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5.xml" ContentType="application/vnd.openxmlformats-officedocument.themeOverride+xml"/>
  <Override PartName="/ppt/charts/chart3.xml" ContentType="application/vnd.openxmlformats-officedocument.drawingml.chart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theme/themeOverride29.xml" ContentType="application/vnd.openxmlformats-officedocument.themeOverride+xml"/>
  <Override PartName="/ppt/theme/themeOverride30.xml" ContentType="application/vnd.openxmlformats-officedocument.themeOverride+xml"/>
  <Override PartName="/ppt/theme/themeOverride31.xml" ContentType="application/vnd.openxmlformats-officedocument.themeOverride+xml"/>
  <Override PartName="/ppt/theme/themeOverride32.xml" ContentType="application/vnd.openxmlformats-officedocument.themeOverride+xml"/>
  <Override PartName="/ppt/theme/themeOverride33.xml" ContentType="application/vnd.openxmlformats-officedocument.themeOverride+xml"/>
  <Override PartName="/ppt/theme/themeOverride34.xml" ContentType="application/vnd.openxmlformats-officedocument.themeOverride+xml"/>
  <Override PartName="/ppt/theme/themeOverride35.xml" ContentType="application/vnd.openxmlformats-officedocument.themeOverrid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6.xml" ContentType="application/vnd.openxmlformats-officedocument.themeOverrid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7.xml" ContentType="application/vnd.openxmlformats-officedocument.themeOverrid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38.xml" ContentType="application/vnd.openxmlformats-officedocument.themeOverrid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39.xml" ContentType="application/vnd.openxmlformats-officedocument.themeOverride+xml"/>
  <Override PartName="/ppt/theme/themeOverride40.xml" ContentType="application/vnd.openxmlformats-officedocument.themeOverride+xml"/>
  <Override PartName="/ppt/theme/themeOverride41.xml" ContentType="application/vnd.openxmlformats-officedocument.themeOverride+xml"/>
  <Override PartName="/ppt/theme/themeOverride42.xml" ContentType="application/vnd.openxmlformats-officedocument.themeOverride+xml"/>
  <Override PartName="/ppt/theme/themeOverride43.xml" ContentType="application/vnd.openxmlformats-officedocument.themeOverride+xml"/>
  <Override PartName="/ppt/theme/themeOverride44.xml" ContentType="application/vnd.openxmlformats-officedocument.themeOverride+xml"/>
  <Override PartName="/ppt/theme/themeOverride45.xml" ContentType="application/vnd.openxmlformats-officedocument.themeOverride+xml"/>
  <Override PartName="/ppt/theme/themeOverride46.xml" ContentType="application/vnd.openxmlformats-officedocument.themeOverride+xml"/>
  <Override PartName="/ppt/theme/themeOverride47.xml" ContentType="application/vnd.openxmlformats-officedocument.themeOverride+xml"/>
  <Override PartName="/ppt/theme/themeOverride48.xml" ContentType="application/vnd.openxmlformats-officedocument.themeOverride+xml"/>
  <Override PartName="/ppt/theme/themeOverride49.xml" ContentType="application/vnd.openxmlformats-officedocument.themeOverride+xml"/>
  <Override PartName="/ppt/theme/themeOverride50.xml" ContentType="application/vnd.openxmlformats-officedocument.themeOverride+xml"/>
  <Override PartName="/ppt/theme/themeOverride51.xml" ContentType="application/vnd.openxmlformats-officedocument.themeOverride+xml"/>
  <Override PartName="/ppt/theme/themeOverride5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121"/>
  </p:notesMasterIdLst>
  <p:handoutMasterIdLst>
    <p:handoutMasterId r:id="rId122"/>
  </p:handoutMasterIdLst>
  <p:sldIdLst>
    <p:sldId id="384" r:id="rId2"/>
    <p:sldId id="393" r:id="rId3"/>
    <p:sldId id="280" r:id="rId4"/>
    <p:sldId id="281" r:id="rId5"/>
    <p:sldId id="282" r:id="rId6"/>
    <p:sldId id="283" r:id="rId7"/>
    <p:sldId id="284" r:id="rId8"/>
    <p:sldId id="392" r:id="rId9"/>
    <p:sldId id="285" r:id="rId10"/>
    <p:sldId id="286" r:id="rId11"/>
    <p:sldId id="287" r:id="rId12"/>
    <p:sldId id="272" r:id="rId13"/>
    <p:sldId id="276" r:id="rId14"/>
    <p:sldId id="277" r:id="rId15"/>
    <p:sldId id="278" r:id="rId16"/>
    <p:sldId id="279" r:id="rId17"/>
    <p:sldId id="387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300" r:id="rId31"/>
    <p:sldId id="301" r:id="rId32"/>
    <p:sldId id="302" r:id="rId33"/>
    <p:sldId id="303" r:id="rId34"/>
    <p:sldId id="304" r:id="rId35"/>
    <p:sldId id="305" r:id="rId36"/>
    <p:sldId id="306" r:id="rId37"/>
    <p:sldId id="385" r:id="rId38"/>
    <p:sldId id="307" r:id="rId39"/>
    <p:sldId id="308" r:id="rId40"/>
    <p:sldId id="309" r:id="rId41"/>
    <p:sldId id="310" r:id="rId42"/>
    <p:sldId id="311" r:id="rId43"/>
    <p:sldId id="312" r:id="rId44"/>
    <p:sldId id="313" r:id="rId45"/>
    <p:sldId id="314" r:id="rId46"/>
    <p:sldId id="319" r:id="rId47"/>
    <p:sldId id="320" r:id="rId48"/>
    <p:sldId id="321" r:id="rId49"/>
    <p:sldId id="315" r:id="rId50"/>
    <p:sldId id="316" r:id="rId51"/>
    <p:sldId id="317" r:id="rId52"/>
    <p:sldId id="318" r:id="rId53"/>
    <p:sldId id="322" r:id="rId54"/>
    <p:sldId id="323" r:id="rId55"/>
    <p:sldId id="324" r:id="rId56"/>
    <p:sldId id="325" r:id="rId57"/>
    <p:sldId id="326" r:id="rId58"/>
    <p:sldId id="386" r:id="rId59"/>
    <p:sldId id="327" r:id="rId60"/>
    <p:sldId id="328" r:id="rId61"/>
    <p:sldId id="329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37" r:id="rId70"/>
    <p:sldId id="338" r:id="rId71"/>
    <p:sldId id="339" r:id="rId72"/>
    <p:sldId id="340" r:id="rId73"/>
    <p:sldId id="341" r:id="rId74"/>
    <p:sldId id="342" r:id="rId75"/>
    <p:sldId id="343" r:id="rId76"/>
    <p:sldId id="344" r:id="rId77"/>
    <p:sldId id="345" r:id="rId78"/>
    <p:sldId id="346" r:id="rId79"/>
    <p:sldId id="347" r:id="rId80"/>
    <p:sldId id="348" r:id="rId81"/>
    <p:sldId id="349" r:id="rId82"/>
    <p:sldId id="350" r:id="rId83"/>
    <p:sldId id="351" r:id="rId84"/>
    <p:sldId id="352" r:id="rId85"/>
    <p:sldId id="388" r:id="rId86"/>
    <p:sldId id="389" r:id="rId87"/>
    <p:sldId id="390" r:id="rId88"/>
    <p:sldId id="391" r:id="rId89"/>
    <p:sldId id="353" r:id="rId90"/>
    <p:sldId id="354" r:id="rId91"/>
    <p:sldId id="355" r:id="rId92"/>
    <p:sldId id="356" r:id="rId93"/>
    <p:sldId id="357" r:id="rId94"/>
    <p:sldId id="358" r:id="rId95"/>
    <p:sldId id="359" r:id="rId96"/>
    <p:sldId id="360" r:id="rId97"/>
    <p:sldId id="361" r:id="rId98"/>
    <p:sldId id="362" r:id="rId99"/>
    <p:sldId id="363" r:id="rId100"/>
    <p:sldId id="364" r:id="rId101"/>
    <p:sldId id="365" r:id="rId102"/>
    <p:sldId id="366" r:id="rId103"/>
    <p:sldId id="367" r:id="rId104"/>
    <p:sldId id="368" r:id="rId105"/>
    <p:sldId id="369" r:id="rId106"/>
    <p:sldId id="370" r:id="rId107"/>
    <p:sldId id="371" r:id="rId108"/>
    <p:sldId id="372" r:id="rId109"/>
    <p:sldId id="373" r:id="rId110"/>
    <p:sldId id="374" r:id="rId111"/>
    <p:sldId id="375" r:id="rId112"/>
    <p:sldId id="376" r:id="rId113"/>
    <p:sldId id="377" r:id="rId114"/>
    <p:sldId id="378" r:id="rId115"/>
    <p:sldId id="379" r:id="rId116"/>
    <p:sldId id="380" r:id="rId117"/>
    <p:sldId id="381" r:id="rId118"/>
    <p:sldId id="382" r:id="rId119"/>
    <p:sldId id="383" r:id="rId120"/>
  </p:sldIdLst>
  <p:sldSz cx="12192000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9F16"/>
    <a:srgbClr val="1181AE"/>
    <a:srgbClr val="F794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7" autoAdjust="0"/>
    <p:restoredTop sz="89779" autoAdjust="0"/>
  </p:normalViewPr>
  <p:slideViewPr>
    <p:cSldViewPr>
      <p:cViewPr varScale="1">
        <p:scale>
          <a:sx n="66" d="100"/>
          <a:sy n="66" d="100"/>
        </p:scale>
        <p:origin x="21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2952" y="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2A-4E02-B8A3-1EF02B5AD3D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accent2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75000"/>
                </a:schemeClr>
              </a:contourClr>
            </a:sp3d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32A-4E02-B8A3-1EF02B5AD3D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accent3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3">
                  <a:lumMod val="75000"/>
                </a:schemeClr>
              </a:contourClr>
            </a:sp3d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32A-4E02-B8A3-1EF02B5AD3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586817776"/>
        <c:axId val="586811112"/>
        <c:axId val="0"/>
      </c:bar3DChart>
      <c:catAx>
        <c:axId val="58681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6811112"/>
        <c:crosses val="autoZero"/>
        <c:auto val="1"/>
        <c:lblAlgn val="ctr"/>
        <c:lblOffset val="100"/>
        <c:noMultiLvlLbl val="0"/>
      </c:catAx>
      <c:valAx>
        <c:axId val="586811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6817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explosion val="6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26A7-435C-A59F-9E9C22A8B5F1}"/>
              </c:ext>
            </c:extLst>
          </c:dPt>
          <c:dPt>
            <c:idx val="1"/>
            <c:bubble3D val="0"/>
            <c:explosion val="8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26A7-435C-A59F-9E9C22A8B5F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26A7-435C-A59F-9E9C22A8B5F1}"/>
              </c:ext>
            </c:extLst>
          </c:dPt>
          <c:dPt>
            <c:idx val="3"/>
            <c:bubble3D val="0"/>
            <c:explosion val="7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26A7-435C-A59F-9E9C22A8B5F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26A7-435C-A59F-9E9C22A8B5F1}"/>
              </c:ext>
            </c:extLst>
          </c:dPt>
          <c:cat>
            <c:strRef>
              <c:f>Sheet1!$A$2:$A$6</c:f>
              <c:strCache>
                <c:ptCount val="5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5th Qtr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3.4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6A7-435C-A59F-9E9C22A8B5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50"/>
      <c:rotY val="210"/>
      <c:depthPercent val="100"/>
      <c:rAngAx val="0"/>
      <c:perspective val="4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>
              <a:outerShdw dist="406400" dir="4620000" sy="23000" kx="-1200000" algn="bl" rotWithShape="0">
                <a:prstClr val="black">
                  <a:alpha val="24000"/>
                </a:prstClr>
              </a:outerShdw>
            </a:effectLst>
            <a:scene3d>
              <a:camera prst="orthographicFront"/>
              <a:lightRig rig="threePt" dir="t"/>
            </a:scene3d>
            <a:sp3d prstMaterial="metal">
              <a:bevelT w="63500" h="63500"/>
            </a:sp3d>
          </c:spPr>
          <c:explosion val="7"/>
          <c:dPt>
            <c:idx val="0"/>
            <c:bubble3D val="0"/>
            <c:explosion val="0"/>
            <c:spPr>
              <a:solidFill>
                <a:schemeClr val="tx2"/>
              </a:solidFill>
              <a:effectLst>
                <a:outerShdw dist="406400" dir="4620000" sy="23000" kx="-1200000" algn="bl" rotWithShape="0">
                  <a:prstClr val="black">
                    <a:alpha val="24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etal">
                <a:bevelT w="63500" h="63500"/>
              </a:sp3d>
            </c:spPr>
            <c:extLst>
              <c:ext xmlns:c16="http://schemas.microsoft.com/office/drawing/2014/chart" uri="{C3380CC4-5D6E-409C-BE32-E72D297353CC}">
                <c16:uniqueId val="{00000001-CD3B-4F08-95F0-402C1B531DF8}"/>
              </c:ext>
            </c:extLst>
          </c:dPt>
          <c:dPt>
            <c:idx val="1"/>
            <c:bubble3D val="0"/>
            <c:explosion val="0"/>
            <c:spPr>
              <a:solidFill>
                <a:schemeClr val="accent1"/>
              </a:solidFill>
              <a:effectLst>
                <a:outerShdw dist="406400" dir="4620000" sy="23000" kx="-1200000" algn="bl" rotWithShape="0">
                  <a:prstClr val="black">
                    <a:alpha val="24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etal">
                <a:bevelT w="63500" h="63500"/>
              </a:sp3d>
            </c:spPr>
            <c:extLst>
              <c:ext xmlns:c16="http://schemas.microsoft.com/office/drawing/2014/chart" uri="{C3380CC4-5D6E-409C-BE32-E72D297353CC}">
                <c16:uniqueId val="{00000003-CD3B-4F08-95F0-402C1B531DF8}"/>
              </c:ext>
            </c:extLst>
          </c:dPt>
          <c:dPt>
            <c:idx val="2"/>
            <c:bubble3D val="0"/>
            <c:explosion val="0"/>
            <c:spPr>
              <a:solidFill>
                <a:schemeClr val="accent2"/>
              </a:solidFill>
              <a:effectLst>
                <a:outerShdw dist="406400" dir="4620000" sy="23000" kx="-1200000" algn="bl" rotWithShape="0">
                  <a:prstClr val="black">
                    <a:alpha val="24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etal">
                <a:bevelT w="63500" h="63500"/>
              </a:sp3d>
            </c:spPr>
            <c:extLst>
              <c:ext xmlns:c16="http://schemas.microsoft.com/office/drawing/2014/chart" uri="{C3380CC4-5D6E-409C-BE32-E72D297353CC}">
                <c16:uniqueId val="{00000005-CD3B-4F08-95F0-402C1B531DF8}"/>
              </c:ext>
            </c:extLst>
          </c:dPt>
          <c:dPt>
            <c:idx val="3"/>
            <c:bubble3D val="0"/>
            <c:explosion val="0"/>
            <c:spPr>
              <a:solidFill>
                <a:schemeClr val="accent3"/>
              </a:solidFill>
              <a:effectLst>
                <a:outerShdw dist="406400" dir="4620000" sy="23000" kx="-1200000" algn="bl" rotWithShape="0">
                  <a:prstClr val="black">
                    <a:alpha val="24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etal">
                <a:bevelT w="63500" h="63500"/>
              </a:sp3d>
            </c:spPr>
            <c:extLst>
              <c:ext xmlns:c16="http://schemas.microsoft.com/office/drawing/2014/chart" uri="{C3380CC4-5D6E-409C-BE32-E72D297353CC}">
                <c16:uniqueId val="{00000007-CD3B-4F08-95F0-402C1B531DF8}"/>
              </c:ext>
            </c:extLst>
          </c:dPt>
          <c:dLbls>
            <c:dLbl>
              <c:idx val="0"/>
              <c:layout>
                <c:manualLayout>
                  <c:x val="0.149648548575085"/>
                  <c:y val="0.1605203094706509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CD3B-4F08-95F0-402C1B531DF8}"/>
                </c:ext>
              </c:extLst>
            </c:dLbl>
            <c:dLbl>
              <c:idx val="1"/>
              <c:layout>
                <c:manualLayout>
                  <c:x val="-0.18834757842979999"/>
                  <c:y val="-9.1164928844865503E-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CD3B-4F08-95F0-402C1B531DF8}"/>
                </c:ext>
              </c:extLst>
            </c:dLbl>
            <c:dLbl>
              <c:idx val="2"/>
              <c:layout>
                <c:manualLayout>
                  <c:x val="-8.7074775521714401E-2"/>
                  <c:y val="-0.21774197422472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CD3B-4F08-95F0-402C1B531DF8}"/>
                </c:ext>
              </c:extLst>
            </c:dLbl>
            <c:dLbl>
              <c:idx val="3"/>
              <c:layout>
                <c:manualLayout>
                  <c:x val="5.72092377983544E-2"/>
                  <c:y val="-0.18508925440337801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CD3B-4F08-95F0-402C1B531D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D3B-4F08-95F0-402C1B531DF8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</c:plotArea>
    <c:plotVisOnly val="1"/>
    <c:dispBlanksAs val="gap"/>
    <c:showDLblsOverMax val="0"/>
  </c:chart>
  <c:spPr>
    <a:effectLst/>
    <a:scene3d>
      <a:camera prst="orthographicFront"/>
      <a:lightRig rig="threePt" dir="t"/>
    </a:scene3d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Volume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50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68CD-453F-83B3-7FD59094952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68CD-453F-83B3-7FD59094952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68CD-453F-83B3-7FD590949528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7-68CD-453F-83B3-7FD590949528}"/>
              </c:ext>
            </c:extLst>
          </c:dPt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70</c:v>
                </c:pt>
                <c:pt idx="1">
                  <c:v>120</c:v>
                </c:pt>
                <c:pt idx="2">
                  <c:v>150</c:v>
                </c:pt>
                <c:pt idx="3">
                  <c:v>135</c:v>
                </c:pt>
                <c:pt idx="4">
                  <c:v>148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8CD-453F-83B3-7FD5909495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01055080"/>
        <c:axId val="800997064"/>
      </c:barChart>
      <c:stockChart>
        <c:ser>
          <c:idx val="1"/>
          <c:order val="1"/>
          <c:tx>
            <c:strRef>
              <c:f>Sheet1!$C$1</c:f>
              <c:strCache>
                <c:ptCount val="1"/>
                <c:pt idx="0">
                  <c:v>Open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44</c:v>
                </c:pt>
                <c:pt idx="1">
                  <c:v>25</c:v>
                </c:pt>
                <c:pt idx="2">
                  <c:v>38</c:v>
                </c:pt>
                <c:pt idx="3">
                  <c:v>50</c:v>
                </c:pt>
                <c:pt idx="4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68CD-453F-83B3-7FD59094952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High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55</c:v>
                </c:pt>
                <c:pt idx="1">
                  <c:v>57</c:v>
                </c:pt>
                <c:pt idx="2">
                  <c:v>57</c:v>
                </c:pt>
                <c:pt idx="3">
                  <c:v>58</c:v>
                </c:pt>
                <c:pt idx="4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68CD-453F-83B3-7FD59094952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Low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11</c:v>
                </c:pt>
                <c:pt idx="1">
                  <c:v>12</c:v>
                </c:pt>
                <c:pt idx="2">
                  <c:v>13</c:v>
                </c:pt>
                <c:pt idx="3">
                  <c:v>11</c:v>
                </c:pt>
                <c:pt idx="4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68CD-453F-83B3-7FD59094952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Close</c:v>
                </c:pt>
              </c:strCache>
            </c:strRef>
          </c:tx>
          <c:spPr>
            <a:ln w="25400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Sheet1!$F$2:$F$6</c:f>
              <c:numCache>
                <c:formatCode>General</c:formatCode>
                <c:ptCount val="5"/>
                <c:pt idx="0">
                  <c:v>25</c:v>
                </c:pt>
                <c:pt idx="1">
                  <c:v>38</c:v>
                </c:pt>
                <c:pt idx="2">
                  <c:v>50</c:v>
                </c:pt>
                <c:pt idx="3">
                  <c:v>35</c:v>
                </c:pt>
                <c:pt idx="4">
                  <c:v>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68CD-453F-83B3-7FD5909495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25400" cap="sq" cmpd="sng" algn="ctr">
              <a:solidFill>
                <a:schemeClr val="bg1"/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chemeClr val="lt1"/>
              </a:solidFill>
              <a:ln w="9525">
                <a:solidFill>
                  <a:schemeClr val="tx1">
                    <a:lumMod val="15000"/>
                    <a:lumOff val="85000"/>
                  </a:schemeClr>
                </a:solidFill>
              </a:ln>
              <a:effectLst/>
            </c:spPr>
          </c:upBars>
          <c:downBars>
            <c:spPr>
              <a:solidFill>
                <a:schemeClr val="bg1"/>
              </a:solidFill>
              <a:ln w="9525">
                <a:noFill/>
              </a:ln>
              <a:effectLst/>
            </c:spPr>
          </c:downBars>
        </c:upDownBars>
        <c:axId val="801027640"/>
        <c:axId val="801001376"/>
      </c:stockChart>
      <c:dateAx>
        <c:axId val="80105508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800997064"/>
        <c:crosses val="autoZero"/>
        <c:auto val="1"/>
        <c:lblOffset val="100"/>
        <c:baseTimeUnit val="months"/>
      </c:dateAx>
      <c:valAx>
        <c:axId val="80099706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01055080"/>
        <c:crosses val="autoZero"/>
        <c:crossBetween val="between"/>
      </c:valAx>
      <c:valAx>
        <c:axId val="801001376"/>
        <c:scaling>
          <c:orientation val="minMax"/>
        </c:scaling>
        <c:delete val="1"/>
        <c:axPos val="r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01027640"/>
        <c:crosses val="max"/>
        <c:crossBetween val="between"/>
      </c:valAx>
      <c:dateAx>
        <c:axId val="801027640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801001376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spc="2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>
              <a:innerShdw blurRad="63500" dist="50800" dir="8100000">
                <a:prstClr val="black">
                  <a:alpha val="50000"/>
                </a:prstClr>
              </a:inn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100</c:v>
                </c:pt>
                <c:pt idx="1">
                  <c:v>75</c:v>
                </c:pt>
                <c:pt idx="2">
                  <c:v>50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67-44FC-8CA7-49FEA6A513C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</c:v>
                </c:pt>
                <c:pt idx="1">
                  <c:v>25</c:v>
                </c:pt>
                <c:pt idx="2">
                  <c:v>50</c:v>
                </c:pt>
                <c:pt idx="3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67-44FC-8CA7-49FEA6A513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442475896"/>
        <c:axId val="442478640"/>
      </c:barChart>
      <c:catAx>
        <c:axId val="4424758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42478640"/>
        <c:crosses val="autoZero"/>
        <c:auto val="1"/>
        <c:lblAlgn val="ctr"/>
        <c:lblOffset val="100"/>
        <c:noMultiLvlLbl val="0"/>
      </c:catAx>
      <c:valAx>
        <c:axId val="4424786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2475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2225" cap="rnd" cmpd="sng" algn="ctr">
              <a:solidFill>
                <a:schemeClr val="accent4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5.5</c:v>
                </c:pt>
                <c:pt idx="4">
                  <c:v>1.3</c:v>
                </c:pt>
                <c:pt idx="5">
                  <c:v>5.7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6B3-4481-AB1A-B17DEF67457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2225" cap="rnd" cmpd="sng" algn="ctr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2.4</c:v>
                </c:pt>
                <c:pt idx="1">
                  <c:v>1.4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6B3-4481-AB1A-B17DEF67457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2225" cap="rnd" cmpd="sng" algn="ctr">
              <a:solidFill>
                <a:schemeClr val="accent4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0.5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3.5</c:v>
                </c:pt>
                <c:pt idx="5">
                  <c:v>6.9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6B3-4481-AB1A-B17DEF6745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378273632"/>
        <c:axId val="378281472"/>
      </c:lineChart>
      <c:catAx>
        <c:axId val="378273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78281472"/>
        <c:crosses val="autoZero"/>
        <c:auto val="1"/>
        <c:lblAlgn val="ctr"/>
        <c:lblOffset val="100"/>
        <c:noMultiLvlLbl val="0"/>
      </c:catAx>
      <c:valAx>
        <c:axId val="3782814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78273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cap="all" baseline="0">
              <a:solidFill>
                <a:schemeClr val="dk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 cap="all" baseline="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tockChart>
        <c:ser>
          <c:idx val="0"/>
          <c:order val="0"/>
          <c:tx>
            <c:strRef>
              <c:f>Sheet1!$B$1</c:f>
              <c:strCache>
                <c:ptCount val="1"/>
                <c:pt idx="0">
                  <c:v>Open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44</c:v>
                </c:pt>
                <c:pt idx="1">
                  <c:v>25</c:v>
                </c:pt>
                <c:pt idx="2">
                  <c:v>38</c:v>
                </c:pt>
                <c:pt idx="3">
                  <c:v>50</c:v>
                </c:pt>
                <c:pt idx="4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6DE-4693-8614-29AE920B25B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High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55</c:v>
                </c:pt>
                <c:pt idx="1">
                  <c:v>57</c:v>
                </c:pt>
                <c:pt idx="2">
                  <c:v>57</c:v>
                </c:pt>
                <c:pt idx="3">
                  <c:v>58</c:v>
                </c:pt>
                <c:pt idx="4">
                  <c:v>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6DE-4693-8614-29AE920B25B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11</c:v>
                </c:pt>
                <c:pt idx="1">
                  <c:v>12</c:v>
                </c:pt>
                <c:pt idx="2">
                  <c:v>13</c:v>
                </c:pt>
                <c:pt idx="3">
                  <c:v>11</c:v>
                </c:pt>
                <c:pt idx="4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6DE-4693-8614-29AE920B25B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Close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25</c:v>
                </c:pt>
                <c:pt idx="1">
                  <c:v>38</c:v>
                </c:pt>
                <c:pt idx="2">
                  <c:v>50</c:v>
                </c:pt>
                <c:pt idx="3">
                  <c:v>34</c:v>
                </c:pt>
                <c:pt idx="4">
                  <c:v>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6DE-4693-8614-29AE920B25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accent4"/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chemeClr val="lt1"/>
              </a:solidFill>
              <a:ln w="9525" cap="flat" cmpd="sng" algn="ctr">
                <a:solidFill>
                  <a:schemeClr val="accent4"/>
                </a:solidFill>
                <a:round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c:spPr>
          </c:upBars>
          <c:downBars>
            <c:spPr>
              <a:solidFill>
                <a:schemeClr val="accent4"/>
              </a:solidFill>
              <a:ln w="9525" cap="flat" cmpd="sng" algn="ctr">
                <a:solidFill>
                  <a:schemeClr val="accent4"/>
                </a:solidFill>
                <a:round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c:spPr>
          </c:downBars>
        </c:upDownBars>
        <c:axId val="378279904"/>
        <c:axId val="378274416"/>
      </c:stockChart>
      <c:dateAx>
        <c:axId val="378279904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378274416"/>
        <c:crosses val="autoZero"/>
        <c:auto val="1"/>
        <c:lblOffset val="100"/>
        <c:baseTimeUnit val="months"/>
      </c:dateAx>
      <c:valAx>
        <c:axId val="378274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279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2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gradFill>
        <a:gsLst>
          <a:gs pos="51700">
            <a:schemeClr val="phClr">
              <a:lumMod val="60000"/>
              <a:lumOff val="40000"/>
            </a:schemeClr>
          </a:gs>
          <a:gs pos="0">
            <a:schemeClr val="phClr"/>
          </a:gs>
          <a:gs pos="100000">
            <a:schemeClr val="phClr"/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51700">
            <a:schemeClr val="phClr">
              <a:lumMod val="60000"/>
              <a:lumOff val="40000"/>
            </a:schemeClr>
          </a:gs>
          <a:gs pos="0">
            <a:schemeClr val="phClr"/>
          </a:gs>
          <a:gs pos="100000">
            <a:schemeClr val="phClr"/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25400" cap="sq" cmpd="sng" algn="ctr">
        <a:solidFill>
          <a:schemeClr val="tx1">
            <a:lumMod val="65000"/>
            <a:lumOff val="3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50000"/>
        <a:lumOff val="50000"/>
      </a:schemeClr>
    </cs:fontRef>
    <cs:defRPr sz="1862" b="1" i="0" kern="1200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1026FA-005D-4F83-91B7-4A67E527D09C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035807-436B-4098-B283-CFDB1C2C895B}">
      <dgm:prSet phldrT="[Text]" custT="1"/>
      <dgm:spPr>
        <a:ln w="38100">
          <a:solidFill>
            <a:schemeClr val="bg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chemeClr val="bg1"/>
            </a:solidFill>
          </a:endParaRPr>
        </a:p>
      </dgm:t>
    </dgm:pt>
    <dgm:pt modelId="{CF38784C-E47C-4381-88BA-3A6C34619753}" type="parTrans" cxnId="{568EF7AE-5E7A-4A4B-8C1E-7742DE39B02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FD588D3-FE2F-4AEF-ABC5-9048826E4994}" type="sibTrans" cxnId="{568EF7AE-5E7A-4A4B-8C1E-7742DE39B02B}">
      <dgm:prSet/>
      <dgm:spPr>
        <a:solidFill>
          <a:schemeClr val="tx1">
            <a:lumMod val="50000"/>
            <a:lumOff val="50000"/>
          </a:schemeClr>
        </a:solidFill>
        <a:ln>
          <a:noFill/>
        </a:ln>
      </dgm:spPr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93133E4-0A75-4988-B893-C64C3896137C}">
      <dgm:prSet phldrT="[Text]" custT="1"/>
      <dgm:spPr>
        <a:solidFill>
          <a:schemeClr val="accent2"/>
        </a:solidFill>
        <a:ln w="38100">
          <a:solidFill>
            <a:schemeClr val="bg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chemeClr val="bg1"/>
            </a:solidFill>
          </a:endParaRPr>
        </a:p>
      </dgm:t>
    </dgm:pt>
    <dgm:pt modelId="{786492F5-D397-4BFF-8CD6-C70719EE8EC7}" type="parTrans" cxnId="{BBC9D532-9666-4D18-8598-ADC8785C9E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5407D118-DF82-41F2-B25C-B08B875AD3C1}" type="sibTrans" cxnId="{BBC9D532-9666-4D18-8598-ADC8785C9E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05AAF50B-5C87-4E19-B1B3-38E188CC8D32}">
      <dgm:prSet phldrT="[Text]" custT="1"/>
      <dgm:spPr>
        <a:solidFill>
          <a:schemeClr val="accent3"/>
        </a:solidFill>
        <a:ln w="38100">
          <a:solidFill>
            <a:schemeClr val="bg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chemeClr val="bg1"/>
            </a:solidFill>
          </a:endParaRPr>
        </a:p>
      </dgm:t>
    </dgm:pt>
    <dgm:pt modelId="{7FF2B4BD-297A-43EE-8D5C-D466EF2F37C8}" type="parTrans" cxnId="{EE9B1865-1468-41CE-9B5A-69A5D2D9CDD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16810300-1F98-4C00-98C7-7F4C93CDEE9E}" type="sibTrans" cxnId="{EE9B1865-1468-41CE-9B5A-69A5D2D9CDD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8D3EB2C-1B33-49F1-A09D-9D8BC98DCFFC}">
      <dgm:prSet custT="1"/>
      <dgm:spPr>
        <a:solidFill>
          <a:schemeClr val="accent4"/>
        </a:solidFill>
        <a:ln w="38100">
          <a:solidFill>
            <a:schemeClr val="bg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chemeClr val="bg1"/>
            </a:solidFill>
          </a:endParaRPr>
        </a:p>
      </dgm:t>
    </dgm:pt>
    <dgm:pt modelId="{E4244590-7546-41EF-B8E3-CE696B7074AA}" type="parTrans" cxnId="{1A156D4A-22BD-4D92-84FE-40225A3AEA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858B79B7-C7F1-4032-BEBB-EED6A59C485A}" type="sibTrans" cxnId="{1A156D4A-22BD-4D92-84FE-40225A3AEA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96F4048-1F86-40B8-8EB8-B0D3CCB904AC}">
      <dgm:prSet custT="1"/>
      <dgm:spPr>
        <a:solidFill>
          <a:schemeClr val="accent6"/>
        </a:solidFill>
        <a:ln w="38100">
          <a:solidFill>
            <a:schemeClr val="bg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sz="16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chemeClr val="bg1"/>
            </a:solidFill>
          </a:endParaRPr>
        </a:p>
      </dgm:t>
    </dgm:pt>
    <dgm:pt modelId="{FB4DE79F-C8CE-4AD5-908F-46F2DD11FEAF}" type="parTrans" cxnId="{836D2420-AD9D-45DF-9FEC-CF5DD690EEA6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8A04FE2A-8093-4AA8-9662-819B2383A01F}" type="sibTrans" cxnId="{836D2420-AD9D-45DF-9FEC-CF5DD690EEA6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1A27FCBB-E541-4E0E-B1EF-0DC3B82F7D6B}" type="pres">
      <dgm:prSet presAssocID="{B61026FA-005D-4F83-91B7-4A67E527D09C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1FECFB32-E6B3-4745-B74B-03EBCFD88A4F}" type="pres">
      <dgm:prSet presAssocID="{B61026FA-005D-4F83-91B7-4A67E527D09C}" presName="Name1" presStyleCnt="0"/>
      <dgm:spPr/>
    </dgm:pt>
    <dgm:pt modelId="{E80E83BC-FA7D-41C4-ADB9-CFD4B5BC7C27}" type="pres">
      <dgm:prSet presAssocID="{B61026FA-005D-4F83-91B7-4A67E527D09C}" presName="cycle" presStyleCnt="0"/>
      <dgm:spPr/>
    </dgm:pt>
    <dgm:pt modelId="{60030C70-F1E5-4987-AFAD-C98CFD15F308}" type="pres">
      <dgm:prSet presAssocID="{B61026FA-005D-4F83-91B7-4A67E527D09C}" presName="srcNode" presStyleLbl="node1" presStyleIdx="0" presStyleCnt="5"/>
      <dgm:spPr/>
    </dgm:pt>
    <dgm:pt modelId="{75CD2D43-FF46-486F-8F92-07E6EFDCB430}" type="pres">
      <dgm:prSet presAssocID="{B61026FA-005D-4F83-91B7-4A67E527D09C}" presName="conn" presStyleLbl="parChTrans1D2" presStyleIdx="0" presStyleCnt="1"/>
      <dgm:spPr/>
      <dgm:t>
        <a:bodyPr/>
        <a:lstStyle/>
        <a:p>
          <a:endParaRPr lang="en-US"/>
        </a:p>
      </dgm:t>
    </dgm:pt>
    <dgm:pt modelId="{45661116-E63B-4383-BA11-80CAAF8FBF7E}" type="pres">
      <dgm:prSet presAssocID="{B61026FA-005D-4F83-91B7-4A67E527D09C}" presName="extraNode" presStyleLbl="node1" presStyleIdx="0" presStyleCnt="5"/>
      <dgm:spPr/>
    </dgm:pt>
    <dgm:pt modelId="{4AF4D685-69D0-43E3-9F8A-CC8E8769CF62}" type="pres">
      <dgm:prSet presAssocID="{B61026FA-005D-4F83-91B7-4A67E527D09C}" presName="dstNode" presStyleLbl="node1" presStyleIdx="0" presStyleCnt="5"/>
      <dgm:spPr/>
    </dgm:pt>
    <dgm:pt modelId="{2EDA5132-F085-4E3B-BEF6-ED2C397CDBF7}" type="pres">
      <dgm:prSet presAssocID="{C7035807-436B-4098-B283-CFDB1C2C895B}" presName="text_1" presStyleLbl="node1" presStyleIdx="0" presStyleCnt="5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4A080864-EA3F-460E-A43D-87F682A0B74D}" type="pres">
      <dgm:prSet presAssocID="{C7035807-436B-4098-B283-CFDB1C2C895B}" presName="accent_1" presStyleCnt="0"/>
      <dgm:spPr/>
    </dgm:pt>
    <dgm:pt modelId="{ED3C09F1-2D6D-4190-9E6D-EDDB3272A725}" type="pres">
      <dgm:prSet presAssocID="{C7035807-436B-4098-B283-CFDB1C2C895B}" presName="accentRepeatNode" presStyleLbl="solidFgAcc1" presStyleIdx="0" presStyleCnt="5"/>
      <dgm:spPr>
        <a:ln w="38100">
          <a:solidFill>
            <a:schemeClr val="accent1"/>
          </a:solidFill>
        </a:ln>
      </dgm:spPr>
    </dgm:pt>
    <dgm:pt modelId="{890952B4-38AA-41FF-A5D3-8211D557B0E1}" type="pres">
      <dgm:prSet presAssocID="{493133E4-0A75-4988-B893-C64C3896137C}" presName="text_2" presStyleLbl="node1" presStyleIdx="1" presStyleCnt="5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E83AB650-1351-42AD-B40B-62B6DEA53B72}" type="pres">
      <dgm:prSet presAssocID="{493133E4-0A75-4988-B893-C64C3896137C}" presName="accent_2" presStyleCnt="0"/>
      <dgm:spPr/>
    </dgm:pt>
    <dgm:pt modelId="{BCF104F0-8207-4D4B-8D30-9B5FF072325D}" type="pres">
      <dgm:prSet presAssocID="{493133E4-0A75-4988-B893-C64C3896137C}" presName="accentRepeatNode" presStyleLbl="solidFgAcc1" presStyleIdx="1" presStyleCnt="5"/>
      <dgm:spPr>
        <a:ln w="38100">
          <a:solidFill>
            <a:schemeClr val="accent2"/>
          </a:solidFill>
        </a:ln>
      </dgm:spPr>
    </dgm:pt>
    <dgm:pt modelId="{1D64D228-CAB5-4574-A504-DE95AB25EA27}" type="pres">
      <dgm:prSet presAssocID="{05AAF50B-5C87-4E19-B1B3-38E188CC8D32}" presName="text_3" presStyleLbl="node1" presStyleIdx="2" presStyleCnt="5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BF4E84FF-9029-4B61-A15A-25C1445C740A}" type="pres">
      <dgm:prSet presAssocID="{05AAF50B-5C87-4E19-B1B3-38E188CC8D32}" presName="accent_3" presStyleCnt="0"/>
      <dgm:spPr/>
    </dgm:pt>
    <dgm:pt modelId="{D318C2A8-EF24-405C-81FA-6A044674B627}" type="pres">
      <dgm:prSet presAssocID="{05AAF50B-5C87-4E19-B1B3-38E188CC8D32}" presName="accentRepeatNode" presStyleLbl="solidFgAcc1" presStyleIdx="2" presStyleCnt="5"/>
      <dgm:spPr>
        <a:ln w="38100">
          <a:solidFill>
            <a:schemeClr val="accent3"/>
          </a:solidFill>
        </a:ln>
      </dgm:spPr>
    </dgm:pt>
    <dgm:pt modelId="{9D6787BB-1453-4DA2-861D-55C8D5BC14DD}" type="pres">
      <dgm:prSet presAssocID="{C8D3EB2C-1B33-49F1-A09D-9D8BC98DCFFC}" presName="text_4" presStyleLbl="node1" presStyleIdx="3" presStyleCnt="5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6445DC0A-CE26-4AB2-8731-BC6E51433055}" type="pres">
      <dgm:prSet presAssocID="{C8D3EB2C-1B33-49F1-A09D-9D8BC98DCFFC}" presName="accent_4" presStyleCnt="0"/>
      <dgm:spPr/>
    </dgm:pt>
    <dgm:pt modelId="{E5C31066-E276-44EE-AA8A-6739FF02CE8E}" type="pres">
      <dgm:prSet presAssocID="{C8D3EB2C-1B33-49F1-A09D-9D8BC98DCFFC}" presName="accentRepeatNode" presStyleLbl="solidFgAcc1" presStyleIdx="3" presStyleCnt="5"/>
      <dgm:spPr>
        <a:ln w="38100">
          <a:solidFill>
            <a:schemeClr val="accent4"/>
          </a:solidFill>
        </a:ln>
      </dgm:spPr>
    </dgm:pt>
    <dgm:pt modelId="{3A56A0E3-B579-4A51-9047-4696CD9A7063}" type="pres">
      <dgm:prSet presAssocID="{A96F4048-1F86-40B8-8EB8-B0D3CCB904AC}" presName="text_5" presStyleLbl="node1" presStyleIdx="4" presStyleCnt="5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DF17D16-4460-4468-895F-5280190648E0}" type="pres">
      <dgm:prSet presAssocID="{A96F4048-1F86-40B8-8EB8-B0D3CCB904AC}" presName="accent_5" presStyleCnt="0"/>
      <dgm:spPr/>
    </dgm:pt>
    <dgm:pt modelId="{C565211A-F819-4789-B901-16E10409A102}" type="pres">
      <dgm:prSet presAssocID="{A96F4048-1F86-40B8-8EB8-B0D3CCB904AC}" presName="accentRepeatNode" presStyleLbl="solidFgAcc1" presStyleIdx="4" presStyleCnt="5"/>
      <dgm:spPr>
        <a:ln w="38100">
          <a:solidFill>
            <a:schemeClr val="accent6"/>
          </a:solidFill>
        </a:ln>
      </dgm:spPr>
    </dgm:pt>
  </dgm:ptLst>
  <dgm:cxnLst>
    <dgm:cxn modelId="{EE9B1865-1468-41CE-9B5A-69A5D2D9CDD8}" srcId="{B61026FA-005D-4F83-91B7-4A67E527D09C}" destId="{05AAF50B-5C87-4E19-B1B3-38E188CC8D32}" srcOrd="2" destOrd="0" parTransId="{7FF2B4BD-297A-43EE-8D5C-D466EF2F37C8}" sibTransId="{16810300-1F98-4C00-98C7-7F4C93CDEE9E}"/>
    <dgm:cxn modelId="{836D2420-AD9D-45DF-9FEC-CF5DD690EEA6}" srcId="{B61026FA-005D-4F83-91B7-4A67E527D09C}" destId="{A96F4048-1F86-40B8-8EB8-B0D3CCB904AC}" srcOrd="4" destOrd="0" parTransId="{FB4DE79F-C8CE-4AD5-908F-46F2DD11FEAF}" sibTransId="{8A04FE2A-8093-4AA8-9662-819B2383A01F}"/>
    <dgm:cxn modelId="{9D11DD43-469B-4849-9BB1-87F4C316A7C3}" type="presOf" srcId="{9FD588D3-FE2F-4AEF-ABC5-9048826E4994}" destId="{75CD2D43-FF46-486F-8F92-07E6EFDCB430}" srcOrd="0" destOrd="0" presId="urn:microsoft.com/office/officeart/2008/layout/VerticalCurvedList"/>
    <dgm:cxn modelId="{1A156D4A-22BD-4D92-84FE-40225A3AEAE5}" srcId="{B61026FA-005D-4F83-91B7-4A67E527D09C}" destId="{C8D3EB2C-1B33-49F1-A09D-9D8BC98DCFFC}" srcOrd="3" destOrd="0" parTransId="{E4244590-7546-41EF-B8E3-CE696B7074AA}" sibTransId="{858B79B7-C7F1-4032-BEBB-EED6A59C485A}"/>
    <dgm:cxn modelId="{AB680935-48A9-1C4A-AD3D-8D690F739DC4}" type="presOf" srcId="{A96F4048-1F86-40B8-8EB8-B0D3CCB904AC}" destId="{3A56A0E3-B579-4A51-9047-4696CD9A7063}" srcOrd="0" destOrd="0" presId="urn:microsoft.com/office/officeart/2008/layout/VerticalCurvedList"/>
    <dgm:cxn modelId="{A06B8B42-2991-574A-B300-7570D0468C1B}" type="presOf" srcId="{C7035807-436B-4098-B283-CFDB1C2C895B}" destId="{2EDA5132-F085-4E3B-BEF6-ED2C397CDBF7}" srcOrd="0" destOrd="0" presId="urn:microsoft.com/office/officeart/2008/layout/VerticalCurvedList"/>
    <dgm:cxn modelId="{B62A9530-F903-664A-89C6-DAD414C0ED72}" type="presOf" srcId="{05AAF50B-5C87-4E19-B1B3-38E188CC8D32}" destId="{1D64D228-CAB5-4574-A504-DE95AB25EA27}" srcOrd="0" destOrd="0" presId="urn:microsoft.com/office/officeart/2008/layout/VerticalCurvedList"/>
    <dgm:cxn modelId="{568EF7AE-5E7A-4A4B-8C1E-7742DE39B02B}" srcId="{B61026FA-005D-4F83-91B7-4A67E527D09C}" destId="{C7035807-436B-4098-B283-CFDB1C2C895B}" srcOrd="0" destOrd="0" parTransId="{CF38784C-E47C-4381-88BA-3A6C34619753}" sibTransId="{9FD588D3-FE2F-4AEF-ABC5-9048826E4994}"/>
    <dgm:cxn modelId="{AAD16551-5A5E-FC49-BB58-6B94BB6104A9}" type="presOf" srcId="{B61026FA-005D-4F83-91B7-4A67E527D09C}" destId="{1A27FCBB-E541-4E0E-B1EF-0DC3B82F7D6B}" srcOrd="0" destOrd="0" presId="urn:microsoft.com/office/officeart/2008/layout/VerticalCurvedList"/>
    <dgm:cxn modelId="{0DD58272-4520-BA4D-81AC-7DCAD2DA1A1E}" type="presOf" srcId="{C8D3EB2C-1B33-49F1-A09D-9D8BC98DCFFC}" destId="{9D6787BB-1453-4DA2-861D-55C8D5BC14DD}" srcOrd="0" destOrd="0" presId="urn:microsoft.com/office/officeart/2008/layout/VerticalCurvedList"/>
    <dgm:cxn modelId="{BBC9D532-9666-4D18-8598-ADC8785C9EE5}" srcId="{B61026FA-005D-4F83-91B7-4A67E527D09C}" destId="{493133E4-0A75-4988-B893-C64C3896137C}" srcOrd="1" destOrd="0" parTransId="{786492F5-D397-4BFF-8CD6-C70719EE8EC7}" sibTransId="{5407D118-DF82-41F2-B25C-B08B875AD3C1}"/>
    <dgm:cxn modelId="{4108BF3B-2A79-4849-8B84-9C7D5064644E}" type="presOf" srcId="{493133E4-0A75-4988-B893-C64C3896137C}" destId="{890952B4-38AA-41FF-A5D3-8211D557B0E1}" srcOrd="0" destOrd="0" presId="urn:microsoft.com/office/officeart/2008/layout/VerticalCurvedList"/>
    <dgm:cxn modelId="{A5C964ED-2DBA-7442-846C-91AD59BC5796}" type="presParOf" srcId="{1A27FCBB-E541-4E0E-B1EF-0DC3B82F7D6B}" destId="{1FECFB32-E6B3-4745-B74B-03EBCFD88A4F}" srcOrd="0" destOrd="0" presId="urn:microsoft.com/office/officeart/2008/layout/VerticalCurvedList"/>
    <dgm:cxn modelId="{C250C0CC-D4B7-D747-A48E-2EE8033D92A0}" type="presParOf" srcId="{1FECFB32-E6B3-4745-B74B-03EBCFD88A4F}" destId="{E80E83BC-FA7D-41C4-ADB9-CFD4B5BC7C27}" srcOrd="0" destOrd="0" presId="urn:microsoft.com/office/officeart/2008/layout/VerticalCurvedList"/>
    <dgm:cxn modelId="{5103C171-47F0-F448-A513-4649D65C8DC6}" type="presParOf" srcId="{E80E83BC-FA7D-41C4-ADB9-CFD4B5BC7C27}" destId="{60030C70-F1E5-4987-AFAD-C98CFD15F308}" srcOrd="0" destOrd="0" presId="urn:microsoft.com/office/officeart/2008/layout/VerticalCurvedList"/>
    <dgm:cxn modelId="{E94CB5FA-7DA1-CE43-965F-1C56B534F3B0}" type="presParOf" srcId="{E80E83BC-FA7D-41C4-ADB9-CFD4B5BC7C27}" destId="{75CD2D43-FF46-486F-8F92-07E6EFDCB430}" srcOrd="1" destOrd="0" presId="urn:microsoft.com/office/officeart/2008/layout/VerticalCurvedList"/>
    <dgm:cxn modelId="{1C501B0C-49B4-324C-8988-6B90A9E03655}" type="presParOf" srcId="{E80E83BC-FA7D-41C4-ADB9-CFD4B5BC7C27}" destId="{45661116-E63B-4383-BA11-80CAAF8FBF7E}" srcOrd="2" destOrd="0" presId="urn:microsoft.com/office/officeart/2008/layout/VerticalCurvedList"/>
    <dgm:cxn modelId="{52558EF1-08FD-B449-B9A6-F3D939E069D1}" type="presParOf" srcId="{E80E83BC-FA7D-41C4-ADB9-CFD4B5BC7C27}" destId="{4AF4D685-69D0-43E3-9F8A-CC8E8769CF62}" srcOrd="3" destOrd="0" presId="urn:microsoft.com/office/officeart/2008/layout/VerticalCurvedList"/>
    <dgm:cxn modelId="{2D1A91BD-03DB-8C4D-AB30-A328336DEE67}" type="presParOf" srcId="{1FECFB32-E6B3-4745-B74B-03EBCFD88A4F}" destId="{2EDA5132-F085-4E3B-BEF6-ED2C397CDBF7}" srcOrd="1" destOrd="0" presId="urn:microsoft.com/office/officeart/2008/layout/VerticalCurvedList"/>
    <dgm:cxn modelId="{EC753BC0-7D69-EA4F-8735-52DCD0657939}" type="presParOf" srcId="{1FECFB32-E6B3-4745-B74B-03EBCFD88A4F}" destId="{4A080864-EA3F-460E-A43D-87F682A0B74D}" srcOrd="2" destOrd="0" presId="urn:microsoft.com/office/officeart/2008/layout/VerticalCurvedList"/>
    <dgm:cxn modelId="{BABBE586-BBBD-6F46-ACE8-031A6CCC0E93}" type="presParOf" srcId="{4A080864-EA3F-460E-A43D-87F682A0B74D}" destId="{ED3C09F1-2D6D-4190-9E6D-EDDB3272A725}" srcOrd="0" destOrd="0" presId="urn:microsoft.com/office/officeart/2008/layout/VerticalCurvedList"/>
    <dgm:cxn modelId="{3B29E863-6DED-8D46-B54A-437B4977CD9F}" type="presParOf" srcId="{1FECFB32-E6B3-4745-B74B-03EBCFD88A4F}" destId="{890952B4-38AA-41FF-A5D3-8211D557B0E1}" srcOrd="3" destOrd="0" presId="urn:microsoft.com/office/officeart/2008/layout/VerticalCurvedList"/>
    <dgm:cxn modelId="{B716654D-076E-CE44-8EB2-B37B5E56536D}" type="presParOf" srcId="{1FECFB32-E6B3-4745-B74B-03EBCFD88A4F}" destId="{E83AB650-1351-42AD-B40B-62B6DEA53B72}" srcOrd="4" destOrd="0" presId="urn:microsoft.com/office/officeart/2008/layout/VerticalCurvedList"/>
    <dgm:cxn modelId="{8AD5E4A0-37D0-C740-9CD1-3AF105912A9F}" type="presParOf" srcId="{E83AB650-1351-42AD-B40B-62B6DEA53B72}" destId="{BCF104F0-8207-4D4B-8D30-9B5FF072325D}" srcOrd="0" destOrd="0" presId="urn:microsoft.com/office/officeart/2008/layout/VerticalCurvedList"/>
    <dgm:cxn modelId="{B466FB31-7EC1-DB49-9A79-E36C4F9ECA0D}" type="presParOf" srcId="{1FECFB32-E6B3-4745-B74B-03EBCFD88A4F}" destId="{1D64D228-CAB5-4574-A504-DE95AB25EA27}" srcOrd="5" destOrd="0" presId="urn:microsoft.com/office/officeart/2008/layout/VerticalCurvedList"/>
    <dgm:cxn modelId="{CF13D80E-21A3-F04D-A365-93DD4374314B}" type="presParOf" srcId="{1FECFB32-E6B3-4745-B74B-03EBCFD88A4F}" destId="{BF4E84FF-9029-4B61-A15A-25C1445C740A}" srcOrd="6" destOrd="0" presId="urn:microsoft.com/office/officeart/2008/layout/VerticalCurvedList"/>
    <dgm:cxn modelId="{4AFA633E-C550-B24D-BA84-81DB74662097}" type="presParOf" srcId="{BF4E84FF-9029-4B61-A15A-25C1445C740A}" destId="{D318C2A8-EF24-405C-81FA-6A044674B627}" srcOrd="0" destOrd="0" presId="urn:microsoft.com/office/officeart/2008/layout/VerticalCurvedList"/>
    <dgm:cxn modelId="{5291EEF9-E788-5F45-B6F1-378CE737C0B1}" type="presParOf" srcId="{1FECFB32-E6B3-4745-B74B-03EBCFD88A4F}" destId="{9D6787BB-1453-4DA2-861D-55C8D5BC14DD}" srcOrd="7" destOrd="0" presId="urn:microsoft.com/office/officeart/2008/layout/VerticalCurvedList"/>
    <dgm:cxn modelId="{2EDDCBF1-DA5E-C448-BC00-E5A234829445}" type="presParOf" srcId="{1FECFB32-E6B3-4745-B74B-03EBCFD88A4F}" destId="{6445DC0A-CE26-4AB2-8731-BC6E51433055}" srcOrd="8" destOrd="0" presId="urn:microsoft.com/office/officeart/2008/layout/VerticalCurvedList"/>
    <dgm:cxn modelId="{0E2F1DE9-630F-EF4C-89B2-78FD1168B22B}" type="presParOf" srcId="{6445DC0A-CE26-4AB2-8731-BC6E51433055}" destId="{E5C31066-E276-44EE-AA8A-6739FF02CE8E}" srcOrd="0" destOrd="0" presId="urn:microsoft.com/office/officeart/2008/layout/VerticalCurvedList"/>
    <dgm:cxn modelId="{F68AF48B-3D43-374C-BE83-D9C2A51D3E3F}" type="presParOf" srcId="{1FECFB32-E6B3-4745-B74B-03EBCFD88A4F}" destId="{3A56A0E3-B579-4A51-9047-4696CD9A7063}" srcOrd="9" destOrd="0" presId="urn:microsoft.com/office/officeart/2008/layout/VerticalCurvedList"/>
    <dgm:cxn modelId="{75742D35-0991-204B-8B45-19852C4B7654}" type="presParOf" srcId="{1FECFB32-E6B3-4745-B74B-03EBCFD88A4F}" destId="{5DF17D16-4460-4468-895F-5280190648E0}" srcOrd="10" destOrd="0" presId="urn:microsoft.com/office/officeart/2008/layout/VerticalCurvedList"/>
    <dgm:cxn modelId="{12834863-23BC-8842-96EE-A451BB829614}" type="presParOf" srcId="{5DF17D16-4460-4468-895F-5280190648E0}" destId="{C565211A-F819-4789-B901-16E10409A10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CF3E9B-0D6A-4777-B6BC-B05C47CAFFC1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3869E26B-477C-4D32-98CB-776FD816F3A0}">
      <dgm:prSet phldrT="[Text]"/>
      <dgm:spPr>
        <a:solidFill>
          <a:schemeClr val="accent1"/>
        </a:solidFill>
        <a:ln w="38100">
          <a:solidFill>
            <a:schemeClr val="bg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59B03708-E648-46D0-A897-B527FEAD3912}" type="parTrans" cxnId="{E36CCAE4-6EB4-402A-96E9-8DFCA67E847E}">
      <dgm:prSet/>
      <dgm:spPr/>
      <dgm:t>
        <a:bodyPr/>
        <a:lstStyle/>
        <a:p>
          <a:endParaRPr lang="en-US"/>
        </a:p>
      </dgm:t>
    </dgm:pt>
    <dgm:pt modelId="{288CE524-6CAC-4B5C-B598-E6F8F8FF9483}" type="sibTrans" cxnId="{E36CCAE4-6EB4-402A-96E9-8DFCA67E847E}">
      <dgm:prSet/>
      <dgm:spPr/>
      <dgm:t>
        <a:bodyPr/>
        <a:lstStyle/>
        <a:p>
          <a:endParaRPr lang="en-US"/>
        </a:p>
      </dgm:t>
    </dgm:pt>
    <dgm:pt modelId="{A3ADD165-AF01-46F4-A4AD-422D6C8AB8C6}">
      <dgm:prSet phldrT="[Text]"/>
      <dgm:spPr>
        <a:solidFill>
          <a:schemeClr val="accent4">
            <a:alpha val="70000"/>
          </a:schemeClr>
        </a:solidFill>
        <a:ln w="38100">
          <a:solidFill>
            <a:schemeClr val="bg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5B5B4DDF-5017-4873-85E3-EAFCE3527F96}" type="parTrans" cxnId="{E5127B9E-52CA-413A-8C9F-579DE0876AE2}">
      <dgm:prSet/>
      <dgm:spPr/>
      <dgm:t>
        <a:bodyPr/>
        <a:lstStyle/>
        <a:p>
          <a:endParaRPr lang="en-US"/>
        </a:p>
      </dgm:t>
    </dgm:pt>
    <dgm:pt modelId="{BFF96F31-4B17-44AA-8779-9BB49DEF441C}" type="sibTrans" cxnId="{E5127B9E-52CA-413A-8C9F-579DE0876AE2}">
      <dgm:prSet/>
      <dgm:spPr/>
      <dgm:t>
        <a:bodyPr/>
        <a:lstStyle/>
        <a:p>
          <a:endParaRPr lang="en-US"/>
        </a:p>
      </dgm:t>
    </dgm:pt>
    <dgm:pt modelId="{0D5F5FA4-FE49-4007-9AB1-DF49EF296635}">
      <dgm:prSet phldrT="[Text]"/>
      <dgm:spPr>
        <a:solidFill>
          <a:schemeClr val="accent2">
            <a:alpha val="50000"/>
          </a:schemeClr>
        </a:solidFill>
        <a:ln w="38100">
          <a:solidFill>
            <a:schemeClr val="bg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9535D550-A867-448F-A0F1-F4489642E99B}" type="parTrans" cxnId="{6B045FE9-1853-49DD-BEBD-9AC7F6DD5071}">
      <dgm:prSet/>
      <dgm:spPr/>
      <dgm:t>
        <a:bodyPr/>
        <a:lstStyle/>
        <a:p>
          <a:endParaRPr lang="en-US"/>
        </a:p>
      </dgm:t>
    </dgm:pt>
    <dgm:pt modelId="{C0F73C20-5908-45E4-98F4-CD10ED223D27}" type="sibTrans" cxnId="{6B045FE9-1853-49DD-BEBD-9AC7F6DD5071}">
      <dgm:prSet/>
      <dgm:spPr/>
      <dgm:t>
        <a:bodyPr/>
        <a:lstStyle/>
        <a:p>
          <a:endParaRPr lang="en-US"/>
        </a:p>
      </dgm:t>
    </dgm:pt>
    <dgm:pt modelId="{52B8880A-AB1B-4023-A508-AB04E62ECB70}" type="pres">
      <dgm:prSet presAssocID="{07CF3E9B-0D6A-4777-B6BC-B05C47CAFFC1}" presName="compositeShape" presStyleCnt="0">
        <dgm:presLayoutVars>
          <dgm:chMax val="7"/>
          <dgm:dir/>
          <dgm:resizeHandles val="exact"/>
        </dgm:presLayoutVars>
      </dgm:prSet>
      <dgm:spPr/>
    </dgm:pt>
    <dgm:pt modelId="{55BCAD5D-6BB4-41BE-8FF5-884ABC5489AF}" type="pres">
      <dgm:prSet presAssocID="{3869E26B-477C-4D32-98CB-776FD816F3A0}" presName="circ1" presStyleLbl="vennNode1" presStyleIdx="0" presStyleCnt="3"/>
      <dgm:spPr/>
      <dgm:t>
        <a:bodyPr/>
        <a:lstStyle/>
        <a:p>
          <a:endParaRPr lang="en-US"/>
        </a:p>
      </dgm:t>
    </dgm:pt>
    <dgm:pt modelId="{9AEE920B-AE97-4DF4-898A-E3D1C8D9586F}" type="pres">
      <dgm:prSet presAssocID="{3869E26B-477C-4D32-98CB-776FD816F3A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F93992-124F-4357-849D-F6E9D5C247E1}" type="pres">
      <dgm:prSet presAssocID="{A3ADD165-AF01-46F4-A4AD-422D6C8AB8C6}" presName="circ2" presStyleLbl="vennNode1" presStyleIdx="1" presStyleCnt="3"/>
      <dgm:spPr/>
      <dgm:t>
        <a:bodyPr/>
        <a:lstStyle/>
        <a:p>
          <a:endParaRPr lang="en-US"/>
        </a:p>
      </dgm:t>
    </dgm:pt>
    <dgm:pt modelId="{C94FF28A-63FB-4160-AD9F-2A6913454162}" type="pres">
      <dgm:prSet presAssocID="{A3ADD165-AF01-46F4-A4AD-422D6C8AB8C6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7DD7EB-DCE7-463C-B9E9-6970FAFCD0CC}" type="pres">
      <dgm:prSet presAssocID="{0D5F5FA4-FE49-4007-9AB1-DF49EF296635}" presName="circ3" presStyleLbl="vennNode1" presStyleIdx="2" presStyleCnt="3"/>
      <dgm:spPr/>
      <dgm:t>
        <a:bodyPr/>
        <a:lstStyle/>
        <a:p>
          <a:endParaRPr lang="en-US"/>
        </a:p>
      </dgm:t>
    </dgm:pt>
    <dgm:pt modelId="{EE04854B-C386-4DC5-AD88-491ED5603783}" type="pres">
      <dgm:prSet presAssocID="{0D5F5FA4-FE49-4007-9AB1-DF49EF296635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8BC2365-05E9-5946-BBFA-0A0D96400D46}" type="presOf" srcId="{07CF3E9B-0D6A-4777-B6BC-B05C47CAFFC1}" destId="{52B8880A-AB1B-4023-A508-AB04E62ECB70}" srcOrd="0" destOrd="0" presId="urn:microsoft.com/office/officeart/2005/8/layout/venn1"/>
    <dgm:cxn modelId="{F39E94B3-DD5D-C540-B306-58BBA64767BD}" type="presOf" srcId="{3869E26B-477C-4D32-98CB-776FD816F3A0}" destId="{9AEE920B-AE97-4DF4-898A-E3D1C8D9586F}" srcOrd="1" destOrd="0" presId="urn:microsoft.com/office/officeart/2005/8/layout/venn1"/>
    <dgm:cxn modelId="{9AD1415F-AFC7-074C-8522-9543B7ACA5FC}" type="presOf" srcId="{0D5F5FA4-FE49-4007-9AB1-DF49EF296635}" destId="{8E7DD7EB-DCE7-463C-B9E9-6970FAFCD0CC}" srcOrd="0" destOrd="0" presId="urn:microsoft.com/office/officeart/2005/8/layout/venn1"/>
    <dgm:cxn modelId="{1AF60AEE-6D66-C24F-810D-785911187702}" type="presOf" srcId="{3869E26B-477C-4D32-98CB-776FD816F3A0}" destId="{55BCAD5D-6BB4-41BE-8FF5-884ABC5489AF}" srcOrd="0" destOrd="0" presId="urn:microsoft.com/office/officeart/2005/8/layout/venn1"/>
    <dgm:cxn modelId="{E36CCAE4-6EB4-402A-96E9-8DFCA67E847E}" srcId="{07CF3E9B-0D6A-4777-B6BC-B05C47CAFFC1}" destId="{3869E26B-477C-4D32-98CB-776FD816F3A0}" srcOrd="0" destOrd="0" parTransId="{59B03708-E648-46D0-A897-B527FEAD3912}" sibTransId="{288CE524-6CAC-4B5C-B598-E6F8F8FF9483}"/>
    <dgm:cxn modelId="{E5127B9E-52CA-413A-8C9F-579DE0876AE2}" srcId="{07CF3E9B-0D6A-4777-B6BC-B05C47CAFFC1}" destId="{A3ADD165-AF01-46F4-A4AD-422D6C8AB8C6}" srcOrd="1" destOrd="0" parTransId="{5B5B4DDF-5017-4873-85E3-EAFCE3527F96}" sibTransId="{BFF96F31-4B17-44AA-8779-9BB49DEF441C}"/>
    <dgm:cxn modelId="{0705FFF7-A683-8F40-8C4B-E4B6921A445C}" type="presOf" srcId="{A3ADD165-AF01-46F4-A4AD-422D6C8AB8C6}" destId="{C94FF28A-63FB-4160-AD9F-2A6913454162}" srcOrd="1" destOrd="0" presId="urn:microsoft.com/office/officeart/2005/8/layout/venn1"/>
    <dgm:cxn modelId="{0CC1FB82-7899-8747-9B9E-8FBE9C8049A9}" type="presOf" srcId="{A3ADD165-AF01-46F4-A4AD-422D6C8AB8C6}" destId="{FDF93992-124F-4357-849D-F6E9D5C247E1}" srcOrd="0" destOrd="0" presId="urn:microsoft.com/office/officeart/2005/8/layout/venn1"/>
    <dgm:cxn modelId="{6B045FE9-1853-49DD-BEBD-9AC7F6DD5071}" srcId="{07CF3E9B-0D6A-4777-B6BC-B05C47CAFFC1}" destId="{0D5F5FA4-FE49-4007-9AB1-DF49EF296635}" srcOrd="2" destOrd="0" parTransId="{9535D550-A867-448F-A0F1-F4489642E99B}" sibTransId="{C0F73C20-5908-45E4-98F4-CD10ED223D27}"/>
    <dgm:cxn modelId="{7B4C1AEA-5793-C949-BF5E-D7BB5A6C2996}" type="presOf" srcId="{0D5F5FA4-FE49-4007-9AB1-DF49EF296635}" destId="{EE04854B-C386-4DC5-AD88-491ED5603783}" srcOrd="1" destOrd="0" presId="urn:microsoft.com/office/officeart/2005/8/layout/venn1"/>
    <dgm:cxn modelId="{D6E6A217-7026-4745-BC7C-6FE536334942}" type="presParOf" srcId="{52B8880A-AB1B-4023-A508-AB04E62ECB70}" destId="{55BCAD5D-6BB4-41BE-8FF5-884ABC5489AF}" srcOrd="0" destOrd="0" presId="urn:microsoft.com/office/officeart/2005/8/layout/venn1"/>
    <dgm:cxn modelId="{0ACF4033-05EC-B04F-AAD5-A43C79F645CF}" type="presParOf" srcId="{52B8880A-AB1B-4023-A508-AB04E62ECB70}" destId="{9AEE920B-AE97-4DF4-898A-E3D1C8D9586F}" srcOrd="1" destOrd="0" presId="urn:microsoft.com/office/officeart/2005/8/layout/venn1"/>
    <dgm:cxn modelId="{08E1AF4C-CE9B-8A49-B866-E7BA8C93FBE2}" type="presParOf" srcId="{52B8880A-AB1B-4023-A508-AB04E62ECB70}" destId="{FDF93992-124F-4357-849D-F6E9D5C247E1}" srcOrd="2" destOrd="0" presId="urn:microsoft.com/office/officeart/2005/8/layout/venn1"/>
    <dgm:cxn modelId="{46D1EC3F-E56A-1D49-A101-2B656EB3F8EC}" type="presParOf" srcId="{52B8880A-AB1B-4023-A508-AB04E62ECB70}" destId="{C94FF28A-63FB-4160-AD9F-2A6913454162}" srcOrd="3" destOrd="0" presId="urn:microsoft.com/office/officeart/2005/8/layout/venn1"/>
    <dgm:cxn modelId="{978C2A23-79D1-1646-9D63-388355272897}" type="presParOf" srcId="{52B8880A-AB1B-4023-A508-AB04E62ECB70}" destId="{8E7DD7EB-DCE7-463C-B9E9-6970FAFCD0CC}" srcOrd="4" destOrd="0" presId="urn:microsoft.com/office/officeart/2005/8/layout/venn1"/>
    <dgm:cxn modelId="{7D2F409F-0281-044D-9FCC-630C5DBAD091}" type="presParOf" srcId="{52B8880A-AB1B-4023-A508-AB04E62ECB70}" destId="{EE04854B-C386-4DC5-AD88-491ED5603783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CD2D43-FF46-486F-8F92-07E6EFDCB430}">
      <dsp:nvSpPr>
        <dsp:cNvPr id="0" name=""/>
        <dsp:cNvSpPr/>
      </dsp:nvSpPr>
      <dsp:spPr>
        <a:xfrm>
          <a:off x="-6125384" y="-937168"/>
          <a:ext cx="7291592" cy="7291592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solidFill>
          <a:schemeClr val="tx1">
            <a:lumMod val="50000"/>
            <a:lumOff val="50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DA5132-F085-4E3B-BEF6-ED2C397CDBF7}">
      <dsp:nvSpPr>
        <dsp:cNvPr id="0" name=""/>
        <dsp:cNvSpPr/>
      </dsp:nvSpPr>
      <dsp:spPr>
        <a:xfrm>
          <a:off x="509587" y="338470"/>
          <a:ext cx="5421629" cy="67737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665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542654" y="371537"/>
        <a:ext cx="5355495" cy="611239"/>
      </dsp:txXfrm>
    </dsp:sp>
    <dsp:sp modelId="{ED3C09F1-2D6D-4190-9E6D-EDDB3272A725}">
      <dsp:nvSpPr>
        <dsp:cNvPr id="0" name=""/>
        <dsp:cNvSpPr/>
      </dsp:nvSpPr>
      <dsp:spPr>
        <a:xfrm>
          <a:off x="86228" y="253798"/>
          <a:ext cx="846717" cy="84671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0952B4-38AA-41FF-A5D3-8211D557B0E1}">
      <dsp:nvSpPr>
        <dsp:cNvPr id="0" name=""/>
        <dsp:cNvSpPr/>
      </dsp:nvSpPr>
      <dsp:spPr>
        <a:xfrm>
          <a:off x="994973" y="1354205"/>
          <a:ext cx="4936243" cy="677373"/>
        </a:xfrm>
        <a:prstGeom prst="roundRect">
          <a:avLst/>
        </a:prstGeom>
        <a:solidFill>
          <a:schemeClr val="accent2"/>
        </a:solidFill>
        <a:ln w="38100" cap="flat" cmpd="sng" algn="ctr">
          <a:solidFill>
            <a:schemeClr val="bg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665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1028040" y="1387272"/>
        <a:ext cx="4870109" cy="611239"/>
      </dsp:txXfrm>
    </dsp:sp>
    <dsp:sp modelId="{BCF104F0-8207-4D4B-8D30-9B5FF072325D}">
      <dsp:nvSpPr>
        <dsp:cNvPr id="0" name=""/>
        <dsp:cNvSpPr/>
      </dsp:nvSpPr>
      <dsp:spPr>
        <a:xfrm>
          <a:off x="571614" y="1269533"/>
          <a:ext cx="846717" cy="84671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64D228-CAB5-4574-A504-DE95AB25EA27}">
      <dsp:nvSpPr>
        <dsp:cNvPr id="0" name=""/>
        <dsp:cNvSpPr/>
      </dsp:nvSpPr>
      <dsp:spPr>
        <a:xfrm>
          <a:off x="1143947" y="2369941"/>
          <a:ext cx="4787269" cy="677373"/>
        </a:xfrm>
        <a:prstGeom prst="roundRect">
          <a:avLst/>
        </a:prstGeom>
        <a:solidFill>
          <a:schemeClr val="accent3"/>
        </a:solidFill>
        <a:ln w="38100" cap="flat" cmpd="sng" algn="ctr">
          <a:solidFill>
            <a:schemeClr val="bg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665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1177014" y="2403008"/>
        <a:ext cx="4721135" cy="611239"/>
      </dsp:txXfrm>
    </dsp:sp>
    <dsp:sp modelId="{D318C2A8-EF24-405C-81FA-6A044674B627}">
      <dsp:nvSpPr>
        <dsp:cNvPr id="0" name=""/>
        <dsp:cNvSpPr/>
      </dsp:nvSpPr>
      <dsp:spPr>
        <a:xfrm>
          <a:off x="720589" y="2285269"/>
          <a:ext cx="846717" cy="84671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6787BB-1453-4DA2-861D-55C8D5BC14DD}">
      <dsp:nvSpPr>
        <dsp:cNvPr id="0" name=""/>
        <dsp:cNvSpPr/>
      </dsp:nvSpPr>
      <dsp:spPr>
        <a:xfrm>
          <a:off x="994973" y="3385676"/>
          <a:ext cx="4936243" cy="677373"/>
        </a:xfrm>
        <a:prstGeom prst="roundRect">
          <a:avLst/>
        </a:prstGeom>
        <a:solidFill>
          <a:schemeClr val="accent4"/>
        </a:solidFill>
        <a:ln w="38100" cap="flat" cmpd="sng" algn="ctr">
          <a:solidFill>
            <a:schemeClr val="bg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665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1028040" y="3418743"/>
        <a:ext cx="4870109" cy="611239"/>
      </dsp:txXfrm>
    </dsp:sp>
    <dsp:sp modelId="{E5C31066-E276-44EE-AA8A-6739FF02CE8E}">
      <dsp:nvSpPr>
        <dsp:cNvPr id="0" name=""/>
        <dsp:cNvSpPr/>
      </dsp:nvSpPr>
      <dsp:spPr>
        <a:xfrm>
          <a:off x="571614" y="3301004"/>
          <a:ext cx="846717" cy="84671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56A0E3-B579-4A51-9047-4696CD9A7063}">
      <dsp:nvSpPr>
        <dsp:cNvPr id="0" name=""/>
        <dsp:cNvSpPr/>
      </dsp:nvSpPr>
      <dsp:spPr>
        <a:xfrm>
          <a:off x="509587" y="4401412"/>
          <a:ext cx="5421629" cy="677373"/>
        </a:xfrm>
        <a:prstGeom prst="roundRect">
          <a:avLst/>
        </a:prstGeom>
        <a:solidFill>
          <a:schemeClr val="accent6"/>
        </a:solidFill>
        <a:ln w="38100" cap="flat" cmpd="sng" algn="ctr">
          <a:solidFill>
            <a:schemeClr val="bg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665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542654" y="4434479"/>
        <a:ext cx="5355495" cy="611239"/>
      </dsp:txXfrm>
    </dsp:sp>
    <dsp:sp modelId="{C565211A-F819-4789-B901-16E10409A102}">
      <dsp:nvSpPr>
        <dsp:cNvPr id="0" name=""/>
        <dsp:cNvSpPr/>
      </dsp:nvSpPr>
      <dsp:spPr>
        <a:xfrm>
          <a:off x="86228" y="4316740"/>
          <a:ext cx="846717" cy="84671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BCAD5D-6BB4-41BE-8FF5-884ABC5489AF}">
      <dsp:nvSpPr>
        <dsp:cNvPr id="0" name=""/>
        <dsp:cNvSpPr/>
      </dsp:nvSpPr>
      <dsp:spPr>
        <a:xfrm>
          <a:off x="1545389" y="38186"/>
          <a:ext cx="1832954" cy="1832954"/>
        </a:xfrm>
        <a:prstGeom prst="ellipse">
          <a:avLst/>
        </a:prstGeom>
        <a:solidFill>
          <a:schemeClr val="accent1"/>
        </a:solidFill>
        <a:ln w="38100" cap="flat" cmpd="sng" algn="ctr">
          <a:solidFill>
            <a:schemeClr val="bg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900" kern="1200" dirty="0" smtClean="0"/>
            <a:t> </a:t>
          </a:r>
          <a:endParaRPr lang="en-US" sz="5900" kern="1200" dirty="0"/>
        </a:p>
      </dsp:txBody>
      <dsp:txXfrm>
        <a:off x="1789783" y="358953"/>
        <a:ext cx="1344166" cy="824829"/>
      </dsp:txXfrm>
    </dsp:sp>
    <dsp:sp modelId="{FDF93992-124F-4357-849D-F6E9D5C247E1}">
      <dsp:nvSpPr>
        <dsp:cNvPr id="0" name=""/>
        <dsp:cNvSpPr/>
      </dsp:nvSpPr>
      <dsp:spPr>
        <a:xfrm>
          <a:off x="2206780" y="1183783"/>
          <a:ext cx="1832954" cy="1832954"/>
        </a:xfrm>
        <a:prstGeom prst="ellipse">
          <a:avLst/>
        </a:prstGeom>
        <a:solidFill>
          <a:schemeClr val="accent4">
            <a:alpha val="7000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900" kern="1200" dirty="0" smtClean="0"/>
            <a:t> </a:t>
          </a:r>
          <a:endParaRPr lang="en-US" sz="5900" kern="1200" dirty="0"/>
        </a:p>
      </dsp:txBody>
      <dsp:txXfrm>
        <a:off x="2767358" y="1657296"/>
        <a:ext cx="1099772" cy="1008124"/>
      </dsp:txXfrm>
    </dsp:sp>
    <dsp:sp modelId="{8E7DD7EB-DCE7-463C-B9E9-6970FAFCD0CC}">
      <dsp:nvSpPr>
        <dsp:cNvPr id="0" name=""/>
        <dsp:cNvSpPr/>
      </dsp:nvSpPr>
      <dsp:spPr>
        <a:xfrm>
          <a:off x="883998" y="1183783"/>
          <a:ext cx="1832954" cy="1832954"/>
        </a:xfrm>
        <a:prstGeom prst="ellipse">
          <a:avLst/>
        </a:prstGeom>
        <a:solidFill>
          <a:schemeClr val="accent2">
            <a:alpha val="50000"/>
          </a:schemeClr>
        </a:solidFill>
        <a:ln w="38100" cap="flat" cmpd="sng" algn="ctr">
          <a:solidFill>
            <a:schemeClr val="bg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900" kern="1200" dirty="0" smtClean="0"/>
            <a:t> </a:t>
          </a:r>
          <a:endParaRPr lang="en-US" sz="5900" kern="1200" dirty="0"/>
        </a:p>
      </dsp:txBody>
      <dsp:txXfrm>
        <a:off x="1056601" y="1657296"/>
        <a:ext cx="1099772" cy="1008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E2D058-9647-498D-80EE-CE627AFC868E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E2FA5-B3E2-4FD0-82DC-30615C514BD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059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7/30/2023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108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943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726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520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906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100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665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101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19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103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119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104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534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105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3219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106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983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>
                <a:solidFill>
                  <a:prstClr val="black"/>
                </a:solidFill>
              </a:rPr>
              <a:pPr/>
              <a:t>107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986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3225800"/>
            <a:ext cx="12192000" cy="3632200"/>
          </a:xfrm>
          <a:prstGeom prst="rect">
            <a:avLst/>
          </a:prstGeom>
          <a:gradFill flip="none" rotWithShape="1">
            <a:gsLst>
              <a:gs pos="44000">
                <a:srgbClr val="CBCBCB">
                  <a:alpha val="22000"/>
                </a:srgbClr>
              </a:gs>
              <a:gs pos="100000">
                <a:srgbClr val="5F5F5F">
                  <a:alpha val="19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95"/>
            <a:endParaRPr lang="en-US" sz="23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4987990"/>
            <a:ext cx="10363200" cy="610820"/>
          </a:xfrm>
        </p:spPr>
        <p:txBody>
          <a:bodyPr/>
          <a:lstStyle>
            <a:lvl1pPr algn="ctr">
              <a:defRPr lang="en-US" sz="3999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50936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399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3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3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7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3050"/>
            <a:ext cx="4011084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4" y="1435103"/>
            <a:ext cx="4011084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02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2"/>
            <a:ext cx="7315200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22" indent="0">
              <a:buNone/>
              <a:defRPr sz="3732"/>
            </a:lvl2pPr>
            <a:lvl3pPr marL="1218845" indent="0">
              <a:buNone/>
              <a:defRPr sz="3199"/>
            </a:lvl3pPr>
            <a:lvl4pPr marL="1828267" indent="0">
              <a:buNone/>
              <a:defRPr sz="2666"/>
            </a:lvl4pPr>
            <a:lvl5pPr marL="2437689" indent="0">
              <a:buNone/>
              <a:defRPr sz="2666"/>
            </a:lvl5pPr>
            <a:lvl6pPr marL="3047111" indent="0">
              <a:buNone/>
              <a:defRPr sz="2666"/>
            </a:lvl6pPr>
            <a:lvl7pPr marL="3656534" indent="0">
              <a:buNone/>
              <a:defRPr sz="2666"/>
            </a:lvl7pPr>
            <a:lvl8pPr marL="4265955" indent="0">
              <a:buNone/>
              <a:defRPr sz="2666"/>
            </a:lvl8pPr>
            <a:lvl9pPr marL="4875378" indent="0">
              <a:buNone/>
              <a:defRPr sz="266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40"/>
            <a:ext cx="7315200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717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5857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0531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Subtitle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00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Only">
    <p:bg>
      <p:bgPr>
        <a:gradFill flip="none" rotWithShape="1">
          <a:gsLst>
            <a:gs pos="81000">
              <a:schemeClr val="bg1">
                <a:lumMod val="95000"/>
              </a:schemeClr>
            </a:gs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42"/>
            <a:ext cx="6705600" cy="711081"/>
          </a:xfrm>
        </p:spPr>
        <p:txBody>
          <a:bodyPr>
            <a:noAutofit/>
          </a:bodyPr>
          <a:lstStyle>
            <a:lvl1pPr>
              <a:defRPr sz="3599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4E2B0-FEF2-4C8F-90A4-46C9D72643E3}" type="datetime1">
              <a:rPr lang="en-US" smtClean="0"/>
              <a:t>7/30/2023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SlideModel.com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30000" y="6356354"/>
            <a:ext cx="762001" cy="365125"/>
          </a:xfr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0" tIns="91440" rIns="0" bIns="91440" numCol="1" anchor="ctr" anchorCtr="1" compatLnSpc="1">
            <a:prstTxWarp prst="textNoShape">
              <a:avLst/>
            </a:prstTxWarp>
          </a:bodyPr>
          <a:lstStyle>
            <a:lvl1pPr algn="r">
              <a:defRPr lang="en-US" sz="1400" kern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6E69268-9C8B-4EBF-A9EE-DC5DC2D48DC3}" type="slidenum">
              <a:rPr lang="es-UY" smtClean="0"/>
              <a:pPr/>
              <a:t>‹N°›</a:t>
            </a:fld>
            <a:endParaRPr lang="es-UY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480301" y="362139"/>
            <a:ext cx="4114800" cy="533400"/>
          </a:xfrm>
        </p:spPr>
        <p:txBody>
          <a:bodyPr anchor="ctr">
            <a:noAutofit/>
          </a:bodyPr>
          <a:lstStyle>
            <a:lvl1pPr marL="0" indent="0" algn="r">
              <a:buNone/>
              <a:defRPr sz="1999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Breadcrumb 1 &gt; Breadcrumb 2</a:t>
            </a:r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4113282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Left Clipart Right"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684391" y="1066800"/>
            <a:ext cx="4192092" cy="762000"/>
          </a:xfrm>
        </p:spPr>
        <p:txBody>
          <a:bodyPr>
            <a:noAutofit/>
          </a:bodyPr>
          <a:lstStyle>
            <a:lvl1pPr>
              <a:defRPr sz="3999" b="1"/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4"/>
          </p:nvPr>
        </p:nvSpPr>
        <p:spPr>
          <a:xfrm>
            <a:off x="684391" y="2057400"/>
            <a:ext cx="4192092" cy="38100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567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9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0006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908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22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4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267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689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11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534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5955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37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1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282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161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smtClean="0"/>
              <a:t>Subtitle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5909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rgbClr val="EEEEEE"/>
            </a:gs>
            <a:gs pos="6700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1081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7/30/2023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3"/>
            <a:ext cx="3860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2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‹N°›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132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9" r:id="rId10"/>
    <p:sldLayoutId id="2147483760" r:id="rId11"/>
    <p:sldLayoutId id="2147483761" r:id="rId12"/>
    <p:sldLayoutId id="2147483762" r:id="rId13"/>
    <p:sldLayoutId id="2147483765" r:id="rId14"/>
    <p:sldLayoutId id="2147483768" r:id="rId15"/>
    <p:sldLayoutId id="2147484137" r:id="rId16"/>
  </p:sldLayoutIdLst>
  <p:timing>
    <p:tnLst>
      <p:par>
        <p:cTn id="1" dur="indefinite" restart="never" nodeType="tmRoot"/>
      </p:par>
    </p:tnLst>
  </p:timing>
  <p:txStyles>
    <p:titleStyle>
      <a:lvl1pPr algn="l" defTabSz="1218845" rtl="0" eaLnBrk="1" latinLnBrk="0" hangingPunct="1">
        <a:spcBef>
          <a:spcPct val="0"/>
        </a:spcBef>
        <a:buNone/>
        <a:defRPr sz="3199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457067" indent="-457067" algn="l" defTabSz="1218845" rtl="0" eaLnBrk="1" latinLnBrk="0" hangingPunct="1">
        <a:spcBef>
          <a:spcPct val="20000"/>
        </a:spcBef>
        <a:buFont typeface="Arial" pitchFamily="34" charset="0"/>
        <a:buChar char="•"/>
        <a:defRPr sz="3599" kern="1200">
          <a:solidFill>
            <a:schemeClr val="tx1"/>
          </a:solidFill>
          <a:latin typeface="+mj-lt"/>
          <a:ea typeface="+mn-ea"/>
          <a:cs typeface="+mn-cs"/>
        </a:defRPr>
      </a:lvl1pPr>
      <a:lvl2pPr marL="990311" indent="-380889" algn="l" defTabSz="1218845" rtl="0" eaLnBrk="1" latinLnBrk="0" hangingPunct="1">
        <a:spcBef>
          <a:spcPct val="20000"/>
        </a:spcBef>
        <a:buFont typeface="Arial" pitchFamily="34" charset="0"/>
        <a:buChar char="–"/>
        <a:defRPr sz="3199" kern="1200">
          <a:solidFill>
            <a:schemeClr val="tx1"/>
          </a:solidFill>
          <a:latin typeface="+mj-lt"/>
          <a:ea typeface="+mn-ea"/>
          <a:cs typeface="+mn-cs"/>
        </a:defRPr>
      </a:lvl2pPr>
      <a:lvl3pPr marL="1523555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j-lt"/>
          <a:ea typeface="+mn-ea"/>
          <a:cs typeface="+mn-cs"/>
        </a:defRPr>
      </a:lvl3pPr>
      <a:lvl4pPr marL="2132979" indent="-304712" algn="l" defTabSz="1218845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400" indent="-304712" algn="l" defTabSz="1218845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1822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244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666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089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22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4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67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89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111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534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95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378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6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usinessmodelgeneration.com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9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4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4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48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49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0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6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 – 3 Items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981647" y="2438659"/>
            <a:ext cx="2561558" cy="256155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scene3d>
            <a:camera prst="orthographicFront"/>
            <a:lightRig rig="balanced" dir="t"/>
          </a:scene3d>
          <a:sp3d prstMaterial="powder">
            <a:bevelT w="1270000" h="1270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grpSp>
        <p:nvGrpSpPr>
          <p:cNvPr id="5" name="Group 4"/>
          <p:cNvGrpSpPr/>
          <p:nvPr/>
        </p:nvGrpSpPr>
        <p:grpSpPr>
          <a:xfrm>
            <a:off x="1438727" y="2438662"/>
            <a:ext cx="2085297" cy="2479187"/>
            <a:chOff x="1437138" y="2438661"/>
            <a:chExt cx="2085297" cy="2479187"/>
          </a:xfrm>
        </p:grpSpPr>
        <p:sp>
          <p:nvSpPr>
            <p:cNvPr id="29" name="Freeform 105"/>
            <p:cNvSpPr>
              <a:spLocks/>
            </p:cNvSpPr>
            <p:nvPr/>
          </p:nvSpPr>
          <p:spPr bwMode="auto">
            <a:xfrm>
              <a:off x="2460960" y="2498034"/>
              <a:ext cx="27515" cy="1158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8" y="2"/>
                </a:cxn>
                <a:cxn ang="0">
                  <a:pos x="19" y="3"/>
                </a:cxn>
                <a:cxn ang="0">
                  <a:pos x="19" y="4"/>
                </a:cxn>
                <a:cxn ang="0">
                  <a:pos x="16" y="6"/>
                </a:cxn>
                <a:cxn ang="0">
                  <a:pos x="15" y="7"/>
                </a:cxn>
                <a:cxn ang="0">
                  <a:pos x="13" y="8"/>
                </a:cxn>
                <a:cxn ang="0">
                  <a:pos x="13" y="8"/>
                </a:cxn>
                <a:cxn ang="0">
                  <a:pos x="10" y="7"/>
                </a:cxn>
                <a:cxn ang="0">
                  <a:pos x="6" y="5"/>
                </a:cxn>
                <a:cxn ang="0">
                  <a:pos x="3" y="3"/>
                </a:cxn>
                <a:cxn ang="0">
                  <a:pos x="1" y="2"/>
                </a:cxn>
                <a:cxn ang="0">
                  <a:pos x="0" y="1"/>
                </a:cxn>
                <a:cxn ang="0">
                  <a:pos x="6" y="1"/>
                </a:cxn>
                <a:cxn ang="0">
                  <a:pos x="12" y="0"/>
                </a:cxn>
              </a:cxnLst>
              <a:rect l="0" t="0" r="r" b="b"/>
              <a:pathLst>
                <a:path w="19" h="8">
                  <a:moveTo>
                    <a:pt x="12" y="0"/>
                  </a:moveTo>
                  <a:lnTo>
                    <a:pt x="18" y="2"/>
                  </a:lnTo>
                  <a:lnTo>
                    <a:pt x="19" y="3"/>
                  </a:lnTo>
                  <a:lnTo>
                    <a:pt x="19" y="4"/>
                  </a:lnTo>
                  <a:lnTo>
                    <a:pt x="16" y="6"/>
                  </a:lnTo>
                  <a:lnTo>
                    <a:pt x="15" y="7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0" y="7"/>
                  </a:lnTo>
                  <a:lnTo>
                    <a:pt x="6" y="5"/>
                  </a:lnTo>
                  <a:lnTo>
                    <a:pt x="3" y="3"/>
                  </a:lnTo>
                  <a:lnTo>
                    <a:pt x="1" y="2"/>
                  </a:lnTo>
                  <a:lnTo>
                    <a:pt x="0" y="1"/>
                  </a:lnTo>
                  <a:lnTo>
                    <a:pt x="6" y="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32" name="Freeform 106"/>
            <p:cNvSpPr>
              <a:spLocks/>
            </p:cNvSpPr>
            <p:nvPr/>
          </p:nvSpPr>
          <p:spPr bwMode="auto">
            <a:xfrm>
              <a:off x="2239398" y="2621124"/>
              <a:ext cx="56477" cy="43444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8" y="4"/>
                </a:cxn>
                <a:cxn ang="0">
                  <a:pos x="25" y="10"/>
                </a:cxn>
                <a:cxn ang="0">
                  <a:pos x="27" y="11"/>
                </a:cxn>
                <a:cxn ang="0">
                  <a:pos x="31" y="12"/>
                </a:cxn>
                <a:cxn ang="0">
                  <a:pos x="34" y="14"/>
                </a:cxn>
                <a:cxn ang="0">
                  <a:pos x="37" y="15"/>
                </a:cxn>
                <a:cxn ang="0">
                  <a:pos x="39" y="18"/>
                </a:cxn>
                <a:cxn ang="0">
                  <a:pos x="39" y="19"/>
                </a:cxn>
                <a:cxn ang="0">
                  <a:pos x="38" y="20"/>
                </a:cxn>
                <a:cxn ang="0">
                  <a:pos x="37" y="21"/>
                </a:cxn>
                <a:cxn ang="0">
                  <a:pos x="36" y="21"/>
                </a:cxn>
                <a:cxn ang="0">
                  <a:pos x="33" y="23"/>
                </a:cxn>
                <a:cxn ang="0">
                  <a:pos x="32" y="24"/>
                </a:cxn>
                <a:cxn ang="0">
                  <a:pos x="31" y="25"/>
                </a:cxn>
                <a:cxn ang="0">
                  <a:pos x="30" y="26"/>
                </a:cxn>
                <a:cxn ang="0">
                  <a:pos x="30" y="27"/>
                </a:cxn>
                <a:cxn ang="0">
                  <a:pos x="29" y="28"/>
                </a:cxn>
                <a:cxn ang="0">
                  <a:pos x="29" y="29"/>
                </a:cxn>
                <a:cxn ang="0">
                  <a:pos x="29" y="30"/>
                </a:cxn>
                <a:cxn ang="0">
                  <a:pos x="28" y="30"/>
                </a:cxn>
                <a:cxn ang="0">
                  <a:pos x="27" y="30"/>
                </a:cxn>
                <a:cxn ang="0">
                  <a:pos x="20" y="29"/>
                </a:cxn>
                <a:cxn ang="0">
                  <a:pos x="13" y="25"/>
                </a:cxn>
                <a:cxn ang="0">
                  <a:pos x="6" y="22"/>
                </a:cxn>
                <a:cxn ang="0">
                  <a:pos x="2" y="2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" y="17"/>
                </a:cxn>
                <a:cxn ang="0">
                  <a:pos x="2" y="17"/>
                </a:cxn>
                <a:cxn ang="0">
                  <a:pos x="2" y="17"/>
                </a:cxn>
                <a:cxn ang="0">
                  <a:pos x="4" y="17"/>
                </a:cxn>
                <a:cxn ang="0">
                  <a:pos x="5" y="16"/>
                </a:cxn>
                <a:cxn ang="0">
                  <a:pos x="6" y="15"/>
                </a:cxn>
                <a:cxn ang="0">
                  <a:pos x="6" y="14"/>
                </a:cxn>
                <a:cxn ang="0">
                  <a:pos x="7" y="9"/>
                </a:cxn>
                <a:cxn ang="0">
                  <a:pos x="7" y="5"/>
                </a:cxn>
                <a:cxn ang="0">
                  <a:pos x="6" y="1"/>
                </a:cxn>
                <a:cxn ang="0">
                  <a:pos x="8" y="1"/>
                </a:cxn>
                <a:cxn ang="0">
                  <a:pos x="10" y="0"/>
                </a:cxn>
              </a:cxnLst>
              <a:rect l="0" t="0" r="r" b="b"/>
              <a:pathLst>
                <a:path w="39" h="30">
                  <a:moveTo>
                    <a:pt x="10" y="0"/>
                  </a:moveTo>
                  <a:lnTo>
                    <a:pt x="12" y="0"/>
                  </a:lnTo>
                  <a:lnTo>
                    <a:pt x="13" y="1"/>
                  </a:lnTo>
                  <a:lnTo>
                    <a:pt x="18" y="4"/>
                  </a:lnTo>
                  <a:lnTo>
                    <a:pt x="25" y="10"/>
                  </a:lnTo>
                  <a:lnTo>
                    <a:pt x="27" y="11"/>
                  </a:lnTo>
                  <a:lnTo>
                    <a:pt x="31" y="12"/>
                  </a:lnTo>
                  <a:lnTo>
                    <a:pt x="34" y="14"/>
                  </a:lnTo>
                  <a:lnTo>
                    <a:pt x="37" y="15"/>
                  </a:lnTo>
                  <a:lnTo>
                    <a:pt x="39" y="18"/>
                  </a:lnTo>
                  <a:lnTo>
                    <a:pt x="39" y="19"/>
                  </a:lnTo>
                  <a:lnTo>
                    <a:pt x="38" y="20"/>
                  </a:lnTo>
                  <a:lnTo>
                    <a:pt x="37" y="21"/>
                  </a:lnTo>
                  <a:lnTo>
                    <a:pt x="36" y="21"/>
                  </a:lnTo>
                  <a:lnTo>
                    <a:pt x="33" y="23"/>
                  </a:lnTo>
                  <a:lnTo>
                    <a:pt x="32" y="24"/>
                  </a:lnTo>
                  <a:lnTo>
                    <a:pt x="31" y="25"/>
                  </a:lnTo>
                  <a:lnTo>
                    <a:pt x="30" y="26"/>
                  </a:lnTo>
                  <a:lnTo>
                    <a:pt x="30" y="27"/>
                  </a:lnTo>
                  <a:lnTo>
                    <a:pt x="29" y="28"/>
                  </a:lnTo>
                  <a:lnTo>
                    <a:pt x="29" y="29"/>
                  </a:lnTo>
                  <a:lnTo>
                    <a:pt x="29" y="30"/>
                  </a:lnTo>
                  <a:lnTo>
                    <a:pt x="28" y="30"/>
                  </a:lnTo>
                  <a:lnTo>
                    <a:pt x="27" y="30"/>
                  </a:lnTo>
                  <a:lnTo>
                    <a:pt x="20" y="29"/>
                  </a:lnTo>
                  <a:lnTo>
                    <a:pt x="13" y="25"/>
                  </a:lnTo>
                  <a:lnTo>
                    <a:pt x="6" y="22"/>
                  </a:lnTo>
                  <a:lnTo>
                    <a:pt x="2" y="2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5" y="16"/>
                  </a:lnTo>
                  <a:lnTo>
                    <a:pt x="6" y="15"/>
                  </a:lnTo>
                  <a:lnTo>
                    <a:pt x="6" y="14"/>
                  </a:lnTo>
                  <a:lnTo>
                    <a:pt x="7" y="9"/>
                  </a:lnTo>
                  <a:lnTo>
                    <a:pt x="7" y="5"/>
                  </a:lnTo>
                  <a:lnTo>
                    <a:pt x="6" y="1"/>
                  </a:lnTo>
                  <a:lnTo>
                    <a:pt x="8" y="1"/>
                  </a:lnTo>
                  <a:lnTo>
                    <a:pt x="1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33" name="Freeform 107"/>
            <p:cNvSpPr>
              <a:spLocks/>
            </p:cNvSpPr>
            <p:nvPr/>
          </p:nvSpPr>
          <p:spPr bwMode="auto">
            <a:xfrm>
              <a:off x="2258223" y="2590714"/>
              <a:ext cx="104265" cy="102817"/>
            </a:xfrm>
            <a:custGeom>
              <a:avLst/>
              <a:gdLst/>
              <a:ahLst/>
              <a:cxnLst>
                <a:cxn ang="0">
                  <a:pos x="64" y="2"/>
                </a:cxn>
                <a:cxn ang="0">
                  <a:pos x="72" y="15"/>
                </a:cxn>
                <a:cxn ang="0">
                  <a:pos x="60" y="28"/>
                </a:cxn>
                <a:cxn ang="0">
                  <a:pos x="47" y="39"/>
                </a:cxn>
                <a:cxn ang="0">
                  <a:pos x="50" y="39"/>
                </a:cxn>
                <a:cxn ang="0">
                  <a:pos x="62" y="46"/>
                </a:cxn>
                <a:cxn ang="0">
                  <a:pos x="62" y="51"/>
                </a:cxn>
                <a:cxn ang="0">
                  <a:pos x="51" y="52"/>
                </a:cxn>
                <a:cxn ang="0">
                  <a:pos x="42" y="56"/>
                </a:cxn>
                <a:cxn ang="0">
                  <a:pos x="44" y="60"/>
                </a:cxn>
                <a:cxn ang="0">
                  <a:pos x="50" y="62"/>
                </a:cxn>
                <a:cxn ang="0">
                  <a:pos x="60" y="65"/>
                </a:cxn>
                <a:cxn ang="0">
                  <a:pos x="63" y="68"/>
                </a:cxn>
                <a:cxn ang="0">
                  <a:pos x="52" y="71"/>
                </a:cxn>
                <a:cxn ang="0">
                  <a:pos x="53" y="68"/>
                </a:cxn>
                <a:cxn ang="0">
                  <a:pos x="41" y="65"/>
                </a:cxn>
                <a:cxn ang="0">
                  <a:pos x="32" y="70"/>
                </a:cxn>
                <a:cxn ang="0">
                  <a:pos x="24" y="68"/>
                </a:cxn>
                <a:cxn ang="0">
                  <a:pos x="15" y="70"/>
                </a:cxn>
                <a:cxn ang="0">
                  <a:pos x="9" y="60"/>
                </a:cxn>
                <a:cxn ang="0">
                  <a:pos x="12" y="56"/>
                </a:cxn>
                <a:cxn ang="0">
                  <a:pos x="25" y="54"/>
                </a:cxn>
                <a:cxn ang="0">
                  <a:pos x="29" y="50"/>
                </a:cxn>
                <a:cxn ang="0">
                  <a:pos x="26" y="44"/>
                </a:cxn>
                <a:cxn ang="0">
                  <a:pos x="24" y="44"/>
                </a:cxn>
                <a:cxn ang="0">
                  <a:pos x="34" y="46"/>
                </a:cxn>
                <a:cxn ang="0">
                  <a:pos x="35" y="41"/>
                </a:cxn>
                <a:cxn ang="0">
                  <a:pos x="24" y="34"/>
                </a:cxn>
                <a:cxn ang="0">
                  <a:pos x="17" y="28"/>
                </a:cxn>
                <a:cxn ang="0">
                  <a:pos x="28" y="29"/>
                </a:cxn>
                <a:cxn ang="0">
                  <a:pos x="40" y="26"/>
                </a:cxn>
                <a:cxn ang="0">
                  <a:pos x="44" y="19"/>
                </a:cxn>
                <a:cxn ang="0">
                  <a:pos x="37" y="16"/>
                </a:cxn>
                <a:cxn ang="0">
                  <a:pos x="31" y="24"/>
                </a:cxn>
                <a:cxn ang="0">
                  <a:pos x="21" y="27"/>
                </a:cxn>
                <a:cxn ang="0">
                  <a:pos x="16" y="25"/>
                </a:cxn>
                <a:cxn ang="0">
                  <a:pos x="21" y="19"/>
                </a:cxn>
                <a:cxn ang="0">
                  <a:pos x="13" y="21"/>
                </a:cxn>
                <a:cxn ang="0">
                  <a:pos x="6" y="22"/>
                </a:cxn>
                <a:cxn ang="0">
                  <a:pos x="1" y="19"/>
                </a:cxn>
                <a:cxn ang="0">
                  <a:pos x="1" y="15"/>
                </a:cxn>
                <a:cxn ang="0">
                  <a:pos x="9" y="12"/>
                </a:cxn>
                <a:cxn ang="0">
                  <a:pos x="13" y="9"/>
                </a:cxn>
                <a:cxn ang="0">
                  <a:pos x="24" y="11"/>
                </a:cxn>
                <a:cxn ang="0">
                  <a:pos x="34" y="13"/>
                </a:cxn>
                <a:cxn ang="0">
                  <a:pos x="36" y="9"/>
                </a:cxn>
                <a:cxn ang="0">
                  <a:pos x="37" y="7"/>
                </a:cxn>
                <a:cxn ang="0">
                  <a:pos x="50" y="1"/>
                </a:cxn>
              </a:cxnLst>
              <a:rect l="0" t="0" r="r" b="b"/>
              <a:pathLst>
                <a:path w="72" h="71">
                  <a:moveTo>
                    <a:pt x="54" y="0"/>
                  </a:moveTo>
                  <a:lnTo>
                    <a:pt x="59" y="0"/>
                  </a:lnTo>
                  <a:lnTo>
                    <a:pt x="64" y="2"/>
                  </a:lnTo>
                  <a:lnTo>
                    <a:pt x="68" y="5"/>
                  </a:lnTo>
                  <a:lnTo>
                    <a:pt x="71" y="11"/>
                  </a:lnTo>
                  <a:lnTo>
                    <a:pt x="72" y="15"/>
                  </a:lnTo>
                  <a:lnTo>
                    <a:pt x="70" y="19"/>
                  </a:lnTo>
                  <a:lnTo>
                    <a:pt x="66" y="24"/>
                  </a:lnTo>
                  <a:lnTo>
                    <a:pt x="60" y="28"/>
                  </a:lnTo>
                  <a:lnTo>
                    <a:pt x="55" y="32"/>
                  </a:lnTo>
                  <a:lnTo>
                    <a:pt x="50" y="36"/>
                  </a:lnTo>
                  <a:lnTo>
                    <a:pt x="47" y="39"/>
                  </a:lnTo>
                  <a:lnTo>
                    <a:pt x="47" y="40"/>
                  </a:lnTo>
                  <a:lnTo>
                    <a:pt x="49" y="40"/>
                  </a:lnTo>
                  <a:lnTo>
                    <a:pt x="50" y="39"/>
                  </a:lnTo>
                  <a:lnTo>
                    <a:pt x="52" y="39"/>
                  </a:lnTo>
                  <a:lnTo>
                    <a:pt x="59" y="43"/>
                  </a:lnTo>
                  <a:lnTo>
                    <a:pt x="62" y="46"/>
                  </a:lnTo>
                  <a:lnTo>
                    <a:pt x="64" y="50"/>
                  </a:lnTo>
                  <a:lnTo>
                    <a:pt x="64" y="51"/>
                  </a:lnTo>
                  <a:lnTo>
                    <a:pt x="62" y="51"/>
                  </a:lnTo>
                  <a:lnTo>
                    <a:pt x="59" y="51"/>
                  </a:lnTo>
                  <a:lnTo>
                    <a:pt x="55" y="51"/>
                  </a:lnTo>
                  <a:lnTo>
                    <a:pt x="51" y="52"/>
                  </a:lnTo>
                  <a:lnTo>
                    <a:pt x="46" y="53"/>
                  </a:lnTo>
                  <a:lnTo>
                    <a:pt x="42" y="55"/>
                  </a:lnTo>
                  <a:lnTo>
                    <a:pt x="42" y="56"/>
                  </a:lnTo>
                  <a:lnTo>
                    <a:pt x="42" y="57"/>
                  </a:lnTo>
                  <a:lnTo>
                    <a:pt x="43" y="59"/>
                  </a:lnTo>
                  <a:lnTo>
                    <a:pt x="44" y="60"/>
                  </a:lnTo>
                  <a:lnTo>
                    <a:pt x="45" y="60"/>
                  </a:lnTo>
                  <a:lnTo>
                    <a:pt x="47" y="61"/>
                  </a:lnTo>
                  <a:lnTo>
                    <a:pt x="50" y="62"/>
                  </a:lnTo>
                  <a:lnTo>
                    <a:pt x="54" y="63"/>
                  </a:lnTo>
                  <a:lnTo>
                    <a:pt x="57" y="64"/>
                  </a:lnTo>
                  <a:lnTo>
                    <a:pt x="60" y="65"/>
                  </a:lnTo>
                  <a:lnTo>
                    <a:pt x="63" y="66"/>
                  </a:lnTo>
                  <a:lnTo>
                    <a:pt x="64" y="67"/>
                  </a:lnTo>
                  <a:lnTo>
                    <a:pt x="63" y="68"/>
                  </a:lnTo>
                  <a:lnTo>
                    <a:pt x="59" y="70"/>
                  </a:lnTo>
                  <a:lnTo>
                    <a:pt x="53" y="71"/>
                  </a:lnTo>
                  <a:lnTo>
                    <a:pt x="52" y="71"/>
                  </a:lnTo>
                  <a:lnTo>
                    <a:pt x="52" y="70"/>
                  </a:lnTo>
                  <a:lnTo>
                    <a:pt x="53" y="70"/>
                  </a:lnTo>
                  <a:lnTo>
                    <a:pt x="53" y="68"/>
                  </a:lnTo>
                  <a:lnTo>
                    <a:pt x="48" y="66"/>
                  </a:lnTo>
                  <a:lnTo>
                    <a:pt x="42" y="65"/>
                  </a:lnTo>
                  <a:lnTo>
                    <a:pt x="41" y="65"/>
                  </a:lnTo>
                  <a:lnTo>
                    <a:pt x="36" y="70"/>
                  </a:lnTo>
                  <a:lnTo>
                    <a:pt x="35" y="71"/>
                  </a:lnTo>
                  <a:lnTo>
                    <a:pt x="32" y="70"/>
                  </a:lnTo>
                  <a:lnTo>
                    <a:pt x="29" y="69"/>
                  </a:lnTo>
                  <a:lnTo>
                    <a:pt x="26" y="68"/>
                  </a:lnTo>
                  <a:lnTo>
                    <a:pt x="24" y="68"/>
                  </a:lnTo>
                  <a:lnTo>
                    <a:pt x="21" y="69"/>
                  </a:lnTo>
                  <a:lnTo>
                    <a:pt x="18" y="70"/>
                  </a:lnTo>
                  <a:lnTo>
                    <a:pt x="15" y="70"/>
                  </a:lnTo>
                  <a:lnTo>
                    <a:pt x="13" y="69"/>
                  </a:lnTo>
                  <a:lnTo>
                    <a:pt x="10" y="64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10" y="56"/>
                  </a:lnTo>
                  <a:lnTo>
                    <a:pt x="12" y="56"/>
                  </a:lnTo>
                  <a:lnTo>
                    <a:pt x="19" y="55"/>
                  </a:lnTo>
                  <a:lnTo>
                    <a:pt x="22" y="55"/>
                  </a:lnTo>
                  <a:lnTo>
                    <a:pt x="25" y="54"/>
                  </a:lnTo>
                  <a:lnTo>
                    <a:pt x="27" y="54"/>
                  </a:lnTo>
                  <a:lnTo>
                    <a:pt x="29" y="52"/>
                  </a:lnTo>
                  <a:lnTo>
                    <a:pt x="29" y="50"/>
                  </a:lnTo>
                  <a:lnTo>
                    <a:pt x="29" y="46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1" y="44"/>
                  </a:lnTo>
                  <a:lnTo>
                    <a:pt x="21" y="44"/>
                  </a:lnTo>
                  <a:lnTo>
                    <a:pt x="24" y="44"/>
                  </a:lnTo>
                  <a:lnTo>
                    <a:pt x="28" y="44"/>
                  </a:lnTo>
                  <a:lnTo>
                    <a:pt x="31" y="45"/>
                  </a:lnTo>
                  <a:lnTo>
                    <a:pt x="34" y="46"/>
                  </a:lnTo>
                  <a:lnTo>
                    <a:pt x="36" y="45"/>
                  </a:lnTo>
                  <a:lnTo>
                    <a:pt x="37" y="44"/>
                  </a:lnTo>
                  <a:lnTo>
                    <a:pt x="35" y="41"/>
                  </a:lnTo>
                  <a:lnTo>
                    <a:pt x="32" y="38"/>
                  </a:lnTo>
                  <a:lnTo>
                    <a:pt x="28" y="36"/>
                  </a:lnTo>
                  <a:lnTo>
                    <a:pt x="24" y="34"/>
                  </a:lnTo>
                  <a:lnTo>
                    <a:pt x="21" y="32"/>
                  </a:lnTo>
                  <a:lnTo>
                    <a:pt x="17" y="29"/>
                  </a:lnTo>
                  <a:lnTo>
                    <a:pt x="17" y="28"/>
                  </a:lnTo>
                  <a:lnTo>
                    <a:pt x="22" y="28"/>
                  </a:lnTo>
                  <a:lnTo>
                    <a:pt x="24" y="29"/>
                  </a:lnTo>
                  <a:lnTo>
                    <a:pt x="28" y="29"/>
                  </a:lnTo>
                  <a:lnTo>
                    <a:pt x="32" y="28"/>
                  </a:lnTo>
                  <a:lnTo>
                    <a:pt x="36" y="27"/>
                  </a:lnTo>
                  <a:lnTo>
                    <a:pt x="40" y="26"/>
                  </a:lnTo>
                  <a:lnTo>
                    <a:pt x="43" y="24"/>
                  </a:lnTo>
                  <a:lnTo>
                    <a:pt x="44" y="22"/>
                  </a:lnTo>
                  <a:lnTo>
                    <a:pt x="44" y="19"/>
                  </a:lnTo>
                  <a:lnTo>
                    <a:pt x="41" y="16"/>
                  </a:lnTo>
                  <a:lnTo>
                    <a:pt x="39" y="15"/>
                  </a:lnTo>
                  <a:lnTo>
                    <a:pt x="37" y="16"/>
                  </a:lnTo>
                  <a:lnTo>
                    <a:pt x="35" y="18"/>
                  </a:lnTo>
                  <a:lnTo>
                    <a:pt x="34" y="22"/>
                  </a:lnTo>
                  <a:lnTo>
                    <a:pt x="31" y="24"/>
                  </a:lnTo>
                  <a:lnTo>
                    <a:pt x="29" y="26"/>
                  </a:lnTo>
                  <a:lnTo>
                    <a:pt x="25" y="27"/>
                  </a:lnTo>
                  <a:lnTo>
                    <a:pt x="21" y="27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5"/>
                  </a:lnTo>
                  <a:lnTo>
                    <a:pt x="16" y="24"/>
                  </a:lnTo>
                  <a:lnTo>
                    <a:pt x="21" y="20"/>
                  </a:lnTo>
                  <a:lnTo>
                    <a:pt x="21" y="19"/>
                  </a:lnTo>
                  <a:lnTo>
                    <a:pt x="20" y="19"/>
                  </a:lnTo>
                  <a:lnTo>
                    <a:pt x="17" y="19"/>
                  </a:lnTo>
                  <a:lnTo>
                    <a:pt x="13" y="21"/>
                  </a:lnTo>
                  <a:lnTo>
                    <a:pt x="10" y="22"/>
                  </a:lnTo>
                  <a:lnTo>
                    <a:pt x="7" y="22"/>
                  </a:lnTo>
                  <a:lnTo>
                    <a:pt x="6" y="22"/>
                  </a:lnTo>
                  <a:lnTo>
                    <a:pt x="3" y="21"/>
                  </a:lnTo>
                  <a:lnTo>
                    <a:pt x="2" y="21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6"/>
                  </a:lnTo>
                  <a:lnTo>
                    <a:pt x="1" y="15"/>
                  </a:lnTo>
                  <a:lnTo>
                    <a:pt x="3" y="14"/>
                  </a:lnTo>
                  <a:lnTo>
                    <a:pt x="7" y="13"/>
                  </a:lnTo>
                  <a:lnTo>
                    <a:pt x="9" y="12"/>
                  </a:lnTo>
                  <a:lnTo>
                    <a:pt x="10" y="11"/>
                  </a:lnTo>
                  <a:lnTo>
                    <a:pt x="12" y="10"/>
                  </a:lnTo>
                  <a:lnTo>
                    <a:pt x="13" y="9"/>
                  </a:lnTo>
                  <a:lnTo>
                    <a:pt x="16" y="8"/>
                  </a:lnTo>
                  <a:lnTo>
                    <a:pt x="20" y="9"/>
                  </a:lnTo>
                  <a:lnTo>
                    <a:pt x="24" y="11"/>
                  </a:lnTo>
                  <a:lnTo>
                    <a:pt x="28" y="13"/>
                  </a:lnTo>
                  <a:lnTo>
                    <a:pt x="32" y="13"/>
                  </a:lnTo>
                  <a:lnTo>
                    <a:pt x="34" y="13"/>
                  </a:lnTo>
                  <a:lnTo>
                    <a:pt x="35" y="12"/>
                  </a:lnTo>
                  <a:lnTo>
                    <a:pt x="35" y="10"/>
                  </a:lnTo>
                  <a:lnTo>
                    <a:pt x="36" y="9"/>
                  </a:lnTo>
                  <a:lnTo>
                    <a:pt x="36" y="8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4"/>
                  </a:lnTo>
                  <a:lnTo>
                    <a:pt x="45" y="3"/>
                  </a:lnTo>
                  <a:lnTo>
                    <a:pt x="50" y="1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34" name="Freeform 108"/>
            <p:cNvSpPr>
              <a:spLocks/>
            </p:cNvSpPr>
            <p:nvPr/>
          </p:nvSpPr>
          <p:spPr bwMode="auto">
            <a:xfrm>
              <a:off x="2191610" y="2645743"/>
              <a:ext cx="28962" cy="26066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1" y="4"/>
                </a:cxn>
                <a:cxn ang="0">
                  <a:pos x="15" y="7"/>
                </a:cxn>
                <a:cxn ang="0">
                  <a:pos x="18" y="12"/>
                </a:cxn>
                <a:cxn ang="0">
                  <a:pos x="20" y="17"/>
                </a:cxn>
                <a:cxn ang="0">
                  <a:pos x="19" y="18"/>
                </a:cxn>
                <a:cxn ang="0">
                  <a:pos x="18" y="17"/>
                </a:cxn>
                <a:cxn ang="0">
                  <a:pos x="15" y="16"/>
                </a:cxn>
                <a:cxn ang="0">
                  <a:pos x="12" y="14"/>
                </a:cxn>
                <a:cxn ang="0">
                  <a:pos x="10" y="12"/>
                </a:cxn>
                <a:cxn ang="0">
                  <a:pos x="7" y="10"/>
                </a:cxn>
                <a:cxn ang="0">
                  <a:pos x="5" y="10"/>
                </a:cxn>
                <a:cxn ang="0">
                  <a:pos x="4" y="11"/>
                </a:cxn>
                <a:cxn ang="0">
                  <a:pos x="2" y="11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0" y="11"/>
                </a:cxn>
                <a:cxn ang="0">
                  <a:pos x="0" y="10"/>
                </a:cxn>
                <a:cxn ang="0">
                  <a:pos x="0" y="7"/>
                </a:cxn>
                <a:cxn ang="0">
                  <a:pos x="2" y="5"/>
                </a:cxn>
                <a:cxn ang="0">
                  <a:pos x="6" y="1"/>
                </a:cxn>
                <a:cxn ang="0">
                  <a:pos x="7" y="0"/>
                </a:cxn>
              </a:cxnLst>
              <a:rect l="0" t="0" r="r" b="b"/>
              <a:pathLst>
                <a:path w="20" h="18">
                  <a:moveTo>
                    <a:pt x="7" y="0"/>
                  </a:moveTo>
                  <a:lnTo>
                    <a:pt x="11" y="4"/>
                  </a:lnTo>
                  <a:lnTo>
                    <a:pt x="15" y="7"/>
                  </a:lnTo>
                  <a:lnTo>
                    <a:pt x="18" y="12"/>
                  </a:lnTo>
                  <a:lnTo>
                    <a:pt x="20" y="17"/>
                  </a:lnTo>
                  <a:lnTo>
                    <a:pt x="19" y="18"/>
                  </a:lnTo>
                  <a:lnTo>
                    <a:pt x="18" y="17"/>
                  </a:lnTo>
                  <a:lnTo>
                    <a:pt x="15" y="16"/>
                  </a:lnTo>
                  <a:lnTo>
                    <a:pt x="12" y="14"/>
                  </a:lnTo>
                  <a:lnTo>
                    <a:pt x="10" y="12"/>
                  </a:lnTo>
                  <a:lnTo>
                    <a:pt x="7" y="10"/>
                  </a:lnTo>
                  <a:lnTo>
                    <a:pt x="5" y="10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7"/>
                  </a:lnTo>
                  <a:lnTo>
                    <a:pt x="2" y="5"/>
                  </a:lnTo>
                  <a:lnTo>
                    <a:pt x="6" y="1"/>
                  </a:lnTo>
                  <a:lnTo>
                    <a:pt x="7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35" name="Freeform 109"/>
            <p:cNvSpPr>
              <a:spLocks/>
            </p:cNvSpPr>
            <p:nvPr/>
          </p:nvSpPr>
          <p:spPr bwMode="auto">
            <a:xfrm>
              <a:off x="2146718" y="2651535"/>
              <a:ext cx="17377" cy="5792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1"/>
                </a:cxn>
                <a:cxn ang="0">
                  <a:pos x="11" y="2"/>
                </a:cxn>
                <a:cxn ang="0">
                  <a:pos x="11" y="3"/>
                </a:cxn>
                <a:cxn ang="0">
                  <a:pos x="9" y="4"/>
                </a:cxn>
                <a:cxn ang="0">
                  <a:pos x="8" y="4"/>
                </a:cxn>
                <a:cxn ang="0">
                  <a:pos x="7" y="4"/>
                </a:cxn>
                <a:cxn ang="0">
                  <a:pos x="4" y="3"/>
                </a:cxn>
                <a:cxn ang="0">
                  <a:pos x="3" y="3"/>
                </a:cxn>
                <a:cxn ang="0">
                  <a:pos x="0" y="3"/>
                </a:cxn>
                <a:cxn ang="0">
                  <a:pos x="12" y="0"/>
                </a:cxn>
              </a:cxnLst>
              <a:rect l="0" t="0" r="r" b="b"/>
              <a:pathLst>
                <a:path w="12" h="4">
                  <a:moveTo>
                    <a:pt x="12" y="0"/>
                  </a:moveTo>
                  <a:lnTo>
                    <a:pt x="12" y="1"/>
                  </a:lnTo>
                  <a:lnTo>
                    <a:pt x="11" y="2"/>
                  </a:lnTo>
                  <a:lnTo>
                    <a:pt x="11" y="3"/>
                  </a:lnTo>
                  <a:lnTo>
                    <a:pt x="9" y="4"/>
                  </a:lnTo>
                  <a:lnTo>
                    <a:pt x="8" y="4"/>
                  </a:lnTo>
                  <a:lnTo>
                    <a:pt x="7" y="4"/>
                  </a:lnTo>
                  <a:lnTo>
                    <a:pt x="4" y="3"/>
                  </a:lnTo>
                  <a:lnTo>
                    <a:pt x="3" y="3"/>
                  </a:lnTo>
                  <a:lnTo>
                    <a:pt x="0" y="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36" name="Freeform 110"/>
            <p:cNvSpPr>
              <a:spLocks/>
            </p:cNvSpPr>
            <p:nvPr/>
          </p:nvSpPr>
          <p:spPr bwMode="auto">
            <a:xfrm>
              <a:off x="2482683" y="2505275"/>
              <a:ext cx="62270" cy="1593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3" y="0"/>
                </a:cxn>
                <a:cxn ang="0">
                  <a:pos x="23" y="0"/>
                </a:cxn>
                <a:cxn ang="0">
                  <a:pos x="30" y="0"/>
                </a:cxn>
                <a:cxn ang="0">
                  <a:pos x="37" y="1"/>
                </a:cxn>
                <a:cxn ang="0">
                  <a:pos x="41" y="2"/>
                </a:cxn>
                <a:cxn ang="0">
                  <a:pos x="43" y="3"/>
                </a:cxn>
                <a:cxn ang="0">
                  <a:pos x="42" y="4"/>
                </a:cxn>
                <a:cxn ang="0">
                  <a:pos x="38" y="5"/>
                </a:cxn>
                <a:cxn ang="0">
                  <a:pos x="15" y="11"/>
                </a:cxn>
                <a:cxn ang="0">
                  <a:pos x="12" y="9"/>
                </a:cxn>
                <a:cxn ang="0">
                  <a:pos x="8" y="9"/>
                </a:cxn>
                <a:cxn ang="0">
                  <a:pos x="4" y="8"/>
                </a:cxn>
                <a:cxn ang="0">
                  <a:pos x="2" y="6"/>
                </a:cxn>
                <a:cxn ang="0">
                  <a:pos x="0" y="4"/>
                </a:cxn>
                <a:cxn ang="0">
                  <a:pos x="1" y="2"/>
                </a:cxn>
                <a:cxn ang="0">
                  <a:pos x="3" y="1"/>
                </a:cxn>
                <a:cxn ang="0">
                  <a:pos x="7" y="0"/>
                </a:cxn>
                <a:cxn ang="0">
                  <a:pos x="10" y="0"/>
                </a:cxn>
              </a:cxnLst>
              <a:rect l="0" t="0" r="r" b="b"/>
              <a:pathLst>
                <a:path w="43" h="11">
                  <a:moveTo>
                    <a:pt x="10" y="0"/>
                  </a:moveTo>
                  <a:lnTo>
                    <a:pt x="13" y="0"/>
                  </a:lnTo>
                  <a:lnTo>
                    <a:pt x="23" y="0"/>
                  </a:lnTo>
                  <a:lnTo>
                    <a:pt x="30" y="0"/>
                  </a:lnTo>
                  <a:lnTo>
                    <a:pt x="37" y="1"/>
                  </a:lnTo>
                  <a:lnTo>
                    <a:pt x="41" y="2"/>
                  </a:lnTo>
                  <a:lnTo>
                    <a:pt x="43" y="3"/>
                  </a:lnTo>
                  <a:lnTo>
                    <a:pt x="42" y="4"/>
                  </a:lnTo>
                  <a:lnTo>
                    <a:pt x="38" y="5"/>
                  </a:lnTo>
                  <a:lnTo>
                    <a:pt x="15" y="11"/>
                  </a:lnTo>
                  <a:lnTo>
                    <a:pt x="12" y="9"/>
                  </a:lnTo>
                  <a:lnTo>
                    <a:pt x="8" y="9"/>
                  </a:lnTo>
                  <a:lnTo>
                    <a:pt x="4" y="8"/>
                  </a:lnTo>
                  <a:lnTo>
                    <a:pt x="2" y="6"/>
                  </a:lnTo>
                  <a:lnTo>
                    <a:pt x="0" y="4"/>
                  </a:lnTo>
                  <a:lnTo>
                    <a:pt x="1" y="2"/>
                  </a:lnTo>
                  <a:lnTo>
                    <a:pt x="3" y="1"/>
                  </a:lnTo>
                  <a:lnTo>
                    <a:pt x="7" y="0"/>
                  </a:lnTo>
                  <a:lnTo>
                    <a:pt x="1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37" name="Freeform 111"/>
            <p:cNvSpPr>
              <a:spLocks/>
            </p:cNvSpPr>
            <p:nvPr/>
          </p:nvSpPr>
          <p:spPr bwMode="auto">
            <a:xfrm>
              <a:off x="2374073" y="2667464"/>
              <a:ext cx="4345" cy="1449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2" y="0"/>
                </a:cxn>
                <a:cxn ang="0">
                  <a:pos x="3" y="0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1" y="0"/>
                </a:cxn>
              </a:cxnLst>
              <a:rect l="0" t="0" r="r" b="b"/>
              <a:pathLst>
                <a:path w="3" h="1">
                  <a:moveTo>
                    <a:pt x="1" y="0"/>
                  </a:moveTo>
                  <a:lnTo>
                    <a:pt x="2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38" name="Freeform 112"/>
            <p:cNvSpPr>
              <a:spLocks/>
            </p:cNvSpPr>
            <p:nvPr/>
          </p:nvSpPr>
          <p:spPr bwMode="auto">
            <a:xfrm>
              <a:off x="2068520" y="2666017"/>
              <a:ext cx="39100" cy="21722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27" y="3"/>
                </a:cxn>
                <a:cxn ang="0">
                  <a:pos x="26" y="7"/>
                </a:cxn>
                <a:cxn ang="0">
                  <a:pos x="26" y="10"/>
                </a:cxn>
                <a:cxn ang="0">
                  <a:pos x="24" y="13"/>
                </a:cxn>
                <a:cxn ang="0">
                  <a:pos x="22" y="14"/>
                </a:cxn>
                <a:cxn ang="0">
                  <a:pos x="18" y="15"/>
                </a:cxn>
                <a:cxn ang="0">
                  <a:pos x="14" y="15"/>
                </a:cxn>
                <a:cxn ang="0">
                  <a:pos x="10" y="15"/>
                </a:cxn>
                <a:cxn ang="0">
                  <a:pos x="5" y="15"/>
                </a:cxn>
                <a:cxn ang="0">
                  <a:pos x="2" y="13"/>
                </a:cxn>
                <a:cxn ang="0">
                  <a:pos x="0" y="10"/>
                </a:cxn>
                <a:cxn ang="0">
                  <a:pos x="0" y="8"/>
                </a:cxn>
                <a:cxn ang="0">
                  <a:pos x="1" y="8"/>
                </a:cxn>
                <a:cxn ang="0">
                  <a:pos x="2" y="8"/>
                </a:cxn>
                <a:cxn ang="0">
                  <a:pos x="3" y="8"/>
                </a:cxn>
                <a:cxn ang="0">
                  <a:pos x="4" y="7"/>
                </a:cxn>
                <a:cxn ang="0">
                  <a:pos x="5" y="7"/>
                </a:cxn>
                <a:cxn ang="0">
                  <a:pos x="9" y="6"/>
                </a:cxn>
                <a:cxn ang="0">
                  <a:pos x="14" y="4"/>
                </a:cxn>
                <a:cxn ang="0">
                  <a:pos x="19" y="3"/>
                </a:cxn>
                <a:cxn ang="0">
                  <a:pos x="23" y="1"/>
                </a:cxn>
                <a:cxn ang="0">
                  <a:pos x="26" y="1"/>
                </a:cxn>
                <a:cxn ang="0">
                  <a:pos x="27" y="0"/>
                </a:cxn>
              </a:cxnLst>
              <a:rect l="0" t="0" r="r" b="b"/>
              <a:pathLst>
                <a:path w="27" h="15">
                  <a:moveTo>
                    <a:pt x="27" y="0"/>
                  </a:moveTo>
                  <a:lnTo>
                    <a:pt x="27" y="3"/>
                  </a:lnTo>
                  <a:lnTo>
                    <a:pt x="26" y="7"/>
                  </a:lnTo>
                  <a:lnTo>
                    <a:pt x="26" y="10"/>
                  </a:lnTo>
                  <a:lnTo>
                    <a:pt x="24" y="13"/>
                  </a:lnTo>
                  <a:lnTo>
                    <a:pt x="22" y="14"/>
                  </a:lnTo>
                  <a:lnTo>
                    <a:pt x="18" y="15"/>
                  </a:lnTo>
                  <a:lnTo>
                    <a:pt x="14" y="15"/>
                  </a:lnTo>
                  <a:lnTo>
                    <a:pt x="10" y="15"/>
                  </a:lnTo>
                  <a:lnTo>
                    <a:pt x="5" y="15"/>
                  </a:lnTo>
                  <a:lnTo>
                    <a:pt x="2" y="13"/>
                  </a:lnTo>
                  <a:lnTo>
                    <a:pt x="0" y="10"/>
                  </a:lnTo>
                  <a:lnTo>
                    <a:pt x="0" y="8"/>
                  </a:lnTo>
                  <a:lnTo>
                    <a:pt x="1" y="8"/>
                  </a:lnTo>
                  <a:lnTo>
                    <a:pt x="2" y="8"/>
                  </a:lnTo>
                  <a:lnTo>
                    <a:pt x="3" y="8"/>
                  </a:lnTo>
                  <a:lnTo>
                    <a:pt x="4" y="7"/>
                  </a:lnTo>
                  <a:lnTo>
                    <a:pt x="5" y="7"/>
                  </a:lnTo>
                  <a:lnTo>
                    <a:pt x="9" y="6"/>
                  </a:lnTo>
                  <a:lnTo>
                    <a:pt x="14" y="4"/>
                  </a:lnTo>
                  <a:lnTo>
                    <a:pt x="19" y="3"/>
                  </a:lnTo>
                  <a:lnTo>
                    <a:pt x="23" y="1"/>
                  </a:lnTo>
                  <a:lnTo>
                    <a:pt x="26" y="1"/>
                  </a:lnTo>
                  <a:lnTo>
                    <a:pt x="27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39" name="Freeform 113"/>
            <p:cNvSpPr>
              <a:spLocks/>
            </p:cNvSpPr>
            <p:nvPr/>
          </p:nvSpPr>
          <p:spPr bwMode="auto">
            <a:xfrm>
              <a:off x="2198851" y="2689187"/>
              <a:ext cx="26066" cy="28962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8" y="0"/>
                </a:cxn>
                <a:cxn ang="0">
                  <a:pos x="15" y="11"/>
                </a:cxn>
                <a:cxn ang="0">
                  <a:pos x="18" y="14"/>
                </a:cxn>
                <a:cxn ang="0">
                  <a:pos x="18" y="18"/>
                </a:cxn>
                <a:cxn ang="0">
                  <a:pos x="16" y="20"/>
                </a:cxn>
                <a:cxn ang="0">
                  <a:pos x="13" y="20"/>
                </a:cxn>
                <a:cxn ang="0">
                  <a:pos x="10" y="20"/>
                </a:cxn>
                <a:cxn ang="0">
                  <a:pos x="7" y="19"/>
                </a:cxn>
                <a:cxn ang="0">
                  <a:pos x="4" y="17"/>
                </a:cxn>
                <a:cxn ang="0">
                  <a:pos x="1" y="14"/>
                </a:cxn>
                <a:cxn ang="0">
                  <a:pos x="0" y="10"/>
                </a:cxn>
                <a:cxn ang="0">
                  <a:pos x="0" y="5"/>
                </a:cxn>
                <a:cxn ang="0">
                  <a:pos x="0" y="1"/>
                </a:cxn>
                <a:cxn ang="0">
                  <a:pos x="1" y="1"/>
                </a:cxn>
                <a:cxn ang="0">
                  <a:pos x="3" y="0"/>
                </a:cxn>
              </a:cxnLst>
              <a:rect l="0" t="0" r="r" b="b"/>
              <a:pathLst>
                <a:path w="18" h="20">
                  <a:moveTo>
                    <a:pt x="3" y="0"/>
                  </a:moveTo>
                  <a:lnTo>
                    <a:pt x="8" y="0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8"/>
                  </a:lnTo>
                  <a:lnTo>
                    <a:pt x="16" y="20"/>
                  </a:lnTo>
                  <a:lnTo>
                    <a:pt x="13" y="20"/>
                  </a:lnTo>
                  <a:lnTo>
                    <a:pt x="10" y="20"/>
                  </a:lnTo>
                  <a:lnTo>
                    <a:pt x="7" y="19"/>
                  </a:lnTo>
                  <a:lnTo>
                    <a:pt x="4" y="17"/>
                  </a:lnTo>
                  <a:lnTo>
                    <a:pt x="1" y="14"/>
                  </a:lnTo>
                  <a:lnTo>
                    <a:pt x="0" y="10"/>
                  </a:lnTo>
                  <a:lnTo>
                    <a:pt x="0" y="5"/>
                  </a:lnTo>
                  <a:lnTo>
                    <a:pt x="0" y="1"/>
                  </a:lnTo>
                  <a:lnTo>
                    <a:pt x="1" y="1"/>
                  </a:lnTo>
                  <a:lnTo>
                    <a:pt x="3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0" name="Freeform 114"/>
            <p:cNvSpPr>
              <a:spLocks/>
            </p:cNvSpPr>
            <p:nvPr/>
          </p:nvSpPr>
          <p:spPr bwMode="auto">
            <a:xfrm>
              <a:off x="2230709" y="2683394"/>
              <a:ext cx="120195" cy="40547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6" y="0"/>
                </a:cxn>
                <a:cxn ang="0">
                  <a:pos x="12" y="1"/>
                </a:cxn>
                <a:cxn ang="0">
                  <a:pos x="17" y="2"/>
                </a:cxn>
                <a:cxn ang="0">
                  <a:pos x="22" y="4"/>
                </a:cxn>
                <a:cxn ang="0">
                  <a:pos x="32" y="14"/>
                </a:cxn>
                <a:cxn ang="0">
                  <a:pos x="38" y="18"/>
                </a:cxn>
                <a:cxn ang="0">
                  <a:pos x="38" y="18"/>
                </a:cxn>
                <a:cxn ang="0">
                  <a:pos x="38" y="17"/>
                </a:cxn>
                <a:cxn ang="0">
                  <a:pos x="38" y="16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50" y="17"/>
                </a:cxn>
                <a:cxn ang="0">
                  <a:pos x="50" y="16"/>
                </a:cxn>
                <a:cxn ang="0">
                  <a:pos x="56" y="13"/>
                </a:cxn>
                <a:cxn ang="0">
                  <a:pos x="62" y="13"/>
                </a:cxn>
                <a:cxn ang="0">
                  <a:pos x="68" y="13"/>
                </a:cxn>
                <a:cxn ang="0">
                  <a:pos x="74" y="16"/>
                </a:cxn>
                <a:cxn ang="0">
                  <a:pos x="79" y="20"/>
                </a:cxn>
                <a:cxn ang="0">
                  <a:pos x="83" y="25"/>
                </a:cxn>
                <a:cxn ang="0">
                  <a:pos x="83" y="27"/>
                </a:cxn>
                <a:cxn ang="0">
                  <a:pos x="81" y="28"/>
                </a:cxn>
                <a:cxn ang="0">
                  <a:pos x="78" y="28"/>
                </a:cxn>
                <a:cxn ang="0">
                  <a:pos x="75" y="27"/>
                </a:cxn>
                <a:cxn ang="0">
                  <a:pos x="72" y="27"/>
                </a:cxn>
                <a:cxn ang="0">
                  <a:pos x="69" y="27"/>
                </a:cxn>
                <a:cxn ang="0">
                  <a:pos x="68" y="26"/>
                </a:cxn>
                <a:cxn ang="0">
                  <a:pos x="68" y="25"/>
                </a:cxn>
                <a:cxn ang="0">
                  <a:pos x="67" y="24"/>
                </a:cxn>
                <a:cxn ang="0">
                  <a:pos x="67" y="23"/>
                </a:cxn>
                <a:cxn ang="0">
                  <a:pos x="66" y="23"/>
                </a:cxn>
                <a:cxn ang="0">
                  <a:pos x="65" y="22"/>
                </a:cxn>
                <a:cxn ang="0">
                  <a:pos x="64" y="23"/>
                </a:cxn>
                <a:cxn ang="0">
                  <a:pos x="64" y="26"/>
                </a:cxn>
                <a:cxn ang="0">
                  <a:pos x="63" y="27"/>
                </a:cxn>
                <a:cxn ang="0">
                  <a:pos x="62" y="28"/>
                </a:cxn>
                <a:cxn ang="0">
                  <a:pos x="62" y="28"/>
                </a:cxn>
                <a:cxn ang="0">
                  <a:pos x="61" y="27"/>
                </a:cxn>
                <a:cxn ang="0">
                  <a:pos x="60" y="27"/>
                </a:cxn>
                <a:cxn ang="0">
                  <a:pos x="58" y="26"/>
                </a:cxn>
                <a:cxn ang="0">
                  <a:pos x="34" y="19"/>
                </a:cxn>
                <a:cxn ang="0">
                  <a:pos x="22" y="15"/>
                </a:cxn>
                <a:cxn ang="0">
                  <a:pos x="21" y="15"/>
                </a:cxn>
                <a:cxn ang="0">
                  <a:pos x="21" y="14"/>
                </a:cxn>
                <a:cxn ang="0">
                  <a:pos x="20" y="12"/>
                </a:cxn>
                <a:cxn ang="0">
                  <a:pos x="20" y="11"/>
                </a:cxn>
                <a:cxn ang="0">
                  <a:pos x="19" y="9"/>
                </a:cxn>
                <a:cxn ang="0">
                  <a:pos x="17" y="7"/>
                </a:cxn>
                <a:cxn ang="0">
                  <a:pos x="8" y="7"/>
                </a:cxn>
                <a:cxn ang="0">
                  <a:pos x="5" y="7"/>
                </a:cxn>
                <a:cxn ang="0">
                  <a:pos x="2" y="6"/>
                </a:cxn>
                <a:cxn ang="0">
                  <a:pos x="0" y="3"/>
                </a:cxn>
                <a:cxn ang="0">
                  <a:pos x="1" y="2"/>
                </a:cxn>
                <a:cxn ang="0">
                  <a:pos x="3" y="0"/>
                </a:cxn>
                <a:cxn ang="0">
                  <a:pos x="4" y="0"/>
                </a:cxn>
              </a:cxnLst>
              <a:rect l="0" t="0" r="r" b="b"/>
              <a:pathLst>
                <a:path w="83" h="28">
                  <a:moveTo>
                    <a:pt x="4" y="0"/>
                  </a:moveTo>
                  <a:lnTo>
                    <a:pt x="6" y="0"/>
                  </a:lnTo>
                  <a:lnTo>
                    <a:pt x="12" y="1"/>
                  </a:lnTo>
                  <a:lnTo>
                    <a:pt x="17" y="2"/>
                  </a:lnTo>
                  <a:lnTo>
                    <a:pt x="22" y="4"/>
                  </a:lnTo>
                  <a:lnTo>
                    <a:pt x="32" y="14"/>
                  </a:lnTo>
                  <a:lnTo>
                    <a:pt x="38" y="18"/>
                  </a:lnTo>
                  <a:lnTo>
                    <a:pt x="38" y="18"/>
                  </a:lnTo>
                  <a:lnTo>
                    <a:pt x="38" y="17"/>
                  </a:lnTo>
                  <a:lnTo>
                    <a:pt x="38" y="16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50" y="17"/>
                  </a:lnTo>
                  <a:lnTo>
                    <a:pt x="50" y="16"/>
                  </a:lnTo>
                  <a:lnTo>
                    <a:pt x="56" y="13"/>
                  </a:lnTo>
                  <a:lnTo>
                    <a:pt x="62" y="13"/>
                  </a:lnTo>
                  <a:lnTo>
                    <a:pt x="68" y="13"/>
                  </a:lnTo>
                  <a:lnTo>
                    <a:pt x="74" y="16"/>
                  </a:lnTo>
                  <a:lnTo>
                    <a:pt x="79" y="20"/>
                  </a:lnTo>
                  <a:lnTo>
                    <a:pt x="83" y="25"/>
                  </a:lnTo>
                  <a:lnTo>
                    <a:pt x="83" y="27"/>
                  </a:lnTo>
                  <a:lnTo>
                    <a:pt x="81" y="28"/>
                  </a:lnTo>
                  <a:lnTo>
                    <a:pt x="78" y="28"/>
                  </a:lnTo>
                  <a:lnTo>
                    <a:pt x="75" y="27"/>
                  </a:lnTo>
                  <a:lnTo>
                    <a:pt x="72" y="27"/>
                  </a:lnTo>
                  <a:lnTo>
                    <a:pt x="69" y="27"/>
                  </a:lnTo>
                  <a:lnTo>
                    <a:pt x="68" y="26"/>
                  </a:lnTo>
                  <a:lnTo>
                    <a:pt x="68" y="25"/>
                  </a:lnTo>
                  <a:lnTo>
                    <a:pt x="67" y="24"/>
                  </a:lnTo>
                  <a:lnTo>
                    <a:pt x="67" y="23"/>
                  </a:lnTo>
                  <a:lnTo>
                    <a:pt x="66" y="23"/>
                  </a:lnTo>
                  <a:lnTo>
                    <a:pt x="65" y="22"/>
                  </a:lnTo>
                  <a:lnTo>
                    <a:pt x="64" y="23"/>
                  </a:lnTo>
                  <a:lnTo>
                    <a:pt x="64" y="26"/>
                  </a:lnTo>
                  <a:lnTo>
                    <a:pt x="63" y="27"/>
                  </a:lnTo>
                  <a:lnTo>
                    <a:pt x="62" y="28"/>
                  </a:lnTo>
                  <a:lnTo>
                    <a:pt x="62" y="28"/>
                  </a:lnTo>
                  <a:lnTo>
                    <a:pt x="61" y="27"/>
                  </a:lnTo>
                  <a:lnTo>
                    <a:pt x="60" y="27"/>
                  </a:lnTo>
                  <a:lnTo>
                    <a:pt x="58" y="26"/>
                  </a:lnTo>
                  <a:lnTo>
                    <a:pt x="34" y="19"/>
                  </a:lnTo>
                  <a:lnTo>
                    <a:pt x="22" y="15"/>
                  </a:lnTo>
                  <a:lnTo>
                    <a:pt x="21" y="15"/>
                  </a:lnTo>
                  <a:lnTo>
                    <a:pt x="21" y="14"/>
                  </a:lnTo>
                  <a:lnTo>
                    <a:pt x="20" y="12"/>
                  </a:lnTo>
                  <a:lnTo>
                    <a:pt x="20" y="11"/>
                  </a:lnTo>
                  <a:lnTo>
                    <a:pt x="19" y="9"/>
                  </a:lnTo>
                  <a:lnTo>
                    <a:pt x="17" y="7"/>
                  </a:lnTo>
                  <a:lnTo>
                    <a:pt x="8" y="7"/>
                  </a:lnTo>
                  <a:lnTo>
                    <a:pt x="5" y="7"/>
                  </a:lnTo>
                  <a:lnTo>
                    <a:pt x="2" y="6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0"/>
                  </a:ln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1" name="Freeform 115"/>
            <p:cNvSpPr>
              <a:spLocks noEditPoints="1"/>
            </p:cNvSpPr>
            <p:nvPr/>
          </p:nvSpPr>
          <p:spPr bwMode="auto">
            <a:xfrm>
              <a:off x="2153958" y="2686290"/>
              <a:ext cx="2896" cy="7241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0" y="5"/>
                </a:cxn>
                <a:cxn ang="0">
                  <a:pos x="0" y="4"/>
                </a:cxn>
                <a:cxn ang="0">
                  <a:pos x="1" y="3"/>
                </a:cxn>
                <a:cxn ang="0">
                  <a:pos x="2" y="0"/>
                </a:cxn>
                <a:cxn ang="0">
                  <a:pos x="1" y="3"/>
                </a:cxn>
                <a:cxn ang="0">
                  <a:pos x="2" y="0"/>
                </a:cxn>
              </a:cxnLst>
              <a:rect l="0" t="0" r="r" b="b"/>
              <a:pathLst>
                <a:path w="2" h="5">
                  <a:moveTo>
                    <a:pt x="1" y="3"/>
                  </a:moveTo>
                  <a:lnTo>
                    <a:pt x="0" y="5"/>
                  </a:lnTo>
                  <a:lnTo>
                    <a:pt x="0" y="4"/>
                  </a:lnTo>
                  <a:lnTo>
                    <a:pt x="1" y="3"/>
                  </a:lnTo>
                  <a:close/>
                  <a:moveTo>
                    <a:pt x="2" y="0"/>
                  </a:moveTo>
                  <a:lnTo>
                    <a:pt x="1" y="3"/>
                  </a:lnTo>
                  <a:lnTo>
                    <a:pt x="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2" name="Freeform 116"/>
            <p:cNvSpPr>
              <a:spLocks noEditPoints="1"/>
            </p:cNvSpPr>
            <p:nvPr/>
          </p:nvSpPr>
          <p:spPr bwMode="auto">
            <a:xfrm>
              <a:off x="2156855" y="2680498"/>
              <a:ext cx="2896" cy="4345"/>
            </a:xfrm>
            <a:custGeom>
              <a:avLst/>
              <a:gdLst/>
              <a:ahLst/>
              <a:cxnLst>
                <a:cxn ang="0">
                  <a:pos x="1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1" y="1"/>
                </a:cxn>
                <a:cxn ang="0">
                  <a:pos x="2" y="0"/>
                </a:cxn>
                <a:cxn ang="0">
                  <a:pos x="2" y="1"/>
                </a:cxn>
                <a:cxn ang="0">
                  <a:pos x="1" y="1"/>
                </a:cxn>
                <a:cxn ang="0">
                  <a:pos x="2" y="0"/>
                </a:cxn>
              </a:cxnLst>
              <a:rect l="0" t="0" r="r" b="b"/>
              <a:pathLst>
                <a:path w="2" h="3">
                  <a:moveTo>
                    <a:pt x="1" y="1"/>
                  </a:moveTo>
                  <a:lnTo>
                    <a:pt x="1" y="2"/>
                  </a:lnTo>
                  <a:lnTo>
                    <a:pt x="0" y="3"/>
                  </a:lnTo>
                  <a:lnTo>
                    <a:pt x="1" y="1"/>
                  </a:lnTo>
                  <a:close/>
                  <a:moveTo>
                    <a:pt x="2" y="0"/>
                  </a:moveTo>
                  <a:lnTo>
                    <a:pt x="2" y="1"/>
                  </a:lnTo>
                  <a:lnTo>
                    <a:pt x="1" y="1"/>
                  </a:lnTo>
                  <a:lnTo>
                    <a:pt x="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3" name="Freeform 117"/>
            <p:cNvSpPr>
              <a:spLocks/>
            </p:cNvSpPr>
            <p:nvPr/>
          </p:nvSpPr>
          <p:spPr bwMode="auto">
            <a:xfrm>
              <a:off x="2110515" y="2689187"/>
              <a:ext cx="62270" cy="30411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7" y="3"/>
                </a:cxn>
                <a:cxn ang="0">
                  <a:pos x="20" y="6"/>
                </a:cxn>
                <a:cxn ang="0">
                  <a:pos x="23" y="9"/>
                </a:cxn>
                <a:cxn ang="0">
                  <a:pos x="26" y="10"/>
                </a:cxn>
                <a:cxn ang="0">
                  <a:pos x="28" y="9"/>
                </a:cxn>
                <a:cxn ang="0">
                  <a:pos x="29" y="8"/>
                </a:cxn>
                <a:cxn ang="0">
                  <a:pos x="29" y="7"/>
                </a:cxn>
                <a:cxn ang="0">
                  <a:pos x="30" y="5"/>
                </a:cxn>
                <a:cxn ang="0">
                  <a:pos x="30" y="3"/>
                </a:cxn>
                <a:cxn ang="0">
                  <a:pos x="31" y="4"/>
                </a:cxn>
                <a:cxn ang="0">
                  <a:pos x="33" y="6"/>
                </a:cxn>
                <a:cxn ang="0">
                  <a:pos x="37" y="6"/>
                </a:cxn>
                <a:cxn ang="0">
                  <a:pos x="40" y="8"/>
                </a:cxn>
                <a:cxn ang="0">
                  <a:pos x="43" y="10"/>
                </a:cxn>
                <a:cxn ang="0">
                  <a:pos x="43" y="11"/>
                </a:cxn>
                <a:cxn ang="0">
                  <a:pos x="43" y="12"/>
                </a:cxn>
                <a:cxn ang="0">
                  <a:pos x="42" y="13"/>
                </a:cxn>
                <a:cxn ang="0">
                  <a:pos x="41" y="14"/>
                </a:cxn>
                <a:cxn ang="0">
                  <a:pos x="40" y="15"/>
                </a:cxn>
                <a:cxn ang="0">
                  <a:pos x="39" y="16"/>
                </a:cxn>
                <a:cxn ang="0">
                  <a:pos x="38" y="16"/>
                </a:cxn>
                <a:cxn ang="0">
                  <a:pos x="33" y="16"/>
                </a:cxn>
                <a:cxn ang="0">
                  <a:pos x="24" y="15"/>
                </a:cxn>
                <a:cxn ang="0">
                  <a:pos x="18" y="17"/>
                </a:cxn>
                <a:cxn ang="0">
                  <a:pos x="14" y="19"/>
                </a:cxn>
                <a:cxn ang="0">
                  <a:pos x="9" y="21"/>
                </a:cxn>
                <a:cxn ang="0">
                  <a:pos x="4" y="20"/>
                </a:cxn>
                <a:cxn ang="0">
                  <a:pos x="3" y="19"/>
                </a:cxn>
                <a:cxn ang="0">
                  <a:pos x="12" y="15"/>
                </a:cxn>
                <a:cxn ang="0">
                  <a:pos x="15" y="13"/>
                </a:cxn>
                <a:cxn ang="0">
                  <a:pos x="15" y="11"/>
                </a:cxn>
                <a:cxn ang="0">
                  <a:pos x="14" y="10"/>
                </a:cxn>
                <a:cxn ang="0">
                  <a:pos x="12" y="10"/>
                </a:cxn>
                <a:cxn ang="0">
                  <a:pos x="8" y="11"/>
                </a:cxn>
                <a:cxn ang="0">
                  <a:pos x="5" y="12"/>
                </a:cxn>
                <a:cxn ang="0">
                  <a:pos x="2" y="12"/>
                </a:cxn>
                <a:cxn ang="0">
                  <a:pos x="1" y="12"/>
                </a:cxn>
                <a:cxn ang="0">
                  <a:pos x="2" y="12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0" y="10"/>
                </a:cxn>
                <a:cxn ang="0">
                  <a:pos x="3" y="7"/>
                </a:cxn>
                <a:cxn ang="0">
                  <a:pos x="7" y="5"/>
                </a:cxn>
                <a:cxn ang="0">
                  <a:pos x="11" y="2"/>
                </a:cxn>
                <a:cxn ang="0">
                  <a:pos x="13" y="1"/>
                </a:cxn>
                <a:cxn ang="0">
                  <a:pos x="14" y="0"/>
                </a:cxn>
              </a:cxnLst>
              <a:rect l="0" t="0" r="r" b="b"/>
              <a:pathLst>
                <a:path w="43" h="21">
                  <a:moveTo>
                    <a:pt x="14" y="0"/>
                  </a:moveTo>
                  <a:lnTo>
                    <a:pt x="17" y="3"/>
                  </a:lnTo>
                  <a:lnTo>
                    <a:pt x="20" y="6"/>
                  </a:lnTo>
                  <a:lnTo>
                    <a:pt x="23" y="9"/>
                  </a:lnTo>
                  <a:lnTo>
                    <a:pt x="26" y="10"/>
                  </a:lnTo>
                  <a:lnTo>
                    <a:pt x="28" y="9"/>
                  </a:lnTo>
                  <a:lnTo>
                    <a:pt x="29" y="8"/>
                  </a:lnTo>
                  <a:lnTo>
                    <a:pt x="29" y="7"/>
                  </a:lnTo>
                  <a:lnTo>
                    <a:pt x="30" y="5"/>
                  </a:lnTo>
                  <a:lnTo>
                    <a:pt x="30" y="3"/>
                  </a:lnTo>
                  <a:lnTo>
                    <a:pt x="31" y="4"/>
                  </a:lnTo>
                  <a:lnTo>
                    <a:pt x="33" y="6"/>
                  </a:lnTo>
                  <a:lnTo>
                    <a:pt x="37" y="6"/>
                  </a:lnTo>
                  <a:lnTo>
                    <a:pt x="40" y="8"/>
                  </a:lnTo>
                  <a:lnTo>
                    <a:pt x="43" y="10"/>
                  </a:lnTo>
                  <a:lnTo>
                    <a:pt x="43" y="11"/>
                  </a:lnTo>
                  <a:lnTo>
                    <a:pt x="43" y="12"/>
                  </a:lnTo>
                  <a:lnTo>
                    <a:pt x="42" y="13"/>
                  </a:lnTo>
                  <a:lnTo>
                    <a:pt x="41" y="14"/>
                  </a:lnTo>
                  <a:lnTo>
                    <a:pt x="40" y="15"/>
                  </a:lnTo>
                  <a:lnTo>
                    <a:pt x="39" y="16"/>
                  </a:lnTo>
                  <a:lnTo>
                    <a:pt x="38" y="16"/>
                  </a:lnTo>
                  <a:lnTo>
                    <a:pt x="33" y="16"/>
                  </a:lnTo>
                  <a:lnTo>
                    <a:pt x="24" y="15"/>
                  </a:lnTo>
                  <a:lnTo>
                    <a:pt x="18" y="17"/>
                  </a:lnTo>
                  <a:lnTo>
                    <a:pt x="14" y="19"/>
                  </a:lnTo>
                  <a:lnTo>
                    <a:pt x="9" y="21"/>
                  </a:lnTo>
                  <a:lnTo>
                    <a:pt x="4" y="20"/>
                  </a:lnTo>
                  <a:lnTo>
                    <a:pt x="3" y="19"/>
                  </a:lnTo>
                  <a:lnTo>
                    <a:pt x="12" y="15"/>
                  </a:lnTo>
                  <a:lnTo>
                    <a:pt x="15" y="13"/>
                  </a:lnTo>
                  <a:lnTo>
                    <a:pt x="15" y="11"/>
                  </a:lnTo>
                  <a:lnTo>
                    <a:pt x="14" y="10"/>
                  </a:lnTo>
                  <a:lnTo>
                    <a:pt x="12" y="10"/>
                  </a:lnTo>
                  <a:lnTo>
                    <a:pt x="8" y="11"/>
                  </a:lnTo>
                  <a:lnTo>
                    <a:pt x="5" y="12"/>
                  </a:lnTo>
                  <a:lnTo>
                    <a:pt x="2" y="12"/>
                  </a:lnTo>
                  <a:lnTo>
                    <a:pt x="1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0"/>
                  </a:lnTo>
                  <a:lnTo>
                    <a:pt x="3" y="7"/>
                  </a:lnTo>
                  <a:lnTo>
                    <a:pt x="7" y="5"/>
                  </a:lnTo>
                  <a:lnTo>
                    <a:pt x="11" y="2"/>
                  </a:lnTo>
                  <a:lnTo>
                    <a:pt x="13" y="1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4" name="Freeform 118"/>
            <p:cNvSpPr>
              <a:spLocks/>
            </p:cNvSpPr>
            <p:nvPr/>
          </p:nvSpPr>
          <p:spPr bwMode="auto">
            <a:xfrm>
              <a:off x="1941085" y="2489346"/>
              <a:ext cx="43444" cy="1158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30" y="0"/>
                </a:cxn>
                <a:cxn ang="0">
                  <a:pos x="29" y="0"/>
                </a:cxn>
                <a:cxn ang="0">
                  <a:pos x="26" y="0"/>
                </a:cxn>
                <a:cxn ang="0">
                  <a:pos x="23" y="1"/>
                </a:cxn>
                <a:cxn ang="0">
                  <a:pos x="19" y="2"/>
                </a:cxn>
                <a:cxn ang="0">
                  <a:pos x="17" y="2"/>
                </a:cxn>
                <a:cxn ang="0">
                  <a:pos x="10" y="5"/>
                </a:cxn>
                <a:cxn ang="0">
                  <a:pos x="3" y="8"/>
                </a:cxn>
                <a:cxn ang="0">
                  <a:pos x="1" y="8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2" y="5"/>
                </a:cxn>
                <a:cxn ang="0">
                  <a:pos x="5" y="3"/>
                </a:cxn>
                <a:cxn ang="0">
                  <a:pos x="7" y="2"/>
                </a:cxn>
                <a:cxn ang="0">
                  <a:pos x="8" y="2"/>
                </a:cxn>
                <a:cxn ang="0">
                  <a:pos x="15" y="1"/>
                </a:cxn>
                <a:cxn ang="0">
                  <a:pos x="22" y="0"/>
                </a:cxn>
              </a:cxnLst>
              <a:rect l="0" t="0" r="r" b="b"/>
              <a:pathLst>
                <a:path w="30" h="8">
                  <a:moveTo>
                    <a:pt x="22" y="0"/>
                  </a:moveTo>
                  <a:lnTo>
                    <a:pt x="30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3" y="1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0" y="5"/>
                  </a:lnTo>
                  <a:lnTo>
                    <a:pt x="3" y="8"/>
                  </a:lnTo>
                  <a:lnTo>
                    <a:pt x="1" y="8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5"/>
                  </a:lnTo>
                  <a:lnTo>
                    <a:pt x="5" y="3"/>
                  </a:lnTo>
                  <a:lnTo>
                    <a:pt x="7" y="2"/>
                  </a:lnTo>
                  <a:lnTo>
                    <a:pt x="8" y="2"/>
                  </a:lnTo>
                  <a:lnTo>
                    <a:pt x="15" y="1"/>
                  </a:ln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5" name="Freeform 119"/>
            <p:cNvSpPr>
              <a:spLocks/>
            </p:cNvSpPr>
            <p:nvPr/>
          </p:nvSpPr>
          <p:spPr bwMode="auto">
            <a:xfrm>
              <a:off x="1916466" y="2503827"/>
              <a:ext cx="27515" cy="8689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9" y="0"/>
                </a:cxn>
                <a:cxn ang="0">
                  <a:pos x="11" y="3"/>
                </a:cxn>
                <a:cxn ang="0">
                  <a:pos x="3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3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5" y="0"/>
                </a:cxn>
              </a:cxnLst>
              <a:rect l="0" t="0" r="r" b="b"/>
              <a:pathLst>
                <a:path w="19" h="6">
                  <a:moveTo>
                    <a:pt x="15" y="0"/>
                  </a:moveTo>
                  <a:lnTo>
                    <a:pt x="19" y="0"/>
                  </a:lnTo>
                  <a:lnTo>
                    <a:pt x="11" y="3"/>
                  </a:lnTo>
                  <a:lnTo>
                    <a:pt x="3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3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6" name="Freeform 120"/>
            <p:cNvSpPr>
              <a:spLocks noEditPoints="1"/>
            </p:cNvSpPr>
            <p:nvPr/>
          </p:nvSpPr>
          <p:spPr bwMode="auto">
            <a:xfrm>
              <a:off x="1977287" y="2473416"/>
              <a:ext cx="2896" cy="1449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1"/>
                </a:cxn>
                <a:cxn ang="0">
                  <a:pos x="0" y="1"/>
                </a:cxn>
                <a:cxn ang="0">
                  <a:pos x="1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2" y="0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close/>
                  <a:moveTo>
                    <a:pt x="2" y="0"/>
                  </a:moveTo>
                  <a:lnTo>
                    <a:pt x="2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7" name="Freeform 121"/>
            <p:cNvSpPr>
              <a:spLocks/>
            </p:cNvSpPr>
            <p:nvPr/>
          </p:nvSpPr>
          <p:spPr bwMode="auto">
            <a:xfrm>
              <a:off x="1987425" y="2705116"/>
              <a:ext cx="99921" cy="60821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32" y="0"/>
                </a:cxn>
                <a:cxn ang="0">
                  <a:pos x="36" y="1"/>
                </a:cxn>
                <a:cxn ang="0">
                  <a:pos x="40" y="2"/>
                </a:cxn>
                <a:cxn ang="0">
                  <a:pos x="44" y="4"/>
                </a:cxn>
                <a:cxn ang="0">
                  <a:pos x="48" y="6"/>
                </a:cxn>
                <a:cxn ang="0">
                  <a:pos x="51" y="8"/>
                </a:cxn>
                <a:cxn ang="0">
                  <a:pos x="52" y="8"/>
                </a:cxn>
                <a:cxn ang="0">
                  <a:pos x="53" y="8"/>
                </a:cxn>
                <a:cxn ang="0">
                  <a:pos x="56" y="7"/>
                </a:cxn>
                <a:cxn ang="0">
                  <a:pos x="59" y="7"/>
                </a:cxn>
                <a:cxn ang="0">
                  <a:pos x="62" y="7"/>
                </a:cxn>
                <a:cxn ang="0">
                  <a:pos x="65" y="7"/>
                </a:cxn>
                <a:cxn ang="0">
                  <a:pos x="67" y="8"/>
                </a:cxn>
                <a:cxn ang="0">
                  <a:pos x="69" y="11"/>
                </a:cxn>
                <a:cxn ang="0">
                  <a:pos x="69" y="14"/>
                </a:cxn>
                <a:cxn ang="0">
                  <a:pos x="68" y="18"/>
                </a:cxn>
                <a:cxn ang="0">
                  <a:pos x="66" y="20"/>
                </a:cxn>
                <a:cxn ang="0">
                  <a:pos x="63" y="21"/>
                </a:cxn>
                <a:cxn ang="0">
                  <a:pos x="59" y="21"/>
                </a:cxn>
                <a:cxn ang="0">
                  <a:pos x="56" y="22"/>
                </a:cxn>
                <a:cxn ang="0">
                  <a:pos x="53" y="22"/>
                </a:cxn>
                <a:cxn ang="0">
                  <a:pos x="48" y="24"/>
                </a:cxn>
                <a:cxn ang="0">
                  <a:pos x="42" y="26"/>
                </a:cxn>
                <a:cxn ang="0">
                  <a:pos x="38" y="27"/>
                </a:cxn>
                <a:cxn ang="0">
                  <a:pos x="34" y="29"/>
                </a:cxn>
                <a:cxn ang="0">
                  <a:pos x="23" y="40"/>
                </a:cxn>
                <a:cxn ang="0">
                  <a:pos x="19" y="41"/>
                </a:cxn>
                <a:cxn ang="0">
                  <a:pos x="15" y="42"/>
                </a:cxn>
                <a:cxn ang="0">
                  <a:pos x="10" y="40"/>
                </a:cxn>
                <a:cxn ang="0">
                  <a:pos x="4" y="36"/>
                </a:cxn>
                <a:cxn ang="0">
                  <a:pos x="1" y="33"/>
                </a:cxn>
                <a:cxn ang="0">
                  <a:pos x="0" y="30"/>
                </a:cxn>
                <a:cxn ang="0">
                  <a:pos x="0" y="28"/>
                </a:cxn>
                <a:cxn ang="0">
                  <a:pos x="2" y="26"/>
                </a:cxn>
                <a:cxn ang="0">
                  <a:pos x="14" y="20"/>
                </a:cxn>
                <a:cxn ang="0">
                  <a:pos x="15" y="17"/>
                </a:cxn>
                <a:cxn ang="0">
                  <a:pos x="16" y="16"/>
                </a:cxn>
                <a:cxn ang="0">
                  <a:pos x="19" y="16"/>
                </a:cxn>
                <a:cxn ang="0">
                  <a:pos x="26" y="12"/>
                </a:cxn>
                <a:cxn ang="0">
                  <a:pos x="31" y="7"/>
                </a:cxn>
                <a:cxn ang="0">
                  <a:pos x="31" y="1"/>
                </a:cxn>
                <a:cxn ang="0">
                  <a:pos x="31" y="0"/>
                </a:cxn>
              </a:cxnLst>
              <a:rect l="0" t="0" r="r" b="b"/>
              <a:pathLst>
                <a:path w="69" h="42">
                  <a:moveTo>
                    <a:pt x="31" y="0"/>
                  </a:moveTo>
                  <a:lnTo>
                    <a:pt x="32" y="0"/>
                  </a:lnTo>
                  <a:lnTo>
                    <a:pt x="36" y="1"/>
                  </a:lnTo>
                  <a:lnTo>
                    <a:pt x="40" y="2"/>
                  </a:lnTo>
                  <a:lnTo>
                    <a:pt x="44" y="4"/>
                  </a:lnTo>
                  <a:lnTo>
                    <a:pt x="48" y="6"/>
                  </a:lnTo>
                  <a:lnTo>
                    <a:pt x="51" y="8"/>
                  </a:lnTo>
                  <a:lnTo>
                    <a:pt x="52" y="8"/>
                  </a:lnTo>
                  <a:lnTo>
                    <a:pt x="53" y="8"/>
                  </a:lnTo>
                  <a:lnTo>
                    <a:pt x="56" y="7"/>
                  </a:lnTo>
                  <a:lnTo>
                    <a:pt x="59" y="7"/>
                  </a:lnTo>
                  <a:lnTo>
                    <a:pt x="62" y="7"/>
                  </a:lnTo>
                  <a:lnTo>
                    <a:pt x="65" y="7"/>
                  </a:lnTo>
                  <a:lnTo>
                    <a:pt x="67" y="8"/>
                  </a:lnTo>
                  <a:lnTo>
                    <a:pt x="69" y="11"/>
                  </a:lnTo>
                  <a:lnTo>
                    <a:pt x="69" y="14"/>
                  </a:lnTo>
                  <a:lnTo>
                    <a:pt x="68" y="18"/>
                  </a:lnTo>
                  <a:lnTo>
                    <a:pt x="66" y="20"/>
                  </a:lnTo>
                  <a:lnTo>
                    <a:pt x="63" y="21"/>
                  </a:lnTo>
                  <a:lnTo>
                    <a:pt x="59" y="21"/>
                  </a:lnTo>
                  <a:lnTo>
                    <a:pt x="56" y="22"/>
                  </a:lnTo>
                  <a:lnTo>
                    <a:pt x="53" y="22"/>
                  </a:lnTo>
                  <a:lnTo>
                    <a:pt x="48" y="24"/>
                  </a:lnTo>
                  <a:lnTo>
                    <a:pt x="42" y="26"/>
                  </a:lnTo>
                  <a:lnTo>
                    <a:pt x="38" y="27"/>
                  </a:lnTo>
                  <a:lnTo>
                    <a:pt x="34" y="29"/>
                  </a:lnTo>
                  <a:lnTo>
                    <a:pt x="23" y="40"/>
                  </a:lnTo>
                  <a:lnTo>
                    <a:pt x="19" y="41"/>
                  </a:lnTo>
                  <a:lnTo>
                    <a:pt x="15" y="42"/>
                  </a:lnTo>
                  <a:lnTo>
                    <a:pt x="10" y="40"/>
                  </a:lnTo>
                  <a:lnTo>
                    <a:pt x="4" y="36"/>
                  </a:lnTo>
                  <a:lnTo>
                    <a:pt x="1" y="33"/>
                  </a:lnTo>
                  <a:lnTo>
                    <a:pt x="0" y="30"/>
                  </a:lnTo>
                  <a:lnTo>
                    <a:pt x="0" y="28"/>
                  </a:lnTo>
                  <a:lnTo>
                    <a:pt x="2" y="26"/>
                  </a:lnTo>
                  <a:lnTo>
                    <a:pt x="14" y="20"/>
                  </a:lnTo>
                  <a:lnTo>
                    <a:pt x="15" y="17"/>
                  </a:lnTo>
                  <a:lnTo>
                    <a:pt x="16" y="16"/>
                  </a:lnTo>
                  <a:lnTo>
                    <a:pt x="19" y="16"/>
                  </a:lnTo>
                  <a:lnTo>
                    <a:pt x="26" y="12"/>
                  </a:lnTo>
                  <a:lnTo>
                    <a:pt x="31" y="7"/>
                  </a:lnTo>
                  <a:lnTo>
                    <a:pt x="31" y="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8" name="Freeform 122"/>
            <p:cNvSpPr>
              <a:spLocks/>
            </p:cNvSpPr>
            <p:nvPr/>
          </p:nvSpPr>
          <p:spPr bwMode="auto">
            <a:xfrm>
              <a:off x="2177128" y="2734078"/>
              <a:ext cx="52132" cy="44892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21" y="5"/>
                </a:cxn>
                <a:cxn ang="0">
                  <a:pos x="22" y="9"/>
                </a:cxn>
                <a:cxn ang="0">
                  <a:pos x="25" y="12"/>
                </a:cxn>
                <a:cxn ang="0">
                  <a:pos x="27" y="14"/>
                </a:cxn>
                <a:cxn ang="0">
                  <a:pos x="29" y="14"/>
                </a:cxn>
                <a:cxn ang="0">
                  <a:pos x="31" y="13"/>
                </a:cxn>
                <a:cxn ang="0">
                  <a:pos x="35" y="11"/>
                </a:cxn>
                <a:cxn ang="0">
                  <a:pos x="36" y="11"/>
                </a:cxn>
                <a:cxn ang="0">
                  <a:pos x="36" y="12"/>
                </a:cxn>
                <a:cxn ang="0">
                  <a:pos x="36" y="15"/>
                </a:cxn>
                <a:cxn ang="0">
                  <a:pos x="36" y="20"/>
                </a:cxn>
                <a:cxn ang="0">
                  <a:pos x="35" y="28"/>
                </a:cxn>
                <a:cxn ang="0">
                  <a:pos x="34" y="30"/>
                </a:cxn>
                <a:cxn ang="0">
                  <a:pos x="31" y="31"/>
                </a:cxn>
                <a:cxn ang="0">
                  <a:pos x="29" y="30"/>
                </a:cxn>
                <a:cxn ang="0">
                  <a:pos x="24" y="28"/>
                </a:cxn>
                <a:cxn ang="0">
                  <a:pos x="21" y="28"/>
                </a:cxn>
                <a:cxn ang="0">
                  <a:pos x="18" y="28"/>
                </a:cxn>
                <a:cxn ang="0">
                  <a:pos x="15" y="28"/>
                </a:cxn>
                <a:cxn ang="0">
                  <a:pos x="13" y="26"/>
                </a:cxn>
                <a:cxn ang="0">
                  <a:pos x="13" y="25"/>
                </a:cxn>
                <a:cxn ang="0">
                  <a:pos x="12" y="23"/>
                </a:cxn>
                <a:cxn ang="0">
                  <a:pos x="11" y="22"/>
                </a:cxn>
                <a:cxn ang="0">
                  <a:pos x="8" y="20"/>
                </a:cxn>
                <a:cxn ang="0">
                  <a:pos x="4" y="18"/>
                </a:cxn>
                <a:cxn ang="0">
                  <a:pos x="0" y="15"/>
                </a:cxn>
                <a:cxn ang="0">
                  <a:pos x="0" y="14"/>
                </a:cxn>
                <a:cxn ang="0">
                  <a:pos x="1" y="12"/>
                </a:cxn>
                <a:cxn ang="0">
                  <a:pos x="2" y="11"/>
                </a:cxn>
                <a:cxn ang="0">
                  <a:pos x="3" y="10"/>
                </a:cxn>
                <a:cxn ang="0">
                  <a:pos x="4" y="10"/>
                </a:cxn>
                <a:cxn ang="0">
                  <a:pos x="6" y="11"/>
                </a:cxn>
                <a:cxn ang="0">
                  <a:pos x="7" y="12"/>
                </a:cxn>
                <a:cxn ang="0">
                  <a:pos x="7" y="14"/>
                </a:cxn>
                <a:cxn ang="0">
                  <a:pos x="8" y="15"/>
                </a:cxn>
                <a:cxn ang="0">
                  <a:pos x="10" y="16"/>
                </a:cxn>
                <a:cxn ang="0">
                  <a:pos x="13" y="15"/>
                </a:cxn>
                <a:cxn ang="0">
                  <a:pos x="15" y="12"/>
                </a:cxn>
                <a:cxn ang="0">
                  <a:pos x="16" y="8"/>
                </a:cxn>
                <a:cxn ang="0">
                  <a:pos x="18" y="5"/>
                </a:cxn>
                <a:cxn ang="0">
                  <a:pos x="19" y="1"/>
                </a:cxn>
                <a:cxn ang="0">
                  <a:pos x="19" y="0"/>
                </a:cxn>
              </a:cxnLst>
              <a:rect l="0" t="0" r="r" b="b"/>
              <a:pathLst>
                <a:path w="36" h="31">
                  <a:moveTo>
                    <a:pt x="19" y="0"/>
                  </a:moveTo>
                  <a:lnTo>
                    <a:pt x="21" y="5"/>
                  </a:lnTo>
                  <a:lnTo>
                    <a:pt x="22" y="9"/>
                  </a:lnTo>
                  <a:lnTo>
                    <a:pt x="25" y="12"/>
                  </a:lnTo>
                  <a:lnTo>
                    <a:pt x="27" y="14"/>
                  </a:lnTo>
                  <a:lnTo>
                    <a:pt x="29" y="14"/>
                  </a:lnTo>
                  <a:lnTo>
                    <a:pt x="31" y="13"/>
                  </a:lnTo>
                  <a:lnTo>
                    <a:pt x="35" y="11"/>
                  </a:lnTo>
                  <a:lnTo>
                    <a:pt x="36" y="11"/>
                  </a:lnTo>
                  <a:lnTo>
                    <a:pt x="36" y="12"/>
                  </a:lnTo>
                  <a:lnTo>
                    <a:pt x="36" y="15"/>
                  </a:lnTo>
                  <a:lnTo>
                    <a:pt x="36" y="20"/>
                  </a:lnTo>
                  <a:lnTo>
                    <a:pt x="35" y="28"/>
                  </a:lnTo>
                  <a:lnTo>
                    <a:pt x="34" y="30"/>
                  </a:lnTo>
                  <a:lnTo>
                    <a:pt x="31" y="31"/>
                  </a:lnTo>
                  <a:lnTo>
                    <a:pt x="29" y="30"/>
                  </a:lnTo>
                  <a:lnTo>
                    <a:pt x="24" y="28"/>
                  </a:lnTo>
                  <a:lnTo>
                    <a:pt x="21" y="28"/>
                  </a:lnTo>
                  <a:lnTo>
                    <a:pt x="18" y="28"/>
                  </a:lnTo>
                  <a:lnTo>
                    <a:pt x="15" y="28"/>
                  </a:lnTo>
                  <a:lnTo>
                    <a:pt x="13" y="26"/>
                  </a:lnTo>
                  <a:lnTo>
                    <a:pt x="13" y="25"/>
                  </a:lnTo>
                  <a:lnTo>
                    <a:pt x="12" y="23"/>
                  </a:lnTo>
                  <a:lnTo>
                    <a:pt x="11" y="22"/>
                  </a:lnTo>
                  <a:lnTo>
                    <a:pt x="8" y="20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2" y="11"/>
                  </a:lnTo>
                  <a:lnTo>
                    <a:pt x="3" y="10"/>
                  </a:lnTo>
                  <a:lnTo>
                    <a:pt x="4" y="10"/>
                  </a:lnTo>
                  <a:lnTo>
                    <a:pt x="6" y="11"/>
                  </a:lnTo>
                  <a:lnTo>
                    <a:pt x="7" y="12"/>
                  </a:lnTo>
                  <a:lnTo>
                    <a:pt x="7" y="14"/>
                  </a:lnTo>
                  <a:lnTo>
                    <a:pt x="8" y="15"/>
                  </a:lnTo>
                  <a:lnTo>
                    <a:pt x="10" y="16"/>
                  </a:lnTo>
                  <a:lnTo>
                    <a:pt x="13" y="15"/>
                  </a:lnTo>
                  <a:lnTo>
                    <a:pt x="15" y="12"/>
                  </a:lnTo>
                  <a:lnTo>
                    <a:pt x="16" y="8"/>
                  </a:lnTo>
                  <a:lnTo>
                    <a:pt x="18" y="5"/>
                  </a:lnTo>
                  <a:lnTo>
                    <a:pt x="19" y="1"/>
                  </a:lnTo>
                  <a:lnTo>
                    <a:pt x="19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49" name="Freeform 123"/>
            <p:cNvSpPr>
              <a:spLocks/>
            </p:cNvSpPr>
            <p:nvPr/>
          </p:nvSpPr>
          <p:spPr bwMode="auto">
            <a:xfrm>
              <a:off x="2649216" y="2786210"/>
              <a:ext cx="5792" cy="2896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4" y="0"/>
                </a:cxn>
                <a:cxn ang="0">
                  <a:pos x="4" y="1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1" y="0"/>
                </a:cxn>
                <a:cxn ang="0">
                  <a:pos x="2" y="0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1"/>
                  </a:lnTo>
                  <a:lnTo>
                    <a:pt x="2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0" name="Freeform 124"/>
            <p:cNvSpPr>
              <a:spLocks noEditPoints="1"/>
            </p:cNvSpPr>
            <p:nvPr/>
          </p:nvSpPr>
          <p:spPr bwMode="auto">
            <a:xfrm>
              <a:off x="2362488" y="2547271"/>
              <a:ext cx="495258" cy="362031"/>
            </a:xfrm>
            <a:custGeom>
              <a:avLst/>
              <a:gdLst/>
              <a:ahLst/>
              <a:cxnLst>
                <a:cxn ang="0">
                  <a:pos x="30" y="17"/>
                </a:cxn>
                <a:cxn ang="0">
                  <a:pos x="83" y="11"/>
                </a:cxn>
                <a:cxn ang="0">
                  <a:pos x="87" y="8"/>
                </a:cxn>
                <a:cxn ang="0">
                  <a:pos x="96" y="15"/>
                </a:cxn>
                <a:cxn ang="0">
                  <a:pos x="136" y="28"/>
                </a:cxn>
                <a:cxn ang="0">
                  <a:pos x="145" y="32"/>
                </a:cxn>
                <a:cxn ang="0">
                  <a:pos x="181" y="44"/>
                </a:cxn>
                <a:cxn ang="0">
                  <a:pos x="197" y="52"/>
                </a:cxn>
                <a:cxn ang="0">
                  <a:pos x="195" y="65"/>
                </a:cxn>
                <a:cxn ang="0">
                  <a:pos x="215" y="70"/>
                </a:cxn>
                <a:cxn ang="0">
                  <a:pos x="252" y="78"/>
                </a:cxn>
                <a:cxn ang="0">
                  <a:pos x="264" y="89"/>
                </a:cxn>
                <a:cxn ang="0">
                  <a:pos x="275" y="102"/>
                </a:cxn>
                <a:cxn ang="0">
                  <a:pos x="264" y="121"/>
                </a:cxn>
                <a:cxn ang="0">
                  <a:pos x="276" y="130"/>
                </a:cxn>
                <a:cxn ang="0">
                  <a:pos x="289" y="151"/>
                </a:cxn>
                <a:cxn ang="0">
                  <a:pos x="288" y="179"/>
                </a:cxn>
                <a:cxn ang="0">
                  <a:pos x="293" y="186"/>
                </a:cxn>
                <a:cxn ang="0">
                  <a:pos x="307" y="209"/>
                </a:cxn>
                <a:cxn ang="0">
                  <a:pos x="322" y="221"/>
                </a:cxn>
                <a:cxn ang="0">
                  <a:pos x="325" y="228"/>
                </a:cxn>
                <a:cxn ang="0">
                  <a:pos x="336" y="250"/>
                </a:cxn>
                <a:cxn ang="0">
                  <a:pos x="317" y="235"/>
                </a:cxn>
                <a:cxn ang="0">
                  <a:pos x="302" y="243"/>
                </a:cxn>
                <a:cxn ang="0">
                  <a:pos x="283" y="233"/>
                </a:cxn>
                <a:cxn ang="0">
                  <a:pos x="258" y="218"/>
                </a:cxn>
                <a:cxn ang="0">
                  <a:pos x="243" y="206"/>
                </a:cxn>
                <a:cxn ang="0">
                  <a:pos x="236" y="208"/>
                </a:cxn>
                <a:cxn ang="0">
                  <a:pos x="231" y="191"/>
                </a:cxn>
                <a:cxn ang="0">
                  <a:pos x="211" y="192"/>
                </a:cxn>
                <a:cxn ang="0">
                  <a:pos x="201" y="181"/>
                </a:cxn>
                <a:cxn ang="0">
                  <a:pos x="195" y="179"/>
                </a:cxn>
                <a:cxn ang="0">
                  <a:pos x="205" y="165"/>
                </a:cxn>
                <a:cxn ang="0">
                  <a:pos x="193" y="156"/>
                </a:cxn>
                <a:cxn ang="0">
                  <a:pos x="175" y="139"/>
                </a:cxn>
                <a:cxn ang="0">
                  <a:pos x="153" y="137"/>
                </a:cxn>
                <a:cxn ang="0">
                  <a:pos x="166" y="133"/>
                </a:cxn>
                <a:cxn ang="0">
                  <a:pos x="152" y="126"/>
                </a:cxn>
                <a:cxn ang="0">
                  <a:pos x="150" y="125"/>
                </a:cxn>
                <a:cxn ang="0">
                  <a:pos x="133" y="123"/>
                </a:cxn>
                <a:cxn ang="0">
                  <a:pos x="122" y="113"/>
                </a:cxn>
                <a:cxn ang="0">
                  <a:pos x="85" y="96"/>
                </a:cxn>
                <a:cxn ang="0">
                  <a:pos x="40" y="92"/>
                </a:cxn>
                <a:cxn ang="0">
                  <a:pos x="20" y="90"/>
                </a:cxn>
                <a:cxn ang="0">
                  <a:pos x="34" y="82"/>
                </a:cxn>
                <a:cxn ang="0">
                  <a:pos x="1" y="72"/>
                </a:cxn>
                <a:cxn ang="0">
                  <a:pos x="17" y="62"/>
                </a:cxn>
                <a:cxn ang="0">
                  <a:pos x="7" y="55"/>
                </a:cxn>
                <a:cxn ang="0">
                  <a:pos x="16" y="39"/>
                </a:cxn>
                <a:cxn ang="0">
                  <a:pos x="6" y="32"/>
                </a:cxn>
                <a:cxn ang="0">
                  <a:pos x="23" y="34"/>
                </a:cxn>
                <a:cxn ang="0">
                  <a:pos x="35" y="24"/>
                </a:cxn>
                <a:cxn ang="0">
                  <a:pos x="17" y="20"/>
                </a:cxn>
                <a:cxn ang="0">
                  <a:pos x="32" y="4"/>
                </a:cxn>
                <a:cxn ang="0">
                  <a:pos x="35" y="8"/>
                </a:cxn>
                <a:cxn ang="0">
                  <a:pos x="52" y="14"/>
                </a:cxn>
                <a:cxn ang="0">
                  <a:pos x="67" y="9"/>
                </a:cxn>
                <a:cxn ang="0">
                  <a:pos x="75" y="12"/>
                </a:cxn>
                <a:cxn ang="0">
                  <a:pos x="69" y="0"/>
                </a:cxn>
              </a:cxnLst>
              <a:rect l="0" t="0" r="r" b="b"/>
              <a:pathLst>
                <a:path w="342" h="250">
                  <a:moveTo>
                    <a:pt x="28" y="17"/>
                  </a:moveTo>
                  <a:lnTo>
                    <a:pt x="27" y="17"/>
                  </a:lnTo>
                  <a:lnTo>
                    <a:pt x="26" y="17"/>
                  </a:lnTo>
                  <a:lnTo>
                    <a:pt x="25" y="18"/>
                  </a:lnTo>
                  <a:lnTo>
                    <a:pt x="26" y="18"/>
                  </a:lnTo>
                  <a:lnTo>
                    <a:pt x="27" y="17"/>
                  </a:lnTo>
                  <a:lnTo>
                    <a:pt x="30" y="17"/>
                  </a:lnTo>
                  <a:lnTo>
                    <a:pt x="30" y="17"/>
                  </a:lnTo>
                  <a:lnTo>
                    <a:pt x="28" y="17"/>
                  </a:lnTo>
                  <a:close/>
                  <a:moveTo>
                    <a:pt x="69" y="0"/>
                  </a:moveTo>
                  <a:lnTo>
                    <a:pt x="70" y="0"/>
                  </a:lnTo>
                  <a:lnTo>
                    <a:pt x="75" y="1"/>
                  </a:lnTo>
                  <a:lnTo>
                    <a:pt x="80" y="3"/>
                  </a:lnTo>
                  <a:lnTo>
                    <a:pt x="84" y="6"/>
                  </a:lnTo>
                  <a:lnTo>
                    <a:pt x="84" y="9"/>
                  </a:lnTo>
                  <a:lnTo>
                    <a:pt x="83" y="11"/>
                  </a:lnTo>
                  <a:lnTo>
                    <a:pt x="83" y="12"/>
                  </a:lnTo>
                  <a:lnTo>
                    <a:pt x="83" y="13"/>
                  </a:lnTo>
                  <a:lnTo>
                    <a:pt x="84" y="13"/>
                  </a:lnTo>
                  <a:lnTo>
                    <a:pt x="85" y="12"/>
                  </a:lnTo>
                  <a:lnTo>
                    <a:pt x="85" y="11"/>
                  </a:lnTo>
                  <a:lnTo>
                    <a:pt x="85" y="10"/>
                  </a:lnTo>
                  <a:lnTo>
                    <a:pt x="86" y="9"/>
                  </a:lnTo>
                  <a:lnTo>
                    <a:pt x="87" y="8"/>
                  </a:lnTo>
                  <a:lnTo>
                    <a:pt x="87" y="7"/>
                  </a:lnTo>
                  <a:lnTo>
                    <a:pt x="88" y="8"/>
                  </a:lnTo>
                  <a:lnTo>
                    <a:pt x="89" y="9"/>
                  </a:lnTo>
                  <a:lnTo>
                    <a:pt x="90" y="10"/>
                  </a:lnTo>
                  <a:lnTo>
                    <a:pt x="92" y="14"/>
                  </a:lnTo>
                  <a:lnTo>
                    <a:pt x="93" y="15"/>
                  </a:lnTo>
                  <a:lnTo>
                    <a:pt x="95" y="15"/>
                  </a:lnTo>
                  <a:lnTo>
                    <a:pt x="96" y="15"/>
                  </a:lnTo>
                  <a:lnTo>
                    <a:pt x="98" y="15"/>
                  </a:lnTo>
                  <a:lnTo>
                    <a:pt x="101" y="17"/>
                  </a:lnTo>
                  <a:lnTo>
                    <a:pt x="106" y="19"/>
                  </a:lnTo>
                  <a:lnTo>
                    <a:pt x="112" y="21"/>
                  </a:lnTo>
                  <a:lnTo>
                    <a:pt x="118" y="24"/>
                  </a:lnTo>
                  <a:lnTo>
                    <a:pt x="124" y="26"/>
                  </a:lnTo>
                  <a:lnTo>
                    <a:pt x="131" y="29"/>
                  </a:lnTo>
                  <a:lnTo>
                    <a:pt x="136" y="28"/>
                  </a:lnTo>
                  <a:lnTo>
                    <a:pt x="140" y="27"/>
                  </a:lnTo>
                  <a:lnTo>
                    <a:pt x="143" y="27"/>
                  </a:lnTo>
                  <a:lnTo>
                    <a:pt x="148" y="27"/>
                  </a:lnTo>
                  <a:lnTo>
                    <a:pt x="148" y="28"/>
                  </a:lnTo>
                  <a:lnTo>
                    <a:pt x="148" y="28"/>
                  </a:lnTo>
                  <a:lnTo>
                    <a:pt x="147" y="30"/>
                  </a:lnTo>
                  <a:lnTo>
                    <a:pt x="146" y="31"/>
                  </a:lnTo>
                  <a:lnTo>
                    <a:pt x="145" y="32"/>
                  </a:lnTo>
                  <a:lnTo>
                    <a:pt x="145" y="34"/>
                  </a:lnTo>
                  <a:lnTo>
                    <a:pt x="146" y="35"/>
                  </a:lnTo>
                  <a:lnTo>
                    <a:pt x="152" y="35"/>
                  </a:lnTo>
                  <a:lnTo>
                    <a:pt x="159" y="39"/>
                  </a:lnTo>
                  <a:lnTo>
                    <a:pt x="166" y="42"/>
                  </a:lnTo>
                  <a:lnTo>
                    <a:pt x="173" y="45"/>
                  </a:lnTo>
                  <a:lnTo>
                    <a:pt x="177" y="45"/>
                  </a:lnTo>
                  <a:lnTo>
                    <a:pt x="181" y="44"/>
                  </a:lnTo>
                  <a:lnTo>
                    <a:pt x="185" y="43"/>
                  </a:lnTo>
                  <a:lnTo>
                    <a:pt x="188" y="43"/>
                  </a:lnTo>
                  <a:lnTo>
                    <a:pt x="190" y="45"/>
                  </a:lnTo>
                  <a:lnTo>
                    <a:pt x="190" y="47"/>
                  </a:lnTo>
                  <a:lnTo>
                    <a:pt x="191" y="50"/>
                  </a:lnTo>
                  <a:lnTo>
                    <a:pt x="192" y="52"/>
                  </a:lnTo>
                  <a:lnTo>
                    <a:pt x="194" y="53"/>
                  </a:lnTo>
                  <a:lnTo>
                    <a:pt x="197" y="52"/>
                  </a:lnTo>
                  <a:lnTo>
                    <a:pt x="200" y="51"/>
                  </a:lnTo>
                  <a:lnTo>
                    <a:pt x="203" y="51"/>
                  </a:lnTo>
                  <a:lnTo>
                    <a:pt x="205" y="53"/>
                  </a:lnTo>
                  <a:lnTo>
                    <a:pt x="204" y="55"/>
                  </a:lnTo>
                  <a:lnTo>
                    <a:pt x="202" y="58"/>
                  </a:lnTo>
                  <a:lnTo>
                    <a:pt x="199" y="60"/>
                  </a:lnTo>
                  <a:lnTo>
                    <a:pt x="196" y="62"/>
                  </a:lnTo>
                  <a:lnTo>
                    <a:pt x="195" y="65"/>
                  </a:lnTo>
                  <a:lnTo>
                    <a:pt x="195" y="66"/>
                  </a:lnTo>
                  <a:lnTo>
                    <a:pt x="195" y="66"/>
                  </a:lnTo>
                  <a:lnTo>
                    <a:pt x="196" y="66"/>
                  </a:lnTo>
                  <a:lnTo>
                    <a:pt x="197" y="66"/>
                  </a:lnTo>
                  <a:lnTo>
                    <a:pt x="198" y="65"/>
                  </a:lnTo>
                  <a:lnTo>
                    <a:pt x="200" y="65"/>
                  </a:lnTo>
                  <a:lnTo>
                    <a:pt x="208" y="67"/>
                  </a:lnTo>
                  <a:lnTo>
                    <a:pt x="215" y="70"/>
                  </a:lnTo>
                  <a:lnTo>
                    <a:pt x="223" y="72"/>
                  </a:lnTo>
                  <a:lnTo>
                    <a:pt x="231" y="73"/>
                  </a:lnTo>
                  <a:lnTo>
                    <a:pt x="238" y="74"/>
                  </a:lnTo>
                  <a:lnTo>
                    <a:pt x="243" y="74"/>
                  </a:lnTo>
                  <a:lnTo>
                    <a:pt x="248" y="74"/>
                  </a:lnTo>
                  <a:lnTo>
                    <a:pt x="251" y="75"/>
                  </a:lnTo>
                  <a:lnTo>
                    <a:pt x="252" y="76"/>
                  </a:lnTo>
                  <a:lnTo>
                    <a:pt x="252" y="78"/>
                  </a:lnTo>
                  <a:lnTo>
                    <a:pt x="250" y="81"/>
                  </a:lnTo>
                  <a:lnTo>
                    <a:pt x="247" y="86"/>
                  </a:lnTo>
                  <a:lnTo>
                    <a:pt x="252" y="83"/>
                  </a:lnTo>
                  <a:lnTo>
                    <a:pt x="259" y="82"/>
                  </a:lnTo>
                  <a:lnTo>
                    <a:pt x="261" y="82"/>
                  </a:lnTo>
                  <a:lnTo>
                    <a:pt x="264" y="87"/>
                  </a:lnTo>
                  <a:lnTo>
                    <a:pt x="264" y="88"/>
                  </a:lnTo>
                  <a:lnTo>
                    <a:pt x="264" y="89"/>
                  </a:lnTo>
                  <a:lnTo>
                    <a:pt x="263" y="89"/>
                  </a:lnTo>
                  <a:lnTo>
                    <a:pt x="263" y="89"/>
                  </a:lnTo>
                  <a:lnTo>
                    <a:pt x="262" y="89"/>
                  </a:lnTo>
                  <a:lnTo>
                    <a:pt x="262" y="90"/>
                  </a:lnTo>
                  <a:lnTo>
                    <a:pt x="265" y="93"/>
                  </a:lnTo>
                  <a:lnTo>
                    <a:pt x="269" y="97"/>
                  </a:lnTo>
                  <a:lnTo>
                    <a:pt x="272" y="100"/>
                  </a:lnTo>
                  <a:lnTo>
                    <a:pt x="275" y="102"/>
                  </a:lnTo>
                  <a:lnTo>
                    <a:pt x="274" y="106"/>
                  </a:lnTo>
                  <a:lnTo>
                    <a:pt x="271" y="108"/>
                  </a:lnTo>
                  <a:lnTo>
                    <a:pt x="268" y="110"/>
                  </a:lnTo>
                  <a:lnTo>
                    <a:pt x="265" y="112"/>
                  </a:lnTo>
                  <a:lnTo>
                    <a:pt x="262" y="114"/>
                  </a:lnTo>
                  <a:lnTo>
                    <a:pt x="261" y="117"/>
                  </a:lnTo>
                  <a:lnTo>
                    <a:pt x="262" y="120"/>
                  </a:lnTo>
                  <a:lnTo>
                    <a:pt x="264" y="121"/>
                  </a:lnTo>
                  <a:lnTo>
                    <a:pt x="267" y="122"/>
                  </a:lnTo>
                  <a:lnTo>
                    <a:pt x="271" y="122"/>
                  </a:lnTo>
                  <a:lnTo>
                    <a:pt x="273" y="124"/>
                  </a:lnTo>
                  <a:lnTo>
                    <a:pt x="274" y="124"/>
                  </a:lnTo>
                  <a:lnTo>
                    <a:pt x="273" y="126"/>
                  </a:lnTo>
                  <a:lnTo>
                    <a:pt x="273" y="128"/>
                  </a:lnTo>
                  <a:lnTo>
                    <a:pt x="273" y="129"/>
                  </a:lnTo>
                  <a:lnTo>
                    <a:pt x="276" y="130"/>
                  </a:lnTo>
                  <a:lnTo>
                    <a:pt x="276" y="130"/>
                  </a:lnTo>
                  <a:lnTo>
                    <a:pt x="277" y="131"/>
                  </a:lnTo>
                  <a:lnTo>
                    <a:pt x="280" y="135"/>
                  </a:lnTo>
                  <a:lnTo>
                    <a:pt x="284" y="138"/>
                  </a:lnTo>
                  <a:lnTo>
                    <a:pt x="286" y="142"/>
                  </a:lnTo>
                  <a:lnTo>
                    <a:pt x="287" y="144"/>
                  </a:lnTo>
                  <a:lnTo>
                    <a:pt x="289" y="150"/>
                  </a:lnTo>
                  <a:lnTo>
                    <a:pt x="289" y="151"/>
                  </a:lnTo>
                  <a:lnTo>
                    <a:pt x="288" y="156"/>
                  </a:lnTo>
                  <a:lnTo>
                    <a:pt x="287" y="162"/>
                  </a:lnTo>
                  <a:lnTo>
                    <a:pt x="286" y="166"/>
                  </a:lnTo>
                  <a:lnTo>
                    <a:pt x="284" y="169"/>
                  </a:lnTo>
                  <a:lnTo>
                    <a:pt x="283" y="172"/>
                  </a:lnTo>
                  <a:lnTo>
                    <a:pt x="283" y="176"/>
                  </a:lnTo>
                  <a:lnTo>
                    <a:pt x="285" y="178"/>
                  </a:lnTo>
                  <a:lnTo>
                    <a:pt x="288" y="179"/>
                  </a:lnTo>
                  <a:lnTo>
                    <a:pt x="292" y="180"/>
                  </a:lnTo>
                  <a:lnTo>
                    <a:pt x="295" y="181"/>
                  </a:lnTo>
                  <a:lnTo>
                    <a:pt x="297" y="182"/>
                  </a:lnTo>
                  <a:lnTo>
                    <a:pt x="297" y="183"/>
                  </a:lnTo>
                  <a:lnTo>
                    <a:pt x="297" y="184"/>
                  </a:lnTo>
                  <a:lnTo>
                    <a:pt x="294" y="185"/>
                  </a:lnTo>
                  <a:lnTo>
                    <a:pt x="293" y="186"/>
                  </a:lnTo>
                  <a:lnTo>
                    <a:pt x="293" y="186"/>
                  </a:lnTo>
                  <a:lnTo>
                    <a:pt x="296" y="188"/>
                  </a:lnTo>
                  <a:lnTo>
                    <a:pt x="299" y="189"/>
                  </a:lnTo>
                  <a:lnTo>
                    <a:pt x="302" y="190"/>
                  </a:lnTo>
                  <a:lnTo>
                    <a:pt x="306" y="191"/>
                  </a:lnTo>
                  <a:lnTo>
                    <a:pt x="308" y="193"/>
                  </a:lnTo>
                  <a:lnTo>
                    <a:pt x="308" y="195"/>
                  </a:lnTo>
                  <a:lnTo>
                    <a:pt x="306" y="206"/>
                  </a:lnTo>
                  <a:lnTo>
                    <a:pt x="307" y="209"/>
                  </a:lnTo>
                  <a:lnTo>
                    <a:pt x="309" y="211"/>
                  </a:lnTo>
                  <a:lnTo>
                    <a:pt x="314" y="211"/>
                  </a:lnTo>
                  <a:lnTo>
                    <a:pt x="316" y="211"/>
                  </a:lnTo>
                  <a:lnTo>
                    <a:pt x="321" y="216"/>
                  </a:lnTo>
                  <a:lnTo>
                    <a:pt x="324" y="220"/>
                  </a:lnTo>
                  <a:lnTo>
                    <a:pt x="324" y="221"/>
                  </a:lnTo>
                  <a:lnTo>
                    <a:pt x="322" y="221"/>
                  </a:lnTo>
                  <a:lnTo>
                    <a:pt x="322" y="221"/>
                  </a:lnTo>
                  <a:lnTo>
                    <a:pt x="325" y="223"/>
                  </a:lnTo>
                  <a:lnTo>
                    <a:pt x="326" y="224"/>
                  </a:lnTo>
                  <a:lnTo>
                    <a:pt x="328" y="225"/>
                  </a:lnTo>
                  <a:lnTo>
                    <a:pt x="329" y="226"/>
                  </a:lnTo>
                  <a:lnTo>
                    <a:pt x="329" y="227"/>
                  </a:lnTo>
                  <a:lnTo>
                    <a:pt x="329" y="227"/>
                  </a:lnTo>
                  <a:lnTo>
                    <a:pt x="325" y="227"/>
                  </a:lnTo>
                  <a:lnTo>
                    <a:pt x="325" y="228"/>
                  </a:lnTo>
                  <a:lnTo>
                    <a:pt x="329" y="231"/>
                  </a:lnTo>
                  <a:lnTo>
                    <a:pt x="333" y="234"/>
                  </a:lnTo>
                  <a:lnTo>
                    <a:pt x="337" y="237"/>
                  </a:lnTo>
                  <a:lnTo>
                    <a:pt x="340" y="240"/>
                  </a:lnTo>
                  <a:lnTo>
                    <a:pt x="342" y="244"/>
                  </a:lnTo>
                  <a:lnTo>
                    <a:pt x="342" y="246"/>
                  </a:lnTo>
                  <a:lnTo>
                    <a:pt x="339" y="249"/>
                  </a:lnTo>
                  <a:lnTo>
                    <a:pt x="336" y="250"/>
                  </a:lnTo>
                  <a:lnTo>
                    <a:pt x="333" y="250"/>
                  </a:lnTo>
                  <a:lnTo>
                    <a:pt x="331" y="249"/>
                  </a:lnTo>
                  <a:lnTo>
                    <a:pt x="329" y="246"/>
                  </a:lnTo>
                  <a:lnTo>
                    <a:pt x="328" y="242"/>
                  </a:lnTo>
                  <a:lnTo>
                    <a:pt x="326" y="239"/>
                  </a:lnTo>
                  <a:lnTo>
                    <a:pt x="324" y="236"/>
                  </a:lnTo>
                  <a:lnTo>
                    <a:pt x="321" y="235"/>
                  </a:lnTo>
                  <a:lnTo>
                    <a:pt x="317" y="235"/>
                  </a:lnTo>
                  <a:lnTo>
                    <a:pt x="314" y="238"/>
                  </a:lnTo>
                  <a:lnTo>
                    <a:pt x="311" y="241"/>
                  </a:lnTo>
                  <a:lnTo>
                    <a:pt x="309" y="246"/>
                  </a:lnTo>
                  <a:lnTo>
                    <a:pt x="306" y="249"/>
                  </a:lnTo>
                  <a:lnTo>
                    <a:pt x="306" y="249"/>
                  </a:lnTo>
                  <a:lnTo>
                    <a:pt x="306" y="248"/>
                  </a:lnTo>
                  <a:lnTo>
                    <a:pt x="306" y="245"/>
                  </a:lnTo>
                  <a:lnTo>
                    <a:pt x="302" y="243"/>
                  </a:lnTo>
                  <a:lnTo>
                    <a:pt x="298" y="242"/>
                  </a:lnTo>
                  <a:lnTo>
                    <a:pt x="296" y="243"/>
                  </a:lnTo>
                  <a:lnTo>
                    <a:pt x="295" y="244"/>
                  </a:lnTo>
                  <a:lnTo>
                    <a:pt x="293" y="244"/>
                  </a:lnTo>
                  <a:lnTo>
                    <a:pt x="290" y="240"/>
                  </a:lnTo>
                  <a:lnTo>
                    <a:pt x="287" y="236"/>
                  </a:lnTo>
                  <a:lnTo>
                    <a:pt x="284" y="233"/>
                  </a:lnTo>
                  <a:lnTo>
                    <a:pt x="283" y="233"/>
                  </a:lnTo>
                  <a:lnTo>
                    <a:pt x="283" y="235"/>
                  </a:lnTo>
                  <a:lnTo>
                    <a:pt x="283" y="236"/>
                  </a:lnTo>
                  <a:lnTo>
                    <a:pt x="283" y="237"/>
                  </a:lnTo>
                  <a:lnTo>
                    <a:pt x="282" y="237"/>
                  </a:lnTo>
                  <a:lnTo>
                    <a:pt x="275" y="233"/>
                  </a:lnTo>
                  <a:lnTo>
                    <a:pt x="268" y="227"/>
                  </a:lnTo>
                  <a:lnTo>
                    <a:pt x="261" y="221"/>
                  </a:lnTo>
                  <a:lnTo>
                    <a:pt x="258" y="218"/>
                  </a:lnTo>
                  <a:lnTo>
                    <a:pt x="255" y="213"/>
                  </a:lnTo>
                  <a:lnTo>
                    <a:pt x="254" y="209"/>
                  </a:lnTo>
                  <a:lnTo>
                    <a:pt x="251" y="205"/>
                  </a:lnTo>
                  <a:lnTo>
                    <a:pt x="249" y="203"/>
                  </a:lnTo>
                  <a:lnTo>
                    <a:pt x="245" y="200"/>
                  </a:lnTo>
                  <a:lnTo>
                    <a:pt x="243" y="201"/>
                  </a:lnTo>
                  <a:lnTo>
                    <a:pt x="243" y="203"/>
                  </a:lnTo>
                  <a:lnTo>
                    <a:pt x="243" y="206"/>
                  </a:lnTo>
                  <a:lnTo>
                    <a:pt x="243" y="212"/>
                  </a:lnTo>
                  <a:lnTo>
                    <a:pt x="242" y="214"/>
                  </a:lnTo>
                  <a:lnTo>
                    <a:pt x="240" y="214"/>
                  </a:lnTo>
                  <a:lnTo>
                    <a:pt x="239" y="213"/>
                  </a:lnTo>
                  <a:lnTo>
                    <a:pt x="239" y="212"/>
                  </a:lnTo>
                  <a:lnTo>
                    <a:pt x="238" y="211"/>
                  </a:lnTo>
                  <a:lnTo>
                    <a:pt x="237" y="209"/>
                  </a:lnTo>
                  <a:lnTo>
                    <a:pt x="236" y="208"/>
                  </a:lnTo>
                  <a:lnTo>
                    <a:pt x="235" y="207"/>
                  </a:lnTo>
                  <a:lnTo>
                    <a:pt x="233" y="206"/>
                  </a:lnTo>
                  <a:lnTo>
                    <a:pt x="229" y="204"/>
                  </a:lnTo>
                  <a:lnTo>
                    <a:pt x="227" y="203"/>
                  </a:lnTo>
                  <a:lnTo>
                    <a:pt x="225" y="200"/>
                  </a:lnTo>
                  <a:lnTo>
                    <a:pt x="226" y="198"/>
                  </a:lnTo>
                  <a:lnTo>
                    <a:pt x="230" y="194"/>
                  </a:lnTo>
                  <a:lnTo>
                    <a:pt x="231" y="191"/>
                  </a:lnTo>
                  <a:lnTo>
                    <a:pt x="231" y="191"/>
                  </a:lnTo>
                  <a:lnTo>
                    <a:pt x="229" y="191"/>
                  </a:lnTo>
                  <a:lnTo>
                    <a:pt x="227" y="192"/>
                  </a:lnTo>
                  <a:lnTo>
                    <a:pt x="227" y="192"/>
                  </a:lnTo>
                  <a:lnTo>
                    <a:pt x="226" y="192"/>
                  </a:lnTo>
                  <a:lnTo>
                    <a:pt x="215" y="195"/>
                  </a:lnTo>
                  <a:lnTo>
                    <a:pt x="212" y="194"/>
                  </a:lnTo>
                  <a:lnTo>
                    <a:pt x="211" y="192"/>
                  </a:lnTo>
                  <a:lnTo>
                    <a:pt x="212" y="189"/>
                  </a:lnTo>
                  <a:lnTo>
                    <a:pt x="214" y="183"/>
                  </a:lnTo>
                  <a:lnTo>
                    <a:pt x="214" y="180"/>
                  </a:lnTo>
                  <a:lnTo>
                    <a:pt x="213" y="178"/>
                  </a:lnTo>
                  <a:lnTo>
                    <a:pt x="211" y="177"/>
                  </a:lnTo>
                  <a:lnTo>
                    <a:pt x="208" y="178"/>
                  </a:lnTo>
                  <a:lnTo>
                    <a:pt x="204" y="180"/>
                  </a:lnTo>
                  <a:lnTo>
                    <a:pt x="201" y="181"/>
                  </a:lnTo>
                  <a:lnTo>
                    <a:pt x="198" y="182"/>
                  </a:lnTo>
                  <a:lnTo>
                    <a:pt x="197" y="183"/>
                  </a:lnTo>
                  <a:lnTo>
                    <a:pt x="195" y="184"/>
                  </a:lnTo>
                  <a:lnTo>
                    <a:pt x="194" y="184"/>
                  </a:lnTo>
                  <a:lnTo>
                    <a:pt x="193" y="183"/>
                  </a:lnTo>
                  <a:lnTo>
                    <a:pt x="193" y="183"/>
                  </a:lnTo>
                  <a:lnTo>
                    <a:pt x="195" y="180"/>
                  </a:lnTo>
                  <a:lnTo>
                    <a:pt x="195" y="179"/>
                  </a:lnTo>
                  <a:lnTo>
                    <a:pt x="195" y="178"/>
                  </a:lnTo>
                  <a:lnTo>
                    <a:pt x="196" y="177"/>
                  </a:lnTo>
                  <a:lnTo>
                    <a:pt x="198" y="173"/>
                  </a:lnTo>
                  <a:lnTo>
                    <a:pt x="201" y="169"/>
                  </a:lnTo>
                  <a:lnTo>
                    <a:pt x="202" y="166"/>
                  </a:lnTo>
                  <a:lnTo>
                    <a:pt x="203" y="166"/>
                  </a:lnTo>
                  <a:lnTo>
                    <a:pt x="204" y="166"/>
                  </a:lnTo>
                  <a:lnTo>
                    <a:pt x="205" y="165"/>
                  </a:lnTo>
                  <a:lnTo>
                    <a:pt x="205" y="164"/>
                  </a:lnTo>
                  <a:lnTo>
                    <a:pt x="205" y="163"/>
                  </a:lnTo>
                  <a:lnTo>
                    <a:pt x="204" y="161"/>
                  </a:lnTo>
                  <a:lnTo>
                    <a:pt x="201" y="159"/>
                  </a:lnTo>
                  <a:lnTo>
                    <a:pt x="199" y="158"/>
                  </a:lnTo>
                  <a:lnTo>
                    <a:pt x="196" y="157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92" y="155"/>
                  </a:lnTo>
                  <a:lnTo>
                    <a:pt x="192" y="154"/>
                  </a:lnTo>
                  <a:lnTo>
                    <a:pt x="191" y="153"/>
                  </a:lnTo>
                  <a:lnTo>
                    <a:pt x="188" y="150"/>
                  </a:lnTo>
                  <a:lnTo>
                    <a:pt x="185" y="145"/>
                  </a:lnTo>
                  <a:lnTo>
                    <a:pt x="182" y="142"/>
                  </a:lnTo>
                  <a:lnTo>
                    <a:pt x="178" y="139"/>
                  </a:lnTo>
                  <a:lnTo>
                    <a:pt x="175" y="139"/>
                  </a:lnTo>
                  <a:lnTo>
                    <a:pt x="172" y="141"/>
                  </a:lnTo>
                  <a:lnTo>
                    <a:pt x="168" y="142"/>
                  </a:lnTo>
                  <a:lnTo>
                    <a:pt x="167" y="142"/>
                  </a:lnTo>
                  <a:lnTo>
                    <a:pt x="166" y="141"/>
                  </a:lnTo>
                  <a:lnTo>
                    <a:pt x="164" y="141"/>
                  </a:lnTo>
                  <a:lnTo>
                    <a:pt x="150" y="141"/>
                  </a:lnTo>
                  <a:lnTo>
                    <a:pt x="151" y="139"/>
                  </a:lnTo>
                  <a:lnTo>
                    <a:pt x="153" y="137"/>
                  </a:lnTo>
                  <a:lnTo>
                    <a:pt x="157" y="136"/>
                  </a:lnTo>
                  <a:lnTo>
                    <a:pt x="161" y="135"/>
                  </a:lnTo>
                  <a:lnTo>
                    <a:pt x="165" y="134"/>
                  </a:lnTo>
                  <a:lnTo>
                    <a:pt x="168" y="133"/>
                  </a:lnTo>
                  <a:lnTo>
                    <a:pt x="169" y="133"/>
                  </a:lnTo>
                  <a:lnTo>
                    <a:pt x="168" y="132"/>
                  </a:lnTo>
                  <a:lnTo>
                    <a:pt x="168" y="133"/>
                  </a:lnTo>
                  <a:lnTo>
                    <a:pt x="166" y="133"/>
                  </a:lnTo>
                  <a:lnTo>
                    <a:pt x="165" y="134"/>
                  </a:lnTo>
                  <a:lnTo>
                    <a:pt x="164" y="133"/>
                  </a:lnTo>
                  <a:lnTo>
                    <a:pt x="164" y="133"/>
                  </a:lnTo>
                  <a:lnTo>
                    <a:pt x="161" y="130"/>
                  </a:lnTo>
                  <a:lnTo>
                    <a:pt x="158" y="127"/>
                  </a:lnTo>
                  <a:lnTo>
                    <a:pt x="154" y="125"/>
                  </a:lnTo>
                  <a:lnTo>
                    <a:pt x="153" y="125"/>
                  </a:lnTo>
                  <a:lnTo>
                    <a:pt x="152" y="126"/>
                  </a:lnTo>
                  <a:lnTo>
                    <a:pt x="151" y="127"/>
                  </a:lnTo>
                  <a:lnTo>
                    <a:pt x="150" y="128"/>
                  </a:lnTo>
                  <a:lnTo>
                    <a:pt x="150" y="128"/>
                  </a:lnTo>
                  <a:lnTo>
                    <a:pt x="149" y="128"/>
                  </a:lnTo>
                  <a:lnTo>
                    <a:pt x="148" y="128"/>
                  </a:lnTo>
                  <a:lnTo>
                    <a:pt x="148" y="127"/>
                  </a:lnTo>
                  <a:lnTo>
                    <a:pt x="149" y="125"/>
                  </a:lnTo>
                  <a:lnTo>
                    <a:pt x="150" y="125"/>
                  </a:lnTo>
                  <a:lnTo>
                    <a:pt x="150" y="124"/>
                  </a:lnTo>
                  <a:lnTo>
                    <a:pt x="151" y="123"/>
                  </a:lnTo>
                  <a:lnTo>
                    <a:pt x="150" y="123"/>
                  </a:lnTo>
                  <a:lnTo>
                    <a:pt x="145" y="120"/>
                  </a:lnTo>
                  <a:lnTo>
                    <a:pt x="140" y="118"/>
                  </a:lnTo>
                  <a:lnTo>
                    <a:pt x="135" y="119"/>
                  </a:lnTo>
                  <a:lnTo>
                    <a:pt x="134" y="120"/>
                  </a:lnTo>
                  <a:lnTo>
                    <a:pt x="133" y="123"/>
                  </a:lnTo>
                  <a:lnTo>
                    <a:pt x="134" y="125"/>
                  </a:lnTo>
                  <a:lnTo>
                    <a:pt x="134" y="129"/>
                  </a:lnTo>
                  <a:lnTo>
                    <a:pt x="133" y="129"/>
                  </a:lnTo>
                  <a:lnTo>
                    <a:pt x="129" y="127"/>
                  </a:lnTo>
                  <a:lnTo>
                    <a:pt x="127" y="124"/>
                  </a:lnTo>
                  <a:lnTo>
                    <a:pt x="126" y="121"/>
                  </a:lnTo>
                  <a:lnTo>
                    <a:pt x="124" y="116"/>
                  </a:lnTo>
                  <a:lnTo>
                    <a:pt x="122" y="113"/>
                  </a:lnTo>
                  <a:lnTo>
                    <a:pt x="120" y="113"/>
                  </a:lnTo>
                  <a:lnTo>
                    <a:pt x="119" y="114"/>
                  </a:lnTo>
                  <a:lnTo>
                    <a:pt x="117" y="114"/>
                  </a:lnTo>
                  <a:lnTo>
                    <a:pt x="112" y="111"/>
                  </a:lnTo>
                  <a:lnTo>
                    <a:pt x="103" y="102"/>
                  </a:lnTo>
                  <a:lnTo>
                    <a:pt x="98" y="99"/>
                  </a:lnTo>
                  <a:lnTo>
                    <a:pt x="92" y="98"/>
                  </a:lnTo>
                  <a:lnTo>
                    <a:pt x="85" y="96"/>
                  </a:lnTo>
                  <a:lnTo>
                    <a:pt x="79" y="94"/>
                  </a:lnTo>
                  <a:lnTo>
                    <a:pt x="73" y="91"/>
                  </a:lnTo>
                  <a:lnTo>
                    <a:pt x="69" y="89"/>
                  </a:lnTo>
                  <a:lnTo>
                    <a:pt x="64" y="87"/>
                  </a:lnTo>
                  <a:lnTo>
                    <a:pt x="58" y="87"/>
                  </a:lnTo>
                  <a:lnTo>
                    <a:pt x="51" y="88"/>
                  </a:lnTo>
                  <a:lnTo>
                    <a:pt x="44" y="89"/>
                  </a:lnTo>
                  <a:lnTo>
                    <a:pt x="40" y="92"/>
                  </a:lnTo>
                  <a:lnTo>
                    <a:pt x="37" y="93"/>
                  </a:lnTo>
                  <a:lnTo>
                    <a:pt x="36" y="94"/>
                  </a:lnTo>
                  <a:lnTo>
                    <a:pt x="35" y="95"/>
                  </a:lnTo>
                  <a:lnTo>
                    <a:pt x="34" y="95"/>
                  </a:lnTo>
                  <a:lnTo>
                    <a:pt x="31" y="94"/>
                  </a:lnTo>
                  <a:lnTo>
                    <a:pt x="27" y="92"/>
                  </a:lnTo>
                  <a:lnTo>
                    <a:pt x="24" y="91"/>
                  </a:lnTo>
                  <a:lnTo>
                    <a:pt x="20" y="90"/>
                  </a:lnTo>
                  <a:lnTo>
                    <a:pt x="17" y="89"/>
                  </a:lnTo>
                  <a:lnTo>
                    <a:pt x="15" y="88"/>
                  </a:lnTo>
                  <a:lnTo>
                    <a:pt x="15" y="86"/>
                  </a:lnTo>
                  <a:lnTo>
                    <a:pt x="17" y="84"/>
                  </a:lnTo>
                  <a:lnTo>
                    <a:pt x="22" y="84"/>
                  </a:lnTo>
                  <a:lnTo>
                    <a:pt x="30" y="84"/>
                  </a:lnTo>
                  <a:lnTo>
                    <a:pt x="34" y="83"/>
                  </a:lnTo>
                  <a:lnTo>
                    <a:pt x="34" y="82"/>
                  </a:lnTo>
                  <a:lnTo>
                    <a:pt x="34" y="81"/>
                  </a:lnTo>
                  <a:lnTo>
                    <a:pt x="33" y="81"/>
                  </a:lnTo>
                  <a:lnTo>
                    <a:pt x="33" y="80"/>
                  </a:lnTo>
                  <a:lnTo>
                    <a:pt x="32" y="79"/>
                  </a:lnTo>
                  <a:lnTo>
                    <a:pt x="31" y="79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1" y="72"/>
                  </a:lnTo>
                  <a:lnTo>
                    <a:pt x="2" y="71"/>
                  </a:lnTo>
                  <a:lnTo>
                    <a:pt x="4" y="71"/>
                  </a:lnTo>
                  <a:lnTo>
                    <a:pt x="5" y="71"/>
                  </a:lnTo>
                  <a:lnTo>
                    <a:pt x="6" y="71"/>
                  </a:lnTo>
                  <a:lnTo>
                    <a:pt x="9" y="69"/>
                  </a:lnTo>
                  <a:lnTo>
                    <a:pt x="12" y="67"/>
                  </a:lnTo>
                  <a:lnTo>
                    <a:pt x="15" y="65"/>
                  </a:lnTo>
                  <a:lnTo>
                    <a:pt x="17" y="62"/>
                  </a:lnTo>
                  <a:lnTo>
                    <a:pt x="19" y="57"/>
                  </a:lnTo>
                  <a:lnTo>
                    <a:pt x="20" y="54"/>
                  </a:lnTo>
                  <a:lnTo>
                    <a:pt x="19" y="52"/>
                  </a:lnTo>
                  <a:lnTo>
                    <a:pt x="17" y="51"/>
                  </a:lnTo>
                  <a:lnTo>
                    <a:pt x="13" y="52"/>
                  </a:lnTo>
                  <a:lnTo>
                    <a:pt x="10" y="53"/>
                  </a:lnTo>
                  <a:lnTo>
                    <a:pt x="8" y="54"/>
                  </a:lnTo>
                  <a:lnTo>
                    <a:pt x="7" y="55"/>
                  </a:lnTo>
                  <a:lnTo>
                    <a:pt x="6" y="55"/>
                  </a:lnTo>
                  <a:lnTo>
                    <a:pt x="2" y="51"/>
                  </a:lnTo>
                  <a:lnTo>
                    <a:pt x="1" y="48"/>
                  </a:lnTo>
                  <a:lnTo>
                    <a:pt x="2" y="45"/>
                  </a:lnTo>
                  <a:lnTo>
                    <a:pt x="4" y="43"/>
                  </a:lnTo>
                  <a:lnTo>
                    <a:pt x="7" y="42"/>
                  </a:lnTo>
                  <a:lnTo>
                    <a:pt x="13" y="40"/>
                  </a:lnTo>
                  <a:lnTo>
                    <a:pt x="16" y="39"/>
                  </a:lnTo>
                  <a:lnTo>
                    <a:pt x="18" y="38"/>
                  </a:lnTo>
                  <a:lnTo>
                    <a:pt x="19" y="37"/>
                  </a:lnTo>
                  <a:lnTo>
                    <a:pt x="19" y="35"/>
                  </a:lnTo>
                  <a:lnTo>
                    <a:pt x="16" y="35"/>
                  </a:lnTo>
                  <a:lnTo>
                    <a:pt x="14" y="34"/>
                  </a:lnTo>
                  <a:lnTo>
                    <a:pt x="11" y="34"/>
                  </a:lnTo>
                  <a:lnTo>
                    <a:pt x="8" y="3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7" y="30"/>
                  </a:lnTo>
                  <a:lnTo>
                    <a:pt x="10" y="28"/>
                  </a:lnTo>
                  <a:lnTo>
                    <a:pt x="11" y="28"/>
                  </a:lnTo>
                  <a:lnTo>
                    <a:pt x="14" y="29"/>
                  </a:lnTo>
                  <a:lnTo>
                    <a:pt x="16" y="31"/>
                  </a:lnTo>
                  <a:lnTo>
                    <a:pt x="20" y="33"/>
                  </a:lnTo>
                  <a:lnTo>
                    <a:pt x="23" y="34"/>
                  </a:lnTo>
                  <a:lnTo>
                    <a:pt x="24" y="34"/>
                  </a:lnTo>
                  <a:lnTo>
                    <a:pt x="25" y="33"/>
                  </a:lnTo>
                  <a:lnTo>
                    <a:pt x="27" y="31"/>
                  </a:lnTo>
                  <a:lnTo>
                    <a:pt x="29" y="30"/>
                  </a:lnTo>
                  <a:lnTo>
                    <a:pt x="34" y="29"/>
                  </a:lnTo>
                  <a:lnTo>
                    <a:pt x="35" y="28"/>
                  </a:lnTo>
                  <a:lnTo>
                    <a:pt x="36" y="26"/>
                  </a:lnTo>
                  <a:lnTo>
                    <a:pt x="35" y="24"/>
                  </a:lnTo>
                  <a:lnTo>
                    <a:pt x="33" y="24"/>
                  </a:lnTo>
                  <a:lnTo>
                    <a:pt x="29" y="23"/>
                  </a:lnTo>
                  <a:lnTo>
                    <a:pt x="26" y="23"/>
                  </a:lnTo>
                  <a:lnTo>
                    <a:pt x="23" y="23"/>
                  </a:lnTo>
                  <a:lnTo>
                    <a:pt x="21" y="22"/>
                  </a:lnTo>
                  <a:lnTo>
                    <a:pt x="20" y="20"/>
                  </a:lnTo>
                  <a:lnTo>
                    <a:pt x="19" y="20"/>
                  </a:lnTo>
                  <a:lnTo>
                    <a:pt x="17" y="20"/>
                  </a:lnTo>
                  <a:lnTo>
                    <a:pt x="16" y="20"/>
                  </a:lnTo>
                  <a:lnTo>
                    <a:pt x="15" y="19"/>
                  </a:lnTo>
                  <a:lnTo>
                    <a:pt x="14" y="16"/>
                  </a:lnTo>
                  <a:lnTo>
                    <a:pt x="16" y="12"/>
                  </a:lnTo>
                  <a:lnTo>
                    <a:pt x="20" y="9"/>
                  </a:lnTo>
                  <a:lnTo>
                    <a:pt x="24" y="6"/>
                  </a:lnTo>
                  <a:lnTo>
                    <a:pt x="28" y="5"/>
                  </a:lnTo>
                  <a:lnTo>
                    <a:pt x="32" y="4"/>
                  </a:lnTo>
                  <a:lnTo>
                    <a:pt x="34" y="4"/>
                  </a:lnTo>
                  <a:lnTo>
                    <a:pt x="35" y="5"/>
                  </a:lnTo>
                  <a:lnTo>
                    <a:pt x="34" y="8"/>
                  </a:lnTo>
                  <a:lnTo>
                    <a:pt x="33" y="11"/>
                  </a:lnTo>
                  <a:lnTo>
                    <a:pt x="33" y="13"/>
                  </a:lnTo>
                  <a:lnTo>
                    <a:pt x="34" y="14"/>
                  </a:lnTo>
                  <a:lnTo>
                    <a:pt x="35" y="13"/>
                  </a:lnTo>
                  <a:lnTo>
                    <a:pt x="35" y="8"/>
                  </a:lnTo>
                  <a:lnTo>
                    <a:pt x="36" y="6"/>
                  </a:lnTo>
                  <a:lnTo>
                    <a:pt x="37" y="4"/>
                  </a:lnTo>
                  <a:lnTo>
                    <a:pt x="40" y="2"/>
                  </a:lnTo>
                  <a:lnTo>
                    <a:pt x="45" y="2"/>
                  </a:lnTo>
                  <a:lnTo>
                    <a:pt x="49" y="3"/>
                  </a:lnTo>
                  <a:lnTo>
                    <a:pt x="51" y="6"/>
                  </a:lnTo>
                  <a:lnTo>
                    <a:pt x="51" y="10"/>
                  </a:lnTo>
                  <a:lnTo>
                    <a:pt x="52" y="14"/>
                  </a:lnTo>
                  <a:lnTo>
                    <a:pt x="54" y="17"/>
                  </a:lnTo>
                  <a:lnTo>
                    <a:pt x="55" y="17"/>
                  </a:lnTo>
                  <a:lnTo>
                    <a:pt x="55" y="11"/>
                  </a:lnTo>
                  <a:lnTo>
                    <a:pt x="55" y="10"/>
                  </a:lnTo>
                  <a:lnTo>
                    <a:pt x="56" y="10"/>
                  </a:lnTo>
                  <a:lnTo>
                    <a:pt x="59" y="9"/>
                  </a:lnTo>
                  <a:lnTo>
                    <a:pt x="64" y="9"/>
                  </a:lnTo>
                  <a:lnTo>
                    <a:pt x="67" y="9"/>
                  </a:lnTo>
                  <a:lnTo>
                    <a:pt x="70" y="10"/>
                  </a:lnTo>
                  <a:lnTo>
                    <a:pt x="72" y="12"/>
                  </a:lnTo>
                  <a:lnTo>
                    <a:pt x="79" y="16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16"/>
                  </a:lnTo>
                  <a:lnTo>
                    <a:pt x="79" y="13"/>
                  </a:lnTo>
                  <a:lnTo>
                    <a:pt x="75" y="12"/>
                  </a:lnTo>
                  <a:lnTo>
                    <a:pt x="71" y="11"/>
                  </a:lnTo>
                  <a:lnTo>
                    <a:pt x="68" y="9"/>
                  </a:lnTo>
                  <a:lnTo>
                    <a:pt x="65" y="6"/>
                  </a:lnTo>
                  <a:lnTo>
                    <a:pt x="65" y="5"/>
                  </a:lnTo>
                  <a:lnTo>
                    <a:pt x="65" y="4"/>
                  </a:lnTo>
                  <a:lnTo>
                    <a:pt x="66" y="2"/>
                  </a:lnTo>
                  <a:lnTo>
                    <a:pt x="68" y="1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1" name="Freeform 125"/>
            <p:cNvSpPr>
              <a:spLocks/>
            </p:cNvSpPr>
            <p:nvPr/>
          </p:nvSpPr>
          <p:spPr bwMode="auto">
            <a:xfrm>
              <a:off x="2634735" y="2787659"/>
              <a:ext cx="14481" cy="13034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7" y="0"/>
                </a:cxn>
                <a:cxn ang="0">
                  <a:pos x="10" y="1"/>
                </a:cxn>
                <a:cxn ang="0">
                  <a:pos x="9" y="4"/>
                </a:cxn>
                <a:cxn ang="0">
                  <a:pos x="7" y="7"/>
                </a:cxn>
                <a:cxn ang="0">
                  <a:pos x="4" y="9"/>
                </a:cxn>
                <a:cxn ang="0">
                  <a:pos x="3" y="9"/>
                </a:cxn>
                <a:cxn ang="0">
                  <a:pos x="2" y="8"/>
                </a:cxn>
                <a:cxn ang="0">
                  <a:pos x="2" y="7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1" y="1"/>
                </a:cxn>
                <a:cxn ang="0">
                  <a:pos x="2" y="0"/>
                </a:cxn>
              </a:cxnLst>
              <a:rect l="0" t="0" r="r" b="b"/>
              <a:pathLst>
                <a:path w="10" h="9">
                  <a:moveTo>
                    <a:pt x="2" y="0"/>
                  </a:moveTo>
                  <a:lnTo>
                    <a:pt x="7" y="0"/>
                  </a:lnTo>
                  <a:lnTo>
                    <a:pt x="10" y="1"/>
                  </a:lnTo>
                  <a:lnTo>
                    <a:pt x="9" y="4"/>
                  </a:lnTo>
                  <a:lnTo>
                    <a:pt x="7" y="7"/>
                  </a:lnTo>
                  <a:lnTo>
                    <a:pt x="4" y="9"/>
                  </a:lnTo>
                  <a:lnTo>
                    <a:pt x="3" y="9"/>
                  </a:lnTo>
                  <a:lnTo>
                    <a:pt x="2" y="8"/>
                  </a:lnTo>
                  <a:lnTo>
                    <a:pt x="2" y="7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2" name="Freeform 126"/>
            <p:cNvSpPr>
              <a:spLocks/>
            </p:cNvSpPr>
            <p:nvPr/>
          </p:nvSpPr>
          <p:spPr bwMode="auto">
            <a:xfrm>
              <a:off x="2025076" y="2738423"/>
              <a:ext cx="160742" cy="94128"/>
            </a:xfrm>
            <a:custGeom>
              <a:avLst/>
              <a:gdLst/>
              <a:ahLst/>
              <a:cxnLst>
                <a:cxn ang="0">
                  <a:pos x="31" y="1"/>
                </a:cxn>
                <a:cxn ang="0">
                  <a:pos x="37" y="4"/>
                </a:cxn>
                <a:cxn ang="0">
                  <a:pos x="40" y="7"/>
                </a:cxn>
                <a:cxn ang="0">
                  <a:pos x="56" y="8"/>
                </a:cxn>
                <a:cxn ang="0">
                  <a:pos x="72" y="12"/>
                </a:cxn>
                <a:cxn ang="0">
                  <a:pos x="73" y="16"/>
                </a:cxn>
                <a:cxn ang="0">
                  <a:pos x="71" y="21"/>
                </a:cxn>
                <a:cxn ang="0">
                  <a:pos x="72" y="24"/>
                </a:cxn>
                <a:cxn ang="0">
                  <a:pos x="76" y="21"/>
                </a:cxn>
                <a:cxn ang="0">
                  <a:pos x="77" y="20"/>
                </a:cxn>
                <a:cxn ang="0">
                  <a:pos x="76" y="18"/>
                </a:cxn>
                <a:cxn ang="0">
                  <a:pos x="75" y="13"/>
                </a:cxn>
                <a:cxn ang="0">
                  <a:pos x="76" y="5"/>
                </a:cxn>
                <a:cxn ang="0">
                  <a:pos x="82" y="1"/>
                </a:cxn>
                <a:cxn ang="0">
                  <a:pos x="87" y="4"/>
                </a:cxn>
                <a:cxn ang="0">
                  <a:pos x="90" y="9"/>
                </a:cxn>
                <a:cxn ang="0">
                  <a:pos x="92" y="29"/>
                </a:cxn>
                <a:cxn ang="0">
                  <a:pos x="97" y="40"/>
                </a:cxn>
                <a:cxn ang="0">
                  <a:pos x="100" y="42"/>
                </a:cxn>
                <a:cxn ang="0">
                  <a:pos x="109" y="46"/>
                </a:cxn>
                <a:cxn ang="0">
                  <a:pos x="111" y="50"/>
                </a:cxn>
                <a:cxn ang="0">
                  <a:pos x="104" y="58"/>
                </a:cxn>
                <a:cxn ang="0">
                  <a:pos x="95" y="63"/>
                </a:cxn>
                <a:cxn ang="0">
                  <a:pos x="84" y="64"/>
                </a:cxn>
                <a:cxn ang="0">
                  <a:pos x="75" y="60"/>
                </a:cxn>
                <a:cxn ang="0">
                  <a:pos x="73" y="54"/>
                </a:cxn>
                <a:cxn ang="0">
                  <a:pos x="69" y="52"/>
                </a:cxn>
                <a:cxn ang="0">
                  <a:pos x="65" y="57"/>
                </a:cxn>
                <a:cxn ang="0">
                  <a:pos x="63" y="59"/>
                </a:cxn>
                <a:cxn ang="0">
                  <a:pos x="49" y="62"/>
                </a:cxn>
                <a:cxn ang="0">
                  <a:pos x="39" y="63"/>
                </a:cxn>
                <a:cxn ang="0">
                  <a:pos x="31" y="61"/>
                </a:cxn>
                <a:cxn ang="0">
                  <a:pos x="26" y="54"/>
                </a:cxn>
                <a:cxn ang="0">
                  <a:pos x="19" y="50"/>
                </a:cxn>
                <a:cxn ang="0">
                  <a:pos x="6" y="46"/>
                </a:cxn>
                <a:cxn ang="0">
                  <a:pos x="0" y="39"/>
                </a:cxn>
                <a:cxn ang="0">
                  <a:pos x="2" y="36"/>
                </a:cxn>
                <a:cxn ang="0">
                  <a:pos x="21" y="36"/>
                </a:cxn>
                <a:cxn ang="0">
                  <a:pos x="28" y="34"/>
                </a:cxn>
                <a:cxn ang="0">
                  <a:pos x="31" y="31"/>
                </a:cxn>
                <a:cxn ang="0">
                  <a:pos x="28" y="30"/>
                </a:cxn>
                <a:cxn ang="0">
                  <a:pos x="22" y="31"/>
                </a:cxn>
                <a:cxn ang="0">
                  <a:pos x="15" y="29"/>
                </a:cxn>
                <a:cxn ang="0">
                  <a:pos x="7" y="23"/>
                </a:cxn>
                <a:cxn ang="0">
                  <a:pos x="7" y="21"/>
                </a:cxn>
                <a:cxn ang="0">
                  <a:pos x="11" y="21"/>
                </a:cxn>
                <a:cxn ang="0">
                  <a:pos x="16" y="20"/>
                </a:cxn>
                <a:cxn ang="0">
                  <a:pos x="16" y="15"/>
                </a:cxn>
                <a:cxn ang="0">
                  <a:pos x="10" y="15"/>
                </a:cxn>
                <a:cxn ang="0">
                  <a:pos x="9" y="13"/>
                </a:cxn>
                <a:cxn ang="0">
                  <a:pos x="13" y="10"/>
                </a:cxn>
                <a:cxn ang="0">
                  <a:pos x="19" y="8"/>
                </a:cxn>
                <a:cxn ang="0">
                  <a:pos x="23" y="3"/>
                </a:cxn>
                <a:cxn ang="0">
                  <a:pos x="28" y="0"/>
                </a:cxn>
              </a:cxnLst>
              <a:rect l="0" t="0" r="r" b="b"/>
              <a:pathLst>
                <a:path w="111" h="65">
                  <a:moveTo>
                    <a:pt x="28" y="0"/>
                  </a:moveTo>
                  <a:lnTo>
                    <a:pt x="31" y="1"/>
                  </a:lnTo>
                  <a:lnTo>
                    <a:pt x="34" y="3"/>
                  </a:lnTo>
                  <a:lnTo>
                    <a:pt x="37" y="4"/>
                  </a:lnTo>
                  <a:lnTo>
                    <a:pt x="39" y="6"/>
                  </a:lnTo>
                  <a:lnTo>
                    <a:pt x="40" y="7"/>
                  </a:lnTo>
                  <a:lnTo>
                    <a:pt x="48" y="7"/>
                  </a:lnTo>
                  <a:lnTo>
                    <a:pt x="56" y="8"/>
                  </a:lnTo>
                  <a:lnTo>
                    <a:pt x="64" y="9"/>
                  </a:lnTo>
                  <a:lnTo>
                    <a:pt x="72" y="12"/>
                  </a:lnTo>
                  <a:lnTo>
                    <a:pt x="73" y="13"/>
                  </a:lnTo>
                  <a:lnTo>
                    <a:pt x="73" y="16"/>
                  </a:lnTo>
                  <a:lnTo>
                    <a:pt x="72" y="19"/>
                  </a:lnTo>
                  <a:lnTo>
                    <a:pt x="71" y="21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3" y="24"/>
                  </a:lnTo>
                  <a:lnTo>
                    <a:pt x="76" y="21"/>
                  </a:lnTo>
                  <a:lnTo>
                    <a:pt x="77" y="20"/>
                  </a:lnTo>
                  <a:lnTo>
                    <a:pt x="77" y="20"/>
                  </a:lnTo>
                  <a:lnTo>
                    <a:pt x="76" y="19"/>
                  </a:lnTo>
                  <a:lnTo>
                    <a:pt x="76" y="18"/>
                  </a:lnTo>
                  <a:lnTo>
                    <a:pt x="75" y="17"/>
                  </a:lnTo>
                  <a:lnTo>
                    <a:pt x="75" y="13"/>
                  </a:lnTo>
                  <a:lnTo>
                    <a:pt x="75" y="8"/>
                  </a:lnTo>
                  <a:lnTo>
                    <a:pt x="76" y="5"/>
                  </a:lnTo>
                  <a:lnTo>
                    <a:pt x="79" y="2"/>
                  </a:lnTo>
                  <a:lnTo>
                    <a:pt x="82" y="1"/>
                  </a:lnTo>
                  <a:lnTo>
                    <a:pt x="84" y="2"/>
                  </a:lnTo>
                  <a:lnTo>
                    <a:pt x="87" y="4"/>
                  </a:lnTo>
                  <a:lnTo>
                    <a:pt x="89" y="6"/>
                  </a:lnTo>
                  <a:lnTo>
                    <a:pt x="90" y="9"/>
                  </a:lnTo>
                  <a:lnTo>
                    <a:pt x="90" y="15"/>
                  </a:lnTo>
                  <a:lnTo>
                    <a:pt x="92" y="29"/>
                  </a:lnTo>
                  <a:lnTo>
                    <a:pt x="94" y="35"/>
                  </a:lnTo>
                  <a:lnTo>
                    <a:pt x="97" y="40"/>
                  </a:lnTo>
                  <a:lnTo>
                    <a:pt x="98" y="41"/>
                  </a:lnTo>
                  <a:lnTo>
                    <a:pt x="100" y="42"/>
                  </a:lnTo>
                  <a:lnTo>
                    <a:pt x="106" y="44"/>
                  </a:lnTo>
                  <a:lnTo>
                    <a:pt x="109" y="46"/>
                  </a:lnTo>
                  <a:lnTo>
                    <a:pt x="111" y="47"/>
                  </a:lnTo>
                  <a:lnTo>
                    <a:pt x="111" y="50"/>
                  </a:lnTo>
                  <a:lnTo>
                    <a:pt x="109" y="53"/>
                  </a:lnTo>
                  <a:lnTo>
                    <a:pt x="104" y="58"/>
                  </a:lnTo>
                  <a:lnTo>
                    <a:pt x="99" y="61"/>
                  </a:lnTo>
                  <a:lnTo>
                    <a:pt x="95" y="63"/>
                  </a:lnTo>
                  <a:lnTo>
                    <a:pt x="89" y="65"/>
                  </a:lnTo>
                  <a:lnTo>
                    <a:pt x="84" y="64"/>
                  </a:lnTo>
                  <a:lnTo>
                    <a:pt x="77" y="62"/>
                  </a:lnTo>
                  <a:lnTo>
                    <a:pt x="75" y="60"/>
                  </a:lnTo>
                  <a:lnTo>
                    <a:pt x="74" y="57"/>
                  </a:lnTo>
                  <a:lnTo>
                    <a:pt x="73" y="54"/>
                  </a:lnTo>
                  <a:lnTo>
                    <a:pt x="70" y="52"/>
                  </a:lnTo>
                  <a:lnTo>
                    <a:pt x="69" y="52"/>
                  </a:lnTo>
                  <a:lnTo>
                    <a:pt x="66" y="55"/>
                  </a:lnTo>
                  <a:lnTo>
                    <a:pt x="65" y="57"/>
                  </a:lnTo>
                  <a:lnTo>
                    <a:pt x="64" y="58"/>
                  </a:lnTo>
                  <a:lnTo>
                    <a:pt x="63" y="59"/>
                  </a:lnTo>
                  <a:lnTo>
                    <a:pt x="56" y="61"/>
                  </a:lnTo>
                  <a:lnTo>
                    <a:pt x="49" y="62"/>
                  </a:lnTo>
                  <a:lnTo>
                    <a:pt x="44" y="63"/>
                  </a:lnTo>
                  <a:lnTo>
                    <a:pt x="39" y="63"/>
                  </a:lnTo>
                  <a:lnTo>
                    <a:pt x="34" y="63"/>
                  </a:lnTo>
                  <a:lnTo>
                    <a:pt x="31" y="61"/>
                  </a:lnTo>
                  <a:lnTo>
                    <a:pt x="29" y="57"/>
                  </a:lnTo>
                  <a:lnTo>
                    <a:pt x="26" y="54"/>
                  </a:lnTo>
                  <a:lnTo>
                    <a:pt x="24" y="51"/>
                  </a:lnTo>
                  <a:lnTo>
                    <a:pt x="19" y="50"/>
                  </a:lnTo>
                  <a:lnTo>
                    <a:pt x="10" y="48"/>
                  </a:lnTo>
                  <a:lnTo>
                    <a:pt x="6" y="46"/>
                  </a:lnTo>
                  <a:lnTo>
                    <a:pt x="2" y="42"/>
                  </a:lnTo>
                  <a:lnTo>
                    <a:pt x="0" y="39"/>
                  </a:lnTo>
                  <a:lnTo>
                    <a:pt x="0" y="38"/>
                  </a:lnTo>
                  <a:lnTo>
                    <a:pt x="2" y="36"/>
                  </a:lnTo>
                  <a:lnTo>
                    <a:pt x="5" y="36"/>
                  </a:lnTo>
                  <a:lnTo>
                    <a:pt x="21" y="36"/>
                  </a:lnTo>
                  <a:lnTo>
                    <a:pt x="25" y="35"/>
                  </a:lnTo>
                  <a:lnTo>
                    <a:pt x="28" y="34"/>
                  </a:lnTo>
                  <a:lnTo>
                    <a:pt x="30" y="33"/>
                  </a:lnTo>
                  <a:lnTo>
                    <a:pt x="31" y="31"/>
                  </a:lnTo>
                  <a:lnTo>
                    <a:pt x="30" y="30"/>
                  </a:lnTo>
                  <a:lnTo>
                    <a:pt x="28" y="30"/>
                  </a:lnTo>
                  <a:lnTo>
                    <a:pt x="26" y="30"/>
                  </a:lnTo>
                  <a:lnTo>
                    <a:pt x="22" y="31"/>
                  </a:lnTo>
                  <a:lnTo>
                    <a:pt x="20" y="31"/>
                  </a:lnTo>
                  <a:lnTo>
                    <a:pt x="15" y="29"/>
                  </a:lnTo>
                  <a:lnTo>
                    <a:pt x="11" y="26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9" y="21"/>
                  </a:lnTo>
                  <a:lnTo>
                    <a:pt x="11" y="21"/>
                  </a:lnTo>
                  <a:lnTo>
                    <a:pt x="15" y="21"/>
                  </a:lnTo>
                  <a:lnTo>
                    <a:pt x="16" y="20"/>
                  </a:lnTo>
                  <a:lnTo>
                    <a:pt x="17" y="18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0" y="15"/>
                  </a:lnTo>
                  <a:lnTo>
                    <a:pt x="9" y="14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3" y="10"/>
                  </a:lnTo>
                  <a:lnTo>
                    <a:pt x="16" y="9"/>
                  </a:lnTo>
                  <a:lnTo>
                    <a:pt x="19" y="8"/>
                  </a:lnTo>
                  <a:lnTo>
                    <a:pt x="21" y="6"/>
                  </a:lnTo>
                  <a:lnTo>
                    <a:pt x="23" y="3"/>
                  </a:lnTo>
                  <a:lnTo>
                    <a:pt x="26" y="2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3" name="Freeform 127"/>
            <p:cNvSpPr>
              <a:spLocks/>
            </p:cNvSpPr>
            <p:nvPr/>
          </p:nvSpPr>
          <p:spPr bwMode="auto">
            <a:xfrm>
              <a:off x="2588395" y="2754352"/>
              <a:ext cx="24619" cy="173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5"/>
                </a:cxn>
                <a:cxn ang="0">
                  <a:pos x="16" y="11"/>
                </a:cxn>
                <a:cxn ang="0">
                  <a:pos x="17" y="11"/>
                </a:cxn>
                <a:cxn ang="0">
                  <a:pos x="16" y="11"/>
                </a:cxn>
                <a:cxn ang="0">
                  <a:pos x="16" y="12"/>
                </a:cxn>
                <a:cxn ang="0">
                  <a:pos x="15" y="11"/>
                </a:cxn>
                <a:cxn ang="0">
                  <a:pos x="14" y="11"/>
                </a:cxn>
                <a:cxn ang="0">
                  <a:pos x="12" y="11"/>
                </a:cxn>
                <a:cxn ang="0">
                  <a:pos x="11" y="11"/>
                </a:cxn>
                <a:cxn ang="0">
                  <a:pos x="11" y="10"/>
                </a:cxn>
                <a:cxn ang="0">
                  <a:pos x="8" y="8"/>
                </a:cxn>
                <a:cxn ang="0">
                  <a:pos x="2" y="2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17" h="12">
                  <a:moveTo>
                    <a:pt x="0" y="0"/>
                  </a:moveTo>
                  <a:lnTo>
                    <a:pt x="9" y="5"/>
                  </a:lnTo>
                  <a:lnTo>
                    <a:pt x="16" y="11"/>
                  </a:lnTo>
                  <a:lnTo>
                    <a:pt x="17" y="11"/>
                  </a:lnTo>
                  <a:lnTo>
                    <a:pt x="16" y="11"/>
                  </a:lnTo>
                  <a:lnTo>
                    <a:pt x="16" y="12"/>
                  </a:lnTo>
                  <a:lnTo>
                    <a:pt x="15" y="11"/>
                  </a:lnTo>
                  <a:lnTo>
                    <a:pt x="14" y="11"/>
                  </a:lnTo>
                  <a:lnTo>
                    <a:pt x="12" y="11"/>
                  </a:lnTo>
                  <a:lnTo>
                    <a:pt x="11" y="11"/>
                  </a:lnTo>
                  <a:lnTo>
                    <a:pt x="11" y="10"/>
                  </a:lnTo>
                  <a:lnTo>
                    <a:pt x="8" y="8"/>
                  </a:lnTo>
                  <a:lnTo>
                    <a:pt x="2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4" name="Freeform 128"/>
            <p:cNvSpPr>
              <a:spLocks/>
            </p:cNvSpPr>
            <p:nvPr/>
          </p:nvSpPr>
          <p:spPr bwMode="auto">
            <a:xfrm>
              <a:off x="2194506" y="2812277"/>
              <a:ext cx="39100" cy="28962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6" y="4"/>
                </a:cxn>
                <a:cxn ang="0">
                  <a:pos x="21" y="8"/>
                </a:cxn>
                <a:cxn ang="0">
                  <a:pos x="25" y="12"/>
                </a:cxn>
                <a:cxn ang="0">
                  <a:pos x="27" y="17"/>
                </a:cxn>
                <a:cxn ang="0">
                  <a:pos x="27" y="18"/>
                </a:cxn>
                <a:cxn ang="0">
                  <a:pos x="26" y="19"/>
                </a:cxn>
                <a:cxn ang="0">
                  <a:pos x="25" y="20"/>
                </a:cxn>
                <a:cxn ang="0">
                  <a:pos x="24" y="20"/>
                </a:cxn>
                <a:cxn ang="0">
                  <a:pos x="23" y="20"/>
                </a:cxn>
                <a:cxn ang="0">
                  <a:pos x="20" y="20"/>
                </a:cxn>
                <a:cxn ang="0">
                  <a:pos x="14" y="19"/>
                </a:cxn>
                <a:cxn ang="0">
                  <a:pos x="9" y="16"/>
                </a:cxn>
                <a:cxn ang="0">
                  <a:pos x="7" y="16"/>
                </a:cxn>
                <a:cxn ang="0">
                  <a:pos x="4" y="16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13"/>
                </a:cxn>
                <a:cxn ang="0">
                  <a:pos x="1" y="10"/>
                </a:cxn>
                <a:cxn ang="0">
                  <a:pos x="7" y="4"/>
                </a:cxn>
                <a:cxn ang="0">
                  <a:pos x="9" y="2"/>
                </a:cxn>
                <a:cxn ang="0">
                  <a:pos x="11" y="0"/>
                </a:cxn>
                <a:cxn ang="0">
                  <a:pos x="12" y="0"/>
                </a:cxn>
              </a:cxnLst>
              <a:rect l="0" t="0" r="r" b="b"/>
              <a:pathLst>
                <a:path w="27" h="20">
                  <a:moveTo>
                    <a:pt x="12" y="0"/>
                  </a:moveTo>
                  <a:lnTo>
                    <a:pt x="16" y="4"/>
                  </a:lnTo>
                  <a:lnTo>
                    <a:pt x="21" y="8"/>
                  </a:lnTo>
                  <a:lnTo>
                    <a:pt x="25" y="12"/>
                  </a:lnTo>
                  <a:lnTo>
                    <a:pt x="27" y="17"/>
                  </a:lnTo>
                  <a:lnTo>
                    <a:pt x="27" y="18"/>
                  </a:lnTo>
                  <a:lnTo>
                    <a:pt x="26" y="19"/>
                  </a:lnTo>
                  <a:lnTo>
                    <a:pt x="25" y="20"/>
                  </a:lnTo>
                  <a:lnTo>
                    <a:pt x="24" y="20"/>
                  </a:lnTo>
                  <a:lnTo>
                    <a:pt x="23" y="20"/>
                  </a:lnTo>
                  <a:lnTo>
                    <a:pt x="20" y="20"/>
                  </a:lnTo>
                  <a:lnTo>
                    <a:pt x="14" y="19"/>
                  </a:lnTo>
                  <a:lnTo>
                    <a:pt x="9" y="16"/>
                  </a:lnTo>
                  <a:lnTo>
                    <a:pt x="7" y="16"/>
                  </a:lnTo>
                  <a:lnTo>
                    <a:pt x="4" y="16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10"/>
                  </a:lnTo>
                  <a:lnTo>
                    <a:pt x="7" y="4"/>
                  </a:lnTo>
                  <a:lnTo>
                    <a:pt x="9" y="2"/>
                  </a:lnTo>
                  <a:lnTo>
                    <a:pt x="11" y="0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5" name="Freeform 129"/>
            <p:cNvSpPr>
              <a:spLocks/>
            </p:cNvSpPr>
            <p:nvPr/>
          </p:nvSpPr>
          <p:spPr bwMode="auto">
            <a:xfrm>
              <a:off x="2323389" y="2845584"/>
              <a:ext cx="5792" cy="434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3" y="2"/>
                </a:cxn>
                <a:cxn ang="0">
                  <a:pos x="2" y="3"/>
                </a:cxn>
                <a:cxn ang="0">
                  <a:pos x="1" y="3"/>
                </a:cxn>
                <a:cxn ang="0">
                  <a:pos x="0" y="3"/>
                </a:cxn>
                <a:cxn ang="0">
                  <a:pos x="0" y="0"/>
                </a:cxn>
                <a:cxn ang="0">
                  <a:pos x="1" y="0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3" y="2"/>
                  </a:lnTo>
                  <a:lnTo>
                    <a:pt x="2" y="3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6" name="Freeform 130"/>
            <p:cNvSpPr>
              <a:spLocks noEditPoints="1"/>
            </p:cNvSpPr>
            <p:nvPr/>
          </p:nvSpPr>
          <p:spPr bwMode="auto">
            <a:xfrm>
              <a:off x="2284289" y="2734078"/>
              <a:ext cx="328724" cy="218667"/>
            </a:xfrm>
            <a:custGeom>
              <a:avLst/>
              <a:gdLst/>
              <a:ahLst/>
              <a:cxnLst>
                <a:cxn ang="0">
                  <a:pos x="189" y="67"/>
                </a:cxn>
                <a:cxn ang="0">
                  <a:pos x="23" y="0"/>
                </a:cxn>
                <a:cxn ang="0">
                  <a:pos x="19" y="10"/>
                </a:cxn>
                <a:cxn ang="0">
                  <a:pos x="29" y="33"/>
                </a:cxn>
                <a:cxn ang="0">
                  <a:pos x="34" y="32"/>
                </a:cxn>
                <a:cxn ang="0">
                  <a:pos x="29" y="26"/>
                </a:cxn>
                <a:cxn ang="0">
                  <a:pos x="23" y="13"/>
                </a:cxn>
                <a:cxn ang="0">
                  <a:pos x="33" y="14"/>
                </a:cxn>
                <a:cxn ang="0">
                  <a:pos x="42" y="1"/>
                </a:cxn>
                <a:cxn ang="0">
                  <a:pos x="54" y="16"/>
                </a:cxn>
                <a:cxn ang="0">
                  <a:pos x="55" y="19"/>
                </a:cxn>
                <a:cxn ang="0">
                  <a:pos x="60" y="20"/>
                </a:cxn>
                <a:cxn ang="0">
                  <a:pos x="70" y="10"/>
                </a:cxn>
                <a:cxn ang="0">
                  <a:pos x="54" y="3"/>
                </a:cxn>
                <a:cxn ang="0">
                  <a:pos x="75" y="9"/>
                </a:cxn>
                <a:cxn ang="0">
                  <a:pos x="90" y="25"/>
                </a:cxn>
                <a:cxn ang="0">
                  <a:pos x="104" y="28"/>
                </a:cxn>
                <a:cxn ang="0">
                  <a:pos x="109" y="25"/>
                </a:cxn>
                <a:cxn ang="0">
                  <a:pos x="114" y="41"/>
                </a:cxn>
                <a:cxn ang="0">
                  <a:pos x="122" y="31"/>
                </a:cxn>
                <a:cxn ang="0">
                  <a:pos x="134" y="34"/>
                </a:cxn>
                <a:cxn ang="0">
                  <a:pos x="133" y="44"/>
                </a:cxn>
                <a:cxn ang="0">
                  <a:pos x="144" y="42"/>
                </a:cxn>
                <a:cxn ang="0">
                  <a:pos x="144" y="51"/>
                </a:cxn>
                <a:cxn ang="0">
                  <a:pos x="152" y="54"/>
                </a:cxn>
                <a:cxn ang="0">
                  <a:pos x="172" y="65"/>
                </a:cxn>
                <a:cxn ang="0">
                  <a:pos x="174" y="64"/>
                </a:cxn>
                <a:cxn ang="0">
                  <a:pos x="175" y="60"/>
                </a:cxn>
                <a:cxn ang="0">
                  <a:pos x="190" y="65"/>
                </a:cxn>
                <a:cxn ang="0">
                  <a:pos x="193" y="69"/>
                </a:cxn>
                <a:cxn ang="0">
                  <a:pos x="213" y="71"/>
                </a:cxn>
                <a:cxn ang="0">
                  <a:pos x="208" y="72"/>
                </a:cxn>
                <a:cxn ang="0">
                  <a:pos x="217" y="79"/>
                </a:cxn>
                <a:cxn ang="0">
                  <a:pos x="207" y="81"/>
                </a:cxn>
                <a:cxn ang="0">
                  <a:pos x="210" y="97"/>
                </a:cxn>
                <a:cxn ang="0">
                  <a:pos x="201" y="83"/>
                </a:cxn>
                <a:cxn ang="0">
                  <a:pos x="193" y="84"/>
                </a:cxn>
                <a:cxn ang="0">
                  <a:pos x="179" y="98"/>
                </a:cxn>
                <a:cxn ang="0">
                  <a:pos x="183" y="96"/>
                </a:cxn>
                <a:cxn ang="0">
                  <a:pos x="190" y="103"/>
                </a:cxn>
                <a:cxn ang="0">
                  <a:pos x="203" y="104"/>
                </a:cxn>
                <a:cxn ang="0">
                  <a:pos x="208" y="109"/>
                </a:cxn>
                <a:cxn ang="0">
                  <a:pos x="216" y="113"/>
                </a:cxn>
                <a:cxn ang="0">
                  <a:pos x="227" y="135"/>
                </a:cxn>
                <a:cxn ang="0">
                  <a:pos x="211" y="151"/>
                </a:cxn>
                <a:cxn ang="0">
                  <a:pos x="184" y="138"/>
                </a:cxn>
                <a:cxn ang="0">
                  <a:pos x="164" y="133"/>
                </a:cxn>
                <a:cxn ang="0">
                  <a:pos x="169" y="130"/>
                </a:cxn>
                <a:cxn ang="0">
                  <a:pos x="149" y="123"/>
                </a:cxn>
                <a:cxn ang="0">
                  <a:pos x="146" y="101"/>
                </a:cxn>
                <a:cxn ang="0">
                  <a:pos x="162" y="87"/>
                </a:cxn>
                <a:cxn ang="0">
                  <a:pos x="144" y="80"/>
                </a:cxn>
                <a:cxn ang="0">
                  <a:pos x="124" y="66"/>
                </a:cxn>
                <a:cxn ang="0">
                  <a:pos x="118" y="65"/>
                </a:cxn>
                <a:cxn ang="0">
                  <a:pos x="107" y="60"/>
                </a:cxn>
                <a:cxn ang="0">
                  <a:pos x="101" y="55"/>
                </a:cxn>
                <a:cxn ang="0">
                  <a:pos x="90" y="48"/>
                </a:cxn>
                <a:cxn ang="0">
                  <a:pos x="76" y="38"/>
                </a:cxn>
                <a:cxn ang="0">
                  <a:pos x="65" y="49"/>
                </a:cxn>
                <a:cxn ang="0">
                  <a:pos x="58" y="50"/>
                </a:cxn>
                <a:cxn ang="0">
                  <a:pos x="21" y="43"/>
                </a:cxn>
                <a:cxn ang="0">
                  <a:pos x="5" y="18"/>
                </a:cxn>
              </a:cxnLst>
              <a:rect l="0" t="0" r="r" b="b"/>
              <a:pathLst>
                <a:path w="227" h="151">
                  <a:moveTo>
                    <a:pt x="184" y="67"/>
                  </a:moveTo>
                  <a:lnTo>
                    <a:pt x="184" y="67"/>
                  </a:lnTo>
                  <a:lnTo>
                    <a:pt x="185" y="68"/>
                  </a:lnTo>
                  <a:lnTo>
                    <a:pt x="187" y="68"/>
                  </a:lnTo>
                  <a:lnTo>
                    <a:pt x="189" y="67"/>
                  </a:lnTo>
                  <a:lnTo>
                    <a:pt x="187" y="67"/>
                  </a:lnTo>
                  <a:lnTo>
                    <a:pt x="186" y="67"/>
                  </a:lnTo>
                  <a:lnTo>
                    <a:pt x="184" y="67"/>
                  </a:lnTo>
                  <a:close/>
                  <a:moveTo>
                    <a:pt x="20" y="0"/>
                  </a:moveTo>
                  <a:lnTo>
                    <a:pt x="23" y="0"/>
                  </a:lnTo>
                  <a:lnTo>
                    <a:pt x="24" y="0"/>
                  </a:lnTo>
                  <a:lnTo>
                    <a:pt x="25" y="1"/>
                  </a:lnTo>
                  <a:lnTo>
                    <a:pt x="25" y="2"/>
                  </a:lnTo>
                  <a:lnTo>
                    <a:pt x="24" y="5"/>
                  </a:lnTo>
                  <a:lnTo>
                    <a:pt x="19" y="10"/>
                  </a:lnTo>
                  <a:lnTo>
                    <a:pt x="18" y="13"/>
                  </a:lnTo>
                  <a:lnTo>
                    <a:pt x="18" y="18"/>
                  </a:lnTo>
                  <a:lnTo>
                    <a:pt x="21" y="23"/>
                  </a:lnTo>
                  <a:lnTo>
                    <a:pt x="24" y="28"/>
                  </a:lnTo>
                  <a:lnTo>
                    <a:pt x="29" y="33"/>
                  </a:lnTo>
                  <a:lnTo>
                    <a:pt x="33" y="35"/>
                  </a:lnTo>
                  <a:lnTo>
                    <a:pt x="33" y="35"/>
                  </a:lnTo>
                  <a:lnTo>
                    <a:pt x="34" y="34"/>
                  </a:lnTo>
                  <a:lnTo>
                    <a:pt x="34" y="33"/>
                  </a:lnTo>
                  <a:lnTo>
                    <a:pt x="34" y="32"/>
                  </a:lnTo>
                  <a:lnTo>
                    <a:pt x="34" y="30"/>
                  </a:lnTo>
                  <a:lnTo>
                    <a:pt x="34" y="29"/>
                  </a:lnTo>
                  <a:lnTo>
                    <a:pt x="33" y="28"/>
                  </a:lnTo>
                  <a:lnTo>
                    <a:pt x="32" y="27"/>
                  </a:lnTo>
                  <a:lnTo>
                    <a:pt x="29" y="26"/>
                  </a:lnTo>
                  <a:lnTo>
                    <a:pt x="23" y="24"/>
                  </a:lnTo>
                  <a:lnTo>
                    <a:pt x="21" y="22"/>
                  </a:lnTo>
                  <a:lnTo>
                    <a:pt x="20" y="20"/>
                  </a:lnTo>
                  <a:lnTo>
                    <a:pt x="20" y="16"/>
                  </a:lnTo>
                  <a:lnTo>
                    <a:pt x="23" y="13"/>
                  </a:lnTo>
                  <a:lnTo>
                    <a:pt x="25" y="12"/>
                  </a:lnTo>
                  <a:lnTo>
                    <a:pt x="27" y="13"/>
                  </a:lnTo>
                  <a:lnTo>
                    <a:pt x="29" y="14"/>
                  </a:lnTo>
                  <a:lnTo>
                    <a:pt x="31" y="14"/>
                  </a:lnTo>
                  <a:lnTo>
                    <a:pt x="33" y="14"/>
                  </a:lnTo>
                  <a:lnTo>
                    <a:pt x="36" y="11"/>
                  </a:lnTo>
                  <a:lnTo>
                    <a:pt x="37" y="8"/>
                  </a:lnTo>
                  <a:lnTo>
                    <a:pt x="38" y="5"/>
                  </a:lnTo>
                  <a:lnTo>
                    <a:pt x="40" y="1"/>
                  </a:lnTo>
                  <a:lnTo>
                    <a:pt x="42" y="1"/>
                  </a:lnTo>
                  <a:lnTo>
                    <a:pt x="45" y="2"/>
                  </a:lnTo>
                  <a:lnTo>
                    <a:pt x="48" y="4"/>
                  </a:lnTo>
                  <a:lnTo>
                    <a:pt x="51" y="8"/>
                  </a:lnTo>
                  <a:lnTo>
                    <a:pt x="54" y="12"/>
                  </a:lnTo>
                  <a:lnTo>
                    <a:pt x="54" y="16"/>
                  </a:lnTo>
                  <a:lnTo>
                    <a:pt x="53" y="20"/>
                  </a:lnTo>
                  <a:lnTo>
                    <a:pt x="54" y="24"/>
                  </a:lnTo>
                  <a:lnTo>
                    <a:pt x="54" y="23"/>
                  </a:lnTo>
                  <a:lnTo>
                    <a:pt x="54" y="21"/>
                  </a:lnTo>
                  <a:lnTo>
                    <a:pt x="55" y="19"/>
                  </a:lnTo>
                  <a:lnTo>
                    <a:pt x="56" y="18"/>
                  </a:lnTo>
                  <a:lnTo>
                    <a:pt x="57" y="18"/>
                  </a:lnTo>
                  <a:lnTo>
                    <a:pt x="58" y="19"/>
                  </a:lnTo>
                  <a:lnTo>
                    <a:pt x="59" y="19"/>
                  </a:lnTo>
                  <a:lnTo>
                    <a:pt x="60" y="20"/>
                  </a:lnTo>
                  <a:lnTo>
                    <a:pt x="60" y="20"/>
                  </a:lnTo>
                  <a:lnTo>
                    <a:pt x="65" y="16"/>
                  </a:lnTo>
                  <a:lnTo>
                    <a:pt x="69" y="12"/>
                  </a:lnTo>
                  <a:lnTo>
                    <a:pt x="72" y="10"/>
                  </a:lnTo>
                  <a:lnTo>
                    <a:pt x="70" y="10"/>
                  </a:lnTo>
                  <a:lnTo>
                    <a:pt x="69" y="9"/>
                  </a:lnTo>
                  <a:lnTo>
                    <a:pt x="68" y="9"/>
                  </a:lnTo>
                  <a:lnTo>
                    <a:pt x="67" y="9"/>
                  </a:lnTo>
                  <a:lnTo>
                    <a:pt x="59" y="6"/>
                  </a:lnTo>
                  <a:lnTo>
                    <a:pt x="54" y="3"/>
                  </a:lnTo>
                  <a:lnTo>
                    <a:pt x="50" y="2"/>
                  </a:lnTo>
                  <a:lnTo>
                    <a:pt x="48" y="1"/>
                  </a:lnTo>
                  <a:lnTo>
                    <a:pt x="47" y="0"/>
                  </a:lnTo>
                  <a:lnTo>
                    <a:pt x="61" y="4"/>
                  </a:lnTo>
                  <a:lnTo>
                    <a:pt x="75" y="9"/>
                  </a:lnTo>
                  <a:lnTo>
                    <a:pt x="77" y="9"/>
                  </a:lnTo>
                  <a:lnTo>
                    <a:pt x="81" y="11"/>
                  </a:lnTo>
                  <a:lnTo>
                    <a:pt x="85" y="15"/>
                  </a:lnTo>
                  <a:lnTo>
                    <a:pt x="88" y="18"/>
                  </a:lnTo>
                  <a:lnTo>
                    <a:pt x="90" y="25"/>
                  </a:lnTo>
                  <a:lnTo>
                    <a:pt x="92" y="28"/>
                  </a:lnTo>
                  <a:lnTo>
                    <a:pt x="95" y="30"/>
                  </a:lnTo>
                  <a:lnTo>
                    <a:pt x="99" y="31"/>
                  </a:lnTo>
                  <a:lnTo>
                    <a:pt x="103" y="30"/>
                  </a:lnTo>
                  <a:lnTo>
                    <a:pt x="104" y="28"/>
                  </a:lnTo>
                  <a:lnTo>
                    <a:pt x="105" y="23"/>
                  </a:lnTo>
                  <a:lnTo>
                    <a:pt x="106" y="21"/>
                  </a:lnTo>
                  <a:lnTo>
                    <a:pt x="107" y="21"/>
                  </a:lnTo>
                  <a:lnTo>
                    <a:pt x="108" y="22"/>
                  </a:lnTo>
                  <a:lnTo>
                    <a:pt x="109" y="25"/>
                  </a:lnTo>
                  <a:lnTo>
                    <a:pt x="109" y="28"/>
                  </a:lnTo>
                  <a:lnTo>
                    <a:pt x="109" y="32"/>
                  </a:lnTo>
                  <a:lnTo>
                    <a:pt x="110" y="35"/>
                  </a:lnTo>
                  <a:lnTo>
                    <a:pt x="112" y="38"/>
                  </a:lnTo>
                  <a:lnTo>
                    <a:pt x="114" y="41"/>
                  </a:lnTo>
                  <a:lnTo>
                    <a:pt x="117" y="41"/>
                  </a:lnTo>
                  <a:lnTo>
                    <a:pt x="121" y="40"/>
                  </a:lnTo>
                  <a:lnTo>
                    <a:pt x="122" y="39"/>
                  </a:lnTo>
                  <a:lnTo>
                    <a:pt x="122" y="34"/>
                  </a:lnTo>
                  <a:lnTo>
                    <a:pt x="122" y="31"/>
                  </a:lnTo>
                  <a:lnTo>
                    <a:pt x="122" y="28"/>
                  </a:lnTo>
                  <a:lnTo>
                    <a:pt x="124" y="27"/>
                  </a:lnTo>
                  <a:lnTo>
                    <a:pt x="127" y="28"/>
                  </a:lnTo>
                  <a:lnTo>
                    <a:pt x="131" y="30"/>
                  </a:lnTo>
                  <a:lnTo>
                    <a:pt x="134" y="34"/>
                  </a:lnTo>
                  <a:lnTo>
                    <a:pt x="135" y="38"/>
                  </a:lnTo>
                  <a:lnTo>
                    <a:pt x="135" y="41"/>
                  </a:lnTo>
                  <a:lnTo>
                    <a:pt x="134" y="42"/>
                  </a:lnTo>
                  <a:lnTo>
                    <a:pt x="133" y="43"/>
                  </a:lnTo>
                  <a:lnTo>
                    <a:pt x="133" y="44"/>
                  </a:lnTo>
                  <a:lnTo>
                    <a:pt x="133" y="44"/>
                  </a:lnTo>
                  <a:lnTo>
                    <a:pt x="133" y="45"/>
                  </a:lnTo>
                  <a:lnTo>
                    <a:pt x="137" y="45"/>
                  </a:lnTo>
                  <a:lnTo>
                    <a:pt x="140" y="44"/>
                  </a:lnTo>
                  <a:lnTo>
                    <a:pt x="144" y="42"/>
                  </a:lnTo>
                  <a:lnTo>
                    <a:pt x="148" y="42"/>
                  </a:lnTo>
                  <a:lnTo>
                    <a:pt x="150" y="43"/>
                  </a:lnTo>
                  <a:lnTo>
                    <a:pt x="151" y="44"/>
                  </a:lnTo>
                  <a:lnTo>
                    <a:pt x="149" y="47"/>
                  </a:lnTo>
                  <a:lnTo>
                    <a:pt x="144" y="51"/>
                  </a:lnTo>
                  <a:lnTo>
                    <a:pt x="142" y="53"/>
                  </a:lnTo>
                  <a:lnTo>
                    <a:pt x="144" y="54"/>
                  </a:lnTo>
                  <a:lnTo>
                    <a:pt x="145" y="55"/>
                  </a:lnTo>
                  <a:lnTo>
                    <a:pt x="150" y="54"/>
                  </a:lnTo>
                  <a:lnTo>
                    <a:pt x="152" y="54"/>
                  </a:lnTo>
                  <a:lnTo>
                    <a:pt x="155" y="55"/>
                  </a:lnTo>
                  <a:lnTo>
                    <a:pt x="158" y="56"/>
                  </a:lnTo>
                  <a:lnTo>
                    <a:pt x="161" y="58"/>
                  </a:lnTo>
                  <a:lnTo>
                    <a:pt x="170" y="64"/>
                  </a:lnTo>
                  <a:lnTo>
                    <a:pt x="172" y="65"/>
                  </a:lnTo>
                  <a:lnTo>
                    <a:pt x="172" y="65"/>
                  </a:lnTo>
                  <a:lnTo>
                    <a:pt x="173" y="65"/>
                  </a:lnTo>
                  <a:lnTo>
                    <a:pt x="174" y="66"/>
                  </a:lnTo>
                  <a:lnTo>
                    <a:pt x="174" y="65"/>
                  </a:lnTo>
                  <a:lnTo>
                    <a:pt x="174" y="64"/>
                  </a:lnTo>
                  <a:lnTo>
                    <a:pt x="174" y="63"/>
                  </a:lnTo>
                  <a:lnTo>
                    <a:pt x="173" y="62"/>
                  </a:lnTo>
                  <a:lnTo>
                    <a:pt x="172" y="61"/>
                  </a:lnTo>
                  <a:lnTo>
                    <a:pt x="173" y="61"/>
                  </a:lnTo>
                  <a:lnTo>
                    <a:pt x="175" y="60"/>
                  </a:lnTo>
                  <a:lnTo>
                    <a:pt x="178" y="60"/>
                  </a:lnTo>
                  <a:lnTo>
                    <a:pt x="181" y="61"/>
                  </a:lnTo>
                  <a:lnTo>
                    <a:pt x="182" y="61"/>
                  </a:lnTo>
                  <a:lnTo>
                    <a:pt x="185" y="62"/>
                  </a:lnTo>
                  <a:lnTo>
                    <a:pt x="190" y="65"/>
                  </a:lnTo>
                  <a:lnTo>
                    <a:pt x="191" y="67"/>
                  </a:lnTo>
                  <a:lnTo>
                    <a:pt x="190" y="67"/>
                  </a:lnTo>
                  <a:lnTo>
                    <a:pt x="192" y="67"/>
                  </a:lnTo>
                  <a:lnTo>
                    <a:pt x="193" y="68"/>
                  </a:lnTo>
                  <a:lnTo>
                    <a:pt x="193" y="69"/>
                  </a:lnTo>
                  <a:lnTo>
                    <a:pt x="194" y="70"/>
                  </a:lnTo>
                  <a:lnTo>
                    <a:pt x="196" y="70"/>
                  </a:lnTo>
                  <a:lnTo>
                    <a:pt x="199" y="69"/>
                  </a:lnTo>
                  <a:lnTo>
                    <a:pt x="207" y="69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09" y="71"/>
                  </a:lnTo>
                  <a:lnTo>
                    <a:pt x="208" y="72"/>
                  </a:lnTo>
                  <a:lnTo>
                    <a:pt x="208" y="72"/>
                  </a:lnTo>
                  <a:lnTo>
                    <a:pt x="208" y="72"/>
                  </a:lnTo>
                  <a:lnTo>
                    <a:pt x="209" y="74"/>
                  </a:lnTo>
                  <a:lnTo>
                    <a:pt x="211" y="74"/>
                  </a:lnTo>
                  <a:lnTo>
                    <a:pt x="214" y="75"/>
                  </a:lnTo>
                  <a:lnTo>
                    <a:pt x="217" y="77"/>
                  </a:lnTo>
                  <a:lnTo>
                    <a:pt x="217" y="79"/>
                  </a:lnTo>
                  <a:lnTo>
                    <a:pt x="216" y="81"/>
                  </a:lnTo>
                  <a:lnTo>
                    <a:pt x="214" y="81"/>
                  </a:lnTo>
                  <a:lnTo>
                    <a:pt x="210" y="80"/>
                  </a:lnTo>
                  <a:lnTo>
                    <a:pt x="208" y="80"/>
                  </a:lnTo>
                  <a:lnTo>
                    <a:pt x="207" y="81"/>
                  </a:lnTo>
                  <a:lnTo>
                    <a:pt x="208" y="86"/>
                  </a:lnTo>
                  <a:lnTo>
                    <a:pt x="210" y="91"/>
                  </a:lnTo>
                  <a:lnTo>
                    <a:pt x="211" y="95"/>
                  </a:lnTo>
                  <a:lnTo>
                    <a:pt x="211" y="96"/>
                  </a:lnTo>
                  <a:lnTo>
                    <a:pt x="210" y="97"/>
                  </a:lnTo>
                  <a:lnTo>
                    <a:pt x="210" y="97"/>
                  </a:lnTo>
                  <a:lnTo>
                    <a:pt x="209" y="97"/>
                  </a:lnTo>
                  <a:lnTo>
                    <a:pt x="206" y="93"/>
                  </a:lnTo>
                  <a:lnTo>
                    <a:pt x="204" y="88"/>
                  </a:lnTo>
                  <a:lnTo>
                    <a:pt x="201" y="83"/>
                  </a:lnTo>
                  <a:lnTo>
                    <a:pt x="197" y="80"/>
                  </a:lnTo>
                  <a:lnTo>
                    <a:pt x="195" y="80"/>
                  </a:lnTo>
                  <a:lnTo>
                    <a:pt x="194" y="81"/>
                  </a:lnTo>
                  <a:lnTo>
                    <a:pt x="193" y="82"/>
                  </a:lnTo>
                  <a:lnTo>
                    <a:pt x="193" y="84"/>
                  </a:lnTo>
                  <a:lnTo>
                    <a:pt x="192" y="85"/>
                  </a:lnTo>
                  <a:lnTo>
                    <a:pt x="191" y="87"/>
                  </a:lnTo>
                  <a:lnTo>
                    <a:pt x="190" y="88"/>
                  </a:lnTo>
                  <a:lnTo>
                    <a:pt x="185" y="93"/>
                  </a:lnTo>
                  <a:lnTo>
                    <a:pt x="179" y="98"/>
                  </a:lnTo>
                  <a:lnTo>
                    <a:pt x="180" y="98"/>
                  </a:lnTo>
                  <a:lnTo>
                    <a:pt x="181" y="97"/>
                  </a:lnTo>
                  <a:lnTo>
                    <a:pt x="181" y="97"/>
                  </a:lnTo>
                  <a:lnTo>
                    <a:pt x="182" y="96"/>
                  </a:lnTo>
                  <a:lnTo>
                    <a:pt x="183" y="96"/>
                  </a:lnTo>
                  <a:lnTo>
                    <a:pt x="185" y="97"/>
                  </a:lnTo>
                  <a:lnTo>
                    <a:pt x="186" y="98"/>
                  </a:lnTo>
                  <a:lnTo>
                    <a:pt x="187" y="100"/>
                  </a:lnTo>
                  <a:lnTo>
                    <a:pt x="189" y="101"/>
                  </a:lnTo>
                  <a:lnTo>
                    <a:pt x="190" y="103"/>
                  </a:lnTo>
                  <a:lnTo>
                    <a:pt x="192" y="105"/>
                  </a:lnTo>
                  <a:lnTo>
                    <a:pt x="195" y="106"/>
                  </a:lnTo>
                  <a:lnTo>
                    <a:pt x="197" y="107"/>
                  </a:lnTo>
                  <a:lnTo>
                    <a:pt x="199" y="106"/>
                  </a:lnTo>
                  <a:lnTo>
                    <a:pt x="203" y="104"/>
                  </a:lnTo>
                  <a:lnTo>
                    <a:pt x="204" y="103"/>
                  </a:lnTo>
                  <a:lnTo>
                    <a:pt x="206" y="104"/>
                  </a:lnTo>
                  <a:lnTo>
                    <a:pt x="209" y="108"/>
                  </a:lnTo>
                  <a:lnTo>
                    <a:pt x="209" y="109"/>
                  </a:lnTo>
                  <a:lnTo>
                    <a:pt x="208" y="109"/>
                  </a:lnTo>
                  <a:lnTo>
                    <a:pt x="206" y="111"/>
                  </a:lnTo>
                  <a:lnTo>
                    <a:pt x="207" y="111"/>
                  </a:lnTo>
                  <a:lnTo>
                    <a:pt x="210" y="112"/>
                  </a:lnTo>
                  <a:lnTo>
                    <a:pt x="213" y="112"/>
                  </a:lnTo>
                  <a:lnTo>
                    <a:pt x="216" y="113"/>
                  </a:lnTo>
                  <a:lnTo>
                    <a:pt x="219" y="117"/>
                  </a:lnTo>
                  <a:lnTo>
                    <a:pt x="222" y="120"/>
                  </a:lnTo>
                  <a:lnTo>
                    <a:pt x="225" y="125"/>
                  </a:lnTo>
                  <a:lnTo>
                    <a:pt x="227" y="130"/>
                  </a:lnTo>
                  <a:lnTo>
                    <a:pt x="227" y="135"/>
                  </a:lnTo>
                  <a:lnTo>
                    <a:pt x="227" y="140"/>
                  </a:lnTo>
                  <a:lnTo>
                    <a:pt x="225" y="145"/>
                  </a:lnTo>
                  <a:lnTo>
                    <a:pt x="221" y="148"/>
                  </a:lnTo>
                  <a:lnTo>
                    <a:pt x="216" y="151"/>
                  </a:lnTo>
                  <a:lnTo>
                    <a:pt x="211" y="151"/>
                  </a:lnTo>
                  <a:lnTo>
                    <a:pt x="207" y="150"/>
                  </a:lnTo>
                  <a:lnTo>
                    <a:pt x="203" y="147"/>
                  </a:lnTo>
                  <a:lnTo>
                    <a:pt x="195" y="142"/>
                  </a:lnTo>
                  <a:lnTo>
                    <a:pt x="191" y="140"/>
                  </a:lnTo>
                  <a:lnTo>
                    <a:pt x="184" y="138"/>
                  </a:lnTo>
                  <a:lnTo>
                    <a:pt x="178" y="137"/>
                  </a:lnTo>
                  <a:lnTo>
                    <a:pt x="170" y="136"/>
                  </a:lnTo>
                  <a:lnTo>
                    <a:pt x="164" y="134"/>
                  </a:lnTo>
                  <a:lnTo>
                    <a:pt x="164" y="134"/>
                  </a:lnTo>
                  <a:lnTo>
                    <a:pt x="164" y="133"/>
                  </a:lnTo>
                  <a:lnTo>
                    <a:pt x="165" y="133"/>
                  </a:lnTo>
                  <a:lnTo>
                    <a:pt x="168" y="132"/>
                  </a:lnTo>
                  <a:lnTo>
                    <a:pt x="170" y="131"/>
                  </a:lnTo>
                  <a:lnTo>
                    <a:pt x="170" y="131"/>
                  </a:lnTo>
                  <a:lnTo>
                    <a:pt x="169" y="130"/>
                  </a:lnTo>
                  <a:lnTo>
                    <a:pt x="165" y="129"/>
                  </a:lnTo>
                  <a:lnTo>
                    <a:pt x="161" y="127"/>
                  </a:lnTo>
                  <a:lnTo>
                    <a:pt x="156" y="125"/>
                  </a:lnTo>
                  <a:lnTo>
                    <a:pt x="152" y="124"/>
                  </a:lnTo>
                  <a:lnTo>
                    <a:pt x="149" y="123"/>
                  </a:lnTo>
                  <a:lnTo>
                    <a:pt x="132" y="118"/>
                  </a:lnTo>
                  <a:lnTo>
                    <a:pt x="135" y="115"/>
                  </a:lnTo>
                  <a:lnTo>
                    <a:pt x="137" y="110"/>
                  </a:lnTo>
                  <a:lnTo>
                    <a:pt x="140" y="106"/>
                  </a:lnTo>
                  <a:lnTo>
                    <a:pt x="146" y="101"/>
                  </a:lnTo>
                  <a:lnTo>
                    <a:pt x="153" y="96"/>
                  </a:lnTo>
                  <a:lnTo>
                    <a:pt x="155" y="94"/>
                  </a:lnTo>
                  <a:lnTo>
                    <a:pt x="159" y="92"/>
                  </a:lnTo>
                  <a:lnTo>
                    <a:pt x="161" y="90"/>
                  </a:lnTo>
                  <a:lnTo>
                    <a:pt x="162" y="87"/>
                  </a:lnTo>
                  <a:lnTo>
                    <a:pt x="162" y="84"/>
                  </a:lnTo>
                  <a:lnTo>
                    <a:pt x="160" y="82"/>
                  </a:lnTo>
                  <a:lnTo>
                    <a:pt x="157" y="81"/>
                  </a:lnTo>
                  <a:lnTo>
                    <a:pt x="153" y="81"/>
                  </a:lnTo>
                  <a:lnTo>
                    <a:pt x="144" y="80"/>
                  </a:lnTo>
                  <a:lnTo>
                    <a:pt x="139" y="79"/>
                  </a:lnTo>
                  <a:lnTo>
                    <a:pt x="136" y="78"/>
                  </a:lnTo>
                  <a:lnTo>
                    <a:pt x="132" y="75"/>
                  </a:lnTo>
                  <a:lnTo>
                    <a:pt x="128" y="70"/>
                  </a:lnTo>
                  <a:lnTo>
                    <a:pt x="124" y="66"/>
                  </a:lnTo>
                  <a:lnTo>
                    <a:pt x="123" y="65"/>
                  </a:lnTo>
                  <a:lnTo>
                    <a:pt x="122" y="65"/>
                  </a:lnTo>
                  <a:lnTo>
                    <a:pt x="120" y="66"/>
                  </a:lnTo>
                  <a:lnTo>
                    <a:pt x="119" y="66"/>
                  </a:lnTo>
                  <a:lnTo>
                    <a:pt x="118" y="65"/>
                  </a:lnTo>
                  <a:lnTo>
                    <a:pt x="117" y="65"/>
                  </a:lnTo>
                  <a:lnTo>
                    <a:pt x="117" y="62"/>
                  </a:lnTo>
                  <a:lnTo>
                    <a:pt x="116" y="61"/>
                  </a:lnTo>
                  <a:lnTo>
                    <a:pt x="113" y="60"/>
                  </a:lnTo>
                  <a:lnTo>
                    <a:pt x="107" y="60"/>
                  </a:lnTo>
                  <a:lnTo>
                    <a:pt x="106" y="59"/>
                  </a:lnTo>
                  <a:lnTo>
                    <a:pt x="105" y="58"/>
                  </a:lnTo>
                  <a:lnTo>
                    <a:pt x="103" y="57"/>
                  </a:lnTo>
                  <a:lnTo>
                    <a:pt x="102" y="56"/>
                  </a:lnTo>
                  <a:lnTo>
                    <a:pt x="101" y="55"/>
                  </a:lnTo>
                  <a:lnTo>
                    <a:pt x="96" y="53"/>
                  </a:lnTo>
                  <a:lnTo>
                    <a:pt x="92" y="51"/>
                  </a:lnTo>
                  <a:lnTo>
                    <a:pt x="91" y="50"/>
                  </a:lnTo>
                  <a:lnTo>
                    <a:pt x="90" y="50"/>
                  </a:lnTo>
                  <a:lnTo>
                    <a:pt x="90" y="48"/>
                  </a:lnTo>
                  <a:lnTo>
                    <a:pt x="89" y="48"/>
                  </a:lnTo>
                  <a:lnTo>
                    <a:pt x="88" y="47"/>
                  </a:lnTo>
                  <a:lnTo>
                    <a:pt x="83" y="43"/>
                  </a:lnTo>
                  <a:lnTo>
                    <a:pt x="80" y="40"/>
                  </a:lnTo>
                  <a:lnTo>
                    <a:pt x="76" y="38"/>
                  </a:lnTo>
                  <a:lnTo>
                    <a:pt x="71" y="38"/>
                  </a:lnTo>
                  <a:lnTo>
                    <a:pt x="68" y="40"/>
                  </a:lnTo>
                  <a:lnTo>
                    <a:pt x="67" y="42"/>
                  </a:lnTo>
                  <a:lnTo>
                    <a:pt x="66" y="46"/>
                  </a:lnTo>
                  <a:lnTo>
                    <a:pt x="65" y="49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2" y="52"/>
                  </a:lnTo>
                  <a:lnTo>
                    <a:pt x="59" y="51"/>
                  </a:lnTo>
                  <a:lnTo>
                    <a:pt x="58" y="50"/>
                  </a:lnTo>
                  <a:lnTo>
                    <a:pt x="58" y="51"/>
                  </a:lnTo>
                  <a:lnTo>
                    <a:pt x="56" y="52"/>
                  </a:lnTo>
                  <a:lnTo>
                    <a:pt x="55" y="52"/>
                  </a:lnTo>
                  <a:lnTo>
                    <a:pt x="38" y="48"/>
                  </a:lnTo>
                  <a:lnTo>
                    <a:pt x="21" y="43"/>
                  </a:lnTo>
                  <a:lnTo>
                    <a:pt x="4" y="37"/>
                  </a:lnTo>
                  <a:lnTo>
                    <a:pt x="1" y="35"/>
                  </a:lnTo>
                  <a:lnTo>
                    <a:pt x="0" y="31"/>
                  </a:lnTo>
                  <a:lnTo>
                    <a:pt x="0" y="27"/>
                  </a:lnTo>
                  <a:lnTo>
                    <a:pt x="5" y="18"/>
                  </a:lnTo>
                  <a:lnTo>
                    <a:pt x="11" y="9"/>
                  </a:lnTo>
                  <a:lnTo>
                    <a:pt x="18" y="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7" name="Freeform 131"/>
            <p:cNvSpPr>
              <a:spLocks/>
            </p:cNvSpPr>
            <p:nvPr/>
          </p:nvSpPr>
          <p:spPr bwMode="auto">
            <a:xfrm>
              <a:off x="2468202" y="2903509"/>
              <a:ext cx="7241" cy="28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1"/>
                </a:cxn>
                <a:cxn ang="0">
                  <a:pos x="4" y="2"/>
                </a:cxn>
                <a:cxn ang="0">
                  <a:pos x="3" y="2"/>
                </a:cxn>
                <a:cxn ang="0">
                  <a:pos x="1" y="2"/>
                </a:cxn>
                <a:cxn ang="0">
                  <a:pos x="1" y="1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5" y="1"/>
                  </a:lnTo>
                  <a:lnTo>
                    <a:pt x="4" y="2"/>
                  </a:lnTo>
                  <a:lnTo>
                    <a:pt x="3" y="2"/>
                  </a:lnTo>
                  <a:lnTo>
                    <a:pt x="1" y="2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8" name="Freeform 132"/>
            <p:cNvSpPr>
              <a:spLocks/>
            </p:cNvSpPr>
            <p:nvPr/>
          </p:nvSpPr>
          <p:spPr bwMode="auto">
            <a:xfrm>
              <a:off x="2442135" y="2891924"/>
              <a:ext cx="26066" cy="1158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4" y="0"/>
                </a:cxn>
                <a:cxn ang="0">
                  <a:pos x="8" y="1"/>
                </a:cxn>
                <a:cxn ang="0">
                  <a:pos x="12" y="2"/>
                </a:cxn>
                <a:cxn ang="0">
                  <a:pos x="15" y="3"/>
                </a:cxn>
                <a:cxn ang="0">
                  <a:pos x="16" y="3"/>
                </a:cxn>
                <a:cxn ang="0">
                  <a:pos x="17" y="4"/>
                </a:cxn>
                <a:cxn ang="0">
                  <a:pos x="18" y="8"/>
                </a:cxn>
                <a:cxn ang="0">
                  <a:pos x="1" y="1"/>
                </a:cxn>
                <a:cxn ang="0">
                  <a:pos x="0" y="0"/>
                </a:cxn>
                <a:cxn ang="0">
                  <a:pos x="1" y="0"/>
                </a:cxn>
              </a:cxnLst>
              <a:rect l="0" t="0" r="r" b="b"/>
              <a:pathLst>
                <a:path w="18" h="8">
                  <a:moveTo>
                    <a:pt x="1" y="0"/>
                  </a:moveTo>
                  <a:lnTo>
                    <a:pt x="4" y="0"/>
                  </a:lnTo>
                  <a:lnTo>
                    <a:pt x="8" y="1"/>
                  </a:lnTo>
                  <a:lnTo>
                    <a:pt x="12" y="2"/>
                  </a:lnTo>
                  <a:lnTo>
                    <a:pt x="15" y="3"/>
                  </a:lnTo>
                  <a:lnTo>
                    <a:pt x="16" y="3"/>
                  </a:lnTo>
                  <a:lnTo>
                    <a:pt x="17" y="4"/>
                  </a:lnTo>
                  <a:lnTo>
                    <a:pt x="18" y="8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9" name="Freeform 133"/>
            <p:cNvSpPr>
              <a:spLocks noEditPoints="1"/>
            </p:cNvSpPr>
            <p:nvPr/>
          </p:nvSpPr>
          <p:spPr bwMode="auto">
            <a:xfrm>
              <a:off x="2817199" y="2683394"/>
              <a:ext cx="76751" cy="56477"/>
            </a:xfrm>
            <a:custGeom>
              <a:avLst/>
              <a:gdLst/>
              <a:ahLst/>
              <a:cxnLst>
                <a:cxn ang="0">
                  <a:pos x="22" y="26"/>
                </a:cxn>
                <a:cxn ang="0">
                  <a:pos x="23" y="26"/>
                </a:cxn>
                <a:cxn ang="0">
                  <a:pos x="22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9" y="0"/>
                </a:cxn>
                <a:cxn ang="0">
                  <a:pos x="10" y="1"/>
                </a:cxn>
                <a:cxn ang="0">
                  <a:pos x="12" y="1"/>
                </a:cxn>
                <a:cxn ang="0">
                  <a:pos x="13" y="1"/>
                </a:cxn>
                <a:cxn ang="0">
                  <a:pos x="14" y="2"/>
                </a:cxn>
                <a:cxn ang="0">
                  <a:pos x="21" y="4"/>
                </a:cxn>
                <a:cxn ang="0">
                  <a:pos x="28" y="6"/>
                </a:cxn>
                <a:cxn ang="0">
                  <a:pos x="35" y="9"/>
                </a:cxn>
                <a:cxn ang="0">
                  <a:pos x="41" y="14"/>
                </a:cxn>
                <a:cxn ang="0">
                  <a:pos x="41" y="15"/>
                </a:cxn>
                <a:cxn ang="0">
                  <a:pos x="41" y="16"/>
                </a:cxn>
                <a:cxn ang="0">
                  <a:pos x="41" y="17"/>
                </a:cxn>
                <a:cxn ang="0">
                  <a:pos x="42" y="19"/>
                </a:cxn>
                <a:cxn ang="0">
                  <a:pos x="47" y="22"/>
                </a:cxn>
                <a:cxn ang="0">
                  <a:pos x="48" y="24"/>
                </a:cxn>
                <a:cxn ang="0">
                  <a:pos x="50" y="26"/>
                </a:cxn>
                <a:cxn ang="0">
                  <a:pos x="52" y="29"/>
                </a:cxn>
                <a:cxn ang="0">
                  <a:pos x="53" y="31"/>
                </a:cxn>
                <a:cxn ang="0">
                  <a:pos x="53" y="33"/>
                </a:cxn>
                <a:cxn ang="0">
                  <a:pos x="51" y="36"/>
                </a:cxn>
                <a:cxn ang="0">
                  <a:pos x="48" y="37"/>
                </a:cxn>
                <a:cxn ang="0">
                  <a:pos x="43" y="39"/>
                </a:cxn>
                <a:cxn ang="0">
                  <a:pos x="28" y="39"/>
                </a:cxn>
                <a:cxn ang="0">
                  <a:pos x="24" y="37"/>
                </a:cxn>
                <a:cxn ang="0">
                  <a:pos x="22" y="35"/>
                </a:cxn>
                <a:cxn ang="0">
                  <a:pos x="21" y="33"/>
                </a:cxn>
                <a:cxn ang="0">
                  <a:pos x="21" y="30"/>
                </a:cxn>
                <a:cxn ang="0">
                  <a:pos x="20" y="27"/>
                </a:cxn>
                <a:cxn ang="0">
                  <a:pos x="18" y="26"/>
                </a:cxn>
                <a:cxn ang="0">
                  <a:pos x="17" y="26"/>
                </a:cxn>
                <a:cxn ang="0">
                  <a:pos x="15" y="29"/>
                </a:cxn>
                <a:cxn ang="0">
                  <a:pos x="15" y="30"/>
                </a:cxn>
                <a:cxn ang="0">
                  <a:pos x="14" y="32"/>
                </a:cxn>
                <a:cxn ang="0">
                  <a:pos x="14" y="33"/>
                </a:cxn>
                <a:cxn ang="0">
                  <a:pos x="13" y="33"/>
                </a:cxn>
                <a:cxn ang="0">
                  <a:pos x="7" y="30"/>
                </a:cxn>
                <a:cxn ang="0">
                  <a:pos x="3" y="28"/>
                </a:cxn>
                <a:cxn ang="0">
                  <a:pos x="1" y="24"/>
                </a:cxn>
                <a:cxn ang="0">
                  <a:pos x="0" y="21"/>
                </a:cxn>
                <a:cxn ang="0">
                  <a:pos x="1" y="20"/>
                </a:cxn>
                <a:cxn ang="0">
                  <a:pos x="5" y="19"/>
                </a:cxn>
                <a:cxn ang="0">
                  <a:pos x="10" y="19"/>
                </a:cxn>
                <a:cxn ang="0">
                  <a:pos x="14" y="21"/>
                </a:cxn>
                <a:cxn ang="0">
                  <a:pos x="19" y="24"/>
                </a:cxn>
                <a:cxn ang="0">
                  <a:pos x="21" y="25"/>
                </a:cxn>
                <a:cxn ang="0">
                  <a:pos x="20" y="24"/>
                </a:cxn>
                <a:cxn ang="0">
                  <a:pos x="19" y="23"/>
                </a:cxn>
                <a:cxn ang="0">
                  <a:pos x="18" y="22"/>
                </a:cxn>
                <a:cxn ang="0">
                  <a:pos x="17" y="22"/>
                </a:cxn>
                <a:cxn ang="0">
                  <a:pos x="20" y="22"/>
                </a:cxn>
                <a:cxn ang="0">
                  <a:pos x="20" y="21"/>
                </a:cxn>
                <a:cxn ang="0">
                  <a:pos x="16" y="16"/>
                </a:cxn>
                <a:cxn ang="0">
                  <a:pos x="13" y="11"/>
                </a:cxn>
                <a:cxn ang="0">
                  <a:pos x="9" y="6"/>
                </a:cxn>
                <a:cxn ang="0">
                  <a:pos x="7" y="1"/>
                </a:cxn>
                <a:cxn ang="0">
                  <a:pos x="7" y="0"/>
                </a:cxn>
                <a:cxn ang="0">
                  <a:pos x="8" y="0"/>
                </a:cxn>
              </a:cxnLst>
              <a:rect l="0" t="0" r="r" b="b"/>
              <a:pathLst>
                <a:path w="53" h="39">
                  <a:moveTo>
                    <a:pt x="22" y="26"/>
                  </a:moveTo>
                  <a:lnTo>
                    <a:pt x="23" y="26"/>
                  </a:lnTo>
                  <a:lnTo>
                    <a:pt x="22" y="26"/>
                  </a:lnTo>
                  <a:close/>
                  <a:moveTo>
                    <a:pt x="8" y="0"/>
                  </a:moveTo>
                  <a:lnTo>
                    <a:pt x="8" y="0"/>
                  </a:lnTo>
                  <a:lnTo>
                    <a:pt x="9" y="0"/>
                  </a:lnTo>
                  <a:lnTo>
                    <a:pt x="10" y="1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4" y="2"/>
                  </a:lnTo>
                  <a:lnTo>
                    <a:pt x="21" y="4"/>
                  </a:lnTo>
                  <a:lnTo>
                    <a:pt x="28" y="6"/>
                  </a:lnTo>
                  <a:lnTo>
                    <a:pt x="35" y="9"/>
                  </a:lnTo>
                  <a:lnTo>
                    <a:pt x="41" y="14"/>
                  </a:lnTo>
                  <a:lnTo>
                    <a:pt x="41" y="15"/>
                  </a:lnTo>
                  <a:lnTo>
                    <a:pt x="41" y="16"/>
                  </a:lnTo>
                  <a:lnTo>
                    <a:pt x="41" y="17"/>
                  </a:lnTo>
                  <a:lnTo>
                    <a:pt x="42" y="19"/>
                  </a:lnTo>
                  <a:lnTo>
                    <a:pt x="47" y="22"/>
                  </a:lnTo>
                  <a:lnTo>
                    <a:pt x="48" y="24"/>
                  </a:lnTo>
                  <a:lnTo>
                    <a:pt x="50" y="26"/>
                  </a:lnTo>
                  <a:lnTo>
                    <a:pt x="52" y="29"/>
                  </a:lnTo>
                  <a:lnTo>
                    <a:pt x="53" y="31"/>
                  </a:lnTo>
                  <a:lnTo>
                    <a:pt x="53" y="33"/>
                  </a:lnTo>
                  <a:lnTo>
                    <a:pt x="51" y="36"/>
                  </a:lnTo>
                  <a:lnTo>
                    <a:pt x="48" y="37"/>
                  </a:lnTo>
                  <a:lnTo>
                    <a:pt x="43" y="39"/>
                  </a:lnTo>
                  <a:lnTo>
                    <a:pt x="28" y="39"/>
                  </a:lnTo>
                  <a:lnTo>
                    <a:pt x="24" y="37"/>
                  </a:lnTo>
                  <a:lnTo>
                    <a:pt x="22" y="35"/>
                  </a:lnTo>
                  <a:lnTo>
                    <a:pt x="21" y="33"/>
                  </a:lnTo>
                  <a:lnTo>
                    <a:pt x="21" y="30"/>
                  </a:lnTo>
                  <a:lnTo>
                    <a:pt x="20" y="27"/>
                  </a:lnTo>
                  <a:lnTo>
                    <a:pt x="18" y="26"/>
                  </a:lnTo>
                  <a:lnTo>
                    <a:pt x="17" y="26"/>
                  </a:lnTo>
                  <a:lnTo>
                    <a:pt x="15" y="29"/>
                  </a:lnTo>
                  <a:lnTo>
                    <a:pt x="15" y="30"/>
                  </a:lnTo>
                  <a:lnTo>
                    <a:pt x="14" y="32"/>
                  </a:lnTo>
                  <a:lnTo>
                    <a:pt x="14" y="33"/>
                  </a:lnTo>
                  <a:lnTo>
                    <a:pt x="13" y="33"/>
                  </a:lnTo>
                  <a:lnTo>
                    <a:pt x="7" y="30"/>
                  </a:lnTo>
                  <a:lnTo>
                    <a:pt x="3" y="28"/>
                  </a:lnTo>
                  <a:lnTo>
                    <a:pt x="1" y="24"/>
                  </a:lnTo>
                  <a:lnTo>
                    <a:pt x="0" y="21"/>
                  </a:lnTo>
                  <a:lnTo>
                    <a:pt x="1" y="20"/>
                  </a:lnTo>
                  <a:lnTo>
                    <a:pt x="5" y="19"/>
                  </a:lnTo>
                  <a:lnTo>
                    <a:pt x="10" y="19"/>
                  </a:lnTo>
                  <a:lnTo>
                    <a:pt x="14" y="21"/>
                  </a:lnTo>
                  <a:lnTo>
                    <a:pt x="19" y="24"/>
                  </a:lnTo>
                  <a:lnTo>
                    <a:pt x="21" y="25"/>
                  </a:lnTo>
                  <a:lnTo>
                    <a:pt x="20" y="24"/>
                  </a:lnTo>
                  <a:lnTo>
                    <a:pt x="19" y="23"/>
                  </a:lnTo>
                  <a:lnTo>
                    <a:pt x="18" y="22"/>
                  </a:lnTo>
                  <a:lnTo>
                    <a:pt x="17" y="22"/>
                  </a:lnTo>
                  <a:lnTo>
                    <a:pt x="20" y="22"/>
                  </a:lnTo>
                  <a:lnTo>
                    <a:pt x="20" y="21"/>
                  </a:lnTo>
                  <a:lnTo>
                    <a:pt x="16" y="16"/>
                  </a:lnTo>
                  <a:lnTo>
                    <a:pt x="13" y="11"/>
                  </a:lnTo>
                  <a:lnTo>
                    <a:pt x="9" y="6"/>
                  </a:lnTo>
                  <a:lnTo>
                    <a:pt x="7" y="1"/>
                  </a:lnTo>
                  <a:lnTo>
                    <a:pt x="7" y="0"/>
                  </a:lnTo>
                  <a:lnTo>
                    <a:pt x="8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0" name="Freeform 134"/>
            <p:cNvSpPr>
              <a:spLocks/>
            </p:cNvSpPr>
            <p:nvPr/>
          </p:nvSpPr>
          <p:spPr bwMode="auto">
            <a:xfrm>
              <a:off x="2336422" y="2900613"/>
              <a:ext cx="79647" cy="53581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7" y="0"/>
                </a:cxn>
                <a:cxn ang="0">
                  <a:pos x="20" y="2"/>
                </a:cxn>
                <a:cxn ang="0">
                  <a:pos x="25" y="4"/>
                </a:cxn>
                <a:cxn ang="0">
                  <a:pos x="28" y="6"/>
                </a:cxn>
                <a:cxn ang="0">
                  <a:pos x="31" y="7"/>
                </a:cxn>
                <a:cxn ang="0">
                  <a:pos x="32" y="8"/>
                </a:cxn>
                <a:cxn ang="0">
                  <a:pos x="38" y="15"/>
                </a:cxn>
                <a:cxn ang="0">
                  <a:pos x="44" y="21"/>
                </a:cxn>
                <a:cxn ang="0">
                  <a:pos x="46" y="23"/>
                </a:cxn>
                <a:cxn ang="0">
                  <a:pos x="50" y="24"/>
                </a:cxn>
                <a:cxn ang="0">
                  <a:pos x="53" y="25"/>
                </a:cxn>
                <a:cxn ang="0">
                  <a:pos x="55" y="27"/>
                </a:cxn>
                <a:cxn ang="0">
                  <a:pos x="55" y="29"/>
                </a:cxn>
                <a:cxn ang="0">
                  <a:pos x="53" y="30"/>
                </a:cxn>
                <a:cxn ang="0">
                  <a:pos x="51" y="30"/>
                </a:cxn>
                <a:cxn ang="0">
                  <a:pos x="47" y="29"/>
                </a:cxn>
                <a:cxn ang="0">
                  <a:pos x="43" y="28"/>
                </a:cxn>
                <a:cxn ang="0">
                  <a:pos x="39" y="26"/>
                </a:cxn>
                <a:cxn ang="0">
                  <a:pos x="37" y="24"/>
                </a:cxn>
                <a:cxn ang="0">
                  <a:pos x="34" y="23"/>
                </a:cxn>
                <a:cxn ang="0">
                  <a:pos x="34" y="21"/>
                </a:cxn>
                <a:cxn ang="0">
                  <a:pos x="35" y="20"/>
                </a:cxn>
                <a:cxn ang="0">
                  <a:pos x="35" y="19"/>
                </a:cxn>
                <a:cxn ang="0">
                  <a:pos x="34" y="19"/>
                </a:cxn>
                <a:cxn ang="0">
                  <a:pos x="31" y="23"/>
                </a:cxn>
                <a:cxn ang="0">
                  <a:pos x="29" y="28"/>
                </a:cxn>
                <a:cxn ang="0">
                  <a:pos x="26" y="32"/>
                </a:cxn>
                <a:cxn ang="0">
                  <a:pos x="23" y="35"/>
                </a:cxn>
                <a:cxn ang="0">
                  <a:pos x="19" y="37"/>
                </a:cxn>
                <a:cxn ang="0">
                  <a:pos x="17" y="37"/>
                </a:cxn>
                <a:cxn ang="0">
                  <a:pos x="16" y="35"/>
                </a:cxn>
                <a:cxn ang="0">
                  <a:pos x="15" y="32"/>
                </a:cxn>
                <a:cxn ang="0">
                  <a:pos x="14" y="29"/>
                </a:cxn>
                <a:cxn ang="0">
                  <a:pos x="13" y="28"/>
                </a:cxn>
                <a:cxn ang="0">
                  <a:pos x="10" y="28"/>
                </a:cxn>
                <a:cxn ang="0">
                  <a:pos x="5" y="31"/>
                </a:cxn>
                <a:cxn ang="0">
                  <a:pos x="2" y="32"/>
                </a:cxn>
                <a:cxn ang="0">
                  <a:pos x="0" y="31"/>
                </a:cxn>
                <a:cxn ang="0">
                  <a:pos x="0" y="30"/>
                </a:cxn>
                <a:cxn ang="0">
                  <a:pos x="4" y="26"/>
                </a:cxn>
                <a:cxn ang="0">
                  <a:pos x="6" y="24"/>
                </a:cxn>
                <a:cxn ang="0">
                  <a:pos x="8" y="22"/>
                </a:cxn>
                <a:cxn ang="0">
                  <a:pos x="8" y="21"/>
                </a:cxn>
                <a:cxn ang="0">
                  <a:pos x="8" y="20"/>
                </a:cxn>
                <a:cxn ang="0">
                  <a:pos x="6" y="19"/>
                </a:cxn>
                <a:cxn ang="0">
                  <a:pos x="5" y="18"/>
                </a:cxn>
                <a:cxn ang="0">
                  <a:pos x="4" y="16"/>
                </a:cxn>
                <a:cxn ang="0">
                  <a:pos x="4" y="15"/>
                </a:cxn>
                <a:cxn ang="0">
                  <a:pos x="8" y="11"/>
                </a:cxn>
                <a:cxn ang="0">
                  <a:pos x="12" y="8"/>
                </a:cxn>
                <a:cxn ang="0">
                  <a:pos x="15" y="5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6" y="1"/>
                </a:cxn>
                <a:cxn ang="0">
                  <a:pos x="16" y="0"/>
                </a:cxn>
              </a:cxnLst>
              <a:rect l="0" t="0" r="r" b="b"/>
              <a:pathLst>
                <a:path w="55" h="37">
                  <a:moveTo>
                    <a:pt x="16" y="0"/>
                  </a:moveTo>
                  <a:lnTo>
                    <a:pt x="17" y="0"/>
                  </a:lnTo>
                  <a:lnTo>
                    <a:pt x="20" y="2"/>
                  </a:lnTo>
                  <a:lnTo>
                    <a:pt x="25" y="4"/>
                  </a:lnTo>
                  <a:lnTo>
                    <a:pt x="28" y="6"/>
                  </a:lnTo>
                  <a:lnTo>
                    <a:pt x="31" y="7"/>
                  </a:lnTo>
                  <a:lnTo>
                    <a:pt x="32" y="8"/>
                  </a:lnTo>
                  <a:lnTo>
                    <a:pt x="38" y="15"/>
                  </a:lnTo>
                  <a:lnTo>
                    <a:pt x="44" y="21"/>
                  </a:lnTo>
                  <a:lnTo>
                    <a:pt x="46" y="23"/>
                  </a:lnTo>
                  <a:lnTo>
                    <a:pt x="50" y="24"/>
                  </a:lnTo>
                  <a:lnTo>
                    <a:pt x="53" y="25"/>
                  </a:lnTo>
                  <a:lnTo>
                    <a:pt x="55" y="27"/>
                  </a:lnTo>
                  <a:lnTo>
                    <a:pt x="55" y="29"/>
                  </a:lnTo>
                  <a:lnTo>
                    <a:pt x="53" y="30"/>
                  </a:lnTo>
                  <a:lnTo>
                    <a:pt x="51" y="30"/>
                  </a:lnTo>
                  <a:lnTo>
                    <a:pt x="47" y="29"/>
                  </a:lnTo>
                  <a:lnTo>
                    <a:pt x="43" y="28"/>
                  </a:lnTo>
                  <a:lnTo>
                    <a:pt x="39" y="26"/>
                  </a:lnTo>
                  <a:lnTo>
                    <a:pt x="37" y="24"/>
                  </a:lnTo>
                  <a:lnTo>
                    <a:pt x="34" y="23"/>
                  </a:lnTo>
                  <a:lnTo>
                    <a:pt x="34" y="21"/>
                  </a:lnTo>
                  <a:lnTo>
                    <a:pt x="35" y="20"/>
                  </a:lnTo>
                  <a:lnTo>
                    <a:pt x="35" y="19"/>
                  </a:lnTo>
                  <a:lnTo>
                    <a:pt x="34" y="19"/>
                  </a:lnTo>
                  <a:lnTo>
                    <a:pt x="31" y="23"/>
                  </a:lnTo>
                  <a:lnTo>
                    <a:pt x="29" y="28"/>
                  </a:lnTo>
                  <a:lnTo>
                    <a:pt x="26" y="32"/>
                  </a:lnTo>
                  <a:lnTo>
                    <a:pt x="23" y="35"/>
                  </a:lnTo>
                  <a:lnTo>
                    <a:pt x="19" y="37"/>
                  </a:lnTo>
                  <a:lnTo>
                    <a:pt x="17" y="37"/>
                  </a:lnTo>
                  <a:lnTo>
                    <a:pt x="16" y="35"/>
                  </a:lnTo>
                  <a:lnTo>
                    <a:pt x="15" y="32"/>
                  </a:lnTo>
                  <a:lnTo>
                    <a:pt x="14" y="29"/>
                  </a:lnTo>
                  <a:lnTo>
                    <a:pt x="13" y="28"/>
                  </a:lnTo>
                  <a:lnTo>
                    <a:pt x="10" y="28"/>
                  </a:lnTo>
                  <a:lnTo>
                    <a:pt x="5" y="31"/>
                  </a:lnTo>
                  <a:lnTo>
                    <a:pt x="2" y="32"/>
                  </a:lnTo>
                  <a:lnTo>
                    <a:pt x="0" y="31"/>
                  </a:lnTo>
                  <a:lnTo>
                    <a:pt x="0" y="30"/>
                  </a:lnTo>
                  <a:lnTo>
                    <a:pt x="4" y="26"/>
                  </a:lnTo>
                  <a:lnTo>
                    <a:pt x="6" y="24"/>
                  </a:lnTo>
                  <a:lnTo>
                    <a:pt x="8" y="22"/>
                  </a:lnTo>
                  <a:lnTo>
                    <a:pt x="8" y="21"/>
                  </a:lnTo>
                  <a:lnTo>
                    <a:pt x="8" y="20"/>
                  </a:lnTo>
                  <a:lnTo>
                    <a:pt x="6" y="19"/>
                  </a:lnTo>
                  <a:lnTo>
                    <a:pt x="5" y="18"/>
                  </a:lnTo>
                  <a:lnTo>
                    <a:pt x="4" y="16"/>
                  </a:lnTo>
                  <a:lnTo>
                    <a:pt x="4" y="15"/>
                  </a:lnTo>
                  <a:lnTo>
                    <a:pt x="8" y="11"/>
                  </a:lnTo>
                  <a:lnTo>
                    <a:pt x="12" y="8"/>
                  </a:lnTo>
                  <a:lnTo>
                    <a:pt x="15" y="5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6" y="1"/>
                  </a:lnTo>
                  <a:lnTo>
                    <a:pt x="16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1" name="Freeform 135"/>
            <p:cNvSpPr>
              <a:spLocks/>
            </p:cNvSpPr>
            <p:nvPr/>
          </p:nvSpPr>
          <p:spPr bwMode="auto">
            <a:xfrm>
              <a:off x="2458064" y="2932471"/>
              <a:ext cx="11585" cy="2896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2" y="0"/>
                </a:cxn>
                <a:cxn ang="0">
                  <a:pos x="3" y="0"/>
                </a:cxn>
                <a:cxn ang="0">
                  <a:pos x="4" y="0"/>
                </a:cxn>
                <a:cxn ang="0">
                  <a:pos x="5" y="1"/>
                </a:cxn>
                <a:cxn ang="0">
                  <a:pos x="6" y="1"/>
                </a:cxn>
                <a:cxn ang="0">
                  <a:pos x="7" y="2"/>
                </a:cxn>
                <a:cxn ang="0">
                  <a:pos x="8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1" y="0"/>
                </a:cxn>
              </a:cxnLst>
              <a:rect l="0" t="0" r="r" b="b"/>
              <a:pathLst>
                <a:path w="8" h="2">
                  <a:moveTo>
                    <a:pt x="1" y="0"/>
                  </a:move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6" y="1"/>
                  </a:lnTo>
                  <a:lnTo>
                    <a:pt x="7" y="2"/>
                  </a:lnTo>
                  <a:lnTo>
                    <a:pt x="8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2" name="Freeform 136"/>
            <p:cNvSpPr>
              <a:spLocks/>
            </p:cNvSpPr>
            <p:nvPr/>
          </p:nvSpPr>
          <p:spPr bwMode="auto">
            <a:xfrm>
              <a:off x="1663045" y="2996189"/>
              <a:ext cx="17377" cy="33307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9" y="0"/>
                </a:cxn>
                <a:cxn ang="0">
                  <a:pos x="11" y="1"/>
                </a:cxn>
                <a:cxn ang="0">
                  <a:pos x="12" y="1"/>
                </a:cxn>
                <a:cxn ang="0">
                  <a:pos x="7" y="12"/>
                </a:cxn>
                <a:cxn ang="0">
                  <a:pos x="1" y="22"/>
                </a:cxn>
                <a:cxn ang="0">
                  <a:pos x="0" y="23"/>
                </a:cxn>
                <a:cxn ang="0">
                  <a:pos x="0" y="21"/>
                </a:cxn>
                <a:cxn ang="0">
                  <a:pos x="1" y="20"/>
                </a:cxn>
                <a:cxn ang="0">
                  <a:pos x="1" y="19"/>
                </a:cxn>
                <a:cxn ang="0">
                  <a:pos x="2" y="17"/>
                </a:cxn>
                <a:cxn ang="0">
                  <a:pos x="2" y="15"/>
                </a:cxn>
                <a:cxn ang="0">
                  <a:pos x="4" y="11"/>
                </a:cxn>
                <a:cxn ang="0">
                  <a:pos x="5" y="6"/>
                </a:cxn>
                <a:cxn ang="0">
                  <a:pos x="7" y="1"/>
                </a:cxn>
                <a:cxn ang="0">
                  <a:pos x="8" y="0"/>
                </a:cxn>
              </a:cxnLst>
              <a:rect l="0" t="0" r="r" b="b"/>
              <a:pathLst>
                <a:path w="12" h="23">
                  <a:moveTo>
                    <a:pt x="8" y="0"/>
                  </a:moveTo>
                  <a:lnTo>
                    <a:pt x="9" y="0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7" y="12"/>
                  </a:lnTo>
                  <a:lnTo>
                    <a:pt x="1" y="22"/>
                  </a:lnTo>
                  <a:lnTo>
                    <a:pt x="0" y="23"/>
                  </a:lnTo>
                  <a:lnTo>
                    <a:pt x="0" y="21"/>
                  </a:lnTo>
                  <a:lnTo>
                    <a:pt x="1" y="20"/>
                  </a:lnTo>
                  <a:lnTo>
                    <a:pt x="1" y="19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5" y="6"/>
                  </a:lnTo>
                  <a:lnTo>
                    <a:pt x="7" y="1"/>
                  </a:lnTo>
                  <a:lnTo>
                    <a:pt x="8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3" name="Freeform 137"/>
            <p:cNvSpPr>
              <a:spLocks/>
            </p:cNvSpPr>
            <p:nvPr/>
          </p:nvSpPr>
          <p:spPr bwMode="auto">
            <a:xfrm>
              <a:off x="3038762" y="2764489"/>
              <a:ext cx="5792" cy="28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2" y="1"/>
                </a:cxn>
                <a:cxn ang="0">
                  <a:pos x="3" y="1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0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lnTo>
                    <a:pt x="1" y="0"/>
                  </a:lnTo>
                  <a:lnTo>
                    <a:pt x="2" y="1"/>
                  </a:lnTo>
                  <a:lnTo>
                    <a:pt x="3" y="1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4" name="Freeform 138"/>
            <p:cNvSpPr>
              <a:spLocks/>
            </p:cNvSpPr>
            <p:nvPr/>
          </p:nvSpPr>
          <p:spPr bwMode="auto">
            <a:xfrm>
              <a:off x="3035866" y="2761593"/>
              <a:ext cx="2896" cy="28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1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0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1" y="1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5" name="Freeform 139"/>
            <p:cNvSpPr>
              <a:spLocks noEditPoints="1"/>
            </p:cNvSpPr>
            <p:nvPr/>
          </p:nvSpPr>
          <p:spPr bwMode="auto">
            <a:xfrm>
              <a:off x="1668838" y="3029495"/>
              <a:ext cx="11585" cy="44892"/>
            </a:xfrm>
            <a:custGeom>
              <a:avLst/>
              <a:gdLst/>
              <a:ahLst/>
              <a:cxnLst>
                <a:cxn ang="0">
                  <a:pos x="5" y="11"/>
                </a:cxn>
                <a:cxn ang="0">
                  <a:pos x="4" y="17"/>
                </a:cxn>
                <a:cxn ang="0">
                  <a:pos x="5" y="18"/>
                </a:cxn>
                <a:cxn ang="0">
                  <a:pos x="8" y="21"/>
                </a:cxn>
                <a:cxn ang="0">
                  <a:pos x="8" y="22"/>
                </a:cxn>
                <a:cxn ang="0">
                  <a:pos x="7" y="25"/>
                </a:cxn>
                <a:cxn ang="0">
                  <a:pos x="6" y="28"/>
                </a:cxn>
                <a:cxn ang="0">
                  <a:pos x="4" y="31"/>
                </a:cxn>
                <a:cxn ang="0">
                  <a:pos x="2" y="31"/>
                </a:cxn>
                <a:cxn ang="0">
                  <a:pos x="0" y="30"/>
                </a:cxn>
                <a:cxn ang="0">
                  <a:pos x="0" y="28"/>
                </a:cxn>
                <a:cxn ang="0">
                  <a:pos x="1" y="25"/>
                </a:cxn>
                <a:cxn ang="0">
                  <a:pos x="3" y="20"/>
                </a:cxn>
                <a:cxn ang="0">
                  <a:pos x="4" y="15"/>
                </a:cxn>
                <a:cxn ang="0">
                  <a:pos x="5" y="11"/>
                </a:cxn>
                <a:cxn ang="0">
                  <a:pos x="6" y="2"/>
                </a:cxn>
                <a:cxn ang="0">
                  <a:pos x="6" y="5"/>
                </a:cxn>
                <a:cxn ang="0">
                  <a:pos x="5" y="11"/>
                </a:cxn>
                <a:cxn ang="0">
                  <a:pos x="5" y="8"/>
                </a:cxn>
                <a:cxn ang="0">
                  <a:pos x="6" y="2"/>
                </a:cxn>
                <a:cxn ang="0">
                  <a:pos x="7" y="0"/>
                </a:cxn>
                <a:cxn ang="0">
                  <a:pos x="6" y="2"/>
                </a:cxn>
                <a:cxn ang="0">
                  <a:pos x="6" y="1"/>
                </a:cxn>
                <a:cxn ang="0">
                  <a:pos x="7" y="0"/>
                </a:cxn>
              </a:cxnLst>
              <a:rect l="0" t="0" r="r" b="b"/>
              <a:pathLst>
                <a:path w="8" h="31">
                  <a:moveTo>
                    <a:pt x="5" y="11"/>
                  </a:moveTo>
                  <a:lnTo>
                    <a:pt x="4" y="17"/>
                  </a:lnTo>
                  <a:lnTo>
                    <a:pt x="5" y="18"/>
                  </a:lnTo>
                  <a:lnTo>
                    <a:pt x="8" y="21"/>
                  </a:lnTo>
                  <a:lnTo>
                    <a:pt x="8" y="22"/>
                  </a:lnTo>
                  <a:lnTo>
                    <a:pt x="7" y="25"/>
                  </a:lnTo>
                  <a:lnTo>
                    <a:pt x="6" y="28"/>
                  </a:lnTo>
                  <a:lnTo>
                    <a:pt x="4" y="31"/>
                  </a:lnTo>
                  <a:lnTo>
                    <a:pt x="2" y="31"/>
                  </a:lnTo>
                  <a:lnTo>
                    <a:pt x="0" y="30"/>
                  </a:lnTo>
                  <a:lnTo>
                    <a:pt x="0" y="28"/>
                  </a:lnTo>
                  <a:lnTo>
                    <a:pt x="1" y="25"/>
                  </a:lnTo>
                  <a:lnTo>
                    <a:pt x="3" y="20"/>
                  </a:lnTo>
                  <a:lnTo>
                    <a:pt x="4" y="15"/>
                  </a:lnTo>
                  <a:lnTo>
                    <a:pt x="5" y="11"/>
                  </a:lnTo>
                  <a:close/>
                  <a:moveTo>
                    <a:pt x="6" y="2"/>
                  </a:moveTo>
                  <a:lnTo>
                    <a:pt x="6" y="5"/>
                  </a:lnTo>
                  <a:lnTo>
                    <a:pt x="5" y="11"/>
                  </a:lnTo>
                  <a:lnTo>
                    <a:pt x="5" y="8"/>
                  </a:lnTo>
                  <a:lnTo>
                    <a:pt x="6" y="2"/>
                  </a:lnTo>
                  <a:close/>
                  <a:moveTo>
                    <a:pt x="7" y="0"/>
                  </a:moveTo>
                  <a:lnTo>
                    <a:pt x="6" y="2"/>
                  </a:lnTo>
                  <a:lnTo>
                    <a:pt x="6" y="1"/>
                  </a:lnTo>
                  <a:lnTo>
                    <a:pt x="7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6" name="Freeform 140"/>
            <p:cNvSpPr>
              <a:spLocks/>
            </p:cNvSpPr>
            <p:nvPr/>
          </p:nvSpPr>
          <p:spPr bwMode="auto">
            <a:xfrm>
              <a:off x="3044554" y="2764489"/>
              <a:ext cx="17377" cy="1303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1"/>
                </a:cxn>
                <a:cxn ang="0">
                  <a:pos x="5" y="3"/>
                </a:cxn>
                <a:cxn ang="0">
                  <a:pos x="6" y="4"/>
                </a:cxn>
                <a:cxn ang="0">
                  <a:pos x="6" y="5"/>
                </a:cxn>
                <a:cxn ang="0">
                  <a:pos x="8" y="6"/>
                </a:cxn>
                <a:cxn ang="0">
                  <a:pos x="9" y="6"/>
                </a:cxn>
                <a:cxn ang="0">
                  <a:pos x="12" y="9"/>
                </a:cxn>
                <a:cxn ang="0">
                  <a:pos x="7" y="6"/>
                </a:cxn>
                <a:cxn ang="0">
                  <a:pos x="2" y="2"/>
                </a:cxn>
                <a:cxn ang="0">
                  <a:pos x="1" y="1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9">
                  <a:moveTo>
                    <a:pt x="0" y="0"/>
                  </a:moveTo>
                  <a:lnTo>
                    <a:pt x="2" y="1"/>
                  </a:lnTo>
                  <a:lnTo>
                    <a:pt x="5" y="3"/>
                  </a:lnTo>
                  <a:lnTo>
                    <a:pt x="6" y="4"/>
                  </a:lnTo>
                  <a:lnTo>
                    <a:pt x="6" y="5"/>
                  </a:lnTo>
                  <a:lnTo>
                    <a:pt x="8" y="6"/>
                  </a:lnTo>
                  <a:lnTo>
                    <a:pt x="9" y="6"/>
                  </a:lnTo>
                  <a:lnTo>
                    <a:pt x="12" y="9"/>
                  </a:lnTo>
                  <a:lnTo>
                    <a:pt x="7" y="6"/>
                  </a:lnTo>
                  <a:lnTo>
                    <a:pt x="2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7" name="Freeform 141"/>
            <p:cNvSpPr>
              <a:spLocks/>
            </p:cNvSpPr>
            <p:nvPr/>
          </p:nvSpPr>
          <p:spPr bwMode="auto">
            <a:xfrm>
              <a:off x="2995318" y="2726838"/>
              <a:ext cx="149157" cy="112954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1" y="1"/>
                </a:cxn>
                <a:cxn ang="0">
                  <a:pos x="25" y="12"/>
                </a:cxn>
                <a:cxn ang="0">
                  <a:pos x="30" y="18"/>
                </a:cxn>
                <a:cxn ang="0">
                  <a:pos x="34" y="21"/>
                </a:cxn>
                <a:cxn ang="0">
                  <a:pos x="33" y="20"/>
                </a:cxn>
                <a:cxn ang="0">
                  <a:pos x="33" y="18"/>
                </a:cxn>
                <a:cxn ang="0">
                  <a:pos x="32" y="16"/>
                </a:cxn>
                <a:cxn ang="0">
                  <a:pos x="32" y="16"/>
                </a:cxn>
                <a:cxn ang="0">
                  <a:pos x="42" y="21"/>
                </a:cxn>
                <a:cxn ang="0">
                  <a:pos x="57" y="29"/>
                </a:cxn>
                <a:cxn ang="0">
                  <a:pos x="73" y="39"/>
                </a:cxn>
                <a:cxn ang="0">
                  <a:pos x="86" y="50"/>
                </a:cxn>
                <a:cxn ang="0">
                  <a:pos x="91" y="55"/>
                </a:cxn>
                <a:cxn ang="0">
                  <a:pos x="96" y="66"/>
                </a:cxn>
                <a:cxn ang="0">
                  <a:pos x="103" y="78"/>
                </a:cxn>
                <a:cxn ang="0">
                  <a:pos x="101" y="75"/>
                </a:cxn>
                <a:cxn ang="0">
                  <a:pos x="94" y="67"/>
                </a:cxn>
                <a:cxn ang="0">
                  <a:pos x="88" y="59"/>
                </a:cxn>
                <a:cxn ang="0">
                  <a:pos x="84" y="57"/>
                </a:cxn>
                <a:cxn ang="0">
                  <a:pos x="89" y="62"/>
                </a:cxn>
                <a:cxn ang="0">
                  <a:pos x="89" y="65"/>
                </a:cxn>
                <a:cxn ang="0">
                  <a:pos x="81" y="57"/>
                </a:cxn>
                <a:cxn ang="0">
                  <a:pos x="77" y="54"/>
                </a:cxn>
                <a:cxn ang="0">
                  <a:pos x="75" y="55"/>
                </a:cxn>
                <a:cxn ang="0">
                  <a:pos x="69" y="47"/>
                </a:cxn>
                <a:cxn ang="0">
                  <a:pos x="66" y="43"/>
                </a:cxn>
                <a:cxn ang="0">
                  <a:pos x="64" y="41"/>
                </a:cxn>
                <a:cxn ang="0">
                  <a:pos x="59" y="37"/>
                </a:cxn>
                <a:cxn ang="0">
                  <a:pos x="50" y="29"/>
                </a:cxn>
                <a:cxn ang="0">
                  <a:pos x="46" y="28"/>
                </a:cxn>
                <a:cxn ang="0">
                  <a:pos x="46" y="31"/>
                </a:cxn>
                <a:cxn ang="0">
                  <a:pos x="50" y="34"/>
                </a:cxn>
                <a:cxn ang="0">
                  <a:pos x="51" y="37"/>
                </a:cxn>
                <a:cxn ang="0">
                  <a:pos x="44" y="32"/>
                </a:cxn>
                <a:cxn ang="0">
                  <a:pos x="38" y="26"/>
                </a:cxn>
                <a:cxn ang="0">
                  <a:pos x="30" y="23"/>
                </a:cxn>
                <a:cxn ang="0">
                  <a:pos x="27" y="20"/>
                </a:cxn>
                <a:cxn ang="0">
                  <a:pos x="28" y="21"/>
                </a:cxn>
                <a:cxn ang="0">
                  <a:pos x="29" y="23"/>
                </a:cxn>
                <a:cxn ang="0">
                  <a:pos x="30" y="24"/>
                </a:cxn>
                <a:cxn ang="0">
                  <a:pos x="14" y="12"/>
                </a:cxn>
                <a:cxn ang="0">
                  <a:pos x="6" y="7"/>
                </a:cxn>
                <a:cxn ang="0">
                  <a:pos x="1" y="3"/>
                </a:cxn>
                <a:cxn ang="0">
                  <a:pos x="5" y="3"/>
                </a:cxn>
                <a:cxn ang="0">
                  <a:pos x="10" y="5"/>
                </a:cxn>
                <a:cxn ang="0">
                  <a:pos x="12" y="7"/>
                </a:cxn>
                <a:cxn ang="0">
                  <a:pos x="13" y="9"/>
                </a:cxn>
                <a:cxn ang="0">
                  <a:pos x="15" y="10"/>
                </a:cxn>
                <a:cxn ang="0">
                  <a:pos x="14" y="6"/>
                </a:cxn>
                <a:cxn ang="0">
                  <a:pos x="10" y="0"/>
                </a:cxn>
              </a:cxnLst>
              <a:rect l="0" t="0" r="r" b="b"/>
              <a:pathLst>
                <a:path w="103" h="78">
                  <a:moveTo>
                    <a:pt x="10" y="0"/>
                  </a:moveTo>
                  <a:lnTo>
                    <a:pt x="10" y="0"/>
                  </a:lnTo>
                  <a:lnTo>
                    <a:pt x="11" y="0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25" y="12"/>
                  </a:lnTo>
                  <a:lnTo>
                    <a:pt x="28" y="15"/>
                  </a:lnTo>
                  <a:lnTo>
                    <a:pt x="30" y="18"/>
                  </a:lnTo>
                  <a:lnTo>
                    <a:pt x="33" y="21"/>
                  </a:lnTo>
                  <a:lnTo>
                    <a:pt x="34" y="21"/>
                  </a:lnTo>
                  <a:lnTo>
                    <a:pt x="34" y="20"/>
                  </a:lnTo>
                  <a:lnTo>
                    <a:pt x="33" y="20"/>
                  </a:lnTo>
                  <a:lnTo>
                    <a:pt x="33" y="19"/>
                  </a:lnTo>
                  <a:lnTo>
                    <a:pt x="33" y="18"/>
                  </a:lnTo>
                  <a:lnTo>
                    <a:pt x="32" y="17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8" y="18"/>
                  </a:lnTo>
                  <a:lnTo>
                    <a:pt x="42" y="21"/>
                  </a:lnTo>
                  <a:lnTo>
                    <a:pt x="47" y="24"/>
                  </a:lnTo>
                  <a:lnTo>
                    <a:pt x="57" y="29"/>
                  </a:lnTo>
                  <a:lnTo>
                    <a:pt x="65" y="33"/>
                  </a:lnTo>
                  <a:lnTo>
                    <a:pt x="73" y="39"/>
                  </a:lnTo>
                  <a:lnTo>
                    <a:pt x="82" y="46"/>
                  </a:lnTo>
                  <a:lnTo>
                    <a:pt x="86" y="50"/>
                  </a:lnTo>
                  <a:lnTo>
                    <a:pt x="90" y="54"/>
                  </a:lnTo>
                  <a:lnTo>
                    <a:pt x="91" y="55"/>
                  </a:lnTo>
                  <a:lnTo>
                    <a:pt x="92" y="60"/>
                  </a:lnTo>
                  <a:lnTo>
                    <a:pt x="96" y="66"/>
                  </a:lnTo>
                  <a:lnTo>
                    <a:pt x="100" y="72"/>
                  </a:lnTo>
                  <a:lnTo>
                    <a:pt x="103" y="78"/>
                  </a:lnTo>
                  <a:lnTo>
                    <a:pt x="102" y="77"/>
                  </a:lnTo>
                  <a:lnTo>
                    <a:pt x="101" y="75"/>
                  </a:lnTo>
                  <a:lnTo>
                    <a:pt x="98" y="71"/>
                  </a:lnTo>
                  <a:lnTo>
                    <a:pt x="94" y="67"/>
                  </a:lnTo>
                  <a:lnTo>
                    <a:pt x="91" y="62"/>
                  </a:lnTo>
                  <a:lnTo>
                    <a:pt x="88" y="59"/>
                  </a:lnTo>
                  <a:lnTo>
                    <a:pt x="85" y="56"/>
                  </a:lnTo>
                  <a:lnTo>
                    <a:pt x="84" y="57"/>
                  </a:lnTo>
                  <a:lnTo>
                    <a:pt x="85" y="59"/>
                  </a:lnTo>
                  <a:lnTo>
                    <a:pt x="89" y="62"/>
                  </a:lnTo>
                  <a:lnTo>
                    <a:pt x="90" y="64"/>
                  </a:lnTo>
                  <a:lnTo>
                    <a:pt x="89" y="65"/>
                  </a:lnTo>
                  <a:lnTo>
                    <a:pt x="86" y="63"/>
                  </a:lnTo>
                  <a:lnTo>
                    <a:pt x="81" y="57"/>
                  </a:lnTo>
                  <a:lnTo>
                    <a:pt x="78" y="54"/>
                  </a:lnTo>
                  <a:lnTo>
                    <a:pt x="77" y="54"/>
                  </a:lnTo>
                  <a:lnTo>
                    <a:pt x="77" y="55"/>
                  </a:lnTo>
                  <a:lnTo>
                    <a:pt x="75" y="55"/>
                  </a:lnTo>
                  <a:lnTo>
                    <a:pt x="71" y="50"/>
                  </a:lnTo>
                  <a:lnTo>
                    <a:pt x="69" y="47"/>
                  </a:lnTo>
                  <a:lnTo>
                    <a:pt x="67" y="45"/>
                  </a:lnTo>
                  <a:lnTo>
                    <a:pt x="66" y="43"/>
                  </a:lnTo>
                  <a:lnTo>
                    <a:pt x="65" y="42"/>
                  </a:lnTo>
                  <a:lnTo>
                    <a:pt x="64" y="41"/>
                  </a:lnTo>
                  <a:lnTo>
                    <a:pt x="62" y="39"/>
                  </a:lnTo>
                  <a:lnTo>
                    <a:pt x="59" y="37"/>
                  </a:lnTo>
                  <a:lnTo>
                    <a:pt x="55" y="34"/>
                  </a:lnTo>
                  <a:lnTo>
                    <a:pt x="50" y="29"/>
                  </a:lnTo>
                  <a:lnTo>
                    <a:pt x="48" y="28"/>
                  </a:lnTo>
                  <a:lnTo>
                    <a:pt x="46" y="28"/>
                  </a:lnTo>
                  <a:lnTo>
                    <a:pt x="45" y="29"/>
                  </a:lnTo>
                  <a:lnTo>
                    <a:pt x="46" y="31"/>
                  </a:lnTo>
                  <a:lnTo>
                    <a:pt x="48" y="33"/>
                  </a:lnTo>
                  <a:lnTo>
                    <a:pt x="50" y="34"/>
                  </a:lnTo>
                  <a:lnTo>
                    <a:pt x="52" y="36"/>
                  </a:lnTo>
                  <a:lnTo>
                    <a:pt x="51" y="37"/>
                  </a:lnTo>
                  <a:lnTo>
                    <a:pt x="48" y="37"/>
                  </a:lnTo>
                  <a:lnTo>
                    <a:pt x="44" y="32"/>
                  </a:lnTo>
                  <a:lnTo>
                    <a:pt x="42" y="29"/>
                  </a:lnTo>
                  <a:lnTo>
                    <a:pt x="38" y="26"/>
                  </a:lnTo>
                  <a:lnTo>
                    <a:pt x="32" y="24"/>
                  </a:lnTo>
                  <a:lnTo>
                    <a:pt x="30" y="23"/>
                  </a:lnTo>
                  <a:lnTo>
                    <a:pt x="28" y="21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28" y="21"/>
                  </a:lnTo>
                  <a:lnTo>
                    <a:pt x="29" y="22"/>
                  </a:lnTo>
                  <a:lnTo>
                    <a:pt x="29" y="23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4" y="20"/>
                  </a:lnTo>
                  <a:lnTo>
                    <a:pt x="14" y="12"/>
                  </a:lnTo>
                  <a:lnTo>
                    <a:pt x="11" y="10"/>
                  </a:lnTo>
                  <a:lnTo>
                    <a:pt x="6" y="7"/>
                  </a:lnTo>
                  <a:lnTo>
                    <a:pt x="3" y="4"/>
                  </a:lnTo>
                  <a:lnTo>
                    <a:pt x="1" y="3"/>
                  </a:lnTo>
                  <a:lnTo>
                    <a:pt x="0" y="2"/>
                  </a:lnTo>
                  <a:lnTo>
                    <a:pt x="5" y="3"/>
                  </a:lnTo>
                  <a:lnTo>
                    <a:pt x="9" y="5"/>
                  </a:lnTo>
                  <a:lnTo>
                    <a:pt x="10" y="5"/>
                  </a:lnTo>
                  <a:lnTo>
                    <a:pt x="11" y="6"/>
                  </a:lnTo>
                  <a:lnTo>
                    <a:pt x="12" y="7"/>
                  </a:lnTo>
                  <a:lnTo>
                    <a:pt x="13" y="8"/>
                  </a:lnTo>
                  <a:lnTo>
                    <a:pt x="13" y="9"/>
                  </a:lnTo>
                  <a:lnTo>
                    <a:pt x="14" y="10"/>
                  </a:lnTo>
                  <a:lnTo>
                    <a:pt x="15" y="10"/>
                  </a:lnTo>
                  <a:lnTo>
                    <a:pt x="15" y="10"/>
                  </a:lnTo>
                  <a:lnTo>
                    <a:pt x="14" y="6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8" name="Freeform 142"/>
            <p:cNvSpPr>
              <a:spLocks/>
            </p:cNvSpPr>
            <p:nvPr/>
          </p:nvSpPr>
          <p:spPr bwMode="auto">
            <a:xfrm>
              <a:off x="1641323" y="3088869"/>
              <a:ext cx="26066" cy="20274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8" y="0"/>
                </a:cxn>
                <a:cxn ang="0">
                  <a:pos x="10" y="10"/>
                </a:cxn>
                <a:cxn ang="0">
                  <a:pos x="6" y="13"/>
                </a:cxn>
                <a:cxn ang="0">
                  <a:pos x="5" y="14"/>
                </a:cxn>
                <a:cxn ang="0">
                  <a:pos x="2" y="14"/>
                </a:cxn>
                <a:cxn ang="0">
                  <a:pos x="0" y="13"/>
                </a:cxn>
                <a:cxn ang="0">
                  <a:pos x="0" y="12"/>
                </a:cxn>
                <a:cxn ang="0">
                  <a:pos x="0" y="11"/>
                </a:cxn>
                <a:cxn ang="0">
                  <a:pos x="3" y="6"/>
                </a:cxn>
                <a:cxn ang="0">
                  <a:pos x="8" y="3"/>
                </a:cxn>
                <a:cxn ang="0">
                  <a:pos x="12" y="1"/>
                </a:cxn>
                <a:cxn ang="0">
                  <a:pos x="13" y="0"/>
                </a:cxn>
              </a:cxnLst>
              <a:rect l="0" t="0" r="r" b="b"/>
              <a:pathLst>
                <a:path w="18" h="14">
                  <a:moveTo>
                    <a:pt x="13" y="0"/>
                  </a:moveTo>
                  <a:lnTo>
                    <a:pt x="18" y="0"/>
                  </a:lnTo>
                  <a:lnTo>
                    <a:pt x="10" y="10"/>
                  </a:lnTo>
                  <a:lnTo>
                    <a:pt x="6" y="13"/>
                  </a:lnTo>
                  <a:lnTo>
                    <a:pt x="5" y="14"/>
                  </a:lnTo>
                  <a:lnTo>
                    <a:pt x="2" y="14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3" y="6"/>
                  </a:lnTo>
                  <a:lnTo>
                    <a:pt x="8" y="3"/>
                  </a:lnTo>
                  <a:lnTo>
                    <a:pt x="12" y="1"/>
                  </a:lnTo>
                  <a:lnTo>
                    <a:pt x="13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69" name="Freeform 143"/>
            <p:cNvSpPr>
              <a:spLocks/>
            </p:cNvSpPr>
            <p:nvPr/>
          </p:nvSpPr>
          <p:spPr bwMode="auto">
            <a:xfrm>
              <a:off x="3069172" y="2789107"/>
              <a:ext cx="70958" cy="69510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2" y="0"/>
                </a:cxn>
                <a:cxn ang="0">
                  <a:pos x="7" y="3"/>
                </a:cxn>
                <a:cxn ang="0">
                  <a:pos x="9" y="5"/>
                </a:cxn>
                <a:cxn ang="0">
                  <a:pos x="11" y="6"/>
                </a:cxn>
                <a:cxn ang="0">
                  <a:pos x="20" y="13"/>
                </a:cxn>
                <a:cxn ang="0">
                  <a:pos x="27" y="18"/>
                </a:cxn>
                <a:cxn ang="0">
                  <a:pos x="34" y="25"/>
                </a:cxn>
                <a:cxn ang="0">
                  <a:pos x="39" y="32"/>
                </a:cxn>
                <a:cxn ang="0">
                  <a:pos x="45" y="41"/>
                </a:cxn>
                <a:cxn ang="0">
                  <a:pos x="46" y="43"/>
                </a:cxn>
                <a:cxn ang="0">
                  <a:pos x="47" y="44"/>
                </a:cxn>
                <a:cxn ang="0">
                  <a:pos x="49" y="47"/>
                </a:cxn>
                <a:cxn ang="0">
                  <a:pos x="49" y="47"/>
                </a:cxn>
                <a:cxn ang="0">
                  <a:pos x="48" y="48"/>
                </a:cxn>
                <a:cxn ang="0">
                  <a:pos x="45" y="48"/>
                </a:cxn>
                <a:cxn ang="0">
                  <a:pos x="42" y="46"/>
                </a:cxn>
                <a:cxn ang="0">
                  <a:pos x="39" y="43"/>
                </a:cxn>
                <a:cxn ang="0">
                  <a:pos x="36" y="39"/>
                </a:cxn>
                <a:cxn ang="0">
                  <a:pos x="34" y="35"/>
                </a:cxn>
                <a:cxn ang="0">
                  <a:pos x="32" y="31"/>
                </a:cxn>
                <a:cxn ang="0">
                  <a:pos x="32" y="30"/>
                </a:cxn>
                <a:cxn ang="0">
                  <a:pos x="32" y="31"/>
                </a:cxn>
                <a:cxn ang="0">
                  <a:pos x="33" y="32"/>
                </a:cxn>
                <a:cxn ang="0">
                  <a:pos x="33" y="33"/>
                </a:cxn>
                <a:cxn ang="0">
                  <a:pos x="33" y="34"/>
                </a:cxn>
                <a:cxn ang="0">
                  <a:pos x="34" y="36"/>
                </a:cxn>
                <a:cxn ang="0">
                  <a:pos x="35" y="37"/>
                </a:cxn>
                <a:cxn ang="0">
                  <a:pos x="35" y="37"/>
                </a:cxn>
                <a:cxn ang="0">
                  <a:pos x="34" y="37"/>
                </a:cxn>
                <a:cxn ang="0">
                  <a:pos x="31" y="33"/>
                </a:cxn>
                <a:cxn ang="0">
                  <a:pos x="28" y="29"/>
                </a:cxn>
                <a:cxn ang="0">
                  <a:pos x="25" y="26"/>
                </a:cxn>
                <a:cxn ang="0">
                  <a:pos x="22" y="25"/>
                </a:cxn>
                <a:cxn ang="0">
                  <a:pos x="16" y="23"/>
                </a:cxn>
                <a:cxn ang="0">
                  <a:pos x="13" y="21"/>
                </a:cxn>
                <a:cxn ang="0">
                  <a:pos x="11" y="18"/>
                </a:cxn>
                <a:cxn ang="0">
                  <a:pos x="11" y="16"/>
                </a:cxn>
                <a:cxn ang="0">
                  <a:pos x="12" y="16"/>
                </a:cxn>
                <a:cxn ang="0">
                  <a:pos x="12" y="15"/>
                </a:cxn>
                <a:cxn ang="0">
                  <a:pos x="7" y="9"/>
                </a:cxn>
                <a:cxn ang="0">
                  <a:pos x="4" y="6"/>
                </a:cxn>
                <a:cxn ang="0">
                  <a:pos x="1" y="4"/>
                </a:cxn>
                <a:cxn ang="0">
                  <a:pos x="0" y="1"/>
                </a:cxn>
                <a:cxn ang="0">
                  <a:pos x="1" y="0"/>
                </a:cxn>
              </a:cxnLst>
              <a:rect l="0" t="0" r="r" b="b"/>
              <a:pathLst>
                <a:path w="49" h="48">
                  <a:moveTo>
                    <a:pt x="1" y="0"/>
                  </a:moveTo>
                  <a:lnTo>
                    <a:pt x="2" y="0"/>
                  </a:lnTo>
                  <a:lnTo>
                    <a:pt x="7" y="3"/>
                  </a:lnTo>
                  <a:lnTo>
                    <a:pt x="9" y="5"/>
                  </a:lnTo>
                  <a:lnTo>
                    <a:pt x="11" y="6"/>
                  </a:lnTo>
                  <a:lnTo>
                    <a:pt x="20" y="13"/>
                  </a:lnTo>
                  <a:lnTo>
                    <a:pt x="27" y="18"/>
                  </a:lnTo>
                  <a:lnTo>
                    <a:pt x="34" y="25"/>
                  </a:lnTo>
                  <a:lnTo>
                    <a:pt x="39" y="32"/>
                  </a:lnTo>
                  <a:lnTo>
                    <a:pt x="45" y="41"/>
                  </a:lnTo>
                  <a:lnTo>
                    <a:pt x="46" y="43"/>
                  </a:lnTo>
                  <a:lnTo>
                    <a:pt x="47" y="44"/>
                  </a:lnTo>
                  <a:lnTo>
                    <a:pt x="49" y="47"/>
                  </a:lnTo>
                  <a:lnTo>
                    <a:pt x="49" y="47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2" y="46"/>
                  </a:lnTo>
                  <a:lnTo>
                    <a:pt x="39" y="43"/>
                  </a:lnTo>
                  <a:lnTo>
                    <a:pt x="36" y="39"/>
                  </a:lnTo>
                  <a:lnTo>
                    <a:pt x="34" y="35"/>
                  </a:lnTo>
                  <a:lnTo>
                    <a:pt x="32" y="31"/>
                  </a:lnTo>
                  <a:lnTo>
                    <a:pt x="32" y="30"/>
                  </a:lnTo>
                  <a:lnTo>
                    <a:pt x="32" y="31"/>
                  </a:lnTo>
                  <a:lnTo>
                    <a:pt x="33" y="32"/>
                  </a:lnTo>
                  <a:lnTo>
                    <a:pt x="33" y="33"/>
                  </a:lnTo>
                  <a:lnTo>
                    <a:pt x="33" y="34"/>
                  </a:lnTo>
                  <a:lnTo>
                    <a:pt x="34" y="36"/>
                  </a:lnTo>
                  <a:lnTo>
                    <a:pt x="35" y="37"/>
                  </a:lnTo>
                  <a:lnTo>
                    <a:pt x="35" y="37"/>
                  </a:lnTo>
                  <a:lnTo>
                    <a:pt x="34" y="37"/>
                  </a:lnTo>
                  <a:lnTo>
                    <a:pt x="31" y="33"/>
                  </a:lnTo>
                  <a:lnTo>
                    <a:pt x="28" y="29"/>
                  </a:lnTo>
                  <a:lnTo>
                    <a:pt x="25" y="26"/>
                  </a:lnTo>
                  <a:lnTo>
                    <a:pt x="22" y="25"/>
                  </a:lnTo>
                  <a:lnTo>
                    <a:pt x="16" y="23"/>
                  </a:lnTo>
                  <a:lnTo>
                    <a:pt x="13" y="21"/>
                  </a:lnTo>
                  <a:lnTo>
                    <a:pt x="11" y="18"/>
                  </a:lnTo>
                  <a:lnTo>
                    <a:pt x="11" y="16"/>
                  </a:lnTo>
                  <a:lnTo>
                    <a:pt x="12" y="16"/>
                  </a:lnTo>
                  <a:lnTo>
                    <a:pt x="12" y="15"/>
                  </a:lnTo>
                  <a:lnTo>
                    <a:pt x="7" y="9"/>
                  </a:lnTo>
                  <a:lnTo>
                    <a:pt x="4" y="6"/>
                  </a:lnTo>
                  <a:lnTo>
                    <a:pt x="1" y="4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0" name="Freeform 144"/>
            <p:cNvSpPr>
              <a:spLocks/>
            </p:cNvSpPr>
            <p:nvPr/>
          </p:nvSpPr>
          <p:spPr bwMode="auto">
            <a:xfrm>
              <a:off x="1668838" y="3193133"/>
              <a:ext cx="41996" cy="78199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13" y="6"/>
                </a:cxn>
                <a:cxn ang="0">
                  <a:pos x="20" y="13"/>
                </a:cxn>
                <a:cxn ang="0">
                  <a:pos x="21" y="14"/>
                </a:cxn>
                <a:cxn ang="0">
                  <a:pos x="20" y="15"/>
                </a:cxn>
                <a:cxn ang="0">
                  <a:pos x="20" y="15"/>
                </a:cxn>
                <a:cxn ang="0">
                  <a:pos x="19" y="16"/>
                </a:cxn>
                <a:cxn ang="0">
                  <a:pos x="19" y="17"/>
                </a:cxn>
                <a:cxn ang="0">
                  <a:pos x="23" y="27"/>
                </a:cxn>
                <a:cxn ang="0">
                  <a:pos x="27" y="37"/>
                </a:cxn>
                <a:cxn ang="0">
                  <a:pos x="28" y="40"/>
                </a:cxn>
                <a:cxn ang="0">
                  <a:pos x="29" y="43"/>
                </a:cxn>
                <a:cxn ang="0">
                  <a:pos x="29" y="50"/>
                </a:cxn>
                <a:cxn ang="0">
                  <a:pos x="28" y="53"/>
                </a:cxn>
                <a:cxn ang="0">
                  <a:pos x="25" y="54"/>
                </a:cxn>
                <a:cxn ang="0">
                  <a:pos x="22" y="54"/>
                </a:cxn>
                <a:cxn ang="0">
                  <a:pos x="17" y="51"/>
                </a:cxn>
                <a:cxn ang="0">
                  <a:pos x="13" y="47"/>
                </a:cxn>
                <a:cxn ang="0">
                  <a:pos x="10" y="42"/>
                </a:cxn>
                <a:cxn ang="0">
                  <a:pos x="10" y="41"/>
                </a:cxn>
                <a:cxn ang="0">
                  <a:pos x="11" y="40"/>
                </a:cxn>
                <a:cxn ang="0">
                  <a:pos x="12" y="40"/>
                </a:cxn>
                <a:cxn ang="0">
                  <a:pos x="14" y="39"/>
                </a:cxn>
                <a:cxn ang="0">
                  <a:pos x="15" y="38"/>
                </a:cxn>
                <a:cxn ang="0">
                  <a:pos x="16" y="38"/>
                </a:cxn>
                <a:cxn ang="0">
                  <a:pos x="17" y="37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8" y="35"/>
                </a:cxn>
                <a:cxn ang="0">
                  <a:pos x="16" y="34"/>
                </a:cxn>
                <a:cxn ang="0">
                  <a:pos x="15" y="35"/>
                </a:cxn>
                <a:cxn ang="0">
                  <a:pos x="12" y="37"/>
                </a:cxn>
                <a:cxn ang="0">
                  <a:pos x="10" y="38"/>
                </a:cxn>
                <a:cxn ang="0">
                  <a:pos x="8" y="38"/>
                </a:cxn>
                <a:cxn ang="0">
                  <a:pos x="7" y="36"/>
                </a:cxn>
                <a:cxn ang="0">
                  <a:pos x="8" y="34"/>
                </a:cxn>
                <a:cxn ang="0">
                  <a:pos x="9" y="31"/>
                </a:cxn>
                <a:cxn ang="0">
                  <a:pos x="9" y="29"/>
                </a:cxn>
                <a:cxn ang="0">
                  <a:pos x="8" y="28"/>
                </a:cxn>
                <a:cxn ang="0">
                  <a:pos x="7" y="27"/>
                </a:cxn>
                <a:cxn ang="0">
                  <a:pos x="6" y="27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6"/>
                </a:cxn>
                <a:cxn ang="0">
                  <a:pos x="1" y="25"/>
                </a:cxn>
                <a:cxn ang="0">
                  <a:pos x="0" y="22"/>
                </a:cxn>
                <a:cxn ang="0">
                  <a:pos x="0" y="17"/>
                </a:cxn>
                <a:cxn ang="0">
                  <a:pos x="0" y="12"/>
                </a:cxn>
                <a:cxn ang="0">
                  <a:pos x="1" y="8"/>
                </a:cxn>
                <a:cxn ang="0">
                  <a:pos x="2" y="3"/>
                </a:cxn>
                <a:cxn ang="0">
                  <a:pos x="3" y="1"/>
                </a:cxn>
                <a:cxn ang="0">
                  <a:pos x="4" y="0"/>
                </a:cxn>
              </a:cxnLst>
              <a:rect l="0" t="0" r="r" b="b"/>
              <a:pathLst>
                <a:path w="29" h="54">
                  <a:moveTo>
                    <a:pt x="4" y="0"/>
                  </a:moveTo>
                  <a:lnTo>
                    <a:pt x="13" y="6"/>
                  </a:lnTo>
                  <a:lnTo>
                    <a:pt x="20" y="13"/>
                  </a:lnTo>
                  <a:lnTo>
                    <a:pt x="21" y="14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19" y="16"/>
                  </a:lnTo>
                  <a:lnTo>
                    <a:pt x="19" y="17"/>
                  </a:lnTo>
                  <a:lnTo>
                    <a:pt x="23" y="27"/>
                  </a:lnTo>
                  <a:lnTo>
                    <a:pt x="27" y="37"/>
                  </a:lnTo>
                  <a:lnTo>
                    <a:pt x="28" y="40"/>
                  </a:lnTo>
                  <a:lnTo>
                    <a:pt x="29" y="43"/>
                  </a:lnTo>
                  <a:lnTo>
                    <a:pt x="29" y="50"/>
                  </a:lnTo>
                  <a:lnTo>
                    <a:pt x="28" y="53"/>
                  </a:lnTo>
                  <a:lnTo>
                    <a:pt x="25" y="54"/>
                  </a:lnTo>
                  <a:lnTo>
                    <a:pt x="22" y="54"/>
                  </a:lnTo>
                  <a:lnTo>
                    <a:pt x="17" y="51"/>
                  </a:lnTo>
                  <a:lnTo>
                    <a:pt x="13" y="47"/>
                  </a:lnTo>
                  <a:lnTo>
                    <a:pt x="10" y="42"/>
                  </a:lnTo>
                  <a:lnTo>
                    <a:pt x="10" y="41"/>
                  </a:lnTo>
                  <a:lnTo>
                    <a:pt x="11" y="40"/>
                  </a:lnTo>
                  <a:lnTo>
                    <a:pt x="12" y="40"/>
                  </a:lnTo>
                  <a:lnTo>
                    <a:pt x="14" y="39"/>
                  </a:lnTo>
                  <a:lnTo>
                    <a:pt x="15" y="38"/>
                  </a:lnTo>
                  <a:lnTo>
                    <a:pt x="16" y="38"/>
                  </a:lnTo>
                  <a:lnTo>
                    <a:pt x="17" y="37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8" y="35"/>
                  </a:lnTo>
                  <a:lnTo>
                    <a:pt x="16" y="34"/>
                  </a:lnTo>
                  <a:lnTo>
                    <a:pt x="15" y="35"/>
                  </a:lnTo>
                  <a:lnTo>
                    <a:pt x="12" y="37"/>
                  </a:lnTo>
                  <a:lnTo>
                    <a:pt x="10" y="38"/>
                  </a:lnTo>
                  <a:lnTo>
                    <a:pt x="8" y="38"/>
                  </a:lnTo>
                  <a:lnTo>
                    <a:pt x="7" y="36"/>
                  </a:lnTo>
                  <a:lnTo>
                    <a:pt x="8" y="34"/>
                  </a:lnTo>
                  <a:lnTo>
                    <a:pt x="9" y="31"/>
                  </a:lnTo>
                  <a:lnTo>
                    <a:pt x="9" y="29"/>
                  </a:lnTo>
                  <a:lnTo>
                    <a:pt x="8" y="28"/>
                  </a:lnTo>
                  <a:lnTo>
                    <a:pt x="7" y="27"/>
                  </a:lnTo>
                  <a:lnTo>
                    <a:pt x="6" y="27"/>
                  </a:lnTo>
                  <a:lnTo>
                    <a:pt x="4" y="27"/>
                  </a:lnTo>
                  <a:lnTo>
                    <a:pt x="3" y="27"/>
                  </a:lnTo>
                  <a:lnTo>
                    <a:pt x="2" y="26"/>
                  </a:lnTo>
                  <a:lnTo>
                    <a:pt x="1" y="25"/>
                  </a:lnTo>
                  <a:lnTo>
                    <a:pt x="0" y="22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1" y="8"/>
                  </a:lnTo>
                  <a:lnTo>
                    <a:pt x="2" y="3"/>
                  </a:lnTo>
                  <a:lnTo>
                    <a:pt x="3" y="1"/>
                  </a:ln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1" name="Freeform 145"/>
            <p:cNvSpPr>
              <a:spLocks/>
            </p:cNvSpPr>
            <p:nvPr/>
          </p:nvSpPr>
          <p:spPr bwMode="auto">
            <a:xfrm>
              <a:off x="2792581" y="3229336"/>
              <a:ext cx="36204" cy="1448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2"/>
                </a:cxn>
                <a:cxn ang="0">
                  <a:pos x="16" y="4"/>
                </a:cxn>
                <a:cxn ang="0">
                  <a:pos x="24" y="8"/>
                </a:cxn>
                <a:cxn ang="0">
                  <a:pos x="25" y="9"/>
                </a:cxn>
                <a:cxn ang="0">
                  <a:pos x="24" y="9"/>
                </a:cxn>
                <a:cxn ang="0">
                  <a:pos x="24" y="9"/>
                </a:cxn>
                <a:cxn ang="0">
                  <a:pos x="23" y="10"/>
                </a:cxn>
                <a:cxn ang="0">
                  <a:pos x="19" y="10"/>
                </a:cxn>
                <a:cxn ang="0">
                  <a:pos x="16" y="8"/>
                </a:cxn>
                <a:cxn ang="0">
                  <a:pos x="8" y="4"/>
                </a:cxn>
                <a:cxn ang="0">
                  <a:pos x="4" y="2"/>
                </a:cxn>
                <a:cxn ang="0">
                  <a:pos x="1" y="0"/>
                </a:cxn>
                <a:cxn ang="0">
                  <a:pos x="0" y="0"/>
                </a:cxn>
              </a:cxnLst>
              <a:rect l="0" t="0" r="r" b="b"/>
              <a:pathLst>
                <a:path w="25" h="10">
                  <a:moveTo>
                    <a:pt x="0" y="0"/>
                  </a:moveTo>
                  <a:lnTo>
                    <a:pt x="9" y="2"/>
                  </a:lnTo>
                  <a:lnTo>
                    <a:pt x="16" y="4"/>
                  </a:lnTo>
                  <a:lnTo>
                    <a:pt x="24" y="8"/>
                  </a:lnTo>
                  <a:lnTo>
                    <a:pt x="25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3" y="10"/>
                  </a:lnTo>
                  <a:lnTo>
                    <a:pt x="19" y="10"/>
                  </a:lnTo>
                  <a:lnTo>
                    <a:pt x="16" y="8"/>
                  </a:lnTo>
                  <a:lnTo>
                    <a:pt x="8" y="4"/>
                  </a:lnTo>
                  <a:lnTo>
                    <a:pt x="4" y="2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2" name="Freeform 146"/>
            <p:cNvSpPr>
              <a:spLocks/>
            </p:cNvSpPr>
            <p:nvPr/>
          </p:nvSpPr>
          <p:spPr bwMode="auto">
            <a:xfrm>
              <a:off x="2962011" y="3197477"/>
              <a:ext cx="18826" cy="5937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2"/>
                </a:cxn>
                <a:cxn ang="0">
                  <a:pos x="5" y="9"/>
                </a:cxn>
                <a:cxn ang="0">
                  <a:pos x="7" y="16"/>
                </a:cxn>
                <a:cxn ang="0">
                  <a:pos x="10" y="25"/>
                </a:cxn>
                <a:cxn ang="0">
                  <a:pos x="13" y="38"/>
                </a:cxn>
                <a:cxn ang="0">
                  <a:pos x="13" y="39"/>
                </a:cxn>
                <a:cxn ang="0">
                  <a:pos x="12" y="39"/>
                </a:cxn>
                <a:cxn ang="0">
                  <a:pos x="9" y="41"/>
                </a:cxn>
                <a:cxn ang="0">
                  <a:pos x="8" y="40"/>
                </a:cxn>
                <a:cxn ang="0">
                  <a:pos x="5" y="37"/>
                </a:cxn>
                <a:cxn ang="0">
                  <a:pos x="4" y="33"/>
                </a:cxn>
                <a:cxn ang="0">
                  <a:pos x="4" y="30"/>
                </a:cxn>
                <a:cxn ang="0">
                  <a:pos x="2" y="26"/>
                </a:cxn>
                <a:cxn ang="0">
                  <a:pos x="0" y="24"/>
                </a:cxn>
                <a:cxn ang="0">
                  <a:pos x="1" y="22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2" y="0"/>
                </a:cxn>
              </a:cxnLst>
              <a:rect l="0" t="0" r="r" b="b"/>
              <a:pathLst>
                <a:path w="13" h="41">
                  <a:moveTo>
                    <a:pt x="2" y="0"/>
                  </a:moveTo>
                  <a:lnTo>
                    <a:pt x="2" y="2"/>
                  </a:lnTo>
                  <a:lnTo>
                    <a:pt x="5" y="9"/>
                  </a:lnTo>
                  <a:lnTo>
                    <a:pt x="7" y="16"/>
                  </a:lnTo>
                  <a:lnTo>
                    <a:pt x="10" y="25"/>
                  </a:lnTo>
                  <a:lnTo>
                    <a:pt x="13" y="38"/>
                  </a:lnTo>
                  <a:lnTo>
                    <a:pt x="13" y="39"/>
                  </a:lnTo>
                  <a:lnTo>
                    <a:pt x="12" y="39"/>
                  </a:lnTo>
                  <a:lnTo>
                    <a:pt x="9" y="41"/>
                  </a:lnTo>
                  <a:lnTo>
                    <a:pt x="8" y="40"/>
                  </a:lnTo>
                  <a:lnTo>
                    <a:pt x="5" y="37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2" y="26"/>
                  </a:lnTo>
                  <a:lnTo>
                    <a:pt x="0" y="24"/>
                  </a:lnTo>
                  <a:lnTo>
                    <a:pt x="1" y="22"/>
                  </a:lnTo>
                  <a:lnTo>
                    <a:pt x="1" y="3"/>
                  </a:lnTo>
                  <a:lnTo>
                    <a:pt x="1" y="1"/>
                  </a:lnTo>
                  <a:lnTo>
                    <a:pt x="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3" name="Freeform 147"/>
            <p:cNvSpPr>
              <a:spLocks/>
            </p:cNvSpPr>
            <p:nvPr/>
          </p:nvSpPr>
          <p:spPr bwMode="auto">
            <a:xfrm>
              <a:off x="2869331" y="3145345"/>
              <a:ext cx="86887" cy="120195"/>
            </a:xfrm>
            <a:custGeom>
              <a:avLst/>
              <a:gdLst/>
              <a:ahLst/>
              <a:cxnLst>
                <a:cxn ang="0">
                  <a:pos x="10" y="7"/>
                </a:cxn>
                <a:cxn ang="0">
                  <a:pos x="12" y="16"/>
                </a:cxn>
                <a:cxn ang="0">
                  <a:pos x="20" y="24"/>
                </a:cxn>
                <a:cxn ang="0">
                  <a:pos x="25" y="29"/>
                </a:cxn>
                <a:cxn ang="0">
                  <a:pos x="23" y="33"/>
                </a:cxn>
                <a:cxn ang="0">
                  <a:pos x="22" y="38"/>
                </a:cxn>
                <a:cxn ang="0">
                  <a:pos x="22" y="42"/>
                </a:cxn>
                <a:cxn ang="0">
                  <a:pos x="28" y="43"/>
                </a:cxn>
                <a:cxn ang="0">
                  <a:pos x="34" y="42"/>
                </a:cxn>
                <a:cxn ang="0">
                  <a:pos x="35" y="36"/>
                </a:cxn>
                <a:cxn ang="0">
                  <a:pos x="37" y="30"/>
                </a:cxn>
                <a:cxn ang="0">
                  <a:pos x="41" y="27"/>
                </a:cxn>
                <a:cxn ang="0">
                  <a:pos x="48" y="31"/>
                </a:cxn>
                <a:cxn ang="0">
                  <a:pos x="48" y="36"/>
                </a:cxn>
                <a:cxn ang="0">
                  <a:pos x="47" y="43"/>
                </a:cxn>
                <a:cxn ang="0">
                  <a:pos x="48" y="43"/>
                </a:cxn>
                <a:cxn ang="0">
                  <a:pos x="53" y="41"/>
                </a:cxn>
                <a:cxn ang="0">
                  <a:pos x="53" y="44"/>
                </a:cxn>
                <a:cxn ang="0">
                  <a:pos x="50" y="48"/>
                </a:cxn>
                <a:cxn ang="0">
                  <a:pos x="51" y="49"/>
                </a:cxn>
                <a:cxn ang="0">
                  <a:pos x="55" y="45"/>
                </a:cxn>
                <a:cxn ang="0">
                  <a:pos x="60" y="41"/>
                </a:cxn>
                <a:cxn ang="0">
                  <a:pos x="59" y="44"/>
                </a:cxn>
                <a:cxn ang="0">
                  <a:pos x="55" y="48"/>
                </a:cxn>
                <a:cxn ang="0">
                  <a:pos x="55" y="52"/>
                </a:cxn>
                <a:cxn ang="0">
                  <a:pos x="56" y="56"/>
                </a:cxn>
                <a:cxn ang="0">
                  <a:pos x="56" y="58"/>
                </a:cxn>
                <a:cxn ang="0">
                  <a:pos x="54" y="58"/>
                </a:cxn>
                <a:cxn ang="0">
                  <a:pos x="56" y="61"/>
                </a:cxn>
                <a:cxn ang="0">
                  <a:pos x="58" y="66"/>
                </a:cxn>
                <a:cxn ang="0">
                  <a:pos x="51" y="76"/>
                </a:cxn>
                <a:cxn ang="0">
                  <a:pos x="47" y="79"/>
                </a:cxn>
                <a:cxn ang="0">
                  <a:pos x="49" y="75"/>
                </a:cxn>
                <a:cxn ang="0">
                  <a:pos x="54" y="67"/>
                </a:cxn>
                <a:cxn ang="0">
                  <a:pos x="51" y="61"/>
                </a:cxn>
                <a:cxn ang="0">
                  <a:pos x="44" y="61"/>
                </a:cxn>
                <a:cxn ang="0">
                  <a:pos x="39" y="65"/>
                </a:cxn>
                <a:cxn ang="0">
                  <a:pos x="37" y="72"/>
                </a:cxn>
                <a:cxn ang="0">
                  <a:pos x="31" y="75"/>
                </a:cxn>
                <a:cxn ang="0">
                  <a:pos x="18" y="76"/>
                </a:cxn>
                <a:cxn ang="0">
                  <a:pos x="13" y="81"/>
                </a:cxn>
                <a:cxn ang="0">
                  <a:pos x="7" y="82"/>
                </a:cxn>
                <a:cxn ang="0">
                  <a:pos x="6" y="79"/>
                </a:cxn>
                <a:cxn ang="0">
                  <a:pos x="10" y="70"/>
                </a:cxn>
                <a:cxn ang="0">
                  <a:pos x="12" y="63"/>
                </a:cxn>
                <a:cxn ang="0">
                  <a:pos x="8" y="63"/>
                </a:cxn>
                <a:cxn ang="0">
                  <a:pos x="4" y="66"/>
                </a:cxn>
                <a:cxn ang="0">
                  <a:pos x="1" y="65"/>
                </a:cxn>
                <a:cxn ang="0">
                  <a:pos x="3" y="62"/>
                </a:cxn>
                <a:cxn ang="0">
                  <a:pos x="4" y="60"/>
                </a:cxn>
                <a:cxn ang="0">
                  <a:pos x="1" y="26"/>
                </a:cxn>
                <a:cxn ang="0">
                  <a:pos x="0" y="7"/>
                </a:cxn>
                <a:cxn ang="0">
                  <a:pos x="4" y="2"/>
                </a:cxn>
                <a:cxn ang="0">
                  <a:pos x="6" y="0"/>
                </a:cxn>
              </a:cxnLst>
              <a:rect l="0" t="0" r="r" b="b"/>
              <a:pathLst>
                <a:path w="60" h="83">
                  <a:moveTo>
                    <a:pt x="6" y="0"/>
                  </a:moveTo>
                  <a:lnTo>
                    <a:pt x="10" y="7"/>
                  </a:lnTo>
                  <a:lnTo>
                    <a:pt x="12" y="12"/>
                  </a:lnTo>
                  <a:lnTo>
                    <a:pt x="12" y="16"/>
                  </a:lnTo>
                  <a:lnTo>
                    <a:pt x="16" y="20"/>
                  </a:lnTo>
                  <a:lnTo>
                    <a:pt x="20" y="24"/>
                  </a:lnTo>
                  <a:lnTo>
                    <a:pt x="24" y="27"/>
                  </a:lnTo>
                  <a:lnTo>
                    <a:pt x="25" y="29"/>
                  </a:lnTo>
                  <a:lnTo>
                    <a:pt x="24" y="31"/>
                  </a:lnTo>
                  <a:lnTo>
                    <a:pt x="23" y="33"/>
                  </a:lnTo>
                  <a:lnTo>
                    <a:pt x="22" y="35"/>
                  </a:lnTo>
                  <a:lnTo>
                    <a:pt x="22" y="38"/>
                  </a:lnTo>
                  <a:lnTo>
                    <a:pt x="21" y="40"/>
                  </a:lnTo>
                  <a:lnTo>
                    <a:pt x="22" y="42"/>
                  </a:lnTo>
                  <a:lnTo>
                    <a:pt x="25" y="43"/>
                  </a:lnTo>
                  <a:lnTo>
                    <a:pt x="28" y="43"/>
                  </a:lnTo>
                  <a:lnTo>
                    <a:pt x="34" y="43"/>
                  </a:lnTo>
                  <a:lnTo>
                    <a:pt x="34" y="42"/>
                  </a:lnTo>
                  <a:lnTo>
                    <a:pt x="34" y="40"/>
                  </a:lnTo>
                  <a:lnTo>
                    <a:pt x="35" y="36"/>
                  </a:lnTo>
                  <a:lnTo>
                    <a:pt x="36" y="33"/>
                  </a:lnTo>
                  <a:lnTo>
                    <a:pt x="37" y="30"/>
                  </a:lnTo>
                  <a:lnTo>
                    <a:pt x="39" y="28"/>
                  </a:lnTo>
                  <a:lnTo>
                    <a:pt x="41" y="27"/>
                  </a:lnTo>
                  <a:lnTo>
                    <a:pt x="44" y="27"/>
                  </a:lnTo>
                  <a:lnTo>
                    <a:pt x="48" y="31"/>
                  </a:lnTo>
                  <a:lnTo>
                    <a:pt x="48" y="33"/>
                  </a:lnTo>
                  <a:lnTo>
                    <a:pt x="48" y="36"/>
                  </a:lnTo>
                  <a:lnTo>
                    <a:pt x="47" y="40"/>
                  </a:lnTo>
                  <a:lnTo>
                    <a:pt x="47" y="43"/>
                  </a:lnTo>
                  <a:lnTo>
                    <a:pt x="47" y="43"/>
                  </a:lnTo>
                  <a:lnTo>
                    <a:pt x="48" y="43"/>
                  </a:lnTo>
                  <a:lnTo>
                    <a:pt x="52" y="41"/>
                  </a:lnTo>
                  <a:lnTo>
                    <a:pt x="53" y="41"/>
                  </a:lnTo>
                  <a:lnTo>
                    <a:pt x="53" y="42"/>
                  </a:lnTo>
                  <a:lnTo>
                    <a:pt x="53" y="44"/>
                  </a:lnTo>
                  <a:lnTo>
                    <a:pt x="51" y="46"/>
                  </a:lnTo>
                  <a:lnTo>
                    <a:pt x="50" y="48"/>
                  </a:lnTo>
                  <a:lnTo>
                    <a:pt x="50" y="49"/>
                  </a:lnTo>
                  <a:lnTo>
                    <a:pt x="51" y="49"/>
                  </a:lnTo>
                  <a:lnTo>
                    <a:pt x="53" y="48"/>
                  </a:lnTo>
                  <a:lnTo>
                    <a:pt x="55" y="45"/>
                  </a:lnTo>
                  <a:lnTo>
                    <a:pt x="58" y="41"/>
                  </a:lnTo>
                  <a:lnTo>
                    <a:pt x="60" y="41"/>
                  </a:lnTo>
                  <a:lnTo>
                    <a:pt x="60" y="42"/>
                  </a:lnTo>
                  <a:lnTo>
                    <a:pt x="59" y="44"/>
                  </a:lnTo>
                  <a:lnTo>
                    <a:pt x="57" y="46"/>
                  </a:lnTo>
                  <a:lnTo>
                    <a:pt x="55" y="48"/>
                  </a:lnTo>
                  <a:lnTo>
                    <a:pt x="55" y="50"/>
                  </a:lnTo>
                  <a:lnTo>
                    <a:pt x="55" y="52"/>
                  </a:lnTo>
                  <a:lnTo>
                    <a:pt x="55" y="54"/>
                  </a:lnTo>
                  <a:lnTo>
                    <a:pt x="56" y="56"/>
                  </a:lnTo>
                  <a:lnTo>
                    <a:pt x="57" y="58"/>
                  </a:lnTo>
                  <a:lnTo>
                    <a:pt x="56" y="58"/>
                  </a:lnTo>
                  <a:lnTo>
                    <a:pt x="55" y="57"/>
                  </a:lnTo>
                  <a:lnTo>
                    <a:pt x="54" y="58"/>
                  </a:lnTo>
                  <a:lnTo>
                    <a:pt x="55" y="59"/>
                  </a:lnTo>
                  <a:lnTo>
                    <a:pt x="56" y="61"/>
                  </a:lnTo>
                  <a:lnTo>
                    <a:pt x="58" y="63"/>
                  </a:lnTo>
                  <a:lnTo>
                    <a:pt x="58" y="66"/>
                  </a:lnTo>
                  <a:lnTo>
                    <a:pt x="55" y="71"/>
                  </a:lnTo>
                  <a:lnTo>
                    <a:pt x="51" y="76"/>
                  </a:lnTo>
                  <a:lnTo>
                    <a:pt x="47" y="81"/>
                  </a:lnTo>
                  <a:lnTo>
                    <a:pt x="47" y="79"/>
                  </a:lnTo>
                  <a:lnTo>
                    <a:pt x="48" y="79"/>
                  </a:lnTo>
                  <a:lnTo>
                    <a:pt x="49" y="75"/>
                  </a:lnTo>
                  <a:lnTo>
                    <a:pt x="52" y="71"/>
                  </a:lnTo>
                  <a:lnTo>
                    <a:pt x="54" y="67"/>
                  </a:lnTo>
                  <a:lnTo>
                    <a:pt x="53" y="63"/>
                  </a:lnTo>
                  <a:lnTo>
                    <a:pt x="51" y="61"/>
                  </a:lnTo>
                  <a:lnTo>
                    <a:pt x="47" y="61"/>
                  </a:lnTo>
                  <a:lnTo>
                    <a:pt x="44" y="61"/>
                  </a:lnTo>
                  <a:lnTo>
                    <a:pt x="41" y="63"/>
                  </a:lnTo>
                  <a:lnTo>
                    <a:pt x="39" y="65"/>
                  </a:lnTo>
                  <a:lnTo>
                    <a:pt x="38" y="68"/>
                  </a:lnTo>
                  <a:lnTo>
                    <a:pt x="37" y="72"/>
                  </a:lnTo>
                  <a:lnTo>
                    <a:pt x="35" y="74"/>
                  </a:lnTo>
                  <a:lnTo>
                    <a:pt x="31" y="75"/>
                  </a:lnTo>
                  <a:lnTo>
                    <a:pt x="22" y="75"/>
                  </a:lnTo>
                  <a:lnTo>
                    <a:pt x="18" y="76"/>
                  </a:lnTo>
                  <a:lnTo>
                    <a:pt x="15" y="78"/>
                  </a:lnTo>
                  <a:lnTo>
                    <a:pt x="13" y="81"/>
                  </a:lnTo>
                  <a:lnTo>
                    <a:pt x="9" y="83"/>
                  </a:lnTo>
                  <a:lnTo>
                    <a:pt x="7" y="82"/>
                  </a:lnTo>
                  <a:lnTo>
                    <a:pt x="6" y="80"/>
                  </a:lnTo>
                  <a:lnTo>
                    <a:pt x="6" y="79"/>
                  </a:lnTo>
                  <a:lnTo>
                    <a:pt x="7" y="74"/>
                  </a:lnTo>
                  <a:lnTo>
                    <a:pt x="10" y="70"/>
                  </a:lnTo>
                  <a:lnTo>
                    <a:pt x="12" y="67"/>
                  </a:lnTo>
                  <a:lnTo>
                    <a:pt x="12" y="63"/>
                  </a:lnTo>
                  <a:lnTo>
                    <a:pt x="11" y="62"/>
                  </a:lnTo>
                  <a:lnTo>
                    <a:pt x="8" y="63"/>
                  </a:lnTo>
                  <a:lnTo>
                    <a:pt x="6" y="64"/>
                  </a:lnTo>
                  <a:lnTo>
                    <a:pt x="4" y="66"/>
                  </a:lnTo>
                  <a:lnTo>
                    <a:pt x="2" y="66"/>
                  </a:lnTo>
                  <a:lnTo>
                    <a:pt x="1" y="65"/>
                  </a:lnTo>
                  <a:lnTo>
                    <a:pt x="2" y="64"/>
                  </a:lnTo>
                  <a:lnTo>
                    <a:pt x="3" y="62"/>
                  </a:lnTo>
                  <a:lnTo>
                    <a:pt x="4" y="61"/>
                  </a:lnTo>
                  <a:lnTo>
                    <a:pt x="4" y="60"/>
                  </a:lnTo>
                  <a:lnTo>
                    <a:pt x="3" y="43"/>
                  </a:lnTo>
                  <a:lnTo>
                    <a:pt x="1" y="26"/>
                  </a:lnTo>
                  <a:lnTo>
                    <a:pt x="0" y="9"/>
                  </a:lnTo>
                  <a:lnTo>
                    <a:pt x="0" y="7"/>
                  </a:lnTo>
                  <a:lnTo>
                    <a:pt x="2" y="4"/>
                  </a:lnTo>
                  <a:lnTo>
                    <a:pt x="4" y="2"/>
                  </a:lnTo>
                  <a:lnTo>
                    <a:pt x="6" y="1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4" name="Freeform 148"/>
            <p:cNvSpPr>
              <a:spLocks/>
            </p:cNvSpPr>
            <p:nvPr/>
          </p:nvSpPr>
          <p:spPr bwMode="auto">
            <a:xfrm>
              <a:off x="2951875" y="3229336"/>
              <a:ext cx="10137" cy="434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" y="0"/>
                </a:cxn>
                <a:cxn ang="0">
                  <a:pos x="5" y="1"/>
                </a:cxn>
                <a:cxn ang="0">
                  <a:pos x="6" y="1"/>
                </a:cxn>
                <a:cxn ang="0">
                  <a:pos x="7" y="2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5" y="3"/>
                </a:cxn>
                <a:cxn ang="0">
                  <a:pos x="3" y="3"/>
                </a:cxn>
                <a:cxn ang="0">
                  <a:pos x="0" y="0"/>
                </a:cxn>
              </a:cxnLst>
              <a:rect l="0" t="0" r="r" b="b"/>
              <a:pathLst>
                <a:path w="7" h="3">
                  <a:moveTo>
                    <a:pt x="0" y="0"/>
                  </a:moveTo>
                  <a:lnTo>
                    <a:pt x="3" y="0"/>
                  </a:lnTo>
                  <a:lnTo>
                    <a:pt x="5" y="1"/>
                  </a:lnTo>
                  <a:lnTo>
                    <a:pt x="6" y="1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3"/>
                  </a:lnTo>
                  <a:lnTo>
                    <a:pt x="3" y="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5" name="Freeform 149"/>
            <p:cNvSpPr>
              <a:spLocks/>
            </p:cNvSpPr>
            <p:nvPr/>
          </p:nvSpPr>
          <p:spPr bwMode="auto">
            <a:xfrm>
              <a:off x="2691212" y="3508824"/>
              <a:ext cx="39100" cy="23170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7" y="14"/>
                </a:cxn>
                <a:cxn ang="0">
                  <a:pos x="5" y="15"/>
                </a:cxn>
                <a:cxn ang="0">
                  <a:pos x="3" y="15"/>
                </a:cxn>
                <a:cxn ang="0">
                  <a:pos x="2" y="16"/>
                </a:cxn>
                <a:cxn ang="0">
                  <a:pos x="1" y="1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9" y="9"/>
                </a:cxn>
                <a:cxn ang="0">
                  <a:pos x="17" y="3"/>
                </a:cxn>
                <a:cxn ang="0">
                  <a:pos x="24" y="1"/>
                </a:cxn>
                <a:cxn ang="0">
                  <a:pos x="26" y="1"/>
                </a:cxn>
                <a:cxn ang="0">
                  <a:pos x="27" y="0"/>
                </a:cxn>
              </a:cxnLst>
              <a:rect l="0" t="0" r="r" b="b"/>
              <a:pathLst>
                <a:path w="27" h="16">
                  <a:moveTo>
                    <a:pt x="27" y="0"/>
                  </a:moveTo>
                  <a:lnTo>
                    <a:pt x="7" y="14"/>
                  </a:lnTo>
                  <a:lnTo>
                    <a:pt x="5" y="15"/>
                  </a:lnTo>
                  <a:lnTo>
                    <a:pt x="3" y="15"/>
                  </a:lnTo>
                  <a:lnTo>
                    <a:pt x="2" y="16"/>
                  </a:lnTo>
                  <a:lnTo>
                    <a:pt x="1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9" y="9"/>
                  </a:lnTo>
                  <a:lnTo>
                    <a:pt x="17" y="3"/>
                  </a:lnTo>
                  <a:lnTo>
                    <a:pt x="24" y="1"/>
                  </a:lnTo>
                  <a:lnTo>
                    <a:pt x="26" y="1"/>
                  </a:lnTo>
                  <a:lnTo>
                    <a:pt x="27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6" name="Freeform 150"/>
            <p:cNvSpPr>
              <a:spLocks/>
            </p:cNvSpPr>
            <p:nvPr/>
          </p:nvSpPr>
          <p:spPr bwMode="auto">
            <a:xfrm>
              <a:off x="1755725" y="3853477"/>
              <a:ext cx="7241" cy="1448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6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4" y="10"/>
                </a:cxn>
                <a:cxn ang="0">
                  <a:pos x="3" y="10"/>
                </a:cxn>
                <a:cxn ang="0">
                  <a:pos x="2" y="9"/>
                </a:cxn>
                <a:cxn ang="0">
                  <a:pos x="2" y="8"/>
                </a:cxn>
                <a:cxn ang="0">
                  <a:pos x="1" y="8"/>
                </a:cxn>
                <a:cxn ang="0">
                  <a:pos x="1" y="7"/>
                </a:cxn>
                <a:cxn ang="0">
                  <a:pos x="1" y="5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5" h="10">
                  <a:moveTo>
                    <a:pt x="0" y="0"/>
                  </a:moveTo>
                  <a:lnTo>
                    <a:pt x="4" y="6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4" y="10"/>
                  </a:lnTo>
                  <a:lnTo>
                    <a:pt x="3" y="10"/>
                  </a:lnTo>
                  <a:lnTo>
                    <a:pt x="2" y="9"/>
                  </a:lnTo>
                  <a:lnTo>
                    <a:pt x="2" y="8"/>
                  </a:lnTo>
                  <a:lnTo>
                    <a:pt x="1" y="8"/>
                  </a:lnTo>
                  <a:lnTo>
                    <a:pt x="1" y="7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7" name="Freeform 151"/>
            <p:cNvSpPr>
              <a:spLocks/>
            </p:cNvSpPr>
            <p:nvPr/>
          </p:nvSpPr>
          <p:spPr bwMode="auto">
            <a:xfrm>
              <a:off x="2685420" y="3951950"/>
              <a:ext cx="10137" cy="21722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1"/>
                </a:cxn>
                <a:cxn ang="0">
                  <a:pos x="6" y="3"/>
                </a:cxn>
                <a:cxn ang="0">
                  <a:pos x="7" y="6"/>
                </a:cxn>
                <a:cxn ang="0">
                  <a:pos x="6" y="10"/>
                </a:cxn>
                <a:cxn ang="0">
                  <a:pos x="4" y="15"/>
                </a:cxn>
                <a:cxn ang="0">
                  <a:pos x="4" y="15"/>
                </a:cxn>
                <a:cxn ang="0">
                  <a:pos x="3" y="15"/>
                </a:cxn>
                <a:cxn ang="0">
                  <a:pos x="2" y="15"/>
                </a:cxn>
                <a:cxn ang="0">
                  <a:pos x="1" y="14"/>
                </a:cxn>
                <a:cxn ang="0">
                  <a:pos x="0" y="13"/>
                </a:cxn>
                <a:cxn ang="0">
                  <a:pos x="1" y="10"/>
                </a:cxn>
                <a:cxn ang="0">
                  <a:pos x="3" y="7"/>
                </a:cxn>
                <a:cxn ang="0">
                  <a:pos x="4" y="5"/>
                </a:cxn>
                <a:cxn ang="0">
                  <a:pos x="3" y="2"/>
                </a:cxn>
                <a:cxn ang="0">
                  <a:pos x="2" y="0"/>
                </a:cxn>
              </a:cxnLst>
              <a:rect l="0" t="0" r="r" b="b"/>
              <a:pathLst>
                <a:path w="7" h="15">
                  <a:moveTo>
                    <a:pt x="2" y="0"/>
                  </a:moveTo>
                  <a:lnTo>
                    <a:pt x="4" y="1"/>
                  </a:lnTo>
                  <a:lnTo>
                    <a:pt x="6" y="3"/>
                  </a:lnTo>
                  <a:lnTo>
                    <a:pt x="7" y="6"/>
                  </a:lnTo>
                  <a:lnTo>
                    <a:pt x="6" y="10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3" y="15"/>
                  </a:lnTo>
                  <a:lnTo>
                    <a:pt x="2" y="15"/>
                  </a:lnTo>
                  <a:lnTo>
                    <a:pt x="1" y="14"/>
                  </a:lnTo>
                  <a:lnTo>
                    <a:pt x="0" y="13"/>
                  </a:lnTo>
                  <a:lnTo>
                    <a:pt x="1" y="10"/>
                  </a:lnTo>
                  <a:lnTo>
                    <a:pt x="3" y="7"/>
                  </a:lnTo>
                  <a:lnTo>
                    <a:pt x="4" y="5"/>
                  </a:lnTo>
                  <a:lnTo>
                    <a:pt x="3" y="2"/>
                  </a:lnTo>
                  <a:lnTo>
                    <a:pt x="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8" name="Freeform 152"/>
            <p:cNvSpPr>
              <a:spLocks/>
            </p:cNvSpPr>
            <p:nvPr/>
          </p:nvSpPr>
          <p:spPr bwMode="auto">
            <a:xfrm>
              <a:off x="2669490" y="3947605"/>
              <a:ext cx="18826" cy="434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5" y="1"/>
                </a:cxn>
                <a:cxn ang="0">
                  <a:pos x="9" y="2"/>
                </a:cxn>
                <a:cxn ang="0">
                  <a:pos x="13" y="3"/>
                </a:cxn>
                <a:cxn ang="0">
                  <a:pos x="7" y="2"/>
                </a:cxn>
                <a:cxn ang="0">
                  <a:pos x="0" y="0"/>
                </a:cxn>
              </a:cxnLst>
              <a:rect l="0" t="0" r="r" b="b"/>
              <a:pathLst>
                <a:path w="13" h="3">
                  <a:moveTo>
                    <a:pt x="0" y="0"/>
                  </a:moveTo>
                  <a:lnTo>
                    <a:pt x="1" y="0"/>
                  </a:lnTo>
                  <a:lnTo>
                    <a:pt x="5" y="1"/>
                  </a:lnTo>
                  <a:lnTo>
                    <a:pt x="9" y="2"/>
                  </a:lnTo>
                  <a:lnTo>
                    <a:pt x="13" y="3"/>
                  </a:lnTo>
                  <a:lnTo>
                    <a:pt x="7" y="2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79" name="Freeform 153"/>
            <p:cNvSpPr>
              <a:spLocks/>
            </p:cNvSpPr>
            <p:nvPr/>
          </p:nvSpPr>
          <p:spPr bwMode="auto">
            <a:xfrm>
              <a:off x="2500060" y="4067800"/>
              <a:ext cx="267903" cy="76751"/>
            </a:xfrm>
            <a:custGeom>
              <a:avLst/>
              <a:gdLst/>
              <a:ahLst/>
              <a:cxnLst>
                <a:cxn ang="0">
                  <a:pos x="68" y="1"/>
                </a:cxn>
                <a:cxn ang="0">
                  <a:pos x="67" y="3"/>
                </a:cxn>
                <a:cxn ang="0">
                  <a:pos x="76" y="3"/>
                </a:cxn>
                <a:cxn ang="0">
                  <a:pos x="88" y="5"/>
                </a:cxn>
                <a:cxn ang="0">
                  <a:pos x="101" y="10"/>
                </a:cxn>
                <a:cxn ang="0">
                  <a:pos x="109" y="9"/>
                </a:cxn>
                <a:cxn ang="0">
                  <a:pos x="123" y="10"/>
                </a:cxn>
                <a:cxn ang="0">
                  <a:pos x="137" y="17"/>
                </a:cxn>
                <a:cxn ang="0">
                  <a:pos x="146" y="23"/>
                </a:cxn>
                <a:cxn ang="0">
                  <a:pos x="149" y="22"/>
                </a:cxn>
                <a:cxn ang="0">
                  <a:pos x="152" y="22"/>
                </a:cxn>
                <a:cxn ang="0">
                  <a:pos x="162" y="27"/>
                </a:cxn>
                <a:cxn ang="0">
                  <a:pos x="170" y="29"/>
                </a:cxn>
                <a:cxn ang="0">
                  <a:pos x="176" y="28"/>
                </a:cxn>
                <a:cxn ang="0">
                  <a:pos x="181" y="27"/>
                </a:cxn>
                <a:cxn ang="0">
                  <a:pos x="185" y="29"/>
                </a:cxn>
                <a:cxn ang="0">
                  <a:pos x="185" y="38"/>
                </a:cxn>
                <a:cxn ang="0">
                  <a:pos x="180" y="42"/>
                </a:cxn>
                <a:cxn ang="0">
                  <a:pos x="166" y="44"/>
                </a:cxn>
                <a:cxn ang="0">
                  <a:pos x="141" y="52"/>
                </a:cxn>
                <a:cxn ang="0">
                  <a:pos x="133" y="53"/>
                </a:cxn>
                <a:cxn ang="0">
                  <a:pos x="140" y="45"/>
                </a:cxn>
                <a:cxn ang="0">
                  <a:pos x="144" y="40"/>
                </a:cxn>
                <a:cxn ang="0">
                  <a:pos x="142" y="37"/>
                </a:cxn>
                <a:cxn ang="0">
                  <a:pos x="130" y="35"/>
                </a:cxn>
                <a:cxn ang="0">
                  <a:pos x="118" y="33"/>
                </a:cxn>
                <a:cxn ang="0">
                  <a:pos x="115" y="29"/>
                </a:cxn>
                <a:cxn ang="0">
                  <a:pos x="113" y="23"/>
                </a:cxn>
                <a:cxn ang="0">
                  <a:pos x="111" y="24"/>
                </a:cxn>
                <a:cxn ang="0">
                  <a:pos x="96" y="21"/>
                </a:cxn>
                <a:cxn ang="0">
                  <a:pos x="74" y="17"/>
                </a:cxn>
                <a:cxn ang="0">
                  <a:pos x="59" y="19"/>
                </a:cxn>
                <a:cxn ang="0">
                  <a:pos x="43" y="22"/>
                </a:cxn>
                <a:cxn ang="0">
                  <a:pos x="31" y="25"/>
                </a:cxn>
                <a:cxn ang="0">
                  <a:pos x="23" y="26"/>
                </a:cxn>
                <a:cxn ang="0">
                  <a:pos x="12" y="33"/>
                </a:cxn>
                <a:cxn ang="0">
                  <a:pos x="6" y="36"/>
                </a:cxn>
                <a:cxn ang="0">
                  <a:pos x="1" y="35"/>
                </a:cxn>
                <a:cxn ang="0">
                  <a:pos x="6" y="27"/>
                </a:cxn>
                <a:cxn ang="0">
                  <a:pos x="18" y="15"/>
                </a:cxn>
                <a:cxn ang="0">
                  <a:pos x="35" y="8"/>
                </a:cxn>
                <a:cxn ang="0">
                  <a:pos x="54" y="2"/>
                </a:cxn>
                <a:cxn ang="0">
                  <a:pos x="68" y="0"/>
                </a:cxn>
              </a:cxnLst>
              <a:rect l="0" t="0" r="r" b="b"/>
              <a:pathLst>
                <a:path w="185" h="53">
                  <a:moveTo>
                    <a:pt x="68" y="0"/>
                  </a:moveTo>
                  <a:lnTo>
                    <a:pt x="68" y="1"/>
                  </a:lnTo>
                  <a:lnTo>
                    <a:pt x="67" y="2"/>
                  </a:lnTo>
                  <a:lnTo>
                    <a:pt x="67" y="3"/>
                  </a:lnTo>
                  <a:lnTo>
                    <a:pt x="72" y="3"/>
                  </a:lnTo>
                  <a:lnTo>
                    <a:pt x="76" y="3"/>
                  </a:lnTo>
                  <a:lnTo>
                    <a:pt x="81" y="3"/>
                  </a:lnTo>
                  <a:lnTo>
                    <a:pt x="88" y="5"/>
                  </a:lnTo>
                  <a:lnTo>
                    <a:pt x="95" y="8"/>
                  </a:lnTo>
                  <a:lnTo>
                    <a:pt x="101" y="10"/>
                  </a:lnTo>
                  <a:lnTo>
                    <a:pt x="105" y="10"/>
                  </a:lnTo>
                  <a:lnTo>
                    <a:pt x="109" y="9"/>
                  </a:lnTo>
                  <a:lnTo>
                    <a:pt x="112" y="8"/>
                  </a:lnTo>
                  <a:lnTo>
                    <a:pt x="123" y="10"/>
                  </a:lnTo>
                  <a:lnTo>
                    <a:pt x="132" y="14"/>
                  </a:lnTo>
                  <a:lnTo>
                    <a:pt x="137" y="17"/>
                  </a:lnTo>
                  <a:lnTo>
                    <a:pt x="141" y="20"/>
                  </a:lnTo>
                  <a:lnTo>
                    <a:pt x="146" y="23"/>
                  </a:lnTo>
                  <a:lnTo>
                    <a:pt x="148" y="23"/>
                  </a:lnTo>
                  <a:lnTo>
                    <a:pt x="149" y="22"/>
                  </a:lnTo>
                  <a:lnTo>
                    <a:pt x="151" y="22"/>
                  </a:lnTo>
                  <a:lnTo>
                    <a:pt x="152" y="22"/>
                  </a:lnTo>
                  <a:lnTo>
                    <a:pt x="157" y="24"/>
                  </a:lnTo>
                  <a:lnTo>
                    <a:pt x="162" y="27"/>
                  </a:lnTo>
                  <a:lnTo>
                    <a:pt x="167" y="29"/>
                  </a:lnTo>
                  <a:lnTo>
                    <a:pt x="170" y="29"/>
                  </a:lnTo>
                  <a:lnTo>
                    <a:pt x="173" y="29"/>
                  </a:lnTo>
                  <a:lnTo>
                    <a:pt x="176" y="28"/>
                  </a:lnTo>
                  <a:lnTo>
                    <a:pt x="178" y="27"/>
                  </a:lnTo>
                  <a:lnTo>
                    <a:pt x="181" y="27"/>
                  </a:lnTo>
                  <a:lnTo>
                    <a:pt x="183" y="27"/>
                  </a:lnTo>
                  <a:lnTo>
                    <a:pt x="185" y="29"/>
                  </a:lnTo>
                  <a:lnTo>
                    <a:pt x="185" y="32"/>
                  </a:lnTo>
                  <a:lnTo>
                    <a:pt x="185" y="38"/>
                  </a:lnTo>
                  <a:lnTo>
                    <a:pt x="184" y="40"/>
                  </a:lnTo>
                  <a:lnTo>
                    <a:pt x="180" y="42"/>
                  </a:lnTo>
                  <a:lnTo>
                    <a:pt x="175" y="43"/>
                  </a:lnTo>
                  <a:lnTo>
                    <a:pt x="166" y="44"/>
                  </a:lnTo>
                  <a:lnTo>
                    <a:pt x="161" y="44"/>
                  </a:lnTo>
                  <a:lnTo>
                    <a:pt x="141" y="52"/>
                  </a:lnTo>
                  <a:lnTo>
                    <a:pt x="134" y="53"/>
                  </a:lnTo>
                  <a:lnTo>
                    <a:pt x="133" y="53"/>
                  </a:lnTo>
                  <a:lnTo>
                    <a:pt x="133" y="52"/>
                  </a:lnTo>
                  <a:lnTo>
                    <a:pt x="140" y="45"/>
                  </a:lnTo>
                  <a:lnTo>
                    <a:pt x="142" y="42"/>
                  </a:lnTo>
                  <a:lnTo>
                    <a:pt x="144" y="40"/>
                  </a:lnTo>
                  <a:lnTo>
                    <a:pt x="144" y="38"/>
                  </a:lnTo>
                  <a:lnTo>
                    <a:pt x="142" y="37"/>
                  </a:lnTo>
                  <a:lnTo>
                    <a:pt x="135" y="36"/>
                  </a:lnTo>
                  <a:lnTo>
                    <a:pt x="130" y="35"/>
                  </a:lnTo>
                  <a:lnTo>
                    <a:pt x="124" y="35"/>
                  </a:lnTo>
                  <a:lnTo>
                    <a:pt x="118" y="33"/>
                  </a:lnTo>
                  <a:lnTo>
                    <a:pt x="116" y="31"/>
                  </a:lnTo>
                  <a:lnTo>
                    <a:pt x="115" y="29"/>
                  </a:lnTo>
                  <a:lnTo>
                    <a:pt x="114" y="25"/>
                  </a:lnTo>
                  <a:lnTo>
                    <a:pt x="113" y="23"/>
                  </a:lnTo>
                  <a:lnTo>
                    <a:pt x="112" y="23"/>
                  </a:lnTo>
                  <a:lnTo>
                    <a:pt x="111" y="24"/>
                  </a:lnTo>
                  <a:lnTo>
                    <a:pt x="110" y="24"/>
                  </a:lnTo>
                  <a:lnTo>
                    <a:pt x="96" y="21"/>
                  </a:lnTo>
                  <a:lnTo>
                    <a:pt x="81" y="18"/>
                  </a:lnTo>
                  <a:lnTo>
                    <a:pt x="74" y="17"/>
                  </a:lnTo>
                  <a:lnTo>
                    <a:pt x="67" y="18"/>
                  </a:lnTo>
                  <a:lnTo>
                    <a:pt x="59" y="19"/>
                  </a:lnTo>
                  <a:lnTo>
                    <a:pt x="51" y="20"/>
                  </a:lnTo>
                  <a:lnTo>
                    <a:pt x="43" y="22"/>
                  </a:lnTo>
                  <a:lnTo>
                    <a:pt x="36" y="23"/>
                  </a:lnTo>
                  <a:lnTo>
                    <a:pt x="31" y="25"/>
                  </a:lnTo>
                  <a:lnTo>
                    <a:pt x="28" y="25"/>
                  </a:lnTo>
                  <a:lnTo>
                    <a:pt x="23" y="26"/>
                  </a:lnTo>
                  <a:lnTo>
                    <a:pt x="18" y="27"/>
                  </a:lnTo>
                  <a:lnTo>
                    <a:pt x="12" y="33"/>
                  </a:lnTo>
                  <a:lnTo>
                    <a:pt x="9" y="36"/>
                  </a:lnTo>
                  <a:lnTo>
                    <a:pt x="6" y="36"/>
                  </a:lnTo>
                  <a:lnTo>
                    <a:pt x="3" y="35"/>
                  </a:lnTo>
                  <a:lnTo>
                    <a:pt x="1" y="35"/>
                  </a:lnTo>
                  <a:lnTo>
                    <a:pt x="0" y="34"/>
                  </a:lnTo>
                  <a:lnTo>
                    <a:pt x="6" y="27"/>
                  </a:lnTo>
                  <a:lnTo>
                    <a:pt x="12" y="19"/>
                  </a:lnTo>
                  <a:lnTo>
                    <a:pt x="18" y="15"/>
                  </a:lnTo>
                  <a:lnTo>
                    <a:pt x="26" y="11"/>
                  </a:lnTo>
                  <a:lnTo>
                    <a:pt x="35" y="8"/>
                  </a:lnTo>
                  <a:lnTo>
                    <a:pt x="45" y="4"/>
                  </a:lnTo>
                  <a:lnTo>
                    <a:pt x="54" y="2"/>
                  </a:lnTo>
                  <a:lnTo>
                    <a:pt x="62" y="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0" name="Freeform 154"/>
            <p:cNvSpPr>
              <a:spLocks/>
            </p:cNvSpPr>
            <p:nvPr/>
          </p:nvSpPr>
          <p:spPr bwMode="auto">
            <a:xfrm>
              <a:off x="2888157" y="2610988"/>
              <a:ext cx="5792" cy="28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1"/>
                </a:cxn>
                <a:cxn ang="0">
                  <a:pos x="4" y="2"/>
                </a:cxn>
                <a:cxn ang="0">
                  <a:pos x="1" y="1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lnTo>
                    <a:pt x="2" y="1"/>
                  </a:lnTo>
                  <a:lnTo>
                    <a:pt x="4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1" name="Freeform 155"/>
            <p:cNvSpPr>
              <a:spLocks noEditPoints="1"/>
            </p:cNvSpPr>
            <p:nvPr/>
          </p:nvSpPr>
          <p:spPr bwMode="auto">
            <a:xfrm>
              <a:off x="2893950" y="2613884"/>
              <a:ext cx="28962" cy="17377"/>
            </a:xfrm>
            <a:custGeom>
              <a:avLst/>
              <a:gdLst/>
              <a:ahLst/>
              <a:cxnLst>
                <a:cxn ang="0">
                  <a:pos x="2" y="1"/>
                </a:cxn>
                <a:cxn ang="0">
                  <a:pos x="20" y="12"/>
                </a:cxn>
                <a:cxn ang="0">
                  <a:pos x="2" y="1"/>
                </a:cxn>
                <a:cxn ang="0">
                  <a:pos x="0" y="0"/>
                </a:cxn>
                <a:cxn ang="0">
                  <a:pos x="1" y="1"/>
                </a:cxn>
                <a:cxn ang="0">
                  <a:pos x="2" y="1"/>
                </a:cxn>
                <a:cxn ang="0">
                  <a:pos x="0" y="0"/>
                </a:cxn>
              </a:cxnLst>
              <a:rect l="0" t="0" r="r" b="b"/>
              <a:pathLst>
                <a:path w="20" h="12">
                  <a:moveTo>
                    <a:pt x="2" y="1"/>
                  </a:moveTo>
                  <a:lnTo>
                    <a:pt x="20" y="12"/>
                  </a:lnTo>
                  <a:lnTo>
                    <a:pt x="2" y="1"/>
                  </a:lnTo>
                  <a:close/>
                  <a:moveTo>
                    <a:pt x="0" y="0"/>
                  </a:moveTo>
                  <a:lnTo>
                    <a:pt x="1" y="1"/>
                  </a:lnTo>
                  <a:lnTo>
                    <a:pt x="2" y="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2" name="Freeform 156"/>
            <p:cNvSpPr>
              <a:spLocks/>
            </p:cNvSpPr>
            <p:nvPr/>
          </p:nvSpPr>
          <p:spPr bwMode="auto">
            <a:xfrm>
              <a:off x="2831680" y="2580577"/>
              <a:ext cx="7241" cy="28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0" y="0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5" y="2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3" name="Freeform 157"/>
            <p:cNvSpPr>
              <a:spLocks/>
            </p:cNvSpPr>
            <p:nvPr/>
          </p:nvSpPr>
          <p:spPr bwMode="auto">
            <a:xfrm>
              <a:off x="2838921" y="2583473"/>
              <a:ext cx="26066" cy="1303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" y="9"/>
                </a:cxn>
                <a:cxn ang="0">
                  <a:pos x="9" y="5"/>
                </a:cxn>
                <a:cxn ang="0">
                  <a:pos x="0" y="0"/>
                </a:cxn>
              </a:cxnLst>
              <a:rect l="0" t="0" r="r" b="b"/>
              <a:pathLst>
                <a:path w="18" h="9">
                  <a:moveTo>
                    <a:pt x="0" y="0"/>
                  </a:moveTo>
                  <a:lnTo>
                    <a:pt x="18" y="9"/>
                  </a:lnTo>
                  <a:lnTo>
                    <a:pt x="9" y="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4" name="Freeform 158"/>
            <p:cNvSpPr>
              <a:spLocks/>
            </p:cNvSpPr>
            <p:nvPr/>
          </p:nvSpPr>
          <p:spPr bwMode="auto">
            <a:xfrm>
              <a:off x="2668042" y="2509619"/>
              <a:ext cx="14481" cy="434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" y="3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0" h="3">
                  <a:moveTo>
                    <a:pt x="0" y="0"/>
                  </a:moveTo>
                  <a:lnTo>
                    <a:pt x="1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5" name="Freeform 159"/>
            <p:cNvSpPr>
              <a:spLocks/>
            </p:cNvSpPr>
            <p:nvPr/>
          </p:nvSpPr>
          <p:spPr bwMode="auto">
            <a:xfrm>
              <a:off x="2778100" y="4104002"/>
              <a:ext cx="149157" cy="66614"/>
            </a:xfrm>
            <a:custGeom>
              <a:avLst/>
              <a:gdLst/>
              <a:ahLst/>
              <a:cxnLst>
                <a:cxn ang="0">
                  <a:pos x="72" y="0"/>
                </a:cxn>
                <a:cxn ang="0">
                  <a:pos x="78" y="3"/>
                </a:cxn>
                <a:cxn ang="0">
                  <a:pos x="84" y="1"/>
                </a:cxn>
                <a:cxn ang="0">
                  <a:pos x="91" y="1"/>
                </a:cxn>
                <a:cxn ang="0">
                  <a:pos x="99" y="4"/>
                </a:cxn>
                <a:cxn ang="0">
                  <a:pos x="103" y="10"/>
                </a:cxn>
                <a:cxn ang="0">
                  <a:pos x="97" y="17"/>
                </a:cxn>
                <a:cxn ang="0">
                  <a:pos x="94" y="16"/>
                </a:cxn>
                <a:cxn ang="0">
                  <a:pos x="84" y="16"/>
                </a:cxn>
                <a:cxn ang="0">
                  <a:pos x="74" y="21"/>
                </a:cxn>
                <a:cxn ang="0">
                  <a:pos x="67" y="27"/>
                </a:cxn>
                <a:cxn ang="0">
                  <a:pos x="65" y="25"/>
                </a:cxn>
                <a:cxn ang="0">
                  <a:pos x="60" y="25"/>
                </a:cxn>
                <a:cxn ang="0">
                  <a:pos x="51" y="34"/>
                </a:cxn>
                <a:cxn ang="0">
                  <a:pos x="45" y="36"/>
                </a:cxn>
                <a:cxn ang="0">
                  <a:pos x="42" y="34"/>
                </a:cxn>
                <a:cxn ang="0">
                  <a:pos x="37" y="35"/>
                </a:cxn>
                <a:cxn ang="0">
                  <a:pos x="29" y="39"/>
                </a:cxn>
                <a:cxn ang="0">
                  <a:pos x="22" y="39"/>
                </a:cxn>
                <a:cxn ang="0">
                  <a:pos x="17" y="41"/>
                </a:cxn>
                <a:cxn ang="0">
                  <a:pos x="11" y="46"/>
                </a:cxn>
                <a:cxn ang="0">
                  <a:pos x="3" y="44"/>
                </a:cxn>
                <a:cxn ang="0">
                  <a:pos x="0" y="40"/>
                </a:cxn>
                <a:cxn ang="0">
                  <a:pos x="3" y="36"/>
                </a:cxn>
                <a:cxn ang="0">
                  <a:pos x="9" y="35"/>
                </a:cxn>
                <a:cxn ang="0">
                  <a:pos x="19" y="35"/>
                </a:cxn>
                <a:cxn ang="0">
                  <a:pos x="25" y="35"/>
                </a:cxn>
                <a:cxn ang="0">
                  <a:pos x="30" y="31"/>
                </a:cxn>
                <a:cxn ang="0">
                  <a:pos x="29" y="24"/>
                </a:cxn>
                <a:cxn ang="0">
                  <a:pos x="17" y="15"/>
                </a:cxn>
                <a:cxn ang="0">
                  <a:pos x="17" y="9"/>
                </a:cxn>
                <a:cxn ang="0">
                  <a:pos x="21" y="6"/>
                </a:cxn>
                <a:cxn ang="0">
                  <a:pos x="28" y="6"/>
                </a:cxn>
                <a:cxn ang="0">
                  <a:pos x="34" y="7"/>
                </a:cxn>
                <a:cxn ang="0">
                  <a:pos x="45" y="6"/>
                </a:cxn>
                <a:cxn ang="0">
                  <a:pos x="61" y="1"/>
                </a:cxn>
              </a:cxnLst>
              <a:rect l="0" t="0" r="r" b="b"/>
              <a:pathLst>
                <a:path w="103" h="46">
                  <a:moveTo>
                    <a:pt x="69" y="0"/>
                  </a:moveTo>
                  <a:lnTo>
                    <a:pt x="72" y="0"/>
                  </a:lnTo>
                  <a:lnTo>
                    <a:pt x="75" y="2"/>
                  </a:lnTo>
                  <a:lnTo>
                    <a:pt x="78" y="3"/>
                  </a:lnTo>
                  <a:lnTo>
                    <a:pt x="81" y="2"/>
                  </a:lnTo>
                  <a:lnTo>
                    <a:pt x="84" y="1"/>
                  </a:lnTo>
                  <a:lnTo>
                    <a:pt x="88" y="0"/>
                  </a:lnTo>
                  <a:lnTo>
                    <a:pt x="91" y="1"/>
                  </a:lnTo>
                  <a:lnTo>
                    <a:pt x="95" y="2"/>
                  </a:lnTo>
                  <a:lnTo>
                    <a:pt x="99" y="4"/>
                  </a:lnTo>
                  <a:lnTo>
                    <a:pt x="102" y="7"/>
                  </a:lnTo>
                  <a:lnTo>
                    <a:pt x="103" y="10"/>
                  </a:lnTo>
                  <a:lnTo>
                    <a:pt x="102" y="14"/>
                  </a:lnTo>
                  <a:lnTo>
                    <a:pt x="97" y="17"/>
                  </a:lnTo>
                  <a:lnTo>
                    <a:pt x="96" y="17"/>
                  </a:lnTo>
                  <a:lnTo>
                    <a:pt x="94" y="16"/>
                  </a:lnTo>
                  <a:lnTo>
                    <a:pt x="92" y="15"/>
                  </a:lnTo>
                  <a:lnTo>
                    <a:pt x="84" y="16"/>
                  </a:lnTo>
                  <a:lnTo>
                    <a:pt x="77" y="19"/>
                  </a:lnTo>
                  <a:lnTo>
                    <a:pt x="74" y="21"/>
                  </a:lnTo>
                  <a:lnTo>
                    <a:pt x="71" y="25"/>
                  </a:lnTo>
                  <a:lnTo>
                    <a:pt x="67" y="27"/>
                  </a:lnTo>
                  <a:lnTo>
                    <a:pt x="66" y="26"/>
                  </a:lnTo>
                  <a:lnTo>
                    <a:pt x="65" y="25"/>
                  </a:lnTo>
                  <a:lnTo>
                    <a:pt x="64" y="24"/>
                  </a:lnTo>
                  <a:lnTo>
                    <a:pt x="60" y="25"/>
                  </a:lnTo>
                  <a:lnTo>
                    <a:pt x="57" y="28"/>
                  </a:lnTo>
                  <a:lnTo>
                    <a:pt x="51" y="34"/>
                  </a:lnTo>
                  <a:lnTo>
                    <a:pt x="47" y="36"/>
                  </a:lnTo>
                  <a:lnTo>
                    <a:pt x="45" y="36"/>
                  </a:lnTo>
                  <a:lnTo>
                    <a:pt x="43" y="34"/>
                  </a:lnTo>
                  <a:lnTo>
                    <a:pt x="42" y="34"/>
                  </a:lnTo>
                  <a:lnTo>
                    <a:pt x="41" y="34"/>
                  </a:lnTo>
                  <a:lnTo>
                    <a:pt x="37" y="35"/>
                  </a:lnTo>
                  <a:lnTo>
                    <a:pt x="33" y="38"/>
                  </a:lnTo>
                  <a:lnTo>
                    <a:pt x="29" y="39"/>
                  </a:lnTo>
                  <a:lnTo>
                    <a:pt x="26" y="40"/>
                  </a:lnTo>
                  <a:lnTo>
                    <a:pt x="22" y="39"/>
                  </a:lnTo>
                  <a:lnTo>
                    <a:pt x="19" y="40"/>
                  </a:lnTo>
                  <a:lnTo>
                    <a:pt x="17" y="41"/>
                  </a:lnTo>
                  <a:lnTo>
                    <a:pt x="13" y="45"/>
                  </a:lnTo>
                  <a:lnTo>
                    <a:pt x="11" y="46"/>
                  </a:lnTo>
                  <a:lnTo>
                    <a:pt x="7" y="45"/>
                  </a:lnTo>
                  <a:lnTo>
                    <a:pt x="3" y="44"/>
                  </a:lnTo>
                  <a:lnTo>
                    <a:pt x="0" y="41"/>
                  </a:lnTo>
                  <a:lnTo>
                    <a:pt x="0" y="40"/>
                  </a:lnTo>
                  <a:lnTo>
                    <a:pt x="0" y="39"/>
                  </a:lnTo>
                  <a:lnTo>
                    <a:pt x="3" y="36"/>
                  </a:lnTo>
                  <a:lnTo>
                    <a:pt x="4" y="36"/>
                  </a:lnTo>
                  <a:lnTo>
                    <a:pt x="9" y="35"/>
                  </a:lnTo>
                  <a:lnTo>
                    <a:pt x="15" y="34"/>
                  </a:lnTo>
                  <a:lnTo>
                    <a:pt x="19" y="35"/>
                  </a:lnTo>
                  <a:lnTo>
                    <a:pt x="22" y="35"/>
                  </a:lnTo>
                  <a:lnTo>
                    <a:pt x="25" y="35"/>
                  </a:lnTo>
                  <a:lnTo>
                    <a:pt x="27" y="34"/>
                  </a:lnTo>
                  <a:lnTo>
                    <a:pt x="30" y="31"/>
                  </a:lnTo>
                  <a:lnTo>
                    <a:pt x="31" y="27"/>
                  </a:lnTo>
                  <a:lnTo>
                    <a:pt x="29" y="24"/>
                  </a:lnTo>
                  <a:lnTo>
                    <a:pt x="20" y="16"/>
                  </a:lnTo>
                  <a:lnTo>
                    <a:pt x="17" y="15"/>
                  </a:lnTo>
                  <a:lnTo>
                    <a:pt x="16" y="13"/>
                  </a:lnTo>
                  <a:lnTo>
                    <a:pt x="17" y="9"/>
                  </a:lnTo>
                  <a:lnTo>
                    <a:pt x="18" y="6"/>
                  </a:lnTo>
                  <a:lnTo>
                    <a:pt x="21" y="6"/>
                  </a:lnTo>
                  <a:lnTo>
                    <a:pt x="24" y="6"/>
                  </a:lnTo>
                  <a:lnTo>
                    <a:pt x="28" y="6"/>
                  </a:lnTo>
                  <a:lnTo>
                    <a:pt x="31" y="7"/>
                  </a:lnTo>
                  <a:lnTo>
                    <a:pt x="34" y="7"/>
                  </a:lnTo>
                  <a:lnTo>
                    <a:pt x="35" y="8"/>
                  </a:lnTo>
                  <a:lnTo>
                    <a:pt x="45" y="6"/>
                  </a:lnTo>
                  <a:lnTo>
                    <a:pt x="53" y="3"/>
                  </a:lnTo>
                  <a:lnTo>
                    <a:pt x="61" y="1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6" name="Freeform 160"/>
            <p:cNvSpPr>
              <a:spLocks/>
            </p:cNvSpPr>
            <p:nvPr/>
          </p:nvSpPr>
          <p:spPr bwMode="auto">
            <a:xfrm>
              <a:off x="2950426" y="4102554"/>
              <a:ext cx="28962" cy="21722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7" y="0"/>
                </a:cxn>
                <a:cxn ang="0">
                  <a:pos x="20" y="3"/>
                </a:cxn>
                <a:cxn ang="0">
                  <a:pos x="20" y="6"/>
                </a:cxn>
                <a:cxn ang="0">
                  <a:pos x="18" y="9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5"/>
                </a:cxn>
                <a:cxn ang="0">
                  <a:pos x="2" y="15"/>
                </a:cxn>
                <a:cxn ang="0">
                  <a:pos x="1" y="14"/>
                </a:cxn>
                <a:cxn ang="0">
                  <a:pos x="1" y="13"/>
                </a:cxn>
                <a:cxn ang="0">
                  <a:pos x="1" y="12"/>
                </a:cxn>
                <a:cxn ang="0">
                  <a:pos x="0" y="11"/>
                </a:cxn>
                <a:cxn ang="0">
                  <a:pos x="0" y="7"/>
                </a:cxn>
                <a:cxn ang="0">
                  <a:pos x="2" y="6"/>
                </a:cxn>
                <a:cxn ang="0">
                  <a:pos x="4" y="4"/>
                </a:cxn>
                <a:cxn ang="0">
                  <a:pos x="8" y="2"/>
                </a:cxn>
                <a:cxn ang="0">
                  <a:pos x="12" y="1"/>
                </a:cxn>
                <a:cxn ang="0">
                  <a:pos x="15" y="0"/>
                </a:cxn>
              </a:cxnLst>
              <a:rect l="0" t="0" r="r" b="b"/>
              <a:pathLst>
                <a:path w="20" h="15">
                  <a:moveTo>
                    <a:pt x="15" y="0"/>
                  </a:moveTo>
                  <a:lnTo>
                    <a:pt x="17" y="0"/>
                  </a:lnTo>
                  <a:lnTo>
                    <a:pt x="20" y="3"/>
                  </a:lnTo>
                  <a:lnTo>
                    <a:pt x="20" y="6"/>
                  </a:lnTo>
                  <a:lnTo>
                    <a:pt x="18" y="9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5"/>
                  </a:lnTo>
                  <a:lnTo>
                    <a:pt x="2" y="15"/>
                  </a:lnTo>
                  <a:lnTo>
                    <a:pt x="1" y="14"/>
                  </a:lnTo>
                  <a:lnTo>
                    <a:pt x="1" y="13"/>
                  </a:lnTo>
                  <a:lnTo>
                    <a:pt x="1" y="12"/>
                  </a:lnTo>
                  <a:lnTo>
                    <a:pt x="0" y="11"/>
                  </a:lnTo>
                  <a:lnTo>
                    <a:pt x="0" y="7"/>
                  </a:lnTo>
                  <a:lnTo>
                    <a:pt x="2" y="6"/>
                  </a:lnTo>
                  <a:lnTo>
                    <a:pt x="4" y="4"/>
                  </a:lnTo>
                  <a:lnTo>
                    <a:pt x="8" y="2"/>
                  </a:lnTo>
                  <a:lnTo>
                    <a:pt x="12" y="1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7" name="Freeform 161"/>
            <p:cNvSpPr>
              <a:spLocks/>
            </p:cNvSpPr>
            <p:nvPr/>
          </p:nvSpPr>
          <p:spPr bwMode="auto">
            <a:xfrm>
              <a:off x="2319044" y="4652841"/>
              <a:ext cx="20274" cy="2172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" y="2"/>
                </a:cxn>
                <a:cxn ang="0">
                  <a:pos x="7" y="4"/>
                </a:cxn>
                <a:cxn ang="0">
                  <a:pos x="10" y="5"/>
                </a:cxn>
                <a:cxn ang="0">
                  <a:pos x="13" y="7"/>
                </a:cxn>
                <a:cxn ang="0">
                  <a:pos x="14" y="10"/>
                </a:cxn>
                <a:cxn ang="0">
                  <a:pos x="13" y="13"/>
                </a:cxn>
                <a:cxn ang="0">
                  <a:pos x="10" y="15"/>
                </a:cxn>
                <a:cxn ang="0">
                  <a:pos x="6" y="15"/>
                </a:cxn>
                <a:cxn ang="0">
                  <a:pos x="2" y="14"/>
                </a:cxn>
                <a:cxn ang="0">
                  <a:pos x="1" y="12"/>
                </a:cxn>
                <a:cxn ang="0">
                  <a:pos x="0" y="8"/>
                </a:cxn>
                <a:cxn ang="0">
                  <a:pos x="0" y="4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14" h="15">
                  <a:moveTo>
                    <a:pt x="0" y="0"/>
                  </a:moveTo>
                  <a:lnTo>
                    <a:pt x="3" y="2"/>
                  </a:lnTo>
                  <a:lnTo>
                    <a:pt x="7" y="4"/>
                  </a:lnTo>
                  <a:lnTo>
                    <a:pt x="10" y="5"/>
                  </a:lnTo>
                  <a:lnTo>
                    <a:pt x="13" y="7"/>
                  </a:lnTo>
                  <a:lnTo>
                    <a:pt x="14" y="10"/>
                  </a:lnTo>
                  <a:lnTo>
                    <a:pt x="13" y="13"/>
                  </a:lnTo>
                  <a:lnTo>
                    <a:pt x="10" y="15"/>
                  </a:lnTo>
                  <a:lnTo>
                    <a:pt x="6" y="15"/>
                  </a:lnTo>
                  <a:lnTo>
                    <a:pt x="2" y="14"/>
                  </a:lnTo>
                  <a:lnTo>
                    <a:pt x="1" y="12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8" name="Freeform 162"/>
            <p:cNvSpPr>
              <a:spLocks noEditPoints="1"/>
            </p:cNvSpPr>
            <p:nvPr/>
          </p:nvSpPr>
          <p:spPr bwMode="auto">
            <a:xfrm>
              <a:off x="1437138" y="2674705"/>
              <a:ext cx="1973792" cy="2243143"/>
            </a:xfrm>
            <a:custGeom>
              <a:avLst/>
              <a:gdLst/>
              <a:ahLst/>
              <a:cxnLst>
                <a:cxn ang="0">
                  <a:pos x="782" y="897"/>
                </a:cxn>
                <a:cxn ang="0">
                  <a:pos x="586" y="158"/>
                </a:cxn>
                <a:cxn ang="0">
                  <a:pos x="232" y="0"/>
                </a:cxn>
                <a:cxn ang="0">
                  <a:pos x="289" y="51"/>
                </a:cxn>
                <a:cxn ang="0">
                  <a:pos x="376" y="78"/>
                </a:cxn>
                <a:cxn ang="0">
                  <a:pos x="458" y="132"/>
                </a:cxn>
                <a:cxn ang="0">
                  <a:pos x="545" y="128"/>
                </a:cxn>
                <a:cxn ang="0">
                  <a:pos x="553" y="51"/>
                </a:cxn>
                <a:cxn ang="0">
                  <a:pos x="615" y="130"/>
                </a:cxn>
                <a:cxn ang="0">
                  <a:pos x="631" y="133"/>
                </a:cxn>
                <a:cxn ang="0">
                  <a:pos x="604" y="179"/>
                </a:cxn>
                <a:cxn ang="0">
                  <a:pos x="573" y="211"/>
                </a:cxn>
                <a:cxn ang="0">
                  <a:pos x="574" y="302"/>
                </a:cxn>
                <a:cxn ang="0">
                  <a:pos x="712" y="381"/>
                </a:cxn>
                <a:cxn ang="0">
                  <a:pos x="745" y="364"/>
                </a:cxn>
                <a:cxn ang="0">
                  <a:pos x="713" y="225"/>
                </a:cxn>
                <a:cxn ang="0">
                  <a:pos x="792" y="209"/>
                </a:cxn>
                <a:cxn ang="0">
                  <a:pos x="835" y="246"/>
                </a:cxn>
                <a:cxn ang="0">
                  <a:pos x="869" y="234"/>
                </a:cxn>
                <a:cxn ang="0">
                  <a:pos x="934" y="306"/>
                </a:cxn>
                <a:cxn ang="0">
                  <a:pos x="897" y="394"/>
                </a:cxn>
                <a:cxn ang="0">
                  <a:pos x="914" y="427"/>
                </a:cxn>
                <a:cxn ang="0">
                  <a:pos x="919" y="498"/>
                </a:cxn>
                <a:cxn ang="0">
                  <a:pos x="861" y="637"/>
                </a:cxn>
                <a:cxn ang="0">
                  <a:pos x="860" y="686"/>
                </a:cxn>
                <a:cxn ang="0">
                  <a:pos x="812" y="760"/>
                </a:cxn>
                <a:cxn ang="0">
                  <a:pos x="800" y="920"/>
                </a:cxn>
                <a:cxn ang="0">
                  <a:pos x="716" y="841"/>
                </a:cxn>
                <a:cxn ang="0">
                  <a:pos x="630" y="860"/>
                </a:cxn>
                <a:cxn ang="0">
                  <a:pos x="547" y="851"/>
                </a:cxn>
                <a:cxn ang="0">
                  <a:pos x="495" y="946"/>
                </a:cxn>
                <a:cxn ang="0">
                  <a:pos x="625" y="1046"/>
                </a:cxn>
                <a:cxn ang="0">
                  <a:pos x="675" y="1075"/>
                </a:cxn>
                <a:cxn ang="0">
                  <a:pos x="761" y="1164"/>
                </a:cxn>
                <a:cxn ang="0">
                  <a:pos x="927" y="1156"/>
                </a:cxn>
                <a:cxn ang="0">
                  <a:pos x="1036" y="1130"/>
                </a:cxn>
                <a:cxn ang="0">
                  <a:pos x="1117" y="1100"/>
                </a:cxn>
                <a:cxn ang="0">
                  <a:pos x="1220" y="1115"/>
                </a:cxn>
                <a:cxn ang="0">
                  <a:pos x="1253" y="1165"/>
                </a:cxn>
                <a:cxn ang="0">
                  <a:pos x="1307" y="1135"/>
                </a:cxn>
                <a:cxn ang="0">
                  <a:pos x="853" y="1549"/>
                </a:cxn>
                <a:cxn ang="0">
                  <a:pos x="835" y="1436"/>
                </a:cxn>
                <a:cxn ang="0">
                  <a:pos x="818" y="1351"/>
                </a:cxn>
                <a:cxn ang="0">
                  <a:pos x="870" y="1232"/>
                </a:cxn>
                <a:cxn ang="0">
                  <a:pos x="787" y="1231"/>
                </a:cxn>
                <a:cxn ang="0">
                  <a:pos x="685" y="1167"/>
                </a:cxn>
                <a:cxn ang="0">
                  <a:pos x="541" y="1110"/>
                </a:cxn>
                <a:cxn ang="0">
                  <a:pos x="374" y="1056"/>
                </a:cxn>
                <a:cxn ang="0">
                  <a:pos x="310" y="935"/>
                </a:cxn>
                <a:cxn ang="0">
                  <a:pos x="231" y="793"/>
                </a:cxn>
                <a:cxn ang="0">
                  <a:pos x="231" y="856"/>
                </a:cxn>
                <a:cxn ang="0">
                  <a:pos x="232" y="886"/>
                </a:cxn>
                <a:cxn ang="0">
                  <a:pos x="177" y="746"/>
                </a:cxn>
                <a:cxn ang="0">
                  <a:pos x="121" y="586"/>
                </a:cxn>
                <a:cxn ang="0">
                  <a:pos x="188" y="427"/>
                </a:cxn>
                <a:cxn ang="0">
                  <a:pos x="171" y="358"/>
                </a:cxn>
                <a:cxn ang="0">
                  <a:pos x="185" y="277"/>
                </a:cxn>
                <a:cxn ang="0">
                  <a:pos x="190" y="212"/>
                </a:cxn>
                <a:cxn ang="0">
                  <a:pos x="169" y="172"/>
                </a:cxn>
                <a:cxn ang="0">
                  <a:pos x="113" y="133"/>
                </a:cxn>
                <a:cxn ang="0">
                  <a:pos x="28" y="149"/>
                </a:cxn>
                <a:cxn ang="0">
                  <a:pos x="75" y="84"/>
                </a:cxn>
                <a:cxn ang="0">
                  <a:pos x="162" y="20"/>
                </a:cxn>
              </a:cxnLst>
              <a:rect l="0" t="0" r="r" b="b"/>
              <a:pathLst>
                <a:path w="1363" h="1549">
                  <a:moveTo>
                    <a:pt x="1254" y="1171"/>
                  </a:moveTo>
                  <a:lnTo>
                    <a:pt x="1253" y="1173"/>
                  </a:lnTo>
                  <a:lnTo>
                    <a:pt x="1253" y="1175"/>
                  </a:lnTo>
                  <a:lnTo>
                    <a:pt x="1254" y="1176"/>
                  </a:lnTo>
                  <a:lnTo>
                    <a:pt x="1256" y="1176"/>
                  </a:lnTo>
                  <a:lnTo>
                    <a:pt x="1257" y="1175"/>
                  </a:lnTo>
                  <a:lnTo>
                    <a:pt x="1260" y="1173"/>
                  </a:lnTo>
                  <a:lnTo>
                    <a:pt x="1258" y="1174"/>
                  </a:lnTo>
                  <a:lnTo>
                    <a:pt x="1257" y="1174"/>
                  </a:lnTo>
                  <a:lnTo>
                    <a:pt x="1256" y="1174"/>
                  </a:lnTo>
                  <a:lnTo>
                    <a:pt x="1255" y="1173"/>
                  </a:lnTo>
                  <a:lnTo>
                    <a:pt x="1254" y="1172"/>
                  </a:lnTo>
                  <a:lnTo>
                    <a:pt x="1254" y="1172"/>
                  </a:lnTo>
                  <a:lnTo>
                    <a:pt x="1254" y="1171"/>
                  </a:lnTo>
                  <a:close/>
                  <a:moveTo>
                    <a:pt x="765" y="1160"/>
                  </a:moveTo>
                  <a:lnTo>
                    <a:pt x="765" y="1161"/>
                  </a:lnTo>
                  <a:lnTo>
                    <a:pt x="765" y="1160"/>
                  </a:lnTo>
                  <a:close/>
                  <a:moveTo>
                    <a:pt x="981" y="1148"/>
                  </a:moveTo>
                  <a:lnTo>
                    <a:pt x="981" y="1150"/>
                  </a:lnTo>
                  <a:lnTo>
                    <a:pt x="979" y="1152"/>
                  </a:lnTo>
                  <a:lnTo>
                    <a:pt x="977" y="1154"/>
                  </a:lnTo>
                  <a:lnTo>
                    <a:pt x="973" y="1161"/>
                  </a:lnTo>
                  <a:lnTo>
                    <a:pt x="972" y="1165"/>
                  </a:lnTo>
                  <a:lnTo>
                    <a:pt x="972" y="1169"/>
                  </a:lnTo>
                  <a:lnTo>
                    <a:pt x="973" y="1171"/>
                  </a:lnTo>
                  <a:lnTo>
                    <a:pt x="976" y="1173"/>
                  </a:lnTo>
                  <a:lnTo>
                    <a:pt x="980" y="1175"/>
                  </a:lnTo>
                  <a:lnTo>
                    <a:pt x="983" y="1174"/>
                  </a:lnTo>
                  <a:lnTo>
                    <a:pt x="987" y="1172"/>
                  </a:lnTo>
                  <a:lnTo>
                    <a:pt x="990" y="1169"/>
                  </a:lnTo>
                  <a:lnTo>
                    <a:pt x="991" y="1165"/>
                  </a:lnTo>
                  <a:lnTo>
                    <a:pt x="991" y="1161"/>
                  </a:lnTo>
                  <a:lnTo>
                    <a:pt x="989" y="1158"/>
                  </a:lnTo>
                  <a:lnTo>
                    <a:pt x="986" y="1155"/>
                  </a:lnTo>
                  <a:lnTo>
                    <a:pt x="983" y="1152"/>
                  </a:lnTo>
                  <a:lnTo>
                    <a:pt x="981" y="1148"/>
                  </a:lnTo>
                  <a:close/>
                  <a:moveTo>
                    <a:pt x="1102" y="1104"/>
                  </a:moveTo>
                  <a:lnTo>
                    <a:pt x="1101" y="1105"/>
                  </a:lnTo>
                  <a:lnTo>
                    <a:pt x="1100" y="1105"/>
                  </a:lnTo>
                  <a:lnTo>
                    <a:pt x="1102" y="1104"/>
                  </a:lnTo>
                  <a:close/>
                  <a:moveTo>
                    <a:pt x="1103" y="1104"/>
                  </a:moveTo>
                  <a:lnTo>
                    <a:pt x="1103" y="1104"/>
                  </a:lnTo>
                  <a:lnTo>
                    <a:pt x="1102" y="1104"/>
                  </a:lnTo>
                  <a:lnTo>
                    <a:pt x="1103" y="1104"/>
                  </a:lnTo>
                  <a:close/>
                  <a:moveTo>
                    <a:pt x="784" y="894"/>
                  </a:moveTo>
                  <a:lnTo>
                    <a:pt x="783" y="895"/>
                  </a:lnTo>
                  <a:lnTo>
                    <a:pt x="783" y="895"/>
                  </a:lnTo>
                  <a:lnTo>
                    <a:pt x="782" y="897"/>
                  </a:lnTo>
                  <a:lnTo>
                    <a:pt x="782" y="897"/>
                  </a:lnTo>
                  <a:lnTo>
                    <a:pt x="783" y="896"/>
                  </a:lnTo>
                  <a:lnTo>
                    <a:pt x="784" y="895"/>
                  </a:lnTo>
                  <a:lnTo>
                    <a:pt x="784" y="895"/>
                  </a:lnTo>
                  <a:lnTo>
                    <a:pt x="784" y="894"/>
                  </a:lnTo>
                  <a:lnTo>
                    <a:pt x="784" y="894"/>
                  </a:lnTo>
                  <a:close/>
                  <a:moveTo>
                    <a:pt x="797" y="850"/>
                  </a:moveTo>
                  <a:lnTo>
                    <a:pt x="797" y="851"/>
                  </a:lnTo>
                  <a:lnTo>
                    <a:pt x="797" y="852"/>
                  </a:lnTo>
                  <a:lnTo>
                    <a:pt x="797" y="853"/>
                  </a:lnTo>
                  <a:lnTo>
                    <a:pt x="798" y="854"/>
                  </a:lnTo>
                  <a:lnTo>
                    <a:pt x="798" y="855"/>
                  </a:lnTo>
                  <a:lnTo>
                    <a:pt x="800" y="857"/>
                  </a:lnTo>
                  <a:lnTo>
                    <a:pt x="801" y="860"/>
                  </a:lnTo>
                  <a:lnTo>
                    <a:pt x="802" y="862"/>
                  </a:lnTo>
                  <a:lnTo>
                    <a:pt x="800" y="856"/>
                  </a:lnTo>
                  <a:lnTo>
                    <a:pt x="797" y="850"/>
                  </a:lnTo>
                  <a:close/>
                  <a:moveTo>
                    <a:pt x="852" y="610"/>
                  </a:moveTo>
                  <a:lnTo>
                    <a:pt x="850" y="614"/>
                  </a:lnTo>
                  <a:lnTo>
                    <a:pt x="849" y="619"/>
                  </a:lnTo>
                  <a:lnTo>
                    <a:pt x="851" y="614"/>
                  </a:lnTo>
                  <a:lnTo>
                    <a:pt x="852" y="610"/>
                  </a:lnTo>
                  <a:close/>
                  <a:moveTo>
                    <a:pt x="731" y="397"/>
                  </a:moveTo>
                  <a:lnTo>
                    <a:pt x="730" y="398"/>
                  </a:lnTo>
                  <a:lnTo>
                    <a:pt x="729" y="399"/>
                  </a:lnTo>
                  <a:lnTo>
                    <a:pt x="727" y="399"/>
                  </a:lnTo>
                  <a:lnTo>
                    <a:pt x="727" y="400"/>
                  </a:lnTo>
                  <a:lnTo>
                    <a:pt x="726" y="401"/>
                  </a:lnTo>
                  <a:lnTo>
                    <a:pt x="727" y="402"/>
                  </a:lnTo>
                  <a:lnTo>
                    <a:pt x="727" y="402"/>
                  </a:lnTo>
                  <a:lnTo>
                    <a:pt x="730" y="400"/>
                  </a:lnTo>
                  <a:lnTo>
                    <a:pt x="730" y="399"/>
                  </a:lnTo>
                  <a:lnTo>
                    <a:pt x="731" y="398"/>
                  </a:lnTo>
                  <a:lnTo>
                    <a:pt x="731" y="397"/>
                  </a:lnTo>
                  <a:close/>
                  <a:moveTo>
                    <a:pt x="563" y="179"/>
                  </a:moveTo>
                  <a:lnTo>
                    <a:pt x="563" y="181"/>
                  </a:lnTo>
                  <a:lnTo>
                    <a:pt x="564" y="184"/>
                  </a:lnTo>
                  <a:lnTo>
                    <a:pt x="564" y="184"/>
                  </a:lnTo>
                  <a:lnTo>
                    <a:pt x="569" y="185"/>
                  </a:lnTo>
                  <a:lnTo>
                    <a:pt x="574" y="186"/>
                  </a:lnTo>
                  <a:lnTo>
                    <a:pt x="570" y="181"/>
                  </a:lnTo>
                  <a:lnTo>
                    <a:pt x="567" y="180"/>
                  </a:lnTo>
                  <a:lnTo>
                    <a:pt x="563" y="179"/>
                  </a:lnTo>
                  <a:lnTo>
                    <a:pt x="563" y="179"/>
                  </a:lnTo>
                  <a:close/>
                  <a:moveTo>
                    <a:pt x="583" y="150"/>
                  </a:moveTo>
                  <a:lnTo>
                    <a:pt x="581" y="150"/>
                  </a:lnTo>
                  <a:lnTo>
                    <a:pt x="581" y="152"/>
                  </a:lnTo>
                  <a:lnTo>
                    <a:pt x="586" y="158"/>
                  </a:lnTo>
                  <a:lnTo>
                    <a:pt x="589" y="161"/>
                  </a:lnTo>
                  <a:lnTo>
                    <a:pt x="592" y="163"/>
                  </a:lnTo>
                  <a:lnTo>
                    <a:pt x="595" y="163"/>
                  </a:lnTo>
                  <a:lnTo>
                    <a:pt x="597" y="162"/>
                  </a:lnTo>
                  <a:lnTo>
                    <a:pt x="599" y="161"/>
                  </a:lnTo>
                  <a:lnTo>
                    <a:pt x="602" y="161"/>
                  </a:lnTo>
                  <a:lnTo>
                    <a:pt x="609" y="161"/>
                  </a:lnTo>
                  <a:lnTo>
                    <a:pt x="611" y="161"/>
                  </a:lnTo>
                  <a:lnTo>
                    <a:pt x="612" y="161"/>
                  </a:lnTo>
                  <a:lnTo>
                    <a:pt x="609" y="160"/>
                  </a:lnTo>
                  <a:lnTo>
                    <a:pt x="606" y="157"/>
                  </a:lnTo>
                  <a:lnTo>
                    <a:pt x="601" y="153"/>
                  </a:lnTo>
                  <a:lnTo>
                    <a:pt x="596" y="151"/>
                  </a:lnTo>
                  <a:lnTo>
                    <a:pt x="593" y="151"/>
                  </a:lnTo>
                  <a:lnTo>
                    <a:pt x="586" y="150"/>
                  </a:lnTo>
                  <a:lnTo>
                    <a:pt x="583" y="150"/>
                  </a:lnTo>
                  <a:close/>
                  <a:moveTo>
                    <a:pt x="88" y="92"/>
                  </a:moveTo>
                  <a:lnTo>
                    <a:pt x="86" y="93"/>
                  </a:lnTo>
                  <a:lnTo>
                    <a:pt x="87" y="93"/>
                  </a:lnTo>
                  <a:lnTo>
                    <a:pt x="88" y="92"/>
                  </a:lnTo>
                  <a:close/>
                  <a:moveTo>
                    <a:pt x="340" y="66"/>
                  </a:moveTo>
                  <a:lnTo>
                    <a:pt x="334" y="67"/>
                  </a:lnTo>
                  <a:lnTo>
                    <a:pt x="320" y="70"/>
                  </a:lnTo>
                  <a:lnTo>
                    <a:pt x="314" y="71"/>
                  </a:lnTo>
                  <a:lnTo>
                    <a:pt x="311" y="72"/>
                  </a:lnTo>
                  <a:lnTo>
                    <a:pt x="311" y="73"/>
                  </a:lnTo>
                  <a:lnTo>
                    <a:pt x="311" y="75"/>
                  </a:lnTo>
                  <a:lnTo>
                    <a:pt x="311" y="75"/>
                  </a:lnTo>
                  <a:lnTo>
                    <a:pt x="316" y="75"/>
                  </a:lnTo>
                  <a:lnTo>
                    <a:pt x="321" y="73"/>
                  </a:lnTo>
                  <a:lnTo>
                    <a:pt x="327" y="71"/>
                  </a:lnTo>
                  <a:lnTo>
                    <a:pt x="335" y="68"/>
                  </a:lnTo>
                  <a:lnTo>
                    <a:pt x="340" y="66"/>
                  </a:lnTo>
                  <a:close/>
                  <a:moveTo>
                    <a:pt x="182" y="28"/>
                  </a:moveTo>
                  <a:lnTo>
                    <a:pt x="181" y="30"/>
                  </a:lnTo>
                  <a:lnTo>
                    <a:pt x="180" y="32"/>
                  </a:lnTo>
                  <a:lnTo>
                    <a:pt x="178" y="35"/>
                  </a:lnTo>
                  <a:lnTo>
                    <a:pt x="177" y="37"/>
                  </a:lnTo>
                  <a:lnTo>
                    <a:pt x="177" y="39"/>
                  </a:lnTo>
                  <a:lnTo>
                    <a:pt x="179" y="39"/>
                  </a:lnTo>
                  <a:lnTo>
                    <a:pt x="181" y="37"/>
                  </a:lnTo>
                  <a:lnTo>
                    <a:pt x="182" y="33"/>
                  </a:lnTo>
                  <a:lnTo>
                    <a:pt x="183" y="30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2" y="29"/>
                  </a:lnTo>
                  <a:lnTo>
                    <a:pt x="182" y="28"/>
                  </a:lnTo>
                  <a:close/>
                  <a:moveTo>
                    <a:pt x="232" y="0"/>
                  </a:moveTo>
                  <a:lnTo>
                    <a:pt x="233" y="0"/>
                  </a:lnTo>
                  <a:lnTo>
                    <a:pt x="234" y="0"/>
                  </a:lnTo>
                  <a:lnTo>
                    <a:pt x="234" y="2"/>
                  </a:lnTo>
                  <a:lnTo>
                    <a:pt x="235" y="2"/>
                  </a:lnTo>
                  <a:lnTo>
                    <a:pt x="235" y="4"/>
                  </a:lnTo>
                  <a:lnTo>
                    <a:pt x="235" y="4"/>
                  </a:lnTo>
                  <a:lnTo>
                    <a:pt x="236" y="5"/>
                  </a:lnTo>
                  <a:lnTo>
                    <a:pt x="238" y="5"/>
                  </a:lnTo>
                  <a:lnTo>
                    <a:pt x="241" y="5"/>
                  </a:lnTo>
                  <a:lnTo>
                    <a:pt x="242" y="4"/>
                  </a:lnTo>
                  <a:lnTo>
                    <a:pt x="244" y="4"/>
                  </a:lnTo>
                  <a:lnTo>
                    <a:pt x="245" y="3"/>
                  </a:lnTo>
                  <a:lnTo>
                    <a:pt x="245" y="2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250" y="2"/>
                  </a:lnTo>
                  <a:lnTo>
                    <a:pt x="256" y="4"/>
                  </a:lnTo>
                  <a:lnTo>
                    <a:pt x="262" y="6"/>
                  </a:lnTo>
                  <a:lnTo>
                    <a:pt x="262" y="7"/>
                  </a:lnTo>
                  <a:lnTo>
                    <a:pt x="261" y="7"/>
                  </a:lnTo>
                  <a:lnTo>
                    <a:pt x="260" y="7"/>
                  </a:lnTo>
                  <a:lnTo>
                    <a:pt x="256" y="7"/>
                  </a:lnTo>
                  <a:lnTo>
                    <a:pt x="255" y="8"/>
                  </a:lnTo>
                  <a:lnTo>
                    <a:pt x="255" y="8"/>
                  </a:lnTo>
                  <a:lnTo>
                    <a:pt x="255" y="9"/>
                  </a:lnTo>
                  <a:lnTo>
                    <a:pt x="257" y="11"/>
                  </a:lnTo>
                  <a:lnTo>
                    <a:pt x="260" y="12"/>
                  </a:lnTo>
                  <a:lnTo>
                    <a:pt x="263" y="13"/>
                  </a:lnTo>
                  <a:lnTo>
                    <a:pt x="266" y="15"/>
                  </a:lnTo>
                  <a:lnTo>
                    <a:pt x="266" y="16"/>
                  </a:lnTo>
                  <a:lnTo>
                    <a:pt x="264" y="16"/>
                  </a:lnTo>
                  <a:lnTo>
                    <a:pt x="263" y="17"/>
                  </a:lnTo>
                  <a:lnTo>
                    <a:pt x="260" y="17"/>
                  </a:lnTo>
                  <a:lnTo>
                    <a:pt x="259" y="18"/>
                  </a:lnTo>
                  <a:lnTo>
                    <a:pt x="259" y="20"/>
                  </a:lnTo>
                  <a:lnTo>
                    <a:pt x="260" y="20"/>
                  </a:lnTo>
                  <a:lnTo>
                    <a:pt x="262" y="22"/>
                  </a:lnTo>
                  <a:lnTo>
                    <a:pt x="263" y="22"/>
                  </a:lnTo>
                  <a:lnTo>
                    <a:pt x="264" y="22"/>
                  </a:lnTo>
                  <a:lnTo>
                    <a:pt x="265" y="23"/>
                  </a:lnTo>
                  <a:lnTo>
                    <a:pt x="267" y="23"/>
                  </a:lnTo>
                  <a:lnTo>
                    <a:pt x="269" y="24"/>
                  </a:lnTo>
                  <a:lnTo>
                    <a:pt x="271" y="28"/>
                  </a:lnTo>
                  <a:lnTo>
                    <a:pt x="274" y="34"/>
                  </a:lnTo>
                  <a:lnTo>
                    <a:pt x="276" y="38"/>
                  </a:lnTo>
                  <a:lnTo>
                    <a:pt x="281" y="44"/>
                  </a:lnTo>
                  <a:lnTo>
                    <a:pt x="287" y="49"/>
                  </a:lnTo>
                  <a:lnTo>
                    <a:pt x="289" y="51"/>
                  </a:lnTo>
                  <a:lnTo>
                    <a:pt x="292" y="53"/>
                  </a:lnTo>
                  <a:lnTo>
                    <a:pt x="293" y="54"/>
                  </a:lnTo>
                  <a:lnTo>
                    <a:pt x="293" y="56"/>
                  </a:lnTo>
                  <a:lnTo>
                    <a:pt x="292" y="57"/>
                  </a:lnTo>
                  <a:lnTo>
                    <a:pt x="292" y="57"/>
                  </a:lnTo>
                  <a:lnTo>
                    <a:pt x="292" y="59"/>
                  </a:lnTo>
                  <a:lnTo>
                    <a:pt x="295" y="65"/>
                  </a:lnTo>
                  <a:lnTo>
                    <a:pt x="301" y="71"/>
                  </a:lnTo>
                  <a:lnTo>
                    <a:pt x="301" y="68"/>
                  </a:lnTo>
                  <a:lnTo>
                    <a:pt x="301" y="68"/>
                  </a:lnTo>
                  <a:lnTo>
                    <a:pt x="321" y="66"/>
                  </a:lnTo>
                  <a:lnTo>
                    <a:pt x="334" y="63"/>
                  </a:lnTo>
                  <a:lnTo>
                    <a:pt x="347" y="62"/>
                  </a:lnTo>
                  <a:lnTo>
                    <a:pt x="347" y="62"/>
                  </a:lnTo>
                  <a:lnTo>
                    <a:pt x="347" y="62"/>
                  </a:lnTo>
                  <a:lnTo>
                    <a:pt x="346" y="63"/>
                  </a:lnTo>
                  <a:lnTo>
                    <a:pt x="345" y="65"/>
                  </a:lnTo>
                  <a:lnTo>
                    <a:pt x="348" y="64"/>
                  </a:lnTo>
                  <a:lnTo>
                    <a:pt x="353" y="62"/>
                  </a:lnTo>
                  <a:lnTo>
                    <a:pt x="356" y="61"/>
                  </a:lnTo>
                  <a:lnTo>
                    <a:pt x="358" y="60"/>
                  </a:lnTo>
                  <a:lnTo>
                    <a:pt x="360" y="62"/>
                  </a:lnTo>
                  <a:lnTo>
                    <a:pt x="360" y="64"/>
                  </a:lnTo>
                  <a:lnTo>
                    <a:pt x="357" y="73"/>
                  </a:lnTo>
                  <a:lnTo>
                    <a:pt x="356" y="76"/>
                  </a:lnTo>
                  <a:lnTo>
                    <a:pt x="356" y="77"/>
                  </a:lnTo>
                  <a:lnTo>
                    <a:pt x="358" y="79"/>
                  </a:lnTo>
                  <a:lnTo>
                    <a:pt x="358" y="79"/>
                  </a:lnTo>
                  <a:lnTo>
                    <a:pt x="359" y="79"/>
                  </a:lnTo>
                  <a:lnTo>
                    <a:pt x="362" y="78"/>
                  </a:lnTo>
                  <a:lnTo>
                    <a:pt x="364" y="75"/>
                  </a:lnTo>
                  <a:lnTo>
                    <a:pt x="366" y="73"/>
                  </a:lnTo>
                  <a:lnTo>
                    <a:pt x="369" y="71"/>
                  </a:lnTo>
                  <a:lnTo>
                    <a:pt x="372" y="70"/>
                  </a:lnTo>
                  <a:lnTo>
                    <a:pt x="373" y="71"/>
                  </a:lnTo>
                  <a:lnTo>
                    <a:pt x="372" y="73"/>
                  </a:lnTo>
                  <a:lnTo>
                    <a:pt x="370" y="74"/>
                  </a:lnTo>
                  <a:lnTo>
                    <a:pt x="366" y="78"/>
                  </a:lnTo>
                  <a:lnTo>
                    <a:pt x="365" y="80"/>
                  </a:lnTo>
                  <a:lnTo>
                    <a:pt x="365" y="81"/>
                  </a:lnTo>
                  <a:lnTo>
                    <a:pt x="366" y="81"/>
                  </a:lnTo>
                  <a:lnTo>
                    <a:pt x="367" y="82"/>
                  </a:lnTo>
                  <a:lnTo>
                    <a:pt x="368" y="82"/>
                  </a:lnTo>
                  <a:lnTo>
                    <a:pt x="369" y="81"/>
                  </a:lnTo>
                  <a:lnTo>
                    <a:pt x="370" y="81"/>
                  </a:lnTo>
                  <a:lnTo>
                    <a:pt x="373" y="80"/>
                  </a:lnTo>
                  <a:lnTo>
                    <a:pt x="375" y="78"/>
                  </a:lnTo>
                  <a:lnTo>
                    <a:pt x="376" y="78"/>
                  </a:lnTo>
                  <a:lnTo>
                    <a:pt x="377" y="77"/>
                  </a:lnTo>
                  <a:lnTo>
                    <a:pt x="378" y="76"/>
                  </a:lnTo>
                  <a:lnTo>
                    <a:pt x="380" y="76"/>
                  </a:lnTo>
                  <a:lnTo>
                    <a:pt x="382" y="77"/>
                  </a:lnTo>
                  <a:lnTo>
                    <a:pt x="384" y="78"/>
                  </a:lnTo>
                  <a:lnTo>
                    <a:pt x="385" y="79"/>
                  </a:lnTo>
                  <a:lnTo>
                    <a:pt x="389" y="82"/>
                  </a:lnTo>
                  <a:lnTo>
                    <a:pt x="390" y="84"/>
                  </a:lnTo>
                  <a:lnTo>
                    <a:pt x="391" y="85"/>
                  </a:lnTo>
                  <a:lnTo>
                    <a:pt x="390" y="86"/>
                  </a:lnTo>
                  <a:lnTo>
                    <a:pt x="389" y="86"/>
                  </a:lnTo>
                  <a:lnTo>
                    <a:pt x="388" y="87"/>
                  </a:lnTo>
                  <a:lnTo>
                    <a:pt x="388" y="88"/>
                  </a:lnTo>
                  <a:lnTo>
                    <a:pt x="389" y="89"/>
                  </a:lnTo>
                  <a:lnTo>
                    <a:pt x="392" y="90"/>
                  </a:lnTo>
                  <a:lnTo>
                    <a:pt x="397" y="93"/>
                  </a:lnTo>
                  <a:lnTo>
                    <a:pt x="404" y="96"/>
                  </a:lnTo>
                  <a:lnTo>
                    <a:pt x="407" y="96"/>
                  </a:lnTo>
                  <a:lnTo>
                    <a:pt x="410" y="96"/>
                  </a:lnTo>
                  <a:lnTo>
                    <a:pt x="413" y="96"/>
                  </a:lnTo>
                  <a:lnTo>
                    <a:pt x="416" y="96"/>
                  </a:lnTo>
                  <a:lnTo>
                    <a:pt x="418" y="98"/>
                  </a:lnTo>
                  <a:lnTo>
                    <a:pt x="418" y="101"/>
                  </a:lnTo>
                  <a:lnTo>
                    <a:pt x="416" y="104"/>
                  </a:lnTo>
                  <a:lnTo>
                    <a:pt x="412" y="107"/>
                  </a:lnTo>
                  <a:lnTo>
                    <a:pt x="410" y="109"/>
                  </a:lnTo>
                  <a:lnTo>
                    <a:pt x="410" y="112"/>
                  </a:lnTo>
                  <a:lnTo>
                    <a:pt x="411" y="115"/>
                  </a:lnTo>
                  <a:lnTo>
                    <a:pt x="413" y="116"/>
                  </a:lnTo>
                  <a:lnTo>
                    <a:pt x="417" y="116"/>
                  </a:lnTo>
                  <a:lnTo>
                    <a:pt x="420" y="116"/>
                  </a:lnTo>
                  <a:lnTo>
                    <a:pt x="423" y="117"/>
                  </a:lnTo>
                  <a:lnTo>
                    <a:pt x="437" y="121"/>
                  </a:lnTo>
                  <a:lnTo>
                    <a:pt x="451" y="125"/>
                  </a:lnTo>
                  <a:lnTo>
                    <a:pt x="451" y="125"/>
                  </a:lnTo>
                  <a:lnTo>
                    <a:pt x="452" y="124"/>
                  </a:lnTo>
                  <a:lnTo>
                    <a:pt x="453" y="122"/>
                  </a:lnTo>
                  <a:lnTo>
                    <a:pt x="453" y="121"/>
                  </a:lnTo>
                  <a:lnTo>
                    <a:pt x="453" y="121"/>
                  </a:lnTo>
                  <a:lnTo>
                    <a:pt x="453" y="121"/>
                  </a:lnTo>
                  <a:lnTo>
                    <a:pt x="455" y="126"/>
                  </a:lnTo>
                  <a:lnTo>
                    <a:pt x="456" y="136"/>
                  </a:lnTo>
                  <a:lnTo>
                    <a:pt x="458" y="141"/>
                  </a:lnTo>
                  <a:lnTo>
                    <a:pt x="459" y="142"/>
                  </a:lnTo>
                  <a:lnTo>
                    <a:pt x="459" y="140"/>
                  </a:lnTo>
                  <a:lnTo>
                    <a:pt x="458" y="138"/>
                  </a:lnTo>
                  <a:lnTo>
                    <a:pt x="458" y="135"/>
                  </a:lnTo>
                  <a:lnTo>
                    <a:pt x="458" y="132"/>
                  </a:lnTo>
                  <a:lnTo>
                    <a:pt x="458" y="130"/>
                  </a:lnTo>
                  <a:lnTo>
                    <a:pt x="462" y="124"/>
                  </a:lnTo>
                  <a:lnTo>
                    <a:pt x="467" y="120"/>
                  </a:lnTo>
                  <a:lnTo>
                    <a:pt x="472" y="116"/>
                  </a:lnTo>
                  <a:lnTo>
                    <a:pt x="473" y="115"/>
                  </a:lnTo>
                  <a:lnTo>
                    <a:pt x="474" y="113"/>
                  </a:lnTo>
                  <a:lnTo>
                    <a:pt x="476" y="113"/>
                  </a:lnTo>
                  <a:lnTo>
                    <a:pt x="477" y="112"/>
                  </a:lnTo>
                  <a:lnTo>
                    <a:pt x="478" y="111"/>
                  </a:lnTo>
                  <a:lnTo>
                    <a:pt x="479" y="110"/>
                  </a:lnTo>
                  <a:lnTo>
                    <a:pt x="479" y="109"/>
                  </a:lnTo>
                  <a:lnTo>
                    <a:pt x="479" y="108"/>
                  </a:lnTo>
                  <a:lnTo>
                    <a:pt x="478" y="108"/>
                  </a:lnTo>
                  <a:lnTo>
                    <a:pt x="478" y="109"/>
                  </a:lnTo>
                  <a:lnTo>
                    <a:pt x="477" y="109"/>
                  </a:lnTo>
                  <a:lnTo>
                    <a:pt x="474" y="112"/>
                  </a:lnTo>
                  <a:lnTo>
                    <a:pt x="472" y="113"/>
                  </a:lnTo>
                  <a:lnTo>
                    <a:pt x="467" y="115"/>
                  </a:lnTo>
                  <a:lnTo>
                    <a:pt x="462" y="115"/>
                  </a:lnTo>
                  <a:lnTo>
                    <a:pt x="458" y="113"/>
                  </a:lnTo>
                  <a:lnTo>
                    <a:pt x="457" y="113"/>
                  </a:lnTo>
                  <a:lnTo>
                    <a:pt x="457" y="112"/>
                  </a:lnTo>
                  <a:lnTo>
                    <a:pt x="458" y="111"/>
                  </a:lnTo>
                  <a:lnTo>
                    <a:pt x="458" y="110"/>
                  </a:lnTo>
                  <a:lnTo>
                    <a:pt x="459" y="109"/>
                  </a:lnTo>
                  <a:lnTo>
                    <a:pt x="460" y="108"/>
                  </a:lnTo>
                  <a:lnTo>
                    <a:pt x="464" y="106"/>
                  </a:lnTo>
                  <a:lnTo>
                    <a:pt x="468" y="104"/>
                  </a:lnTo>
                  <a:lnTo>
                    <a:pt x="473" y="104"/>
                  </a:lnTo>
                  <a:lnTo>
                    <a:pt x="476" y="105"/>
                  </a:lnTo>
                  <a:lnTo>
                    <a:pt x="479" y="107"/>
                  </a:lnTo>
                  <a:lnTo>
                    <a:pt x="480" y="109"/>
                  </a:lnTo>
                  <a:lnTo>
                    <a:pt x="481" y="112"/>
                  </a:lnTo>
                  <a:lnTo>
                    <a:pt x="483" y="116"/>
                  </a:lnTo>
                  <a:lnTo>
                    <a:pt x="485" y="118"/>
                  </a:lnTo>
                  <a:lnTo>
                    <a:pt x="490" y="121"/>
                  </a:lnTo>
                  <a:lnTo>
                    <a:pt x="500" y="124"/>
                  </a:lnTo>
                  <a:lnTo>
                    <a:pt x="506" y="125"/>
                  </a:lnTo>
                  <a:lnTo>
                    <a:pt x="511" y="123"/>
                  </a:lnTo>
                  <a:lnTo>
                    <a:pt x="517" y="120"/>
                  </a:lnTo>
                  <a:lnTo>
                    <a:pt x="522" y="117"/>
                  </a:lnTo>
                  <a:lnTo>
                    <a:pt x="528" y="115"/>
                  </a:lnTo>
                  <a:lnTo>
                    <a:pt x="534" y="113"/>
                  </a:lnTo>
                  <a:lnTo>
                    <a:pt x="537" y="115"/>
                  </a:lnTo>
                  <a:lnTo>
                    <a:pt x="540" y="118"/>
                  </a:lnTo>
                  <a:lnTo>
                    <a:pt x="543" y="121"/>
                  </a:lnTo>
                  <a:lnTo>
                    <a:pt x="545" y="125"/>
                  </a:lnTo>
                  <a:lnTo>
                    <a:pt x="545" y="128"/>
                  </a:lnTo>
                  <a:lnTo>
                    <a:pt x="544" y="131"/>
                  </a:lnTo>
                  <a:lnTo>
                    <a:pt x="544" y="132"/>
                  </a:lnTo>
                  <a:lnTo>
                    <a:pt x="544" y="132"/>
                  </a:lnTo>
                  <a:lnTo>
                    <a:pt x="547" y="133"/>
                  </a:lnTo>
                  <a:lnTo>
                    <a:pt x="549" y="132"/>
                  </a:lnTo>
                  <a:lnTo>
                    <a:pt x="550" y="130"/>
                  </a:lnTo>
                  <a:lnTo>
                    <a:pt x="550" y="122"/>
                  </a:lnTo>
                  <a:lnTo>
                    <a:pt x="551" y="121"/>
                  </a:lnTo>
                  <a:lnTo>
                    <a:pt x="554" y="118"/>
                  </a:lnTo>
                  <a:lnTo>
                    <a:pt x="563" y="115"/>
                  </a:lnTo>
                  <a:lnTo>
                    <a:pt x="566" y="112"/>
                  </a:lnTo>
                  <a:lnTo>
                    <a:pt x="567" y="110"/>
                  </a:lnTo>
                  <a:lnTo>
                    <a:pt x="567" y="108"/>
                  </a:lnTo>
                  <a:lnTo>
                    <a:pt x="565" y="107"/>
                  </a:lnTo>
                  <a:lnTo>
                    <a:pt x="563" y="106"/>
                  </a:lnTo>
                  <a:lnTo>
                    <a:pt x="561" y="106"/>
                  </a:lnTo>
                  <a:lnTo>
                    <a:pt x="559" y="104"/>
                  </a:lnTo>
                  <a:lnTo>
                    <a:pt x="559" y="103"/>
                  </a:lnTo>
                  <a:lnTo>
                    <a:pt x="560" y="102"/>
                  </a:lnTo>
                  <a:lnTo>
                    <a:pt x="561" y="102"/>
                  </a:lnTo>
                  <a:lnTo>
                    <a:pt x="563" y="102"/>
                  </a:lnTo>
                  <a:lnTo>
                    <a:pt x="564" y="101"/>
                  </a:lnTo>
                  <a:lnTo>
                    <a:pt x="565" y="101"/>
                  </a:lnTo>
                  <a:lnTo>
                    <a:pt x="565" y="101"/>
                  </a:lnTo>
                  <a:lnTo>
                    <a:pt x="560" y="98"/>
                  </a:lnTo>
                  <a:lnTo>
                    <a:pt x="555" y="96"/>
                  </a:lnTo>
                  <a:lnTo>
                    <a:pt x="549" y="94"/>
                  </a:lnTo>
                  <a:lnTo>
                    <a:pt x="545" y="91"/>
                  </a:lnTo>
                  <a:lnTo>
                    <a:pt x="544" y="91"/>
                  </a:lnTo>
                  <a:lnTo>
                    <a:pt x="545" y="90"/>
                  </a:lnTo>
                  <a:lnTo>
                    <a:pt x="546" y="89"/>
                  </a:lnTo>
                  <a:lnTo>
                    <a:pt x="548" y="89"/>
                  </a:lnTo>
                  <a:lnTo>
                    <a:pt x="549" y="87"/>
                  </a:lnTo>
                  <a:lnTo>
                    <a:pt x="550" y="86"/>
                  </a:lnTo>
                  <a:lnTo>
                    <a:pt x="550" y="85"/>
                  </a:lnTo>
                  <a:lnTo>
                    <a:pt x="549" y="85"/>
                  </a:lnTo>
                  <a:lnTo>
                    <a:pt x="548" y="84"/>
                  </a:lnTo>
                  <a:lnTo>
                    <a:pt x="545" y="83"/>
                  </a:lnTo>
                  <a:lnTo>
                    <a:pt x="545" y="82"/>
                  </a:lnTo>
                  <a:lnTo>
                    <a:pt x="545" y="78"/>
                  </a:lnTo>
                  <a:lnTo>
                    <a:pt x="548" y="74"/>
                  </a:lnTo>
                  <a:lnTo>
                    <a:pt x="551" y="70"/>
                  </a:lnTo>
                  <a:lnTo>
                    <a:pt x="555" y="68"/>
                  </a:lnTo>
                  <a:lnTo>
                    <a:pt x="554" y="67"/>
                  </a:lnTo>
                  <a:lnTo>
                    <a:pt x="554" y="67"/>
                  </a:lnTo>
                  <a:lnTo>
                    <a:pt x="552" y="62"/>
                  </a:lnTo>
                  <a:lnTo>
                    <a:pt x="552" y="56"/>
                  </a:lnTo>
                  <a:lnTo>
                    <a:pt x="553" y="51"/>
                  </a:lnTo>
                  <a:lnTo>
                    <a:pt x="554" y="46"/>
                  </a:lnTo>
                  <a:lnTo>
                    <a:pt x="555" y="41"/>
                  </a:lnTo>
                  <a:lnTo>
                    <a:pt x="559" y="44"/>
                  </a:lnTo>
                  <a:lnTo>
                    <a:pt x="567" y="50"/>
                  </a:lnTo>
                  <a:lnTo>
                    <a:pt x="570" y="53"/>
                  </a:lnTo>
                  <a:lnTo>
                    <a:pt x="572" y="57"/>
                  </a:lnTo>
                  <a:lnTo>
                    <a:pt x="572" y="59"/>
                  </a:lnTo>
                  <a:lnTo>
                    <a:pt x="568" y="62"/>
                  </a:lnTo>
                  <a:lnTo>
                    <a:pt x="565" y="64"/>
                  </a:lnTo>
                  <a:lnTo>
                    <a:pt x="561" y="67"/>
                  </a:lnTo>
                  <a:lnTo>
                    <a:pt x="563" y="69"/>
                  </a:lnTo>
                  <a:lnTo>
                    <a:pt x="565" y="75"/>
                  </a:lnTo>
                  <a:lnTo>
                    <a:pt x="566" y="80"/>
                  </a:lnTo>
                  <a:lnTo>
                    <a:pt x="567" y="87"/>
                  </a:lnTo>
                  <a:lnTo>
                    <a:pt x="568" y="92"/>
                  </a:lnTo>
                  <a:lnTo>
                    <a:pt x="568" y="96"/>
                  </a:lnTo>
                  <a:lnTo>
                    <a:pt x="568" y="98"/>
                  </a:lnTo>
                  <a:lnTo>
                    <a:pt x="569" y="99"/>
                  </a:lnTo>
                  <a:lnTo>
                    <a:pt x="570" y="99"/>
                  </a:lnTo>
                  <a:lnTo>
                    <a:pt x="573" y="99"/>
                  </a:lnTo>
                  <a:lnTo>
                    <a:pt x="574" y="100"/>
                  </a:lnTo>
                  <a:lnTo>
                    <a:pt x="575" y="100"/>
                  </a:lnTo>
                  <a:lnTo>
                    <a:pt x="576" y="101"/>
                  </a:lnTo>
                  <a:lnTo>
                    <a:pt x="582" y="104"/>
                  </a:lnTo>
                  <a:lnTo>
                    <a:pt x="587" y="109"/>
                  </a:lnTo>
                  <a:lnTo>
                    <a:pt x="587" y="111"/>
                  </a:lnTo>
                  <a:lnTo>
                    <a:pt x="587" y="116"/>
                  </a:lnTo>
                  <a:lnTo>
                    <a:pt x="588" y="118"/>
                  </a:lnTo>
                  <a:lnTo>
                    <a:pt x="589" y="118"/>
                  </a:lnTo>
                  <a:lnTo>
                    <a:pt x="590" y="116"/>
                  </a:lnTo>
                  <a:lnTo>
                    <a:pt x="591" y="113"/>
                  </a:lnTo>
                  <a:lnTo>
                    <a:pt x="592" y="110"/>
                  </a:lnTo>
                  <a:lnTo>
                    <a:pt x="593" y="107"/>
                  </a:lnTo>
                  <a:lnTo>
                    <a:pt x="594" y="104"/>
                  </a:lnTo>
                  <a:lnTo>
                    <a:pt x="596" y="103"/>
                  </a:lnTo>
                  <a:lnTo>
                    <a:pt x="599" y="104"/>
                  </a:lnTo>
                  <a:lnTo>
                    <a:pt x="602" y="107"/>
                  </a:lnTo>
                  <a:lnTo>
                    <a:pt x="604" y="111"/>
                  </a:lnTo>
                  <a:lnTo>
                    <a:pt x="606" y="115"/>
                  </a:lnTo>
                  <a:lnTo>
                    <a:pt x="606" y="116"/>
                  </a:lnTo>
                  <a:lnTo>
                    <a:pt x="603" y="116"/>
                  </a:lnTo>
                  <a:lnTo>
                    <a:pt x="602" y="116"/>
                  </a:lnTo>
                  <a:lnTo>
                    <a:pt x="602" y="116"/>
                  </a:lnTo>
                  <a:lnTo>
                    <a:pt x="602" y="117"/>
                  </a:lnTo>
                  <a:lnTo>
                    <a:pt x="607" y="124"/>
                  </a:lnTo>
                  <a:lnTo>
                    <a:pt x="614" y="131"/>
                  </a:lnTo>
                  <a:lnTo>
                    <a:pt x="615" y="131"/>
                  </a:lnTo>
                  <a:lnTo>
                    <a:pt x="615" y="130"/>
                  </a:lnTo>
                  <a:lnTo>
                    <a:pt x="616" y="129"/>
                  </a:lnTo>
                  <a:lnTo>
                    <a:pt x="616" y="129"/>
                  </a:lnTo>
                  <a:lnTo>
                    <a:pt x="617" y="129"/>
                  </a:lnTo>
                  <a:lnTo>
                    <a:pt x="617" y="129"/>
                  </a:lnTo>
                  <a:lnTo>
                    <a:pt x="618" y="130"/>
                  </a:lnTo>
                  <a:lnTo>
                    <a:pt x="618" y="129"/>
                  </a:lnTo>
                  <a:lnTo>
                    <a:pt x="617" y="128"/>
                  </a:lnTo>
                  <a:lnTo>
                    <a:pt x="617" y="126"/>
                  </a:lnTo>
                  <a:lnTo>
                    <a:pt x="617" y="125"/>
                  </a:lnTo>
                  <a:lnTo>
                    <a:pt x="617" y="124"/>
                  </a:lnTo>
                  <a:lnTo>
                    <a:pt x="619" y="118"/>
                  </a:lnTo>
                  <a:lnTo>
                    <a:pt x="621" y="111"/>
                  </a:lnTo>
                  <a:lnTo>
                    <a:pt x="623" y="105"/>
                  </a:lnTo>
                  <a:lnTo>
                    <a:pt x="626" y="99"/>
                  </a:lnTo>
                  <a:lnTo>
                    <a:pt x="630" y="95"/>
                  </a:lnTo>
                  <a:lnTo>
                    <a:pt x="634" y="94"/>
                  </a:lnTo>
                  <a:lnTo>
                    <a:pt x="637" y="94"/>
                  </a:lnTo>
                  <a:lnTo>
                    <a:pt x="641" y="96"/>
                  </a:lnTo>
                  <a:lnTo>
                    <a:pt x="645" y="98"/>
                  </a:lnTo>
                  <a:lnTo>
                    <a:pt x="648" y="101"/>
                  </a:lnTo>
                  <a:lnTo>
                    <a:pt x="649" y="101"/>
                  </a:lnTo>
                  <a:lnTo>
                    <a:pt x="648" y="102"/>
                  </a:lnTo>
                  <a:lnTo>
                    <a:pt x="646" y="103"/>
                  </a:lnTo>
                  <a:lnTo>
                    <a:pt x="645" y="105"/>
                  </a:lnTo>
                  <a:lnTo>
                    <a:pt x="645" y="106"/>
                  </a:lnTo>
                  <a:lnTo>
                    <a:pt x="645" y="106"/>
                  </a:lnTo>
                  <a:lnTo>
                    <a:pt x="646" y="107"/>
                  </a:lnTo>
                  <a:lnTo>
                    <a:pt x="647" y="107"/>
                  </a:lnTo>
                  <a:lnTo>
                    <a:pt x="648" y="107"/>
                  </a:lnTo>
                  <a:lnTo>
                    <a:pt x="649" y="107"/>
                  </a:lnTo>
                  <a:lnTo>
                    <a:pt x="650" y="108"/>
                  </a:lnTo>
                  <a:lnTo>
                    <a:pt x="651" y="108"/>
                  </a:lnTo>
                  <a:lnTo>
                    <a:pt x="653" y="112"/>
                  </a:lnTo>
                  <a:lnTo>
                    <a:pt x="655" y="117"/>
                  </a:lnTo>
                  <a:lnTo>
                    <a:pt x="656" y="122"/>
                  </a:lnTo>
                  <a:lnTo>
                    <a:pt x="656" y="128"/>
                  </a:lnTo>
                  <a:lnTo>
                    <a:pt x="656" y="133"/>
                  </a:lnTo>
                  <a:lnTo>
                    <a:pt x="654" y="137"/>
                  </a:lnTo>
                  <a:lnTo>
                    <a:pt x="650" y="140"/>
                  </a:lnTo>
                  <a:lnTo>
                    <a:pt x="645" y="143"/>
                  </a:lnTo>
                  <a:lnTo>
                    <a:pt x="644" y="143"/>
                  </a:lnTo>
                  <a:lnTo>
                    <a:pt x="643" y="142"/>
                  </a:lnTo>
                  <a:lnTo>
                    <a:pt x="641" y="139"/>
                  </a:lnTo>
                  <a:lnTo>
                    <a:pt x="641" y="138"/>
                  </a:lnTo>
                  <a:lnTo>
                    <a:pt x="640" y="136"/>
                  </a:lnTo>
                  <a:lnTo>
                    <a:pt x="639" y="135"/>
                  </a:lnTo>
                  <a:lnTo>
                    <a:pt x="634" y="134"/>
                  </a:lnTo>
                  <a:lnTo>
                    <a:pt x="631" y="133"/>
                  </a:lnTo>
                  <a:lnTo>
                    <a:pt x="629" y="134"/>
                  </a:lnTo>
                  <a:lnTo>
                    <a:pt x="629" y="135"/>
                  </a:lnTo>
                  <a:lnTo>
                    <a:pt x="631" y="138"/>
                  </a:lnTo>
                  <a:lnTo>
                    <a:pt x="635" y="140"/>
                  </a:lnTo>
                  <a:lnTo>
                    <a:pt x="639" y="143"/>
                  </a:lnTo>
                  <a:lnTo>
                    <a:pt x="643" y="145"/>
                  </a:lnTo>
                  <a:lnTo>
                    <a:pt x="642" y="145"/>
                  </a:lnTo>
                  <a:lnTo>
                    <a:pt x="641" y="145"/>
                  </a:lnTo>
                  <a:lnTo>
                    <a:pt x="640" y="144"/>
                  </a:lnTo>
                  <a:lnTo>
                    <a:pt x="639" y="143"/>
                  </a:lnTo>
                  <a:lnTo>
                    <a:pt x="638" y="143"/>
                  </a:lnTo>
                  <a:lnTo>
                    <a:pt x="637" y="143"/>
                  </a:lnTo>
                  <a:lnTo>
                    <a:pt x="635" y="143"/>
                  </a:lnTo>
                  <a:lnTo>
                    <a:pt x="636" y="143"/>
                  </a:lnTo>
                  <a:lnTo>
                    <a:pt x="636" y="144"/>
                  </a:lnTo>
                  <a:lnTo>
                    <a:pt x="637" y="144"/>
                  </a:lnTo>
                  <a:lnTo>
                    <a:pt x="638" y="145"/>
                  </a:lnTo>
                  <a:lnTo>
                    <a:pt x="638" y="146"/>
                  </a:lnTo>
                  <a:lnTo>
                    <a:pt x="636" y="147"/>
                  </a:lnTo>
                  <a:lnTo>
                    <a:pt x="634" y="146"/>
                  </a:lnTo>
                  <a:lnTo>
                    <a:pt x="632" y="146"/>
                  </a:lnTo>
                  <a:lnTo>
                    <a:pt x="631" y="145"/>
                  </a:lnTo>
                  <a:lnTo>
                    <a:pt x="630" y="144"/>
                  </a:lnTo>
                  <a:lnTo>
                    <a:pt x="629" y="142"/>
                  </a:lnTo>
                  <a:lnTo>
                    <a:pt x="629" y="142"/>
                  </a:lnTo>
                  <a:lnTo>
                    <a:pt x="629" y="140"/>
                  </a:lnTo>
                  <a:lnTo>
                    <a:pt x="628" y="140"/>
                  </a:lnTo>
                  <a:lnTo>
                    <a:pt x="627" y="140"/>
                  </a:lnTo>
                  <a:lnTo>
                    <a:pt x="624" y="145"/>
                  </a:lnTo>
                  <a:lnTo>
                    <a:pt x="621" y="150"/>
                  </a:lnTo>
                  <a:lnTo>
                    <a:pt x="619" y="156"/>
                  </a:lnTo>
                  <a:lnTo>
                    <a:pt x="616" y="160"/>
                  </a:lnTo>
                  <a:lnTo>
                    <a:pt x="615" y="161"/>
                  </a:lnTo>
                  <a:lnTo>
                    <a:pt x="614" y="161"/>
                  </a:lnTo>
                  <a:lnTo>
                    <a:pt x="616" y="161"/>
                  </a:lnTo>
                  <a:lnTo>
                    <a:pt x="617" y="162"/>
                  </a:lnTo>
                  <a:lnTo>
                    <a:pt x="618" y="162"/>
                  </a:lnTo>
                  <a:lnTo>
                    <a:pt x="619" y="163"/>
                  </a:lnTo>
                  <a:lnTo>
                    <a:pt x="620" y="164"/>
                  </a:lnTo>
                  <a:lnTo>
                    <a:pt x="620" y="167"/>
                  </a:lnTo>
                  <a:lnTo>
                    <a:pt x="619" y="170"/>
                  </a:lnTo>
                  <a:lnTo>
                    <a:pt x="617" y="174"/>
                  </a:lnTo>
                  <a:lnTo>
                    <a:pt x="613" y="178"/>
                  </a:lnTo>
                  <a:lnTo>
                    <a:pt x="610" y="180"/>
                  </a:lnTo>
                  <a:lnTo>
                    <a:pt x="607" y="181"/>
                  </a:lnTo>
                  <a:lnTo>
                    <a:pt x="606" y="181"/>
                  </a:lnTo>
                  <a:lnTo>
                    <a:pt x="605" y="180"/>
                  </a:lnTo>
                  <a:lnTo>
                    <a:pt x="604" y="179"/>
                  </a:lnTo>
                  <a:lnTo>
                    <a:pt x="603" y="179"/>
                  </a:lnTo>
                  <a:lnTo>
                    <a:pt x="602" y="179"/>
                  </a:lnTo>
                  <a:lnTo>
                    <a:pt x="602" y="179"/>
                  </a:lnTo>
                  <a:lnTo>
                    <a:pt x="603" y="180"/>
                  </a:lnTo>
                  <a:lnTo>
                    <a:pt x="604" y="181"/>
                  </a:lnTo>
                  <a:lnTo>
                    <a:pt x="605" y="181"/>
                  </a:lnTo>
                  <a:lnTo>
                    <a:pt x="605" y="182"/>
                  </a:lnTo>
                  <a:lnTo>
                    <a:pt x="603" y="181"/>
                  </a:lnTo>
                  <a:lnTo>
                    <a:pt x="600" y="180"/>
                  </a:lnTo>
                  <a:lnTo>
                    <a:pt x="598" y="179"/>
                  </a:lnTo>
                  <a:lnTo>
                    <a:pt x="596" y="179"/>
                  </a:lnTo>
                  <a:lnTo>
                    <a:pt x="595" y="180"/>
                  </a:lnTo>
                  <a:lnTo>
                    <a:pt x="595" y="181"/>
                  </a:lnTo>
                  <a:lnTo>
                    <a:pt x="595" y="182"/>
                  </a:lnTo>
                  <a:lnTo>
                    <a:pt x="595" y="183"/>
                  </a:lnTo>
                  <a:lnTo>
                    <a:pt x="595" y="184"/>
                  </a:lnTo>
                  <a:lnTo>
                    <a:pt x="596" y="185"/>
                  </a:lnTo>
                  <a:lnTo>
                    <a:pt x="596" y="186"/>
                  </a:lnTo>
                  <a:lnTo>
                    <a:pt x="595" y="188"/>
                  </a:lnTo>
                  <a:lnTo>
                    <a:pt x="594" y="188"/>
                  </a:lnTo>
                  <a:lnTo>
                    <a:pt x="593" y="189"/>
                  </a:lnTo>
                  <a:lnTo>
                    <a:pt x="580" y="189"/>
                  </a:lnTo>
                  <a:lnTo>
                    <a:pt x="577" y="188"/>
                  </a:lnTo>
                  <a:lnTo>
                    <a:pt x="577" y="188"/>
                  </a:lnTo>
                  <a:lnTo>
                    <a:pt x="576" y="189"/>
                  </a:lnTo>
                  <a:lnTo>
                    <a:pt x="575" y="189"/>
                  </a:lnTo>
                  <a:lnTo>
                    <a:pt x="575" y="189"/>
                  </a:lnTo>
                  <a:lnTo>
                    <a:pt x="575" y="190"/>
                  </a:lnTo>
                  <a:lnTo>
                    <a:pt x="579" y="192"/>
                  </a:lnTo>
                  <a:lnTo>
                    <a:pt x="583" y="193"/>
                  </a:lnTo>
                  <a:lnTo>
                    <a:pt x="588" y="194"/>
                  </a:lnTo>
                  <a:lnTo>
                    <a:pt x="592" y="197"/>
                  </a:lnTo>
                  <a:lnTo>
                    <a:pt x="592" y="198"/>
                  </a:lnTo>
                  <a:lnTo>
                    <a:pt x="591" y="199"/>
                  </a:lnTo>
                  <a:lnTo>
                    <a:pt x="589" y="200"/>
                  </a:lnTo>
                  <a:lnTo>
                    <a:pt x="588" y="200"/>
                  </a:lnTo>
                  <a:lnTo>
                    <a:pt x="587" y="201"/>
                  </a:lnTo>
                  <a:lnTo>
                    <a:pt x="586" y="201"/>
                  </a:lnTo>
                  <a:lnTo>
                    <a:pt x="581" y="203"/>
                  </a:lnTo>
                  <a:lnTo>
                    <a:pt x="577" y="204"/>
                  </a:lnTo>
                  <a:lnTo>
                    <a:pt x="572" y="206"/>
                  </a:lnTo>
                  <a:lnTo>
                    <a:pt x="568" y="208"/>
                  </a:lnTo>
                  <a:lnTo>
                    <a:pt x="568" y="209"/>
                  </a:lnTo>
                  <a:lnTo>
                    <a:pt x="569" y="209"/>
                  </a:lnTo>
                  <a:lnTo>
                    <a:pt x="570" y="209"/>
                  </a:lnTo>
                  <a:lnTo>
                    <a:pt x="572" y="210"/>
                  </a:lnTo>
                  <a:lnTo>
                    <a:pt x="572" y="210"/>
                  </a:lnTo>
                  <a:lnTo>
                    <a:pt x="573" y="211"/>
                  </a:lnTo>
                  <a:lnTo>
                    <a:pt x="573" y="211"/>
                  </a:lnTo>
                  <a:lnTo>
                    <a:pt x="572" y="212"/>
                  </a:lnTo>
                  <a:lnTo>
                    <a:pt x="571" y="213"/>
                  </a:lnTo>
                  <a:lnTo>
                    <a:pt x="569" y="213"/>
                  </a:lnTo>
                  <a:lnTo>
                    <a:pt x="568" y="213"/>
                  </a:lnTo>
                  <a:lnTo>
                    <a:pt x="567" y="214"/>
                  </a:lnTo>
                  <a:lnTo>
                    <a:pt x="566" y="214"/>
                  </a:lnTo>
                  <a:lnTo>
                    <a:pt x="565" y="215"/>
                  </a:lnTo>
                  <a:lnTo>
                    <a:pt x="565" y="216"/>
                  </a:lnTo>
                  <a:lnTo>
                    <a:pt x="565" y="216"/>
                  </a:lnTo>
                  <a:lnTo>
                    <a:pt x="566" y="217"/>
                  </a:lnTo>
                  <a:lnTo>
                    <a:pt x="567" y="217"/>
                  </a:lnTo>
                  <a:lnTo>
                    <a:pt x="568" y="217"/>
                  </a:lnTo>
                  <a:lnTo>
                    <a:pt x="568" y="218"/>
                  </a:lnTo>
                  <a:lnTo>
                    <a:pt x="568" y="218"/>
                  </a:lnTo>
                  <a:lnTo>
                    <a:pt x="567" y="220"/>
                  </a:lnTo>
                  <a:lnTo>
                    <a:pt x="565" y="222"/>
                  </a:lnTo>
                  <a:lnTo>
                    <a:pt x="562" y="224"/>
                  </a:lnTo>
                  <a:lnTo>
                    <a:pt x="560" y="227"/>
                  </a:lnTo>
                  <a:lnTo>
                    <a:pt x="556" y="232"/>
                  </a:lnTo>
                  <a:lnTo>
                    <a:pt x="553" y="239"/>
                  </a:lnTo>
                  <a:lnTo>
                    <a:pt x="553" y="240"/>
                  </a:lnTo>
                  <a:lnTo>
                    <a:pt x="554" y="241"/>
                  </a:lnTo>
                  <a:lnTo>
                    <a:pt x="555" y="241"/>
                  </a:lnTo>
                  <a:lnTo>
                    <a:pt x="555" y="241"/>
                  </a:lnTo>
                  <a:lnTo>
                    <a:pt x="556" y="257"/>
                  </a:lnTo>
                  <a:lnTo>
                    <a:pt x="558" y="274"/>
                  </a:lnTo>
                  <a:lnTo>
                    <a:pt x="559" y="273"/>
                  </a:lnTo>
                  <a:lnTo>
                    <a:pt x="559" y="270"/>
                  </a:lnTo>
                  <a:lnTo>
                    <a:pt x="560" y="269"/>
                  </a:lnTo>
                  <a:lnTo>
                    <a:pt x="563" y="268"/>
                  </a:lnTo>
                  <a:lnTo>
                    <a:pt x="566" y="268"/>
                  </a:lnTo>
                  <a:lnTo>
                    <a:pt x="569" y="269"/>
                  </a:lnTo>
                  <a:lnTo>
                    <a:pt x="570" y="270"/>
                  </a:lnTo>
                  <a:lnTo>
                    <a:pt x="570" y="271"/>
                  </a:lnTo>
                  <a:lnTo>
                    <a:pt x="571" y="272"/>
                  </a:lnTo>
                  <a:lnTo>
                    <a:pt x="571" y="274"/>
                  </a:lnTo>
                  <a:lnTo>
                    <a:pt x="572" y="275"/>
                  </a:lnTo>
                  <a:lnTo>
                    <a:pt x="574" y="281"/>
                  </a:lnTo>
                  <a:lnTo>
                    <a:pt x="577" y="288"/>
                  </a:lnTo>
                  <a:lnTo>
                    <a:pt x="579" y="294"/>
                  </a:lnTo>
                  <a:lnTo>
                    <a:pt x="578" y="295"/>
                  </a:lnTo>
                  <a:lnTo>
                    <a:pt x="578" y="297"/>
                  </a:lnTo>
                  <a:lnTo>
                    <a:pt x="576" y="298"/>
                  </a:lnTo>
                  <a:lnTo>
                    <a:pt x="574" y="300"/>
                  </a:lnTo>
                  <a:lnTo>
                    <a:pt x="574" y="301"/>
                  </a:lnTo>
                  <a:lnTo>
                    <a:pt x="574" y="302"/>
                  </a:lnTo>
                  <a:lnTo>
                    <a:pt x="574" y="302"/>
                  </a:lnTo>
                  <a:lnTo>
                    <a:pt x="576" y="302"/>
                  </a:lnTo>
                  <a:lnTo>
                    <a:pt x="577" y="302"/>
                  </a:lnTo>
                  <a:lnTo>
                    <a:pt x="579" y="299"/>
                  </a:lnTo>
                  <a:lnTo>
                    <a:pt x="580" y="299"/>
                  </a:lnTo>
                  <a:lnTo>
                    <a:pt x="587" y="297"/>
                  </a:lnTo>
                  <a:lnTo>
                    <a:pt x="594" y="295"/>
                  </a:lnTo>
                  <a:lnTo>
                    <a:pt x="597" y="295"/>
                  </a:lnTo>
                  <a:lnTo>
                    <a:pt x="599" y="296"/>
                  </a:lnTo>
                  <a:lnTo>
                    <a:pt x="601" y="297"/>
                  </a:lnTo>
                  <a:lnTo>
                    <a:pt x="603" y="298"/>
                  </a:lnTo>
                  <a:lnTo>
                    <a:pt x="606" y="299"/>
                  </a:lnTo>
                  <a:lnTo>
                    <a:pt x="610" y="300"/>
                  </a:lnTo>
                  <a:lnTo>
                    <a:pt x="615" y="301"/>
                  </a:lnTo>
                  <a:lnTo>
                    <a:pt x="619" y="302"/>
                  </a:lnTo>
                  <a:lnTo>
                    <a:pt x="624" y="304"/>
                  </a:lnTo>
                  <a:lnTo>
                    <a:pt x="626" y="306"/>
                  </a:lnTo>
                  <a:lnTo>
                    <a:pt x="628" y="308"/>
                  </a:lnTo>
                  <a:lnTo>
                    <a:pt x="630" y="310"/>
                  </a:lnTo>
                  <a:lnTo>
                    <a:pt x="631" y="313"/>
                  </a:lnTo>
                  <a:lnTo>
                    <a:pt x="634" y="316"/>
                  </a:lnTo>
                  <a:lnTo>
                    <a:pt x="634" y="316"/>
                  </a:lnTo>
                  <a:lnTo>
                    <a:pt x="634" y="315"/>
                  </a:lnTo>
                  <a:lnTo>
                    <a:pt x="642" y="317"/>
                  </a:lnTo>
                  <a:lnTo>
                    <a:pt x="656" y="323"/>
                  </a:lnTo>
                  <a:lnTo>
                    <a:pt x="663" y="326"/>
                  </a:lnTo>
                  <a:lnTo>
                    <a:pt x="664" y="327"/>
                  </a:lnTo>
                  <a:lnTo>
                    <a:pt x="664" y="328"/>
                  </a:lnTo>
                  <a:lnTo>
                    <a:pt x="663" y="328"/>
                  </a:lnTo>
                  <a:lnTo>
                    <a:pt x="662" y="330"/>
                  </a:lnTo>
                  <a:lnTo>
                    <a:pt x="661" y="332"/>
                  </a:lnTo>
                  <a:lnTo>
                    <a:pt x="661" y="333"/>
                  </a:lnTo>
                  <a:lnTo>
                    <a:pt x="661" y="333"/>
                  </a:lnTo>
                  <a:lnTo>
                    <a:pt x="669" y="333"/>
                  </a:lnTo>
                  <a:lnTo>
                    <a:pt x="676" y="332"/>
                  </a:lnTo>
                  <a:lnTo>
                    <a:pt x="684" y="331"/>
                  </a:lnTo>
                  <a:lnTo>
                    <a:pt x="691" y="331"/>
                  </a:lnTo>
                  <a:lnTo>
                    <a:pt x="698" y="332"/>
                  </a:lnTo>
                  <a:lnTo>
                    <a:pt x="701" y="335"/>
                  </a:lnTo>
                  <a:lnTo>
                    <a:pt x="702" y="340"/>
                  </a:lnTo>
                  <a:lnTo>
                    <a:pt x="703" y="346"/>
                  </a:lnTo>
                  <a:lnTo>
                    <a:pt x="703" y="352"/>
                  </a:lnTo>
                  <a:lnTo>
                    <a:pt x="703" y="359"/>
                  </a:lnTo>
                  <a:lnTo>
                    <a:pt x="704" y="364"/>
                  </a:lnTo>
                  <a:lnTo>
                    <a:pt x="704" y="367"/>
                  </a:lnTo>
                  <a:lnTo>
                    <a:pt x="706" y="374"/>
                  </a:lnTo>
                  <a:lnTo>
                    <a:pt x="708" y="378"/>
                  </a:lnTo>
                  <a:lnTo>
                    <a:pt x="710" y="380"/>
                  </a:lnTo>
                  <a:lnTo>
                    <a:pt x="712" y="381"/>
                  </a:lnTo>
                  <a:lnTo>
                    <a:pt x="715" y="381"/>
                  </a:lnTo>
                  <a:lnTo>
                    <a:pt x="717" y="382"/>
                  </a:lnTo>
                  <a:lnTo>
                    <a:pt x="720" y="383"/>
                  </a:lnTo>
                  <a:lnTo>
                    <a:pt x="724" y="385"/>
                  </a:lnTo>
                  <a:lnTo>
                    <a:pt x="730" y="388"/>
                  </a:lnTo>
                  <a:lnTo>
                    <a:pt x="732" y="391"/>
                  </a:lnTo>
                  <a:lnTo>
                    <a:pt x="733" y="394"/>
                  </a:lnTo>
                  <a:lnTo>
                    <a:pt x="733" y="396"/>
                  </a:lnTo>
                  <a:lnTo>
                    <a:pt x="733" y="395"/>
                  </a:lnTo>
                  <a:lnTo>
                    <a:pt x="737" y="396"/>
                  </a:lnTo>
                  <a:lnTo>
                    <a:pt x="741" y="398"/>
                  </a:lnTo>
                  <a:lnTo>
                    <a:pt x="744" y="400"/>
                  </a:lnTo>
                  <a:lnTo>
                    <a:pt x="746" y="402"/>
                  </a:lnTo>
                  <a:lnTo>
                    <a:pt x="747" y="402"/>
                  </a:lnTo>
                  <a:lnTo>
                    <a:pt x="747" y="404"/>
                  </a:lnTo>
                  <a:lnTo>
                    <a:pt x="748" y="405"/>
                  </a:lnTo>
                  <a:lnTo>
                    <a:pt x="749" y="406"/>
                  </a:lnTo>
                  <a:lnTo>
                    <a:pt x="749" y="406"/>
                  </a:lnTo>
                  <a:lnTo>
                    <a:pt x="749" y="406"/>
                  </a:lnTo>
                  <a:lnTo>
                    <a:pt x="747" y="401"/>
                  </a:lnTo>
                  <a:lnTo>
                    <a:pt x="744" y="397"/>
                  </a:lnTo>
                  <a:lnTo>
                    <a:pt x="741" y="393"/>
                  </a:lnTo>
                  <a:lnTo>
                    <a:pt x="741" y="391"/>
                  </a:lnTo>
                  <a:lnTo>
                    <a:pt x="742" y="389"/>
                  </a:lnTo>
                  <a:lnTo>
                    <a:pt x="744" y="387"/>
                  </a:lnTo>
                  <a:lnTo>
                    <a:pt x="745" y="387"/>
                  </a:lnTo>
                  <a:lnTo>
                    <a:pt x="747" y="389"/>
                  </a:lnTo>
                  <a:lnTo>
                    <a:pt x="750" y="394"/>
                  </a:lnTo>
                  <a:lnTo>
                    <a:pt x="752" y="396"/>
                  </a:lnTo>
                  <a:lnTo>
                    <a:pt x="753" y="396"/>
                  </a:lnTo>
                  <a:lnTo>
                    <a:pt x="753" y="395"/>
                  </a:lnTo>
                  <a:lnTo>
                    <a:pt x="754" y="394"/>
                  </a:lnTo>
                  <a:lnTo>
                    <a:pt x="754" y="391"/>
                  </a:lnTo>
                  <a:lnTo>
                    <a:pt x="753" y="389"/>
                  </a:lnTo>
                  <a:lnTo>
                    <a:pt x="752" y="388"/>
                  </a:lnTo>
                  <a:lnTo>
                    <a:pt x="751" y="388"/>
                  </a:lnTo>
                  <a:lnTo>
                    <a:pt x="750" y="387"/>
                  </a:lnTo>
                  <a:lnTo>
                    <a:pt x="749" y="386"/>
                  </a:lnTo>
                  <a:lnTo>
                    <a:pt x="749" y="386"/>
                  </a:lnTo>
                  <a:lnTo>
                    <a:pt x="748" y="385"/>
                  </a:lnTo>
                  <a:lnTo>
                    <a:pt x="749" y="382"/>
                  </a:lnTo>
                  <a:lnTo>
                    <a:pt x="751" y="380"/>
                  </a:lnTo>
                  <a:lnTo>
                    <a:pt x="752" y="378"/>
                  </a:lnTo>
                  <a:lnTo>
                    <a:pt x="753" y="375"/>
                  </a:lnTo>
                  <a:lnTo>
                    <a:pt x="752" y="373"/>
                  </a:lnTo>
                  <a:lnTo>
                    <a:pt x="750" y="370"/>
                  </a:lnTo>
                  <a:lnTo>
                    <a:pt x="747" y="367"/>
                  </a:lnTo>
                  <a:lnTo>
                    <a:pt x="745" y="364"/>
                  </a:lnTo>
                  <a:lnTo>
                    <a:pt x="743" y="362"/>
                  </a:lnTo>
                  <a:lnTo>
                    <a:pt x="742" y="358"/>
                  </a:lnTo>
                  <a:lnTo>
                    <a:pt x="741" y="353"/>
                  </a:lnTo>
                  <a:lnTo>
                    <a:pt x="740" y="349"/>
                  </a:lnTo>
                  <a:lnTo>
                    <a:pt x="739" y="344"/>
                  </a:lnTo>
                  <a:lnTo>
                    <a:pt x="737" y="341"/>
                  </a:lnTo>
                  <a:lnTo>
                    <a:pt x="732" y="337"/>
                  </a:lnTo>
                  <a:lnTo>
                    <a:pt x="726" y="333"/>
                  </a:lnTo>
                  <a:lnTo>
                    <a:pt x="726" y="332"/>
                  </a:lnTo>
                  <a:lnTo>
                    <a:pt x="727" y="332"/>
                  </a:lnTo>
                  <a:lnTo>
                    <a:pt x="728" y="332"/>
                  </a:lnTo>
                  <a:lnTo>
                    <a:pt x="735" y="328"/>
                  </a:lnTo>
                  <a:lnTo>
                    <a:pt x="741" y="324"/>
                  </a:lnTo>
                  <a:lnTo>
                    <a:pt x="746" y="319"/>
                  </a:lnTo>
                  <a:lnTo>
                    <a:pt x="750" y="313"/>
                  </a:lnTo>
                  <a:lnTo>
                    <a:pt x="753" y="306"/>
                  </a:lnTo>
                  <a:lnTo>
                    <a:pt x="753" y="299"/>
                  </a:lnTo>
                  <a:lnTo>
                    <a:pt x="752" y="290"/>
                  </a:lnTo>
                  <a:lnTo>
                    <a:pt x="748" y="283"/>
                  </a:lnTo>
                  <a:lnTo>
                    <a:pt x="745" y="276"/>
                  </a:lnTo>
                  <a:lnTo>
                    <a:pt x="741" y="272"/>
                  </a:lnTo>
                  <a:lnTo>
                    <a:pt x="738" y="270"/>
                  </a:lnTo>
                  <a:lnTo>
                    <a:pt x="736" y="269"/>
                  </a:lnTo>
                  <a:lnTo>
                    <a:pt x="733" y="269"/>
                  </a:lnTo>
                  <a:lnTo>
                    <a:pt x="730" y="268"/>
                  </a:lnTo>
                  <a:lnTo>
                    <a:pt x="725" y="266"/>
                  </a:lnTo>
                  <a:lnTo>
                    <a:pt x="720" y="262"/>
                  </a:lnTo>
                  <a:lnTo>
                    <a:pt x="719" y="259"/>
                  </a:lnTo>
                  <a:lnTo>
                    <a:pt x="719" y="255"/>
                  </a:lnTo>
                  <a:lnTo>
                    <a:pt x="720" y="250"/>
                  </a:lnTo>
                  <a:lnTo>
                    <a:pt x="723" y="245"/>
                  </a:lnTo>
                  <a:lnTo>
                    <a:pt x="725" y="241"/>
                  </a:lnTo>
                  <a:lnTo>
                    <a:pt x="726" y="236"/>
                  </a:lnTo>
                  <a:lnTo>
                    <a:pt x="726" y="235"/>
                  </a:lnTo>
                  <a:lnTo>
                    <a:pt x="725" y="235"/>
                  </a:lnTo>
                  <a:lnTo>
                    <a:pt x="725" y="236"/>
                  </a:lnTo>
                  <a:lnTo>
                    <a:pt x="724" y="236"/>
                  </a:lnTo>
                  <a:lnTo>
                    <a:pt x="723" y="236"/>
                  </a:lnTo>
                  <a:lnTo>
                    <a:pt x="722" y="236"/>
                  </a:lnTo>
                  <a:lnTo>
                    <a:pt x="722" y="235"/>
                  </a:lnTo>
                  <a:lnTo>
                    <a:pt x="722" y="233"/>
                  </a:lnTo>
                  <a:lnTo>
                    <a:pt x="722" y="232"/>
                  </a:lnTo>
                  <a:lnTo>
                    <a:pt x="722" y="229"/>
                  </a:lnTo>
                  <a:lnTo>
                    <a:pt x="722" y="228"/>
                  </a:lnTo>
                  <a:lnTo>
                    <a:pt x="720" y="227"/>
                  </a:lnTo>
                  <a:lnTo>
                    <a:pt x="717" y="227"/>
                  </a:lnTo>
                  <a:lnTo>
                    <a:pt x="715" y="226"/>
                  </a:lnTo>
                  <a:lnTo>
                    <a:pt x="713" y="225"/>
                  </a:lnTo>
                  <a:lnTo>
                    <a:pt x="713" y="222"/>
                  </a:lnTo>
                  <a:lnTo>
                    <a:pt x="715" y="218"/>
                  </a:lnTo>
                  <a:lnTo>
                    <a:pt x="716" y="215"/>
                  </a:lnTo>
                  <a:lnTo>
                    <a:pt x="716" y="212"/>
                  </a:lnTo>
                  <a:lnTo>
                    <a:pt x="715" y="208"/>
                  </a:lnTo>
                  <a:lnTo>
                    <a:pt x="710" y="203"/>
                  </a:lnTo>
                  <a:lnTo>
                    <a:pt x="708" y="202"/>
                  </a:lnTo>
                  <a:lnTo>
                    <a:pt x="706" y="201"/>
                  </a:lnTo>
                  <a:lnTo>
                    <a:pt x="706" y="200"/>
                  </a:lnTo>
                  <a:lnTo>
                    <a:pt x="707" y="198"/>
                  </a:lnTo>
                  <a:lnTo>
                    <a:pt x="710" y="195"/>
                  </a:lnTo>
                  <a:lnTo>
                    <a:pt x="711" y="195"/>
                  </a:lnTo>
                  <a:lnTo>
                    <a:pt x="711" y="195"/>
                  </a:lnTo>
                  <a:lnTo>
                    <a:pt x="711" y="195"/>
                  </a:lnTo>
                  <a:lnTo>
                    <a:pt x="728" y="198"/>
                  </a:lnTo>
                  <a:lnTo>
                    <a:pt x="728" y="198"/>
                  </a:lnTo>
                  <a:lnTo>
                    <a:pt x="727" y="199"/>
                  </a:lnTo>
                  <a:lnTo>
                    <a:pt x="727" y="199"/>
                  </a:lnTo>
                  <a:lnTo>
                    <a:pt x="726" y="200"/>
                  </a:lnTo>
                  <a:lnTo>
                    <a:pt x="732" y="198"/>
                  </a:lnTo>
                  <a:lnTo>
                    <a:pt x="737" y="194"/>
                  </a:lnTo>
                  <a:lnTo>
                    <a:pt x="743" y="192"/>
                  </a:lnTo>
                  <a:lnTo>
                    <a:pt x="744" y="192"/>
                  </a:lnTo>
                  <a:lnTo>
                    <a:pt x="746" y="192"/>
                  </a:lnTo>
                  <a:lnTo>
                    <a:pt x="748" y="194"/>
                  </a:lnTo>
                  <a:lnTo>
                    <a:pt x="749" y="195"/>
                  </a:lnTo>
                  <a:lnTo>
                    <a:pt x="755" y="198"/>
                  </a:lnTo>
                  <a:lnTo>
                    <a:pt x="762" y="201"/>
                  </a:lnTo>
                  <a:lnTo>
                    <a:pt x="762" y="203"/>
                  </a:lnTo>
                  <a:lnTo>
                    <a:pt x="761" y="204"/>
                  </a:lnTo>
                  <a:lnTo>
                    <a:pt x="761" y="204"/>
                  </a:lnTo>
                  <a:lnTo>
                    <a:pt x="762" y="204"/>
                  </a:lnTo>
                  <a:lnTo>
                    <a:pt x="764" y="204"/>
                  </a:lnTo>
                  <a:lnTo>
                    <a:pt x="765" y="203"/>
                  </a:lnTo>
                  <a:lnTo>
                    <a:pt x="767" y="203"/>
                  </a:lnTo>
                  <a:lnTo>
                    <a:pt x="768" y="205"/>
                  </a:lnTo>
                  <a:lnTo>
                    <a:pt x="768" y="206"/>
                  </a:lnTo>
                  <a:lnTo>
                    <a:pt x="769" y="207"/>
                  </a:lnTo>
                  <a:lnTo>
                    <a:pt x="769" y="208"/>
                  </a:lnTo>
                  <a:lnTo>
                    <a:pt x="769" y="209"/>
                  </a:lnTo>
                  <a:lnTo>
                    <a:pt x="770" y="210"/>
                  </a:lnTo>
                  <a:lnTo>
                    <a:pt x="773" y="211"/>
                  </a:lnTo>
                  <a:lnTo>
                    <a:pt x="777" y="210"/>
                  </a:lnTo>
                  <a:lnTo>
                    <a:pt x="780" y="209"/>
                  </a:lnTo>
                  <a:lnTo>
                    <a:pt x="783" y="208"/>
                  </a:lnTo>
                  <a:lnTo>
                    <a:pt x="786" y="208"/>
                  </a:lnTo>
                  <a:lnTo>
                    <a:pt x="789" y="208"/>
                  </a:lnTo>
                  <a:lnTo>
                    <a:pt x="792" y="209"/>
                  </a:lnTo>
                  <a:lnTo>
                    <a:pt x="794" y="212"/>
                  </a:lnTo>
                  <a:lnTo>
                    <a:pt x="795" y="217"/>
                  </a:lnTo>
                  <a:lnTo>
                    <a:pt x="795" y="223"/>
                  </a:lnTo>
                  <a:lnTo>
                    <a:pt x="795" y="225"/>
                  </a:lnTo>
                  <a:lnTo>
                    <a:pt x="793" y="226"/>
                  </a:lnTo>
                  <a:lnTo>
                    <a:pt x="790" y="226"/>
                  </a:lnTo>
                  <a:lnTo>
                    <a:pt x="787" y="225"/>
                  </a:lnTo>
                  <a:lnTo>
                    <a:pt x="783" y="225"/>
                  </a:lnTo>
                  <a:lnTo>
                    <a:pt x="783" y="226"/>
                  </a:lnTo>
                  <a:lnTo>
                    <a:pt x="786" y="232"/>
                  </a:lnTo>
                  <a:lnTo>
                    <a:pt x="789" y="235"/>
                  </a:lnTo>
                  <a:lnTo>
                    <a:pt x="793" y="236"/>
                  </a:lnTo>
                  <a:lnTo>
                    <a:pt x="796" y="236"/>
                  </a:lnTo>
                  <a:lnTo>
                    <a:pt x="805" y="235"/>
                  </a:lnTo>
                  <a:lnTo>
                    <a:pt x="809" y="235"/>
                  </a:lnTo>
                  <a:lnTo>
                    <a:pt x="813" y="237"/>
                  </a:lnTo>
                  <a:lnTo>
                    <a:pt x="817" y="240"/>
                  </a:lnTo>
                  <a:lnTo>
                    <a:pt x="820" y="245"/>
                  </a:lnTo>
                  <a:lnTo>
                    <a:pt x="820" y="249"/>
                  </a:lnTo>
                  <a:lnTo>
                    <a:pt x="818" y="253"/>
                  </a:lnTo>
                  <a:lnTo>
                    <a:pt x="816" y="257"/>
                  </a:lnTo>
                  <a:lnTo>
                    <a:pt x="815" y="261"/>
                  </a:lnTo>
                  <a:lnTo>
                    <a:pt x="816" y="261"/>
                  </a:lnTo>
                  <a:lnTo>
                    <a:pt x="817" y="261"/>
                  </a:lnTo>
                  <a:lnTo>
                    <a:pt x="818" y="260"/>
                  </a:lnTo>
                  <a:lnTo>
                    <a:pt x="819" y="259"/>
                  </a:lnTo>
                  <a:lnTo>
                    <a:pt x="820" y="258"/>
                  </a:lnTo>
                  <a:lnTo>
                    <a:pt x="821" y="257"/>
                  </a:lnTo>
                  <a:lnTo>
                    <a:pt x="822" y="255"/>
                  </a:lnTo>
                  <a:lnTo>
                    <a:pt x="822" y="253"/>
                  </a:lnTo>
                  <a:lnTo>
                    <a:pt x="821" y="250"/>
                  </a:lnTo>
                  <a:lnTo>
                    <a:pt x="821" y="248"/>
                  </a:lnTo>
                  <a:lnTo>
                    <a:pt x="820" y="246"/>
                  </a:lnTo>
                  <a:lnTo>
                    <a:pt x="821" y="245"/>
                  </a:lnTo>
                  <a:lnTo>
                    <a:pt x="822" y="245"/>
                  </a:lnTo>
                  <a:lnTo>
                    <a:pt x="823" y="247"/>
                  </a:lnTo>
                  <a:lnTo>
                    <a:pt x="823" y="249"/>
                  </a:lnTo>
                  <a:lnTo>
                    <a:pt x="823" y="252"/>
                  </a:lnTo>
                  <a:lnTo>
                    <a:pt x="824" y="254"/>
                  </a:lnTo>
                  <a:lnTo>
                    <a:pt x="825" y="254"/>
                  </a:lnTo>
                  <a:lnTo>
                    <a:pt x="825" y="252"/>
                  </a:lnTo>
                  <a:lnTo>
                    <a:pt x="824" y="251"/>
                  </a:lnTo>
                  <a:lnTo>
                    <a:pt x="824" y="250"/>
                  </a:lnTo>
                  <a:lnTo>
                    <a:pt x="824" y="248"/>
                  </a:lnTo>
                  <a:lnTo>
                    <a:pt x="824" y="246"/>
                  </a:lnTo>
                  <a:lnTo>
                    <a:pt x="824" y="246"/>
                  </a:lnTo>
                  <a:lnTo>
                    <a:pt x="827" y="245"/>
                  </a:lnTo>
                  <a:lnTo>
                    <a:pt x="835" y="246"/>
                  </a:lnTo>
                  <a:lnTo>
                    <a:pt x="838" y="246"/>
                  </a:lnTo>
                  <a:lnTo>
                    <a:pt x="840" y="245"/>
                  </a:lnTo>
                  <a:lnTo>
                    <a:pt x="841" y="243"/>
                  </a:lnTo>
                  <a:lnTo>
                    <a:pt x="840" y="241"/>
                  </a:lnTo>
                  <a:lnTo>
                    <a:pt x="839" y="238"/>
                  </a:lnTo>
                  <a:lnTo>
                    <a:pt x="837" y="236"/>
                  </a:lnTo>
                  <a:lnTo>
                    <a:pt x="836" y="233"/>
                  </a:lnTo>
                  <a:lnTo>
                    <a:pt x="836" y="233"/>
                  </a:lnTo>
                  <a:lnTo>
                    <a:pt x="837" y="232"/>
                  </a:lnTo>
                  <a:lnTo>
                    <a:pt x="840" y="232"/>
                  </a:lnTo>
                  <a:lnTo>
                    <a:pt x="841" y="232"/>
                  </a:lnTo>
                  <a:lnTo>
                    <a:pt x="841" y="227"/>
                  </a:lnTo>
                  <a:lnTo>
                    <a:pt x="841" y="223"/>
                  </a:lnTo>
                  <a:lnTo>
                    <a:pt x="841" y="218"/>
                  </a:lnTo>
                  <a:lnTo>
                    <a:pt x="843" y="214"/>
                  </a:lnTo>
                  <a:lnTo>
                    <a:pt x="843" y="214"/>
                  </a:lnTo>
                  <a:lnTo>
                    <a:pt x="844" y="214"/>
                  </a:lnTo>
                  <a:lnTo>
                    <a:pt x="844" y="215"/>
                  </a:lnTo>
                  <a:lnTo>
                    <a:pt x="844" y="216"/>
                  </a:lnTo>
                  <a:lnTo>
                    <a:pt x="845" y="217"/>
                  </a:lnTo>
                  <a:lnTo>
                    <a:pt x="845" y="219"/>
                  </a:lnTo>
                  <a:lnTo>
                    <a:pt x="846" y="220"/>
                  </a:lnTo>
                  <a:lnTo>
                    <a:pt x="847" y="221"/>
                  </a:lnTo>
                  <a:lnTo>
                    <a:pt x="847" y="221"/>
                  </a:lnTo>
                  <a:lnTo>
                    <a:pt x="848" y="221"/>
                  </a:lnTo>
                  <a:lnTo>
                    <a:pt x="849" y="221"/>
                  </a:lnTo>
                  <a:lnTo>
                    <a:pt x="849" y="220"/>
                  </a:lnTo>
                  <a:lnTo>
                    <a:pt x="850" y="220"/>
                  </a:lnTo>
                  <a:lnTo>
                    <a:pt x="850" y="221"/>
                  </a:lnTo>
                  <a:lnTo>
                    <a:pt x="848" y="223"/>
                  </a:lnTo>
                  <a:lnTo>
                    <a:pt x="848" y="223"/>
                  </a:lnTo>
                  <a:lnTo>
                    <a:pt x="851" y="225"/>
                  </a:lnTo>
                  <a:lnTo>
                    <a:pt x="853" y="225"/>
                  </a:lnTo>
                  <a:lnTo>
                    <a:pt x="855" y="223"/>
                  </a:lnTo>
                  <a:lnTo>
                    <a:pt x="857" y="222"/>
                  </a:lnTo>
                  <a:lnTo>
                    <a:pt x="858" y="222"/>
                  </a:lnTo>
                  <a:lnTo>
                    <a:pt x="859" y="223"/>
                  </a:lnTo>
                  <a:lnTo>
                    <a:pt x="861" y="226"/>
                  </a:lnTo>
                  <a:lnTo>
                    <a:pt x="863" y="230"/>
                  </a:lnTo>
                  <a:lnTo>
                    <a:pt x="863" y="232"/>
                  </a:lnTo>
                  <a:lnTo>
                    <a:pt x="862" y="235"/>
                  </a:lnTo>
                  <a:lnTo>
                    <a:pt x="862" y="237"/>
                  </a:lnTo>
                  <a:lnTo>
                    <a:pt x="862" y="240"/>
                  </a:lnTo>
                  <a:lnTo>
                    <a:pt x="864" y="240"/>
                  </a:lnTo>
                  <a:lnTo>
                    <a:pt x="866" y="237"/>
                  </a:lnTo>
                  <a:lnTo>
                    <a:pt x="866" y="236"/>
                  </a:lnTo>
                  <a:lnTo>
                    <a:pt x="868" y="234"/>
                  </a:lnTo>
                  <a:lnTo>
                    <a:pt x="869" y="234"/>
                  </a:lnTo>
                  <a:lnTo>
                    <a:pt x="870" y="234"/>
                  </a:lnTo>
                  <a:lnTo>
                    <a:pt x="870" y="234"/>
                  </a:lnTo>
                  <a:lnTo>
                    <a:pt x="869" y="235"/>
                  </a:lnTo>
                  <a:lnTo>
                    <a:pt x="869" y="236"/>
                  </a:lnTo>
                  <a:lnTo>
                    <a:pt x="868" y="238"/>
                  </a:lnTo>
                  <a:lnTo>
                    <a:pt x="868" y="239"/>
                  </a:lnTo>
                  <a:lnTo>
                    <a:pt x="869" y="239"/>
                  </a:lnTo>
                  <a:lnTo>
                    <a:pt x="872" y="240"/>
                  </a:lnTo>
                  <a:lnTo>
                    <a:pt x="878" y="241"/>
                  </a:lnTo>
                  <a:lnTo>
                    <a:pt x="879" y="242"/>
                  </a:lnTo>
                  <a:lnTo>
                    <a:pt x="882" y="245"/>
                  </a:lnTo>
                  <a:lnTo>
                    <a:pt x="883" y="246"/>
                  </a:lnTo>
                  <a:lnTo>
                    <a:pt x="887" y="250"/>
                  </a:lnTo>
                  <a:lnTo>
                    <a:pt x="890" y="254"/>
                  </a:lnTo>
                  <a:lnTo>
                    <a:pt x="894" y="259"/>
                  </a:lnTo>
                  <a:lnTo>
                    <a:pt x="895" y="263"/>
                  </a:lnTo>
                  <a:lnTo>
                    <a:pt x="895" y="263"/>
                  </a:lnTo>
                  <a:lnTo>
                    <a:pt x="894" y="264"/>
                  </a:lnTo>
                  <a:lnTo>
                    <a:pt x="894" y="264"/>
                  </a:lnTo>
                  <a:lnTo>
                    <a:pt x="893" y="264"/>
                  </a:lnTo>
                  <a:lnTo>
                    <a:pt x="892" y="265"/>
                  </a:lnTo>
                  <a:lnTo>
                    <a:pt x="892" y="265"/>
                  </a:lnTo>
                  <a:lnTo>
                    <a:pt x="892" y="266"/>
                  </a:lnTo>
                  <a:lnTo>
                    <a:pt x="895" y="269"/>
                  </a:lnTo>
                  <a:lnTo>
                    <a:pt x="897" y="271"/>
                  </a:lnTo>
                  <a:lnTo>
                    <a:pt x="903" y="271"/>
                  </a:lnTo>
                  <a:lnTo>
                    <a:pt x="906" y="272"/>
                  </a:lnTo>
                  <a:lnTo>
                    <a:pt x="909" y="274"/>
                  </a:lnTo>
                  <a:lnTo>
                    <a:pt x="911" y="277"/>
                  </a:lnTo>
                  <a:lnTo>
                    <a:pt x="913" y="280"/>
                  </a:lnTo>
                  <a:lnTo>
                    <a:pt x="915" y="283"/>
                  </a:lnTo>
                  <a:lnTo>
                    <a:pt x="918" y="285"/>
                  </a:lnTo>
                  <a:lnTo>
                    <a:pt x="919" y="285"/>
                  </a:lnTo>
                  <a:lnTo>
                    <a:pt x="919" y="285"/>
                  </a:lnTo>
                  <a:lnTo>
                    <a:pt x="919" y="280"/>
                  </a:lnTo>
                  <a:lnTo>
                    <a:pt x="920" y="279"/>
                  </a:lnTo>
                  <a:lnTo>
                    <a:pt x="925" y="277"/>
                  </a:lnTo>
                  <a:lnTo>
                    <a:pt x="930" y="277"/>
                  </a:lnTo>
                  <a:lnTo>
                    <a:pt x="935" y="280"/>
                  </a:lnTo>
                  <a:lnTo>
                    <a:pt x="939" y="283"/>
                  </a:lnTo>
                  <a:lnTo>
                    <a:pt x="943" y="287"/>
                  </a:lnTo>
                  <a:lnTo>
                    <a:pt x="946" y="291"/>
                  </a:lnTo>
                  <a:lnTo>
                    <a:pt x="947" y="293"/>
                  </a:lnTo>
                  <a:lnTo>
                    <a:pt x="946" y="295"/>
                  </a:lnTo>
                  <a:lnTo>
                    <a:pt x="943" y="296"/>
                  </a:lnTo>
                  <a:lnTo>
                    <a:pt x="937" y="300"/>
                  </a:lnTo>
                  <a:lnTo>
                    <a:pt x="934" y="304"/>
                  </a:lnTo>
                  <a:lnTo>
                    <a:pt x="934" y="306"/>
                  </a:lnTo>
                  <a:lnTo>
                    <a:pt x="934" y="310"/>
                  </a:lnTo>
                  <a:lnTo>
                    <a:pt x="935" y="312"/>
                  </a:lnTo>
                  <a:lnTo>
                    <a:pt x="937" y="313"/>
                  </a:lnTo>
                  <a:lnTo>
                    <a:pt x="939" y="312"/>
                  </a:lnTo>
                  <a:lnTo>
                    <a:pt x="941" y="309"/>
                  </a:lnTo>
                  <a:lnTo>
                    <a:pt x="943" y="305"/>
                  </a:lnTo>
                  <a:lnTo>
                    <a:pt x="945" y="302"/>
                  </a:lnTo>
                  <a:lnTo>
                    <a:pt x="949" y="298"/>
                  </a:lnTo>
                  <a:lnTo>
                    <a:pt x="952" y="293"/>
                  </a:lnTo>
                  <a:lnTo>
                    <a:pt x="955" y="297"/>
                  </a:lnTo>
                  <a:lnTo>
                    <a:pt x="959" y="299"/>
                  </a:lnTo>
                  <a:lnTo>
                    <a:pt x="962" y="301"/>
                  </a:lnTo>
                  <a:lnTo>
                    <a:pt x="966" y="301"/>
                  </a:lnTo>
                  <a:lnTo>
                    <a:pt x="971" y="301"/>
                  </a:lnTo>
                  <a:lnTo>
                    <a:pt x="974" y="300"/>
                  </a:lnTo>
                  <a:lnTo>
                    <a:pt x="978" y="300"/>
                  </a:lnTo>
                  <a:lnTo>
                    <a:pt x="979" y="300"/>
                  </a:lnTo>
                  <a:lnTo>
                    <a:pt x="980" y="302"/>
                  </a:lnTo>
                  <a:lnTo>
                    <a:pt x="980" y="303"/>
                  </a:lnTo>
                  <a:lnTo>
                    <a:pt x="981" y="305"/>
                  </a:lnTo>
                  <a:lnTo>
                    <a:pt x="986" y="310"/>
                  </a:lnTo>
                  <a:lnTo>
                    <a:pt x="989" y="315"/>
                  </a:lnTo>
                  <a:lnTo>
                    <a:pt x="988" y="315"/>
                  </a:lnTo>
                  <a:lnTo>
                    <a:pt x="988" y="316"/>
                  </a:lnTo>
                  <a:lnTo>
                    <a:pt x="982" y="324"/>
                  </a:lnTo>
                  <a:lnTo>
                    <a:pt x="976" y="333"/>
                  </a:lnTo>
                  <a:lnTo>
                    <a:pt x="972" y="342"/>
                  </a:lnTo>
                  <a:lnTo>
                    <a:pt x="972" y="344"/>
                  </a:lnTo>
                  <a:lnTo>
                    <a:pt x="974" y="350"/>
                  </a:lnTo>
                  <a:lnTo>
                    <a:pt x="973" y="352"/>
                  </a:lnTo>
                  <a:lnTo>
                    <a:pt x="967" y="359"/>
                  </a:lnTo>
                  <a:lnTo>
                    <a:pt x="960" y="366"/>
                  </a:lnTo>
                  <a:lnTo>
                    <a:pt x="953" y="372"/>
                  </a:lnTo>
                  <a:lnTo>
                    <a:pt x="953" y="372"/>
                  </a:lnTo>
                  <a:lnTo>
                    <a:pt x="953" y="371"/>
                  </a:lnTo>
                  <a:lnTo>
                    <a:pt x="953" y="370"/>
                  </a:lnTo>
                  <a:lnTo>
                    <a:pt x="947" y="370"/>
                  </a:lnTo>
                  <a:lnTo>
                    <a:pt x="940" y="372"/>
                  </a:lnTo>
                  <a:lnTo>
                    <a:pt x="939" y="372"/>
                  </a:lnTo>
                  <a:lnTo>
                    <a:pt x="937" y="374"/>
                  </a:lnTo>
                  <a:lnTo>
                    <a:pt x="935" y="375"/>
                  </a:lnTo>
                  <a:lnTo>
                    <a:pt x="934" y="376"/>
                  </a:lnTo>
                  <a:lnTo>
                    <a:pt x="907" y="382"/>
                  </a:lnTo>
                  <a:lnTo>
                    <a:pt x="906" y="383"/>
                  </a:lnTo>
                  <a:lnTo>
                    <a:pt x="905" y="383"/>
                  </a:lnTo>
                  <a:lnTo>
                    <a:pt x="902" y="384"/>
                  </a:lnTo>
                  <a:lnTo>
                    <a:pt x="899" y="389"/>
                  </a:lnTo>
                  <a:lnTo>
                    <a:pt x="897" y="394"/>
                  </a:lnTo>
                  <a:lnTo>
                    <a:pt x="897" y="397"/>
                  </a:lnTo>
                  <a:lnTo>
                    <a:pt x="898" y="399"/>
                  </a:lnTo>
                  <a:lnTo>
                    <a:pt x="899" y="401"/>
                  </a:lnTo>
                  <a:lnTo>
                    <a:pt x="898" y="404"/>
                  </a:lnTo>
                  <a:lnTo>
                    <a:pt x="896" y="406"/>
                  </a:lnTo>
                  <a:lnTo>
                    <a:pt x="893" y="407"/>
                  </a:lnTo>
                  <a:lnTo>
                    <a:pt x="890" y="408"/>
                  </a:lnTo>
                  <a:lnTo>
                    <a:pt x="888" y="410"/>
                  </a:lnTo>
                  <a:lnTo>
                    <a:pt x="886" y="413"/>
                  </a:lnTo>
                  <a:lnTo>
                    <a:pt x="883" y="419"/>
                  </a:lnTo>
                  <a:lnTo>
                    <a:pt x="880" y="433"/>
                  </a:lnTo>
                  <a:lnTo>
                    <a:pt x="879" y="433"/>
                  </a:lnTo>
                  <a:lnTo>
                    <a:pt x="875" y="443"/>
                  </a:lnTo>
                  <a:lnTo>
                    <a:pt x="872" y="453"/>
                  </a:lnTo>
                  <a:lnTo>
                    <a:pt x="869" y="463"/>
                  </a:lnTo>
                  <a:lnTo>
                    <a:pt x="870" y="464"/>
                  </a:lnTo>
                  <a:lnTo>
                    <a:pt x="872" y="463"/>
                  </a:lnTo>
                  <a:lnTo>
                    <a:pt x="874" y="461"/>
                  </a:lnTo>
                  <a:lnTo>
                    <a:pt x="876" y="458"/>
                  </a:lnTo>
                  <a:lnTo>
                    <a:pt x="878" y="456"/>
                  </a:lnTo>
                  <a:lnTo>
                    <a:pt x="880" y="451"/>
                  </a:lnTo>
                  <a:lnTo>
                    <a:pt x="882" y="446"/>
                  </a:lnTo>
                  <a:lnTo>
                    <a:pt x="883" y="440"/>
                  </a:lnTo>
                  <a:lnTo>
                    <a:pt x="884" y="435"/>
                  </a:lnTo>
                  <a:lnTo>
                    <a:pt x="887" y="429"/>
                  </a:lnTo>
                  <a:lnTo>
                    <a:pt x="891" y="423"/>
                  </a:lnTo>
                  <a:lnTo>
                    <a:pt x="896" y="416"/>
                  </a:lnTo>
                  <a:lnTo>
                    <a:pt x="902" y="411"/>
                  </a:lnTo>
                  <a:lnTo>
                    <a:pt x="908" y="406"/>
                  </a:lnTo>
                  <a:lnTo>
                    <a:pt x="915" y="402"/>
                  </a:lnTo>
                  <a:lnTo>
                    <a:pt x="922" y="399"/>
                  </a:lnTo>
                  <a:lnTo>
                    <a:pt x="929" y="399"/>
                  </a:lnTo>
                  <a:lnTo>
                    <a:pt x="935" y="401"/>
                  </a:lnTo>
                  <a:lnTo>
                    <a:pt x="938" y="404"/>
                  </a:lnTo>
                  <a:lnTo>
                    <a:pt x="939" y="407"/>
                  </a:lnTo>
                  <a:lnTo>
                    <a:pt x="939" y="410"/>
                  </a:lnTo>
                  <a:lnTo>
                    <a:pt x="938" y="414"/>
                  </a:lnTo>
                  <a:lnTo>
                    <a:pt x="936" y="417"/>
                  </a:lnTo>
                  <a:lnTo>
                    <a:pt x="934" y="420"/>
                  </a:lnTo>
                  <a:lnTo>
                    <a:pt x="932" y="422"/>
                  </a:lnTo>
                  <a:lnTo>
                    <a:pt x="930" y="422"/>
                  </a:lnTo>
                  <a:lnTo>
                    <a:pt x="928" y="421"/>
                  </a:lnTo>
                  <a:lnTo>
                    <a:pt x="925" y="420"/>
                  </a:lnTo>
                  <a:lnTo>
                    <a:pt x="923" y="420"/>
                  </a:lnTo>
                  <a:lnTo>
                    <a:pt x="920" y="421"/>
                  </a:lnTo>
                  <a:lnTo>
                    <a:pt x="917" y="422"/>
                  </a:lnTo>
                  <a:lnTo>
                    <a:pt x="915" y="424"/>
                  </a:lnTo>
                  <a:lnTo>
                    <a:pt x="914" y="427"/>
                  </a:lnTo>
                  <a:lnTo>
                    <a:pt x="916" y="428"/>
                  </a:lnTo>
                  <a:lnTo>
                    <a:pt x="918" y="427"/>
                  </a:lnTo>
                  <a:lnTo>
                    <a:pt x="921" y="426"/>
                  </a:lnTo>
                  <a:lnTo>
                    <a:pt x="924" y="425"/>
                  </a:lnTo>
                  <a:lnTo>
                    <a:pt x="926" y="425"/>
                  </a:lnTo>
                  <a:lnTo>
                    <a:pt x="930" y="428"/>
                  </a:lnTo>
                  <a:lnTo>
                    <a:pt x="932" y="432"/>
                  </a:lnTo>
                  <a:lnTo>
                    <a:pt x="935" y="436"/>
                  </a:lnTo>
                  <a:lnTo>
                    <a:pt x="938" y="439"/>
                  </a:lnTo>
                  <a:lnTo>
                    <a:pt x="941" y="438"/>
                  </a:lnTo>
                  <a:lnTo>
                    <a:pt x="943" y="437"/>
                  </a:lnTo>
                  <a:lnTo>
                    <a:pt x="944" y="437"/>
                  </a:lnTo>
                  <a:lnTo>
                    <a:pt x="949" y="441"/>
                  </a:lnTo>
                  <a:lnTo>
                    <a:pt x="951" y="445"/>
                  </a:lnTo>
                  <a:lnTo>
                    <a:pt x="951" y="448"/>
                  </a:lnTo>
                  <a:lnTo>
                    <a:pt x="951" y="449"/>
                  </a:lnTo>
                  <a:lnTo>
                    <a:pt x="951" y="451"/>
                  </a:lnTo>
                  <a:lnTo>
                    <a:pt x="951" y="452"/>
                  </a:lnTo>
                  <a:lnTo>
                    <a:pt x="951" y="452"/>
                  </a:lnTo>
                  <a:lnTo>
                    <a:pt x="953" y="453"/>
                  </a:lnTo>
                  <a:lnTo>
                    <a:pt x="957" y="454"/>
                  </a:lnTo>
                  <a:lnTo>
                    <a:pt x="955" y="454"/>
                  </a:lnTo>
                  <a:lnTo>
                    <a:pt x="953" y="455"/>
                  </a:lnTo>
                  <a:lnTo>
                    <a:pt x="952" y="455"/>
                  </a:lnTo>
                  <a:lnTo>
                    <a:pt x="950" y="457"/>
                  </a:lnTo>
                  <a:lnTo>
                    <a:pt x="949" y="460"/>
                  </a:lnTo>
                  <a:lnTo>
                    <a:pt x="948" y="463"/>
                  </a:lnTo>
                  <a:lnTo>
                    <a:pt x="948" y="467"/>
                  </a:lnTo>
                  <a:lnTo>
                    <a:pt x="948" y="471"/>
                  </a:lnTo>
                  <a:lnTo>
                    <a:pt x="947" y="474"/>
                  </a:lnTo>
                  <a:lnTo>
                    <a:pt x="946" y="475"/>
                  </a:lnTo>
                  <a:lnTo>
                    <a:pt x="941" y="475"/>
                  </a:lnTo>
                  <a:lnTo>
                    <a:pt x="938" y="476"/>
                  </a:lnTo>
                  <a:lnTo>
                    <a:pt x="935" y="477"/>
                  </a:lnTo>
                  <a:lnTo>
                    <a:pt x="932" y="478"/>
                  </a:lnTo>
                  <a:lnTo>
                    <a:pt x="930" y="481"/>
                  </a:lnTo>
                  <a:lnTo>
                    <a:pt x="930" y="483"/>
                  </a:lnTo>
                  <a:lnTo>
                    <a:pt x="931" y="485"/>
                  </a:lnTo>
                  <a:lnTo>
                    <a:pt x="933" y="488"/>
                  </a:lnTo>
                  <a:lnTo>
                    <a:pt x="933" y="490"/>
                  </a:lnTo>
                  <a:lnTo>
                    <a:pt x="932" y="494"/>
                  </a:lnTo>
                  <a:lnTo>
                    <a:pt x="929" y="497"/>
                  </a:lnTo>
                  <a:lnTo>
                    <a:pt x="925" y="499"/>
                  </a:lnTo>
                  <a:lnTo>
                    <a:pt x="923" y="499"/>
                  </a:lnTo>
                  <a:lnTo>
                    <a:pt x="922" y="498"/>
                  </a:lnTo>
                  <a:lnTo>
                    <a:pt x="920" y="497"/>
                  </a:lnTo>
                  <a:lnTo>
                    <a:pt x="919" y="497"/>
                  </a:lnTo>
                  <a:lnTo>
                    <a:pt x="919" y="498"/>
                  </a:lnTo>
                  <a:lnTo>
                    <a:pt x="917" y="501"/>
                  </a:lnTo>
                  <a:lnTo>
                    <a:pt x="915" y="507"/>
                  </a:lnTo>
                  <a:lnTo>
                    <a:pt x="914" y="509"/>
                  </a:lnTo>
                  <a:lnTo>
                    <a:pt x="912" y="510"/>
                  </a:lnTo>
                  <a:lnTo>
                    <a:pt x="910" y="510"/>
                  </a:lnTo>
                  <a:lnTo>
                    <a:pt x="909" y="510"/>
                  </a:lnTo>
                  <a:lnTo>
                    <a:pt x="908" y="510"/>
                  </a:lnTo>
                  <a:lnTo>
                    <a:pt x="907" y="511"/>
                  </a:lnTo>
                  <a:lnTo>
                    <a:pt x="906" y="511"/>
                  </a:lnTo>
                  <a:lnTo>
                    <a:pt x="906" y="512"/>
                  </a:lnTo>
                  <a:lnTo>
                    <a:pt x="907" y="513"/>
                  </a:lnTo>
                  <a:lnTo>
                    <a:pt x="907" y="516"/>
                  </a:lnTo>
                  <a:lnTo>
                    <a:pt x="905" y="521"/>
                  </a:lnTo>
                  <a:lnTo>
                    <a:pt x="900" y="531"/>
                  </a:lnTo>
                  <a:lnTo>
                    <a:pt x="898" y="535"/>
                  </a:lnTo>
                  <a:lnTo>
                    <a:pt x="898" y="540"/>
                  </a:lnTo>
                  <a:lnTo>
                    <a:pt x="900" y="546"/>
                  </a:lnTo>
                  <a:lnTo>
                    <a:pt x="900" y="547"/>
                  </a:lnTo>
                  <a:lnTo>
                    <a:pt x="901" y="547"/>
                  </a:lnTo>
                  <a:lnTo>
                    <a:pt x="902" y="547"/>
                  </a:lnTo>
                  <a:lnTo>
                    <a:pt x="903" y="548"/>
                  </a:lnTo>
                  <a:lnTo>
                    <a:pt x="904" y="549"/>
                  </a:lnTo>
                  <a:lnTo>
                    <a:pt x="904" y="549"/>
                  </a:lnTo>
                  <a:lnTo>
                    <a:pt x="901" y="559"/>
                  </a:lnTo>
                  <a:lnTo>
                    <a:pt x="898" y="565"/>
                  </a:lnTo>
                  <a:lnTo>
                    <a:pt x="895" y="568"/>
                  </a:lnTo>
                  <a:lnTo>
                    <a:pt x="892" y="571"/>
                  </a:lnTo>
                  <a:lnTo>
                    <a:pt x="890" y="571"/>
                  </a:lnTo>
                  <a:lnTo>
                    <a:pt x="886" y="572"/>
                  </a:lnTo>
                  <a:lnTo>
                    <a:pt x="882" y="573"/>
                  </a:lnTo>
                  <a:lnTo>
                    <a:pt x="879" y="574"/>
                  </a:lnTo>
                  <a:lnTo>
                    <a:pt x="875" y="577"/>
                  </a:lnTo>
                  <a:lnTo>
                    <a:pt x="870" y="582"/>
                  </a:lnTo>
                  <a:lnTo>
                    <a:pt x="866" y="588"/>
                  </a:lnTo>
                  <a:lnTo>
                    <a:pt x="863" y="594"/>
                  </a:lnTo>
                  <a:lnTo>
                    <a:pt x="863" y="594"/>
                  </a:lnTo>
                  <a:lnTo>
                    <a:pt x="868" y="594"/>
                  </a:lnTo>
                  <a:lnTo>
                    <a:pt x="868" y="595"/>
                  </a:lnTo>
                  <a:lnTo>
                    <a:pt x="869" y="600"/>
                  </a:lnTo>
                  <a:lnTo>
                    <a:pt x="869" y="606"/>
                  </a:lnTo>
                  <a:lnTo>
                    <a:pt x="868" y="613"/>
                  </a:lnTo>
                  <a:lnTo>
                    <a:pt x="867" y="619"/>
                  </a:lnTo>
                  <a:lnTo>
                    <a:pt x="865" y="624"/>
                  </a:lnTo>
                  <a:lnTo>
                    <a:pt x="862" y="627"/>
                  </a:lnTo>
                  <a:lnTo>
                    <a:pt x="855" y="629"/>
                  </a:lnTo>
                  <a:lnTo>
                    <a:pt x="858" y="631"/>
                  </a:lnTo>
                  <a:lnTo>
                    <a:pt x="860" y="634"/>
                  </a:lnTo>
                  <a:lnTo>
                    <a:pt x="861" y="637"/>
                  </a:lnTo>
                  <a:lnTo>
                    <a:pt x="861" y="641"/>
                  </a:lnTo>
                  <a:lnTo>
                    <a:pt x="860" y="644"/>
                  </a:lnTo>
                  <a:lnTo>
                    <a:pt x="858" y="647"/>
                  </a:lnTo>
                  <a:lnTo>
                    <a:pt x="857" y="654"/>
                  </a:lnTo>
                  <a:lnTo>
                    <a:pt x="854" y="663"/>
                  </a:lnTo>
                  <a:lnTo>
                    <a:pt x="853" y="666"/>
                  </a:lnTo>
                  <a:lnTo>
                    <a:pt x="853" y="667"/>
                  </a:lnTo>
                  <a:lnTo>
                    <a:pt x="849" y="661"/>
                  </a:lnTo>
                  <a:lnTo>
                    <a:pt x="846" y="654"/>
                  </a:lnTo>
                  <a:lnTo>
                    <a:pt x="844" y="647"/>
                  </a:lnTo>
                  <a:lnTo>
                    <a:pt x="843" y="640"/>
                  </a:lnTo>
                  <a:lnTo>
                    <a:pt x="843" y="640"/>
                  </a:lnTo>
                  <a:lnTo>
                    <a:pt x="844" y="639"/>
                  </a:lnTo>
                  <a:lnTo>
                    <a:pt x="845" y="639"/>
                  </a:lnTo>
                  <a:lnTo>
                    <a:pt x="846" y="639"/>
                  </a:lnTo>
                  <a:lnTo>
                    <a:pt x="847" y="637"/>
                  </a:lnTo>
                  <a:lnTo>
                    <a:pt x="847" y="637"/>
                  </a:lnTo>
                  <a:lnTo>
                    <a:pt x="844" y="634"/>
                  </a:lnTo>
                  <a:lnTo>
                    <a:pt x="837" y="628"/>
                  </a:lnTo>
                  <a:lnTo>
                    <a:pt x="837" y="629"/>
                  </a:lnTo>
                  <a:lnTo>
                    <a:pt x="838" y="630"/>
                  </a:lnTo>
                  <a:lnTo>
                    <a:pt x="840" y="636"/>
                  </a:lnTo>
                  <a:lnTo>
                    <a:pt x="841" y="643"/>
                  </a:lnTo>
                  <a:lnTo>
                    <a:pt x="842" y="644"/>
                  </a:lnTo>
                  <a:lnTo>
                    <a:pt x="843" y="645"/>
                  </a:lnTo>
                  <a:lnTo>
                    <a:pt x="844" y="648"/>
                  </a:lnTo>
                  <a:lnTo>
                    <a:pt x="844" y="649"/>
                  </a:lnTo>
                  <a:lnTo>
                    <a:pt x="844" y="649"/>
                  </a:lnTo>
                  <a:lnTo>
                    <a:pt x="840" y="649"/>
                  </a:lnTo>
                  <a:lnTo>
                    <a:pt x="837" y="649"/>
                  </a:lnTo>
                  <a:lnTo>
                    <a:pt x="839" y="654"/>
                  </a:lnTo>
                  <a:lnTo>
                    <a:pt x="842" y="658"/>
                  </a:lnTo>
                  <a:lnTo>
                    <a:pt x="843" y="659"/>
                  </a:lnTo>
                  <a:lnTo>
                    <a:pt x="846" y="659"/>
                  </a:lnTo>
                  <a:lnTo>
                    <a:pt x="843" y="660"/>
                  </a:lnTo>
                  <a:lnTo>
                    <a:pt x="840" y="661"/>
                  </a:lnTo>
                  <a:lnTo>
                    <a:pt x="836" y="662"/>
                  </a:lnTo>
                  <a:lnTo>
                    <a:pt x="833" y="663"/>
                  </a:lnTo>
                  <a:lnTo>
                    <a:pt x="832" y="665"/>
                  </a:lnTo>
                  <a:lnTo>
                    <a:pt x="832" y="667"/>
                  </a:lnTo>
                  <a:lnTo>
                    <a:pt x="835" y="671"/>
                  </a:lnTo>
                  <a:lnTo>
                    <a:pt x="840" y="672"/>
                  </a:lnTo>
                  <a:lnTo>
                    <a:pt x="845" y="674"/>
                  </a:lnTo>
                  <a:lnTo>
                    <a:pt x="851" y="675"/>
                  </a:lnTo>
                  <a:lnTo>
                    <a:pt x="855" y="677"/>
                  </a:lnTo>
                  <a:lnTo>
                    <a:pt x="857" y="680"/>
                  </a:lnTo>
                  <a:lnTo>
                    <a:pt x="859" y="683"/>
                  </a:lnTo>
                  <a:lnTo>
                    <a:pt x="860" y="686"/>
                  </a:lnTo>
                  <a:lnTo>
                    <a:pt x="859" y="688"/>
                  </a:lnTo>
                  <a:lnTo>
                    <a:pt x="857" y="690"/>
                  </a:lnTo>
                  <a:lnTo>
                    <a:pt x="848" y="691"/>
                  </a:lnTo>
                  <a:lnTo>
                    <a:pt x="845" y="693"/>
                  </a:lnTo>
                  <a:lnTo>
                    <a:pt x="845" y="694"/>
                  </a:lnTo>
                  <a:lnTo>
                    <a:pt x="846" y="694"/>
                  </a:lnTo>
                  <a:lnTo>
                    <a:pt x="848" y="693"/>
                  </a:lnTo>
                  <a:lnTo>
                    <a:pt x="851" y="692"/>
                  </a:lnTo>
                  <a:lnTo>
                    <a:pt x="854" y="691"/>
                  </a:lnTo>
                  <a:lnTo>
                    <a:pt x="856" y="691"/>
                  </a:lnTo>
                  <a:lnTo>
                    <a:pt x="858" y="692"/>
                  </a:lnTo>
                  <a:lnTo>
                    <a:pt x="860" y="694"/>
                  </a:lnTo>
                  <a:lnTo>
                    <a:pt x="861" y="695"/>
                  </a:lnTo>
                  <a:lnTo>
                    <a:pt x="861" y="697"/>
                  </a:lnTo>
                  <a:lnTo>
                    <a:pt x="860" y="700"/>
                  </a:lnTo>
                  <a:lnTo>
                    <a:pt x="858" y="703"/>
                  </a:lnTo>
                  <a:lnTo>
                    <a:pt x="856" y="704"/>
                  </a:lnTo>
                  <a:lnTo>
                    <a:pt x="855" y="704"/>
                  </a:lnTo>
                  <a:lnTo>
                    <a:pt x="854" y="704"/>
                  </a:lnTo>
                  <a:lnTo>
                    <a:pt x="853" y="705"/>
                  </a:lnTo>
                  <a:lnTo>
                    <a:pt x="852" y="705"/>
                  </a:lnTo>
                  <a:lnTo>
                    <a:pt x="851" y="706"/>
                  </a:lnTo>
                  <a:lnTo>
                    <a:pt x="852" y="707"/>
                  </a:lnTo>
                  <a:lnTo>
                    <a:pt x="852" y="709"/>
                  </a:lnTo>
                  <a:lnTo>
                    <a:pt x="854" y="711"/>
                  </a:lnTo>
                  <a:lnTo>
                    <a:pt x="855" y="713"/>
                  </a:lnTo>
                  <a:lnTo>
                    <a:pt x="855" y="714"/>
                  </a:lnTo>
                  <a:lnTo>
                    <a:pt x="851" y="718"/>
                  </a:lnTo>
                  <a:lnTo>
                    <a:pt x="846" y="721"/>
                  </a:lnTo>
                  <a:lnTo>
                    <a:pt x="840" y="723"/>
                  </a:lnTo>
                  <a:lnTo>
                    <a:pt x="840" y="723"/>
                  </a:lnTo>
                  <a:lnTo>
                    <a:pt x="839" y="723"/>
                  </a:lnTo>
                  <a:lnTo>
                    <a:pt x="839" y="722"/>
                  </a:lnTo>
                  <a:lnTo>
                    <a:pt x="839" y="720"/>
                  </a:lnTo>
                  <a:lnTo>
                    <a:pt x="838" y="720"/>
                  </a:lnTo>
                  <a:lnTo>
                    <a:pt x="838" y="719"/>
                  </a:lnTo>
                  <a:lnTo>
                    <a:pt x="838" y="719"/>
                  </a:lnTo>
                  <a:lnTo>
                    <a:pt x="833" y="726"/>
                  </a:lnTo>
                  <a:lnTo>
                    <a:pt x="828" y="733"/>
                  </a:lnTo>
                  <a:lnTo>
                    <a:pt x="823" y="741"/>
                  </a:lnTo>
                  <a:lnTo>
                    <a:pt x="821" y="742"/>
                  </a:lnTo>
                  <a:lnTo>
                    <a:pt x="820" y="744"/>
                  </a:lnTo>
                  <a:lnTo>
                    <a:pt x="819" y="745"/>
                  </a:lnTo>
                  <a:lnTo>
                    <a:pt x="818" y="746"/>
                  </a:lnTo>
                  <a:lnTo>
                    <a:pt x="815" y="753"/>
                  </a:lnTo>
                  <a:lnTo>
                    <a:pt x="815" y="756"/>
                  </a:lnTo>
                  <a:lnTo>
                    <a:pt x="814" y="757"/>
                  </a:lnTo>
                  <a:lnTo>
                    <a:pt x="812" y="760"/>
                  </a:lnTo>
                  <a:lnTo>
                    <a:pt x="807" y="766"/>
                  </a:lnTo>
                  <a:lnTo>
                    <a:pt x="803" y="770"/>
                  </a:lnTo>
                  <a:lnTo>
                    <a:pt x="800" y="771"/>
                  </a:lnTo>
                  <a:lnTo>
                    <a:pt x="797" y="772"/>
                  </a:lnTo>
                  <a:lnTo>
                    <a:pt x="794" y="772"/>
                  </a:lnTo>
                  <a:lnTo>
                    <a:pt x="792" y="773"/>
                  </a:lnTo>
                  <a:lnTo>
                    <a:pt x="791" y="776"/>
                  </a:lnTo>
                  <a:lnTo>
                    <a:pt x="790" y="779"/>
                  </a:lnTo>
                  <a:lnTo>
                    <a:pt x="790" y="782"/>
                  </a:lnTo>
                  <a:lnTo>
                    <a:pt x="789" y="784"/>
                  </a:lnTo>
                  <a:lnTo>
                    <a:pt x="787" y="788"/>
                  </a:lnTo>
                  <a:lnTo>
                    <a:pt x="785" y="789"/>
                  </a:lnTo>
                  <a:lnTo>
                    <a:pt x="784" y="791"/>
                  </a:lnTo>
                  <a:lnTo>
                    <a:pt x="783" y="791"/>
                  </a:lnTo>
                  <a:lnTo>
                    <a:pt x="782" y="792"/>
                  </a:lnTo>
                  <a:lnTo>
                    <a:pt x="781" y="794"/>
                  </a:lnTo>
                  <a:lnTo>
                    <a:pt x="781" y="799"/>
                  </a:lnTo>
                  <a:lnTo>
                    <a:pt x="781" y="809"/>
                  </a:lnTo>
                  <a:lnTo>
                    <a:pt x="783" y="818"/>
                  </a:lnTo>
                  <a:lnTo>
                    <a:pt x="787" y="827"/>
                  </a:lnTo>
                  <a:lnTo>
                    <a:pt x="791" y="836"/>
                  </a:lnTo>
                  <a:lnTo>
                    <a:pt x="795" y="844"/>
                  </a:lnTo>
                  <a:lnTo>
                    <a:pt x="800" y="850"/>
                  </a:lnTo>
                  <a:lnTo>
                    <a:pt x="803" y="855"/>
                  </a:lnTo>
                  <a:lnTo>
                    <a:pt x="804" y="858"/>
                  </a:lnTo>
                  <a:lnTo>
                    <a:pt x="806" y="864"/>
                  </a:lnTo>
                  <a:lnTo>
                    <a:pt x="807" y="866"/>
                  </a:lnTo>
                  <a:lnTo>
                    <a:pt x="807" y="868"/>
                  </a:lnTo>
                  <a:lnTo>
                    <a:pt x="806" y="867"/>
                  </a:lnTo>
                  <a:lnTo>
                    <a:pt x="804" y="866"/>
                  </a:lnTo>
                  <a:lnTo>
                    <a:pt x="806" y="869"/>
                  </a:lnTo>
                  <a:lnTo>
                    <a:pt x="807" y="871"/>
                  </a:lnTo>
                  <a:lnTo>
                    <a:pt x="811" y="878"/>
                  </a:lnTo>
                  <a:lnTo>
                    <a:pt x="814" y="885"/>
                  </a:lnTo>
                  <a:lnTo>
                    <a:pt x="816" y="892"/>
                  </a:lnTo>
                  <a:lnTo>
                    <a:pt x="816" y="899"/>
                  </a:lnTo>
                  <a:lnTo>
                    <a:pt x="816" y="907"/>
                  </a:lnTo>
                  <a:lnTo>
                    <a:pt x="815" y="915"/>
                  </a:lnTo>
                  <a:lnTo>
                    <a:pt x="814" y="918"/>
                  </a:lnTo>
                  <a:lnTo>
                    <a:pt x="811" y="921"/>
                  </a:lnTo>
                  <a:lnTo>
                    <a:pt x="808" y="923"/>
                  </a:lnTo>
                  <a:lnTo>
                    <a:pt x="804" y="924"/>
                  </a:lnTo>
                  <a:lnTo>
                    <a:pt x="800" y="924"/>
                  </a:lnTo>
                  <a:lnTo>
                    <a:pt x="798" y="923"/>
                  </a:lnTo>
                  <a:lnTo>
                    <a:pt x="798" y="923"/>
                  </a:lnTo>
                  <a:lnTo>
                    <a:pt x="798" y="921"/>
                  </a:lnTo>
                  <a:lnTo>
                    <a:pt x="798" y="920"/>
                  </a:lnTo>
                  <a:lnTo>
                    <a:pt x="800" y="920"/>
                  </a:lnTo>
                  <a:lnTo>
                    <a:pt x="801" y="920"/>
                  </a:lnTo>
                  <a:lnTo>
                    <a:pt x="802" y="921"/>
                  </a:lnTo>
                  <a:lnTo>
                    <a:pt x="802" y="921"/>
                  </a:lnTo>
                  <a:lnTo>
                    <a:pt x="798" y="918"/>
                  </a:lnTo>
                  <a:lnTo>
                    <a:pt x="793" y="915"/>
                  </a:lnTo>
                  <a:lnTo>
                    <a:pt x="789" y="912"/>
                  </a:lnTo>
                  <a:lnTo>
                    <a:pt x="786" y="909"/>
                  </a:lnTo>
                  <a:lnTo>
                    <a:pt x="782" y="905"/>
                  </a:lnTo>
                  <a:lnTo>
                    <a:pt x="781" y="899"/>
                  </a:lnTo>
                  <a:lnTo>
                    <a:pt x="781" y="898"/>
                  </a:lnTo>
                  <a:lnTo>
                    <a:pt x="780" y="898"/>
                  </a:lnTo>
                  <a:lnTo>
                    <a:pt x="780" y="896"/>
                  </a:lnTo>
                  <a:lnTo>
                    <a:pt x="779" y="896"/>
                  </a:lnTo>
                  <a:lnTo>
                    <a:pt x="779" y="895"/>
                  </a:lnTo>
                  <a:lnTo>
                    <a:pt x="768" y="884"/>
                  </a:lnTo>
                  <a:lnTo>
                    <a:pt x="766" y="880"/>
                  </a:lnTo>
                  <a:lnTo>
                    <a:pt x="766" y="879"/>
                  </a:lnTo>
                  <a:lnTo>
                    <a:pt x="767" y="878"/>
                  </a:lnTo>
                  <a:lnTo>
                    <a:pt x="768" y="878"/>
                  </a:lnTo>
                  <a:lnTo>
                    <a:pt x="769" y="877"/>
                  </a:lnTo>
                  <a:lnTo>
                    <a:pt x="770" y="876"/>
                  </a:lnTo>
                  <a:lnTo>
                    <a:pt x="772" y="875"/>
                  </a:lnTo>
                  <a:lnTo>
                    <a:pt x="772" y="874"/>
                  </a:lnTo>
                  <a:lnTo>
                    <a:pt x="770" y="873"/>
                  </a:lnTo>
                  <a:lnTo>
                    <a:pt x="768" y="873"/>
                  </a:lnTo>
                  <a:lnTo>
                    <a:pt x="766" y="874"/>
                  </a:lnTo>
                  <a:lnTo>
                    <a:pt x="764" y="874"/>
                  </a:lnTo>
                  <a:lnTo>
                    <a:pt x="763" y="873"/>
                  </a:lnTo>
                  <a:lnTo>
                    <a:pt x="763" y="872"/>
                  </a:lnTo>
                  <a:lnTo>
                    <a:pt x="764" y="871"/>
                  </a:lnTo>
                  <a:lnTo>
                    <a:pt x="765" y="870"/>
                  </a:lnTo>
                  <a:lnTo>
                    <a:pt x="765" y="869"/>
                  </a:lnTo>
                  <a:lnTo>
                    <a:pt x="766" y="861"/>
                  </a:lnTo>
                  <a:lnTo>
                    <a:pt x="766" y="852"/>
                  </a:lnTo>
                  <a:lnTo>
                    <a:pt x="765" y="849"/>
                  </a:lnTo>
                  <a:lnTo>
                    <a:pt x="764" y="848"/>
                  </a:lnTo>
                  <a:lnTo>
                    <a:pt x="762" y="847"/>
                  </a:lnTo>
                  <a:lnTo>
                    <a:pt x="760" y="847"/>
                  </a:lnTo>
                  <a:lnTo>
                    <a:pt x="758" y="847"/>
                  </a:lnTo>
                  <a:lnTo>
                    <a:pt x="756" y="845"/>
                  </a:lnTo>
                  <a:lnTo>
                    <a:pt x="746" y="834"/>
                  </a:lnTo>
                  <a:lnTo>
                    <a:pt x="741" y="830"/>
                  </a:lnTo>
                  <a:lnTo>
                    <a:pt x="739" y="830"/>
                  </a:lnTo>
                  <a:lnTo>
                    <a:pt x="734" y="833"/>
                  </a:lnTo>
                  <a:lnTo>
                    <a:pt x="728" y="836"/>
                  </a:lnTo>
                  <a:lnTo>
                    <a:pt x="722" y="839"/>
                  </a:lnTo>
                  <a:lnTo>
                    <a:pt x="717" y="841"/>
                  </a:lnTo>
                  <a:lnTo>
                    <a:pt x="716" y="841"/>
                  </a:lnTo>
                  <a:lnTo>
                    <a:pt x="716" y="837"/>
                  </a:lnTo>
                  <a:lnTo>
                    <a:pt x="715" y="836"/>
                  </a:lnTo>
                  <a:lnTo>
                    <a:pt x="713" y="835"/>
                  </a:lnTo>
                  <a:lnTo>
                    <a:pt x="712" y="834"/>
                  </a:lnTo>
                  <a:lnTo>
                    <a:pt x="711" y="834"/>
                  </a:lnTo>
                  <a:lnTo>
                    <a:pt x="710" y="833"/>
                  </a:lnTo>
                  <a:lnTo>
                    <a:pt x="709" y="832"/>
                  </a:lnTo>
                  <a:lnTo>
                    <a:pt x="709" y="831"/>
                  </a:lnTo>
                  <a:lnTo>
                    <a:pt x="710" y="830"/>
                  </a:lnTo>
                  <a:lnTo>
                    <a:pt x="711" y="829"/>
                  </a:lnTo>
                  <a:lnTo>
                    <a:pt x="712" y="829"/>
                  </a:lnTo>
                  <a:lnTo>
                    <a:pt x="712" y="829"/>
                  </a:lnTo>
                  <a:lnTo>
                    <a:pt x="706" y="828"/>
                  </a:lnTo>
                  <a:lnTo>
                    <a:pt x="701" y="829"/>
                  </a:lnTo>
                  <a:lnTo>
                    <a:pt x="695" y="828"/>
                  </a:lnTo>
                  <a:lnTo>
                    <a:pt x="694" y="828"/>
                  </a:lnTo>
                  <a:lnTo>
                    <a:pt x="695" y="827"/>
                  </a:lnTo>
                  <a:lnTo>
                    <a:pt x="696" y="827"/>
                  </a:lnTo>
                  <a:lnTo>
                    <a:pt x="697" y="827"/>
                  </a:lnTo>
                  <a:lnTo>
                    <a:pt x="699" y="826"/>
                  </a:lnTo>
                  <a:lnTo>
                    <a:pt x="700" y="826"/>
                  </a:lnTo>
                  <a:lnTo>
                    <a:pt x="701" y="826"/>
                  </a:lnTo>
                  <a:lnTo>
                    <a:pt x="692" y="828"/>
                  </a:lnTo>
                  <a:lnTo>
                    <a:pt x="683" y="830"/>
                  </a:lnTo>
                  <a:lnTo>
                    <a:pt x="681" y="831"/>
                  </a:lnTo>
                  <a:lnTo>
                    <a:pt x="680" y="832"/>
                  </a:lnTo>
                  <a:lnTo>
                    <a:pt x="678" y="833"/>
                  </a:lnTo>
                  <a:lnTo>
                    <a:pt x="669" y="834"/>
                  </a:lnTo>
                  <a:lnTo>
                    <a:pt x="661" y="835"/>
                  </a:lnTo>
                  <a:lnTo>
                    <a:pt x="652" y="837"/>
                  </a:lnTo>
                  <a:lnTo>
                    <a:pt x="645" y="839"/>
                  </a:lnTo>
                  <a:lnTo>
                    <a:pt x="644" y="841"/>
                  </a:lnTo>
                  <a:lnTo>
                    <a:pt x="644" y="846"/>
                  </a:lnTo>
                  <a:lnTo>
                    <a:pt x="643" y="848"/>
                  </a:lnTo>
                  <a:lnTo>
                    <a:pt x="642" y="849"/>
                  </a:lnTo>
                  <a:lnTo>
                    <a:pt x="640" y="850"/>
                  </a:lnTo>
                  <a:lnTo>
                    <a:pt x="639" y="851"/>
                  </a:lnTo>
                  <a:lnTo>
                    <a:pt x="637" y="851"/>
                  </a:lnTo>
                  <a:lnTo>
                    <a:pt x="636" y="851"/>
                  </a:lnTo>
                  <a:lnTo>
                    <a:pt x="632" y="849"/>
                  </a:lnTo>
                  <a:lnTo>
                    <a:pt x="631" y="849"/>
                  </a:lnTo>
                  <a:lnTo>
                    <a:pt x="630" y="850"/>
                  </a:lnTo>
                  <a:lnTo>
                    <a:pt x="630" y="851"/>
                  </a:lnTo>
                  <a:lnTo>
                    <a:pt x="633" y="854"/>
                  </a:lnTo>
                  <a:lnTo>
                    <a:pt x="633" y="856"/>
                  </a:lnTo>
                  <a:lnTo>
                    <a:pt x="633" y="857"/>
                  </a:lnTo>
                  <a:lnTo>
                    <a:pt x="631" y="860"/>
                  </a:lnTo>
                  <a:lnTo>
                    <a:pt x="630" y="860"/>
                  </a:lnTo>
                  <a:lnTo>
                    <a:pt x="629" y="858"/>
                  </a:lnTo>
                  <a:lnTo>
                    <a:pt x="627" y="855"/>
                  </a:lnTo>
                  <a:lnTo>
                    <a:pt x="626" y="854"/>
                  </a:lnTo>
                  <a:lnTo>
                    <a:pt x="625" y="855"/>
                  </a:lnTo>
                  <a:lnTo>
                    <a:pt x="624" y="855"/>
                  </a:lnTo>
                  <a:lnTo>
                    <a:pt x="623" y="858"/>
                  </a:lnTo>
                  <a:lnTo>
                    <a:pt x="622" y="859"/>
                  </a:lnTo>
                  <a:lnTo>
                    <a:pt x="621" y="860"/>
                  </a:lnTo>
                  <a:lnTo>
                    <a:pt x="618" y="860"/>
                  </a:lnTo>
                  <a:lnTo>
                    <a:pt x="614" y="859"/>
                  </a:lnTo>
                  <a:lnTo>
                    <a:pt x="611" y="857"/>
                  </a:lnTo>
                  <a:lnTo>
                    <a:pt x="610" y="856"/>
                  </a:lnTo>
                  <a:lnTo>
                    <a:pt x="611" y="855"/>
                  </a:lnTo>
                  <a:lnTo>
                    <a:pt x="611" y="854"/>
                  </a:lnTo>
                  <a:lnTo>
                    <a:pt x="612" y="852"/>
                  </a:lnTo>
                  <a:lnTo>
                    <a:pt x="612" y="851"/>
                  </a:lnTo>
                  <a:lnTo>
                    <a:pt x="611" y="850"/>
                  </a:lnTo>
                  <a:lnTo>
                    <a:pt x="607" y="846"/>
                  </a:lnTo>
                  <a:lnTo>
                    <a:pt x="605" y="843"/>
                  </a:lnTo>
                  <a:lnTo>
                    <a:pt x="603" y="843"/>
                  </a:lnTo>
                  <a:lnTo>
                    <a:pt x="601" y="843"/>
                  </a:lnTo>
                  <a:lnTo>
                    <a:pt x="600" y="845"/>
                  </a:lnTo>
                  <a:lnTo>
                    <a:pt x="599" y="847"/>
                  </a:lnTo>
                  <a:lnTo>
                    <a:pt x="598" y="849"/>
                  </a:lnTo>
                  <a:lnTo>
                    <a:pt x="597" y="851"/>
                  </a:lnTo>
                  <a:lnTo>
                    <a:pt x="595" y="852"/>
                  </a:lnTo>
                  <a:lnTo>
                    <a:pt x="592" y="852"/>
                  </a:lnTo>
                  <a:lnTo>
                    <a:pt x="587" y="850"/>
                  </a:lnTo>
                  <a:lnTo>
                    <a:pt x="581" y="848"/>
                  </a:lnTo>
                  <a:lnTo>
                    <a:pt x="575" y="847"/>
                  </a:lnTo>
                  <a:lnTo>
                    <a:pt x="572" y="847"/>
                  </a:lnTo>
                  <a:lnTo>
                    <a:pt x="568" y="849"/>
                  </a:lnTo>
                  <a:lnTo>
                    <a:pt x="564" y="849"/>
                  </a:lnTo>
                  <a:lnTo>
                    <a:pt x="564" y="848"/>
                  </a:lnTo>
                  <a:lnTo>
                    <a:pt x="564" y="848"/>
                  </a:lnTo>
                  <a:lnTo>
                    <a:pt x="565" y="846"/>
                  </a:lnTo>
                  <a:lnTo>
                    <a:pt x="565" y="844"/>
                  </a:lnTo>
                  <a:lnTo>
                    <a:pt x="565" y="843"/>
                  </a:lnTo>
                  <a:lnTo>
                    <a:pt x="566" y="843"/>
                  </a:lnTo>
                  <a:lnTo>
                    <a:pt x="566" y="842"/>
                  </a:lnTo>
                  <a:lnTo>
                    <a:pt x="565" y="842"/>
                  </a:lnTo>
                  <a:lnTo>
                    <a:pt x="559" y="847"/>
                  </a:lnTo>
                  <a:lnTo>
                    <a:pt x="552" y="851"/>
                  </a:lnTo>
                  <a:lnTo>
                    <a:pt x="552" y="851"/>
                  </a:lnTo>
                  <a:lnTo>
                    <a:pt x="551" y="850"/>
                  </a:lnTo>
                  <a:lnTo>
                    <a:pt x="548" y="850"/>
                  </a:lnTo>
                  <a:lnTo>
                    <a:pt x="548" y="851"/>
                  </a:lnTo>
                  <a:lnTo>
                    <a:pt x="547" y="851"/>
                  </a:lnTo>
                  <a:lnTo>
                    <a:pt x="546" y="852"/>
                  </a:lnTo>
                  <a:lnTo>
                    <a:pt x="546" y="853"/>
                  </a:lnTo>
                  <a:lnTo>
                    <a:pt x="547" y="854"/>
                  </a:lnTo>
                  <a:lnTo>
                    <a:pt x="547" y="855"/>
                  </a:lnTo>
                  <a:lnTo>
                    <a:pt x="541" y="861"/>
                  </a:lnTo>
                  <a:lnTo>
                    <a:pt x="535" y="866"/>
                  </a:lnTo>
                  <a:lnTo>
                    <a:pt x="528" y="870"/>
                  </a:lnTo>
                  <a:lnTo>
                    <a:pt x="521" y="873"/>
                  </a:lnTo>
                  <a:lnTo>
                    <a:pt x="522" y="873"/>
                  </a:lnTo>
                  <a:lnTo>
                    <a:pt x="522" y="872"/>
                  </a:lnTo>
                  <a:lnTo>
                    <a:pt x="524" y="871"/>
                  </a:lnTo>
                  <a:lnTo>
                    <a:pt x="525" y="870"/>
                  </a:lnTo>
                  <a:lnTo>
                    <a:pt x="525" y="869"/>
                  </a:lnTo>
                  <a:lnTo>
                    <a:pt x="522" y="869"/>
                  </a:lnTo>
                  <a:lnTo>
                    <a:pt x="519" y="869"/>
                  </a:lnTo>
                  <a:lnTo>
                    <a:pt x="516" y="871"/>
                  </a:lnTo>
                  <a:lnTo>
                    <a:pt x="516" y="872"/>
                  </a:lnTo>
                  <a:lnTo>
                    <a:pt x="518" y="874"/>
                  </a:lnTo>
                  <a:lnTo>
                    <a:pt x="518" y="874"/>
                  </a:lnTo>
                  <a:lnTo>
                    <a:pt x="515" y="875"/>
                  </a:lnTo>
                  <a:lnTo>
                    <a:pt x="512" y="875"/>
                  </a:lnTo>
                  <a:lnTo>
                    <a:pt x="510" y="875"/>
                  </a:lnTo>
                  <a:lnTo>
                    <a:pt x="509" y="874"/>
                  </a:lnTo>
                  <a:lnTo>
                    <a:pt x="507" y="873"/>
                  </a:lnTo>
                  <a:lnTo>
                    <a:pt x="506" y="872"/>
                  </a:lnTo>
                  <a:lnTo>
                    <a:pt x="505" y="873"/>
                  </a:lnTo>
                  <a:lnTo>
                    <a:pt x="503" y="875"/>
                  </a:lnTo>
                  <a:lnTo>
                    <a:pt x="501" y="879"/>
                  </a:lnTo>
                  <a:lnTo>
                    <a:pt x="497" y="885"/>
                  </a:lnTo>
                  <a:lnTo>
                    <a:pt x="497" y="885"/>
                  </a:lnTo>
                  <a:lnTo>
                    <a:pt x="498" y="887"/>
                  </a:lnTo>
                  <a:lnTo>
                    <a:pt x="499" y="887"/>
                  </a:lnTo>
                  <a:lnTo>
                    <a:pt x="501" y="888"/>
                  </a:lnTo>
                  <a:lnTo>
                    <a:pt x="502" y="888"/>
                  </a:lnTo>
                  <a:lnTo>
                    <a:pt x="502" y="890"/>
                  </a:lnTo>
                  <a:lnTo>
                    <a:pt x="501" y="892"/>
                  </a:lnTo>
                  <a:lnTo>
                    <a:pt x="500" y="894"/>
                  </a:lnTo>
                  <a:lnTo>
                    <a:pt x="498" y="896"/>
                  </a:lnTo>
                  <a:lnTo>
                    <a:pt x="494" y="896"/>
                  </a:lnTo>
                  <a:lnTo>
                    <a:pt x="493" y="895"/>
                  </a:lnTo>
                  <a:lnTo>
                    <a:pt x="493" y="895"/>
                  </a:lnTo>
                  <a:lnTo>
                    <a:pt x="492" y="896"/>
                  </a:lnTo>
                  <a:lnTo>
                    <a:pt x="492" y="896"/>
                  </a:lnTo>
                  <a:lnTo>
                    <a:pt x="494" y="906"/>
                  </a:lnTo>
                  <a:lnTo>
                    <a:pt x="501" y="923"/>
                  </a:lnTo>
                  <a:lnTo>
                    <a:pt x="503" y="923"/>
                  </a:lnTo>
                  <a:lnTo>
                    <a:pt x="499" y="935"/>
                  </a:lnTo>
                  <a:lnTo>
                    <a:pt x="495" y="946"/>
                  </a:lnTo>
                  <a:lnTo>
                    <a:pt x="491" y="962"/>
                  </a:lnTo>
                  <a:lnTo>
                    <a:pt x="490" y="978"/>
                  </a:lnTo>
                  <a:lnTo>
                    <a:pt x="490" y="993"/>
                  </a:lnTo>
                  <a:lnTo>
                    <a:pt x="491" y="1008"/>
                  </a:lnTo>
                  <a:lnTo>
                    <a:pt x="492" y="1011"/>
                  </a:lnTo>
                  <a:lnTo>
                    <a:pt x="493" y="1012"/>
                  </a:lnTo>
                  <a:lnTo>
                    <a:pt x="496" y="1020"/>
                  </a:lnTo>
                  <a:lnTo>
                    <a:pt x="501" y="1028"/>
                  </a:lnTo>
                  <a:lnTo>
                    <a:pt x="504" y="1032"/>
                  </a:lnTo>
                  <a:lnTo>
                    <a:pt x="507" y="1036"/>
                  </a:lnTo>
                  <a:lnTo>
                    <a:pt x="511" y="1040"/>
                  </a:lnTo>
                  <a:lnTo>
                    <a:pt x="514" y="1044"/>
                  </a:lnTo>
                  <a:lnTo>
                    <a:pt x="516" y="1049"/>
                  </a:lnTo>
                  <a:lnTo>
                    <a:pt x="518" y="1058"/>
                  </a:lnTo>
                  <a:lnTo>
                    <a:pt x="520" y="1062"/>
                  </a:lnTo>
                  <a:lnTo>
                    <a:pt x="525" y="1066"/>
                  </a:lnTo>
                  <a:lnTo>
                    <a:pt x="528" y="1067"/>
                  </a:lnTo>
                  <a:lnTo>
                    <a:pt x="532" y="1067"/>
                  </a:lnTo>
                  <a:lnTo>
                    <a:pt x="535" y="1066"/>
                  </a:lnTo>
                  <a:lnTo>
                    <a:pt x="538" y="1067"/>
                  </a:lnTo>
                  <a:lnTo>
                    <a:pt x="542" y="1069"/>
                  </a:lnTo>
                  <a:lnTo>
                    <a:pt x="545" y="1072"/>
                  </a:lnTo>
                  <a:lnTo>
                    <a:pt x="549" y="1075"/>
                  </a:lnTo>
                  <a:lnTo>
                    <a:pt x="552" y="1077"/>
                  </a:lnTo>
                  <a:lnTo>
                    <a:pt x="559" y="1078"/>
                  </a:lnTo>
                  <a:lnTo>
                    <a:pt x="562" y="1079"/>
                  </a:lnTo>
                  <a:lnTo>
                    <a:pt x="564" y="1079"/>
                  </a:lnTo>
                  <a:lnTo>
                    <a:pt x="565" y="1078"/>
                  </a:lnTo>
                  <a:lnTo>
                    <a:pt x="565" y="1074"/>
                  </a:lnTo>
                  <a:lnTo>
                    <a:pt x="567" y="1073"/>
                  </a:lnTo>
                  <a:lnTo>
                    <a:pt x="569" y="1072"/>
                  </a:lnTo>
                  <a:lnTo>
                    <a:pt x="581" y="1072"/>
                  </a:lnTo>
                  <a:lnTo>
                    <a:pt x="587" y="1071"/>
                  </a:lnTo>
                  <a:lnTo>
                    <a:pt x="589" y="1070"/>
                  </a:lnTo>
                  <a:lnTo>
                    <a:pt x="590" y="1069"/>
                  </a:lnTo>
                  <a:lnTo>
                    <a:pt x="591" y="1068"/>
                  </a:lnTo>
                  <a:lnTo>
                    <a:pt x="591" y="1067"/>
                  </a:lnTo>
                  <a:lnTo>
                    <a:pt x="592" y="1067"/>
                  </a:lnTo>
                  <a:lnTo>
                    <a:pt x="599" y="1065"/>
                  </a:lnTo>
                  <a:lnTo>
                    <a:pt x="605" y="1064"/>
                  </a:lnTo>
                  <a:lnTo>
                    <a:pt x="612" y="1063"/>
                  </a:lnTo>
                  <a:lnTo>
                    <a:pt x="613" y="1062"/>
                  </a:lnTo>
                  <a:lnTo>
                    <a:pt x="615" y="1061"/>
                  </a:lnTo>
                  <a:lnTo>
                    <a:pt x="618" y="1058"/>
                  </a:lnTo>
                  <a:lnTo>
                    <a:pt x="622" y="1056"/>
                  </a:lnTo>
                  <a:lnTo>
                    <a:pt x="624" y="1053"/>
                  </a:lnTo>
                  <a:lnTo>
                    <a:pt x="625" y="1052"/>
                  </a:lnTo>
                  <a:lnTo>
                    <a:pt x="625" y="1046"/>
                  </a:lnTo>
                  <a:lnTo>
                    <a:pt x="625" y="1045"/>
                  </a:lnTo>
                  <a:lnTo>
                    <a:pt x="629" y="1037"/>
                  </a:lnTo>
                  <a:lnTo>
                    <a:pt x="632" y="1030"/>
                  </a:lnTo>
                  <a:lnTo>
                    <a:pt x="636" y="1022"/>
                  </a:lnTo>
                  <a:lnTo>
                    <a:pt x="641" y="1016"/>
                  </a:lnTo>
                  <a:lnTo>
                    <a:pt x="645" y="1014"/>
                  </a:lnTo>
                  <a:lnTo>
                    <a:pt x="648" y="1013"/>
                  </a:lnTo>
                  <a:lnTo>
                    <a:pt x="656" y="1013"/>
                  </a:lnTo>
                  <a:lnTo>
                    <a:pt x="660" y="1012"/>
                  </a:lnTo>
                  <a:lnTo>
                    <a:pt x="661" y="1011"/>
                  </a:lnTo>
                  <a:lnTo>
                    <a:pt x="662" y="1011"/>
                  </a:lnTo>
                  <a:lnTo>
                    <a:pt x="663" y="1009"/>
                  </a:lnTo>
                  <a:lnTo>
                    <a:pt x="665" y="1009"/>
                  </a:lnTo>
                  <a:lnTo>
                    <a:pt x="666" y="1008"/>
                  </a:lnTo>
                  <a:lnTo>
                    <a:pt x="667" y="1008"/>
                  </a:lnTo>
                  <a:lnTo>
                    <a:pt x="683" y="1011"/>
                  </a:lnTo>
                  <a:lnTo>
                    <a:pt x="700" y="1014"/>
                  </a:lnTo>
                  <a:lnTo>
                    <a:pt x="701" y="1014"/>
                  </a:lnTo>
                  <a:lnTo>
                    <a:pt x="700" y="1015"/>
                  </a:lnTo>
                  <a:lnTo>
                    <a:pt x="700" y="1015"/>
                  </a:lnTo>
                  <a:lnTo>
                    <a:pt x="699" y="1016"/>
                  </a:lnTo>
                  <a:lnTo>
                    <a:pt x="693" y="1025"/>
                  </a:lnTo>
                  <a:lnTo>
                    <a:pt x="687" y="1033"/>
                  </a:lnTo>
                  <a:lnTo>
                    <a:pt x="687" y="1034"/>
                  </a:lnTo>
                  <a:lnTo>
                    <a:pt x="687" y="1035"/>
                  </a:lnTo>
                  <a:lnTo>
                    <a:pt x="687" y="1038"/>
                  </a:lnTo>
                  <a:lnTo>
                    <a:pt x="686" y="1039"/>
                  </a:lnTo>
                  <a:lnTo>
                    <a:pt x="684" y="1040"/>
                  </a:lnTo>
                  <a:lnTo>
                    <a:pt x="682" y="1042"/>
                  </a:lnTo>
                  <a:lnTo>
                    <a:pt x="682" y="1043"/>
                  </a:lnTo>
                  <a:lnTo>
                    <a:pt x="682" y="1044"/>
                  </a:lnTo>
                  <a:lnTo>
                    <a:pt x="682" y="1044"/>
                  </a:lnTo>
                  <a:lnTo>
                    <a:pt x="688" y="1044"/>
                  </a:lnTo>
                  <a:lnTo>
                    <a:pt x="688" y="1045"/>
                  </a:lnTo>
                  <a:lnTo>
                    <a:pt x="688" y="1046"/>
                  </a:lnTo>
                  <a:lnTo>
                    <a:pt x="687" y="1047"/>
                  </a:lnTo>
                  <a:lnTo>
                    <a:pt x="686" y="1048"/>
                  </a:lnTo>
                  <a:lnTo>
                    <a:pt x="684" y="1049"/>
                  </a:lnTo>
                  <a:lnTo>
                    <a:pt x="683" y="1049"/>
                  </a:lnTo>
                  <a:lnTo>
                    <a:pt x="683" y="1050"/>
                  </a:lnTo>
                  <a:lnTo>
                    <a:pt x="682" y="1055"/>
                  </a:lnTo>
                  <a:lnTo>
                    <a:pt x="682" y="1059"/>
                  </a:lnTo>
                  <a:lnTo>
                    <a:pt x="682" y="1068"/>
                  </a:lnTo>
                  <a:lnTo>
                    <a:pt x="681" y="1071"/>
                  </a:lnTo>
                  <a:lnTo>
                    <a:pt x="680" y="1072"/>
                  </a:lnTo>
                  <a:lnTo>
                    <a:pt x="678" y="1072"/>
                  </a:lnTo>
                  <a:lnTo>
                    <a:pt x="676" y="1072"/>
                  </a:lnTo>
                  <a:lnTo>
                    <a:pt x="675" y="1075"/>
                  </a:lnTo>
                  <a:lnTo>
                    <a:pt x="673" y="1079"/>
                  </a:lnTo>
                  <a:lnTo>
                    <a:pt x="672" y="1083"/>
                  </a:lnTo>
                  <a:lnTo>
                    <a:pt x="673" y="1089"/>
                  </a:lnTo>
                  <a:lnTo>
                    <a:pt x="674" y="1095"/>
                  </a:lnTo>
                  <a:lnTo>
                    <a:pt x="674" y="1100"/>
                  </a:lnTo>
                  <a:lnTo>
                    <a:pt x="672" y="1104"/>
                  </a:lnTo>
                  <a:lnTo>
                    <a:pt x="669" y="1106"/>
                  </a:lnTo>
                  <a:lnTo>
                    <a:pt x="666" y="1108"/>
                  </a:lnTo>
                  <a:lnTo>
                    <a:pt x="663" y="1110"/>
                  </a:lnTo>
                  <a:lnTo>
                    <a:pt x="661" y="1113"/>
                  </a:lnTo>
                  <a:lnTo>
                    <a:pt x="661" y="1115"/>
                  </a:lnTo>
                  <a:lnTo>
                    <a:pt x="661" y="1116"/>
                  </a:lnTo>
                  <a:lnTo>
                    <a:pt x="661" y="1117"/>
                  </a:lnTo>
                  <a:lnTo>
                    <a:pt x="662" y="1118"/>
                  </a:lnTo>
                  <a:lnTo>
                    <a:pt x="665" y="1119"/>
                  </a:lnTo>
                  <a:lnTo>
                    <a:pt x="669" y="1119"/>
                  </a:lnTo>
                  <a:lnTo>
                    <a:pt x="673" y="1118"/>
                  </a:lnTo>
                  <a:lnTo>
                    <a:pt x="678" y="1116"/>
                  </a:lnTo>
                  <a:lnTo>
                    <a:pt x="682" y="1115"/>
                  </a:lnTo>
                  <a:lnTo>
                    <a:pt x="684" y="1113"/>
                  </a:lnTo>
                  <a:lnTo>
                    <a:pt x="686" y="1113"/>
                  </a:lnTo>
                  <a:lnTo>
                    <a:pt x="689" y="1115"/>
                  </a:lnTo>
                  <a:lnTo>
                    <a:pt x="689" y="1115"/>
                  </a:lnTo>
                  <a:lnTo>
                    <a:pt x="691" y="1114"/>
                  </a:lnTo>
                  <a:lnTo>
                    <a:pt x="704" y="1111"/>
                  </a:lnTo>
                  <a:lnTo>
                    <a:pt x="717" y="1109"/>
                  </a:lnTo>
                  <a:lnTo>
                    <a:pt x="722" y="1109"/>
                  </a:lnTo>
                  <a:lnTo>
                    <a:pt x="726" y="1110"/>
                  </a:lnTo>
                  <a:lnTo>
                    <a:pt x="744" y="1112"/>
                  </a:lnTo>
                  <a:lnTo>
                    <a:pt x="761" y="1115"/>
                  </a:lnTo>
                  <a:lnTo>
                    <a:pt x="765" y="1116"/>
                  </a:lnTo>
                  <a:lnTo>
                    <a:pt x="769" y="1117"/>
                  </a:lnTo>
                  <a:lnTo>
                    <a:pt x="772" y="1120"/>
                  </a:lnTo>
                  <a:lnTo>
                    <a:pt x="772" y="1121"/>
                  </a:lnTo>
                  <a:lnTo>
                    <a:pt x="771" y="1122"/>
                  </a:lnTo>
                  <a:lnTo>
                    <a:pt x="770" y="1123"/>
                  </a:lnTo>
                  <a:lnTo>
                    <a:pt x="768" y="1123"/>
                  </a:lnTo>
                  <a:lnTo>
                    <a:pt x="767" y="1124"/>
                  </a:lnTo>
                  <a:lnTo>
                    <a:pt x="766" y="1125"/>
                  </a:lnTo>
                  <a:lnTo>
                    <a:pt x="765" y="1133"/>
                  </a:lnTo>
                  <a:lnTo>
                    <a:pt x="764" y="1140"/>
                  </a:lnTo>
                  <a:lnTo>
                    <a:pt x="764" y="1147"/>
                  </a:lnTo>
                  <a:lnTo>
                    <a:pt x="765" y="1160"/>
                  </a:lnTo>
                  <a:lnTo>
                    <a:pt x="765" y="1160"/>
                  </a:lnTo>
                  <a:lnTo>
                    <a:pt x="764" y="1160"/>
                  </a:lnTo>
                  <a:lnTo>
                    <a:pt x="762" y="1160"/>
                  </a:lnTo>
                  <a:lnTo>
                    <a:pt x="761" y="1163"/>
                  </a:lnTo>
                  <a:lnTo>
                    <a:pt x="761" y="1164"/>
                  </a:lnTo>
                  <a:lnTo>
                    <a:pt x="761" y="1165"/>
                  </a:lnTo>
                  <a:lnTo>
                    <a:pt x="763" y="1179"/>
                  </a:lnTo>
                  <a:lnTo>
                    <a:pt x="766" y="1192"/>
                  </a:lnTo>
                  <a:lnTo>
                    <a:pt x="772" y="1204"/>
                  </a:lnTo>
                  <a:lnTo>
                    <a:pt x="774" y="1207"/>
                  </a:lnTo>
                  <a:lnTo>
                    <a:pt x="777" y="1208"/>
                  </a:lnTo>
                  <a:lnTo>
                    <a:pt x="780" y="1209"/>
                  </a:lnTo>
                  <a:lnTo>
                    <a:pt x="783" y="1211"/>
                  </a:lnTo>
                  <a:lnTo>
                    <a:pt x="786" y="1214"/>
                  </a:lnTo>
                  <a:lnTo>
                    <a:pt x="787" y="1217"/>
                  </a:lnTo>
                  <a:lnTo>
                    <a:pt x="790" y="1220"/>
                  </a:lnTo>
                  <a:lnTo>
                    <a:pt x="792" y="1220"/>
                  </a:lnTo>
                  <a:lnTo>
                    <a:pt x="798" y="1218"/>
                  </a:lnTo>
                  <a:lnTo>
                    <a:pt x="814" y="1215"/>
                  </a:lnTo>
                  <a:lnTo>
                    <a:pt x="821" y="1213"/>
                  </a:lnTo>
                  <a:lnTo>
                    <a:pt x="829" y="1210"/>
                  </a:lnTo>
                  <a:lnTo>
                    <a:pt x="835" y="1206"/>
                  </a:lnTo>
                  <a:lnTo>
                    <a:pt x="839" y="1201"/>
                  </a:lnTo>
                  <a:lnTo>
                    <a:pt x="840" y="1201"/>
                  </a:lnTo>
                  <a:lnTo>
                    <a:pt x="846" y="1200"/>
                  </a:lnTo>
                  <a:lnTo>
                    <a:pt x="852" y="1200"/>
                  </a:lnTo>
                  <a:lnTo>
                    <a:pt x="859" y="1201"/>
                  </a:lnTo>
                  <a:lnTo>
                    <a:pt x="865" y="1202"/>
                  </a:lnTo>
                  <a:lnTo>
                    <a:pt x="871" y="1205"/>
                  </a:lnTo>
                  <a:lnTo>
                    <a:pt x="876" y="1206"/>
                  </a:lnTo>
                  <a:lnTo>
                    <a:pt x="879" y="1207"/>
                  </a:lnTo>
                  <a:lnTo>
                    <a:pt x="880" y="1208"/>
                  </a:lnTo>
                  <a:lnTo>
                    <a:pt x="888" y="1208"/>
                  </a:lnTo>
                  <a:lnTo>
                    <a:pt x="890" y="1206"/>
                  </a:lnTo>
                  <a:lnTo>
                    <a:pt x="893" y="1204"/>
                  </a:lnTo>
                  <a:lnTo>
                    <a:pt x="898" y="1200"/>
                  </a:lnTo>
                  <a:lnTo>
                    <a:pt x="906" y="1193"/>
                  </a:lnTo>
                  <a:lnTo>
                    <a:pt x="911" y="1188"/>
                  </a:lnTo>
                  <a:lnTo>
                    <a:pt x="914" y="1183"/>
                  </a:lnTo>
                  <a:lnTo>
                    <a:pt x="915" y="1180"/>
                  </a:lnTo>
                  <a:lnTo>
                    <a:pt x="915" y="1178"/>
                  </a:lnTo>
                  <a:lnTo>
                    <a:pt x="914" y="1177"/>
                  </a:lnTo>
                  <a:lnTo>
                    <a:pt x="913" y="1175"/>
                  </a:lnTo>
                  <a:lnTo>
                    <a:pt x="912" y="1175"/>
                  </a:lnTo>
                  <a:lnTo>
                    <a:pt x="910" y="1174"/>
                  </a:lnTo>
                  <a:lnTo>
                    <a:pt x="909" y="1174"/>
                  </a:lnTo>
                  <a:lnTo>
                    <a:pt x="909" y="1173"/>
                  </a:lnTo>
                  <a:lnTo>
                    <a:pt x="910" y="1172"/>
                  </a:lnTo>
                  <a:lnTo>
                    <a:pt x="911" y="1170"/>
                  </a:lnTo>
                  <a:lnTo>
                    <a:pt x="914" y="1167"/>
                  </a:lnTo>
                  <a:lnTo>
                    <a:pt x="919" y="1163"/>
                  </a:lnTo>
                  <a:lnTo>
                    <a:pt x="925" y="1157"/>
                  </a:lnTo>
                  <a:lnTo>
                    <a:pt x="927" y="1156"/>
                  </a:lnTo>
                  <a:lnTo>
                    <a:pt x="930" y="1157"/>
                  </a:lnTo>
                  <a:lnTo>
                    <a:pt x="933" y="1157"/>
                  </a:lnTo>
                  <a:lnTo>
                    <a:pt x="935" y="1157"/>
                  </a:lnTo>
                  <a:lnTo>
                    <a:pt x="936" y="1155"/>
                  </a:lnTo>
                  <a:lnTo>
                    <a:pt x="936" y="1154"/>
                  </a:lnTo>
                  <a:lnTo>
                    <a:pt x="936" y="1153"/>
                  </a:lnTo>
                  <a:lnTo>
                    <a:pt x="936" y="1152"/>
                  </a:lnTo>
                  <a:lnTo>
                    <a:pt x="937" y="1151"/>
                  </a:lnTo>
                  <a:lnTo>
                    <a:pt x="937" y="1150"/>
                  </a:lnTo>
                  <a:lnTo>
                    <a:pt x="942" y="1149"/>
                  </a:lnTo>
                  <a:lnTo>
                    <a:pt x="947" y="1148"/>
                  </a:lnTo>
                  <a:lnTo>
                    <a:pt x="952" y="1147"/>
                  </a:lnTo>
                  <a:lnTo>
                    <a:pt x="953" y="1146"/>
                  </a:lnTo>
                  <a:lnTo>
                    <a:pt x="957" y="1143"/>
                  </a:lnTo>
                  <a:lnTo>
                    <a:pt x="960" y="1140"/>
                  </a:lnTo>
                  <a:lnTo>
                    <a:pt x="964" y="1137"/>
                  </a:lnTo>
                  <a:lnTo>
                    <a:pt x="969" y="1133"/>
                  </a:lnTo>
                  <a:lnTo>
                    <a:pt x="974" y="1130"/>
                  </a:lnTo>
                  <a:lnTo>
                    <a:pt x="978" y="1127"/>
                  </a:lnTo>
                  <a:lnTo>
                    <a:pt x="982" y="1127"/>
                  </a:lnTo>
                  <a:lnTo>
                    <a:pt x="986" y="1128"/>
                  </a:lnTo>
                  <a:lnTo>
                    <a:pt x="986" y="1129"/>
                  </a:lnTo>
                  <a:lnTo>
                    <a:pt x="985" y="1130"/>
                  </a:lnTo>
                  <a:lnTo>
                    <a:pt x="982" y="1131"/>
                  </a:lnTo>
                  <a:lnTo>
                    <a:pt x="979" y="1133"/>
                  </a:lnTo>
                  <a:lnTo>
                    <a:pt x="976" y="1134"/>
                  </a:lnTo>
                  <a:lnTo>
                    <a:pt x="975" y="1136"/>
                  </a:lnTo>
                  <a:lnTo>
                    <a:pt x="975" y="1139"/>
                  </a:lnTo>
                  <a:lnTo>
                    <a:pt x="980" y="1144"/>
                  </a:lnTo>
                  <a:lnTo>
                    <a:pt x="981" y="1147"/>
                  </a:lnTo>
                  <a:lnTo>
                    <a:pt x="981" y="1146"/>
                  </a:lnTo>
                  <a:lnTo>
                    <a:pt x="982" y="1145"/>
                  </a:lnTo>
                  <a:lnTo>
                    <a:pt x="985" y="1143"/>
                  </a:lnTo>
                  <a:lnTo>
                    <a:pt x="989" y="1141"/>
                  </a:lnTo>
                  <a:lnTo>
                    <a:pt x="994" y="1137"/>
                  </a:lnTo>
                  <a:lnTo>
                    <a:pt x="998" y="1134"/>
                  </a:lnTo>
                  <a:lnTo>
                    <a:pt x="1003" y="1131"/>
                  </a:lnTo>
                  <a:lnTo>
                    <a:pt x="1007" y="1128"/>
                  </a:lnTo>
                  <a:lnTo>
                    <a:pt x="1010" y="1126"/>
                  </a:lnTo>
                  <a:lnTo>
                    <a:pt x="1014" y="1125"/>
                  </a:lnTo>
                  <a:lnTo>
                    <a:pt x="1018" y="1123"/>
                  </a:lnTo>
                  <a:lnTo>
                    <a:pt x="1023" y="1122"/>
                  </a:lnTo>
                  <a:lnTo>
                    <a:pt x="1028" y="1121"/>
                  </a:lnTo>
                  <a:lnTo>
                    <a:pt x="1031" y="1121"/>
                  </a:lnTo>
                  <a:lnTo>
                    <a:pt x="1034" y="1123"/>
                  </a:lnTo>
                  <a:lnTo>
                    <a:pt x="1036" y="1126"/>
                  </a:lnTo>
                  <a:lnTo>
                    <a:pt x="1036" y="1129"/>
                  </a:lnTo>
                  <a:lnTo>
                    <a:pt x="1036" y="1130"/>
                  </a:lnTo>
                  <a:lnTo>
                    <a:pt x="1036" y="1131"/>
                  </a:lnTo>
                  <a:lnTo>
                    <a:pt x="1038" y="1131"/>
                  </a:lnTo>
                  <a:lnTo>
                    <a:pt x="1043" y="1131"/>
                  </a:lnTo>
                  <a:lnTo>
                    <a:pt x="1044" y="1131"/>
                  </a:lnTo>
                  <a:lnTo>
                    <a:pt x="1047" y="1129"/>
                  </a:lnTo>
                  <a:lnTo>
                    <a:pt x="1051" y="1127"/>
                  </a:lnTo>
                  <a:lnTo>
                    <a:pt x="1055" y="1125"/>
                  </a:lnTo>
                  <a:lnTo>
                    <a:pt x="1060" y="1123"/>
                  </a:lnTo>
                  <a:lnTo>
                    <a:pt x="1064" y="1120"/>
                  </a:lnTo>
                  <a:lnTo>
                    <a:pt x="1067" y="1119"/>
                  </a:lnTo>
                  <a:lnTo>
                    <a:pt x="1068" y="1118"/>
                  </a:lnTo>
                  <a:lnTo>
                    <a:pt x="1069" y="1118"/>
                  </a:lnTo>
                  <a:lnTo>
                    <a:pt x="1070" y="1119"/>
                  </a:lnTo>
                  <a:lnTo>
                    <a:pt x="1071" y="1120"/>
                  </a:lnTo>
                  <a:lnTo>
                    <a:pt x="1072" y="1122"/>
                  </a:lnTo>
                  <a:lnTo>
                    <a:pt x="1073" y="1122"/>
                  </a:lnTo>
                  <a:lnTo>
                    <a:pt x="1079" y="1123"/>
                  </a:lnTo>
                  <a:lnTo>
                    <a:pt x="1086" y="1121"/>
                  </a:lnTo>
                  <a:lnTo>
                    <a:pt x="1088" y="1120"/>
                  </a:lnTo>
                  <a:lnTo>
                    <a:pt x="1089" y="1119"/>
                  </a:lnTo>
                  <a:lnTo>
                    <a:pt x="1090" y="1118"/>
                  </a:lnTo>
                  <a:lnTo>
                    <a:pt x="1091" y="1117"/>
                  </a:lnTo>
                  <a:lnTo>
                    <a:pt x="1095" y="1114"/>
                  </a:lnTo>
                  <a:lnTo>
                    <a:pt x="1100" y="1112"/>
                  </a:lnTo>
                  <a:lnTo>
                    <a:pt x="1104" y="1108"/>
                  </a:lnTo>
                  <a:lnTo>
                    <a:pt x="1107" y="1104"/>
                  </a:lnTo>
                  <a:lnTo>
                    <a:pt x="1107" y="1103"/>
                  </a:lnTo>
                  <a:lnTo>
                    <a:pt x="1105" y="1103"/>
                  </a:lnTo>
                  <a:lnTo>
                    <a:pt x="1104" y="1104"/>
                  </a:lnTo>
                  <a:lnTo>
                    <a:pt x="1103" y="1104"/>
                  </a:lnTo>
                  <a:lnTo>
                    <a:pt x="1106" y="1102"/>
                  </a:lnTo>
                  <a:lnTo>
                    <a:pt x="1109" y="1101"/>
                  </a:lnTo>
                  <a:lnTo>
                    <a:pt x="1114" y="1099"/>
                  </a:lnTo>
                  <a:lnTo>
                    <a:pt x="1119" y="1095"/>
                  </a:lnTo>
                  <a:lnTo>
                    <a:pt x="1124" y="1092"/>
                  </a:lnTo>
                  <a:lnTo>
                    <a:pt x="1129" y="1089"/>
                  </a:lnTo>
                  <a:lnTo>
                    <a:pt x="1133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2" y="1090"/>
                  </a:lnTo>
                  <a:lnTo>
                    <a:pt x="1131" y="1091"/>
                  </a:lnTo>
                  <a:lnTo>
                    <a:pt x="1130" y="1092"/>
                  </a:lnTo>
                  <a:lnTo>
                    <a:pt x="1128" y="1094"/>
                  </a:lnTo>
                  <a:lnTo>
                    <a:pt x="1126" y="1095"/>
                  </a:lnTo>
                  <a:lnTo>
                    <a:pt x="1124" y="1096"/>
                  </a:lnTo>
                  <a:lnTo>
                    <a:pt x="1121" y="1097"/>
                  </a:lnTo>
                  <a:lnTo>
                    <a:pt x="1118" y="1098"/>
                  </a:lnTo>
                  <a:lnTo>
                    <a:pt x="1117" y="1100"/>
                  </a:lnTo>
                  <a:lnTo>
                    <a:pt x="1116" y="1101"/>
                  </a:lnTo>
                  <a:lnTo>
                    <a:pt x="1117" y="1103"/>
                  </a:lnTo>
                  <a:lnTo>
                    <a:pt x="1120" y="1106"/>
                  </a:lnTo>
                  <a:lnTo>
                    <a:pt x="1124" y="1108"/>
                  </a:lnTo>
                  <a:lnTo>
                    <a:pt x="1128" y="1108"/>
                  </a:lnTo>
                  <a:lnTo>
                    <a:pt x="1129" y="1108"/>
                  </a:lnTo>
                  <a:lnTo>
                    <a:pt x="1131" y="1106"/>
                  </a:lnTo>
                  <a:lnTo>
                    <a:pt x="1132" y="1106"/>
                  </a:lnTo>
                  <a:lnTo>
                    <a:pt x="1133" y="1105"/>
                  </a:lnTo>
                  <a:lnTo>
                    <a:pt x="1135" y="1105"/>
                  </a:lnTo>
                  <a:lnTo>
                    <a:pt x="1138" y="1108"/>
                  </a:lnTo>
                  <a:lnTo>
                    <a:pt x="1141" y="1112"/>
                  </a:lnTo>
                  <a:lnTo>
                    <a:pt x="1142" y="1117"/>
                  </a:lnTo>
                  <a:lnTo>
                    <a:pt x="1147" y="1114"/>
                  </a:lnTo>
                  <a:lnTo>
                    <a:pt x="1152" y="1112"/>
                  </a:lnTo>
                  <a:lnTo>
                    <a:pt x="1158" y="1110"/>
                  </a:lnTo>
                  <a:lnTo>
                    <a:pt x="1164" y="1108"/>
                  </a:lnTo>
                  <a:lnTo>
                    <a:pt x="1170" y="1109"/>
                  </a:lnTo>
                  <a:lnTo>
                    <a:pt x="1175" y="1111"/>
                  </a:lnTo>
                  <a:lnTo>
                    <a:pt x="1179" y="1115"/>
                  </a:lnTo>
                  <a:lnTo>
                    <a:pt x="1179" y="1118"/>
                  </a:lnTo>
                  <a:lnTo>
                    <a:pt x="1175" y="1127"/>
                  </a:lnTo>
                  <a:lnTo>
                    <a:pt x="1174" y="1130"/>
                  </a:lnTo>
                  <a:lnTo>
                    <a:pt x="1175" y="1131"/>
                  </a:lnTo>
                  <a:lnTo>
                    <a:pt x="1179" y="1132"/>
                  </a:lnTo>
                  <a:lnTo>
                    <a:pt x="1182" y="1130"/>
                  </a:lnTo>
                  <a:lnTo>
                    <a:pt x="1187" y="1127"/>
                  </a:lnTo>
                  <a:lnTo>
                    <a:pt x="1190" y="1124"/>
                  </a:lnTo>
                  <a:lnTo>
                    <a:pt x="1194" y="1123"/>
                  </a:lnTo>
                  <a:lnTo>
                    <a:pt x="1195" y="1124"/>
                  </a:lnTo>
                  <a:lnTo>
                    <a:pt x="1195" y="1126"/>
                  </a:lnTo>
                  <a:lnTo>
                    <a:pt x="1194" y="1129"/>
                  </a:lnTo>
                  <a:lnTo>
                    <a:pt x="1193" y="1131"/>
                  </a:lnTo>
                  <a:lnTo>
                    <a:pt x="1192" y="1133"/>
                  </a:lnTo>
                  <a:lnTo>
                    <a:pt x="1193" y="1133"/>
                  </a:lnTo>
                  <a:lnTo>
                    <a:pt x="1198" y="1131"/>
                  </a:lnTo>
                  <a:lnTo>
                    <a:pt x="1203" y="1128"/>
                  </a:lnTo>
                  <a:lnTo>
                    <a:pt x="1206" y="1124"/>
                  </a:lnTo>
                  <a:lnTo>
                    <a:pt x="1211" y="1119"/>
                  </a:lnTo>
                  <a:lnTo>
                    <a:pt x="1211" y="1116"/>
                  </a:lnTo>
                  <a:lnTo>
                    <a:pt x="1211" y="1115"/>
                  </a:lnTo>
                  <a:lnTo>
                    <a:pt x="1216" y="1112"/>
                  </a:lnTo>
                  <a:lnTo>
                    <a:pt x="1218" y="1110"/>
                  </a:lnTo>
                  <a:lnTo>
                    <a:pt x="1220" y="1109"/>
                  </a:lnTo>
                  <a:lnTo>
                    <a:pt x="1220" y="1110"/>
                  </a:lnTo>
                  <a:lnTo>
                    <a:pt x="1220" y="1111"/>
                  </a:lnTo>
                  <a:lnTo>
                    <a:pt x="1220" y="1112"/>
                  </a:lnTo>
                  <a:lnTo>
                    <a:pt x="1220" y="1115"/>
                  </a:lnTo>
                  <a:lnTo>
                    <a:pt x="1220" y="1115"/>
                  </a:lnTo>
                  <a:lnTo>
                    <a:pt x="1222" y="1115"/>
                  </a:lnTo>
                  <a:lnTo>
                    <a:pt x="1225" y="1114"/>
                  </a:lnTo>
                  <a:lnTo>
                    <a:pt x="1231" y="1111"/>
                  </a:lnTo>
                  <a:lnTo>
                    <a:pt x="1232" y="1109"/>
                  </a:lnTo>
                  <a:lnTo>
                    <a:pt x="1233" y="1106"/>
                  </a:lnTo>
                  <a:lnTo>
                    <a:pt x="1233" y="1104"/>
                  </a:lnTo>
                  <a:lnTo>
                    <a:pt x="1235" y="1102"/>
                  </a:lnTo>
                  <a:lnTo>
                    <a:pt x="1239" y="1099"/>
                  </a:lnTo>
                  <a:lnTo>
                    <a:pt x="1243" y="1098"/>
                  </a:lnTo>
                  <a:lnTo>
                    <a:pt x="1245" y="1099"/>
                  </a:lnTo>
                  <a:lnTo>
                    <a:pt x="1248" y="1101"/>
                  </a:lnTo>
                  <a:lnTo>
                    <a:pt x="1250" y="1103"/>
                  </a:lnTo>
                  <a:lnTo>
                    <a:pt x="1253" y="1106"/>
                  </a:lnTo>
                  <a:lnTo>
                    <a:pt x="1257" y="1108"/>
                  </a:lnTo>
                  <a:lnTo>
                    <a:pt x="1258" y="1108"/>
                  </a:lnTo>
                  <a:lnTo>
                    <a:pt x="1258" y="1108"/>
                  </a:lnTo>
                  <a:lnTo>
                    <a:pt x="1258" y="1105"/>
                  </a:lnTo>
                  <a:lnTo>
                    <a:pt x="1259" y="1104"/>
                  </a:lnTo>
                  <a:lnTo>
                    <a:pt x="1263" y="1113"/>
                  </a:lnTo>
                  <a:lnTo>
                    <a:pt x="1271" y="1131"/>
                  </a:lnTo>
                  <a:lnTo>
                    <a:pt x="1271" y="1135"/>
                  </a:lnTo>
                  <a:lnTo>
                    <a:pt x="1269" y="1139"/>
                  </a:lnTo>
                  <a:lnTo>
                    <a:pt x="1266" y="1143"/>
                  </a:lnTo>
                  <a:lnTo>
                    <a:pt x="1262" y="1147"/>
                  </a:lnTo>
                  <a:lnTo>
                    <a:pt x="1256" y="1156"/>
                  </a:lnTo>
                  <a:lnTo>
                    <a:pt x="1252" y="1160"/>
                  </a:lnTo>
                  <a:lnTo>
                    <a:pt x="1249" y="1167"/>
                  </a:lnTo>
                  <a:lnTo>
                    <a:pt x="1246" y="1174"/>
                  </a:lnTo>
                  <a:lnTo>
                    <a:pt x="1243" y="1181"/>
                  </a:lnTo>
                  <a:lnTo>
                    <a:pt x="1239" y="1184"/>
                  </a:lnTo>
                  <a:lnTo>
                    <a:pt x="1236" y="1187"/>
                  </a:lnTo>
                  <a:lnTo>
                    <a:pt x="1233" y="1191"/>
                  </a:lnTo>
                  <a:lnTo>
                    <a:pt x="1232" y="1193"/>
                  </a:lnTo>
                  <a:lnTo>
                    <a:pt x="1234" y="1192"/>
                  </a:lnTo>
                  <a:lnTo>
                    <a:pt x="1235" y="1191"/>
                  </a:lnTo>
                  <a:lnTo>
                    <a:pt x="1237" y="1189"/>
                  </a:lnTo>
                  <a:lnTo>
                    <a:pt x="1240" y="1185"/>
                  </a:lnTo>
                  <a:lnTo>
                    <a:pt x="1244" y="1182"/>
                  </a:lnTo>
                  <a:lnTo>
                    <a:pt x="1244" y="1181"/>
                  </a:lnTo>
                  <a:lnTo>
                    <a:pt x="1244" y="1180"/>
                  </a:lnTo>
                  <a:lnTo>
                    <a:pt x="1245" y="1179"/>
                  </a:lnTo>
                  <a:lnTo>
                    <a:pt x="1245" y="1177"/>
                  </a:lnTo>
                  <a:lnTo>
                    <a:pt x="1246" y="1174"/>
                  </a:lnTo>
                  <a:lnTo>
                    <a:pt x="1248" y="1172"/>
                  </a:lnTo>
                  <a:lnTo>
                    <a:pt x="1249" y="1169"/>
                  </a:lnTo>
                  <a:lnTo>
                    <a:pt x="1250" y="1166"/>
                  </a:lnTo>
                  <a:lnTo>
                    <a:pt x="1253" y="1165"/>
                  </a:lnTo>
                  <a:lnTo>
                    <a:pt x="1249" y="1173"/>
                  </a:lnTo>
                  <a:lnTo>
                    <a:pt x="1251" y="1170"/>
                  </a:lnTo>
                  <a:lnTo>
                    <a:pt x="1253" y="1167"/>
                  </a:lnTo>
                  <a:lnTo>
                    <a:pt x="1255" y="1166"/>
                  </a:lnTo>
                  <a:lnTo>
                    <a:pt x="1256" y="1166"/>
                  </a:lnTo>
                  <a:lnTo>
                    <a:pt x="1257" y="1163"/>
                  </a:lnTo>
                  <a:lnTo>
                    <a:pt x="1258" y="1158"/>
                  </a:lnTo>
                  <a:lnTo>
                    <a:pt x="1260" y="1155"/>
                  </a:lnTo>
                  <a:lnTo>
                    <a:pt x="1263" y="1152"/>
                  </a:lnTo>
                  <a:lnTo>
                    <a:pt x="1266" y="1149"/>
                  </a:lnTo>
                  <a:lnTo>
                    <a:pt x="1275" y="1142"/>
                  </a:lnTo>
                  <a:lnTo>
                    <a:pt x="1278" y="1139"/>
                  </a:lnTo>
                  <a:lnTo>
                    <a:pt x="1281" y="1137"/>
                  </a:lnTo>
                  <a:lnTo>
                    <a:pt x="1282" y="1137"/>
                  </a:lnTo>
                  <a:lnTo>
                    <a:pt x="1281" y="1138"/>
                  </a:lnTo>
                  <a:lnTo>
                    <a:pt x="1279" y="1141"/>
                  </a:lnTo>
                  <a:lnTo>
                    <a:pt x="1277" y="1146"/>
                  </a:lnTo>
                  <a:lnTo>
                    <a:pt x="1271" y="1157"/>
                  </a:lnTo>
                  <a:lnTo>
                    <a:pt x="1267" y="1163"/>
                  </a:lnTo>
                  <a:lnTo>
                    <a:pt x="1267" y="1165"/>
                  </a:lnTo>
                  <a:lnTo>
                    <a:pt x="1266" y="1169"/>
                  </a:lnTo>
                  <a:lnTo>
                    <a:pt x="1264" y="1173"/>
                  </a:lnTo>
                  <a:lnTo>
                    <a:pt x="1262" y="1178"/>
                  </a:lnTo>
                  <a:lnTo>
                    <a:pt x="1262" y="1178"/>
                  </a:lnTo>
                  <a:lnTo>
                    <a:pt x="1263" y="1177"/>
                  </a:lnTo>
                  <a:lnTo>
                    <a:pt x="1263" y="1176"/>
                  </a:lnTo>
                  <a:lnTo>
                    <a:pt x="1264" y="1175"/>
                  </a:lnTo>
                  <a:lnTo>
                    <a:pt x="1264" y="1174"/>
                  </a:lnTo>
                  <a:lnTo>
                    <a:pt x="1265" y="1173"/>
                  </a:lnTo>
                  <a:lnTo>
                    <a:pt x="1272" y="1160"/>
                  </a:lnTo>
                  <a:lnTo>
                    <a:pt x="1274" y="1158"/>
                  </a:lnTo>
                  <a:lnTo>
                    <a:pt x="1275" y="1157"/>
                  </a:lnTo>
                  <a:lnTo>
                    <a:pt x="1276" y="1156"/>
                  </a:lnTo>
                  <a:lnTo>
                    <a:pt x="1278" y="1154"/>
                  </a:lnTo>
                  <a:lnTo>
                    <a:pt x="1278" y="1150"/>
                  </a:lnTo>
                  <a:lnTo>
                    <a:pt x="1280" y="1145"/>
                  </a:lnTo>
                  <a:lnTo>
                    <a:pt x="1284" y="1139"/>
                  </a:lnTo>
                  <a:lnTo>
                    <a:pt x="1285" y="1138"/>
                  </a:lnTo>
                  <a:lnTo>
                    <a:pt x="1290" y="1135"/>
                  </a:lnTo>
                  <a:lnTo>
                    <a:pt x="1296" y="1128"/>
                  </a:lnTo>
                  <a:lnTo>
                    <a:pt x="1299" y="1126"/>
                  </a:lnTo>
                  <a:lnTo>
                    <a:pt x="1302" y="1124"/>
                  </a:lnTo>
                  <a:lnTo>
                    <a:pt x="1306" y="1123"/>
                  </a:lnTo>
                  <a:lnTo>
                    <a:pt x="1312" y="1120"/>
                  </a:lnTo>
                  <a:lnTo>
                    <a:pt x="1312" y="1123"/>
                  </a:lnTo>
                  <a:lnTo>
                    <a:pt x="1311" y="1123"/>
                  </a:lnTo>
                  <a:lnTo>
                    <a:pt x="1309" y="1129"/>
                  </a:lnTo>
                  <a:lnTo>
                    <a:pt x="1307" y="1135"/>
                  </a:lnTo>
                  <a:lnTo>
                    <a:pt x="1305" y="1141"/>
                  </a:lnTo>
                  <a:lnTo>
                    <a:pt x="1305" y="1142"/>
                  </a:lnTo>
                  <a:lnTo>
                    <a:pt x="1308" y="1137"/>
                  </a:lnTo>
                  <a:lnTo>
                    <a:pt x="1309" y="1134"/>
                  </a:lnTo>
                  <a:lnTo>
                    <a:pt x="1311" y="1129"/>
                  </a:lnTo>
                  <a:lnTo>
                    <a:pt x="1312" y="1127"/>
                  </a:lnTo>
                  <a:lnTo>
                    <a:pt x="1313" y="1124"/>
                  </a:lnTo>
                  <a:lnTo>
                    <a:pt x="1321" y="1115"/>
                  </a:lnTo>
                  <a:lnTo>
                    <a:pt x="1323" y="1114"/>
                  </a:lnTo>
                  <a:lnTo>
                    <a:pt x="1324" y="1114"/>
                  </a:lnTo>
                  <a:lnTo>
                    <a:pt x="1325" y="1113"/>
                  </a:lnTo>
                  <a:lnTo>
                    <a:pt x="1327" y="1112"/>
                  </a:lnTo>
                  <a:lnTo>
                    <a:pt x="1333" y="1105"/>
                  </a:lnTo>
                  <a:lnTo>
                    <a:pt x="1338" y="1098"/>
                  </a:lnTo>
                  <a:lnTo>
                    <a:pt x="1343" y="1091"/>
                  </a:lnTo>
                  <a:lnTo>
                    <a:pt x="1345" y="1089"/>
                  </a:lnTo>
                  <a:lnTo>
                    <a:pt x="1349" y="1087"/>
                  </a:lnTo>
                  <a:lnTo>
                    <a:pt x="1350" y="1086"/>
                  </a:lnTo>
                  <a:lnTo>
                    <a:pt x="1352" y="1084"/>
                  </a:lnTo>
                  <a:lnTo>
                    <a:pt x="1354" y="1080"/>
                  </a:lnTo>
                  <a:lnTo>
                    <a:pt x="1357" y="1077"/>
                  </a:lnTo>
                  <a:lnTo>
                    <a:pt x="1359" y="1075"/>
                  </a:lnTo>
                  <a:lnTo>
                    <a:pt x="1362" y="1074"/>
                  </a:lnTo>
                  <a:lnTo>
                    <a:pt x="1363" y="1076"/>
                  </a:lnTo>
                  <a:lnTo>
                    <a:pt x="1363" y="1078"/>
                  </a:lnTo>
                  <a:lnTo>
                    <a:pt x="1362" y="1081"/>
                  </a:lnTo>
                  <a:lnTo>
                    <a:pt x="1360" y="1084"/>
                  </a:lnTo>
                  <a:lnTo>
                    <a:pt x="1358" y="1086"/>
                  </a:lnTo>
                  <a:lnTo>
                    <a:pt x="1357" y="1089"/>
                  </a:lnTo>
                  <a:lnTo>
                    <a:pt x="1354" y="1097"/>
                  </a:lnTo>
                  <a:lnTo>
                    <a:pt x="1350" y="1105"/>
                  </a:lnTo>
                  <a:lnTo>
                    <a:pt x="1337" y="1132"/>
                  </a:lnTo>
                  <a:lnTo>
                    <a:pt x="1322" y="1158"/>
                  </a:lnTo>
                  <a:lnTo>
                    <a:pt x="1306" y="1184"/>
                  </a:lnTo>
                  <a:lnTo>
                    <a:pt x="1290" y="1209"/>
                  </a:lnTo>
                  <a:lnTo>
                    <a:pt x="1293" y="1208"/>
                  </a:lnTo>
                  <a:lnTo>
                    <a:pt x="1266" y="1247"/>
                  </a:lnTo>
                  <a:lnTo>
                    <a:pt x="1237" y="1283"/>
                  </a:lnTo>
                  <a:lnTo>
                    <a:pt x="1206" y="1319"/>
                  </a:lnTo>
                  <a:lnTo>
                    <a:pt x="1173" y="1352"/>
                  </a:lnTo>
                  <a:lnTo>
                    <a:pt x="1138" y="1384"/>
                  </a:lnTo>
                  <a:lnTo>
                    <a:pt x="1102" y="1414"/>
                  </a:lnTo>
                  <a:lnTo>
                    <a:pt x="1064" y="1442"/>
                  </a:lnTo>
                  <a:lnTo>
                    <a:pt x="1024" y="1468"/>
                  </a:lnTo>
                  <a:lnTo>
                    <a:pt x="983" y="1491"/>
                  </a:lnTo>
                  <a:lnTo>
                    <a:pt x="941" y="1513"/>
                  </a:lnTo>
                  <a:lnTo>
                    <a:pt x="898" y="1532"/>
                  </a:lnTo>
                  <a:lnTo>
                    <a:pt x="853" y="1549"/>
                  </a:lnTo>
                  <a:lnTo>
                    <a:pt x="853" y="1547"/>
                  </a:lnTo>
                  <a:lnTo>
                    <a:pt x="862" y="1544"/>
                  </a:lnTo>
                  <a:lnTo>
                    <a:pt x="872" y="1540"/>
                  </a:lnTo>
                  <a:lnTo>
                    <a:pt x="882" y="1535"/>
                  </a:lnTo>
                  <a:lnTo>
                    <a:pt x="892" y="1528"/>
                  </a:lnTo>
                  <a:lnTo>
                    <a:pt x="902" y="1522"/>
                  </a:lnTo>
                  <a:lnTo>
                    <a:pt x="910" y="1515"/>
                  </a:lnTo>
                  <a:lnTo>
                    <a:pt x="916" y="1509"/>
                  </a:lnTo>
                  <a:lnTo>
                    <a:pt x="916" y="1509"/>
                  </a:lnTo>
                  <a:lnTo>
                    <a:pt x="916" y="1509"/>
                  </a:lnTo>
                  <a:lnTo>
                    <a:pt x="915" y="1509"/>
                  </a:lnTo>
                  <a:lnTo>
                    <a:pt x="914" y="1510"/>
                  </a:lnTo>
                  <a:lnTo>
                    <a:pt x="914" y="1510"/>
                  </a:lnTo>
                  <a:lnTo>
                    <a:pt x="916" y="1508"/>
                  </a:lnTo>
                  <a:lnTo>
                    <a:pt x="919" y="1505"/>
                  </a:lnTo>
                  <a:lnTo>
                    <a:pt x="923" y="1501"/>
                  </a:lnTo>
                  <a:lnTo>
                    <a:pt x="929" y="1497"/>
                  </a:lnTo>
                  <a:lnTo>
                    <a:pt x="933" y="1492"/>
                  </a:lnTo>
                  <a:lnTo>
                    <a:pt x="936" y="1487"/>
                  </a:lnTo>
                  <a:lnTo>
                    <a:pt x="938" y="1483"/>
                  </a:lnTo>
                  <a:lnTo>
                    <a:pt x="938" y="1478"/>
                  </a:lnTo>
                  <a:lnTo>
                    <a:pt x="937" y="1477"/>
                  </a:lnTo>
                  <a:lnTo>
                    <a:pt x="935" y="1477"/>
                  </a:lnTo>
                  <a:lnTo>
                    <a:pt x="930" y="1479"/>
                  </a:lnTo>
                  <a:lnTo>
                    <a:pt x="927" y="1480"/>
                  </a:lnTo>
                  <a:lnTo>
                    <a:pt x="902" y="1481"/>
                  </a:lnTo>
                  <a:lnTo>
                    <a:pt x="877" y="1481"/>
                  </a:lnTo>
                  <a:lnTo>
                    <a:pt x="868" y="1481"/>
                  </a:lnTo>
                  <a:lnTo>
                    <a:pt x="862" y="1480"/>
                  </a:lnTo>
                  <a:lnTo>
                    <a:pt x="859" y="1480"/>
                  </a:lnTo>
                  <a:lnTo>
                    <a:pt x="858" y="1479"/>
                  </a:lnTo>
                  <a:lnTo>
                    <a:pt x="859" y="1478"/>
                  </a:lnTo>
                  <a:lnTo>
                    <a:pt x="860" y="1478"/>
                  </a:lnTo>
                  <a:lnTo>
                    <a:pt x="862" y="1477"/>
                  </a:lnTo>
                  <a:lnTo>
                    <a:pt x="865" y="1476"/>
                  </a:lnTo>
                  <a:lnTo>
                    <a:pt x="866" y="1474"/>
                  </a:lnTo>
                  <a:lnTo>
                    <a:pt x="867" y="1472"/>
                  </a:lnTo>
                  <a:lnTo>
                    <a:pt x="866" y="1470"/>
                  </a:lnTo>
                  <a:lnTo>
                    <a:pt x="863" y="1467"/>
                  </a:lnTo>
                  <a:lnTo>
                    <a:pt x="860" y="1465"/>
                  </a:lnTo>
                  <a:lnTo>
                    <a:pt x="855" y="1463"/>
                  </a:lnTo>
                  <a:lnTo>
                    <a:pt x="851" y="1461"/>
                  </a:lnTo>
                  <a:lnTo>
                    <a:pt x="848" y="1458"/>
                  </a:lnTo>
                  <a:lnTo>
                    <a:pt x="848" y="1457"/>
                  </a:lnTo>
                  <a:lnTo>
                    <a:pt x="849" y="1456"/>
                  </a:lnTo>
                  <a:lnTo>
                    <a:pt x="849" y="1455"/>
                  </a:lnTo>
                  <a:lnTo>
                    <a:pt x="843" y="1445"/>
                  </a:lnTo>
                  <a:lnTo>
                    <a:pt x="835" y="1436"/>
                  </a:lnTo>
                  <a:lnTo>
                    <a:pt x="830" y="1433"/>
                  </a:lnTo>
                  <a:lnTo>
                    <a:pt x="825" y="1431"/>
                  </a:lnTo>
                  <a:lnTo>
                    <a:pt x="821" y="1427"/>
                  </a:lnTo>
                  <a:lnTo>
                    <a:pt x="817" y="1422"/>
                  </a:lnTo>
                  <a:lnTo>
                    <a:pt x="815" y="1421"/>
                  </a:lnTo>
                  <a:lnTo>
                    <a:pt x="807" y="1421"/>
                  </a:lnTo>
                  <a:lnTo>
                    <a:pt x="804" y="1420"/>
                  </a:lnTo>
                  <a:lnTo>
                    <a:pt x="804" y="1420"/>
                  </a:lnTo>
                  <a:lnTo>
                    <a:pt x="803" y="1419"/>
                  </a:lnTo>
                  <a:lnTo>
                    <a:pt x="804" y="1418"/>
                  </a:lnTo>
                  <a:lnTo>
                    <a:pt x="804" y="1414"/>
                  </a:lnTo>
                  <a:lnTo>
                    <a:pt x="802" y="1412"/>
                  </a:lnTo>
                  <a:lnTo>
                    <a:pt x="800" y="1411"/>
                  </a:lnTo>
                  <a:lnTo>
                    <a:pt x="797" y="1409"/>
                  </a:lnTo>
                  <a:lnTo>
                    <a:pt x="796" y="1407"/>
                  </a:lnTo>
                  <a:lnTo>
                    <a:pt x="796" y="1404"/>
                  </a:lnTo>
                  <a:lnTo>
                    <a:pt x="798" y="1400"/>
                  </a:lnTo>
                  <a:lnTo>
                    <a:pt x="803" y="1395"/>
                  </a:lnTo>
                  <a:lnTo>
                    <a:pt x="808" y="1391"/>
                  </a:lnTo>
                  <a:lnTo>
                    <a:pt x="812" y="1388"/>
                  </a:lnTo>
                  <a:lnTo>
                    <a:pt x="816" y="1386"/>
                  </a:lnTo>
                  <a:lnTo>
                    <a:pt x="822" y="1384"/>
                  </a:lnTo>
                  <a:lnTo>
                    <a:pt x="823" y="1382"/>
                  </a:lnTo>
                  <a:lnTo>
                    <a:pt x="825" y="1378"/>
                  </a:lnTo>
                  <a:lnTo>
                    <a:pt x="827" y="1373"/>
                  </a:lnTo>
                  <a:lnTo>
                    <a:pt x="828" y="1367"/>
                  </a:lnTo>
                  <a:lnTo>
                    <a:pt x="827" y="1368"/>
                  </a:lnTo>
                  <a:lnTo>
                    <a:pt x="827" y="1369"/>
                  </a:lnTo>
                  <a:lnTo>
                    <a:pt x="826" y="1371"/>
                  </a:lnTo>
                  <a:lnTo>
                    <a:pt x="825" y="1372"/>
                  </a:lnTo>
                  <a:lnTo>
                    <a:pt x="823" y="1372"/>
                  </a:lnTo>
                  <a:lnTo>
                    <a:pt x="820" y="1373"/>
                  </a:lnTo>
                  <a:lnTo>
                    <a:pt x="816" y="1375"/>
                  </a:lnTo>
                  <a:lnTo>
                    <a:pt x="813" y="1376"/>
                  </a:lnTo>
                  <a:lnTo>
                    <a:pt x="810" y="1376"/>
                  </a:lnTo>
                  <a:lnTo>
                    <a:pt x="807" y="1375"/>
                  </a:lnTo>
                  <a:lnTo>
                    <a:pt x="805" y="1372"/>
                  </a:lnTo>
                  <a:lnTo>
                    <a:pt x="805" y="1367"/>
                  </a:lnTo>
                  <a:lnTo>
                    <a:pt x="806" y="1363"/>
                  </a:lnTo>
                  <a:lnTo>
                    <a:pt x="808" y="1359"/>
                  </a:lnTo>
                  <a:lnTo>
                    <a:pt x="811" y="1357"/>
                  </a:lnTo>
                  <a:lnTo>
                    <a:pt x="815" y="1356"/>
                  </a:lnTo>
                  <a:lnTo>
                    <a:pt x="818" y="1354"/>
                  </a:lnTo>
                  <a:lnTo>
                    <a:pt x="821" y="1352"/>
                  </a:lnTo>
                  <a:lnTo>
                    <a:pt x="821" y="1351"/>
                  </a:lnTo>
                  <a:lnTo>
                    <a:pt x="820" y="1351"/>
                  </a:lnTo>
                  <a:lnTo>
                    <a:pt x="819" y="1351"/>
                  </a:lnTo>
                  <a:lnTo>
                    <a:pt x="818" y="1351"/>
                  </a:lnTo>
                  <a:lnTo>
                    <a:pt x="817" y="1350"/>
                  </a:lnTo>
                  <a:lnTo>
                    <a:pt x="817" y="1350"/>
                  </a:lnTo>
                  <a:lnTo>
                    <a:pt x="817" y="1349"/>
                  </a:lnTo>
                  <a:lnTo>
                    <a:pt x="818" y="1347"/>
                  </a:lnTo>
                  <a:lnTo>
                    <a:pt x="821" y="1346"/>
                  </a:lnTo>
                  <a:lnTo>
                    <a:pt x="823" y="1345"/>
                  </a:lnTo>
                  <a:lnTo>
                    <a:pt x="825" y="1343"/>
                  </a:lnTo>
                  <a:lnTo>
                    <a:pt x="826" y="1339"/>
                  </a:lnTo>
                  <a:lnTo>
                    <a:pt x="825" y="1336"/>
                  </a:lnTo>
                  <a:lnTo>
                    <a:pt x="826" y="1332"/>
                  </a:lnTo>
                  <a:lnTo>
                    <a:pt x="829" y="1331"/>
                  </a:lnTo>
                  <a:lnTo>
                    <a:pt x="833" y="1329"/>
                  </a:lnTo>
                  <a:lnTo>
                    <a:pt x="838" y="1327"/>
                  </a:lnTo>
                  <a:lnTo>
                    <a:pt x="846" y="1324"/>
                  </a:lnTo>
                  <a:lnTo>
                    <a:pt x="848" y="1322"/>
                  </a:lnTo>
                  <a:lnTo>
                    <a:pt x="849" y="1321"/>
                  </a:lnTo>
                  <a:lnTo>
                    <a:pt x="849" y="1320"/>
                  </a:lnTo>
                  <a:lnTo>
                    <a:pt x="848" y="1319"/>
                  </a:lnTo>
                  <a:lnTo>
                    <a:pt x="847" y="1319"/>
                  </a:lnTo>
                  <a:lnTo>
                    <a:pt x="846" y="1318"/>
                  </a:lnTo>
                  <a:lnTo>
                    <a:pt x="845" y="1318"/>
                  </a:lnTo>
                  <a:lnTo>
                    <a:pt x="845" y="1318"/>
                  </a:lnTo>
                  <a:lnTo>
                    <a:pt x="853" y="1311"/>
                  </a:lnTo>
                  <a:lnTo>
                    <a:pt x="862" y="1306"/>
                  </a:lnTo>
                  <a:lnTo>
                    <a:pt x="869" y="1299"/>
                  </a:lnTo>
                  <a:lnTo>
                    <a:pt x="870" y="1298"/>
                  </a:lnTo>
                  <a:lnTo>
                    <a:pt x="871" y="1297"/>
                  </a:lnTo>
                  <a:lnTo>
                    <a:pt x="871" y="1294"/>
                  </a:lnTo>
                  <a:lnTo>
                    <a:pt x="871" y="1293"/>
                  </a:lnTo>
                  <a:lnTo>
                    <a:pt x="873" y="1291"/>
                  </a:lnTo>
                  <a:lnTo>
                    <a:pt x="874" y="1290"/>
                  </a:lnTo>
                  <a:lnTo>
                    <a:pt x="878" y="1285"/>
                  </a:lnTo>
                  <a:lnTo>
                    <a:pt x="880" y="1283"/>
                  </a:lnTo>
                  <a:lnTo>
                    <a:pt x="882" y="1281"/>
                  </a:lnTo>
                  <a:lnTo>
                    <a:pt x="883" y="1278"/>
                  </a:lnTo>
                  <a:lnTo>
                    <a:pt x="883" y="1277"/>
                  </a:lnTo>
                  <a:lnTo>
                    <a:pt x="882" y="1277"/>
                  </a:lnTo>
                  <a:lnTo>
                    <a:pt x="880" y="1278"/>
                  </a:lnTo>
                  <a:lnTo>
                    <a:pt x="879" y="1278"/>
                  </a:lnTo>
                  <a:lnTo>
                    <a:pt x="878" y="1279"/>
                  </a:lnTo>
                  <a:lnTo>
                    <a:pt x="877" y="1279"/>
                  </a:lnTo>
                  <a:lnTo>
                    <a:pt x="877" y="1278"/>
                  </a:lnTo>
                  <a:lnTo>
                    <a:pt x="875" y="1271"/>
                  </a:lnTo>
                  <a:lnTo>
                    <a:pt x="876" y="1264"/>
                  </a:lnTo>
                  <a:lnTo>
                    <a:pt x="875" y="1257"/>
                  </a:lnTo>
                  <a:lnTo>
                    <a:pt x="874" y="1249"/>
                  </a:lnTo>
                  <a:lnTo>
                    <a:pt x="873" y="1240"/>
                  </a:lnTo>
                  <a:lnTo>
                    <a:pt x="870" y="1232"/>
                  </a:lnTo>
                  <a:lnTo>
                    <a:pt x="868" y="1229"/>
                  </a:lnTo>
                  <a:lnTo>
                    <a:pt x="865" y="1227"/>
                  </a:lnTo>
                  <a:lnTo>
                    <a:pt x="862" y="1225"/>
                  </a:lnTo>
                  <a:lnTo>
                    <a:pt x="860" y="1221"/>
                  </a:lnTo>
                  <a:lnTo>
                    <a:pt x="860" y="1220"/>
                  </a:lnTo>
                  <a:lnTo>
                    <a:pt x="858" y="1220"/>
                  </a:lnTo>
                  <a:lnTo>
                    <a:pt x="858" y="1220"/>
                  </a:lnTo>
                  <a:lnTo>
                    <a:pt x="859" y="1219"/>
                  </a:lnTo>
                  <a:lnTo>
                    <a:pt x="859" y="1218"/>
                  </a:lnTo>
                  <a:lnTo>
                    <a:pt x="859" y="1217"/>
                  </a:lnTo>
                  <a:lnTo>
                    <a:pt x="859" y="1216"/>
                  </a:lnTo>
                  <a:lnTo>
                    <a:pt x="858" y="1215"/>
                  </a:lnTo>
                  <a:lnTo>
                    <a:pt x="858" y="1215"/>
                  </a:lnTo>
                  <a:lnTo>
                    <a:pt x="858" y="1215"/>
                  </a:lnTo>
                  <a:lnTo>
                    <a:pt x="858" y="1214"/>
                  </a:lnTo>
                  <a:lnTo>
                    <a:pt x="858" y="1214"/>
                  </a:lnTo>
                  <a:lnTo>
                    <a:pt x="859" y="1213"/>
                  </a:lnTo>
                  <a:lnTo>
                    <a:pt x="859" y="1213"/>
                  </a:lnTo>
                  <a:lnTo>
                    <a:pt x="855" y="1211"/>
                  </a:lnTo>
                  <a:lnTo>
                    <a:pt x="852" y="1210"/>
                  </a:lnTo>
                  <a:lnTo>
                    <a:pt x="849" y="1209"/>
                  </a:lnTo>
                  <a:lnTo>
                    <a:pt x="844" y="1210"/>
                  </a:lnTo>
                  <a:lnTo>
                    <a:pt x="839" y="1212"/>
                  </a:lnTo>
                  <a:lnTo>
                    <a:pt x="834" y="1216"/>
                  </a:lnTo>
                  <a:lnTo>
                    <a:pt x="829" y="1220"/>
                  </a:lnTo>
                  <a:lnTo>
                    <a:pt x="825" y="1224"/>
                  </a:lnTo>
                  <a:lnTo>
                    <a:pt x="823" y="1226"/>
                  </a:lnTo>
                  <a:lnTo>
                    <a:pt x="822" y="1230"/>
                  </a:lnTo>
                  <a:lnTo>
                    <a:pt x="823" y="1234"/>
                  </a:lnTo>
                  <a:lnTo>
                    <a:pt x="824" y="1238"/>
                  </a:lnTo>
                  <a:lnTo>
                    <a:pt x="823" y="1241"/>
                  </a:lnTo>
                  <a:lnTo>
                    <a:pt x="821" y="1243"/>
                  </a:lnTo>
                  <a:lnTo>
                    <a:pt x="817" y="1244"/>
                  </a:lnTo>
                  <a:lnTo>
                    <a:pt x="814" y="1243"/>
                  </a:lnTo>
                  <a:lnTo>
                    <a:pt x="813" y="1241"/>
                  </a:lnTo>
                  <a:lnTo>
                    <a:pt x="813" y="1239"/>
                  </a:lnTo>
                  <a:lnTo>
                    <a:pt x="814" y="1237"/>
                  </a:lnTo>
                  <a:lnTo>
                    <a:pt x="813" y="1235"/>
                  </a:lnTo>
                  <a:lnTo>
                    <a:pt x="812" y="1233"/>
                  </a:lnTo>
                  <a:lnTo>
                    <a:pt x="810" y="1233"/>
                  </a:lnTo>
                  <a:lnTo>
                    <a:pt x="807" y="1235"/>
                  </a:lnTo>
                  <a:lnTo>
                    <a:pt x="805" y="1237"/>
                  </a:lnTo>
                  <a:lnTo>
                    <a:pt x="803" y="1238"/>
                  </a:lnTo>
                  <a:lnTo>
                    <a:pt x="800" y="1236"/>
                  </a:lnTo>
                  <a:lnTo>
                    <a:pt x="797" y="1234"/>
                  </a:lnTo>
                  <a:lnTo>
                    <a:pt x="794" y="1231"/>
                  </a:lnTo>
                  <a:lnTo>
                    <a:pt x="791" y="1230"/>
                  </a:lnTo>
                  <a:lnTo>
                    <a:pt x="787" y="1231"/>
                  </a:lnTo>
                  <a:lnTo>
                    <a:pt x="784" y="1234"/>
                  </a:lnTo>
                  <a:lnTo>
                    <a:pt x="780" y="1236"/>
                  </a:lnTo>
                  <a:lnTo>
                    <a:pt x="777" y="1237"/>
                  </a:lnTo>
                  <a:lnTo>
                    <a:pt x="775" y="1235"/>
                  </a:lnTo>
                  <a:lnTo>
                    <a:pt x="774" y="1233"/>
                  </a:lnTo>
                  <a:lnTo>
                    <a:pt x="774" y="1230"/>
                  </a:lnTo>
                  <a:lnTo>
                    <a:pt x="772" y="1228"/>
                  </a:lnTo>
                  <a:lnTo>
                    <a:pt x="769" y="1227"/>
                  </a:lnTo>
                  <a:lnTo>
                    <a:pt x="767" y="1228"/>
                  </a:lnTo>
                  <a:lnTo>
                    <a:pt x="764" y="1229"/>
                  </a:lnTo>
                  <a:lnTo>
                    <a:pt x="762" y="1229"/>
                  </a:lnTo>
                  <a:lnTo>
                    <a:pt x="761" y="1230"/>
                  </a:lnTo>
                  <a:lnTo>
                    <a:pt x="761" y="1228"/>
                  </a:lnTo>
                  <a:lnTo>
                    <a:pt x="762" y="1227"/>
                  </a:lnTo>
                  <a:lnTo>
                    <a:pt x="764" y="1224"/>
                  </a:lnTo>
                  <a:lnTo>
                    <a:pt x="763" y="1223"/>
                  </a:lnTo>
                  <a:lnTo>
                    <a:pt x="760" y="1219"/>
                  </a:lnTo>
                  <a:lnTo>
                    <a:pt x="758" y="1216"/>
                  </a:lnTo>
                  <a:lnTo>
                    <a:pt x="756" y="1215"/>
                  </a:lnTo>
                  <a:lnTo>
                    <a:pt x="754" y="1216"/>
                  </a:lnTo>
                  <a:lnTo>
                    <a:pt x="753" y="1217"/>
                  </a:lnTo>
                  <a:lnTo>
                    <a:pt x="750" y="1219"/>
                  </a:lnTo>
                  <a:lnTo>
                    <a:pt x="748" y="1218"/>
                  </a:lnTo>
                  <a:lnTo>
                    <a:pt x="745" y="1216"/>
                  </a:lnTo>
                  <a:lnTo>
                    <a:pt x="744" y="1216"/>
                  </a:lnTo>
                  <a:lnTo>
                    <a:pt x="744" y="1215"/>
                  </a:lnTo>
                  <a:lnTo>
                    <a:pt x="744" y="1213"/>
                  </a:lnTo>
                  <a:lnTo>
                    <a:pt x="743" y="1212"/>
                  </a:lnTo>
                  <a:lnTo>
                    <a:pt x="743" y="1211"/>
                  </a:lnTo>
                  <a:lnTo>
                    <a:pt x="743" y="1210"/>
                  </a:lnTo>
                  <a:lnTo>
                    <a:pt x="739" y="1209"/>
                  </a:lnTo>
                  <a:lnTo>
                    <a:pt x="735" y="1208"/>
                  </a:lnTo>
                  <a:lnTo>
                    <a:pt x="732" y="1206"/>
                  </a:lnTo>
                  <a:lnTo>
                    <a:pt x="729" y="1202"/>
                  </a:lnTo>
                  <a:lnTo>
                    <a:pt x="726" y="1198"/>
                  </a:lnTo>
                  <a:lnTo>
                    <a:pt x="724" y="1194"/>
                  </a:lnTo>
                  <a:lnTo>
                    <a:pt x="720" y="1191"/>
                  </a:lnTo>
                  <a:lnTo>
                    <a:pt x="717" y="1188"/>
                  </a:lnTo>
                  <a:lnTo>
                    <a:pt x="712" y="1186"/>
                  </a:lnTo>
                  <a:lnTo>
                    <a:pt x="708" y="1184"/>
                  </a:lnTo>
                  <a:lnTo>
                    <a:pt x="707" y="1183"/>
                  </a:lnTo>
                  <a:lnTo>
                    <a:pt x="705" y="1180"/>
                  </a:lnTo>
                  <a:lnTo>
                    <a:pt x="704" y="1179"/>
                  </a:lnTo>
                  <a:lnTo>
                    <a:pt x="703" y="1177"/>
                  </a:lnTo>
                  <a:lnTo>
                    <a:pt x="695" y="1173"/>
                  </a:lnTo>
                  <a:lnTo>
                    <a:pt x="691" y="1172"/>
                  </a:lnTo>
                  <a:lnTo>
                    <a:pt x="687" y="1169"/>
                  </a:lnTo>
                  <a:lnTo>
                    <a:pt x="685" y="1167"/>
                  </a:lnTo>
                  <a:lnTo>
                    <a:pt x="685" y="1166"/>
                  </a:lnTo>
                  <a:lnTo>
                    <a:pt x="686" y="1166"/>
                  </a:lnTo>
                  <a:lnTo>
                    <a:pt x="692" y="1166"/>
                  </a:lnTo>
                  <a:lnTo>
                    <a:pt x="692" y="1165"/>
                  </a:lnTo>
                  <a:lnTo>
                    <a:pt x="690" y="1161"/>
                  </a:lnTo>
                  <a:lnTo>
                    <a:pt x="686" y="1159"/>
                  </a:lnTo>
                  <a:lnTo>
                    <a:pt x="682" y="1158"/>
                  </a:lnTo>
                  <a:lnTo>
                    <a:pt x="681" y="1158"/>
                  </a:lnTo>
                  <a:lnTo>
                    <a:pt x="681" y="1163"/>
                  </a:lnTo>
                  <a:lnTo>
                    <a:pt x="681" y="1163"/>
                  </a:lnTo>
                  <a:lnTo>
                    <a:pt x="675" y="1162"/>
                  </a:lnTo>
                  <a:lnTo>
                    <a:pt x="666" y="1160"/>
                  </a:lnTo>
                  <a:lnTo>
                    <a:pt x="656" y="1158"/>
                  </a:lnTo>
                  <a:lnTo>
                    <a:pt x="645" y="1156"/>
                  </a:lnTo>
                  <a:lnTo>
                    <a:pt x="633" y="1154"/>
                  </a:lnTo>
                  <a:lnTo>
                    <a:pt x="622" y="1151"/>
                  </a:lnTo>
                  <a:lnTo>
                    <a:pt x="611" y="1148"/>
                  </a:lnTo>
                  <a:lnTo>
                    <a:pt x="603" y="1145"/>
                  </a:lnTo>
                  <a:lnTo>
                    <a:pt x="596" y="1142"/>
                  </a:lnTo>
                  <a:lnTo>
                    <a:pt x="592" y="1139"/>
                  </a:lnTo>
                  <a:lnTo>
                    <a:pt x="589" y="1136"/>
                  </a:lnTo>
                  <a:lnTo>
                    <a:pt x="586" y="1131"/>
                  </a:lnTo>
                  <a:lnTo>
                    <a:pt x="583" y="1130"/>
                  </a:lnTo>
                  <a:lnTo>
                    <a:pt x="582" y="1130"/>
                  </a:lnTo>
                  <a:lnTo>
                    <a:pt x="581" y="1130"/>
                  </a:lnTo>
                  <a:lnTo>
                    <a:pt x="578" y="1128"/>
                  </a:lnTo>
                  <a:lnTo>
                    <a:pt x="577" y="1126"/>
                  </a:lnTo>
                  <a:lnTo>
                    <a:pt x="578" y="1126"/>
                  </a:lnTo>
                  <a:lnTo>
                    <a:pt x="578" y="1126"/>
                  </a:lnTo>
                  <a:lnTo>
                    <a:pt x="577" y="1125"/>
                  </a:lnTo>
                  <a:lnTo>
                    <a:pt x="574" y="1123"/>
                  </a:lnTo>
                  <a:lnTo>
                    <a:pt x="570" y="1120"/>
                  </a:lnTo>
                  <a:lnTo>
                    <a:pt x="566" y="1118"/>
                  </a:lnTo>
                  <a:lnTo>
                    <a:pt x="564" y="1117"/>
                  </a:lnTo>
                  <a:lnTo>
                    <a:pt x="563" y="1116"/>
                  </a:lnTo>
                  <a:lnTo>
                    <a:pt x="562" y="1117"/>
                  </a:lnTo>
                  <a:lnTo>
                    <a:pt x="562" y="1117"/>
                  </a:lnTo>
                  <a:lnTo>
                    <a:pt x="560" y="1117"/>
                  </a:lnTo>
                  <a:lnTo>
                    <a:pt x="558" y="1117"/>
                  </a:lnTo>
                  <a:lnTo>
                    <a:pt x="553" y="1115"/>
                  </a:lnTo>
                  <a:lnTo>
                    <a:pt x="547" y="1113"/>
                  </a:lnTo>
                  <a:lnTo>
                    <a:pt x="546" y="1112"/>
                  </a:lnTo>
                  <a:lnTo>
                    <a:pt x="546" y="1111"/>
                  </a:lnTo>
                  <a:lnTo>
                    <a:pt x="546" y="1110"/>
                  </a:lnTo>
                  <a:lnTo>
                    <a:pt x="546" y="1109"/>
                  </a:lnTo>
                  <a:lnTo>
                    <a:pt x="545" y="1109"/>
                  </a:lnTo>
                  <a:lnTo>
                    <a:pt x="545" y="1109"/>
                  </a:lnTo>
                  <a:lnTo>
                    <a:pt x="541" y="1110"/>
                  </a:lnTo>
                  <a:lnTo>
                    <a:pt x="539" y="1112"/>
                  </a:lnTo>
                  <a:lnTo>
                    <a:pt x="536" y="1115"/>
                  </a:lnTo>
                  <a:lnTo>
                    <a:pt x="534" y="1116"/>
                  </a:lnTo>
                  <a:lnTo>
                    <a:pt x="533" y="1117"/>
                  </a:lnTo>
                  <a:lnTo>
                    <a:pt x="530" y="1118"/>
                  </a:lnTo>
                  <a:lnTo>
                    <a:pt x="517" y="1121"/>
                  </a:lnTo>
                  <a:lnTo>
                    <a:pt x="514" y="1122"/>
                  </a:lnTo>
                  <a:lnTo>
                    <a:pt x="513" y="1122"/>
                  </a:lnTo>
                  <a:lnTo>
                    <a:pt x="508" y="1120"/>
                  </a:lnTo>
                  <a:lnTo>
                    <a:pt x="504" y="1118"/>
                  </a:lnTo>
                  <a:lnTo>
                    <a:pt x="499" y="1117"/>
                  </a:lnTo>
                  <a:lnTo>
                    <a:pt x="493" y="1116"/>
                  </a:lnTo>
                  <a:lnTo>
                    <a:pt x="488" y="1115"/>
                  </a:lnTo>
                  <a:lnTo>
                    <a:pt x="486" y="1115"/>
                  </a:lnTo>
                  <a:lnTo>
                    <a:pt x="484" y="1113"/>
                  </a:lnTo>
                  <a:lnTo>
                    <a:pt x="482" y="1112"/>
                  </a:lnTo>
                  <a:lnTo>
                    <a:pt x="481" y="1111"/>
                  </a:lnTo>
                  <a:lnTo>
                    <a:pt x="478" y="1110"/>
                  </a:lnTo>
                  <a:lnTo>
                    <a:pt x="476" y="1109"/>
                  </a:lnTo>
                  <a:lnTo>
                    <a:pt x="473" y="1109"/>
                  </a:lnTo>
                  <a:lnTo>
                    <a:pt x="472" y="1108"/>
                  </a:lnTo>
                  <a:lnTo>
                    <a:pt x="470" y="1105"/>
                  </a:lnTo>
                  <a:lnTo>
                    <a:pt x="469" y="1104"/>
                  </a:lnTo>
                  <a:lnTo>
                    <a:pt x="468" y="1104"/>
                  </a:lnTo>
                  <a:lnTo>
                    <a:pt x="462" y="1102"/>
                  </a:lnTo>
                  <a:lnTo>
                    <a:pt x="456" y="1101"/>
                  </a:lnTo>
                  <a:lnTo>
                    <a:pt x="450" y="1100"/>
                  </a:lnTo>
                  <a:lnTo>
                    <a:pt x="449" y="1099"/>
                  </a:lnTo>
                  <a:lnTo>
                    <a:pt x="449" y="1098"/>
                  </a:lnTo>
                  <a:lnTo>
                    <a:pt x="447" y="1097"/>
                  </a:lnTo>
                  <a:lnTo>
                    <a:pt x="439" y="1094"/>
                  </a:lnTo>
                  <a:lnTo>
                    <a:pt x="432" y="1090"/>
                  </a:lnTo>
                  <a:lnTo>
                    <a:pt x="424" y="1087"/>
                  </a:lnTo>
                  <a:lnTo>
                    <a:pt x="424" y="1087"/>
                  </a:lnTo>
                  <a:lnTo>
                    <a:pt x="424" y="1086"/>
                  </a:lnTo>
                  <a:lnTo>
                    <a:pt x="413" y="1076"/>
                  </a:lnTo>
                  <a:lnTo>
                    <a:pt x="408" y="1073"/>
                  </a:lnTo>
                  <a:lnTo>
                    <a:pt x="403" y="1071"/>
                  </a:lnTo>
                  <a:lnTo>
                    <a:pt x="398" y="1071"/>
                  </a:lnTo>
                  <a:lnTo>
                    <a:pt x="393" y="1070"/>
                  </a:lnTo>
                  <a:lnTo>
                    <a:pt x="387" y="1068"/>
                  </a:lnTo>
                  <a:lnTo>
                    <a:pt x="383" y="1066"/>
                  </a:lnTo>
                  <a:lnTo>
                    <a:pt x="380" y="1064"/>
                  </a:lnTo>
                  <a:lnTo>
                    <a:pt x="379" y="1063"/>
                  </a:lnTo>
                  <a:lnTo>
                    <a:pt x="379" y="1062"/>
                  </a:lnTo>
                  <a:lnTo>
                    <a:pt x="378" y="1061"/>
                  </a:lnTo>
                  <a:lnTo>
                    <a:pt x="377" y="1059"/>
                  </a:lnTo>
                  <a:lnTo>
                    <a:pt x="374" y="1056"/>
                  </a:lnTo>
                  <a:lnTo>
                    <a:pt x="370" y="1051"/>
                  </a:lnTo>
                  <a:lnTo>
                    <a:pt x="368" y="1050"/>
                  </a:lnTo>
                  <a:lnTo>
                    <a:pt x="364" y="1049"/>
                  </a:lnTo>
                  <a:lnTo>
                    <a:pt x="357" y="1045"/>
                  </a:lnTo>
                  <a:lnTo>
                    <a:pt x="351" y="1041"/>
                  </a:lnTo>
                  <a:lnTo>
                    <a:pt x="350" y="1040"/>
                  </a:lnTo>
                  <a:lnTo>
                    <a:pt x="348" y="1036"/>
                  </a:lnTo>
                  <a:lnTo>
                    <a:pt x="346" y="1033"/>
                  </a:lnTo>
                  <a:lnTo>
                    <a:pt x="343" y="1029"/>
                  </a:lnTo>
                  <a:lnTo>
                    <a:pt x="341" y="1025"/>
                  </a:lnTo>
                  <a:lnTo>
                    <a:pt x="339" y="1021"/>
                  </a:lnTo>
                  <a:lnTo>
                    <a:pt x="339" y="1019"/>
                  </a:lnTo>
                  <a:lnTo>
                    <a:pt x="341" y="1018"/>
                  </a:lnTo>
                  <a:lnTo>
                    <a:pt x="346" y="1018"/>
                  </a:lnTo>
                  <a:lnTo>
                    <a:pt x="348" y="1017"/>
                  </a:lnTo>
                  <a:lnTo>
                    <a:pt x="348" y="1016"/>
                  </a:lnTo>
                  <a:lnTo>
                    <a:pt x="345" y="1014"/>
                  </a:lnTo>
                  <a:lnTo>
                    <a:pt x="343" y="1014"/>
                  </a:lnTo>
                  <a:lnTo>
                    <a:pt x="342" y="1013"/>
                  </a:lnTo>
                  <a:lnTo>
                    <a:pt x="342" y="1012"/>
                  </a:lnTo>
                  <a:lnTo>
                    <a:pt x="344" y="1009"/>
                  </a:lnTo>
                  <a:lnTo>
                    <a:pt x="346" y="1006"/>
                  </a:lnTo>
                  <a:lnTo>
                    <a:pt x="349" y="1003"/>
                  </a:lnTo>
                  <a:lnTo>
                    <a:pt x="350" y="1000"/>
                  </a:lnTo>
                  <a:lnTo>
                    <a:pt x="349" y="997"/>
                  </a:lnTo>
                  <a:lnTo>
                    <a:pt x="344" y="992"/>
                  </a:lnTo>
                  <a:lnTo>
                    <a:pt x="341" y="989"/>
                  </a:lnTo>
                  <a:lnTo>
                    <a:pt x="341" y="984"/>
                  </a:lnTo>
                  <a:lnTo>
                    <a:pt x="341" y="978"/>
                  </a:lnTo>
                  <a:lnTo>
                    <a:pt x="339" y="974"/>
                  </a:lnTo>
                  <a:lnTo>
                    <a:pt x="336" y="970"/>
                  </a:lnTo>
                  <a:lnTo>
                    <a:pt x="332" y="967"/>
                  </a:lnTo>
                  <a:lnTo>
                    <a:pt x="329" y="963"/>
                  </a:lnTo>
                  <a:lnTo>
                    <a:pt x="328" y="962"/>
                  </a:lnTo>
                  <a:lnTo>
                    <a:pt x="328" y="961"/>
                  </a:lnTo>
                  <a:lnTo>
                    <a:pt x="328" y="960"/>
                  </a:lnTo>
                  <a:lnTo>
                    <a:pt x="327" y="959"/>
                  </a:lnTo>
                  <a:lnTo>
                    <a:pt x="324" y="954"/>
                  </a:lnTo>
                  <a:lnTo>
                    <a:pt x="321" y="949"/>
                  </a:lnTo>
                  <a:lnTo>
                    <a:pt x="318" y="945"/>
                  </a:lnTo>
                  <a:lnTo>
                    <a:pt x="313" y="942"/>
                  </a:lnTo>
                  <a:lnTo>
                    <a:pt x="309" y="938"/>
                  </a:lnTo>
                  <a:lnTo>
                    <a:pt x="306" y="934"/>
                  </a:lnTo>
                  <a:lnTo>
                    <a:pt x="306" y="934"/>
                  </a:lnTo>
                  <a:lnTo>
                    <a:pt x="308" y="934"/>
                  </a:lnTo>
                  <a:lnTo>
                    <a:pt x="308" y="934"/>
                  </a:lnTo>
                  <a:lnTo>
                    <a:pt x="309" y="934"/>
                  </a:lnTo>
                  <a:lnTo>
                    <a:pt x="310" y="935"/>
                  </a:lnTo>
                  <a:lnTo>
                    <a:pt x="311" y="935"/>
                  </a:lnTo>
                  <a:lnTo>
                    <a:pt x="311" y="934"/>
                  </a:lnTo>
                  <a:lnTo>
                    <a:pt x="307" y="930"/>
                  </a:lnTo>
                  <a:lnTo>
                    <a:pt x="302" y="925"/>
                  </a:lnTo>
                  <a:lnTo>
                    <a:pt x="298" y="920"/>
                  </a:lnTo>
                  <a:lnTo>
                    <a:pt x="299" y="920"/>
                  </a:lnTo>
                  <a:lnTo>
                    <a:pt x="302" y="922"/>
                  </a:lnTo>
                  <a:lnTo>
                    <a:pt x="303" y="922"/>
                  </a:lnTo>
                  <a:lnTo>
                    <a:pt x="285" y="909"/>
                  </a:lnTo>
                  <a:lnTo>
                    <a:pt x="281" y="907"/>
                  </a:lnTo>
                  <a:lnTo>
                    <a:pt x="280" y="907"/>
                  </a:lnTo>
                  <a:lnTo>
                    <a:pt x="278" y="902"/>
                  </a:lnTo>
                  <a:lnTo>
                    <a:pt x="278" y="899"/>
                  </a:lnTo>
                  <a:lnTo>
                    <a:pt x="278" y="897"/>
                  </a:lnTo>
                  <a:lnTo>
                    <a:pt x="278" y="897"/>
                  </a:lnTo>
                  <a:lnTo>
                    <a:pt x="280" y="898"/>
                  </a:lnTo>
                  <a:lnTo>
                    <a:pt x="283" y="900"/>
                  </a:lnTo>
                  <a:lnTo>
                    <a:pt x="284" y="901"/>
                  </a:lnTo>
                  <a:lnTo>
                    <a:pt x="285" y="900"/>
                  </a:lnTo>
                  <a:lnTo>
                    <a:pt x="287" y="898"/>
                  </a:lnTo>
                  <a:lnTo>
                    <a:pt x="287" y="895"/>
                  </a:lnTo>
                  <a:lnTo>
                    <a:pt x="287" y="893"/>
                  </a:lnTo>
                  <a:lnTo>
                    <a:pt x="284" y="891"/>
                  </a:lnTo>
                  <a:lnTo>
                    <a:pt x="277" y="880"/>
                  </a:lnTo>
                  <a:lnTo>
                    <a:pt x="275" y="877"/>
                  </a:lnTo>
                  <a:lnTo>
                    <a:pt x="274" y="876"/>
                  </a:lnTo>
                  <a:lnTo>
                    <a:pt x="271" y="874"/>
                  </a:lnTo>
                  <a:lnTo>
                    <a:pt x="266" y="872"/>
                  </a:lnTo>
                  <a:lnTo>
                    <a:pt x="264" y="870"/>
                  </a:lnTo>
                  <a:lnTo>
                    <a:pt x="264" y="867"/>
                  </a:lnTo>
                  <a:lnTo>
                    <a:pt x="266" y="861"/>
                  </a:lnTo>
                  <a:lnTo>
                    <a:pt x="266" y="858"/>
                  </a:lnTo>
                  <a:lnTo>
                    <a:pt x="264" y="857"/>
                  </a:lnTo>
                  <a:lnTo>
                    <a:pt x="259" y="856"/>
                  </a:lnTo>
                  <a:lnTo>
                    <a:pt x="256" y="855"/>
                  </a:lnTo>
                  <a:lnTo>
                    <a:pt x="254" y="852"/>
                  </a:lnTo>
                  <a:lnTo>
                    <a:pt x="253" y="849"/>
                  </a:lnTo>
                  <a:lnTo>
                    <a:pt x="252" y="846"/>
                  </a:lnTo>
                  <a:lnTo>
                    <a:pt x="251" y="845"/>
                  </a:lnTo>
                  <a:lnTo>
                    <a:pt x="250" y="844"/>
                  </a:lnTo>
                  <a:lnTo>
                    <a:pt x="249" y="844"/>
                  </a:lnTo>
                  <a:lnTo>
                    <a:pt x="248" y="843"/>
                  </a:lnTo>
                  <a:lnTo>
                    <a:pt x="247" y="843"/>
                  </a:lnTo>
                  <a:lnTo>
                    <a:pt x="242" y="835"/>
                  </a:lnTo>
                  <a:lnTo>
                    <a:pt x="238" y="824"/>
                  </a:lnTo>
                  <a:lnTo>
                    <a:pt x="235" y="813"/>
                  </a:lnTo>
                  <a:lnTo>
                    <a:pt x="232" y="803"/>
                  </a:lnTo>
                  <a:lnTo>
                    <a:pt x="231" y="793"/>
                  </a:lnTo>
                  <a:lnTo>
                    <a:pt x="232" y="789"/>
                  </a:lnTo>
                  <a:lnTo>
                    <a:pt x="233" y="786"/>
                  </a:lnTo>
                  <a:lnTo>
                    <a:pt x="233" y="783"/>
                  </a:lnTo>
                  <a:lnTo>
                    <a:pt x="232" y="782"/>
                  </a:lnTo>
                  <a:lnTo>
                    <a:pt x="231" y="781"/>
                  </a:lnTo>
                  <a:lnTo>
                    <a:pt x="230" y="781"/>
                  </a:lnTo>
                  <a:lnTo>
                    <a:pt x="227" y="780"/>
                  </a:lnTo>
                  <a:lnTo>
                    <a:pt x="225" y="779"/>
                  </a:lnTo>
                  <a:lnTo>
                    <a:pt x="224" y="778"/>
                  </a:lnTo>
                  <a:lnTo>
                    <a:pt x="223" y="776"/>
                  </a:lnTo>
                  <a:lnTo>
                    <a:pt x="222" y="775"/>
                  </a:lnTo>
                  <a:lnTo>
                    <a:pt x="221" y="772"/>
                  </a:lnTo>
                  <a:lnTo>
                    <a:pt x="220" y="771"/>
                  </a:lnTo>
                  <a:lnTo>
                    <a:pt x="220" y="771"/>
                  </a:lnTo>
                  <a:lnTo>
                    <a:pt x="220" y="772"/>
                  </a:lnTo>
                  <a:lnTo>
                    <a:pt x="219" y="773"/>
                  </a:lnTo>
                  <a:lnTo>
                    <a:pt x="219" y="774"/>
                  </a:lnTo>
                  <a:lnTo>
                    <a:pt x="219" y="774"/>
                  </a:lnTo>
                  <a:lnTo>
                    <a:pt x="215" y="771"/>
                  </a:lnTo>
                  <a:lnTo>
                    <a:pt x="208" y="764"/>
                  </a:lnTo>
                  <a:lnTo>
                    <a:pt x="205" y="761"/>
                  </a:lnTo>
                  <a:lnTo>
                    <a:pt x="204" y="761"/>
                  </a:lnTo>
                  <a:lnTo>
                    <a:pt x="204" y="762"/>
                  </a:lnTo>
                  <a:lnTo>
                    <a:pt x="205" y="763"/>
                  </a:lnTo>
                  <a:lnTo>
                    <a:pt x="205" y="764"/>
                  </a:lnTo>
                  <a:lnTo>
                    <a:pt x="206" y="764"/>
                  </a:lnTo>
                  <a:lnTo>
                    <a:pt x="207" y="767"/>
                  </a:lnTo>
                  <a:lnTo>
                    <a:pt x="207" y="768"/>
                  </a:lnTo>
                  <a:lnTo>
                    <a:pt x="204" y="778"/>
                  </a:lnTo>
                  <a:lnTo>
                    <a:pt x="204" y="779"/>
                  </a:lnTo>
                  <a:lnTo>
                    <a:pt x="205" y="780"/>
                  </a:lnTo>
                  <a:lnTo>
                    <a:pt x="205" y="781"/>
                  </a:lnTo>
                  <a:lnTo>
                    <a:pt x="206" y="783"/>
                  </a:lnTo>
                  <a:lnTo>
                    <a:pt x="207" y="791"/>
                  </a:lnTo>
                  <a:lnTo>
                    <a:pt x="207" y="799"/>
                  </a:lnTo>
                  <a:lnTo>
                    <a:pt x="208" y="807"/>
                  </a:lnTo>
                  <a:lnTo>
                    <a:pt x="210" y="811"/>
                  </a:lnTo>
                  <a:lnTo>
                    <a:pt x="217" y="818"/>
                  </a:lnTo>
                  <a:lnTo>
                    <a:pt x="218" y="823"/>
                  </a:lnTo>
                  <a:lnTo>
                    <a:pt x="219" y="828"/>
                  </a:lnTo>
                  <a:lnTo>
                    <a:pt x="222" y="833"/>
                  </a:lnTo>
                  <a:lnTo>
                    <a:pt x="225" y="838"/>
                  </a:lnTo>
                  <a:lnTo>
                    <a:pt x="227" y="842"/>
                  </a:lnTo>
                  <a:lnTo>
                    <a:pt x="228" y="847"/>
                  </a:lnTo>
                  <a:lnTo>
                    <a:pt x="228" y="850"/>
                  </a:lnTo>
                  <a:lnTo>
                    <a:pt x="230" y="854"/>
                  </a:lnTo>
                  <a:lnTo>
                    <a:pt x="230" y="855"/>
                  </a:lnTo>
                  <a:lnTo>
                    <a:pt x="231" y="856"/>
                  </a:lnTo>
                  <a:lnTo>
                    <a:pt x="232" y="857"/>
                  </a:lnTo>
                  <a:lnTo>
                    <a:pt x="234" y="859"/>
                  </a:lnTo>
                  <a:lnTo>
                    <a:pt x="235" y="861"/>
                  </a:lnTo>
                  <a:lnTo>
                    <a:pt x="235" y="863"/>
                  </a:lnTo>
                  <a:lnTo>
                    <a:pt x="235" y="864"/>
                  </a:lnTo>
                  <a:lnTo>
                    <a:pt x="236" y="866"/>
                  </a:lnTo>
                  <a:lnTo>
                    <a:pt x="238" y="870"/>
                  </a:lnTo>
                  <a:lnTo>
                    <a:pt x="245" y="878"/>
                  </a:lnTo>
                  <a:lnTo>
                    <a:pt x="247" y="882"/>
                  </a:lnTo>
                  <a:lnTo>
                    <a:pt x="248" y="889"/>
                  </a:lnTo>
                  <a:lnTo>
                    <a:pt x="249" y="895"/>
                  </a:lnTo>
                  <a:lnTo>
                    <a:pt x="250" y="902"/>
                  </a:lnTo>
                  <a:lnTo>
                    <a:pt x="251" y="907"/>
                  </a:lnTo>
                  <a:lnTo>
                    <a:pt x="254" y="911"/>
                  </a:lnTo>
                  <a:lnTo>
                    <a:pt x="256" y="917"/>
                  </a:lnTo>
                  <a:lnTo>
                    <a:pt x="257" y="921"/>
                  </a:lnTo>
                  <a:lnTo>
                    <a:pt x="257" y="925"/>
                  </a:lnTo>
                  <a:lnTo>
                    <a:pt x="259" y="930"/>
                  </a:lnTo>
                  <a:lnTo>
                    <a:pt x="261" y="933"/>
                  </a:lnTo>
                  <a:lnTo>
                    <a:pt x="262" y="934"/>
                  </a:lnTo>
                  <a:lnTo>
                    <a:pt x="267" y="935"/>
                  </a:lnTo>
                  <a:lnTo>
                    <a:pt x="270" y="936"/>
                  </a:lnTo>
                  <a:lnTo>
                    <a:pt x="272" y="939"/>
                  </a:lnTo>
                  <a:lnTo>
                    <a:pt x="274" y="943"/>
                  </a:lnTo>
                  <a:lnTo>
                    <a:pt x="275" y="947"/>
                  </a:lnTo>
                  <a:lnTo>
                    <a:pt x="275" y="951"/>
                  </a:lnTo>
                  <a:lnTo>
                    <a:pt x="275" y="954"/>
                  </a:lnTo>
                  <a:lnTo>
                    <a:pt x="273" y="957"/>
                  </a:lnTo>
                  <a:lnTo>
                    <a:pt x="269" y="959"/>
                  </a:lnTo>
                  <a:lnTo>
                    <a:pt x="265" y="959"/>
                  </a:lnTo>
                  <a:lnTo>
                    <a:pt x="264" y="958"/>
                  </a:lnTo>
                  <a:lnTo>
                    <a:pt x="264" y="957"/>
                  </a:lnTo>
                  <a:lnTo>
                    <a:pt x="264" y="954"/>
                  </a:lnTo>
                  <a:lnTo>
                    <a:pt x="263" y="953"/>
                  </a:lnTo>
                  <a:lnTo>
                    <a:pt x="259" y="945"/>
                  </a:lnTo>
                  <a:lnTo>
                    <a:pt x="253" y="937"/>
                  </a:lnTo>
                  <a:lnTo>
                    <a:pt x="252" y="935"/>
                  </a:lnTo>
                  <a:lnTo>
                    <a:pt x="249" y="933"/>
                  </a:lnTo>
                  <a:lnTo>
                    <a:pt x="246" y="930"/>
                  </a:lnTo>
                  <a:lnTo>
                    <a:pt x="242" y="926"/>
                  </a:lnTo>
                  <a:lnTo>
                    <a:pt x="233" y="917"/>
                  </a:lnTo>
                  <a:lnTo>
                    <a:pt x="232" y="915"/>
                  </a:lnTo>
                  <a:lnTo>
                    <a:pt x="231" y="910"/>
                  </a:lnTo>
                  <a:lnTo>
                    <a:pt x="233" y="906"/>
                  </a:lnTo>
                  <a:lnTo>
                    <a:pt x="234" y="901"/>
                  </a:lnTo>
                  <a:lnTo>
                    <a:pt x="235" y="896"/>
                  </a:lnTo>
                  <a:lnTo>
                    <a:pt x="234" y="890"/>
                  </a:lnTo>
                  <a:lnTo>
                    <a:pt x="232" y="886"/>
                  </a:lnTo>
                  <a:lnTo>
                    <a:pt x="230" y="883"/>
                  </a:lnTo>
                  <a:lnTo>
                    <a:pt x="227" y="882"/>
                  </a:lnTo>
                  <a:lnTo>
                    <a:pt x="224" y="880"/>
                  </a:lnTo>
                  <a:lnTo>
                    <a:pt x="221" y="877"/>
                  </a:lnTo>
                  <a:lnTo>
                    <a:pt x="217" y="872"/>
                  </a:lnTo>
                  <a:lnTo>
                    <a:pt x="217" y="871"/>
                  </a:lnTo>
                  <a:lnTo>
                    <a:pt x="218" y="870"/>
                  </a:lnTo>
                  <a:lnTo>
                    <a:pt x="220" y="868"/>
                  </a:lnTo>
                  <a:lnTo>
                    <a:pt x="220" y="867"/>
                  </a:lnTo>
                  <a:lnTo>
                    <a:pt x="214" y="863"/>
                  </a:lnTo>
                  <a:lnTo>
                    <a:pt x="203" y="857"/>
                  </a:lnTo>
                  <a:lnTo>
                    <a:pt x="198" y="853"/>
                  </a:lnTo>
                  <a:lnTo>
                    <a:pt x="193" y="849"/>
                  </a:lnTo>
                  <a:lnTo>
                    <a:pt x="191" y="847"/>
                  </a:lnTo>
                  <a:lnTo>
                    <a:pt x="191" y="845"/>
                  </a:lnTo>
                  <a:lnTo>
                    <a:pt x="193" y="843"/>
                  </a:lnTo>
                  <a:lnTo>
                    <a:pt x="196" y="843"/>
                  </a:lnTo>
                  <a:lnTo>
                    <a:pt x="199" y="843"/>
                  </a:lnTo>
                  <a:lnTo>
                    <a:pt x="202" y="844"/>
                  </a:lnTo>
                  <a:lnTo>
                    <a:pt x="203" y="845"/>
                  </a:lnTo>
                  <a:lnTo>
                    <a:pt x="204" y="846"/>
                  </a:lnTo>
                  <a:lnTo>
                    <a:pt x="205" y="847"/>
                  </a:lnTo>
                  <a:lnTo>
                    <a:pt x="206" y="848"/>
                  </a:lnTo>
                  <a:lnTo>
                    <a:pt x="206" y="849"/>
                  </a:lnTo>
                  <a:lnTo>
                    <a:pt x="207" y="850"/>
                  </a:lnTo>
                  <a:lnTo>
                    <a:pt x="207" y="850"/>
                  </a:lnTo>
                  <a:lnTo>
                    <a:pt x="208" y="849"/>
                  </a:lnTo>
                  <a:lnTo>
                    <a:pt x="209" y="844"/>
                  </a:lnTo>
                  <a:lnTo>
                    <a:pt x="209" y="839"/>
                  </a:lnTo>
                  <a:lnTo>
                    <a:pt x="208" y="833"/>
                  </a:lnTo>
                  <a:lnTo>
                    <a:pt x="206" y="827"/>
                  </a:lnTo>
                  <a:lnTo>
                    <a:pt x="203" y="822"/>
                  </a:lnTo>
                  <a:lnTo>
                    <a:pt x="199" y="817"/>
                  </a:lnTo>
                  <a:lnTo>
                    <a:pt x="197" y="813"/>
                  </a:lnTo>
                  <a:lnTo>
                    <a:pt x="192" y="808"/>
                  </a:lnTo>
                  <a:lnTo>
                    <a:pt x="189" y="805"/>
                  </a:lnTo>
                  <a:lnTo>
                    <a:pt x="186" y="802"/>
                  </a:lnTo>
                  <a:lnTo>
                    <a:pt x="186" y="798"/>
                  </a:lnTo>
                  <a:lnTo>
                    <a:pt x="186" y="794"/>
                  </a:lnTo>
                  <a:lnTo>
                    <a:pt x="186" y="791"/>
                  </a:lnTo>
                  <a:lnTo>
                    <a:pt x="185" y="785"/>
                  </a:lnTo>
                  <a:lnTo>
                    <a:pt x="182" y="781"/>
                  </a:lnTo>
                  <a:lnTo>
                    <a:pt x="181" y="776"/>
                  </a:lnTo>
                  <a:lnTo>
                    <a:pt x="181" y="774"/>
                  </a:lnTo>
                  <a:lnTo>
                    <a:pt x="181" y="773"/>
                  </a:lnTo>
                  <a:lnTo>
                    <a:pt x="182" y="772"/>
                  </a:lnTo>
                  <a:lnTo>
                    <a:pt x="182" y="771"/>
                  </a:lnTo>
                  <a:lnTo>
                    <a:pt x="177" y="746"/>
                  </a:lnTo>
                  <a:lnTo>
                    <a:pt x="171" y="721"/>
                  </a:lnTo>
                  <a:lnTo>
                    <a:pt x="168" y="716"/>
                  </a:lnTo>
                  <a:lnTo>
                    <a:pt x="166" y="715"/>
                  </a:lnTo>
                  <a:lnTo>
                    <a:pt x="165" y="713"/>
                  </a:lnTo>
                  <a:lnTo>
                    <a:pt x="163" y="709"/>
                  </a:lnTo>
                  <a:lnTo>
                    <a:pt x="162" y="708"/>
                  </a:lnTo>
                  <a:lnTo>
                    <a:pt x="161" y="706"/>
                  </a:lnTo>
                  <a:lnTo>
                    <a:pt x="158" y="704"/>
                  </a:lnTo>
                  <a:lnTo>
                    <a:pt x="155" y="703"/>
                  </a:lnTo>
                  <a:lnTo>
                    <a:pt x="152" y="702"/>
                  </a:lnTo>
                  <a:lnTo>
                    <a:pt x="151" y="701"/>
                  </a:lnTo>
                  <a:lnTo>
                    <a:pt x="151" y="700"/>
                  </a:lnTo>
                  <a:lnTo>
                    <a:pt x="150" y="697"/>
                  </a:lnTo>
                  <a:lnTo>
                    <a:pt x="148" y="695"/>
                  </a:lnTo>
                  <a:lnTo>
                    <a:pt x="144" y="692"/>
                  </a:lnTo>
                  <a:lnTo>
                    <a:pt x="140" y="691"/>
                  </a:lnTo>
                  <a:lnTo>
                    <a:pt x="136" y="689"/>
                  </a:lnTo>
                  <a:lnTo>
                    <a:pt x="133" y="687"/>
                  </a:lnTo>
                  <a:lnTo>
                    <a:pt x="133" y="684"/>
                  </a:lnTo>
                  <a:lnTo>
                    <a:pt x="134" y="682"/>
                  </a:lnTo>
                  <a:lnTo>
                    <a:pt x="135" y="678"/>
                  </a:lnTo>
                  <a:lnTo>
                    <a:pt x="136" y="676"/>
                  </a:lnTo>
                  <a:lnTo>
                    <a:pt x="135" y="672"/>
                  </a:lnTo>
                  <a:lnTo>
                    <a:pt x="131" y="663"/>
                  </a:lnTo>
                  <a:lnTo>
                    <a:pt x="131" y="663"/>
                  </a:lnTo>
                  <a:lnTo>
                    <a:pt x="130" y="663"/>
                  </a:lnTo>
                  <a:lnTo>
                    <a:pt x="129" y="662"/>
                  </a:lnTo>
                  <a:lnTo>
                    <a:pt x="126" y="646"/>
                  </a:lnTo>
                  <a:lnTo>
                    <a:pt x="124" y="630"/>
                  </a:lnTo>
                  <a:lnTo>
                    <a:pt x="123" y="626"/>
                  </a:lnTo>
                  <a:lnTo>
                    <a:pt x="123" y="622"/>
                  </a:lnTo>
                  <a:lnTo>
                    <a:pt x="124" y="618"/>
                  </a:lnTo>
                  <a:lnTo>
                    <a:pt x="126" y="616"/>
                  </a:lnTo>
                  <a:lnTo>
                    <a:pt x="128" y="615"/>
                  </a:lnTo>
                  <a:lnTo>
                    <a:pt x="131" y="615"/>
                  </a:lnTo>
                  <a:lnTo>
                    <a:pt x="134" y="616"/>
                  </a:lnTo>
                  <a:lnTo>
                    <a:pt x="137" y="617"/>
                  </a:lnTo>
                  <a:lnTo>
                    <a:pt x="139" y="618"/>
                  </a:lnTo>
                  <a:lnTo>
                    <a:pt x="140" y="617"/>
                  </a:lnTo>
                  <a:lnTo>
                    <a:pt x="140" y="616"/>
                  </a:lnTo>
                  <a:lnTo>
                    <a:pt x="138" y="614"/>
                  </a:lnTo>
                  <a:lnTo>
                    <a:pt x="135" y="613"/>
                  </a:lnTo>
                  <a:lnTo>
                    <a:pt x="131" y="612"/>
                  </a:lnTo>
                  <a:lnTo>
                    <a:pt x="127" y="612"/>
                  </a:lnTo>
                  <a:lnTo>
                    <a:pt x="124" y="611"/>
                  </a:lnTo>
                  <a:lnTo>
                    <a:pt x="122" y="608"/>
                  </a:lnTo>
                  <a:lnTo>
                    <a:pt x="121" y="597"/>
                  </a:lnTo>
                  <a:lnTo>
                    <a:pt x="121" y="586"/>
                  </a:lnTo>
                  <a:lnTo>
                    <a:pt x="122" y="574"/>
                  </a:lnTo>
                  <a:lnTo>
                    <a:pt x="124" y="562"/>
                  </a:lnTo>
                  <a:lnTo>
                    <a:pt x="124" y="551"/>
                  </a:lnTo>
                  <a:lnTo>
                    <a:pt x="124" y="550"/>
                  </a:lnTo>
                  <a:lnTo>
                    <a:pt x="124" y="551"/>
                  </a:lnTo>
                  <a:lnTo>
                    <a:pt x="123" y="551"/>
                  </a:lnTo>
                  <a:lnTo>
                    <a:pt x="123" y="551"/>
                  </a:lnTo>
                  <a:lnTo>
                    <a:pt x="122" y="551"/>
                  </a:lnTo>
                  <a:lnTo>
                    <a:pt x="128" y="540"/>
                  </a:lnTo>
                  <a:lnTo>
                    <a:pt x="131" y="529"/>
                  </a:lnTo>
                  <a:lnTo>
                    <a:pt x="135" y="511"/>
                  </a:lnTo>
                  <a:lnTo>
                    <a:pt x="138" y="502"/>
                  </a:lnTo>
                  <a:lnTo>
                    <a:pt x="138" y="501"/>
                  </a:lnTo>
                  <a:lnTo>
                    <a:pt x="139" y="500"/>
                  </a:lnTo>
                  <a:lnTo>
                    <a:pt x="141" y="499"/>
                  </a:lnTo>
                  <a:lnTo>
                    <a:pt x="142" y="498"/>
                  </a:lnTo>
                  <a:lnTo>
                    <a:pt x="144" y="496"/>
                  </a:lnTo>
                  <a:lnTo>
                    <a:pt x="145" y="495"/>
                  </a:lnTo>
                  <a:lnTo>
                    <a:pt x="145" y="494"/>
                  </a:lnTo>
                  <a:lnTo>
                    <a:pt x="145" y="492"/>
                  </a:lnTo>
                  <a:lnTo>
                    <a:pt x="146" y="491"/>
                  </a:lnTo>
                  <a:lnTo>
                    <a:pt x="152" y="476"/>
                  </a:lnTo>
                  <a:lnTo>
                    <a:pt x="156" y="469"/>
                  </a:lnTo>
                  <a:lnTo>
                    <a:pt x="160" y="464"/>
                  </a:lnTo>
                  <a:lnTo>
                    <a:pt x="161" y="459"/>
                  </a:lnTo>
                  <a:lnTo>
                    <a:pt x="163" y="450"/>
                  </a:lnTo>
                  <a:lnTo>
                    <a:pt x="164" y="449"/>
                  </a:lnTo>
                  <a:lnTo>
                    <a:pt x="165" y="447"/>
                  </a:lnTo>
                  <a:lnTo>
                    <a:pt x="166" y="446"/>
                  </a:lnTo>
                  <a:lnTo>
                    <a:pt x="168" y="445"/>
                  </a:lnTo>
                  <a:lnTo>
                    <a:pt x="169" y="443"/>
                  </a:lnTo>
                  <a:lnTo>
                    <a:pt x="169" y="442"/>
                  </a:lnTo>
                  <a:lnTo>
                    <a:pt x="169" y="441"/>
                  </a:lnTo>
                  <a:lnTo>
                    <a:pt x="167" y="439"/>
                  </a:lnTo>
                  <a:lnTo>
                    <a:pt x="167" y="438"/>
                  </a:lnTo>
                  <a:lnTo>
                    <a:pt x="167" y="437"/>
                  </a:lnTo>
                  <a:lnTo>
                    <a:pt x="169" y="430"/>
                  </a:lnTo>
                  <a:lnTo>
                    <a:pt x="171" y="425"/>
                  </a:lnTo>
                  <a:lnTo>
                    <a:pt x="175" y="419"/>
                  </a:lnTo>
                  <a:lnTo>
                    <a:pt x="179" y="414"/>
                  </a:lnTo>
                  <a:lnTo>
                    <a:pt x="180" y="414"/>
                  </a:lnTo>
                  <a:lnTo>
                    <a:pt x="183" y="415"/>
                  </a:lnTo>
                  <a:lnTo>
                    <a:pt x="186" y="415"/>
                  </a:lnTo>
                  <a:lnTo>
                    <a:pt x="189" y="416"/>
                  </a:lnTo>
                  <a:lnTo>
                    <a:pt x="192" y="419"/>
                  </a:lnTo>
                  <a:lnTo>
                    <a:pt x="193" y="421"/>
                  </a:lnTo>
                  <a:lnTo>
                    <a:pt x="191" y="424"/>
                  </a:lnTo>
                  <a:lnTo>
                    <a:pt x="188" y="427"/>
                  </a:lnTo>
                  <a:lnTo>
                    <a:pt x="184" y="429"/>
                  </a:lnTo>
                  <a:lnTo>
                    <a:pt x="181" y="433"/>
                  </a:lnTo>
                  <a:lnTo>
                    <a:pt x="180" y="434"/>
                  </a:lnTo>
                  <a:lnTo>
                    <a:pt x="180" y="434"/>
                  </a:lnTo>
                  <a:lnTo>
                    <a:pt x="180" y="435"/>
                  </a:lnTo>
                  <a:lnTo>
                    <a:pt x="180" y="437"/>
                  </a:lnTo>
                  <a:lnTo>
                    <a:pt x="180" y="437"/>
                  </a:lnTo>
                  <a:lnTo>
                    <a:pt x="186" y="433"/>
                  </a:lnTo>
                  <a:lnTo>
                    <a:pt x="192" y="428"/>
                  </a:lnTo>
                  <a:lnTo>
                    <a:pt x="197" y="423"/>
                  </a:lnTo>
                  <a:lnTo>
                    <a:pt x="198" y="420"/>
                  </a:lnTo>
                  <a:lnTo>
                    <a:pt x="198" y="415"/>
                  </a:lnTo>
                  <a:lnTo>
                    <a:pt x="198" y="412"/>
                  </a:lnTo>
                  <a:lnTo>
                    <a:pt x="199" y="406"/>
                  </a:lnTo>
                  <a:lnTo>
                    <a:pt x="200" y="401"/>
                  </a:lnTo>
                  <a:lnTo>
                    <a:pt x="200" y="395"/>
                  </a:lnTo>
                  <a:lnTo>
                    <a:pt x="200" y="395"/>
                  </a:lnTo>
                  <a:lnTo>
                    <a:pt x="197" y="395"/>
                  </a:lnTo>
                  <a:lnTo>
                    <a:pt x="195" y="393"/>
                  </a:lnTo>
                  <a:lnTo>
                    <a:pt x="194" y="392"/>
                  </a:lnTo>
                  <a:lnTo>
                    <a:pt x="194" y="391"/>
                  </a:lnTo>
                  <a:lnTo>
                    <a:pt x="195" y="390"/>
                  </a:lnTo>
                  <a:lnTo>
                    <a:pt x="195" y="389"/>
                  </a:lnTo>
                  <a:lnTo>
                    <a:pt x="195" y="388"/>
                  </a:lnTo>
                  <a:lnTo>
                    <a:pt x="194" y="387"/>
                  </a:lnTo>
                  <a:lnTo>
                    <a:pt x="192" y="386"/>
                  </a:lnTo>
                  <a:lnTo>
                    <a:pt x="189" y="385"/>
                  </a:lnTo>
                  <a:lnTo>
                    <a:pt x="186" y="384"/>
                  </a:lnTo>
                  <a:lnTo>
                    <a:pt x="184" y="382"/>
                  </a:lnTo>
                  <a:lnTo>
                    <a:pt x="184" y="379"/>
                  </a:lnTo>
                  <a:lnTo>
                    <a:pt x="186" y="377"/>
                  </a:lnTo>
                  <a:lnTo>
                    <a:pt x="189" y="375"/>
                  </a:lnTo>
                  <a:lnTo>
                    <a:pt x="191" y="373"/>
                  </a:lnTo>
                  <a:lnTo>
                    <a:pt x="193" y="371"/>
                  </a:lnTo>
                  <a:lnTo>
                    <a:pt x="194" y="369"/>
                  </a:lnTo>
                  <a:lnTo>
                    <a:pt x="194" y="366"/>
                  </a:lnTo>
                  <a:lnTo>
                    <a:pt x="193" y="364"/>
                  </a:lnTo>
                  <a:lnTo>
                    <a:pt x="192" y="363"/>
                  </a:lnTo>
                  <a:lnTo>
                    <a:pt x="191" y="363"/>
                  </a:lnTo>
                  <a:lnTo>
                    <a:pt x="190" y="363"/>
                  </a:lnTo>
                  <a:lnTo>
                    <a:pt x="189" y="365"/>
                  </a:lnTo>
                  <a:lnTo>
                    <a:pt x="188" y="366"/>
                  </a:lnTo>
                  <a:lnTo>
                    <a:pt x="187" y="367"/>
                  </a:lnTo>
                  <a:lnTo>
                    <a:pt x="184" y="370"/>
                  </a:lnTo>
                  <a:lnTo>
                    <a:pt x="182" y="370"/>
                  </a:lnTo>
                  <a:lnTo>
                    <a:pt x="178" y="365"/>
                  </a:lnTo>
                  <a:lnTo>
                    <a:pt x="176" y="363"/>
                  </a:lnTo>
                  <a:lnTo>
                    <a:pt x="171" y="358"/>
                  </a:lnTo>
                  <a:lnTo>
                    <a:pt x="168" y="354"/>
                  </a:lnTo>
                  <a:lnTo>
                    <a:pt x="165" y="349"/>
                  </a:lnTo>
                  <a:lnTo>
                    <a:pt x="165" y="344"/>
                  </a:lnTo>
                  <a:lnTo>
                    <a:pt x="167" y="341"/>
                  </a:lnTo>
                  <a:lnTo>
                    <a:pt x="171" y="337"/>
                  </a:lnTo>
                  <a:lnTo>
                    <a:pt x="175" y="334"/>
                  </a:lnTo>
                  <a:lnTo>
                    <a:pt x="179" y="332"/>
                  </a:lnTo>
                  <a:lnTo>
                    <a:pt x="181" y="331"/>
                  </a:lnTo>
                  <a:lnTo>
                    <a:pt x="184" y="331"/>
                  </a:lnTo>
                  <a:lnTo>
                    <a:pt x="185" y="331"/>
                  </a:lnTo>
                  <a:lnTo>
                    <a:pt x="185" y="331"/>
                  </a:lnTo>
                  <a:lnTo>
                    <a:pt x="182" y="330"/>
                  </a:lnTo>
                  <a:lnTo>
                    <a:pt x="179" y="330"/>
                  </a:lnTo>
                  <a:lnTo>
                    <a:pt x="176" y="329"/>
                  </a:lnTo>
                  <a:lnTo>
                    <a:pt x="173" y="328"/>
                  </a:lnTo>
                  <a:lnTo>
                    <a:pt x="170" y="326"/>
                  </a:lnTo>
                  <a:lnTo>
                    <a:pt x="170" y="325"/>
                  </a:lnTo>
                  <a:lnTo>
                    <a:pt x="173" y="323"/>
                  </a:lnTo>
                  <a:lnTo>
                    <a:pt x="175" y="322"/>
                  </a:lnTo>
                  <a:lnTo>
                    <a:pt x="177" y="320"/>
                  </a:lnTo>
                  <a:lnTo>
                    <a:pt x="179" y="318"/>
                  </a:lnTo>
                  <a:lnTo>
                    <a:pt x="180" y="313"/>
                  </a:lnTo>
                  <a:lnTo>
                    <a:pt x="179" y="309"/>
                  </a:lnTo>
                  <a:lnTo>
                    <a:pt x="178" y="307"/>
                  </a:lnTo>
                  <a:lnTo>
                    <a:pt x="177" y="305"/>
                  </a:lnTo>
                  <a:lnTo>
                    <a:pt x="175" y="304"/>
                  </a:lnTo>
                  <a:lnTo>
                    <a:pt x="173" y="302"/>
                  </a:lnTo>
                  <a:lnTo>
                    <a:pt x="171" y="299"/>
                  </a:lnTo>
                  <a:lnTo>
                    <a:pt x="170" y="296"/>
                  </a:lnTo>
                  <a:lnTo>
                    <a:pt x="170" y="295"/>
                  </a:lnTo>
                  <a:lnTo>
                    <a:pt x="171" y="293"/>
                  </a:lnTo>
                  <a:lnTo>
                    <a:pt x="173" y="291"/>
                  </a:lnTo>
                  <a:lnTo>
                    <a:pt x="172" y="290"/>
                  </a:lnTo>
                  <a:lnTo>
                    <a:pt x="171" y="288"/>
                  </a:lnTo>
                  <a:lnTo>
                    <a:pt x="171" y="287"/>
                  </a:lnTo>
                  <a:lnTo>
                    <a:pt x="171" y="286"/>
                  </a:lnTo>
                  <a:lnTo>
                    <a:pt x="171" y="285"/>
                  </a:lnTo>
                  <a:lnTo>
                    <a:pt x="171" y="284"/>
                  </a:lnTo>
                  <a:lnTo>
                    <a:pt x="172" y="283"/>
                  </a:lnTo>
                  <a:lnTo>
                    <a:pt x="173" y="283"/>
                  </a:lnTo>
                  <a:lnTo>
                    <a:pt x="174" y="282"/>
                  </a:lnTo>
                  <a:lnTo>
                    <a:pt x="174" y="282"/>
                  </a:lnTo>
                  <a:lnTo>
                    <a:pt x="175" y="283"/>
                  </a:lnTo>
                  <a:lnTo>
                    <a:pt x="175" y="288"/>
                  </a:lnTo>
                  <a:lnTo>
                    <a:pt x="175" y="288"/>
                  </a:lnTo>
                  <a:lnTo>
                    <a:pt x="179" y="286"/>
                  </a:lnTo>
                  <a:lnTo>
                    <a:pt x="182" y="282"/>
                  </a:lnTo>
                  <a:lnTo>
                    <a:pt x="185" y="277"/>
                  </a:lnTo>
                  <a:lnTo>
                    <a:pt x="188" y="271"/>
                  </a:lnTo>
                  <a:lnTo>
                    <a:pt x="190" y="267"/>
                  </a:lnTo>
                  <a:lnTo>
                    <a:pt x="191" y="262"/>
                  </a:lnTo>
                  <a:lnTo>
                    <a:pt x="190" y="262"/>
                  </a:lnTo>
                  <a:lnTo>
                    <a:pt x="190" y="263"/>
                  </a:lnTo>
                  <a:lnTo>
                    <a:pt x="188" y="265"/>
                  </a:lnTo>
                  <a:lnTo>
                    <a:pt x="187" y="268"/>
                  </a:lnTo>
                  <a:lnTo>
                    <a:pt x="186" y="271"/>
                  </a:lnTo>
                  <a:lnTo>
                    <a:pt x="184" y="273"/>
                  </a:lnTo>
                  <a:lnTo>
                    <a:pt x="182" y="275"/>
                  </a:lnTo>
                  <a:lnTo>
                    <a:pt x="179" y="278"/>
                  </a:lnTo>
                  <a:lnTo>
                    <a:pt x="176" y="280"/>
                  </a:lnTo>
                  <a:lnTo>
                    <a:pt x="173" y="279"/>
                  </a:lnTo>
                  <a:lnTo>
                    <a:pt x="173" y="277"/>
                  </a:lnTo>
                  <a:lnTo>
                    <a:pt x="174" y="276"/>
                  </a:lnTo>
                  <a:lnTo>
                    <a:pt x="179" y="273"/>
                  </a:lnTo>
                  <a:lnTo>
                    <a:pt x="181" y="271"/>
                  </a:lnTo>
                  <a:lnTo>
                    <a:pt x="182" y="267"/>
                  </a:lnTo>
                  <a:lnTo>
                    <a:pt x="184" y="263"/>
                  </a:lnTo>
                  <a:lnTo>
                    <a:pt x="185" y="260"/>
                  </a:lnTo>
                  <a:lnTo>
                    <a:pt x="184" y="257"/>
                  </a:lnTo>
                  <a:lnTo>
                    <a:pt x="182" y="256"/>
                  </a:lnTo>
                  <a:lnTo>
                    <a:pt x="179" y="257"/>
                  </a:lnTo>
                  <a:lnTo>
                    <a:pt x="176" y="258"/>
                  </a:lnTo>
                  <a:lnTo>
                    <a:pt x="173" y="259"/>
                  </a:lnTo>
                  <a:lnTo>
                    <a:pt x="170" y="258"/>
                  </a:lnTo>
                  <a:lnTo>
                    <a:pt x="170" y="257"/>
                  </a:lnTo>
                  <a:lnTo>
                    <a:pt x="172" y="257"/>
                  </a:lnTo>
                  <a:lnTo>
                    <a:pt x="177" y="256"/>
                  </a:lnTo>
                  <a:lnTo>
                    <a:pt x="180" y="255"/>
                  </a:lnTo>
                  <a:lnTo>
                    <a:pt x="182" y="254"/>
                  </a:lnTo>
                  <a:lnTo>
                    <a:pt x="182" y="251"/>
                  </a:lnTo>
                  <a:lnTo>
                    <a:pt x="180" y="249"/>
                  </a:lnTo>
                  <a:lnTo>
                    <a:pt x="179" y="246"/>
                  </a:lnTo>
                  <a:lnTo>
                    <a:pt x="178" y="244"/>
                  </a:lnTo>
                  <a:lnTo>
                    <a:pt x="179" y="239"/>
                  </a:lnTo>
                  <a:lnTo>
                    <a:pt x="182" y="234"/>
                  </a:lnTo>
                  <a:lnTo>
                    <a:pt x="184" y="229"/>
                  </a:lnTo>
                  <a:lnTo>
                    <a:pt x="183" y="225"/>
                  </a:lnTo>
                  <a:lnTo>
                    <a:pt x="182" y="221"/>
                  </a:lnTo>
                  <a:lnTo>
                    <a:pt x="182" y="217"/>
                  </a:lnTo>
                  <a:lnTo>
                    <a:pt x="183" y="216"/>
                  </a:lnTo>
                  <a:lnTo>
                    <a:pt x="184" y="216"/>
                  </a:lnTo>
                  <a:lnTo>
                    <a:pt x="185" y="215"/>
                  </a:lnTo>
                  <a:lnTo>
                    <a:pt x="186" y="214"/>
                  </a:lnTo>
                  <a:lnTo>
                    <a:pt x="188" y="214"/>
                  </a:lnTo>
                  <a:lnTo>
                    <a:pt x="190" y="213"/>
                  </a:lnTo>
                  <a:lnTo>
                    <a:pt x="190" y="212"/>
                  </a:lnTo>
                  <a:lnTo>
                    <a:pt x="189" y="211"/>
                  </a:lnTo>
                  <a:lnTo>
                    <a:pt x="186" y="211"/>
                  </a:lnTo>
                  <a:lnTo>
                    <a:pt x="182" y="212"/>
                  </a:lnTo>
                  <a:lnTo>
                    <a:pt x="181" y="211"/>
                  </a:lnTo>
                  <a:lnTo>
                    <a:pt x="184" y="204"/>
                  </a:lnTo>
                  <a:lnTo>
                    <a:pt x="186" y="201"/>
                  </a:lnTo>
                  <a:lnTo>
                    <a:pt x="188" y="198"/>
                  </a:lnTo>
                  <a:lnTo>
                    <a:pt x="189" y="195"/>
                  </a:lnTo>
                  <a:lnTo>
                    <a:pt x="190" y="193"/>
                  </a:lnTo>
                  <a:lnTo>
                    <a:pt x="185" y="199"/>
                  </a:lnTo>
                  <a:lnTo>
                    <a:pt x="181" y="206"/>
                  </a:lnTo>
                  <a:lnTo>
                    <a:pt x="176" y="212"/>
                  </a:lnTo>
                  <a:lnTo>
                    <a:pt x="176" y="212"/>
                  </a:lnTo>
                  <a:lnTo>
                    <a:pt x="176" y="212"/>
                  </a:lnTo>
                  <a:lnTo>
                    <a:pt x="176" y="211"/>
                  </a:lnTo>
                  <a:lnTo>
                    <a:pt x="176" y="210"/>
                  </a:lnTo>
                  <a:lnTo>
                    <a:pt x="177" y="209"/>
                  </a:lnTo>
                  <a:lnTo>
                    <a:pt x="177" y="208"/>
                  </a:lnTo>
                  <a:lnTo>
                    <a:pt x="177" y="207"/>
                  </a:lnTo>
                  <a:lnTo>
                    <a:pt x="178" y="205"/>
                  </a:lnTo>
                  <a:lnTo>
                    <a:pt x="179" y="203"/>
                  </a:lnTo>
                  <a:lnTo>
                    <a:pt x="179" y="200"/>
                  </a:lnTo>
                  <a:lnTo>
                    <a:pt x="179" y="198"/>
                  </a:lnTo>
                  <a:lnTo>
                    <a:pt x="179" y="195"/>
                  </a:lnTo>
                  <a:lnTo>
                    <a:pt x="177" y="194"/>
                  </a:lnTo>
                  <a:lnTo>
                    <a:pt x="174" y="194"/>
                  </a:lnTo>
                  <a:lnTo>
                    <a:pt x="173" y="194"/>
                  </a:lnTo>
                  <a:lnTo>
                    <a:pt x="171" y="195"/>
                  </a:lnTo>
                  <a:lnTo>
                    <a:pt x="170" y="197"/>
                  </a:lnTo>
                  <a:lnTo>
                    <a:pt x="170" y="198"/>
                  </a:lnTo>
                  <a:lnTo>
                    <a:pt x="170" y="198"/>
                  </a:lnTo>
                  <a:lnTo>
                    <a:pt x="173" y="198"/>
                  </a:lnTo>
                  <a:lnTo>
                    <a:pt x="174" y="199"/>
                  </a:lnTo>
                  <a:lnTo>
                    <a:pt x="174" y="202"/>
                  </a:lnTo>
                  <a:lnTo>
                    <a:pt x="174" y="204"/>
                  </a:lnTo>
                  <a:lnTo>
                    <a:pt x="173" y="206"/>
                  </a:lnTo>
                  <a:lnTo>
                    <a:pt x="171" y="207"/>
                  </a:lnTo>
                  <a:lnTo>
                    <a:pt x="167" y="206"/>
                  </a:lnTo>
                  <a:lnTo>
                    <a:pt x="165" y="204"/>
                  </a:lnTo>
                  <a:lnTo>
                    <a:pt x="164" y="200"/>
                  </a:lnTo>
                  <a:lnTo>
                    <a:pt x="164" y="196"/>
                  </a:lnTo>
                  <a:lnTo>
                    <a:pt x="165" y="191"/>
                  </a:lnTo>
                  <a:lnTo>
                    <a:pt x="166" y="186"/>
                  </a:lnTo>
                  <a:lnTo>
                    <a:pt x="168" y="181"/>
                  </a:lnTo>
                  <a:lnTo>
                    <a:pt x="169" y="178"/>
                  </a:lnTo>
                  <a:lnTo>
                    <a:pt x="170" y="175"/>
                  </a:lnTo>
                  <a:lnTo>
                    <a:pt x="170" y="173"/>
                  </a:lnTo>
                  <a:lnTo>
                    <a:pt x="169" y="172"/>
                  </a:lnTo>
                  <a:lnTo>
                    <a:pt x="167" y="172"/>
                  </a:lnTo>
                  <a:lnTo>
                    <a:pt x="165" y="174"/>
                  </a:lnTo>
                  <a:lnTo>
                    <a:pt x="163" y="175"/>
                  </a:lnTo>
                  <a:lnTo>
                    <a:pt x="161" y="175"/>
                  </a:lnTo>
                  <a:lnTo>
                    <a:pt x="160" y="174"/>
                  </a:lnTo>
                  <a:lnTo>
                    <a:pt x="159" y="173"/>
                  </a:lnTo>
                  <a:lnTo>
                    <a:pt x="157" y="172"/>
                  </a:lnTo>
                  <a:lnTo>
                    <a:pt x="157" y="171"/>
                  </a:lnTo>
                  <a:lnTo>
                    <a:pt x="156" y="169"/>
                  </a:lnTo>
                  <a:lnTo>
                    <a:pt x="157" y="168"/>
                  </a:lnTo>
                  <a:lnTo>
                    <a:pt x="160" y="167"/>
                  </a:lnTo>
                  <a:lnTo>
                    <a:pt x="160" y="167"/>
                  </a:lnTo>
                  <a:lnTo>
                    <a:pt x="161" y="166"/>
                  </a:lnTo>
                  <a:lnTo>
                    <a:pt x="160" y="166"/>
                  </a:lnTo>
                  <a:lnTo>
                    <a:pt x="156" y="163"/>
                  </a:lnTo>
                  <a:lnTo>
                    <a:pt x="152" y="162"/>
                  </a:lnTo>
                  <a:lnTo>
                    <a:pt x="148" y="161"/>
                  </a:lnTo>
                  <a:lnTo>
                    <a:pt x="143" y="159"/>
                  </a:lnTo>
                  <a:lnTo>
                    <a:pt x="142" y="157"/>
                  </a:lnTo>
                  <a:lnTo>
                    <a:pt x="142" y="155"/>
                  </a:lnTo>
                  <a:lnTo>
                    <a:pt x="143" y="153"/>
                  </a:lnTo>
                  <a:lnTo>
                    <a:pt x="145" y="152"/>
                  </a:lnTo>
                  <a:lnTo>
                    <a:pt x="147" y="151"/>
                  </a:lnTo>
                  <a:lnTo>
                    <a:pt x="148" y="150"/>
                  </a:lnTo>
                  <a:lnTo>
                    <a:pt x="149" y="150"/>
                  </a:lnTo>
                  <a:lnTo>
                    <a:pt x="150" y="150"/>
                  </a:lnTo>
                  <a:lnTo>
                    <a:pt x="151" y="149"/>
                  </a:lnTo>
                  <a:lnTo>
                    <a:pt x="151" y="148"/>
                  </a:lnTo>
                  <a:lnTo>
                    <a:pt x="147" y="144"/>
                  </a:lnTo>
                  <a:lnTo>
                    <a:pt x="142" y="140"/>
                  </a:lnTo>
                  <a:lnTo>
                    <a:pt x="137" y="137"/>
                  </a:lnTo>
                  <a:lnTo>
                    <a:pt x="132" y="135"/>
                  </a:lnTo>
                  <a:lnTo>
                    <a:pt x="132" y="135"/>
                  </a:lnTo>
                  <a:lnTo>
                    <a:pt x="132" y="135"/>
                  </a:lnTo>
                  <a:lnTo>
                    <a:pt x="132" y="136"/>
                  </a:lnTo>
                  <a:lnTo>
                    <a:pt x="132" y="136"/>
                  </a:lnTo>
                  <a:lnTo>
                    <a:pt x="133" y="137"/>
                  </a:lnTo>
                  <a:lnTo>
                    <a:pt x="133" y="138"/>
                  </a:lnTo>
                  <a:lnTo>
                    <a:pt x="132" y="138"/>
                  </a:lnTo>
                  <a:lnTo>
                    <a:pt x="131" y="139"/>
                  </a:lnTo>
                  <a:lnTo>
                    <a:pt x="122" y="139"/>
                  </a:lnTo>
                  <a:lnTo>
                    <a:pt x="116" y="139"/>
                  </a:lnTo>
                  <a:lnTo>
                    <a:pt x="110" y="139"/>
                  </a:lnTo>
                  <a:lnTo>
                    <a:pt x="105" y="137"/>
                  </a:lnTo>
                  <a:lnTo>
                    <a:pt x="104" y="136"/>
                  </a:lnTo>
                  <a:lnTo>
                    <a:pt x="106" y="135"/>
                  </a:lnTo>
                  <a:lnTo>
                    <a:pt x="110" y="134"/>
                  </a:lnTo>
                  <a:lnTo>
                    <a:pt x="113" y="133"/>
                  </a:lnTo>
                  <a:lnTo>
                    <a:pt x="116" y="131"/>
                  </a:lnTo>
                  <a:lnTo>
                    <a:pt x="118" y="130"/>
                  </a:lnTo>
                  <a:lnTo>
                    <a:pt x="118" y="129"/>
                  </a:lnTo>
                  <a:lnTo>
                    <a:pt x="111" y="130"/>
                  </a:lnTo>
                  <a:lnTo>
                    <a:pt x="105" y="131"/>
                  </a:lnTo>
                  <a:lnTo>
                    <a:pt x="98" y="134"/>
                  </a:lnTo>
                  <a:lnTo>
                    <a:pt x="93" y="138"/>
                  </a:lnTo>
                  <a:lnTo>
                    <a:pt x="89" y="140"/>
                  </a:lnTo>
                  <a:lnTo>
                    <a:pt x="86" y="143"/>
                  </a:lnTo>
                  <a:lnTo>
                    <a:pt x="84" y="145"/>
                  </a:lnTo>
                  <a:lnTo>
                    <a:pt x="81" y="146"/>
                  </a:lnTo>
                  <a:lnTo>
                    <a:pt x="78" y="148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2" y="148"/>
                  </a:lnTo>
                  <a:lnTo>
                    <a:pt x="73" y="148"/>
                  </a:lnTo>
                  <a:lnTo>
                    <a:pt x="73" y="147"/>
                  </a:lnTo>
                  <a:lnTo>
                    <a:pt x="61" y="151"/>
                  </a:lnTo>
                  <a:lnTo>
                    <a:pt x="49" y="155"/>
                  </a:lnTo>
                  <a:lnTo>
                    <a:pt x="47" y="154"/>
                  </a:lnTo>
                  <a:lnTo>
                    <a:pt x="47" y="153"/>
                  </a:lnTo>
                  <a:lnTo>
                    <a:pt x="46" y="153"/>
                  </a:lnTo>
                  <a:lnTo>
                    <a:pt x="45" y="153"/>
                  </a:lnTo>
                  <a:lnTo>
                    <a:pt x="40" y="155"/>
                  </a:lnTo>
                  <a:lnTo>
                    <a:pt x="35" y="158"/>
                  </a:lnTo>
                  <a:lnTo>
                    <a:pt x="30" y="160"/>
                  </a:lnTo>
                  <a:lnTo>
                    <a:pt x="31" y="159"/>
                  </a:lnTo>
                  <a:lnTo>
                    <a:pt x="32" y="158"/>
                  </a:lnTo>
                  <a:lnTo>
                    <a:pt x="33" y="158"/>
                  </a:lnTo>
                  <a:lnTo>
                    <a:pt x="33" y="157"/>
                  </a:lnTo>
                  <a:lnTo>
                    <a:pt x="22" y="156"/>
                  </a:lnTo>
                  <a:lnTo>
                    <a:pt x="11" y="156"/>
                  </a:lnTo>
                  <a:lnTo>
                    <a:pt x="1" y="154"/>
                  </a:lnTo>
                  <a:lnTo>
                    <a:pt x="0" y="154"/>
                  </a:lnTo>
                  <a:lnTo>
                    <a:pt x="0" y="153"/>
                  </a:lnTo>
                  <a:lnTo>
                    <a:pt x="1" y="153"/>
                  </a:lnTo>
                  <a:lnTo>
                    <a:pt x="2" y="152"/>
                  </a:lnTo>
                  <a:lnTo>
                    <a:pt x="5" y="150"/>
                  </a:lnTo>
                  <a:lnTo>
                    <a:pt x="5" y="150"/>
                  </a:lnTo>
                  <a:lnTo>
                    <a:pt x="11" y="152"/>
                  </a:lnTo>
                  <a:lnTo>
                    <a:pt x="16" y="154"/>
                  </a:lnTo>
                  <a:lnTo>
                    <a:pt x="22" y="155"/>
                  </a:lnTo>
                  <a:lnTo>
                    <a:pt x="24" y="154"/>
                  </a:lnTo>
                  <a:lnTo>
                    <a:pt x="25" y="153"/>
                  </a:lnTo>
                  <a:lnTo>
                    <a:pt x="25" y="152"/>
                  </a:lnTo>
                  <a:lnTo>
                    <a:pt x="26" y="150"/>
                  </a:lnTo>
                  <a:lnTo>
                    <a:pt x="27" y="149"/>
                  </a:lnTo>
                  <a:lnTo>
                    <a:pt x="28" y="149"/>
                  </a:lnTo>
                  <a:lnTo>
                    <a:pt x="31" y="148"/>
                  </a:lnTo>
                  <a:lnTo>
                    <a:pt x="35" y="148"/>
                  </a:lnTo>
                  <a:lnTo>
                    <a:pt x="41" y="147"/>
                  </a:lnTo>
                  <a:lnTo>
                    <a:pt x="47" y="146"/>
                  </a:lnTo>
                  <a:lnTo>
                    <a:pt x="52" y="146"/>
                  </a:lnTo>
                  <a:lnTo>
                    <a:pt x="54" y="145"/>
                  </a:lnTo>
                  <a:lnTo>
                    <a:pt x="55" y="144"/>
                  </a:lnTo>
                  <a:lnTo>
                    <a:pt x="56" y="143"/>
                  </a:lnTo>
                  <a:lnTo>
                    <a:pt x="60" y="138"/>
                  </a:lnTo>
                  <a:lnTo>
                    <a:pt x="61" y="137"/>
                  </a:lnTo>
                  <a:lnTo>
                    <a:pt x="62" y="137"/>
                  </a:lnTo>
                  <a:lnTo>
                    <a:pt x="63" y="138"/>
                  </a:lnTo>
                  <a:lnTo>
                    <a:pt x="65" y="137"/>
                  </a:lnTo>
                  <a:lnTo>
                    <a:pt x="65" y="135"/>
                  </a:lnTo>
                  <a:lnTo>
                    <a:pt x="65" y="134"/>
                  </a:lnTo>
                  <a:lnTo>
                    <a:pt x="66" y="134"/>
                  </a:lnTo>
                  <a:lnTo>
                    <a:pt x="68" y="133"/>
                  </a:lnTo>
                  <a:lnTo>
                    <a:pt x="72" y="132"/>
                  </a:lnTo>
                  <a:lnTo>
                    <a:pt x="75" y="131"/>
                  </a:lnTo>
                  <a:lnTo>
                    <a:pt x="78" y="130"/>
                  </a:lnTo>
                  <a:lnTo>
                    <a:pt x="79" y="128"/>
                  </a:lnTo>
                  <a:lnTo>
                    <a:pt x="78" y="125"/>
                  </a:lnTo>
                  <a:lnTo>
                    <a:pt x="75" y="123"/>
                  </a:lnTo>
                  <a:lnTo>
                    <a:pt x="72" y="122"/>
                  </a:lnTo>
                  <a:lnTo>
                    <a:pt x="68" y="120"/>
                  </a:lnTo>
                  <a:lnTo>
                    <a:pt x="65" y="119"/>
                  </a:lnTo>
                  <a:lnTo>
                    <a:pt x="63" y="118"/>
                  </a:lnTo>
                  <a:lnTo>
                    <a:pt x="60" y="117"/>
                  </a:lnTo>
                  <a:lnTo>
                    <a:pt x="58" y="116"/>
                  </a:lnTo>
                  <a:lnTo>
                    <a:pt x="57" y="114"/>
                  </a:lnTo>
                  <a:lnTo>
                    <a:pt x="57" y="113"/>
                  </a:lnTo>
                  <a:lnTo>
                    <a:pt x="58" y="112"/>
                  </a:lnTo>
                  <a:lnTo>
                    <a:pt x="59" y="112"/>
                  </a:lnTo>
                  <a:lnTo>
                    <a:pt x="60" y="112"/>
                  </a:lnTo>
                  <a:lnTo>
                    <a:pt x="61" y="112"/>
                  </a:lnTo>
                  <a:lnTo>
                    <a:pt x="63" y="111"/>
                  </a:lnTo>
                  <a:lnTo>
                    <a:pt x="64" y="111"/>
                  </a:lnTo>
                  <a:lnTo>
                    <a:pt x="65" y="111"/>
                  </a:lnTo>
                  <a:lnTo>
                    <a:pt x="65" y="109"/>
                  </a:lnTo>
                  <a:lnTo>
                    <a:pt x="71" y="102"/>
                  </a:lnTo>
                  <a:lnTo>
                    <a:pt x="79" y="96"/>
                  </a:lnTo>
                  <a:lnTo>
                    <a:pt x="76" y="97"/>
                  </a:lnTo>
                  <a:lnTo>
                    <a:pt x="73" y="97"/>
                  </a:lnTo>
                  <a:lnTo>
                    <a:pt x="70" y="96"/>
                  </a:lnTo>
                  <a:lnTo>
                    <a:pt x="69" y="93"/>
                  </a:lnTo>
                  <a:lnTo>
                    <a:pt x="70" y="91"/>
                  </a:lnTo>
                  <a:lnTo>
                    <a:pt x="72" y="88"/>
                  </a:lnTo>
                  <a:lnTo>
                    <a:pt x="75" y="84"/>
                  </a:lnTo>
                  <a:lnTo>
                    <a:pt x="78" y="82"/>
                  </a:lnTo>
                  <a:lnTo>
                    <a:pt x="80" y="82"/>
                  </a:lnTo>
                  <a:lnTo>
                    <a:pt x="82" y="83"/>
                  </a:lnTo>
                  <a:lnTo>
                    <a:pt x="84" y="84"/>
                  </a:lnTo>
                  <a:lnTo>
                    <a:pt x="87" y="84"/>
                  </a:lnTo>
                  <a:lnTo>
                    <a:pt x="90" y="82"/>
                  </a:lnTo>
                  <a:lnTo>
                    <a:pt x="91" y="78"/>
                  </a:lnTo>
                  <a:lnTo>
                    <a:pt x="92" y="74"/>
                  </a:lnTo>
                  <a:lnTo>
                    <a:pt x="92" y="73"/>
                  </a:lnTo>
                  <a:lnTo>
                    <a:pt x="92" y="71"/>
                  </a:lnTo>
                  <a:lnTo>
                    <a:pt x="92" y="69"/>
                  </a:lnTo>
                  <a:lnTo>
                    <a:pt x="92" y="69"/>
                  </a:lnTo>
                  <a:lnTo>
                    <a:pt x="97" y="66"/>
                  </a:lnTo>
                  <a:lnTo>
                    <a:pt x="103" y="64"/>
                  </a:lnTo>
                  <a:lnTo>
                    <a:pt x="108" y="63"/>
                  </a:lnTo>
                  <a:lnTo>
                    <a:pt x="112" y="61"/>
                  </a:lnTo>
                  <a:lnTo>
                    <a:pt x="116" y="59"/>
                  </a:lnTo>
                  <a:lnTo>
                    <a:pt x="120" y="58"/>
                  </a:lnTo>
                  <a:lnTo>
                    <a:pt x="124" y="59"/>
                  </a:lnTo>
                  <a:lnTo>
                    <a:pt x="127" y="61"/>
                  </a:lnTo>
                  <a:lnTo>
                    <a:pt x="128" y="63"/>
                  </a:lnTo>
                  <a:lnTo>
                    <a:pt x="130" y="64"/>
                  </a:lnTo>
                  <a:lnTo>
                    <a:pt x="132" y="65"/>
                  </a:lnTo>
                  <a:lnTo>
                    <a:pt x="134" y="65"/>
                  </a:lnTo>
                  <a:lnTo>
                    <a:pt x="137" y="63"/>
                  </a:lnTo>
                  <a:lnTo>
                    <a:pt x="139" y="61"/>
                  </a:lnTo>
                  <a:lnTo>
                    <a:pt x="142" y="56"/>
                  </a:lnTo>
                  <a:lnTo>
                    <a:pt x="143" y="55"/>
                  </a:lnTo>
                  <a:lnTo>
                    <a:pt x="146" y="54"/>
                  </a:lnTo>
                  <a:lnTo>
                    <a:pt x="149" y="53"/>
                  </a:lnTo>
                  <a:lnTo>
                    <a:pt x="151" y="53"/>
                  </a:lnTo>
                  <a:lnTo>
                    <a:pt x="153" y="52"/>
                  </a:lnTo>
                  <a:lnTo>
                    <a:pt x="153" y="51"/>
                  </a:lnTo>
                  <a:lnTo>
                    <a:pt x="151" y="50"/>
                  </a:lnTo>
                  <a:lnTo>
                    <a:pt x="148" y="51"/>
                  </a:lnTo>
                  <a:lnTo>
                    <a:pt x="145" y="52"/>
                  </a:lnTo>
                  <a:lnTo>
                    <a:pt x="142" y="52"/>
                  </a:lnTo>
                  <a:lnTo>
                    <a:pt x="140" y="52"/>
                  </a:lnTo>
                  <a:lnTo>
                    <a:pt x="137" y="49"/>
                  </a:lnTo>
                  <a:lnTo>
                    <a:pt x="137" y="44"/>
                  </a:lnTo>
                  <a:lnTo>
                    <a:pt x="138" y="40"/>
                  </a:lnTo>
                  <a:lnTo>
                    <a:pt x="141" y="36"/>
                  </a:lnTo>
                  <a:lnTo>
                    <a:pt x="144" y="32"/>
                  </a:lnTo>
                  <a:lnTo>
                    <a:pt x="147" y="28"/>
                  </a:lnTo>
                  <a:lnTo>
                    <a:pt x="150" y="26"/>
                  </a:lnTo>
                  <a:lnTo>
                    <a:pt x="152" y="24"/>
                  </a:lnTo>
                  <a:lnTo>
                    <a:pt x="158" y="22"/>
                  </a:lnTo>
                  <a:lnTo>
                    <a:pt x="162" y="20"/>
                  </a:lnTo>
                  <a:lnTo>
                    <a:pt x="165" y="20"/>
                  </a:lnTo>
                  <a:lnTo>
                    <a:pt x="166" y="21"/>
                  </a:lnTo>
                  <a:lnTo>
                    <a:pt x="166" y="22"/>
                  </a:lnTo>
                  <a:lnTo>
                    <a:pt x="166" y="24"/>
                  </a:lnTo>
                  <a:lnTo>
                    <a:pt x="165" y="26"/>
                  </a:lnTo>
                  <a:lnTo>
                    <a:pt x="163" y="32"/>
                  </a:lnTo>
                  <a:lnTo>
                    <a:pt x="163" y="36"/>
                  </a:lnTo>
                  <a:lnTo>
                    <a:pt x="165" y="38"/>
                  </a:lnTo>
                  <a:lnTo>
                    <a:pt x="167" y="39"/>
                  </a:lnTo>
                  <a:lnTo>
                    <a:pt x="170" y="38"/>
                  </a:lnTo>
                  <a:lnTo>
                    <a:pt x="173" y="35"/>
                  </a:lnTo>
                  <a:lnTo>
                    <a:pt x="175" y="32"/>
                  </a:lnTo>
                  <a:lnTo>
                    <a:pt x="178" y="29"/>
                  </a:lnTo>
                  <a:lnTo>
                    <a:pt x="181" y="28"/>
                  </a:lnTo>
                  <a:lnTo>
                    <a:pt x="182" y="28"/>
                  </a:lnTo>
                  <a:lnTo>
                    <a:pt x="182" y="27"/>
                  </a:lnTo>
                  <a:lnTo>
                    <a:pt x="182" y="27"/>
                  </a:lnTo>
                  <a:lnTo>
                    <a:pt x="184" y="27"/>
                  </a:lnTo>
                  <a:lnTo>
                    <a:pt x="184" y="26"/>
                  </a:lnTo>
                  <a:lnTo>
                    <a:pt x="185" y="26"/>
                  </a:lnTo>
                  <a:lnTo>
                    <a:pt x="188" y="22"/>
                  </a:lnTo>
                  <a:lnTo>
                    <a:pt x="189" y="19"/>
                  </a:lnTo>
                  <a:lnTo>
                    <a:pt x="191" y="12"/>
                  </a:lnTo>
                  <a:lnTo>
                    <a:pt x="193" y="9"/>
                  </a:lnTo>
                  <a:lnTo>
                    <a:pt x="196" y="5"/>
                  </a:lnTo>
                  <a:lnTo>
                    <a:pt x="200" y="2"/>
                  </a:lnTo>
                  <a:lnTo>
                    <a:pt x="203" y="1"/>
                  </a:lnTo>
                  <a:lnTo>
                    <a:pt x="205" y="1"/>
                  </a:lnTo>
                  <a:lnTo>
                    <a:pt x="206" y="2"/>
                  </a:lnTo>
                  <a:lnTo>
                    <a:pt x="210" y="5"/>
                  </a:lnTo>
                  <a:lnTo>
                    <a:pt x="213" y="6"/>
                  </a:lnTo>
                  <a:lnTo>
                    <a:pt x="217" y="6"/>
                  </a:lnTo>
                  <a:lnTo>
                    <a:pt x="222" y="5"/>
                  </a:lnTo>
                  <a:lnTo>
                    <a:pt x="226" y="2"/>
                  </a:ln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89" name="Freeform 163"/>
            <p:cNvSpPr>
              <a:spLocks/>
            </p:cNvSpPr>
            <p:nvPr/>
          </p:nvSpPr>
          <p:spPr bwMode="auto">
            <a:xfrm>
              <a:off x="3028625" y="4274881"/>
              <a:ext cx="1449" cy="1449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1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0" name="Freeform 164"/>
            <p:cNvSpPr>
              <a:spLocks/>
            </p:cNvSpPr>
            <p:nvPr/>
          </p:nvSpPr>
          <p:spPr bwMode="auto">
            <a:xfrm>
              <a:off x="2808510" y="3290157"/>
              <a:ext cx="86887" cy="120195"/>
            </a:xfrm>
            <a:custGeom>
              <a:avLst/>
              <a:gdLst/>
              <a:ahLst/>
              <a:cxnLst>
                <a:cxn ang="0">
                  <a:pos x="52" y="5"/>
                </a:cxn>
                <a:cxn ang="0">
                  <a:pos x="60" y="14"/>
                </a:cxn>
                <a:cxn ang="0">
                  <a:pos x="59" y="19"/>
                </a:cxn>
                <a:cxn ang="0">
                  <a:pos x="53" y="25"/>
                </a:cxn>
                <a:cxn ang="0">
                  <a:pos x="48" y="28"/>
                </a:cxn>
                <a:cxn ang="0">
                  <a:pos x="49" y="28"/>
                </a:cxn>
                <a:cxn ang="0">
                  <a:pos x="53" y="30"/>
                </a:cxn>
                <a:cxn ang="0">
                  <a:pos x="54" y="31"/>
                </a:cxn>
                <a:cxn ang="0">
                  <a:pos x="51" y="34"/>
                </a:cxn>
                <a:cxn ang="0">
                  <a:pos x="46" y="36"/>
                </a:cxn>
                <a:cxn ang="0">
                  <a:pos x="40" y="44"/>
                </a:cxn>
                <a:cxn ang="0">
                  <a:pos x="35" y="50"/>
                </a:cxn>
                <a:cxn ang="0">
                  <a:pos x="28" y="52"/>
                </a:cxn>
                <a:cxn ang="0">
                  <a:pos x="28" y="54"/>
                </a:cxn>
                <a:cxn ang="0">
                  <a:pos x="30" y="55"/>
                </a:cxn>
                <a:cxn ang="0">
                  <a:pos x="30" y="56"/>
                </a:cxn>
                <a:cxn ang="0">
                  <a:pos x="28" y="57"/>
                </a:cxn>
                <a:cxn ang="0">
                  <a:pos x="26" y="54"/>
                </a:cxn>
                <a:cxn ang="0">
                  <a:pos x="24" y="52"/>
                </a:cxn>
                <a:cxn ang="0">
                  <a:pos x="21" y="57"/>
                </a:cxn>
                <a:cxn ang="0">
                  <a:pos x="19" y="73"/>
                </a:cxn>
                <a:cxn ang="0">
                  <a:pos x="15" y="82"/>
                </a:cxn>
                <a:cxn ang="0">
                  <a:pos x="10" y="82"/>
                </a:cxn>
                <a:cxn ang="0">
                  <a:pos x="2" y="74"/>
                </a:cxn>
                <a:cxn ang="0">
                  <a:pos x="0" y="67"/>
                </a:cxn>
                <a:cxn ang="0">
                  <a:pos x="4" y="60"/>
                </a:cxn>
                <a:cxn ang="0">
                  <a:pos x="11" y="48"/>
                </a:cxn>
                <a:cxn ang="0">
                  <a:pos x="16" y="42"/>
                </a:cxn>
                <a:cxn ang="0">
                  <a:pos x="25" y="41"/>
                </a:cxn>
                <a:cxn ang="0">
                  <a:pos x="26" y="39"/>
                </a:cxn>
                <a:cxn ang="0">
                  <a:pos x="16" y="31"/>
                </a:cxn>
                <a:cxn ang="0">
                  <a:pos x="18" y="31"/>
                </a:cxn>
                <a:cxn ang="0">
                  <a:pos x="26" y="33"/>
                </a:cxn>
                <a:cxn ang="0">
                  <a:pos x="32" y="34"/>
                </a:cxn>
                <a:cxn ang="0">
                  <a:pos x="33" y="33"/>
                </a:cxn>
                <a:cxn ang="0">
                  <a:pos x="30" y="31"/>
                </a:cxn>
                <a:cxn ang="0">
                  <a:pos x="29" y="28"/>
                </a:cxn>
                <a:cxn ang="0">
                  <a:pos x="33" y="25"/>
                </a:cxn>
                <a:cxn ang="0">
                  <a:pos x="42" y="24"/>
                </a:cxn>
                <a:cxn ang="0">
                  <a:pos x="44" y="23"/>
                </a:cxn>
                <a:cxn ang="0">
                  <a:pos x="41" y="20"/>
                </a:cxn>
                <a:cxn ang="0">
                  <a:pos x="42" y="15"/>
                </a:cxn>
                <a:cxn ang="0">
                  <a:pos x="47" y="0"/>
                </a:cxn>
              </a:cxnLst>
              <a:rect l="0" t="0" r="r" b="b"/>
              <a:pathLst>
                <a:path w="60" h="83">
                  <a:moveTo>
                    <a:pt x="47" y="0"/>
                  </a:moveTo>
                  <a:lnTo>
                    <a:pt x="52" y="5"/>
                  </a:lnTo>
                  <a:lnTo>
                    <a:pt x="57" y="9"/>
                  </a:lnTo>
                  <a:lnTo>
                    <a:pt x="60" y="14"/>
                  </a:lnTo>
                  <a:lnTo>
                    <a:pt x="60" y="16"/>
                  </a:lnTo>
                  <a:lnTo>
                    <a:pt x="59" y="19"/>
                  </a:lnTo>
                  <a:lnTo>
                    <a:pt x="56" y="22"/>
                  </a:lnTo>
                  <a:lnTo>
                    <a:pt x="53" y="25"/>
                  </a:lnTo>
                  <a:lnTo>
                    <a:pt x="50" y="27"/>
                  </a:lnTo>
                  <a:lnTo>
                    <a:pt x="48" y="28"/>
                  </a:lnTo>
                  <a:lnTo>
                    <a:pt x="48" y="28"/>
                  </a:lnTo>
                  <a:lnTo>
                    <a:pt x="49" y="28"/>
                  </a:lnTo>
                  <a:lnTo>
                    <a:pt x="51" y="29"/>
                  </a:lnTo>
                  <a:lnTo>
                    <a:pt x="53" y="30"/>
                  </a:lnTo>
                  <a:lnTo>
                    <a:pt x="54" y="30"/>
                  </a:lnTo>
                  <a:lnTo>
                    <a:pt x="54" y="31"/>
                  </a:lnTo>
                  <a:lnTo>
                    <a:pt x="53" y="32"/>
                  </a:lnTo>
                  <a:lnTo>
                    <a:pt x="51" y="34"/>
                  </a:lnTo>
                  <a:lnTo>
                    <a:pt x="48" y="35"/>
                  </a:lnTo>
                  <a:lnTo>
                    <a:pt x="46" y="36"/>
                  </a:lnTo>
                  <a:lnTo>
                    <a:pt x="43" y="40"/>
                  </a:lnTo>
                  <a:lnTo>
                    <a:pt x="40" y="44"/>
                  </a:lnTo>
                  <a:lnTo>
                    <a:pt x="37" y="49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8" y="52"/>
                  </a:lnTo>
                  <a:lnTo>
                    <a:pt x="28" y="53"/>
                  </a:lnTo>
                  <a:lnTo>
                    <a:pt x="28" y="54"/>
                  </a:lnTo>
                  <a:lnTo>
                    <a:pt x="29" y="54"/>
                  </a:lnTo>
                  <a:lnTo>
                    <a:pt x="30" y="55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30" y="57"/>
                  </a:lnTo>
                  <a:lnTo>
                    <a:pt x="28" y="57"/>
                  </a:lnTo>
                  <a:lnTo>
                    <a:pt x="27" y="56"/>
                  </a:lnTo>
                  <a:lnTo>
                    <a:pt x="26" y="54"/>
                  </a:lnTo>
                  <a:lnTo>
                    <a:pt x="25" y="53"/>
                  </a:lnTo>
                  <a:lnTo>
                    <a:pt x="24" y="52"/>
                  </a:lnTo>
                  <a:lnTo>
                    <a:pt x="23" y="53"/>
                  </a:lnTo>
                  <a:lnTo>
                    <a:pt x="21" y="57"/>
                  </a:lnTo>
                  <a:lnTo>
                    <a:pt x="19" y="67"/>
                  </a:lnTo>
                  <a:lnTo>
                    <a:pt x="19" y="73"/>
                  </a:lnTo>
                  <a:lnTo>
                    <a:pt x="18" y="78"/>
                  </a:lnTo>
                  <a:lnTo>
                    <a:pt x="15" y="82"/>
                  </a:lnTo>
                  <a:lnTo>
                    <a:pt x="13" y="83"/>
                  </a:lnTo>
                  <a:lnTo>
                    <a:pt x="10" y="82"/>
                  </a:lnTo>
                  <a:lnTo>
                    <a:pt x="7" y="80"/>
                  </a:lnTo>
                  <a:lnTo>
                    <a:pt x="2" y="74"/>
                  </a:lnTo>
                  <a:lnTo>
                    <a:pt x="1" y="70"/>
                  </a:lnTo>
                  <a:lnTo>
                    <a:pt x="0" y="67"/>
                  </a:lnTo>
                  <a:lnTo>
                    <a:pt x="2" y="63"/>
                  </a:lnTo>
                  <a:lnTo>
                    <a:pt x="4" y="60"/>
                  </a:lnTo>
                  <a:lnTo>
                    <a:pt x="6" y="57"/>
                  </a:lnTo>
                  <a:lnTo>
                    <a:pt x="11" y="48"/>
                  </a:lnTo>
                  <a:lnTo>
                    <a:pt x="14" y="43"/>
                  </a:lnTo>
                  <a:lnTo>
                    <a:pt x="16" y="42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6" y="40"/>
                  </a:lnTo>
                  <a:lnTo>
                    <a:pt x="26" y="39"/>
                  </a:lnTo>
                  <a:lnTo>
                    <a:pt x="22" y="34"/>
                  </a:lnTo>
                  <a:lnTo>
                    <a:pt x="16" y="31"/>
                  </a:lnTo>
                  <a:lnTo>
                    <a:pt x="17" y="31"/>
                  </a:lnTo>
                  <a:lnTo>
                    <a:pt x="18" y="31"/>
                  </a:lnTo>
                  <a:lnTo>
                    <a:pt x="18" y="31"/>
                  </a:lnTo>
                  <a:lnTo>
                    <a:pt x="26" y="33"/>
                  </a:lnTo>
                  <a:lnTo>
                    <a:pt x="30" y="34"/>
                  </a:lnTo>
                  <a:lnTo>
                    <a:pt x="32" y="34"/>
                  </a:lnTo>
                  <a:lnTo>
                    <a:pt x="33" y="34"/>
                  </a:lnTo>
                  <a:lnTo>
                    <a:pt x="33" y="33"/>
                  </a:lnTo>
                  <a:lnTo>
                    <a:pt x="32" y="32"/>
                  </a:lnTo>
                  <a:lnTo>
                    <a:pt x="30" y="31"/>
                  </a:lnTo>
                  <a:lnTo>
                    <a:pt x="29" y="29"/>
                  </a:lnTo>
                  <a:lnTo>
                    <a:pt x="29" y="28"/>
                  </a:lnTo>
                  <a:lnTo>
                    <a:pt x="30" y="27"/>
                  </a:lnTo>
                  <a:lnTo>
                    <a:pt x="33" y="25"/>
                  </a:lnTo>
                  <a:lnTo>
                    <a:pt x="38" y="24"/>
                  </a:lnTo>
                  <a:lnTo>
                    <a:pt x="42" y="24"/>
                  </a:lnTo>
                  <a:lnTo>
                    <a:pt x="45" y="26"/>
                  </a:lnTo>
                  <a:lnTo>
                    <a:pt x="44" y="23"/>
                  </a:lnTo>
                  <a:lnTo>
                    <a:pt x="42" y="21"/>
                  </a:lnTo>
                  <a:lnTo>
                    <a:pt x="41" y="20"/>
                  </a:lnTo>
                  <a:lnTo>
                    <a:pt x="41" y="19"/>
                  </a:lnTo>
                  <a:lnTo>
                    <a:pt x="42" y="15"/>
                  </a:lnTo>
                  <a:lnTo>
                    <a:pt x="44" y="1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1" name="Freeform 165"/>
            <p:cNvSpPr>
              <a:spLocks/>
            </p:cNvSpPr>
            <p:nvPr/>
          </p:nvSpPr>
          <p:spPr bwMode="auto">
            <a:xfrm>
              <a:off x="1712281" y="3233681"/>
              <a:ext cx="5792" cy="7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2" y="1"/>
                </a:cxn>
                <a:cxn ang="0">
                  <a:pos x="2" y="2"/>
                </a:cxn>
                <a:cxn ang="0">
                  <a:pos x="3" y="3"/>
                </a:cxn>
                <a:cxn ang="0">
                  <a:pos x="4" y="5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lnTo>
                    <a:pt x="1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3" y="3"/>
                  </a:lnTo>
                  <a:lnTo>
                    <a:pt x="4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2" name="Freeform 166"/>
            <p:cNvSpPr>
              <a:spLocks/>
            </p:cNvSpPr>
            <p:nvPr/>
          </p:nvSpPr>
          <p:spPr bwMode="auto">
            <a:xfrm>
              <a:off x="2822991" y="3332153"/>
              <a:ext cx="8689" cy="28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" y="1"/>
                </a:cxn>
                <a:cxn ang="0">
                  <a:pos x="6" y="2"/>
                </a:cxn>
                <a:cxn ang="0">
                  <a:pos x="0" y="0"/>
                </a:cxn>
              </a:cxnLst>
              <a:rect l="0" t="0" r="r" b="b"/>
              <a:pathLst>
                <a:path w="6" h="2">
                  <a:moveTo>
                    <a:pt x="0" y="0"/>
                  </a:moveTo>
                  <a:lnTo>
                    <a:pt x="3" y="1"/>
                  </a:lnTo>
                  <a:lnTo>
                    <a:pt x="6" y="2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3" name="Freeform 167"/>
            <p:cNvSpPr>
              <a:spLocks noEditPoints="1"/>
            </p:cNvSpPr>
            <p:nvPr/>
          </p:nvSpPr>
          <p:spPr bwMode="auto">
            <a:xfrm>
              <a:off x="2544952" y="4355975"/>
              <a:ext cx="1449" cy="8689"/>
            </a:xfrm>
            <a:custGeom>
              <a:avLst/>
              <a:gdLst/>
              <a:ahLst/>
              <a:cxnLst>
                <a:cxn ang="0">
                  <a:pos x="1" y="2"/>
                </a:cxn>
                <a:cxn ang="0">
                  <a:pos x="1" y="4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2"/>
                </a:cxn>
                <a:cxn ang="0">
                  <a:pos x="0" y="0"/>
                </a:cxn>
                <a:cxn ang="0">
                  <a:pos x="1" y="1"/>
                </a:cxn>
                <a:cxn ang="0">
                  <a:pos x="1" y="2"/>
                </a:cxn>
                <a:cxn ang="0">
                  <a:pos x="0" y="0"/>
                </a:cxn>
              </a:cxnLst>
              <a:rect l="0" t="0" r="r" b="b"/>
              <a:pathLst>
                <a:path w="1" h="6">
                  <a:moveTo>
                    <a:pt x="1" y="2"/>
                  </a:moveTo>
                  <a:lnTo>
                    <a:pt x="1" y="4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2"/>
                  </a:lnTo>
                  <a:close/>
                  <a:moveTo>
                    <a:pt x="0" y="0"/>
                  </a:moveTo>
                  <a:lnTo>
                    <a:pt x="1" y="1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4" name="Freeform 168"/>
            <p:cNvSpPr>
              <a:spLocks/>
            </p:cNvSpPr>
            <p:nvPr/>
          </p:nvSpPr>
          <p:spPr bwMode="auto">
            <a:xfrm>
              <a:off x="2811406" y="3093212"/>
              <a:ext cx="4345" cy="579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2" y="1"/>
                </a:cxn>
                <a:cxn ang="0">
                  <a:pos x="3" y="2"/>
                </a:cxn>
                <a:cxn ang="0">
                  <a:pos x="3" y="3"/>
                </a:cxn>
                <a:cxn ang="0">
                  <a:pos x="3" y="4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2"/>
                  </a:lnTo>
                  <a:lnTo>
                    <a:pt x="3" y="3"/>
                  </a:lnTo>
                  <a:lnTo>
                    <a:pt x="3" y="4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5" name="Freeform 169"/>
            <p:cNvSpPr>
              <a:spLocks/>
            </p:cNvSpPr>
            <p:nvPr/>
          </p:nvSpPr>
          <p:spPr bwMode="auto">
            <a:xfrm>
              <a:off x="2229261" y="3907057"/>
              <a:ext cx="7241" cy="5792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5" y="1"/>
                </a:cxn>
                <a:cxn ang="0">
                  <a:pos x="3" y="3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2" y="3"/>
                </a:cxn>
                <a:cxn ang="0">
                  <a:pos x="4" y="2"/>
                </a:cxn>
                <a:cxn ang="0">
                  <a:pos x="5" y="0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lnTo>
                    <a:pt x="5" y="1"/>
                  </a:lnTo>
                  <a:lnTo>
                    <a:pt x="3" y="3"/>
                  </a:lnTo>
                  <a:lnTo>
                    <a:pt x="1" y="4"/>
                  </a:lnTo>
                  <a:lnTo>
                    <a:pt x="0" y="4"/>
                  </a:lnTo>
                  <a:lnTo>
                    <a:pt x="2" y="3"/>
                  </a:lnTo>
                  <a:lnTo>
                    <a:pt x="4" y="2"/>
                  </a:lnTo>
                  <a:lnTo>
                    <a:pt x="5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6" name="Freeform 170"/>
            <p:cNvSpPr>
              <a:spLocks/>
            </p:cNvSpPr>
            <p:nvPr/>
          </p:nvSpPr>
          <p:spPr bwMode="auto">
            <a:xfrm>
              <a:off x="2679627" y="3657980"/>
              <a:ext cx="8689" cy="1882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" y="4"/>
                </a:cxn>
                <a:cxn ang="0">
                  <a:pos x="4" y="9"/>
                </a:cxn>
                <a:cxn ang="0">
                  <a:pos x="6" y="13"/>
                </a:cxn>
                <a:cxn ang="0">
                  <a:pos x="6" y="13"/>
                </a:cxn>
                <a:cxn ang="0">
                  <a:pos x="6" y="13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3" y="8"/>
                </a:cxn>
                <a:cxn ang="0">
                  <a:pos x="2" y="4"/>
                </a:cxn>
                <a:cxn ang="0">
                  <a:pos x="0" y="0"/>
                </a:cxn>
              </a:cxnLst>
              <a:rect l="0" t="0" r="r" b="b"/>
              <a:pathLst>
                <a:path w="6" h="13">
                  <a:moveTo>
                    <a:pt x="0" y="0"/>
                  </a:moveTo>
                  <a:lnTo>
                    <a:pt x="3" y="4"/>
                  </a:lnTo>
                  <a:lnTo>
                    <a:pt x="4" y="9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5" y="13"/>
                  </a:lnTo>
                  <a:lnTo>
                    <a:pt x="5" y="12"/>
                  </a:lnTo>
                  <a:lnTo>
                    <a:pt x="3" y="8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7" name="Freeform 171"/>
            <p:cNvSpPr>
              <a:spLocks/>
            </p:cNvSpPr>
            <p:nvPr/>
          </p:nvSpPr>
          <p:spPr bwMode="auto">
            <a:xfrm>
              <a:off x="2673835" y="3652188"/>
              <a:ext cx="5792" cy="579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2" y="3"/>
                </a:cxn>
                <a:cxn ang="0">
                  <a:pos x="1" y="2"/>
                </a:cxn>
                <a:cxn ang="0">
                  <a:pos x="1" y="1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2" y="2"/>
                  </a:lnTo>
                  <a:lnTo>
                    <a:pt x="4" y="4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2" y="3"/>
                  </a:lnTo>
                  <a:lnTo>
                    <a:pt x="1" y="2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8" name="Freeform 172"/>
            <p:cNvSpPr>
              <a:spLocks noEditPoints="1"/>
            </p:cNvSpPr>
            <p:nvPr/>
          </p:nvSpPr>
          <p:spPr bwMode="auto">
            <a:xfrm>
              <a:off x="1463204" y="2438661"/>
              <a:ext cx="806605" cy="273696"/>
            </a:xfrm>
            <a:custGeom>
              <a:avLst/>
              <a:gdLst/>
              <a:ahLst/>
              <a:cxnLst>
                <a:cxn ang="0">
                  <a:pos x="88" y="168"/>
                </a:cxn>
                <a:cxn ang="0">
                  <a:pos x="97" y="168"/>
                </a:cxn>
                <a:cxn ang="0">
                  <a:pos x="555" y="0"/>
                </a:cxn>
                <a:cxn ang="0">
                  <a:pos x="471" y="10"/>
                </a:cxn>
                <a:cxn ang="0">
                  <a:pos x="443" y="7"/>
                </a:cxn>
                <a:cxn ang="0">
                  <a:pos x="345" y="25"/>
                </a:cxn>
                <a:cxn ang="0">
                  <a:pos x="353" y="24"/>
                </a:cxn>
                <a:cxn ang="0">
                  <a:pos x="332" y="29"/>
                </a:cxn>
                <a:cxn ang="0">
                  <a:pos x="303" y="38"/>
                </a:cxn>
                <a:cxn ang="0">
                  <a:pos x="300" y="44"/>
                </a:cxn>
                <a:cxn ang="0">
                  <a:pos x="313" y="40"/>
                </a:cxn>
                <a:cxn ang="0">
                  <a:pos x="310" y="41"/>
                </a:cxn>
                <a:cxn ang="0">
                  <a:pos x="272" y="57"/>
                </a:cxn>
                <a:cxn ang="0">
                  <a:pos x="249" y="67"/>
                </a:cxn>
                <a:cxn ang="0">
                  <a:pos x="236" y="77"/>
                </a:cxn>
                <a:cxn ang="0">
                  <a:pos x="209" y="87"/>
                </a:cxn>
                <a:cxn ang="0">
                  <a:pos x="198" y="92"/>
                </a:cxn>
                <a:cxn ang="0">
                  <a:pos x="205" y="99"/>
                </a:cxn>
                <a:cxn ang="0">
                  <a:pos x="196" y="103"/>
                </a:cxn>
                <a:cxn ang="0">
                  <a:pos x="189" y="107"/>
                </a:cxn>
                <a:cxn ang="0">
                  <a:pos x="189" y="110"/>
                </a:cxn>
                <a:cxn ang="0">
                  <a:pos x="201" y="105"/>
                </a:cxn>
                <a:cxn ang="0">
                  <a:pos x="189" y="126"/>
                </a:cxn>
                <a:cxn ang="0">
                  <a:pos x="170" y="141"/>
                </a:cxn>
                <a:cxn ang="0">
                  <a:pos x="174" y="138"/>
                </a:cxn>
                <a:cxn ang="0">
                  <a:pos x="159" y="153"/>
                </a:cxn>
                <a:cxn ang="0">
                  <a:pos x="144" y="161"/>
                </a:cxn>
                <a:cxn ang="0">
                  <a:pos x="139" y="164"/>
                </a:cxn>
                <a:cxn ang="0">
                  <a:pos x="140" y="179"/>
                </a:cxn>
                <a:cxn ang="0">
                  <a:pos x="131" y="174"/>
                </a:cxn>
                <a:cxn ang="0">
                  <a:pos x="123" y="180"/>
                </a:cxn>
                <a:cxn ang="0">
                  <a:pos x="107" y="185"/>
                </a:cxn>
                <a:cxn ang="0">
                  <a:pos x="111" y="183"/>
                </a:cxn>
                <a:cxn ang="0">
                  <a:pos x="114" y="178"/>
                </a:cxn>
                <a:cxn ang="0">
                  <a:pos x="119" y="171"/>
                </a:cxn>
                <a:cxn ang="0">
                  <a:pos x="127" y="164"/>
                </a:cxn>
                <a:cxn ang="0">
                  <a:pos x="131" y="156"/>
                </a:cxn>
                <a:cxn ang="0">
                  <a:pos x="141" y="150"/>
                </a:cxn>
                <a:cxn ang="0">
                  <a:pos x="134" y="153"/>
                </a:cxn>
                <a:cxn ang="0">
                  <a:pos x="117" y="159"/>
                </a:cxn>
                <a:cxn ang="0">
                  <a:pos x="119" y="149"/>
                </a:cxn>
                <a:cxn ang="0">
                  <a:pos x="115" y="149"/>
                </a:cxn>
                <a:cxn ang="0">
                  <a:pos x="108" y="161"/>
                </a:cxn>
                <a:cxn ang="0">
                  <a:pos x="99" y="165"/>
                </a:cxn>
                <a:cxn ang="0">
                  <a:pos x="96" y="168"/>
                </a:cxn>
                <a:cxn ang="0">
                  <a:pos x="80" y="178"/>
                </a:cxn>
                <a:cxn ang="0">
                  <a:pos x="87" y="169"/>
                </a:cxn>
                <a:cxn ang="0">
                  <a:pos x="79" y="167"/>
                </a:cxn>
                <a:cxn ang="0">
                  <a:pos x="70" y="165"/>
                </a:cxn>
                <a:cxn ang="0">
                  <a:pos x="57" y="168"/>
                </a:cxn>
                <a:cxn ang="0">
                  <a:pos x="63" y="163"/>
                </a:cxn>
                <a:cxn ang="0">
                  <a:pos x="74" y="153"/>
                </a:cxn>
                <a:cxn ang="0">
                  <a:pos x="71" y="146"/>
                </a:cxn>
                <a:cxn ang="0">
                  <a:pos x="58" y="155"/>
                </a:cxn>
                <a:cxn ang="0">
                  <a:pos x="19" y="177"/>
                </a:cxn>
                <a:cxn ang="0">
                  <a:pos x="1" y="188"/>
                </a:cxn>
                <a:cxn ang="0">
                  <a:pos x="163" y="87"/>
                </a:cxn>
                <a:cxn ang="0">
                  <a:pos x="346" y="23"/>
                </a:cxn>
                <a:cxn ang="0">
                  <a:pos x="545" y="0"/>
                </a:cxn>
              </a:cxnLst>
              <a:rect l="0" t="0" r="r" b="b"/>
              <a:pathLst>
                <a:path w="557" h="189">
                  <a:moveTo>
                    <a:pt x="88" y="168"/>
                  </a:moveTo>
                  <a:lnTo>
                    <a:pt x="87" y="168"/>
                  </a:lnTo>
                  <a:lnTo>
                    <a:pt x="87" y="169"/>
                  </a:lnTo>
                  <a:lnTo>
                    <a:pt x="88" y="168"/>
                  </a:lnTo>
                  <a:close/>
                  <a:moveTo>
                    <a:pt x="98" y="167"/>
                  </a:moveTo>
                  <a:lnTo>
                    <a:pt x="98" y="167"/>
                  </a:lnTo>
                  <a:lnTo>
                    <a:pt x="98" y="167"/>
                  </a:lnTo>
                  <a:lnTo>
                    <a:pt x="97" y="168"/>
                  </a:lnTo>
                  <a:lnTo>
                    <a:pt x="96" y="168"/>
                  </a:lnTo>
                  <a:lnTo>
                    <a:pt x="98" y="167"/>
                  </a:lnTo>
                  <a:close/>
                  <a:moveTo>
                    <a:pt x="545" y="0"/>
                  </a:moveTo>
                  <a:lnTo>
                    <a:pt x="555" y="0"/>
                  </a:lnTo>
                  <a:lnTo>
                    <a:pt x="557" y="0"/>
                  </a:lnTo>
                  <a:lnTo>
                    <a:pt x="480" y="10"/>
                  </a:lnTo>
                  <a:lnTo>
                    <a:pt x="475" y="10"/>
                  </a:lnTo>
                  <a:lnTo>
                    <a:pt x="471" y="10"/>
                  </a:lnTo>
                  <a:lnTo>
                    <a:pt x="462" y="8"/>
                  </a:lnTo>
                  <a:lnTo>
                    <a:pt x="453" y="6"/>
                  </a:lnTo>
                  <a:lnTo>
                    <a:pt x="448" y="6"/>
                  </a:lnTo>
                  <a:lnTo>
                    <a:pt x="443" y="7"/>
                  </a:lnTo>
                  <a:lnTo>
                    <a:pt x="437" y="8"/>
                  </a:lnTo>
                  <a:lnTo>
                    <a:pt x="432" y="10"/>
                  </a:lnTo>
                  <a:lnTo>
                    <a:pt x="388" y="18"/>
                  </a:lnTo>
                  <a:lnTo>
                    <a:pt x="345" y="25"/>
                  </a:lnTo>
                  <a:lnTo>
                    <a:pt x="343" y="26"/>
                  </a:lnTo>
                  <a:lnTo>
                    <a:pt x="344" y="26"/>
                  </a:lnTo>
                  <a:lnTo>
                    <a:pt x="347" y="25"/>
                  </a:lnTo>
                  <a:lnTo>
                    <a:pt x="353" y="24"/>
                  </a:lnTo>
                  <a:lnTo>
                    <a:pt x="356" y="24"/>
                  </a:lnTo>
                  <a:lnTo>
                    <a:pt x="356" y="24"/>
                  </a:lnTo>
                  <a:lnTo>
                    <a:pt x="348" y="26"/>
                  </a:lnTo>
                  <a:lnTo>
                    <a:pt x="332" y="29"/>
                  </a:lnTo>
                  <a:lnTo>
                    <a:pt x="324" y="31"/>
                  </a:lnTo>
                  <a:lnTo>
                    <a:pt x="315" y="35"/>
                  </a:lnTo>
                  <a:lnTo>
                    <a:pt x="311" y="36"/>
                  </a:lnTo>
                  <a:lnTo>
                    <a:pt x="303" y="38"/>
                  </a:lnTo>
                  <a:lnTo>
                    <a:pt x="300" y="39"/>
                  </a:lnTo>
                  <a:lnTo>
                    <a:pt x="298" y="43"/>
                  </a:lnTo>
                  <a:lnTo>
                    <a:pt x="298" y="44"/>
                  </a:lnTo>
                  <a:lnTo>
                    <a:pt x="300" y="44"/>
                  </a:lnTo>
                  <a:lnTo>
                    <a:pt x="303" y="44"/>
                  </a:lnTo>
                  <a:lnTo>
                    <a:pt x="306" y="42"/>
                  </a:lnTo>
                  <a:lnTo>
                    <a:pt x="310" y="41"/>
                  </a:lnTo>
                  <a:lnTo>
                    <a:pt x="313" y="40"/>
                  </a:lnTo>
                  <a:lnTo>
                    <a:pt x="313" y="41"/>
                  </a:lnTo>
                  <a:lnTo>
                    <a:pt x="312" y="41"/>
                  </a:lnTo>
                  <a:lnTo>
                    <a:pt x="310" y="41"/>
                  </a:lnTo>
                  <a:lnTo>
                    <a:pt x="310" y="41"/>
                  </a:lnTo>
                  <a:lnTo>
                    <a:pt x="294" y="48"/>
                  </a:lnTo>
                  <a:lnTo>
                    <a:pt x="287" y="51"/>
                  </a:lnTo>
                  <a:lnTo>
                    <a:pt x="279" y="54"/>
                  </a:lnTo>
                  <a:lnTo>
                    <a:pt x="272" y="57"/>
                  </a:lnTo>
                  <a:lnTo>
                    <a:pt x="265" y="59"/>
                  </a:lnTo>
                  <a:lnTo>
                    <a:pt x="258" y="62"/>
                  </a:lnTo>
                  <a:lnTo>
                    <a:pt x="251" y="65"/>
                  </a:lnTo>
                  <a:lnTo>
                    <a:pt x="249" y="67"/>
                  </a:lnTo>
                  <a:lnTo>
                    <a:pt x="248" y="69"/>
                  </a:lnTo>
                  <a:lnTo>
                    <a:pt x="247" y="70"/>
                  </a:lnTo>
                  <a:lnTo>
                    <a:pt x="241" y="74"/>
                  </a:lnTo>
                  <a:lnTo>
                    <a:pt x="236" y="77"/>
                  </a:lnTo>
                  <a:lnTo>
                    <a:pt x="232" y="79"/>
                  </a:lnTo>
                  <a:lnTo>
                    <a:pt x="225" y="81"/>
                  </a:lnTo>
                  <a:lnTo>
                    <a:pt x="214" y="86"/>
                  </a:lnTo>
                  <a:lnTo>
                    <a:pt x="209" y="87"/>
                  </a:lnTo>
                  <a:lnTo>
                    <a:pt x="205" y="87"/>
                  </a:lnTo>
                  <a:lnTo>
                    <a:pt x="201" y="88"/>
                  </a:lnTo>
                  <a:lnTo>
                    <a:pt x="198" y="90"/>
                  </a:lnTo>
                  <a:lnTo>
                    <a:pt x="198" y="92"/>
                  </a:lnTo>
                  <a:lnTo>
                    <a:pt x="198" y="94"/>
                  </a:lnTo>
                  <a:lnTo>
                    <a:pt x="201" y="99"/>
                  </a:lnTo>
                  <a:lnTo>
                    <a:pt x="202" y="99"/>
                  </a:lnTo>
                  <a:lnTo>
                    <a:pt x="205" y="99"/>
                  </a:lnTo>
                  <a:lnTo>
                    <a:pt x="201" y="102"/>
                  </a:lnTo>
                  <a:lnTo>
                    <a:pt x="199" y="103"/>
                  </a:lnTo>
                  <a:lnTo>
                    <a:pt x="197" y="103"/>
                  </a:lnTo>
                  <a:lnTo>
                    <a:pt x="196" y="103"/>
                  </a:lnTo>
                  <a:lnTo>
                    <a:pt x="195" y="103"/>
                  </a:lnTo>
                  <a:lnTo>
                    <a:pt x="193" y="103"/>
                  </a:lnTo>
                  <a:lnTo>
                    <a:pt x="191" y="104"/>
                  </a:lnTo>
                  <a:lnTo>
                    <a:pt x="189" y="107"/>
                  </a:lnTo>
                  <a:lnTo>
                    <a:pt x="185" y="111"/>
                  </a:lnTo>
                  <a:lnTo>
                    <a:pt x="187" y="111"/>
                  </a:lnTo>
                  <a:lnTo>
                    <a:pt x="188" y="110"/>
                  </a:lnTo>
                  <a:lnTo>
                    <a:pt x="189" y="110"/>
                  </a:lnTo>
                  <a:lnTo>
                    <a:pt x="192" y="108"/>
                  </a:lnTo>
                  <a:lnTo>
                    <a:pt x="195" y="106"/>
                  </a:lnTo>
                  <a:lnTo>
                    <a:pt x="198" y="104"/>
                  </a:lnTo>
                  <a:lnTo>
                    <a:pt x="201" y="105"/>
                  </a:lnTo>
                  <a:lnTo>
                    <a:pt x="202" y="107"/>
                  </a:lnTo>
                  <a:lnTo>
                    <a:pt x="202" y="110"/>
                  </a:lnTo>
                  <a:lnTo>
                    <a:pt x="200" y="114"/>
                  </a:lnTo>
                  <a:lnTo>
                    <a:pt x="189" y="126"/>
                  </a:lnTo>
                  <a:lnTo>
                    <a:pt x="185" y="129"/>
                  </a:lnTo>
                  <a:lnTo>
                    <a:pt x="182" y="132"/>
                  </a:lnTo>
                  <a:lnTo>
                    <a:pt x="181" y="133"/>
                  </a:lnTo>
                  <a:lnTo>
                    <a:pt x="170" y="141"/>
                  </a:lnTo>
                  <a:lnTo>
                    <a:pt x="171" y="141"/>
                  </a:lnTo>
                  <a:lnTo>
                    <a:pt x="172" y="139"/>
                  </a:lnTo>
                  <a:lnTo>
                    <a:pt x="173" y="138"/>
                  </a:lnTo>
                  <a:lnTo>
                    <a:pt x="174" y="138"/>
                  </a:lnTo>
                  <a:lnTo>
                    <a:pt x="175" y="138"/>
                  </a:lnTo>
                  <a:lnTo>
                    <a:pt x="169" y="144"/>
                  </a:lnTo>
                  <a:lnTo>
                    <a:pt x="164" y="149"/>
                  </a:lnTo>
                  <a:lnTo>
                    <a:pt x="159" y="153"/>
                  </a:lnTo>
                  <a:lnTo>
                    <a:pt x="153" y="156"/>
                  </a:lnTo>
                  <a:lnTo>
                    <a:pt x="146" y="160"/>
                  </a:lnTo>
                  <a:lnTo>
                    <a:pt x="145" y="161"/>
                  </a:lnTo>
                  <a:lnTo>
                    <a:pt x="144" y="161"/>
                  </a:lnTo>
                  <a:lnTo>
                    <a:pt x="142" y="162"/>
                  </a:lnTo>
                  <a:lnTo>
                    <a:pt x="141" y="162"/>
                  </a:lnTo>
                  <a:lnTo>
                    <a:pt x="140" y="163"/>
                  </a:lnTo>
                  <a:lnTo>
                    <a:pt x="139" y="164"/>
                  </a:lnTo>
                  <a:lnTo>
                    <a:pt x="139" y="168"/>
                  </a:lnTo>
                  <a:lnTo>
                    <a:pt x="141" y="172"/>
                  </a:lnTo>
                  <a:lnTo>
                    <a:pt x="141" y="176"/>
                  </a:lnTo>
                  <a:lnTo>
                    <a:pt x="140" y="179"/>
                  </a:lnTo>
                  <a:lnTo>
                    <a:pt x="138" y="179"/>
                  </a:lnTo>
                  <a:lnTo>
                    <a:pt x="136" y="177"/>
                  </a:lnTo>
                  <a:lnTo>
                    <a:pt x="133" y="175"/>
                  </a:lnTo>
                  <a:lnTo>
                    <a:pt x="131" y="174"/>
                  </a:lnTo>
                  <a:lnTo>
                    <a:pt x="130" y="175"/>
                  </a:lnTo>
                  <a:lnTo>
                    <a:pt x="129" y="177"/>
                  </a:lnTo>
                  <a:lnTo>
                    <a:pt x="128" y="177"/>
                  </a:lnTo>
                  <a:lnTo>
                    <a:pt x="123" y="180"/>
                  </a:lnTo>
                  <a:lnTo>
                    <a:pt x="118" y="183"/>
                  </a:lnTo>
                  <a:lnTo>
                    <a:pt x="112" y="184"/>
                  </a:lnTo>
                  <a:lnTo>
                    <a:pt x="108" y="185"/>
                  </a:lnTo>
                  <a:lnTo>
                    <a:pt x="107" y="185"/>
                  </a:lnTo>
                  <a:lnTo>
                    <a:pt x="108" y="185"/>
                  </a:lnTo>
                  <a:lnTo>
                    <a:pt x="108" y="185"/>
                  </a:lnTo>
                  <a:lnTo>
                    <a:pt x="109" y="184"/>
                  </a:lnTo>
                  <a:lnTo>
                    <a:pt x="111" y="183"/>
                  </a:lnTo>
                  <a:lnTo>
                    <a:pt x="113" y="182"/>
                  </a:lnTo>
                  <a:lnTo>
                    <a:pt x="114" y="181"/>
                  </a:lnTo>
                  <a:lnTo>
                    <a:pt x="114" y="179"/>
                  </a:lnTo>
                  <a:lnTo>
                    <a:pt x="114" y="178"/>
                  </a:lnTo>
                  <a:lnTo>
                    <a:pt x="115" y="177"/>
                  </a:lnTo>
                  <a:lnTo>
                    <a:pt x="115" y="175"/>
                  </a:lnTo>
                  <a:lnTo>
                    <a:pt x="115" y="174"/>
                  </a:lnTo>
                  <a:lnTo>
                    <a:pt x="119" y="171"/>
                  </a:lnTo>
                  <a:lnTo>
                    <a:pt x="123" y="169"/>
                  </a:lnTo>
                  <a:lnTo>
                    <a:pt x="126" y="167"/>
                  </a:lnTo>
                  <a:lnTo>
                    <a:pt x="127" y="165"/>
                  </a:lnTo>
                  <a:lnTo>
                    <a:pt x="127" y="164"/>
                  </a:lnTo>
                  <a:lnTo>
                    <a:pt x="126" y="163"/>
                  </a:lnTo>
                  <a:lnTo>
                    <a:pt x="126" y="160"/>
                  </a:lnTo>
                  <a:lnTo>
                    <a:pt x="127" y="159"/>
                  </a:lnTo>
                  <a:lnTo>
                    <a:pt x="131" y="156"/>
                  </a:lnTo>
                  <a:lnTo>
                    <a:pt x="136" y="154"/>
                  </a:lnTo>
                  <a:lnTo>
                    <a:pt x="141" y="151"/>
                  </a:lnTo>
                  <a:lnTo>
                    <a:pt x="141" y="150"/>
                  </a:lnTo>
                  <a:lnTo>
                    <a:pt x="141" y="150"/>
                  </a:lnTo>
                  <a:lnTo>
                    <a:pt x="139" y="151"/>
                  </a:lnTo>
                  <a:lnTo>
                    <a:pt x="138" y="151"/>
                  </a:lnTo>
                  <a:lnTo>
                    <a:pt x="135" y="153"/>
                  </a:lnTo>
                  <a:lnTo>
                    <a:pt x="134" y="153"/>
                  </a:lnTo>
                  <a:lnTo>
                    <a:pt x="130" y="155"/>
                  </a:lnTo>
                  <a:lnTo>
                    <a:pt x="125" y="158"/>
                  </a:lnTo>
                  <a:lnTo>
                    <a:pt x="121" y="160"/>
                  </a:lnTo>
                  <a:lnTo>
                    <a:pt x="117" y="159"/>
                  </a:lnTo>
                  <a:lnTo>
                    <a:pt x="116" y="158"/>
                  </a:lnTo>
                  <a:lnTo>
                    <a:pt x="116" y="155"/>
                  </a:lnTo>
                  <a:lnTo>
                    <a:pt x="118" y="152"/>
                  </a:lnTo>
                  <a:lnTo>
                    <a:pt x="119" y="149"/>
                  </a:lnTo>
                  <a:lnTo>
                    <a:pt x="120" y="147"/>
                  </a:lnTo>
                  <a:lnTo>
                    <a:pt x="119" y="146"/>
                  </a:lnTo>
                  <a:lnTo>
                    <a:pt x="117" y="147"/>
                  </a:lnTo>
                  <a:lnTo>
                    <a:pt x="115" y="149"/>
                  </a:lnTo>
                  <a:lnTo>
                    <a:pt x="114" y="153"/>
                  </a:lnTo>
                  <a:lnTo>
                    <a:pt x="113" y="156"/>
                  </a:lnTo>
                  <a:lnTo>
                    <a:pt x="111" y="158"/>
                  </a:lnTo>
                  <a:lnTo>
                    <a:pt x="108" y="161"/>
                  </a:lnTo>
                  <a:lnTo>
                    <a:pt x="103" y="164"/>
                  </a:lnTo>
                  <a:lnTo>
                    <a:pt x="99" y="166"/>
                  </a:lnTo>
                  <a:lnTo>
                    <a:pt x="99" y="166"/>
                  </a:lnTo>
                  <a:lnTo>
                    <a:pt x="99" y="165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95" y="168"/>
                  </a:lnTo>
                  <a:lnTo>
                    <a:pt x="96" y="168"/>
                  </a:lnTo>
                  <a:lnTo>
                    <a:pt x="92" y="171"/>
                  </a:lnTo>
                  <a:lnTo>
                    <a:pt x="85" y="176"/>
                  </a:lnTo>
                  <a:lnTo>
                    <a:pt x="85" y="176"/>
                  </a:lnTo>
                  <a:lnTo>
                    <a:pt x="80" y="178"/>
                  </a:lnTo>
                  <a:lnTo>
                    <a:pt x="79" y="178"/>
                  </a:lnTo>
                  <a:lnTo>
                    <a:pt x="79" y="178"/>
                  </a:lnTo>
                  <a:lnTo>
                    <a:pt x="81" y="175"/>
                  </a:lnTo>
                  <a:lnTo>
                    <a:pt x="87" y="169"/>
                  </a:lnTo>
                  <a:lnTo>
                    <a:pt x="85" y="170"/>
                  </a:lnTo>
                  <a:lnTo>
                    <a:pt x="84" y="170"/>
                  </a:lnTo>
                  <a:lnTo>
                    <a:pt x="80" y="169"/>
                  </a:lnTo>
                  <a:lnTo>
                    <a:pt x="79" y="167"/>
                  </a:lnTo>
                  <a:lnTo>
                    <a:pt x="78" y="165"/>
                  </a:lnTo>
                  <a:lnTo>
                    <a:pt x="76" y="164"/>
                  </a:lnTo>
                  <a:lnTo>
                    <a:pt x="74" y="164"/>
                  </a:lnTo>
                  <a:lnTo>
                    <a:pt x="70" y="165"/>
                  </a:lnTo>
                  <a:lnTo>
                    <a:pt x="66" y="168"/>
                  </a:lnTo>
                  <a:lnTo>
                    <a:pt x="63" y="169"/>
                  </a:lnTo>
                  <a:lnTo>
                    <a:pt x="60" y="170"/>
                  </a:lnTo>
                  <a:lnTo>
                    <a:pt x="57" y="168"/>
                  </a:lnTo>
                  <a:lnTo>
                    <a:pt x="57" y="167"/>
                  </a:lnTo>
                  <a:lnTo>
                    <a:pt x="58" y="165"/>
                  </a:lnTo>
                  <a:lnTo>
                    <a:pt x="60" y="164"/>
                  </a:lnTo>
                  <a:lnTo>
                    <a:pt x="63" y="163"/>
                  </a:lnTo>
                  <a:lnTo>
                    <a:pt x="66" y="161"/>
                  </a:lnTo>
                  <a:lnTo>
                    <a:pt x="68" y="160"/>
                  </a:lnTo>
                  <a:lnTo>
                    <a:pt x="71" y="157"/>
                  </a:lnTo>
                  <a:lnTo>
                    <a:pt x="74" y="153"/>
                  </a:lnTo>
                  <a:lnTo>
                    <a:pt x="75" y="149"/>
                  </a:lnTo>
                  <a:lnTo>
                    <a:pt x="75" y="146"/>
                  </a:lnTo>
                  <a:lnTo>
                    <a:pt x="73" y="145"/>
                  </a:lnTo>
                  <a:lnTo>
                    <a:pt x="71" y="146"/>
                  </a:lnTo>
                  <a:lnTo>
                    <a:pt x="68" y="148"/>
                  </a:lnTo>
                  <a:lnTo>
                    <a:pt x="66" y="150"/>
                  </a:lnTo>
                  <a:lnTo>
                    <a:pt x="63" y="152"/>
                  </a:lnTo>
                  <a:lnTo>
                    <a:pt x="58" y="155"/>
                  </a:lnTo>
                  <a:lnTo>
                    <a:pt x="51" y="158"/>
                  </a:lnTo>
                  <a:lnTo>
                    <a:pt x="44" y="162"/>
                  </a:lnTo>
                  <a:lnTo>
                    <a:pt x="28" y="173"/>
                  </a:lnTo>
                  <a:lnTo>
                    <a:pt x="19" y="177"/>
                  </a:lnTo>
                  <a:lnTo>
                    <a:pt x="11" y="182"/>
                  </a:lnTo>
                  <a:lnTo>
                    <a:pt x="5" y="186"/>
                  </a:lnTo>
                  <a:lnTo>
                    <a:pt x="0" y="189"/>
                  </a:lnTo>
                  <a:lnTo>
                    <a:pt x="1" y="188"/>
                  </a:lnTo>
                  <a:lnTo>
                    <a:pt x="39" y="160"/>
                  </a:lnTo>
                  <a:lnTo>
                    <a:pt x="79" y="133"/>
                  </a:lnTo>
                  <a:lnTo>
                    <a:pt x="120" y="109"/>
                  </a:lnTo>
                  <a:lnTo>
                    <a:pt x="163" y="87"/>
                  </a:lnTo>
                  <a:lnTo>
                    <a:pt x="207" y="67"/>
                  </a:lnTo>
                  <a:lnTo>
                    <a:pt x="252" y="50"/>
                  </a:lnTo>
                  <a:lnTo>
                    <a:pt x="298" y="35"/>
                  </a:lnTo>
                  <a:lnTo>
                    <a:pt x="346" y="23"/>
                  </a:lnTo>
                  <a:lnTo>
                    <a:pt x="394" y="13"/>
                  </a:lnTo>
                  <a:lnTo>
                    <a:pt x="444" y="6"/>
                  </a:lnTo>
                  <a:lnTo>
                    <a:pt x="494" y="2"/>
                  </a:lnTo>
                  <a:lnTo>
                    <a:pt x="545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99" name="Freeform 173"/>
            <p:cNvSpPr>
              <a:spLocks noEditPoints="1"/>
            </p:cNvSpPr>
            <p:nvPr/>
          </p:nvSpPr>
          <p:spPr bwMode="auto">
            <a:xfrm>
              <a:off x="2614461" y="2490793"/>
              <a:ext cx="370719" cy="188256"/>
            </a:xfrm>
            <a:custGeom>
              <a:avLst/>
              <a:gdLst/>
              <a:ahLst/>
              <a:cxnLst>
                <a:cxn ang="0">
                  <a:pos x="231" y="109"/>
                </a:cxn>
                <a:cxn ang="0">
                  <a:pos x="227" y="107"/>
                </a:cxn>
                <a:cxn ang="0">
                  <a:pos x="206" y="95"/>
                </a:cxn>
                <a:cxn ang="0">
                  <a:pos x="159" y="78"/>
                </a:cxn>
                <a:cxn ang="0">
                  <a:pos x="139" y="56"/>
                </a:cxn>
                <a:cxn ang="0">
                  <a:pos x="139" y="56"/>
                </a:cxn>
                <a:cxn ang="0">
                  <a:pos x="58" y="32"/>
                </a:cxn>
                <a:cxn ang="0">
                  <a:pos x="61" y="32"/>
                </a:cxn>
                <a:cxn ang="0">
                  <a:pos x="58" y="31"/>
                </a:cxn>
                <a:cxn ang="0">
                  <a:pos x="54" y="30"/>
                </a:cxn>
                <a:cxn ang="0">
                  <a:pos x="3" y="0"/>
                </a:cxn>
                <a:cxn ang="0">
                  <a:pos x="16" y="6"/>
                </a:cxn>
                <a:cxn ang="0">
                  <a:pos x="55" y="20"/>
                </a:cxn>
                <a:cxn ang="0">
                  <a:pos x="128" y="50"/>
                </a:cxn>
                <a:cxn ang="0">
                  <a:pos x="139" y="56"/>
                </a:cxn>
                <a:cxn ang="0">
                  <a:pos x="163" y="69"/>
                </a:cxn>
                <a:cxn ang="0">
                  <a:pos x="151" y="64"/>
                </a:cxn>
                <a:cxn ang="0">
                  <a:pos x="101" y="41"/>
                </a:cxn>
                <a:cxn ang="0">
                  <a:pos x="90" y="37"/>
                </a:cxn>
                <a:cxn ang="0">
                  <a:pos x="93" y="40"/>
                </a:cxn>
                <a:cxn ang="0">
                  <a:pos x="100" y="43"/>
                </a:cxn>
                <a:cxn ang="0">
                  <a:pos x="162" y="72"/>
                </a:cxn>
                <a:cxn ang="0">
                  <a:pos x="191" y="85"/>
                </a:cxn>
                <a:cxn ang="0">
                  <a:pos x="192" y="85"/>
                </a:cxn>
                <a:cxn ang="0">
                  <a:pos x="195" y="87"/>
                </a:cxn>
                <a:cxn ang="0">
                  <a:pos x="207" y="96"/>
                </a:cxn>
                <a:cxn ang="0">
                  <a:pos x="225" y="106"/>
                </a:cxn>
                <a:cxn ang="0">
                  <a:pos x="230" y="109"/>
                </a:cxn>
                <a:cxn ang="0">
                  <a:pos x="232" y="111"/>
                </a:cxn>
                <a:cxn ang="0">
                  <a:pos x="252" y="124"/>
                </a:cxn>
                <a:cxn ang="0">
                  <a:pos x="255" y="127"/>
                </a:cxn>
                <a:cxn ang="0">
                  <a:pos x="250" y="124"/>
                </a:cxn>
                <a:cxn ang="0">
                  <a:pos x="227" y="110"/>
                </a:cxn>
                <a:cxn ang="0">
                  <a:pos x="211" y="105"/>
                </a:cxn>
                <a:cxn ang="0">
                  <a:pos x="214" y="106"/>
                </a:cxn>
                <a:cxn ang="0">
                  <a:pos x="217" y="107"/>
                </a:cxn>
                <a:cxn ang="0">
                  <a:pos x="224" y="111"/>
                </a:cxn>
                <a:cxn ang="0">
                  <a:pos x="242" y="125"/>
                </a:cxn>
                <a:cxn ang="0">
                  <a:pos x="246" y="128"/>
                </a:cxn>
                <a:cxn ang="0">
                  <a:pos x="247" y="130"/>
                </a:cxn>
                <a:cxn ang="0">
                  <a:pos x="218" y="113"/>
                </a:cxn>
                <a:cxn ang="0">
                  <a:pos x="215" y="112"/>
                </a:cxn>
                <a:cxn ang="0">
                  <a:pos x="217" y="115"/>
                </a:cxn>
                <a:cxn ang="0">
                  <a:pos x="208" y="108"/>
                </a:cxn>
                <a:cxn ang="0">
                  <a:pos x="203" y="105"/>
                </a:cxn>
                <a:cxn ang="0">
                  <a:pos x="209" y="111"/>
                </a:cxn>
                <a:cxn ang="0">
                  <a:pos x="205" y="109"/>
                </a:cxn>
                <a:cxn ang="0">
                  <a:pos x="196" y="104"/>
                </a:cxn>
                <a:cxn ang="0">
                  <a:pos x="196" y="106"/>
                </a:cxn>
                <a:cxn ang="0">
                  <a:pos x="168" y="84"/>
                </a:cxn>
                <a:cxn ang="0">
                  <a:pos x="162" y="80"/>
                </a:cxn>
                <a:cxn ang="0">
                  <a:pos x="164" y="82"/>
                </a:cxn>
                <a:cxn ang="0">
                  <a:pos x="160" y="81"/>
                </a:cxn>
                <a:cxn ang="0">
                  <a:pos x="145" y="72"/>
                </a:cxn>
                <a:cxn ang="0">
                  <a:pos x="119" y="59"/>
                </a:cxn>
                <a:cxn ang="0">
                  <a:pos x="61" y="35"/>
                </a:cxn>
                <a:cxn ang="0">
                  <a:pos x="50" y="30"/>
                </a:cxn>
                <a:cxn ang="0">
                  <a:pos x="49" y="29"/>
                </a:cxn>
                <a:cxn ang="0">
                  <a:pos x="24" y="19"/>
                </a:cxn>
                <a:cxn ang="0">
                  <a:pos x="5" y="10"/>
                </a:cxn>
                <a:cxn ang="0">
                  <a:pos x="1" y="1"/>
                </a:cxn>
              </a:cxnLst>
              <a:rect l="0" t="0" r="r" b="b"/>
              <a:pathLst>
                <a:path w="256" h="130">
                  <a:moveTo>
                    <a:pt x="231" y="109"/>
                  </a:moveTo>
                  <a:lnTo>
                    <a:pt x="231" y="110"/>
                  </a:lnTo>
                  <a:lnTo>
                    <a:pt x="231" y="109"/>
                  </a:lnTo>
                  <a:close/>
                  <a:moveTo>
                    <a:pt x="227" y="107"/>
                  </a:moveTo>
                  <a:lnTo>
                    <a:pt x="230" y="108"/>
                  </a:lnTo>
                  <a:lnTo>
                    <a:pt x="227" y="107"/>
                  </a:lnTo>
                  <a:close/>
                  <a:moveTo>
                    <a:pt x="206" y="95"/>
                  </a:moveTo>
                  <a:lnTo>
                    <a:pt x="207" y="95"/>
                  </a:lnTo>
                  <a:lnTo>
                    <a:pt x="206" y="95"/>
                  </a:lnTo>
                  <a:lnTo>
                    <a:pt x="206" y="95"/>
                  </a:lnTo>
                  <a:close/>
                  <a:moveTo>
                    <a:pt x="159" y="78"/>
                  </a:moveTo>
                  <a:lnTo>
                    <a:pt x="159" y="78"/>
                  </a:lnTo>
                  <a:lnTo>
                    <a:pt x="160" y="79"/>
                  </a:lnTo>
                  <a:lnTo>
                    <a:pt x="159" y="78"/>
                  </a:lnTo>
                  <a:close/>
                  <a:moveTo>
                    <a:pt x="139" y="56"/>
                  </a:moveTo>
                  <a:lnTo>
                    <a:pt x="140" y="56"/>
                  </a:lnTo>
                  <a:lnTo>
                    <a:pt x="140" y="57"/>
                  </a:lnTo>
                  <a:lnTo>
                    <a:pt x="139" y="56"/>
                  </a:lnTo>
                  <a:close/>
                  <a:moveTo>
                    <a:pt x="51" y="30"/>
                  </a:moveTo>
                  <a:lnTo>
                    <a:pt x="54" y="31"/>
                  </a:lnTo>
                  <a:lnTo>
                    <a:pt x="58" y="32"/>
                  </a:lnTo>
                  <a:lnTo>
                    <a:pt x="60" y="33"/>
                  </a:lnTo>
                  <a:lnTo>
                    <a:pt x="61" y="33"/>
                  </a:lnTo>
                  <a:lnTo>
                    <a:pt x="61" y="32"/>
                  </a:lnTo>
                  <a:lnTo>
                    <a:pt x="60" y="32"/>
                  </a:lnTo>
                  <a:lnTo>
                    <a:pt x="59" y="32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5" y="31"/>
                  </a:lnTo>
                  <a:lnTo>
                    <a:pt x="54" y="30"/>
                  </a:lnTo>
                  <a:lnTo>
                    <a:pt x="53" y="30"/>
                  </a:lnTo>
                  <a:lnTo>
                    <a:pt x="51" y="30"/>
                  </a:lnTo>
                  <a:close/>
                  <a:moveTo>
                    <a:pt x="3" y="0"/>
                  </a:moveTo>
                  <a:lnTo>
                    <a:pt x="6" y="1"/>
                  </a:lnTo>
                  <a:lnTo>
                    <a:pt x="9" y="3"/>
                  </a:lnTo>
                  <a:lnTo>
                    <a:pt x="16" y="6"/>
                  </a:lnTo>
                  <a:lnTo>
                    <a:pt x="29" y="11"/>
                  </a:lnTo>
                  <a:lnTo>
                    <a:pt x="42" y="16"/>
                  </a:lnTo>
                  <a:lnTo>
                    <a:pt x="55" y="20"/>
                  </a:lnTo>
                  <a:lnTo>
                    <a:pt x="54" y="18"/>
                  </a:lnTo>
                  <a:lnTo>
                    <a:pt x="92" y="33"/>
                  </a:lnTo>
                  <a:lnTo>
                    <a:pt x="128" y="50"/>
                  </a:lnTo>
                  <a:lnTo>
                    <a:pt x="130" y="51"/>
                  </a:lnTo>
                  <a:lnTo>
                    <a:pt x="139" y="56"/>
                  </a:lnTo>
                  <a:lnTo>
                    <a:pt x="139" y="56"/>
                  </a:lnTo>
                  <a:lnTo>
                    <a:pt x="165" y="70"/>
                  </a:lnTo>
                  <a:lnTo>
                    <a:pt x="164" y="70"/>
                  </a:lnTo>
                  <a:lnTo>
                    <a:pt x="163" y="69"/>
                  </a:lnTo>
                  <a:lnTo>
                    <a:pt x="163" y="69"/>
                  </a:lnTo>
                  <a:lnTo>
                    <a:pt x="157" y="66"/>
                  </a:lnTo>
                  <a:lnTo>
                    <a:pt x="151" y="64"/>
                  </a:lnTo>
                  <a:lnTo>
                    <a:pt x="113" y="46"/>
                  </a:lnTo>
                  <a:lnTo>
                    <a:pt x="107" y="43"/>
                  </a:lnTo>
                  <a:lnTo>
                    <a:pt x="101" y="41"/>
                  </a:lnTo>
                  <a:lnTo>
                    <a:pt x="94" y="38"/>
                  </a:lnTo>
                  <a:lnTo>
                    <a:pt x="92" y="37"/>
                  </a:lnTo>
                  <a:lnTo>
                    <a:pt x="90" y="37"/>
                  </a:lnTo>
                  <a:lnTo>
                    <a:pt x="90" y="38"/>
                  </a:lnTo>
                  <a:lnTo>
                    <a:pt x="91" y="38"/>
                  </a:lnTo>
                  <a:lnTo>
                    <a:pt x="93" y="40"/>
                  </a:lnTo>
                  <a:lnTo>
                    <a:pt x="96" y="41"/>
                  </a:lnTo>
                  <a:lnTo>
                    <a:pt x="98" y="42"/>
                  </a:lnTo>
                  <a:lnTo>
                    <a:pt x="100" y="43"/>
                  </a:lnTo>
                  <a:lnTo>
                    <a:pt x="124" y="54"/>
                  </a:lnTo>
                  <a:lnTo>
                    <a:pt x="149" y="65"/>
                  </a:lnTo>
                  <a:lnTo>
                    <a:pt x="162" y="72"/>
                  </a:lnTo>
                  <a:lnTo>
                    <a:pt x="175" y="78"/>
                  </a:lnTo>
                  <a:lnTo>
                    <a:pt x="188" y="84"/>
                  </a:lnTo>
                  <a:lnTo>
                    <a:pt x="191" y="85"/>
                  </a:lnTo>
                  <a:lnTo>
                    <a:pt x="193" y="87"/>
                  </a:lnTo>
                  <a:lnTo>
                    <a:pt x="192" y="86"/>
                  </a:lnTo>
                  <a:lnTo>
                    <a:pt x="192" y="85"/>
                  </a:lnTo>
                  <a:lnTo>
                    <a:pt x="193" y="85"/>
                  </a:lnTo>
                  <a:lnTo>
                    <a:pt x="194" y="86"/>
                  </a:lnTo>
                  <a:lnTo>
                    <a:pt x="195" y="87"/>
                  </a:lnTo>
                  <a:lnTo>
                    <a:pt x="196" y="88"/>
                  </a:lnTo>
                  <a:lnTo>
                    <a:pt x="197" y="89"/>
                  </a:lnTo>
                  <a:lnTo>
                    <a:pt x="207" y="96"/>
                  </a:lnTo>
                  <a:lnTo>
                    <a:pt x="207" y="95"/>
                  </a:lnTo>
                  <a:lnTo>
                    <a:pt x="216" y="100"/>
                  </a:lnTo>
                  <a:lnTo>
                    <a:pt x="225" y="106"/>
                  </a:lnTo>
                  <a:lnTo>
                    <a:pt x="227" y="107"/>
                  </a:lnTo>
                  <a:lnTo>
                    <a:pt x="227" y="107"/>
                  </a:lnTo>
                  <a:lnTo>
                    <a:pt x="230" y="109"/>
                  </a:lnTo>
                  <a:lnTo>
                    <a:pt x="230" y="108"/>
                  </a:lnTo>
                  <a:lnTo>
                    <a:pt x="233" y="111"/>
                  </a:lnTo>
                  <a:lnTo>
                    <a:pt x="232" y="111"/>
                  </a:lnTo>
                  <a:lnTo>
                    <a:pt x="234" y="112"/>
                  </a:lnTo>
                  <a:lnTo>
                    <a:pt x="241" y="117"/>
                  </a:lnTo>
                  <a:lnTo>
                    <a:pt x="252" y="124"/>
                  </a:lnTo>
                  <a:lnTo>
                    <a:pt x="253" y="125"/>
                  </a:lnTo>
                  <a:lnTo>
                    <a:pt x="255" y="126"/>
                  </a:lnTo>
                  <a:lnTo>
                    <a:pt x="255" y="127"/>
                  </a:lnTo>
                  <a:lnTo>
                    <a:pt x="256" y="127"/>
                  </a:lnTo>
                  <a:lnTo>
                    <a:pt x="256" y="128"/>
                  </a:lnTo>
                  <a:lnTo>
                    <a:pt x="250" y="124"/>
                  </a:lnTo>
                  <a:lnTo>
                    <a:pt x="242" y="120"/>
                  </a:lnTo>
                  <a:lnTo>
                    <a:pt x="235" y="114"/>
                  </a:lnTo>
                  <a:lnTo>
                    <a:pt x="227" y="110"/>
                  </a:lnTo>
                  <a:lnTo>
                    <a:pt x="219" y="107"/>
                  </a:lnTo>
                  <a:lnTo>
                    <a:pt x="212" y="105"/>
                  </a:lnTo>
                  <a:lnTo>
                    <a:pt x="211" y="105"/>
                  </a:lnTo>
                  <a:lnTo>
                    <a:pt x="212" y="105"/>
                  </a:lnTo>
                  <a:lnTo>
                    <a:pt x="213" y="106"/>
                  </a:lnTo>
                  <a:lnTo>
                    <a:pt x="214" y="106"/>
                  </a:lnTo>
                  <a:lnTo>
                    <a:pt x="216" y="107"/>
                  </a:lnTo>
                  <a:lnTo>
                    <a:pt x="217" y="107"/>
                  </a:lnTo>
                  <a:lnTo>
                    <a:pt x="217" y="107"/>
                  </a:lnTo>
                  <a:lnTo>
                    <a:pt x="219" y="109"/>
                  </a:lnTo>
                  <a:lnTo>
                    <a:pt x="221" y="110"/>
                  </a:lnTo>
                  <a:lnTo>
                    <a:pt x="224" y="111"/>
                  </a:lnTo>
                  <a:lnTo>
                    <a:pt x="233" y="118"/>
                  </a:lnTo>
                  <a:lnTo>
                    <a:pt x="241" y="124"/>
                  </a:lnTo>
                  <a:lnTo>
                    <a:pt x="242" y="125"/>
                  </a:lnTo>
                  <a:lnTo>
                    <a:pt x="243" y="125"/>
                  </a:lnTo>
                  <a:lnTo>
                    <a:pt x="245" y="127"/>
                  </a:lnTo>
                  <a:lnTo>
                    <a:pt x="246" y="128"/>
                  </a:lnTo>
                  <a:lnTo>
                    <a:pt x="247" y="129"/>
                  </a:lnTo>
                  <a:lnTo>
                    <a:pt x="248" y="130"/>
                  </a:lnTo>
                  <a:lnTo>
                    <a:pt x="247" y="130"/>
                  </a:lnTo>
                  <a:lnTo>
                    <a:pt x="236" y="124"/>
                  </a:lnTo>
                  <a:lnTo>
                    <a:pt x="225" y="118"/>
                  </a:lnTo>
                  <a:lnTo>
                    <a:pt x="218" y="113"/>
                  </a:lnTo>
                  <a:lnTo>
                    <a:pt x="214" y="111"/>
                  </a:lnTo>
                  <a:lnTo>
                    <a:pt x="214" y="111"/>
                  </a:lnTo>
                  <a:lnTo>
                    <a:pt x="215" y="112"/>
                  </a:lnTo>
                  <a:lnTo>
                    <a:pt x="215" y="113"/>
                  </a:lnTo>
                  <a:lnTo>
                    <a:pt x="216" y="113"/>
                  </a:lnTo>
                  <a:lnTo>
                    <a:pt x="217" y="115"/>
                  </a:lnTo>
                  <a:lnTo>
                    <a:pt x="217" y="116"/>
                  </a:lnTo>
                  <a:lnTo>
                    <a:pt x="212" y="112"/>
                  </a:lnTo>
                  <a:lnTo>
                    <a:pt x="208" y="108"/>
                  </a:lnTo>
                  <a:lnTo>
                    <a:pt x="203" y="104"/>
                  </a:lnTo>
                  <a:lnTo>
                    <a:pt x="202" y="104"/>
                  </a:lnTo>
                  <a:lnTo>
                    <a:pt x="203" y="105"/>
                  </a:lnTo>
                  <a:lnTo>
                    <a:pt x="205" y="107"/>
                  </a:lnTo>
                  <a:lnTo>
                    <a:pt x="207" y="109"/>
                  </a:lnTo>
                  <a:lnTo>
                    <a:pt x="209" y="111"/>
                  </a:lnTo>
                  <a:lnTo>
                    <a:pt x="211" y="112"/>
                  </a:lnTo>
                  <a:lnTo>
                    <a:pt x="209" y="112"/>
                  </a:lnTo>
                  <a:lnTo>
                    <a:pt x="205" y="109"/>
                  </a:lnTo>
                  <a:lnTo>
                    <a:pt x="201" y="106"/>
                  </a:lnTo>
                  <a:lnTo>
                    <a:pt x="196" y="102"/>
                  </a:lnTo>
                  <a:lnTo>
                    <a:pt x="196" y="104"/>
                  </a:lnTo>
                  <a:lnTo>
                    <a:pt x="197" y="105"/>
                  </a:lnTo>
                  <a:lnTo>
                    <a:pt x="197" y="106"/>
                  </a:lnTo>
                  <a:lnTo>
                    <a:pt x="196" y="106"/>
                  </a:lnTo>
                  <a:lnTo>
                    <a:pt x="187" y="99"/>
                  </a:lnTo>
                  <a:lnTo>
                    <a:pt x="177" y="92"/>
                  </a:lnTo>
                  <a:lnTo>
                    <a:pt x="168" y="84"/>
                  </a:lnTo>
                  <a:lnTo>
                    <a:pt x="160" y="79"/>
                  </a:lnTo>
                  <a:lnTo>
                    <a:pt x="161" y="80"/>
                  </a:lnTo>
                  <a:lnTo>
                    <a:pt x="162" y="80"/>
                  </a:lnTo>
                  <a:lnTo>
                    <a:pt x="163" y="81"/>
                  </a:lnTo>
                  <a:lnTo>
                    <a:pt x="164" y="82"/>
                  </a:lnTo>
                  <a:lnTo>
                    <a:pt x="164" y="82"/>
                  </a:lnTo>
                  <a:lnTo>
                    <a:pt x="164" y="83"/>
                  </a:lnTo>
                  <a:lnTo>
                    <a:pt x="164" y="83"/>
                  </a:lnTo>
                  <a:lnTo>
                    <a:pt x="160" y="81"/>
                  </a:lnTo>
                  <a:lnTo>
                    <a:pt x="155" y="79"/>
                  </a:lnTo>
                  <a:lnTo>
                    <a:pt x="150" y="75"/>
                  </a:lnTo>
                  <a:lnTo>
                    <a:pt x="145" y="72"/>
                  </a:lnTo>
                  <a:lnTo>
                    <a:pt x="141" y="69"/>
                  </a:lnTo>
                  <a:lnTo>
                    <a:pt x="142" y="71"/>
                  </a:lnTo>
                  <a:lnTo>
                    <a:pt x="119" y="59"/>
                  </a:lnTo>
                  <a:lnTo>
                    <a:pt x="92" y="48"/>
                  </a:lnTo>
                  <a:lnTo>
                    <a:pt x="65" y="36"/>
                  </a:lnTo>
                  <a:lnTo>
                    <a:pt x="61" y="35"/>
                  </a:lnTo>
                  <a:lnTo>
                    <a:pt x="53" y="32"/>
                  </a:lnTo>
                  <a:lnTo>
                    <a:pt x="51" y="30"/>
                  </a:lnTo>
                  <a:lnTo>
                    <a:pt x="50" y="30"/>
                  </a:lnTo>
                  <a:lnTo>
                    <a:pt x="50" y="29"/>
                  </a:lnTo>
                  <a:lnTo>
                    <a:pt x="49" y="29"/>
                  </a:lnTo>
                  <a:lnTo>
                    <a:pt x="49" y="29"/>
                  </a:lnTo>
                  <a:lnTo>
                    <a:pt x="37" y="24"/>
                  </a:lnTo>
                  <a:lnTo>
                    <a:pt x="36" y="24"/>
                  </a:lnTo>
                  <a:lnTo>
                    <a:pt x="24" y="19"/>
                  </a:lnTo>
                  <a:lnTo>
                    <a:pt x="12" y="14"/>
                  </a:lnTo>
                  <a:lnTo>
                    <a:pt x="9" y="12"/>
                  </a:lnTo>
                  <a:lnTo>
                    <a:pt x="5" y="10"/>
                  </a:lnTo>
                  <a:lnTo>
                    <a:pt x="2" y="7"/>
                  </a:lnTo>
                  <a:lnTo>
                    <a:pt x="0" y="4"/>
                  </a:lnTo>
                  <a:lnTo>
                    <a:pt x="1" y="1"/>
                  </a:lnTo>
                  <a:lnTo>
                    <a:pt x="3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0" name="Freeform 174"/>
            <p:cNvSpPr>
              <a:spLocks/>
            </p:cNvSpPr>
            <p:nvPr/>
          </p:nvSpPr>
          <p:spPr bwMode="auto">
            <a:xfrm>
              <a:off x="2956218" y="2655879"/>
              <a:ext cx="395338" cy="422852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77" y="55"/>
                </a:cxn>
                <a:cxn ang="0">
                  <a:pos x="144" y="117"/>
                </a:cxn>
                <a:cxn ang="0">
                  <a:pos x="174" y="151"/>
                </a:cxn>
                <a:cxn ang="0">
                  <a:pos x="221" y="210"/>
                </a:cxn>
                <a:cxn ang="0">
                  <a:pos x="254" y="259"/>
                </a:cxn>
                <a:cxn ang="0">
                  <a:pos x="266" y="281"/>
                </a:cxn>
                <a:cxn ang="0">
                  <a:pos x="270" y="286"/>
                </a:cxn>
                <a:cxn ang="0">
                  <a:pos x="273" y="291"/>
                </a:cxn>
                <a:cxn ang="0">
                  <a:pos x="272" y="291"/>
                </a:cxn>
                <a:cxn ang="0">
                  <a:pos x="260" y="285"/>
                </a:cxn>
                <a:cxn ang="0">
                  <a:pos x="260" y="285"/>
                </a:cxn>
                <a:cxn ang="0">
                  <a:pos x="252" y="276"/>
                </a:cxn>
                <a:cxn ang="0">
                  <a:pos x="234" y="247"/>
                </a:cxn>
                <a:cxn ang="0">
                  <a:pos x="224" y="238"/>
                </a:cxn>
                <a:cxn ang="0">
                  <a:pos x="217" y="229"/>
                </a:cxn>
                <a:cxn ang="0">
                  <a:pos x="210" y="216"/>
                </a:cxn>
                <a:cxn ang="0">
                  <a:pos x="209" y="210"/>
                </a:cxn>
                <a:cxn ang="0">
                  <a:pos x="204" y="199"/>
                </a:cxn>
                <a:cxn ang="0">
                  <a:pos x="198" y="185"/>
                </a:cxn>
                <a:cxn ang="0">
                  <a:pos x="190" y="176"/>
                </a:cxn>
                <a:cxn ang="0">
                  <a:pos x="181" y="165"/>
                </a:cxn>
                <a:cxn ang="0">
                  <a:pos x="172" y="156"/>
                </a:cxn>
                <a:cxn ang="0">
                  <a:pos x="165" y="152"/>
                </a:cxn>
                <a:cxn ang="0">
                  <a:pos x="157" y="150"/>
                </a:cxn>
                <a:cxn ang="0">
                  <a:pos x="148" y="144"/>
                </a:cxn>
                <a:cxn ang="0">
                  <a:pos x="143" y="139"/>
                </a:cxn>
                <a:cxn ang="0">
                  <a:pos x="143" y="137"/>
                </a:cxn>
                <a:cxn ang="0">
                  <a:pos x="147" y="136"/>
                </a:cxn>
                <a:cxn ang="0">
                  <a:pos x="147" y="133"/>
                </a:cxn>
                <a:cxn ang="0">
                  <a:pos x="138" y="125"/>
                </a:cxn>
                <a:cxn ang="0">
                  <a:pos x="133" y="122"/>
                </a:cxn>
                <a:cxn ang="0">
                  <a:pos x="133" y="116"/>
                </a:cxn>
                <a:cxn ang="0">
                  <a:pos x="130" y="114"/>
                </a:cxn>
                <a:cxn ang="0">
                  <a:pos x="131" y="116"/>
                </a:cxn>
                <a:cxn ang="0">
                  <a:pos x="119" y="102"/>
                </a:cxn>
                <a:cxn ang="0">
                  <a:pos x="114" y="97"/>
                </a:cxn>
                <a:cxn ang="0">
                  <a:pos x="103" y="86"/>
                </a:cxn>
                <a:cxn ang="0">
                  <a:pos x="99" y="82"/>
                </a:cxn>
                <a:cxn ang="0">
                  <a:pos x="79" y="64"/>
                </a:cxn>
                <a:cxn ang="0">
                  <a:pos x="67" y="52"/>
                </a:cxn>
                <a:cxn ang="0">
                  <a:pos x="54" y="40"/>
                </a:cxn>
                <a:cxn ang="0">
                  <a:pos x="34" y="28"/>
                </a:cxn>
                <a:cxn ang="0">
                  <a:pos x="23" y="21"/>
                </a:cxn>
                <a:cxn ang="0">
                  <a:pos x="22" y="20"/>
                </a:cxn>
                <a:cxn ang="0">
                  <a:pos x="20" y="20"/>
                </a:cxn>
                <a:cxn ang="0">
                  <a:pos x="19" y="18"/>
                </a:cxn>
                <a:cxn ang="0">
                  <a:pos x="15" y="15"/>
                </a:cxn>
                <a:cxn ang="0">
                  <a:pos x="14" y="13"/>
                </a:cxn>
                <a:cxn ang="0">
                  <a:pos x="0" y="4"/>
                </a:cxn>
                <a:cxn ang="0">
                  <a:pos x="1" y="4"/>
                </a:cxn>
                <a:cxn ang="0">
                  <a:pos x="6" y="7"/>
                </a:cxn>
                <a:cxn ang="0">
                  <a:pos x="11" y="11"/>
                </a:cxn>
                <a:cxn ang="0">
                  <a:pos x="13" y="12"/>
                </a:cxn>
                <a:cxn ang="0">
                  <a:pos x="41" y="31"/>
                </a:cxn>
                <a:cxn ang="0">
                  <a:pos x="43" y="33"/>
                </a:cxn>
                <a:cxn ang="0">
                  <a:pos x="45" y="33"/>
                </a:cxn>
                <a:cxn ang="0">
                  <a:pos x="45" y="33"/>
                </a:cxn>
                <a:cxn ang="0">
                  <a:pos x="26" y="15"/>
                </a:cxn>
                <a:cxn ang="0">
                  <a:pos x="3" y="0"/>
                </a:cxn>
              </a:cxnLst>
              <a:rect l="0" t="0" r="r" b="b"/>
              <a:pathLst>
                <a:path w="273" h="292">
                  <a:moveTo>
                    <a:pt x="3" y="0"/>
                  </a:moveTo>
                  <a:lnTo>
                    <a:pt x="5" y="0"/>
                  </a:lnTo>
                  <a:lnTo>
                    <a:pt x="42" y="26"/>
                  </a:lnTo>
                  <a:lnTo>
                    <a:pt x="77" y="55"/>
                  </a:lnTo>
                  <a:lnTo>
                    <a:pt x="111" y="84"/>
                  </a:lnTo>
                  <a:lnTo>
                    <a:pt x="144" y="117"/>
                  </a:lnTo>
                  <a:lnTo>
                    <a:pt x="174" y="150"/>
                  </a:lnTo>
                  <a:lnTo>
                    <a:pt x="174" y="151"/>
                  </a:lnTo>
                  <a:lnTo>
                    <a:pt x="198" y="180"/>
                  </a:lnTo>
                  <a:lnTo>
                    <a:pt x="221" y="210"/>
                  </a:lnTo>
                  <a:lnTo>
                    <a:pt x="242" y="240"/>
                  </a:lnTo>
                  <a:lnTo>
                    <a:pt x="254" y="259"/>
                  </a:lnTo>
                  <a:lnTo>
                    <a:pt x="265" y="279"/>
                  </a:lnTo>
                  <a:lnTo>
                    <a:pt x="266" y="281"/>
                  </a:lnTo>
                  <a:lnTo>
                    <a:pt x="268" y="284"/>
                  </a:lnTo>
                  <a:lnTo>
                    <a:pt x="270" y="286"/>
                  </a:lnTo>
                  <a:lnTo>
                    <a:pt x="271" y="289"/>
                  </a:lnTo>
                  <a:lnTo>
                    <a:pt x="273" y="291"/>
                  </a:lnTo>
                  <a:lnTo>
                    <a:pt x="273" y="292"/>
                  </a:lnTo>
                  <a:lnTo>
                    <a:pt x="272" y="291"/>
                  </a:lnTo>
                  <a:lnTo>
                    <a:pt x="266" y="288"/>
                  </a:lnTo>
                  <a:lnTo>
                    <a:pt x="260" y="285"/>
                  </a:lnTo>
                  <a:lnTo>
                    <a:pt x="260" y="285"/>
                  </a:lnTo>
                  <a:lnTo>
                    <a:pt x="260" y="285"/>
                  </a:lnTo>
                  <a:lnTo>
                    <a:pt x="259" y="285"/>
                  </a:lnTo>
                  <a:lnTo>
                    <a:pt x="252" y="276"/>
                  </a:lnTo>
                  <a:lnTo>
                    <a:pt x="240" y="255"/>
                  </a:lnTo>
                  <a:lnTo>
                    <a:pt x="234" y="247"/>
                  </a:lnTo>
                  <a:lnTo>
                    <a:pt x="229" y="242"/>
                  </a:lnTo>
                  <a:lnTo>
                    <a:pt x="224" y="238"/>
                  </a:lnTo>
                  <a:lnTo>
                    <a:pt x="221" y="233"/>
                  </a:lnTo>
                  <a:lnTo>
                    <a:pt x="217" y="229"/>
                  </a:lnTo>
                  <a:lnTo>
                    <a:pt x="213" y="223"/>
                  </a:lnTo>
                  <a:lnTo>
                    <a:pt x="210" y="216"/>
                  </a:lnTo>
                  <a:lnTo>
                    <a:pt x="211" y="215"/>
                  </a:lnTo>
                  <a:lnTo>
                    <a:pt x="209" y="210"/>
                  </a:lnTo>
                  <a:lnTo>
                    <a:pt x="207" y="206"/>
                  </a:lnTo>
                  <a:lnTo>
                    <a:pt x="204" y="199"/>
                  </a:lnTo>
                  <a:lnTo>
                    <a:pt x="202" y="192"/>
                  </a:lnTo>
                  <a:lnTo>
                    <a:pt x="198" y="185"/>
                  </a:lnTo>
                  <a:lnTo>
                    <a:pt x="195" y="181"/>
                  </a:lnTo>
                  <a:lnTo>
                    <a:pt x="190" y="176"/>
                  </a:lnTo>
                  <a:lnTo>
                    <a:pt x="186" y="171"/>
                  </a:lnTo>
                  <a:lnTo>
                    <a:pt x="181" y="165"/>
                  </a:lnTo>
                  <a:lnTo>
                    <a:pt x="176" y="160"/>
                  </a:lnTo>
                  <a:lnTo>
                    <a:pt x="172" y="156"/>
                  </a:lnTo>
                  <a:lnTo>
                    <a:pt x="169" y="153"/>
                  </a:lnTo>
                  <a:lnTo>
                    <a:pt x="165" y="152"/>
                  </a:lnTo>
                  <a:lnTo>
                    <a:pt x="161" y="151"/>
                  </a:lnTo>
                  <a:lnTo>
                    <a:pt x="157" y="150"/>
                  </a:lnTo>
                  <a:lnTo>
                    <a:pt x="154" y="148"/>
                  </a:lnTo>
                  <a:lnTo>
                    <a:pt x="148" y="144"/>
                  </a:lnTo>
                  <a:lnTo>
                    <a:pt x="145" y="141"/>
                  </a:lnTo>
                  <a:lnTo>
                    <a:pt x="143" y="139"/>
                  </a:lnTo>
                  <a:lnTo>
                    <a:pt x="142" y="138"/>
                  </a:lnTo>
                  <a:lnTo>
                    <a:pt x="143" y="137"/>
                  </a:lnTo>
                  <a:lnTo>
                    <a:pt x="145" y="137"/>
                  </a:lnTo>
                  <a:lnTo>
                    <a:pt x="147" y="136"/>
                  </a:lnTo>
                  <a:lnTo>
                    <a:pt x="147" y="135"/>
                  </a:lnTo>
                  <a:lnTo>
                    <a:pt x="147" y="133"/>
                  </a:lnTo>
                  <a:lnTo>
                    <a:pt x="145" y="131"/>
                  </a:lnTo>
                  <a:lnTo>
                    <a:pt x="138" y="125"/>
                  </a:lnTo>
                  <a:lnTo>
                    <a:pt x="134" y="122"/>
                  </a:lnTo>
                  <a:lnTo>
                    <a:pt x="133" y="122"/>
                  </a:lnTo>
                  <a:lnTo>
                    <a:pt x="133" y="118"/>
                  </a:lnTo>
                  <a:lnTo>
                    <a:pt x="133" y="116"/>
                  </a:lnTo>
                  <a:lnTo>
                    <a:pt x="132" y="115"/>
                  </a:lnTo>
                  <a:lnTo>
                    <a:pt x="130" y="114"/>
                  </a:lnTo>
                  <a:lnTo>
                    <a:pt x="131" y="115"/>
                  </a:lnTo>
                  <a:lnTo>
                    <a:pt x="131" y="116"/>
                  </a:lnTo>
                  <a:lnTo>
                    <a:pt x="126" y="109"/>
                  </a:lnTo>
                  <a:lnTo>
                    <a:pt x="119" y="102"/>
                  </a:lnTo>
                  <a:lnTo>
                    <a:pt x="118" y="101"/>
                  </a:lnTo>
                  <a:lnTo>
                    <a:pt x="114" y="97"/>
                  </a:lnTo>
                  <a:lnTo>
                    <a:pt x="108" y="91"/>
                  </a:lnTo>
                  <a:lnTo>
                    <a:pt x="103" y="86"/>
                  </a:lnTo>
                  <a:lnTo>
                    <a:pt x="99" y="81"/>
                  </a:lnTo>
                  <a:lnTo>
                    <a:pt x="99" y="82"/>
                  </a:lnTo>
                  <a:lnTo>
                    <a:pt x="89" y="74"/>
                  </a:lnTo>
                  <a:lnTo>
                    <a:pt x="79" y="64"/>
                  </a:lnTo>
                  <a:lnTo>
                    <a:pt x="73" y="59"/>
                  </a:lnTo>
                  <a:lnTo>
                    <a:pt x="67" y="52"/>
                  </a:lnTo>
                  <a:lnTo>
                    <a:pt x="60" y="46"/>
                  </a:lnTo>
                  <a:lnTo>
                    <a:pt x="54" y="40"/>
                  </a:lnTo>
                  <a:lnTo>
                    <a:pt x="45" y="34"/>
                  </a:lnTo>
                  <a:lnTo>
                    <a:pt x="34" y="28"/>
                  </a:lnTo>
                  <a:lnTo>
                    <a:pt x="25" y="22"/>
                  </a:lnTo>
                  <a:lnTo>
                    <a:pt x="23" y="21"/>
                  </a:lnTo>
                  <a:lnTo>
                    <a:pt x="21" y="19"/>
                  </a:lnTo>
                  <a:lnTo>
                    <a:pt x="22" y="20"/>
                  </a:lnTo>
                  <a:lnTo>
                    <a:pt x="22" y="21"/>
                  </a:lnTo>
                  <a:lnTo>
                    <a:pt x="20" y="20"/>
                  </a:lnTo>
                  <a:lnTo>
                    <a:pt x="19" y="19"/>
                  </a:lnTo>
                  <a:lnTo>
                    <a:pt x="19" y="18"/>
                  </a:lnTo>
                  <a:lnTo>
                    <a:pt x="17" y="17"/>
                  </a:lnTo>
                  <a:lnTo>
                    <a:pt x="15" y="15"/>
                  </a:lnTo>
                  <a:lnTo>
                    <a:pt x="15" y="14"/>
                  </a:lnTo>
                  <a:lnTo>
                    <a:pt x="14" y="13"/>
                  </a:lnTo>
                  <a:lnTo>
                    <a:pt x="8" y="10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4"/>
                  </a:lnTo>
                  <a:lnTo>
                    <a:pt x="3" y="5"/>
                  </a:lnTo>
                  <a:lnTo>
                    <a:pt x="6" y="7"/>
                  </a:lnTo>
                  <a:lnTo>
                    <a:pt x="9" y="9"/>
                  </a:lnTo>
                  <a:lnTo>
                    <a:pt x="11" y="11"/>
                  </a:lnTo>
                  <a:lnTo>
                    <a:pt x="13" y="12"/>
                  </a:lnTo>
                  <a:lnTo>
                    <a:pt x="13" y="12"/>
                  </a:lnTo>
                  <a:lnTo>
                    <a:pt x="29" y="22"/>
                  </a:lnTo>
                  <a:lnTo>
                    <a:pt x="41" y="31"/>
                  </a:lnTo>
                  <a:lnTo>
                    <a:pt x="42" y="32"/>
                  </a:lnTo>
                  <a:lnTo>
                    <a:pt x="43" y="33"/>
                  </a:lnTo>
                  <a:lnTo>
                    <a:pt x="44" y="33"/>
                  </a:lnTo>
                  <a:lnTo>
                    <a:pt x="45" y="33"/>
                  </a:lnTo>
                  <a:lnTo>
                    <a:pt x="45" y="33"/>
                  </a:lnTo>
                  <a:lnTo>
                    <a:pt x="45" y="33"/>
                  </a:lnTo>
                  <a:lnTo>
                    <a:pt x="36" y="23"/>
                  </a:lnTo>
                  <a:lnTo>
                    <a:pt x="26" y="15"/>
                  </a:lnTo>
                  <a:lnTo>
                    <a:pt x="14" y="8"/>
                  </a:lnTo>
                  <a:lnTo>
                    <a:pt x="3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1" name="Freeform 175"/>
            <p:cNvSpPr>
              <a:spLocks/>
            </p:cNvSpPr>
            <p:nvPr/>
          </p:nvSpPr>
          <p:spPr bwMode="auto">
            <a:xfrm>
              <a:off x="3324042" y="3029495"/>
              <a:ext cx="198393" cy="589386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6" y="40"/>
                </a:cxn>
                <a:cxn ang="0">
                  <a:pos x="48" y="82"/>
                </a:cxn>
                <a:cxn ang="0">
                  <a:pos x="68" y="125"/>
                </a:cxn>
                <a:cxn ang="0">
                  <a:pos x="86" y="169"/>
                </a:cxn>
                <a:cxn ang="0">
                  <a:pos x="101" y="215"/>
                </a:cxn>
                <a:cxn ang="0">
                  <a:pos x="114" y="261"/>
                </a:cxn>
                <a:cxn ang="0">
                  <a:pos x="124" y="309"/>
                </a:cxn>
                <a:cxn ang="0">
                  <a:pos x="132" y="357"/>
                </a:cxn>
                <a:cxn ang="0">
                  <a:pos x="137" y="406"/>
                </a:cxn>
                <a:cxn ang="0">
                  <a:pos x="135" y="407"/>
                </a:cxn>
                <a:cxn ang="0">
                  <a:pos x="128" y="351"/>
                </a:cxn>
                <a:cxn ang="0">
                  <a:pos x="127" y="342"/>
                </a:cxn>
                <a:cxn ang="0">
                  <a:pos x="124" y="334"/>
                </a:cxn>
                <a:cxn ang="0">
                  <a:pos x="122" y="327"/>
                </a:cxn>
                <a:cxn ang="0">
                  <a:pos x="120" y="317"/>
                </a:cxn>
                <a:cxn ang="0">
                  <a:pos x="111" y="276"/>
                </a:cxn>
                <a:cxn ang="0">
                  <a:pos x="100" y="235"/>
                </a:cxn>
                <a:cxn ang="0">
                  <a:pos x="88" y="194"/>
                </a:cxn>
                <a:cxn ang="0">
                  <a:pos x="81" y="173"/>
                </a:cxn>
                <a:cxn ang="0">
                  <a:pos x="74" y="151"/>
                </a:cxn>
                <a:cxn ang="0">
                  <a:pos x="64" y="127"/>
                </a:cxn>
                <a:cxn ang="0">
                  <a:pos x="53" y="104"/>
                </a:cxn>
                <a:cxn ang="0">
                  <a:pos x="38" y="72"/>
                </a:cxn>
                <a:cxn ang="0">
                  <a:pos x="22" y="41"/>
                </a:cxn>
                <a:cxn ang="0">
                  <a:pos x="20" y="38"/>
                </a:cxn>
                <a:cxn ang="0">
                  <a:pos x="19" y="37"/>
                </a:cxn>
                <a:cxn ang="0">
                  <a:pos x="19" y="36"/>
                </a:cxn>
                <a:cxn ang="0">
                  <a:pos x="20" y="37"/>
                </a:cxn>
                <a:cxn ang="0">
                  <a:pos x="21" y="39"/>
                </a:cxn>
                <a:cxn ang="0">
                  <a:pos x="21" y="39"/>
                </a:cxn>
                <a:cxn ang="0">
                  <a:pos x="22" y="39"/>
                </a:cxn>
                <a:cxn ang="0">
                  <a:pos x="22" y="39"/>
                </a:cxn>
                <a:cxn ang="0">
                  <a:pos x="21" y="37"/>
                </a:cxn>
                <a:cxn ang="0">
                  <a:pos x="19" y="32"/>
                </a:cxn>
                <a:cxn ang="0">
                  <a:pos x="16" y="27"/>
                </a:cxn>
                <a:cxn ang="0">
                  <a:pos x="8" y="13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137" h="407">
                  <a:moveTo>
                    <a:pt x="2" y="0"/>
                  </a:moveTo>
                  <a:lnTo>
                    <a:pt x="26" y="40"/>
                  </a:lnTo>
                  <a:lnTo>
                    <a:pt x="48" y="82"/>
                  </a:lnTo>
                  <a:lnTo>
                    <a:pt x="68" y="125"/>
                  </a:lnTo>
                  <a:lnTo>
                    <a:pt x="86" y="169"/>
                  </a:lnTo>
                  <a:lnTo>
                    <a:pt x="101" y="215"/>
                  </a:lnTo>
                  <a:lnTo>
                    <a:pt x="114" y="261"/>
                  </a:lnTo>
                  <a:lnTo>
                    <a:pt x="124" y="309"/>
                  </a:lnTo>
                  <a:lnTo>
                    <a:pt x="132" y="357"/>
                  </a:lnTo>
                  <a:lnTo>
                    <a:pt x="137" y="406"/>
                  </a:lnTo>
                  <a:lnTo>
                    <a:pt x="135" y="407"/>
                  </a:lnTo>
                  <a:lnTo>
                    <a:pt x="128" y="351"/>
                  </a:lnTo>
                  <a:lnTo>
                    <a:pt x="127" y="342"/>
                  </a:lnTo>
                  <a:lnTo>
                    <a:pt x="124" y="334"/>
                  </a:lnTo>
                  <a:lnTo>
                    <a:pt x="122" y="327"/>
                  </a:lnTo>
                  <a:lnTo>
                    <a:pt x="120" y="317"/>
                  </a:lnTo>
                  <a:lnTo>
                    <a:pt x="111" y="276"/>
                  </a:lnTo>
                  <a:lnTo>
                    <a:pt x="100" y="235"/>
                  </a:lnTo>
                  <a:lnTo>
                    <a:pt x="88" y="194"/>
                  </a:lnTo>
                  <a:lnTo>
                    <a:pt x="81" y="173"/>
                  </a:lnTo>
                  <a:lnTo>
                    <a:pt x="74" y="151"/>
                  </a:lnTo>
                  <a:lnTo>
                    <a:pt x="64" y="127"/>
                  </a:lnTo>
                  <a:lnTo>
                    <a:pt x="53" y="104"/>
                  </a:lnTo>
                  <a:lnTo>
                    <a:pt x="38" y="72"/>
                  </a:lnTo>
                  <a:lnTo>
                    <a:pt x="22" y="41"/>
                  </a:lnTo>
                  <a:lnTo>
                    <a:pt x="20" y="38"/>
                  </a:lnTo>
                  <a:lnTo>
                    <a:pt x="19" y="37"/>
                  </a:lnTo>
                  <a:lnTo>
                    <a:pt x="19" y="36"/>
                  </a:lnTo>
                  <a:lnTo>
                    <a:pt x="20" y="3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2" y="39"/>
                  </a:lnTo>
                  <a:lnTo>
                    <a:pt x="22" y="39"/>
                  </a:lnTo>
                  <a:lnTo>
                    <a:pt x="21" y="37"/>
                  </a:lnTo>
                  <a:lnTo>
                    <a:pt x="19" y="32"/>
                  </a:lnTo>
                  <a:lnTo>
                    <a:pt x="16" y="27"/>
                  </a:lnTo>
                  <a:lnTo>
                    <a:pt x="8" y="13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adFill>
              <a:gsLst>
                <a:gs pos="49000">
                  <a:srgbClr val="38659D"/>
                </a:gs>
                <a:gs pos="87000">
                  <a:schemeClr val="tx2">
                    <a:lumMod val="75000"/>
                    <a:alpha val="80000"/>
                  </a:schemeClr>
                </a:gs>
              </a:gsLst>
              <a:lin ang="2700000" scaled="0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</p:grpSp>
      <p:sp>
        <p:nvSpPr>
          <p:cNvPr id="3" name="Donut 2"/>
          <p:cNvSpPr/>
          <p:nvPr/>
        </p:nvSpPr>
        <p:spPr>
          <a:xfrm>
            <a:off x="511635" y="1980695"/>
            <a:ext cx="3519523" cy="3519523"/>
          </a:xfrm>
          <a:prstGeom prst="donut">
            <a:avLst>
              <a:gd name="adj" fmla="val 10687"/>
            </a:avLst>
          </a:prstGeom>
          <a:gradFill>
            <a:gsLst>
              <a:gs pos="16000">
                <a:schemeClr val="bg1">
                  <a:lumMod val="95000"/>
                </a:schemeClr>
              </a:gs>
              <a:gs pos="87000">
                <a:schemeClr val="bg1">
                  <a:lumMod val="65000"/>
                  <a:alpha val="52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>
              <a:solidFill>
                <a:schemeClr val="tx1"/>
              </a:solidFill>
            </a:endParaRPr>
          </a:p>
        </p:txBody>
      </p:sp>
      <p:sp>
        <p:nvSpPr>
          <p:cNvPr id="102" name="Donut 101"/>
          <p:cNvSpPr/>
          <p:nvPr/>
        </p:nvSpPr>
        <p:spPr>
          <a:xfrm>
            <a:off x="320020" y="1805601"/>
            <a:ext cx="3871476" cy="3871476"/>
          </a:xfrm>
          <a:prstGeom prst="donut">
            <a:avLst>
              <a:gd name="adj" fmla="val 1514"/>
            </a:avLst>
          </a:prstGeom>
          <a:gradFill>
            <a:gsLst>
              <a:gs pos="16000">
                <a:schemeClr val="bg1">
                  <a:lumMod val="85000"/>
                </a:schemeClr>
              </a:gs>
              <a:gs pos="87000">
                <a:schemeClr val="bg1">
                  <a:lumMod val="65000"/>
                  <a:alpha val="52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>
              <a:solidFill>
                <a:schemeClr val="tx1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880486" y="3243971"/>
            <a:ext cx="7033000" cy="1129014"/>
            <a:chOff x="4878898" y="3243971"/>
            <a:chExt cx="7033000" cy="1129014"/>
          </a:xfrm>
        </p:grpSpPr>
        <p:sp>
          <p:nvSpPr>
            <p:cNvPr id="19" name="Rectangle 18"/>
            <p:cNvSpPr/>
            <p:nvPr/>
          </p:nvSpPr>
          <p:spPr>
            <a:xfrm>
              <a:off x="5447627" y="3268786"/>
              <a:ext cx="6464271" cy="1104199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374398" y="3606965"/>
              <a:ext cx="4496183" cy="46154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399" dirty="0"/>
                <a:t>You can edit this text</a:t>
              </a:r>
            </a:p>
          </p:txBody>
        </p:sp>
        <p:sp>
          <p:nvSpPr>
            <p:cNvPr id="105" name="Oval 104"/>
            <p:cNvSpPr>
              <a:spLocks noChangeAspect="1"/>
            </p:cNvSpPr>
            <p:nvPr/>
          </p:nvSpPr>
          <p:spPr>
            <a:xfrm>
              <a:off x="4878898" y="3243971"/>
              <a:ext cx="1121795" cy="1121795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1981" tIns="91416" rIns="71981" bIns="91416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4399" ker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098933" y="5014193"/>
            <a:ext cx="7032998" cy="1125634"/>
            <a:chOff x="4097345" y="5014193"/>
            <a:chExt cx="7032998" cy="1125634"/>
          </a:xfrm>
        </p:grpSpPr>
        <p:sp>
          <p:nvSpPr>
            <p:cNvPr id="112" name="Rectangle 111"/>
            <p:cNvSpPr/>
            <p:nvPr/>
          </p:nvSpPr>
          <p:spPr>
            <a:xfrm>
              <a:off x="4666071" y="5035626"/>
              <a:ext cx="6464272" cy="1104201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592845" y="5373806"/>
              <a:ext cx="5277737" cy="46154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399" dirty="0"/>
                <a:t>You can edit this text</a:t>
              </a:r>
            </a:p>
          </p:txBody>
        </p:sp>
        <p:sp>
          <p:nvSpPr>
            <p:cNvPr id="114" name="Oval 113"/>
            <p:cNvSpPr>
              <a:spLocks noChangeAspect="1"/>
            </p:cNvSpPr>
            <p:nvPr/>
          </p:nvSpPr>
          <p:spPr>
            <a:xfrm>
              <a:off x="4097345" y="5014193"/>
              <a:ext cx="1121795" cy="1121795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1981" tIns="91416" rIns="71981" bIns="91416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4399" ker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</a:p>
          </p:txBody>
        </p:sp>
      </p:grpSp>
      <p:grpSp>
        <p:nvGrpSpPr>
          <p:cNvPr id="104" name="Group 106"/>
          <p:cNvGrpSpPr/>
          <p:nvPr/>
        </p:nvGrpSpPr>
        <p:grpSpPr>
          <a:xfrm>
            <a:off x="4114251" y="1463442"/>
            <a:ext cx="7107189" cy="1121796"/>
            <a:chOff x="4113734" y="1462930"/>
            <a:chExt cx="7109040" cy="1122088"/>
          </a:xfrm>
        </p:grpSpPr>
        <p:sp>
          <p:nvSpPr>
            <p:cNvPr id="106" name="Rectangle 105"/>
            <p:cNvSpPr/>
            <p:nvPr/>
          </p:nvSpPr>
          <p:spPr>
            <a:xfrm>
              <a:off x="4690885" y="1471730"/>
              <a:ext cx="6465957" cy="1104489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108" name="TextBox 12"/>
            <p:cNvSpPr txBox="1"/>
            <p:nvPr/>
          </p:nvSpPr>
          <p:spPr>
            <a:xfrm>
              <a:off x="5486400" y="1809998"/>
              <a:ext cx="573637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399" dirty="0"/>
                <a:t>You can edit this text</a:t>
              </a:r>
            </a:p>
          </p:txBody>
        </p:sp>
        <p:sp>
          <p:nvSpPr>
            <p:cNvPr id="109" name="Oval 102"/>
            <p:cNvSpPr>
              <a:spLocks noChangeAspect="1"/>
            </p:cNvSpPr>
            <p:nvPr/>
          </p:nvSpPr>
          <p:spPr>
            <a:xfrm>
              <a:off x="4113734" y="1462930"/>
              <a:ext cx="1122088" cy="112208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1981" tIns="91416" rIns="71981" bIns="91416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4399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93095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8707890" y="4619591"/>
            <a:ext cx="3482523" cy="103314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707891" y="3664799"/>
            <a:ext cx="3482523" cy="9722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1" name="Flowchart: Manual Input 10"/>
          <p:cNvSpPr/>
          <p:nvPr/>
        </p:nvSpPr>
        <p:spPr>
          <a:xfrm flipH="1" flipV="1">
            <a:off x="8214532" y="4368556"/>
            <a:ext cx="493358" cy="1596156"/>
          </a:xfrm>
          <a:prstGeom prst="flowChartManualInpu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0" name="Flowchart: Manual Input 9"/>
          <p:cNvSpPr/>
          <p:nvPr/>
        </p:nvSpPr>
        <p:spPr>
          <a:xfrm flipH="1">
            <a:off x="8214533" y="2395127"/>
            <a:ext cx="493358" cy="1596156"/>
          </a:xfrm>
          <a:prstGeom prst="flowChartManualInpu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110513" y="2395127"/>
            <a:ext cx="2104024" cy="11898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110513" y="3584989"/>
            <a:ext cx="2104024" cy="11898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110512" y="4774851"/>
            <a:ext cx="2104024" cy="11898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5" name="Flowchart: Delay 4"/>
          <p:cNvSpPr/>
          <p:nvPr/>
        </p:nvSpPr>
        <p:spPr>
          <a:xfrm flipH="1">
            <a:off x="5036736" y="2395127"/>
            <a:ext cx="1073777" cy="1189862"/>
          </a:xfrm>
          <a:prstGeom prst="flowChartDelay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6" name="Flowchart: Delay 5"/>
          <p:cNvSpPr/>
          <p:nvPr/>
        </p:nvSpPr>
        <p:spPr>
          <a:xfrm flipH="1">
            <a:off x="5036735" y="3584989"/>
            <a:ext cx="1073777" cy="1189862"/>
          </a:xfrm>
          <a:prstGeom prst="flowChartDelay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7" name="Flowchart: Delay 6"/>
          <p:cNvSpPr/>
          <p:nvPr/>
        </p:nvSpPr>
        <p:spPr>
          <a:xfrm flipH="1">
            <a:off x="5036735" y="4774851"/>
            <a:ext cx="1073777" cy="1189862"/>
          </a:xfrm>
          <a:prstGeom prst="flowChartDelay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8" name="Trapezoid 7"/>
          <p:cNvSpPr/>
          <p:nvPr/>
        </p:nvSpPr>
        <p:spPr>
          <a:xfrm rot="5400000">
            <a:off x="7866284" y="3933243"/>
            <a:ext cx="1189860" cy="493356"/>
          </a:xfrm>
          <a:prstGeom prst="trapezoid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707891" y="2714358"/>
            <a:ext cx="3482523" cy="10055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5174585" y="2581949"/>
            <a:ext cx="822746" cy="82274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5174585" y="3739527"/>
            <a:ext cx="822746" cy="82274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5162248" y="4955145"/>
            <a:ext cx="822746" cy="82274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5174585" y="3768547"/>
            <a:ext cx="822746" cy="82274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987915" y="2938828"/>
            <a:ext cx="2922473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987915" y="3855389"/>
            <a:ext cx="2922473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987915" y="4843838"/>
            <a:ext cx="2922473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231265" y="2636207"/>
            <a:ext cx="1557742" cy="707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999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231265" y="3826069"/>
            <a:ext cx="1557742" cy="707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999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231265" y="5015931"/>
            <a:ext cx="1557742" cy="707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999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925969" y="2576065"/>
            <a:ext cx="2922473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925969" y="3888583"/>
            <a:ext cx="2922473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925969" y="5201101"/>
            <a:ext cx="2922473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965898" y="704862"/>
            <a:ext cx="4260207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4399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Goes here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388197" y="1460470"/>
            <a:ext cx="7415606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</a:t>
            </a:r>
          </a:p>
        </p:txBody>
      </p:sp>
      <p:sp>
        <p:nvSpPr>
          <p:cNvPr id="31" name="Oval 30"/>
          <p:cNvSpPr/>
          <p:nvPr/>
        </p:nvSpPr>
        <p:spPr>
          <a:xfrm>
            <a:off x="1158367" y="2576064"/>
            <a:ext cx="548497" cy="548497"/>
          </a:xfrm>
          <a:prstGeom prst="ellipse">
            <a:avLst/>
          </a:prstGeom>
          <a:solidFill>
            <a:schemeClr val="bg2"/>
          </a:solidFill>
          <a:ln w="381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999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2" name="Oval 31"/>
          <p:cNvSpPr/>
          <p:nvPr/>
        </p:nvSpPr>
        <p:spPr>
          <a:xfrm>
            <a:off x="1158367" y="3933242"/>
            <a:ext cx="548497" cy="548497"/>
          </a:xfrm>
          <a:prstGeom prst="ellipse">
            <a:avLst/>
          </a:prstGeom>
          <a:solidFill>
            <a:schemeClr val="bg2"/>
          </a:solidFill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999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3" name="Oval 32"/>
          <p:cNvSpPr/>
          <p:nvPr/>
        </p:nvSpPr>
        <p:spPr>
          <a:xfrm>
            <a:off x="1158367" y="5243906"/>
            <a:ext cx="548497" cy="548497"/>
          </a:xfrm>
          <a:prstGeom prst="ellipse">
            <a:avLst/>
          </a:prstGeom>
          <a:solidFill>
            <a:schemeClr val="bg2"/>
          </a:solidFill>
          <a:ln w="38100">
            <a:solidFill>
              <a:schemeClr val="accent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999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grpSp>
        <p:nvGrpSpPr>
          <p:cNvPr id="35" name="Group 4"/>
          <p:cNvGrpSpPr>
            <a:grpSpLocks noChangeAspect="1"/>
          </p:cNvGrpSpPr>
          <p:nvPr/>
        </p:nvGrpSpPr>
        <p:grpSpPr bwMode="auto">
          <a:xfrm>
            <a:off x="5341547" y="2741770"/>
            <a:ext cx="488823" cy="503107"/>
            <a:chOff x="808" y="390"/>
            <a:chExt cx="308" cy="317"/>
          </a:xfrm>
          <a:solidFill>
            <a:schemeClr val="accent2"/>
          </a:solidFill>
        </p:grpSpPr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880" y="451"/>
              <a:ext cx="165" cy="256"/>
            </a:xfrm>
            <a:custGeom>
              <a:avLst/>
              <a:gdLst>
                <a:gd name="T0" fmla="*/ 659 w 1813"/>
                <a:gd name="T1" fmla="*/ 1252 h 2816"/>
                <a:gd name="T2" fmla="*/ 673 w 1813"/>
                <a:gd name="T3" fmla="*/ 1286 h 2816"/>
                <a:gd name="T4" fmla="*/ 744 w 1813"/>
                <a:gd name="T5" fmla="*/ 1803 h 2816"/>
                <a:gd name="T6" fmla="*/ 774 w 1813"/>
                <a:gd name="T7" fmla="*/ 1819 h 2816"/>
                <a:gd name="T8" fmla="*/ 1243 w 1813"/>
                <a:gd name="T9" fmla="*/ 1159 h 2816"/>
                <a:gd name="T10" fmla="*/ 957 w 1813"/>
                <a:gd name="T11" fmla="*/ 1137 h 2816"/>
                <a:gd name="T12" fmla="*/ 1250 w 1813"/>
                <a:gd name="T13" fmla="*/ 585 h 2816"/>
                <a:gd name="T14" fmla="*/ 907 w 1813"/>
                <a:gd name="T15" fmla="*/ 0 h 2816"/>
                <a:gd name="T16" fmla="*/ 1276 w 1813"/>
                <a:gd name="T17" fmla="*/ 79 h 2816"/>
                <a:gd name="T18" fmla="*/ 1573 w 1813"/>
                <a:gd name="T19" fmla="*/ 294 h 2816"/>
                <a:gd name="T20" fmla="*/ 1762 w 1813"/>
                <a:gd name="T21" fmla="*/ 608 h 2816"/>
                <a:gd name="T22" fmla="*/ 1809 w 1813"/>
                <a:gd name="T23" fmla="*/ 989 h 2816"/>
                <a:gd name="T24" fmla="*/ 1720 w 1813"/>
                <a:gd name="T25" fmla="*/ 1356 h 2816"/>
                <a:gd name="T26" fmla="*/ 1558 w 1813"/>
                <a:gd name="T27" fmla="*/ 1672 h 2816"/>
                <a:gd name="T28" fmla="*/ 1411 w 1813"/>
                <a:gd name="T29" fmla="*/ 1914 h 2816"/>
                <a:gd name="T30" fmla="*/ 1326 w 1813"/>
                <a:gd name="T31" fmla="*/ 2101 h 2816"/>
                <a:gd name="T32" fmla="*/ 1320 w 1813"/>
                <a:gd name="T33" fmla="*/ 2311 h 2816"/>
                <a:gd name="T34" fmla="*/ 1277 w 1813"/>
                <a:gd name="T35" fmla="*/ 2372 h 2816"/>
                <a:gd name="T36" fmla="*/ 1127 w 1813"/>
                <a:gd name="T37" fmla="*/ 2401 h 2816"/>
                <a:gd name="T38" fmla="*/ 946 w 1813"/>
                <a:gd name="T39" fmla="*/ 2415 h 2816"/>
                <a:gd name="T40" fmla="*/ 812 w 1813"/>
                <a:gd name="T41" fmla="*/ 2418 h 2816"/>
                <a:gd name="T42" fmla="*/ 797 w 1813"/>
                <a:gd name="T43" fmla="*/ 2418 h 2816"/>
                <a:gd name="T44" fmla="*/ 917 w 1813"/>
                <a:gd name="T45" fmla="*/ 2421 h 2816"/>
                <a:gd name="T46" fmla="*/ 1101 w 1813"/>
                <a:gd name="T47" fmla="*/ 2434 h 2816"/>
                <a:gd name="T48" fmla="*/ 1278 w 1813"/>
                <a:gd name="T49" fmla="*/ 2462 h 2816"/>
                <a:gd name="T50" fmla="*/ 1375 w 1813"/>
                <a:gd name="T51" fmla="*/ 2512 h 2816"/>
                <a:gd name="T52" fmla="*/ 1333 w 1813"/>
                <a:gd name="T53" fmla="*/ 2573 h 2816"/>
                <a:gd name="T54" fmla="*/ 1186 w 1813"/>
                <a:gd name="T55" fmla="*/ 2609 h 2816"/>
                <a:gd name="T56" fmla="*/ 1005 w 1813"/>
                <a:gd name="T57" fmla="*/ 2628 h 2816"/>
                <a:gd name="T58" fmla="*/ 969 w 1813"/>
                <a:gd name="T59" fmla="*/ 2632 h 2816"/>
                <a:gd name="T60" fmla="*/ 1139 w 1813"/>
                <a:gd name="T61" fmla="*/ 2642 h 2816"/>
                <a:gd name="T62" fmla="*/ 1279 w 1813"/>
                <a:gd name="T63" fmla="*/ 2673 h 2816"/>
                <a:gd name="T64" fmla="*/ 1321 w 1813"/>
                <a:gd name="T65" fmla="*/ 2742 h 2816"/>
                <a:gd name="T66" fmla="*/ 1251 w 1813"/>
                <a:gd name="T67" fmla="*/ 2813 h 2816"/>
                <a:gd name="T68" fmla="*/ 524 w 1813"/>
                <a:gd name="T69" fmla="*/ 2795 h 2816"/>
                <a:gd name="T70" fmla="*/ 491 w 1813"/>
                <a:gd name="T71" fmla="*/ 2707 h 2816"/>
                <a:gd name="T72" fmla="*/ 534 w 1813"/>
                <a:gd name="T73" fmla="*/ 2657 h 2816"/>
                <a:gd name="T74" fmla="*/ 524 w 1813"/>
                <a:gd name="T75" fmla="*/ 2608 h 2816"/>
                <a:gd name="T76" fmla="*/ 454 w 1813"/>
                <a:gd name="T77" fmla="*/ 2565 h 2816"/>
                <a:gd name="T78" fmla="*/ 443 w 1813"/>
                <a:gd name="T79" fmla="*/ 2497 h 2816"/>
                <a:gd name="T80" fmla="*/ 506 w 1813"/>
                <a:gd name="T81" fmla="*/ 2450 h 2816"/>
                <a:gd name="T82" fmla="*/ 536 w 1813"/>
                <a:gd name="T83" fmla="*/ 2406 h 2816"/>
                <a:gd name="T84" fmla="*/ 496 w 1813"/>
                <a:gd name="T85" fmla="*/ 2358 h 2816"/>
                <a:gd name="T86" fmla="*/ 501 w 1813"/>
                <a:gd name="T87" fmla="*/ 2281 h 2816"/>
                <a:gd name="T88" fmla="*/ 459 w 1813"/>
                <a:gd name="T89" fmla="*/ 2027 h 2816"/>
                <a:gd name="T90" fmla="*/ 345 w 1813"/>
                <a:gd name="T91" fmla="*/ 1817 h 2816"/>
                <a:gd name="T92" fmla="*/ 184 w 1813"/>
                <a:gd name="T93" fmla="*/ 1538 h 2816"/>
                <a:gd name="T94" fmla="*/ 43 w 1813"/>
                <a:gd name="T95" fmla="*/ 1205 h 2816"/>
                <a:gd name="T96" fmla="*/ 3 w 1813"/>
                <a:gd name="T97" fmla="*/ 831 h 2816"/>
                <a:gd name="T98" fmla="*/ 111 w 1813"/>
                <a:gd name="T99" fmla="*/ 473 h 2816"/>
                <a:gd name="T100" fmla="*/ 348 w 1813"/>
                <a:gd name="T101" fmla="*/ 194 h 2816"/>
                <a:gd name="T102" fmla="*/ 677 w 1813"/>
                <a:gd name="T103" fmla="*/ 30 h 2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813" h="2816">
                  <a:moveTo>
                    <a:pt x="989" y="580"/>
                  </a:moveTo>
                  <a:lnTo>
                    <a:pt x="979" y="581"/>
                  </a:lnTo>
                  <a:lnTo>
                    <a:pt x="972" y="586"/>
                  </a:lnTo>
                  <a:lnTo>
                    <a:pt x="966" y="594"/>
                  </a:lnTo>
                  <a:lnTo>
                    <a:pt x="659" y="1252"/>
                  </a:lnTo>
                  <a:lnTo>
                    <a:pt x="657" y="1259"/>
                  </a:lnTo>
                  <a:lnTo>
                    <a:pt x="657" y="1268"/>
                  </a:lnTo>
                  <a:lnTo>
                    <a:pt x="660" y="1275"/>
                  </a:lnTo>
                  <a:lnTo>
                    <a:pt x="667" y="1282"/>
                  </a:lnTo>
                  <a:lnTo>
                    <a:pt x="673" y="1286"/>
                  </a:lnTo>
                  <a:lnTo>
                    <a:pt x="681" y="1287"/>
                  </a:lnTo>
                  <a:lnTo>
                    <a:pt x="947" y="1288"/>
                  </a:lnTo>
                  <a:lnTo>
                    <a:pt x="744" y="1786"/>
                  </a:lnTo>
                  <a:lnTo>
                    <a:pt x="743" y="1795"/>
                  </a:lnTo>
                  <a:lnTo>
                    <a:pt x="744" y="1803"/>
                  </a:lnTo>
                  <a:lnTo>
                    <a:pt x="748" y="1812"/>
                  </a:lnTo>
                  <a:lnTo>
                    <a:pt x="755" y="1817"/>
                  </a:lnTo>
                  <a:lnTo>
                    <a:pt x="761" y="1819"/>
                  </a:lnTo>
                  <a:lnTo>
                    <a:pt x="767" y="1820"/>
                  </a:lnTo>
                  <a:lnTo>
                    <a:pt x="774" y="1819"/>
                  </a:lnTo>
                  <a:lnTo>
                    <a:pt x="781" y="1815"/>
                  </a:lnTo>
                  <a:lnTo>
                    <a:pt x="786" y="1809"/>
                  </a:lnTo>
                  <a:lnTo>
                    <a:pt x="1238" y="1176"/>
                  </a:lnTo>
                  <a:lnTo>
                    <a:pt x="1242" y="1168"/>
                  </a:lnTo>
                  <a:lnTo>
                    <a:pt x="1243" y="1159"/>
                  </a:lnTo>
                  <a:lnTo>
                    <a:pt x="1240" y="1150"/>
                  </a:lnTo>
                  <a:lnTo>
                    <a:pt x="1235" y="1144"/>
                  </a:lnTo>
                  <a:lnTo>
                    <a:pt x="1227" y="1138"/>
                  </a:lnTo>
                  <a:lnTo>
                    <a:pt x="1219" y="1137"/>
                  </a:lnTo>
                  <a:lnTo>
                    <a:pt x="957" y="1137"/>
                  </a:lnTo>
                  <a:lnTo>
                    <a:pt x="1255" y="616"/>
                  </a:lnTo>
                  <a:lnTo>
                    <a:pt x="1258" y="608"/>
                  </a:lnTo>
                  <a:lnTo>
                    <a:pt x="1258" y="600"/>
                  </a:lnTo>
                  <a:lnTo>
                    <a:pt x="1255" y="591"/>
                  </a:lnTo>
                  <a:lnTo>
                    <a:pt x="1250" y="585"/>
                  </a:lnTo>
                  <a:lnTo>
                    <a:pt x="1242" y="581"/>
                  </a:lnTo>
                  <a:lnTo>
                    <a:pt x="1234" y="580"/>
                  </a:lnTo>
                  <a:lnTo>
                    <a:pt x="989" y="580"/>
                  </a:lnTo>
                  <a:close/>
                  <a:moveTo>
                    <a:pt x="905" y="0"/>
                  </a:moveTo>
                  <a:lnTo>
                    <a:pt x="907" y="0"/>
                  </a:lnTo>
                  <a:lnTo>
                    <a:pt x="985" y="4"/>
                  </a:lnTo>
                  <a:lnTo>
                    <a:pt x="1062" y="14"/>
                  </a:lnTo>
                  <a:lnTo>
                    <a:pt x="1135" y="30"/>
                  </a:lnTo>
                  <a:lnTo>
                    <a:pt x="1207" y="52"/>
                  </a:lnTo>
                  <a:lnTo>
                    <a:pt x="1276" y="79"/>
                  </a:lnTo>
                  <a:lnTo>
                    <a:pt x="1343" y="112"/>
                  </a:lnTo>
                  <a:lnTo>
                    <a:pt x="1405" y="151"/>
                  </a:lnTo>
                  <a:lnTo>
                    <a:pt x="1465" y="194"/>
                  </a:lnTo>
                  <a:lnTo>
                    <a:pt x="1521" y="242"/>
                  </a:lnTo>
                  <a:lnTo>
                    <a:pt x="1573" y="294"/>
                  </a:lnTo>
                  <a:lnTo>
                    <a:pt x="1620" y="350"/>
                  </a:lnTo>
                  <a:lnTo>
                    <a:pt x="1663" y="409"/>
                  </a:lnTo>
                  <a:lnTo>
                    <a:pt x="1701" y="473"/>
                  </a:lnTo>
                  <a:lnTo>
                    <a:pt x="1734" y="538"/>
                  </a:lnTo>
                  <a:lnTo>
                    <a:pt x="1762" y="608"/>
                  </a:lnTo>
                  <a:lnTo>
                    <a:pt x="1783" y="681"/>
                  </a:lnTo>
                  <a:lnTo>
                    <a:pt x="1800" y="755"/>
                  </a:lnTo>
                  <a:lnTo>
                    <a:pt x="1809" y="831"/>
                  </a:lnTo>
                  <a:lnTo>
                    <a:pt x="1813" y="909"/>
                  </a:lnTo>
                  <a:lnTo>
                    <a:pt x="1809" y="989"/>
                  </a:lnTo>
                  <a:lnTo>
                    <a:pt x="1801" y="1066"/>
                  </a:lnTo>
                  <a:lnTo>
                    <a:pt x="1786" y="1142"/>
                  </a:lnTo>
                  <a:lnTo>
                    <a:pt x="1768" y="1215"/>
                  </a:lnTo>
                  <a:lnTo>
                    <a:pt x="1745" y="1286"/>
                  </a:lnTo>
                  <a:lnTo>
                    <a:pt x="1720" y="1356"/>
                  </a:lnTo>
                  <a:lnTo>
                    <a:pt x="1690" y="1423"/>
                  </a:lnTo>
                  <a:lnTo>
                    <a:pt x="1659" y="1488"/>
                  </a:lnTo>
                  <a:lnTo>
                    <a:pt x="1627" y="1551"/>
                  </a:lnTo>
                  <a:lnTo>
                    <a:pt x="1593" y="1612"/>
                  </a:lnTo>
                  <a:lnTo>
                    <a:pt x="1558" y="1672"/>
                  </a:lnTo>
                  <a:lnTo>
                    <a:pt x="1524" y="1729"/>
                  </a:lnTo>
                  <a:lnTo>
                    <a:pt x="1490" y="1784"/>
                  </a:lnTo>
                  <a:lnTo>
                    <a:pt x="1463" y="1828"/>
                  </a:lnTo>
                  <a:lnTo>
                    <a:pt x="1437" y="1872"/>
                  </a:lnTo>
                  <a:lnTo>
                    <a:pt x="1411" y="1914"/>
                  </a:lnTo>
                  <a:lnTo>
                    <a:pt x="1389" y="1956"/>
                  </a:lnTo>
                  <a:lnTo>
                    <a:pt x="1368" y="1995"/>
                  </a:lnTo>
                  <a:lnTo>
                    <a:pt x="1351" y="2032"/>
                  </a:lnTo>
                  <a:lnTo>
                    <a:pt x="1336" y="2067"/>
                  </a:lnTo>
                  <a:lnTo>
                    <a:pt x="1326" y="2101"/>
                  </a:lnTo>
                  <a:lnTo>
                    <a:pt x="1318" y="2132"/>
                  </a:lnTo>
                  <a:lnTo>
                    <a:pt x="1316" y="2161"/>
                  </a:lnTo>
                  <a:lnTo>
                    <a:pt x="1312" y="2281"/>
                  </a:lnTo>
                  <a:lnTo>
                    <a:pt x="1312" y="2289"/>
                  </a:lnTo>
                  <a:lnTo>
                    <a:pt x="1320" y="2311"/>
                  </a:lnTo>
                  <a:lnTo>
                    <a:pt x="1323" y="2334"/>
                  </a:lnTo>
                  <a:lnTo>
                    <a:pt x="1320" y="2346"/>
                  </a:lnTo>
                  <a:lnTo>
                    <a:pt x="1311" y="2355"/>
                  </a:lnTo>
                  <a:lnTo>
                    <a:pt x="1296" y="2365"/>
                  </a:lnTo>
                  <a:lnTo>
                    <a:pt x="1277" y="2372"/>
                  </a:lnTo>
                  <a:lnTo>
                    <a:pt x="1253" y="2380"/>
                  </a:lnTo>
                  <a:lnTo>
                    <a:pt x="1225" y="2386"/>
                  </a:lnTo>
                  <a:lnTo>
                    <a:pt x="1195" y="2392"/>
                  </a:lnTo>
                  <a:lnTo>
                    <a:pt x="1162" y="2397"/>
                  </a:lnTo>
                  <a:lnTo>
                    <a:pt x="1127" y="2401"/>
                  </a:lnTo>
                  <a:lnTo>
                    <a:pt x="1091" y="2405"/>
                  </a:lnTo>
                  <a:lnTo>
                    <a:pt x="1054" y="2408"/>
                  </a:lnTo>
                  <a:lnTo>
                    <a:pt x="1017" y="2410"/>
                  </a:lnTo>
                  <a:lnTo>
                    <a:pt x="981" y="2413"/>
                  </a:lnTo>
                  <a:lnTo>
                    <a:pt x="946" y="2415"/>
                  </a:lnTo>
                  <a:lnTo>
                    <a:pt x="914" y="2416"/>
                  </a:lnTo>
                  <a:lnTo>
                    <a:pt x="883" y="2417"/>
                  </a:lnTo>
                  <a:lnTo>
                    <a:pt x="856" y="2417"/>
                  </a:lnTo>
                  <a:lnTo>
                    <a:pt x="832" y="2418"/>
                  </a:lnTo>
                  <a:lnTo>
                    <a:pt x="812" y="2418"/>
                  </a:lnTo>
                  <a:lnTo>
                    <a:pt x="797" y="2418"/>
                  </a:lnTo>
                  <a:lnTo>
                    <a:pt x="788" y="2418"/>
                  </a:lnTo>
                  <a:lnTo>
                    <a:pt x="785" y="2418"/>
                  </a:lnTo>
                  <a:lnTo>
                    <a:pt x="788" y="2418"/>
                  </a:lnTo>
                  <a:lnTo>
                    <a:pt x="797" y="2418"/>
                  </a:lnTo>
                  <a:lnTo>
                    <a:pt x="812" y="2418"/>
                  </a:lnTo>
                  <a:lnTo>
                    <a:pt x="832" y="2419"/>
                  </a:lnTo>
                  <a:lnTo>
                    <a:pt x="857" y="2419"/>
                  </a:lnTo>
                  <a:lnTo>
                    <a:pt x="885" y="2420"/>
                  </a:lnTo>
                  <a:lnTo>
                    <a:pt x="917" y="2421"/>
                  </a:lnTo>
                  <a:lnTo>
                    <a:pt x="951" y="2423"/>
                  </a:lnTo>
                  <a:lnTo>
                    <a:pt x="987" y="2424"/>
                  </a:lnTo>
                  <a:lnTo>
                    <a:pt x="1024" y="2427"/>
                  </a:lnTo>
                  <a:lnTo>
                    <a:pt x="1063" y="2431"/>
                  </a:lnTo>
                  <a:lnTo>
                    <a:pt x="1101" y="2434"/>
                  </a:lnTo>
                  <a:lnTo>
                    <a:pt x="1140" y="2438"/>
                  </a:lnTo>
                  <a:lnTo>
                    <a:pt x="1177" y="2443"/>
                  </a:lnTo>
                  <a:lnTo>
                    <a:pt x="1213" y="2449"/>
                  </a:lnTo>
                  <a:lnTo>
                    <a:pt x="1246" y="2455"/>
                  </a:lnTo>
                  <a:lnTo>
                    <a:pt x="1278" y="2462"/>
                  </a:lnTo>
                  <a:lnTo>
                    <a:pt x="1307" y="2470"/>
                  </a:lnTo>
                  <a:lnTo>
                    <a:pt x="1331" y="2479"/>
                  </a:lnTo>
                  <a:lnTo>
                    <a:pt x="1351" y="2489"/>
                  </a:lnTo>
                  <a:lnTo>
                    <a:pt x="1366" y="2501"/>
                  </a:lnTo>
                  <a:lnTo>
                    <a:pt x="1375" y="2512"/>
                  </a:lnTo>
                  <a:lnTo>
                    <a:pt x="1378" y="2526"/>
                  </a:lnTo>
                  <a:lnTo>
                    <a:pt x="1375" y="2539"/>
                  </a:lnTo>
                  <a:lnTo>
                    <a:pt x="1366" y="2551"/>
                  </a:lnTo>
                  <a:lnTo>
                    <a:pt x="1352" y="2563"/>
                  </a:lnTo>
                  <a:lnTo>
                    <a:pt x="1333" y="2573"/>
                  </a:lnTo>
                  <a:lnTo>
                    <a:pt x="1310" y="2582"/>
                  </a:lnTo>
                  <a:lnTo>
                    <a:pt x="1282" y="2590"/>
                  </a:lnTo>
                  <a:lnTo>
                    <a:pt x="1253" y="2597"/>
                  </a:lnTo>
                  <a:lnTo>
                    <a:pt x="1220" y="2603"/>
                  </a:lnTo>
                  <a:lnTo>
                    <a:pt x="1186" y="2609"/>
                  </a:lnTo>
                  <a:lnTo>
                    <a:pt x="1150" y="2614"/>
                  </a:lnTo>
                  <a:lnTo>
                    <a:pt x="1114" y="2618"/>
                  </a:lnTo>
                  <a:lnTo>
                    <a:pt x="1077" y="2621"/>
                  </a:lnTo>
                  <a:lnTo>
                    <a:pt x="1040" y="2625"/>
                  </a:lnTo>
                  <a:lnTo>
                    <a:pt x="1005" y="2628"/>
                  </a:lnTo>
                  <a:lnTo>
                    <a:pt x="971" y="2629"/>
                  </a:lnTo>
                  <a:lnTo>
                    <a:pt x="939" y="2631"/>
                  </a:lnTo>
                  <a:lnTo>
                    <a:pt x="908" y="2632"/>
                  </a:lnTo>
                  <a:lnTo>
                    <a:pt x="938" y="2632"/>
                  </a:lnTo>
                  <a:lnTo>
                    <a:pt x="969" y="2632"/>
                  </a:lnTo>
                  <a:lnTo>
                    <a:pt x="1001" y="2633"/>
                  </a:lnTo>
                  <a:lnTo>
                    <a:pt x="1035" y="2634"/>
                  </a:lnTo>
                  <a:lnTo>
                    <a:pt x="1070" y="2636"/>
                  </a:lnTo>
                  <a:lnTo>
                    <a:pt x="1105" y="2638"/>
                  </a:lnTo>
                  <a:lnTo>
                    <a:pt x="1139" y="2642"/>
                  </a:lnTo>
                  <a:lnTo>
                    <a:pt x="1171" y="2646"/>
                  </a:lnTo>
                  <a:lnTo>
                    <a:pt x="1202" y="2651"/>
                  </a:lnTo>
                  <a:lnTo>
                    <a:pt x="1232" y="2657"/>
                  </a:lnTo>
                  <a:lnTo>
                    <a:pt x="1257" y="2665"/>
                  </a:lnTo>
                  <a:lnTo>
                    <a:pt x="1279" y="2673"/>
                  </a:lnTo>
                  <a:lnTo>
                    <a:pt x="1298" y="2683"/>
                  </a:lnTo>
                  <a:lnTo>
                    <a:pt x="1312" y="2693"/>
                  </a:lnTo>
                  <a:lnTo>
                    <a:pt x="1320" y="2706"/>
                  </a:lnTo>
                  <a:lnTo>
                    <a:pt x="1323" y="2721"/>
                  </a:lnTo>
                  <a:lnTo>
                    <a:pt x="1321" y="2742"/>
                  </a:lnTo>
                  <a:lnTo>
                    <a:pt x="1314" y="2762"/>
                  </a:lnTo>
                  <a:lnTo>
                    <a:pt x="1302" y="2780"/>
                  </a:lnTo>
                  <a:lnTo>
                    <a:pt x="1288" y="2795"/>
                  </a:lnTo>
                  <a:lnTo>
                    <a:pt x="1271" y="2807"/>
                  </a:lnTo>
                  <a:lnTo>
                    <a:pt x="1251" y="2813"/>
                  </a:lnTo>
                  <a:lnTo>
                    <a:pt x="1228" y="2816"/>
                  </a:lnTo>
                  <a:lnTo>
                    <a:pt x="584" y="2816"/>
                  </a:lnTo>
                  <a:lnTo>
                    <a:pt x="562" y="2813"/>
                  </a:lnTo>
                  <a:lnTo>
                    <a:pt x="542" y="2807"/>
                  </a:lnTo>
                  <a:lnTo>
                    <a:pt x="524" y="2795"/>
                  </a:lnTo>
                  <a:lnTo>
                    <a:pt x="509" y="2780"/>
                  </a:lnTo>
                  <a:lnTo>
                    <a:pt x="499" y="2762"/>
                  </a:lnTo>
                  <a:lnTo>
                    <a:pt x="491" y="2742"/>
                  </a:lnTo>
                  <a:lnTo>
                    <a:pt x="489" y="2721"/>
                  </a:lnTo>
                  <a:lnTo>
                    <a:pt x="491" y="2707"/>
                  </a:lnTo>
                  <a:lnTo>
                    <a:pt x="498" y="2696"/>
                  </a:lnTo>
                  <a:lnTo>
                    <a:pt x="506" y="2686"/>
                  </a:lnTo>
                  <a:lnTo>
                    <a:pt x="515" y="2676"/>
                  </a:lnTo>
                  <a:lnTo>
                    <a:pt x="526" y="2667"/>
                  </a:lnTo>
                  <a:lnTo>
                    <a:pt x="534" y="2657"/>
                  </a:lnTo>
                  <a:lnTo>
                    <a:pt x="541" y="2647"/>
                  </a:lnTo>
                  <a:lnTo>
                    <a:pt x="543" y="2634"/>
                  </a:lnTo>
                  <a:lnTo>
                    <a:pt x="541" y="2625"/>
                  </a:lnTo>
                  <a:lnTo>
                    <a:pt x="533" y="2616"/>
                  </a:lnTo>
                  <a:lnTo>
                    <a:pt x="524" y="2608"/>
                  </a:lnTo>
                  <a:lnTo>
                    <a:pt x="510" y="2600"/>
                  </a:lnTo>
                  <a:lnTo>
                    <a:pt x="496" y="2593"/>
                  </a:lnTo>
                  <a:lnTo>
                    <a:pt x="482" y="2584"/>
                  </a:lnTo>
                  <a:lnTo>
                    <a:pt x="467" y="2576"/>
                  </a:lnTo>
                  <a:lnTo>
                    <a:pt x="454" y="2565"/>
                  </a:lnTo>
                  <a:lnTo>
                    <a:pt x="444" y="2555"/>
                  </a:lnTo>
                  <a:lnTo>
                    <a:pt x="436" y="2541"/>
                  </a:lnTo>
                  <a:lnTo>
                    <a:pt x="434" y="2526"/>
                  </a:lnTo>
                  <a:lnTo>
                    <a:pt x="436" y="2511"/>
                  </a:lnTo>
                  <a:lnTo>
                    <a:pt x="443" y="2497"/>
                  </a:lnTo>
                  <a:lnTo>
                    <a:pt x="453" y="2486"/>
                  </a:lnTo>
                  <a:lnTo>
                    <a:pt x="465" y="2476"/>
                  </a:lnTo>
                  <a:lnTo>
                    <a:pt x="478" y="2467"/>
                  </a:lnTo>
                  <a:lnTo>
                    <a:pt x="492" y="2458"/>
                  </a:lnTo>
                  <a:lnTo>
                    <a:pt x="506" y="2450"/>
                  </a:lnTo>
                  <a:lnTo>
                    <a:pt x="518" y="2442"/>
                  </a:lnTo>
                  <a:lnTo>
                    <a:pt x="528" y="2435"/>
                  </a:lnTo>
                  <a:lnTo>
                    <a:pt x="534" y="2426"/>
                  </a:lnTo>
                  <a:lnTo>
                    <a:pt x="538" y="2418"/>
                  </a:lnTo>
                  <a:lnTo>
                    <a:pt x="536" y="2406"/>
                  </a:lnTo>
                  <a:lnTo>
                    <a:pt x="530" y="2397"/>
                  </a:lnTo>
                  <a:lnTo>
                    <a:pt x="523" y="2387"/>
                  </a:lnTo>
                  <a:lnTo>
                    <a:pt x="513" y="2378"/>
                  </a:lnTo>
                  <a:lnTo>
                    <a:pt x="504" y="2368"/>
                  </a:lnTo>
                  <a:lnTo>
                    <a:pt x="496" y="2358"/>
                  </a:lnTo>
                  <a:lnTo>
                    <a:pt x="491" y="2347"/>
                  </a:lnTo>
                  <a:lnTo>
                    <a:pt x="489" y="2334"/>
                  </a:lnTo>
                  <a:lnTo>
                    <a:pt x="491" y="2311"/>
                  </a:lnTo>
                  <a:lnTo>
                    <a:pt x="501" y="2289"/>
                  </a:lnTo>
                  <a:lnTo>
                    <a:pt x="501" y="2281"/>
                  </a:lnTo>
                  <a:lnTo>
                    <a:pt x="495" y="2161"/>
                  </a:lnTo>
                  <a:lnTo>
                    <a:pt x="493" y="2132"/>
                  </a:lnTo>
                  <a:lnTo>
                    <a:pt x="486" y="2099"/>
                  </a:lnTo>
                  <a:lnTo>
                    <a:pt x="474" y="2064"/>
                  </a:lnTo>
                  <a:lnTo>
                    <a:pt x="459" y="2027"/>
                  </a:lnTo>
                  <a:lnTo>
                    <a:pt x="442" y="1987"/>
                  </a:lnTo>
                  <a:lnTo>
                    <a:pt x="420" y="1946"/>
                  </a:lnTo>
                  <a:lnTo>
                    <a:pt x="397" y="1904"/>
                  </a:lnTo>
                  <a:lnTo>
                    <a:pt x="372" y="1860"/>
                  </a:lnTo>
                  <a:lnTo>
                    <a:pt x="345" y="1817"/>
                  </a:lnTo>
                  <a:lnTo>
                    <a:pt x="318" y="1771"/>
                  </a:lnTo>
                  <a:lnTo>
                    <a:pt x="285" y="1716"/>
                  </a:lnTo>
                  <a:lnTo>
                    <a:pt x="251" y="1659"/>
                  </a:lnTo>
                  <a:lnTo>
                    <a:pt x="217" y="1600"/>
                  </a:lnTo>
                  <a:lnTo>
                    <a:pt x="184" y="1538"/>
                  </a:lnTo>
                  <a:lnTo>
                    <a:pt x="151" y="1474"/>
                  </a:lnTo>
                  <a:lnTo>
                    <a:pt x="120" y="1410"/>
                  </a:lnTo>
                  <a:lnTo>
                    <a:pt x="92" y="1343"/>
                  </a:lnTo>
                  <a:lnTo>
                    <a:pt x="66" y="1275"/>
                  </a:lnTo>
                  <a:lnTo>
                    <a:pt x="43" y="1205"/>
                  </a:lnTo>
                  <a:lnTo>
                    <a:pt x="25" y="1133"/>
                  </a:lnTo>
                  <a:lnTo>
                    <a:pt x="12" y="1060"/>
                  </a:lnTo>
                  <a:lnTo>
                    <a:pt x="2" y="986"/>
                  </a:lnTo>
                  <a:lnTo>
                    <a:pt x="0" y="909"/>
                  </a:lnTo>
                  <a:lnTo>
                    <a:pt x="3" y="831"/>
                  </a:lnTo>
                  <a:lnTo>
                    <a:pt x="13" y="755"/>
                  </a:lnTo>
                  <a:lnTo>
                    <a:pt x="29" y="681"/>
                  </a:lnTo>
                  <a:lnTo>
                    <a:pt x="51" y="608"/>
                  </a:lnTo>
                  <a:lnTo>
                    <a:pt x="78" y="538"/>
                  </a:lnTo>
                  <a:lnTo>
                    <a:pt x="111" y="473"/>
                  </a:lnTo>
                  <a:lnTo>
                    <a:pt x="149" y="409"/>
                  </a:lnTo>
                  <a:lnTo>
                    <a:pt x="192" y="350"/>
                  </a:lnTo>
                  <a:lnTo>
                    <a:pt x="240" y="294"/>
                  </a:lnTo>
                  <a:lnTo>
                    <a:pt x="292" y="242"/>
                  </a:lnTo>
                  <a:lnTo>
                    <a:pt x="348" y="194"/>
                  </a:lnTo>
                  <a:lnTo>
                    <a:pt x="407" y="151"/>
                  </a:lnTo>
                  <a:lnTo>
                    <a:pt x="470" y="112"/>
                  </a:lnTo>
                  <a:lnTo>
                    <a:pt x="536" y="79"/>
                  </a:lnTo>
                  <a:lnTo>
                    <a:pt x="605" y="52"/>
                  </a:lnTo>
                  <a:lnTo>
                    <a:pt x="677" y="30"/>
                  </a:lnTo>
                  <a:lnTo>
                    <a:pt x="751" y="14"/>
                  </a:lnTo>
                  <a:lnTo>
                    <a:pt x="827" y="4"/>
                  </a:lnTo>
                  <a:lnTo>
                    <a:pt x="9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1002" y="390"/>
              <a:ext cx="40" cy="58"/>
            </a:xfrm>
            <a:custGeom>
              <a:avLst/>
              <a:gdLst>
                <a:gd name="T0" fmla="*/ 318 w 442"/>
                <a:gd name="T1" fmla="*/ 0 h 640"/>
                <a:gd name="T2" fmla="*/ 344 w 442"/>
                <a:gd name="T3" fmla="*/ 4 h 640"/>
                <a:gd name="T4" fmla="*/ 369 w 442"/>
                <a:gd name="T5" fmla="*/ 13 h 640"/>
                <a:gd name="T6" fmla="*/ 391 w 442"/>
                <a:gd name="T7" fmla="*/ 27 h 640"/>
                <a:gd name="T8" fmla="*/ 409 w 442"/>
                <a:gd name="T9" fmla="*/ 45 h 640"/>
                <a:gd name="T10" fmla="*/ 424 w 442"/>
                <a:gd name="T11" fmla="*/ 65 h 640"/>
                <a:gd name="T12" fmla="*/ 435 w 442"/>
                <a:gd name="T13" fmla="*/ 87 h 640"/>
                <a:gd name="T14" fmla="*/ 441 w 442"/>
                <a:gd name="T15" fmla="*/ 111 h 640"/>
                <a:gd name="T16" fmla="*/ 442 w 442"/>
                <a:gd name="T17" fmla="*/ 137 h 640"/>
                <a:gd name="T18" fmla="*/ 438 w 442"/>
                <a:gd name="T19" fmla="*/ 162 h 640"/>
                <a:gd name="T20" fmla="*/ 429 w 442"/>
                <a:gd name="T21" fmla="*/ 187 h 640"/>
                <a:gd name="T22" fmla="*/ 246 w 442"/>
                <a:gd name="T23" fmla="*/ 566 h 640"/>
                <a:gd name="T24" fmla="*/ 233 w 442"/>
                <a:gd name="T25" fmla="*/ 588 h 640"/>
                <a:gd name="T26" fmla="*/ 216 w 442"/>
                <a:gd name="T27" fmla="*/ 607 h 640"/>
                <a:gd name="T28" fmla="*/ 197 w 442"/>
                <a:gd name="T29" fmla="*/ 620 h 640"/>
                <a:gd name="T30" fmla="*/ 176 w 442"/>
                <a:gd name="T31" fmla="*/ 631 h 640"/>
                <a:gd name="T32" fmla="*/ 153 w 442"/>
                <a:gd name="T33" fmla="*/ 637 h 640"/>
                <a:gd name="T34" fmla="*/ 129 w 442"/>
                <a:gd name="T35" fmla="*/ 640 h 640"/>
                <a:gd name="T36" fmla="*/ 101 w 442"/>
                <a:gd name="T37" fmla="*/ 636 h 640"/>
                <a:gd name="T38" fmla="*/ 73 w 442"/>
                <a:gd name="T39" fmla="*/ 627 h 640"/>
                <a:gd name="T40" fmla="*/ 50 w 442"/>
                <a:gd name="T41" fmla="*/ 613 h 640"/>
                <a:gd name="T42" fmla="*/ 32 w 442"/>
                <a:gd name="T43" fmla="*/ 596 h 640"/>
                <a:gd name="T44" fmla="*/ 17 w 442"/>
                <a:gd name="T45" fmla="*/ 576 h 640"/>
                <a:gd name="T46" fmla="*/ 7 w 442"/>
                <a:gd name="T47" fmla="*/ 552 h 640"/>
                <a:gd name="T48" fmla="*/ 2 w 442"/>
                <a:gd name="T49" fmla="*/ 528 h 640"/>
                <a:gd name="T50" fmla="*/ 0 w 442"/>
                <a:gd name="T51" fmla="*/ 504 h 640"/>
                <a:gd name="T52" fmla="*/ 4 w 442"/>
                <a:gd name="T53" fmla="*/ 478 h 640"/>
                <a:gd name="T54" fmla="*/ 13 w 442"/>
                <a:gd name="T55" fmla="*/ 454 h 640"/>
                <a:gd name="T56" fmla="*/ 196 w 442"/>
                <a:gd name="T57" fmla="*/ 73 h 640"/>
                <a:gd name="T58" fmla="*/ 210 w 442"/>
                <a:gd name="T59" fmla="*/ 51 h 640"/>
                <a:gd name="T60" fmla="*/ 227 w 442"/>
                <a:gd name="T61" fmla="*/ 32 h 640"/>
                <a:gd name="T62" fmla="*/ 248 w 442"/>
                <a:gd name="T63" fmla="*/ 18 h 640"/>
                <a:gd name="T64" fmla="*/ 270 w 442"/>
                <a:gd name="T65" fmla="*/ 8 h 640"/>
                <a:gd name="T66" fmla="*/ 294 w 442"/>
                <a:gd name="T67" fmla="*/ 1 h 640"/>
                <a:gd name="T68" fmla="*/ 318 w 442"/>
                <a:gd name="T69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2" h="640">
                  <a:moveTo>
                    <a:pt x="318" y="0"/>
                  </a:moveTo>
                  <a:lnTo>
                    <a:pt x="344" y="4"/>
                  </a:lnTo>
                  <a:lnTo>
                    <a:pt x="369" y="13"/>
                  </a:lnTo>
                  <a:lnTo>
                    <a:pt x="391" y="27"/>
                  </a:lnTo>
                  <a:lnTo>
                    <a:pt x="409" y="45"/>
                  </a:lnTo>
                  <a:lnTo>
                    <a:pt x="424" y="65"/>
                  </a:lnTo>
                  <a:lnTo>
                    <a:pt x="435" y="87"/>
                  </a:lnTo>
                  <a:lnTo>
                    <a:pt x="441" y="111"/>
                  </a:lnTo>
                  <a:lnTo>
                    <a:pt x="442" y="137"/>
                  </a:lnTo>
                  <a:lnTo>
                    <a:pt x="438" y="162"/>
                  </a:lnTo>
                  <a:lnTo>
                    <a:pt x="429" y="187"/>
                  </a:lnTo>
                  <a:lnTo>
                    <a:pt x="246" y="566"/>
                  </a:lnTo>
                  <a:lnTo>
                    <a:pt x="233" y="588"/>
                  </a:lnTo>
                  <a:lnTo>
                    <a:pt x="216" y="607"/>
                  </a:lnTo>
                  <a:lnTo>
                    <a:pt x="197" y="620"/>
                  </a:lnTo>
                  <a:lnTo>
                    <a:pt x="176" y="631"/>
                  </a:lnTo>
                  <a:lnTo>
                    <a:pt x="153" y="637"/>
                  </a:lnTo>
                  <a:lnTo>
                    <a:pt x="129" y="640"/>
                  </a:lnTo>
                  <a:lnTo>
                    <a:pt x="101" y="636"/>
                  </a:lnTo>
                  <a:lnTo>
                    <a:pt x="73" y="627"/>
                  </a:lnTo>
                  <a:lnTo>
                    <a:pt x="50" y="613"/>
                  </a:lnTo>
                  <a:lnTo>
                    <a:pt x="32" y="596"/>
                  </a:lnTo>
                  <a:lnTo>
                    <a:pt x="17" y="576"/>
                  </a:lnTo>
                  <a:lnTo>
                    <a:pt x="7" y="552"/>
                  </a:lnTo>
                  <a:lnTo>
                    <a:pt x="2" y="528"/>
                  </a:lnTo>
                  <a:lnTo>
                    <a:pt x="0" y="504"/>
                  </a:lnTo>
                  <a:lnTo>
                    <a:pt x="4" y="478"/>
                  </a:lnTo>
                  <a:lnTo>
                    <a:pt x="13" y="454"/>
                  </a:lnTo>
                  <a:lnTo>
                    <a:pt x="196" y="73"/>
                  </a:lnTo>
                  <a:lnTo>
                    <a:pt x="210" y="51"/>
                  </a:lnTo>
                  <a:lnTo>
                    <a:pt x="227" y="32"/>
                  </a:lnTo>
                  <a:lnTo>
                    <a:pt x="248" y="18"/>
                  </a:lnTo>
                  <a:lnTo>
                    <a:pt x="270" y="8"/>
                  </a:lnTo>
                  <a:lnTo>
                    <a:pt x="294" y="1"/>
                  </a:lnTo>
                  <a:lnTo>
                    <a:pt x="3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0" name="Freeform 8"/>
            <p:cNvSpPr>
              <a:spLocks/>
            </p:cNvSpPr>
            <p:nvPr/>
          </p:nvSpPr>
          <p:spPr bwMode="auto">
            <a:xfrm>
              <a:off x="882" y="390"/>
              <a:ext cx="40" cy="58"/>
            </a:xfrm>
            <a:custGeom>
              <a:avLst/>
              <a:gdLst>
                <a:gd name="T0" fmla="*/ 123 w 442"/>
                <a:gd name="T1" fmla="*/ 0 h 640"/>
                <a:gd name="T2" fmla="*/ 148 w 442"/>
                <a:gd name="T3" fmla="*/ 1 h 640"/>
                <a:gd name="T4" fmla="*/ 173 w 442"/>
                <a:gd name="T5" fmla="*/ 8 h 640"/>
                <a:gd name="T6" fmla="*/ 195 w 442"/>
                <a:gd name="T7" fmla="*/ 18 h 640"/>
                <a:gd name="T8" fmla="*/ 215 w 442"/>
                <a:gd name="T9" fmla="*/ 32 h 640"/>
                <a:gd name="T10" fmla="*/ 233 w 442"/>
                <a:gd name="T11" fmla="*/ 51 h 640"/>
                <a:gd name="T12" fmla="*/ 247 w 442"/>
                <a:gd name="T13" fmla="*/ 73 h 640"/>
                <a:gd name="T14" fmla="*/ 429 w 442"/>
                <a:gd name="T15" fmla="*/ 454 h 640"/>
                <a:gd name="T16" fmla="*/ 439 w 442"/>
                <a:gd name="T17" fmla="*/ 478 h 640"/>
                <a:gd name="T18" fmla="*/ 442 w 442"/>
                <a:gd name="T19" fmla="*/ 504 h 640"/>
                <a:gd name="T20" fmla="*/ 441 w 442"/>
                <a:gd name="T21" fmla="*/ 528 h 640"/>
                <a:gd name="T22" fmla="*/ 436 w 442"/>
                <a:gd name="T23" fmla="*/ 552 h 640"/>
                <a:gd name="T24" fmla="*/ 425 w 442"/>
                <a:gd name="T25" fmla="*/ 576 h 640"/>
                <a:gd name="T26" fmla="*/ 410 w 442"/>
                <a:gd name="T27" fmla="*/ 596 h 640"/>
                <a:gd name="T28" fmla="*/ 391 w 442"/>
                <a:gd name="T29" fmla="*/ 613 h 640"/>
                <a:gd name="T30" fmla="*/ 369 w 442"/>
                <a:gd name="T31" fmla="*/ 627 h 640"/>
                <a:gd name="T32" fmla="*/ 351 w 442"/>
                <a:gd name="T33" fmla="*/ 634 h 640"/>
                <a:gd name="T34" fmla="*/ 332 w 442"/>
                <a:gd name="T35" fmla="*/ 638 h 640"/>
                <a:gd name="T36" fmla="*/ 313 w 442"/>
                <a:gd name="T37" fmla="*/ 640 h 640"/>
                <a:gd name="T38" fmla="*/ 289 w 442"/>
                <a:gd name="T39" fmla="*/ 637 h 640"/>
                <a:gd name="T40" fmla="*/ 267 w 442"/>
                <a:gd name="T41" fmla="*/ 631 h 640"/>
                <a:gd name="T42" fmla="*/ 244 w 442"/>
                <a:gd name="T43" fmla="*/ 620 h 640"/>
                <a:gd name="T44" fmla="*/ 225 w 442"/>
                <a:gd name="T45" fmla="*/ 607 h 640"/>
                <a:gd name="T46" fmla="*/ 210 w 442"/>
                <a:gd name="T47" fmla="*/ 588 h 640"/>
                <a:gd name="T48" fmla="*/ 196 w 442"/>
                <a:gd name="T49" fmla="*/ 566 h 640"/>
                <a:gd name="T50" fmla="*/ 13 w 442"/>
                <a:gd name="T51" fmla="*/ 187 h 640"/>
                <a:gd name="T52" fmla="*/ 5 w 442"/>
                <a:gd name="T53" fmla="*/ 162 h 640"/>
                <a:gd name="T54" fmla="*/ 0 w 442"/>
                <a:gd name="T55" fmla="*/ 137 h 640"/>
                <a:gd name="T56" fmla="*/ 2 w 442"/>
                <a:gd name="T57" fmla="*/ 111 h 640"/>
                <a:gd name="T58" fmla="*/ 8 w 442"/>
                <a:gd name="T59" fmla="*/ 87 h 640"/>
                <a:gd name="T60" fmla="*/ 17 w 442"/>
                <a:gd name="T61" fmla="*/ 65 h 640"/>
                <a:gd name="T62" fmla="*/ 32 w 442"/>
                <a:gd name="T63" fmla="*/ 45 h 640"/>
                <a:gd name="T64" fmla="*/ 51 w 442"/>
                <a:gd name="T65" fmla="*/ 27 h 640"/>
                <a:gd name="T66" fmla="*/ 73 w 442"/>
                <a:gd name="T67" fmla="*/ 13 h 640"/>
                <a:gd name="T68" fmla="*/ 98 w 442"/>
                <a:gd name="T69" fmla="*/ 4 h 640"/>
                <a:gd name="T70" fmla="*/ 123 w 442"/>
                <a:gd name="T71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2" h="640">
                  <a:moveTo>
                    <a:pt x="123" y="0"/>
                  </a:moveTo>
                  <a:lnTo>
                    <a:pt x="148" y="1"/>
                  </a:lnTo>
                  <a:lnTo>
                    <a:pt x="173" y="8"/>
                  </a:lnTo>
                  <a:lnTo>
                    <a:pt x="195" y="18"/>
                  </a:lnTo>
                  <a:lnTo>
                    <a:pt x="215" y="32"/>
                  </a:lnTo>
                  <a:lnTo>
                    <a:pt x="233" y="51"/>
                  </a:lnTo>
                  <a:lnTo>
                    <a:pt x="247" y="73"/>
                  </a:lnTo>
                  <a:lnTo>
                    <a:pt x="429" y="454"/>
                  </a:lnTo>
                  <a:lnTo>
                    <a:pt x="439" y="478"/>
                  </a:lnTo>
                  <a:lnTo>
                    <a:pt x="442" y="504"/>
                  </a:lnTo>
                  <a:lnTo>
                    <a:pt x="441" y="528"/>
                  </a:lnTo>
                  <a:lnTo>
                    <a:pt x="436" y="552"/>
                  </a:lnTo>
                  <a:lnTo>
                    <a:pt x="425" y="576"/>
                  </a:lnTo>
                  <a:lnTo>
                    <a:pt x="410" y="596"/>
                  </a:lnTo>
                  <a:lnTo>
                    <a:pt x="391" y="613"/>
                  </a:lnTo>
                  <a:lnTo>
                    <a:pt x="369" y="627"/>
                  </a:lnTo>
                  <a:lnTo>
                    <a:pt x="351" y="634"/>
                  </a:lnTo>
                  <a:lnTo>
                    <a:pt x="332" y="638"/>
                  </a:lnTo>
                  <a:lnTo>
                    <a:pt x="313" y="640"/>
                  </a:lnTo>
                  <a:lnTo>
                    <a:pt x="289" y="637"/>
                  </a:lnTo>
                  <a:lnTo>
                    <a:pt x="267" y="631"/>
                  </a:lnTo>
                  <a:lnTo>
                    <a:pt x="244" y="620"/>
                  </a:lnTo>
                  <a:lnTo>
                    <a:pt x="225" y="607"/>
                  </a:lnTo>
                  <a:lnTo>
                    <a:pt x="210" y="588"/>
                  </a:lnTo>
                  <a:lnTo>
                    <a:pt x="196" y="566"/>
                  </a:lnTo>
                  <a:lnTo>
                    <a:pt x="13" y="187"/>
                  </a:lnTo>
                  <a:lnTo>
                    <a:pt x="5" y="162"/>
                  </a:lnTo>
                  <a:lnTo>
                    <a:pt x="0" y="137"/>
                  </a:lnTo>
                  <a:lnTo>
                    <a:pt x="2" y="111"/>
                  </a:lnTo>
                  <a:lnTo>
                    <a:pt x="8" y="87"/>
                  </a:lnTo>
                  <a:lnTo>
                    <a:pt x="17" y="65"/>
                  </a:lnTo>
                  <a:lnTo>
                    <a:pt x="32" y="45"/>
                  </a:lnTo>
                  <a:lnTo>
                    <a:pt x="51" y="27"/>
                  </a:lnTo>
                  <a:lnTo>
                    <a:pt x="73" y="13"/>
                  </a:lnTo>
                  <a:lnTo>
                    <a:pt x="98" y="4"/>
                  </a:lnTo>
                  <a:lnTo>
                    <a:pt x="1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1" name="Freeform 9"/>
            <p:cNvSpPr>
              <a:spLocks/>
            </p:cNvSpPr>
            <p:nvPr/>
          </p:nvSpPr>
          <p:spPr bwMode="auto">
            <a:xfrm>
              <a:off x="1057" y="501"/>
              <a:ext cx="59" cy="36"/>
            </a:xfrm>
            <a:custGeom>
              <a:avLst/>
              <a:gdLst>
                <a:gd name="T0" fmla="*/ 534 w 656"/>
                <a:gd name="T1" fmla="*/ 0 h 398"/>
                <a:gd name="T2" fmla="*/ 558 w 656"/>
                <a:gd name="T3" fmla="*/ 3 h 398"/>
                <a:gd name="T4" fmla="*/ 583 w 656"/>
                <a:gd name="T5" fmla="*/ 13 h 398"/>
                <a:gd name="T6" fmla="*/ 604 w 656"/>
                <a:gd name="T7" fmla="*/ 26 h 398"/>
                <a:gd name="T8" fmla="*/ 622 w 656"/>
                <a:gd name="T9" fmla="*/ 43 h 398"/>
                <a:gd name="T10" fmla="*/ 637 w 656"/>
                <a:gd name="T11" fmla="*/ 63 h 398"/>
                <a:gd name="T12" fmla="*/ 648 w 656"/>
                <a:gd name="T13" fmla="*/ 87 h 398"/>
                <a:gd name="T14" fmla="*/ 654 w 656"/>
                <a:gd name="T15" fmla="*/ 112 h 398"/>
                <a:gd name="T16" fmla="*/ 656 w 656"/>
                <a:gd name="T17" fmla="*/ 138 h 398"/>
                <a:gd name="T18" fmla="*/ 651 w 656"/>
                <a:gd name="T19" fmla="*/ 162 h 398"/>
                <a:gd name="T20" fmla="*/ 642 w 656"/>
                <a:gd name="T21" fmla="*/ 186 h 398"/>
                <a:gd name="T22" fmla="*/ 629 w 656"/>
                <a:gd name="T23" fmla="*/ 207 h 398"/>
                <a:gd name="T24" fmla="*/ 612 w 656"/>
                <a:gd name="T25" fmla="*/ 226 h 398"/>
                <a:gd name="T26" fmla="*/ 592 w 656"/>
                <a:gd name="T27" fmla="*/ 241 h 398"/>
                <a:gd name="T28" fmla="*/ 568 w 656"/>
                <a:gd name="T29" fmla="*/ 252 h 398"/>
                <a:gd name="T30" fmla="*/ 171 w 656"/>
                <a:gd name="T31" fmla="*/ 391 h 398"/>
                <a:gd name="T32" fmla="*/ 150 w 656"/>
                <a:gd name="T33" fmla="*/ 397 h 398"/>
                <a:gd name="T34" fmla="*/ 128 w 656"/>
                <a:gd name="T35" fmla="*/ 398 h 398"/>
                <a:gd name="T36" fmla="*/ 106 w 656"/>
                <a:gd name="T37" fmla="*/ 397 h 398"/>
                <a:gd name="T38" fmla="*/ 84 w 656"/>
                <a:gd name="T39" fmla="*/ 390 h 398"/>
                <a:gd name="T40" fmla="*/ 64 w 656"/>
                <a:gd name="T41" fmla="*/ 381 h 398"/>
                <a:gd name="T42" fmla="*/ 45 w 656"/>
                <a:gd name="T43" fmla="*/ 368 h 398"/>
                <a:gd name="T44" fmla="*/ 29 w 656"/>
                <a:gd name="T45" fmla="*/ 352 h 398"/>
                <a:gd name="T46" fmla="*/ 17 w 656"/>
                <a:gd name="T47" fmla="*/ 333 h 398"/>
                <a:gd name="T48" fmla="*/ 6 w 656"/>
                <a:gd name="T49" fmla="*/ 311 h 398"/>
                <a:gd name="T50" fmla="*/ 1 w 656"/>
                <a:gd name="T51" fmla="*/ 285 h 398"/>
                <a:gd name="T52" fmla="*/ 0 w 656"/>
                <a:gd name="T53" fmla="*/ 260 h 398"/>
                <a:gd name="T54" fmla="*/ 4 w 656"/>
                <a:gd name="T55" fmla="*/ 234 h 398"/>
                <a:gd name="T56" fmla="*/ 12 w 656"/>
                <a:gd name="T57" fmla="*/ 211 h 398"/>
                <a:gd name="T58" fmla="*/ 25 w 656"/>
                <a:gd name="T59" fmla="*/ 190 h 398"/>
                <a:gd name="T60" fmla="*/ 42 w 656"/>
                <a:gd name="T61" fmla="*/ 172 h 398"/>
                <a:gd name="T62" fmla="*/ 62 w 656"/>
                <a:gd name="T63" fmla="*/ 156 h 398"/>
                <a:gd name="T64" fmla="*/ 86 w 656"/>
                <a:gd name="T65" fmla="*/ 145 h 398"/>
                <a:gd name="T66" fmla="*/ 483 w 656"/>
                <a:gd name="T67" fmla="*/ 6 h 398"/>
                <a:gd name="T68" fmla="*/ 509 w 656"/>
                <a:gd name="T69" fmla="*/ 0 h 398"/>
                <a:gd name="T70" fmla="*/ 534 w 656"/>
                <a:gd name="T71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56" h="398">
                  <a:moveTo>
                    <a:pt x="534" y="0"/>
                  </a:moveTo>
                  <a:lnTo>
                    <a:pt x="558" y="3"/>
                  </a:lnTo>
                  <a:lnTo>
                    <a:pt x="583" y="13"/>
                  </a:lnTo>
                  <a:lnTo>
                    <a:pt x="604" y="26"/>
                  </a:lnTo>
                  <a:lnTo>
                    <a:pt x="622" y="43"/>
                  </a:lnTo>
                  <a:lnTo>
                    <a:pt x="637" y="63"/>
                  </a:lnTo>
                  <a:lnTo>
                    <a:pt x="648" y="87"/>
                  </a:lnTo>
                  <a:lnTo>
                    <a:pt x="654" y="112"/>
                  </a:lnTo>
                  <a:lnTo>
                    <a:pt x="656" y="138"/>
                  </a:lnTo>
                  <a:lnTo>
                    <a:pt x="651" y="162"/>
                  </a:lnTo>
                  <a:lnTo>
                    <a:pt x="642" y="186"/>
                  </a:lnTo>
                  <a:lnTo>
                    <a:pt x="629" y="207"/>
                  </a:lnTo>
                  <a:lnTo>
                    <a:pt x="612" y="226"/>
                  </a:lnTo>
                  <a:lnTo>
                    <a:pt x="592" y="241"/>
                  </a:lnTo>
                  <a:lnTo>
                    <a:pt x="568" y="252"/>
                  </a:lnTo>
                  <a:lnTo>
                    <a:pt x="171" y="391"/>
                  </a:lnTo>
                  <a:lnTo>
                    <a:pt x="150" y="397"/>
                  </a:lnTo>
                  <a:lnTo>
                    <a:pt x="128" y="398"/>
                  </a:lnTo>
                  <a:lnTo>
                    <a:pt x="106" y="397"/>
                  </a:lnTo>
                  <a:lnTo>
                    <a:pt x="84" y="390"/>
                  </a:lnTo>
                  <a:lnTo>
                    <a:pt x="64" y="381"/>
                  </a:lnTo>
                  <a:lnTo>
                    <a:pt x="45" y="368"/>
                  </a:lnTo>
                  <a:lnTo>
                    <a:pt x="29" y="352"/>
                  </a:lnTo>
                  <a:lnTo>
                    <a:pt x="17" y="333"/>
                  </a:lnTo>
                  <a:lnTo>
                    <a:pt x="6" y="311"/>
                  </a:lnTo>
                  <a:lnTo>
                    <a:pt x="1" y="285"/>
                  </a:lnTo>
                  <a:lnTo>
                    <a:pt x="0" y="260"/>
                  </a:lnTo>
                  <a:lnTo>
                    <a:pt x="4" y="234"/>
                  </a:lnTo>
                  <a:lnTo>
                    <a:pt x="12" y="211"/>
                  </a:lnTo>
                  <a:lnTo>
                    <a:pt x="25" y="190"/>
                  </a:lnTo>
                  <a:lnTo>
                    <a:pt x="42" y="172"/>
                  </a:lnTo>
                  <a:lnTo>
                    <a:pt x="62" y="156"/>
                  </a:lnTo>
                  <a:lnTo>
                    <a:pt x="86" y="145"/>
                  </a:lnTo>
                  <a:lnTo>
                    <a:pt x="483" y="6"/>
                  </a:lnTo>
                  <a:lnTo>
                    <a:pt x="509" y="0"/>
                  </a:lnTo>
                  <a:lnTo>
                    <a:pt x="5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2" name="Freeform 10"/>
            <p:cNvSpPr>
              <a:spLocks/>
            </p:cNvSpPr>
            <p:nvPr/>
          </p:nvSpPr>
          <p:spPr bwMode="auto">
            <a:xfrm>
              <a:off x="808" y="501"/>
              <a:ext cx="60" cy="36"/>
            </a:xfrm>
            <a:custGeom>
              <a:avLst/>
              <a:gdLst>
                <a:gd name="T0" fmla="*/ 121 w 656"/>
                <a:gd name="T1" fmla="*/ 0 h 398"/>
                <a:gd name="T2" fmla="*/ 147 w 656"/>
                <a:gd name="T3" fmla="*/ 0 h 398"/>
                <a:gd name="T4" fmla="*/ 172 w 656"/>
                <a:gd name="T5" fmla="*/ 6 h 398"/>
                <a:gd name="T6" fmla="*/ 569 w 656"/>
                <a:gd name="T7" fmla="*/ 145 h 398"/>
                <a:gd name="T8" fmla="*/ 593 w 656"/>
                <a:gd name="T9" fmla="*/ 156 h 398"/>
                <a:gd name="T10" fmla="*/ 614 w 656"/>
                <a:gd name="T11" fmla="*/ 172 h 398"/>
                <a:gd name="T12" fmla="*/ 631 w 656"/>
                <a:gd name="T13" fmla="*/ 190 h 398"/>
                <a:gd name="T14" fmla="*/ 643 w 656"/>
                <a:gd name="T15" fmla="*/ 211 h 398"/>
                <a:gd name="T16" fmla="*/ 652 w 656"/>
                <a:gd name="T17" fmla="*/ 234 h 398"/>
                <a:gd name="T18" fmla="*/ 656 w 656"/>
                <a:gd name="T19" fmla="*/ 260 h 398"/>
                <a:gd name="T20" fmla="*/ 655 w 656"/>
                <a:gd name="T21" fmla="*/ 285 h 398"/>
                <a:gd name="T22" fmla="*/ 649 w 656"/>
                <a:gd name="T23" fmla="*/ 311 h 398"/>
                <a:gd name="T24" fmla="*/ 639 w 656"/>
                <a:gd name="T25" fmla="*/ 333 h 398"/>
                <a:gd name="T26" fmla="*/ 625 w 656"/>
                <a:gd name="T27" fmla="*/ 351 h 398"/>
                <a:gd name="T28" fmla="*/ 609 w 656"/>
                <a:gd name="T29" fmla="*/ 368 h 398"/>
                <a:gd name="T30" fmla="*/ 591 w 656"/>
                <a:gd name="T31" fmla="*/ 381 h 398"/>
                <a:gd name="T32" fmla="*/ 571 w 656"/>
                <a:gd name="T33" fmla="*/ 390 h 398"/>
                <a:gd name="T34" fmla="*/ 549 w 656"/>
                <a:gd name="T35" fmla="*/ 397 h 398"/>
                <a:gd name="T36" fmla="*/ 526 w 656"/>
                <a:gd name="T37" fmla="*/ 398 h 398"/>
                <a:gd name="T38" fmla="*/ 505 w 656"/>
                <a:gd name="T39" fmla="*/ 397 h 398"/>
                <a:gd name="T40" fmla="*/ 484 w 656"/>
                <a:gd name="T41" fmla="*/ 391 h 398"/>
                <a:gd name="T42" fmla="*/ 87 w 656"/>
                <a:gd name="T43" fmla="*/ 252 h 398"/>
                <a:gd name="T44" fmla="*/ 63 w 656"/>
                <a:gd name="T45" fmla="*/ 241 h 398"/>
                <a:gd name="T46" fmla="*/ 42 w 656"/>
                <a:gd name="T47" fmla="*/ 226 h 398"/>
                <a:gd name="T48" fmla="*/ 25 w 656"/>
                <a:gd name="T49" fmla="*/ 207 h 398"/>
                <a:gd name="T50" fmla="*/ 13 w 656"/>
                <a:gd name="T51" fmla="*/ 186 h 398"/>
                <a:gd name="T52" fmla="*/ 4 w 656"/>
                <a:gd name="T53" fmla="*/ 162 h 398"/>
                <a:gd name="T54" fmla="*/ 0 w 656"/>
                <a:gd name="T55" fmla="*/ 138 h 398"/>
                <a:gd name="T56" fmla="*/ 1 w 656"/>
                <a:gd name="T57" fmla="*/ 112 h 398"/>
                <a:gd name="T58" fmla="*/ 7 w 656"/>
                <a:gd name="T59" fmla="*/ 87 h 398"/>
                <a:gd name="T60" fmla="*/ 18 w 656"/>
                <a:gd name="T61" fmla="*/ 63 h 398"/>
                <a:gd name="T62" fmla="*/ 33 w 656"/>
                <a:gd name="T63" fmla="*/ 43 h 398"/>
                <a:gd name="T64" fmla="*/ 52 w 656"/>
                <a:gd name="T65" fmla="*/ 26 h 398"/>
                <a:gd name="T66" fmla="*/ 73 w 656"/>
                <a:gd name="T67" fmla="*/ 13 h 398"/>
                <a:gd name="T68" fmla="*/ 96 w 656"/>
                <a:gd name="T69" fmla="*/ 3 h 398"/>
                <a:gd name="T70" fmla="*/ 121 w 656"/>
                <a:gd name="T71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56" h="398">
                  <a:moveTo>
                    <a:pt x="121" y="0"/>
                  </a:moveTo>
                  <a:lnTo>
                    <a:pt x="147" y="0"/>
                  </a:lnTo>
                  <a:lnTo>
                    <a:pt x="172" y="6"/>
                  </a:lnTo>
                  <a:lnTo>
                    <a:pt x="569" y="145"/>
                  </a:lnTo>
                  <a:lnTo>
                    <a:pt x="593" y="156"/>
                  </a:lnTo>
                  <a:lnTo>
                    <a:pt x="614" y="172"/>
                  </a:lnTo>
                  <a:lnTo>
                    <a:pt x="631" y="190"/>
                  </a:lnTo>
                  <a:lnTo>
                    <a:pt x="643" y="211"/>
                  </a:lnTo>
                  <a:lnTo>
                    <a:pt x="652" y="234"/>
                  </a:lnTo>
                  <a:lnTo>
                    <a:pt x="656" y="260"/>
                  </a:lnTo>
                  <a:lnTo>
                    <a:pt x="655" y="285"/>
                  </a:lnTo>
                  <a:lnTo>
                    <a:pt x="649" y="311"/>
                  </a:lnTo>
                  <a:lnTo>
                    <a:pt x="639" y="333"/>
                  </a:lnTo>
                  <a:lnTo>
                    <a:pt x="625" y="351"/>
                  </a:lnTo>
                  <a:lnTo>
                    <a:pt x="609" y="368"/>
                  </a:lnTo>
                  <a:lnTo>
                    <a:pt x="591" y="381"/>
                  </a:lnTo>
                  <a:lnTo>
                    <a:pt x="571" y="390"/>
                  </a:lnTo>
                  <a:lnTo>
                    <a:pt x="549" y="397"/>
                  </a:lnTo>
                  <a:lnTo>
                    <a:pt x="526" y="398"/>
                  </a:lnTo>
                  <a:lnTo>
                    <a:pt x="505" y="397"/>
                  </a:lnTo>
                  <a:lnTo>
                    <a:pt x="484" y="391"/>
                  </a:lnTo>
                  <a:lnTo>
                    <a:pt x="87" y="252"/>
                  </a:lnTo>
                  <a:lnTo>
                    <a:pt x="63" y="241"/>
                  </a:lnTo>
                  <a:lnTo>
                    <a:pt x="42" y="226"/>
                  </a:lnTo>
                  <a:lnTo>
                    <a:pt x="25" y="207"/>
                  </a:lnTo>
                  <a:lnTo>
                    <a:pt x="13" y="186"/>
                  </a:lnTo>
                  <a:lnTo>
                    <a:pt x="4" y="162"/>
                  </a:lnTo>
                  <a:lnTo>
                    <a:pt x="0" y="138"/>
                  </a:lnTo>
                  <a:lnTo>
                    <a:pt x="1" y="112"/>
                  </a:lnTo>
                  <a:lnTo>
                    <a:pt x="7" y="87"/>
                  </a:lnTo>
                  <a:lnTo>
                    <a:pt x="18" y="63"/>
                  </a:lnTo>
                  <a:lnTo>
                    <a:pt x="33" y="43"/>
                  </a:lnTo>
                  <a:lnTo>
                    <a:pt x="52" y="26"/>
                  </a:lnTo>
                  <a:lnTo>
                    <a:pt x="73" y="13"/>
                  </a:lnTo>
                  <a:lnTo>
                    <a:pt x="96" y="3"/>
                  </a:lnTo>
                  <a:lnTo>
                    <a:pt x="1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44" name="Group 13"/>
          <p:cNvGrpSpPr>
            <a:grpSpLocks noChangeAspect="1"/>
          </p:cNvGrpSpPr>
          <p:nvPr/>
        </p:nvGrpSpPr>
        <p:grpSpPr bwMode="auto">
          <a:xfrm>
            <a:off x="5441509" y="3966231"/>
            <a:ext cx="288900" cy="427381"/>
            <a:chOff x="689" y="85"/>
            <a:chExt cx="242" cy="358"/>
          </a:xfrm>
          <a:solidFill>
            <a:schemeClr val="accent1"/>
          </a:solidFill>
        </p:grpSpPr>
        <p:sp>
          <p:nvSpPr>
            <p:cNvPr id="47" name="Freeform 15"/>
            <p:cNvSpPr>
              <a:spLocks/>
            </p:cNvSpPr>
            <p:nvPr/>
          </p:nvSpPr>
          <p:spPr bwMode="auto">
            <a:xfrm>
              <a:off x="689" y="85"/>
              <a:ext cx="242" cy="62"/>
            </a:xfrm>
            <a:custGeom>
              <a:avLst/>
              <a:gdLst>
                <a:gd name="T0" fmla="*/ 442 w 2419"/>
                <a:gd name="T1" fmla="*/ 0 h 615"/>
                <a:gd name="T2" fmla="*/ 1977 w 2419"/>
                <a:gd name="T3" fmla="*/ 0 h 615"/>
                <a:gd name="T4" fmla="*/ 2011 w 2419"/>
                <a:gd name="T5" fmla="*/ 4 h 615"/>
                <a:gd name="T6" fmla="*/ 2043 w 2419"/>
                <a:gd name="T7" fmla="*/ 12 h 615"/>
                <a:gd name="T8" fmla="*/ 2072 w 2419"/>
                <a:gd name="T9" fmla="*/ 26 h 615"/>
                <a:gd name="T10" fmla="*/ 2098 w 2419"/>
                <a:gd name="T11" fmla="*/ 45 h 615"/>
                <a:gd name="T12" fmla="*/ 2121 w 2419"/>
                <a:gd name="T13" fmla="*/ 68 h 615"/>
                <a:gd name="T14" fmla="*/ 2140 w 2419"/>
                <a:gd name="T15" fmla="*/ 94 h 615"/>
                <a:gd name="T16" fmla="*/ 2154 w 2419"/>
                <a:gd name="T17" fmla="*/ 123 h 615"/>
                <a:gd name="T18" fmla="*/ 2163 w 2419"/>
                <a:gd name="T19" fmla="*/ 155 h 615"/>
                <a:gd name="T20" fmla="*/ 2166 w 2419"/>
                <a:gd name="T21" fmla="*/ 190 h 615"/>
                <a:gd name="T22" fmla="*/ 2166 w 2419"/>
                <a:gd name="T23" fmla="*/ 277 h 615"/>
                <a:gd name="T24" fmla="*/ 2294 w 2419"/>
                <a:gd name="T25" fmla="*/ 277 h 615"/>
                <a:gd name="T26" fmla="*/ 2323 w 2419"/>
                <a:gd name="T27" fmla="*/ 280 h 615"/>
                <a:gd name="T28" fmla="*/ 2349 w 2419"/>
                <a:gd name="T29" fmla="*/ 290 h 615"/>
                <a:gd name="T30" fmla="*/ 2372 w 2419"/>
                <a:gd name="T31" fmla="*/ 305 h 615"/>
                <a:gd name="T32" fmla="*/ 2392 w 2419"/>
                <a:gd name="T33" fmla="*/ 323 h 615"/>
                <a:gd name="T34" fmla="*/ 2407 w 2419"/>
                <a:gd name="T35" fmla="*/ 347 h 615"/>
                <a:gd name="T36" fmla="*/ 2416 w 2419"/>
                <a:gd name="T37" fmla="*/ 373 h 615"/>
                <a:gd name="T38" fmla="*/ 2419 w 2419"/>
                <a:gd name="T39" fmla="*/ 402 h 615"/>
                <a:gd name="T40" fmla="*/ 2419 w 2419"/>
                <a:gd name="T41" fmla="*/ 568 h 615"/>
                <a:gd name="T42" fmla="*/ 2417 w 2419"/>
                <a:gd name="T43" fmla="*/ 583 h 615"/>
                <a:gd name="T44" fmla="*/ 2410 w 2419"/>
                <a:gd name="T45" fmla="*/ 596 h 615"/>
                <a:gd name="T46" fmla="*/ 2400 w 2419"/>
                <a:gd name="T47" fmla="*/ 606 h 615"/>
                <a:gd name="T48" fmla="*/ 2387 w 2419"/>
                <a:gd name="T49" fmla="*/ 613 h 615"/>
                <a:gd name="T50" fmla="*/ 2372 w 2419"/>
                <a:gd name="T51" fmla="*/ 615 h 615"/>
                <a:gd name="T52" fmla="*/ 47 w 2419"/>
                <a:gd name="T53" fmla="*/ 615 h 615"/>
                <a:gd name="T54" fmla="*/ 31 w 2419"/>
                <a:gd name="T55" fmla="*/ 613 h 615"/>
                <a:gd name="T56" fmla="*/ 20 w 2419"/>
                <a:gd name="T57" fmla="*/ 606 h 615"/>
                <a:gd name="T58" fmla="*/ 9 w 2419"/>
                <a:gd name="T59" fmla="*/ 596 h 615"/>
                <a:gd name="T60" fmla="*/ 2 w 2419"/>
                <a:gd name="T61" fmla="*/ 583 h 615"/>
                <a:gd name="T62" fmla="*/ 0 w 2419"/>
                <a:gd name="T63" fmla="*/ 568 h 615"/>
                <a:gd name="T64" fmla="*/ 0 w 2419"/>
                <a:gd name="T65" fmla="*/ 402 h 615"/>
                <a:gd name="T66" fmla="*/ 3 w 2419"/>
                <a:gd name="T67" fmla="*/ 373 h 615"/>
                <a:gd name="T68" fmla="*/ 13 w 2419"/>
                <a:gd name="T69" fmla="*/ 347 h 615"/>
                <a:gd name="T70" fmla="*/ 27 w 2419"/>
                <a:gd name="T71" fmla="*/ 323 h 615"/>
                <a:gd name="T72" fmla="*/ 47 w 2419"/>
                <a:gd name="T73" fmla="*/ 305 h 615"/>
                <a:gd name="T74" fmla="*/ 70 w 2419"/>
                <a:gd name="T75" fmla="*/ 290 h 615"/>
                <a:gd name="T76" fmla="*/ 97 w 2419"/>
                <a:gd name="T77" fmla="*/ 280 h 615"/>
                <a:gd name="T78" fmla="*/ 125 w 2419"/>
                <a:gd name="T79" fmla="*/ 277 h 615"/>
                <a:gd name="T80" fmla="*/ 253 w 2419"/>
                <a:gd name="T81" fmla="*/ 277 h 615"/>
                <a:gd name="T82" fmla="*/ 253 w 2419"/>
                <a:gd name="T83" fmla="*/ 190 h 615"/>
                <a:gd name="T84" fmla="*/ 256 w 2419"/>
                <a:gd name="T85" fmla="*/ 155 h 615"/>
                <a:gd name="T86" fmla="*/ 265 w 2419"/>
                <a:gd name="T87" fmla="*/ 123 h 615"/>
                <a:gd name="T88" fmla="*/ 279 w 2419"/>
                <a:gd name="T89" fmla="*/ 94 h 615"/>
                <a:gd name="T90" fmla="*/ 298 w 2419"/>
                <a:gd name="T91" fmla="*/ 68 h 615"/>
                <a:gd name="T92" fmla="*/ 320 w 2419"/>
                <a:gd name="T93" fmla="*/ 45 h 615"/>
                <a:gd name="T94" fmla="*/ 346 w 2419"/>
                <a:gd name="T95" fmla="*/ 26 h 615"/>
                <a:gd name="T96" fmla="*/ 376 w 2419"/>
                <a:gd name="T97" fmla="*/ 12 h 615"/>
                <a:gd name="T98" fmla="*/ 408 w 2419"/>
                <a:gd name="T99" fmla="*/ 4 h 615"/>
                <a:gd name="T100" fmla="*/ 442 w 2419"/>
                <a:gd name="T101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19" h="615">
                  <a:moveTo>
                    <a:pt x="442" y="0"/>
                  </a:moveTo>
                  <a:lnTo>
                    <a:pt x="1977" y="0"/>
                  </a:lnTo>
                  <a:lnTo>
                    <a:pt x="2011" y="4"/>
                  </a:lnTo>
                  <a:lnTo>
                    <a:pt x="2043" y="12"/>
                  </a:lnTo>
                  <a:lnTo>
                    <a:pt x="2072" y="26"/>
                  </a:lnTo>
                  <a:lnTo>
                    <a:pt x="2098" y="45"/>
                  </a:lnTo>
                  <a:lnTo>
                    <a:pt x="2121" y="68"/>
                  </a:lnTo>
                  <a:lnTo>
                    <a:pt x="2140" y="94"/>
                  </a:lnTo>
                  <a:lnTo>
                    <a:pt x="2154" y="123"/>
                  </a:lnTo>
                  <a:lnTo>
                    <a:pt x="2163" y="155"/>
                  </a:lnTo>
                  <a:lnTo>
                    <a:pt x="2166" y="190"/>
                  </a:lnTo>
                  <a:lnTo>
                    <a:pt x="2166" y="277"/>
                  </a:lnTo>
                  <a:lnTo>
                    <a:pt x="2294" y="277"/>
                  </a:lnTo>
                  <a:lnTo>
                    <a:pt x="2323" y="280"/>
                  </a:lnTo>
                  <a:lnTo>
                    <a:pt x="2349" y="290"/>
                  </a:lnTo>
                  <a:lnTo>
                    <a:pt x="2372" y="305"/>
                  </a:lnTo>
                  <a:lnTo>
                    <a:pt x="2392" y="323"/>
                  </a:lnTo>
                  <a:lnTo>
                    <a:pt x="2407" y="347"/>
                  </a:lnTo>
                  <a:lnTo>
                    <a:pt x="2416" y="373"/>
                  </a:lnTo>
                  <a:lnTo>
                    <a:pt x="2419" y="402"/>
                  </a:lnTo>
                  <a:lnTo>
                    <a:pt x="2419" y="568"/>
                  </a:lnTo>
                  <a:lnTo>
                    <a:pt x="2417" y="583"/>
                  </a:lnTo>
                  <a:lnTo>
                    <a:pt x="2410" y="596"/>
                  </a:lnTo>
                  <a:lnTo>
                    <a:pt x="2400" y="606"/>
                  </a:lnTo>
                  <a:lnTo>
                    <a:pt x="2387" y="613"/>
                  </a:lnTo>
                  <a:lnTo>
                    <a:pt x="2372" y="615"/>
                  </a:lnTo>
                  <a:lnTo>
                    <a:pt x="47" y="615"/>
                  </a:lnTo>
                  <a:lnTo>
                    <a:pt x="31" y="613"/>
                  </a:lnTo>
                  <a:lnTo>
                    <a:pt x="20" y="606"/>
                  </a:lnTo>
                  <a:lnTo>
                    <a:pt x="9" y="596"/>
                  </a:lnTo>
                  <a:lnTo>
                    <a:pt x="2" y="583"/>
                  </a:lnTo>
                  <a:lnTo>
                    <a:pt x="0" y="568"/>
                  </a:lnTo>
                  <a:lnTo>
                    <a:pt x="0" y="402"/>
                  </a:lnTo>
                  <a:lnTo>
                    <a:pt x="3" y="373"/>
                  </a:lnTo>
                  <a:lnTo>
                    <a:pt x="13" y="347"/>
                  </a:lnTo>
                  <a:lnTo>
                    <a:pt x="27" y="323"/>
                  </a:lnTo>
                  <a:lnTo>
                    <a:pt x="47" y="305"/>
                  </a:lnTo>
                  <a:lnTo>
                    <a:pt x="70" y="290"/>
                  </a:lnTo>
                  <a:lnTo>
                    <a:pt x="97" y="280"/>
                  </a:lnTo>
                  <a:lnTo>
                    <a:pt x="125" y="277"/>
                  </a:lnTo>
                  <a:lnTo>
                    <a:pt x="253" y="277"/>
                  </a:lnTo>
                  <a:lnTo>
                    <a:pt x="253" y="190"/>
                  </a:lnTo>
                  <a:lnTo>
                    <a:pt x="256" y="155"/>
                  </a:lnTo>
                  <a:lnTo>
                    <a:pt x="265" y="123"/>
                  </a:lnTo>
                  <a:lnTo>
                    <a:pt x="279" y="94"/>
                  </a:lnTo>
                  <a:lnTo>
                    <a:pt x="298" y="68"/>
                  </a:lnTo>
                  <a:lnTo>
                    <a:pt x="320" y="45"/>
                  </a:lnTo>
                  <a:lnTo>
                    <a:pt x="346" y="26"/>
                  </a:lnTo>
                  <a:lnTo>
                    <a:pt x="376" y="12"/>
                  </a:lnTo>
                  <a:lnTo>
                    <a:pt x="408" y="4"/>
                  </a:lnTo>
                  <a:lnTo>
                    <a:pt x="4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8" name="Freeform 16"/>
            <p:cNvSpPr>
              <a:spLocks/>
            </p:cNvSpPr>
            <p:nvPr/>
          </p:nvSpPr>
          <p:spPr bwMode="auto">
            <a:xfrm>
              <a:off x="725" y="352"/>
              <a:ext cx="170" cy="91"/>
            </a:xfrm>
            <a:custGeom>
              <a:avLst/>
              <a:gdLst>
                <a:gd name="T0" fmla="*/ 0 w 1699"/>
                <a:gd name="T1" fmla="*/ 0 h 909"/>
                <a:gd name="T2" fmla="*/ 23 w 1699"/>
                <a:gd name="T3" fmla="*/ 6 h 909"/>
                <a:gd name="T4" fmla="*/ 48 w 1699"/>
                <a:gd name="T5" fmla="*/ 11 h 909"/>
                <a:gd name="T6" fmla="*/ 73 w 1699"/>
                <a:gd name="T7" fmla="*/ 12 h 909"/>
                <a:gd name="T8" fmla="*/ 240 w 1699"/>
                <a:gd name="T9" fmla="*/ 12 h 909"/>
                <a:gd name="T10" fmla="*/ 294 w 1699"/>
                <a:gd name="T11" fmla="*/ 637 h 909"/>
                <a:gd name="T12" fmla="*/ 298 w 1699"/>
                <a:gd name="T13" fmla="*/ 650 h 909"/>
                <a:gd name="T14" fmla="*/ 306 w 1699"/>
                <a:gd name="T15" fmla="*/ 661 h 909"/>
                <a:gd name="T16" fmla="*/ 318 w 1699"/>
                <a:gd name="T17" fmla="*/ 668 h 909"/>
                <a:gd name="T18" fmla="*/ 331 w 1699"/>
                <a:gd name="T19" fmla="*/ 671 h 909"/>
                <a:gd name="T20" fmla="*/ 1368 w 1699"/>
                <a:gd name="T21" fmla="*/ 671 h 909"/>
                <a:gd name="T22" fmla="*/ 1382 w 1699"/>
                <a:gd name="T23" fmla="*/ 668 h 909"/>
                <a:gd name="T24" fmla="*/ 1393 w 1699"/>
                <a:gd name="T25" fmla="*/ 661 h 909"/>
                <a:gd name="T26" fmla="*/ 1402 w 1699"/>
                <a:gd name="T27" fmla="*/ 650 h 909"/>
                <a:gd name="T28" fmla="*/ 1405 w 1699"/>
                <a:gd name="T29" fmla="*/ 637 h 909"/>
                <a:gd name="T30" fmla="*/ 1460 w 1699"/>
                <a:gd name="T31" fmla="*/ 12 h 909"/>
                <a:gd name="T32" fmla="*/ 1627 w 1699"/>
                <a:gd name="T33" fmla="*/ 12 h 909"/>
                <a:gd name="T34" fmla="*/ 1652 w 1699"/>
                <a:gd name="T35" fmla="*/ 11 h 909"/>
                <a:gd name="T36" fmla="*/ 1675 w 1699"/>
                <a:gd name="T37" fmla="*/ 6 h 909"/>
                <a:gd name="T38" fmla="*/ 1699 w 1699"/>
                <a:gd name="T39" fmla="*/ 0 h 909"/>
                <a:gd name="T40" fmla="*/ 1642 w 1699"/>
                <a:gd name="T41" fmla="*/ 658 h 909"/>
                <a:gd name="T42" fmla="*/ 1635 w 1699"/>
                <a:gd name="T43" fmla="*/ 699 h 909"/>
                <a:gd name="T44" fmla="*/ 1622 w 1699"/>
                <a:gd name="T45" fmla="*/ 739 h 909"/>
                <a:gd name="T46" fmla="*/ 1605 w 1699"/>
                <a:gd name="T47" fmla="*/ 775 h 909"/>
                <a:gd name="T48" fmla="*/ 1581 w 1699"/>
                <a:gd name="T49" fmla="*/ 808 h 909"/>
                <a:gd name="T50" fmla="*/ 1554 w 1699"/>
                <a:gd name="T51" fmla="*/ 836 h 909"/>
                <a:gd name="T52" fmla="*/ 1522 w 1699"/>
                <a:gd name="T53" fmla="*/ 861 h 909"/>
                <a:gd name="T54" fmla="*/ 1489 w 1699"/>
                <a:gd name="T55" fmla="*/ 882 h 909"/>
                <a:gd name="T56" fmla="*/ 1451 w 1699"/>
                <a:gd name="T57" fmla="*/ 896 h 909"/>
                <a:gd name="T58" fmla="*/ 1410 w 1699"/>
                <a:gd name="T59" fmla="*/ 906 h 909"/>
                <a:gd name="T60" fmla="*/ 1368 w 1699"/>
                <a:gd name="T61" fmla="*/ 909 h 909"/>
                <a:gd name="T62" fmla="*/ 331 w 1699"/>
                <a:gd name="T63" fmla="*/ 909 h 909"/>
                <a:gd name="T64" fmla="*/ 288 w 1699"/>
                <a:gd name="T65" fmla="*/ 906 h 909"/>
                <a:gd name="T66" fmla="*/ 248 w 1699"/>
                <a:gd name="T67" fmla="*/ 896 h 909"/>
                <a:gd name="T68" fmla="*/ 211 w 1699"/>
                <a:gd name="T69" fmla="*/ 882 h 909"/>
                <a:gd name="T70" fmla="*/ 177 w 1699"/>
                <a:gd name="T71" fmla="*/ 861 h 909"/>
                <a:gd name="T72" fmla="*/ 145 w 1699"/>
                <a:gd name="T73" fmla="*/ 836 h 909"/>
                <a:gd name="T74" fmla="*/ 118 w 1699"/>
                <a:gd name="T75" fmla="*/ 808 h 909"/>
                <a:gd name="T76" fmla="*/ 95 w 1699"/>
                <a:gd name="T77" fmla="*/ 775 h 909"/>
                <a:gd name="T78" fmla="*/ 77 w 1699"/>
                <a:gd name="T79" fmla="*/ 739 h 909"/>
                <a:gd name="T80" fmla="*/ 65 w 1699"/>
                <a:gd name="T81" fmla="*/ 699 h 909"/>
                <a:gd name="T82" fmla="*/ 57 w 1699"/>
                <a:gd name="T83" fmla="*/ 658 h 909"/>
                <a:gd name="T84" fmla="*/ 0 w 1699"/>
                <a:gd name="T85" fmla="*/ 0 h 9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99" h="909">
                  <a:moveTo>
                    <a:pt x="0" y="0"/>
                  </a:moveTo>
                  <a:lnTo>
                    <a:pt x="23" y="6"/>
                  </a:lnTo>
                  <a:lnTo>
                    <a:pt x="48" y="11"/>
                  </a:lnTo>
                  <a:lnTo>
                    <a:pt x="73" y="12"/>
                  </a:lnTo>
                  <a:lnTo>
                    <a:pt x="240" y="12"/>
                  </a:lnTo>
                  <a:lnTo>
                    <a:pt x="294" y="637"/>
                  </a:lnTo>
                  <a:lnTo>
                    <a:pt x="298" y="650"/>
                  </a:lnTo>
                  <a:lnTo>
                    <a:pt x="306" y="661"/>
                  </a:lnTo>
                  <a:lnTo>
                    <a:pt x="318" y="668"/>
                  </a:lnTo>
                  <a:lnTo>
                    <a:pt x="331" y="671"/>
                  </a:lnTo>
                  <a:lnTo>
                    <a:pt x="1368" y="671"/>
                  </a:lnTo>
                  <a:lnTo>
                    <a:pt x="1382" y="668"/>
                  </a:lnTo>
                  <a:lnTo>
                    <a:pt x="1393" y="661"/>
                  </a:lnTo>
                  <a:lnTo>
                    <a:pt x="1402" y="650"/>
                  </a:lnTo>
                  <a:lnTo>
                    <a:pt x="1405" y="637"/>
                  </a:lnTo>
                  <a:lnTo>
                    <a:pt x="1460" y="12"/>
                  </a:lnTo>
                  <a:lnTo>
                    <a:pt x="1627" y="12"/>
                  </a:lnTo>
                  <a:lnTo>
                    <a:pt x="1652" y="11"/>
                  </a:lnTo>
                  <a:lnTo>
                    <a:pt x="1675" y="6"/>
                  </a:lnTo>
                  <a:lnTo>
                    <a:pt x="1699" y="0"/>
                  </a:lnTo>
                  <a:lnTo>
                    <a:pt x="1642" y="658"/>
                  </a:lnTo>
                  <a:lnTo>
                    <a:pt x="1635" y="699"/>
                  </a:lnTo>
                  <a:lnTo>
                    <a:pt x="1622" y="739"/>
                  </a:lnTo>
                  <a:lnTo>
                    <a:pt x="1605" y="775"/>
                  </a:lnTo>
                  <a:lnTo>
                    <a:pt x="1581" y="808"/>
                  </a:lnTo>
                  <a:lnTo>
                    <a:pt x="1554" y="836"/>
                  </a:lnTo>
                  <a:lnTo>
                    <a:pt x="1522" y="861"/>
                  </a:lnTo>
                  <a:lnTo>
                    <a:pt x="1489" y="882"/>
                  </a:lnTo>
                  <a:lnTo>
                    <a:pt x="1451" y="896"/>
                  </a:lnTo>
                  <a:lnTo>
                    <a:pt x="1410" y="906"/>
                  </a:lnTo>
                  <a:lnTo>
                    <a:pt x="1368" y="909"/>
                  </a:lnTo>
                  <a:lnTo>
                    <a:pt x="331" y="909"/>
                  </a:lnTo>
                  <a:lnTo>
                    <a:pt x="288" y="906"/>
                  </a:lnTo>
                  <a:lnTo>
                    <a:pt x="248" y="896"/>
                  </a:lnTo>
                  <a:lnTo>
                    <a:pt x="211" y="882"/>
                  </a:lnTo>
                  <a:lnTo>
                    <a:pt x="177" y="861"/>
                  </a:lnTo>
                  <a:lnTo>
                    <a:pt x="145" y="836"/>
                  </a:lnTo>
                  <a:lnTo>
                    <a:pt x="118" y="808"/>
                  </a:lnTo>
                  <a:lnTo>
                    <a:pt x="95" y="775"/>
                  </a:lnTo>
                  <a:lnTo>
                    <a:pt x="77" y="739"/>
                  </a:lnTo>
                  <a:lnTo>
                    <a:pt x="65" y="699"/>
                  </a:lnTo>
                  <a:lnTo>
                    <a:pt x="57" y="65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9" name="Freeform 17"/>
            <p:cNvSpPr>
              <a:spLocks/>
            </p:cNvSpPr>
            <p:nvPr/>
          </p:nvSpPr>
          <p:spPr bwMode="auto">
            <a:xfrm>
              <a:off x="708" y="161"/>
              <a:ext cx="204" cy="69"/>
            </a:xfrm>
            <a:custGeom>
              <a:avLst/>
              <a:gdLst>
                <a:gd name="T0" fmla="*/ 0 w 2035"/>
                <a:gd name="T1" fmla="*/ 0 h 687"/>
                <a:gd name="T2" fmla="*/ 2035 w 2035"/>
                <a:gd name="T3" fmla="*/ 0 h 687"/>
                <a:gd name="T4" fmla="*/ 1975 w 2035"/>
                <a:gd name="T5" fmla="*/ 687 h 687"/>
                <a:gd name="T6" fmla="*/ 1943 w 2035"/>
                <a:gd name="T7" fmla="*/ 676 h 687"/>
                <a:gd name="T8" fmla="*/ 1910 w 2035"/>
                <a:gd name="T9" fmla="*/ 669 h 687"/>
                <a:gd name="T10" fmla="*/ 1876 w 2035"/>
                <a:gd name="T11" fmla="*/ 667 h 687"/>
                <a:gd name="T12" fmla="*/ 1738 w 2035"/>
                <a:gd name="T13" fmla="*/ 667 h 687"/>
                <a:gd name="T14" fmla="*/ 1776 w 2035"/>
                <a:gd name="T15" fmla="*/ 238 h 687"/>
                <a:gd name="T16" fmla="*/ 260 w 2035"/>
                <a:gd name="T17" fmla="*/ 238 h 687"/>
                <a:gd name="T18" fmla="*/ 297 w 2035"/>
                <a:gd name="T19" fmla="*/ 667 h 687"/>
                <a:gd name="T20" fmla="*/ 161 w 2035"/>
                <a:gd name="T21" fmla="*/ 667 h 687"/>
                <a:gd name="T22" fmla="*/ 126 w 2035"/>
                <a:gd name="T23" fmla="*/ 669 h 687"/>
                <a:gd name="T24" fmla="*/ 93 w 2035"/>
                <a:gd name="T25" fmla="*/ 676 h 687"/>
                <a:gd name="T26" fmla="*/ 60 w 2035"/>
                <a:gd name="T27" fmla="*/ 687 h 687"/>
                <a:gd name="T28" fmla="*/ 0 w 2035"/>
                <a:gd name="T29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35" h="687">
                  <a:moveTo>
                    <a:pt x="0" y="0"/>
                  </a:moveTo>
                  <a:lnTo>
                    <a:pt x="2035" y="0"/>
                  </a:lnTo>
                  <a:lnTo>
                    <a:pt x="1975" y="687"/>
                  </a:lnTo>
                  <a:lnTo>
                    <a:pt x="1943" y="676"/>
                  </a:lnTo>
                  <a:lnTo>
                    <a:pt x="1910" y="669"/>
                  </a:lnTo>
                  <a:lnTo>
                    <a:pt x="1876" y="667"/>
                  </a:lnTo>
                  <a:lnTo>
                    <a:pt x="1738" y="667"/>
                  </a:lnTo>
                  <a:lnTo>
                    <a:pt x="1776" y="238"/>
                  </a:lnTo>
                  <a:lnTo>
                    <a:pt x="260" y="238"/>
                  </a:lnTo>
                  <a:lnTo>
                    <a:pt x="297" y="667"/>
                  </a:lnTo>
                  <a:lnTo>
                    <a:pt x="161" y="667"/>
                  </a:lnTo>
                  <a:lnTo>
                    <a:pt x="126" y="669"/>
                  </a:lnTo>
                  <a:lnTo>
                    <a:pt x="93" y="676"/>
                  </a:lnTo>
                  <a:lnTo>
                    <a:pt x="60" y="6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0" name="Freeform 18"/>
            <p:cNvSpPr>
              <a:spLocks noEditPoints="1"/>
            </p:cNvSpPr>
            <p:nvPr/>
          </p:nvSpPr>
          <p:spPr bwMode="auto">
            <a:xfrm>
              <a:off x="716" y="246"/>
              <a:ext cx="188" cy="90"/>
            </a:xfrm>
            <a:custGeom>
              <a:avLst/>
              <a:gdLst>
                <a:gd name="T0" fmla="*/ 1010 w 1873"/>
                <a:gd name="T1" fmla="*/ 86 h 896"/>
                <a:gd name="T2" fmla="*/ 932 w 1873"/>
                <a:gd name="T3" fmla="*/ 99 h 896"/>
                <a:gd name="T4" fmla="*/ 852 w 1873"/>
                <a:gd name="T5" fmla="*/ 129 h 896"/>
                <a:gd name="T6" fmla="*/ 774 w 1873"/>
                <a:gd name="T7" fmla="*/ 175 h 896"/>
                <a:gd name="T8" fmla="*/ 701 w 1873"/>
                <a:gd name="T9" fmla="*/ 237 h 896"/>
                <a:gd name="T10" fmla="*/ 638 w 1873"/>
                <a:gd name="T11" fmla="*/ 311 h 896"/>
                <a:gd name="T12" fmla="*/ 593 w 1873"/>
                <a:gd name="T13" fmla="*/ 389 h 896"/>
                <a:gd name="T14" fmla="*/ 562 w 1873"/>
                <a:gd name="T15" fmla="*/ 469 h 896"/>
                <a:gd name="T16" fmla="*/ 549 w 1873"/>
                <a:gd name="T17" fmla="*/ 547 h 896"/>
                <a:gd name="T18" fmla="*/ 554 w 1873"/>
                <a:gd name="T19" fmla="*/ 621 h 896"/>
                <a:gd name="T20" fmla="*/ 575 w 1873"/>
                <a:gd name="T21" fmla="*/ 688 h 896"/>
                <a:gd name="T22" fmla="*/ 617 w 1873"/>
                <a:gd name="T23" fmla="*/ 744 h 896"/>
                <a:gd name="T24" fmla="*/ 672 w 1873"/>
                <a:gd name="T25" fmla="*/ 784 h 896"/>
                <a:gd name="T26" fmla="*/ 738 w 1873"/>
                <a:gd name="T27" fmla="*/ 806 h 896"/>
                <a:gd name="T28" fmla="*/ 813 w 1873"/>
                <a:gd name="T29" fmla="*/ 810 h 896"/>
                <a:gd name="T30" fmla="*/ 891 w 1873"/>
                <a:gd name="T31" fmla="*/ 797 h 896"/>
                <a:gd name="T32" fmla="*/ 971 w 1873"/>
                <a:gd name="T33" fmla="*/ 767 h 896"/>
                <a:gd name="T34" fmla="*/ 1048 w 1873"/>
                <a:gd name="T35" fmla="*/ 721 h 896"/>
                <a:gd name="T36" fmla="*/ 1122 w 1873"/>
                <a:gd name="T37" fmla="*/ 659 h 896"/>
                <a:gd name="T38" fmla="*/ 1184 w 1873"/>
                <a:gd name="T39" fmla="*/ 585 h 896"/>
                <a:gd name="T40" fmla="*/ 1230 w 1873"/>
                <a:gd name="T41" fmla="*/ 508 h 896"/>
                <a:gd name="T42" fmla="*/ 1260 w 1873"/>
                <a:gd name="T43" fmla="*/ 428 h 896"/>
                <a:gd name="T44" fmla="*/ 1273 w 1873"/>
                <a:gd name="T45" fmla="*/ 349 h 896"/>
                <a:gd name="T46" fmla="*/ 1268 w 1873"/>
                <a:gd name="T47" fmla="*/ 275 h 896"/>
                <a:gd name="T48" fmla="*/ 1247 w 1873"/>
                <a:gd name="T49" fmla="*/ 209 h 896"/>
                <a:gd name="T50" fmla="*/ 1206 w 1873"/>
                <a:gd name="T51" fmla="*/ 153 h 896"/>
                <a:gd name="T52" fmla="*/ 1150 w 1873"/>
                <a:gd name="T53" fmla="*/ 112 h 896"/>
                <a:gd name="T54" fmla="*/ 1084 w 1873"/>
                <a:gd name="T55" fmla="*/ 90 h 896"/>
                <a:gd name="T56" fmla="*/ 80 w 1873"/>
                <a:gd name="T57" fmla="*/ 0 h 896"/>
                <a:gd name="T58" fmla="*/ 1811 w 1873"/>
                <a:gd name="T59" fmla="*/ 2 h 896"/>
                <a:gd name="T60" fmla="*/ 1842 w 1873"/>
                <a:gd name="T61" fmla="*/ 15 h 896"/>
                <a:gd name="T62" fmla="*/ 1865 w 1873"/>
                <a:gd name="T63" fmla="*/ 41 h 896"/>
                <a:gd name="T64" fmla="*/ 1873 w 1873"/>
                <a:gd name="T65" fmla="*/ 76 h 896"/>
                <a:gd name="T66" fmla="*/ 1793 w 1873"/>
                <a:gd name="T67" fmla="*/ 825 h 896"/>
                <a:gd name="T68" fmla="*/ 1780 w 1873"/>
                <a:gd name="T69" fmla="*/ 862 h 896"/>
                <a:gd name="T70" fmla="*/ 1752 w 1873"/>
                <a:gd name="T71" fmla="*/ 887 h 896"/>
                <a:gd name="T72" fmla="*/ 1714 w 1873"/>
                <a:gd name="T73" fmla="*/ 896 h 896"/>
                <a:gd name="T74" fmla="*/ 141 w 1873"/>
                <a:gd name="T75" fmla="*/ 894 h 896"/>
                <a:gd name="T76" fmla="*/ 107 w 1873"/>
                <a:gd name="T77" fmla="*/ 876 h 896"/>
                <a:gd name="T78" fmla="*/ 85 w 1873"/>
                <a:gd name="T79" fmla="*/ 844 h 896"/>
                <a:gd name="T80" fmla="*/ 7 w 1873"/>
                <a:gd name="T81" fmla="*/ 157 h 896"/>
                <a:gd name="T82" fmla="*/ 0 w 1873"/>
                <a:gd name="T83" fmla="*/ 87 h 896"/>
                <a:gd name="T84" fmla="*/ 1 w 1873"/>
                <a:gd name="T85" fmla="*/ 82 h 896"/>
                <a:gd name="T86" fmla="*/ 8 w 1873"/>
                <a:gd name="T87" fmla="*/ 43 h 896"/>
                <a:gd name="T88" fmla="*/ 32 w 1873"/>
                <a:gd name="T89" fmla="*/ 15 h 896"/>
                <a:gd name="T90" fmla="*/ 63 w 1873"/>
                <a:gd name="T91" fmla="*/ 2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73" h="896">
                  <a:moveTo>
                    <a:pt x="1048" y="86"/>
                  </a:moveTo>
                  <a:lnTo>
                    <a:pt x="1010" y="86"/>
                  </a:lnTo>
                  <a:lnTo>
                    <a:pt x="971" y="90"/>
                  </a:lnTo>
                  <a:lnTo>
                    <a:pt x="932" y="99"/>
                  </a:lnTo>
                  <a:lnTo>
                    <a:pt x="891" y="112"/>
                  </a:lnTo>
                  <a:lnTo>
                    <a:pt x="852" y="129"/>
                  </a:lnTo>
                  <a:lnTo>
                    <a:pt x="812" y="150"/>
                  </a:lnTo>
                  <a:lnTo>
                    <a:pt x="774" y="175"/>
                  </a:lnTo>
                  <a:lnTo>
                    <a:pt x="737" y="204"/>
                  </a:lnTo>
                  <a:lnTo>
                    <a:pt x="701" y="237"/>
                  </a:lnTo>
                  <a:lnTo>
                    <a:pt x="668" y="273"/>
                  </a:lnTo>
                  <a:lnTo>
                    <a:pt x="638" y="311"/>
                  </a:lnTo>
                  <a:lnTo>
                    <a:pt x="613" y="349"/>
                  </a:lnTo>
                  <a:lnTo>
                    <a:pt x="593" y="389"/>
                  </a:lnTo>
                  <a:lnTo>
                    <a:pt x="575" y="429"/>
                  </a:lnTo>
                  <a:lnTo>
                    <a:pt x="562" y="469"/>
                  </a:lnTo>
                  <a:lnTo>
                    <a:pt x="554" y="508"/>
                  </a:lnTo>
                  <a:lnTo>
                    <a:pt x="549" y="547"/>
                  </a:lnTo>
                  <a:lnTo>
                    <a:pt x="549" y="584"/>
                  </a:lnTo>
                  <a:lnTo>
                    <a:pt x="554" y="621"/>
                  </a:lnTo>
                  <a:lnTo>
                    <a:pt x="562" y="655"/>
                  </a:lnTo>
                  <a:lnTo>
                    <a:pt x="575" y="688"/>
                  </a:lnTo>
                  <a:lnTo>
                    <a:pt x="594" y="717"/>
                  </a:lnTo>
                  <a:lnTo>
                    <a:pt x="617" y="744"/>
                  </a:lnTo>
                  <a:lnTo>
                    <a:pt x="643" y="766"/>
                  </a:lnTo>
                  <a:lnTo>
                    <a:pt x="672" y="784"/>
                  </a:lnTo>
                  <a:lnTo>
                    <a:pt x="705" y="797"/>
                  </a:lnTo>
                  <a:lnTo>
                    <a:pt x="738" y="806"/>
                  </a:lnTo>
                  <a:lnTo>
                    <a:pt x="775" y="810"/>
                  </a:lnTo>
                  <a:lnTo>
                    <a:pt x="813" y="810"/>
                  </a:lnTo>
                  <a:lnTo>
                    <a:pt x="851" y="806"/>
                  </a:lnTo>
                  <a:lnTo>
                    <a:pt x="891" y="797"/>
                  </a:lnTo>
                  <a:lnTo>
                    <a:pt x="930" y="784"/>
                  </a:lnTo>
                  <a:lnTo>
                    <a:pt x="971" y="767"/>
                  </a:lnTo>
                  <a:lnTo>
                    <a:pt x="1010" y="746"/>
                  </a:lnTo>
                  <a:lnTo>
                    <a:pt x="1048" y="721"/>
                  </a:lnTo>
                  <a:lnTo>
                    <a:pt x="1086" y="692"/>
                  </a:lnTo>
                  <a:lnTo>
                    <a:pt x="1122" y="659"/>
                  </a:lnTo>
                  <a:lnTo>
                    <a:pt x="1154" y="623"/>
                  </a:lnTo>
                  <a:lnTo>
                    <a:pt x="1184" y="585"/>
                  </a:lnTo>
                  <a:lnTo>
                    <a:pt x="1209" y="547"/>
                  </a:lnTo>
                  <a:lnTo>
                    <a:pt x="1230" y="508"/>
                  </a:lnTo>
                  <a:lnTo>
                    <a:pt x="1247" y="468"/>
                  </a:lnTo>
                  <a:lnTo>
                    <a:pt x="1260" y="428"/>
                  </a:lnTo>
                  <a:lnTo>
                    <a:pt x="1268" y="388"/>
                  </a:lnTo>
                  <a:lnTo>
                    <a:pt x="1273" y="349"/>
                  </a:lnTo>
                  <a:lnTo>
                    <a:pt x="1273" y="312"/>
                  </a:lnTo>
                  <a:lnTo>
                    <a:pt x="1268" y="275"/>
                  </a:lnTo>
                  <a:lnTo>
                    <a:pt x="1260" y="241"/>
                  </a:lnTo>
                  <a:lnTo>
                    <a:pt x="1247" y="209"/>
                  </a:lnTo>
                  <a:lnTo>
                    <a:pt x="1228" y="179"/>
                  </a:lnTo>
                  <a:lnTo>
                    <a:pt x="1206" y="153"/>
                  </a:lnTo>
                  <a:lnTo>
                    <a:pt x="1179" y="131"/>
                  </a:lnTo>
                  <a:lnTo>
                    <a:pt x="1150" y="112"/>
                  </a:lnTo>
                  <a:lnTo>
                    <a:pt x="1118" y="99"/>
                  </a:lnTo>
                  <a:lnTo>
                    <a:pt x="1084" y="90"/>
                  </a:lnTo>
                  <a:lnTo>
                    <a:pt x="1048" y="86"/>
                  </a:lnTo>
                  <a:close/>
                  <a:moveTo>
                    <a:pt x="80" y="0"/>
                  </a:moveTo>
                  <a:lnTo>
                    <a:pt x="1795" y="0"/>
                  </a:lnTo>
                  <a:lnTo>
                    <a:pt x="1811" y="2"/>
                  </a:lnTo>
                  <a:lnTo>
                    <a:pt x="1828" y="8"/>
                  </a:lnTo>
                  <a:lnTo>
                    <a:pt x="1842" y="15"/>
                  </a:lnTo>
                  <a:lnTo>
                    <a:pt x="1855" y="27"/>
                  </a:lnTo>
                  <a:lnTo>
                    <a:pt x="1865" y="41"/>
                  </a:lnTo>
                  <a:lnTo>
                    <a:pt x="1871" y="59"/>
                  </a:lnTo>
                  <a:lnTo>
                    <a:pt x="1873" y="76"/>
                  </a:lnTo>
                  <a:lnTo>
                    <a:pt x="1862" y="200"/>
                  </a:lnTo>
                  <a:lnTo>
                    <a:pt x="1793" y="825"/>
                  </a:lnTo>
                  <a:lnTo>
                    <a:pt x="1789" y="844"/>
                  </a:lnTo>
                  <a:lnTo>
                    <a:pt x="1780" y="862"/>
                  </a:lnTo>
                  <a:lnTo>
                    <a:pt x="1767" y="876"/>
                  </a:lnTo>
                  <a:lnTo>
                    <a:pt x="1752" y="887"/>
                  </a:lnTo>
                  <a:lnTo>
                    <a:pt x="1733" y="894"/>
                  </a:lnTo>
                  <a:lnTo>
                    <a:pt x="1714" y="896"/>
                  </a:lnTo>
                  <a:lnTo>
                    <a:pt x="160" y="896"/>
                  </a:lnTo>
                  <a:lnTo>
                    <a:pt x="141" y="894"/>
                  </a:lnTo>
                  <a:lnTo>
                    <a:pt x="122" y="887"/>
                  </a:lnTo>
                  <a:lnTo>
                    <a:pt x="107" y="876"/>
                  </a:lnTo>
                  <a:lnTo>
                    <a:pt x="94" y="862"/>
                  </a:lnTo>
                  <a:lnTo>
                    <a:pt x="85" y="844"/>
                  </a:lnTo>
                  <a:lnTo>
                    <a:pt x="81" y="825"/>
                  </a:lnTo>
                  <a:lnTo>
                    <a:pt x="7" y="157"/>
                  </a:lnTo>
                  <a:lnTo>
                    <a:pt x="0" y="89"/>
                  </a:lnTo>
                  <a:lnTo>
                    <a:pt x="0" y="87"/>
                  </a:lnTo>
                  <a:lnTo>
                    <a:pt x="1" y="84"/>
                  </a:lnTo>
                  <a:lnTo>
                    <a:pt x="1" y="82"/>
                  </a:lnTo>
                  <a:lnTo>
                    <a:pt x="3" y="62"/>
                  </a:lnTo>
                  <a:lnTo>
                    <a:pt x="8" y="43"/>
                  </a:lnTo>
                  <a:lnTo>
                    <a:pt x="19" y="27"/>
                  </a:lnTo>
                  <a:lnTo>
                    <a:pt x="32" y="15"/>
                  </a:lnTo>
                  <a:lnTo>
                    <a:pt x="46" y="8"/>
                  </a:lnTo>
                  <a:lnTo>
                    <a:pt x="63" y="2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1" name="Freeform 19"/>
            <p:cNvSpPr>
              <a:spLocks/>
            </p:cNvSpPr>
            <p:nvPr/>
          </p:nvSpPr>
          <p:spPr bwMode="auto">
            <a:xfrm>
              <a:off x="781" y="264"/>
              <a:ext cx="53" cy="53"/>
            </a:xfrm>
            <a:custGeom>
              <a:avLst/>
              <a:gdLst>
                <a:gd name="T0" fmla="*/ 470 w 530"/>
                <a:gd name="T1" fmla="*/ 0 h 531"/>
                <a:gd name="T2" fmla="*/ 486 w 530"/>
                <a:gd name="T3" fmla="*/ 2 h 531"/>
                <a:gd name="T4" fmla="*/ 500 w 530"/>
                <a:gd name="T5" fmla="*/ 7 h 531"/>
                <a:gd name="T6" fmla="*/ 512 w 530"/>
                <a:gd name="T7" fmla="*/ 17 h 531"/>
                <a:gd name="T8" fmla="*/ 521 w 530"/>
                <a:gd name="T9" fmla="*/ 29 h 531"/>
                <a:gd name="T10" fmla="*/ 528 w 530"/>
                <a:gd name="T11" fmla="*/ 43 h 531"/>
                <a:gd name="T12" fmla="*/ 530 w 530"/>
                <a:gd name="T13" fmla="*/ 59 h 531"/>
                <a:gd name="T14" fmla="*/ 528 w 530"/>
                <a:gd name="T15" fmla="*/ 75 h 531"/>
                <a:gd name="T16" fmla="*/ 522 w 530"/>
                <a:gd name="T17" fmla="*/ 89 h 531"/>
                <a:gd name="T18" fmla="*/ 514 w 530"/>
                <a:gd name="T19" fmla="*/ 101 h 531"/>
                <a:gd name="T20" fmla="*/ 501 w 530"/>
                <a:gd name="T21" fmla="*/ 111 h 531"/>
                <a:gd name="T22" fmla="*/ 487 w 530"/>
                <a:gd name="T23" fmla="*/ 117 h 531"/>
                <a:gd name="T24" fmla="*/ 451 w 530"/>
                <a:gd name="T25" fmla="*/ 130 h 531"/>
                <a:gd name="T26" fmla="*/ 417 w 530"/>
                <a:gd name="T27" fmla="*/ 149 h 531"/>
                <a:gd name="T28" fmla="*/ 387 w 530"/>
                <a:gd name="T29" fmla="*/ 172 h 531"/>
                <a:gd name="T30" fmla="*/ 360 w 530"/>
                <a:gd name="T31" fmla="*/ 199 h 531"/>
                <a:gd name="T32" fmla="*/ 338 w 530"/>
                <a:gd name="T33" fmla="*/ 229 h 531"/>
                <a:gd name="T34" fmla="*/ 319 w 530"/>
                <a:gd name="T35" fmla="*/ 263 h 531"/>
                <a:gd name="T36" fmla="*/ 306 w 530"/>
                <a:gd name="T37" fmla="*/ 300 h 531"/>
                <a:gd name="T38" fmla="*/ 294 w 530"/>
                <a:gd name="T39" fmla="*/ 336 h 531"/>
                <a:gd name="T40" fmla="*/ 278 w 530"/>
                <a:gd name="T41" fmla="*/ 370 h 531"/>
                <a:gd name="T42" fmla="*/ 257 w 530"/>
                <a:gd name="T43" fmla="*/ 401 h 531"/>
                <a:gd name="T44" fmla="*/ 232 w 530"/>
                <a:gd name="T45" fmla="*/ 429 h 531"/>
                <a:gd name="T46" fmla="*/ 204 w 530"/>
                <a:gd name="T47" fmla="*/ 454 h 531"/>
                <a:gd name="T48" fmla="*/ 173 w 530"/>
                <a:gd name="T49" fmla="*/ 475 h 531"/>
                <a:gd name="T50" fmla="*/ 89 w 530"/>
                <a:gd name="T51" fmla="*/ 523 h 531"/>
                <a:gd name="T52" fmla="*/ 75 w 530"/>
                <a:gd name="T53" fmla="*/ 528 h 531"/>
                <a:gd name="T54" fmla="*/ 60 w 530"/>
                <a:gd name="T55" fmla="*/ 531 h 531"/>
                <a:gd name="T56" fmla="*/ 45 w 530"/>
                <a:gd name="T57" fmla="*/ 528 h 531"/>
                <a:gd name="T58" fmla="*/ 30 w 530"/>
                <a:gd name="T59" fmla="*/ 523 h 531"/>
                <a:gd name="T60" fmla="*/ 18 w 530"/>
                <a:gd name="T61" fmla="*/ 513 h 531"/>
                <a:gd name="T62" fmla="*/ 8 w 530"/>
                <a:gd name="T63" fmla="*/ 500 h 531"/>
                <a:gd name="T64" fmla="*/ 2 w 530"/>
                <a:gd name="T65" fmla="*/ 486 h 531"/>
                <a:gd name="T66" fmla="*/ 0 w 530"/>
                <a:gd name="T67" fmla="*/ 471 h 531"/>
                <a:gd name="T68" fmla="*/ 2 w 530"/>
                <a:gd name="T69" fmla="*/ 455 h 531"/>
                <a:gd name="T70" fmla="*/ 9 w 530"/>
                <a:gd name="T71" fmla="*/ 441 h 531"/>
                <a:gd name="T72" fmla="*/ 17 w 530"/>
                <a:gd name="T73" fmla="*/ 429 h 531"/>
                <a:gd name="T74" fmla="*/ 30 w 530"/>
                <a:gd name="T75" fmla="*/ 420 h 531"/>
                <a:gd name="T76" fmla="*/ 114 w 530"/>
                <a:gd name="T77" fmla="*/ 372 h 531"/>
                <a:gd name="T78" fmla="*/ 136 w 530"/>
                <a:gd name="T79" fmla="*/ 356 h 531"/>
                <a:gd name="T80" fmla="*/ 154 w 530"/>
                <a:gd name="T81" fmla="*/ 338 h 531"/>
                <a:gd name="T82" fmla="*/ 171 w 530"/>
                <a:gd name="T83" fmla="*/ 317 h 531"/>
                <a:gd name="T84" fmla="*/ 184 w 530"/>
                <a:gd name="T85" fmla="*/ 294 h 531"/>
                <a:gd name="T86" fmla="*/ 192 w 530"/>
                <a:gd name="T87" fmla="*/ 269 h 531"/>
                <a:gd name="T88" fmla="*/ 205 w 530"/>
                <a:gd name="T89" fmla="*/ 228 h 531"/>
                <a:gd name="T90" fmla="*/ 224 w 530"/>
                <a:gd name="T91" fmla="*/ 188 h 531"/>
                <a:gd name="T92" fmla="*/ 247 w 530"/>
                <a:gd name="T93" fmla="*/ 151 h 531"/>
                <a:gd name="T94" fmla="*/ 274 w 530"/>
                <a:gd name="T95" fmla="*/ 117 h 531"/>
                <a:gd name="T96" fmla="*/ 303 w 530"/>
                <a:gd name="T97" fmla="*/ 86 h 531"/>
                <a:gd name="T98" fmla="*/ 337 w 530"/>
                <a:gd name="T99" fmla="*/ 58 h 531"/>
                <a:gd name="T100" fmla="*/ 374 w 530"/>
                <a:gd name="T101" fmla="*/ 36 h 531"/>
                <a:gd name="T102" fmla="*/ 413 w 530"/>
                <a:gd name="T103" fmla="*/ 17 h 531"/>
                <a:gd name="T104" fmla="*/ 454 w 530"/>
                <a:gd name="T105" fmla="*/ 2 h 531"/>
                <a:gd name="T106" fmla="*/ 470 w 530"/>
                <a:gd name="T10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0" h="531">
                  <a:moveTo>
                    <a:pt x="470" y="0"/>
                  </a:moveTo>
                  <a:lnTo>
                    <a:pt x="486" y="2"/>
                  </a:lnTo>
                  <a:lnTo>
                    <a:pt x="500" y="7"/>
                  </a:lnTo>
                  <a:lnTo>
                    <a:pt x="512" y="17"/>
                  </a:lnTo>
                  <a:lnTo>
                    <a:pt x="521" y="29"/>
                  </a:lnTo>
                  <a:lnTo>
                    <a:pt x="528" y="43"/>
                  </a:lnTo>
                  <a:lnTo>
                    <a:pt x="530" y="59"/>
                  </a:lnTo>
                  <a:lnTo>
                    <a:pt x="528" y="75"/>
                  </a:lnTo>
                  <a:lnTo>
                    <a:pt x="522" y="89"/>
                  </a:lnTo>
                  <a:lnTo>
                    <a:pt x="514" y="101"/>
                  </a:lnTo>
                  <a:lnTo>
                    <a:pt x="501" y="111"/>
                  </a:lnTo>
                  <a:lnTo>
                    <a:pt x="487" y="117"/>
                  </a:lnTo>
                  <a:lnTo>
                    <a:pt x="451" y="130"/>
                  </a:lnTo>
                  <a:lnTo>
                    <a:pt x="417" y="149"/>
                  </a:lnTo>
                  <a:lnTo>
                    <a:pt x="387" y="172"/>
                  </a:lnTo>
                  <a:lnTo>
                    <a:pt x="360" y="199"/>
                  </a:lnTo>
                  <a:lnTo>
                    <a:pt x="338" y="229"/>
                  </a:lnTo>
                  <a:lnTo>
                    <a:pt x="319" y="263"/>
                  </a:lnTo>
                  <a:lnTo>
                    <a:pt x="306" y="300"/>
                  </a:lnTo>
                  <a:lnTo>
                    <a:pt x="294" y="336"/>
                  </a:lnTo>
                  <a:lnTo>
                    <a:pt x="278" y="370"/>
                  </a:lnTo>
                  <a:lnTo>
                    <a:pt x="257" y="401"/>
                  </a:lnTo>
                  <a:lnTo>
                    <a:pt x="232" y="429"/>
                  </a:lnTo>
                  <a:lnTo>
                    <a:pt x="204" y="454"/>
                  </a:lnTo>
                  <a:lnTo>
                    <a:pt x="173" y="475"/>
                  </a:lnTo>
                  <a:lnTo>
                    <a:pt x="89" y="523"/>
                  </a:lnTo>
                  <a:lnTo>
                    <a:pt x="75" y="528"/>
                  </a:lnTo>
                  <a:lnTo>
                    <a:pt x="60" y="531"/>
                  </a:lnTo>
                  <a:lnTo>
                    <a:pt x="45" y="528"/>
                  </a:lnTo>
                  <a:lnTo>
                    <a:pt x="30" y="523"/>
                  </a:lnTo>
                  <a:lnTo>
                    <a:pt x="18" y="513"/>
                  </a:lnTo>
                  <a:lnTo>
                    <a:pt x="8" y="500"/>
                  </a:lnTo>
                  <a:lnTo>
                    <a:pt x="2" y="486"/>
                  </a:lnTo>
                  <a:lnTo>
                    <a:pt x="0" y="471"/>
                  </a:lnTo>
                  <a:lnTo>
                    <a:pt x="2" y="455"/>
                  </a:lnTo>
                  <a:lnTo>
                    <a:pt x="9" y="441"/>
                  </a:lnTo>
                  <a:lnTo>
                    <a:pt x="17" y="429"/>
                  </a:lnTo>
                  <a:lnTo>
                    <a:pt x="30" y="420"/>
                  </a:lnTo>
                  <a:lnTo>
                    <a:pt x="114" y="372"/>
                  </a:lnTo>
                  <a:lnTo>
                    <a:pt x="136" y="356"/>
                  </a:lnTo>
                  <a:lnTo>
                    <a:pt x="154" y="338"/>
                  </a:lnTo>
                  <a:lnTo>
                    <a:pt x="171" y="317"/>
                  </a:lnTo>
                  <a:lnTo>
                    <a:pt x="184" y="294"/>
                  </a:lnTo>
                  <a:lnTo>
                    <a:pt x="192" y="269"/>
                  </a:lnTo>
                  <a:lnTo>
                    <a:pt x="205" y="228"/>
                  </a:lnTo>
                  <a:lnTo>
                    <a:pt x="224" y="188"/>
                  </a:lnTo>
                  <a:lnTo>
                    <a:pt x="247" y="151"/>
                  </a:lnTo>
                  <a:lnTo>
                    <a:pt x="274" y="117"/>
                  </a:lnTo>
                  <a:lnTo>
                    <a:pt x="303" y="86"/>
                  </a:lnTo>
                  <a:lnTo>
                    <a:pt x="337" y="58"/>
                  </a:lnTo>
                  <a:lnTo>
                    <a:pt x="374" y="36"/>
                  </a:lnTo>
                  <a:lnTo>
                    <a:pt x="413" y="17"/>
                  </a:lnTo>
                  <a:lnTo>
                    <a:pt x="454" y="2"/>
                  </a:lnTo>
                  <a:lnTo>
                    <a:pt x="4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53" name="Group 22"/>
          <p:cNvGrpSpPr>
            <a:grpSpLocks noChangeAspect="1"/>
          </p:cNvGrpSpPr>
          <p:nvPr/>
        </p:nvGrpSpPr>
        <p:grpSpPr bwMode="auto">
          <a:xfrm>
            <a:off x="5397626" y="5187673"/>
            <a:ext cx="341677" cy="341083"/>
            <a:chOff x="251" y="-26"/>
            <a:chExt cx="1727" cy="1724"/>
          </a:xfrm>
          <a:solidFill>
            <a:schemeClr val="accent4"/>
          </a:solidFill>
        </p:grpSpPr>
        <p:sp>
          <p:nvSpPr>
            <p:cNvPr id="56" name="Freeform 24"/>
            <p:cNvSpPr>
              <a:spLocks/>
            </p:cNvSpPr>
            <p:nvPr/>
          </p:nvSpPr>
          <p:spPr bwMode="auto">
            <a:xfrm>
              <a:off x="251" y="1125"/>
              <a:ext cx="574" cy="573"/>
            </a:xfrm>
            <a:custGeom>
              <a:avLst/>
              <a:gdLst>
                <a:gd name="T0" fmla="*/ 822 w 1147"/>
                <a:gd name="T1" fmla="*/ 0 h 1145"/>
                <a:gd name="T2" fmla="*/ 1147 w 1147"/>
                <a:gd name="T3" fmla="*/ 323 h 1145"/>
                <a:gd name="T4" fmla="*/ 391 w 1147"/>
                <a:gd name="T5" fmla="*/ 1078 h 1145"/>
                <a:gd name="T6" fmla="*/ 367 w 1147"/>
                <a:gd name="T7" fmla="*/ 1098 h 1145"/>
                <a:gd name="T8" fmla="*/ 342 w 1147"/>
                <a:gd name="T9" fmla="*/ 1115 h 1145"/>
                <a:gd name="T10" fmla="*/ 316 w 1147"/>
                <a:gd name="T11" fmla="*/ 1128 h 1145"/>
                <a:gd name="T12" fmla="*/ 287 w 1147"/>
                <a:gd name="T13" fmla="*/ 1138 h 1145"/>
                <a:gd name="T14" fmla="*/ 259 w 1147"/>
                <a:gd name="T15" fmla="*/ 1143 h 1145"/>
                <a:gd name="T16" fmla="*/ 229 w 1147"/>
                <a:gd name="T17" fmla="*/ 1145 h 1145"/>
                <a:gd name="T18" fmla="*/ 200 w 1147"/>
                <a:gd name="T19" fmla="*/ 1143 h 1145"/>
                <a:gd name="T20" fmla="*/ 170 w 1147"/>
                <a:gd name="T21" fmla="*/ 1138 h 1145"/>
                <a:gd name="T22" fmla="*/ 143 w 1147"/>
                <a:gd name="T23" fmla="*/ 1128 h 1145"/>
                <a:gd name="T24" fmla="*/ 116 w 1147"/>
                <a:gd name="T25" fmla="*/ 1115 h 1145"/>
                <a:gd name="T26" fmla="*/ 91 w 1147"/>
                <a:gd name="T27" fmla="*/ 1098 h 1145"/>
                <a:gd name="T28" fmla="*/ 66 w 1147"/>
                <a:gd name="T29" fmla="*/ 1078 h 1145"/>
                <a:gd name="T30" fmla="*/ 44 w 1147"/>
                <a:gd name="T31" fmla="*/ 1052 h 1145"/>
                <a:gd name="T32" fmla="*/ 26 w 1147"/>
                <a:gd name="T33" fmla="*/ 1024 h 1145"/>
                <a:gd name="T34" fmla="*/ 14 w 1147"/>
                <a:gd name="T35" fmla="*/ 995 h 1145"/>
                <a:gd name="T36" fmla="*/ 4 w 1147"/>
                <a:gd name="T37" fmla="*/ 963 h 1145"/>
                <a:gd name="T38" fmla="*/ 0 w 1147"/>
                <a:gd name="T39" fmla="*/ 932 h 1145"/>
                <a:gd name="T40" fmla="*/ 0 w 1147"/>
                <a:gd name="T41" fmla="*/ 900 h 1145"/>
                <a:gd name="T42" fmla="*/ 4 w 1147"/>
                <a:gd name="T43" fmla="*/ 868 h 1145"/>
                <a:gd name="T44" fmla="*/ 14 w 1147"/>
                <a:gd name="T45" fmla="*/ 837 h 1145"/>
                <a:gd name="T46" fmla="*/ 26 w 1147"/>
                <a:gd name="T47" fmla="*/ 808 h 1145"/>
                <a:gd name="T48" fmla="*/ 44 w 1147"/>
                <a:gd name="T49" fmla="*/ 780 h 1145"/>
                <a:gd name="T50" fmla="*/ 66 w 1147"/>
                <a:gd name="T51" fmla="*/ 754 h 1145"/>
                <a:gd name="T52" fmla="*/ 822 w 1147"/>
                <a:gd name="T53" fmla="*/ 0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47" h="1145">
                  <a:moveTo>
                    <a:pt x="822" y="0"/>
                  </a:moveTo>
                  <a:lnTo>
                    <a:pt x="1147" y="323"/>
                  </a:lnTo>
                  <a:lnTo>
                    <a:pt x="391" y="1078"/>
                  </a:lnTo>
                  <a:lnTo>
                    <a:pt x="367" y="1098"/>
                  </a:lnTo>
                  <a:lnTo>
                    <a:pt x="342" y="1115"/>
                  </a:lnTo>
                  <a:lnTo>
                    <a:pt x="316" y="1128"/>
                  </a:lnTo>
                  <a:lnTo>
                    <a:pt x="287" y="1138"/>
                  </a:lnTo>
                  <a:lnTo>
                    <a:pt x="259" y="1143"/>
                  </a:lnTo>
                  <a:lnTo>
                    <a:pt x="229" y="1145"/>
                  </a:lnTo>
                  <a:lnTo>
                    <a:pt x="200" y="1143"/>
                  </a:lnTo>
                  <a:lnTo>
                    <a:pt x="170" y="1138"/>
                  </a:lnTo>
                  <a:lnTo>
                    <a:pt x="143" y="1128"/>
                  </a:lnTo>
                  <a:lnTo>
                    <a:pt x="116" y="1115"/>
                  </a:lnTo>
                  <a:lnTo>
                    <a:pt x="91" y="1098"/>
                  </a:lnTo>
                  <a:lnTo>
                    <a:pt x="66" y="1078"/>
                  </a:lnTo>
                  <a:lnTo>
                    <a:pt x="44" y="1052"/>
                  </a:lnTo>
                  <a:lnTo>
                    <a:pt x="26" y="1024"/>
                  </a:lnTo>
                  <a:lnTo>
                    <a:pt x="14" y="995"/>
                  </a:lnTo>
                  <a:lnTo>
                    <a:pt x="4" y="963"/>
                  </a:lnTo>
                  <a:lnTo>
                    <a:pt x="0" y="932"/>
                  </a:lnTo>
                  <a:lnTo>
                    <a:pt x="0" y="900"/>
                  </a:lnTo>
                  <a:lnTo>
                    <a:pt x="4" y="868"/>
                  </a:lnTo>
                  <a:lnTo>
                    <a:pt x="14" y="837"/>
                  </a:lnTo>
                  <a:lnTo>
                    <a:pt x="26" y="808"/>
                  </a:lnTo>
                  <a:lnTo>
                    <a:pt x="44" y="780"/>
                  </a:lnTo>
                  <a:lnTo>
                    <a:pt x="66" y="754"/>
                  </a:lnTo>
                  <a:lnTo>
                    <a:pt x="8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7" name="Freeform 25"/>
            <p:cNvSpPr>
              <a:spLocks noEditPoints="1"/>
            </p:cNvSpPr>
            <p:nvPr/>
          </p:nvSpPr>
          <p:spPr bwMode="auto">
            <a:xfrm>
              <a:off x="566" y="-26"/>
              <a:ext cx="1412" cy="1409"/>
            </a:xfrm>
            <a:custGeom>
              <a:avLst/>
              <a:gdLst>
                <a:gd name="T0" fmla="*/ 1999 w 2826"/>
                <a:gd name="T1" fmla="*/ 229 h 2819"/>
                <a:gd name="T2" fmla="*/ 1966 w 2826"/>
                <a:gd name="T3" fmla="*/ 247 h 2819"/>
                <a:gd name="T4" fmla="*/ 2098 w 2826"/>
                <a:gd name="T5" fmla="*/ 1333 h 2819"/>
                <a:gd name="T6" fmla="*/ 2587 w 2826"/>
                <a:gd name="T7" fmla="*/ 840 h 2819"/>
                <a:gd name="T8" fmla="*/ 2597 w 2826"/>
                <a:gd name="T9" fmla="*/ 804 h 2819"/>
                <a:gd name="T10" fmla="*/ 2587 w 2826"/>
                <a:gd name="T11" fmla="*/ 768 h 2819"/>
                <a:gd name="T12" fmla="*/ 2069 w 2826"/>
                <a:gd name="T13" fmla="*/ 247 h 2819"/>
                <a:gd name="T14" fmla="*/ 2037 w 2826"/>
                <a:gd name="T15" fmla="*/ 229 h 2819"/>
                <a:gd name="T16" fmla="*/ 2018 w 2826"/>
                <a:gd name="T17" fmla="*/ 0 h 2819"/>
                <a:gd name="T18" fmla="*/ 2057 w 2826"/>
                <a:gd name="T19" fmla="*/ 2 h 2819"/>
                <a:gd name="T20" fmla="*/ 2132 w 2826"/>
                <a:gd name="T21" fmla="*/ 21 h 2819"/>
                <a:gd name="T22" fmla="*/ 2202 w 2826"/>
                <a:gd name="T23" fmla="*/ 59 h 2819"/>
                <a:gd name="T24" fmla="*/ 2738 w 2826"/>
                <a:gd name="T25" fmla="*/ 591 h 2819"/>
                <a:gd name="T26" fmla="*/ 2786 w 2826"/>
                <a:gd name="T27" fmla="*/ 654 h 2819"/>
                <a:gd name="T28" fmla="*/ 2815 w 2826"/>
                <a:gd name="T29" fmla="*/ 725 h 2819"/>
                <a:gd name="T30" fmla="*/ 2826 w 2826"/>
                <a:gd name="T31" fmla="*/ 804 h 2819"/>
                <a:gd name="T32" fmla="*/ 2815 w 2826"/>
                <a:gd name="T33" fmla="*/ 883 h 2819"/>
                <a:gd name="T34" fmla="*/ 2786 w 2826"/>
                <a:gd name="T35" fmla="*/ 954 h 2819"/>
                <a:gd name="T36" fmla="*/ 2738 w 2826"/>
                <a:gd name="T37" fmla="*/ 1017 h 2819"/>
                <a:gd name="T38" fmla="*/ 2278 w 2826"/>
                <a:gd name="T39" fmla="*/ 1517 h 2819"/>
                <a:gd name="T40" fmla="*/ 2302 w 2826"/>
                <a:gd name="T41" fmla="*/ 1567 h 2819"/>
                <a:gd name="T42" fmla="*/ 2310 w 2826"/>
                <a:gd name="T43" fmla="*/ 1623 h 2819"/>
                <a:gd name="T44" fmla="*/ 2301 w 2826"/>
                <a:gd name="T45" fmla="*/ 1681 h 2819"/>
                <a:gd name="T46" fmla="*/ 2275 w 2826"/>
                <a:gd name="T47" fmla="*/ 1732 h 2819"/>
                <a:gd name="T48" fmla="*/ 1245 w 2826"/>
                <a:gd name="T49" fmla="*/ 2764 h 2819"/>
                <a:gd name="T50" fmla="*/ 1196 w 2826"/>
                <a:gd name="T51" fmla="*/ 2799 h 2819"/>
                <a:gd name="T52" fmla="*/ 1141 w 2826"/>
                <a:gd name="T53" fmla="*/ 2817 h 2819"/>
                <a:gd name="T54" fmla="*/ 1083 w 2826"/>
                <a:gd name="T55" fmla="*/ 2817 h 2819"/>
                <a:gd name="T56" fmla="*/ 1028 w 2826"/>
                <a:gd name="T57" fmla="*/ 2799 h 2819"/>
                <a:gd name="T58" fmla="*/ 980 w 2826"/>
                <a:gd name="T59" fmla="*/ 2764 h 2819"/>
                <a:gd name="T60" fmla="*/ 36 w 2826"/>
                <a:gd name="T61" fmla="*/ 1818 h 2819"/>
                <a:gd name="T62" fmla="*/ 10 w 2826"/>
                <a:gd name="T63" fmla="*/ 1767 h 2819"/>
                <a:gd name="T64" fmla="*/ 0 w 2826"/>
                <a:gd name="T65" fmla="*/ 1709 h 2819"/>
                <a:gd name="T66" fmla="*/ 10 w 2826"/>
                <a:gd name="T67" fmla="*/ 1651 h 2819"/>
                <a:gd name="T68" fmla="*/ 36 w 2826"/>
                <a:gd name="T69" fmla="*/ 1599 h 2819"/>
                <a:gd name="T70" fmla="*/ 1066 w 2826"/>
                <a:gd name="T71" fmla="*/ 567 h 2819"/>
                <a:gd name="T72" fmla="*/ 1115 w 2826"/>
                <a:gd name="T73" fmla="*/ 532 h 2819"/>
                <a:gd name="T74" fmla="*/ 1170 w 2826"/>
                <a:gd name="T75" fmla="*/ 514 h 2819"/>
                <a:gd name="T76" fmla="*/ 1226 w 2826"/>
                <a:gd name="T77" fmla="*/ 514 h 2819"/>
                <a:gd name="T78" fmla="*/ 1279 w 2826"/>
                <a:gd name="T79" fmla="*/ 531 h 2819"/>
                <a:gd name="T80" fmla="*/ 1326 w 2826"/>
                <a:gd name="T81" fmla="*/ 562 h 2819"/>
                <a:gd name="T82" fmla="*/ 1835 w 2826"/>
                <a:gd name="T83" fmla="*/ 59 h 2819"/>
                <a:gd name="T84" fmla="*/ 1903 w 2826"/>
                <a:gd name="T85" fmla="*/ 21 h 2819"/>
                <a:gd name="T86" fmla="*/ 1979 w 2826"/>
                <a:gd name="T87" fmla="*/ 2 h 2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826" h="2819">
                  <a:moveTo>
                    <a:pt x="2018" y="227"/>
                  </a:moveTo>
                  <a:lnTo>
                    <a:pt x="1999" y="229"/>
                  </a:lnTo>
                  <a:lnTo>
                    <a:pt x="1982" y="237"/>
                  </a:lnTo>
                  <a:lnTo>
                    <a:pt x="1966" y="247"/>
                  </a:lnTo>
                  <a:lnTo>
                    <a:pt x="1488" y="724"/>
                  </a:lnTo>
                  <a:lnTo>
                    <a:pt x="2098" y="1333"/>
                  </a:lnTo>
                  <a:lnTo>
                    <a:pt x="2575" y="856"/>
                  </a:lnTo>
                  <a:lnTo>
                    <a:pt x="2587" y="840"/>
                  </a:lnTo>
                  <a:lnTo>
                    <a:pt x="2594" y="823"/>
                  </a:lnTo>
                  <a:lnTo>
                    <a:pt x="2597" y="804"/>
                  </a:lnTo>
                  <a:lnTo>
                    <a:pt x="2594" y="785"/>
                  </a:lnTo>
                  <a:lnTo>
                    <a:pt x="2587" y="768"/>
                  </a:lnTo>
                  <a:lnTo>
                    <a:pt x="2575" y="753"/>
                  </a:lnTo>
                  <a:lnTo>
                    <a:pt x="2069" y="247"/>
                  </a:lnTo>
                  <a:lnTo>
                    <a:pt x="2055" y="237"/>
                  </a:lnTo>
                  <a:lnTo>
                    <a:pt x="2037" y="229"/>
                  </a:lnTo>
                  <a:lnTo>
                    <a:pt x="2018" y="227"/>
                  </a:lnTo>
                  <a:close/>
                  <a:moveTo>
                    <a:pt x="2018" y="0"/>
                  </a:moveTo>
                  <a:lnTo>
                    <a:pt x="2018" y="0"/>
                  </a:lnTo>
                  <a:lnTo>
                    <a:pt x="2057" y="2"/>
                  </a:lnTo>
                  <a:lnTo>
                    <a:pt x="2096" y="10"/>
                  </a:lnTo>
                  <a:lnTo>
                    <a:pt x="2132" y="21"/>
                  </a:lnTo>
                  <a:lnTo>
                    <a:pt x="2168" y="38"/>
                  </a:lnTo>
                  <a:lnTo>
                    <a:pt x="2202" y="59"/>
                  </a:lnTo>
                  <a:lnTo>
                    <a:pt x="2231" y="85"/>
                  </a:lnTo>
                  <a:lnTo>
                    <a:pt x="2738" y="591"/>
                  </a:lnTo>
                  <a:lnTo>
                    <a:pt x="2764" y="620"/>
                  </a:lnTo>
                  <a:lnTo>
                    <a:pt x="2786" y="654"/>
                  </a:lnTo>
                  <a:lnTo>
                    <a:pt x="2803" y="689"/>
                  </a:lnTo>
                  <a:lnTo>
                    <a:pt x="2815" y="725"/>
                  </a:lnTo>
                  <a:lnTo>
                    <a:pt x="2824" y="764"/>
                  </a:lnTo>
                  <a:lnTo>
                    <a:pt x="2826" y="804"/>
                  </a:lnTo>
                  <a:lnTo>
                    <a:pt x="2824" y="844"/>
                  </a:lnTo>
                  <a:lnTo>
                    <a:pt x="2815" y="883"/>
                  </a:lnTo>
                  <a:lnTo>
                    <a:pt x="2803" y="920"/>
                  </a:lnTo>
                  <a:lnTo>
                    <a:pt x="2786" y="954"/>
                  </a:lnTo>
                  <a:lnTo>
                    <a:pt x="2764" y="988"/>
                  </a:lnTo>
                  <a:lnTo>
                    <a:pt x="2738" y="1017"/>
                  </a:lnTo>
                  <a:lnTo>
                    <a:pt x="2260" y="1495"/>
                  </a:lnTo>
                  <a:lnTo>
                    <a:pt x="2278" y="1517"/>
                  </a:lnTo>
                  <a:lnTo>
                    <a:pt x="2291" y="1541"/>
                  </a:lnTo>
                  <a:lnTo>
                    <a:pt x="2302" y="1567"/>
                  </a:lnTo>
                  <a:lnTo>
                    <a:pt x="2308" y="1594"/>
                  </a:lnTo>
                  <a:lnTo>
                    <a:pt x="2310" y="1623"/>
                  </a:lnTo>
                  <a:lnTo>
                    <a:pt x="2308" y="1652"/>
                  </a:lnTo>
                  <a:lnTo>
                    <a:pt x="2301" y="1681"/>
                  </a:lnTo>
                  <a:lnTo>
                    <a:pt x="2290" y="1707"/>
                  </a:lnTo>
                  <a:lnTo>
                    <a:pt x="2275" y="1732"/>
                  </a:lnTo>
                  <a:lnTo>
                    <a:pt x="2256" y="1755"/>
                  </a:lnTo>
                  <a:lnTo>
                    <a:pt x="1245" y="2764"/>
                  </a:lnTo>
                  <a:lnTo>
                    <a:pt x="1222" y="2784"/>
                  </a:lnTo>
                  <a:lnTo>
                    <a:pt x="1196" y="2799"/>
                  </a:lnTo>
                  <a:lnTo>
                    <a:pt x="1170" y="2810"/>
                  </a:lnTo>
                  <a:lnTo>
                    <a:pt x="1141" y="2817"/>
                  </a:lnTo>
                  <a:lnTo>
                    <a:pt x="1113" y="2819"/>
                  </a:lnTo>
                  <a:lnTo>
                    <a:pt x="1083" y="2817"/>
                  </a:lnTo>
                  <a:lnTo>
                    <a:pt x="1056" y="2810"/>
                  </a:lnTo>
                  <a:lnTo>
                    <a:pt x="1028" y="2799"/>
                  </a:lnTo>
                  <a:lnTo>
                    <a:pt x="1003" y="2784"/>
                  </a:lnTo>
                  <a:lnTo>
                    <a:pt x="980" y="2764"/>
                  </a:lnTo>
                  <a:lnTo>
                    <a:pt x="55" y="1841"/>
                  </a:lnTo>
                  <a:lnTo>
                    <a:pt x="36" y="1818"/>
                  </a:lnTo>
                  <a:lnTo>
                    <a:pt x="21" y="1794"/>
                  </a:lnTo>
                  <a:lnTo>
                    <a:pt x="10" y="1767"/>
                  </a:lnTo>
                  <a:lnTo>
                    <a:pt x="2" y="1738"/>
                  </a:lnTo>
                  <a:lnTo>
                    <a:pt x="0" y="1709"/>
                  </a:lnTo>
                  <a:lnTo>
                    <a:pt x="2" y="1680"/>
                  </a:lnTo>
                  <a:lnTo>
                    <a:pt x="10" y="1651"/>
                  </a:lnTo>
                  <a:lnTo>
                    <a:pt x="21" y="1624"/>
                  </a:lnTo>
                  <a:lnTo>
                    <a:pt x="36" y="1599"/>
                  </a:lnTo>
                  <a:lnTo>
                    <a:pt x="55" y="1577"/>
                  </a:lnTo>
                  <a:lnTo>
                    <a:pt x="1066" y="567"/>
                  </a:lnTo>
                  <a:lnTo>
                    <a:pt x="1090" y="548"/>
                  </a:lnTo>
                  <a:lnTo>
                    <a:pt x="1115" y="532"/>
                  </a:lnTo>
                  <a:lnTo>
                    <a:pt x="1142" y="521"/>
                  </a:lnTo>
                  <a:lnTo>
                    <a:pt x="1170" y="514"/>
                  </a:lnTo>
                  <a:lnTo>
                    <a:pt x="1199" y="512"/>
                  </a:lnTo>
                  <a:lnTo>
                    <a:pt x="1226" y="514"/>
                  </a:lnTo>
                  <a:lnTo>
                    <a:pt x="1253" y="520"/>
                  </a:lnTo>
                  <a:lnTo>
                    <a:pt x="1279" y="531"/>
                  </a:lnTo>
                  <a:lnTo>
                    <a:pt x="1303" y="545"/>
                  </a:lnTo>
                  <a:lnTo>
                    <a:pt x="1326" y="562"/>
                  </a:lnTo>
                  <a:lnTo>
                    <a:pt x="1804" y="85"/>
                  </a:lnTo>
                  <a:lnTo>
                    <a:pt x="1835" y="59"/>
                  </a:lnTo>
                  <a:lnTo>
                    <a:pt x="1867" y="38"/>
                  </a:lnTo>
                  <a:lnTo>
                    <a:pt x="1903" y="21"/>
                  </a:lnTo>
                  <a:lnTo>
                    <a:pt x="1940" y="10"/>
                  </a:lnTo>
                  <a:lnTo>
                    <a:pt x="1979" y="2"/>
                  </a:lnTo>
                  <a:lnTo>
                    <a:pt x="20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8" name="Freeform 26"/>
            <p:cNvSpPr>
              <a:spLocks/>
            </p:cNvSpPr>
            <p:nvPr/>
          </p:nvSpPr>
          <p:spPr bwMode="auto">
            <a:xfrm>
              <a:off x="1447" y="232"/>
              <a:ext cx="129" cy="129"/>
            </a:xfrm>
            <a:custGeom>
              <a:avLst/>
              <a:gdLst>
                <a:gd name="T0" fmla="*/ 129 w 259"/>
                <a:gd name="T1" fmla="*/ 0 h 258"/>
                <a:gd name="T2" fmla="*/ 154 w 259"/>
                <a:gd name="T3" fmla="*/ 2 h 258"/>
                <a:gd name="T4" fmla="*/ 178 w 259"/>
                <a:gd name="T5" fmla="*/ 10 h 258"/>
                <a:gd name="T6" fmla="*/ 200 w 259"/>
                <a:gd name="T7" fmla="*/ 21 h 258"/>
                <a:gd name="T8" fmla="*/ 221 w 259"/>
                <a:gd name="T9" fmla="*/ 38 h 258"/>
                <a:gd name="T10" fmla="*/ 237 w 259"/>
                <a:gd name="T11" fmla="*/ 58 h 258"/>
                <a:gd name="T12" fmla="*/ 249 w 259"/>
                <a:gd name="T13" fmla="*/ 80 h 258"/>
                <a:gd name="T14" fmla="*/ 256 w 259"/>
                <a:gd name="T15" fmla="*/ 104 h 258"/>
                <a:gd name="T16" fmla="*/ 259 w 259"/>
                <a:gd name="T17" fmla="*/ 129 h 258"/>
                <a:gd name="T18" fmla="*/ 256 w 259"/>
                <a:gd name="T19" fmla="*/ 154 h 258"/>
                <a:gd name="T20" fmla="*/ 249 w 259"/>
                <a:gd name="T21" fmla="*/ 178 h 258"/>
                <a:gd name="T22" fmla="*/ 237 w 259"/>
                <a:gd name="T23" fmla="*/ 200 h 258"/>
                <a:gd name="T24" fmla="*/ 221 w 259"/>
                <a:gd name="T25" fmla="*/ 220 h 258"/>
                <a:gd name="T26" fmla="*/ 200 w 259"/>
                <a:gd name="T27" fmla="*/ 237 h 258"/>
                <a:gd name="T28" fmla="*/ 178 w 259"/>
                <a:gd name="T29" fmla="*/ 248 h 258"/>
                <a:gd name="T30" fmla="*/ 154 w 259"/>
                <a:gd name="T31" fmla="*/ 256 h 258"/>
                <a:gd name="T32" fmla="*/ 129 w 259"/>
                <a:gd name="T33" fmla="*/ 258 h 258"/>
                <a:gd name="T34" fmla="*/ 104 w 259"/>
                <a:gd name="T35" fmla="*/ 256 h 258"/>
                <a:gd name="T36" fmla="*/ 81 w 259"/>
                <a:gd name="T37" fmla="*/ 248 h 258"/>
                <a:gd name="T38" fmla="*/ 58 w 259"/>
                <a:gd name="T39" fmla="*/ 237 h 258"/>
                <a:gd name="T40" fmla="*/ 38 w 259"/>
                <a:gd name="T41" fmla="*/ 220 h 258"/>
                <a:gd name="T42" fmla="*/ 21 w 259"/>
                <a:gd name="T43" fmla="*/ 200 h 258"/>
                <a:gd name="T44" fmla="*/ 10 w 259"/>
                <a:gd name="T45" fmla="*/ 178 h 258"/>
                <a:gd name="T46" fmla="*/ 2 w 259"/>
                <a:gd name="T47" fmla="*/ 154 h 258"/>
                <a:gd name="T48" fmla="*/ 0 w 259"/>
                <a:gd name="T49" fmla="*/ 129 h 258"/>
                <a:gd name="T50" fmla="*/ 2 w 259"/>
                <a:gd name="T51" fmla="*/ 104 h 258"/>
                <a:gd name="T52" fmla="*/ 10 w 259"/>
                <a:gd name="T53" fmla="*/ 80 h 258"/>
                <a:gd name="T54" fmla="*/ 21 w 259"/>
                <a:gd name="T55" fmla="*/ 58 h 258"/>
                <a:gd name="T56" fmla="*/ 38 w 259"/>
                <a:gd name="T57" fmla="*/ 38 h 258"/>
                <a:gd name="T58" fmla="*/ 58 w 259"/>
                <a:gd name="T59" fmla="*/ 21 h 258"/>
                <a:gd name="T60" fmla="*/ 81 w 259"/>
                <a:gd name="T61" fmla="*/ 10 h 258"/>
                <a:gd name="T62" fmla="*/ 104 w 259"/>
                <a:gd name="T63" fmla="*/ 2 h 258"/>
                <a:gd name="T64" fmla="*/ 129 w 259"/>
                <a:gd name="T65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9" h="258">
                  <a:moveTo>
                    <a:pt x="129" y="0"/>
                  </a:moveTo>
                  <a:lnTo>
                    <a:pt x="154" y="2"/>
                  </a:lnTo>
                  <a:lnTo>
                    <a:pt x="178" y="10"/>
                  </a:lnTo>
                  <a:lnTo>
                    <a:pt x="200" y="21"/>
                  </a:lnTo>
                  <a:lnTo>
                    <a:pt x="221" y="38"/>
                  </a:lnTo>
                  <a:lnTo>
                    <a:pt x="237" y="58"/>
                  </a:lnTo>
                  <a:lnTo>
                    <a:pt x="249" y="80"/>
                  </a:lnTo>
                  <a:lnTo>
                    <a:pt x="256" y="104"/>
                  </a:lnTo>
                  <a:lnTo>
                    <a:pt x="259" y="129"/>
                  </a:lnTo>
                  <a:lnTo>
                    <a:pt x="256" y="154"/>
                  </a:lnTo>
                  <a:lnTo>
                    <a:pt x="249" y="178"/>
                  </a:lnTo>
                  <a:lnTo>
                    <a:pt x="237" y="200"/>
                  </a:lnTo>
                  <a:lnTo>
                    <a:pt x="221" y="220"/>
                  </a:lnTo>
                  <a:lnTo>
                    <a:pt x="200" y="237"/>
                  </a:lnTo>
                  <a:lnTo>
                    <a:pt x="178" y="248"/>
                  </a:lnTo>
                  <a:lnTo>
                    <a:pt x="154" y="256"/>
                  </a:lnTo>
                  <a:lnTo>
                    <a:pt x="129" y="258"/>
                  </a:lnTo>
                  <a:lnTo>
                    <a:pt x="104" y="256"/>
                  </a:lnTo>
                  <a:lnTo>
                    <a:pt x="81" y="248"/>
                  </a:lnTo>
                  <a:lnTo>
                    <a:pt x="58" y="237"/>
                  </a:lnTo>
                  <a:lnTo>
                    <a:pt x="38" y="220"/>
                  </a:lnTo>
                  <a:lnTo>
                    <a:pt x="21" y="200"/>
                  </a:lnTo>
                  <a:lnTo>
                    <a:pt x="10" y="178"/>
                  </a:lnTo>
                  <a:lnTo>
                    <a:pt x="2" y="154"/>
                  </a:lnTo>
                  <a:lnTo>
                    <a:pt x="0" y="129"/>
                  </a:lnTo>
                  <a:lnTo>
                    <a:pt x="2" y="104"/>
                  </a:lnTo>
                  <a:lnTo>
                    <a:pt x="10" y="80"/>
                  </a:lnTo>
                  <a:lnTo>
                    <a:pt x="21" y="58"/>
                  </a:lnTo>
                  <a:lnTo>
                    <a:pt x="38" y="38"/>
                  </a:lnTo>
                  <a:lnTo>
                    <a:pt x="58" y="21"/>
                  </a:lnTo>
                  <a:lnTo>
                    <a:pt x="81" y="10"/>
                  </a:lnTo>
                  <a:lnTo>
                    <a:pt x="104" y="2"/>
                  </a:lnTo>
                  <a:lnTo>
                    <a:pt x="1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9" name="Freeform 27"/>
            <p:cNvSpPr>
              <a:spLocks/>
            </p:cNvSpPr>
            <p:nvPr/>
          </p:nvSpPr>
          <p:spPr bwMode="auto">
            <a:xfrm>
              <a:off x="1578" y="363"/>
              <a:ext cx="129" cy="129"/>
            </a:xfrm>
            <a:custGeom>
              <a:avLst/>
              <a:gdLst>
                <a:gd name="T0" fmla="*/ 130 w 258"/>
                <a:gd name="T1" fmla="*/ 0 h 257"/>
                <a:gd name="T2" fmla="*/ 154 w 258"/>
                <a:gd name="T3" fmla="*/ 2 h 257"/>
                <a:gd name="T4" fmla="*/ 178 w 258"/>
                <a:gd name="T5" fmla="*/ 9 h 257"/>
                <a:gd name="T6" fmla="*/ 200 w 258"/>
                <a:gd name="T7" fmla="*/ 21 h 257"/>
                <a:gd name="T8" fmla="*/ 221 w 258"/>
                <a:gd name="T9" fmla="*/ 38 h 257"/>
                <a:gd name="T10" fmla="*/ 237 w 258"/>
                <a:gd name="T11" fmla="*/ 58 h 257"/>
                <a:gd name="T12" fmla="*/ 248 w 258"/>
                <a:gd name="T13" fmla="*/ 80 h 257"/>
                <a:gd name="T14" fmla="*/ 256 w 258"/>
                <a:gd name="T15" fmla="*/ 104 h 257"/>
                <a:gd name="T16" fmla="*/ 258 w 258"/>
                <a:gd name="T17" fmla="*/ 129 h 257"/>
                <a:gd name="T18" fmla="*/ 256 w 258"/>
                <a:gd name="T19" fmla="*/ 153 h 257"/>
                <a:gd name="T20" fmla="*/ 248 w 258"/>
                <a:gd name="T21" fmla="*/ 177 h 257"/>
                <a:gd name="T22" fmla="*/ 237 w 258"/>
                <a:gd name="T23" fmla="*/ 200 h 257"/>
                <a:gd name="T24" fmla="*/ 221 w 258"/>
                <a:gd name="T25" fmla="*/ 220 h 257"/>
                <a:gd name="T26" fmla="*/ 200 w 258"/>
                <a:gd name="T27" fmla="*/ 236 h 257"/>
                <a:gd name="T28" fmla="*/ 178 w 258"/>
                <a:gd name="T29" fmla="*/ 248 h 257"/>
                <a:gd name="T30" fmla="*/ 154 w 258"/>
                <a:gd name="T31" fmla="*/ 255 h 257"/>
                <a:gd name="T32" fmla="*/ 130 w 258"/>
                <a:gd name="T33" fmla="*/ 257 h 257"/>
                <a:gd name="T34" fmla="*/ 104 w 258"/>
                <a:gd name="T35" fmla="*/ 255 h 257"/>
                <a:gd name="T36" fmla="*/ 80 w 258"/>
                <a:gd name="T37" fmla="*/ 248 h 257"/>
                <a:gd name="T38" fmla="*/ 58 w 258"/>
                <a:gd name="T39" fmla="*/ 236 h 257"/>
                <a:gd name="T40" fmla="*/ 38 w 258"/>
                <a:gd name="T41" fmla="*/ 220 h 257"/>
                <a:gd name="T42" fmla="*/ 21 w 258"/>
                <a:gd name="T43" fmla="*/ 200 h 257"/>
                <a:gd name="T44" fmla="*/ 10 w 258"/>
                <a:gd name="T45" fmla="*/ 177 h 257"/>
                <a:gd name="T46" fmla="*/ 2 w 258"/>
                <a:gd name="T47" fmla="*/ 153 h 257"/>
                <a:gd name="T48" fmla="*/ 0 w 258"/>
                <a:gd name="T49" fmla="*/ 129 h 257"/>
                <a:gd name="T50" fmla="*/ 2 w 258"/>
                <a:gd name="T51" fmla="*/ 104 h 257"/>
                <a:gd name="T52" fmla="*/ 10 w 258"/>
                <a:gd name="T53" fmla="*/ 80 h 257"/>
                <a:gd name="T54" fmla="*/ 21 w 258"/>
                <a:gd name="T55" fmla="*/ 58 h 257"/>
                <a:gd name="T56" fmla="*/ 38 w 258"/>
                <a:gd name="T57" fmla="*/ 38 h 257"/>
                <a:gd name="T58" fmla="*/ 58 w 258"/>
                <a:gd name="T59" fmla="*/ 21 h 257"/>
                <a:gd name="T60" fmla="*/ 80 w 258"/>
                <a:gd name="T61" fmla="*/ 9 h 257"/>
                <a:gd name="T62" fmla="*/ 104 w 258"/>
                <a:gd name="T63" fmla="*/ 2 h 257"/>
                <a:gd name="T64" fmla="*/ 130 w 258"/>
                <a:gd name="T65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8" h="257">
                  <a:moveTo>
                    <a:pt x="130" y="0"/>
                  </a:moveTo>
                  <a:lnTo>
                    <a:pt x="154" y="2"/>
                  </a:lnTo>
                  <a:lnTo>
                    <a:pt x="178" y="9"/>
                  </a:lnTo>
                  <a:lnTo>
                    <a:pt x="200" y="21"/>
                  </a:lnTo>
                  <a:lnTo>
                    <a:pt x="221" y="38"/>
                  </a:lnTo>
                  <a:lnTo>
                    <a:pt x="237" y="58"/>
                  </a:lnTo>
                  <a:lnTo>
                    <a:pt x="248" y="80"/>
                  </a:lnTo>
                  <a:lnTo>
                    <a:pt x="256" y="104"/>
                  </a:lnTo>
                  <a:lnTo>
                    <a:pt x="258" y="129"/>
                  </a:lnTo>
                  <a:lnTo>
                    <a:pt x="256" y="153"/>
                  </a:lnTo>
                  <a:lnTo>
                    <a:pt x="248" y="177"/>
                  </a:lnTo>
                  <a:lnTo>
                    <a:pt x="237" y="200"/>
                  </a:lnTo>
                  <a:lnTo>
                    <a:pt x="221" y="220"/>
                  </a:lnTo>
                  <a:lnTo>
                    <a:pt x="200" y="236"/>
                  </a:lnTo>
                  <a:lnTo>
                    <a:pt x="178" y="248"/>
                  </a:lnTo>
                  <a:lnTo>
                    <a:pt x="154" y="255"/>
                  </a:lnTo>
                  <a:lnTo>
                    <a:pt x="130" y="257"/>
                  </a:lnTo>
                  <a:lnTo>
                    <a:pt x="104" y="255"/>
                  </a:lnTo>
                  <a:lnTo>
                    <a:pt x="80" y="248"/>
                  </a:lnTo>
                  <a:lnTo>
                    <a:pt x="58" y="236"/>
                  </a:lnTo>
                  <a:lnTo>
                    <a:pt x="38" y="220"/>
                  </a:lnTo>
                  <a:lnTo>
                    <a:pt x="21" y="200"/>
                  </a:lnTo>
                  <a:lnTo>
                    <a:pt x="10" y="177"/>
                  </a:lnTo>
                  <a:lnTo>
                    <a:pt x="2" y="153"/>
                  </a:lnTo>
                  <a:lnTo>
                    <a:pt x="0" y="129"/>
                  </a:lnTo>
                  <a:lnTo>
                    <a:pt x="2" y="104"/>
                  </a:lnTo>
                  <a:lnTo>
                    <a:pt x="10" y="80"/>
                  </a:lnTo>
                  <a:lnTo>
                    <a:pt x="21" y="58"/>
                  </a:lnTo>
                  <a:lnTo>
                    <a:pt x="38" y="38"/>
                  </a:lnTo>
                  <a:lnTo>
                    <a:pt x="58" y="21"/>
                  </a:lnTo>
                  <a:lnTo>
                    <a:pt x="80" y="9"/>
                  </a:lnTo>
                  <a:lnTo>
                    <a:pt x="104" y="2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9321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 Slides for PowerPoint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1588" y="1371600"/>
            <a:ext cx="8609292" cy="5494421"/>
            <a:chOff x="0" y="1371600"/>
            <a:chExt cx="8661400" cy="5527676"/>
          </a:xfrm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0" y="1371600"/>
              <a:ext cx="8661400" cy="5527675"/>
            </a:xfrm>
            <a:custGeom>
              <a:avLst/>
              <a:gdLst>
                <a:gd name="T0" fmla="*/ 3413 w 3414"/>
                <a:gd name="T1" fmla="*/ 2170 h 2178"/>
                <a:gd name="T2" fmla="*/ 1832 w 3414"/>
                <a:gd name="T3" fmla="*/ 1121 h 2178"/>
                <a:gd name="T4" fmla="*/ 1340 w 3414"/>
                <a:gd name="T5" fmla="*/ 1124 h 2178"/>
                <a:gd name="T6" fmla="*/ 746 w 3414"/>
                <a:gd name="T7" fmla="*/ 1045 h 2178"/>
                <a:gd name="T8" fmla="*/ 708 w 3414"/>
                <a:gd name="T9" fmla="*/ 983 h 2178"/>
                <a:gd name="T10" fmla="*/ 722 w 3414"/>
                <a:gd name="T11" fmla="*/ 913 h 2178"/>
                <a:gd name="T12" fmla="*/ 765 w 3414"/>
                <a:gd name="T13" fmla="*/ 873 h 2178"/>
                <a:gd name="T14" fmla="*/ 833 w 3414"/>
                <a:gd name="T15" fmla="*/ 837 h 2178"/>
                <a:gd name="T16" fmla="*/ 1150 w 3414"/>
                <a:gd name="T17" fmla="*/ 745 h 2178"/>
                <a:gd name="T18" fmla="*/ 1521 w 3414"/>
                <a:gd name="T19" fmla="*/ 516 h 2178"/>
                <a:gd name="T20" fmla="*/ 1494 w 3414"/>
                <a:gd name="T21" fmla="*/ 320 h 2178"/>
                <a:gd name="T22" fmla="*/ 1110 w 3414"/>
                <a:gd name="T23" fmla="*/ 129 h 2178"/>
                <a:gd name="T24" fmla="*/ 597 w 3414"/>
                <a:gd name="T25" fmla="*/ 43 h 2178"/>
                <a:gd name="T26" fmla="*/ 0 w 3414"/>
                <a:gd name="T27" fmla="*/ 0 h 2178"/>
                <a:gd name="T28" fmla="*/ 0 w 3414"/>
                <a:gd name="T29" fmla="*/ 209 h 2178"/>
                <a:gd name="T30" fmla="*/ 207 w 3414"/>
                <a:gd name="T31" fmla="*/ 220 h 2178"/>
                <a:gd name="T32" fmla="*/ 292 w 3414"/>
                <a:gd name="T33" fmla="*/ 226 h 2178"/>
                <a:gd name="T34" fmla="*/ 567 w 3414"/>
                <a:gd name="T35" fmla="*/ 241 h 2178"/>
                <a:gd name="T36" fmla="*/ 684 w 3414"/>
                <a:gd name="T37" fmla="*/ 249 h 2178"/>
                <a:gd name="T38" fmla="*/ 1013 w 3414"/>
                <a:gd name="T39" fmla="*/ 394 h 2178"/>
                <a:gd name="T40" fmla="*/ 904 w 3414"/>
                <a:gd name="T41" fmla="*/ 523 h 2178"/>
                <a:gd name="T42" fmla="*/ 817 w 3414"/>
                <a:gd name="T43" fmla="*/ 554 h 2178"/>
                <a:gd name="T44" fmla="*/ 117 w 3414"/>
                <a:gd name="T45" fmla="*/ 858 h 2178"/>
                <a:gd name="T46" fmla="*/ 72 w 3414"/>
                <a:gd name="T47" fmla="*/ 920 h 2178"/>
                <a:gd name="T48" fmla="*/ 47 w 3414"/>
                <a:gd name="T49" fmla="*/ 990 h 2178"/>
                <a:gd name="T50" fmla="*/ 52 w 3414"/>
                <a:gd name="T51" fmla="*/ 1121 h 2178"/>
                <a:gd name="T52" fmla="*/ 849 w 3414"/>
                <a:gd name="T53" fmla="*/ 1485 h 2178"/>
                <a:gd name="T54" fmla="*/ 1613 w 3414"/>
                <a:gd name="T55" fmla="*/ 1541 h 2178"/>
                <a:gd name="T56" fmla="*/ 2144 w 3414"/>
                <a:gd name="T57" fmla="*/ 1848 h 2178"/>
                <a:gd name="T58" fmla="*/ 2125 w 3414"/>
                <a:gd name="T59" fmla="*/ 2178 h 2178"/>
                <a:gd name="T60" fmla="*/ 3414 w 3414"/>
                <a:gd name="T61" fmla="*/ 2178 h 2178"/>
                <a:gd name="T62" fmla="*/ 3413 w 3414"/>
                <a:gd name="T63" fmla="*/ 2170 h 2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14" h="2178">
                  <a:moveTo>
                    <a:pt x="3413" y="2170"/>
                  </a:moveTo>
                  <a:cubicBezTo>
                    <a:pt x="3269" y="1591"/>
                    <a:pt x="2632" y="1151"/>
                    <a:pt x="1832" y="1121"/>
                  </a:cubicBezTo>
                  <a:cubicBezTo>
                    <a:pt x="1670" y="1115"/>
                    <a:pt x="1503" y="1126"/>
                    <a:pt x="1340" y="1124"/>
                  </a:cubicBezTo>
                  <a:cubicBezTo>
                    <a:pt x="1182" y="1123"/>
                    <a:pt x="859" y="1139"/>
                    <a:pt x="746" y="1045"/>
                  </a:cubicBezTo>
                  <a:cubicBezTo>
                    <a:pt x="726" y="1028"/>
                    <a:pt x="713" y="1006"/>
                    <a:pt x="708" y="983"/>
                  </a:cubicBezTo>
                  <a:cubicBezTo>
                    <a:pt x="704" y="960"/>
                    <a:pt x="708" y="935"/>
                    <a:pt x="722" y="913"/>
                  </a:cubicBezTo>
                  <a:cubicBezTo>
                    <a:pt x="731" y="899"/>
                    <a:pt x="746" y="885"/>
                    <a:pt x="765" y="873"/>
                  </a:cubicBezTo>
                  <a:cubicBezTo>
                    <a:pt x="784" y="860"/>
                    <a:pt x="807" y="848"/>
                    <a:pt x="833" y="837"/>
                  </a:cubicBezTo>
                  <a:cubicBezTo>
                    <a:pt x="934" y="793"/>
                    <a:pt x="1075" y="764"/>
                    <a:pt x="1150" y="745"/>
                  </a:cubicBezTo>
                  <a:cubicBezTo>
                    <a:pt x="1308" y="706"/>
                    <a:pt x="1471" y="645"/>
                    <a:pt x="1521" y="516"/>
                  </a:cubicBezTo>
                  <a:cubicBezTo>
                    <a:pt x="1548" y="448"/>
                    <a:pt x="1540" y="377"/>
                    <a:pt x="1494" y="320"/>
                  </a:cubicBezTo>
                  <a:cubicBezTo>
                    <a:pt x="1405" y="209"/>
                    <a:pt x="1242" y="163"/>
                    <a:pt x="1110" y="129"/>
                  </a:cubicBezTo>
                  <a:cubicBezTo>
                    <a:pt x="942" y="86"/>
                    <a:pt x="769" y="62"/>
                    <a:pt x="597" y="43"/>
                  </a:cubicBezTo>
                  <a:cubicBezTo>
                    <a:pt x="398" y="21"/>
                    <a:pt x="200" y="6"/>
                    <a:pt x="0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73" y="216"/>
                    <a:pt x="134" y="215"/>
                    <a:pt x="207" y="220"/>
                  </a:cubicBezTo>
                  <a:cubicBezTo>
                    <a:pt x="230" y="221"/>
                    <a:pt x="268" y="224"/>
                    <a:pt x="292" y="226"/>
                  </a:cubicBezTo>
                  <a:cubicBezTo>
                    <a:pt x="399" y="230"/>
                    <a:pt x="461" y="236"/>
                    <a:pt x="567" y="241"/>
                  </a:cubicBezTo>
                  <a:cubicBezTo>
                    <a:pt x="585" y="243"/>
                    <a:pt x="660" y="247"/>
                    <a:pt x="684" y="249"/>
                  </a:cubicBezTo>
                  <a:cubicBezTo>
                    <a:pt x="804" y="259"/>
                    <a:pt x="987" y="285"/>
                    <a:pt x="1013" y="394"/>
                  </a:cubicBezTo>
                  <a:cubicBezTo>
                    <a:pt x="1027" y="450"/>
                    <a:pt x="985" y="488"/>
                    <a:pt x="904" y="523"/>
                  </a:cubicBezTo>
                  <a:cubicBezTo>
                    <a:pt x="877" y="535"/>
                    <a:pt x="848" y="545"/>
                    <a:pt x="817" y="554"/>
                  </a:cubicBezTo>
                  <a:cubicBezTo>
                    <a:pt x="575" y="629"/>
                    <a:pt x="293" y="654"/>
                    <a:pt x="117" y="858"/>
                  </a:cubicBezTo>
                  <a:cubicBezTo>
                    <a:pt x="101" y="877"/>
                    <a:pt x="86" y="897"/>
                    <a:pt x="72" y="920"/>
                  </a:cubicBezTo>
                  <a:cubicBezTo>
                    <a:pt x="61" y="942"/>
                    <a:pt x="53" y="965"/>
                    <a:pt x="47" y="990"/>
                  </a:cubicBezTo>
                  <a:cubicBezTo>
                    <a:pt x="37" y="1031"/>
                    <a:pt x="38" y="1075"/>
                    <a:pt x="52" y="1121"/>
                  </a:cubicBezTo>
                  <a:cubicBezTo>
                    <a:pt x="131" y="1375"/>
                    <a:pt x="560" y="1449"/>
                    <a:pt x="849" y="1485"/>
                  </a:cubicBezTo>
                  <a:cubicBezTo>
                    <a:pt x="1101" y="1516"/>
                    <a:pt x="1361" y="1512"/>
                    <a:pt x="1613" y="1541"/>
                  </a:cubicBezTo>
                  <a:cubicBezTo>
                    <a:pt x="1884" y="1572"/>
                    <a:pt x="2086" y="1700"/>
                    <a:pt x="2144" y="1848"/>
                  </a:cubicBezTo>
                  <a:cubicBezTo>
                    <a:pt x="2185" y="1953"/>
                    <a:pt x="2172" y="2070"/>
                    <a:pt x="2125" y="2178"/>
                  </a:cubicBezTo>
                  <a:cubicBezTo>
                    <a:pt x="3414" y="2178"/>
                    <a:pt x="3414" y="2178"/>
                    <a:pt x="3414" y="2178"/>
                  </a:cubicBezTo>
                  <a:cubicBezTo>
                    <a:pt x="3414" y="2176"/>
                    <a:pt x="3413" y="2173"/>
                    <a:pt x="3413" y="21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0" y="1452563"/>
              <a:ext cx="8556625" cy="5446713"/>
            </a:xfrm>
            <a:custGeom>
              <a:avLst/>
              <a:gdLst>
                <a:gd name="T0" fmla="*/ 3261 w 3373"/>
                <a:gd name="T1" fmla="*/ 1875 h 2146"/>
                <a:gd name="T2" fmla="*/ 3165 w 3373"/>
                <a:gd name="T3" fmla="*/ 1736 h 2146"/>
                <a:gd name="T4" fmla="*/ 3059 w 3373"/>
                <a:gd name="T5" fmla="*/ 1619 h 2146"/>
                <a:gd name="T6" fmla="*/ 2870 w 3373"/>
                <a:gd name="T7" fmla="*/ 1463 h 2146"/>
                <a:gd name="T8" fmla="*/ 2702 w 3373"/>
                <a:gd name="T9" fmla="*/ 1359 h 2146"/>
                <a:gd name="T10" fmla="*/ 2492 w 3373"/>
                <a:gd name="T11" fmla="*/ 1263 h 2146"/>
                <a:gd name="T12" fmla="*/ 2259 w 3373"/>
                <a:gd name="T13" fmla="*/ 1189 h 2146"/>
                <a:gd name="T14" fmla="*/ 2044 w 3373"/>
                <a:gd name="T15" fmla="*/ 1145 h 2146"/>
                <a:gd name="T16" fmla="*/ 1824 w 3373"/>
                <a:gd name="T17" fmla="*/ 1123 h 2146"/>
                <a:gd name="T18" fmla="*/ 1631 w 3373"/>
                <a:gd name="T19" fmla="*/ 1121 h 2146"/>
                <a:gd name="T20" fmla="*/ 1404 w 3373"/>
                <a:gd name="T21" fmla="*/ 1125 h 2146"/>
                <a:gd name="T22" fmla="*/ 1340 w 3373"/>
                <a:gd name="T23" fmla="*/ 1126 h 2146"/>
                <a:gd name="T24" fmla="*/ 1141 w 3373"/>
                <a:gd name="T25" fmla="*/ 1126 h 2146"/>
                <a:gd name="T26" fmla="*/ 924 w 3373"/>
                <a:gd name="T27" fmla="*/ 1113 h 2146"/>
                <a:gd name="T28" fmla="*/ 743 w 3373"/>
                <a:gd name="T29" fmla="*/ 1060 h 2146"/>
                <a:gd name="T30" fmla="*/ 709 w 3373"/>
                <a:gd name="T31" fmla="*/ 1036 h 2146"/>
                <a:gd name="T32" fmla="*/ 675 w 3373"/>
                <a:gd name="T33" fmla="*/ 884 h 2146"/>
                <a:gd name="T34" fmla="*/ 779 w 3373"/>
                <a:gd name="T35" fmla="*/ 792 h 2146"/>
                <a:gd name="T36" fmla="*/ 990 w 3373"/>
                <a:gd name="T37" fmla="*/ 718 h 2146"/>
                <a:gd name="T38" fmla="*/ 1196 w 3373"/>
                <a:gd name="T39" fmla="*/ 666 h 2146"/>
                <a:gd name="T40" fmla="*/ 1397 w 3373"/>
                <a:gd name="T41" fmla="*/ 576 h 2146"/>
                <a:gd name="T42" fmla="*/ 1482 w 3373"/>
                <a:gd name="T43" fmla="*/ 469 h 2146"/>
                <a:gd name="T44" fmla="*/ 1420 w 3373"/>
                <a:gd name="T45" fmla="*/ 262 h 2146"/>
                <a:gd name="T46" fmla="*/ 1275 w 3373"/>
                <a:gd name="T47" fmla="*/ 173 h 2146"/>
                <a:gd name="T48" fmla="*/ 1094 w 3373"/>
                <a:gd name="T49" fmla="*/ 119 h 2146"/>
                <a:gd name="T50" fmla="*/ 1008 w 3373"/>
                <a:gd name="T51" fmla="*/ 98 h 2146"/>
                <a:gd name="T52" fmla="*/ 848 w 3373"/>
                <a:gd name="T53" fmla="*/ 72 h 2146"/>
                <a:gd name="T54" fmla="*/ 629 w 3373"/>
                <a:gd name="T55" fmla="*/ 45 h 2146"/>
                <a:gd name="T56" fmla="*/ 409 w 3373"/>
                <a:gd name="T57" fmla="*/ 20 h 2146"/>
                <a:gd name="T58" fmla="*/ 188 w 3373"/>
                <a:gd name="T59" fmla="*/ 3 h 2146"/>
                <a:gd name="T60" fmla="*/ 45 w 3373"/>
                <a:gd name="T61" fmla="*/ 0 h 2146"/>
                <a:gd name="T62" fmla="*/ 62 w 3373"/>
                <a:gd name="T63" fmla="*/ 9 h 2146"/>
                <a:gd name="T64" fmla="*/ 222 w 3373"/>
                <a:gd name="T65" fmla="*/ 14 h 2146"/>
                <a:gd name="T66" fmla="*/ 443 w 3373"/>
                <a:gd name="T67" fmla="*/ 33 h 2146"/>
                <a:gd name="T68" fmla="*/ 663 w 3373"/>
                <a:gd name="T69" fmla="*/ 58 h 2146"/>
                <a:gd name="T70" fmla="*/ 881 w 3373"/>
                <a:gd name="T71" fmla="*/ 87 h 2146"/>
                <a:gd name="T72" fmla="*/ 1024 w 3373"/>
                <a:gd name="T73" fmla="*/ 111 h 2146"/>
                <a:gd name="T74" fmla="*/ 1127 w 3373"/>
                <a:gd name="T75" fmla="*/ 138 h 2146"/>
                <a:gd name="T76" fmla="*/ 1306 w 3373"/>
                <a:gd name="T77" fmla="*/ 198 h 2146"/>
                <a:gd name="T78" fmla="*/ 1462 w 3373"/>
                <a:gd name="T79" fmla="*/ 335 h 2146"/>
                <a:gd name="T80" fmla="*/ 1456 w 3373"/>
                <a:gd name="T81" fmla="*/ 492 h 2146"/>
                <a:gd name="T82" fmla="*/ 1264 w 3373"/>
                <a:gd name="T83" fmla="*/ 629 h 2146"/>
                <a:gd name="T84" fmla="*/ 1072 w 3373"/>
                <a:gd name="T85" fmla="*/ 683 h 2146"/>
                <a:gd name="T86" fmla="*/ 850 w 3373"/>
                <a:gd name="T87" fmla="*/ 745 h 2146"/>
                <a:gd name="T88" fmla="*/ 691 w 3373"/>
                <a:gd name="T89" fmla="*/ 832 h 2146"/>
                <a:gd name="T90" fmla="*/ 686 w 3373"/>
                <a:gd name="T91" fmla="*/ 1029 h 2146"/>
                <a:gd name="T92" fmla="*/ 717 w 3373"/>
                <a:gd name="T93" fmla="*/ 1057 h 2146"/>
                <a:gd name="T94" fmla="*/ 805 w 3373"/>
                <a:gd name="T95" fmla="*/ 1102 h 2146"/>
                <a:gd name="T96" fmla="*/ 1008 w 3373"/>
                <a:gd name="T97" fmla="*/ 1136 h 2146"/>
                <a:gd name="T98" fmla="*/ 1212 w 3373"/>
                <a:gd name="T99" fmla="*/ 1142 h 2146"/>
                <a:gd name="T100" fmla="*/ 1360 w 3373"/>
                <a:gd name="T101" fmla="*/ 1143 h 2146"/>
                <a:gd name="T102" fmla="*/ 1470 w 3373"/>
                <a:gd name="T103" fmla="*/ 1141 h 2146"/>
                <a:gd name="T104" fmla="*/ 1696 w 3373"/>
                <a:gd name="T105" fmla="*/ 1137 h 2146"/>
                <a:gd name="T106" fmla="*/ 1919 w 3373"/>
                <a:gd name="T107" fmla="*/ 1147 h 2146"/>
                <a:gd name="T108" fmla="*/ 2137 w 3373"/>
                <a:gd name="T109" fmla="*/ 1179 h 2146"/>
                <a:gd name="T110" fmla="*/ 2350 w 3373"/>
                <a:gd name="T111" fmla="*/ 1233 h 2146"/>
                <a:gd name="T112" fmla="*/ 2557 w 3373"/>
                <a:gd name="T113" fmla="*/ 1309 h 2146"/>
                <a:gd name="T114" fmla="*/ 2759 w 3373"/>
                <a:gd name="T115" fmla="*/ 1411 h 2146"/>
                <a:gd name="T116" fmla="*/ 2952 w 3373"/>
                <a:gd name="T117" fmla="*/ 1546 h 2146"/>
                <a:gd name="T118" fmla="*/ 3131 w 3373"/>
                <a:gd name="T119" fmla="*/ 1722 h 2146"/>
                <a:gd name="T120" fmla="*/ 3225 w 3373"/>
                <a:gd name="T121" fmla="*/ 1851 h 2146"/>
                <a:gd name="T122" fmla="*/ 3338 w 3373"/>
                <a:gd name="T123" fmla="*/ 2097 h 2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73" h="2146">
                  <a:moveTo>
                    <a:pt x="3365" y="2116"/>
                  </a:moveTo>
                  <a:cubicBezTo>
                    <a:pt x="3363" y="2109"/>
                    <a:pt x="3361" y="2102"/>
                    <a:pt x="3359" y="2095"/>
                  </a:cubicBezTo>
                  <a:cubicBezTo>
                    <a:pt x="3355" y="2083"/>
                    <a:pt x="3351" y="2070"/>
                    <a:pt x="3347" y="2058"/>
                  </a:cubicBezTo>
                  <a:cubicBezTo>
                    <a:pt x="3340" y="2041"/>
                    <a:pt x="3334" y="2023"/>
                    <a:pt x="3327" y="2006"/>
                  </a:cubicBezTo>
                  <a:cubicBezTo>
                    <a:pt x="3321" y="1993"/>
                    <a:pt x="3315" y="1980"/>
                    <a:pt x="3309" y="1967"/>
                  </a:cubicBezTo>
                  <a:cubicBezTo>
                    <a:pt x="3308" y="1964"/>
                    <a:pt x="3307" y="1961"/>
                    <a:pt x="3306" y="1959"/>
                  </a:cubicBezTo>
                  <a:cubicBezTo>
                    <a:pt x="3299" y="1944"/>
                    <a:pt x="3291" y="1930"/>
                    <a:pt x="3284" y="1915"/>
                  </a:cubicBezTo>
                  <a:cubicBezTo>
                    <a:pt x="3276" y="1902"/>
                    <a:pt x="3269" y="1888"/>
                    <a:pt x="3261" y="1875"/>
                  </a:cubicBezTo>
                  <a:cubicBezTo>
                    <a:pt x="3255" y="1865"/>
                    <a:pt x="3250" y="1855"/>
                    <a:pt x="3244" y="1846"/>
                  </a:cubicBezTo>
                  <a:cubicBezTo>
                    <a:pt x="3242" y="1843"/>
                    <a:pt x="3240" y="1840"/>
                    <a:pt x="3238" y="1837"/>
                  </a:cubicBezTo>
                  <a:cubicBezTo>
                    <a:pt x="3234" y="1830"/>
                    <a:pt x="3229" y="1824"/>
                    <a:pt x="3225" y="1817"/>
                  </a:cubicBezTo>
                  <a:cubicBezTo>
                    <a:pt x="3221" y="1812"/>
                    <a:pt x="3218" y="1807"/>
                    <a:pt x="3214" y="1801"/>
                  </a:cubicBezTo>
                  <a:cubicBezTo>
                    <a:pt x="3211" y="1797"/>
                    <a:pt x="3208" y="1793"/>
                    <a:pt x="3205" y="1789"/>
                  </a:cubicBezTo>
                  <a:cubicBezTo>
                    <a:pt x="3200" y="1782"/>
                    <a:pt x="3195" y="1775"/>
                    <a:pt x="3190" y="1768"/>
                  </a:cubicBezTo>
                  <a:cubicBezTo>
                    <a:pt x="3188" y="1766"/>
                    <a:pt x="3186" y="1763"/>
                    <a:pt x="3185" y="1761"/>
                  </a:cubicBezTo>
                  <a:cubicBezTo>
                    <a:pt x="3178" y="1753"/>
                    <a:pt x="3172" y="1744"/>
                    <a:pt x="3165" y="1736"/>
                  </a:cubicBezTo>
                  <a:cubicBezTo>
                    <a:pt x="3165" y="1735"/>
                    <a:pt x="3164" y="1735"/>
                    <a:pt x="3164" y="1734"/>
                  </a:cubicBezTo>
                  <a:cubicBezTo>
                    <a:pt x="3156" y="1724"/>
                    <a:pt x="3148" y="1715"/>
                    <a:pt x="3140" y="1706"/>
                  </a:cubicBezTo>
                  <a:cubicBezTo>
                    <a:pt x="3132" y="1696"/>
                    <a:pt x="3123" y="1686"/>
                    <a:pt x="3115" y="1677"/>
                  </a:cubicBezTo>
                  <a:cubicBezTo>
                    <a:pt x="3106" y="1667"/>
                    <a:pt x="3098" y="1658"/>
                    <a:pt x="3089" y="1649"/>
                  </a:cubicBezTo>
                  <a:cubicBezTo>
                    <a:pt x="3083" y="1643"/>
                    <a:pt x="3078" y="1638"/>
                    <a:pt x="3072" y="1632"/>
                  </a:cubicBezTo>
                  <a:cubicBezTo>
                    <a:pt x="3071" y="1631"/>
                    <a:pt x="3070" y="1630"/>
                    <a:pt x="3070" y="1630"/>
                  </a:cubicBezTo>
                  <a:cubicBezTo>
                    <a:pt x="3069" y="1629"/>
                    <a:pt x="3068" y="1628"/>
                    <a:pt x="3068" y="1628"/>
                  </a:cubicBezTo>
                  <a:cubicBezTo>
                    <a:pt x="3065" y="1625"/>
                    <a:pt x="3062" y="1622"/>
                    <a:pt x="3059" y="1619"/>
                  </a:cubicBezTo>
                  <a:cubicBezTo>
                    <a:pt x="3050" y="1610"/>
                    <a:pt x="3041" y="1602"/>
                    <a:pt x="3033" y="1594"/>
                  </a:cubicBezTo>
                  <a:cubicBezTo>
                    <a:pt x="3024" y="1586"/>
                    <a:pt x="3015" y="1578"/>
                    <a:pt x="3006" y="1570"/>
                  </a:cubicBezTo>
                  <a:cubicBezTo>
                    <a:pt x="2997" y="1562"/>
                    <a:pt x="2988" y="1554"/>
                    <a:pt x="2979" y="1547"/>
                  </a:cubicBezTo>
                  <a:cubicBezTo>
                    <a:pt x="2975" y="1543"/>
                    <a:pt x="2971" y="1539"/>
                    <a:pt x="2966" y="1535"/>
                  </a:cubicBezTo>
                  <a:cubicBezTo>
                    <a:pt x="2962" y="1532"/>
                    <a:pt x="2957" y="1528"/>
                    <a:pt x="2952" y="1524"/>
                  </a:cubicBezTo>
                  <a:cubicBezTo>
                    <a:pt x="2943" y="1517"/>
                    <a:pt x="2934" y="1510"/>
                    <a:pt x="2925" y="1503"/>
                  </a:cubicBezTo>
                  <a:cubicBezTo>
                    <a:pt x="2916" y="1496"/>
                    <a:pt x="2907" y="1489"/>
                    <a:pt x="2898" y="1483"/>
                  </a:cubicBezTo>
                  <a:cubicBezTo>
                    <a:pt x="2889" y="1476"/>
                    <a:pt x="2880" y="1469"/>
                    <a:pt x="2870" y="1463"/>
                  </a:cubicBezTo>
                  <a:cubicBezTo>
                    <a:pt x="2866" y="1460"/>
                    <a:pt x="2861" y="1456"/>
                    <a:pt x="2856" y="1453"/>
                  </a:cubicBezTo>
                  <a:cubicBezTo>
                    <a:pt x="2852" y="1450"/>
                    <a:pt x="2847" y="1447"/>
                    <a:pt x="2843" y="1444"/>
                  </a:cubicBezTo>
                  <a:cubicBezTo>
                    <a:pt x="2833" y="1438"/>
                    <a:pt x="2824" y="1432"/>
                    <a:pt x="2815" y="1426"/>
                  </a:cubicBezTo>
                  <a:cubicBezTo>
                    <a:pt x="2805" y="1420"/>
                    <a:pt x="2796" y="1414"/>
                    <a:pt x="2787" y="1408"/>
                  </a:cubicBezTo>
                  <a:cubicBezTo>
                    <a:pt x="2777" y="1402"/>
                    <a:pt x="2768" y="1397"/>
                    <a:pt x="2758" y="1391"/>
                  </a:cubicBezTo>
                  <a:cubicBezTo>
                    <a:pt x="2752" y="1388"/>
                    <a:pt x="2746" y="1384"/>
                    <a:pt x="2740" y="1380"/>
                  </a:cubicBezTo>
                  <a:cubicBezTo>
                    <a:pt x="2737" y="1378"/>
                    <a:pt x="2733" y="1377"/>
                    <a:pt x="2730" y="1375"/>
                  </a:cubicBezTo>
                  <a:cubicBezTo>
                    <a:pt x="2721" y="1370"/>
                    <a:pt x="2711" y="1364"/>
                    <a:pt x="2702" y="1359"/>
                  </a:cubicBezTo>
                  <a:cubicBezTo>
                    <a:pt x="2692" y="1354"/>
                    <a:pt x="2682" y="1349"/>
                    <a:pt x="2673" y="1344"/>
                  </a:cubicBezTo>
                  <a:cubicBezTo>
                    <a:pt x="2663" y="1339"/>
                    <a:pt x="2654" y="1334"/>
                    <a:pt x="2644" y="1330"/>
                  </a:cubicBezTo>
                  <a:cubicBezTo>
                    <a:pt x="2635" y="1325"/>
                    <a:pt x="2625" y="1320"/>
                    <a:pt x="2615" y="1316"/>
                  </a:cubicBezTo>
                  <a:cubicBezTo>
                    <a:pt x="2606" y="1311"/>
                    <a:pt x="2596" y="1307"/>
                    <a:pt x="2586" y="1302"/>
                  </a:cubicBezTo>
                  <a:cubicBezTo>
                    <a:pt x="2576" y="1298"/>
                    <a:pt x="2567" y="1294"/>
                    <a:pt x="2557" y="1290"/>
                  </a:cubicBezTo>
                  <a:cubicBezTo>
                    <a:pt x="2547" y="1285"/>
                    <a:pt x="2537" y="1281"/>
                    <a:pt x="2528" y="1277"/>
                  </a:cubicBezTo>
                  <a:cubicBezTo>
                    <a:pt x="2518" y="1273"/>
                    <a:pt x="2508" y="1269"/>
                    <a:pt x="2498" y="1266"/>
                  </a:cubicBezTo>
                  <a:cubicBezTo>
                    <a:pt x="2496" y="1265"/>
                    <a:pt x="2494" y="1264"/>
                    <a:pt x="2492" y="1263"/>
                  </a:cubicBezTo>
                  <a:cubicBezTo>
                    <a:pt x="2484" y="1260"/>
                    <a:pt x="2476" y="1257"/>
                    <a:pt x="2469" y="1254"/>
                  </a:cubicBezTo>
                  <a:cubicBezTo>
                    <a:pt x="2459" y="1251"/>
                    <a:pt x="2449" y="1247"/>
                    <a:pt x="2439" y="1244"/>
                  </a:cubicBezTo>
                  <a:cubicBezTo>
                    <a:pt x="2429" y="1240"/>
                    <a:pt x="2419" y="1237"/>
                    <a:pt x="2409" y="1233"/>
                  </a:cubicBezTo>
                  <a:cubicBezTo>
                    <a:pt x="2399" y="1230"/>
                    <a:pt x="2389" y="1227"/>
                    <a:pt x="2379" y="1223"/>
                  </a:cubicBezTo>
                  <a:cubicBezTo>
                    <a:pt x="2369" y="1220"/>
                    <a:pt x="2359" y="1217"/>
                    <a:pt x="2349" y="1214"/>
                  </a:cubicBezTo>
                  <a:cubicBezTo>
                    <a:pt x="2339" y="1211"/>
                    <a:pt x="2329" y="1208"/>
                    <a:pt x="2319" y="1205"/>
                  </a:cubicBezTo>
                  <a:cubicBezTo>
                    <a:pt x="2309" y="1202"/>
                    <a:pt x="2299" y="1200"/>
                    <a:pt x="2289" y="1197"/>
                  </a:cubicBezTo>
                  <a:cubicBezTo>
                    <a:pt x="2279" y="1194"/>
                    <a:pt x="2269" y="1191"/>
                    <a:pt x="2259" y="1189"/>
                  </a:cubicBezTo>
                  <a:cubicBezTo>
                    <a:pt x="2249" y="1186"/>
                    <a:pt x="2240" y="1184"/>
                    <a:pt x="2230" y="1182"/>
                  </a:cubicBezTo>
                  <a:cubicBezTo>
                    <a:pt x="2230" y="1182"/>
                    <a:pt x="2229" y="1181"/>
                    <a:pt x="2228" y="1181"/>
                  </a:cubicBezTo>
                  <a:cubicBezTo>
                    <a:pt x="2218" y="1179"/>
                    <a:pt x="2208" y="1176"/>
                    <a:pt x="2198" y="1174"/>
                  </a:cubicBezTo>
                  <a:cubicBezTo>
                    <a:pt x="2188" y="1172"/>
                    <a:pt x="2177" y="1170"/>
                    <a:pt x="2167" y="1168"/>
                  </a:cubicBezTo>
                  <a:cubicBezTo>
                    <a:pt x="2157" y="1165"/>
                    <a:pt x="2147" y="1163"/>
                    <a:pt x="2136" y="1161"/>
                  </a:cubicBezTo>
                  <a:cubicBezTo>
                    <a:pt x="2126" y="1159"/>
                    <a:pt x="2116" y="1157"/>
                    <a:pt x="2106" y="1156"/>
                  </a:cubicBezTo>
                  <a:cubicBezTo>
                    <a:pt x="2095" y="1154"/>
                    <a:pt x="2085" y="1152"/>
                    <a:pt x="2075" y="1150"/>
                  </a:cubicBezTo>
                  <a:cubicBezTo>
                    <a:pt x="2064" y="1149"/>
                    <a:pt x="2054" y="1147"/>
                    <a:pt x="2044" y="1145"/>
                  </a:cubicBezTo>
                  <a:cubicBezTo>
                    <a:pt x="2033" y="1144"/>
                    <a:pt x="2023" y="1142"/>
                    <a:pt x="2012" y="1141"/>
                  </a:cubicBezTo>
                  <a:cubicBezTo>
                    <a:pt x="2002" y="1139"/>
                    <a:pt x="1992" y="1138"/>
                    <a:pt x="1981" y="1137"/>
                  </a:cubicBezTo>
                  <a:cubicBezTo>
                    <a:pt x="1974" y="1136"/>
                    <a:pt x="1968" y="1135"/>
                    <a:pt x="1961" y="1134"/>
                  </a:cubicBezTo>
                  <a:cubicBezTo>
                    <a:pt x="1957" y="1134"/>
                    <a:pt x="1953" y="1134"/>
                    <a:pt x="1950" y="1133"/>
                  </a:cubicBezTo>
                  <a:cubicBezTo>
                    <a:pt x="1939" y="1132"/>
                    <a:pt x="1929" y="1131"/>
                    <a:pt x="1918" y="1130"/>
                  </a:cubicBezTo>
                  <a:cubicBezTo>
                    <a:pt x="1908" y="1129"/>
                    <a:pt x="1897" y="1128"/>
                    <a:pt x="1887" y="1127"/>
                  </a:cubicBezTo>
                  <a:cubicBezTo>
                    <a:pt x="1876" y="1126"/>
                    <a:pt x="1866" y="1125"/>
                    <a:pt x="1855" y="1125"/>
                  </a:cubicBezTo>
                  <a:cubicBezTo>
                    <a:pt x="1845" y="1124"/>
                    <a:pt x="1835" y="1123"/>
                    <a:pt x="1824" y="1123"/>
                  </a:cubicBezTo>
                  <a:cubicBezTo>
                    <a:pt x="1824" y="1123"/>
                    <a:pt x="1824" y="1123"/>
                    <a:pt x="1823" y="1123"/>
                  </a:cubicBezTo>
                  <a:cubicBezTo>
                    <a:pt x="1813" y="1122"/>
                    <a:pt x="1802" y="1122"/>
                    <a:pt x="1792" y="1121"/>
                  </a:cubicBezTo>
                  <a:cubicBezTo>
                    <a:pt x="1781" y="1121"/>
                    <a:pt x="1770" y="1121"/>
                    <a:pt x="1760" y="1120"/>
                  </a:cubicBezTo>
                  <a:cubicBezTo>
                    <a:pt x="1749" y="1120"/>
                    <a:pt x="1738" y="1120"/>
                    <a:pt x="1727" y="1120"/>
                  </a:cubicBezTo>
                  <a:cubicBezTo>
                    <a:pt x="1717" y="1120"/>
                    <a:pt x="1706" y="1120"/>
                    <a:pt x="1695" y="1120"/>
                  </a:cubicBezTo>
                  <a:cubicBezTo>
                    <a:pt x="1693" y="1120"/>
                    <a:pt x="1690" y="1120"/>
                    <a:pt x="1687" y="1120"/>
                  </a:cubicBezTo>
                  <a:cubicBezTo>
                    <a:pt x="1663" y="1120"/>
                    <a:pt x="1663" y="1120"/>
                    <a:pt x="1663" y="1120"/>
                  </a:cubicBezTo>
                  <a:cubicBezTo>
                    <a:pt x="1631" y="1121"/>
                    <a:pt x="1631" y="1121"/>
                    <a:pt x="1631" y="1121"/>
                  </a:cubicBezTo>
                  <a:cubicBezTo>
                    <a:pt x="1598" y="1121"/>
                    <a:pt x="1598" y="1121"/>
                    <a:pt x="1598" y="1121"/>
                  </a:cubicBezTo>
                  <a:cubicBezTo>
                    <a:pt x="1566" y="1122"/>
                    <a:pt x="1566" y="1122"/>
                    <a:pt x="1566" y="1122"/>
                  </a:cubicBezTo>
                  <a:cubicBezTo>
                    <a:pt x="1534" y="1123"/>
                    <a:pt x="1534" y="1123"/>
                    <a:pt x="1534" y="1123"/>
                  </a:cubicBezTo>
                  <a:cubicBezTo>
                    <a:pt x="1501" y="1123"/>
                    <a:pt x="1501" y="1123"/>
                    <a:pt x="1501" y="1123"/>
                  </a:cubicBezTo>
                  <a:cubicBezTo>
                    <a:pt x="1469" y="1124"/>
                    <a:pt x="1469" y="1124"/>
                    <a:pt x="1469" y="1124"/>
                  </a:cubicBezTo>
                  <a:cubicBezTo>
                    <a:pt x="1437" y="1125"/>
                    <a:pt x="1437" y="1125"/>
                    <a:pt x="1437" y="1125"/>
                  </a:cubicBezTo>
                  <a:cubicBezTo>
                    <a:pt x="1414" y="1125"/>
                    <a:pt x="1414" y="1125"/>
                    <a:pt x="1414" y="1125"/>
                  </a:cubicBezTo>
                  <a:cubicBezTo>
                    <a:pt x="1404" y="1125"/>
                    <a:pt x="1404" y="1125"/>
                    <a:pt x="1404" y="1125"/>
                  </a:cubicBezTo>
                  <a:cubicBezTo>
                    <a:pt x="1380" y="1126"/>
                    <a:pt x="1380" y="1126"/>
                    <a:pt x="1380" y="1126"/>
                  </a:cubicBezTo>
                  <a:cubicBezTo>
                    <a:pt x="1372" y="1126"/>
                    <a:pt x="1372" y="1126"/>
                    <a:pt x="1372" y="1126"/>
                  </a:cubicBezTo>
                  <a:cubicBezTo>
                    <a:pt x="1363" y="1126"/>
                    <a:pt x="1363" y="1126"/>
                    <a:pt x="1363" y="1126"/>
                  </a:cubicBezTo>
                  <a:cubicBezTo>
                    <a:pt x="1359" y="1126"/>
                    <a:pt x="1359" y="1126"/>
                    <a:pt x="1359" y="1126"/>
                  </a:cubicBezTo>
                  <a:cubicBezTo>
                    <a:pt x="1357" y="1126"/>
                    <a:pt x="1357" y="1126"/>
                    <a:pt x="1357" y="1126"/>
                  </a:cubicBezTo>
                  <a:cubicBezTo>
                    <a:pt x="1354" y="1126"/>
                    <a:pt x="1354" y="1126"/>
                    <a:pt x="1354" y="1126"/>
                  </a:cubicBezTo>
                  <a:cubicBezTo>
                    <a:pt x="1346" y="1126"/>
                    <a:pt x="1346" y="1126"/>
                    <a:pt x="1346" y="1126"/>
                  </a:cubicBezTo>
                  <a:cubicBezTo>
                    <a:pt x="1344" y="1126"/>
                    <a:pt x="1342" y="1126"/>
                    <a:pt x="1340" y="1126"/>
                  </a:cubicBezTo>
                  <a:cubicBezTo>
                    <a:pt x="1329" y="1126"/>
                    <a:pt x="1318" y="1126"/>
                    <a:pt x="1307" y="1126"/>
                  </a:cubicBezTo>
                  <a:cubicBezTo>
                    <a:pt x="1297" y="1126"/>
                    <a:pt x="1287" y="1126"/>
                    <a:pt x="1277" y="1126"/>
                  </a:cubicBezTo>
                  <a:cubicBezTo>
                    <a:pt x="1277" y="1126"/>
                    <a:pt x="1276" y="1126"/>
                    <a:pt x="1275" y="1126"/>
                  </a:cubicBezTo>
                  <a:cubicBezTo>
                    <a:pt x="1264" y="1126"/>
                    <a:pt x="1254" y="1126"/>
                    <a:pt x="1243" y="1126"/>
                  </a:cubicBezTo>
                  <a:cubicBezTo>
                    <a:pt x="1232" y="1126"/>
                    <a:pt x="1221" y="1126"/>
                    <a:pt x="1211" y="1126"/>
                  </a:cubicBezTo>
                  <a:cubicBezTo>
                    <a:pt x="1200" y="1126"/>
                    <a:pt x="1189" y="1126"/>
                    <a:pt x="1178" y="1126"/>
                  </a:cubicBezTo>
                  <a:cubicBezTo>
                    <a:pt x="1168" y="1126"/>
                    <a:pt x="1157" y="1126"/>
                    <a:pt x="1146" y="1126"/>
                  </a:cubicBezTo>
                  <a:cubicBezTo>
                    <a:pt x="1145" y="1126"/>
                    <a:pt x="1143" y="1126"/>
                    <a:pt x="1141" y="1126"/>
                  </a:cubicBezTo>
                  <a:cubicBezTo>
                    <a:pt x="1132" y="1126"/>
                    <a:pt x="1123" y="1126"/>
                    <a:pt x="1114" y="1125"/>
                  </a:cubicBezTo>
                  <a:cubicBezTo>
                    <a:pt x="1104" y="1125"/>
                    <a:pt x="1093" y="1125"/>
                    <a:pt x="1082" y="1125"/>
                  </a:cubicBezTo>
                  <a:cubicBezTo>
                    <a:pt x="1072" y="1124"/>
                    <a:pt x="1061" y="1124"/>
                    <a:pt x="1050" y="1123"/>
                  </a:cubicBezTo>
                  <a:cubicBezTo>
                    <a:pt x="1040" y="1123"/>
                    <a:pt x="1029" y="1122"/>
                    <a:pt x="1019" y="1122"/>
                  </a:cubicBezTo>
                  <a:cubicBezTo>
                    <a:pt x="1014" y="1121"/>
                    <a:pt x="1009" y="1121"/>
                    <a:pt x="1005" y="1121"/>
                  </a:cubicBezTo>
                  <a:cubicBezTo>
                    <a:pt x="999" y="1120"/>
                    <a:pt x="993" y="1120"/>
                    <a:pt x="987" y="1119"/>
                  </a:cubicBezTo>
                  <a:cubicBezTo>
                    <a:pt x="976" y="1118"/>
                    <a:pt x="966" y="1117"/>
                    <a:pt x="955" y="1116"/>
                  </a:cubicBezTo>
                  <a:cubicBezTo>
                    <a:pt x="945" y="1115"/>
                    <a:pt x="934" y="1114"/>
                    <a:pt x="924" y="1113"/>
                  </a:cubicBezTo>
                  <a:cubicBezTo>
                    <a:pt x="914" y="1111"/>
                    <a:pt x="903" y="1110"/>
                    <a:pt x="893" y="1108"/>
                  </a:cubicBezTo>
                  <a:cubicBezTo>
                    <a:pt x="885" y="1107"/>
                    <a:pt x="878" y="1105"/>
                    <a:pt x="870" y="1104"/>
                  </a:cubicBezTo>
                  <a:cubicBezTo>
                    <a:pt x="867" y="1103"/>
                    <a:pt x="865" y="1103"/>
                    <a:pt x="862" y="1102"/>
                  </a:cubicBezTo>
                  <a:cubicBezTo>
                    <a:pt x="852" y="1100"/>
                    <a:pt x="842" y="1097"/>
                    <a:pt x="832" y="1095"/>
                  </a:cubicBezTo>
                  <a:cubicBezTo>
                    <a:pt x="823" y="1092"/>
                    <a:pt x="814" y="1090"/>
                    <a:pt x="805" y="1087"/>
                  </a:cubicBezTo>
                  <a:cubicBezTo>
                    <a:pt x="804" y="1087"/>
                    <a:pt x="803" y="1086"/>
                    <a:pt x="802" y="1086"/>
                  </a:cubicBezTo>
                  <a:cubicBezTo>
                    <a:pt x="792" y="1082"/>
                    <a:pt x="782" y="1079"/>
                    <a:pt x="772" y="1075"/>
                  </a:cubicBezTo>
                  <a:cubicBezTo>
                    <a:pt x="762" y="1070"/>
                    <a:pt x="752" y="1066"/>
                    <a:pt x="743" y="1060"/>
                  </a:cubicBezTo>
                  <a:cubicBezTo>
                    <a:pt x="743" y="1060"/>
                    <a:pt x="743" y="1060"/>
                    <a:pt x="743" y="1060"/>
                  </a:cubicBezTo>
                  <a:cubicBezTo>
                    <a:pt x="741" y="1059"/>
                    <a:pt x="738" y="1058"/>
                    <a:pt x="736" y="1056"/>
                  </a:cubicBezTo>
                  <a:cubicBezTo>
                    <a:pt x="734" y="1055"/>
                    <a:pt x="731" y="1053"/>
                    <a:pt x="729" y="1052"/>
                  </a:cubicBezTo>
                  <a:cubicBezTo>
                    <a:pt x="722" y="1047"/>
                    <a:pt x="722" y="1047"/>
                    <a:pt x="722" y="1047"/>
                  </a:cubicBezTo>
                  <a:cubicBezTo>
                    <a:pt x="720" y="1045"/>
                    <a:pt x="718" y="1043"/>
                    <a:pt x="715" y="1042"/>
                  </a:cubicBezTo>
                  <a:cubicBezTo>
                    <a:pt x="715" y="1042"/>
                    <a:pt x="715" y="1042"/>
                    <a:pt x="715" y="1042"/>
                  </a:cubicBezTo>
                  <a:cubicBezTo>
                    <a:pt x="712" y="1039"/>
                    <a:pt x="712" y="1039"/>
                    <a:pt x="712" y="1039"/>
                  </a:cubicBezTo>
                  <a:cubicBezTo>
                    <a:pt x="709" y="1036"/>
                    <a:pt x="709" y="1036"/>
                    <a:pt x="709" y="1036"/>
                  </a:cubicBezTo>
                  <a:cubicBezTo>
                    <a:pt x="704" y="1032"/>
                    <a:pt x="704" y="1032"/>
                    <a:pt x="704" y="1032"/>
                  </a:cubicBezTo>
                  <a:cubicBezTo>
                    <a:pt x="703" y="1031"/>
                    <a:pt x="702" y="1030"/>
                    <a:pt x="701" y="1029"/>
                  </a:cubicBezTo>
                  <a:cubicBezTo>
                    <a:pt x="700" y="1027"/>
                    <a:pt x="698" y="1025"/>
                    <a:pt x="696" y="1023"/>
                  </a:cubicBezTo>
                  <a:cubicBezTo>
                    <a:pt x="695" y="1022"/>
                    <a:pt x="694" y="1020"/>
                    <a:pt x="693" y="1019"/>
                  </a:cubicBezTo>
                  <a:cubicBezTo>
                    <a:pt x="684" y="1007"/>
                    <a:pt x="676" y="993"/>
                    <a:pt x="671" y="978"/>
                  </a:cubicBezTo>
                  <a:cubicBezTo>
                    <a:pt x="670" y="973"/>
                    <a:pt x="668" y="969"/>
                    <a:pt x="667" y="964"/>
                  </a:cubicBezTo>
                  <a:cubicBezTo>
                    <a:pt x="662" y="943"/>
                    <a:pt x="663" y="920"/>
                    <a:pt x="669" y="899"/>
                  </a:cubicBezTo>
                  <a:cubicBezTo>
                    <a:pt x="671" y="894"/>
                    <a:pt x="673" y="889"/>
                    <a:pt x="675" y="884"/>
                  </a:cubicBezTo>
                  <a:cubicBezTo>
                    <a:pt x="676" y="882"/>
                    <a:pt x="677" y="879"/>
                    <a:pt x="678" y="877"/>
                  </a:cubicBezTo>
                  <a:cubicBezTo>
                    <a:pt x="683" y="869"/>
                    <a:pt x="683" y="869"/>
                    <a:pt x="683" y="869"/>
                  </a:cubicBezTo>
                  <a:cubicBezTo>
                    <a:pt x="688" y="860"/>
                    <a:pt x="695" y="852"/>
                    <a:pt x="703" y="844"/>
                  </a:cubicBezTo>
                  <a:cubicBezTo>
                    <a:pt x="703" y="844"/>
                    <a:pt x="703" y="844"/>
                    <a:pt x="703" y="844"/>
                  </a:cubicBezTo>
                  <a:cubicBezTo>
                    <a:pt x="711" y="836"/>
                    <a:pt x="719" y="829"/>
                    <a:pt x="728" y="822"/>
                  </a:cubicBezTo>
                  <a:cubicBezTo>
                    <a:pt x="733" y="819"/>
                    <a:pt x="737" y="816"/>
                    <a:pt x="742" y="813"/>
                  </a:cubicBezTo>
                  <a:cubicBezTo>
                    <a:pt x="747" y="810"/>
                    <a:pt x="752" y="807"/>
                    <a:pt x="756" y="804"/>
                  </a:cubicBezTo>
                  <a:cubicBezTo>
                    <a:pt x="764" y="800"/>
                    <a:pt x="772" y="796"/>
                    <a:pt x="779" y="792"/>
                  </a:cubicBezTo>
                  <a:cubicBezTo>
                    <a:pt x="791" y="786"/>
                    <a:pt x="803" y="780"/>
                    <a:pt x="815" y="775"/>
                  </a:cubicBezTo>
                  <a:cubicBezTo>
                    <a:pt x="816" y="775"/>
                    <a:pt x="817" y="775"/>
                    <a:pt x="817" y="774"/>
                  </a:cubicBezTo>
                  <a:cubicBezTo>
                    <a:pt x="828" y="770"/>
                    <a:pt x="840" y="765"/>
                    <a:pt x="851" y="761"/>
                  </a:cubicBezTo>
                  <a:cubicBezTo>
                    <a:pt x="863" y="757"/>
                    <a:pt x="874" y="753"/>
                    <a:pt x="886" y="749"/>
                  </a:cubicBezTo>
                  <a:cubicBezTo>
                    <a:pt x="898" y="745"/>
                    <a:pt x="909" y="741"/>
                    <a:pt x="921" y="738"/>
                  </a:cubicBezTo>
                  <a:cubicBezTo>
                    <a:pt x="929" y="735"/>
                    <a:pt x="938" y="733"/>
                    <a:pt x="946" y="730"/>
                  </a:cubicBezTo>
                  <a:cubicBezTo>
                    <a:pt x="949" y="730"/>
                    <a:pt x="952" y="729"/>
                    <a:pt x="955" y="728"/>
                  </a:cubicBezTo>
                  <a:cubicBezTo>
                    <a:pt x="967" y="725"/>
                    <a:pt x="978" y="721"/>
                    <a:pt x="990" y="718"/>
                  </a:cubicBezTo>
                  <a:cubicBezTo>
                    <a:pt x="1001" y="715"/>
                    <a:pt x="1013" y="712"/>
                    <a:pt x="1024" y="710"/>
                  </a:cubicBezTo>
                  <a:cubicBezTo>
                    <a:pt x="1036" y="707"/>
                    <a:pt x="1047" y="704"/>
                    <a:pt x="1058" y="701"/>
                  </a:cubicBezTo>
                  <a:cubicBezTo>
                    <a:pt x="1065" y="699"/>
                    <a:pt x="1071" y="698"/>
                    <a:pt x="1078" y="696"/>
                  </a:cubicBezTo>
                  <a:cubicBezTo>
                    <a:pt x="1083" y="695"/>
                    <a:pt x="1088" y="694"/>
                    <a:pt x="1093" y="693"/>
                  </a:cubicBezTo>
                  <a:cubicBezTo>
                    <a:pt x="1104" y="690"/>
                    <a:pt x="1115" y="687"/>
                    <a:pt x="1127" y="684"/>
                  </a:cubicBezTo>
                  <a:cubicBezTo>
                    <a:pt x="1133" y="683"/>
                    <a:pt x="1138" y="682"/>
                    <a:pt x="1144" y="680"/>
                  </a:cubicBezTo>
                  <a:cubicBezTo>
                    <a:pt x="1150" y="679"/>
                    <a:pt x="1155" y="677"/>
                    <a:pt x="1161" y="676"/>
                  </a:cubicBezTo>
                  <a:cubicBezTo>
                    <a:pt x="1173" y="673"/>
                    <a:pt x="1184" y="669"/>
                    <a:pt x="1196" y="666"/>
                  </a:cubicBezTo>
                  <a:cubicBezTo>
                    <a:pt x="1200" y="665"/>
                    <a:pt x="1205" y="663"/>
                    <a:pt x="1210" y="662"/>
                  </a:cubicBezTo>
                  <a:cubicBezTo>
                    <a:pt x="1217" y="660"/>
                    <a:pt x="1224" y="658"/>
                    <a:pt x="1230" y="655"/>
                  </a:cubicBezTo>
                  <a:cubicBezTo>
                    <a:pt x="1242" y="652"/>
                    <a:pt x="1254" y="648"/>
                    <a:pt x="1265" y="643"/>
                  </a:cubicBezTo>
                  <a:cubicBezTo>
                    <a:pt x="1277" y="639"/>
                    <a:pt x="1289" y="634"/>
                    <a:pt x="1301" y="629"/>
                  </a:cubicBezTo>
                  <a:cubicBezTo>
                    <a:pt x="1313" y="624"/>
                    <a:pt x="1325" y="619"/>
                    <a:pt x="1337" y="613"/>
                  </a:cubicBezTo>
                  <a:cubicBezTo>
                    <a:pt x="1337" y="612"/>
                    <a:pt x="1338" y="612"/>
                    <a:pt x="1338" y="612"/>
                  </a:cubicBezTo>
                  <a:cubicBezTo>
                    <a:pt x="1350" y="606"/>
                    <a:pt x="1362" y="599"/>
                    <a:pt x="1374" y="592"/>
                  </a:cubicBezTo>
                  <a:cubicBezTo>
                    <a:pt x="1382" y="587"/>
                    <a:pt x="1390" y="582"/>
                    <a:pt x="1397" y="576"/>
                  </a:cubicBezTo>
                  <a:cubicBezTo>
                    <a:pt x="1403" y="572"/>
                    <a:pt x="1408" y="568"/>
                    <a:pt x="1413" y="564"/>
                  </a:cubicBezTo>
                  <a:cubicBezTo>
                    <a:pt x="1426" y="554"/>
                    <a:pt x="1437" y="542"/>
                    <a:pt x="1448" y="529"/>
                  </a:cubicBezTo>
                  <a:cubicBezTo>
                    <a:pt x="1451" y="526"/>
                    <a:pt x="1453" y="523"/>
                    <a:pt x="1456" y="519"/>
                  </a:cubicBezTo>
                  <a:cubicBezTo>
                    <a:pt x="1460" y="513"/>
                    <a:pt x="1464" y="507"/>
                    <a:pt x="1468" y="501"/>
                  </a:cubicBezTo>
                  <a:cubicBezTo>
                    <a:pt x="1469" y="498"/>
                    <a:pt x="1471" y="496"/>
                    <a:pt x="1472" y="493"/>
                  </a:cubicBezTo>
                  <a:cubicBezTo>
                    <a:pt x="1473" y="490"/>
                    <a:pt x="1475" y="488"/>
                    <a:pt x="1476" y="485"/>
                  </a:cubicBezTo>
                  <a:cubicBezTo>
                    <a:pt x="1479" y="477"/>
                    <a:pt x="1479" y="477"/>
                    <a:pt x="1479" y="477"/>
                  </a:cubicBezTo>
                  <a:cubicBezTo>
                    <a:pt x="1480" y="474"/>
                    <a:pt x="1481" y="472"/>
                    <a:pt x="1482" y="469"/>
                  </a:cubicBezTo>
                  <a:cubicBezTo>
                    <a:pt x="1490" y="447"/>
                    <a:pt x="1495" y="424"/>
                    <a:pt x="1494" y="401"/>
                  </a:cubicBezTo>
                  <a:cubicBezTo>
                    <a:pt x="1494" y="400"/>
                    <a:pt x="1494" y="400"/>
                    <a:pt x="1494" y="400"/>
                  </a:cubicBezTo>
                  <a:cubicBezTo>
                    <a:pt x="1494" y="400"/>
                    <a:pt x="1494" y="400"/>
                    <a:pt x="1494" y="400"/>
                  </a:cubicBezTo>
                  <a:cubicBezTo>
                    <a:pt x="1493" y="392"/>
                    <a:pt x="1496" y="396"/>
                    <a:pt x="1491" y="376"/>
                  </a:cubicBezTo>
                  <a:cubicBezTo>
                    <a:pt x="1487" y="358"/>
                    <a:pt x="1477" y="343"/>
                    <a:pt x="1469" y="327"/>
                  </a:cubicBezTo>
                  <a:cubicBezTo>
                    <a:pt x="1463" y="316"/>
                    <a:pt x="1456" y="305"/>
                    <a:pt x="1448" y="295"/>
                  </a:cubicBezTo>
                  <a:cubicBezTo>
                    <a:pt x="1447" y="293"/>
                    <a:pt x="1446" y="292"/>
                    <a:pt x="1445" y="291"/>
                  </a:cubicBezTo>
                  <a:cubicBezTo>
                    <a:pt x="1437" y="281"/>
                    <a:pt x="1429" y="271"/>
                    <a:pt x="1420" y="262"/>
                  </a:cubicBezTo>
                  <a:cubicBezTo>
                    <a:pt x="1420" y="262"/>
                    <a:pt x="1419" y="262"/>
                    <a:pt x="1419" y="262"/>
                  </a:cubicBezTo>
                  <a:cubicBezTo>
                    <a:pt x="1418" y="261"/>
                    <a:pt x="1417" y="260"/>
                    <a:pt x="1416" y="258"/>
                  </a:cubicBezTo>
                  <a:cubicBezTo>
                    <a:pt x="1407" y="250"/>
                    <a:pt x="1398" y="243"/>
                    <a:pt x="1389" y="236"/>
                  </a:cubicBezTo>
                  <a:cubicBezTo>
                    <a:pt x="1380" y="229"/>
                    <a:pt x="1371" y="222"/>
                    <a:pt x="1361" y="217"/>
                  </a:cubicBezTo>
                  <a:cubicBezTo>
                    <a:pt x="1360" y="216"/>
                    <a:pt x="1359" y="215"/>
                    <a:pt x="1358" y="215"/>
                  </a:cubicBezTo>
                  <a:cubicBezTo>
                    <a:pt x="1350" y="210"/>
                    <a:pt x="1341" y="205"/>
                    <a:pt x="1333" y="200"/>
                  </a:cubicBezTo>
                  <a:cubicBezTo>
                    <a:pt x="1323" y="195"/>
                    <a:pt x="1314" y="190"/>
                    <a:pt x="1304" y="186"/>
                  </a:cubicBezTo>
                  <a:cubicBezTo>
                    <a:pt x="1294" y="182"/>
                    <a:pt x="1285" y="177"/>
                    <a:pt x="1275" y="173"/>
                  </a:cubicBezTo>
                  <a:cubicBezTo>
                    <a:pt x="1268" y="171"/>
                    <a:pt x="1262" y="168"/>
                    <a:pt x="1255" y="166"/>
                  </a:cubicBezTo>
                  <a:cubicBezTo>
                    <a:pt x="1252" y="165"/>
                    <a:pt x="1248" y="163"/>
                    <a:pt x="1245" y="162"/>
                  </a:cubicBezTo>
                  <a:cubicBezTo>
                    <a:pt x="1235" y="159"/>
                    <a:pt x="1225" y="155"/>
                    <a:pt x="1215" y="152"/>
                  </a:cubicBezTo>
                  <a:cubicBezTo>
                    <a:pt x="1205" y="149"/>
                    <a:pt x="1195" y="146"/>
                    <a:pt x="1185" y="143"/>
                  </a:cubicBezTo>
                  <a:cubicBezTo>
                    <a:pt x="1175" y="140"/>
                    <a:pt x="1165" y="137"/>
                    <a:pt x="1155" y="135"/>
                  </a:cubicBezTo>
                  <a:cubicBezTo>
                    <a:pt x="1152" y="134"/>
                    <a:pt x="1149" y="133"/>
                    <a:pt x="1146" y="132"/>
                  </a:cubicBezTo>
                  <a:cubicBezTo>
                    <a:pt x="1139" y="130"/>
                    <a:pt x="1132" y="128"/>
                    <a:pt x="1125" y="127"/>
                  </a:cubicBezTo>
                  <a:cubicBezTo>
                    <a:pt x="1115" y="124"/>
                    <a:pt x="1104" y="121"/>
                    <a:pt x="1094" y="119"/>
                  </a:cubicBezTo>
                  <a:cubicBezTo>
                    <a:pt x="1093" y="118"/>
                    <a:pt x="1092" y="118"/>
                    <a:pt x="1091" y="118"/>
                  </a:cubicBezTo>
                  <a:cubicBezTo>
                    <a:pt x="1064" y="111"/>
                    <a:pt x="1064" y="111"/>
                    <a:pt x="1064" y="111"/>
                  </a:cubicBezTo>
                  <a:cubicBezTo>
                    <a:pt x="1036" y="104"/>
                    <a:pt x="1036" y="104"/>
                    <a:pt x="1036" y="104"/>
                  </a:cubicBezTo>
                  <a:cubicBezTo>
                    <a:pt x="1034" y="103"/>
                    <a:pt x="1034" y="103"/>
                    <a:pt x="1034" y="103"/>
                  </a:cubicBezTo>
                  <a:cubicBezTo>
                    <a:pt x="1029" y="102"/>
                    <a:pt x="1029" y="102"/>
                    <a:pt x="1029" y="102"/>
                  </a:cubicBezTo>
                  <a:cubicBezTo>
                    <a:pt x="1025" y="101"/>
                    <a:pt x="1025" y="101"/>
                    <a:pt x="1025" y="101"/>
                  </a:cubicBezTo>
                  <a:cubicBezTo>
                    <a:pt x="1024" y="101"/>
                    <a:pt x="1023" y="100"/>
                    <a:pt x="1022" y="100"/>
                  </a:cubicBezTo>
                  <a:cubicBezTo>
                    <a:pt x="1008" y="98"/>
                    <a:pt x="1008" y="98"/>
                    <a:pt x="1008" y="98"/>
                  </a:cubicBezTo>
                  <a:cubicBezTo>
                    <a:pt x="1006" y="97"/>
                    <a:pt x="1005" y="97"/>
                    <a:pt x="1003" y="97"/>
                  </a:cubicBezTo>
                  <a:cubicBezTo>
                    <a:pt x="995" y="95"/>
                    <a:pt x="987" y="94"/>
                    <a:pt x="980" y="92"/>
                  </a:cubicBezTo>
                  <a:cubicBezTo>
                    <a:pt x="977" y="92"/>
                    <a:pt x="975" y="91"/>
                    <a:pt x="972" y="91"/>
                  </a:cubicBezTo>
                  <a:cubicBezTo>
                    <a:pt x="962" y="89"/>
                    <a:pt x="951" y="87"/>
                    <a:pt x="941" y="86"/>
                  </a:cubicBezTo>
                  <a:cubicBezTo>
                    <a:pt x="935" y="85"/>
                    <a:pt x="929" y="84"/>
                    <a:pt x="923" y="83"/>
                  </a:cubicBezTo>
                  <a:cubicBezTo>
                    <a:pt x="919" y="82"/>
                    <a:pt x="915" y="81"/>
                    <a:pt x="910" y="81"/>
                  </a:cubicBezTo>
                  <a:cubicBezTo>
                    <a:pt x="900" y="79"/>
                    <a:pt x="889" y="78"/>
                    <a:pt x="879" y="76"/>
                  </a:cubicBezTo>
                  <a:cubicBezTo>
                    <a:pt x="869" y="75"/>
                    <a:pt x="858" y="73"/>
                    <a:pt x="848" y="72"/>
                  </a:cubicBezTo>
                  <a:cubicBezTo>
                    <a:pt x="837" y="70"/>
                    <a:pt x="827" y="69"/>
                    <a:pt x="817" y="67"/>
                  </a:cubicBezTo>
                  <a:cubicBezTo>
                    <a:pt x="806" y="66"/>
                    <a:pt x="796" y="65"/>
                    <a:pt x="785" y="63"/>
                  </a:cubicBezTo>
                  <a:cubicBezTo>
                    <a:pt x="775" y="62"/>
                    <a:pt x="765" y="61"/>
                    <a:pt x="754" y="59"/>
                  </a:cubicBezTo>
                  <a:cubicBezTo>
                    <a:pt x="744" y="58"/>
                    <a:pt x="733" y="57"/>
                    <a:pt x="723" y="56"/>
                  </a:cubicBezTo>
                  <a:cubicBezTo>
                    <a:pt x="714" y="55"/>
                    <a:pt x="706" y="54"/>
                    <a:pt x="698" y="53"/>
                  </a:cubicBezTo>
                  <a:cubicBezTo>
                    <a:pt x="691" y="52"/>
                    <a:pt x="691" y="52"/>
                    <a:pt x="691" y="52"/>
                  </a:cubicBezTo>
                  <a:cubicBezTo>
                    <a:pt x="660" y="48"/>
                    <a:pt x="660" y="48"/>
                    <a:pt x="660" y="48"/>
                  </a:cubicBezTo>
                  <a:cubicBezTo>
                    <a:pt x="629" y="45"/>
                    <a:pt x="629" y="45"/>
                    <a:pt x="629" y="45"/>
                  </a:cubicBezTo>
                  <a:cubicBezTo>
                    <a:pt x="597" y="41"/>
                    <a:pt x="597" y="41"/>
                    <a:pt x="597" y="41"/>
                  </a:cubicBezTo>
                  <a:cubicBezTo>
                    <a:pt x="566" y="37"/>
                    <a:pt x="566" y="37"/>
                    <a:pt x="566" y="37"/>
                  </a:cubicBezTo>
                  <a:cubicBezTo>
                    <a:pt x="535" y="34"/>
                    <a:pt x="535" y="34"/>
                    <a:pt x="535" y="34"/>
                  </a:cubicBezTo>
                  <a:cubicBezTo>
                    <a:pt x="503" y="30"/>
                    <a:pt x="503" y="30"/>
                    <a:pt x="503" y="30"/>
                  </a:cubicBezTo>
                  <a:cubicBezTo>
                    <a:pt x="472" y="27"/>
                    <a:pt x="472" y="27"/>
                    <a:pt x="472" y="27"/>
                  </a:cubicBezTo>
                  <a:cubicBezTo>
                    <a:pt x="471" y="26"/>
                    <a:pt x="471" y="26"/>
                    <a:pt x="471" y="26"/>
                  </a:cubicBezTo>
                  <a:cubicBezTo>
                    <a:pt x="461" y="25"/>
                    <a:pt x="451" y="24"/>
                    <a:pt x="441" y="23"/>
                  </a:cubicBezTo>
                  <a:cubicBezTo>
                    <a:pt x="430" y="22"/>
                    <a:pt x="420" y="21"/>
                    <a:pt x="409" y="20"/>
                  </a:cubicBezTo>
                  <a:cubicBezTo>
                    <a:pt x="399" y="19"/>
                    <a:pt x="388" y="18"/>
                    <a:pt x="378" y="17"/>
                  </a:cubicBezTo>
                  <a:cubicBezTo>
                    <a:pt x="367" y="16"/>
                    <a:pt x="357" y="15"/>
                    <a:pt x="346" y="14"/>
                  </a:cubicBezTo>
                  <a:cubicBezTo>
                    <a:pt x="336" y="13"/>
                    <a:pt x="325" y="12"/>
                    <a:pt x="315" y="11"/>
                  </a:cubicBezTo>
                  <a:cubicBezTo>
                    <a:pt x="304" y="10"/>
                    <a:pt x="294" y="9"/>
                    <a:pt x="283" y="9"/>
                  </a:cubicBezTo>
                  <a:cubicBezTo>
                    <a:pt x="272" y="8"/>
                    <a:pt x="262" y="7"/>
                    <a:pt x="251" y="6"/>
                  </a:cubicBezTo>
                  <a:cubicBezTo>
                    <a:pt x="249" y="6"/>
                    <a:pt x="247" y="6"/>
                    <a:pt x="244" y="6"/>
                  </a:cubicBezTo>
                  <a:cubicBezTo>
                    <a:pt x="236" y="5"/>
                    <a:pt x="228" y="5"/>
                    <a:pt x="220" y="4"/>
                  </a:cubicBezTo>
                  <a:cubicBezTo>
                    <a:pt x="209" y="4"/>
                    <a:pt x="198" y="3"/>
                    <a:pt x="188" y="3"/>
                  </a:cubicBezTo>
                  <a:cubicBezTo>
                    <a:pt x="177" y="2"/>
                    <a:pt x="167" y="2"/>
                    <a:pt x="156" y="1"/>
                  </a:cubicBezTo>
                  <a:cubicBezTo>
                    <a:pt x="147" y="1"/>
                    <a:pt x="139" y="1"/>
                    <a:pt x="131" y="1"/>
                  </a:cubicBezTo>
                  <a:cubicBezTo>
                    <a:pt x="128" y="1"/>
                    <a:pt x="126" y="0"/>
                    <a:pt x="124" y="0"/>
                  </a:cubicBezTo>
                  <a:cubicBezTo>
                    <a:pt x="117" y="0"/>
                    <a:pt x="109" y="0"/>
                    <a:pt x="102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9" y="0"/>
                    <a:pt x="33" y="0"/>
                    <a:pt x="27" y="0"/>
                  </a:cubicBezTo>
                  <a:cubicBezTo>
                    <a:pt x="24" y="1"/>
                    <a:pt x="20" y="1"/>
                    <a:pt x="17" y="1"/>
                  </a:cubicBezTo>
                  <a:cubicBezTo>
                    <a:pt x="11" y="1"/>
                    <a:pt x="6" y="1"/>
                    <a:pt x="0" y="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10"/>
                    <a:pt x="14" y="10"/>
                    <a:pt x="21" y="10"/>
                  </a:cubicBezTo>
                  <a:cubicBezTo>
                    <a:pt x="24" y="9"/>
                    <a:pt x="27" y="9"/>
                    <a:pt x="30" y="9"/>
                  </a:cubicBezTo>
                  <a:cubicBezTo>
                    <a:pt x="36" y="9"/>
                    <a:pt x="43" y="9"/>
                    <a:pt x="49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13" y="9"/>
                    <a:pt x="120" y="9"/>
                    <a:pt x="127" y="9"/>
                  </a:cubicBezTo>
                  <a:cubicBezTo>
                    <a:pt x="129" y="9"/>
                    <a:pt x="132" y="9"/>
                    <a:pt x="134" y="10"/>
                  </a:cubicBezTo>
                  <a:cubicBezTo>
                    <a:pt x="143" y="10"/>
                    <a:pt x="151" y="10"/>
                    <a:pt x="159" y="10"/>
                  </a:cubicBezTo>
                  <a:cubicBezTo>
                    <a:pt x="169" y="11"/>
                    <a:pt x="180" y="11"/>
                    <a:pt x="191" y="12"/>
                  </a:cubicBezTo>
                  <a:cubicBezTo>
                    <a:pt x="201" y="12"/>
                    <a:pt x="212" y="13"/>
                    <a:pt x="222" y="14"/>
                  </a:cubicBezTo>
                  <a:cubicBezTo>
                    <a:pt x="231" y="14"/>
                    <a:pt x="240" y="15"/>
                    <a:pt x="248" y="15"/>
                  </a:cubicBezTo>
                  <a:cubicBezTo>
                    <a:pt x="250" y="15"/>
                    <a:pt x="252" y="15"/>
                    <a:pt x="254" y="16"/>
                  </a:cubicBezTo>
                  <a:cubicBezTo>
                    <a:pt x="265" y="16"/>
                    <a:pt x="275" y="17"/>
                    <a:pt x="286" y="18"/>
                  </a:cubicBezTo>
                  <a:cubicBezTo>
                    <a:pt x="296" y="19"/>
                    <a:pt x="307" y="20"/>
                    <a:pt x="317" y="20"/>
                  </a:cubicBezTo>
                  <a:cubicBezTo>
                    <a:pt x="328" y="21"/>
                    <a:pt x="338" y="22"/>
                    <a:pt x="349" y="23"/>
                  </a:cubicBezTo>
                  <a:cubicBezTo>
                    <a:pt x="359" y="24"/>
                    <a:pt x="370" y="25"/>
                    <a:pt x="380" y="26"/>
                  </a:cubicBezTo>
                  <a:cubicBezTo>
                    <a:pt x="391" y="27"/>
                    <a:pt x="401" y="28"/>
                    <a:pt x="412" y="29"/>
                  </a:cubicBezTo>
                  <a:cubicBezTo>
                    <a:pt x="422" y="30"/>
                    <a:pt x="433" y="32"/>
                    <a:pt x="443" y="33"/>
                  </a:cubicBezTo>
                  <a:cubicBezTo>
                    <a:pt x="454" y="34"/>
                    <a:pt x="464" y="35"/>
                    <a:pt x="475" y="36"/>
                  </a:cubicBezTo>
                  <a:cubicBezTo>
                    <a:pt x="475" y="36"/>
                    <a:pt x="475" y="36"/>
                    <a:pt x="475" y="36"/>
                  </a:cubicBezTo>
                  <a:cubicBezTo>
                    <a:pt x="506" y="40"/>
                    <a:pt x="506" y="40"/>
                    <a:pt x="506" y="40"/>
                  </a:cubicBezTo>
                  <a:cubicBezTo>
                    <a:pt x="537" y="44"/>
                    <a:pt x="537" y="44"/>
                    <a:pt x="537" y="44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600" y="51"/>
                    <a:pt x="600" y="51"/>
                    <a:pt x="600" y="51"/>
                  </a:cubicBezTo>
                  <a:cubicBezTo>
                    <a:pt x="631" y="55"/>
                    <a:pt x="631" y="55"/>
                    <a:pt x="631" y="55"/>
                  </a:cubicBezTo>
                  <a:cubicBezTo>
                    <a:pt x="663" y="58"/>
                    <a:pt x="663" y="58"/>
                    <a:pt x="663" y="58"/>
                  </a:cubicBezTo>
                  <a:cubicBezTo>
                    <a:pt x="694" y="62"/>
                    <a:pt x="694" y="62"/>
                    <a:pt x="694" y="62"/>
                  </a:cubicBezTo>
                  <a:cubicBezTo>
                    <a:pt x="701" y="63"/>
                    <a:pt x="701" y="63"/>
                    <a:pt x="701" y="63"/>
                  </a:cubicBezTo>
                  <a:cubicBezTo>
                    <a:pt x="709" y="64"/>
                    <a:pt x="717" y="65"/>
                    <a:pt x="725" y="66"/>
                  </a:cubicBezTo>
                  <a:cubicBezTo>
                    <a:pt x="736" y="67"/>
                    <a:pt x="746" y="68"/>
                    <a:pt x="757" y="70"/>
                  </a:cubicBezTo>
                  <a:cubicBezTo>
                    <a:pt x="767" y="71"/>
                    <a:pt x="777" y="72"/>
                    <a:pt x="788" y="74"/>
                  </a:cubicBezTo>
                  <a:cubicBezTo>
                    <a:pt x="798" y="75"/>
                    <a:pt x="809" y="76"/>
                    <a:pt x="819" y="78"/>
                  </a:cubicBezTo>
                  <a:cubicBezTo>
                    <a:pt x="830" y="79"/>
                    <a:pt x="840" y="81"/>
                    <a:pt x="850" y="82"/>
                  </a:cubicBezTo>
                  <a:cubicBezTo>
                    <a:pt x="861" y="84"/>
                    <a:pt x="871" y="85"/>
                    <a:pt x="881" y="87"/>
                  </a:cubicBezTo>
                  <a:cubicBezTo>
                    <a:pt x="892" y="88"/>
                    <a:pt x="902" y="90"/>
                    <a:pt x="913" y="91"/>
                  </a:cubicBezTo>
                  <a:cubicBezTo>
                    <a:pt x="917" y="92"/>
                    <a:pt x="922" y="93"/>
                    <a:pt x="926" y="94"/>
                  </a:cubicBezTo>
                  <a:cubicBezTo>
                    <a:pt x="932" y="94"/>
                    <a:pt x="938" y="95"/>
                    <a:pt x="944" y="96"/>
                  </a:cubicBezTo>
                  <a:cubicBezTo>
                    <a:pt x="954" y="98"/>
                    <a:pt x="964" y="100"/>
                    <a:pt x="974" y="102"/>
                  </a:cubicBezTo>
                  <a:cubicBezTo>
                    <a:pt x="977" y="102"/>
                    <a:pt x="980" y="103"/>
                    <a:pt x="982" y="103"/>
                  </a:cubicBezTo>
                  <a:cubicBezTo>
                    <a:pt x="990" y="105"/>
                    <a:pt x="998" y="106"/>
                    <a:pt x="1005" y="107"/>
                  </a:cubicBezTo>
                  <a:cubicBezTo>
                    <a:pt x="1007" y="108"/>
                    <a:pt x="1009" y="108"/>
                    <a:pt x="1010" y="108"/>
                  </a:cubicBezTo>
                  <a:cubicBezTo>
                    <a:pt x="1024" y="111"/>
                    <a:pt x="1024" y="111"/>
                    <a:pt x="1024" y="111"/>
                  </a:cubicBezTo>
                  <a:cubicBezTo>
                    <a:pt x="1025" y="111"/>
                    <a:pt x="1027" y="112"/>
                    <a:pt x="1028" y="112"/>
                  </a:cubicBezTo>
                  <a:cubicBezTo>
                    <a:pt x="1031" y="113"/>
                    <a:pt x="1031" y="113"/>
                    <a:pt x="1031" y="113"/>
                  </a:cubicBezTo>
                  <a:cubicBezTo>
                    <a:pt x="1036" y="114"/>
                    <a:pt x="1036" y="114"/>
                    <a:pt x="1036" y="114"/>
                  </a:cubicBezTo>
                  <a:cubicBezTo>
                    <a:pt x="1038" y="114"/>
                    <a:pt x="1038" y="114"/>
                    <a:pt x="1038" y="114"/>
                  </a:cubicBezTo>
                  <a:cubicBezTo>
                    <a:pt x="1066" y="122"/>
                    <a:pt x="1066" y="122"/>
                    <a:pt x="1066" y="122"/>
                  </a:cubicBezTo>
                  <a:cubicBezTo>
                    <a:pt x="1093" y="129"/>
                    <a:pt x="1093" y="129"/>
                    <a:pt x="1093" y="129"/>
                  </a:cubicBezTo>
                  <a:cubicBezTo>
                    <a:pt x="1094" y="129"/>
                    <a:pt x="1095" y="129"/>
                    <a:pt x="1097" y="130"/>
                  </a:cubicBezTo>
                  <a:cubicBezTo>
                    <a:pt x="1107" y="132"/>
                    <a:pt x="1117" y="135"/>
                    <a:pt x="1127" y="138"/>
                  </a:cubicBezTo>
                  <a:cubicBezTo>
                    <a:pt x="1134" y="139"/>
                    <a:pt x="1141" y="141"/>
                    <a:pt x="1148" y="143"/>
                  </a:cubicBezTo>
                  <a:cubicBezTo>
                    <a:pt x="1151" y="144"/>
                    <a:pt x="1154" y="145"/>
                    <a:pt x="1157" y="146"/>
                  </a:cubicBezTo>
                  <a:cubicBezTo>
                    <a:pt x="1167" y="148"/>
                    <a:pt x="1177" y="151"/>
                    <a:pt x="1188" y="154"/>
                  </a:cubicBezTo>
                  <a:cubicBezTo>
                    <a:pt x="1198" y="157"/>
                    <a:pt x="1208" y="160"/>
                    <a:pt x="1218" y="164"/>
                  </a:cubicBezTo>
                  <a:cubicBezTo>
                    <a:pt x="1228" y="167"/>
                    <a:pt x="1237" y="170"/>
                    <a:pt x="1247" y="174"/>
                  </a:cubicBezTo>
                  <a:cubicBezTo>
                    <a:pt x="1250" y="175"/>
                    <a:pt x="1253" y="176"/>
                    <a:pt x="1256" y="177"/>
                  </a:cubicBezTo>
                  <a:cubicBezTo>
                    <a:pt x="1263" y="179"/>
                    <a:pt x="1270" y="182"/>
                    <a:pt x="1277" y="185"/>
                  </a:cubicBezTo>
                  <a:cubicBezTo>
                    <a:pt x="1287" y="189"/>
                    <a:pt x="1297" y="193"/>
                    <a:pt x="1306" y="198"/>
                  </a:cubicBezTo>
                  <a:cubicBezTo>
                    <a:pt x="1316" y="202"/>
                    <a:pt x="1326" y="207"/>
                    <a:pt x="1335" y="212"/>
                  </a:cubicBezTo>
                  <a:cubicBezTo>
                    <a:pt x="1343" y="216"/>
                    <a:pt x="1351" y="221"/>
                    <a:pt x="1358" y="225"/>
                  </a:cubicBezTo>
                  <a:cubicBezTo>
                    <a:pt x="1360" y="226"/>
                    <a:pt x="1362" y="228"/>
                    <a:pt x="1363" y="229"/>
                  </a:cubicBezTo>
                  <a:cubicBezTo>
                    <a:pt x="1373" y="235"/>
                    <a:pt x="1382" y="241"/>
                    <a:pt x="1391" y="248"/>
                  </a:cubicBezTo>
                  <a:cubicBezTo>
                    <a:pt x="1399" y="254"/>
                    <a:pt x="1406" y="261"/>
                    <a:pt x="1414" y="268"/>
                  </a:cubicBezTo>
                  <a:cubicBezTo>
                    <a:pt x="1422" y="276"/>
                    <a:pt x="1431" y="286"/>
                    <a:pt x="1438" y="296"/>
                  </a:cubicBezTo>
                  <a:cubicBezTo>
                    <a:pt x="1438" y="296"/>
                    <a:pt x="1439" y="296"/>
                    <a:pt x="1439" y="297"/>
                  </a:cubicBezTo>
                  <a:cubicBezTo>
                    <a:pt x="1448" y="309"/>
                    <a:pt x="1455" y="322"/>
                    <a:pt x="1462" y="335"/>
                  </a:cubicBezTo>
                  <a:cubicBezTo>
                    <a:pt x="1470" y="353"/>
                    <a:pt x="1477" y="372"/>
                    <a:pt x="1481" y="391"/>
                  </a:cubicBezTo>
                  <a:cubicBezTo>
                    <a:pt x="1481" y="393"/>
                    <a:pt x="1482" y="398"/>
                    <a:pt x="1482" y="399"/>
                  </a:cubicBezTo>
                  <a:cubicBezTo>
                    <a:pt x="1482" y="422"/>
                    <a:pt x="1478" y="441"/>
                    <a:pt x="1470" y="462"/>
                  </a:cubicBezTo>
                  <a:cubicBezTo>
                    <a:pt x="1469" y="465"/>
                    <a:pt x="1468" y="467"/>
                    <a:pt x="1467" y="470"/>
                  </a:cubicBezTo>
                  <a:cubicBezTo>
                    <a:pt x="1464" y="478"/>
                    <a:pt x="1464" y="478"/>
                    <a:pt x="1464" y="478"/>
                  </a:cubicBezTo>
                  <a:cubicBezTo>
                    <a:pt x="1463" y="480"/>
                    <a:pt x="1462" y="483"/>
                    <a:pt x="1460" y="485"/>
                  </a:cubicBezTo>
                  <a:cubicBezTo>
                    <a:pt x="1459" y="487"/>
                    <a:pt x="1458" y="489"/>
                    <a:pt x="1457" y="490"/>
                  </a:cubicBezTo>
                  <a:cubicBezTo>
                    <a:pt x="1457" y="491"/>
                    <a:pt x="1457" y="492"/>
                    <a:pt x="1456" y="492"/>
                  </a:cubicBezTo>
                  <a:cubicBezTo>
                    <a:pt x="1451" y="502"/>
                    <a:pt x="1444" y="511"/>
                    <a:pt x="1437" y="520"/>
                  </a:cubicBezTo>
                  <a:cubicBezTo>
                    <a:pt x="1430" y="529"/>
                    <a:pt x="1421" y="538"/>
                    <a:pt x="1412" y="546"/>
                  </a:cubicBezTo>
                  <a:cubicBezTo>
                    <a:pt x="1405" y="553"/>
                    <a:pt x="1396" y="559"/>
                    <a:pt x="1388" y="565"/>
                  </a:cubicBezTo>
                  <a:cubicBezTo>
                    <a:pt x="1383" y="569"/>
                    <a:pt x="1378" y="572"/>
                    <a:pt x="1373" y="575"/>
                  </a:cubicBezTo>
                  <a:cubicBezTo>
                    <a:pt x="1361" y="583"/>
                    <a:pt x="1348" y="590"/>
                    <a:pt x="1336" y="597"/>
                  </a:cubicBezTo>
                  <a:cubicBezTo>
                    <a:pt x="1334" y="598"/>
                    <a:pt x="1332" y="599"/>
                    <a:pt x="1330" y="600"/>
                  </a:cubicBezTo>
                  <a:cubicBezTo>
                    <a:pt x="1320" y="605"/>
                    <a:pt x="1310" y="610"/>
                    <a:pt x="1299" y="614"/>
                  </a:cubicBezTo>
                  <a:cubicBezTo>
                    <a:pt x="1288" y="619"/>
                    <a:pt x="1276" y="624"/>
                    <a:pt x="1264" y="629"/>
                  </a:cubicBezTo>
                  <a:cubicBezTo>
                    <a:pt x="1252" y="633"/>
                    <a:pt x="1240" y="637"/>
                    <a:pt x="1229" y="641"/>
                  </a:cubicBezTo>
                  <a:cubicBezTo>
                    <a:pt x="1220" y="644"/>
                    <a:pt x="1212" y="646"/>
                    <a:pt x="1204" y="649"/>
                  </a:cubicBezTo>
                  <a:cubicBezTo>
                    <a:pt x="1200" y="650"/>
                    <a:pt x="1197" y="651"/>
                    <a:pt x="1194" y="652"/>
                  </a:cubicBezTo>
                  <a:cubicBezTo>
                    <a:pt x="1182" y="655"/>
                    <a:pt x="1171" y="658"/>
                    <a:pt x="1159" y="661"/>
                  </a:cubicBezTo>
                  <a:cubicBezTo>
                    <a:pt x="1152" y="663"/>
                    <a:pt x="1145" y="665"/>
                    <a:pt x="1138" y="667"/>
                  </a:cubicBezTo>
                  <a:cubicBezTo>
                    <a:pt x="1134" y="668"/>
                    <a:pt x="1129" y="669"/>
                    <a:pt x="1125" y="670"/>
                  </a:cubicBezTo>
                  <a:cubicBezTo>
                    <a:pt x="1114" y="673"/>
                    <a:pt x="1102" y="676"/>
                    <a:pt x="1091" y="678"/>
                  </a:cubicBezTo>
                  <a:cubicBezTo>
                    <a:pt x="1085" y="680"/>
                    <a:pt x="1078" y="681"/>
                    <a:pt x="1072" y="683"/>
                  </a:cubicBezTo>
                  <a:cubicBezTo>
                    <a:pt x="1067" y="684"/>
                    <a:pt x="1062" y="685"/>
                    <a:pt x="1057" y="687"/>
                  </a:cubicBezTo>
                  <a:cubicBezTo>
                    <a:pt x="1045" y="689"/>
                    <a:pt x="1034" y="692"/>
                    <a:pt x="1023" y="695"/>
                  </a:cubicBezTo>
                  <a:cubicBezTo>
                    <a:pt x="1011" y="698"/>
                    <a:pt x="1000" y="701"/>
                    <a:pt x="988" y="704"/>
                  </a:cubicBezTo>
                  <a:cubicBezTo>
                    <a:pt x="977" y="707"/>
                    <a:pt x="965" y="710"/>
                    <a:pt x="954" y="713"/>
                  </a:cubicBezTo>
                  <a:cubicBezTo>
                    <a:pt x="949" y="714"/>
                    <a:pt x="944" y="716"/>
                    <a:pt x="939" y="717"/>
                  </a:cubicBezTo>
                  <a:cubicBezTo>
                    <a:pt x="933" y="719"/>
                    <a:pt x="926" y="721"/>
                    <a:pt x="920" y="723"/>
                  </a:cubicBezTo>
                  <a:cubicBezTo>
                    <a:pt x="908" y="726"/>
                    <a:pt x="896" y="730"/>
                    <a:pt x="885" y="733"/>
                  </a:cubicBezTo>
                  <a:cubicBezTo>
                    <a:pt x="873" y="737"/>
                    <a:pt x="861" y="741"/>
                    <a:pt x="850" y="745"/>
                  </a:cubicBezTo>
                  <a:cubicBezTo>
                    <a:pt x="838" y="750"/>
                    <a:pt x="826" y="754"/>
                    <a:pt x="814" y="759"/>
                  </a:cubicBezTo>
                  <a:cubicBezTo>
                    <a:pt x="813" y="760"/>
                    <a:pt x="811" y="760"/>
                    <a:pt x="809" y="761"/>
                  </a:cubicBezTo>
                  <a:cubicBezTo>
                    <a:pt x="799" y="765"/>
                    <a:pt x="789" y="770"/>
                    <a:pt x="778" y="775"/>
                  </a:cubicBezTo>
                  <a:cubicBezTo>
                    <a:pt x="768" y="780"/>
                    <a:pt x="757" y="785"/>
                    <a:pt x="747" y="791"/>
                  </a:cubicBezTo>
                  <a:cubicBezTo>
                    <a:pt x="745" y="792"/>
                    <a:pt x="743" y="793"/>
                    <a:pt x="742" y="794"/>
                  </a:cubicBezTo>
                  <a:cubicBezTo>
                    <a:pt x="734" y="799"/>
                    <a:pt x="726" y="804"/>
                    <a:pt x="718" y="810"/>
                  </a:cubicBezTo>
                  <a:cubicBezTo>
                    <a:pt x="713" y="814"/>
                    <a:pt x="708" y="818"/>
                    <a:pt x="703" y="822"/>
                  </a:cubicBezTo>
                  <a:cubicBezTo>
                    <a:pt x="699" y="825"/>
                    <a:pt x="695" y="829"/>
                    <a:pt x="691" y="832"/>
                  </a:cubicBezTo>
                  <a:cubicBezTo>
                    <a:pt x="683" y="841"/>
                    <a:pt x="676" y="850"/>
                    <a:pt x="670" y="860"/>
                  </a:cubicBezTo>
                  <a:cubicBezTo>
                    <a:pt x="665" y="868"/>
                    <a:pt x="665" y="868"/>
                    <a:pt x="665" y="868"/>
                  </a:cubicBezTo>
                  <a:cubicBezTo>
                    <a:pt x="664" y="870"/>
                    <a:pt x="663" y="873"/>
                    <a:pt x="661" y="876"/>
                  </a:cubicBezTo>
                  <a:cubicBezTo>
                    <a:pt x="659" y="881"/>
                    <a:pt x="657" y="887"/>
                    <a:pt x="655" y="892"/>
                  </a:cubicBezTo>
                  <a:cubicBezTo>
                    <a:pt x="649" y="915"/>
                    <a:pt x="647" y="940"/>
                    <a:pt x="653" y="963"/>
                  </a:cubicBezTo>
                  <a:cubicBezTo>
                    <a:pt x="655" y="973"/>
                    <a:pt x="658" y="983"/>
                    <a:pt x="663" y="992"/>
                  </a:cubicBezTo>
                  <a:cubicBezTo>
                    <a:pt x="668" y="1004"/>
                    <a:pt x="675" y="1015"/>
                    <a:pt x="684" y="1026"/>
                  </a:cubicBezTo>
                  <a:cubicBezTo>
                    <a:pt x="684" y="1027"/>
                    <a:pt x="685" y="1028"/>
                    <a:pt x="686" y="1029"/>
                  </a:cubicBezTo>
                  <a:cubicBezTo>
                    <a:pt x="687" y="1030"/>
                    <a:pt x="688" y="1031"/>
                    <a:pt x="689" y="1032"/>
                  </a:cubicBezTo>
                  <a:cubicBezTo>
                    <a:pt x="691" y="1034"/>
                    <a:pt x="693" y="1037"/>
                    <a:pt x="695" y="1039"/>
                  </a:cubicBezTo>
                  <a:cubicBezTo>
                    <a:pt x="697" y="1040"/>
                    <a:pt x="697" y="1040"/>
                    <a:pt x="697" y="1040"/>
                  </a:cubicBezTo>
                  <a:cubicBezTo>
                    <a:pt x="697" y="1041"/>
                    <a:pt x="698" y="1042"/>
                    <a:pt x="699" y="1043"/>
                  </a:cubicBezTo>
                  <a:cubicBezTo>
                    <a:pt x="706" y="1049"/>
                    <a:pt x="706" y="1049"/>
                    <a:pt x="706" y="1049"/>
                  </a:cubicBezTo>
                  <a:cubicBezTo>
                    <a:pt x="709" y="1052"/>
                    <a:pt x="709" y="1052"/>
                    <a:pt x="709" y="1052"/>
                  </a:cubicBezTo>
                  <a:cubicBezTo>
                    <a:pt x="713" y="1054"/>
                    <a:pt x="713" y="1054"/>
                    <a:pt x="713" y="1054"/>
                  </a:cubicBezTo>
                  <a:cubicBezTo>
                    <a:pt x="714" y="1055"/>
                    <a:pt x="715" y="1056"/>
                    <a:pt x="717" y="1057"/>
                  </a:cubicBezTo>
                  <a:cubicBezTo>
                    <a:pt x="717" y="1058"/>
                    <a:pt x="718" y="1059"/>
                    <a:pt x="719" y="1060"/>
                  </a:cubicBezTo>
                  <a:cubicBezTo>
                    <a:pt x="727" y="1065"/>
                    <a:pt x="727" y="1065"/>
                    <a:pt x="727" y="1065"/>
                  </a:cubicBezTo>
                  <a:cubicBezTo>
                    <a:pt x="729" y="1067"/>
                    <a:pt x="732" y="1068"/>
                    <a:pt x="734" y="1070"/>
                  </a:cubicBezTo>
                  <a:cubicBezTo>
                    <a:pt x="737" y="1071"/>
                    <a:pt x="739" y="1073"/>
                    <a:pt x="742" y="1074"/>
                  </a:cubicBezTo>
                  <a:cubicBezTo>
                    <a:pt x="743" y="1075"/>
                    <a:pt x="744" y="1075"/>
                    <a:pt x="744" y="1076"/>
                  </a:cubicBezTo>
                  <a:cubicBezTo>
                    <a:pt x="754" y="1081"/>
                    <a:pt x="764" y="1086"/>
                    <a:pt x="773" y="1090"/>
                  </a:cubicBezTo>
                  <a:cubicBezTo>
                    <a:pt x="783" y="1094"/>
                    <a:pt x="793" y="1098"/>
                    <a:pt x="803" y="1101"/>
                  </a:cubicBezTo>
                  <a:cubicBezTo>
                    <a:pt x="804" y="1101"/>
                    <a:pt x="804" y="1101"/>
                    <a:pt x="805" y="1102"/>
                  </a:cubicBezTo>
                  <a:cubicBezTo>
                    <a:pt x="814" y="1105"/>
                    <a:pt x="824" y="1107"/>
                    <a:pt x="833" y="1110"/>
                  </a:cubicBezTo>
                  <a:cubicBezTo>
                    <a:pt x="843" y="1113"/>
                    <a:pt x="853" y="1115"/>
                    <a:pt x="863" y="1117"/>
                  </a:cubicBezTo>
                  <a:cubicBezTo>
                    <a:pt x="866" y="1118"/>
                    <a:pt x="869" y="1118"/>
                    <a:pt x="872" y="1119"/>
                  </a:cubicBezTo>
                  <a:cubicBezTo>
                    <a:pt x="879" y="1120"/>
                    <a:pt x="887" y="1122"/>
                    <a:pt x="894" y="1123"/>
                  </a:cubicBezTo>
                  <a:cubicBezTo>
                    <a:pt x="905" y="1125"/>
                    <a:pt x="915" y="1126"/>
                    <a:pt x="925" y="1128"/>
                  </a:cubicBezTo>
                  <a:cubicBezTo>
                    <a:pt x="936" y="1129"/>
                    <a:pt x="946" y="1131"/>
                    <a:pt x="957" y="1132"/>
                  </a:cubicBezTo>
                  <a:cubicBezTo>
                    <a:pt x="967" y="1133"/>
                    <a:pt x="978" y="1134"/>
                    <a:pt x="988" y="1135"/>
                  </a:cubicBezTo>
                  <a:cubicBezTo>
                    <a:pt x="995" y="1135"/>
                    <a:pt x="1001" y="1136"/>
                    <a:pt x="1008" y="1136"/>
                  </a:cubicBezTo>
                  <a:cubicBezTo>
                    <a:pt x="1012" y="1137"/>
                    <a:pt x="1016" y="1137"/>
                    <a:pt x="1020" y="1137"/>
                  </a:cubicBezTo>
                  <a:cubicBezTo>
                    <a:pt x="1030" y="1138"/>
                    <a:pt x="1041" y="1139"/>
                    <a:pt x="1052" y="1139"/>
                  </a:cubicBezTo>
                  <a:cubicBezTo>
                    <a:pt x="1062" y="1140"/>
                    <a:pt x="1073" y="1140"/>
                    <a:pt x="1083" y="1140"/>
                  </a:cubicBezTo>
                  <a:cubicBezTo>
                    <a:pt x="1094" y="1141"/>
                    <a:pt x="1105" y="1141"/>
                    <a:pt x="1115" y="1141"/>
                  </a:cubicBezTo>
                  <a:cubicBezTo>
                    <a:pt x="1125" y="1142"/>
                    <a:pt x="1135" y="1142"/>
                    <a:pt x="1145" y="1142"/>
                  </a:cubicBezTo>
                  <a:cubicBezTo>
                    <a:pt x="1146" y="1142"/>
                    <a:pt x="1147" y="1142"/>
                    <a:pt x="1147" y="1142"/>
                  </a:cubicBezTo>
                  <a:cubicBezTo>
                    <a:pt x="1158" y="1142"/>
                    <a:pt x="1169" y="1142"/>
                    <a:pt x="1180" y="1142"/>
                  </a:cubicBezTo>
                  <a:cubicBezTo>
                    <a:pt x="1190" y="1142"/>
                    <a:pt x="1201" y="1142"/>
                    <a:pt x="1212" y="1142"/>
                  </a:cubicBezTo>
                  <a:cubicBezTo>
                    <a:pt x="1223" y="1142"/>
                    <a:pt x="1233" y="1142"/>
                    <a:pt x="1244" y="1142"/>
                  </a:cubicBezTo>
                  <a:cubicBezTo>
                    <a:pt x="1255" y="1142"/>
                    <a:pt x="1265" y="1142"/>
                    <a:pt x="1276" y="1142"/>
                  </a:cubicBezTo>
                  <a:cubicBezTo>
                    <a:pt x="1278" y="1142"/>
                    <a:pt x="1280" y="1142"/>
                    <a:pt x="1282" y="1142"/>
                  </a:cubicBezTo>
                  <a:cubicBezTo>
                    <a:pt x="1291" y="1142"/>
                    <a:pt x="1299" y="1142"/>
                    <a:pt x="1308" y="1142"/>
                  </a:cubicBezTo>
                  <a:cubicBezTo>
                    <a:pt x="1319" y="1142"/>
                    <a:pt x="1330" y="1142"/>
                    <a:pt x="1341" y="1142"/>
                  </a:cubicBezTo>
                  <a:cubicBezTo>
                    <a:pt x="1344" y="1143"/>
                    <a:pt x="1347" y="1143"/>
                    <a:pt x="1350" y="1143"/>
                  </a:cubicBezTo>
                  <a:cubicBezTo>
                    <a:pt x="1358" y="1143"/>
                    <a:pt x="1358" y="1143"/>
                    <a:pt x="1358" y="1143"/>
                  </a:cubicBezTo>
                  <a:cubicBezTo>
                    <a:pt x="1360" y="1143"/>
                    <a:pt x="1360" y="1143"/>
                    <a:pt x="1360" y="1143"/>
                  </a:cubicBezTo>
                  <a:cubicBezTo>
                    <a:pt x="1363" y="1143"/>
                    <a:pt x="1363" y="1143"/>
                    <a:pt x="1363" y="1143"/>
                  </a:cubicBezTo>
                  <a:cubicBezTo>
                    <a:pt x="1367" y="1143"/>
                    <a:pt x="1367" y="1143"/>
                    <a:pt x="1367" y="1143"/>
                  </a:cubicBezTo>
                  <a:cubicBezTo>
                    <a:pt x="1373" y="1142"/>
                    <a:pt x="1373" y="1142"/>
                    <a:pt x="1373" y="1142"/>
                  </a:cubicBezTo>
                  <a:cubicBezTo>
                    <a:pt x="1384" y="1142"/>
                    <a:pt x="1384" y="1142"/>
                    <a:pt x="1384" y="1142"/>
                  </a:cubicBezTo>
                  <a:cubicBezTo>
                    <a:pt x="1405" y="1142"/>
                    <a:pt x="1405" y="1142"/>
                    <a:pt x="1405" y="1142"/>
                  </a:cubicBezTo>
                  <a:cubicBezTo>
                    <a:pt x="1418" y="1142"/>
                    <a:pt x="1418" y="1142"/>
                    <a:pt x="1418" y="1142"/>
                  </a:cubicBezTo>
                  <a:cubicBezTo>
                    <a:pt x="1437" y="1141"/>
                    <a:pt x="1437" y="1141"/>
                    <a:pt x="1437" y="1141"/>
                  </a:cubicBezTo>
                  <a:cubicBezTo>
                    <a:pt x="1470" y="1141"/>
                    <a:pt x="1470" y="1141"/>
                    <a:pt x="1470" y="1141"/>
                  </a:cubicBezTo>
                  <a:cubicBezTo>
                    <a:pt x="1502" y="1140"/>
                    <a:pt x="1502" y="1140"/>
                    <a:pt x="1502" y="1140"/>
                  </a:cubicBezTo>
                  <a:cubicBezTo>
                    <a:pt x="1534" y="1140"/>
                    <a:pt x="1534" y="1140"/>
                    <a:pt x="1534" y="1140"/>
                  </a:cubicBezTo>
                  <a:cubicBezTo>
                    <a:pt x="1567" y="1139"/>
                    <a:pt x="1567" y="1139"/>
                    <a:pt x="1567" y="1139"/>
                  </a:cubicBezTo>
                  <a:cubicBezTo>
                    <a:pt x="1599" y="1139"/>
                    <a:pt x="1599" y="1139"/>
                    <a:pt x="1599" y="1139"/>
                  </a:cubicBezTo>
                  <a:cubicBezTo>
                    <a:pt x="1631" y="1138"/>
                    <a:pt x="1631" y="1138"/>
                    <a:pt x="1631" y="1138"/>
                  </a:cubicBezTo>
                  <a:cubicBezTo>
                    <a:pt x="1664" y="1138"/>
                    <a:pt x="1664" y="1138"/>
                    <a:pt x="1664" y="1138"/>
                  </a:cubicBezTo>
                  <a:cubicBezTo>
                    <a:pt x="1691" y="1137"/>
                    <a:pt x="1691" y="1137"/>
                    <a:pt x="1691" y="1137"/>
                  </a:cubicBezTo>
                  <a:cubicBezTo>
                    <a:pt x="1693" y="1137"/>
                    <a:pt x="1695" y="1137"/>
                    <a:pt x="1696" y="1137"/>
                  </a:cubicBezTo>
                  <a:cubicBezTo>
                    <a:pt x="1707" y="1137"/>
                    <a:pt x="1718" y="1137"/>
                    <a:pt x="1728" y="1137"/>
                  </a:cubicBezTo>
                  <a:cubicBezTo>
                    <a:pt x="1739" y="1137"/>
                    <a:pt x="1750" y="1137"/>
                    <a:pt x="1760" y="1138"/>
                  </a:cubicBezTo>
                  <a:cubicBezTo>
                    <a:pt x="1771" y="1138"/>
                    <a:pt x="1782" y="1138"/>
                    <a:pt x="1792" y="1139"/>
                  </a:cubicBezTo>
                  <a:cubicBezTo>
                    <a:pt x="1803" y="1139"/>
                    <a:pt x="1814" y="1140"/>
                    <a:pt x="1824" y="1140"/>
                  </a:cubicBezTo>
                  <a:cubicBezTo>
                    <a:pt x="1825" y="1140"/>
                    <a:pt x="1826" y="1140"/>
                    <a:pt x="1827" y="1140"/>
                  </a:cubicBezTo>
                  <a:cubicBezTo>
                    <a:pt x="1837" y="1141"/>
                    <a:pt x="1846" y="1142"/>
                    <a:pt x="1856" y="1142"/>
                  </a:cubicBezTo>
                  <a:cubicBezTo>
                    <a:pt x="1867" y="1143"/>
                    <a:pt x="1877" y="1144"/>
                    <a:pt x="1888" y="1145"/>
                  </a:cubicBezTo>
                  <a:cubicBezTo>
                    <a:pt x="1898" y="1146"/>
                    <a:pt x="1909" y="1146"/>
                    <a:pt x="1919" y="1147"/>
                  </a:cubicBezTo>
                  <a:cubicBezTo>
                    <a:pt x="1930" y="1148"/>
                    <a:pt x="1940" y="1150"/>
                    <a:pt x="1951" y="1151"/>
                  </a:cubicBezTo>
                  <a:cubicBezTo>
                    <a:pt x="1955" y="1151"/>
                    <a:pt x="1959" y="1152"/>
                    <a:pt x="1963" y="1152"/>
                  </a:cubicBezTo>
                  <a:cubicBezTo>
                    <a:pt x="1969" y="1153"/>
                    <a:pt x="1976" y="1154"/>
                    <a:pt x="1982" y="1154"/>
                  </a:cubicBezTo>
                  <a:cubicBezTo>
                    <a:pt x="1992" y="1156"/>
                    <a:pt x="2003" y="1157"/>
                    <a:pt x="2013" y="1159"/>
                  </a:cubicBezTo>
                  <a:cubicBezTo>
                    <a:pt x="2024" y="1160"/>
                    <a:pt x="2034" y="1162"/>
                    <a:pt x="2044" y="1163"/>
                  </a:cubicBezTo>
                  <a:cubicBezTo>
                    <a:pt x="2055" y="1165"/>
                    <a:pt x="2065" y="1166"/>
                    <a:pt x="2075" y="1168"/>
                  </a:cubicBezTo>
                  <a:cubicBezTo>
                    <a:pt x="2086" y="1170"/>
                    <a:pt x="2096" y="1172"/>
                    <a:pt x="2106" y="1173"/>
                  </a:cubicBezTo>
                  <a:cubicBezTo>
                    <a:pt x="2117" y="1175"/>
                    <a:pt x="2127" y="1177"/>
                    <a:pt x="2137" y="1179"/>
                  </a:cubicBezTo>
                  <a:cubicBezTo>
                    <a:pt x="2147" y="1181"/>
                    <a:pt x="2158" y="1183"/>
                    <a:pt x="2168" y="1186"/>
                  </a:cubicBezTo>
                  <a:cubicBezTo>
                    <a:pt x="2178" y="1188"/>
                    <a:pt x="2188" y="1190"/>
                    <a:pt x="2198" y="1192"/>
                  </a:cubicBezTo>
                  <a:cubicBezTo>
                    <a:pt x="2209" y="1195"/>
                    <a:pt x="2219" y="1197"/>
                    <a:pt x="2229" y="1199"/>
                  </a:cubicBezTo>
                  <a:cubicBezTo>
                    <a:pt x="2230" y="1200"/>
                    <a:pt x="2230" y="1200"/>
                    <a:pt x="2231" y="1200"/>
                  </a:cubicBezTo>
                  <a:cubicBezTo>
                    <a:pt x="2241" y="1202"/>
                    <a:pt x="2250" y="1205"/>
                    <a:pt x="2259" y="1207"/>
                  </a:cubicBezTo>
                  <a:cubicBezTo>
                    <a:pt x="2269" y="1210"/>
                    <a:pt x="2280" y="1212"/>
                    <a:pt x="2290" y="1215"/>
                  </a:cubicBezTo>
                  <a:cubicBezTo>
                    <a:pt x="2300" y="1218"/>
                    <a:pt x="2310" y="1221"/>
                    <a:pt x="2320" y="1224"/>
                  </a:cubicBezTo>
                  <a:cubicBezTo>
                    <a:pt x="2330" y="1227"/>
                    <a:pt x="2340" y="1230"/>
                    <a:pt x="2350" y="1233"/>
                  </a:cubicBezTo>
                  <a:cubicBezTo>
                    <a:pt x="2360" y="1236"/>
                    <a:pt x="2370" y="1239"/>
                    <a:pt x="2380" y="1242"/>
                  </a:cubicBezTo>
                  <a:cubicBezTo>
                    <a:pt x="2390" y="1245"/>
                    <a:pt x="2400" y="1249"/>
                    <a:pt x="2410" y="1252"/>
                  </a:cubicBezTo>
                  <a:cubicBezTo>
                    <a:pt x="2420" y="1255"/>
                    <a:pt x="2430" y="1259"/>
                    <a:pt x="2440" y="1262"/>
                  </a:cubicBezTo>
                  <a:cubicBezTo>
                    <a:pt x="2449" y="1266"/>
                    <a:pt x="2459" y="1269"/>
                    <a:pt x="2469" y="1273"/>
                  </a:cubicBezTo>
                  <a:cubicBezTo>
                    <a:pt x="2476" y="1276"/>
                    <a:pt x="2484" y="1279"/>
                    <a:pt x="2491" y="1281"/>
                  </a:cubicBezTo>
                  <a:cubicBezTo>
                    <a:pt x="2493" y="1282"/>
                    <a:pt x="2496" y="1283"/>
                    <a:pt x="2499" y="1285"/>
                  </a:cubicBezTo>
                  <a:cubicBezTo>
                    <a:pt x="2509" y="1288"/>
                    <a:pt x="2518" y="1292"/>
                    <a:pt x="2528" y="1296"/>
                  </a:cubicBezTo>
                  <a:cubicBezTo>
                    <a:pt x="2538" y="1300"/>
                    <a:pt x="2548" y="1305"/>
                    <a:pt x="2557" y="1309"/>
                  </a:cubicBezTo>
                  <a:cubicBezTo>
                    <a:pt x="2567" y="1313"/>
                    <a:pt x="2577" y="1317"/>
                    <a:pt x="2587" y="1322"/>
                  </a:cubicBezTo>
                  <a:cubicBezTo>
                    <a:pt x="2596" y="1326"/>
                    <a:pt x="2606" y="1331"/>
                    <a:pt x="2616" y="1335"/>
                  </a:cubicBezTo>
                  <a:cubicBezTo>
                    <a:pt x="2625" y="1340"/>
                    <a:pt x="2635" y="1344"/>
                    <a:pt x="2644" y="1349"/>
                  </a:cubicBezTo>
                  <a:cubicBezTo>
                    <a:pt x="2654" y="1354"/>
                    <a:pt x="2664" y="1359"/>
                    <a:pt x="2673" y="1364"/>
                  </a:cubicBezTo>
                  <a:cubicBezTo>
                    <a:pt x="2683" y="1369"/>
                    <a:pt x="2692" y="1374"/>
                    <a:pt x="2702" y="1379"/>
                  </a:cubicBezTo>
                  <a:cubicBezTo>
                    <a:pt x="2711" y="1384"/>
                    <a:pt x="2721" y="1389"/>
                    <a:pt x="2730" y="1395"/>
                  </a:cubicBezTo>
                  <a:cubicBezTo>
                    <a:pt x="2732" y="1396"/>
                    <a:pt x="2734" y="1397"/>
                    <a:pt x="2736" y="1398"/>
                  </a:cubicBezTo>
                  <a:cubicBezTo>
                    <a:pt x="2744" y="1402"/>
                    <a:pt x="2751" y="1407"/>
                    <a:pt x="2759" y="1411"/>
                  </a:cubicBezTo>
                  <a:cubicBezTo>
                    <a:pt x="2768" y="1417"/>
                    <a:pt x="2777" y="1423"/>
                    <a:pt x="2787" y="1428"/>
                  </a:cubicBezTo>
                  <a:cubicBezTo>
                    <a:pt x="2796" y="1434"/>
                    <a:pt x="2806" y="1440"/>
                    <a:pt x="2815" y="1446"/>
                  </a:cubicBezTo>
                  <a:cubicBezTo>
                    <a:pt x="2824" y="1452"/>
                    <a:pt x="2833" y="1458"/>
                    <a:pt x="2843" y="1465"/>
                  </a:cubicBezTo>
                  <a:cubicBezTo>
                    <a:pt x="2846" y="1466"/>
                    <a:pt x="2848" y="1468"/>
                    <a:pt x="2851" y="1470"/>
                  </a:cubicBezTo>
                  <a:cubicBezTo>
                    <a:pt x="2858" y="1475"/>
                    <a:pt x="2864" y="1479"/>
                    <a:pt x="2870" y="1484"/>
                  </a:cubicBezTo>
                  <a:cubicBezTo>
                    <a:pt x="2880" y="1490"/>
                    <a:pt x="2889" y="1497"/>
                    <a:pt x="2898" y="1504"/>
                  </a:cubicBezTo>
                  <a:cubicBezTo>
                    <a:pt x="2907" y="1510"/>
                    <a:pt x="2916" y="1517"/>
                    <a:pt x="2925" y="1524"/>
                  </a:cubicBezTo>
                  <a:cubicBezTo>
                    <a:pt x="2934" y="1532"/>
                    <a:pt x="2943" y="1539"/>
                    <a:pt x="2952" y="1546"/>
                  </a:cubicBezTo>
                  <a:cubicBezTo>
                    <a:pt x="2955" y="1548"/>
                    <a:pt x="2957" y="1550"/>
                    <a:pt x="2960" y="1552"/>
                  </a:cubicBezTo>
                  <a:cubicBezTo>
                    <a:pt x="2966" y="1558"/>
                    <a:pt x="2973" y="1563"/>
                    <a:pt x="2979" y="1569"/>
                  </a:cubicBezTo>
                  <a:cubicBezTo>
                    <a:pt x="2988" y="1576"/>
                    <a:pt x="2997" y="1584"/>
                    <a:pt x="3006" y="1592"/>
                  </a:cubicBezTo>
                  <a:cubicBezTo>
                    <a:pt x="3015" y="1600"/>
                    <a:pt x="3023" y="1608"/>
                    <a:pt x="3032" y="1616"/>
                  </a:cubicBezTo>
                  <a:cubicBezTo>
                    <a:pt x="3041" y="1625"/>
                    <a:pt x="3049" y="1633"/>
                    <a:pt x="3057" y="1641"/>
                  </a:cubicBezTo>
                  <a:cubicBezTo>
                    <a:pt x="3065" y="1649"/>
                    <a:pt x="3073" y="1657"/>
                    <a:pt x="3080" y="1665"/>
                  </a:cubicBezTo>
                  <a:cubicBezTo>
                    <a:pt x="3089" y="1674"/>
                    <a:pt x="3097" y="1683"/>
                    <a:pt x="3106" y="1693"/>
                  </a:cubicBezTo>
                  <a:cubicBezTo>
                    <a:pt x="3114" y="1702"/>
                    <a:pt x="3123" y="1712"/>
                    <a:pt x="3131" y="1722"/>
                  </a:cubicBezTo>
                  <a:cubicBezTo>
                    <a:pt x="3136" y="1728"/>
                    <a:pt x="3141" y="1734"/>
                    <a:pt x="3146" y="1741"/>
                  </a:cubicBezTo>
                  <a:cubicBezTo>
                    <a:pt x="3150" y="1745"/>
                    <a:pt x="3153" y="1749"/>
                    <a:pt x="3156" y="1753"/>
                  </a:cubicBezTo>
                  <a:cubicBezTo>
                    <a:pt x="3160" y="1758"/>
                    <a:pt x="3164" y="1763"/>
                    <a:pt x="3167" y="1767"/>
                  </a:cubicBezTo>
                  <a:cubicBezTo>
                    <a:pt x="3172" y="1773"/>
                    <a:pt x="3176" y="1779"/>
                    <a:pt x="3181" y="1786"/>
                  </a:cubicBezTo>
                  <a:cubicBezTo>
                    <a:pt x="3183" y="1789"/>
                    <a:pt x="3185" y="1792"/>
                    <a:pt x="3187" y="1795"/>
                  </a:cubicBezTo>
                  <a:cubicBezTo>
                    <a:pt x="3193" y="1803"/>
                    <a:pt x="3199" y="1812"/>
                    <a:pt x="3205" y="1820"/>
                  </a:cubicBezTo>
                  <a:cubicBezTo>
                    <a:pt x="3205" y="1821"/>
                    <a:pt x="3206" y="1822"/>
                    <a:pt x="3206" y="1823"/>
                  </a:cubicBezTo>
                  <a:cubicBezTo>
                    <a:pt x="3213" y="1832"/>
                    <a:pt x="3219" y="1842"/>
                    <a:pt x="3225" y="1851"/>
                  </a:cubicBezTo>
                  <a:cubicBezTo>
                    <a:pt x="3226" y="1853"/>
                    <a:pt x="3227" y="1855"/>
                    <a:pt x="3228" y="1857"/>
                  </a:cubicBezTo>
                  <a:cubicBezTo>
                    <a:pt x="3236" y="1869"/>
                    <a:pt x="3244" y="1882"/>
                    <a:pt x="3251" y="1895"/>
                  </a:cubicBezTo>
                  <a:cubicBezTo>
                    <a:pt x="3259" y="1909"/>
                    <a:pt x="3266" y="1923"/>
                    <a:pt x="3273" y="1937"/>
                  </a:cubicBezTo>
                  <a:cubicBezTo>
                    <a:pt x="3279" y="1948"/>
                    <a:pt x="3284" y="1959"/>
                    <a:pt x="3289" y="1970"/>
                  </a:cubicBezTo>
                  <a:cubicBezTo>
                    <a:pt x="3291" y="1974"/>
                    <a:pt x="3293" y="1979"/>
                    <a:pt x="3295" y="1983"/>
                  </a:cubicBezTo>
                  <a:cubicBezTo>
                    <a:pt x="3302" y="1999"/>
                    <a:pt x="3309" y="2015"/>
                    <a:pt x="3316" y="2032"/>
                  </a:cubicBezTo>
                  <a:cubicBezTo>
                    <a:pt x="3322" y="2050"/>
                    <a:pt x="3329" y="2069"/>
                    <a:pt x="3335" y="2087"/>
                  </a:cubicBezTo>
                  <a:cubicBezTo>
                    <a:pt x="3336" y="2090"/>
                    <a:pt x="3337" y="2093"/>
                    <a:pt x="3338" y="2097"/>
                  </a:cubicBezTo>
                  <a:cubicBezTo>
                    <a:pt x="3343" y="2113"/>
                    <a:pt x="3347" y="2130"/>
                    <a:pt x="3352" y="2146"/>
                  </a:cubicBezTo>
                  <a:cubicBezTo>
                    <a:pt x="3373" y="2146"/>
                    <a:pt x="3373" y="2146"/>
                    <a:pt x="3373" y="2146"/>
                  </a:cubicBezTo>
                  <a:cubicBezTo>
                    <a:pt x="3371" y="2136"/>
                    <a:pt x="3368" y="2126"/>
                    <a:pt x="3365" y="211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0" y="1825625"/>
              <a:ext cx="5667375" cy="5073650"/>
            </a:xfrm>
            <a:custGeom>
              <a:avLst/>
              <a:gdLst>
                <a:gd name="T0" fmla="*/ 2234 w 2234"/>
                <a:gd name="T1" fmla="*/ 1809 h 1999"/>
                <a:gd name="T2" fmla="*/ 2223 w 2234"/>
                <a:gd name="T3" fmla="*/ 1712 h 1999"/>
                <a:gd name="T4" fmla="*/ 2172 w 2234"/>
                <a:gd name="T5" fmla="*/ 1596 h 1999"/>
                <a:gd name="T6" fmla="*/ 2110 w 2234"/>
                <a:gd name="T7" fmla="*/ 1522 h 1999"/>
                <a:gd name="T8" fmla="*/ 2042 w 2234"/>
                <a:gd name="T9" fmla="*/ 1465 h 1999"/>
                <a:gd name="T10" fmla="*/ 1962 w 2234"/>
                <a:gd name="T11" fmla="*/ 1413 h 1999"/>
                <a:gd name="T12" fmla="*/ 1897 w 2234"/>
                <a:gd name="T13" fmla="*/ 1382 h 1999"/>
                <a:gd name="T14" fmla="*/ 1698 w 2234"/>
                <a:gd name="T15" fmla="*/ 1328 h 1999"/>
                <a:gd name="T16" fmla="*/ 1491 w 2234"/>
                <a:gd name="T17" fmla="*/ 1304 h 1999"/>
                <a:gd name="T18" fmla="*/ 1282 w 2234"/>
                <a:gd name="T19" fmla="*/ 1291 h 1999"/>
                <a:gd name="T20" fmla="*/ 1049 w 2234"/>
                <a:gd name="T21" fmla="*/ 1279 h 1999"/>
                <a:gd name="T22" fmla="*/ 842 w 2234"/>
                <a:gd name="T23" fmla="*/ 1260 h 1999"/>
                <a:gd name="T24" fmla="*/ 640 w 2234"/>
                <a:gd name="T25" fmla="*/ 1230 h 1999"/>
                <a:gd name="T26" fmla="*/ 453 w 2234"/>
                <a:gd name="T27" fmla="*/ 1187 h 1999"/>
                <a:gd name="T28" fmla="*/ 272 w 2234"/>
                <a:gd name="T29" fmla="*/ 1119 h 1999"/>
                <a:gd name="T30" fmla="*/ 130 w 2234"/>
                <a:gd name="T31" fmla="*/ 1012 h 1999"/>
                <a:gd name="T32" fmla="*/ 93 w 2234"/>
                <a:gd name="T33" fmla="*/ 950 h 1999"/>
                <a:gd name="T34" fmla="*/ 107 w 2234"/>
                <a:gd name="T35" fmla="*/ 760 h 1999"/>
                <a:gd name="T36" fmla="*/ 159 w 2234"/>
                <a:gd name="T37" fmla="*/ 689 h 1999"/>
                <a:gd name="T38" fmla="*/ 299 w 2234"/>
                <a:gd name="T39" fmla="*/ 582 h 1999"/>
                <a:gd name="T40" fmla="*/ 511 w 2234"/>
                <a:gd name="T41" fmla="*/ 494 h 1999"/>
                <a:gd name="T42" fmla="*/ 711 w 2234"/>
                <a:gd name="T43" fmla="*/ 441 h 1999"/>
                <a:gd name="T44" fmla="*/ 940 w 2234"/>
                <a:gd name="T45" fmla="*/ 369 h 1999"/>
                <a:gd name="T46" fmla="*/ 1051 w 2234"/>
                <a:gd name="T47" fmla="*/ 208 h 1999"/>
                <a:gd name="T48" fmla="*/ 992 w 2234"/>
                <a:gd name="T49" fmla="*/ 125 h 1999"/>
                <a:gd name="T50" fmla="*/ 843 w 2234"/>
                <a:gd name="T51" fmla="*/ 58 h 1999"/>
                <a:gd name="T52" fmla="*/ 637 w 2234"/>
                <a:gd name="T53" fmla="*/ 32 h 1999"/>
                <a:gd name="T54" fmla="*/ 443 w 2234"/>
                <a:gd name="T55" fmla="*/ 19 h 1999"/>
                <a:gd name="T56" fmla="*/ 218 w 2234"/>
                <a:gd name="T57" fmla="*/ 9 h 1999"/>
                <a:gd name="T58" fmla="*/ 8 w 2234"/>
                <a:gd name="T59" fmla="*/ 0 h 1999"/>
                <a:gd name="T60" fmla="*/ 153 w 2234"/>
                <a:gd name="T61" fmla="*/ 15 h 1999"/>
                <a:gd name="T62" fmla="*/ 386 w 2234"/>
                <a:gd name="T63" fmla="*/ 26 h 1999"/>
                <a:gd name="T64" fmla="*/ 595 w 2234"/>
                <a:gd name="T65" fmla="*/ 38 h 1999"/>
                <a:gd name="T66" fmla="*/ 801 w 2234"/>
                <a:gd name="T67" fmla="*/ 59 h 1999"/>
                <a:gd name="T68" fmla="*/ 954 w 2234"/>
                <a:gd name="T69" fmla="*/ 109 h 1999"/>
                <a:gd name="T70" fmla="*/ 1036 w 2234"/>
                <a:gd name="T71" fmla="*/ 195 h 1999"/>
                <a:gd name="T72" fmla="*/ 965 w 2234"/>
                <a:gd name="T73" fmla="*/ 340 h 1999"/>
                <a:gd name="T74" fmla="*/ 733 w 2234"/>
                <a:gd name="T75" fmla="*/ 423 h 1999"/>
                <a:gd name="T76" fmla="*/ 516 w 2234"/>
                <a:gd name="T77" fmla="*/ 478 h 1999"/>
                <a:gd name="T78" fmla="*/ 299 w 2234"/>
                <a:gd name="T79" fmla="*/ 565 h 1999"/>
                <a:gd name="T80" fmla="*/ 171 w 2234"/>
                <a:gd name="T81" fmla="*/ 655 h 1999"/>
                <a:gd name="T82" fmla="*/ 101 w 2234"/>
                <a:gd name="T83" fmla="*/ 741 h 1999"/>
                <a:gd name="T84" fmla="*/ 72 w 2234"/>
                <a:gd name="T85" fmla="*/ 927 h 1999"/>
                <a:gd name="T86" fmla="*/ 103 w 2234"/>
                <a:gd name="T87" fmla="*/ 995 h 1999"/>
                <a:gd name="T88" fmla="*/ 225 w 2234"/>
                <a:gd name="T89" fmla="*/ 1107 h 1999"/>
                <a:gd name="T90" fmla="*/ 395 w 2234"/>
                <a:gd name="T91" fmla="*/ 1184 h 1999"/>
                <a:gd name="T92" fmla="*/ 594 w 2234"/>
                <a:gd name="T93" fmla="*/ 1236 h 1999"/>
                <a:gd name="T94" fmla="*/ 798 w 2234"/>
                <a:gd name="T95" fmla="*/ 1270 h 1999"/>
                <a:gd name="T96" fmla="*/ 1004 w 2234"/>
                <a:gd name="T97" fmla="*/ 1292 h 1999"/>
                <a:gd name="T98" fmla="*/ 1213 w 2234"/>
                <a:gd name="T99" fmla="*/ 1305 h 1999"/>
                <a:gd name="T100" fmla="*/ 1422 w 2234"/>
                <a:gd name="T101" fmla="*/ 1316 h 1999"/>
                <a:gd name="T102" fmla="*/ 1629 w 2234"/>
                <a:gd name="T103" fmla="*/ 1336 h 1999"/>
                <a:gd name="T104" fmla="*/ 1809 w 2234"/>
                <a:gd name="T105" fmla="*/ 1370 h 1999"/>
                <a:gd name="T106" fmla="*/ 1950 w 2234"/>
                <a:gd name="T107" fmla="*/ 1425 h 1999"/>
                <a:gd name="T108" fmla="*/ 2001 w 2234"/>
                <a:gd name="T109" fmla="*/ 1456 h 1999"/>
                <a:gd name="T110" fmla="*/ 2081 w 2234"/>
                <a:gd name="T111" fmla="*/ 1516 h 1999"/>
                <a:gd name="T112" fmla="*/ 2152 w 2234"/>
                <a:gd name="T113" fmla="*/ 1598 h 1999"/>
                <a:gd name="T114" fmla="*/ 2200 w 2234"/>
                <a:gd name="T115" fmla="*/ 1699 h 1999"/>
                <a:gd name="T116" fmla="*/ 2214 w 2234"/>
                <a:gd name="T117" fmla="*/ 1805 h 1999"/>
                <a:gd name="T118" fmla="*/ 2184 w 2234"/>
                <a:gd name="T119" fmla="*/ 1971 h 1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34" h="1999">
                  <a:moveTo>
                    <a:pt x="2204" y="1980"/>
                  </a:moveTo>
                  <a:cubicBezTo>
                    <a:pt x="2206" y="1971"/>
                    <a:pt x="2206" y="1971"/>
                    <a:pt x="2206" y="1971"/>
                  </a:cubicBezTo>
                  <a:cubicBezTo>
                    <a:pt x="2208" y="1965"/>
                    <a:pt x="2210" y="1959"/>
                    <a:pt x="2212" y="1953"/>
                  </a:cubicBezTo>
                  <a:cubicBezTo>
                    <a:pt x="2214" y="1947"/>
                    <a:pt x="2215" y="1940"/>
                    <a:pt x="2217" y="1934"/>
                  </a:cubicBezTo>
                  <a:cubicBezTo>
                    <a:pt x="2218" y="1928"/>
                    <a:pt x="2220" y="1922"/>
                    <a:pt x="2221" y="1915"/>
                  </a:cubicBezTo>
                  <a:cubicBezTo>
                    <a:pt x="2223" y="1909"/>
                    <a:pt x="2224" y="1903"/>
                    <a:pt x="2225" y="1897"/>
                  </a:cubicBezTo>
                  <a:cubicBezTo>
                    <a:pt x="2227" y="1890"/>
                    <a:pt x="2228" y="1884"/>
                    <a:pt x="2229" y="1877"/>
                  </a:cubicBezTo>
                  <a:cubicBezTo>
                    <a:pt x="2231" y="1864"/>
                    <a:pt x="2232" y="1851"/>
                    <a:pt x="2233" y="1838"/>
                  </a:cubicBezTo>
                  <a:cubicBezTo>
                    <a:pt x="2234" y="1832"/>
                    <a:pt x="2234" y="1825"/>
                    <a:pt x="2234" y="1819"/>
                  </a:cubicBezTo>
                  <a:cubicBezTo>
                    <a:pt x="2234" y="1809"/>
                    <a:pt x="2234" y="1809"/>
                    <a:pt x="2234" y="1809"/>
                  </a:cubicBezTo>
                  <a:cubicBezTo>
                    <a:pt x="2234" y="1799"/>
                    <a:pt x="2234" y="1799"/>
                    <a:pt x="2234" y="1799"/>
                  </a:cubicBezTo>
                  <a:cubicBezTo>
                    <a:pt x="2234" y="1792"/>
                    <a:pt x="2234" y="1785"/>
                    <a:pt x="2233" y="1779"/>
                  </a:cubicBezTo>
                  <a:cubicBezTo>
                    <a:pt x="2233" y="1776"/>
                    <a:pt x="2233" y="1773"/>
                    <a:pt x="2232" y="1770"/>
                  </a:cubicBezTo>
                  <a:cubicBezTo>
                    <a:pt x="2232" y="1766"/>
                    <a:pt x="2232" y="1762"/>
                    <a:pt x="2231" y="1759"/>
                  </a:cubicBezTo>
                  <a:cubicBezTo>
                    <a:pt x="2231" y="1754"/>
                    <a:pt x="2231" y="1754"/>
                    <a:pt x="2231" y="1754"/>
                  </a:cubicBezTo>
                  <a:cubicBezTo>
                    <a:pt x="2230" y="1749"/>
                    <a:pt x="2230" y="1749"/>
                    <a:pt x="2230" y="1749"/>
                  </a:cubicBezTo>
                  <a:cubicBezTo>
                    <a:pt x="2228" y="1739"/>
                    <a:pt x="2228" y="1739"/>
                    <a:pt x="2228" y="1739"/>
                  </a:cubicBezTo>
                  <a:cubicBezTo>
                    <a:pt x="2227" y="1729"/>
                    <a:pt x="2227" y="1729"/>
                    <a:pt x="2227" y="1729"/>
                  </a:cubicBezTo>
                  <a:cubicBezTo>
                    <a:pt x="2226" y="1725"/>
                    <a:pt x="2225" y="1722"/>
                    <a:pt x="2224" y="1719"/>
                  </a:cubicBezTo>
                  <a:cubicBezTo>
                    <a:pt x="2224" y="1716"/>
                    <a:pt x="2223" y="1714"/>
                    <a:pt x="2223" y="1712"/>
                  </a:cubicBezTo>
                  <a:cubicBezTo>
                    <a:pt x="2222" y="1708"/>
                    <a:pt x="2221" y="1703"/>
                    <a:pt x="2219" y="1699"/>
                  </a:cubicBezTo>
                  <a:cubicBezTo>
                    <a:pt x="2217" y="1693"/>
                    <a:pt x="2215" y="1686"/>
                    <a:pt x="2213" y="1680"/>
                  </a:cubicBezTo>
                  <a:cubicBezTo>
                    <a:pt x="2212" y="1676"/>
                    <a:pt x="2211" y="1673"/>
                    <a:pt x="2209" y="1669"/>
                  </a:cubicBezTo>
                  <a:cubicBezTo>
                    <a:pt x="2208" y="1666"/>
                    <a:pt x="2207" y="1663"/>
                    <a:pt x="2206" y="1660"/>
                  </a:cubicBezTo>
                  <a:cubicBezTo>
                    <a:pt x="2203" y="1654"/>
                    <a:pt x="2201" y="1648"/>
                    <a:pt x="2197" y="1642"/>
                  </a:cubicBezTo>
                  <a:cubicBezTo>
                    <a:pt x="2196" y="1639"/>
                    <a:pt x="2195" y="1637"/>
                    <a:pt x="2194" y="1635"/>
                  </a:cubicBezTo>
                  <a:cubicBezTo>
                    <a:pt x="2192" y="1631"/>
                    <a:pt x="2190" y="1627"/>
                    <a:pt x="2188" y="1623"/>
                  </a:cubicBezTo>
                  <a:cubicBezTo>
                    <a:pt x="2184" y="1617"/>
                    <a:pt x="2181" y="1611"/>
                    <a:pt x="2177" y="1605"/>
                  </a:cubicBezTo>
                  <a:cubicBezTo>
                    <a:pt x="2177" y="1605"/>
                    <a:pt x="2177" y="1605"/>
                    <a:pt x="2177" y="1605"/>
                  </a:cubicBezTo>
                  <a:cubicBezTo>
                    <a:pt x="2175" y="1602"/>
                    <a:pt x="2174" y="1599"/>
                    <a:pt x="2172" y="1596"/>
                  </a:cubicBezTo>
                  <a:cubicBezTo>
                    <a:pt x="2166" y="1588"/>
                    <a:pt x="2166" y="1588"/>
                    <a:pt x="2166" y="1588"/>
                  </a:cubicBezTo>
                  <a:cubicBezTo>
                    <a:pt x="2164" y="1585"/>
                    <a:pt x="2162" y="1582"/>
                    <a:pt x="2160" y="1579"/>
                  </a:cubicBezTo>
                  <a:cubicBezTo>
                    <a:pt x="2158" y="1577"/>
                    <a:pt x="2156" y="1574"/>
                    <a:pt x="2154" y="1571"/>
                  </a:cubicBezTo>
                  <a:cubicBezTo>
                    <a:pt x="2150" y="1566"/>
                    <a:pt x="2146" y="1561"/>
                    <a:pt x="2142" y="1557"/>
                  </a:cubicBezTo>
                  <a:cubicBezTo>
                    <a:pt x="2141" y="1556"/>
                    <a:pt x="2141" y="1555"/>
                    <a:pt x="2140" y="1555"/>
                  </a:cubicBezTo>
                  <a:cubicBezTo>
                    <a:pt x="2138" y="1552"/>
                    <a:pt x="2136" y="1549"/>
                    <a:pt x="2134" y="1547"/>
                  </a:cubicBezTo>
                  <a:cubicBezTo>
                    <a:pt x="2126" y="1539"/>
                    <a:pt x="2126" y="1539"/>
                    <a:pt x="2126" y="1539"/>
                  </a:cubicBezTo>
                  <a:cubicBezTo>
                    <a:pt x="2125" y="1538"/>
                    <a:pt x="2124" y="1537"/>
                    <a:pt x="2123" y="1536"/>
                  </a:cubicBezTo>
                  <a:cubicBezTo>
                    <a:pt x="2119" y="1532"/>
                    <a:pt x="2116" y="1528"/>
                    <a:pt x="2112" y="1524"/>
                  </a:cubicBezTo>
                  <a:cubicBezTo>
                    <a:pt x="2111" y="1523"/>
                    <a:pt x="2111" y="1523"/>
                    <a:pt x="2110" y="1522"/>
                  </a:cubicBezTo>
                  <a:cubicBezTo>
                    <a:pt x="2109" y="1522"/>
                    <a:pt x="2109" y="1521"/>
                    <a:pt x="2108" y="1520"/>
                  </a:cubicBezTo>
                  <a:cubicBezTo>
                    <a:pt x="2106" y="1518"/>
                    <a:pt x="2104" y="1516"/>
                    <a:pt x="2101" y="1514"/>
                  </a:cubicBezTo>
                  <a:cubicBezTo>
                    <a:pt x="2098" y="1511"/>
                    <a:pt x="2095" y="1508"/>
                    <a:pt x="2092" y="1506"/>
                  </a:cubicBezTo>
                  <a:cubicBezTo>
                    <a:pt x="2085" y="1498"/>
                    <a:pt x="2085" y="1498"/>
                    <a:pt x="2085" y="1498"/>
                  </a:cubicBezTo>
                  <a:cubicBezTo>
                    <a:pt x="2084" y="1498"/>
                    <a:pt x="2083" y="1497"/>
                    <a:pt x="2082" y="1496"/>
                  </a:cubicBezTo>
                  <a:cubicBezTo>
                    <a:pt x="2080" y="1495"/>
                    <a:pt x="2078" y="1493"/>
                    <a:pt x="2077" y="1492"/>
                  </a:cubicBezTo>
                  <a:cubicBezTo>
                    <a:pt x="2072" y="1488"/>
                    <a:pt x="2067" y="1484"/>
                    <a:pt x="2062" y="1480"/>
                  </a:cubicBezTo>
                  <a:cubicBezTo>
                    <a:pt x="2062" y="1479"/>
                    <a:pt x="2061" y="1479"/>
                    <a:pt x="2060" y="1478"/>
                  </a:cubicBezTo>
                  <a:cubicBezTo>
                    <a:pt x="2055" y="1473"/>
                    <a:pt x="2049" y="1470"/>
                    <a:pt x="2043" y="1465"/>
                  </a:cubicBezTo>
                  <a:cubicBezTo>
                    <a:pt x="2043" y="1465"/>
                    <a:pt x="2043" y="1465"/>
                    <a:pt x="2042" y="1465"/>
                  </a:cubicBezTo>
                  <a:cubicBezTo>
                    <a:pt x="2037" y="1461"/>
                    <a:pt x="2032" y="1457"/>
                    <a:pt x="2026" y="1453"/>
                  </a:cubicBezTo>
                  <a:cubicBezTo>
                    <a:pt x="2025" y="1452"/>
                    <a:pt x="2023" y="1451"/>
                    <a:pt x="2022" y="1450"/>
                  </a:cubicBezTo>
                  <a:cubicBezTo>
                    <a:pt x="2018" y="1447"/>
                    <a:pt x="2013" y="1444"/>
                    <a:pt x="2008" y="1441"/>
                  </a:cubicBezTo>
                  <a:cubicBezTo>
                    <a:pt x="2002" y="1437"/>
                    <a:pt x="2002" y="1437"/>
                    <a:pt x="2002" y="1437"/>
                  </a:cubicBezTo>
                  <a:cubicBezTo>
                    <a:pt x="1999" y="1435"/>
                    <a:pt x="1999" y="1435"/>
                    <a:pt x="1999" y="1435"/>
                  </a:cubicBezTo>
                  <a:cubicBezTo>
                    <a:pt x="1995" y="1432"/>
                    <a:pt x="1995" y="1432"/>
                    <a:pt x="1995" y="1432"/>
                  </a:cubicBezTo>
                  <a:cubicBezTo>
                    <a:pt x="1990" y="1429"/>
                    <a:pt x="1990" y="1429"/>
                    <a:pt x="1990" y="1429"/>
                  </a:cubicBezTo>
                  <a:cubicBezTo>
                    <a:pt x="1987" y="1428"/>
                    <a:pt x="1984" y="1426"/>
                    <a:pt x="1981" y="1424"/>
                  </a:cubicBezTo>
                  <a:cubicBezTo>
                    <a:pt x="1978" y="1422"/>
                    <a:pt x="1975" y="1420"/>
                    <a:pt x="1972" y="1419"/>
                  </a:cubicBezTo>
                  <a:cubicBezTo>
                    <a:pt x="1962" y="1413"/>
                    <a:pt x="1962" y="1413"/>
                    <a:pt x="1962" y="1413"/>
                  </a:cubicBezTo>
                  <a:cubicBezTo>
                    <a:pt x="1961" y="1412"/>
                    <a:pt x="1961" y="1412"/>
                    <a:pt x="1961" y="1412"/>
                  </a:cubicBezTo>
                  <a:cubicBezTo>
                    <a:pt x="1960" y="1412"/>
                    <a:pt x="1960" y="1412"/>
                    <a:pt x="1960" y="1412"/>
                  </a:cubicBezTo>
                  <a:cubicBezTo>
                    <a:pt x="1958" y="1410"/>
                    <a:pt x="1958" y="1410"/>
                    <a:pt x="1958" y="1410"/>
                  </a:cubicBezTo>
                  <a:cubicBezTo>
                    <a:pt x="1953" y="1408"/>
                    <a:pt x="1953" y="1408"/>
                    <a:pt x="1953" y="1408"/>
                  </a:cubicBezTo>
                  <a:cubicBezTo>
                    <a:pt x="1943" y="1403"/>
                    <a:pt x="1943" y="1403"/>
                    <a:pt x="1943" y="1403"/>
                  </a:cubicBezTo>
                  <a:cubicBezTo>
                    <a:pt x="1940" y="1401"/>
                    <a:pt x="1940" y="1401"/>
                    <a:pt x="1940" y="1401"/>
                  </a:cubicBezTo>
                  <a:cubicBezTo>
                    <a:pt x="1934" y="1398"/>
                    <a:pt x="1934" y="1398"/>
                    <a:pt x="1934" y="1398"/>
                  </a:cubicBezTo>
                  <a:cubicBezTo>
                    <a:pt x="1929" y="1395"/>
                    <a:pt x="1923" y="1393"/>
                    <a:pt x="1918" y="1391"/>
                  </a:cubicBezTo>
                  <a:cubicBezTo>
                    <a:pt x="1917" y="1390"/>
                    <a:pt x="1915" y="1389"/>
                    <a:pt x="1914" y="1389"/>
                  </a:cubicBezTo>
                  <a:cubicBezTo>
                    <a:pt x="1908" y="1386"/>
                    <a:pt x="1903" y="1384"/>
                    <a:pt x="1897" y="1382"/>
                  </a:cubicBezTo>
                  <a:cubicBezTo>
                    <a:pt x="1890" y="1379"/>
                    <a:pt x="1883" y="1376"/>
                    <a:pt x="1875" y="1373"/>
                  </a:cubicBezTo>
                  <a:cubicBezTo>
                    <a:pt x="1868" y="1371"/>
                    <a:pt x="1861" y="1368"/>
                    <a:pt x="1854" y="1366"/>
                  </a:cubicBezTo>
                  <a:cubicBezTo>
                    <a:pt x="1846" y="1363"/>
                    <a:pt x="1839" y="1361"/>
                    <a:pt x="1832" y="1358"/>
                  </a:cubicBezTo>
                  <a:cubicBezTo>
                    <a:pt x="1824" y="1356"/>
                    <a:pt x="1817" y="1354"/>
                    <a:pt x="1810" y="1352"/>
                  </a:cubicBezTo>
                  <a:cubicBezTo>
                    <a:pt x="1802" y="1350"/>
                    <a:pt x="1795" y="1348"/>
                    <a:pt x="1787" y="1346"/>
                  </a:cubicBezTo>
                  <a:cubicBezTo>
                    <a:pt x="1780" y="1345"/>
                    <a:pt x="1773" y="1343"/>
                    <a:pt x="1765" y="1341"/>
                  </a:cubicBezTo>
                  <a:cubicBezTo>
                    <a:pt x="1759" y="1340"/>
                    <a:pt x="1753" y="1338"/>
                    <a:pt x="1746" y="1337"/>
                  </a:cubicBezTo>
                  <a:cubicBezTo>
                    <a:pt x="1745" y="1337"/>
                    <a:pt x="1744" y="1336"/>
                    <a:pt x="1743" y="1336"/>
                  </a:cubicBezTo>
                  <a:cubicBezTo>
                    <a:pt x="1735" y="1335"/>
                    <a:pt x="1728" y="1333"/>
                    <a:pt x="1720" y="1332"/>
                  </a:cubicBezTo>
                  <a:cubicBezTo>
                    <a:pt x="1713" y="1330"/>
                    <a:pt x="1705" y="1329"/>
                    <a:pt x="1698" y="1328"/>
                  </a:cubicBezTo>
                  <a:cubicBezTo>
                    <a:pt x="1690" y="1327"/>
                    <a:pt x="1682" y="1325"/>
                    <a:pt x="1675" y="1324"/>
                  </a:cubicBezTo>
                  <a:cubicBezTo>
                    <a:pt x="1667" y="1323"/>
                    <a:pt x="1660" y="1322"/>
                    <a:pt x="1652" y="1321"/>
                  </a:cubicBezTo>
                  <a:cubicBezTo>
                    <a:pt x="1645" y="1320"/>
                    <a:pt x="1637" y="1319"/>
                    <a:pt x="1629" y="1318"/>
                  </a:cubicBezTo>
                  <a:cubicBezTo>
                    <a:pt x="1622" y="1317"/>
                    <a:pt x="1614" y="1316"/>
                    <a:pt x="1606" y="1315"/>
                  </a:cubicBezTo>
                  <a:cubicBezTo>
                    <a:pt x="1599" y="1314"/>
                    <a:pt x="1591" y="1313"/>
                    <a:pt x="1583" y="1312"/>
                  </a:cubicBezTo>
                  <a:cubicBezTo>
                    <a:pt x="1579" y="1312"/>
                    <a:pt x="1574" y="1311"/>
                    <a:pt x="1569" y="1311"/>
                  </a:cubicBezTo>
                  <a:cubicBezTo>
                    <a:pt x="1566" y="1311"/>
                    <a:pt x="1563" y="1310"/>
                    <a:pt x="1560" y="1310"/>
                  </a:cubicBezTo>
                  <a:cubicBezTo>
                    <a:pt x="1553" y="1309"/>
                    <a:pt x="1545" y="1309"/>
                    <a:pt x="1537" y="1308"/>
                  </a:cubicBezTo>
                  <a:cubicBezTo>
                    <a:pt x="1530" y="1307"/>
                    <a:pt x="1522" y="1307"/>
                    <a:pt x="1514" y="1306"/>
                  </a:cubicBezTo>
                  <a:cubicBezTo>
                    <a:pt x="1507" y="1305"/>
                    <a:pt x="1499" y="1305"/>
                    <a:pt x="1491" y="1304"/>
                  </a:cubicBezTo>
                  <a:cubicBezTo>
                    <a:pt x="1483" y="1303"/>
                    <a:pt x="1476" y="1303"/>
                    <a:pt x="1468" y="1302"/>
                  </a:cubicBezTo>
                  <a:cubicBezTo>
                    <a:pt x="1460" y="1302"/>
                    <a:pt x="1453" y="1301"/>
                    <a:pt x="1445" y="1300"/>
                  </a:cubicBezTo>
                  <a:cubicBezTo>
                    <a:pt x="1437" y="1300"/>
                    <a:pt x="1429" y="1299"/>
                    <a:pt x="1422" y="1299"/>
                  </a:cubicBezTo>
                  <a:cubicBezTo>
                    <a:pt x="1414" y="1298"/>
                    <a:pt x="1406" y="1298"/>
                    <a:pt x="1398" y="1297"/>
                  </a:cubicBezTo>
                  <a:cubicBezTo>
                    <a:pt x="1395" y="1297"/>
                    <a:pt x="1392" y="1297"/>
                    <a:pt x="1388" y="1297"/>
                  </a:cubicBezTo>
                  <a:cubicBezTo>
                    <a:pt x="1384" y="1297"/>
                    <a:pt x="1379" y="1296"/>
                    <a:pt x="1375" y="1296"/>
                  </a:cubicBezTo>
                  <a:cubicBezTo>
                    <a:pt x="1367" y="1296"/>
                    <a:pt x="1360" y="1295"/>
                    <a:pt x="1352" y="1295"/>
                  </a:cubicBezTo>
                  <a:cubicBezTo>
                    <a:pt x="1344" y="1294"/>
                    <a:pt x="1336" y="1294"/>
                    <a:pt x="1329" y="1293"/>
                  </a:cubicBezTo>
                  <a:cubicBezTo>
                    <a:pt x="1321" y="1293"/>
                    <a:pt x="1313" y="1293"/>
                    <a:pt x="1305" y="1292"/>
                  </a:cubicBezTo>
                  <a:cubicBezTo>
                    <a:pt x="1298" y="1292"/>
                    <a:pt x="1290" y="1291"/>
                    <a:pt x="1282" y="1291"/>
                  </a:cubicBezTo>
                  <a:cubicBezTo>
                    <a:pt x="1274" y="1291"/>
                    <a:pt x="1267" y="1290"/>
                    <a:pt x="1259" y="1290"/>
                  </a:cubicBezTo>
                  <a:cubicBezTo>
                    <a:pt x="1251" y="1289"/>
                    <a:pt x="1243" y="1289"/>
                    <a:pt x="1235" y="1289"/>
                  </a:cubicBezTo>
                  <a:cubicBezTo>
                    <a:pt x="1228" y="1288"/>
                    <a:pt x="1220" y="1288"/>
                    <a:pt x="1212" y="1288"/>
                  </a:cubicBezTo>
                  <a:cubicBezTo>
                    <a:pt x="1204" y="1287"/>
                    <a:pt x="1197" y="1287"/>
                    <a:pt x="1189" y="1286"/>
                  </a:cubicBezTo>
                  <a:cubicBezTo>
                    <a:pt x="1181" y="1286"/>
                    <a:pt x="1173" y="1286"/>
                    <a:pt x="1166" y="1285"/>
                  </a:cubicBezTo>
                  <a:cubicBezTo>
                    <a:pt x="1158" y="1285"/>
                    <a:pt x="1150" y="1284"/>
                    <a:pt x="1142" y="1284"/>
                  </a:cubicBezTo>
                  <a:cubicBezTo>
                    <a:pt x="1135" y="1284"/>
                    <a:pt x="1127" y="1283"/>
                    <a:pt x="1119" y="1283"/>
                  </a:cubicBezTo>
                  <a:cubicBezTo>
                    <a:pt x="1111" y="1282"/>
                    <a:pt x="1104" y="1282"/>
                    <a:pt x="1096" y="1281"/>
                  </a:cubicBezTo>
                  <a:cubicBezTo>
                    <a:pt x="1088" y="1281"/>
                    <a:pt x="1080" y="1281"/>
                    <a:pt x="1073" y="1280"/>
                  </a:cubicBezTo>
                  <a:cubicBezTo>
                    <a:pt x="1065" y="1280"/>
                    <a:pt x="1057" y="1279"/>
                    <a:pt x="1049" y="1279"/>
                  </a:cubicBezTo>
                  <a:cubicBezTo>
                    <a:pt x="1042" y="1278"/>
                    <a:pt x="1034" y="1278"/>
                    <a:pt x="1026" y="1277"/>
                  </a:cubicBezTo>
                  <a:cubicBezTo>
                    <a:pt x="1023" y="1277"/>
                    <a:pt x="1020" y="1277"/>
                    <a:pt x="1017" y="1276"/>
                  </a:cubicBezTo>
                  <a:cubicBezTo>
                    <a:pt x="1012" y="1276"/>
                    <a:pt x="1008" y="1276"/>
                    <a:pt x="1003" y="1275"/>
                  </a:cubicBezTo>
                  <a:cubicBezTo>
                    <a:pt x="995" y="1275"/>
                    <a:pt x="988" y="1274"/>
                    <a:pt x="980" y="1274"/>
                  </a:cubicBezTo>
                  <a:cubicBezTo>
                    <a:pt x="972" y="1273"/>
                    <a:pt x="964" y="1272"/>
                    <a:pt x="957" y="1272"/>
                  </a:cubicBezTo>
                  <a:cubicBezTo>
                    <a:pt x="949" y="1271"/>
                    <a:pt x="941" y="1270"/>
                    <a:pt x="934" y="1270"/>
                  </a:cubicBezTo>
                  <a:cubicBezTo>
                    <a:pt x="926" y="1269"/>
                    <a:pt x="918" y="1268"/>
                    <a:pt x="911" y="1267"/>
                  </a:cubicBezTo>
                  <a:cubicBezTo>
                    <a:pt x="903" y="1267"/>
                    <a:pt x="895" y="1266"/>
                    <a:pt x="888" y="1265"/>
                  </a:cubicBezTo>
                  <a:cubicBezTo>
                    <a:pt x="880" y="1264"/>
                    <a:pt x="872" y="1263"/>
                    <a:pt x="865" y="1263"/>
                  </a:cubicBezTo>
                  <a:cubicBezTo>
                    <a:pt x="857" y="1262"/>
                    <a:pt x="849" y="1261"/>
                    <a:pt x="842" y="1260"/>
                  </a:cubicBezTo>
                  <a:cubicBezTo>
                    <a:pt x="837" y="1259"/>
                    <a:pt x="833" y="1259"/>
                    <a:pt x="829" y="1258"/>
                  </a:cubicBezTo>
                  <a:cubicBezTo>
                    <a:pt x="826" y="1258"/>
                    <a:pt x="822" y="1257"/>
                    <a:pt x="819" y="1257"/>
                  </a:cubicBezTo>
                  <a:cubicBezTo>
                    <a:pt x="811" y="1256"/>
                    <a:pt x="803" y="1255"/>
                    <a:pt x="796" y="1254"/>
                  </a:cubicBezTo>
                  <a:cubicBezTo>
                    <a:pt x="788" y="1253"/>
                    <a:pt x="781" y="1252"/>
                    <a:pt x="773" y="1251"/>
                  </a:cubicBezTo>
                  <a:cubicBezTo>
                    <a:pt x="765" y="1250"/>
                    <a:pt x="758" y="1249"/>
                    <a:pt x="750" y="1248"/>
                  </a:cubicBezTo>
                  <a:cubicBezTo>
                    <a:pt x="743" y="1247"/>
                    <a:pt x="735" y="1246"/>
                    <a:pt x="727" y="1244"/>
                  </a:cubicBezTo>
                  <a:cubicBezTo>
                    <a:pt x="720" y="1243"/>
                    <a:pt x="712" y="1242"/>
                    <a:pt x="705" y="1241"/>
                  </a:cubicBezTo>
                  <a:cubicBezTo>
                    <a:pt x="697" y="1240"/>
                    <a:pt x="690" y="1238"/>
                    <a:pt x="682" y="1237"/>
                  </a:cubicBezTo>
                  <a:cubicBezTo>
                    <a:pt x="674" y="1236"/>
                    <a:pt x="667" y="1235"/>
                    <a:pt x="659" y="1233"/>
                  </a:cubicBezTo>
                  <a:cubicBezTo>
                    <a:pt x="653" y="1232"/>
                    <a:pt x="646" y="1231"/>
                    <a:pt x="640" y="1230"/>
                  </a:cubicBezTo>
                  <a:cubicBezTo>
                    <a:pt x="639" y="1230"/>
                    <a:pt x="638" y="1230"/>
                    <a:pt x="637" y="1229"/>
                  </a:cubicBezTo>
                  <a:cubicBezTo>
                    <a:pt x="629" y="1228"/>
                    <a:pt x="622" y="1227"/>
                    <a:pt x="614" y="1225"/>
                  </a:cubicBezTo>
                  <a:cubicBezTo>
                    <a:pt x="607" y="1224"/>
                    <a:pt x="599" y="1222"/>
                    <a:pt x="592" y="1221"/>
                  </a:cubicBezTo>
                  <a:cubicBezTo>
                    <a:pt x="584" y="1219"/>
                    <a:pt x="577" y="1218"/>
                    <a:pt x="569" y="1216"/>
                  </a:cubicBezTo>
                  <a:cubicBezTo>
                    <a:pt x="562" y="1214"/>
                    <a:pt x="554" y="1213"/>
                    <a:pt x="547" y="1211"/>
                  </a:cubicBezTo>
                  <a:cubicBezTo>
                    <a:pt x="539" y="1209"/>
                    <a:pt x="532" y="1208"/>
                    <a:pt x="524" y="1206"/>
                  </a:cubicBezTo>
                  <a:cubicBezTo>
                    <a:pt x="517" y="1204"/>
                    <a:pt x="510" y="1202"/>
                    <a:pt x="502" y="1201"/>
                  </a:cubicBezTo>
                  <a:cubicBezTo>
                    <a:pt x="495" y="1199"/>
                    <a:pt x="487" y="1197"/>
                    <a:pt x="480" y="1195"/>
                  </a:cubicBezTo>
                  <a:cubicBezTo>
                    <a:pt x="473" y="1193"/>
                    <a:pt x="465" y="1191"/>
                    <a:pt x="458" y="1189"/>
                  </a:cubicBezTo>
                  <a:cubicBezTo>
                    <a:pt x="456" y="1188"/>
                    <a:pt x="454" y="1188"/>
                    <a:pt x="453" y="1187"/>
                  </a:cubicBezTo>
                  <a:cubicBezTo>
                    <a:pt x="447" y="1186"/>
                    <a:pt x="441" y="1184"/>
                    <a:pt x="436" y="1182"/>
                  </a:cubicBezTo>
                  <a:cubicBezTo>
                    <a:pt x="428" y="1180"/>
                    <a:pt x="421" y="1178"/>
                    <a:pt x="414" y="1176"/>
                  </a:cubicBezTo>
                  <a:cubicBezTo>
                    <a:pt x="406" y="1173"/>
                    <a:pt x="399" y="1171"/>
                    <a:pt x="392" y="1169"/>
                  </a:cubicBezTo>
                  <a:cubicBezTo>
                    <a:pt x="385" y="1166"/>
                    <a:pt x="377" y="1164"/>
                    <a:pt x="370" y="1161"/>
                  </a:cubicBezTo>
                  <a:cubicBezTo>
                    <a:pt x="367" y="1160"/>
                    <a:pt x="364" y="1159"/>
                    <a:pt x="361" y="1158"/>
                  </a:cubicBezTo>
                  <a:cubicBezTo>
                    <a:pt x="357" y="1156"/>
                    <a:pt x="353" y="1154"/>
                    <a:pt x="348" y="1153"/>
                  </a:cubicBezTo>
                  <a:cubicBezTo>
                    <a:pt x="341" y="1150"/>
                    <a:pt x="334" y="1147"/>
                    <a:pt x="327" y="1144"/>
                  </a:cubicBezTo>
                  <a:cubicBezTo>
                    <a:pt x="320" y="1141"/>
                    <a:pt x="313" y="1138"/>
                    <a:pt x="305" y="1135"/>
                  </a:cubicBezTo>
                  <a:cubicBezTo>
                    <a:pt x="298" y="1132"/>
                    <a:pt x="291" y="1129"/>
                    <a:pt x="284" y="1125"/>
                  </a:cubicBezTo>
                  <a:cubicBezTo>
                    <a:pt x="280" y="1123"/>
                    <a:pt x="276" y="1121"/>
                    <a:pt x="272" y="1119"/>
                  </a:cubicBezTo>
                  <a:cubicBezTo>
                    <a:pt x="269" y="1118"/>
                    <a:pt x="266" y="1116"/>
                    <a:pt x="263" y="1115"/>
                  </a:cubicBezTo>
                  <a:cubicBezTo>
                    <a:pt x="256" y="1111"/>
                    <a:pt x="249" y="1107"/>
                    <a:pt x="242" y="1103"/>
                  </a:cubicBezTo>
                  <a:cubicBezTo>
                    <a:pt x="235" y="1099"/>
                    <a:pt x="228" y="1095"/>
                    <a:pt x="222" y="1091"/>
                  </a:cubicBezTo>
                  <a:cubicBezTo>
                    <a:pt x="215" y="1087"/>
                    <a:pt x="208" y="1082"/>
                    <a:pt x="201" y="1077"/>
                  </a:cubicBezTo>
                  <a:cubicBezTo>
                    <a:pt x="197" y="1075"/>
                    <a:pt x="194" y="1072"/>
                    <a:pt x="190" y="1069"/>
                  </a:cubicBezTo>
                  <a:cubicBezTo>
                    <a:pt x="187" y="1067"/>
                    <a:pt x="184" y="1065"/>
                    <a:pt x="181" y="1063"/>
                  </a:cubicBezTo>
                  <a:cubicBezTo>
                    <a:pt x="174" y="1057"/>
                    <a:pt x="168" y="1052"/>
                    <a:pt x="162" y="1046"/>
                  </a:cubicBezTo>
                  <a:cubicBezTo>
                    <a:pt x="157" y="1042"/>
                    <a:pt x="153" y="1038"/>
                    <a:pt x="149" y="1034"/>
                  </a:cubicBezTo>
                  <a:cubicBezTo>
                    <a:pt x="148" y="1033"/>
                    <a:pt x="148" y="1033"/>
                    <a:pt x="148" y="1033"/>
                  </a:cubicBezTo>
                  <a:cubicBezTo>
                    <a:pt x="142" y="1026"/>
                    <a:pt x="135" y="1019"/>
                    <a:pt x="130" y="1012"/>
                  </a:cubicBezTo>
                  <a:cubicBezTo>
                    <a:pt x="128" y="1010"/>
                    <a:pt x="127" y="1008"/>
                    <a:pt x="125" y="1007"/>
                  </a:cubicBezTo>
                  <a:cubicBezTo>
                    <a:pt x="119" y="997"/>
                    <a:pt x="119" y="997"/>
                    <a:pt x="119" y="997"/>
                  </a:cubicBezTo>
                  <a:cubicBezTo>
                    <a:pt x="116" y="994"/>
                    <a:pt x="114" y="990"/>
                    <a:pt x="112" y="987"/>
                  </a:cubicBezTo>
                  <a:cubicBezTo>
                    <a:pt x="112" y="987"/>
                    <a:pt x="112" y="987"/>
                    <a:pt x="112" y="987"/>
                  </a:cubicBezTo>
                  <a:cubicBezTo>
                    <a:pt x="106" y="977"/>
                    <a:pt x="106" y="977"/>
                    <a:pt x="106" y="977"/>
                  </a:cubicBezTo>
                  <a:cubicBezTo>
                    <a:pt x="105" y="975"/>
                    <a:pt x="104" y="973"/>
                    <a:pt x="103" y="971"/>
                  </a:cubicBezTo>
                  <a:cubicBezTo>
                    <a:pt x="100" y="966"/>
                    <a:pt x="100" y="966"/>
                    <a:pt x="100" y="966"/>
                  </a:cubicBezTo>
                  <a:cubicBezTo>
                    <a:pt x="96" y="956"/>
                    <a:pt x="96" y="956"/>
                    <a:pt x="96" y="956"/>
                  </a:cubicBezTo>
                  <a:cubicBezTo>
                    <a:pt x="95" y="955"/>
                    <a:pt x="95" y="955"/>
                    <a:pt x="95" y="955"/>
                  </a:cubicBezTo>
                  <a:cubicBezTo>
                    <a:pt x="94" y="953"/>
                    <a:pt x="94" y="952"/>
                    <a:pt x="93" y="950"/>
                  </a:cubicBezTo>
                  <a:cubicBezTo>
                    <a:pt x="91" y="944"/>
                    <a:pt x="91" y="944"/>
                    <a:pt x="91" y="944"/>
                  </a:cubicBezTo>
                  <a:cubicBezTo>
                    <a:pt x="87" y="933"/>
                    <a:pt x="87" y="933"/>
                    <a:pt x="87" y="933"/>
                  </a:cubicBezTo>
                  <a:cubicBezTo>
                    <a:pt x="86" y="929"/>
                    <a:pt x="85" y="925"/>
                    <a:pt x="84" y="921"/>
                  </a:cubicBezTo>
                  <a:cubicBezTo>
                    <a:pt x="83" y="919"/>
                    <a:pt x="83" y="917"/>
                    <a:pt x="82" y="914"/>
                  </a:cubicBezTo>
                  <a:cubicBezTo>
                    <a:pt x="76" y="886"/>
                    <a:pt x="75" y="856"/>
                    <a:pt x="82" y="827"/>
                  </a:cubicBezTo>
                  <a:cubicBezTo>
                    <a:pt x="83" y="824"/>
                    <a:pt x="84" y="819"/>
                    <a:pt x="85" y="816"/>
                  </a:cubicBezTo>
                  <a:cubicBezTo>
                    <a:pt x="86" y="812"/>
                    <a:pt x="87" y="808"/>
                    <a:pt x="88" y="804"/>
                  </a:cubicBezTo>
                  <a:cubicBezTo>
                    <a:pt x="92" y="793"/>
                    <a:pt x="92" y="793"/>
                    <a:pt x="92" y="793"/>
                  </a:cubicBezTo>
                  <a:cubicBezTo>
                    <a:pt x="94" y="789"/>
                    <a:pt x="95" y="785"/>
                    <a:pt x="97" y="782"/>
                  </a:cubicBezTo>
                  <a:cubicBezTo>
                    <a:pt x="100" y="774"/>
                    <a:pt x="104" y="767"/>
                    <a:pt x="107" y="760"/>
                  </a:cubicBezTo>
                  <a:cubicBezTo>
                    <a:pt x="109" y="757"/>
                    <a:pt x="111" y="753"/>
                    <a:pt x="113" y="750"/>
                  </a:cubicBezTo>
                  <a:cubicBezTo>
                    <a:pt x="116" y="744"/>
                    <a:pt x="116" y="744"/>
                    <a:pt x="116" y="744"/>
                  </a:cubicBezTo>
                  <a:cubicBezTo>
                    <a:pt x="117" y="743"/>
                    <a:pt x="118" y="741"/>
                    <a:pt x="119" y="739"/>
                  </a:cubicBezTo>
                  <a:cubicBezTo>
                    <a:pt x="126" y="730"/>
                    <a:pt x="126" y="730"/>
                    <a:pt x="126" y="730"/>
                  </a:cubicBezTo>
                  <a:cubicBezTo>
                    <a:pt x="126" y="729"/>
                    <a:pt x="126" y="729"/>
                    <a:pt x="126" y="729"/>
                  </a:cubicBezTo>
                  <a:cubicBezTo>
                    <a:pt x="133" y="720"/>
                    <a:pt x="133" y="720"/>
                    <a:pt x="133" y="720"/>
                  </a:cubicBezTo>
                  <a:cubicBezTo>
                    <a:pt x="137" y="715"/>
                    <a:pt x="137" y="715"/>
                    <a:pt x="137" y="715"/>
                  </a:cubicBezTo>
                  <a:cubicBezTo>
                    <a:pt x="140" y="710"/>
                    <a:pt x="140" y="710"/>
                    <a:pt x="140" y="710"/>
                  </a:cubicBezTo>
                  <a:cubicBezTo>
                    <a:pt x="148" y="701"/>
                    <a:pt x="148" y="701"/>
                    <a:pt x="148" y="701"/>
                  </a:cubicBezTo>
                  <a:cubicBezTo>
                    <a:pt x="152" y="697"/>
                    <a:pt x="155" y="693"/>
                    <a:pt x="159" y="689"/>
                  </a:cubicBezTo>
                  <a:cubicBezTo>
                    <a:pt x="166" y="681"/>
                    <a:pt x="174" y="673"/>
                    <a:pt x="181" y="666"/>
                  </a:cubicBezTo>
                  <a:cubicBezTo>
                    <a:pt x="184" y="663"/>
                    <a:pt x="187" y="661"/>
                    <a:pt x="189" y="659"/>
                  </a:cubicBezTo>
                  <a:cubicBezTo>
                    <a:pt x="193" y="656"/>
                    <a:pt x="196" y="653"/>
                    <a:pt x="199" y="650"/>
                  </a:cubicBezTo>
                  <a:cubicBezTo>
                    <a:pt x="206" y="645"/>
                    <a:pt x="212" y="640"/>
                    <a:pt x="218" y="635"/>
                  </a:cubicBezTo>
                  <a:cubicBezTo>
                    <a:pt x="218" y="635"/>
                    <a:pt x="219" y="635"/>
                    <a:pt x="219" y="634"/>
                  </a:cubicBezTo>
                  <a:cubicBezTo>
                    <a:pt x="228" y="627"/>
                    <a:pt x="237" y="620"/>
                    <a:pt x="247" y="614"/>
                  </a:cubicBezTo>
                  <a:cubicBezTo>
                    <a:pt x="251" y="611"/>
                    <a:pt x="254" y="609"/>
                    <a:pt x="258" y="607"/>
                  </a:cubicBezTo>
                  <a:cubicBezTo>
                    <a:pt x="275" y="596"/>
                    <a:pt x="275" y="596"/>
                    <a:pt x="275" y="596"/>
                  </a:cubicBezTo>
                  <a:cubicBezTo>
                    <a:pt x="278" y="594"/>
                    <a:pt x="278" y="594"/>
                    <a:pt x="278" y="594"/>
                  </a:cubicBezTo>
                  <a:cubicBezTo>
                    <a:pt x="299" y="582"/>
                    <a:pt x="299" y="582"/>
                    <a:pt x="299" y="582"/>
                  </a:cubicBezTo>
                  <a:cubicBezTo>
                    <a:pt x="300" y="581"/>
                    <a:pt x="301" y="580"/>
                    <a:pt x="302" y="580"/>
                  </a:cubicBezTo>
                  <a:cubicBezTo>
                    <a:pt x="311" y="575"/>
                    <a:pt x="320" y="570"/>
                    <a:pt x="329" y="566"/>
                  </a:cubicBezTo>
                  <a:cubicBezTo>
                    <a:pt x="333" y="563"/>
                    <a:pt x="338" y="561"/>
                    <a:pt x="342" y="559"/>
                  </a:cubicBezTo>
                  <a:cubicBezTo>
                    <a:pt x="346" y="557"/>
                    <a:pt x="351" y="555"/>
                    <a:pt x="356" y="553"/>
                  </a:cubicBezTo>
                  <a:cubicBezTo>
                    <a:pt x="364" y="549"/>
                    <a:pt x="373" y="545"/>
                    <a:pt x="382" y="541"/>
                  </a:cubicBezTo>
                  <a:cubicBezTo>
                    <a:pt x="391" y="537"/>
                    <a:pt x="399" y="533"/>
                    <a:pt x="408" y="530"/>
                  </a:cubicBezTo>
                  <a:cubicBezTo>
                    <a:pt x="417" y="526"/>
                    <a:pt x="425" y="523"/>
                    <a:pt x="434" y="520"/>
                  </a:cubicBezTo>
                  <a:cubicBezTo>
                    <a:pt x="442" y="517"/>
                    <a:pt x="451" y="513"/>
                    <a:pt x="460" y="510"/>
                  </a:cubicBezTo>
                  <a:cubicBezTo>
                    <a:pt x="468" y="507"/>
                    <a:pt x="477" y="505"/>
                    <a:pt x="485" y="502"/>
                  </a:cubicBezTo>
                  <a:cubicBezTo>
                    <a:pt x="494" y="499"/>
                    <a:pt x="502" y="496"/>
                    <a:pt x="511" y="494"/>
                  </a:cubicBezTo>
                  <a:cubicBezTo>
                    <a:pt x="515" y="492"/>
                    <a:pt x="518" y="491"/>
                    <a:pt x="522" y="490"/>
                  </a:cubicBezTo>
                  <a:cubicBezTo>
                    <a:pt x="527" y="489"/>
                    <a:pt x="531" y="487"/>
                    <a:pt x="536" y="486"/>
                  </a:cubicBezTo>
                  <a:cubicBezTo>
                    <a:pt x="544" y="483"/>
                    <a:pt x="553" y="481"/>
                    <a:pt x="561" y="479"/>
                  </a:cubicBezTo>
                  <a:cubicBezTo>
                    <a:pt x="570" y="476"/>
                    <a:pt x="578" y="474"/>
                    <a:pt x="586" y="472"/>
                  </a:cubicBezTo>
                  <a:cubicBezTo>
                    <a:pt x="595" y="469"/>
                    <a:pt x="603" y="467"/>
                    <a:pt x="612" y="465"/>
                  </a:cubicBezTo>
                  <a:cubicBezTo>
                    <a:pt x="620" y="463"/>
                    <a:pt x="628" y="461"/>
                    <a:pt x="637" y="458"/>
                  </a:cubicBezTo>
                  <a:cubicBezTo>
                    <a:pt x="645" y="456"/>
                    <a:pt x="653" y="454"/>
                    <a:pt x="662" y="452"/>
                  </a:cubicBezTo>
                  <a:cubicBezTo>
                    <a:pt x="670" y="450"/>
                    <a:pt x="678" y="448"/>
                    <a:pt x="687" y="446"/>
                  </a:cubicBezTo>
                  <a:cubicBezTo>
                    <a:pt x="694" y="445"/>
                    <a:pt x="701" y="443"/>
                    <a:pt x="708" y="441"/>
                  </a:cubicBezTo>
                  <a:cubicBezTo>
                    <a:pt x="709" y="441"/>
                    <a:pt x="710" y="441"/>
                    <a:pt x="711" y="441"/>
                  </a:cubicBezTo>
                  <a:cubicBezTo>
                    <a:pt x="720" y="439"/>
                    <a:pt x="728" y="437"/>
                    <a:pt x="736" y="435"/>
                  </a:cubicBezTo>
                  <a:cubicBezTo>
                    <a:pt x="745" y="433"/>
                    <a:pt x="753" y="431"/>
                    <a:pt x="761" y="429"/>
                  </a:cubicBezTo>
                  <a:cubicBezTo>
                    <a:pt x="769" y="427"/>
                    <a:pt x="778" y="425"/>
                    <a:pt x="786" y="423"/>
                  </a:cubicBezTo>
                  <a:cubicBezTo>
                    <a:pt x="794" y="421"/>
                    <a:pt x="803" y="419"/>
                    <a:pt x="811" y="417"/>
                  </a:cubicBezTo>
                  <a:cubicBezTo>
                    <a:pt x="820" y="415"/>
                    <a:pt x="828" y="412"/>
                    <a:pt x="836" y="410"/>
                  </a:cubicBezTo>
                  <a:cubicBezTo>
                    <a:pt x="845" y="407"/>
                    <a:pt x="853" y="405"/>
                    <a:pt x="862" y="402"/>
                  </a:cubicBezTo>
                  <a:cubicBezTo>
                    <a:pt x="870" y="399"/>
                    <a:pt x="879" y="396"/>
                    <a:pt x="887" y="393"/>
                  </a:cubicBezTo>
                  <a:cubicBezTo>
                    <a:pt x="889" y="392"/>
                    <a:pt x="891" y="391"/>
                    <a:pt x="893" y="391"/>
                  </a:cubicBezTo>
                  <a:cubicBezTo>
                    <a:pt x="900" y="388"/>
                    <a:pt x="907" y="385"/>
                    <a:pt x="913" y="382"/>
                  </a:cubicBezTo>
                  <a:cubicBezTo>
                    <a:pt x="922" y="378"/>
                    <a:pt x="931" y="374"/>
                    <a:pt x="940" y="369"/>
                  </a:cubicBezTo>
                  <a:cubicBezTo>
                    <a:pt x="949" y="365"/>
                    <a:pt x="958" y="359"/>
                    <a:pt x="967" y="354"/>
                  </a:cubicBezTo>
                  <a:cubicBezTo>
                    <a:pt x="971" y="351"/>
                    <a:pt x="975" y="349"/>
                    <a:pt x="978" y="347"/>
                  </a:cubicBezTo>
                  <a:cubicBezTo>
                    <a:pt x="988" y="340"/>
                    <a:pt x="988" y="340"/>
                    <a:pt x="988" y="340"/>
                  </a:cubicBezTo>
                  <a:cubicBezTo>
                    <a:pt x="990" y="338"/>
                    <a:pt x="993" y="336"/>
                    <a:pt x="995" y="334"/>
                  </a:cubicBezTo>
                  <a:cubicBezTo>
                    <a:pt x="996" y="334"/>
                    <a:pt x="997" y="333"/>
                    <a:pt x="998" y="332"/>
                  </a:cubicBezTo>
                  <a:cubicBezTo>
                    <a:pt x="1004" y="327"/>
                    <a:pt x="1010" y="323"/>
                    <a:pt x="1016" y="317"/>
                  </a:cubicBezTo>
                  <a:cubicBezTo>
                    <a:pt x="1019" y="314"/>
                    <a:pt x="1022" y="311"/>
                    <a:pt x="1025" y="308"/>
                  </a:cubicBezTo>
                  <a:cubicBezTo>
                    <a:pt x="1033" y="299"/>
                    <a:pt x="1040" y="290"/>
                    <a:pt x="1046" y="279"/>
                  </a:cubicBezTo>
                  <a:cubicBezTo>
                    <a:pt x="1053" y="265"/>
                    <a:pt x="1057" y="248"/>
                    <a:pt x="1056" y="232"/>
                  </a:cubicBezTo>
                  <a:cubicBezTo>
                    <a:pt x="1055" y="224"/>
                    <a:pt x="1054" y="216"/>
                    <a:pt x="1051" y="208"/>
                  </a:cubicBezTo>
                  <a:cubicBezTo>
                    <a:pt x="1050" y="205"/>
                    <a:pt x="1050" y="205"/>
                    <a:pt x="1050" y="205"/>
                  </a:cubicBezTo>
                  <a:cubicBezTo>
                    <a:pt x="1050" y="205"/>
                    <a:pt x="1050" y="204"/>
                    <a:pt x="1050" y="204"/>
                  </a:cubicBezTo>
                  <a:cubicBezTo>
                    <a:pt x="1050" y="203"/>
                    <a:pt x="1049" y="203"/>
                    <a:pt x="1049" y="202"/>
                  </a:cubicBezTo>
                  <a:cubicBezTo>
                    <a:pt x="1047" y="197"/>
                    <a:pt x="1047" y="197"/>
                    <a:pt x="1047" y="197"/>
                  </a:cubicBezTo>
                  <a:cubicBezTo>
                    <a:pt x="1045" y="191"/>
                    <a:pt x="1045" y="191"/>
                    <a:pt x="1045" y="191"/>
                  </a:cubicBezTo>
                  <a:cubicBezTo>
                    <a:pt x="1044" y="190"/>
                    <a:pt x="1043" y="188"/>
                    <a:pt x="1042" y="186"/>
                  </a:cubicBezTo>
                  <a:cubicBezTo>
                    <a:pt x="1039" y="181"/>
                    <a:pt x="1037" y="176"/>
                    <a:pt x="1034" y="172"/>
                  </a:cubicBezTo>
                  <a:cubicBezTo>
                    <a:pt x="1028" y="163"/>
                    <a:pt x="1022" y="155"/>
                    <a:pt x="1016" y="148"/>
                  </a:cubicBezTo>
                  <a:cubicBezTo>
                    <a:pt x="1013" y="145"/>
                    <a:pt x="1009" y="141"/>
                    <a:pt x="1006" y="138"/>
                  </a:cubicBezTo>
                  <a:cubicBezTo>
                    <a:pt x="1001" y="134"/>
                    <a:pt x="997" y="129"/>
                    <a:pt x="992" y="125"/>
                  </a:cubicBezTo>
                  <a:cubicBezTo>
                    <a:pt x="986" y="121"/>
                    <a:pt x="981" y="116"/>
                    <a:pt x="975" y="112"/>
                  </a:cubicBezTo>
                  <a:cubicBezTo>
                    <a:pt x="974" y="112"/>
                    <a:pt x="973" y="111"/>
                    <a:pt x="972" y="110"/>
                  </a:cubicBezTo>
                  <a:cubicBezTo>
                    <a:pt x="965" y="106"/>
                    <a:pt x="958" y="102"/>
                    <a:pt x="951" y="98"/>
                  </a:cubicBezTo>
                  <a:cubicBezTo>
                    <a:pt x="945" y="95"/>
                    <a:pt x="940" y="92"/>
                    <a:pt x="934" y="89"/>
                  </a:cubicBezTo>
                  <a:cubicBezTo>
                    <a:pt x="933" y="89"/>
                    <a:pt x="931" y="88"/>
                    <a:pt x="930" y="87"/>
                  </a:cubicBezTo>
                  <a:cubicBezTo>
                    <a:pt x="923" y="84"/>
                    <a:pt x="916" y="81"/>
                    <a:pt x="909" y="78"/>
                  </a:cubicBezTo>
                  <a:cubicBezTo>
                    <a:pt x="903" y="76"/>
                    <a:pt x="897" y="74"/>
                    <a:pt x="891" y="72"/>
                  </a:cubicBezTo>
                  <a:cubicBezTo>
                    <a:pt x="889" y="71"/>
                    <a:pt x="888" y="71"/>
                    <a:pt x="887" y="71"/>
                  </a:cubicBezTo>
                  <a:cubicBezTo>
                    <a:pt x="880" y="68"/>
                    <a:pt x="872" y="66"/>
                    <a:pt x="865" y="64"/>
                  </a:cubicBezTo>
                  <a:cubicBezTo>
                    <a:pt x="857" y="62"/>
                    <a:pt x="850" y="60"/>
                    <a:pt x="843" y="58"/>
                  </a:cubicBezTo>
                  <a:cubicBezTo>
                    <a:pt x="835" y="57"/>
                    <a:pt x="828" y="55"/>
                    <a:pt x="820" y="53"/>
                  </a:cubicBezTo>
                  <a:cubicBezTo>
                    <a:pt x="814" y="52"/>
                    <a:pt x="808" y="51"/>
                    <a:pt x="801" y="50"/>
                  </a:cubicBezTo>
                  <a:cubicBezTo>
                    <a:pt x="800" y="49"/>
                    <a:pt x="799" y="49"/>
                    <a:pt x="798" y="49"/>
                  </a:cubicBezTo>
                  <a:cubicBezTo>
                    <a:pt x="790" y="48"/>
                    <a:pt x="783" y="47"/>
                    <a:pt x="775" y="45"/>
                  </a:cubicBezTo>
                  <a:cubicBezTo>
                    <a:pt x="767" y="44"/>
                    <a:pt x="760" y="43"/>
                    <a:pt x="752" y="42"/>
                  </a:cubicBezTo>
                  <a:cubicBezTo>
                    <a:pt x="744" y="41"/>
                    <a:pt x="737" y="40"/>
                    <a:pt x="729" y="40"/>
                  </a:cubicBezTo>
                  <a:cubicBezTo>
                    <a:pt x="722" y="39"/>
                    <a:pt x="714" y="38"/>
                    <a:pt x="706" y="37"/>
                  </a:cubicBezTo>
                  <a:cubicBezTo>
                    <a:pt x="698" y="36"/>
                    <a:pt x="691" y="36"/>
                    <a:pt x="683" y="35"/>
                  </a:cubicBezTo>
                  <a:cubicBezTo>
                    <a:pt x="675" y="34"/>
                    <a:pt x="668" y="34"/>
                    <a:pt x="660" y="33"/>
                  </a:cubicBezTo>
                  <a:cubicBezTo>
                    <a:pt x="652" y="33"/>
                    <a:pt x="645" y="32"/>
                    <a:pt x="637" y="32"/>
                  </a:cubicBezTo>
                  <a:cubicBezTo>
                    <a:pt x="631" y="31"/>
                    <a:pt x="626" y="31"/>
                    <a:pt x="621" y="30"/>
                  </a:cubicBezTo>
                  <a:cubicBezTo>
                    <a:pt x="618" y="30"/>
                    <a:pt x="616" y="30"/>
                    <a:pt x="614" y="30"/>
                  </a:cubicBezTo>
                  <a:cubicBezTo>
                    <a:pt x="606" y="29"/>
                    <a:pt x="598" y="29"/>
                    <a:pt x="591" y="28"/>
                  </a:cubicBezTo>
                  <a:cubicBezTo>
                    <a:pt x="583" y="27"/>
                    <a:pt x="575" y="27"/>
                    <a:pt x="567" y="26"/>
                  </a:cubicBezTo>
                  <a:cubicBezTo>
                    <a:pt x="560" y="26"/>
                    <a:pt x="552" y="25"/>
                    <a:pt x="544" y="25"/>
                  </a:cubicBezTo>
                  <a:cubicBezTo>
                    <a:pt x="536" y="24"/>
                    <a:pt x="529" y="24"/>
                    <a:pt x="521" y="23"/>
                  </a:cubicBezTo>
                  <a:cubicBezTo>
                    <a:pt x="513" y="23"/>
                    <a:pt x="505" y="22"/>
                    <a:pt x="498" y="22"/>
                  </a:cubicBezTo>
                  <a:cubicBezTo>
                    <a:pt x="490" y="22"/>
                    <a:pt x="482" y="21"/>
                    <a:pt x="474" y="21"/>
                  </a:cubicBezTo>
                  <a:cubicBezTo>
                    <a:pt x="467" y="20"/>
                    <a:pt x="459" y="20"/>
                    <a:pt x="451" y="20"/>
                  </a:cubicBezTo>
                  <a:cubicBezTo>
                    <a:pt x="448" y="19"/>
                    <a:pt x="446" y="19"/>
                    <a:pt x="443" y="19"/>
                  </a:cubicBezTo>
                  <a:cubicBezTo>
                    <a:pt x="438" y="19"/>
                    <a:pt x="433" y="19"/>
                    <a:pt x="428" y="19"/>
                  </a:cubicBezTo>
                  <a:cubicBezTo>
                    <a:pt x="420" y="18"/>
                    <a:pt x="412" y="18"/>
                    <a:pt x="404" y="17"/>
                  </a:cubicBezTo>
                  <a:cubicBezTo>
                    <a:pt x="397" y="17"/>
                    <a:pt x="389" y="17"/>
                    <a:pt x="381" y="16"/>
                  </a:cubicBezTo>
                  <a:cubicBezTo>
                    <a:pt x="373" y="16"/>
                    <a:pt x="366" y="16"/>
                    <a:pt x="358" y="15"/>
                  </a:cubicBezTo>
                  <a:cubicBezTo>
                    <a:pt x="350" y="15"/>
                    <a:pt x="342" y="15"/>
                    <a:pt x="335" y="14"/>
                  </a:cubicBezTo>
                  <a:cubicBezTo>
                    <a:pt x="327" y="14"/>
                    <a:pt x="319" y="14"/>
                    <a:pt x="311" y="13"/>
                  </a:cubicBezTo>
                  <a:cubicBezTo>
                    <a:pt x="303" y="13"/>
                    <a:pt x="296" y="13"/>
                    <a:pt x="288" y="12"/>
                  </a:cubicBezTo>
                  <a:cubicBezTo>
                    <a:pt x="280" y="12"/>
                    <a:pt x="272" y="11"/>
                    <a:pt x="265" y="11"/>
                  </a:cubicBezTo>
                  <a:cubicBezTo>
                    <a:pt x="257" y="11"/>
                    <a:pt x="249" y="10"/>
                    <a:pt x="241" y="10"/>
                  </a:cubicBezTo>
                  <a:cubicBezTo>
                    <a:pt x="233" y="10"/>
                    <a:pt x="226" y="9"/>
                    <a:pt x="218" y="9"/>
                  </a:cubicBezTo>
                  <a:cubicBezTo>
                    <a:pt x="210" y="9"/>
                    <a:pt x="202" y="8"/>
                    <a:pt x="195" y="8"/>
                  </a:cubicBezTo>
                  <a:cubicBezTo>
                    <a:pt x="187" y="8"/>
                    <a:pt x="179" y="7"/>
                    <a:pt x="171" y="7"/>
                  </a:cubicBezTo>
                  <a:cubicBezTo>
                    <a:pt x="163" y="7"/>
                    <a:pt x="156" y="6"/>
                    <a:pt x="148" y="6"/>
                  </a:cubicBezTo>
                  <a:cubicBezTo>
                    <a:pt x="140" y="6"/>
                    <a:pt x="132" y="5"/>
                    <a:pt x="125" y="5"/>
                  </a:cubicBezTo>
                  <a:cubicBezTo>
                    <a:pt x="117" y="4"/>
                    <a:pt x="109" y="4"/>
                    <a:pt x="101" y="4"/>
                  </a:cubicBezTo>
                  <a:cubicBezTo>
                    <a:pt x="101" y="4"/>
                    <a:pt x="100" y="4"/>
                    <a:pt x="99" y="4"/>
                  </a:cubicBezTo>
                  <a:cubicBezTo>
                    <a:pt x="92" y="3"/>
                    <a:pt x="85" y="3"/>
                    <a:pt x="78" y="3"/>
                  </a:cubicBezTo>
                  <a:cubicBezTo>
                    <a:pt x="70" y="2"/>
                    <a:pt x="62" y="2"/>
                    <a:pt x="55" y="2"/>
                  </a:cubicBezTo>
                  <a:cubicBezTo>
                    <a:pt x="47" y="1"/>
                    <a:pt x="39" y="1"/>
                    <a:pt x="31" y="1"/>
                  </a:cubicBezTo>
                  <a:cubicBezTo>
                    <a:pt x="24" y="1"/>
                    <a:pt x="16" y="0"/>
                    <a:pt x="8" y="0"/>
                  </a:cubicBezTo>
                  <a:cubicBezTo>
                    <a:pt x="5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5" y="8"/>
                    <a:pt x="9" y="8"/>
                    <a:pt x="14" y="8"/>
                  </a:cubicBezTo>
                  <a:cubicBezTo>
                    <a:pt x="21" y="9"/>
                    <a:pt x="29" y="9"/>
                    <a:pt x="37" y="9"/>
                  </a:cubicBezTo>
                  <a:cubicBezTo>
                    <a:pt x="45" y="10"/>
                    <a:pt x="52" y="10"/>
                    <a:pt x="60" y="10"/>
                  </a:cubicBezTo>
                  <a:cubicBezTo>
                    <a:pt x="68" y="11"/>
                    <a:pt x="76" y="11"/>
                    <a:pt x="83" y="11"/>
                  </a:cubicBezTo>
                  <a:cubicBezTo>
                    <a:pt x="90" y="12"/>
                    <a:pt x="96" y="12"/>
                    <a:pt x="103" y="12"/>
                  </a:cubicBezTo>
                  <a:cubicBezTo>
                    <a:pt x="104" y="12"/>
                    <a:pt x="105" y="12"/>
                    <a:pt x="107" y="13"/>
                  </a:cubicBezTo>
                  <a:cubicBezTo>
                    <a:pt x="115" y="13"/>
                    <a:pt x="122" y="13"/>
                    <a:pt x="130" y="14"/>
                  </a:cubicBezTo>
                  <a:cubicBezTo>
                    <a:pt x="138" y="14"/>
                    <a:pt x="146" y="14"/>
                    <a:pt x="153" y="15"/>
                  </a:cubicBezTo>
                  <a:cubicBezTo>
                    <a:pt x="161" y="15"/>
                    <a:pt x="169" y="15"/>
                    <a:pt x="177" y="16"/>
                  </a:cubicBezTo>
                  <a:cubicBezTo>
                    <a:pt x="184" y="16"/>
                    <a:pt x="192" y="17"/>
                    <a:pt x="200" y="17"/>
                  </a:cubicBezTo>
                  <a:cubicBezTo>
                    <a:pt x="208" y="17"/>
                    <a:pt x="215" y="18"/>
                    <a:pt x="223" y="18"/>
                  </a:cubicBezTo>
                  <a:cubicBezTo>
                    <a:pt x="231" y="18"/>
                    <a:pt x="239" y="19"/>
                    <a:pt x="246" y="19"/>
                  </a:cubicBezTo>
                  <a:cubicBezTo>
                    <a:pt x="254" y="20"/>
                    <a:pt x="262" y="20"/>
                    <a:pt x="270" y="20"/>
                  </a:cubicBezTo>
                  <a:cubicBezTo>
                    <a:pt x="277" y="21"/>
                    <a:pt x="285" y="21"/>
                    <a:pt x="293" y="21"/>
                  </a:cubicBezTo>
                  <a:cubicBezTo>
                    <a:pt x="301" y="22"/>
                    <a:pt x="308" y="22"/>
                    <a:pt x="316" y="22"/>
                  </a:cubicBezTo>
                  <a:cubicBezTo>
                    <a:pt x="324" y="23"/>
                    <a:pt x="332" y="23"/>
                    <a:pt x="339" y="24"/>
                  </a:cubicBezTo>
                  <a:cubicBezTo>
                    <a:pt x="347" y="24"/>
                    <a:pt x="355" y="24"/>
                    <a:pt x="363" y="25"/>
                  </a:cubicBezTo>
                  <a:cubicBezTo>
                    <a:pt x="370" y="25"/>
                    <a:pt x="378" y="25"/>
                    <a:pt x="386" y="26"/>
                  </a:cubicBezTo>
                  <a:cubicBezTo>
                    <a:pt x="394" y="26"/>
                    <a:pt x="401" y="26"/>
                    <a:pt x="409" y="27"/>
                  </a:cubicBezTo>
                  <a:cubicBezTo>
                    <a:pt x="417" y="27"/>
                    <a:pt x="425" y="28"/>
                    <a:pt x="432" y="28"/>
                  </a:cubicBezTo>
                  <a:cubicBezTo>
                    <a:pt x="437" y="28"/>
                    <a:pt x="442" y="28"/>
                    <a:pt x="447" y="29"/>
                  </a:cubicBezTo>
                  <a:cubicBezTo>
                    <a:pt x="450" y="29"/>
                    <a:pt x="453" y="29"/>
                    <a:pt x="456" y="29"/>
                  </a:cubicBezTo>
                  <a:cubicBezTo>
                    <a:pt x="463" y="29"/>
                    <a:pt x="471" y="30"/>
                    <a:pt x="479" y="30"/>
                  </a:cubicBezTo>
                  <a:cubicBezTo>
                    <a:pt x="487" y="31"/>
                    <a:pt x="494" y="31"/>
                    <a:pt x="502" y="32"/>
                  </a:cubicBezTo>
                  <a:cubicBezTo>
                    <a:pt x="510" y="32"/>
                    <a:pt x="518" y="32"/>
                    <a:pt x="525" y="33"/>
                  </a:cubicBezTo>
                  <a:cubicBezTo>
                    <a:pt x="533" y="33"/>
                    <a:pt x="541" y="34"/>
                    <a:pt x="549" y="34"/>
                  </a:cubicBezTo>
                  <a:cubicBezTo>
                    <a:pt x="556" y="35"/>
                    <a:pt x="564" y="36"/>
                    <a:pt x="572" y="36"/>
                  </a:cubicBezTo>
                  <a:cubicBezTo>
                    <a:pt x="579" y="37"/>
                    <a:pt x="587" y="37"/>
                    <a:pt x="595" y="38"/>
                  </a:cubicBezTo>
                  <a:cubicBezTo>
                    <a:pt x="603" y="38"/>
                    <a:pt x="610" y="39"/>
                    <a:pt x="618" y="40"/>
                  </a:cubicBezTo>
                  <a:cubicBezTo>
                    <a:pt x="620" y="40"/>
                    <a:pt x="622" y="40"/>
                    <a:pt x="624" y="40"/>
                  </a:cubicBezTo>
                  <a:cubicBezTo>
                    <a:pt x="630" y="41"/>
                    <a:pt x="635" y="41"/>
                    <a:pt x="641" y="41"/>
                  </a:cubicBezTo>
                  <a:cubicBezTo>
                    <a:pt x="649" y="42"/>
                    <a:pt x="656" y="43"/>
                    <a:pt x="664" y="43"/>
                  </a:cubicBezTo>
                  <a:cubicBezTo>
                    <a:pt x="672" y="44"/>
                    <a:pt x="679" y="45"/>
                    <a:pt x="687" y="45"/>
                  </a:cubicBezTo>
                  <a:cubicBezTo>
                    <a:pt x="695" y="46"/>
                    <a:pt x="703" y="47"/>
                    <a:pt x="710" y="47"/>
                  </a:cubicBezTo>
                  <a:cubicBezTo>
                    <a:pt x="718" y="48"/>
                    <a:pt x="726" y="49"/>
                    <a:pt x="733" y="50"/>
                  </a:cubicBezTo>
                  <a:cubicBezTo>
                    <a:pt x="741" y="51"/>
                    <a:pt x="748" y="52"/>
                    <a:pt x="756" y="53"/>
                  </a:cubicBezTo>
                  <a:cubicBezTo>
                    <a:pt x="764" y="54"/>
                    <a:pt x="771" y="55"/>
                    <a:pt x="779" y="56"/>
                  </a:cubicBezTo>
                  <a:cubicBezTo>
                    <a:pt x="786" y="57"/>
                    <a:pt x="794" y="58"/>
                    <a:pt x="801" y="59"/>
                  </a:cubicBezTo>
                  <a:cubicBezTo>
                    <a:pt x="802" y="60"/>
                    <a:pt x="803" y="60"/>
                    <a:pt x="804" y="60"/>
                  </a:cubicBezTo>
                  <a:cubicBezTo>
                    <a:pt x="811" y="61"/>
                    <a:pt x="817" y="62"/>
                    <a:pt x="824" y="64"/>
                  </a:cubicBezTo>
                  <a:cubicBezTo>
                    <a:pt x="831" y="65"/>
                    <a:pt x="839" y="67"/>
                    <a:pt x="846" y="69"/>
                  </a:cubicBezTo>
                  <a:cubicBezTo>
                    <a:pt x="854" y="71"/>
                    <a:pt x="861" y="73"/>
                    <a:pt x="868" y="75"/>
                  </a:cubicBezTo>
                  <a:cubicBezTo>
                    <a:pt x="876" y="77"/>
                    <a:pt x="883" y="79"/>
                    <a:pt x="890" y="81"/>
                  </a:cubicBezTo>
                  <a:cubicBezTo>
                    <a:pt x="891" y="82"/>
                    <a:pt x="892" y="82"/>
                    <a:pt x="893" y="82"/>
                  </a:cubicBezTo>
                  <a:cubicBezTo>
                    <a:pt x="899" y="84"/>
                    <a:pt x="906" y="87"/>
                    <a:pt x="912" y="89"/>
                  </a:cubicBezTo>
                  <a:cubicBezTo>
                    <a:pt x="919" y="92"/>
                    <a:pt x="926" y="95"/>
                    <a:pt x="933" y="98"/>
                  </a:cubicBezTo>
                  <a:cubicBezTo>
                    <a:pt x="934" y="99"/>
                    <a:pt x="935" y="99"/>
                    <a:pt x="935" y="99"/>
                  </a:cubicBezTo>
                  <a:cubicBezTo>
                    <a:pt x="942" y="102"/>
                    <a:pt x="948" y="106"/>
                    <a:pt x="954" y="109"/>
                  </a:cubicBezTo>
                  <a:cubicBezTo>
                    <a:pt x="961" y="113"/>
                    <a:pt x="968" y="117"/>
                    <a:pt x="975" y="122"/>
                  </a:cubicBezTo>
                  <a:cubicBezTo>
                    <a:pt x="975" y="122"/>
                    <a:pt x="975" y="122"/>
                    <a:pt x="975" y="122"/>
                  </a:cubicBezTo>
                  <a:cubicBezTo>
                    <a:pt x="982" y="127"/>
                    <a:pt x="988" y="132"/>
                    <a:pt x="995" y="137"/>
                  </a:cubicBezTo>
                  <a:cubicBezTo>
                    <a:pt x="997" y="139"/>
                    <a:pt x="999" y="141"/>
                    <a:pt x="1001" y="143"/>
                  </a:cubicBezTo>
                  <a:cubicBezTo>
                    <a:pt x="1003" y="145"/>
                    <a:pt x="1004" y="146"/>
                    <a:pt x="1006" y="148"/>
                  </a:cubicBezTo>
                  <a:cubicBezTo>
                    <a:pt x="1007" y="149"/>
                    <a:pt x="1008" y="150"/>
                    <a:pt x="1009" y="152"/>
                  </a:cubicBezTo>
                  <a:cubicBezTo>
                    <a:pt x="1016" y="159"/>
                    <a:pt x="1022" y="168"/>
                    <a:pt x="1027" y="176"/>
                  </a:cubicBezTo>
                  <a:cubicBezTo>
                    <a:pt x="1028" y="179"/>
                    <a:pt x="1030" y="182"/>
                    <a:pt x="1032" y="185"/>
                  </a:cubicBezTo>
                  <a:cubicBezTo>
                    <a:pt x="1032" y="187"/>
                    <a:pt x="1033" y="188"/>
                    <a:pt x="1034" y="190"/>
                  </a:cubicBezTo>
                  <a:cubicBezTo>
                    <a:pt x="1036" y="195"/>
                    <a:pt x="1036" y="195"/>
                    <a:pt x="1036" y="195"/>
                  </a:cubicBezTo>
                  <a:cubicBezTo>
                    <a:pt x="1039" y="201"/>
                    <a:pt x="1039" y="201"/>
                    <a:pt x="1039" y="201"/>
                  </a:cubicBezTo>
                  <a:cubicBezTo>
                    <a:pt x="1039" y="202"/>
                    <a:pt x="1039" y="203"/>
                    <a:pt x="1040" y="203"/>
                  </a:cubicBezTo>
                  <a:cubicBezTo>
                    <a:pt x="1041" y="206"/>
                    <a:pt x="1041" y="206"/>
                    <a:pt x="1041" y="206"/>
                  </a:cubicBezTo>
                  <a:cubicBezTo>
                    <a:pt x="1041" y="208"/>
                    <a:pt x="1042" y="210"/>
                    <a:pt x="1042" y="212"/>
                  </a:cubicBezTo>
                  <a:cubicBezTo>
                    <a:pt x="1043" y="217"/>
                    <a:pt x="1044" y="223"/>
                    <a:pt x="1045" y="228"/>
                  </a:cubicBezTo>
                  <a:cubicBezTo>
                    <a:pt x="1045" y="243"/>
                    <a:pt x="1042" y="258"/>
                    <a:pt x="1035" y="272"/>
                  </a:cubicBezTo>
                  <a:cubicBezTo>
                    <a:pt x="1032" y="278"/>
                    <a:pt x="1028" y="284"/>
                    <a:pt x="1024" y="290"/>
                  </a:cubicBezTo>
                  <a:cubicBezTo>
                    <a:pt x="1015" y="301"/>
                    <a:pt x="1004" y="311"/>
                    <a:pt x="993" y="320"/>
                  </a:cubicBezTo>
                  <a:cubicBezTo>
                    <a:pt x="986" y="325"/>
                    <a:pt x="978" y="331"/>
                    <a:pt x="970" y="336"/>
                  </a:cubicBezTo>
                  <a:cubicBezTo>
                    <a:pt x="968" y="338"/>
                    <a:pt x="966" y="339"/>
                    <a:pt x="965" y="340"/>
                  </a:cubicBezTo>
                  <a:cubicBezTo>
                    <a:pt x="956" y="346"/>
                    <a:pt x="947" y="351"/>
                    <a:pt x="937" y="356"/>
                  </a:cubicBezTo>
                  <a:cubicBezTo>
                    <a:pt x="929" y="361"/>
                    <a:pt x="920" y="365"/>
                    <a:pt x="911" y="369"/>
                  </a:cubicBezTo>
                  <a:cubicBezTo>
                    <a:pt x="903" y="373"/>
                    <a:pt x="895" y="376"/>
                    <a:pt x="887" y="379"/>
                  </a:cubicBezTo>
                  <a:cubicBezTo>
                    <a:pt x="886" y="380"/>
                    <a:pt x="885" y="380"/>
                    <a:pt x="884" y="380"/>
                  </a:cubicBezTo>
                  <a:cubicBezTo>
                    <a:pt x="876" y="383"/>
                    <a:pt x="867" y="387"/>
                    <a:pt x="859" y="389"/>
                  </a:cubicBezTo>
                  <a:cubicBezTo>
                    <a:pt x="850" y="392"/>
                    <a:pt x="842" y="395"/>
                    <a:pt x="833" y="397"/>
                  </a:cubicBezTo>
                  <a:cubicBezTo>
                    <a:pt x="825" y="400"/>
                    <a:pt x="816" y="402"/>
                    <a:pt x="808" y="405"/>
                  </a:cubicBezTo>
                  <a:cubicBezTo>
                    <a:pt x="800" y="407"/>
                    <a:pt x="791" y="409"/>
                    <a:pt x="783" y="411"/>
                  </a:cubicBezTo>
                  <a:cubicBezTo>
                    <a:pt x="775" y="413"/>
                    <a:pt x="766" y="415"/>
                    <a:pt x="758" y="417"/>
                  </a:cubicBezTo>
                  <a:cubicBezTo>
                    <a:pt x="750" y="419"/>
                    <a:pt x="741" y="421"/>
                    <a:pt x="733" y="423"/>
                  </a:cubicBezTo>
                  <a:cubicBezTo>
                    <a:pt x="725" y="424"/>
                    <a:pt x="716" y="426"/>
                    <a:pt x="708" y="428"/>
                  </a:cubicBezTo>
                  <a:cubicBezTo>
                    <a:pt x="706" y="429"/>
                    <a:pt x="704" y="429"/>
                    <a:pt x="703" y="429"/>
                  </a:cubicBezTo>
                  <a:cubicBezTo>
                    <a:pt x="696" y="431"/>
                    <a:pt x="690" y="432"/>
                    <a:pt x="683" y="434"/>
                  </a:cubicBezTo>
                  <a:cubicBezTo>
                    <a:pt x="675" y="436"/>
                    <a:pt x="667" y="438"/>
                    <a:pt x="658" y="440"/>
                  </a:cubicBezTo>
                  <a:cubicBezTo>
                    <a:pt x="650" y="442"/>
                    <a:pt x="642" y="444"/>
                    <a:pt x="633" y="446"/>
                  </a:cubicBezTo>
                  <a:cubicBezTo>
                    <a:pt x="625" y="448"/>
                    <a:pt x="617" y="450"/>
                    <a:pt x="608" y="452"/>
                  </a:cubicBezTo>
                  <a:cubicBezTo>
                    <a:pt x="600" y="454"/>
                    <a:pt x="591" y="456"/>
                    <a:pt x="583" y="459"/>
                  </a:cubicBezTo>
                  <a:cubicBezTo>
                    <a:pt x="575" y="461"/>
                    <a:pt x="566" y="463"/>
                    <a:pt x="558" y="466"/>
                  </a:cubicBezTo>
                  <a:cubicBezTo>
                    <a:pt x="549" y="468"/>
                    <a:pt x="541" y="470"/>
                    <a:pt x="533" y="473"/>
                  </a:cubicBezTo>
                  <a:cubicBezTo>
                    <a:pt x="527" y="474"/>
                    <a:pt x="521" y="476"/>
                    <a:pt x="516" y="478"/>
                  </a:cubicBezTo>
                  <a:cubicBezTo>
                    <a:pt x="513" y="479"/>
                    <a:pt x="510" y="479"/>
                    <a:pt x="507" y="480"/>
                  </a:cubicBezTo>
                  <a:cubicBezTo>
                    <a:pt x="499" y="483"/>
                    <a:pt x="490" y="486"/>
                    <a:pt x="482" y="488"/>
                  </a:cubicBezTo>
                  <a:cubicBezTo>
                    <a:pt x="473" y="491"/>
                    <a:pt x="465" y="494"/>
                    <a:pt x="456" y="497"/>
                  </a:cubicBezTo>
                  <a:cubicBezTo>
                    <a:pt x="448" y="500"/>
                    <a:pt x="439" y="503"/>
                    <a:pt x="430" y="506"/>
                  </a:cubicBezTo>
                  <a:cubicBezTo>
                    <a:pt x="422" y="509"/>
                    <a:pt x="413" y="513"/>
                    <a:pt x="405" y="516"/>
                  </a:cubicBezTo>
                  <a:cubicBezTo>
                    <a:pt x="396" y="520"/>
                    <a:pt x="387" y="523"/>
                    <a:pt x="378" y="527"/>
                  </a:cubicBezTo>
                  <a:cubicBezTo>
                    <a:pt x="370" y="531"/>
                    <a:pt x="361" y="534"/>
                    <a:pt x="352" y="538"/>
                  </a:cubicBezTo>
                  <a:cubicBezTo>
                    <a:pt x="346" y="541"/>
                    <a:pt x="340" y="544"/>
                    <a:pt x="334" y="547"/>
                  </a:cubicBezTo>
                  <a:cubicBezTo>
                    <a:pt x="331" y="548"/>
                    <a:pt x="328" y="550"/>
                    <a:pt x="326" y="551"/>
                  </a:cubicBezTo>
                  <a:cubicBezTo>
                    <a:pt x="317" y="556"/>
                    <a:pt x="308" y="560"/>
                    <a:pt x="299" y="565"/>
                  </a:cubicBezTo>
                  <a:cubicBezTo>
                    <a:pt x="296" y="567"/>
                    <a:pt x="293" y="568"/>
                    <a:pt x="290" y="570"/>
                  </a:cubicBezTo>
                  <a:cubicBezTo>
                    <a:pt x="271" y="581"/>
                    <a:pt x="271" y="581"/>
                    <a:pt x="271" y="581"/>
                  </a:cubicBezTo>
                  <a:cubicBezTo>
                    <a:pt x="269" y="582"/>
                    <a:pt x="269" y="582"/>
                    <a:pt x="269" y="582"/>
                  </a:cubicBezTo>
                  <a:cubicBezTo>
                    <a:pt x="249" y="595"/>
                    <a:pt x="249" y="595"/>
                    <a:pt x="249" y="595"/>
                  </a:cubicBezTo>
                  <a:cubicBezTo>
                    <a:pt x="247" y="596"/>
                    <a:pt x="245" y="597"/>
                    <a:pt x="244" y="598"/>
                  </a:cubicBezTo>
                  <a:cubicBezTo>
                    <a:pt x="234" y="605"/>
                    <a:pt x="225" y="611"/>
                    <a:pt x="215" y="618"/>
                  </a:cubicBezTo>
                  <a:cubicBezTo>
                    <a:pt x="213" y="620"/>
                    <a:pt x="211" y="621"/>
                    <a:pt x="209" y="623"/>
                  </a:cubicBezTo>
                  <a:cubicBezTo>
                    <a:pt x="202" y="628"/>
                    <a:pt x="196" y="634"/>
                    <a:pt x="189" y="639"/>
                  </a:cubicBezTo>
                  <a:cubicBezTo>
                    <a:pt x="188" y="639"/>
                    <a:pt x="187" y="640"/>
                    <a:pt x="186" y="641"/>
                  </a:cubicBezTo>
                  <a:cubicBezTo>
                    <a:pt x="181" y="646"/>
                    <a:pt x="176" y="650"/>
                    <a:pt x="171" y="655"/>
                  </a:cubicBezTo>
                  <a:cubicBezTo>
                    <a:pt x="166" y="660"/>
                    <a:pt x="161" y="664"/>
                    <a:pt x="156" y="669"/>
                  </a:cubicBezTo>
                  <a:cubicBezTo>
                    <a:pt x="150" y="676"/>
                    <a:pt x="143" y="683"/>
                    <a:pt x="137" y="690"/>
                  </a:cubicBezTo>
                  <a:cubicBezTo>
                    <a:pt x="129" y="700"/>
                    <a:pt x="129" y="700"/>
                    <a:pt x="129" y="700"/>
                  </a:cubicBezTo>
                  <a:cubicBezTo>
                    <a:pt x="125" y="705"/>
                    <a:pt x="125" y="705"/>
                    <a:pt x="125" y="705"/>
                  </a:cubicBezTo>
                  <a:cubicBezTo>
                    <a:pt x="124" y="706"/>
                    <a:pt x="124" y="706"/>
                    <a:pt x="124" y="706"/>
                  </a:cubicBezTo>
                  <a:cubicBezTo>
                    <a:pt x="121" y="710"/>
                    <a:pt x="121" y="710"/>
                    <a:pt x="121" y="710"/>
                  </a:cubicBezTo>
                  <a:cubicBezTo>
                    <a:pt x="114" y="720"/>
                    <a:pt x="114" y="720"/>
                    <a:pt x="114" y="720"/>
                  </a:cubicBezTo>
                  <a:cubicBezTo>
                    <a:pt x="107" y="730"/>
                    <a:pt x="107" y="730"/>
                    <a:pt x="107" y="730"/>
                  </a:cubicBezTo>
                  <a:cubicBezTo>
                    <a:pt x="106" y="732"/>
                    <a:pt x="105" y="734"/>
                    <a:pt x="104" y="735"/>
                  </a:cubicBezTo>
                  <a:cubicBezTo>
                    <a:pt x="101" y="741"/>
                    <a:pt x="101" y="741"/>
                    <a:pt x="101" y="741"/>
                  </a:cubicBezTo>
                  <a:cubicBezTo>
                    <a:pt x="99" y="744"/>
                    <a:pt x="97" y="748"/>
                    <a:pt x="95" y="751"/>
                  </a:cubicBezTo>
                  <a:cubicBezTo>
                    <a:pt x="91" y="758"/>
                    <a:pt x="88" y="764"/>
                    <a:pt x="85" y="771"/>
                  </a:cubicBezTo>
                  <a:cubicBezTo>
                    <a:pt x="85" y="772"/>
                    <a:pt x="84" y="773"/>
                    <a:pt x="84" y="774"/>
                  </a:cubicBezTo>
                  <a:cubicBezTo>
                    <a:pt x="82" y="778"/>
                    <a:pt x="80" y="781"/>
                    <a:pt x="79" y="785"/>
                  </a:cubicBezTo>
                  <a:cubicBezTo>
                    <a:pt x="75" y="797"/>
                    <a:pt x="75" y="797"/>
                    <a:pt x="75" y="797"/>
                  </a:cubicBezTo>
                  <a:cubicBezTo>
                    <a:pt x="73" y="801"/>
                    <a:pt x="72" y="805"/>
                    <a:pt x="71" y="809"/>
                  </a:cubicBezTo>
                  <a:cubicBezTo>
                    <a:pt x="70" y="813"/>
                    <a:pt x="69" y="816"/>
                    <a:pt x="68" y="821"/>
                  </a:cubicBezTo>
                  <a:cubicBezTo>
                    <a:pt x="65" y="835"/>
                    <a:pt x="63" y="850"/>
                    <a:pt x="63" y="864"/>
                  </a:cubicBezTo>
                  <a:cubicBezTo>
                    <a:pt x="63" y="883"/>
                    <a:pt x="65" y="902"/>
                    <a:pt x="70" y="920"/>
                  </a:cubicBezTo>
                  <a:cubicBezTo>
                    <a:pt x="70" y="922"/>
                    <a:pt x="71" y="925"/>
                    <a:pt x="72" y="927"/>
                  </a:cubicBezTo>
                  <a:cubicBezTo>
                    <a:pt x="72" y="929"/>
                    <a:pt x="73" y="930"/>
                    <a:pt x="73" y="932"/>
                  </a:cubicBezTo>
                  <a:cubicBezTo>
                    <a:pt x="77" y="944"/>
                    <a:pt x="77" y="944"/>
                    <a:pt x="77" y="944"/>
                  </a:cubicBezTo>
                  <a:cubicBezTo>
                    <a:pt x="79" y="950"/>
                    <a:pt x="79" y="950"/>
                    <a:pt x="79" y="950"/>
                  </a:cubicBezTo>
                  <a:cubicBezTo>
                    <a:pt x="80" y="951"/>
                    <a:pt x="81" y="953"/>
                    <a:pt x="82" y="955"/>
                  </a:cubicBezTo>
                  <a:cubicBezTo>
                    <a:pt x="86" y="965"/>
                    <a:pt x="86" y="965"/>
                    <a:pt x="86" y="965"/>
                  </a:cubicBezTo>
                  <a:cubicBezTo>
                    <a:pt x="87" y="967"/>
                    <a:pt x="87" y="967"/>
                    <a:pt x="87" y="967"/>
                  </a:cubicBezTo>
                  <a:cubicBezTo>
                    <a:pt x="90" y="972"/>
                    <a:pt x="90" y="972"/>
                    <a:pt x="90" y="972"/>
                  </a:cubicBezTo>
                  <a:cubicBezTo>
                    <a:pt x="91" y="974"/>
                    <a:pt x="92" y="976"/>
                    <a:pt x="93" y="978"/>
                  </a:cubicBezTo>
                  <a:cubicBezTo>
                    <a:pt x="99" y="988"/>
                    <a:pt x="99" y="988"/>
                    <a:pt x="99" y="988"/>
                  </a:cubicBezTo>
                  <a:cubicBezTo>
                    <a:pt x="100" y="990"/>
                    <a:pt x="102" y="993"/>
                    <a:pt x="103" y="995"/>
                  </a:cubicBezTo>
                  <a:cubicBezTo>
                    <a:pt x="104" y="996"/>
                    <a:pt x="105" y="997"/>
                    <a:pt x="106" y="999"/>
                  </a:cubicBezTo>
                  <a:cubicBezTo>
                    <a:pt x="113" y="1009"/>
                    <a:pt x="113" y="1009"/>
                    <a:pt x="113" y="1009"/>
                  </a:cubicBezTo>
                  <a:cubicBezTo>
                    <a:pt x="116" y="1012"/>
                    <a:pt x="118" y="1016"/>
                    <a:pt x="121" y="1019"/>
                  </a:cubicBezTo>
                  <a:cubicBezTo>
                    <a:pt x="127" y="1026"/>
                    <a:pt x="133" y="1033"/>
                    <a:pt x="140" y="1039"/>
                  </a:cubicBezTo>
                  <a:cubicBezTo>
                    <a:pt x="142" y="1042"/>
                    <a:pt x="144" y="1044"/>
                    <a:pt x="146" y="1046"/>
                  </a:cubicBezTo>
                  <a:cubicBezTo>
                    <a:pt x="152" y="1052"/>
                    <a:pt x="158" y="1058"/>
                    <a:pt x="164" y="1063"/>
                  </a:cubicBezTo>
                  <a:cubicBezTo>
                    <a:pt x="171" y="1069"/>
                    <a:pt x="177" y="1074"/>
                    <a:pt x="184" y="1079"/>
                  </a:cubicBezTo>
                  <a:cubicBezTo>
                    <a:pt x="185" y="1080"/>
                    <a:pt x="186" y="1081"/>
                    <a:pt x="188" y="1082"/>
                  </a:cubicBezTo>
                  <a:cubicBezTo>
                    <a:pt x="193" y="1086"/>
                    <a:pt x="199" y="1090"/>
                    <a:pt x="204" y="1094"/>
                  </a:cubicBezTo>
                  <a:cubicBezTo>
                    <a:pt x="211" y="1098"/>
                    <a:pt x="218" y="1103"/>
                    <a:pt x="225" y="1107"/>
                  </a:cubicBezTo>
                  <a:cubicBezTo>
                    <a:pt x="231" y="1111"/>
                    <a:pt x="238" y="1115"/>
                    <a:pt x="245" y="1119"/>
                  </a:cubicBezTo>
                  <a:cubicBezTo>
                    <a:pt x="252" y="1123"/>
                    <a:pt x="259" y="1127"/>
                    <a:pt x="266" y="1131"/>
                  </a:cubicBezTo>
                  <a:cubicBezTo>
                    <a:pt x="268" y="1131"/>
                    <a:pt x="270" y="1132"/>
                    <a:pt x="271" y="1133"/>
                  </a:cubicBezTo>
                  <a:cubicBezTo>
                    <a:pt x="277" y="1136"/>
                    <a:pt x="282" y="1138"/>
                    <a:pt x="287" y="1141"/>
                  </a:cubicBezTo>
                  <a:cubicBezTo>
                    <a:pt x="294" y="1144"/>
                    <a:pt x="301" y="1148"/>
                    <a:pt x="308" y="1151"/>
                  </a:cubicBezTo>
                  <a:cubicBezTo>
                    <a:pt x="316" y="1154"/>
                    <a:pt x="323" y="1157"/>
                    <a:pt x="330" y="1160"/>
                  </a:cubicBezTo>
                  <a:cubicBezTo>
                    <a:pt x="337" y="1163"/>
                    <a:pt x="344" y="1166"/>
                    <a:pt x="351" y="1168"/>
                  </a:cubicBezTo>
                  <a:cubicBezTo>
                    <a:pt x="355" y="1170"/>
                    <a:pt x="358" y="1171"/>
                    <a:pt x="361" y="1172"/>
                  </a:cubicBezTo>
                  <a:cubicBezTo>
                    <a:pt x="365" y="1174"/>
                    <a:pt x="369" y="1175"/>
                    <a:pt x="373" y="1176"/>
                  </a:cubicBezTo>
                  <a:cubicBezTo>
                    <a:pt x="380" y="1179"/>
                    <a:pt x="387" y="1182"/>
                    <a:pt x="395" y="1184"/>
                  </a:cubicBezTo>
                  <a:cubicBezTo>
                    <a:pt x="402" y="1186"/>
                    <a:pt x="409" y="1189"/>
                    <a:pt x="417" y="1191"/>
                  </a:cubicBezTo>
                  <a:cubicBezTo>
                    <a:pt x="424" y="1193"/>
                    <a:pt x="431" y="1196"/>
                    <a:pt x="438" y="1198"/>
                  </a:cubicBezTo>
                  <a:cubicBezTo>
                    <a:pt x="443" y="1199"/>
                    <a:pt x="448" y="1201"/>
                    <a:pt x="453" y="1202"/>
                  </a:cubicBezTo>
                  <a:cubicBezTo>
                    <a:pt x="456" y="1203"/>
                    <a:pt x="458" y="1204"/>
                    <a:pt x="460" y="1204"/>
                  </a:cubicBezTo>
                  <a:cubicBezTo>
                    <a:pt x="468" y="1206"/>
                    <a:pt x="475" y="1208"/>
                    <a:pt x="483" y="1210"/>
                  </a:cubicBezTo>
                  <a:cubicBezTo>
                    <a:pt x="490" y="1212"/>
                    <a:pt x="497" y="1214"/>
                    <a:pt x="505" y="1216"/>
                  </a:cubicBezTo>
                  <a:cubicBezTo>
                    <a:pt x="512" y="1218"/>
                    <a:pt x="520" y="1220"/>
                    <a:pt x="527" y="1222"/>
                  </a:cubicBezTo>
                  <a:cubicBezTo>
                    <a:pt x="534" y="1223"/>
                    <a:pt x="542" y="1225"/>
                    <a:pt x="549" y="1227"/>
                  </a:cubicBezTo>
                  <a:cubicBezTo>
                    <a:pt x="557" y="1228"/>
                    <a:pt x="564" y="1230"/>
                    <a:pt x="572" y="1232"/>
                  </a:cubicBezTo>
                  <a:cubicBezTo>
                    <a:pt x="579" y="1233"/>
                    <a:pt x="587" y="1235"/>
                    <a:pt x="594" y="1236"/>
                  </a:cubicBezTo>
                  <a:cubicBezTo>
                    <a:pt x="602" y="1238"/>
                    <a:pt x="609" y="1239"/>
                    <a:pt x="617" y="1241"/>
                  </a:cubicBezTo>
                  <a:cubicBezTo>
                    <a:pt x="624" y="1242"/>
                    <a:pt x="632" y="1244"/>
                    <a:pt x="639" y="1245"/>
                  </a:cubicBezTo>
                  <a:cubicBezTo>
                    <a:pt x="640" y="1245"/>
                    <a:pt x="641" y="1246"/>
                    <a:pt x="642" y="1246"/>
                  </a:cubicBezTo>
                  <a:cubicBezTo>
                    <a:pt x="648" y="1247"/>
                    <a:pt x="655" y="1248"/>
                    <a:pt x="662" y="1249"/>
                  </a:cubicBezTo>
                  <a:cubicBezTo>
                    <a:pt x="669" y="1250"/>
                    <a:pt x="677" y="1252"/>
                    <a:pt x="684" y="1253"/>
                  </a:cubicBezTo>
                  <a:cubicBezTo>
                    <a:pt x="692" y="1254"/>
                    <a:pt x="699" y="1256"/>
                    <a:pt x="707" y="1257"/>
                  </a:cubicBezTo>
                  <a:cubicBezTo>
                    <a:pt x="714" y="1258"/>
                    <a:pt x="722" y="1259"/>
                    <a:pt x="730" y="1260"/>
                  </a:cubicBezTo>
                  <a:cubicBezTo>
                    <a:pt x="737" y="1262"/>
                    <a:pt x="745" y="1263"/>
                    <a:pt x="752" y="1264"/>
                  </a:cubicBezTo>
                  <a:cubicBezTo>
                    <a:pt x="760" y="1265"/>
                    <a:pt x="767" y="1266"/>
                    <a:pt x="775" y="1267"/>
                  </a:cubicBezTo>
                  <a:cubicBezTo>
                    <a:pt x="783" y="1268"/>
                    <a:pt x="790" y="1269"/>
                    <a:pt x="798" y="1270"/>
                  </a:cubicBezTo>
                  <a:cubicBezTo>
                    <a:pt x="805" y="1271"/>
                    <a:pt x="813" y="1272"/>
                    <a:pt x="821" y="1273"/>
                  </a:cubicBezTo>
                  <a:cubicBezTo>
                    <a:pt x="824" y="1274"/>
                    <a:pt x="828" y="1274"/>
                    <a:pt x="831" y="1275"/>
                  </a:cubicBezTo>
                  <a:cubicBezTo>
                    <a:pt x="835" y="1275"/>
                    <a:pt x="839" y="1276"/>
                    <a:pt x="843" y="1276"/>
                  </a:cubicBezTo>
                  <a:cubicBezTo>
                    <a:pt x="851" y="1277"/>
                    <a:pt x="859" y="1278"/>
                    <a:pt x="866" y="1279"/>
                  </a:cubicBezTo>
                  <a:cubicBezTo>
                    <a:pt x="874" y="1280"/>
                    <a:pt x="882" y="1281"/>
                    <a:pt x="889" y="1281"/>
                  </a:cubicBezTo>
                  <a:cubicBezTo>
                    <a:pt x="897" y="1282"/>
                    <a:pt x="905" y="1283"/>
                    <a:pt x="912" y="1284"/>
                  </a:cubicBezTo>
                  <a:cubicBezTo>
                    <a:pt x="920" y="1285"/>
                    <a:pt x="928" y="1285"/>
                    <a:pt x="935" y="1286"/>
                  </a:cubicBezTo>
                  <a:cubicBezTo>
                    <a:pt x="943" y="1287"/>
                    <a:pt x="951" y="1287"/>
                    <a:pt x="958" y="1288"/>
                  </a:cubicBezTo>
                  <a:cubicBezTo>
                    <a:pt x="966" y="1289"/>
                    <a:pt x="974" y="1290"/>
                    <a:pt x="981" y="1290"/>
                  </a:cubicBezTo>
                  <a:cubicBezTo>
                    <a:pt x="989" y="1291"/>
                    <a:pt x="997" y="1291"/>
                    <a:pt x="1004" y="1292"/>
                  </a:cubicBezTo>
                  <a:cubicBezTo>
                    <a:pt x="1010" y="1292"/>
                    <a:pt x="1015" y="1293"/>
                    <a:pt x="1020" y="1293"/>
                  </a:cubicBezTo>
                  <a:cubicBezTo>
                    <a:pt x="1023" y="1293"/>
                    <a:pt x="1025" y="1294"/>
                    <a:pt x="1027" y="1294"/>
                  </a:cubicBezTo>
                  <a:cubicBezTo>
                    <a:pt x="1035" y="1294"/>
                    <a:pt x="1043" y="1295"/>
                    <a:pt x="1051" y="1295"/>
                  </a:cubicBezTo>
                  <a:cubicBezTo>
                    <a:pt x="1058" y="1296"/>
                    <a:pt x="1066" y="1296"/>
                    <a:pt x="1074" y="1297"/>
                  </a:cubicBezTo>
                  <a:cubicBezTo>
                    <a:pt x="1082" y="1297"/>
                    <a:pt x="1089" y="1298"/>
                    <a:pt x="1097" y="1298"/>
                  </a:cubicBezTo>
                  <a:cubicBezTo>
                    <a:pt x="1105" y="1299"/>
                    <a:pt x="1112" y="1299"/>
                    <a:pt x="1120" y="1300"/>
                  </a:cubicBezTo>
                  <a:cubicBezTo>
                    <a:pt x="1128" y="1300"/>
                    <a:pt x="1136" y="1301"/>
                    <a:pt x="1143" y="1301"/>
                  </a:cubicBezTo>
                  <a:cubicBezTo>
                    <a:pt x="1151" y="1301"/>
                    <a:pt x="1159" y="1302"/>
                    <a:pt x="1167" y="1302"/>
                  </a:cubicBezTo>
                  <a:cubicBezTo>
                    <a:pt x="1174" y="1303"/>
                    <a:pt x="1182" y="1303"/>
                    <a:pt x="1190" y="1303"/>
                  </a:cubicBezTo>
                  <a:cubicBezTo>
                    <a:pt x="1198" y="1304"/>
                    <a:pt x="1205" y="1304"/>
                    <a:pt x="1213" y="1305"/>
                  </a:cubicBezTo>
                  <a:cubicBezTo>
                    <a:pt x="1221" y="1305"/>
                    <a:pt x="1229" y="1305"/>
                    <a:pt x="1236" y="1306"/>
                  </a:cubicBezTo>
                  <a:cubicBezTo>
                    <a:pt x="1244" y="1306"/>
                    <a:pt x="1252" y="1307"/>
                    <a:pt x="1260" y="1307"/>
                  </a:cubicBezTo>
                  <a:cubicBezTo>
                    <a:pt x="1267" y="1307"/>
                    <a:pt x="1275" y="1308"/>
                    <a:pt x="1283" y="1308"/>
                  </a:cubicBezTo>
                  <a:cubicBezTo>
                    <a:pt x="1291" y="1309"/>
                    <a:pt x="1298" y="1309"/>
                    <a:pt x="1306" y="1310"/>
                  </a:cubicBezTo>
                  <a:cubicBezTo>
                    <a:pt x="1314" y="1310"/>
                    <a:pt x="1322" y="1310"/>
                    <a:pt x="1329" y="1311"/>
                  </a:cubicBezTo>
                  <a:cubicBezTo>
                    <a:pt x="1337" y="1311"/>
                    <a:pt x="1345" y="1312"/>
                    <a:pt x="1353" y="1312"/>
                  </a:cubicBezTo>
                  <a:cubicBezTo>
                    <a:pt x="1360" y="1313"/>
                    <a:pt x="1368" y="1313"/>
                    <a:pt x="1376" y="1313"/>
                  </a:cubicBezTo>
                  <a:cubicBezTo>
                    <a:pt x="1381" y="1314"/>
                    <a:pt x="1386" y="1314"/>
                    <a:pt x="1391" y="1314"/>
                  </a:cubicBezTo>
                  <a:cubicBezTo>
                    <a:pt x="1394" y="1315"/>
                    <a:pt x="1396" y="1315"/>
                    <a:pt x="1399" y="1315"/>
                  </a:cubicBezTo>
                  <a:cubicBezTo>
                    <a:pt x="1407" y="1315"/>
                    <a:pt x="1414" y="1316"/>
                    <a:pt x="1422" y="1316"/>
                  </a:cubicBezTo>
                  <a:cubicBezTo>
                    <a:pt x="1430" y="1317"/>
                    <a:pt x="1437" y="1318"/>
                    <a:pt x="1445" y="1318"/>
                  </a:cubicBezTo>
                  <a:cubicBezTo>
                    <a:pt x="1453" y="1319"/>
                    <a:pt x="1461" y="1319"/>
                    <a:pt x="1468" y="1320"/>
                  </a:cubicBezTo>
                  <a:cubicBezTo>
                    <a:pt x="1476" y="1320"/>
                    <a:pt x="1484" y="1321"/>
                    <a:pt x="1491" y="1322"/>
                  </a:cubicBezTo>
                  <a:cubicBezTo>
                    <a:pt x="1499" y="1322"/>
                    <a:pt x="1507" y="1323"/>
                    <a:pt x="1514" y="1324"/>
                  </a:cubicBezTo>
                  <a:cubicBezTo>
                    <a:pt x="1522" y="1324"/>
                    <a:pt x="1530" y="1325"/>
                    <a:pt x="1538" y="1326"/>
                  </a:cubicBezTo>
                  <a:cubicBezTo>
                    <a:pt x="1545" y="1326"/>
                    <a:pt x="1553" y="1327"/>
                    <a:pt x="1561" y="1328"/>
                  </a:cubicBezTo>
                  <a:cubicBezTo>
                    <a:pt x="1564" y="1328"/>
                    <a:pt x="1568" y="1329"/>
                    <a:pt x="1572" y="1329"/>
                  </a:cubicBezTo>
                  <a:cubicBezTo>
                    <a:pt x="1576" y="1329"/>
                    <a:pt x="1580" y="1330"/>
                    <a:pt x="1583" y="1330"/>
                  </a:cubicBezTo>
                  <a:cubicBezTo>
                    <a:pt x="1591" y="1331"/>
                    <a:pt x="1599" y="1332"/>
                    <a:pt x="1606" y="1333"/>
                  </a:cubicBezTo>
                  <a:cubicBezTo>
                    <a:pt x="1614" y="1334"/>
                    <a:pt x="1622" y="1335"/>
                    <a:pt x="1629" y="1336"/>
                  </a:cubicBezTo>
                  <a:cubicBezTo>
                    <a:pt x="1637" y="1337"/>
                    <a:pt x="1644" y="1338"/>
                    <a:pt x="1652" y="1339"/>
                  </a:cubicBezTo>
                  <a:cubicBezTo>
                    <a:pt x="1655" y="1339"/>
                    <a:pt x="1658" y="1339"/>
                    <a:pt x="1660" y="1340"/>
                  </a:cubicBezTo>
                  <a:cubicBezTo>
                    <a:pt x="1665" y="1341"/>
                    <a:pt x="1670" y="1341"/>
                    <a:pt x="1675" y="1342"/>
                  </a:cubicBezTo>
                  <a:cubicBezTo>
                    <a:pt x="1682" y="1343"/>
                    <a:pt x="1690" y="1344"/>
                    <a:pt x="1697" y="1346"/>
                  </a:cubicBezTo>
                  <a:cubicBezTo>
                    <a:pt x="1705" y="1347"/>
                    <a:pt x="1713" y="1348"/>
                    <a:pt x="1720" y="1350"/>
                  </a:cubicBezTo>
                  <a:cubicBezTo>
                    <a:pt x="1728" y="1351"/>
                    <a:pt x="1735" y="1353"/>
                    <a:pt x="1742" y="1354"/>
                  </a:cubicBezTo>
                  <a:cubicBezTo>
                    <a:pt x="1744" y="1355"/>
                    <a:pt x="1746" y="1355"/>
                    <a:pt x="1747" y="1355"/>
                  </a:cubicBezTo>
                  <a:cubicBezTo>
                    <a:pt x="1753" y="1356"/>
                    <a:pt x="1759" y="1358"/>
                    <a:pt x="1765" y="1359"/>
                  </a:cubicBezTo>
                  <a:cubicBezTo>
                    <a:pt x="1772" y="1361"/>
                    <a:pt x="1780" y="1363"/>
                    <a:pt x="1787" y="1364"/>
                  </a:cubicBezTo>
                  <a:cubicBezTo>
                    <a:pt x="1795" y="1366"/>
                    <a:pt x="1802" y="1368"/>
                    <a:pt x="1809" y="1370"/>
                  </a:cubicBezTo>
                  <a:cubicBezTo>
                    <a:pt x="1817" y="1372"/>
                    <a:pt x="1824" y="1374"/>
                    <a:pt x="1831" y="1377"/>
                  </a:cubicBezTo>
                  <a:cubicBezTo>
                    <a:pt x="1839" y="1379"/>
                    <a:pt x="1846" y="1381"/>
                    <a:pt x="1853" y="1384"/>
                  </a:cubicBezTo>
                  <a:cubicBezTo>
                    <a:pt x="1860" y="1386"/>
                    <a:pt x="1868" y="1389"/>
                    <a:pt x="1875" y="1391"/>
                  </a:cubicBezTo>
                  <a:cubicBezTo>
                    <a:pt x="1882" y="1394"/>
                    <a:pt x="1889" y="1397"/>
                    <a:pt x="1896" y="1400"/>
                  </a:cubicBezTo>
                  <a:cubicBezTo>
                    <a:pt x="1902" y="1402"/>
                    <a:pt x="1907" y="1404"/>
                    <a:pt x="1912" y="1406"/>
                  </a:cubicBezTo>
                  <a:cubicBezTo>
                    <a:pt x="1914" y="1407"/>
                    <a:pt x="1916" y="1408"/>
                    <a:pt x="1918" y="1409"/>
                  </a:cubicBezTo>
                  <a:cubicBezTo>
                    <a:pt x="1922" y="1411"/>
                    <a:pt x="1927" y="1413"/>
                    <a:pt x="1931" y="1415"/>
                  </a:cubicBezTo>
                  <a:cubicBezTo>
                    <a:pt x="1939" y="1419"/>
                    <a:pt x="1939" y="1419"/>
                    <a:pt x="1939" y="1419"/>
                  </a:cubicBezTo>
                  <a:cubicBezTo>
                    <a:pt x="1940" y="1420"/>
                    <a:pt x="1940" y="1420"/>
                    <a:pt x="1940" y="1420"/>
                  </a:cubicBezTo>
                  <a:cubicBezTo>
                    <a:pt x="1950" y="1425"/>
                    <a:pt x="1950" y="1425"/>
                    <a:pt x="1950" y="1425"/>
                  </a:cubicBezTo>
                  <a:cubicBezTo>
                    <a:pt x="1954" y="1428"/>
                    <a:pt x="1954" y="1428"/>
                    <a:pt x="1954" y="1428"/>
                  </a:cubicBezTo>
                  <a:cubicBezTo>
                    <a:pt x="1957" y="1429"/>
                    <a:pt x="1957" y="1429"/>
                    <a:pt x="1957" y="1429"/>
                  </a:cubicBezTo>
                  <a:cubicBezTo>
                    <a:pt x="1959" y="1430"/>
                    <a:pt x="1959" y="1430"/>
                    <a:pt x="1959" y="1430"/>
                  </a:cubicBezTo>
                  <a:cubicBezTo>
                    <a:pt x="1960" y="1431"/>
                    <a:pt x="1960" y="1431"/>
                    <a:pt x="1960" y="1431"/>
                  </a:cubicBezTo>
                  <a:cubicBezTo>
                    <a:pt x="1968" y="1436"/>
                    <a:pt x="1968" y="1436"/>
                    <a:pt x="1968" y="1436"/>
                  </a:cubicBezTo>
                  <a:cubicBezTo>
                    <a:pt x="1972" y="1438"/>
                    <a:pt x="1976" y="1440"/>
                    <a:pt x="1980" y="1443"/>
                  </a:cubicBezTo>
                  <a:cubicBezTo>
                    <a:pt x="1982" y="1444"/>
                    <a:pt x="1984" y="1445"/>
                    <a:pt x="1986" y="1446"/>
                  </a:cubicBezTo>
                  <a:cubicBezTo>
                    <a:pt x="1991" y="1449"/>
                    <a:pt x="1991" y="1449"/>
                    <a:pt x="1991" y="1449"/>
                  </a:cubicBezTo>
                  <a:cubicBezTo>
                    <a:pt x="1995" y="1452"/>
                    <a:pt x="1995" y="1452"/>
                    <a:pt x="1995" y="1452"/>
                  </a:cubicBezTo>
                  <a:cubicBezTo>
                    <a:pt x="2001" y="1456"/>
                    <a:pt x="2001" y="1456"/>
                    <a:pt x="2001" y="1456"/>
                  </a:cubicBezTo>
                  <a:cubicBezTo>
                    <a:pt x="2004" y="1458"/>
                    <a:pt x="2004" y="1458"/>
                    <a:pt x="2004" y="1458"/>
                  </a:cubicBezTo>
                  <a:cubicBezTo>
                    <a:pt x="2010" y="1462"/>
                    <a:pt x="2015" y="1465"/>
                    <a:pt x="2021" y="1469"/>
                  </a:cubicBezTo>
                  <a:cubicBezTo>
                    <a:pt x="2021" y="1469"/>
                    <a:pt x="2021" y="1469"/>
                    <a:pt x="2021" y="1469"/>
                  </a:cubicBezTo>
                  <a:cubicBezTo>
                    <a:pt x="2027" y="1473"/>
                    <a:pt x="2033" y="1477"/>
                    <a:pt x="2038" y="1482"/>
                  </a:cubicBezTo>
                  <a:cubicBezTo>
                    <a:pt x="2039" y="1482"/>
                    <a:pt x="2040" y="1483"/>
                    <a:pt x="2041" y="1484"/>
                  </a:cubicBezTo>
                  <a:cubicBezTo>
                    <a:pt x="2046" y="1487"/>
                    <a:pt x="2050" y="1490"/>
                    <a:pt x="2055" y="1494"/>
                  </a:cubicBezTo>
                  <a:cubicBezTo>
                    <a:pt x="2057" y="1496"/>
                    <a:pt x="2059" y="1498"/>
                    <a:pt x="2061" y="1499"/>
                  </a:cubicBezTo>
                  <a:cubicBezTo>
                    <a:pt x="2064" y="1502"/>
                    <a:pt x="2067" y="1505"/>
                    <a:pt x="2071" y="1507"/>
                  </a:cubicBezTo>
                  <a:cubicBezTo>
                    <a:pt x="2073" y="1509"/>
                    <a:pt x="2076" y="1512"/>
                    <a:pt x="2078" y="1514"/>
                  </a:cubicBezTo>
                  <a:cubicBezTo>
                    <a:pt x="2081" y="1516"/>
                    <a:pt x="2081" y="1516"/>
                    <a:pt x="2081" y="1516"/>
                  </a:cubicBezTo>
                  <a:cubicBezTo>
                    <a:pt x="2086" y="1521"/>
                    <a:pt x="2086" y="1521"/>
                    <a:pt x="2086" y="1521"/>
                  </a:cubicBezTo>
                  <a:cubicBezTo>
                    <a:pt x="2090" y="1525"/>
                    <a:pt x="2095" y="1529"/>
                    <a:pt x="2099" y="1533"/>
                  </a:cubicBezTo>
                  <a:cubicBezTo>
                    <a:pt x="2103" y="1537"/>
                    <a:pt x="2107" y="1542"/>
                    <a:pt x="2111" y="1546"/>
                  </a:cubicBezTo>
                  <a:cubicBezTo>
                    <a:pt x="2116" y="1551"/>
                    <a:pt x="2116" y="1551"/>
                    <a:pt x="2116" y="1551"/>
                  </a:cubicBezTo>
                  <a:cubicBezTo>
                    <a:pt x="2118" y="1553"/>
                    <a:pt x="2118" y="1553"/>
                    <a:pt x="2118" y="1553"/>
                  </a:cubicBezTo>
                  <a:cubicBezTo>
                    <a:pt x="2120" y="1556"/>
                    <a:pt x="2122" y="1558"/>
                    <a:pt x="2124" y="1561"/>
                  </a:cubicBezTo>
                  <a:cubicBezTo>
                    <a:pt x="2128" y="1565"/>
                    <a:pt x="2131" y="1569"/>
                    <a:pt x="2135" y="1573"/>
                  </a:cubicBezTo>
                  <a:cubicBezTo>
                    <a:pt x="2135" y="1574"/>
                    <a:pt x="2136" y="1575"/>
                    <a:pt x="2137" y="1577"/>
                  </a:cubicBezTo>
                  <a:cubicBezTo>
                    <a:pt x="2141" y="1582"/>
                    <a:pt x="2145" y="1587"/>
                    <a:pt x="2149" y="1593"/>
                  </a:cubicBezTo>
                  <a:cubicBezTo>
                    <a:pt x="2152" y="1598"/>
                    <a:pt x="2152" y="1598"/>
                    <a:pt x="2152" y="1598"/>
                  </a:cubicBezTo>
                  <a:cubicBezTo>
                    <a:pt x="2155" y="1601"/>
                    <a:pt x="2155" y="1601"/>
                    <a:pt x="2155" y="1601"/>
                  </a:cubicBezTo>
                  <a:cubicBezTo>
                    <a:pt x="2156" y="1604"/>
                    <a:pt x="2158" y="1607"/>
                    <a:pt x="2160" y="1610"/>
                  </a:cubicBezTo>
                  <a:cubicBezTo>
                    <a:pt x="2163" y="1615"/>
                    <a:pt x="2166" y="1620"/>
                    <a:pt x="2169" y="1626"/>
                  </a:cubicBezTo>
                  <a:cubicBezTo>
                    <a:pt x="2170" y="1626"/>
                    <a:pt x="2170" y="1626"/>
                    <a:pt x="2170" y="1627"/>
                  </a:cubicBezTo>
                  <a:cubicBezTo>
                    <a:pt x="2173" y="1633"/>
                    <a:pt x="2176" y="1639"/>
                    <a:pt x="2179" y="1644"/>
                  </a:cubicBezTo>
                  <a:cubicBezTo>
                    <a:pt x="2181" y="1649"/>
                    <a:pt x="2183" y="1654"/>
                    <a:pt x="2185" y="1658"/>
                  </a:cubicBezTo>
                  <a:cubicBezTo>
                    <a:pt x="2186" y="1660"/>
                    <a:pt x="2186" y="1661"/>
                    <a:pt x="2187" y="1662"/>
                  </a:cubicBezTo>
                  <a:cubicBezTo>
                    <a:pt x="2189" y="1669"/>
                    <a:pt x="2192" y="1675"/>
                    <a:pt x="2194" y="1681"/>
                  </a:cubicBezTo>
                  <a:cubicBezTo>
                    <a:pt x="2196" y="1686"/>
                    <a:pt x="2198" y="1692"/>
                    <a:pt x="2199" y="1698"/>
                  </a:cubicBezTo>
                  <a:cubicBezTo>
                    <a:pt x="2200" y="1698"/>
                    <a:pt x="2200" y="1699"/>
                    <a:pt x="2200" y="1699"/>
                  </a:cubicBezTo>
                  <a:cubicBezTo>
                    <a:pt x="2202" y="1706"/>
                    <a:pt x="2203" y="1712"/>
                    <a:pt x="2205" y="1718"/>
                  </a:cubicBezTo>
                  <a:cubicBezTo>
                    <a:pt x="2205" y="1722"/>
                    <a:pt x="2206" y="1725"/>
                    <a:pt x="2207" y="1728"/>
                  </a:cubicBezTo>
                  <a:cubicBezTo>
                    <a:pt x="2208" y="1737"/>
                    <a:pt x="2208" y="1737"/>
                    <a:pt x="2208" y="1737"/>
                  </a:cubicBezTo>
                  <a:cubicBezTo>
                    <a:pt x="2210" y="1747"/>
                    <a:pt x="2210" y="1747"/>
                    <a:pt x="2210" y="1747"/>
                  </a:cubicBezTo>
                  <a:cubicBezTo>
                    <a:pt x="2211" y="1750"/>
                    <a:pt x="2211" y="1750"/>
                    <a:pt x="2211" y="1750"/>
                  </a:cubicBezTo>
                  <a:cubicBezTo>
                    <a:pt x="2211" y="1752"/>
                    <a:pt x="2211" y="1752"/>
                    <a:pt x="2211" y="1752"/>
                  </a:cubicBezTo>
                  <a:cubicBezTo>
                    <a:pt x="2211" y="1757"/>
                    <a:pt x="2211" y="1757"/>
                    <a:pt x="2211" y="1757"/>
                  </a:cubicBezTo>
                  <a:cubicBezTo>
                    <a:pt x="2212" y="1763"/>
                    <a:pt x="2212" y="1769"/>
                    <a:pt x="2213" y="1776"/>
                  </a:cubicBezTo>
                  <a:cubicBezTo>
                    <a:pt x="2214" y="1782"/>
                    <a:pt x="2213" y="1789"/>
                    <a:pt x="2214" y="1795"/>
                  </a:cubicBezTo>
                  <a:cubicBezTo>
                    <a:pt x="2214" y="1805"/>
                    <a:pt x="2214" y="1805"/>
                    <a:pt x="2214" y="1805"/>
                  </a:cubicBezTo>
                  <a:cubicBezTo>
                    <a:pt x="2214" y="1814"/>
                    <a:pt x="2214" y="1814"/>
                    <a:pt x="2214" y="1814"/>
                  </a:cubicBezTo>
                  <a:cubicBezTo>
                    <a:pt x="2213" y="1820"/>
                    <a:pt x="2213" y="1827"/>
                    <a:pt x="2213" y="1833"/>
                  </a:cubicBezTo>
                  <a:cubicBezTo>
                    <a:pt x="2212" y="1837"/>
                    <a:pt x="2212" y="1842"/>
                    <a:pt x="2211" y="1846"/>
                  </a:cubicBezTo>
                  <a:cubicBezTo>
                    <a:pt x="2211" y="1854"/>
                    <a:pt x="2210" y="1863"/>
                    <a:pt x="2208" y="1871"/>
                  </a:cubicBezTo>
                  <a:cubicBezTo>
                    <a:pt x="2207" y="1877"/>
                    <a:pt x="2207" y="1883"/>
                    <a:pt x="2205" y="1889"/>
                  </a:cubicBezTo>
                  <a:cubicBezTo>
                    <a:pt x="2204" y="1896"/>
                    <a:pt x="2203" y="1902"/>
                    <a:pt x="2201" y="1908"/>
                  </a:cubicBezTo>
                  <a:cubicBezTo>
                    <a:pt x="2200" y="1914"/>
                    <a:pt x="2198" y="1920"/>
                    <a:pt x="2197" y="1926"/>
                  </a:cubicBezTo>
                  <a:cubicBezTo>
                    <a:pt x="2195" y="1932"/>
                    <a:pt x="2194" y="1938"/>
                    <a:pt x="2192" y="1944"/>
                  </a:cubicBezTo>
                  <a:cubicBezTo>
                    <a:pt x="2190" y="1950"/>
                    <a:pt x="2188" y="1956"/>
                    <a:pt x="2186" y="1962"/>
                  </a:cubicBezTo>
                  <a:cubicBezTo>
                    <a:pt x="2184" y="1971"/>
                    <a:pt x="2184" y="1971"/>
                    <a:pt x="2184" y="1971"/>
                  </a:cubicBezTo>
                  <a:cubicBezTo>
                    <a:pt x="2181" y="1979"/>
                    <a:pt x="2181" y="1979"/>
                    <a:pt x="2181" y="1979"/>
                  </a:cubicBezTo>
                  <a:cubicBezTo>
                    <a:pt x="2180" y="1981"/>
                    <a:pt x="2180" y="1982"/>
                    <a:pt x="2179" y="1984"/>
                  </a:cubicBezTo>
                  <a:cubicBezTo>
                    <a:pt x="2177" y="1988"/>
                    <a:pt x="2176" y="1992"/>
                    <a:pt x="2174" y="1997"/>
                  </a:cubicBezTo>
                  <a:cubicBezTo>
                    <a:pt x="2174" y="1998"/>
                    <a:pt x="2174" y="1998"/>
                    <a:pt x="2173" y="1999"/>
                  </a:cubicBezTo>
                  <a:cubicBezTo>
                    <a:pt x="2197" y="1999"/>
                    <a:pt x="2197" y="1999"/>
                    <a:pt x="2197" y="1999"/>
                  </a:cubicBezTo>
                  <a:cubicBezTo>
                    <a:pt x="2198" y="1996"/>
                    <a:pt x="2199" y="1992"/>
                    <a:pt x="2200" y="1989"/>
                  </a:cubicBezTo>
                  <a:lnTo>
                    <a:pt x="2204" y="198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968375" y="3740150"/>
              <a:ext cx="146050" cy="474663"/>
            </a:xfrm>
            <a:custGeom>
              <a:avLst/>
              <a:gdLst>
                <a:gd name="T0" fmla="*/ 50 w 57"/>
                <a:gd name="T1" fmla="*/ 170 h 187"/>
                <a:gd name="T2" fmla="*/ 43 w 57"/>
                <a:gd name="T3" fmla="*/ 160 h 187"/>
                <a:gd name="T4" fmla="*/ 37 w 57"/>
                <a:gd name="T5" fmla="*/ 149 h 187"/>
                <a:gd name="T6" fmla="*/ 36 w 57"/>
                <a:gd name="T7" fmla="*/ 147 h 187"/>
                <a:gd name="T8" fmla="*/ 36 w 57"/>
                <a:gd name="T9" fmla="*/ 146 h 187"/>
                <a:gd name="T10" fmla="*/ 31 w 57"/>
                <a:gd name="T11" fmla="*/ 136 h 187"/>
                <a:gd name="T12" fmla="*/ 27 w 57"/>
                <a:gd name="T13" fmla="*/ 125 h 187"/>
                <a:gd name="T14" fmla="*/ 26 w 57"/>
                <a:gd name="T15" fmla="*/ 121 h 187"/>
                <a:gd name="T16" fmla="*/ 23 w 57"/>
                <a:gd name="T17" fmla="*/ 113 h 187"/>
                <a:gd name="T18" fmla="*/ 22 w 57"/>
                <a:gd name="T19" fmla="*/ 108 h 187"/>
                <a:gd name="T20" fmla="*/ 21 w 57"/>
                <a:gd name="T21" fmla="*/ 102 h 187"/>
                <a:gd name="T22" fmla="*/ 21 w 57"/>
                <a:gd name="T23" fmla="*/ 101 h 187"/>
                <a:gd name="T24" fmla="*/ 18 w 57"/>
                <a:gd name="T25" fmla="*/ 78 h 187"/>
                <a:gd name="T26" fmla="*/ 18 w 57"/>
                <a:gd name="T27" fmla="*/ 51 h 187"/>
                <a:gd name="T28" fmla="*/ 33 w 57"/>
                <a:gd name="T29" fmla="*/ 0 h 187"/>
                <a:gd name="T30" fmla="*/ 27 w 57"/>
                <a:gd name="T31" fmla="*/ 0 h 187"/>
                <a:gd name="T32" fmla="*/ 25 w 57"/>
                <a:gd name="T33" fmla="*/ 0 h 187"/>
                <a:gd name="T34" fmla="*/ 18 w 57"/>
                <a:gd name="T35" fmla="*/ 0 h 187"/>
                <a:gd name="T36" fmla="*/ 14 w 57"/>
                <a:gd name="T37" fmla="*/ 0 h 187"/>
                <a:gd name="T38" fmla="*/ 2 w 57"/>
                <a:gd name="T39" fmla="*/ 49 h 187"/>
                <a:gd name="T40" fmla="*/ 1 w 57"/>
                <a:gd name="T41" fmla="*/ 73 h 187"/>
                <a:gd name="T42" fmla="*/ 3 w 57"/>
                <a:gd name="T43" fmla="*/ 95 h 187"/>
                <a:gd name="T44" fmla="*/ 3 w 57"/>
                <a:gd name="T45" fmla="*/ 100 h 187"/>
                <a:gd name="T46" fmla="*/ 4 w 57"/>
                <a:gd name="T47" fmla="*/ 104 h 187"/>
                <a:gd name="T48" fmla="*/ 7 w 57"/>
                <a:gd name="T49" fmla="*/ 117 h 187"/>
                <a:gd name="T50" fmla="*/ 8 w 57"/>
                <a:gd name="T51" fmla="*/ 119 h 187"/>
                <a:gd name="T52" fmla="*/ 11 w 57"/>
                <a:gd name="T53" fmla="*/ 130 h 187"/>
                <a:gd name="T54" fmla="*/ 13 w 57"/>
                <a:gd name="T55" fmla="*/ 136 h 187"/>
                <a:gd name="T56" fmla="*/ 15 w 57"/>
                <a:gd name="T57" fmla="*/ 140 h 187"/>
                <a:gd name="T58" fmla="*/ 19 w 57"/>
                <a:gd name="T59" fmla="*/ 150 h 187"/>
                <a:gd name="T60" fmla="*/ 21 w 57"/>
                <a:gd name="T61" fmla="*/ 154 h 187"/>
                <a:gd name="T62" fmla="*/ 25 w 57"/>
                <a:gd name="T63" fmla="*/ 162 h 187"/>
                <a:gd name="T64" fmla="*/ 30 w 57"/>
                <a:gd name="T65" fmla="*/ 171 h 187"/>
                <a:gd name="T66" fmla="*/ 31 w 57"/>
                <a:gd name="T67" fmla="*/ 172 h 187"/>
                <a:gd name="T68" fmla="*/ 38 w 57"/>
                <a:gd name="T69" fmla="*/ 182 h 187"/>
                <a:gd name="T70" fmla="*/ 42 w 57"/>
                <a:gd name="T71" fmla="*/ 187 h 187"/>
                <a:gd name="T72" fmla="*/ 47 w 57"/>
                <a:gd name="T73" fmla="*/ 184 h 187"/>
                <a:gd name="T74" fmla="*/ 50 w 57"/>
                <a:gd name="T75" fmla="*/ 182 h 187"/>
                <a:gd name="T76" fmla="*/ 57 w 57"/>
                <a:gd name="T77" fmla="*/ 179 h 187"/>
                <a:gd name="T78" fmla="*/ 52 w 57"/>
                <a:gd name="T79" fmla="*/ 173 h 187"/>
                <a:gd name="T80" fmla="*/ 50 w 57"/>
                <a:gd name="T81" fmla="*/ 17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7" h="187">
                  <a:moveTo>
                    <a:pt x="50" y="170"/>
                  </a:moveTo>
                  <a:cubicBezTo>
                    <a:pt x="48" y="167"/>
                    <a:pt x="45" y="163"/>
                    <a:pt x="43" y="160"/>
                  </a:cubicBezTo>
                  <a:cubicBezTo>
                    <a:pt x="41" y="156"/>
                    <a:pt x="39" y="153"/>
                    <a:pt x="37" y="149"/>
                  </a:cubicBezTo>
                  <a:cubicBezTo>
                    <a:pt x="37" y="148"/>
                    <a:pt x="36" y="148"/>
                    <a:pt x="36" y="147"/>
                  </a:cubicBezTo>
                  <a:cubicBezTo>
                    <a:pt x="36" y="147"/>
                    <a:pt x="36" y="147"/>
                    <a:pt x="36" y="146"/>
                  </a:cubicBezTo>
                  <a:cubicBezTo>
                    <a:pt x="34" y="143"/>
                    <a:pt x="32" y="140"/>
                    <a:pt x="31" y="136"/>
                  </a:cubicBezTo>
                  <a:cubicBezTo>
                    <a:pt x="29" y="132"/>
                    <a:pt x="28" y="129"/>
                    <a:pt x="27" y="125"/>
                  </a:cubicBezTo>
                  <a:cubicBezTo>
                    <a:pt x="26" y="123"/>
                    <a:pt x="26" y="122"/>
                    <a:pt x="26" y="121"/>
                  </a:cubicBezTo>
                  <a:cubicBezTo>
                    <a:pt x="25" y="118"/>
                    <a:pt x="24" y="116"/>
                    <a:pt x="23" y="113"/>
                  </a:cubicBezTo>
                  <a:cubicBezTo>
                    <a:pt x="23" y="111"/>
                    <a:pt x="23" y="110"/>
                    <a:pt x="22" y="108"/>
                  </a:cubicBezTo>
                  <a:cubicBezTo>
                    <a:pt x="22" y="106"/>
                    <a:pt x="21" y="104"/>
                    <a:pt x="21" y="102"/>
                  </a:cubicBezTo>
                  <a:cubicBezTo>
                    <a:pt x="21" y="102"/>
                    <a:pt x="21" y="101"/>
                    <a:pt x="21" y="101"/>
                  </a:cubicBezTo>
                  <a:cubicBezTo>
                    <a:pt x="19" y="93"/>
                    <a:pt x="18" y="85"/>
                    <a:pt x="18" y="78"/>
                  </a:cubicBezTo>
                  <a:cubicBezTo>
                    <a:pt x="17" y="69"/>
                    <a:pt x="17" y="60"/>
                    <a:pt x="18" y="51"/>
                  </a:cubicBezTo>
                  <a:cubicBezTo>
                    <a:pt x="20" y="34"/>
                    <a:pt x="25" y="17"/>
                    <a:pt x="33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8" y="16"/>
                    <a:pt x="3" y="32"/>
                    <a:pt x="2" y="49"/>
                  </a:cubicBezTo>
                  <a:cubicBezTo>
                    <a:pt x="1" y="57"/>
                    <a:pt x="0" y="65"/>
                    <a:pt x="1" y="73"/>
                  </a:cubicBezTo>
                  <a:cubicBezTo>
                    <a:pt x="1" y="80"/>
                    <a:pt x="2" y="88"/>
                    <a:pt x="3" y="95"/>
                  </a:cubicBezTo>
                  <a:cubicBezTo>
                    <a:pt x="3" y="97"/>
                    <a:pt x="3" y="98"/>
                    <a:pt x="3" y="100"/>
                  </a:cubicBezTo>
                  <a:cubicBezTo>
                    <a:pt x="4" y="101"/>
                    <a:pt x="4" y="103"/>
                    <a:pt x="4" y="104"/>
                  </a:cubicBezTo>
                  <a:cubicBezTo>
                    <a:pt x="5" y="108"/>
                    <a:pt x="6" y="113"/>
                    <a:pt x="7" y="117"/>
                  </a:cubicBezTo>
                  <a:cubicBezTo>
                    <a:pt x="7" y="118"/>
                    <a:pt x="8" y="118"/>
                    <a:pt x="8" y="119"/>
                  </a:cubicBezTo>
                  <a:cubicBezTo>
                    <a:pt x="9" y="123"/>
                    <a:pt x="10" y="127"/>
                    <a:pt x="11" y="130"/>
                  </a:cubicBezTo>
                  <a:cubicBezTo>
                    <a:pt x="12" y="132"/>
                    <a:pt x="12" y="134"/>
                    <a:pt x="13" y="136"/>
                  </a:cubicBezTo>
                  <a:cubicBezTo>
                    <a:pt x="14" y="137"/>
                    <a:pt x="14" y="139"/>
                    <a:pt x="15" y="140"/>
                  </a:cubicBezTo>
                  <a:cubicBezTo>
                    <a:pt x="16" y="143"/>
                    <a:pt x="17" y="147"/>
                    <a:pt x="19" y="150"/>
                  </a:cubicBezTo>
                  <a:cubicBezTo>
                    <a:pt x="19" y="151"/>
                    <a:pt x="20" y="152"/>
                    <a:pt x="21" y="154"/>
                  </a:cubicBezTo>
                  <a:cubicBezTo>
                    <a:pt x="22" y="156"/>
                    <a:pt x="23" y="159"/>
                    <a:pt x="25" y="162"/>
                  </a:cubicBezTo>
                  <a:cubicBezTo>
                    <a:pt x="27" y="165"/>
                    <a:pt x="28" y="168"/>
                    <a:pt x="30" y="171"/>
                  </a:cubicBezTo>
                  <a:cubicBezTo>
                    <a:pt x="31" y="171"/>
                    <a:pt x="31" y="172"/>
                    <a:pt x="31" y="172"/>
                  </a:cubicBezTo>
                  <a:cubicBezTo>
                    <a:pt x="34" y="176"/>
                    <a:pt x="36" y="179"/>
                    <a:pt x="38" y="182"/>
                  </a:cubicBezTo>
                  <a:cubicBezTo>
                    <a:pt x="39" y="183"/>
                    <a:pt x="41" y="185"/>
                    <a:pt x="42" y="187"/>
                  </a:cubicBezTo>
                  <a:cubicBezTo>
                    <a:pt x="44" y="186"/>
                    <a:pt x="45" y="185"/>
                    <a:pt x="47" y="184"/>
                  </a:cubicBezTo>
                  <a:cubicBezTo>
                    <a:pt x="48" y="184"/>
                    <a:pt x="49" y="183"/>
                    <a:pt x="50" y="182"/>
                  </a:cubicBezTo>
                  <a:cubicBezTo>
                    <a:pt x="52" y="181"/>
                    <a:pt x="55" y="180"/>
                    <a:pt x="57" y="179"/>
                  </a:cubicBezTo>
                  <a:cubicBezTo>
                    <a:pt x="55" y="177"/>
                    <a:pt x="54" y="175"/>
                    <a:pt x="52" y="173"/>
                  </a:cubicBezTo>
                  <a:cubicBezTo>
                    <a:pt x="52" y="172"/>
                    <a:pt x="51" y="171"/>
                    <a:pt x="50" y="17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1119188" y="3303588"/>
              <a:ext cx="454025" cy="268288"/>
            </a:xfrm>
            <a:custGeom>
              <a:avLst/>
              <a:gdLst>
                <a:gd name="T0" fmla="*/ 74 w 179"/>
                <a:gd name="T1" fmla="*/ 66 h 106"/>
                <a:gd name="T2" fmla="*/ 83 w 179"/>
                <a:gd name="T3" fmla="*/ 60 h 106"/>
                <a:gd name="T4" fmla="*/ 85 w 179"/>
                <a:gd name="T5" fmla="*/ 59 h 106"/>
                <a:gd name="T6" fmla="*/ 95 w 179"/>
                <a:gd name="T7" fmla="*/ 53 h 106"/>
                <a:gd name="T8" fmla="*/ 106 w 179"/>
                <a:gd name="T9" fmla="*/ 47 h 106"/>
                <a:gd name="T10" fmla="*/ 110 w 179"/>
                <a:gd name="T11" fmla="*/ 45 h 106"/>
                <a:gd name="T12" fmla="*/ 116 w 179"/>
                <a:gd name="T13" fmla="*/ 41 h 106"/>
                <a:gd name="T14" fmla="*/ 127 w 179"/>
                <a:gd name="T15" fmla="*/ 35 h 106"/>
                <a:gd name="T16" fmla="*/ 135 w 179"/>
                <a:gd name="T17" fmla="*/ 31 h 106"/>
                <a:gd name="T18" fmla="*/ 137 w 179"/>
                <a:gd name="T19" fmla="*/ 30 h 106"/>
                <a:gd name="T20" fmla="*/ 147 w 179"/>
                <a:gd name="T21" fmla="*/ 25 h 106"/>
                <a:gd name="T22" fmla="*/ 153 w 179"/>
                <a:gd name="T23" fmla="*/ 22 h 106"/>
                <a:gd name="T24" fmla="*/ 157 w 179"/>
                <a:gd name="T25" fmla="*/ 20 h 106"/>
                <a:gd name="T26" fmla="*/ 161 w 179"/>
                <a:gd name="T27" fmla="*/ 18 h 106"/>
                <a:gd name="T28" fmla="*/ 168 w 179"/>
                <a:gd name="T29" fmla="*/ 15 h 106"/>
                <a:gd name="T30" fmla="*/ 178 w 179"/>
                <a:gd name="T31" fmla="*/ 11 h 106"/>
                <a:gd name="T32" fmla="*/ 179 w 179"/>
                <a:gd name="T33" fmla="*/ 10 h 106"/>
                <a:gd name="T34" fmla="*/ 178 w 179"/>
                <a:gd name="T35" fmla="*/ 9 h 106"/>
                <a:gd name="T36" fmla="*/ 173 w 179"/>
                <a:gd name="T37" fmla="*/ 5 h 106"/>
                <a:gd name="T38" fmla="*/ 170 w 179"/>
                <a:gd name="T39" fmla="*/ 4 h 106"/>
                <a:gd name="T40" fmla="*/ 165 w 179"/>
                <a:gd name="T41" fmla="*/ 1 h 106"/>
                <a:gd name="T42" fmla="*/ 162 w 179"/>
                <a:gd name="T43" fmla="*/ 0 h 106"/>
                <a:gd name="T44" fmla="*/ 161 w 179"/>
                <a:gd name="T45" fmla="*/ 0 h 106"/>
                <a:gd name="T46" fmla="*/ 152 w 179"/>
                <a:gd name="T47" fmla="*/ 3 h 106"/>
                <a:gd name="T48" fmla="*/ 146 w 179"/>
                <a:gd name="T49" fmla="*/ 6 h 106"/>
                <a:gd name="T50" fmla="*/ 142 w 179"/>
                <a:gd name="T51" fmla="*/ 8 h 106"/>
                <a:gd name="T52" fmla="*/ 141 w 179"/>
                <a:gd name="T53" fmla="*/ 9 h 106"/>
                <a:gd name="T54" fmla="*/ 132 w 179"/>
                <a:gd name="T55" fmla="*/ 13 h 106"/>
                <a:gd name="T56" fmla="*/ 122 w 179"/>
                <a:gd name="T57" fmla="*/ 18 h 106"/>
                <a:gd name="T58" fmla="*/ 115 w 179"/>
                <a:gd name="T59" fmla="*/ 22 h 106"/>
                <a:gd name="T60" fmla="*/ 111 w 179"/>
                <a:gd name="T61" fmla="*/ 24 h 106"/>
                <a:gd name="T62" fmla="*/ 101 w 179"/>
                <a:gd name="T63" fmla="*/ 30 h 106"/>
                <a:gd name="T64" fmla="*/ 90 w 179"/>
                <a:gd name="T65" fmla="*/ 36 h 106"/>
                <a:gd name="T66" fmla="*/ 89 w 179"/>
                <a:gd name="T67" fmla="*/ 37 h 106"/>
                <a:gd name="T68" fmla="*/ 80 w 179"/>
                <a:gd name="T69" fmla="*/ 42 h 106"/>
                <a:gd name="T70" fmla="*/ 69 w 179"/>
                <a:gd name="T71" fmla="*/ 49 h 106"/>
                <a:gd name="T72" fmla="*/ 62 w 179"/>
                <a:gd name="T73" fmla="*/ 54 h 106"/>
                <a:gd name="T74" fmla="*/ 59 w 179"/>
                <a:gd name="T75" fmla="*/ 56 h 106"/>
                <a:gd name="T76" fmla="*/ 48 w 179"/>
                <a:gd name="T77" fmla="*/ 64 h 106"/>
                <a:gd name="T78" fmla="*/ 37 w 179"/>
                <a:gd name="T79" fmla="*/ 72 h 106"/>
                <a:gd name="T80" fmla="*/ 36 w 179"/>
                <a:gd name="T81" fmla="*/ 72 h 106"/>
                <a:gd name="T82" fmla="*/ 35 w 179"/>
                <a:gd name="T83" fmla="*/ 74 h 106"/>
                <a:gd name="T84" fmla="*/ 25 w 179"/>
                <a:gd name="T85" fmla="*/ 82 h 106"/>
                <a:gd name="T86" fmla="*/ 14 w 179"/>
                <a:gd name="T87" fmla="*/ 92 h 106"/>
                <a:gd name="T88" fmla="*/ 6 w 179"/>
                <a:gd name="T89" fmla="*/ 99 h 106"/>
                <a:gd name="T90" fmla="*/ 2 w 179"/>
                <a:gd name="T91" fmla="*/ 103 h 106"/>
                <a:gd name="T92" fmla="*/ 0 w 179"/>
                <a:gd name="T93" fmla="*/ 105 h 106"/>
                <a:gd name="T94" fmla="*/ 2 w 179"/>
                <a:gd name="T95" fmla="*/ 105 h 106"/>
                <a:gd name="T96" fmla="*/ 5 w 179"/>
                <a:gd name="T97" fmla="*/ 106 h 106"/>
                <a:gd name="T98" fmla="*/ 8 w 179"/>
                <a:gd name="T99" fmla="*/ 106 h 106"/>
                <a:gd name="T100" fmla="*/ 11 w 179"/>
                <a:gd name="T101" fmla="*/ 105 h 106"/>
                <a:gd name="T102" fmla="*/ 20 w 179"/>
                <a:gd name="T103" fmla="*/ 103 h 106"/>
                <a:gd name="T104" fmla="*/ 22 w 179"/>
                <a:gd name="T105" fmla="*/ 103 h 106"/>
                <a:gd name="T106" fmla="*/ 28 w 179"/>
                <a:gd name="T107" fmla="*/ 102 h 106"/>
                <a:gd name="T108" fmla="*/ 28 w 179"/>
                <a:gd name="T109" fmla="*/ 102 h 106"/>
                <a:gd name="T110" fmla="*/ 30 w 179"/>
                <a:gd name="T111" fmla="*/ 100 h 106"/>
                <a:gd name="T112" fmla="*/ 41 w 179"/>
                <a:gd name="T113" fmla="*/ 90 h 106"/>
                <a:gd name="T114" fmla="*/ 47 w 179"/>
                <a:gd name="T115" fmla="*/ 86 h 106"/>
                <a:gd name="T116" fmla="*/ 53 w 179"/>
                <a:gd name="T117" fmla="*/ 82 h 106"/>
                <a:gd name="T118" fmla="*/ 56 w 179"/>
                <a:gd name="T119" fmla="*/ 79 h 106"/>
                <a:gd name="T120" fmla="*/ 63 w 179"/>
                <a:gd name="T121" fmla="*/ 74 h 106"/>
                <a:gd name="T122" fmla="*/ 74 w 179"/>
                <a:gd name="T123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9" h="106">
                  <a:moveTo>
                    <a:pt x="74" y="66"/>
                  </a:moveTo>
                  <a:cubicBezTo>
                    <a:pt x="77" y="64"/>
                    <a:pt x="80" y="62"/>
                    <a:pt x="83" y="60"/>
                  </a:cubicBezTo>
                  <a:cubicBezTo>
                    <a:pt x="84" y="60"/>
                    <a:pt x="84" y="60"/>
                    <a:pt x="85" y="59"/>
                  </a:cubicBezTo>
                  <a:cubicBezTo>
                    <a:pt x="88" y="57"/>
                    <a:pt x="92" y="55"/>
                    <a:pt x="95" y="53"/>
                  </a:cubicBezTo>
                  <a:cubicBezTo>
                    <a:pt x="99" y="51"/>
                    <a:pt x="102" y="49"/>
                    <a:pt x="106" y="47"/>
                  </a:cubicBezTo>
                  <a:cubicBezTo>
                    <a:pt x="107" y="46"/>
                    <a:pt x="108" y="45"/>
                    <a:pt x="110" y="45"/>
                  </a:cubicBezTo>
                  <a:cubicBezTo>
                    <a:pt x="112" y="43"/>
                    <a:pt x="114" y="42"/>
                    <a:pt x="116" y="41"/>
                  </a:cubicBezTo>
                  <a:cubicBezTo>
                    <a:pt x="120" y="39"/>
                    <a:pt x="123" y="37"/>
                    <a:pt x="127" y="35"/>
                  </a:cubicBezTo>
                  <a:cubicBezTo>
                    <a:pt x="130" y="34"/>
                    <a:pt x="133" y="32"/>
                    <a:pt x="135" y="31"/>
                  </a:cubicBezTo>
                  <a:cubicBezTo>
                    <a:pt x="136" y="31"/>
                    <a:pt x="136" y="30"/>
                    <a:pt x="137" y="30"/>
                  </a:cubicBezTo>
                  <a:cubicBezTo>
                    <a:pt x="140" y="28"/>
                    <a:pt x="144" y="27"/>
                    <a:pt x="147" y="25"/>
                  </a:cubicBezTo>
                  <a:cubicBezTo>
                    <a:pt x="149" y="24"/>
                    <a:pt x="151" y="23"/>
                    <a:pt x="153" y="22"/>
                  </a:cubicBezTo>
                  <a:cubicBezTo>
                    <a:pt x="155" y="21"/>
                    <a:pt x="156" y="21"/>
                    <a:pt x="157" y="20"/>
                  </a:cubicBezTo>
                  <a:cubicBezTo>
                    <a:pt x="159" y="20"/>
                    <a:pt x="160" y="19"/>
                    <a:pt x="161" y="18"/>
                  </a:cubicBezTo>
                  <a:cubicBezTo>
                    <a:pt x="163" y="17"/>
                    <a:pt x="165" y="16"/>
                    <a:pt x="168" y="15"/>
                  </a:cubicBezTo>
                  <a:cubicBezTo>
                    <a:pt x="171" y="14"/>
                    <a:pt x="174" y="12"/>
                    <a:pt x="178" y="11"/>
                  </a:cubicBezTo>
                  <a:cubicBezTo>
                    <a:pt x="178" y="11"/>
                    <a:pt x="179" y="10"/>
                    <a:pt x="179" y="10"/>
                  </a:cubicBezTo>
                  <a:cubicBezTo>
                    <a:pt x="179" y="10"/>
                    <a:pt x="178" y="9"/>
                    <a:pt x="178" y="9"/>
                  </a:cubicBezTo>
                  <a:cubicBezTo>
                    <a:pt x="176" y="7"/>
                    <a:pt x="177" y="8"/>
                    <a:pt x="173" y="5"/>
                  </a:cubicBezTo>
                  <a:cubicBezTo>
                    <a:pt x="172" y="5"/>
                    <a:pt x="171" y="4"/>
                    <a:pt x="170" y="4"/>
                  </a:cubicBezTo>
                  <a:cubicBezTo>
                    <a:pt x="169" y="3"/>
                    <a:pt x="167" y="2"/>
                    <a:pt x="165" y="1"/>
                  </a:cubicBezTo>
                  <a:cubicBezTo>
                    <a:pt x="164" y="1"/>
                    <a:pt x="163" y="1"/>
                    <a:pt x="162" y="0"/>
                  </a:cubicBezTo>
                  <a:cubicBezTo>
                    <a:pt x="162" y="0"/>
                    <a:pt x="161" y="0"/>
                    <a:pt x="161" y="0"/>
                  </a:cubicBezTo>
                  <a:cubicBezTo>
                    <a:pt x="158" y="1"/>
                    <a:pt x="155" y="2"/>
                    <a:pt x="152" y="3"/>
                  </a:cubicBezTo>
                  <a:cubicBezTo>
                    <a:pt x="150" y="4"/>
                    <a:pt x="148" y="5"/>
                    <a:pt x="146" y="6"/>
                  </a:cubicBezTo>
                  <a:cubicBezTo>
                    <a:pt x="145" y="7"/>
                    <a:pt x="143" y="8"/>
                    <a:pt x="142" y="8"/>
                  </a:cubicBezTo>
                  <a:cubicBezTo>
                    <a:pt x="142" y="8"/>
                    <a:pt x="141" y="9"/>
                    <a:pt x="141" y="9"/>
                  </a:cubicBezTo>
                  <a:cubicBezTo>
                    <a:pt x="138" y="10"/>
                    <a:pt x="135" y="12"/>
                    <a:pt x="132" y="13"/>
                  </a:cubicBezTo>
                  <a:cubicBezTo>
                    <a:pt x="128" y="15"/>
                    <a:pt x="125" y="17"/>
                    <a:pt x="122" y="18"/>
                  </a:cubicBezTo>
                  <a:cubicBezTo>
                    <a:pt x="119" y="20"/>
                    <a:pt x="117" y="21"/>
                    <a:pt x="115" y="22"/>
                  </a:cubicBezTo>
                  <a:cubicBezTo>
                    <a:pt x="114" y="23"/>
                    <a:pt x="113" y="23"/>
                    <a:pt x="111" y="24"/>
                  </a:cubicBezTo>
                  <a:cubicBezTo>
                    <a:pt x="108" y="26"/>
                    <a:pt x="104" y="28"/>
                    <a:pt x="101" y="30"/>
                  </a:cubicBezTo>
                  <a:cubicBezTo>
                    <a:pt x="97" y="32"/>
                    <a:pt x="94" y="34"/>
                    <a:pt x="90" y="36"/>
                  </a:cubicBezTo>
                  <a:cubicBezTo>
                    <a:pt x="90" y="36"/>
                    <a:pt x="89" y="36"/>
                    <a:pt x="89" y="37"/>
                  </a:cubicBezTo>
                  <a:cubicBezTo>
                    <a:pt x="86" y="39"/>
                    <a:pt x="83" y="40"/>
                    <a:pt x="80" y="42"/>
                  </a:cubicBezTo>
                  <a:cubicBezTo>
                    <a:pt x="76" y="44"/>
                    <a:pt x="73" y="47"/>
                    <a:pt x="69" y="49"/>
                  </a:cubicBezTo>
                  <a:cubicBezTo>
                    <a:pt x="67" y="51"/>
                    <a:pt x="64" y="52"/>
                    <a:pt x="62" y="54"/>
                  </a:cubicBezTo>
                  <a:cubicBezTo>
                    <a:pt x="61" y="55"/>
                    <a:pt x="60" y="55"/>
                    <a:pt x="59" y="56"/>
                  </a:cubicBezTo>
                  <a:cubicBezTo>
                    <a:pt x="55" y="59"/>
                    <a:pt x="51" y="61"/>
                    <a:pt x="48" y="64"/>
                  </a:cubicBezTo>
                  <a:cubicBezTo>
                    <a:pt x="44" y="67"/>
                    <a:pt x="40" y="69"/>
                    <a:pt x="37" y="72"/>
                  </a:cubicBezTo>
                  <a:cubicBezTo>
                    <a:pt x="37" y="72"/>
                    <a:pt x="37" y="72"/>
                    <a:pt x="36" y="72"/>
                  </a:cubicBezTo>
                  <a:cubicBezTo>
                    <a:pt x="36" y="73"/>
                    <a:pt x="35" y="73"/>
                    <a:pt x="35" y="74"/>
                  </a:cubicBezTo>
                  <a:cubicBezTo>
                    <a:pt x="32" y="76"/>
                    <a:pt x="28" y="79"/>
                    <a:pt x="25" y="82"/>
                  </a:cubicBezTo>
                  <a:cubicBezTo>
                    <a:pt x="22" y="85"/>
                    <a:pt x="18" y="88"/>
                    <a:pt x="14" y="92"/>
                  </a:cubicBezTo>
                  <a:cubicBezTo>
                    <a:pt x="11" y="94"/>
                    <a:pt x="9" y="97"/>
                    <a:pt x="6" y="99"/>
                  </a:cubicBezTo>
                  <a:cubicBezTo>
                    <a:pt x="5" y="101"/>
                    <a:pt x="3" y="102"/>
                    <a:pt x="2" y="103"/>
                  </a:cubicBezTo>
                  <a:cubicBezTo>
                    <a:pt x="2" y="104"/>
                    <a:pt x="1" y="105"/>
                    <a:pt x="0" y="105"/>
                  </a:cubicBezTo>
                  <a:cubicBezTo>
                    <a:pt x="1" y="105"/>
                    <a:pt x="1" y="105"/>
                    <a:pt x="2" y="105"/>
                  </a:cubicBezTo>
                  <a:cubicBezTo>
                    <a:pt x="3" y="106"/>
                    <a:pt x="4" y="106"/>
                    <a:pt x="5" y="106"/>
                  </a:cubicBezTo>
                  <a:cubicBezTo>
                    <a:pt x="6" y="106"/>
                    <a:pt x="7" y="106"/>
                    <a:pt x="8" y="106"/>
                  </a:cubicBezTo>
                  <a:cubicBezTo>
                    <a:pt x="9" y="106"/>
                    <a:pt x="10" y="105"/>
                    <a:pt x="11" y="105"/>
                  </a:cubicBezTo>
                  <a:cubicBezTo>
                    <a:pt x="14" y="105"/>
                    <a:pt x="17" y="104"/>
                    <a:pt x="20" y="103"/>
                  </a:cubicBezTo>
                  <a:cubicBezTo>
                    <a:pt x="21" y="103"/>
                    <a:pt x="21" y="103"/>
                    <a:pt x="22" y="103"/>
                  </a:cubicBezTo>
                  <a:cubicBezTo>
                    <a:pt x="24" y="102"/>
                    <a:pt x="26" y="102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9" y="101"/>
                    <a:pt x="29" y="101"/>
                    <a:pt x="30" y="100"/>
                  </a:cubicBezTo>
                  <a:cubicBezTo>
                    <a:pt x="34" y="97"/>
                    <a:pt x="38" y="94"/>
                    <a:pt x="41" y="90"/>
                  </a:cubicBezTo>
                  <a:cubicBezTo>
                    <a:pt x="43" y="89"/>
                    <a:pt x="45" y="87"/>
                    <a:pt x="47" y="86"/>
                  </a:cubicBezTo>
                  <a:cubicBezTo>
                    <a:pt x="49" y="84"/>
                    <a:pt x="51" y="83"/>
                    <a:pt x="53" y="82"/>
                  </a:cubicBezTo>
                  <a:cubicBezTo>
                    <a:pt x="54" y="81"/>
                    <a:pt x="55" y="80"/>
                    <a:pt x="56" y="79"/>
                  </a:cubicBezTo>
                  <a:cubicBezTo>
                    <a:pt x="59" y="77"/>
                    <a:pt x="61" y="75"/>
                    <a:pt x="63" y="74"/>
                  </a:cubicBezTo>
                  <a:cubicBezTo>
                    <a:pt x="67" y="71"/>
                    <a:pt x="71" y="69"/>
                    <a:pt x="74" y="6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438150" y="1652588"/>
              <a:ext cx="257175" cy="38100"/>
            </a:xfrm>
            <a:custGeom>
              <a:avLst/>
              <a:gdLst>
                <a:gd name="T0" fmla="*/ 88 w 101"/>
                <a:gd name="T1" fmla="*/ 2 h 15"/>
                <a:gd name="T2" fmla="*/ 86 w 101"/>
                <a:gd name="T3" fmla="*/ 2 h 15"/>
                <a:gd name="T4" fmla="*/ 77 w 101"/>
                <a:gd name="T5" fmla="*/ 1 h 15"/>
                <a:gd name="T6" fmla="*/ 68 w 101"/>
                <a:gd name="T7" fmla="*/ 1 h 15"/>
                <a:gd name="T8" fmla="*/ 66 w 101"/>
                <a:gd name="T9" fmla="*/ 1 h 15"/>
                <a:gd name="T10" fmla="*/ 59 w 101"/>
                <a:gd name="T11" fmla="*/ 1 h 15"/>
                <a:gd name="T12" fmla="*/ 50 w 101"/>
                <a:gd name="T13" fmla="*/ 1 h 15"/>
                <a:gd name="T14" fmla="*/ 43 w 101"/>
                <a:gd name="T15" fmla="*/ 1 h 15"/>
                <a:gd name="T16" fmla="*/ 41 w 101"/>
                <a:gd name="T17" fmla="*/ 1 h 15"/>
                <a:gd name="T18" fmla="*/ 32 w 101"/>
                <a:gd name="T19" fmla="*/ 0 h 15"/>
                <a:gd name="T20" fmla="*/ 31 w 101"/>
                <a:gd name="T21" fmla="*/ 0 h 15"/>
                <a:gd name="T22" fmla="*/ 23 w 101"/>
                <a:gd name="T23" fmla="*/ 0 h 15"/>
                <a:gd name="T24" fmla="*/ 21 w 101"/>
                <a:gd name="T25" fmla="*/ 0 h 15"/>
                <a:gd name="T26" fmla="*/ 14 w 101"/>
                <a:gd name="T27" fmla="*/ 0 h 15"/>
                <a:gd name="T28" fmla="*/ 5 w 101"/>
                <a:gd name="T29" fmla="*/ 0 h 15"/>
                <a:gd name="T30" fmla="*/ 3 w 101"/>
                <a:gd name="T31" fmla="*/ 0 h 15"/>
                <a:gd name="T32" fmla="*/ 0 w 101"/>
                <a:gd name="T33" fmla="*/ 12 h 15"/>
                <a:gd name="T34" fmla="*/ 3 w 101"/>
                <a:gd name="T35" fmla="*/ 12 h 15"/>
                <a:gd name="T36" fmla="*/ 12 w 101"/>
                <a:gd name="T37" fmla="*/ 12 h 15"/>
                <a:gd name="T38" fmla="*/ 18 w 101"/>
                <a:gd name="T39" fmla="*/ 12 h 15"/>
                <a:gd name="T40" fmla="*/ 21 w 101"/>
                <a:gd name="T41" fmla="*/ 12 h 15"/>
                <a:gd name="T42" fmla="*/ 30 w 101"/>
                <a:gd name="T43" fmla="*/ 12 h 15"/>
                <a:gd name="T44" fmla="*/ 31 w 101"/>
                <a:gd name="T45" fmla="*/ 13 h 15"/>
                <a:gd name="T46" fmla="*/ 38 w 101"/>
                <a:gd name="T47" fmla="*/ 13 h 15"/>
                <a:gd name="T48" fmla="*/ 41 w 101"/>
                <a:gd name="T49" fmla="*/ 13 h 15"/>
                <a:gd name="T50" fmla="*/ 47 w 101"/>
                <a:gd name="T51" fmla="*/ 13 h 15"/>
                <a:gd name="T52" fmla="*/ 56 w 101"/>
                <a:gd name="T53" fmla="*/ 13 h 15"/>
                <a:gd name="T54" fmla="*/ 63 w 101"/>
                <a:gd name="T55" fmla="*/ 13 h 15"/>
                <a:gd name="T56" fmla="*/ 65 w 101"/>
                <a:gd name="T57" fmla="*/ 14 h 15"/>
                <a:gd name="T58" fmla="*/ 74 w 101"/>
                <a:gd name="T59" fmla="*/ 14 h 15"/>
                <a:gd name="T60" fmla="*/ 83 w 101"/>
                <a:gd name="T61" fmla="*/ 14 h 15"/>
                <a:gd name="T62" fmla="*/ 86 w 101"/>
                <a:gd name="T63" fmla="*/ 14 h 15"/>
                <a:gd name="T64" fmla="*/ 92 w 101"/>
                <a:gd name="T65" fmla="*/ 14 h 15"/>
                <a:gd name="T66" fmla="*/ 100 w 101"/>
                <a:gd name="T67" fmla="*/ 15 h 15"/>
                <a:gd name="T68" fmla="*/ 101 w 101"/>
                <a:gd name="T69" fmla="*/ 2 h 15"/>
                <a:gd name="T70" fmla="*/ 95 w 101"/>
                <a:gd name="T71" fmla="*/ 2 h 15"/>
                <a:gd name="T72" fmla="*/ 88 w 101"/>
                <a:gd name="T7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" h="15">
                  <a:moveTo>
                    <a:pt x="88" y="2"/>
                  </a:moveTo>
                  <a:cubicBezTo>
                    <a:pt x="88" y="2"/>
                    <a:pt x="87" y="2"/>
                    <a:pt x="86" y="2"/>
                  </a:cubicBezTo>
                  <a:cubicBezTo>
                    <a:pt x="83" y="2"/>
                    <a:pt x="80" y="2"/>
                    <a:pt x="77" y="1"/>
                  </a:cubicBezTo>
                  <a:cubicBezTo>
                    <a:pt x="74" y="1"/>
                    <a:pt x="71" y="1"/>
                    <a:pt x="68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4" y="1"/>
                    <a:pt x="62" y="1"/>
                    <a:pt x="59" y="1"/>
                  </a:cubicBezTo>
                  <a:cubicBezTo>
                    <a:pt x="56" y="1"/>
                    <a:pt x="53" y="1"/>
                    <a:pt x="50" y="1"/>
                  </a:cubicBezTo>
                  <a:cubicBezTo>
                    <a:pt x="48" y="1"/>
                    <a:pt x="46" y="1"/>
                    <a:pt x="43" y="1"/>
                  </a:cubicBezTo>
                  <a:cubicBezTo>
                    <a:pt x="43" y="1"/>
                    <a:pt x="42" y="1"/>
                    <a:pt x="41" y="1"/>
                  </a:cubicBezTo>
                  <a:cubicBezTo>
                    <a:pt x="38" y="0"/>
                    <a:pt x="35" y="0"/>
                    <a:pt x="32" y="0"/>
                  </a:cubicBezTo>
                  <a:cubicBezTo>
                    <a:pt x="32" y="0"/>
                    <a:pt x="31" y="0"/>
                    <a:pt x="31" y="0"/>
                  </a:cubicBezTo>
                  <a:cubicBezTo>
                    <a:pt x="28" y="0"/>
                    <a:pt x="26" y="0"/>
                    <a:pt x="23" y="0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1" y="0"/>
                    <a:pt x="8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4"/>
                    <a:pt x="1" y="8"/>
                    <a:pt x="0" y="12"/>
                  </a:cubicBezTo>
                  <a:cubicBezTo>
                    <a:pt x="1" y="12"/>
                    <a:pt x="2" y="12"/>
                    <a:pt x="3" y="12"/>
                  </a:cubicBezTo>
                  <a:cubicBezTo>
                    <a:pt x="6" y="12"/>
                    <a:pt x="9" y="12"/>
                    <a:pt x="12" y="12"/>
                  </a:cubicBezTo>
                  <a:cubicBezTo>
                    <a:pt x="14" y="12"/>
                    <a:pt x="16" y="12"/>
                    <a:pt x="18" y="12"/>
                  </a:cubicBezTo>
                  <a:cubicBezTo>
                    <a:pt x="19" y="12"/>
                    <a:pt x="20" y="12"/>
                    <a:pt x="21" y="12"/>
                  </a:cubicBezTo>
                  <a:cubicBezTo>
                    <a:pt x="24" y="12"/>
                    <a:pt x="26" y="12"/>
                    <a:pt x="30" y="12"/>
                  </a:cubicBezTo>
                  <a:cubicBezTo>
                    <a:pt x="30" y="12"/>
                    <a:pt x="30" y="12"/>
                    <a:pt x="31" y="13"/>
                  </a:cubicBezTo>
                  <a:cubicBezTo>
                    <a:pt x="33" y="13"/>
                    <a:pt x="36" y="13"/>
                    <a:pt x="38" y="13"/>
                  </a:cubicBezTo>
                  <a:cubicBezTo>
                    <a:pt x="39" y="13"/>
                    <a:pt x="40" y="13"/>
                    <a:pt x="41" y="13"/>
                  </a:cubicBezTo>
                  <a:cubicBezTo>
                    <a:pt x="43" y="13"/>
                    <a:pt x="45" y="13"/>
                    <a:pt x="47" y="13"/>
                  </a:cubicBezTo>
                  <a:cubicBezTo>
                    <a:pt x="50" y="13"/>
                    <a:pt x="53" y="13"/>
                    <a:pt x="56" y="13"/>
                  </a:cubicBezTo>
                  <a:cubicBezTo>
                    <a:pt x="59" y="13"/>
                    <a:pt x="61" y="13"/>
                    <a:pt x="63" y="13"/>
                  </a:cubicBezTo>
                  <a:cubicBezTo>
                    <a:pt x="64" y="13"/>
                    <a:pt x="65" y="13"/>
                    <a:pt x="65" y="14"/>
                  </a:cubicBezTo>
                  <a:cubicBezTo>
                    <a:pt x="68" y="14"/>
                    <a:pt x="71" y="14"/>
                    <a:pt x="74" y="14"/>
                  </a:cubicBezTo>
                  <a:cubicBezTo>
                    <a:pt x="77" y="14"/>
                    <a:pt x="80" y="14"/>
                    <a:pt x="83" y="14"/>
                  </a:cubicBezTo>
                  <a:cubicBezTo>
                    <a:pt x="84" y="14"/>
                    <a:pt x="85" y="14"/>
                    <a:pt x="86" y="14"/>
                  </a:cubicBezTo>
                  <a:cubicBezTo>
                    <a:pt x="88" y="14"/>
                    <a:pt x="90" y="14"/>
                    <a:pt x="92" y="14"/>
                  </a:cubicBezTo>
                  <a:cubicBezTo>
                    <a:pt x="95" y="14"/>
                    <a:pt x="98" y="15"/>
                    <a:pt x="100" y="15"/>
                  </a:cubicBezTo>
                  <a:cubicBezTo>
                    <a:pt x="100" y="10"/>
                    <a:pt x="101" y="6"/>
                    <a:pt x="101" y="2"/>
                  </a:cubicBezTo>
                  <a:cubicBezTo>
                    <a:pt x="99" y="2"/>
                    <a:pt x="97" y="2"/>
                    <a:pt x="95" y="2"/>
                  </a:cubicBezTo>
                  <a:cubicBezTo>
                    <a:pt x="93" y="2"/>
                    <a:pt x="91" y="2"/>
                    <a:pt x="88" y="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809625" y="1663700"/>
              <a:ext cx="280988" cy="50800"/>
            </a:xfrm>
            <a:custGeom>
              <a:avLst/>
              <a:gdLst>
                <a:gd name="T0" fmla="*/ 101 w 111"/>
                <a:gd name="T1" fmla="*/ 6 h 20"/>
                <a:gd name="T2" fmla="*/ 99 w 111"/>
                <a:gd name="T3" fmla="*/ 6 h 20"/>
                <a:gd name="T4" fmla="*/ 92 w 111"/>
                <a:gd name="T5" fmla="*/ 6 h 20"/>
                <a:gd name="T6" fmla="*/ 83 w 111"/>
                <a:gd name="T7" fmla="*/ 5 h 20"/>
                <a:gd name="T8" fmla="*/ 77 w 111"/>
                <a:gd name="T9" fmla="*/ 5 h 20"/>
                <a:gd name="T10" fmla="*/ 74 w 111"/>
                <a:gd name="T11" fmla="*/ 5 h 20"/>
                <a:gd name="T12" fmla="*/ 65 w 111"/>
                <a:gd name="T13" fmla="*/ 4 h 20"/>
                <a:gd name="T14" fmla="*/ 56 w 111"/>
                <a:gd name="T15" fmla="*/ 4 h 20"/>
                <a:gd name="T16" fmla="*/ 54 w 111"/>
                <a:gd name="T17" fmla="*/ 3 h 20"/>
                <a:gd name="T18" fmla="*/ 47 w 111"/>
                <a:gd name="T19" fmla="*/ 3 h 20"/>
                <a:gd name="T20" fmla="*/ 39 w 111"/>
                <a:gd name="T21" fmla="*/ 2 h 20"/>
                <a:gd name="T22" fmla="*/ 32 w 111"/>
                <a:gd name="T23" fmla="*/ 2 h 20"/>
                <a:gd name="T24" fmla="*/ 30 w 111"/>
                <a:gd name="T25" fmla="*/ 2 h 20"/>
                <a:gd name="T26" fmla="*/ 21 w 111"/>
                <a:gd name="T27" fmla="*/ 1 h 20"/>
                <a:gd name="T28" fmla="*/ 12 w 111"/>
                <a:gd name="T29" fmla="*/ 1 h 20"/>
                <a:gd name="T30" fmla="*/ 10 w 111"/>
                <a:gd name="T31" fmla="*/ 0 h 20"/>
                <a:gd name="T32" fmla="*/ 3 w 111"/>
                <a:gd name="T33" fmla="*/ 0 h 20"/>
                <a:gd name="T34" fmla="*/ 3 w 111"/>
                <a:gd name="T35" fmla="*/ 0 h 20"/>
                <a:gd name="T36" fmla="*/ 1 w 111"/>
                <a:gd name="T37" fmla="*/ 0 h 20"/>
                <a:gd name="T38" fmla="*/ 0 w 111"/>
                <a:gd name="T39" fmla="*/ 13 h 20"/>
                <a:gd name="T40" fmla="*/ 0 w 111"/>
                <a:gd name="T41" fmla="*/ 13 h 20"/>
                <a:gd name="T42" fmla="*/ 2 w 111"/>
                <a:gd name="T43" fmla="*/ 13 h 20"/>
                <a:gd name="T44" fmla="*/ 7 w 111"/>
                <a:gd name="T45" fmla="*/ 13 h 20"/>
                <a:gd name="T46" fmla="*/ 9 w 111"/>
                <a:gd name="T47" fmla="*/ 13 h 20"/>
                <a:gd name="T48" fmla="*/ 18 w 111"/>
                <a:gd name="T49" fmla="*/ 14 h 20"/>
                <a:gd name="T50" fmla="*/ 27 w 111"/>
                <a:gd name="T51" fmla="*/ 14 h 20"/>
                <a:gd name="T52" fmla="*/ 29 w 111"/>
                <a:gd name="T53" fmla="*/ 15 h 20"/>
                <a:gd name="T54" fmla="*/ 36 w 111"/>
                <a:gd name="T55" fmla="*/ 15 h 20"/>
                <a:gd name="T56" fmla="*/ 44 w 111"/>
                <a:gd name="T57" fmla="*/ 16 h 20"/>
                <a:gd name="T58" fmla="*/ 51 w 111"/>
                <a:gd name="T59" fmla="*/ 16 h 20"/>
                <a:gd name="T60" fmla="*/ 53 w 111"/>
                <a:gd name="T61" fmla="*/ 16 h 20"/>
                <a:gd name="T62" fmla="*/ 62 w 111"/>
                <a:gd name="T63" fmla="*/ 17 h 20"/>
                <a:gd name="T64" fmla="*/ 71 w 111"/>
                <a:gd name="T65" fmla="*/ 17 h 20"/>
                <a:gd name="T66" fmla="*/ 74 w 111"/>
                <a:gd name="T67" fmla="*/ 18 h 20"/>
                <a:gd name="T68" fmla="*/ 80 w 111"/>
                <a:gd name="T69" fmla="*/ 18 h 20"/>
                <a:gd name="T70" fmla="*/ 89 w 111"/>
                <a:gd name="T71" fmla="*/ 19 h 20"/>
                <a:gd name="T72" fmla="*/ 96 w 111"/>
                <a:gd name="T73" fmla="*/ 19 h 20"/>
                <a:gd name="T74" fmla="*/ 98 w 111"/>
                <a:gd name="T75" fmla="*/ 19 h 20"/>
                <a:gd name="T76" fmla="*/ 107 w 111"/>
                <a:gd name="T77" fmla="*/ 20 h 20"/>
                <a:gd name="T78" fmla="*/ 111 w 111"/>
                <a:gd name="T79" fmla="*/ 20 h 20"/>
                <a:gd name="T80" fmla="*/ 111 w 111"/>
                <a:gd name="T81" fmla="*/ 7 h 20"/>
                <a:gd name="T82" fmla="*/ 110 w 111"/>
                <a:gd name="T83" fmla="*/ 7 h 20"/>
                <a:gd name="T84" fmla="*/ 101 w 111"/>
                <a:gd name="T85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20">
                  <a:moveTo>
                    <a:pt x="101" y="6"/>
                  </a:moveTo>
                  <a:cubicBezTo>
                    <a:pt x="100" y="6"/>
                    <a:pt x="100" y="6"/>
                    <a:pt x="99" y="6"/>
                  </a:cubicBezTo>
                  <a:cubicBezTo>
                    <a:pt x="97" y="6"/>
                    <a:pt x="94" y="6"/>
                    <a:pt x="92" y="6"/>
                  </a:cubicBezTo>
                  <a:cubicBezTo>
                    <a:pt x="89" y="6"/>
                    <a:pt x="86" y="5"/>
                    <a:pt x="83" y="5"/>
                  </a:cubicBezTo>
                  <a:cubicBezTo>
                    <a:pt x="81" y="5"/>
                    <a:pt x="79" y="5"/>
                    <a:pt x="77" y="5"/>
                  </a:cubicBezTo>
                  <a:cubicBezTo>
                    <a:pt x="76" y="5"/>
                    <a:pt x="75" y="5"/>
                    <a:pt x="74" y="5"/>
                  </a:cubicBezTo>
                  <a:cubicBezTo>
                    <a:pt x="71" y="5"/>
                    <a:pt x="68" y="4"/>
                    <a:pt x="65" y="4"/>
                  </a:cubicBezTo>
                  <a:cubicBezTo>
                    <a:pt x="62" y="4"/>
                    <a:pt x="59" y="4"/>
                    <a:pt x="56" y="4"/>
                  </a:cubicBezTo>
                  <a:cubicBezTo>
                    <a:pt x="56" y="4"/>
                    <a:pt x="55" y="4"/>
                    <a:pt x="54" y="3"/>
                  </a:cubicBezTo>
                  <a:cubicBezTo>
                    <a:pt x="52" y="3"/>
                    <a:pt x="50" y="3"/>
                    <a:pt x="47" y="3"/>
                  </a:cubicBezTo>
                  <a:cubicBezTo>
                    <a:pt x="44" y="3"/>
                    <a:pt x="42" y="3"/>
                    <a:pt x="39" y="2"/>
                  </a:cubicBezTo>
                  <a:cubicBezTo>
                    <a:pt x="36" y="2"/>
                    <a:pt x="34" y="2"/>
                    <a:pt x="32" y="2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7" y="2"/>
                    <a:pt x="24" y="1"/>
                    <a:pt x="21" y="1"/>
                  </a:cubicBezTo>
                  <a:cubicBezTo>
                    <a:pt x="18" y="1"/>
                    <a:pt x="15" y="1"/>
                    <a:pt x="12" y="1"/>
                  </a:cubicBezTo>
                  <a:cubicBezTo>
                    <a:pt x="11" y="1"/>
                    <a:pt x="10" y="1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4"/>
                    <a:pt x="0" y="8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2" y="13"/>
                    <a:pt x="2" y="13"/>
                  </a:cubicBezTo>
                  <a:cubicBezTo>
                    <a:pt x="4" y="13"/>
                    <a:pt x="5" y="13"/>
                    <a:pt x="7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2" y="13"/>
                    <a:pt x="15" y="14"/>
                    <a:pt x="18" y="14"/>
                  </a:cubicBezTo>
                  <a:cubicBezTo>
                    <a:pt x="21" y="14"/>
                    <a:pt x="24" y="14"/>
                    <a:pt x="27" y="14"/>
                  </a:cubicBezTo>
                  <a:cubicBezTo>
                    <a:pt x="27" y="15"/>
                    <a:pt x="28" y="15"/>
                    <a:pt x="29" y="15"/>
                  </a:cubicBezTo>
                  <a:cubicBezTo>
                    <a:pt x="31" y="15"/>
                    <a:pt x="33" y="15"/>
                    <a:pt x="36" y="15"/>
                  </a:cubicBezTo>
                  <a:cubicBezTo>
                    <a:pt x="39" y="15"/>
                    <a:pt x="42" y="16"/>
                    <a:pt x="44" y="16"/>
                  </a:cubicBezTo>
                  <a:cubicBezTo>
                    <a:pt x="47" y="16"/>
                    <a:pt x="49" y="16"/>
                    <a:pt x="51" y="16"/>
                  </a:cubicBezTo>
                  <a:cubicBezTo>
                    <a:pt x="52" y="16"/>
                    <a:pt x="53" y="16"/>
                    <a:pt x="53" y="16"/>
                  </a:cubicBezTo>
                  <a:cubicBezTo>
                    <a:pt x="56" y="17"/>
                    <a:pt x="59" y="17"/>
                    <a:pt x="62" y="17"/>
                  </a:cubicBezTo>
                  <a:cubicBezTo>
                    <a:pt x="65" y="17"/>
                    <a:pt x="68" y="17"/>
                    <a:pt x="71" y="17"/>
                  </a:cubicBezTo>
                  <a:cubicBezTo>
                    <a:pt x="72" y="18"/>
                    <a:pt x="73" y="18"/>
                    <a:pt x="74" y="18"/>
                  </a:cubicBezTo>
                  <a:cubicBezTo>
                    <a:pt x="76" y="18"/>
                    <a:pt x="78" y="18"/>
                    <a:pt x="80" y="18"/>
                  </a:cubicBezTo>
                  <a:cubicBezTo>
                    <a:pt x="83" y="18"/>
                    <a:pt x="86" y="18"/>
                    <a:pt x="89" y="19"/>
                  </a:cubicBezTo>
                  <a:cubicBezTo>
                    <a:pt x="91" y="19"/>
                    <a:pt x="94" y="19"/>
                    <a:pt x="96" y="19"/>
                  </a:cubicBezTo>
                  <a:cubicBezTo>
                    <a:pt x="97" y="19"/>
                    <a:pt x="97" y="19"/>
                    <a:pt x="98" y="19"/>
                  </a:cubicBezTo>
                  <a:cubicBezTo>
                    <a:pt x="101" y="19"/>
                    <a:pt x="104" y="20"/>
                    <a:pt x="107" y="20"/>
                  </a:cubicBezTo>
                  <a:cubicBezTo>
                    <a:pt x="108" y="20"/>
                    <a:pt x="109" y="20"/>
                    <a:pt x="111" y="20"/>
                  </a:cubicBezTo>
                  <a:cubicBezTo>
                    <a:pt x="111" y="16"/>
                    <a:pt x="111" y="11"/>
                    <a:pt x="111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7" y="7"/>
                    <a:pt x="104" y="6"/>
                    <a:pt x="101" y="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827213" y="3049588"/>
              <a:ext cx="449263" cy="177800"/>
            </a:xfrm>
            <a:custGeom>
              <a:avLst/>
              <a:gdLst>
                <a:gd name="T0" fmla="*/ 5 w 177"/>
                <a:gd name="T1" fmla="*/ 70 h 70"/>
                <a:gd name="T2" fmla="*/ 7 w 177"/>
                <a:gd name="T3" fmla="*/ 69 h 70"/>
                <a:gd name="T4" fmla="*/ 8 w 177"/>
                <a:gd name="T5" fmla="*/ 69 h 70"/>
                <a:gd name="T6" fmla="*/ 18 w 177"/>
                <a:gd name="T7" fmla="*/ 66 h 70"/>
                <a:gd name="T8" fmla="*/ 28 w 177"/>
                <a:gd name="T9" fmla="*/ 63 h 70"/>
                <a:gd name="T10" fmla="*/ 31 w 177"/>
                <a:gd name="T11" fmla="*/ 61 h 70"/>
                <a:gd name="T12" fmla="*/ 37 w 177"/>
                <a:gd name="T13" fmla="*/ 59 h 70"/>
                <a:gd name="T14" fmla="*/ 47 w 177"/>
                <a:gd name="T15" fmla="*/ 56 h 70"/>
                <a:gd name="T16" fmla="*/ 56 w 177"/>
                <a:gd name="T17" fmla="*/ 53 h 70"/>
                <a:gd name="T18" fmla="*/ 57 w 177"/>
                <a:gd name="T19" fmla="*/ 53 h 70"/>
                <a:gd name="T20" fmla="*/ 67 w 177"/>
                <a:gd name="T21" fmla="*/ 50 h 70"/>
                <a:gd name="T22" fmla="*/ 76 w 177"/>
                <a:gd name="T23" fmla="*/ 47 h 70"/>
                <a:gd name="T24" fmla="*/ 80 w 177"/>
                <a:gd name="T25" fmla="*/ 46 h 70"/>
                <a:gd name="T26" fmla="*/ 86 w 177"/>
                <a:gd name="T27" fmla="*/ 44 h 70"/>
                <a:gd name="T28" fmla="*/ 96 w 177"/>
                <a:gd name="T29" fmla="*/ 41 h 70"/>
                <a:gd name="T30" fmla="*/ 105 w 177"/>
                <a:gd name="T31" fmla="*/ 38 h 70"/>
                <a:gd name="T32" fmla="*/ 106 w 177"/>
                <a:gd name="T33" fmla="*/ 38 h 70"/>
                <a:gd name="T34" fmla="*/ 116 w 177"/>
                <a:gd name="T35" fmla="*/ 35 h 70"/>
                <a:gd name="T36" fmla="*/ 125 w 177"/>
                <a:gd name="T37" fmla="*/ 32 h 70"/>
                <a:gd name="T38" fmla="*/ 129 w 177"/>
                <a:gd name="T39" fmla="*/ 30 h 70"/>
                <a:gd name="T40" fmla="*/ 130 w 177"/>
                <a:gd name="T41" fmla="*/ 30 h 70"/>
                <a:gd name="T42" fmla="*/ 135 w 177"/>
                <a:gd name="T43" fmla="*/ 29 h 70"/>
                <a:gd name="T44" fmla="*/ 145 w 177"/>
                <a:gd name="T45" fmla="*/ 25 h 70"/>
                <a:gd name="T46" fmla="*/ 154 w 177"/>
                <a:gd name="T47" fmla="*/ 23 h 70"/>
                <a:gd name="T48" fmla="*/ 155 w 177"/>
                <a:gd name="T49" fmla="*/ 22 h 70"/>
                <a:gd name="T50" fmla="*/ 164 w 177"/>
                <a:gd name="T51" fmla="*/ 19 h 70"/>
                <a:gd name="T52" fmla="*/ 174 w 177"/>
                <a:gd name="T53" fmla="*/ 16 h 70"/>
                <a:gd name="T54" fmla="*/ 177 w 177"/>
                <a:gd name="T55" fmla="*/ 15 h 70"/>
                <a:gd name="T56" fmla="*/ 175 w 177"/>
                <a:gd name="T57" fmla="*/ 11 h 70"/>
                <a:gd name="T58" fmla="*/ 170 w 177"/>
                <a:gd name="T59" fmla="*/ 0 h 70"/>
                <a:gd name="T60" fmla="*/ 169 w 177"/>
                <a:gd name="T61" fmla="*/ 0 h 70"/>
                <a:gd name="T62" fmla="*/ 159 w 177"/>
                <a:gd name="T63" fmla="*/ 3 h 70"/>
                <a:gd name="T64" fmla="*/ 158 w 177"/>
                <a:gd name="T65" fmla="*/ 3 h 70"/>
                <a:gd name="T66" fmla="*/ 149 w 177"/>
                <a:gd name="T67" fmla="*/ 6 h 70"/>
                <a:gd name="T68" fmla="*/ 140 w 177"/>
                <a:gd name="T69" fmla="*/ 9 h 70"/>
                <a:gd name="T70" fmla="*/ 134 w 177"/>
                <a:gd name="T71" fmla="*/ 11 h 70"/>
                <a:gd name="T72" fmla="*/ 130 w 177"/>
                <a:gd name="T73" fmla="*/ 12 h 70"/>
                <a:gd name="T74" fmla="*/ 125 w 177"/>
                <a:gd name="T75" fmla="*/ 14 h 70"/>
                <a:gd name="T76" fmla="*/ 120 w 177"/>
                <a:gd name="T77" fmla="*/ 15 h 70"/>
                <a:gd name="T78" fmla="*/ 110 w 177"/>
                <a:gd name="T79" fmla="*/ 18 h 70"/>
                <a:gd name="T80" fmla="*/ 109 w 177"/>
                <a:gd name="T81" fmla="*/ 19 h 70"/>
                <a:gd name="T82" fmla="*/ 101 w 177"/>
                <a:gd name="T83" fmla="*/ 21 h 70"/>
                <a:gd name="T84" fmla="*/ 91 w 177"/>
                <a:gd name="T85" fmla="*/ 24 h 70"/>
                <a:gd name="T86" fmla="*/ 85 w 177"/>
                <a:gd name="T87" fmla="*/ 26 h 70"/>
                <a:gd name="T88" fmla="*/ 81 w 177"/>
                <a:gd name="T89" fmla="*/ 28 h 70"/>
                <a:gd name="T90" fmla="*/ 71 w 177"/>
                <a:gd name="T91" fmla="*/ 31 h 70"/>
                <a:gd name="T92" fmla="*/ 62 w 177"/>
                <a:gd name="T93" fmla="*/ 34 h 70"/>
                <a:gd name="T94" fmla="*/ 60 w 177"/>
                <a:gd name="T95" fmla="*/ 34 h 70"/>
                <a:gd name="T96" fmla="*/ 52 w 177"/>
                <a:gd name="T97" fmla="*/ 37 h 70"/>
                <a:gd name="T98" fmla="*/ 42 w 177"/>
                <a:gd name="T99" fmla="*/ 40 h 70"/>
                <a:gd name="T100" fmla="*/ 36 w 177"/>
                <a:gd name="T101" fmla="*/ 42 h 70"/>
                <a:gd name="T102" fmla="*/ 32 w 177"/>
                <a:gd name="T103" fmla="*/ 43 h 70"/>
                <a:gd name="T104" fmla="*/ 22 w 177"/>
                <a:gd name="T105" fmla="*/ 46 h 70"/>
                <a:gd name="T106" fmla="*/ 13 w 177"/>
                <a:gd name="T107" fmla="*/ 50 h 70"/>
                <a:gd name="T108" fmla="*/ 11 w 177"/>
                <a:gd name="T109" fmla="*/ 50 h 70"/>
                <a:gd name="T110" fmla="*/ 3 w 177"/>
                <a:gd name="T111" fmla="*/ 53 h 70"/>
                <a:gd name="T112" fmla="*/ 0 w 177"/>
                <a:gd name="T113" fmla="*/ 54 h 70"/>
                <a:gd name="T114" fmla="*/ 2 w 177"/>
                <a:gd name="T115" fmla="*/ 58 h 70"/>
                <a:gd name="T116" fmla="*/ 5 w 177"/>
                <a:gd name="T1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7" h="70">
                  <a:moveTo>
                    <a:pt x="5" y="70"/>
                  </a:moveTo>
                  <a:cubicBezTo>
                    <a:pt x="6" y="70"/>
                    <a:pt x="6" y="70"/>
                    <a:pt x="7" y="69"/>
                  </a:cubicBezTo>
                  <a:cubicBezTo>
                    <a:pt x="7" y="69"/>
                    <a:pt x="8" y="69"/>
                    <a:pt x="8" y="69"/>
                  </a:cubicBezTo>
                  <a:cubicBezTo>
                    <a:pt x="11" y="68"/>
                    <a:pt x="15" y="67"/>
                    <a:pt x="18" y="66"/>
                  </a:cubicBezTo>
                  <a:cubicBezTo>
                    <a:pt x="21" y="65"/>
                    <a:pt x="24" y="64"/>
                    <a:pt x="28" y="63"/>
                  </a:cubicBezTo>
                  <a:cubicBezTo>
                    <a:pt x="29" y="62"/>
                    <a:pt x="30" y="62"/>
                    <a:pt x="31" y="61"/>
                  </a:cubicBezTo>
                  <a:cubicBezTo>
                    <a:pt x="33" y="61"/>
                    <a:pt x="35" y="60"/>
                    <a:pt x="37" y="59"/>
                  </a:cubicBezTo>
                  <a:cubicBezTo>
                    <a:pt x="41" y="58"/>
                    <a:pt x="44" y="57"/>
                    <a:pt x="47" y="56"/>
                  </a:cubicBezTo>
                  <a:cubicBezTo>
                    <a:pt x="50" y="55"/>
                    <a:pt x="53" y="54"/>
                    <a:pt x="56" y="53"/>
                  </a:cubicBezTo>
                  <a:cubicBezTo>
                    <a:pt x="56" y="53"/>
                    <a:pt x="57" y="53"/>
                    <a:pt x="57" y="53"/>
                  </a:cubicBezTo>
                  <a:cubicBezTo>
                    <a:pt x="60" y="52"/>
                    <a:pt x="63" y="51"/>
                    <a:pt x="67" y="50"/>
                  </a:cubicBezTo>
                  <a:cubicBezTo>
                    <a:pt x="70" y="49"/>
                    <a:pt x="73" y="48"/>
                    <a:pt x="76" y="47"/>
                  </a:cubicBezTo>
                  <a:cubicBezTo>
                    <a:pt x="78" y="46"/>
                    <a:pt x="79" y="46"/>
                    <a:pt x="80" y="46"/>
                  </a:cubicBezTo>
                  <a:cubicBezTo>
                    <a:pt x="82" y="45"/>
                    <a:pt x="84" y="44"/>
                    <a:pt x="86" y="44"/>
                  </a:cubicBezTo>
                  <a:cubicBezTo>
                    <a:pt x="89" y="43"/>
                    <a:pt x="93" y="42"/>
                    <a:pt x="96" y="41"/>
                  </a:cubicBezTo>
                  <a:cubicBezTo>
                    <a:pt x="99" y="40"/>
                    <a:pt x="102" y="39"/>
                    <a:pt x="105" y="38"/>
                  </a:cubicBezTo>
                  <a:cubicBezTo>
                    <a:pt x="105" y="38"/>
                    <a:pt x="105" y="38"/>
                    <a:pt x="106" y="38"/>
                  </a:cubicBezTo>
                  <a:cubicBezTo>
                    <a:pt x="109" y="37"/>
                    <a:pt x="112" y="36"/>
                    <a:pt x="116" y="35"/>
                  </a:cubicBezTo>
                  <a:cubicBezTo>
                    <a:pt x="119" y="34"/>
                    <a:pt x="122" y="33"/>
                    <a:pt x="125" y="32"/>
                  </a:cubicBezTo>
                  <a:cubicBezTo>
                    <a:pt x="127" y="31"/>
                    <a:pt x="128" y="31"/>
                    <a:pt x="129" y="30"/>
                  </a:cubicBezTo>
                  <a:cubicBezTo>
                    <a:pt x="129" y="30"/>
                    <a:pt x="130" y="30"/>
                    <a:pt x="130" y="30"/>
                  </a:cubicBezTo>
                  <a:cubicBezTo>
                    <a:pt x="131" y="30"/>
                    <a:pt x="133" y="29"/>
                    <a:pt x="135" y="29"/>
                  </a:cubicBezTo>
                  <a:cubicBezTo>
                    <a:pt x="138" y="28"/>
                    <a:pt x="142" y="26"/>
                    <a:pt x="145" y="25"/>
                  </a:cubicBezTo>
                  <a:cubicBezTo>
                    <a:pt x="148" y="25"/>
                    <a:pt x="151" y="24"/>
                    <a:pt x="154" y="23"/>
                  </a:cubicBezTo>
                  <a:cubicBezTo>
                    <a:pt x="154" y="23"/>
                    <a:pt x="154" y="22"/>
                    <a:pt x="155" y="22"/>
                  </a:cubicBezTo>
                  <a:cubicBezTo>
                    <a:pt x="158" y="21"/>
                    <a:pt x="161" y="20"/>
                    <a:pt x="164" y="19"/>
                  </a:cubicBezTo>
                  <a:cubicBezTo>
                    <a:pt x="168" y="18"/>
                    <a:pt x="171" y="17"/>
                    <a:pt x="174" y="16"/>
                  </a:cubicBezTo>
                  <a:cubicBezTo>
                    <a:pt x="175" y="16"/>
                    <a:pt x="176" y="15"/>
                    <a:pt x="177" y="15"/>
                  </a:cubicBezTo>
                  <a:cubicBezTo>
                    <a:pt x="177" y="14"/>
                    <a:pt x="176" y="12"/>
                    <a:pt x="175" y="11"/>
                  </a:cubicBezTo>
                  <a:cubicBezTo>
                    <a:pt x="174" y="7"/>
                    <a:pt x="172" y="3"/>
                    <a:pt x="170" y="0"/>
                  </a:cubicBezTo>
                  <a:cubicBezTo>
                    <a:pt x="170" y="0"/>
                    <a:pt x="169" y="0"/>
                    <a:pt x="169" y="0"/>
                  </a:cubicBezTo>
                  <a:cubicBezTo>
                    <a:pt x="166" y="1"/>
                    <a:pt x="162" y="2"/>
                    <a:pt x="159" y="3"/>
                  </a:cubicBezTo>
                  <a:cubicBezTo>
                    <a:pt x="159" y="3"/>
                    <a:pt x="158" y="3"/>
                    <a:pt x="158" y="3"/>
                  </a:cubicBezTo>
                  <a:cubicBezTo>
                    <a:pt x="155" y="4"/>
                    <a:pt x="152" y="5"/>
                    <a:pt x="149" y="6"/>
                  </a:cubicBezTo>
                  <a:cubicBezTo>
                    <a:pt x="146" y="7"/>
                    <a:pt x="143" y="8"/>
                    <a:pt x="140" y="9"/>
                  </a:cubicBezTo>
                  <a:cubicBezTo>
                    <a:pt x="138" y="10"/>
                    <a:pt x="136" y="11"/>
                    <a:pt x="134" y="11"/>
                  </a:cubicBezTo>
                  <a:cubicBezTo>
                    <a:pt x="132" y="12"/>
                    <a:pt x="131" y="12"/>
                    <a:pt x="130" y="12"/>
                  </a:cubicBezTo>
                  <a:cubicBezTo>
                    <a:pt x="128" y="13"/>
                    <a:pt x="126" y="13"/>
                    <a:pt x="125" y="14"/>
                  </a:cubicBezTo>
                  <a:cubicBezTo>
                    <a:pt x="123" y="14"/>
                    <a:pt x="122" y="15"/>
                    <a:pt x="120" y="15"/>
                  </a:cubicBezTo>
                  <a:cubicBezTo>
                    <a:pt x="117" y="16"/>
                    <a:pt x="114" y="17"/>
                    <a:pt x="110" y="18"/>
                  </a:cubicBezTo>
                  <a:cubicBezTo>
                    <a:pt x="110" y="19"/>
                    <a:pt x="110" y="19"/>
                    <a:pt x="109" y="19"/>
                  </a:cubicBezTo>
                  <a:cubicBezTo>
                    <a:pt x="106" y="20"/>
                    <a:pt x="103" y="21"/>
                    <a:pt x="101" y="21"/>
                  </a:cubicBezTo>
                  <a:cubicBezTo>
                    <a:pt x="97" y="22"/>
                    <a:pt x="94" y="23"/>
                    <a:pt x="91" y="24"/>
                  </a:cubicBezTo>
                  <a:cubicBezTo>
                    <a:pt x="89" y="25"/>
                    <a:pt x="87" y="26"/>
                    <a:pt x="85" y="26"/>
                  </a:cubicBezTo>
                  <a:cubicBezTo>
                    <a:pt x="84" y="27"/>
                    <a:pt x="82" y="27"/>
                    <a:pt x="81" y="28"/>
                  </a:cubicBezTo>
                  <a:cubicBezTo>
                    <a:pt x="78" y="29"/>
                    <a:pt x="75" y="30"/>
                    <a:pt x="71" y="31"/>
                  </a:cubicBezTo>
                  <a:cubicBezTo>
                    <a:pt x="68" y="32"/>
                    <a:pt x="65" y="33"/>
                    <a:pt x="62" y="34"/>
                  </a:cubicBezTo>
                  <a:cubicBezTo>
                    <a:pt x="61" y="34"/>
                    <a:pt x="61" y="34"/>
                    <a:pt x="60" y="34"/>
                  </a:cubicBezTo>
                  <a:cubicBezTo>
                    <a:pt x="58" y="35"/>
                    <a:pt x="55" y="36"/>
                    <a:pt x="52" y="37"/>
                  </a:cubicBezTo>
                  <a:cubicBezTo>
                    <a:pt x="48" y="38"/>
                    <a:pt x="45" y="39"/>
                    <a:pt x="42" y="40"/>
                  </a:cubicBezTo>
                  <a:cubicBezTo>
                    <a:pt x="40" y="41"/>
                    <a:pt x="38" y="41"/>
                    <a:pt x="36" y="42"/>
                  </a:cubicBezTo>
                  <a:cubicBezTo>
                    <a:pt x="35" y="42"/>
                    <a:pt x="33" y="43"/>
                    <a:pt x="32" y="43"/>
                  </a:cubicBezTo>
                  <a:cubicBezTo>
                    <a:pt x="29" y="44"/>
                    <a:pt x="26" y="45"/>
                    <a:pt x="22" y="46"/>
                  </a:cubicBezTo>
                  <a:cubicBezTo>
                    <a:pt x="19" y="47"/>
                    <a:pt x="16" y="48"/>
                    <a:pt x="13" y="50"/>
                  </a:cubicBezTo>
                  <a:cubicBezTo>
                    <a:pt x="12" y="50"/>
                    <a:pt x="12" y="50"/>
                    <a:pt x="11" y="50"/>
                  </a:cubicBezTo>
                  <a:cubicBezTo>
                    <a:pt x="9" y="51"/>
                    <a:pt x="6" y="52"/>
                    <a:pt x="3" y="53"/>
                  </a:cubicBezTo>
                  <a:cubicBezTo>
                    <a:pt x="2" y="53"/>
                    <a:pt x="1" y="53"/>
                    <a:pt x="0" y="54"/>
                  </a:cubicBezTo>
                  <a:cubicBezTo>
                    <a:pt x="0" y="55"/>
                    <a:pt x="1" y="57"/>
                    <a:pt x="2" y="58"/>
                  </a:cubicBezTo>
                  <a:cubicBezTo>
                    <a:pt x="3" y="62"/>
                    <a:pt x="4" y="66"/>
                    <a:pt x="5" y="7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1277938" y="4346575"/>
              <a:ext cx="503238" cy="238125"/>
            </a:xfrm>
            <a:custGeom>
              <a:avLst/>
              <a:gdLst>
                <a:gd name="T0" fmla="*/ 189 w 198"/>
                <a:gd name="T1" fmla="*/ 75 h 94"/>
                <a:gd name="T2" fmla="*/ 175 w 198"/>
                <a:gd name="T3" fmla="*/ 70 h 94"/>
                <a:gd name="T4" fmla="*/ 167 w 198"/>
                <a:gd name="T5" fmla="*/ 67 h 94"/>
                <a:gd name="T6" fmla="*/ 159 w 198"/>
                <a:gd name="T7" fmla="*/ 64 h 94"/>
                <a:gd name="T8" fmla="*/ 149 w 198"/>
                <a:gd name="T9" fmla="*/ 61 h 94"/>
                <a:gd name="T10" fmla="*/ 134 w 198"/>
                <a:gd name="T11" fmla="*/ 55 h 94"/>
                <a:gd name="T12" fmla="*/ 125 w 198"/>
                <a:gd name="T13" fmla="*/ 52 h 94"/>
                <a:gd name="T14" fmla="*/ 109 w 198"/>
                <a:gd name="T15" fmla="*/ 45 h 94"/>
                <a:gd name="T16" fmla="*/ 101 w 198"/>
                <a:gd name="T17" fmla="*/ 42 h 94"/>
                <a:gd name="T18" fmla="*/ 87 w 198"/>
                <a:gd name="T19" fmla="*/ 37 h 94"/>
                <a:gd name="T20" fmla="*/ 76 w 198"/>
                <a:gd name="T21" fmla="*/ 32 h 94"/>
                <a:gd name="T22" fmla="*/ 68 w 198"/>
                <a:gd name="T23" fmla="*/ 29 h 94"/>
                <a:gd name="T24" fmla="*/ 59 w 198"/>
                <a:gd name="T25" fmla="*/ 25 h 94"/>
                <a:gd name="T26" fmla="*/ 46 w 198"/>
                <a:gd name="T27" fmla="*/ 19 h 94"/>
                <a:gd name="T28" fmla="*/ 35 w 198"/>
                <a:gd name="T29" fmla="*/ 13 h 94"/>
                <a:gd name="T30" fmla="*/ 26 w 198"/>
                <a:gd name="T31" fmla="*/ 9 h 94"/>
                <a:gd name="T32" fmla="*/ 11 w 198"/>
                <a:gd name="T33" fmla="*/ 1 h 94"/>
                <a:gd name="T34" fmla="*/ 3 w 198"/>
                <a:gd name="T35" fmla="*/ 10 h 94"/>
                <a:gd name="T36" fmla="*/ 2 w 198"/>
                <a:gd name="T37" fmla="*/ 14 h 94"/>
                <a:gd name="T38" fmla="*/ 15 w 198"/>
                <a:gd name="T39" fmla="*/ 21 h 94"/>
                <a:gd name="T40" fmla="*/ 23 w 198"/>
                <a:gd name="T41" fmla="*/ 26 h 94"/>
                <a:gd name="T42" fmla="*/ 39 w 198"/>
                <a:gd name="T43" fmla="*/ 34 h 94"/>
                <a:gd name="T44" fmla="*/ 47 w 198"/>
                <a:gd name="T45" fmla="*/ 37 h 94"/>
                <a:gd name="T46" fmla="*/ 62 w 198"/>
                <a:gd name="T47" fmla="*/ 44 h 94"/>
                <a:gd name="T48" fmla="*/ 64 w 198"/>
                <a:gd name="T49" fmla="*/ 45 h 94"/>
                <a:gd name="T50" fmla="*/ 80 w 198"/>
                <a:gd name="T51" fmla="*/ 51 h 94"/>
                <a:gd name="T52" fmla="*/ 89 w 198"/>
                <a:gd name="T53" fmla="*/ 55 h 94"/>
                <a:gd name="T54" fmla="*/ 104 w 198"/>
                <a:gd name="T55" fmla="*/ 61 h 94"/>
                <a:gd name="T56" fmla="*/ 113 w 198"/>
                <a:gd name="T57" fmla="*/ 64 h 94"/>
                <a:gd name="T58" fmla="*/ 125 w 198"/>
                <a:gd name="T59" fmla="*/ 69 h 94"/>
                <a:gd name="T60" fmla="*/ 138 w 198"/>
                <a:gd name="T61" fmla="*/ 74 h 94"/>
                <a:gd name="T62" fmla="*/ 147 w 198"/>
                <a:gd name="T63" fmla="*/ 77 h 94"/>
                <a:gd name="T64" fmla="*/ 158 w 198"/>
                <a:gd name="T65" fmla="*/ 81 h 94"/>
                <a:gd name="T66" fmla="*/ 167 w 198"/>
                <a:gd name="T67" fmla="*/ 84 h 94"/>
                <a:gd name="T68" fmla="*/ 180 w 198"/>
                <a:gd name="T69" fmla="*/ 89 h 94"/>
                <a:gd name="T70" fmla="*/ 187 w 198"/>
                <a:gd name="T71" fmla="*/ 92 h 94"/>
                <a:gd name="T72" fmla="*/ 192 w 198"/>
                <a:gd name="T73" fmla="*/ 94 h 94"/>
                <a:gd name="T74" fmla="*/ 192 w 198"/>
                <a:gd name="T75" fmla="*/ 7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8" h="94">
                  <a:moveTo>
                    <a:pt x="191" y="76"/>
                  </a:moveTo>
                  <a:cubicBezTo>
                    <a:pt x="190" y="76"/>
                    <a:pt x="190" y="76"/>
                    <a:pt x="189" y="75"/>
                  </a:cubicBezTo>
                  <a:cubicBezTo>
                    <a:pt x="188" y="75"/>
                    <a:pt x="186" y="74"/>
                    <a:pt x="184" y="73"/>
                  </a:cubicBezTo>
                  <a:cubicBezTo>
                    <a:pt x="181" y="72"/>
                    <a:pt x="178" y="71"/>
                    <a:pt x="175" y="70"/>
                  </a:cubicBezTo>
                  <a:cubicBezTo>
                    <a:pt x="174" y="70"/>
                    <a:pt x="172" y="69"/>
                    <a:pt x="170" y="68"/>
                  </a:cubicBezTo>
                  <a:cubicBezTo>
                    <a:pt x="169" y="68"/>
                    <a:pt x="168" y="67"/>
                    <a:pt x="167" y="67"/>
                  </a:cubicBezTo>
                  <a:cubicBezTo>
                    <a:pt x="166" y="67"/>
                    <a:pt x="165" y="66"/>
                    <a:pt x="164" y="66"/>
                  </a:cubicBezTo>
                  <a:cubicBezTo>
                    <a:pt x="162" y="65"/>
                    <a:pt x="160" y="65"/>
                    <a:pt x="159" y="64"/>
                  </a:cubicBezTo>
                  <a:cubicBezTo>
                    <a:pt x="156" y="63"/>
                    <a:pt x="153" y="62"/>
                    <a:pt x="150" y="61"/>
                  </a:cubicBezTo>
                  <a:cubicBezTo>
                    <a:pt x="150" y="61"/>
                    <a:pt x="150" y="61"/>
                    <a:pt x="149" y="61"/>
                  </a:cubicBezTo>
                  <a:cubicBezTo>
                    <a:pt x="147" y="60"/>
                    <a:pt x="145" y="59"/>
                    <a:pt x="142" y="58"/>
                  </a:cubicBezTo>
                  <a:cubicBezTo>
                    <a:pt x="139" y="57"/>
                    <a:pt x="137" y="56"/>
                    <a:pt x="134" y="55"/>
                  </a:cubicBezTo>
                  <a:cubicBezTo>
                    <a:pt x="132" y="54"/>
                    <a:pt x="130" y="53"/>
                    <a:pt x="129" y="53"/>
                  </a:cubicBezTo>
                  <a:cubicBezTo>
                    <a:pt x="128" y="52"/>
                    <a:pt x="127" y="52"/>
                    <a:pt x="125" y="52"/>
                  </a:cubicBezTo>
                  <a:cubicBezTo>
                    <a:pt x="123" y="51"/>
                    <a:pt x="120" y="50"/>
                    <a:pt x="117" y="49"/>
                  </a:cubicBezTo>
                  <a:cubicBezTo>
                    <a:pt x="114" y="47"/>
                    <a:pt x="112" y="46"/>
                    <a:pt x="109" y="45"/>
                  </a:cubicBezTo>
                  <a:cubicBezTo>
                    <a:pt x="109" y="45"/>
                    <a:pt x="108" y="45"/>
                    <a:pt x="108" y="45"/>
                  </a:cubicBezTo>
                  <a:cubicBezTo>
                    <a:pt x="105" y="44"/>
                    <a:pt x="103" y="43"/>
                    <a:pt x="101" y="42"/>
                  </a:cubicBezTo>
                  <a:cubicBezTo>
                    <a:pt x="98" y="41"/>
                    <a:pt x="95" y="40"/>
                    <a:pt x="92" y="39"/>
                  </a:cubicBezTo>
                  <a:cubicBezTo>
                    <a:pt x="91" y="38"/>
                    <a:pt x="89" y="37"/>
                    <a:pt x="87" y="37"/>
                  </a:cubicBezTo>
                  <a:cubicBezTo>
                    <a:pt x="86" y="36"/>
                    <a:pt x="85" y="36"/>
                    <a:pt x="84" y="35"/>
                  </a:cubicBezTo>
                  <a:cubicBezTo>
                    <a:pt x="81" y="34"/>
                    <a:pt x="79" y="33"/>
                    <a:pt x="76" y="32"/>
                  </a:cubicBezTo>
                  <a:cubicBezTo>
                    <a:pt x="73" y="31"/>
                    <a:pt x="71" y="30"/>
                    <a:pt x="69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4" y="27"/>
                    <a:pt x="62" y="26"/>
                    <a:pt x="59" y="25"/>
                  </a:cubicBezTo>
                  <a:cubicBezTo>
                    <a:pt x="57" y="24"/>
                    <a:pt x="54" y="22"/>
                    <a:pt x="51" y="21"/>
                  </a:cubicBezTo>
                  <a:cubicBezTo>
                    <a:pt x="50" y="20"/>
                    <a:pt x="48" y="20"/>
                    <a:pt x="46" y="19"/>
                  </a:cubicBezTo>
                  <a:cubicBezTo>
                    <a:pt x="45" y="18"/>
                    <a:pt x="44" y="18"/>
                    <a:pt x="43" y="17"/>
                  </a:cubicBezTo>
                  <a:cubicBezTo>
                    <a:pt x="41" y="16"/>
                    <a:pt x="38" y="15"/>
                    <a:pt x="35" y="13"/>
                  </a:cubicBezTo>
                  <a:cubicBezTo>
                    <a:pt x="32" y="12"/>
                    <a:pt x="30" y="11"/>
                    <a:pt x="27" y="9"/>
                  </a:cubicBezTo>
                  <a:cubicBezTo>
                    <a:pt x="27" y="9"/>
                    <a:pt x="26" y="9"/>
                    <a:pt x="26" y="9"/>
                  </a:cubicBezTo>
                  <a:cubicBezTo>
                    <a:pt x="24" y="8"/>
                    <a:pt x="21" y="6"/>
                    <a:pt x="19" y="5"/>
                  </a:cubicBezTo>
                  <a:cubicBezTo>
                    <a:pt x="16" y="4"/>
                    <a:pt x="14" y="2"/>
                    <a:pt x="11" y="1"/>
                  </a:cubicBezTo>
                  <a:cubicBezTo>
                    <a:pt x="11" y="0"/>
                    <a:pt x="10" y="0"/>
                    <a:pt x="10" y="0"/>
                  </a:cubicBezTo>
                  <a:cubicBezTo>
                    <a:pt x="8" y="3"/>
                    <a:pt x="5" y="6"/>
                    <a:pt x="3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1" y="14"/>
                    <a:pt x="1" y="14"/>
                    <a:pt x="2" y="14"/>
                  </a:cubicBezTo>
                  <a:cubicBezTo>
                    <a:pt x="4" y="15"/>
                    <a:pt x="5" y="16"/>
                    <a:pt x="7" y="17"/>
                  </a:cubicBezTo>
                  <a:cubicBezTo>
                    <a:pt x="10" y="19"/>
                    <a:pt x="12" y="20"/>
                    <a:pt x="15" y="21"/>
                  </a:cubicBezTo>
                  <a:cubicBezTo>
                    <a:pt x="17" y="23"/>
                    <a:pt x="20" y="24"/>
                    <a:pt x="22" y="25"/>
                  </a:cubicBezTo>
                  <a:cubicBezTo>
                    <a:pt x="22" y="25"/>
                    <a:pt x="23" y="25"/>
                    <a:pt x="23" y="26"/>
                  </a:cubicBezTo>
                  <a:cubicBezTo>
                    <a:pt x="26" y="27"/>
                    <a:pt x="29" y="28"/>
                    <a:pt x="31" y="30"/>
                  </a:cubicBezTo>
                  <a:cubicBezTo>
                    <a:pt x="34" y="31"/>
                    <a:pt x="37" y="32"/>
                    <a:pt x="39" y="34"/>
                  </a:cubicBezTo>
                  <a:cubicBezTo>
                    <a:pt x="40" y="34"/>
                    <a:pt x="41" y="35"/>
                    <a:pt x="42" y="35"/>
                  </a:cubicBezTo>
                  <a:cubicBezTo>
                    <a:pt x="44" y="36"/>
                    <a:pt x="46" y="37"/>
                    <a:pt x="47" y="37"/>
                  </a:cubicBezTo>
                  <a:cubicBezTo>
                    <a:pt x="50" y="39"/>
                    <a:pt x="53" y="40"/>
                    <a:pt x="56" y="41"/>
                  </a:cubicBezTo>
                  <a:cubicBezTo>
                    <a:pt x="58" y="42"/>
                    <a:pt x="60" y="43"/>
                    <a:pt x="62" y="44"/>
                  </a:cubicBezTo>
                  <a:cubicBezTo>
                    <a:pt x="62" y="44"/>
                    <a:pt x="63" y="44"/>
                    <a:pt x="63" y="44"/>
                  </a:cubicBezTo>
                  <a:cubicBezTo>
                    <a:pt x="63" y="44"/>
                    <a:pt x="63" y="44"/>
                    <a:pt x="64" y="45"/>
                  </a:cubicBezTo>
                  <a:cubicBezTo>
                    <a:pt x="67" y="46"/>
                    <a:pt x="69" y="47"/>
                    <a:pt x="72" y="48"/>
                  </a:cubicBezTo>
                  <a:cubicBezTo>
                    <a:pt x="75" y="49"/>
                    <a:pt x="78" y="50"/>
                    <a:pt x="80" y="51"/>
                  </a:cubicBezTo>
                  <a:cubicBezTo>
                    <a:pt x="81" y="52"/>
                    <a:pt x="82" y="52"/>
                    <a:pt x="83" y="53"/>
                  </a:cubicBezTo>
                  <a:cubicBezTo>
                    <a:pt x="85" y="53"/>
                    <a:pt x="87" y="54"/>
                    <a:pt x="89" y="55"/>
                  </a:cubicBezTo>
                  <a:cubicBezTo>
                    <a:pt x="91" y="56"/>
                    <a:pt x="94" y="57"/>
                    <a:pt x="97" y="58"/>
                  </a:cubicBezTo>
                  <a:cubicBezTo>
                    <a:pt x="99" y="59"/>
                    <a:pt x="102" y="60"/>
                    <a:pt x="104" y="61"/>
                  </a:cubicBezTo>
                  <a:cubicBezTo>
                    <a:pt x="104" y="61"/>
                    <a:pt x="105" y="61"/>
                    <a:pt x="105" y="61"/>
                  </a:cubicBezTo>
                  <a:cubicBezTo>
                    <a:pt x="108" y="62"/>
                    <a:pt x="111" y="63"/>
                    <a:pt x="113" y="64"/>
                  </a:cubicBezTo>
                  <a:cubicBezTo>
                    <a:pt x="116" y="65"/>
                    <a:pt x="119" y="66"/>
                    <a:pt x="122" y="67"/>
                  </a:cubicBezTo>
                  <a:cubicBezTo>
                    <a:pt x="123" y="68"/>
                    <a:pt x="124" y="68"/>
                    <a:pt x="125" y="69"/>
                  </a:cubicBezTo>
                  <a:cubicBezTo>
                    <a:pt x="127" y="69"/>
                    <a:pt x="128" y="70"/>
                    <a:pt x="130" y="71"/>
                  </a:cubicBezTo>
                  <a:cubicBezTo>
                    <a:pt x="133" y="72"/>
                    <a:pt x="136" y="73"/>
                    <a:pt x="138" y="74"/>
                  </a:cubicBezTo>
                  <a:cubicBezTo>
                    <a:pt x="141" y="75"/>
                    <a:pt x="143" y="75"/>
                    <a:pt x="146" y="76"/>
                  </a:cubicBezTo>
                  <a:cubicBezTo>
                    <a:pt x="146" y="76"/>
                    <a:pt x="146" y="77"/>
                    <a:pt x="147" y="77"/>
                  </a:cubicBezTo>
                  <a:cubicBezTo>
                    <a:pt x="150" y="78"/>
                    <a:pt x="152" y="79"/>
                    <a:pt x="155" y="80"/>
                  </a:cubicBezTo>
                  <a:cubicBezTo>
                    <a:pt x="156" y="80"/>
                    <a:pt x="157" y="80"/>
                    <a:pt x="158" y="81"/>
                  </a:cubicBezTo>
                  <a:cubicBezTo>
                    <a:pt x="160" y="82"/>
                    <a:pt x="162" y="82"/>
                    <a:pt x="163" y="83"/>
                  </a:cubicBezTo>
                  <a:cubicBezTo>
                    <a:pt x="164" y="83"/>
                    <a:pt x="165" y="84"/>
                    <a:pt x="167" y="84"/>
                  </a:cubicBezTo>
                  <a:cubicBezTo>
                    <a:pt x="168" y="85"/>
                    <a:pt x="170" y="85"/>
                    <a:pt x="172" y="86"/>
                  </a:cubicBezTo>
                  <a:cubicBezTo>
                    <a:pt x="175" y="87"/>
                    <a:pt x="177" y="88"/>
                    <a:pt x="180" y="89"/>
                  </a:cubicBezTo>
                  <a:cubicBezTo>
                    <a:pt x="181" y="89"/>
                    <a:pt x="182" y="90"/>
                    <a:pt x="183" y="90"/>
                  </a:cubicBezTo>
                  <a:cubicBezTo>
                    <a:pt x="185" y="91"/>
                    <a:pt x="186" y="91"/>
                    <a:pt x="187" y="92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91" y="93"/>
                    <a:pt x="192" y="94"/>
                    <a:pt x="192" y="94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98" y="79"/>
                    <a:pt x="196" y="78"/>
                    <a:pt x="192" y="76"/>
                  </a:cubicBezTo>
                  <a:cubicBezTo>
                    <a:pt x="192" y="76"/>
                    <a:pt x="191" y="76"/>
                    <a:pt x="191" y="7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735138" y="1722438"/>
              <a:ext cx="373063" cy="80963"/>
            </a:xfrm>
            <a:custGeom>
              <a:avLst/>
              <a:gdLst>
                <a:gd name="T0" fmla="*/ 135 w 147"/>
                <a:gd name="T1" fmla="*/ 16 h 32"/>
                <a:gd name="T2" fmla="*/ 134 w 147"/>
                <a:gd name="T3" fmla="*/ 15 h 32"/>
                <a:gd name="T4" fmla="*/ 126 w 147"/>
                <a:gd name="T5" fmla="*/ 14 h 32"/>
                <a:gd name="T6" fmla="*/ 117 w 147"/>
                <a:gd name="T7" fmla="*/ 13 h 32"/>
                <a:gd name="T8" fmla="*/ 112 w 147"/>
                <a:gd name="T9" fmla="*/ 12 h 32"/>
                <a:gd name="T10" fmla="*/ 109 w 147"/>
                <a:gd name="T11" fmla="*/ 12 h 32"/>
                <a:gd name="T12" fmla="*/ 100 w 147"/>
                <a:gd name="T13" fmla="*/ 11 h 32"/>
                <a:gd name="T14" fmla="*/ 91 w 147"/>
                <a:gd name="T15" fmla="*/ 10 h 32"/>
                <a:gd name="T16" fmla="*/ 90 w 147"/>
                <a:gd name="T17" fmla="*/ 9 h 32"/>
                <a:gd name="T18" fmla="*/ 82 w 147"/>
                <a:gd name="T19" fmla="*/ 9 h 32"/>
                <a:gd name="T20" fmla="*/ 74 w 147"/>
                <a:gd name="T21" fmla="*/ 8 h 32"/>
                <a:gd name="T22" fmla="*/ 68 w 147"/>
                <a:gd name="T23" fmla="*/ 7 h 32"/>
                <a:gd name="T24" fmla="*/ 65 w 147"/>
                <a:gd name="T25" fmla="*/ 6 h 32"/>
                <a:gd name="T26" fmla="*/ 56 w 147"/>
                <a:gd name="T27" fmla="*/ 6 h 32"/>
                <a:gd name="T28" fmla="*/ 47 w 147"/>
                <a:gd name="T29" fmla="*/ 5 h 32"/>
                <a:gd name="T30" fmla="*/ 46 w 147"/>
                <a:gd name="T31" fmla="*/ 4 h 32"/>
                <a:gd name="T32" fmla="*/ 38 w 147"/>
                <a:gd name="T33" fmla="*/ 4 h 32"/>
                <a:gd name="T34" fmla="*/ 37 w 147"/>
                <a:gd name="T35" fmla="*/ 3 h 32"/>
                <a:gd name="T36" fmla="*/ 30 w 147"/>
                <a:gd name="T37" fmla="*/ 3 h 32"/>
                <a:gd name="T38" fmla="*/ 24 w 147"/>
                <a:gd name="T39" fmla="*/ 2 h 32"/>
                <a:gd name="T40" fmla="*/ 21 w 147"/>
                <a:gd name="T41" fmla="*/ 2 h 32"/>
                <a:gd name="T42" fmla="*/ 12 w 147"/>
                <a:gd name="T43" fmla="*/ 1 h 32"/>
                <a:gd name="T44" fmla="*/ 3 w 147"/>
                <a:gd name="T45" fmla="*/ 0 h 32"/>
                <a:gd name="T46" fmla="*/ 2 w 147"/>
                <a:gd name="T47" fmla="*/ 0 h 32"/>
                <a:gd name="T48" fmla="*/ 0 w 147"/>
                <a:gd name="T49" fmla="*/ 0 h 32"/>
                <a:gd name="T50" fmla="*/ 0 w 147"/>
                <a:gd name="T51" fmla="*/ 8 h 32"/>
                <a:gd name="T52" fmla="*/ 0 w 147"/>
                <a:gd name="T53" fmla="*/ 14 h 32"/>
                <a:gd name="T54" fmla="*/ 0 w 147"/>
                <a:gd name="T55" fmla="*/ 14 h 32"/>
                <a:gd name="T56" fmla="*/ 9 w 147"/>
                <a:gd name="T57" fmla="*/ 15 h 32"/>
                <a:gd name="T58" fmla="*/ 17 w 147"/>
                <a:gd name="T59" fmla="*/ 16 h 32"/>
                <a:gd name="T60" fmla="*/ 20 w 147"/>
                <a:gd name="T61" fmla="*/ 16 h 32"/>
                <a:gd name="T62" fmla="*/ 26 w 147"/>
                <a:gd name="T63" fmla="*/ 17 h 32"/>
                <a:gd name="T64" fmla="*/ 35 w 147"/>
                <a:gd name="T65" fmla="*/ 18 h 32"/>
                <a:gd name="T66" fmla="*/ 35 w 147"/>
                <a:gd name="T67" fmla="*/ 18 h 32"/>
                <a:gd name="T68" fmla="*/ 43 w 147"/>
                <a:gd name="T69" fmla="*/ 18 h 32"/>
                <a:gd name="T70" fmla="*/ 44 w 147"/>
                <a:gd name="T71" fmla="*/ 18 h 32"/>
                <a:gd name="T72" fmla="*/ 53 w 147"/>
                <a:gd name="T73" fmla="*/ 19 h 32"/>
                <a:gd name="T74" fmla="*/ 61 w 147"/>
                <a:gd name="T75" fmla="*/ 20 h 32"/>
                <a:gd name="T76" fmla="*/ 65 w 147"/>
                <a:gd name="T77" fmla="*/ 21 h 32"/>
                <a:gd name="T78" fmla="*/ 70 w 147"/>
                <a:gd name="T79" fmla="*/ 21 h 32"/>
                <a:gd name="T80" fmla="*/ 79 w 147"/>
                <a:gd name="T81" fmla="*/ 23 h 32"/>
                <a:gd name="T82" fmla="*/ 87 w 147"/>
                <a:gd name="T83" fmla="*/ 24 h 32"/>
                <a:gd name="T84" fmla="*/ 88 w 147"/>
                <a:gd name="T85" fmla="*/ 24 h 32"/>
                <a:gd name="T86" fmla="*/ 97 w 147"/>
                <a:gd name="T87" fmla="*/ 25 h 32"/>
                <a:gd name="T88" fmla="*/ 105 w 147"/>
                <a:gd name="T89" fmla="*/ 26 h 32"/>
                <a:gd name="T90" fmla="*/ 109 w 147"/>
                <a:gd name="T91" fmla="*/ 26 h 32"/>
                <a:gd name="T92" fmla="*/ 114 w 147"/>
                <a:gd name="T93" fmla="*/ 27 h 32"/>
                <a:gd name="T94" fmla="*/ 123 w 147"/>
                <a:gd name="T95" fmla="*/ 28 h 32"/>
                <a:gd name="T96" fmla="*/ 130 w 147"/>
                <a:gd name="T97" fmla="*/ 30 h 32"/>
                <a:gd name="T98" fmla="*/ 132 w 147"/>
                <a:gd name="T99" fmla="*/ 30 h 32"/>
                <a:gd name="T100" fmla="*/ 140 w 147"/>
                <a:gd name="T101" fmla="*/ 31 h 32"/>
                <a:gd name="T102" fmla="*/ 144 w 147"/>
                <a:gd name="T103" fmla="*/ 32 h 32"/>
                <a:gd name="T104" fmla="*/ 147 w 147"/>
                <a:gd name="T105" fmla="*/ 17 h 32"/>
                <a:gd name="T106" fmla="*/ 144 w 147"/>
                <a:gd name="T107" fmla="*/ 17 h 32"/>
                <a:gd name="T108" fmla="*/ 135 w 147"/>
                <a:gd name="T109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7" h="32">
                  <a:moveTo>
                    <a:pt x="135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1" y="15"/>
                    <a:pt x="129" y="15"/>
                    <a:pt x="126" y="14"/>
                  </a:cubicBezTo>
                  <a:cubicBezTo>
                    <a:pt x="123" y="14"/>
                    <a:pt x="120" y="13"/>
                    <a:pt x="117" y="13"/>
                  </a:cubicBezTo>
                  <a:cubicBezTo>
                    <a:pt x="116" y="13"/>
                    <a:pt x="114" y="13"/>
                    <a:pt x="112" y="12"/>
                  </a:cubicBezTo>
                  <a:cubicBezTo>
                    <a:pt x="111" y="12"/>
                    <a:pt x="110" y="12"/>
                    <a:pt x="109" y="12"/>
                  </a:cubicBezTo>
                  <a:cubicBezTo>
                    <a:pt x="106" y="12"/>
                    <a:pt x="103" y="11"/>
                    <a:pt x="100" y="11"/>
                  </a:cubicBezTo>
                  <a:cubicBezTo>
                    <a:pt x="97" y="10"/>
                    <a:pt x="94" y="10"/>
                    <a:pt x="91" y="10"/>
                  </a:cubicBezTo>
                  <a:cubicBezTo>
                    <a:pt x="91" y="10"/>
                    <a:pt x="90" y="10"/>
                    <a:pt x="90" y="9"/>
                  </a:cubicBezTo>
                  <a:cubicBezTo>
                    <a:pt x="87" y="9"/>
                    <a:pt x="85" y="9"/>
                    <a:pt x="82" y="9"/>
                  </a:cubicBezTo>
                  <a:cubicBezTo>
                    <a:pt x="79" y="8"/>
                    <a:pt x="77" y="8"/>
                    <a:pt x="74" y="8"/>
                  </a:cubicBezTo>
                  <a:cubicBezTo>
                    <a:pt x="72" y="7"/>
                    <a:pt x="70" y="7"/>
                    <a:pt x="68" y="7"/>
                  </a:cubicBezTo>
                  <a:cubicBezTo>
                    <a:pt x="67" y="7"/>
                    <a:pt x="66" y="7"/>
                    <a:pt x="65" y="6"/>
                  </a:cubicBezTo>
                  <a:cubicBezTo>
                    <a:pt x="62" y="6"/>
                    <a:pt x="59" y="6"/>
                    <a:pt x="56" y="6"/>
                  </a:cubicBezTo>
                  <a:cubicBezTo>
                    <a:pt x="53" y="5"/>
                    <a:pt x="50" y="5"/>
                    <a:pt x="47" y="5"/>
                  </a:cubicBezTo>
                  <a:cubicBezTo>
                    <a:pt x="47" y="5"/>
                    <a:pt x="46" y="4"/>
                    <a:pt x="46" y="4"/>
                  </a:cubicBezTo>
                  <a:cubicBezTo>
                    <a:pt x="43" y="4"/>
                    <a:pt x="41" y="4"/>
                    <a:pt x="38" y="4"/>
                  </a:cubicBezTo>
                  <a:cubicBezTo>
                    <a:pt x="38" y="4"/>
                    <a:pt x="37" y="3"/>
                    <a:pt x="37" y="3"/>
                  </a:cubicBezTo>
                  <a:cubicBezTo>
                    <a:pt x="34" y="3"/>
                    <a:pt x="32" y="3"/>
                    <a:pt x="30" y="3"/>
                  </a:cubicBezTo>
                  <a:cubicBezTo>
                    <a:pt x="28" y="3"/>
                    <a:pt x="26" y="2"/>
                    <a:pt x="24" y="2"/>
                  </a:cubicBezTo>
                  <a:cubicBezTo>
                    <a:pt x="23" y="2"/>
                    <a:pt x="22" y="2"/>
                    <a:pt x="21" y="2"/>
                  </a:cubicBezTo>
                  <a:cubicBezTo>
                    <a:pt x="18" y="2"/>
                    <a:pt x="15" y="1"/>
                    <a:pt x="12" y="1"/>
                  </a:cubicBezTo>
                  <a:cubicBezTo>
                    <a:pt x="9" y="1"/>
                    <a:pt x="6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  <a:cubicBezTo>
                    <a:pt x="0" y="10"/>
                    <a:pt x="0" y="12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5"/>
                    <a:pt x="9" y="15"/>
                  </a:cubicBezTo>
                  <a:cubicBezTo>
                    <a:pt x="12" y="15"/>
                    <a:pt x="14" y="16"/>
                    <a:pt x="17" y="16"/>
                  </a:cubicBezTo>
                  <a:cubicBezTo>
                    <a:pt x="18" y="16"/>
                    <a:pt x="19" y="16"/>
                    <a:pt x="20" y="16"/>
                  </a:cubicBezTo>
                  <a:cubicBezTo>
                    <a:pt x="22" y="16"/>
                    <a:pt x="24" y="16"/>
                    <a:pt x="26" y="17"/>
                  </a:cubicBezTo>
                  <a:cubicBezTo>
                    <a:pt x="29" y="17"/>
                    <a:pt x="32" y="17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8" y="18"/>
                    <a:pt x="40" y="18"/>
                    <a:pt x="43" y="18"/>
                  </a:cubicBezTo>
                  <a:cubicBezTo>
                    <a:pt x="43" y="18"/>
                    <a:pt x="43" y="18"/>
                    <a:pt x="44" y="18"/>
                  </a:cubicBezTo>
                  <a:cubicBezTo>
                    <a:pt x="47" y="19"/>
                    <a:pt x="50" y="19"/>
                    <a:pt x="53" y="19"/>
                  </a:cubicBezTo>
                  <a:cubicBezTo>
                    <a:pt x="56" y="20"/>
                    <a:pt x="59" y="20"/>
                    <a:pt x="61" y="20"/>
                  </a:cubicBezTo>
                  <a:cubicBezTo>
                    <a:pt x="63" y="21"/>
                    <a:pt x="64" y="21"/>
                    <a:pt x="65" y="21"/>
                  </a:cubicBezTo>
                  <a:cubicBezTo>
                    <a:pt x="66" y="21"/>
                    <a:pt x="68" y="21"/>
                    <a:pt x="70" y="21"/>
                  </a:cubicBezTo>
                  <a:cubicBezTo>
                    <a:pt x="73" y="22"/>
                    <a:pt x="76" y="22"/>
                    <a:pt x="79" y="23"/>
                  </a:cubicBezTo>
                  <a:cubicBezTo>
                    <a:pt x="82" y="23"/>
                    <a:pt x="84" y="23"/>
                    <a:pt x="87" y="24"/>
                  </a:cubicBezTo>
                  <a:cubicBezTo>
                    <a:pt x="87" y="24"/>
                    <a:pt x="87" y="24"/>
                    <a:pt x="88" y="24"/>
                  </a:cubicBezTo>
                  <a:cubicBezTo>
                    <a:pt x="91" y="24"/>
                    <a:pt x="94" y="24"/>
                    <a:pt x="97" y="25"/>
                  </a:cubicBezTo>
                  <a:cubicBezTo>
                    <a:pt x="100" y="25"/>
                    <a:pt x="102" y="26"/>
                    <a:pt x="105" y="26"/>
                  </a:cubicBezTo>
                  <a:cubicBezTo>
                    <a:pt x="106" y="26"/>
                    <a:pt x="107" y="26"/>
                    <a:pt x="109" y="26"/>
                  </a:cubicBezTo>
                  <a:cubicBezTo>
                    <a:pt x="110" y="27"/>
                    <a:pt x="112" y="27"/>
                    <a:pt x="114" y="27"/>
                  </a:cubicBezTo>
                  <a:cubicBezTo>
                    <a:pt x="117" y="28"/>
                    <a:pt x="120" y="28"/>
                    <a:pt x="123" y="28"/>
                  </a:cubicBezTo>
                  <a:cubicBezTo>
                    <a:pt x="125" y="29"/>
                    <a:pt x="128" y="29"/>
                    <a:pt x="130" y="30"/>
                  </a:cubicBezTo>
                  <a:cubicBezTo>
                    <a:pt x="131" y="30"/>
                    <a:pt x="131" y="30"/>
                    <a:pt x="132" y="30"/>
                  </a:cubicBezTo>
                  <a:cubicBezTo>
                    <a:pt x="134" y="30"/>
                    <a:pt x="137" y="31"/>
                    <a:pt x="140" y="31"/>
                  </a:cubicBezTo>
                  <a:cubicBezTo>
                    <a:pt x="142" y="31"/>
                    <a:pt x="143" y="31"/>
                    <a:pt x="144" y="32"/>
                  </a:cubicBezTo>
                  <a:cubicBezTo>
                    <a:pt x="145" y="27"/>
                    <a:pt x="146" y="22"/>
                    <a:pt x="147" y="17"/>
                  </a:cubicBezTo>
                  <a:cubicBezTo>
                    <a:pt x="146" y="17"/>
                    <a:pt x="145" y="17"/>
                    <a:pt x="144" y="17"/>
                  </a:cubicBezTo>
                  <a:cubicBezTo>
                    <a:pt x="141" y="16"/>
                    <a:pt x="138" y="16"/>
                    <a:pt x="135" y="1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208088" y="1685925"/>
              <a:ext cx="411163" cy="61913"/>
            </a:xfrm>
            <a:custGeom>
              <a:avLst/>
              <a:gdLst>
                <a:gd name="T0" fmla="*/ 149 w 162"/>
                <a:gd name="T1" fmla="*/ 9 h 24"/>
                <a:gd name="T2" fmla="*/ 143 w 162"/>
                <a:gd name="T3" fmla="*/ 9 h 24"/>
                <a:gd name="T4" fmla="*/ 140 w 162"/>
                <a:gd name="T5" fmla="*/ 9 h 24"/>
                <a:gd name="T6" fmla="*/ 131 w 162"/>
                <a:gd name="T7" fmla="*/ 8 h 24"/>
                <a:gd name="T8" fmla="*/ 122 w 162"/>
                <a:gd name="T9" fmla="*/ 8 h 24"/>
                <a:gd name="T10" fmla="*/ 121 w 162"/>
                <a:gd name="T11" fmla="*/ 7 h 24"/>
                <a:gd name="T12" fmla="*/ 113 w 162"/>
                <a:gd name="T13" fmla="*/ 7 h 24"/>
                <a:gd name="T14" fmla="*/ 104 w 162"/>
                <a:gd name="T15" fmla="*/ 6 h 24"/>
                <a:gd name="T16" fmla="*/ 98 w 162"/>
                <a:gd name="T17" fmla="*/ 6 h 24"/>
                <a:gd name="T18" fmla="*/ 96 w 162"/>
                <a:gd name="T19" fmla="*/ 6 h 24"/>
                <a:gd name="T20" fmla="*/ 87 w 162"/>
                <a:gd name="T21" fmla="*/ 5 h 24"/>
                <a:gd name="T22" fmla="*/ 78 w 162"/>
                <a:gd name="T23" fmla="*/ 5 h 24"/>
                <a:gd name="T24" fmla="*/ 76 w 162"/>
                <a:gd name="T25" fmla="*/ 5 h 24"/>
                <a:gd name="T26" fmla="*/ 69 w 162"/>
                <a:gd name="T27" fmla="*/ 4 h 24"/>
                <a:gd name="T28" fmla="*/ 60 w 162"/>
                <a:gd name="T29" fmla="*/ 4 h 24"/>
                <a:gd name="T30" fmla="*/ 54 w 162"/>
                <a:gd name="T31" fmla="*/ 3 h 24"/>
                <a:gd name="T32" fmla="*/ 51 w 162"/>
                <a:gd name="T33" fmla="*/ 3 h 24"/>
                <a:gd name="T34" fmla="*/ 42 w 162"/>
                <a:gd name="T35" fmla="*/ 3 h 24"/>
                <a:gd name="T36" fmla="*/ 33 w 162"/>
                <a:gd name="T37" fmla="*/ 2 h 24"/>
                <a:gd name="T38" fmla="*/ 31 w 162"/>
                <a:gd name="T39" fmla="*/ 2 h 24"/>
                <a:gd name="T40" fmla="*/ 24 w 162"/>
                <a:gd name="T41" fmla="*/ 2 h 24"/>
                <a:gd name="T42" fmla="*/ 15 w 162"/>
                <a:gd name="T43" fmla="*/ 1 h 24"/>
                <a:gd name="T44" fmla="*/ 9 w 162"/>
                <a:gd name="T45" fmla="*/ 1 h 24"/>
                <a:gd name="T46" fmla="*/ 6 w 162"/>
                <a:gd name="T47" fmla="*/ 1 h 24"/>
                <a:gd name="T48" fmla="*/ 0 w 162"/>
                <a:gd name="T49" fmla="*/ 0 h 24"/>
                <a:gd name="T50" fmla="*/ 0 w 162"/>
                <a:gd name="T51" fmla="*/ 14 h 24"/>
                <a:gd name="T52" fmla="*/ 3 w 162"/>
                <a:gd name="T53" fmla="*/ 14 h 24"/>
                <a:gd name="T54" fmla="*/ 6 w 162"/>
                <a:gd name="T55" fmla="*/ 14 h 24"/>
                <a:gd name="T56" fmla="*/ 12 w 162"/>
                <a:gd name="T57" fmla="*/ 14 h 24"/>
                <a:gd name="T58" fmla="*/ 21 w 162"/>
                <a:gd name="T59" fmla="*/ 15 h 24"/>
                <a:gd name="T60" fmla="*/ 28 w 162"/>
                <a:gd name="T61" fmla="*/ 15 h 24"/>
                <a:gd name="T62" fmla="*/ 30 w 162"/>
                <a:gd name="T63" fmla="*/ 15 h 24"/>
                <a:gd name="T64" fmla="*/ 39 w 162"/>
                <a:gd name="T65" fmla="*/ 16 h 24"/>
                <a:gd name="T66" fmla="*/ 48 w 162"/>
                <a:gd name="T67" fmla="*/ 17 h 24"/>
                <a:gd name="T68" fmla="*/ 51 w 162"/>
                <a:gd name="T69" fmla="*/ 17 h 24"/>
                <a:gd name="T70" fmla="*/ 57 w 162"/>
                <a:gd name="T71" fmla="*/ 17 h 24"/>
                <a:gd name="T72" fmla="*/ 66 w 162"/>
                <a:gd name="T73" fmla="*/ 18 h 24"/>
                <a:gd name="T74" fmla="*/ 73 w 162"/>
                <a:gd name="T75" fmla="*/ 18 h 24"/>
                <a:gd name="T76" fmla="*/ 75 w 162"/>
                <a:gd name="T77" fmla="*/ 18 h 24"/>
                <a:gd name="T78" fmla="*/ 83 w 162"/>
                <a:gd name="T79" fmla="*/ 19 h 24"/>
                <a:gd name="T80" fmla="*/ 92 w 162"/>
                <a:gd name="T81" fmla="*/ 19 h 24"/>
                <a:gd name="T82" fmla="*/ 95 w 162"/>
                <a:gd name="T83" fmla="*/ 19 h 24"/>
                <a:gd name="T84" fmla="*/ 101 w 162"/>
                <a:gd name="T85" fmla="*/ 20 h 24"/>
                <a:gd name="T86" fmla="*/ 110 w 162"/>
                <a:gd name="T87" fmla="*/ 20 h 24"/>
                <a:gd name="T88" fmla="*/ 117 w 162"/>
                <a:gd name="T89" fmla="*/ 21 h 24"/>
                <a:gd name="T90" fmla="*/ 119 w 162"/>
                <a:gd name="T91" fmla="*/ 21 h 24"/>
                <a:gd name="T92" fmla="*/ 128 w 162"/>
                <a:gd name="T93" fmla="*/ 22 h 24"/>
                <a:gd name="T94" fmla="*/ 137 w 162"/>
                <a:gd name="T95" fmla="*/ 22 h 24"/>
                <a:gd name="T96" fmla="*/ 140 w 162"/>
                <a:gd name="T97" fmla="*/ 23 h 24"/>
                <a:gd name="T98" fmla="*/ 146 w 162"/>
                <a:gd name="T99" fmla="*/ 23 h 24"/>
                <a:gd name="T100" fmla="*/ 155 w 162"/>
                <a:gd name="T101" fmla="*/ 24 h 24"/>
                <a:gd name="T102" fmla="*/ 162 w 162"/>
                <a:gd name="T103" fmla="*/ 24 h 24"/>
                <a:gd name="T104" fmla="*/ 162 w 162"/>
                <a:gd name="T105" fmla="*/ 10 h 24"/>
                <a:gd name="T106" fmla="*/ 158 w 162"/>
                <a:gd name="T107" fmla="*/ 10 h 24"/>
                <a:gd name="T108" fmla="*/ 149 w 162"/>
                <a:gd name="T109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2" h="24">
                  <a:moveTo>
                    <a:pt x="149" y="9"/>
                  </a:moveTo>
                  <a:cubicBezTo>
                    <a:pt x="147" y="9"/>
                    <a:pt x="145" y="9"/>
                    <a:pt x="143" y="9"/>
                  </a:cubicBezTo>
                  <a:cubicBezTo>
                    <a:pt x="142" y="9"/>
                    <a:pt x="141" y="9"/>
                    <a:pt x="140" y="9"/>
                  </a:cubicBezTo>
                  <a:cubicBezTo>
                    <a:pt x="137" y="9"/>
                    <a:pt x="134" y="8"/>
                    <a:pt x="131" y="8"/>
                  </a:cubicBezTo>
                  <a:cubicBezTo>
                    <a:pt x="128" y="8"/>
                    <a:pt x="125" y="8"/>
                    <a:pt x="122" y="8"/>
                  </a:cubicBezTo>
                  <a:cubicBezTo>
                    <a:pt x="122" y="8"/>
                    <a:pt x="121" y="7"/>
                    <a:pt x="121" y="7"/>
                  </a:cubicBezTo>
                  <a:cubicBezTo>
                    <a:pt x="118" y="7"/>
                    <a:pt x="116" y="7"/>
                    <a:pt x="113" y="7"/>
                  </a:cubicBezTo>
                  <a:cubicBezTo>
                    <a:pt x="110" y="7"/>
                    <a:pt x="107" y="7"/>
                    <a:pt x="104" y="6"/>
                  </a:cubicBezTo>
                  <a:cubicBezTo>
                    <a:pt x="102" y="6"/>
                    <a:pt x="100" y="6"/>
                    <a:pt x="98" y="6"/>
                  </a:cubicBezTo>
                  <a:cubicBezTo>
                    <a:pt x="97" y="6"/>
                    <a:pt x="96" y="6"/>
                    <a:pt x="96" y="6"/>
                  </a:cubicBezTo>
                  <a:cubicBezTo>
                    <a:pt x="93" y="6"/>
                    <a:pt x="90" y="5"/>
                    <a:pt x="87" y="5"/>
                  </a:cubicBezTo>
                  <a:cubicBezTo>
                    <a:pt x="84" y="5"/>
                    <a:pt x="81" y="5"/>
                    <a:pt x="78" y="5"/>
                  </a:cubicBezTo>
                  <a:cubicBezTo>
                    <a:pt x="77" y="5"/>
                    <a:pt x="77" y="5"/>
                    <a:pt x="76" y="5"/>
                  </a:cubicBezTo>
                  <a:cubicBezTo>
                    <a:pt x="74" y="5"/>
                    <a:pt x="71" y="4"/>
                    <a:pt x="69" y="4"/>
                  </a:cubicBezTo>
                  <a:cubicBezTo>
                    <a:pt x="66" y="4"/>
                    <a:pt x="63" y="4"/>
                    <a:pt x="60" y="4"/>
                  </a:cubicBezTo>
                  <a:cubicBezTo>
                    <a:pt x="58" y="4"/>
                    <a:pt x="56" y="4"/>
                    <a:pt x="54" y="3"/>
                  </a:cubicBezTo>
                  <a:cubicBezTo>
                    <a:pt x="53" y="3"/>
                    <a:pt x="52" y="3"/>
                    <a:pt x="51" y="3"/>
                  </a:cubicBezTo>
                  <a:cubicBezTo>
                    <a:pt x="48" y="3"/>
                    <a:pt x="45" y="3"/>
                    <a:pt x="42" y="3"/>
                  </a:cubicBezTo>
                  <a:cubicBezTo>
                    <a:pt x="39" y="3"/>
                    <a:pt x="36" y="2"/>
                    <a:pt x="33" y="2"/>
                  </a:cubicBezTo>
                  <a:cubicBezTo>
                    <a:pt x="33" y="2"/>
                    <a:pt x="32" y="2"/>
                    <a:pt x="31" y="2"/>
                  </a:cubicBezTo>
                  <a:cubicBezTo>
                    <a:pt x="29" y="2"/>
                    <a:pt x="27" y="2"/>
                    <a:pt x="24" y="2"/>
                  </a:cubicBezTo>
                  <a:cubicBezTo>
                    <a:pt x="21" y="2"/>
                    <a:pt x="18" y="1"/>
                    <a:pt x="15" y="1"/>
                  </a:cubicBezTo>
                  <a:cubicBezTo>
                    <a:pt x="13" y="1"/>
                    <a:pt x="11" y="1"/>
                    <a:pt x="9" y="1"/>
                  </a:cubicBezTo>
                  <a:cubicBezTo>
                    <a:pt x="8" y="1"/>
                    <a:pt x="7" y="1"/>
                    <a:pt x="6" y="1"/>
                  </a:cubicBezTo>
                  <a:cubicBezTo>
                    <a:pt x="4" y="1"/>
                    <a:pt x="2" y="1"/>
                    <a:pt x="0" y="0"/>
                  </a:cubicBezTo>
                  <a:cubicBezTo>
                    <a:pt x="0" y="5"/>
                    <a:pt x="0" y="9"/>
                    <a:pt x="0" y="14"/>
                  </a:cubicBezTo>
                  <a:cubicBezTo>
                    <a:pt x="1" y="14"/>
                    <a:pt x="2" y="14"/>
                    <a:pt x="3" y="14"/>
                  </a:cubicBezTo>
                  <a:cubicBezTo>
                    <a:pt x="4" y="14"/>
                    <a:pt x="5" y="14"/>
                    <a:pt x="6" y="14"/>
                  </a:cubicBezTo>
                  <a:cubicBezTo>
                    <a:pt x="8" y="14"/>
                    <a:pt x="10" y="14"/>
                    <a:pt x="12" y="14"/>
                  </a:cubicBezTo>
                  <a:cubicBezTo>
                    <a:pt x="15" y="15"/>
                    <a:pt x="18" y="15"/>
                    <a:pt x="21" y="15"/>
                  </a:cubicBezTo>
                  <a:cubicBezTo>
                    <a:pt x="23" y="15"/>
                    <a:pt x="26" y="15"/>
                    <a:pt x="28" y="15"/>
                  </a:cubicBezTo>
                  <a:cubicBezTo>
                    <a:pt x="29" y="15"/>
                    <a:pt x="29" y="15"/>
                    <a:pt x="30" y="15"/>
                  </a:cubicBezTo>
                  <a:cubicBezTo>
                    <a:pt x="33" y="16"/>
                    <a:pt x="36" y="16"/>
                    <a:pt x="39" y="16"/>
                  </a:cubicBezTo>
                  <a:cubicBezTo>
                    <a:pt x="42" y="16"/>
                    <a:pt x="45" y="16"/>
                    <a:pt x="48" y="17"/>
                  </a:cubicBezTo>
                  <a:cubicBezTo>
                    <a:pt x="49" y="17"/>
                    <a:pt x="50" y="17"/>
                    <a:pt x="51" y="17"/>
                  </a:cubicBezTo>
                  <a:cubicBezTo>
                    <a:pt x="53" y="17"/>
                    <a:pt x="55" y="17"/>
                    <a:pt x="57" y="17"/>
                  </a:cubicBezTo>
                  <a:cubicBezTo>
                    <a:pt x="60" y="17"/>
                    <a:pt x="63" y="17"/>
                    <a:pt x="66" y="18"/>
                  </a:cubicBezTo>
                  <a:cubicBezTo>
                    <a:pt x="68" y="18"/>
                    <a:pt x="70" y="18"/>
                    <a:pt x="73" y="18"/>
                  </a:cubicBezTo>
                  <a:cubicBezTo>
                    <a:pt x="73" y="18"/>
                    <a:pt x="74" y="18"/>
                    <a:pt x="75" y="18"/>
                  </a:cubicBezTo>
                  <a:cubicBezTo>
                    <a:pt x="78" y="18"/>
                    <a:pt x="80" y="19"/>
                    <a:pt x="83" y="19"/>
                  </a:cubicBezTo>
                  <a:cubicBezTo>
                    <a:pt x="86" y="19"/>
                    <a:pt x="89" y="19"/>
                    <a:pt x="92" y="19"/>
                  </a:cubicBezTo>
                  <a:cubicBezTo>
                    <a:pt x="93" y="19"/>
                    <a:pt x="94" y="19"/>
                    <a:pt x="95" y="19"/>
                  </a:cubicBezTo>
                  <a:cubicBezTo>
                    <a:pt x="97" y="20"/>
                    <a:pt x="99" y="20"/>
                    <a:pt x="101" y="20"/>
                  </a:cubicBezTo>
                  <a:cubicBezTo>
                    <a:pt x="104" y="20"/>
                    <a:pt x="107" y="20"/>
                    <a:pt x="110" y="20"/>
                  </a:cubicBezTo>
                  <a:cubicBezTo>
                    <a:pt x="113" y="21"/>
                    <a:pt x="115" y="21"/>
                    <a:pt x="117" y="21"/>
                  </a:cubicBezTo>
                  <a:cubicBezTo>
                    <a:pt x="118" y="21"/>
                    <a:pt x="118" y="21"/>
                    <a:pt x="119" y="21"/>
                  </a:cubicBezTo>
                  <a:cubicBezTo>
                    <a:pt x="122" y="21"/>
                    <a:pt x="125" y="21"/>
                    <a:pt x="128" y="22"/>
                  </a:cubicBezTo>
                  <a:cubicBezTo>
                    <a:pt x="131" y="22"/>
                    <a:pt x="134" y="22"/>
                    <a:pt x="137" y="22"/>
                  </a:cubicBezTo>
                  <a:cubicBezTo>
                    <a:pt x="138" y="22"/>
                    <a:pt x="139" y="22"/>
                    <a:pt x="140" y="23"/>
                  </a:cubicBezTo>
                  <a:cubicBezTo>
                    <a:pt x="142" y="23"/>
                    <a:pt x="144" y="23"/>
                    <a:pt x="146" y="23"/>
                  </a:cubicBezTo>
                  <a:cubicBezTo>
                    <a:pt x="149" y="23"/>
                    <a:pt x="152" y="23"/>
                    <a:pt x="155" y="24"/>
                  </a:cubicBezTo>
                  <a:cubicBezTo>
                    <a:pt x="157" y="24"/>
                    <a:pt x="159" y="24"/>
                    <a:pt x="162" y="24"/>
                  </a:cubicBezTo>
                  <a:cubicBezTo>
                    <a:pt x="162" y="20"/>
                    <a:pt x="162" y="15"/>
                    <a:pt x="162" y="10"/>
                  </a:cubicBezTo>
                  <a:cubicBezTo>
                    <a:pt x="160" y="10"/>
                    <a:pt x="159" y="10"/>
                    <a:pt x="158" y="10"/>
                  </a:cubicBezTo>
                  <a:cubicBezTo>
                    <a:pt x="155" y="10"/>
                    <a:pt x="152" y="10"/>
                    <a:pt x="149" y="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2217738" y="1785938"/>
              <a:ext cx="438150" cy="136525"/>
            </a:xfrm>
            <a:custGeom>
              <a:avLst/>
              <a:gdLst>
                <a:gd name="T0" fmla="*/ 160 w 173"/>
                <a:gd name="T1" fmla="*/ 35 h 54"/>
                <a:gd name="T2" fmla="*/ 160 w 173"/>
                <a:gd name="T3" fmla="*/ 35 h 54"/>
                <a:gd name="T4" fmla="*/ 152 w 173"/>
                <a:gd name="T5" fmla="*/ 33 h 54"/>
                <a:gd name="T6" fmla="*/ 143 w 173"/>
                <a:gd name="T7" fmla="*/ 31 h 54"/>
                <a:gd name="T8" fmla="*/ 138 w 173"/>
                <a:gd name="T9" fmla="*/ 29 h 54"/>
                <a:gd name="T10" fmla="*/ 135 w 173"/>
                <a:gd name="T11" fmla="*/ 28 h 54"/>
                <a:gd name="T12" fmla="*/ 135 w 173"/>
                <a:gd name="T13" fmla="*/ 28 h 54"/>
                <a:gd name="T14" fmla="*/ 126 w 173"/>
                <a:gd name="T15" fmla="*/ 26 h 54"/>
                <a:gd name="T16" fmla="*/ 118 w 173"/>
                <a:gd name="T17" fmla="*/ 24 h 54"/>
                <a:gd name="T18" fmla="*/ 117 w 173"/>
                <a:gd name="T19" fmla="*/ 24 h 54"/>
                <a:gd name="T20" fmla="*/ 109 w 173"/>
                <a:gd name="T21" fmla="*/ 22 h 54"/>
                <a:gd name="T22" fmla="*/ 101 w 173"/>
                <a:gd name="T23" fmla="*/ 20 h 54"/>
                <a:gd name="T24" fmla="*/ 96 w 173"/>
                <a:gd name="T25" fmla="*/ 18 h 54"/>
                <a:gd name="T26" fmla="*/ 92 w 173"/>
                <a:gd name="T27" fmla="*/ 18 h 54"/>
                <a:gd name="T28" fmla="*/ 84 w 173"/>
                <a:gd name="T29" fmla="*/ 16 h 54"/>
                <a:gd name="T30" fmla="*/ 75 w 173"/>
                <a:gd name="T31" fmla="*/ 14 h 54"/>
                <a:gd name="T32" fmla="*/ 74 w 173"/>
                <a:gd name="T33" fmla="*/ 14 h 54"/>
                <a:gd name="T34" fmla="*/ 66 w 173"/>
                <a:gd name="T35" fmla="*/ 12 h 54"/>
                <a:gd name="T36" fmla="*/ 58 w 173"/>
                <a:gd name="T37" fmla="*/ 10 h 54"/>
                <a:gd name="T38" fmla="*/ 53 w 173"/>
                <a:gd name="T39" fmla="*/ 9 h 54"/>
                <a:gd name="T40" fmla="*/ 49 w 173"/>
                <a:gd name="T41" fmla="*/ 8 h 54"/>
                <a:gd name="T42" fmla="*/ 41 w 173"/>
                <a:gd name="T43" fmla="*/ 7 h 54"/>
                <a:gd name="T44" fmla="*/ 32 w 173"/>
                <a:gd name="T45" fmla="*/ 5 h 54"/>
                <a:gd name="T46" fmla="*/ 31 w 173"/>
                <a:gd name="T47" fmla="*/ 5 h 54"/>
                <a:gd name="T48" fmla="*/ 23 w 173"/>
                <a:gd name="T49" fmla="*/ 3 h 54"/>
                <a:gd name="T50" fmla="*/ 15 w 173"/>
                <a:gd name="T51" fmla="*/ 2 h 54"/>
                <a:gd name="T52" fmla="*/ 9 w 173"/>
                <a:gd name="T53" fmla="*/ 1 h 54"/>
                <a:gd name="T54" fmla="*/ 6 w 173"/>
                <a:gd name="T55" fmla="*/ 0 h 54"/>
                <a:gd name="T56" fmla="*/ 2 w 173"/>
                <a:gd name="T57" fmla="*/ 0 h 54"/>
                <a:gd name="T58" fmla="*/ 0 w 173"/>
                <a:gd name="T59" fmla="*/ 14 h 54"/>
                <a:gd name="T60" fmla="*/ 3 w 173"/>
                <a:gd name="T61" fmla="*/ 15 h 54"/>
                <a:gd name="T62" fmla="*/ 6 w 173"/>
                <a:gd name="T63" fmla="*/ 15 h 54"/>
                <a:gd name="T64" fmla="*/ 11 w 173"/>
                <a:gd name="T65" fmla="*/ 16 h 54"/>
                <a:gd name="T66" fmla="*/ 20 w 173"/>
                <a:gd name="T67" fmla="*/ 18 h 54"/>
                <a:gd name="T68" fmla="*/ 27 w 173"/>
                <a:gd name="T69" fmla="*/ 19 h 54"/>
                <a:gd name="T70" fmla="*/ 28 w 173"/>
                <a:gd name="T71" fmla="*/ 19 h 54"/>
                <a:gd name="T72" fmla="*/ 37 w 173"/>
                <a:gd name="T73" fmla="*/ 21 h 54"/>
                <a:gd name="T74" fmla="*/ 46 w 173"/>
                <a:gd name="T75" fmla="*/ 23 h 54"/>
                <a:gd name="T76" fmla="*/ 49 w 173"/>
                <a:gd name="T77" fmla="*/ 24 h 54"/>
                <a:gd name="T78" fmla="*/ 54 w 173"/>
                <a:gd name="T79" fmla="*/ 25 h 54"/>
                <a:gd name="T80" fmla="*/ 63 w 173"/>
                <a:gd name="T81" fmla="*/ 26 h 54"/>
                <a:gd name="T82" fmla="*/ 71 w 173"/>
                <a:gd name="T83" fmla="*/ 28 h 54"/>
                <a:gd name="T84" fmla="*/ 72 w 173"/>
                <a:gd name="T85" fmla="*/ 28 h 54"/>
                <a:gd name="T86" fmla="*/ 80 w 173"/>
                <a:gd name="T87" fmla="*/ 30 h 54"/>
                <a:gd name="T88" fmla="*/ 89 w 173"/>
                <a:gd name="T89" fmla="*/ 32 h 54"/>
                <a:gd name="T90" fmla="*/ 92 w 173"/>
                <a:gd name="T91" fmla="*/ 33 h 54"/>
                <a:gd name="T92" fmla="*/ 97 w 173"/>
                <a:gd name="T93" fmla="*/ 34 h 54"/>
                <a:gd name="T94" fmla="*/ 106 w 173"/>
                <a:gd name="T95" fmla="*/ 36 h 54"/>
                <a:gd name="T96" fmla="*/ 114 w 173"/>
                <a:gd name="T97" fmla="*/ 38 h 54"/>
                <a:gd name="T98" fmla="*/ 114 w 173"/>
                <a:gd name="T99" fmla="*/ 39 h 54"/>
                <a:gd name="T100" fmla="*/ 123 w 173"/>
                <a:gd name="T101" fmla="*/ 41 h 54"/>
                <a:gd name="T102" fmla="*/ 131 w 173"/>
                <a:gd name="T103" fmla="*/ 43 h 54"/>
                <a:gd name="T104" fmla="*/ 131 w 173"/>
                <a:gd name="T105" fmla="*/ 43 h 54"/>
                <a:gd name="T106" fmla="*/ 135 w 173"/>
                <a:gd name="T107" fmla="*/ 44 h 54"/>
                <a:gd name="T108" fmla="*/ 140 w 173"/>
                <a:gd name="T109" fmla="*/ 45 h 54"/>
                <a:gd name="T110" fmla="*/ 148 w 173"/>
                <a:gd name="T111" fmla="*/ 48 h 54"/>
                <a:gd name="T112" fmla="*/ 156 w 173"/>
                <a:gd name="T113" fmla="*/ 50 h 54"/>
                <a:gd name="T114" fmla="*/ 157 w 173"/>
                <a:gd name="T115" fmla="*/ 50 h 54"/>
                <a:gd name="T116" fmla="*/ 165 w 173"/>
                <a:gd name="T117" fmla="*/ 53 h 54"/>
                <a:gd name="T118" fmla="*/ 170 w 173"/>
                <a:gd name="T119" fmla="*/ 54 h 54"/>
                <a:gd name="T120" fmla="*/ 173 w 173"/>
                <a:gd name="T121" fmla="*/ 39 h 54"/>
                <a:gd name="T122" fmla="*/ 169 w 173"/>
                <a:gd name="T123" fmla="*/ 38 h 54"/>
                <a:gd name="T124" fmla="*/ 160 w 173"/>
                <a:gd name="T125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3" h="54">
                  <a:moveTo>
                    <a:pt x="160" y="35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57" y="34"/>
                    <a:pt x="154" y="34"/>
                    <a:pt x="152" y="33"/>
                  </a:cubicBezTo>
                  <a:cubicBezTo>
                    <a:pt x="149" y="32"/>
                    <a:pt x="146" y="31"/>
                    <a:pt x="143" y="31"/>
                  </a:cubicBezTo>
                  <a:cubicBezTo>
                    <a:pt x="142" y="30"/>
                    <a:pt x="140" y="30"/>
                    <a:pt x="138" y="29"/>
                  </a:cubicBezTo>
                  <a:cubicBezTo>
                    <a:pt x="137" y="29"/>
                    <a:pt x="136" y="28"/>
                    <a:pt x="135" y="28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2" y="27"/>
                    <a:pt x="129" y="27"/>
                    <a:pt x="126" y="26"/>
                  </a:cubicBezTo>
                  <a:cubicBezTo>
                    <a:pt x="124" y="25"/>
                    <a:pt x="121" y="24"/>
                    <a:pt x="118" y="24"/>
                  </a:cubicBezTo>
                  <a:cubicBezTo>
                    <a:pt x="118" y="24"/>
                    <a:pt x="117" y="24"/>
                    <a:pt x="117" y="24"/>
                  </a:cubicBezTo>
                  <a:cubicBezTo>
                    <a:pt x="114" y="23"/>
                    <a:pt x="112" y="22"/>
                    <a:pt x="109" y="22"/>
                  </a:cubicBezTo>
                  <a:cubicBezTo>
                    <a:pt x="106" y="21"/>
                    <a:pt x="104" y="20"/>
                    <a:pt x="101" y="20"/>
                  </a:cubicBezTo>
                  <a:cubicBezTo>
                    <a:pt x="99" y="19"/>
                    <a:pt x="97" y="19"/>
                    <a:pt x="96" y="18"/>
                  </a:cubicBezTo>
                  <a:cubicBezTo>
                    <a:pt x="94" y="18"/>
                    <a:pt x="93" y="18"/>
                    <a:pt x="92" y="18"/>
                  </a:cubicBezTo>
                  <a:cubicBezTo>
                    <a:pt x="89" y="17"/>
                    <a:pt x="86" y="16"/>
                    <a:pt x="84" y="16"/>
                  </a:cubicBezTo>
                  <a:cubicBezTo>
                    <a:pt x="81" y="15"/>
                    <a:pt x="78" y="14"/>
                    <a:pt x="75" y="14"/>
                  </a:cubicBezTo>
                  <a:cubicBezTo>
                    <a:pt x="75" y="14"/>
                    <a:pt x="74" y="14"/>
                    <a:pt x="74" y="14"/>
                  </a:cubicBezTo>
                  <a:cubicBezTo>
                    <a:pt x="72" y="13"/>
                    <a:pt x="69" y="12"/>
                    <a:pt x="66" y="12"/>
                  </a:cubicBezTo>
                  <a:cubicBezTo>
                    <a:pt x="64" y="11"/>
                    <a:pt x="61" y="11"/>
                    <a:pt x="58" y="10"/>
                  </a:cubicBezTo>
                  <a:cubicBezTo>
                    <a:pt x="56" y="10"/>
                    <a:pt x="54" y="9"/>
                    <a:pt x="53" y="9"/>
                  </a:cubicBezTo>
                  <a:cubicBezTo>
                    <a:pt x="51" y="9"/>
                    <a:pt x="50" y="9"/>
                    <a:pt x="49" y="8"/>
                  </a:cubicBezTo>
                  <a:cubicBezTo>
                    <a:pt x="46" y="8"/>
                    <a:pt x="43" y="7"/>
                    <a:pt x="41" y="7"/>
                  </a:cubicBezTo>
                  <a:cubicBezTo>
                    <a:pt x="38" y="6"/>
                    <a:pt x="35" y="6"/>
                    <a:pt x="32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28" y="4"/>
                    <a:pt x="26" y="4"/>
                    <a:pt x="23" y="3"/>
                  </a:cubicBezTo>
                  <a:cubicBezTo>
                    <a:pt x="20" y="3"/>
                    <a:pt x="17" y="2"/>
                    <a:pt x="15" y="2"/>
                  </a:cubicBezTo>
                  <a:cubicBezTo>
                    <a:pt x="13" y="1"/>
                    <a:pt x="11" y="1"/>
                    <a:pt x="9" y="1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4"/>
                    <a:pt x="1" y="9"/>
                    <a:pt x="0" y="14"/>
                  </a:cubicBezTo>
                  <a:cubicBezTo>
                    <a:pt x="1" y="14"/>
                    <a:pt x="2" y="14"/>
                    <a:pt x="3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8" y="16"/>
                    <a:pt x="9" y="16"/>
                    <a:pt x="11" y="16"/>
                  </a:cubicBezTo>
                  <a:cubicBezTo>
                    <a:pt x="14" y="17"/>
                    <a:pt x="17" y="17"/>
                    <a:pt x="20" y="18"/>
                  </a:cubicBezTo>
                  <a:cubicBezTo>
                    <a:pt x="22" y="18"/>
                    <a:pt x="25" y="19"/>
                    <a:pt x="27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31" y="20"/>
                    <a:pt x="34" y="21"/>
                    <a:pt x="37" y="21"/>
                  </a:cubicBezTo>
                  <a:cubicBezTo>
                    <a:pt x="40" y="22"/>
                    <a:pt x="43" y="22"/>
                    <a:pt x="46" y="23"/>
                  </a:cubicBezTo>
                  <a:cubicBezTo>
                    <a:pt x="47" y="23"/>
                    <a:pt x="48" y="23"/>
                    <a:pt x="49" y="24"/>
                  </a:cubicBezTo>
                  <a:cubicBezTo>
                    <a:pt x="51" y="24"/>
                    <a:pt x="53" y="24"/>
                    <a:pt x="54" y="25"/>
                  </a:cubicBezTo>
                  <a:cubicBezTo>
                    <a:pt x="57" y="25"/>
                    <a:pt x="60" y="26"/>
                    <a:pt x="63" y="26"/>
                  </a:cubicBezTo>
                  <a:cubicBezTo>
                    <a:pt x="66" y="27"/>
                    <a:pt x="68" y="28"/>
                    <a:pt x="71" y="28"/>
                  </a:cubicBezTo>
                  <a:cubicBezTo>
                    <a:pt x="71" y="28"/>
                    <a:pt x="71" y="28"/>
                    <a:pt x="72" y="28"/>
                  </a:cubicBezTo>
                  <a:cubicBezTo>
                    <a:pt x="74" y="29"/>
                    <a:pt x="77" y="30"/>
                    <a:pt x="80" y="30"/>
                  </a:cubicBezTo>
                  <a:cubicBezTo>
                    <a:pt x="83" y="31"/>
                    <a:pt x="86" y="32"/>
                    <a:pt x="89" y="32"/>
                  </a:cubicBezTo>
                  <a:cubicBezTo>
                    <a:pt x="90" y="33"/>
                    <a:pt x="91" y="33"/>
                    <a:pt x="92" y="33"/>
                  </a:cubicBezTo>
                  <a:cubicBezTo>
                    <a:pt x="94" y="33"/>
                    <a:pt x="96" y="34"/>
                    <a:pt x="97" y="34"/>
                  </a:cubicBezTo>
                  <a:cubicBezTo>
                    <a:pt x="100" y="35"/>
                    <a:pt x="103" y="36"/>
                    <a:pt x="106" y="36"/>
                  </a:cubicBezTo>
                  <a:cubicBezTo>
                    <a:pt x="108" y="37"/>
                    <a:pt x="111" y="38"/>
                    <a:pt x="114" y="38"/>
                  </a:cubicBezTo>
                  <a:cubicBezTo>
                    <a:pt x="114" y="38"/>
                    <a:pt x="114" y="38"/>
                    <a:pt x="114" y="39"/>
                  </a:cubicBezTo>
                  <a:cubicBezTo>
                    <a:pt x="117" y="39"/>
                    <a:pt x="120" y="40"/>
                    <a:pt x="123" y="41"/>
                  </a:cubicBezTo>
                  <a:cubicBezTo>
                    <a:pt x="126" y="41"/>
                    <a:pt x="128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3"/>
                    <a:pt x="134" y="44"/>
                    <a:pt x="135" y="44"/>
                  </a:cubicBezTo>
                  <a:cubicBezTo>
                    <a:pt x="137" y="44"/>
                    <a:pt x="138" y="45"/>
                    <a:pt x="140" y="45"/>
                  </a:cubicBezTo>
                  <a:cubicBezTo>
                    <a:pt x="143" y="46"/>
                    <a:pt x="145" y="47"/>
                    <a:pt x="148" y="48"/>
                  </a:cubicBezTo>
                  <a:cubicBezTo>
                    <a:pt x="151" y="49"/>
                    <a:pt x="153" y="49"/>
                    <a:pt x="156" y="50"/>
                  </a:cubicBezTo>
                  <a:cubicBezTo>
                    <a:pt x="156" y="50"/>
                    <a:pt x="157" y="50"/>
                    <a:pt x="157" y="50"/>
                  </a:cubicBezTo>
                  <a:cubicBezTo>
                    <a:pt x="160" y="51"/>
                    <a:pt x="162" y="52"/>
                    <a:pt x="165" y="53"/>
                  </a:cubicBezTo>
                  <a:cubicBezTo>
                    <a:pt x="167" y="53"/>
                    <a:pt x="168" y="54"/>
                    <a:pt x="170" y="54"/>
                  </a:cubicBezTo>
                  <a:cubicBezTo>
                    <a:pt x="171" y="49"/>
                    <a:pt x="172" y="44"/>
                    <a:pt x="173" y="39"/>
                  </a:cubicBezTo>
                  <a:cubicBezTo>
                    <a:pt x="172" y="39"/>
                    <a:pt x="170" y="38"/>
                    <a:pt x="169" y="38"/>
                  </a:cubicBezTo>
                  <a:cubicBezTo>
                    <a:pt x="166" y="37"/>
                    <a:pt x="163" y="36"/>
                    <a:pt x="160" y="35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2473325" y="2813050"/>
              <a:ext cx="403225" cy="200025"/>
            </a:xfrm>
            <a:custGeom>
              <a:avLst/>
              <a:gdLst>
                <a:gd name="T0" fmla="*/ 2 w 159"/>
                <a:gd name="T1" fmla="*/ 66 h 79"/>
                <a:gd name="T2" fmla="*/ 8 w 159"/>
                <a:gd name="T3" fmla="*/ 78 h 79"/>
                <a:gd name="T4" fmla="*/ 8 w 159"/>
                <a:gd name="T5" fmla="*/ 79 h 79"/>
                <a:gd name="T6" fmla="*/ 12 w 159"/>
                <a:gd name="T7" fmla="*/ 77 h 79"/>
                <a:gd name="T8" fmla="*/ 17 w 159"/>
                <a:gd name="T9" fmla="*/ 75 h 79"/>
                <a:gd name="T10" fmla="*/ 22 w 159"/>
                <a:gd name="T11" fmla="*/ 74 h 79"/>
                <a:gd name="T12" fmla="*/ 27 w 159"/>
                <a:gd name="T13" fmla="*/ 71 h 79"/>
                <a:gd name="T14" fmla="*/ 37 w 159"/>
                <a:gd name="T15" fmla="*/ 67 h 79"/>
                <a:gd name="T16" fmla="*/ 47 w 159"/>
                <a:gd name="T17" fmla="*/ 64 h 79"/>
                <a:gd name="T18" fmla="*/ 47 w 159"/>
                <a:gd name="T19" fmla="*/ 63 h 79"/>
                <a:gd name="T20" fmla="*/ 57 w 159"/>
                <a:gd name="T21" fmla="*/ 59 h 79"/>
                <a:gd name="T22" fmla="*/ 67 w 159"/>
                <a:gd name="T23" fmla="*/ 55 h 79"/>
                <a:gd name="T24" fmla="*/ 72 w 159"/>
                <a:gd name="T25" fmla="*/ 53 h 79"/>
                <a:gd name="T26" fmla="*/ 78 w 159"/>
                <a:gd name="T27" fmla="*/ 50 h 79"/>
                <a:gd name="T28" fmla="*/ 88 w 159"/>
                <a:gd name="T29" fmla="*/ 46 h 79"/>
                <a:gd name="T30" fmla="*/ 97 w 159"/>
                <a:gd name="T31" fmla="*/ 41 h 79"/>
                <a:gd name="T32" fmla="*/ 98 w 159"/>
                <a:gd name="T33" fmla="*/ 41 h 79"/>
                <a:gd name="T34" fmla="*/ 108 w 159"/>
                <a:gd name="T35" fmla="*/ 36 h 79"/>
                <a:gd name="T36" fmla="*/ 118 w 159"/>
                <a:gd name="T37" fmla="*/ 31 h 79"/>
                <a:gd name="T38" fmla="*/ 123 w 159"/>
                <a:gd name="T39" fmla="*/ 29 h 79"/>
                <a:gd name="T40" fmla="*/ 129 w 159"/>
                <a:gd name="T41" fmla="*/ 26 h 79"/>
                <a:gd name="T42" fmla="*/ 139 w 159"/>
                <a:gd name="T43" fmla="*/ 20 h 79"/>
                <a:gd name="T44" fmla="*/ 147 w 159"/>
                <a:gd name="T45" fmla="*/ 16 h 79"/>
                <a:gd name="T46" fmla="*/ 149 w 159"/>
                <a:gd name="T47" fmla="*/ 15 h 79"/>
                <a:gd name="T48" fmla="*/ 149 w 159"/>
                <a:gd name="T49" fmla="*/ 14 h 79"/>
                <a:gd name="T50" fmla="*/ 159 w 159"/>
                <a:gd name="T51" fmla="*/ 9 h 79"/>
                <a:gd name="T52" fmla="*/ 152 w 159"/>
                <a:gd name="T53" fmla="*/ 5 h 79"/>
                <a:gd name="T54" fmla="*/ 151 w 159"/>
                <a:gd name="T55" fmla="*/ 5 h 79"/>
                <a:gd name="T56" fmla="*/ 144 w 159"/>
                <a:gd name="T57" fmla="*/ 1 h 79"/>
                <a:gd name="T58" fmla="*/ 142 w 159"/>
                <a:gd name="T59" fmla="*/ 0 h 79"/>
                <a:gd name="T60" fmla="*/ 139 w 159"/>
                <a:gd name="T61" fmla="*/ 1 h 79"/>
                <a:gd name="T62" fmla="*/ 134 w 159"/>
                <a:gd name="T63" fmla="*/ 4 h 79"/>
                <a:gd name="T64" fmla="*/ 128 w 159"/>
                <a:gd name="T65" fmla="*/ 7 h 79"/>
                <a:gd name="T66" fmla="*/ 123 w 159"/>
                <a:gd name="T67" fmla="*/ 10 h 79"/>
                <a:gd name="T68" fmla="*/ 113 w 159"/>
                <a:gd name="T69" fmla="*/ 15 h 79"/>
                <a:gd name="T70" fmla="*/ 103 w 159"/>
                <a:gd name="T71" fmla="*/ 20 h 79"/>
                <a:gd name="T72" fmla="*/ 102 w 159"/>
                <a:gd name="T73" fmla="*/ 20 h 79"/>
                <a:gd name="T74" fmla="*/ 93 w 159"/>
                <a:gd name="T75" fmla="*/ 25 h 79"/>
                <a:gd name="T76" fmla="*/ 82 w 159"/>
                <a:gd name="T77" fmla="*/ 30 h 79"/>
                <a:gd name="T78" fmla="*/ 77 w 159"/>
                <a:gd name="T79" fmla="*/ 32 h 79"/>
                <a:gd name="T80" fmla="*/ 72 w 159"/>
                <a:gd name="T81" fmla="*/ 34 h 79"/>
                <a:gd name="T82" fmla="*/ 62 w 159"/>
                <a:gd name="T83" fmla="*/ 39 h 79"/>
                <a:gd name="T84" fmla="*/ 52 w 159"/>
                <a:gd name="T85" fmla="*/ 43 h 79"/>
                <a:gd name="T86" fmla="*/ 51 w 159"/>
                <a:gd name="T87" fmla="*/ 43 h 79"/>
                <a:gd name="T88" fmla="*/ 42 w 159"/>
                <a:gd name="T89" fmla="*/ 47 h 79"/>
                <a:gd name="T90" fmla="*/ 32 w 159"/>
                <a:gd name="T91" fmla="*/ 51 h 79"/>
                <a:gd name="T92" fmla="*/ 26 w 159"/>
                <a:gd name="T93" fmla="*/ 54 h 79"/>
                <a:gd name="T94" fmla="*/ 22 w 159"/>
                <a:gd name="T95" fmla="*/ 55 h 79"/>
                <a:gd name="T96" fmla="*/ 12 w 159"/>
                <a:gd name="T97" fmla="*/ 59 h 79"/>
                <a:gd name="T98" fmla="*/ 6 w 159"/>
                <a:gd name="T99" fmla="*/ 62 h 79"/>
                <a:gd name="T100" fmla="*/ 2 w 159"/>
                <a:gd name="T101" fmla="*/ 63 h 79"/>
                <a:gd name="T102" fmla="*/ 2 w 159"/>
                <a:gd name="T103" fmla="*/ 63 h 79"/>
                <a:gd name="T104" fmla="*/ 0 w 159"/>
                <a:gd name="T105" fmla="*/ 64 h 79"/>
                <a:gd name="T106" fmla="*/ 1 w 159"/>
                <a:gd name="T107" fmla="*/ 65 h 79"/>
                <a:gd name="T108" fmla="*/ 2 w 159"/>
                <a:gd name="T109" fmla="*/ 6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9" h="79">
                  <a:moveTo>
                    <a:pt x="2" y="66"/>
                  </a:moveTo>
                  <a:cubicBezTo>
                    <a:pt x="4" y="70"/>
                    <a:pt x="6" y="74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10" y="78"/>
                    <a:pt x="11" y="78"/>
                    <a:pt x="12" y="77"/>
                  </a:cubicBezTo>
                  <a:cubicBezTo>
                    <a:pt x="14" y="77"/>
                    <a:pt x="16" y="76"/>
                    <a:pt x="17" y="75"/>
                  </a:cubicBezTo>
                  <a:cubicBezTo>
                    <a:pt x="19" y="75"/>
                    <a:pt x="20" y="74"/>
                    <a:pt x="22" y="74"/>
                  </a:cubicBezTo>
                  <a:cubicBezTo>
                    <a:pt x="24" y="73"/>
                    <a:pt x="26" y="72"/>
                    <a:pt x="27" y="71"/>
                  </a:cubicBezTo>
                  <a:cubicBezTo>
                    <a:pt x="31" y="70"/>
                    <a:pt x="34" y="69"/>
                    <a:pt x="37" y="67"/>
                  </a:cubicBezTo>
                  <a:cubicBezTo>
                    <a:pt x="41" y="66"/>
                    <a:pt x="44" y="65"/>
                    <a:pt x="47" y="64"/>
                  </a:cubicBezTo>
                  <a:cubicBezTo>
                    <a:pt x="47" y="64"/>
                    <a:pt x="47" y="63"/>
                    <a:pt x="47" y="63"/>
                  </a:cubicBezTo>
                  <a:cubicBezTo>
                    <a:pt x="51" y="62"/>
                    <a:pt x="54" y="61"/>
                    <a:pt x="57" y="59"/>
                  </a:cubicBezTo>
                  <a:cubicBezTo>
                    <a:pt x="61" y="58"/>
                    <a:pt x="64" y="56"/>
                    <a:pt x="67" y="55"/>
                  </a:cubicBezTo>
                  <a:cubicBezTo>
                    <a:pt x="69" y="54"/>
                    <a:pt x="70" y="53"/>
                    <a:pt x="72" y="53"/>
                  </a:cubicBezTo>
                  <a:cubicBezTo>
                    <a:pt x="74" y="52"/>
                    <a:pt x="76" y="51"/>
                    <a:pt x="78" y="50"/>
                  </a:cubicBezTo>
                  <a:cubicBezTo>
                    <a:pt x="81" y="49"/>
                    <a:pt x="84" y="47"/>
                    <a:pt x="88" y="46"/>
                  </a:cubicBezTo>
                  <a:cubicBezTo>
                    <a:pt x="91" y="44"/>
                    <a:pt x="94" y="43"/>
                    <a:pt x="97" y="41"/>
                  </a:cubicBezTo>
                  <a:cubicBezTo>
                    <a:pt x="97" y="41"/>
                    <a:pt x="98" y="41"/>
                    <a:pt x="98" y="41"/>
                  </a:cubicBezTo>
                  <a:cubicBezTo>
                    <a:pt x="101" y="39"/>
                    <a:pt x="105" y="38"/>
                    <a:pt x="108" y="36"/>
                  </a:cubicBezTo>
                  <a:cubicBezTo>
                    <a:pt x="111" y="34"/>
                    <a:pt x="115" y="33"/>
                    <a:pt x="118" y="31"/>
                  </a:cubicBezTo>
                  <a:cubicBezTo>
                    <a:pt x="120" y="30"/>
                    <a:pt x="121" y="29"/>
                    <a:pt x="123" y="29"/>
                  </a:cubicBezTo>
                  <a:cubicBezTo>
                    <a:pt x="125" y="28"/>
                    <a:pt x="127" y="27"/>
                    <a:pt x="129" y="26"/>
                  </a:cubicBezTo>
                  <a:cubicBezTo>
                    <a:pt x="132" y="24"/>
                    <a:pt x="135" y="22"/>
                    <a:pt x="139" y="20"/>
                  </a:cubicBezTo>
                  <a:cubicBezTo>
                    <a:pt x="142" y="19"/>
                    <a:pt x="144" y="17"/>
                    <a:pt x="147" y="16"/>
                  </a:cubicBezTo>
                  <a:cubicBezTo>
                    <a:pt x="148" y="15"/>
                    <a:pt x="148" y="15"/>
                    <a:pt x="149" y="15"/>
                  </a:cubicBezTo>
                  <a:cubicBezTo>
                    <a:pt x="149" y="15"/>
                    <a:pt x="149" y="14"/>
                    <a:pt x="149" y="14"/>
                  </a:cubicBezTo>
                  <a:cubicBezTo>
                    <a:pt x="152" y="13"/>
                    <a:pt x="156" y="11"/>
                    <a:pt x="159" y="9"/>
                  </a:cubicBezTo>
                  <a:cubicBezTo>
                    <a:pt x="156" y="8"/>
                    <a:pt x="154" y="6"/>
                    <a:pt x="152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49" y="4"/>
                    <a:pt x="146" y="2"/>
                    <a:pt x="144" y="1"/>
                  </a:cubicBezTo>
                  <a:cubicBezTo>
                    <a:pt x="143" y="0"/>
                    <a:pt x="142" y="0"/>
                    <a:pt x="142" y="0"/>
                  </a:cubicBezTo>
                  <a:cubicBezTo>
                    <a:pt x="141" y="0"/>
                    <a:pt x="140" y="1"/>
                    <a:pt x="139" y="1"/>
                  </a:cubicBezTo>
                  <a:cubicBezTo>
                    <a:pt x="137" y="2"/>
                    <a:pt x="135" y="3"/>
                    <a:pt x="134" y="4"/>
                  </a:cubicBezTo>
                  <a:cubicBezTo>
                    <a:pt x="132" y="5"/>
                    <a:pt x="130" y="6"/>
                    <a:pt x="128" y="7"/>
                  </a:cubicBezTo>
                  <a:cubicBezTo>
                    <a:pt x="126" y="8"/>
                    <a:pt x="125" y="9"/>
                    <a:pt x="123" y="10"/>
                  </a:cubicBezTo>
                  <a:cubicBezTo>
                    <a:pt x="120" y="11"/>
                    <a:pt x="116" y="13"/>
                    <a:pt x="113" y="15"/>
                  </a:cubicBezTo>
                  <a:cubicBezTo>
                    <a:pt x="110" y="17"/>
                    <a:pt x="106" y="18"/>
                    <a:pt x="103" y="20"/>
                  </a:cubicBezTo>
                  <a:cubicBezTo>
                    <a:pt x="103" y="20"/>
                    <a:pt x="102" y="20"/>
                    <a:pt x="102" y="20"/>
                  </a:cubicBezTo>
                  <a:cubicBezTo>
                    <a:pt x="99" y="22"/>
                    <a:pt x="96" y="24"/>
                    <a:pt x="93" y="25"/>
                  </a:cubicBezTo>
                  <a:cubicBezTo>
                    <a:pt x="89" y="27"/>
                    <a:pt x="86" y="28"/>
                    <a:pt x="82" y="30"/>
                  </a:cubicBezTo>
                  <a:cubicBezTo>
                    <a:pt x="81" y="31"/>
                    <a:pt x="79" y="32"/>
                    <a:pt x="77" y="32"/>
                  </a:cubicBezTo>
                  <a:cubicBezTo>
                    <a:pt x="75" y="33"/>
                    <a:pt x="74" y="34"/>
                    <a:pt x="72" y="34"/>
                  </a:cubicBezTo>
                  <a:cubicBezTo>
                    <a:pt x="69" y="36"/>
                    <a:pt x="66" y="37"/>
                    <a:pt x="62" y="39"/>
                  </a:cubicBezTo>
                  <a:cubicBezTo>
                    <a:pt x="59" y="40"/>
                    <a:pt x="55" y="42"/>
                    <a:pt x="52" y="43"/>
                  </a:cubicBezTo>
                  <a:cubicBezTo>
                    <a:pt x="52" y="43"/>
                    <a:pt x="52" y="43"/>
                    <a:pt x="51" y="43"/>
                  </a:cubicBezTo>
                  <a:cubicBezTo>
                    <a:pt x="48" y="45"/>
                    <a:pt x="45" y="46"/>
                    <a:pt x="42" y="47"/>
                  </a:cubicBezTo>
                  <a:cubicBezTo>
                    <a:pt x="39" y="49"/>
                    <a:pt x="35" y="50"/>
                    <a:pt x="32" y="51"/>
                  </a:cubicBezTo>
                  <a:cubicBezTo>
                    <a:pt x="30" y="52"/>
                    <a:pt x="28" y="53"/>
                    <a:pt x="26" y="54"/>
                  </a:cubicBezTo>
                  <a:cubicBezTo>
                    <a:pt x="25" y="54"/>
                    <a:pt x="24" y="55"/>
                    <a:pt x="22" y="55"/>
                  </a:cubicBezTo>
                  <a:cubicBezTo>
                    <a:pt x="19" y="57"/>
                    <a:pt x="16" y="58"/>
                    <a:pt x="12" y="59"/>
                  </a:cubicBezTo>
                  <a:cubicBezTo>
                    <a:pt x="10" y="60"/>
                    <a:pt x="8" y="61"/>
                    <a:pt x="6" y="62"/>
                  </a:cubicBezTo>
                  <a:cubicBezTo>
                    <a:pt x="5" y="62"/>
                    <a:pt x="4" y="63"/>
                    <a:pt x="2" y="63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4"/>
                    <a:pt x="0" y="64"/>
                  </a:cubicBezTo>
                  <a:cubicBezTo>
                    <a:pt x="0" y="64"/>
                    <a:pt x="1" y="65"/>
                    <a:pt x="1" y="65"/>
                  </a:cubicBezTo>
                  <a:cubicBezTo>
                    <a:pt x="1" y="66"/>
                    <a:pt x="1" y="66"/>
                    <a:pt x="2" y="6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2989263" y="2419350"/>
              <a:ext cx="255588" cy="315913"/>
            </a:xfrm>
            <a:custGeom>
              <a:avLst/>
              <a:gdLst>
                <a:gd name="T0" fmla="*/ 65 w 101"/>
                <a:gd name="T1" fmla="*/ 51 h 124"/>
                <a:gd name="T2" fmla="*/ 64 w 101"/>
                <a:gd name="T3" fmla="*/ 52 h 124"/>
                <a:gd name="T4" fmla="*/ 53 w 101"/>
                <a:gd name="T5" fmla="*/ 69 h 124"/>
                <a:gd name="T6" fmla="*/ 51 w 101"/>
                <a:gd name="T7" fmla="*/ 71 h 124"/>
                <a:gd name="T8" fmla="*/ 39 w 101"/>
                <a:gd name="T9" fmla="*/ 84 h 124"/>
                <a:gd name="T10" fmla="*/ 32 w 101"/>
                <a:gd name="T11" fmla="*/ 90 h 124"/>
                <a:gd name="T12" fmla="*/ 27 w 101"/>
                <a:gd name="T13" fmla="*/ 95 h 124"/>
                <a:gd name="T14" fmla="*/ 16 w 101"/>
                <a:gd name="T15" fmla="*/ 105 h 124"/>
                <a:gd name="T16" fmla="*/ 5 w 101"/>
                <a:gd name="T17" fmla="*/ 113 h 124"/>
                <a:gd name="T18" fmla="*/ 4 w 101"/>
                <a:gd name="T19" fmla="*/ 113 h 124"/>
                <a:gd name="T20" fmla="*/ 0 w 101"/>
                <a:gd name="T21" fmla="*/ 117 h 124"/>
                <a:gd name="T22" fmla="*/ 3 w 101"/>
                <a:gd name="T23" fmla="*/ 118 h 124"/>
                <a:gd name="T24" fmla="*/ 4 w 101"/>
                <a:gd name="T25" fmla="*/ 118 h 124"/>
                <a:gd name="T26" fmla="*/ 12 w 101"/>
                <a:gd name="T27" fmla="*/ 121 h 124"/>
                <a:gd name="T28" fmla="*/ 17 w 101"/>
                <a:gd name="T29" fmla="*/ 123 h 124"/>
                <a:gd name="T30" fmla="*/ 18 w 101"/>
                <a:gd name="T31" fmla="*/ 124 h 124"/>
                <a:gd name="T32" fmla="*/ 21 w 101"/>
                <a:gd name="T33" fmla="*/ 122 h 124"/>
                <a:gd name="T34" fmla="*/ 26 w 101"/>
                <a:gd name="T35" fmla="*/ 118 h 124"/>
                <a:gd name="T36" fmla="*/ 32 w 101"/>
                <a:gd name="T37" fmla="*/ 113 h 124"/>
                <a:gd name="T38" fmla="*/ 43 w 101"/>
                <a:gd name="T39" fmla="*/ 103 h 124"/>
                <a:gd name="T40" fmla="*/ 55 w 101"/>
                <a:gd name="T41" fmla="*/ 91 h 124"/>
                <a:gd name="T42" fmla="*/ 55 w 101"/>
                <a:gd name="T43" fmla="*/ 91 h 124"/>
                <a:gd name="T44" fmla="*/ 66 w 101"/>
                <a:gd name="T45" fmla="*/ 79 h 124"/>
                <a:gd name="T46" fmla="*/ 68 w 101"/>
                <a:gd name="T47" fmla="*/ 76 h 124"/>
                <a:gd name="T48" fmla="*/ 82 w 101"/>
                <a:gd name="T49" fmla="*/ 53 h 124"/>
                <a:gd name="T50" fmla="*/ 86 w 101"/>
                <a:gd name="T51" fmla="*/ 45 h 124"/>
                <a:gd name="T52" fmla="*/ 91 w 101"/>
                <a:gd name="T53" fmla="*/ 35 h 124"/>
                <a:gd name="T54" fmla="*/ 99 w 101"/>
                <a:gd name="T55" fmla="*/ 8 h 124"/>
                <a:gd name="T56" fmla="*/ 101 w 101"/>
                <a:gd name="T57" fmla="*/ 0 h 124"/>
                <a:gd name="T58" fmla="*/ 99 w 101"/>
                <a:gd name="T59" fmla="*/ 0 h 124"/>
                <a:gd name="T60" fmla="*/ 99 w 101"/>
                <a:gd name="T61" fmla="*/ 0 h 124"/>
                <a:gd name="T62" fmla="*/ 95 w 101"/>
                <a:gd name="T63" fmla="*/ 0 h 124"/>
                <a:gd name="T64" fmla="*/ 86 w 101"/>
                <a:gd name="T65" fmla="*/ 0 h 124"/>
                <a:gd name="T66" fmla="*/ 84 w 101"/>
                <a:gd name="T67" fmla="*/ 0 h 124"/>
                <a:gd name="T68" fmla="*/ 84 w 101"/>
                <a:gd name="T69" fmla="*/ 4 h 124"/>
                <a:gd name="T70" fmla="*/ 72 w 101"/>
                <a:gd name="T71" fmla="*/ 38 h 124"/>
                <a:gd name="T72" fmla="*/ 65 w 101"/>
                <a:gd name="T73" fmla="*/ 51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" h="124">
                  <a:moveTo>
                    <a:pt x="65" y="51"/>
                  </a:moveTo>
                  <a:cubicBezTo>
                    <a:pt x="64" y="51"/>
                    <a:pt x="64" y="52"/>
                    <a:pt x="64" y="52"/>
                  </a:cubicBezTo>
                  <a:cubicBezTo>
                    <a:pt x="61" y="58"/>
                    <a:pt x="57" y="63"/>
                    <a:pt x="53" y="69"/>
                  </a:cubicBezTo>
                  <a:cubicBezTo>
                    <a:pt x="52" y="69"/>
                    <a:pt x="52" y="70"/>
                    <a:pt x="51" y="71"/>
                  </a:cubicBezTo>
                  <a:cubicBezTo>
                    <a:pt x="47" y="75"/>
                    <a:pt x="43" y="80"/>
                    <a:pt x="39" y="84"/>
                  </a:cubicBezTo>
                  <a:cubicBezTo>
                    <a:pt x="37" y="86"/>
                    <a:pt x="35" y="88"/>
                    <a:pt x="32" y="90"/>
                  </a:cubicBezTo>
                  <a:cubicBezTo>
                    <a:pt x="31" y="92"/>
                    <a:pt x="29" y="94"/>
                    <a:pt x="27" y="95"/>
                  </a:cubicBezTo>
                  <a:cubicBezTo>
                    <a:pt x="23" y="98"/>
                    <a:pt x="20" y="102"/>
                    <a:pt x="16" y="105"/>
                  </a:cubicBezTo>
                  <a:cubicBezTo>
                    <a:pt x="12" y="107"/>
                    <a:pt x="9" y="110"/>
                    <a:pt x="5" y="113"/>
                  </a:cubicBezTo>
                  <a:cubicBezTo>
                    <a:pt x="5" y="113"/>
                    <a:pt x="5" y="113"/>
                    <a:pt x="4" y="113"/>
                  </a:cubicBezTo>
                  <a:cubicBezTo>
                    <a:pt x="3" y="114"/>
                    <a:pt x="1" y="116"/>
                    <a:pt x="0" y="117"/>
                  </a:cubicBezTo>
                  <a:cubicBezTo>
                    <a:pt x="1" y="117"/>
                    <a:pt x="2" y="118"/>
                    <a:pt x="3" y="118"/>
                  </a:cubicBezTo>
                  <a:cubicBezTo>
                    <a:pt x="3" y="118"/>
                    <a:pt x="4" y="118"/>
                    <a:pt x="4" y="118"/>
                  </a:cubicBezTo>
                  <a:cubicBezTo>
                    <a:pt x="6" y="119"/>
                    <a:pt x="9" y="120"/>
                    <a:pt x="12" y="121"/>
                  </a:cubicBezTo>
                  <a:cubicBezTo>
                    <a:pt x="14" y="122"/>
                    <a:pt x="15" y="122"/>
                    <a:pt x="17" y="123"/>
                  </a:cubicBezTo>
                  <a:cubicBezTo>
                    <a:pt x="17" y="123"/>
                    <a:pt x="18" y="123"/>
                    <a:pt x="18" y="124"/>
                  </a:cubicBezTo>
                  <a:cubicBezTo>
                    <a:pt x="19" y="123"/>
                    <a:pt x="20" y="122"/>
                    <a:pt x="21" y="122"/>
                  </a:cubicBezTo>
                  <a:cubicBezTo>
                    <a:pt x="23" y="120"/>
                    <a:pt x="24" y="119"/>
                    <a:pt x="26" y="118"/>
                  </a:cubicBezTo>
                  <a:cubicBezTo>
                    <a:pt x="28" y="116"/>
                    <a:pt x="30" y="114"/>
                    <a:pt x="32" y="113"/>
                  </a:cubicBezTo>
                  <a:cubicBezTo>
                    <a:pt x="36" y="109"/>
                    <a:pt x="40" y="106"/>
                    <a:pt x="43" y="103"/>
                  </a:cubicBezTo>
                  <a:cubicBezTo>
                    <a:pt x="47" y="99"/>
                    <a:pt x="51" y="95"/>
                    <a:pt x="55" y="91"/>
                  </a:cubicBezTo>
                  <a:cubicBezTo>
                    <a:pt x="55" y="91"/>
                    <a:pt x="55" y="91"/>
                    <a:pt x="55" y="91"/>
                  </a:cubicBezTo>
                  <a:cubicBezTo>
                    <a:pt x="59" y="87"/>
                    <a:pt x="62" y="83"/>
                    <a:pt x="66" y="79"/>
                  </a:cubicBezTo>
                  <a:cubicBezTo>
                    <a:pt x="66" y="78"/>
                    <a:pt x="67" y="77"/>
                    <a:pt x="68" y="76"/>
                  </a:cubicBezTo>
                  <a:cubicBezTo>
                    <a:pt x="73" y="69"/>
                    <a:pt x="78" y="61"/>
                    <a:pt x="82" y="53"/>
                  </a:cubicBezTo>
                  <a:cubicBezTo>
                    <a:pt x="84" y="51"/>
                    <a:pt x="85" y="48"/>
                    <a:pt x="86" y="45"/>
                  </a:cubicBezTo>
                  <a:cubicBezTo>
                    <a:pt x="88" y="42"/>
                    <a:pt x="89" y="39"/>
                    <a:pt x="91" y="35"/>
                  </a:cubicBezTo>
                  <a:cubicBezTo>
                    <a:pt x="94" y="27"/>
                    <a:pt x="97" y="17"/>
                    <a:pt x="99" y="8"/>
                  </a:cubicBezTo>
                  <a:cubicBezTo>
                    <a:pt x="100" y="5"/>
                    <a:pt x="101" y="3"/>
                    <a:pt x="101" y="0"/>
                  </a:cubicBezTo>
                  <a:cubicBezTo>
                    <a:pt x="100" y="0"/>
                    <a:pt x="100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7" y="0"/>
                    <a:pt x="96" y="0"/>
                    <a:pt x="95" y="0"/>
                  </a:cubicBezTo>
                  <a:cubicBezTo>
                    <a:pt x="92" y="0"/>
                    <a:pt x="89" y="0"/>
                    <a:pt x="86" y="0"/>
                  </a:cubicBezTo>
                  <a:cubicBezTo>
                    <a:pt x="85" y="0"/>
                    <a:pt x="85" y="0"/>
                    <a:pt x="84" y="0"/>
                  </a:cubicBezTo>
                  <a:cubicBezTo>
                    <a:pt x="84" y="2"/>
                    <a:pt x="84" y="3"/>
                    <a:pt x="84" y="4"/>
                  </a:cubicBezTo>
                  <a:cubicBezTo>
                    <a:pt x="81" y="16"/>
                    <a:pt x="77" y="27"/>
                    <a:pt x="72" y="38"/>
                  </a:cubicBezTo>
                  <a:cubicBezTo>
                    <a:pt x="69" y="43"/>
                    <a:pt x="67" y="47"/>
                    <a:pt x="65" y="5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2819400" y="1943100"/>
              <a:ext cx="374650" cy="260350"/>
            </a:xfrm>
            <a:custGeom>
              <a:avLst/>
              <a:gdLst>
                <a:gd name="T0" fmla="*/ 3 w 148"/>
                <a:gd name="T1" fmla="*/ 18 h 103"/>
                <a:gd name="T2" fmla="*/ 11 w 148"/>
                <a:gd name="T3" fmla="*/ 21 h 103"/>
                <a:gd name="T4" fmla="*/ 20 w 148"/>
                <a:gd name="T5" fmla="*/ 25 h 103"/>
                <a:gd name="T6" fmla="*/ 23 w 148"/>
                <a:gd name="T7" fmla="*/ 26 h 103"/>
                <a:gd name="T8" fmla="*/ 28 w 148"/>
                <a:gd name="T9" fmla="*/ 28 h 103"/>
                <a:gd name="T10" fmla="*/ 34 w 148"/>
                <a:gd name="T11" fmla="*/ 31 h 103"/>
                <a:gd name="T12" fmla="*/ 36 w 148"/>
                <a:gd name="T13" fmla="*/ 32 h 103"/>
                <a:gd name="T14" fmla="*/ 43 w 148"/>
                <a:gd name="T15" fmla="*/ 36 h 103"/>
                <a:gd name="T16" fmla="*/ 44 w 148"/>
                <a:gd name="T17" fmla="*/ 36 h 103"/>
                <a:gd name="T18" fmla="*/ 52 w 148"/>
                <a:gd name="T19" fmla="*/ 41 h 103"/>
                <a:gd name="T20" fmla="*/ 60 w 148"/>
                <a:gd name="T21" fmla="*/ 45 h 103"/>
                <a:gd name="T22" fmla="*/ 63 w 148"/>
                <a:gd name="T23" fmla="*/ 47 h 103"/>
                <a:gd name="T24" fmla="*/ 68 w 148"/>
                <a:gd name="T25" fmla="*/ 50 h 103"/>
                <a:gd name="T26" fmla="*/ 76 w 148"/>
                <a:gd name="T27" fmla="*/ 55 h 103"/>
                <a:gd name="T28" fmla="*/ 83 w 148"/>
                <a:gd name="T29" fmla="*/ 60 h 103"/>
                <a:gd name="T30" fmla="*/ 83 w 148"/>
                <a:gd name="T31" fmla="*/ 60 h 103"/>
                <a:gd name="T32" fmla="*/ 91 w 148"/>
                <a:gd name="T33" fmla="*/ 66 h 103"/>
                <a:gd name="T34" fmla="*/ 96 w 148"/>
                <a:gd name="T35" fmla="*/ 70 h 103"/>
                <a:gd name="T36" fmla="*/ 99 w 148"/>
                <a:gd name="T37" fmla="*/ 72 h 103"/>
                <a:gd name="T38" fmla="*/ 102 w 148"/>
                <a:gd name="T39" fmla="*/ 75 h 103"/>
                <a:gd name="T40" fmla="*/ 106 w 148"/>
                <a:gd name="T41" fmla="*/ 78 h 103"/>
                <a:gd name="T42" fmla="*/ 114 w 148"/>
                <a:gd name="T43" fmla="*/ 85 h 103"/>
                <a:gd name="T44" fmla="*/ 121 w 148"/>
                <a:gd name="T45" fmla="*/ 92 h 103"/>
                <a:gd name="T46" fmla="*/ 121 w 148"/>
                <a:gd name="T47" fmla="*/ 93 h 103"/>
                <a:gd name="T48" fmla="*/ 128 w 148"/>
                <a:gd name="T49" fmla="*/ 101 h 103"/>
                <a:gd name="T50" fmla="*/ 129 w 148"/>
                <a:gd name="T51" fmla="*/ 103 h 103"/>
                <a:gd name="T52" fmla="*/ 137 w 148"/>
                <a:gd name="T53" fmla="*/ 102 h 103"/>
                <a:gd name="T54" fmla="*/ 141 w 148"/>
                <a:gd name="T55" fmla="*/ 102 h 103"/>
                <a:gd name="T56" fmla="*/ 146 w 148"/>
                <a:gd name="T57" fmla="*/ 101 h 103"/>
                <a:gd name="T58" fmla="*/ 148 w 148"/>
                <a:gd name="T59" fmla="*/ 101 h 103"/>
                <a:gd name="T60" fmla="*/ 147 w 148"/>
                <a:gd name="T61" fmla="*/ 99 h 103"/>
                <a:gd name="T62" fmla="*/ 143 w 148"/>
                <a:gd name="T63" fmla="*/ 94 h 103"/>
                <a:gd name="T64" fmla="*/ 140 w 148"/>
                <a:gd name="T65" fmla="*/ 90 h 103"/>
                <a:gd name="T66" fmla="*/ 133 w 148"/>
                <a:gd name="T67" fmla="*/ 81 h 103"/>
                <a:gd name="T68" fmla="*/ 125 w 148"/>
                <a:gd name="T69" fmla="*/ 74 h 103"/>
                <a:gd name="T70" fmla="*/ 125 w 148"/>
                <a:gd name="T71" fmla="*/ 74 h 103"/>
                <a:gd name="T72" fmla="*/ 118 w 148"/>
                <a:gd name="T73" fmla="*/ 67 h 103"/>
                <a:gd name="T74" fmla="*/ 111 w 148"/>
                <a:gd name="T75" fmla="*/ 61 h 103"/>
                <a:gd name="T76" fmla="*/ 106 w 148"/>
                <a:gd name="T77" fmla="*/ 57 h 103"/>
                <a:gd name="T78" fmla="*/ 106 w 148"/>
                <a:gd name="T79" fmla="*/ 57 h 103"/>
                <a:gd name="T80" fmla="*/ 103 w 148"/>
                <a:gd name="T81" fmla="*/ 55 h 103"/>
                <a:gd name="T82" fmla="*/ 95 w 148"/>
                <a:gd name="T83" fmla="*/ 49 h 103"/>
                <a:gd name="T84" fmla="*/ 87 w 148"/>
                <a:gd name="T85" fmla="*/ 44 h 103"/>
                <a:gd name="T86" fmla="*/ 87 w 148"/>
                <a:gd name="T87" fmla="*/ 43 h 103"/>
                <a:gd name="T88" fmla="*/ 80 w 148"/>
                <a:gd name="T89" fmla="*/ 38 h 103"/>
                <a:gd name="T90" fmla="*/ 72 w 148"/>
                <a:gd name="T91" fmla="*/ 34 h 103"/>
                <a:gd name="T92" fmla="*/ 67 w 148"/>
                <a:gd name="T93" fmla="*/ 31 h 103"/>
                <a:gd name="T94" fmla="*/ 64 w 148"/>
                <a:gd name="T95" fmla="*/ 29 h 103"/>
                <a:gd name="T96" fmla="*/ 56 w 148"/>
                <a:gd name="T97" fmla="*/ 25 h 103"/>
                <a:gd name="T98" fmla="*/ 48 w 148"/>
                <a:gd name="T99" fmla="*/ 21 h 103"/>
                <a:gd name="T100" fmla="*/ 47 w 148"/>
                <a:gd name="T101" fmla="*/ 20 h 103"/>
                <a:gd name="T102" fmla="*/ 40 w 148"/>
                <a:gd name="T103" fmla="*/ 17 h 103"/>
                <a:gd name="T104" fmla="*/ 40 w 148"/>
                <a:gd name="T105" fmla="*/ 17 h 103"/>
                <a:gd name="T106" fmla="*/ 31 w 148"/>
                <a:gd name="T107" fmla="*/ 13 h 103"/>
                <a:gd name="T108" fmla="*/ 27 w 148"/>
                <a:gd name="T109" fmla="*/ 11 h 103"/>
                <a:gd name="T110" fmla="*/ 23 w 148"/>
                <a:gd name="T111" fmla="*/ 9 h 103"/>
                <a:gd name="T112" fmla="*/ 15 w 148"/>
                <a:gd name="T113" fmla="*/ 6 h 103"/>
                <a:gd name="T114" fmla="*/ 7 w 148"/>
                <a:gd name="T115" fmla="*/ 2 h 103"/>
                <a:gd name="T116" fmla="*/ 6 w 148"/>
                <a:gd name="T117" fmla="*/ 2 h 103"/>
                <a:gd name="T118" fmla="*/ 2 w 148"/>
                <a:gd name="T119" fmla="*/ 0 h 103"/>
                <a:gd name="T120" fmla="*/ 0 w 148"/>
                <a:gd name="T121" fmla="*/ 16 h 103"/>
                <a:gd name="T122" fmla="*/ 3 w 148"/>
                <a:gd name="T123" fmla="*/ 17 h 103"/>
                <a:gd name="T124" fmla="*/ 3 w 148"/>
                <a:gd name="T125" fmla="*/ 1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8" h="103">
                  <a:moveTo>
                    <a:pt x="3" y="18"/>
                  </a:moveTo>
                  <a:cubicBezTo>
                    <a:pt x="6" y="19"/>
                    <a:pt x="9" y="20"/>
                    <a:pt x="11" y="21"/>
                  </a:cubicBezTo>
                  <a:cubicBezTo>
                    <a:pt x="14" y="22"/>
                    <a:pt x="17" y="23"/>
                    <a:pt x="20" y="25"/>
                  </a:cubicBezTo>
                  <a:cubicBezTo>
                    <a:pt x="21" y="25"/>
                    <a:pt x="22" y="26"/>
                    <a:pt x="23" y="26"/>
                  </a:cubicBezTo>
                  <a:cubicBezTo>
                    <a:pt x="25" y="27"/>
                    <a:pt x="26" y="28"/>
                    <a:pt x="28" y="28"/>
                  </a:cubicBezTo>
                  <a:cubicBezTo>
                    <a:pt x="30" y="29"/>
                    <a:pt x="32" y="30"/>
                    <a:pt x="34" y="31"/>
                  </a:cubicBezTo>
                  <a:cubicBezTo>
                    <a:pt x="34" y="32"/>
                    <a:pt x="35" y="32"/>
                    <a:pt x="36" y="32"/>
                  </a:cubicBezTo>
                  <a:cubicBezTo>
                    <a:pt x="38" y="34"/>
                    <a:pt x="41" y="35"/>
                    <a:pt x="43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7" y="38"/>
                    <a:pt x="49" y="39"/>
                    <a:pt x="52" y="41"/>
                  </a:cubicBezTo>
                  <a:cubicBezTo>
                    <a:pt x="55" y="42"/>
                    <a:pt x="57" y="44"/>
                    <a:pt x="60" y="45"/>
                  </a:cubicBezTo>
                  <a:cubicBezTo>
                    <a:pt x="61" y="46"/>
                    <a:pt x="62" y="47"/>
                    <a:pt x="63" y="47"/>
                  </a:cubicBezTo>
                  <a:cubicBezTo>
                    <a:pt x="65" y="48"/>
                    <a:pt x="66" y="49"/>
                    <a:pt x="68" y="50"/>
                  </a:cubicBezTo>
                  <a:cubicBezTo>
                    <a:pt x="70" y="52"/>
                    <a:pt x="73" y="53"/>
                    <a:pt x="76" y="55"/>
                  </a:cubicBezTo>
                  <a:cubicBezTo>
                    <a:pt x="78" y="57"/>
                    <a:pt x="81" y="58"/>
                    <a:pt x="83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6" y="62"/>
                    <a:pt x="89" y="64"/>
                    <a:pt x="91" y="66"/>
                  </a:cubicBezTo>
                  <a:cubicBezTo>
                    <a:pt x="93" y="67"/>
                    <a:pt x="95" y="68"/>
                    <a:pt x="96" y="70"/>
                  </a:cubicBezTo>
                  <a:cubicBezTo>
                    <a:pt x="97" y="70"/>
                    <a:pt x="98" y="71"/>
                    <a:pt x="99" y="72"/>
                  </a:cubicBezTo>
                  <a:cubicBezTo>
                    <a:pt x="100" y="73"/>
                    <a:pt x="101" y="74"/>
                    <a:pt x="102" y="75"/>
                  </a:cubicBezTo>
                  <a:cubicBezTo>
                    <a:pt x="104" y="76"/>
                    <a:pt x="105" y="77"/>
                    <a:pt x="106" y="78"/>
                  </a:cubicBezTo>
                  <a:cubicBezTo>
                    <a:pt x="109" y="80"/>
                    <a:pt x="111" y="83"/>
                    <a:pt x="114" y="85"/>
                  </a:cubicBezTo>
                  <a:cubicBezTo>
                    <a:pt x="116" y="87"/>
                    <a:pt x="119" y="90"/>
                    <a:pt x="121" y="92"/>
                  </a:cubicBezTo>
                  <a:cubicBezTo>
                    <a:pt x="121" y="92"/>
                    <a:pt x="121" y="92"/>
                    <a:pt x="121" y="93"/>
                  </a:cubicBezTo>
                  <a:cubicBezTo>
                    <a:pt x="123" y="95"/>
                    <a:pt x="126" y="98"/>
                    <a:pt x="128" y="101"/>
                  </a:cubicBezTo>
                  <a:cubicBezTo>
                    <a:pt x="129" y="102"/>
                    <a:pt x="129" y="102"/>
                    <a:pt x="129" y="103"/>
                  </a:cubicBezTo>
                  <a:cubicBezTo>
                    <a:pt x="132" y="102"/>
                    <a:pt x="134" y="102"/>
                    <a:pt x="137" y="102"/>
                  </a:cubicBezTo>
                  <a:cubicBezTo>
                    <a:pt x="138" y="102"/>
                    <a:pt x="140" y="102"/>
                    <a:pt x="141" y="102"/>
                  </a:cubicBezTo>
                  <a:cubicBezTo>
                    <a:pt x="143" y="101"/>
                    <a:pt x="145" y="101"/>
                    <a:pt x="146" y="101"/>
                  </a:cubicBezTo>
                  <a:cubicBezTo>
                    <a:pt x="147" y="101"/>
                    <a:pt x="147" y="101"/>
                    <a:pt x="148" y="101"/>
                  </a:cubicBezTo>
                  <a:cubicBezTo>
                    <a:pt x="148" y="100"/>
                    <a:pt x="147" y="99"/>
                    <a:pt x="147" y="99"/>
                  </a:cubicBezTo>
                  <a:cubicBezTo>
                    <a:pt x="145" y="97"/>
                    <a:pt x="144" y="95"/>
                    <a:pt x="143" y="94"/>
                  </a:cubicBezTo>
                  <a:cubicBezTo>
                    <a:pt x="142" y="92"/>
                    <a:pt x="141" y="91"/>
                    <a:pt x="140" y="90"/>
                  </a:cubicBezTo>
                  <a:cubicBezTo>
                    <a:pt x="138" y="87"/>
                    <a:pt x="135" y="84"/>
                    <a:pt x="133" y="81"/>
                  </a:cubicBezTo>
                  <a:cubicBezTo>
                    <a:pt x="130" y="79"/>
                    <a:pt x="128" y="76"/>
                    <a:pt x="125" y="74"/>
                  </a:cubicBezTo>
                  <a:cubicBezTo>
                    <a:pt x="125" y="74"/>
                    <a:pt x="125" y="74"/>
                    <a:pt x="125" y="74"/>
                  </a:cubicBezTo>
                  <a:cubicBezTo>
                    <a:pt x="123" y="71"/>
                    <a:pt x="120" y="69"/>
                    <a:pt x="118" y="67"/>
                  </a:cubicBezTo>
                  <a:cubicBezTo>
                    <a:pt x="116" y="65"/>
                    <a:pt x="113" y="63"/>
                    <a:pt x="111" y="61"/>
                  </a:cubicBezTo>
                  <a:cubicBezTo>
                    <a:pt x="109" y="59"/>
                    <a:pt x="108" y="58"/>
                    <a:pt x="106" y="57"/>
                  </a:cubicBezTo>
                  <a:cubicBezTo>
                    <a:pt x="106" y="57"/>
                    <a:pt x="106" y="57"/>
                    <a:pt x="106" y="57"/>
                  </a:cubicBezTo>
                  <a:cubicBezTo>
                    <a:pt x="105" y="56"/>
                    <a:pt x="104" y="55"/>
                    <a:pt x="103" y="55"/>
                  </a:cubicBezTo>
                  <a:cubicBezTo>
                    <a:pt x="100" y="53"/>
                    <a:pt x="98" y="51"/>
                    <a:pt x="95" y="49"/>
                  </a:cubicBezTo>
                  <a:cubicBezTo>
                    <a:pt x="93" y="47"/>
                    <a:pt x="90" y="45"/>
                    <a:pt x="87" y="44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5" y="42"/>
                    <a:pt x="82" y="40"/>
                    <a:pt x="80" y="38"/>
                  </a:cubicBezTo>
                  <a:cubicBezTo>
                    <a:pt x="77" y="37"/>
                    <a:pt x="74" y="35"/>
                    <a:pt x="72" y="34"/>
                  </a:cubicBezTo>
                  <a:cubicBezTo>
                    <a:pt x="70" y="33"/>
                    <a:pt x="69" y="32"/>
                    <a:pt x="67" y="31"/>
                  </a:cubicBezTo>
                  <a:cubicBezTo>
                    <a:pt x="66" y="30"/>
                    <a:pt x="65" y="30"/>
                    <a:pt x="64" y="29"/>
                  </a:cubicBezTo>
                  <a:cubicBezTo>
                    <a:pt x="61" y="28"/>
                    <a:pt x="58" y="26"/>
                    <a:pt x="56" y="25"/>
                  </a:cubicBezTo>
                  <a:cubicBezTo>
                    <a:pt x="53" y="23"/>
                    <a:pt x="50" y="22"/>
                    <a:pt x="48" y="21"/>
                  </a:cubicBezTo>
                  <a:cubicBezTo>
                    <a:pt x="48" y="21"/>
                    <a:pt x="47" y="20"/>
                    <a:pt x="47" y="20"/>
                  </a:cubicBezTo>
                  <a:cubicBezTo>
                    <a:pt x="45" y="19"/>
                    <a:pt x="43" y="18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37" y="15"/>
                    <a:pt x="34" y="14"/>
                    <a:pt x="31" y="13"/>
                  </a:cubicBezTo>
                  <a:cubicBezTo>
                    <a:pt x="30" y="12"/>
                    <a:pt x="28" y="11"/>
                    <a:pt x="27" y="11"/>
                  </a:cubicBezTo>
                  <a:cubicBezTo>
                    <a:pt x="26" y="10"/>
                    <a:pt x="24" y="10"/>
                    <a:pt x="23" y="9"/>
                  </a:cubicBezTo>
                  <a:cubicBezTo>
                    <a:pt x="21" y="8"/>
                    <a:pt x="18" y="7"/>
                    <a:pt x="15" y="6"/>
                  </a:cubicBezTo>
                  <a:cubicBezTo>
                    <a:pt x="12" y="4"/>
                    <a:pt x="10" y="3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5" y="1"/>
                    <a:pt x="4" y="1"/>
                    <a:pt x="2" y="0"/>
                  </a:cubicBezTo>
                  <a:cubicBezTo>
                    <a:pt x="2" y="6"/>
                    <a:pt x="1" y="11"/>
                    <a:pt x="0" y="16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7"/>
                    <a:pt x="3" y="17"/>
                    <a:pt x="3" y="18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6872288" y="5983288"/>
              <a:ext cx="258763" cy="508000"/>
            </a:xfrm>
            <a:custGeom>
              <a:avLst/>
              <a:gdLst>
                <a:gd name="T0" fmla="*/ 93 w 102"/>
                <a:gd name="T1" fmla="*/ 161 h 200"/>
                <a:gd name="T2" fmla="*/ 89 w 102"/>
                <a:gd name="T3" fmla="*/ 146 h 200"/>
                <a:gd name="T4" fmla="*/ 87 w 102"/>
                <a:gd name="T5" fmla="*/ 138 h 200"/>
                <a:gd name="T6" fmla="*/ 84 w 102"/>
                <a:gd name="T7" fmla="*/ 131 h 200"/>
                <a:gd name="T8" fmla="*/ 84 w 102"/>
                <a:gd name="T9" fmla="*/ 129 h 200"/>
                <a:gd name="T10" fmla="*/ 71 w 102"/>
                <a:gd name="T11" fmla="*/ 93 h 200"/>
                <a:gd name="T12" fmla="*/ 71 w 102"/>
                <a:gd name="T13" fmla="*/ 93 h 200"/>
                <a:gd name="T14" fmla="*/ 56 w 102"/>
                <a:gd name="T15" fmla="*/ 59 h 200"/>
                <a:gd name="T16" fmla="*/ 41 w 102"/>
                <a:gd name="T17" fmla="*/ 28 h 200"/>
                <a:gd name="T18" fmla="*/ 41 w 102"/>
                <a:gd name="T19" fmla="*/ 27 h 200"/>
                <a:gd name="T20" fmla="*/ 30 w 102"/>
                <a:gd name="T21" fmla="*/ 7 h 200"/>
                <a:gd name="T22" fmla="*/ 26 w 102"/>
                <a:gd name="T23" fmla="*/ 0 h 200"/>
                <a:gd name="T24" fmla="*/ 25 w 102"/>
                <a:gd name="T25" fmla="*/ 0 h 200"/>
                <a:gd name="T26" fmla="*/ 0 w 102"/>
                <a:gd name="T27" fmla="*/ 15 h 200"/>
                <a:gd name="T28" fmla="*/ 4 w 102"/>
                <a:gd name="T29" fmla="*/ 22 h 200"/>
                <a:gd name="T30" fmla="*/ 15 w 102"/>
                <a:gd name="T31" fmla="*/ 42 h 200"/>
                <a:gd name="T32" fmla="*/ 15 w 102"/>
                <a:gd name="T33" fmla="*/ 42 h 200"/>
                <a:gd name="T34" fmla="*/ 30 w 102"/>
                <a:gd name="T35" fmla="*/ 74 h 200"/>
                <a:gd name="T36" fmla="*/ 43 w 102"/>
                <a:gd name="T37" fmla="*/ 104 h 200"/>
                <a:gd name="T38" fmla="*/ 44 w 102"/>
                <a:gd name="T39" fmla="*/ 109 h 200"/>
                <a:gd name="T40" fmla="*/ 55 w 102"/>
                <a:gd name="T41" fmla="*/ 139 h 200"/>
                <a:gd name="T42" fmla="*/ 57 w 102"/>
                <a:gd name="T43" fmla="*/ 147 h 200"/>
                <a:gd name="T44" fmla="*/ 58 w 102"/>
                <a:gd name="T45" fmla="*/ 148 h 200"/>
                <a:gd name="T46" fmla="*/ 60 w 102"/>
                <a:gd name="T47" fmla="*/ 155 h 200"/>
                <a:gd name="T48" fmla="*/ 64 w 102"/>
                <a:gd name="T49" fmla="*/ 170 h 200"/>
                <a:gd name="T50" fmla="*/ 70 w 102"/>
                <a:gd name="T51" fmla="*/ 191 h 200"/>
                <a:gd name="T52" fmla="*/ 73 w 102"/>
                <a:gd name="T53" fmla="*/ 200 h 200"/>
                <a:gd name="T54" fmla="*/ 92 w 102"/>
                <a:gd name="T55" fmla="*/ 195 h 200"/>
                <a:gd name="T56" fmla="*/ 102 w 102"/>
                <a:gd name="T57" fmla="*/ 192 h 200"/>
                <a:gd name="T58" fmla="*/ 97 w 102"/>
                <a:gd name="T59" fmla="*/ 173 h 200"/>
                <a:gd name="T60" fmla="*/ 93 w 102"/>
                <a:gd name="T61" fmla="*/ 161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2" h="200">
                  <a:moveTo>
                    <a:pt x="93" y="161"/>
                  </a:moveTo>
                  <a:cubicBezTo>
                    <a:pt x="92" y="157"/>
                    <a:pt x="91" y="152"/>
                    <a:pt x="89" y="146"/>
                  </a:cubicBezTo>
                  <a:cubicBezTo>
                    <a:pt x="88" y="144"/>
                    <a:pt x="88" y="141"/>
                    <a:pt x="87" y="138"/>
                  </a:cubicBezTo>
                  <a:cubicBezTo>
                    <a:pt x="86" y="136"/>
                    <a:pt x="85" y="133"/>
                    <a:pt x="84" y="131"/>
                  </a:cubicBezTo>
                  <a:cubicBezTo>
                    <a:pt x="84" y="130"/>
                    <a:pt x="84" y="130"/>
                    <a:pt x="84" y="129"/>
                  </a:cubicBezTo>
                  <a:cubicBezTo>
                    <a:pt x="80" y="118"/>
                    <a:pt x="76" y="105"/>
                    <a:pt x="71" y="93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66" y="81"/>
                    <a:pt x="61" y="69"/>
                    <a:pt x="56" y="59"/>
                  </a:cubicBezTo>
                  <a:cubicBezTo>
                    <a:pt x="51" y="47"/>
                    <a:pt x="46" y="37"/>
                    <a:pt x="41" y="28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37" y="19"/>
                    <a:pt x="33" y="12"/>
                    <a:pt x="30" y="7"/>
                  </a:cubicBezTo>
                  <a:cubicBezTo>
                    <a:pt x="27" y="2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7"/>
                    <a:pt x="4" y="22"/>
                  </a:cubicBezTo>
                  <a:cubicBezTo>
                    <a:pt x="7" y="27"/>
                    <a:pt x="10" y="34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9" y="51"/>
                    <a:pt x="25" y="62"/>
                    <a:pt x="30" y="74"/>
                  </a:cubicBezTo>
                  <a:cubicBezTo>
                    <a:pt x="34" y="84"/>
                    <a:pt x="39" y="94"/>
                    <a:pt x="43" y="104"/>
                  </a:cubicBezTo>
                  <a:cubicBezTo>
                    <a:pt x="43" y="106"/>
                    <a:pt x="44" y="107"/>
                    <a:pt x="44" y="109"/>
                  </a:cubicBezTo>
                  <a:cubicBezTo>
                    <a:pt x="48" y="119"/>
                    <a:pt x="52" y="129"/>
                    <a:pt x="55" y="139"/>
                  </a:cubicBezTo>
                  <a:cubicBezTo>
                    <a:pt x="56" y="142"/>
                    <a:pt x="56" y="144"/>
                    <a:pt x="57" y="147"/>
                  </a:cubicBezTo>
                  <a:cubicBezTo>
                    <a:pt x="57" y="147"/>
                    <a:pt x="58" y="148"/>
                    <a:pt x="58" y="148"/>
                  </a:cubicBezTo>
                  <a:cubicBezTo>
                    <a:pt x="58" y="150"/>
                    <a:pt x="59" y="153"/>
                    <a:pt x="60" y="155"/>
                  </a:cubicBezTo>
                  <a:cubicBezTo>
                    <a:pt x="61" y="160"/>
                    <a:pt x="63" y="165"/>
                    <a:pt x="64" y="170"/>
                  </a:cubicBezTo>
                  <a:cubicBezTo>
                    <a:pt x="66" y="179"/>
                    <a:pt x="69" y="186"/>
                    <a:pt x="70" y="191"/>
                  </a:cubicBezTo>
                  <a:cubicBezTo>
                    <a:pt x="72" y="197"/>
                    <a:pt x="73" y="200"/>
                    <a:pt x="73" y="200"/>
                  </a:cubicBezTo>
                  <a:cubicBezTo>
                    <a:pt x="92" y="195"/>
                    <a:pt x="92" y="195"/>
                    <a:pt x="92" y="195"/>
                  </a:cubicBezTo>
                  <a:cubicBezTo>
                    <a:pt x="102" y="192"/>
                    <a:pt x="102" y="192"/>
                    <a:pt x="102" y="192"/>
                  </a:cubicBezTo>
                  <a:cubicBezTo>
                    <a:pt x="102" y="192"/>
                    <a:pt x="100" y="185"/>
                    <a:pt x="97" y="173"/>
                  </a:cubicBezTo>
                  <a:cubicBezTo>
                    <a:pt x="96" y="170"/>
                    <a:pt x="95" y="166"/>
                    <a:pt x="93" y="16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1"/>
            <p:cNvSpPr>
              <a:spLocks/>
            </p:cNvSpPr>
            <p:nvPr/>
          </p:nvSpPr>
          <p:spPr bwMode="auto">
            <a:xfrm>
              <a:off x="6129338" y="5287963"/>
              <a:ext cx="469900" cy="344488"/>
            </a:xfrm>
            <a:custGeom>
              <a:avLst/>
              <a:gdLst>
                <a:gd name="T0" fmla="*/ 176 w 185"/>
                <a:gd name="T1" fmla="*/ 107 h 136"/>
                <a:gd name="T2" fmla="*/ 160 w 185"/>
                <a:gd name="T3" fmla="*/ 94 h 136"/>
                <a:gd name="T4" fmla="*/ 157 w 185"/>
                <a:gd name="T5" fmla="*/ 91 h 136"/>
                <a:gd name="T6" fmla="*/ 138 w 185"/>
                <a:gd name="T7" fmla="*/ 77 h 136"/>
                <a:gd name="T8" fmla="*/ 119 w 185"/>
                <a:gd name="T9" fmla="*/ 63 h 136"/>
                <a:gd name="T10" fmla="*/ 102 w 185"/>
                <a:gd name="T11" fmla="*/ 52 h 136"/>
                <a:gd name="T12" fmla="*/ 99 w 185"/>
                <a:gd name="T13" fmla="*/ 50 h 136"/>
                <a:gd name="T14" fmla="*/ 79 w 185"/>
                <a:gd name="T15" fmla="*/ 37 h 136"/>
                <a:gd name="T16" fmla="*/ 60 w 185"/>
                <a:gd name="T17" fmla="*/ 25 h 136"/>
                <a:gd name="T18" fmla="*/ 41 w 185"/>
                <a:gd name="T19" fmla="*/ 15 h 136"/>
                <a:gd name="T20" fmla="*/ 40 w 185"/>
                <a:gd name="T21" fmla="*/ 14 h 136"/>
                <a:gd name="T22" fmla="*/ 21 w 185"/>
                <a:gd name="T23" fmla="*/ 4 h 136"/>
                <a:gd name="T24" fmla="*/ 20 w 185"/>
                <a:gd name="T25" fmla="*/ 3 h 136"/>
                <a:gd name="T26" fmla="*/ 13 w 185"/>
                <a:gd name="T27" fmla="*/ 0 h 136"/>
                <a:gd name="T28" fmla="*/ 0 w 185"/>
                <a:gd name="T29" fmla="*/ 25 h 136"/>
                <a:gd name="T30" fmla="*/ 8 w 185"/>
                <a:gd name="T31" fmla="*/ 29 h 136"/>
                <a:gd name="T32" fmla="*/ 13 w 185"/>
                <a:gd name="T33" fmla="*/ 31 h 136"/>
                <a:gd name="T34" fmla="*/ 28 w 185"/>
                <a:gd name="T35" fmla="*/ 40 h 136"/>
                <a:gd name="T36" fmla="*/ 33 w 185"/>
                <a:gd name="T37" fmla="*/ 43 h 136"/>
                <a:gd name="T38" fmla="*/ 53 w 185"/>
                <a:gd name="T39" fmla="*/ 54 h 136"/>
                <a:gd name="T40" fmla="*/ 72 w 185"/>
                <a:gd name="T41" fmla="*/ 66 h 136"/>
                <a:gd name="T42" fmla="*/ 87 w 185"/>
                <a:gd name="T43" fmla="*/ 76 h 136"/>
                <a:gd name="T44" fmla="*/ 92 w 185"/>
                <a:gd name="T45" fmla="*/ 79 h 136"/>
                <a:gd name="T46" fmla="*/ 112 w 185"/>
                <a:gd name="T47" fmla="*/ 93 h 136"/>
                <a:gd name="T48" fmla="*/ 131 w 185"/>
                <a:gd name="T49" fmla="*/ 107 h 136"/>
                <a:gd name="T50" fmla="*/ 142 w 185"/>
                <a:gd name="T51" fmla="*/ 116 h 136"/>
                <a:gd name="T52" fmla="*/ 150 w 185"/>
                <a:gd name="T53" fmla="*/ 122 h 136"/>
                <a:gd name="T54" fmla="*/ 160 w 185"/>
                <a:gd name="T55" fmla="*/ 131 h 136"/>
                <a:gd name="T56" fmla="*/ 166 w 185"/>
                <a:gd name="T57" fmla="*/ 136 h 136"/>
                <a:gd name="T58" fmla="*/ 170 w 185"/>
                <a:gd name="T59" fmla="*/ 131 h 136"/>
                <a:gd name="T60" fmla="*/ 185 w 185"/>
                <a:gd name="T61" fmla="*/ 114 h 136"/>
                <a:gd name="T62" fmla="*/ 178 w 185"/>
                <a:gd name="T63" fmla="*/ 109 h 136"/>
                <a:gd name="T64" fmla="*/ 176 w 185"/>
                <a:gd name="T65" fmla="*/ 10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36">
                  <a:moveTo>
                    <a:pt x="176" y="107"/>
                  </a:moveTo>
                  <a:cubicBezTo>
                    <a:pt x="172" y="103"/>
                    <a:pt x="167" y="99"/>
                    <a:pt x="160" y="94"/>
                  </a:cubicBezTo>
                  <a:cubicBezTo>
                    <a:pt x="159" y="93"/>
                    <a:pt x="158" y="92"/>
                    <a:pt x="157" y="91"/>
                  </a:cubicBezTo>
                  <a:cubicBezTo>
                    <a:pt x="151" y="87"/>
                    <a:pt x="145" y="82"/>
                    <a:pt x="138" y="77"/>
                  </a:cubicBezTo>
                  <a:cubicBezTo>
                    <a:pt x="132" y="72"/>
                    <a:pt x="125" y="67"/>
                    <a:pt x="119" y="63"/>
                  </a:cubicBezTo>
                  <a:cubicBezTo>
                    <a:pt x="113" y="59"/>
                    <a:pt x="108" y="55"/>
                    <a:pt x="102" y="52"/>
                  </a:cubicBezTo>
                  <a:cubicBezTo>
                    <a:pt x="101" y="51"/>
                    <a:pt x="100" y="50"/>
                    <a:pt x="99" y="50"/>
                  </a:cubicBezTo>
                  <a:cubicBezTo>
                    <a:pt x="92" y="45"/>
                    <a:pt x="86" y="41"/>
                    <a:pt x="79" y="37"/>
                  </a:cubicBezTo>
                  <a:cubicBezTo>
                    <a:pt x="73" y="33"/>
                    <a:pt x="66" y="29"/>
                    <a:pt x="60" y="25"/>
                  </a:cubicBezTo>
                  <a:cubicBezTo>
                    <a:pt x="53" y="21"/>
                    <a:pt x="47" y="18"/>
                    <a:pt x="41" y="15"/>
                  </a:cubicBezTo>
                  <a:cubicBezTo>
                    <a:pt x="41" y="15"/>
                    <a:pt x="40" y="14"/>
                    <a:pt x="40" y="14"/>
                  </a:cubicBezTo>
                  <a:cubicBezTo>
                    <a:pt x="32" y="10"/>
                    <a:pt x="25" y="6"/>
                    <a:pt x="21" y="4"/>
                  </a:cubicBezTo>
                  <a:cubicBezTo>
                    <a:pt x="20" y="4"/>
                    <a:pt x="20" y="3"/>
                    <a:pt x="20" y="3"/>
                  </a:cubicBezTo>
                  <a:cubicBezTo>
                    <a:pt x="15" y="1"/>
                    <a:pt x="13" y="0"/>
                    <a:pt x="13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3" y="26"/>
                    <a:pt x="8" y="29"/>
                  </a:cubicBezTo>
                  <a:cubicBezTo>
                    <a:pt x="9" y="29"/>
                    <a:pt x="11" y="30"/>
                    <a:pt x="13" y="31"/>
                  </a:cubicBezTo>
                  <a:cubicBezTo>
                    <a:pt x="17" y="34"/>
                    <a:pt x="22" y="36"/>
                    <a:pt x="28" y="40"/>
                  </a:cubicBezTo>
                  <a:cubicBezTo>
                    <a:pt x="29" y="41"/>
                    <a:pt x="31" y="42"/>
                    <a:pt x="33" y="43"/>
                  </a:cubicBezTo>
                  <a:cubicBezTo>
                    <a:pt x="39" y="46"/>
                    <a:pt x="46" y="50"/>
                    <a:pt x="53" y="54"/>
                  </a:cubicBezTo>
                  <a:cubicBezTo>
                    <a:pt x="59" y="58"/>
                    <a:pt x="66" y="62"/>
                    <a:pt x="72" y="66"/>
                  </a:cubicBezTo>
                  <a:cubicBezTo>
                    <a:pt x="77" y="69"/>
                    <a:pt x="82" y="72"/>
                    <a:pt x="87" y="76"/>
                  </a:cubicBezTo>
                  <a:cubicBezTo>
                    <a:pt x="88" y="77"/>
                    <a:pt x="90" y="78"/>
                    <a:pt x="92" y="79"/>
                  </a:cubicBezTo>
                  <a:cubicBezTo>
                    <a:pt x="99" y="84"/>
                    <a:pt x="105" y="88"/>
                    <a:pt x="112" y="93"/>
                  </a:cubicBezTo>
                  <a:cubicBezTo>
                    <a:pt x="118" y="98"/>
                    <a:pt x="125" y="103"/>
                    <a:pt x="131" y="107"/>
                  </a:cubicBezTo>
                  <a:cubicBezTo>
                    <a:pt x="135" y="110"/>
                    <a:pt x="139" y="113"/>
                    <a:pt x="142" y="116"/>
                  </a:cubicBezTo>
                  <a:cubicBezTo>
                    <a:pt x="145" y="118"/>
                    <a:pt x="147" y="120"/>
                    <a:pt x="150" y="122"/>
                  </a:cubicBezTo>
                  <a:cubicBezTo>
                    <a:pt x="154" y="126"/>
                    <a:pt x="157" y="128"/>
                    <a:pt x="160" y="131"/>
                  </a:cubicBezTo>
                  <a:cubicBezTo>
                    <a:pt x="164" y="134"/>
                    <a:pt x="166" y="136"/>
                    <a:pt x="166" y="136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85" y="114"/>
                    <a:pt x="185" y="114"/>
                    <a:pt x="185" y="114"/>
                  </a:cubicBezTo>
                  <a:cubicBezTo>
                    <a:pt x="185" y="114"/>
                    <a:pt x="183" y="112"/>
                    <a:pt x="178" y="109"/>
                  </a:cubicBezTo>
                  <a:cubicBezTo>
                    <a:pt x="178" y="108"/>
                    <a:pt x="177" y="107"/>
                    <a:pt x="176" y="107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>
              <a:off x="5167313" y="4927600"/>
              <a:ext cx="515938" cy="220663"/>
            </a:xfrm>
            <a:custGeom>
              <a:avLst/>
              <a:gdLst>
                <a:gd name="T0" fmla="*/ 173 w 203"/>
                <a:gd name="T1" fmla="*/ 51 h 87"/>
                <a:gd name="T2" fmla="*/ 172 w 203"/>
                <a:gd name="T3" fmla="*/ 51 h 87"/>
                <a:gd name="T4" fmla="*/ 151 w 203"/>
                <a:gd name="T5" fmla="*/ 44 h 87"/>
                <a:gd name="T6" fmla="*/ 130 w 203"/>
                <a:gd name="T7" fmla="*/ 37 h 87"/>
                <a:gd name="T8" fmla="*/ 109 w 203"/>
                <a:gd name="T9" fmla="*/ 30 h 87"/>
                <a:gd name="T10" fmla="*/ 106 w 203"/>
                <a:gd name="T11" fmla="*/ 29 h 87"/>
                <a:gd name="T12" fmla="*/ 88 w 203"/>
                <a:gd name="T13" fmla="*/ 24 h 87"/>
                <a:gd name="T14" fmla="*/ 70 w 203"/>
                <a:gd name="T15" fmla="*/ 18 h 87"/>
                <a:gd name="T16" fmla="*/ 67 w 203"/>
                <a:gd name="T17" fmla="*/ 17 h 87"/>
                <a:gd name="T18" fmla="*/ 53 w 203"/>
                <a:gd name="T19" fmla="*/ 13 h 87"/>
                <a:gd name="T20" fmla="*/ 45 w 203"/>
                <a:gd name="T21" fmla="*/ 11 h 87"/>
                <a:gd name="T22" fmla="*/ 38 w 203"/>
                <a:gd name="T23" fmla="*/ 9 h 87"/>
                <a:gd name="T24" fmla="*/ 24 w 203"/>
                <a:gd name="T25" fmla="*/ 5 h 87"/>
                <a:gd name="T26" fmla="*/ 8 w 203"/>
                <a:gd name="T27" fmla="*/ 0 h 87"/>
                <a:gd name="T28" fmla="*/ 0 w 203"/>
                <a:gd name="T29" fmla="*/ 25 h 87"/>
                <a:gd name="T30" fmla="*/ 18 w 203"/>
                <a:gd name="T31" fmla="*/ 30 h 87"/>
                <a:gd name="T32" fmla="*/ 31 w 203"/>
                <a:gd name="T33" fmla="*/ 34 h 87"/>
                <a:gd name="T34" fmla="*/ 39 w 203"/>
                <a:gd name="T35" fmla="*/ 37 h 87"/>
                <a:gd name="T36" fmla="*/ 46 w 203"/>
                <a:gd name="T37" fmla="*/ 38 h 87"/>
                <a:gd name="T38" fmla="*/ 60 w 203"/>
                <a:gd name="T39" fmla="*/ 43 h 87"/>
                <a:gd name="T40" fmla="*/ 62 w 203"/>
                <a:gd name="T41" fmla="*/ 43 h 87"/>
                <a:gd name="T42" fmla="*/ 82 w 203"/>
                <a:gd name="T43" fmla="*/ 50 h 87"/>
                <a:gd name="T44" fmla="*/ 98 w 203"/>
                <a:gd name="T45" fmla="*/ 55 h 87"/>
                <a:gd name="T46" fmla="*/ 103 w 203"/>
                <a:gd name="T47" fmla="*/ 56 h 87"/>
                <a:gd name="T48" fmla="*/ 124 w 203"/>
                <a:gd name="T49" fmla="*/ 63 h 87"/>
                <a:gd name="T50" fmla="*/ 145 w 203"/>
                <a:gd name="T51" fmla="*/ 70 h 87"/>
                <a:gd name="T52" fmla="*/ 164 w 203"/>
                <a:gd name="T53" fmla="*/ 76 h 87"/>
                <a:gd name="T54" fmla="*/ 166 w 203"/>
                <a:gd name="T55" fmla="*/ 77 h 87"/>
                <a:gd name="T56" fmla="*/ 187 w 203"/>
                <a:gd name="T57" fmla="*/ 84 h 87"/>
                <a:gd name="T58" fmla="*/ 194 w 203"/>
                <a:gd name="T59" fmla="*/ 87 h 87"/>
                <a:gd name="T60" fmla="*/ 203 w 203"/>
                <a:gd name="T61" fmla="*/ 61 h 87"/>
                <a:gd name="T62" fmla="*/ 193 w 203"/>
                <a:gd name="T63" fmla="*/ 58 h 87"/>
                <a:gd name="T64" fmla="*/ 173 w 203"/>
                <a:gd name="T65" fmla="*/ 5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3" h="87">
                  <a:moveTo>
                    <a:pt x="173" y="51"/>
                  </a:moveTo>
                  <a:cubicBezTo>
                    <a:pt x="172" y="51"/>
                    <a:pt x="172" y="51"/>
                    <a:pt x="172" y="51"/>
                  </a:cubicBezTo>
                  <a:cubicBezTo>
                    <a:pt x="166" y="48"/>
                    <a:pt x="158" y="46"/>
                    <a:pt x="151" y="44"/>
                  </a:cubicBezTo>
                  <a:cubicBezTo>
                    <a:pt x="144" y="41"/>
                    <a:pt x="137" y="39"/>
                    <a:pt x="130" y="37"/>
                  </a:cubicBezTo>
                  <a:cubicBezTo>
                    <a:pt x="123" y="35"/>
                    <a:pt x="116" y="32"/>
                    <a:pt x="109" y="30"/>
                  </a:cubicBezTo>
                  <a:cubicBezTo>
                    <a:pt x="108" y="30"/>
                    <a:pt x="107" y="29"/>
                    <a:pt x="106" y="29"/>
                  </a:cubicBezTo>
                  <a:cubicBezTo>
                    <a:pt x="100" y="27"/>
                    <a:pt x="94" y="25"/>
                    <a:pt x="88" y="24"/>
                  </a:cubicBezTo>
                  <a:cubicBezTo>
                    <a:pt x="82" y="22"/>
                    <a:pt x="76" y="20"/>
                    <a:pt x="70" y="18"/>
                  </a:cubicBezTo>
                  <a:cubicBezTo>
                    <a:pt x="69" y="18"/>
                    <a:pt x="68" y="17"/>
                    <a:pt x="67" y="17"/>
                  </a:cubicBezTo>
                  <a:cubicBezTo>
                    <a:pt x="62" y="16"/>
                    <a:pt x="57" y="14"/>
                    <a:pt x="53" y="13"/>
                  </a:cubicBezTo>
                  <a:cubicBezTo>
                    <a:pt x="50" y="12"/>
                    <a:pt x="48" y="12"/>
                    <a:pt x="45" y="11"/>
                  </a:cubicBezTo>
                  <a:cubicBezTo>
                    <a:pt x="43" y="10"/>
                    <a:pt x="40" y="9"/>
                    <a:pt x="38" y="9"/>
                  </a:cubicBezTo>
                  <a:cubicBezTo>
                    <a:pt x="33" y="7"/>
                    <a:pt x="28" y="6"/>
                    <a:pt x="24" y="5"/>
                  </a:cubicBezTo>
                  <a:cubicBezTo>
                    <a:pt x="14" y="2"/>
                    <a:pt x="8" y="0"/>
                    <a:pt x="8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7" y="27"/>
                    <a:pt x="18" y="30"/>
                  </a:cubicBezTo>
                  <a:cubicBezTo>
                    <a:pt x="22" y="32"/>
                    <a:pt x="26" y="33"/>
                    <a:pt x="31" y="34"/>
                  </a:cubicBezTo>
                  <a:cubicBezTo>
                    <a:pt x="34" y="35"/>
                    <a:pt x="36" y="36"/>
                    <a:pt x="39" y="37"/>
                  </a:cubicBezTo>
                  <a:cubicBezTo>
                    <a:pt x="41" y="37"/>
                    <a:pt x="44" y="38"/>
                    <a:pt x="46" y="38"/>
                  </a:cubicBezTo>
                  <a:cubicBezTo>
                    <a:pt x="50" y="40"/>
                    <a:pt x="55" y="41"/>
                    <a:pt x="60" y="43"/>
                  </a:cubicBezTo>
                  <a:cubicBezTo>
                    <a:pt x="61" y="43"/>
                    <a:pt x="61" y="43"/>
                    <a:pt x="62" y="43"/>
                  </a:cubicBezTo>
                  <a:cubicBezTo>
                    <a:pt x="68" y="45"/>
                    <a:pt x="75" y="47"/>
                    <a:pt x="82" y="50"/>
                  </a:cubicBezTo>
                  <a:cubicBezTo>
                    <a:pt x="87" y="51"/>
                    <a:pt x="92" y="53"/>
                    <a:pt x="98" y="55"/>
                  </a:cubicBezTo>
                  <a:cubicBezTo>
                    <a:pt x="99" y="55"/>
                    <a:pt x="101" y="56"/>
                    <a:pt x="103" y="56"/>
                  </a:cubicBezTo>
                  <a:cubicBezTo>
                    <a:pt x="110" y="58"/>
                    <a:pt x="117" y="61"/>
                    <a:pt x="124" y="63"/>
                  </a:cubicBezTo>
                  <a:cubicBezTo>
                    <a:pt x="131" y="65"/>
                    <a:pt x="138" y="68"/>
                    <a:pt x="145" y="70"/>
                  </a:cubicBezTo>
                  <a:cubicBezTo>
                    <a:pt x="152" y="72"/>
                    <a:pt x="158" y="74"/>
                    <a:pt x="164" y="76"/>
                  </a:cubicBezTo>
                  <a:cubicBezTo>
                    <a:pt x="164" y="77"/>
                    <a:pt x="165" y="77"/>
                    <a:pt x="166" y="77"/>
                  </a:cubicBezTo>
                  <a:cubicBezTo>
                    <a:pt x="174" y="80"/>
                    <a:pt x="182" y="83"/>
                    <a:pt x="187" y="84"/>
                  </a:cubicBezTo>
                  <a:cubicBezTo>
                    <a:pt x="191" y="86"/>
                    <a:pt x="194" y="87"/>
                    <a:pt x="194" y="87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199" y="60"/>
                    <a:pt x="193" y="58"/>
                  </a:cubicBezTo>
                  <a:cubicBezTo>
                    <a:pt x="188" y="56"/>
                    <a:pt x="181" y="54"/>
                    <a:pt x="173" y="5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4157663" y="4740275"/>
              <a:ext cx="520700" cy="136525"/>
            </a:xfrm>
            <a:custGeom>
              <a:avLst/>
              <a:gdLst>
                <a:gd name="T0" fmla="*/ 174 w 205"/>
                <a:gd name="T1" fmla="*/ 24 h 54"/>
                <a:gd name="T2" fmla="*/ 164 w 205"/>
                <a:gd name="T3" fmla="*/ 22 h 54"/>
                <a:gd name="T4" fmla="*/ 142 w 205"/>
                <a:gd name="T5" fmla="*/ 19 h 54"/>
                <a:gd name="T6" fmla="*/ 120 w 205"/>
                <a:gd name="T7" fmla="*/ 16 h 54"/>
                <a:gd name="T8" fmla="*/ 104 w 205"/>
                <a:gd name="T9" fmla="*/ 13 h 54"/>
                <a:gd name="T10" fmla="*/ 98 w 205"/>
                <a:gd name="T11" fmla="*/ 12 h 54"/>
                <a:gd name="T12" fmla="*/ 76 w 205"/>
                <a:gd name="T13" fmla="*/ 9 h 54"/>
                <a:gd name="T14" fmla="*/ 54 w 205"/>
                <a:gd name="T15" fmla="*/ 6 h 54"/>
                <a:gd name="T16" fmla="*/ 35 w 205"/>
                <a:gd name="T17" fmla="*/ 4 h 54"/>
                <a:gd name="T18" fmla="*/ 33 w 205"/>
                <a:gd name="T19" fmla="*/ 4 h 54"/>
                <a:gd name="T20" fmla="*/ 10 w 205"/>
                <a:gd name="T21" fmla="*/ 1 h 54"/>
                <a:gd name="T22" fmla="*/ 3 w 205"/>
                <a:gd name="T23" fmla="*/ 0 h 54"/>
                <a:gd name="T24" fmla="*/ 0 w 205"/>
                <a:gd name="T25" fmla="*/ 24 h 54"/>
                <a:gd name="T26" fmla="*/ 5 w 205"/>
                <a:gd name="T27" fmla="*/ 25 h 54"/>
                <a:gd name="T28" fmla="*/ 27 w 205"/>
                <a:gd name="T29" fmla="*/ 28 h 54"/>
                <a:gd name="T30" fmla="*/ 32 w 205"/>
                <a:gd name="T31" fmla="*/ 28 h 54"/>
                <a:gd name="T32" fmla="*/ 49 w 205"/>
                <a:gd name="T33" fmla="*/ 30 h 54"/>
                <a:gd name="T34" fmla="*/ 71 w 205"/>
                <a:gd name="T35" fmla="*/ 33 h 54"/>
                <a:gd name="T36" fmla="*/ 93 w 205"/>
                <a:gd name="T37" fmla="*/ 37 h 54"/>
                <a:gd name="T38" fmla="*/ 101 w 205"/>
                <a:gd name="T39" fmla="*/ 38 h 54"/>
                <a:gd name="T40" fmla="*/ 115 w 205"/>
                <a:gd name="T41" fmla="*/ 40 h 54"/>
                <a:gd name="T42" fmla="*/ 136 w 205"/>
                <a:gd name="T43" fmla="*/ 43 h 54"/>
                <a:gd name="T44" fmla="*/ 158 w 205"/>
                <a:gd name="T45" fmla="*/ 47 h 54"/>
                <a:gd name="T46" fmla="*/ 170 w 205"/>
                <a:gd name="T47" fmla="*/ 49 h 54"/>
                <a:gd name="T48" fmla="*/ 180 w 205"/>
                <a:gd name="T49" fmla="*/ 51 h 54"/>
                <a:gd name="T50" fmla="*/ 201 w 205"/>
                <a:gd name="T51" fmla="*/ 54 h 54"/>
                <a:gd name="T52" fmla="*/ 205 w 205"/>
                <a:gd name="T53" fmla="*/ 29 h 54"/>
                <a:gd name="T54" fmla="*/ 186 w 205"/>
                <a:gd name="T55" fmla="*/ 26 h 54"/>
                <a:gd name="T56" fmla="*/ 174 w 205"/>
                <a:gd name="T57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5" h="54">
                  <a:moveTo>
                    <a:pt x="174" y="24"/>
                  </a:moveTo>
                  <a:cubicBezTo>
                    <a:pt x="171" y="23"/>
                    <a:pt x="167" y="23"/>
                    <a:pt x="164" y="22"/>
                  </a:cubicBezTo>
                  <a:cubicBezTo>
                    <a:pt x="157" y="21"/>
                    <a:pt x="150" y="20"/>
                    <a:pt x="142" y="19"/>
                  </a:cubicBezTo>
                  <a:cubicBezTo>
                    <a:pt x="135" y="18"/>
                    <a:pt x="128" y="17"/>
                    <a:pt x="120" y="16"/>
                  </a:cubicBezTo>
                  <a:cubicBezTo>
                    <a:pt x="115" y="15"/>
                    <a:pt x="110" y="14"/>
                    <a:pt x="104" y="13"/>
                  </a:cubicBezTo>
                  <a:cubicBezTo>
                    <a:pt x="102" y="13"/>
                    <a:pt x="100" y="13"/>
                    <a:pt x="98" y="12"/>
                  </a:cubicBezTo>
                  <a:cubicBezTo>
                    <a:pt x="91" y="11"/>
                    <a:pt x="84" y="10"/>
                    <a:pt x="76" y="9"/>
                  </a:cubicBezTo>
                  <a:cubicBezTo>
                    <a:pt x="69" y="8"/>
                    <a:pt x="61" y="7"/>
                    <a:pt x="54" y="6"/>
                  </a:cubicBezTo>
                  <a:cubicBezTo>
                    <a:pt x="47" y="6"/>
                    <a:pt x="41" y="5"/>
                    <a:pt x="35" y="4"/>
                  </a:cubicBezTo>
                  <a:cubicBezTo>
                    <a:pt x="34" y="4"/>
                    <a:pt x="33" y="4"/>
                    <a:pt x="33" y="4"/>
                  </a:cubicBezTo>
                  <a:cubicBezTo>
                    <a:pt x="23" y="3"/>
                    <a:pt x="16" y="2"/>
                    <a:pt x="10" y="1"/>
                  </a:cubicBezTo>
                  <a:cubicBezTo>
                    <a:pt x="6" y="0"/>
                    <a:pt x="3" y="0"/>
                    <a:pt x="3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2" y="25"/>
                    <a:pt x="5" y="25"/>
                  </a:cubicBezTo>
                  <a:cubicBezTo>
                    <a:pt x="9" y="25"/>
                    <a:pt x="17" y="26"/>
                    <a:pt x="27" y="28"/>
                  </a:cubicBezTo>
                  <a:cubicBezTo>
                    <a:pt x="28" y="28"/>
                    <a:pt x="30" y="28"/>
                    <a:pt x="32" y="28"/>
                  </a:cubicBezTo>
                  <a:cubicBezTo>
                    <a:pt x="37" y="29"/>
                    <a:pt x="43" y="30"/>
                    <a:pt x="49" y="30"/>
                  </a:cubicBezTo>
                  <a:cubicBezTo>
                    <a:pt x="56" y="31"/>
                    <a:pt x="63" y="32"/>
                    <a:pt x="71" y="33"/>
                  </a:cubicBezTo>
                  <a:cubicBezTo>
                    <a:pt x="78" y="34"/>
                    <a:pt x="85" y="35"/>
                    <a:pt x="93" y="37"/>
                  </a:cubicBezTo>
                  <a:cubicBezTo>
                    <a:pt x="95" y="37"/>
                    <a:pt x="98" y="37"/>
                    <a:pt x="101" y="38"/>
                  </a:cubicBezTo>
                  <a:cubicBezTo>
                    <a:pt x="105" y="38"/>
                    <a:pt x="110" y="39"/>
                    <a:pt x="115" y="40"/>
                  </a:cubicBezTo>
                  <a:cubicBezTo>
                    <a:pt x="122" y="41"/>
                    <a:pt x="129" y="42"/>
                    <a:pt x="136" y="43"/>
                  </a:cubicBezTo>
                  <a:cubicBezTo>
                    <a:pt x="144" y="44"/>
                    <a:pt x="151" y="46"/>
                    <a:pt x="158" y="47"/>
                  </a:cubicBezTo>
                  <a:cubicBezTo>
                    <a:pt x="162" y="47"/>
                    <a:pt x="166" y="48"/>
                    <a:pt x="170" y="49"/>
                  </a:cubicBezTo>
                  <a:cubicBezTo>
                    <a:pt x="173" y="49"/>
                    <a:pt x="177" y="50"/>
                    <a:pt x="180" y="51"/>
                  </a:cubicBezTo>
                  <a:cubicBezTo>
                    <a:pt x="193" y="53"/>
                    <a:pt x="201" y="54"/>
                    <a:pt x="201" y="54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205" y="29"/>
                    <a:pt x="198" y="28"/>
                    <a:pt x="186" y="26"/>
                  </a:cubicBezTo>
                  <a:cubicBezTo>
                    <a:pt x="182" y="25"/>
                    <a:pt x="178" y="25"/>
                    <a:pt x="174" y="24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4"/>
            <p:cNvSpPr>
              <a:spLocks/>
            </p:cNvSpPr>
            <p:nvPr/>
          </p:nvSpPr>
          <p:spPr bwMode="auto">
            <a:xfrm>
              <a:off x="3127375" y="4656138"/>
              <a:ext cx="520700" cy="93663"/>
            </a:xfrm>
            <a:custGeom>
              <a:avLst/>
              <a:gdLst>
                <a:gd name="T0" fmla="*/ 277 w 328"/>
                <a:gd name="T1" fmla="*/ 19 h 59"/>
                <a:gd name="T2" fmla="*/ 240 w 328"/>
                <a:gd name="T3" fmla="*/ 16 h 59"/>
                <a:gd name="T4" fmla="*/ 205 w 328"/>
                <a:gd name="T5" fmla="*/ 14 h 59"/>
                <a:gd name="T6" fmla="*/ 170 w 328"/>
                <a:gd name="T7" fmla="*/ 11 h 59"/>
                <a:gd name="T8" fmla="*/ 135 w 328"/>
                <a:gd name="T9" fmla="*/ 9 h 59"/>
                <a:gd name="T10" fmla="*/ 98 w 328"/>
                <a:gd name="T11" fmla="*/ 6 h 59"/>
                <a:gd name="T12" fmla="*/ 63 w 328"/>
                <a:gd name="T13" fmla="*/ 5 h 59"/>
                <a:gd name="T14" fmla="*/ 28 w 328"/>
                <a:gd name="T15" fmla="*/ 1 h 59"/>
                <a:gd name="T16" fmla="*/ 4 w 328"/>
                <a:gd name="T17" fmla="*/ 0 h 59"/>
                <a:gd name="T18" fmla="*/ 0 w 328"/>
                <a:gd name="T19" fmla="*/ 37 h 59"/>
                <a:gd name="T20" fmla="*/ 20 w 328"/>
                <a:gd name="T21" fmla="*/ 38 h 59"/>
                <a:gd name="T22" fmla="*/ 55 w 328"/>
                <a:gd name="T23" fmla="*/ 40 h 59"/>
                <a:gd name="T24" fmla="*/ 90 w 328"/>
                <a:gd name="T25" fmla="*/ 43 h 59"/>
                <a:gd name="T26" fmla="*/ 125 w 328"/>
                <a:gd name="T27" fmla="*/ 45 h 59"/>
                <a:gd name="T28" fmla="*/ 162 w 328"/>
                <a:gd name="T29" fmla="*/ 48 h 59"/>
                <a:gd name="T30" fmla="*/ 197 w 328"/>
                <a:gd name="T31" fmla="*/ 51 h 59"/>
                <a:gd name="T32" fmla="*/ 232 w 328"/>
                <a:gd name="T33" fmla="*/ 53 h 59"/>
                <a:gd name="T34" fmla="*/ 267 w 328"/>
                <a:gd name="T35" fmla="*/ 56 h 59"/>
                <a:gd name="T36" fmla="*/ 304 w 328"/>
                <a:gd name="T37" fmla="*/ 57 h 59"/>
                <a:gd name="T38" fmla="*/ 326 w 328"/>
                <a:gd name="T39" fmla="*/ 59 h 59"/>
                <a:gd name="T40" fmla="*/ 328 w 328"/>
                <a:gd name="T41" fmla="*/ 22 h 59"/>
                <a:gd name="T42" fmla="*/ 312 w 328"/>
                <a:gd name="T43" fmla="*/ 21 h 59"/>
                <a:gd name="T44" fmla="*/ 277 w 328"/>
                <a:gd name="T45" fmla="*/ 1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8" h="59">
                  <a:moveTo>
                    <a:pt x="277" y="19"/>
                  </a:moveTo>
                  <a:lnTo>
                    <a:pt x="240" y="16"/>
                  </a:lnTo>
                  <a:lnTo>
                    <a:pt x="205" y="14"/>
                  </a:lnTo>
                  <a:lnTo>
                    <a:pt x="170" y="11"/>
                  </a:lnTo>
                  <a:lnTo>
                    <a:pt x="135" y="9"/>
                  </a:lnTo>
                  <a:lnTo>
                    <a:pt x="98" y="6"/>
                  </a:lnTo>
                  <a:lnTo>
                    <a:pt x="63" y="5"/>
                  </a:lnTo>
                  <a:lnTo>
                    <a:pt x="28" y="1"/>
                  </a:lnTo>
                  <a:lnTo>
                    <a:pt x="4" y="0"/>
                  </a:lnTo>
                  <a:lnTo>
                    <a:pt x="0" y="37"/>
                  </a:lnTo>
                  <a:lnTo>
                    <a:pt x="20" y="38"/>
                  </a:lnTo>
                  <a:lnTo>
                    <a:pt x="55" y="40"/>
                  </a:lnTo>
                  <a:lnTo>
                    <a:pt x="90" y="43"/>
                  </a:lnTo>
                  <a:lnTo>
                    <a:pt x="125" y="45"/>
                  </a:lnTo>
                  <a:lnTo>
                    <a:pt x="162" y="48"/>
                  </a:lnTo>
                  <a:lnTo>
                    <a:pt x="197" y="51"/>
                  </a:lnTo>
                  <a:lnTo>
                    <a:pt x="232" y="53"/>
                  </a:lnTo>
                  <a:lnTo>
                    <a:pt x="267" y="56"/>
                  </a:lnTo>
                  <a:lnTo>
                    <a:pt x="304" y="57"/>
                  </a:lnTo>
                  <a:lnTo>
                    <a:pt x="326" y="59"/>
                  </a:lnTo>
                  <a:lnTo>
                    <a:pt x="328" y="22"/>
                  </a:lnTo>
                  <a:lnTo>
                    <a:pt x="312" y="21"/>
                  </a:lnTo>
                  <a:lnTo>
                    <a:pt x="27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auto">
            <a:xfrm>
              <a:off x="2098675" y="4594225"/>
              <a:ext cx="519113" cy="82550"/>
            </a:xfrm>
            <a:custGeom>
              <a:avLst/>
              <a:gdLst>
                <a:gd name="T0" fmla="*/ 196 w 205"/>
                <a:gd name="T1" fmla="*/ 10 h 32"/>
                <a:gd name="T2" fmla="*/ 187 w 205"/>
                <a:gd name="T3" fmla="*/ 10 h 32"/>
                <a:gd name="T4" fmla="*/ 178 w 205"/>
                <a:gd name="T5" fmla="*/ 9 h 32"/>
                <a:gd name="T6" fmla="*/ 169 w 205"/>
                <a:gd name="T7" fmla="*/ 9 h 32"/>
                <a:gd name="T8" fmla="*/ 155 w 205"/>
                <a:gd name="T9" fmla="*/ 8 h 32"/>
                <a:gd name="T10" fmla="*/ 142 w 205"/>
                <a:gd name="T11" fmla="*/ 7 h 32"/>
                <a:gd name="T12" fmla="*/ 133 w 205"/>
                <a:gd name="T13" fmla="*/ 7 h 32"/>
                <a:gd name="T14" fmla="*/ 115 w 205"/>
                <a:gd name="T15" fmla="*/ 6 h 32"/>
                <a:gd name="T16" fmla="*/ 106 w 205"/>
                <a:gd name="T17" fmla="*/ 5 h 32"/>
                <a:gd name="T18" fmla="*/ 98 w 205"/>
                <a:gd name="T19" fmla="*/ 5 h 32"/>
                <a:gd name="T20" fmla="*/ 88 w 205"/>
                <a:gd name="T21" fmla="*/ 5 h 32"/>
                <a:gd name="T22" fmla="*/ 71 w 205"/>
                <a:gd name="T23" fmla="*/ 4 h 32"/>
                <a:gd name="T24" fmla="*/ 62 w 205"/>
                <a:gd name="T25" fmla="*/ 4 h 32"/>
                <a:gd name="T26" fmla="*/ 44 w 205"/>
                <a:gd name="T27" fmla="*/ 3 h 32"/>
                <a:gd name="T28" fmla="*/ 35 w 205"/>
                <a:gd name="T29" fmla="*/ 2 h 32"/>
                <a:gd name="T30" fmla="*/ 26 w 205"/>
                <a:gd name="T31" fmla="*/ 2 h 32"/>
                <a:gd name="T32" fmla="*/ 17 w 205"/>
                <a:gd name="T33" fmla="*/ 1 h 32"/>
                <a:gd name="T34" fmla="*/ 1 w 205"/>
                <a:gd name="T35" fmla="*/ 0 h 32"/>
                <a:gd name="T36" fmla="*/ 3 w 205"/>
                <a:gd name="T37" fmla="*/ 21 h 32"/>
                <a:gd name="T38" fmla="*/ 16 w 205"/>
                <a:gd name="T39" fmla="*/ 22 h 32"/>
                <a:gd name="T40" fmla="*/ 30 w 205"/>
                <a:gd name="T41" fmla="*/ 23 h 32"/>
                <a:gd name="T42" fmla="*/ 38 w 205"/>
                <a:gd name="T43" fmla="*/ 23 h 32"/>
                <a:gd name="T44" fmla="*/ 48 w 205"/>
                <a:gd name="T45" fmla="*/ 24 h 32"/>
                <a:gd name="T46" fmla="*/ 61 w 205"/>
                <a:gd name="T47" fmla="*/ 24 h 32"/>
                <a:gd name="T48" fmla="*/ 75 w 205"/>
                <a:gd name="T49" fmla="*/ 25 h 32"/>
                <a:gd name="T50" fmla="*/ 84 w 205"/>
                <a:gd name="T51" fmla="*/ 26 h 32"/>
                <a:gd name="T52" fmla="*/ 102 w 205"/>
                <a:gd name="T53" fmla="*/ 26 h 32"/>
                <a:gd name="T54" fmla="*/ 106 w 205"/>
                <a:gd name="T55" fmla="*/ 27 h 32"/>
                <a:gd name="T56" fmla="*/ 119 w 205"/>
                <a:gd name="T57" fmla="*/ 27 h 32"/>
                <a:gd name="T58" fmla="*/ 128 w 205"/>
                <a:gd name="T59" fmla="*/ 28 h 32"/>
                <a:gd name="T60" fmla="*/ 146 w 205"/>
                <a:gd name="T61" fmla="*/ 29 h 32"/>
                <a:gd name="T62" fmla="*/ 155 w 205"/>
                <a:gd name="T63" fmla="*/ 29 h 32"/>
                <a:gd name="T64" fmla="*/ 171 w 205"/>
                <a:gd name="T65" fmla="*/ 30 h 32"/>
                <a:gd name="T66" fmla="*/ 173 w 205"/>
                <a:gd name="T67" fmla="*/ 30 h 32"/>
                <a:gd name="T68" fmla="*/ 191 w 205"/>
                <a:gd name="T69" fmla="*/ 31 h 32"/>
                <a:gd name="T70" fmla="*/ 195 w 205"/>
                <a:gd name="T71" fmla="*/ 32 h 32"/>
                <a:gd name="T72" fmla="*/ 203 w 205"/>
                <a:gd name="T73" fmla="*/ 32 h 32"/>
                <a:gd name="T74" fmla="*/ 205 w 205"/>
                <a:gd name="T7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5" h="32">
                  <a:moveTo>
                    <a:pt x="200" y="11"/>
                  </a:moveTo>
                  <a:cubicBezTo>
                    <a:pt x="199" y="11"/>
                    <a:pt x="197" y="10"/>
                    <a:pt x="196" y="10"/>
                  </a:cubicBezTo>
                  <a:cubicBezTo>
                    <a:pt x="196" y="10"/>
                    <a:pt x="196" y="10"/>
                    <a:pt x="196" y="10"/>
                  </a:cubicBezTo>
                  <a:cubicBezTo>
                    <a:pt x="193" y="10"/>
                    <a:pt x="190" y="10"/>
                    <a:pt x="187" y="10"/>
                  </a:cubicBezTo>
                  <a:cubicBezTo>
                    <a:pt x="184" y="10"/>
                    <a:pt x="181" y="9"/>
                    <a:pt x="178" y="9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6" y="9"/>
                    <a:pt x="174" y="9"/>
                    <a:pt x="173" y="9"/>
                  </a:cubicBezTo>
                  <a:cubicBezTo>
                    <a:pt x="172" y="9"/>
                    <a:pt x="170" y="9"/>
                    <a:pt x="169" y="9"/>
                  </a:cubicBezTo>
                  <a:cubicBezTo>
                    <a:pt x="166" y="8"/>
                    <a:pt x="163" y="8"/>
                    <a:pt x="160" y="8"/>
                  </a:cubicBezTo>
                  <a:cubicBezTo>
                    <a:pt x="159" y="8"/>
                    <a:pt x="157" y="8"/>
                    <a:pt x="155" y="8"/>
                  </a:cubicBezTo>
                  <a:cubicBezTo>
                    <a:pt x="154" y="8"/>
                    <a:pt x="153" y="8"/>
                    <a:pt x="151" y="8"/>
                  </a:cubicBezTo>
                  <a:cubicBezTo>
                    <a:pt x="148" y="7"/>
                    <a:pt x="145" y="7"/>
                    <a:pt x="142" y="7"/>
                  </a:cubicBezTo>
                  <a:cubicBezTo>
                    <a:pt x="139" y="7"/>
                    <a:pt x="136" y="7"/>
                    <a:pt x="133" y="7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30" y="7"/>
                    <a:pt x="127" y="6"/>
                    <a:pt x="124" y="6"/>
                  </a:cubicBezTo>
                  <a:cubicBezTo>
                    <a:pt x="121" y="6"/>
                    <a:pt x="118" y="6"/>
                    <a:pt x="115" y="6"/>
                  </a:cubicBezTo>
                  <a:cubicBezTo>
                    <a:pt x="114" y="6"/>
                    <a:pt x="112" y="6"/>
                    <a:pt x="111" y="6"/>
                  </a:cubicBezTo>
                  <a:cubicBezTo>
                    <a:pt x="109" y="6"/>
                    <a:pt x="108" y="6"/>
                    <a:pt x="106" y="5"/>
                  </a:cubicBezTo>
                  <a:cubicBezTo>
                    <a:pt x="105" y="5"/>
                    <a:pt x="104" y="5"/>
                    <a:pt x="103" y="5"/>
                  </a:cubicBezTo>
                  <a:cubicBezTo>
                    <a:pt x="101" y="5"/>
                    <a:pt x="99" y="5"/>
                    <a:pt x="98" y="5"/>
                  </a:cubicBezTo>
                  <a:cubicBezTo>
                    <a:pt x="95" y="5"/>
                    <a:pt x="92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5" y="5"/>
                    <a:pt x="82" y="4"/>
                    <a:pt x="80" y="4"/>
                  </a:cubicBezTo>
                  <a:cubicBezTo>
                    <a:pt x="77" y="4"/>
                    <a:pt x="74" y="4"/>
                    <a:pt x="71" y="4"/>
                  </a:cubicBezTo>
                  <a:cubicBezTo>
                    <a:pt x="69" y="4"/>
                    <a:pt x="67" y="4"/>
                    <a:pt x="66" y="4"/>
                  </a:cubicBezTo>
                  <a:cubicBezTo>
                    <a:pt x="64" y="4"/>
                    <a:pt x="63" y="4"/>
                    <a:pt x="62" y="4"/>
                  </a:cubicBezTo>
                  <a:cubicBezTo>
                    <a:pt x="59" y="3"/>
                    <a:pt x="56" y="3"/>
                    <a:pt x="53" y="3"/>
                  </a:cubicBezTo>
                  <a:cubicBezTo>
                    <a:pt x="50" y="3"/>
                    <a:pt x="47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0" y="3"/>
                    <a:pt x="38" y="2"/>
                    <a:pt x="35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0" y="2"/>
                    <a:pt x="28" y="2"/>
                    <a:pt x="26" y="2"/>
                  </a:cubicBezTo>
                  <a:cubicBezTo>
                    <a:pt x="24" y="2"/>
                    <a:pt x="23" y="2"/>
                    <a:pt x="21" y="2"/>
                  </a:cubicBezTo>
                  <a:cubicBezTo>
                    <a:pt x="20" y="1"/>
                    <a:pt x="18" y="1"/>
                    <a:pt x="17" y="1"/>
                  </a:cubicBezTo>
                  <a:cubicBezTo>
                    <a:pt x="14" y="1"/>
                    <a:pt x="11" y="1"/>
                    <a:pt x="8" y="1"/>
                  </a:cubicBezTo>
                  <a:cubicBezTo>
                    <a:pt x="4" y="1"/>
                    <a:pt x="1" y="0"/>
                    <a:pt x="1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1" y="21"/>
                    <a:pt x="3" y="21"/>
                  </a:cubicBezTo>
                  <a:cubicBezTo>
                    <a:pt x="6" y="21"/>
                    <a:pt x="9" y="22"/>
                    <a:pt x="12" y="22"/>
                  </a:cubicBezTo>
                  <a:cubicBezTo>
                    <a:pt x="13" y="22"/>
                    <a:pt x="15" y="22"/>
                    <a:pt x="16" y="22"/>
                  </a:cubicBezTo>
                  <a:cubicBezTo>
                    <a:pt x="18" y="22"/>
                    <a:pt x="19" y="22"/>
                    <a:pt x="21" y="22"/>
                  </a:cubicBezTo>
                  <a:cubicBezTo>
                    <a:pt x="24" y="22"/>
                    <a:pt x="27" y="23"/>
                    <a:pt x="30" y="23"/>
                  </a:cubicBezTo>
                  <a:cubicBezTo>
                    <a:pt x="31" y="23"/>
                    <a:pt x="31" y="23"/>
                    <a:pt x="32" y="23"/>
                  </a:cubicBezTo>
                  <a:cubicBezTo>
                    <a:pt x="34" y="23"/>
                    <a:pt x="36" y="23"/>
                    <a:pt x="38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2" y="23"/>
                    <a:pt x="45" y="24"/>
                    <a:pt x="48" y="24"/>
                  </a:cubicBezTo>
                  <a:cubicBezTo>
                    <a:pt x="51" y="24"/>
                    <a:pt x="54" y="24"/>
                    <a:pt x="57" y="24"/>
                  </a:cubicBezTo>
                  <a:cubicBezTo>
                    <a:pt x="58" y="24"/>
                    <a:pt x="60" y="24"/>
                    <a:pt x="61" y="24"/>
                  </a:cubicBezTo>
                  <a:cubicBezTo>
                    <a:pt x="62" y="25"/>
                    <a:pt x="64" y="25"/>
                    <a:pt x="66" y="25"/>
                  </a:cubicBezTo>
                  <a:cubicBezTo>
                    <a:pt x="69" y="25"/>
                    <a:pt x="72" y="25"/>
                    <a:pt x="75" y="25"/>
                  </a:cubicBezTo>
                  <a:cubicBezTo>
                    <a:pt x="78" y="25"/>
                    <a:pt x="80" y="25"/>
                    <a:pt x="83" y="26"/>
                  </a:cubicBezTo>
                  <a:cubicBezTo>
                    <a:pt x="83" y="26"/>
                    <a:pt x="84" y="26"/>
                    <a:pt x="84" y="26"/>
                  </a:cubicBezTo>
                  <a:cubicBezTo>
                    <a:pt x="87" y="26"/>
                    <a:pt x="90" y="26"/>
                    <a:pt x="93" y="26"/>
                  </a:cubicBezTo>
                  <a:cubicBezTo>
                    <a:pt x="96" y="26"/>
                    <a:pt x="99" y="26"/>
                    <a:pt x="102" y="26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3" y="26"/>
                    <a:pt x="104" y="26"/>
                    <a:pt x="106" y="27"/>
                  </a:cubicBezTo>
                  <a:cubicBezTo>
                    <a:pt x="107" y="27"/>
                    <a:pt x="109" y="27"/>
                    <a:pt x="111" y="27"/>
                  </a:cubicBezTo>
                  <a:cubicBezTo>
                    <a:pt x="113" y="27"/>
                    <a:pt x="116" y="27"/>
                    <a:pt x="119" y="27"/>
                  </a:cubicBezTo>
                  <a:cubicBezTo>
                    <a:pt x="122" y="27"/>
                    <a:pt x="125" y="27"/>
                    <a:pt x="128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31" y="28"/>
                    <a:pt x="134" y="28"/>
                    <a:pt x="137" y="28"/>
                  </a:cubicBezTo>
                  <a:cubicBezTo>
                    <a:pt x="140" y="28"/>
                    <a:pt x="143" y="28"/>
                    <a:pt x="146" y="29"/>
                  </a:cubicBezTo>
                  <a:cubicBezTo>
                    <a:pt x="148" y="29"/>
                    <a:pt x="149" y="29"/>
                    <a:pt x="150" y="29"/>
                  </a:cubicBezTo>
                  <a:cubicBezTo>
                    <a:pt x="152" y="29"/>
                    <a:pt x="154" y="29"/>
                    <a:pt x="155" y="29"/>
                  </a:cubicBezTo>
                  <a:cubicBezTo>
                    <a:pt x="158" y="29"/>
                    <a:pt x="161" y="29"/>
                    <a:pt x="164" y="30"/>
                  </a:cubicBezTo>
                  <a:cubicBezTo>
                    <a:pt x="167" y="30"/>
                    <a:pt x="169" y="30"/>
                    <a:pt x="171" y="30"/>
                  </a:cubicBezTo>
                  <a:cubicBezTo>
                    <a:pt x="172" y="30"/>
                    <a:pt x="172" y="30"/>
                    <a:pt x="173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6" y="30"/>
                    <a:pt x="179" y="31"/>
                    <a:pt x="182" y="31"/>
                  </a:cubicBezTo>
                  <a:cubicBezTo>
                    <a:pt x="185" y="31"/>
                    <a:pt x="188" y="31"/>
                    <a:pt x="191" y="31"/>
                  </a:cubicBezTo>
                  <a:cubicBezTo>
                    <a:pt x="192" y="32"/>
                    <a:pt x="193" y="32"/>
                    <a:pt x="194" y="32"/>
                  </a:cubicBezTo>
                  <a:cubicBezTo>
                    <a:pt x="194" y="32"/>
                    <a:pt x="195" y="32"/>
                    <a:pt x="195" y="32"/>
                  </a:cubicBezTo>
                  <a:cubicBezTo>
                    <a:pt x="197" y="32"/>
                    <a:pt x="198" y="32"/>
                    <a:pt x="200" y="32"/>
                  </a:cubicBezTo>
                  <a:cubicBezTo>
                    <a:pt x="202" y="32"/>
                    <a:pt x="203" y="32"/>
                    <a:pt x="203" y="32"/>
                  </a:cubicBez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3" y="11"/>
                    <a:pt x="200" y="1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6"/>
            <p:cNvSpPr>
              <a:spLocks/>
            </p:cNvSpPr>
            <p:nvPr/>
          </p:nvSpPr>
          <p:spPr bwMode="auto">
            <a:xfrm>
              <a:off x="84138" y="1643063"/>
              <a:ext cx="165100" cy="34925"/>
            </a:xfrm>
            <a:custGeom>
              <a:avLst/>
              <a:gdLst>
                <a:gd name="T0" fmla="*/ 65 w 65"/>
                <a:gd name="T1" fmla="*/ 2 h 14"/>
                <a:gd name="T2" fmla="*/ 56 w 65"/>
                <a:gd name="T3" fmla="*/ 2 h 14"/>
                <a:gd name="T4" fmla="*/ 48 w 65"/>
                <a:gd name="T5" fmla="*/ 2 h 14"/>
                <a:gd name="T6" fmla="*/ 47 w 65"/>
                <a:gd name="T7" fmla="*/ 1 h 14"/>
                <a:gd name="T8" fmla="*/ 38 w 65"/>
                <a:gd name="T9" fmla="*/ 1 h 14"/>
                <a:gd name="T10" fmla="*/ 29 w 65"/>
                <a:gd name="T11" fmla="*/ 1 h 14"/>
                <a:gd name="T12" fmla="*/ 26 w 65"/>
                <a:gd name="T13" fmla="*/ 1 h 14"/>
                <a:gd name="T14" fmla="*/ 20 w 65"/>
                <a:gd name="T15" fmla="*/ 1 h 14"/>
                <a:gd name="T16" fmla="*/ 11 w 65"/>
                <a:gd name="T17" fmla="*/ 1 h 14"/>
                <a:gd name="T18" fmla="*/ 3 w 65"/>
                <a:gd name="T19" fmla="*/ 1 h 14"/>
                <a:gd name="T20" fmla="*/ 2 w 65"/>
                <a:gd name="T21" fmla="*/ 0 h 14"/>
                <a:gd name="T22" fmla="*/ 0 w 65"/>
                <a:gd name="T23" fmla="*/ 0 h 14"/>
                <a:gd name="T24" fmla="*/ 1 w 65"/>
                <a:gd name="T25" fmla="*/ 4 h 14"/>
                <a:gd name="T26" fmla="*/ 1 w 65"/>
                <a:gd name="T27" fmla="*/ 9 h 14"/>
                <a:gd name="T28" fmla="*/ 2 w 65"/>
                <a:gd name="T29" fmla="*/ 12 h 14"/>
                <a:gd name="T30" fmla="*/ 8 w 65"/>
                <a:gd name="T31" fmla="*/ 12 h 14"/>
                <a:gd name="T32" fmla="*/ 17 w 65"/>
                <a:gd name="T33" fmla="*/ 13 h 14"/>
                <a:gd name="T34" fmla="*/ 23 w 65"/>
                <a:gd name="T35" fmla="*/ 13 h 14"/>
                <a:gd name="T36" fmla="*/ 26 w 65"/>
                <a:gd name="T37" fmla="*/ 13 h 14"/>
                <a:gd name="T38" fmla="*/ 35 w 65"/>
                <a:gd name="T39" fmla="*/ 13 h 14"/>
                <a:gd name="T40" fmla="*/ 44 w 65"/>
                <a:gd name="T41" fmla="*/ 13 h 14"/>
                <a:gd name="T42" fmla="*/ 46 w 65"/>
                <a:gd name="T43" fmla="*/ 13 h 14"/>
                <a:gd name="T44" fmla="*/ 53 w 65"/>
                <a:gd name="T45" fmla="*/ 13 h 14"/>
                <a:gd name="T46" fmla="*/ 62 w 65"/>
                <a:gd name="T47" fmla="*/ 14 h 14"/>
                <a:gd name="T48" fmla="*/ 65 w 65"/>
                <a:gd name="T49" fmla="*/ 14 h 14"/>
                <a:gd name="T50" fmla="*/ 65 w 65"/>
                <a:gd name="T51" fmla="*/ 2 h 14"/>
                <a:gd name="T52" fmla="*/ 65 w 65"/>
                <a:gd name="T53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" h="14">
                  <a:moveTo>
                    <a:pt x="65" y="2"/>
                  </a:moveTo>
                  <a:cubicBezTo>
                    <a:pt x="62" y="2"/>
                    <a:pt x="59" y="2"/>
                    <a:pt x="56" y="2"/>
                  </a:cubicBezTo>
                  <a:cubicBezTo>
                    <a:pt x="53" y="2"/>
                    <a:pt x="51" y="2"/>
                    <a:pt x="48" y="2"/>
                  </a:cubicBezTo>
                  <a:cubicBezTo>
                    <a:pt x="48" y="1"/>
                    <a:pt x="47" y="1"/>
                    <a:pt x="47" y="1"/>
                  </a:cubicBezTo>
                  <a:cubicBezTo>
                    <a:pt x="44" y="1"/>
                    <a:pt x="41" y="1"/>
                    <a:pt x="38" y="1"/>
                  </a:cubicBezTo>
                  <a:cubicBezTo>
                    <a:pt x="35" y="1"/>
                    <a:pt x="32" y="1"/>
                    <a:pt x="29" y="1"/>
                  </a:cubicBezTo>
                  <a:cubicBezTo>
                    <a:pt x="28" y="1"/>
                    <a:pt x="27" y="1"/>
                    <a:pt x="26" y="1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7" y="1"/>
                    <a:pt x="14" y="1"/>
                    <a:pt x="11" y="1"/>
                  </a:cubicBezTo>
                  <a:cubicBezTo>
                    <a:pt x="8" y="1"/>
                    <a:pt x="6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4" y="12"/>
                    <a:pt x="6" y="12"/>
                    <a:pt x="8" y="12"/>
                  </a:cubicBezTo>
                  <a:cubicBezTo>
                    <a:pt x="11" y="12"/>
                    <a:pt x="14" y="12"/>
                    <a:pt x="17" y="13"/>
                  </a:cubicBezTo>
                  <a:cubicBezTo>
                    <a:pt x="19" y="13"/>
                    <a:pt x="21" y="13"/>
                    <a:pt x="23" y="13"/>
                  </a:cubicBezTo>
                  <a:cubicBezTo>
                    <a:pt x="24" y="13"/>
                    <a:pt x="25" y="13"/>
                    <a:pt x="26" y="13"/>
                  </a:cubicBezTo>
                  <a:cubicBezTo>
                    <a:pt x="29" y="13"/>
                    <a:pt x="32" y="13"/>
                    <a:pt x="35" y="13"/>
                  </a:cubicBezTo>
                  <a:cubicBezTo>
                    <a:pt x="38" y="13"/>
                    <a:pt x="41" y="13"/>
                    <a:pt x="44" y="13"/>
                  </a:cubicBezTo>
                  <a:cubicBezTo>
                    <a:pt x="44" y="13"/>
                    <a:pt x="45" y="13"/>
                    <a:pt x="46" y="13"/>
                  </a:cubicBezTo>
                  <a:cubicBezTo>
                    <a:pt x="48" y="13"/>
                    <a:pt x="50" y="13"/>
                    <a:pt x="53" y="13"/>
                  </a:cubicBezTo>
                  <a:cubicBezTo>
                    <a:pt x="56" y="14"/>
                    <a:pt x="59" y="14"/>
                    <a:pt x="62" y="14"/>
                  </a:cubicBezTo>
                  <a:cubicBezTo>
                    <a:pt x="63" y="14"/>
                    <a:pt x="64" y="14"/>
                    <a:pt x="65" y="14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5" y="2"/>
                    <a:pt x="65" y="2"/>
                    <a:pt x="65" y="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27"/>
            <p:cNvSpPr>
              <a:spLocks/>
            </p:cNvSpPr>
            <p:nvPr/>
          </p:nvSpPr>
          <p:spPr bwMode="auto">
            <a:xfrm>
              <a:off x="3673475" y="2201863"/>
              <a:ext cx="109538" cy="204788"/>
            </a:xfrm>
            <a:custGeom>
              <a:avLst/>
              <a:gdLst>
                <a:gd name="T0" fmla="*/ 43 w 43"/>
                <a:gd name="T1" fmla="*/ 81 h 81"/>
                <a:gd name="T2" fmla="*/ 24 w 43"/>
                <a:gd name="T3" fmla="*/ 31 h 81"/>
                <a:gd name="T4" fmla="*/ 0 w 43"/>
                <a:gd name="T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81">
                  <a:moveTo>
                    <a:pt x="43" y="81"/>
                  </a:moveTo>
                  <a:cubicBezTo>
                    <a:pt x="39" y="63"/>
                    <a:pt x="32" y="47"/>
                    <a:pt x="24" y="31"/>
                  </a:cubicBezTo>
                  <a:cubicBezTo>
                    <a:pt x="18" y="20"/>
                    <a:pt x="8" y="10"/>
                    <a:pt x="0" y="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3567941" y="909027"/>
            <a:ext cx="1237829" cy="1774815"/>
            <a:chOff x="6285507" y="4056652"/>
            <a:chExt cx="1361612" cy="1952296"/>
          </a:xfrm>
        </p:grpSpPr>
        <p:grpSp>
          <p:nvGrpSpPr>
            <p:cNvPr id="65" name="Group 64"/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72" name="Freeform 25"/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" name="Freeform 26"/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66" name="TextBox 65"/>
            <p:cNvSpPr txBox="1"/>
            <p:nvPr/>
          </p:nvSpPr>
          <p:spPr>
            <a:xfrm>
              <a:off x="6371735" y="4516075"/>
              <a:ext cx="1189156" cy="5078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</a:t>
              </a:r>
            </a:p>
            <a:p>
              <a:pPr algn="ctr"/>
              <a:r>
                <a:rPr lang="en-US" sz="12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here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8077201" y="3962400"/>
            <a:ext cx="1812305" cy="2598508"/>
            <a:chOff x="6285507" y="4056652"/>
            <a:chExt cx="1361612" cy="1952296"/>
          </a:xfrm>
        </p:grpSpPr>
        <p:grpSp>
          <p:nvGrpSpPr>
            <p:cNvPr id="76" name="Group 75"/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80" name="Freeform 25"/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" name="Freeform 26"/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77" name="TextBox 76"/>
            <p:cNvSpPr txBox="1"/>
            <p:nvPr/>
          </p:nvSpPr>
          <p:spPr>
            <a:xfrm>
              <a:off x="6371735" y="4527192"/>
              <a:ext cx="1189156" cy="4855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8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</a:t>
              </a:r>
            </a:p>
            <a:p>
              <a:pPr algn="ctr"/>
              <a:r>
                <a:rPr lang="en-US" sz="18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here</a:t>
              </a:r>
              <a:endParaRPr lang="en-US" sz="18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842431" y="2334537"/>
            <a:ext cx="1361612" cy="1952297"/>
            <a:chOff x="6285507" y="4056652"/>
            <a:chExt cx="1361612" cy="1952296"/>
          </a:xfrm>
        </p:grpSpPr>
        <p:grpSp>
          <p:nvGrpSpPr>
            <p:cNvPr id="83" name="Group 82"/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85" name="Rectangle 84"/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86" name="Group 85"/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87" name="Freeform 25"/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" name="Freeform 26"/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84" name="TextBox 83"/>
            <p:cNvSpPr txBox="1"/>
            <p:nvPr/>
          </p:nvSpPr>
          <p:spPr>
            <a:xfrm>
              <a:off x="6371735" y="4508380"/>
              <a:ext cx="118915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</a:t>
              </a:r>
            </a:p>
            <a:p>
              <a:pPr algn="ctr"/>
              <a:r>
                <a:rPr lang="en-US" sz="14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here</a:t>
              </a:r>
              <a:endParaRPr lang="en-US" sz="1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1980251" y="3276520"/>
            <a:ext cx="1647550" cy="2362280"/>
            <a:chOff x="6285507" y="4056652"/>
            <a:chExt cx="1361612" cy="1952296"/>
          </a:xfrm>
        </p:grpSpPr>
        <p:grpSp>
          <p:nvGrpSpPr>
            <p:cNvPr id="90" name="Group 89"/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92" name="Rectangle 91"/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93" name="Group 92"/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94" name="Freeform 25"/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" name="Freeform 26"/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91" name="TextBox 90"/>
            <p:cNvSpPr txBox="1"/>
            <p:nvPr/>
          </p:nvSpPr>
          <p:spPr>
            <a:xfrm>
              <a:off x="6371735" y="4528348"/>
              <a:ext cx="1189156" cy="48328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6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</a:t>
              </a:r>
            </a:p>
            <a:p>
              <a:pPr algn="ctr"/>
              <a:r>
                <a:rPr lang="en-US" sz="16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here</a:t>
              </a:r>
              <a:endParaRPr lang="en-US" sz="16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755097" y="5429962"/>
            <a:ext cx="4013490" cy="972206"/>
            <a:chOff x="4027695" y="1669969"/>
            <a:chExt cx="1722603" cy="972206"/>
          </a:xfrm>
        </p:grpSpPr>
        <p:sp>
          <p:nvSpPr>
            <p:cNvPr id="57" name="TextBox 56"/>
            <p:cNvSpPr txBox="1"/>
            <p:nvPr/>
          </p:nvSpPr>
          <p:spPr>
            <a:xfrm>
              <a:off x="4027695" y="2057400"/>
              <a:ext cx="17086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2016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7349687" y="2447903"/>
            <a:ext cx="4013490" cy="972206"/>
            <a:chOff x="4027695" y="1669969"/>
            <a:chExt cx="1722603" cy="972206"/>
          </a:xfrm>
        </p:grpSpPr>
        <p:sp>
          <p:nvSpPr>
            <p:cNvPr id="60" name="TextBox 59"/>
            <p:cNvSpPr txBox="1"/>
            <p:nvPr/>
          </p:nvSpPr>
          <p:spPr>
            <a:xfrm>
              <a:off x="4027695" y="2057400"/>
              <a:ext cx="17086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2017</a:t>
              </a: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9540008" y="5333020"/>
            <a:ext cx="2234670" cy="1218428"/>
            <a:chOff x="4027695" y="1669969"/>
            <a:chExt cx="1722603" cy="1218428"/>
          </a:xfrm>
        </p:grpSpPr>
        <p:sp>
          <p:nvSpPr>
            <p:cNvPr id="63" name="TextBox 62"/>
            <p:cNvSpPr txBox="1"/>
            <p:nvPr/>
          </p:nvSpPr>
          <p:spPr>
            <a:xfrm>
              <a:off x="4027695" y="2057400"/>
              <a:ext cx="17226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 here.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2018</a:t>
              </a: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4978110" y="1127978"/>
            <a:ext cx="4013490" cy="972206"/>
            <a:chOff x="4027695" y="1669969"/>
            <a:chExt cx="1722603" cy="972206"/>
          </a:xfrm>
        </p:grpSpPr>
        <p:sp>
          <p:nvSpPr>
            <p:cNvPr id="69" name="TextBox 68"/>
            <p:cNvSpPr txBox="1"/>
            <p:nvPr/>
          </p:nvSpPr>
          <p:spPr>
            <a:xfrm>
              <a:off x="4027695" y="2057400"/>
              <a:ext cx="17086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227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-9734" y="2150166"/>
            <a:ext cx="9898147" cy="4403035"/>
            <a:chOff x="-28575" y="1898650"/>
            <a:chExt cx="9956800" cy="442912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3052763" y="2152650"/>
              <a:ext cx="3460750" cy="3467100"/>
            </a:xfrm>
            <a:custGeom>
              <a:avLst/>
              <a:gdLst>
                <a:gd name="T0" fmla="*/ 522 w 1204"/>
                <a:gd name="T1" fmla="*/ 1077 h 1205"/>
                <a:gd name="T2" fmla="*/ 463 w 1204"/>
                <a:gd name="T3" fmla="*/ 602 h 1205"/>
                <a:gd name="T4" fmla="*/ 692 w 1204"/>
                <a:gd name="T5" fmla="*/ 106 h 1205"/>
                <a:gd name="T6" fmla="*/ 268 w 1204"/>
                <a:gd name="T7" fmla="*/ 0 h 1205"/>
                <a:gd name="T8" fmla="*/ 237 w 1204"/>
                <a:gd name="T9" fmla="*/ 28 h 1205"/>
                <a:gd name="T10" fmla="*/ 616 w 1204"/>
                <a:gd name="T11" fmla="*/ 123 h 1205"/>
                <a:gd name="T12" fmla="*/ 718 w 1204"/>
                <a:gd name="T13" fmla="*/ 427 h 1205"/>
                <a:gd name="T14" fmla="*/ 26 w 1204"/>
                <a:gd name="T15" fmla="*/ 845 h 1205"/>
                <a:gd name="T16" fmla="*/ 475 w 1204"/>
                <a:gd name="T17" fmla="*/ 1205 h 1205"/>
                <a:gd name="T18" fmla="*/ 662 w 1204"/>
                <a:gd name="T19" fmla="*/ 1119 h 1205"/>
                <a:gd name="T20" fmla="*/ 522 w 1204"/>
                <a:gd name="T21" fmla="*/ 1077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4" h="1205">
                  <a:moveTo>
                    <a:pt x="522" y="1077"/>
                  </a:moveTo>
                  <a:cubicBezTo>
                    <a:pt x="0" y="897"/>
                    <a:pt x="260" y="682"/>
                    <a:pt x="463" y="602"/>
                  </a:cubicBezTo>
                  <a:cubicBezTo>
                    <a:pt x="666" y="522"/>
                    <a:pt x="1204" y="330"/>
                    <a:pt x="692" y="106"/>
                  </a:cubicBezTo>
                  <a:cubicBezTo>
                    <a:pt x="692" y="106"/>
                    <a:pt x="513" y="40"/>
                    <a:pt x="268" y="0"/>
                  </a:cubicBezTo>
                  <a:cubicBezTo>
                    <a:pt x="237" y="28"/>
                    <a:pt x="237" y="28"/>
                    <a:pt x="237" y="28"/>
                  </a:cubicBezTo>
                  <a:cubicBezTo>
                    <a:pt x="415" y="59"/>
                    <a:pt x="519" y="90"/>
                    <a:pt x="616" y="123"/>
                  </a:cubicBezTo>
                  <a:cubicBezTo>
                    <a:pt x="774" y="177"/>
                    <a:pt x="930" y="311"/>
                    <a:pt x="718" y="427"/>
                  </a:cubicBezTo>
                  <a:cubicBezTo>
                    <a:pt x="506" y="543"/>
                    <a:pt x="44" y="661"/>
                    <a:pt x="26" y="845"/>
                  </a:cubicBezTo>
                  <a:cubicBezTo>
                    <a:pt x="13" y="972"/>
                    <a:pt x="185" y="1108"/>
                    <a:pt x="475" y="1205"/>
                  </a:cubicBezTo>
                  <a:cubicBezTo>
                    <a:pt x="662" y="1119"/>
                    <a:pt x="662" y="1119"/>
                    <a:pt x="662" y="1119"/>
                  </a:cubicBezTo>
                  <a:cubicBezTo>
                    <a:pt x="613" y="1106"/>
                    <a:pt x="566" y="1092"/>
                    <a:pt x="522" y="107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-28575" y="1898650"/>
              <a:ext cx="1481138" cy="87313"/>
            </a:xfrm>
            <a:custGeom>
              <a:avLst/>
              <a:gdLst>
                <a:gd name="T0" fmla="*/ 0 w 515"/>
                <a:gd name="T1" fmla="*/ 2 h 30"/>
                <a:gd name="T2" fmla="*/ 0 w 515"/>
                <a:gd name="T3" fmla="*/ 23 h 30"/>
                <a:gd name="T4" fmla="*/ 504 w 515"/>
                <a:gd name="T5" fmla="*/ 30 h 30"/>
                <a:gd name="T6" fmla="*/ 515 w 515"/>
                <a:gd name="T7" fmla="*/ 18 h 30"/>
                <a:gd name="T8" fmla="*/ 0 w 515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5" h="30">
                  <a:moveTo>
                    <a:pt x="0" y="2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200" y="14"/>
                    <a:pt x="504" y="30"/>
                  </a:cubicBezTo>
                  <a:cubicBezTo>
                    <a:pt x="515" y="18"/>
                    <a:pt x="515" y="18"/>
                    <a:pt x="515" y="18"/>
                  </a:cubicBezTo>
                  <a:cubicBezTo>
                    <a:pt x="323" y="7"/>
                    <a:pt x="138" y="0"/>
                    <a:pt x="0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1581150" y="1958975"/>
              <a:ext cx="2084388" cy="247650"/>
            </a:xfrm>
            <a:custGeom>
              <a:avLst/>
              <a:gdLst>
                <a:gd name="T0" fmla="*/ 595 w 725"/>
                <a:gd name="T1" fmla="*/ 43 h 86"/>
                <a:gd name="T2" fmla="*/ 13 w 725"/>
                <a:gd name="T3" fmla="*/ 0 h 86"/>
                <a:gd name="T4" fmla="*/ 0 w 725"/>
                <a:gd name="T5" fmla="*/ 12 h 86"/>
                <a:gd name="T6" fmla="*/ 298 w 725"/>
                <a:gd name="T7" fmla="*/ 36 h 86"/>
                <a:gd name="T8" fmla="*/ 695 w 725"/>
                <a:gd name="T9" fmla="*/ 86 h 86"/>
                <a:gd name="T10" fmla="*/ 725 w 725"/>
                <a:gd name="T11" fmla="*/ 58 h 86"/>
                <a:gd name="T12" fmla="*/ 595 w 725"/>
                <a:gd name="T13" fmla="*/ 4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5" h="86">
                  <a:moveTo>
                    <a:pt x="595" y="43"/>
                  </a:moveTo>
                  <a:cubicBezTo>
                    <a:pt x="430" y="28"/>
                    <a:pt x="220" y="12"/>
                    <a:pt x="13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92" y="18"/>
                    <a:pt x="192" y="25"/>
                    <a:pt x="298" y="36"/>
                  </a:cubicBezTo>
                  <a:cubicBezTo>
                    <a:pt x="461" y="53"/>
                    <a:pt x="590" y="69"/>
                    <a:pt x="695" y="86"/>
                  </a:cubicBezTo>
                  <a:cubicBezTo>
                    <a:pt x="725" y="58"/>
                    <a:pt x="725" y="58"/>
                    <a:pt x="725" y="58"/>
                  </a:cubicBezTo>
                  <a:cubicBezTo>
                    <a:pt x="683" y="52"/>
                    <a:pt x="639" y="47"/>
                    <a:pt x="595" y="4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4826000" y="5472113"/>
              <a:ext cx="5102225" cy="855663"/>
            </a:xfrm>
            <a:custGeom>
              <a:avLst/>
              <a:gdLst>
                <a:gd name="T0" fmla="*/ 1775 w 1775"/>
                <a:gd name="T1" fmla="*/ 213 h 297"/>
                <a:gd name="T2" fmla="*/ 1443 w 1775"/>
                <a:gd name="T3" fmla="*/ 57 h 297"/>
                <a:gd name="T4" fmla="*/ 1397 w 1775"/>
                <a:gd name="T5" fmla="*/ 95 h 297"/>
                <a:gd name="T6" fmla="*/ 205 w 1775"/>
                <a:gd name="T7" fmla="*/ 0 h 297"/>
                <a:gd name="T8" fmla="*/ 0 w 1775"/>
                <a:gd name="T9" fmla="*/ 93 h 297"/>
                <a:gd name="T10" fmla="*/ 309 w 1775"/>
                <a:gd name="T11" fmla="*/ 153 h 297"/>
                <a:gd name="T12" fmla="*/ 1225 w 1775"/>
                <a:gd name="T13" fmla="*/ 235 h 297"/>
                <a:gd name="T14" fmla="*/ 1153 w 1775"/>
                <a:gd name="T15" fmla="*/ 297 h 297"/>
                <a:gd name="T16" fmla="*/ 1775 w 1775"/>
                <a:gd name="T17" fmla="*/ 213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5" h="297">
                  <a:moveTo>
                    <a:pt x="1775" y="213"/>
                  </a:moveTo>
                  <a:cubicBezTo>
                    <a:pt x="1443" y="57"/>
                    <a:pt x="1443" y="57"/>
                    <a:pt x="1443" y="57"/>
                  </a:cubicBezTo>
                  <a:cubicBezTo>
                    <a:pt x="1397" y="95"/>
                    <a:pt x="1397" y="95"/>
                    <a:pt x="1397" y="95"/>
                  </a:cubicBezTo>
                  <a:cubicBezTo>
                    <a:pt x="1397" y="95"/>
                    <a:pt x="730" y="100"/>
                    <a:pt x="205" y="0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95" y="117"/>
                    <a:pt x="198" y="138"/>
                    <a:pt x="309" y="153"/>
                  </a:cubicBezTo>
                  <a:cubicBezTo>
                    <a:pt x="859" y="229"/>
                    <a:pt x="1225" y="235"/>
                    <a:pt x="1225" y="235"/>
                  </a:cubicBezTo>
                  <a:cubicBezTo>
                    <a:pt x="1153" y="297"/>
                    <a:pt x="1153" y="297"/>
                    <a:pt x="1153" y="297"/>
                  </a:cubicBezTo>
                  <a:lnTo>
                    <a:pt x="1775" y="21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3" name="Group 152"/>
          <p:cNvGrpSpPr/>
          <p:nvPr/>
        </p:nvGrpSpPr>
        <p:grpSpPr>
          <a:xfrm>
            <a:off x="7772505" y="4191369"/>
            <a:ext cx="2227821" cy="1218428"/>
            <a:chOff x="4027695" y="1669969"/>
            <a:chExt cx="1722603" cy="1218428"/>
          </a:xfrm>
        </p:grpSpPr>
        <p:sp>
          <p:nvSpPr>
            <p:cNvPr id="154" name="TextBox 153"/>
            <p:cNvSpPr txBox="1"/>
            <p:nvPr/>
          </p:nvSpPr>
          <p:spPr>
            <a:xfrm>
              <a:off x="4027695" y="2057400"/>
              <a:ext cx="17086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159" name="Group 158"/>
          <p:cNvGrpSpPr/>
          <p:nvPr/>
        </p:nvGrpSpPr>
        <p:grpSpPr>
          <a:xfrm>
            <a:off x="323789" y="4112797"/>
            <a:ext cx="3251664" cy="972206"/>
            <a:chOff x="3236036" y="1669969"/>
            <a:chExt cx="2514262" cy="972206"/>
          </a:xfrm>
        </p:grpSpPr>
        <p:sp>
          <p:nvSpPr>
            <p:cNvPr id="160" name="TextBox 159"/>
            <p:cNvSpPr txBox="1"/>
            <p:nvPr/>
          </p:nvSpPr>
          <p:spPr>
            <a:xfrm>
              <a:off x="3242440" y="2057400"/>
              <a:ext cx="249392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3236036" y="1669969"/>
              <a:ext cx="25142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3886200" y="1143000"/>
            <a:ext cx="4013490" cy="972206"/>
            <a:chOff x="4027695" y="1669969"/>
            <a:chExt cx="1722603" cy="972206"/>
          </a:xfrm>
        </p:grpSpPr>
        <p:sp>
          <p:nvSpPr>
            <p:cNvPr id="163" name="TextBox 162"/>
            <p:cNvSpPr txBox="1"/>
            <p:nvPr/>
          </p:nvSpPr>
          <p:spPr>
            <a:xfrm>
              <a:off x="4027695" y="2057400"/>
              <a:ext cx="17086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165" name="Group 164"/>
          <p:cNvGrpSpPr/>
          <p:nvPr/>
        </p:nvGrpSpPr>
        <p:grpSpPr>
          <a:xfrm>
            <a:off x="101997" y="2390685"/>
            <a:ext cx="3083943" cy="972206"/>
            <a:chOff x="4027695" y="1669969"/>
            <a:chExt cx="1722603" cy="972206"/>
          </a:xfrm>
        </p:grpSpPr>
        <p:sp>
          <p:nvSpPr>
            <p:cNvPr id="166" name="TextBox 165"/>
            <p:cNvSpPr txBox="1"/>
            <p:nvPr/>
          </p:nvSpPr>
          <p:spPr>
            <a:xfrm>
              <a:off x="4027695" y="2057400"/>
              <a:ext cx="17086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144126" y="3733801"/>
            <a:ext cx="1647550" cy="2362279"/>
            <a:chOff x="6285507" y="4056652"/>
            <a:chExt cx="1361612" cy="1952296"/>
          </a:xfrm>
        </p:grpSpPr>
        <p:grpSp>
          <p:nvGrpSpPr>
            <p:cNvPr id="3" name="Group 2"/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80" name="Freeform 25"/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" name="Freeform 26"/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84" name="TextBox 83"/>
            <p:cNvSpPr txBox="1"/>
            <p:nvPr/>
          </p:nvSpPr>
          <p:spPr>
            <a:xfrm>
              <a:off x="6371735" y="4502913"/>
              <a:ext cx="1189156" cy="53415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8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</a:t>
              </a:r>
            </a:p>
            <a:p>
              <a:pPr algn="ctr"/>
              <a:r>
                <a:rPr lang="en-US" sz="18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here</a:t>
              </a:r>
              <a:endParaRPr lang="en-US" sz="18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2807220" y="2788418"/>
            <a:ext cx="1361612" cy="1952296"/>
            <a:chOff x="6285507" y="4056652"/>
            <a:chExt cx="1361612" cy="1952296"/>
          </a:xfrm>
        </p:grpSpPr>
        <p:grpSp>
          <p:nvGrpSpPr>
            <p:cNvPr id="87" name="Group 86"/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90" name="Group 89"/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91" name="Freeform 25"/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" name="Freeform 26"/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88" name="TextBox 87"/>
            <p:cNvSpPr txBox="1"/>
            <p:nvPr/>
          </p:nvSpPr>
          <p:spPr>
            <a:xfrm>
              <a:off x="6371735" y="4508382"/>
              <a:ext cx="118915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</a:t>
              </a:r>
            </a:p>
            <a:p>
              <a:pPr algn="ctr"/>
              <a:r>
                <a:rPr lang="en-US" sz="14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here</a:t>
              </a:r>
              <a:endParaRPr lang="en-US" sz="1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2162941" y="839614"/>
            <a:ext cx="1022999" cy="1466789"/>
            <a:chOff x="6285507" y="4056652"/>
            <a:chExt cx="1361612" cy="1952296"/>
          </a:xfrm>
        </p:grpSpPr>
        <p:grpSp>
          <p:nvGrpSpPr>
            <p:cNvPr id="94" name="Group 93"/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96" name="Rectangle 95"/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97" name="Group 96"/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98" name="Freeform 25"/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" name="Freeform 26"/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95" name="TextBox 94"/>
            <p:cNvSpPr txBox="1"/>
            <p:nvPr/>
          </p:nvSpPr>
          <p:spPr>
            <a:xfrm>
              <a:off x="6371735" y="4462752"/>
              <a:ext cx="1189156" cy="61447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</a:t>
              </a:r>
            </a:p>
            <a:p>
              <a:pPr algn="ctr"/>
              <a:r>
                <a:rPr lang="en-US" sz="12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here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36224" y="726776"/>
            <a:ext cx="1022999" cy="1466789"/>
            <a:chOff x="6285507" y="4056652"/>
            <a:chExt cx="1361612" cy="1952296"/>
          </a:xfrm>
        </p:grpSpPr>
        <p:grpSp>
          <p:nvGrpSpPr>
            <p:cNvPr id="101" name="Group 100"/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04" name="Group 103"/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105" name="Freeform 25"/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" name="Freeform 26"/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102" name="TextBox 101"/>
            <p:cNvSpPr txBox="1"/>
            <p:nvPr/>
          </p:nvSpPr>
          <p:spPr>
            <a:xfrm>
              <a:off x="6371735" y="4462752"/>
              <a:ext cx="1189156" cy="61447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</a:t>
              </a:r>
            </a:p>
            <a:p>
              <a:pPr algn="ctr"/>
              <a:r>
                <a:rPr lang="en-US" sz="12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here</a:t>
              </a:r>
              <a:endParaRPr lang="en-US" sz="12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856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 Bifurcation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183482" y="1443038"/>
            <a:ext cx="9825039" cy="4572000"/>
            <a:chOff x="1293812" y="1443038"/>
            <a:chExt cx="9825039" cy="4572000"/>
          </a:xfrm>
        </p:grpSpPr>
        <p:grpSp>
          <p:nvGrpSpPr>
            <p:cNvPr id="53" name="Group 52"/>
            <p:cNvGrpSpPr/>
            <p:nvPr/>
          </p:nvGrpSpPr>
          <p:grpSpPr>
            <a:xfrm>
              <a:off x="6403976" y="1443038"/>
              <a:ext cx="4714875" cy="4572000"/>
              <a:chOff x="6403976" y="1443038"/>
              <a:chExt cx="4714875" cy="4572000"/>
            </a:xfrm>
          </p:grpSpPr>
          <p:sp>
            <p:nvSpPr>
              <p:cNvPr id="17" name="Freeform 5"/>
              <p:cNvSpPr>
                <a:spLocks/>
              </p:cNvSpPr>
              <p:nvPr/>
            </p:nvSpPr>
            <p:spPr bwMode="auto">
              <a:xfrm>
                <a:off x="6403976" y="1443038"/>
                <a:ext cx="4714875" cy="4572000"/>
              </a:xfrm>
              <a:custGeom>
                <a:avLst/>
                <a:gdLst>
                  <a:gd name="T0" fmla="*/ 634 w 1015"/>
                  <a:gd name="T1" fmla="*/ 133 h 984"/>
                  <a:gd name="T2" fmla="*/ 503 w 1015"/>
                  <a:gd name="T3" fmla="*/ 262 h 984"/>
                  <a:gd name="T4" fmla="*/ 372 w 1015"/>
                  <a:gd name="T5" fmla="*/ 133 h 984"/>
                  <a:gd name="T6" fmla="*/ 0 w 1015"/>
                  <a:gd name="T7" fmla="*/ 1 h 984"/>
                  <a:gd name="T8" fmla="*/ 0 w 1015"/>
                  <a:gd name="T9" fmla="*/ 282 h 984"/>
                  <a:gd name="T10" fmla="*/ 206 w 1015"/>
                  <a:gd name="T11" fmla="*/ 358 h 984"/>
                  <a:gd name="T12" fmla="*/ 358 w 1015"/>
                  <a:gd name="T13" fmla="*/ 902 h 984"/>
                  <a:gd name="T14" fmla="*/ 357 w 1015"/>
                  <a:gd name="T15" fmla="*/ 984 h 984"/>
                  <a:gd name="T16" fmla="*/ 650 w 1015"/>
                  <a:gd name="T17" fmla="*/ 984 h 984"/>
                  <a:gd name="T18" fmla="*/ 649 w 1015"/>
                  <a:gd name="T19" fmla="*/ 902 h 984"/>
                  <a:gd name="T20" fmla="*/ 801 w 1015"/>
                  <a:gd name="T21" fmla="*/ 358 h 984"/>
                  <a:gd name="T22" fmla="*/ 1015 w 1015"/>
                  <a:gd name="T23" fmla="*/ 281 h 984"/>
                  <a:gd name="T24" fmla="*/ 1015 w 1015"/>
                  <a:gd name="T25" fmla="*/ 0 h 984"/>
                  <a:gd name="T26" fmla="*/ 634 w 1015"/>
                  <a:gd name="T27" fmla="*/ 133 h 9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5" h="984">
                    <a:moveTo>
                      <a:pt x="634" y="133"/>
                    </a:moveTo>
                    <a:cubicBezTo>
                      <a:pt x="583" y="171"/>
                      <a:pt x="539" y="214"/>
                      <a:pt x="503" y="262"/>
                    </a:cubicBezTo>
                    <a:cubicBezTo>
                      <a:pt x="467" y="214"/>
                      <a:pt x="424" y="171"/>
                      <a:pt x="372" y="133"/>
                    </a:cubicBezTo>
                    <a:cubicBezTo>
                      <a:pt x="271" y="58"/>
                      <a:pt x="148" y="14"/>
                      <a:pt x="0" y="1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84" y="293"/>
                      <a:pt x="151" y="318"/>
                      <a:pt x="206" y="358"/>
                    </a:cubicBezTo>
                    <a:cubicBezTo>
                      <a:pt x="356" y="469"/>
                      <a:pt x="364" y="638"/>
                      <a:pt x="358" y="902"/>
                    </a:cubicBezTo>
                    <a:cubicBezTo>
                      <a:pt x="357" y="929"/>
                      <a:pt x="357" y="956"/>
                      <a:pt x="357" y="984"/>
                    </a:cubicBezTo>
                    <a:cubicBezTo>
                      <a:pt x="650" y="984"/>
                      <a:pt x="650" y="984"/>
                      <a:pt x="650" y="984"/>
                    </a:cubicBezTo>
                    <a:cubicBezTo>
                      <a:pt x="650" y="956"/>
                      <a:pt x="649" y="929"/>
                      <a:pt x="649" y="902"/>
                    </a:cubicBezTo>
                    <a:cubicBezTo>
                      <a:pt x="643" y="638"/>
                      <a:pt x="650" y="469"/>
                      <a:pt x="801" y="358"/>
                    </a:cubicBezTo>
                    <a:cubicBezTo>
                      <a:pt x="857" y="316"/>
                      <a:pt x="927" y="291"/>
                      <a:pt x="1015" y="281"/>
                    </a:cubicBezTo>
                    <a:cubicBezTo>
                      <a:pt x="1015" y="0"/>
                      <a:pt x="1015" y="0"/>
                      <a:pt x="1015" y="0"/>
                    </a:cubicBezTo>
                    <a:cubicBezTo>
                      <a:pt x="863" y="13"/>
                      <a:pt x="738" y="57"/>
                      <a:pt x="634" y="13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6" name="Group 45"/>
              <p:cNvGrpSpPr/>
              <p:nvPr/>
            </p:nvGrpSpPr>
            <p:grpSpPr>
              <a:xfrm>
                <a:off x="6403976" y="1549400"/>
                <a:ext cx="4714875" cy="4465638"/>
                <a:chOff x="6403976" y="1549400"/>
                <a:chExt cx="4714875" cy="4465638"/>
              </a:xfrm>
            </p:grpSpPr>
            <p:sp>
              <p:nvSpPr>
                <p:cNvPr id="18" name="Freeform 6"/>
                <p:cNvSpPr>
                  <a:spLocks/>
                </p:cNvSpPr>
                <p:nvPr/>
              </p:nvSpPr>
              <p:spPr bwMode="auto">
                <a:xfrm>
                  <a:off x="8266113" y="3087688"/>
                  <a:ext cx="233363" cy="255588"/>
                </a:xfrm>
                <a:custGeom>
                  <a:avLst/>
                  <a:gdLst>
                    <a:gd name="T0" fmla="*/ 0 w 50"/>
                    <a:gd name="T1" fmla="*/ 10 h 55"/>
                    <a:gd name="T2" fmla="*/ 37 w 50"/>
                    <a:gd name="T3" fmla="*/ 55 h 55"/>
                    <a:gd name="T4" fmla="*/ 50 w 50"/>
                    <a:gd name="T5" fmla="*/ 46 h 55"/>
                    <a:gd name="T6" fmla="*/ 12 w 50"/>
                    <a:gd name="T7" fmla="*/ 0 h 55"/>
                    <a:gd name="T8" fmla="*/ 0 w 50"/>
                    <a:gd name="T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0" h="55">
                      <a:moveTo>
                        <a:pt x="0" y="10"/>
                      </a:moveTo>
                      <a:cubicBezTo>
                        <a:pt x="14" y="25"/>
                        <a:pt x="26" y="40"/>
                        <a:pt x="37" y="55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39" y="31"/>
                        <a:pt x="26" y="15"/>
                        <a:pt x="12" y="0"/>
                      </a:cubicBez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7"/>
                <p:cNvSpPr>
                  <a:spLocks/>
                </p:cNvSpPr>
                <p:nvPr/>
              </p:nvSpPr>
              <p:spPr bwMode="auto">
                <a:xfrm>
                  <a:off x="8731251" y="5815013"/>
                  <a:ext cx="79375" cy="200025"/>
                </a:xfrm>
                <a:custGeom>
                  <a:avLst/>
                  <a:gdLst>
                    <a:gd name="T0" fmla="*/ 0 w 17"/>
                    <a:gd name="T1" fmla="*/ 43 h 43"/>
                    <a:gd name="T2" fmla="*/ 16 w 17"/>
                    <a:gd name="T3" fmla="*/ 43 h 43"/>
                    <a:gd name="T4" fmla="*/ 17 w 17"/>
                    <a:gd name="T5" fmla="*/ 1 h 43"/>
                    <a:gd name="T6" fmla="*/ 1 w 17"/>
                    <a:gd name="T7" fmla="*/ 0 h 43"/>
                    <a:gd name="T8" fmla="*/ 0 w 17"/>
                    <a:gd name="T9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43">
                      <a:moveTo>
                        <a:pt x="0" y="43"/>
                      </a:move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6" y="32"/>
                        <a:pt x="17" y="18"/>
                        <a:pt x="17" y="1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8"/>
                        <a:pt x="0" y="32"/>
                        <a:pt x="0" y="4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8"/>
                <p:cNvSpPr>
                  <a:spLocks/>
                </p:cNvSpPr>
                <p:nvPr/>
              </p:nvSpPr>
              <p:spPr bwMode="auto">
                <a:xfrm>
                  <a:off x="8702676" y="3692525"/>
                  <a:ext cx="98425" cy="277813"/>
                </a:xfrm>
                <a:custGeom>
                  <a:avLst/>
                  <a:gdLst>
                    <a:gd name="T0" fmla="*/ 21 w 21"/>
                    <a:gd name="T1" fmla="*/ 60 h 60"/>
                    <a:gd name="T2" fmla="*/ 21 w 21"/>
                    <a:gd name="T3" fmla="*/ 41 h 60"/>
                    <a:gd name="T4" fmla="*/ 15 w 21"/>
                    <a:gd name="T5" fmla="*/ 0 h 60"/>
                    <a:gd name="T6" fmla="*/ 0 w 21"/>
                    <a:gd name="T7" fmla="*/ 3 h 60"/>
                    <a:gd name="T8" fmla="*/ 5 w 21"/>
                    <a:gd name="T9" fmla="*/ 42 h 60"/>
                    <a:gd name="T10" fmla="*/ 5 w 21"/>
                    <a:gd name="T11" fmla="*/ 59 h 60"/>
                    <a:gd name="T12" fmla="*/ 21 w 21"/>
                    <a:gd name="T13" fmla="*/ 6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60">
                      <a:moveTo>
                        <a:pt x="21" y="60"/>
                      </a:moveTo>
                      <a:cubicBezTo>
                        <a:pt x="21" y="52"/>
                        <a:pt x="21" y="46"/>
                        <a:pt x="21" y="41"/>
                      </a:cubicBezTo>
                      <a:cubicBezTo>
                        <a:pt x="20" y="27"/>
                        <a:pt x="18" y="13"/>
                        <a:pt x="15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" y="16"/>
                        <a:pt x="4" y="29"/>
                        <a:pt x="5" y="42"/>
                      </a:cubicBezTo>
                      <a:cubicBezTo>
                        <a:pt x="5" y="46"/>
                        <a:pt x="5" y="52"/>
                        <a:pt x="5" y="59"/>
                      </a:cubicBezTo>
                      <a:lnTo>
                        <a:pt x="21" y="6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" name="Freeform 9"/>
                <p:cNvSpPr>
                  <a:spLocks/>
                </p:cNvSpPr>
                <p:nvPr/>
              </p:nvSpPr>
              <p:spPr bwMode="auto">
                <a:xfrm>
                  <a:off x="6418263" y="2108200"/>
                  <a:ext cx="282575" cy="101600"/>
                </a:xfrm>
                <a:custGeom>
                  <a:avLst/>
                  <a:gdLst>
                    <a:gd name="T0" fmla="*/ 0 w 61"/>
                    <a:gd name="T1" fmla="*/ 0 h 22"/>
                    <a:gd name="T2" fmla="*/ 0 w 61"/>
                    <a:gd name="T3" fmla="*/ 16 h 22"/>
                    <a:gd name="T4" fmla="*/ 58 w 61"/>
                    <a:gd name="T5" fmla="*/ 22 h 22"/>
                    <a:gd name="T6" fmla="*/ 61 w 61"/>
                    <a:gd name="T7" fmla="*/ 6 h 22"/>
                    <a:gd name="T8" fmla="*/ 0 w 61"/>
                    <a:gd name="T9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22">
                      <a:moveTo>
                        <a:pt x="0" y="0"/>
                      </a:move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18" y="16"/>
                        <a:pt x="37" y="18"/>
                        <a:pt x="58" y="22"/>
                      </a:cubicBezTo>
                      <a:cubicBezTo>
                        <a:pt x="61" y="6"/>
                        <a:pt x="61" y="6"/>
                        <a:pt x="61" y="6"/>
                      </a:cubicBezTo>
                      <a:cubicBezTo>
                        <a:pt x="39" y="2"/>
                        <a:pt x="19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" name="Freeform 10"/>
                <p:cNvSpPr>
                  <a:spLocks/>
                </p:cNvSpPr>
                <p:nvPr/>
              </p:nvSpPr>
              <p:spPr bwMode="auto">
                <a:xfrm>
                  <a:off x="7105651" y="2270125"/>
                  <a:ext cx="282575" cy="180975"/>
                </a:xfrm>
                <a:custGeom>
                  <a:avLst/>
                  <a:gdLst>
                    <a:gd name="T0" fmla="*/ 6 w 61"/>
                    <a:gd name="T1" fmla="*/ 0 h 39"/>
                    <a:gd name="T2" fmla="*/ 0 w 61"/>
                    <a:gd name="T3" fmla="*/ 14 h 39"/>
                    <a:gd name="T4" fmla="*/ 54 w 61"/>
                    <a:gd name="T5" fmla="*/ 39 h 39"/>
                    <a:gd name="T6" fmla="*/ 61 w 61"/>
                    <a:gd name="T7" fmla="*/ 25 h 39"/>
                    <a:gd name="T8" fmla="*/ 6 w 61"/>
                    <a:gd name="T9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9">
                      <a:moveTo>
                        <a:pt x="6" y="0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18" y="21"/>
                        <a:pt x="36" y="30"/>
                        <a:pt x="54" y="39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43" y="15"/>
                        <a:pt x="24" y="7"/>
                        <a:pt x="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" name="Freeform 11"/>
                <p:cNvSpPr>
                  <a:spLocks/>
                </p:cNvSpPr>
                <p:nvPr/>
              </p:nvSpPr>
              <p:spPr bwMode="auto">
                <a:xfrm>
                  <a:off x="7732713" y="2614613"/>
                  <a:ext cx="265113" cy="222250"/>
                </a:xfrm>
                <a:custGeom>
                  <a:avLst/>
                  <a:gdLst>
                    <a:gd name="T0" fmla="*/ 9 w 57"/>
                    <a:gd name="T1" fmla="*/ 0 h 48"/>
                    <a:gd name="T2" fmla="*/ 0 w 57"/>
                    <a:gd name="T3" fmla="*/ 13 h 48"/>
                    <a:gd name="T4" fmla="*/ 47 w 57"/>
                    <a:gd name="T5" fmla="*/ 48 h 48"/>
                    <a:gd name="T6" fmla="*/ 57 w 57"/>
                    <a:gd name="T7" fmla="*/ 36 h 48"/>
                    <a:gd name="T8" fmla="*/ 9 w 57"/>
                    <a:gd name="T9" fmla="*/ 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48">
                      <a:moveTo>
                        <a:pt x="9" y="0"/>
                      </a:move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16" y="24"/>
                        <a:pt x="32" y="36"/>
                        <a:pt x="47" y="48"/>
                      </a:cubicBezTo>
                      <a:cubicBezTo>
                        <a:pt x="57" y="36"/>
                        <a:pt x="57" y="36"/>
                        <a:pt x="57" y="36"/>
                      </a:cubicBezTo>
                      <a:cubicBezTo>
                        <a:pt x="42" y="24"/>
                        <a:pt x="26" y="12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" name="Freeform 12"/>
                <p:cNvSpPr>
                  <a:spLocks/>
                </p:cNvSpPr>
                <p:nvPr/>
              </p:nvSpPr>
              <p:spPr bwMode="auto">
                <a:xfrm>
                  <a:off x="9447213" y="2614613"/>
                  <a:ext cx="268288" cy="222250"/>
                </a:xfrm>
                <a:custGeom>
                  <a:avLst/>
                  <a:gdLst>
                    <a:gd name="T0" fmla="*/ 49 w 58"/>
                    <a:gd name="T1" fmla="*/ 0 h 48"/>
                    <a:gd name="T2" fmla="*/ 0 w 58"/>
                    <a:gd name="T3" fmla="*/ 36 h 48"/>
                    <a:gd name="T4" fmla="*/ 11 w 58"/>
                    <a:gd name="T5" fmla="*/ 48 h 48"/>
                    <a:gd name="T6" fmla="*/ 58 w 58"/>
                    <a:gd name="T7" fmla="*/ 13 h 48"/>
                    <a:gd name="T8" fmla="*/ 49 w 58"/>
                    <a:gd name="T9" fmla="*/ 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8" h="48">
                      <a:moveTo>
                        <a:pt x="49" y="0"/>
                      </a:moveTo>
                      <a:cubicBezTo>
                        <a:pt x="32" y="12"/>
                        <a:pt x="16" y="24"/>
                        <a:pt x="0" y="36"/>
                      </a:cubicBezTo>
                      <a:cubicBezTo>
                        <a:pt x="11" y="48"/>
                        <a:pt x="11" y="48"/>
                        <a:pt x="11" y="48"/>
                      </a:cubicBezTo>
                      <a:cubicBezTo>
                        <a:pt x="26" y="36"/>
                        <a:pt x="41" y="24"/>
                        <a:pt x="58" y="13"/>
                      </a:cubicBezTo>
                      <a:lnTo>
                        <a:pt x="49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" name="Freeform 13"/>
                <p:cNvSpPr>
                  <a:spLocks/>
                </p:cNvSpPr>
                <p:nvPr/>
              </p:nvSpPr>
              <p:spPr bwMode="auto">
                <a:xfrm>
                  <a:off x="8745538" y="5108575"/>
                  <a:ext cx="77788" cy="274638"/>
                </a:xfrm>
                <a:custGeom>
                  <a:avLst/>
                  <a:gdLst>
                    <a:gd name="T0" fmla="*/ 0 w 17"/>
                    <a:gd name="T1" fmla="*/ 59 h 59"/>
                    <a:gd name="T2" fmla="*/ 16 w 17"/>
                    <a:gd name="T3" fmla="*/ 59 h 59"/>
                    <a:gd name="T4" fmla="*/ 17 w 17"/>
                    <a:gd name="T5" fmla="*/ 0 h 59"/>
                    <a:gd name="T6" fmla="*/ 1 w 17"/>
                    <a:gd name="T7" fmla="*/ 0 h 59"/>
                    <a:gd name="T8" fmla="*/ 0 w 17"/>
                    <a:gd name="T9" fmla="*/ 5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59">
                      <a:moveTo>
                        <a:pt x="0" y="59"/>
                      </a:moveTo>
                      <a:cubicBezTo>
                        <a:pt x="16" y="59"/>
                        <a:pt x="16" y="59"/>
                        <a:pt x="16" y="59"/>
                      </a:cubicBezTo>
                      <a:cubicBezTo>
                        <a:pt x="16" y="40"/>
                        <a:pt x="16" y="20"/>
                        <a:pt x="17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20"/>
                        <a:pt x="0" y="40"/>
                        <a:pt x="0" y="5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" name="Freeform 14"/>
                <p:cNvSpPr>
                  <a:spLocks/>
                </p:cNvSpPr>
                <p:nvPr/>
              </p:nvSpPr>
              <p:spPr bwMode="auto">
                <a:xfrm>
                  <a:off x="10742613" y="2108200"/>
                  <a:ext cx="287338" cy="101600"/>
                </a:xfrm>
                <a:custGeom>
                  <a:avLst/>
                  <a:gdLst>
                    <a:gd name="T0" fmla="*/ 62 w 62"/>
                    <a:gd name="T1" fmla="*/ 0 h 22"/>
                    <a:gd name="T2" fmla="*/ 0 w 62"/>
                    <a:gd name="T3" fmla="*/ 6 h 22"/>
                    <a:gd name="T4" fmla="*/ 4 w 62"/>
                    <a:gd name="T5" fmla="*/ 22 h 22"/>
                    <a:gd name="T6" fmla="*/ 62 w 62"/>
                    <a:gd name="T7" fmla="*/ 16 h 22"/>
                    <a:gd name="T8" fmla="*/ 62 w 62"/>
                    <a:gd name="T9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22">
                      <a:moveTo>
                        <a:pt x="62" y="0"/>
                      </a:moveTo>
                      <a:cubicBezTo>
                        <a:pt x="43" y="0"/>
                        <a:pt x="22" y="2"/>
                        <a:pt x="0" y="6"/>
                      </a:cubicBezTo>
                      <a:cubicBezTo>
                        <a:pt x="4" y="22"/>
                        <a:pt x="4" y="22"/>
                        <a:pt x="4" y="22"/>
                      </a:cubicBezTo>
                      <a:cubicBezTo>
                        <a:pt x="24" y="18"/>
                        <a:pt x="44" y="16"/>
                        <a:pt x="62" y="16"/>
                      </a:cubicBezTo>
                      <a:lnTo>
                        <a:pt x="62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" name="Freeform 15"/>
                <p:cNvSpPr>
                  <a:spLocks/>
                </p:cNvSpPr>
                <p:nvPr/>
              </p:nvSpPr>
              <p:spPr bwMode="auto">
                <a:xfrm>
                  <a:off x="10055226" y="2270125"/>
                  <a:ext cx="282575" cy="180975"/>
                </a:xfrm>
                <a:custGeom>
                  <a:avLst/>
                  <a:gdLst>
                    <a:gd name="T0" fmla="*/ 55 w 61"/>
                    <a:gd name="T1" fmla="*/ 0 h 39"/>
                    <a:gd name="T2" fmla="*/ 0 w 61"/>
                    <a:gd name="T3" fmla="*/ 25 h 39"/>
                    <a:gd name="T4" fmla="*/ 8 w 61"/>
                    <a:gd name="T5" fmla="*/ 39 h 39"/>
                    <a:gd name="T6" fmla="*/ 61 w 61"/>
                    <a:gd name="T7" fmla="*/ 14 h 39"/>
                    <a:gd name="T8" fmla="*/ 55 w 61"/>
                    <a:gd name="T9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9">
                      <a:moveTo>
                        <a:pt x="55" y="0"/>
                      </a:moveTo>
                      <a:cubicBezTo>
                        <a:pt x="37" y="7"/>
                        <a:pt x="19" y="15"/>
                        <a:pt x="0" y="25"/>
                      </a:cubicBezTo>
                      <a:cubicBezTo>
                        <a:pt x="8" y="39"/>
                        <a:pt x="8" y="39"/>
                        <a:pt x="8" y="39"/>
                      </a:cubicBezTo>
                      <a:cubicBezTo>
                        <a:pt x="26" y="30"/>
                        <a:pt x="44" y="21"/>
                        <a:pt x="61" y="14"/>
                      </a:cubicBezTo>
                      <a:lnTo>
                        <a:pt x="5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" name="Freeform 16"/>
                <p:cNvSpPr>
                  <a:spLocks/>
                </p:cNvSpPr>
                <p:nvPr/>
              </p:nvSpPr>
              <p:spPr bwMode="auto">
                <a:xfrm>
                  <a:off x="8750301" y="4398963"/>
                  <a:ext cx="73025" cy="273050"/>
                </a:xfrm>
                <a:custGeom>
                  <a:avLst/>
                  <a:gdLst>
                    <a:gd name="T0" fmla="*/ 0 w 16"/>
                    <a:gd name="T1" fmla="*/ 1 h 59"/>
                    <a:gd name="T2" fmla="*/ 0 w 16"/>
                    <a:gd name="T3" fmla="*/ 59 h 59"/>
                    <a:gd name="T4" fmla="*/ 16 w 16"/>
                    <a:gd name="T5" fmla="*/ 59 h 59"/>
                    <a:gd name="T6" fmla="*/ 16 w 16"/>
                    <a:gd name="T7" fmla="*/ 0 h 59"/>
                    <a:gd name="T8" fmla="*/ 0 w 16"/>
                    <a:gd name="T9" fmla="*/ 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59">
                      <a:moveTo>
                        <a:pt x="0" y="1"/>
                      </a:moveTo>
                      <a:cubicBezTo>
                        <a:pt x="0" y="18"/>
                        <a:pt x="0" y="38"/>
                        <a:pt x="0" y="59"/>
                      </a:cubicBezTo>
                      <a:cubicBezTo>
                        <a:pt x="16" y="59"/>
                        <a:pt x="16" y="59"/>
                        <a:pt x="16" y="59"/>
                      </a:cubicBezTo>
                      <a:cubicBezTo>
                        <a:pt x="16" y="38"/>
                        <a:pt x="16" y="18"/>
                        <a:pt x="16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" name="Freeform 17"/>
                <p:cNvSpPr>
                  <a:spLocks/>
                </p:cNvSpPr>
                <p:nvPr/>
              </p:nvSpPr>
              <p:spPr bwMode="auto">
                <a:xfrm>
                  <a:off x="8945563" y="3087688"/>
                  <a:ext cx="231775" cy="255588"/>
                </a:xfrm>
                <a:custGeom>
                  <a:avLst/>
                  <a:gdLst>
                    <a:gd name="T0" fmla="*/ 0 w 50"/>
                    <a:gd name="T1" fmla="*/ 46 h 55"/>
                    <a:gd name="T2" fmla="*/ 13 w 50"/>
                    <a:gd name="T3" fmla="*/ 55 h 55"/>
                    <a:gd name="T4" fmla="*/ 50 w 50"/>
                    <a:gd name="T5" fmla="*/ 10 h 55"/>
                    <a:gd name="T6" fmla="*/ 38 w 50"/>
                    <a:gd name="T7" fmla="*/ 0 h 55"/>
                    <a:gd name="T8" fmla="*/ 0 w 50"/>
                    <a:gd name="T9" fmla="*/ 46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0" h="55">
                      <a:moveTo>
                        <a:pt x="0" y="46"/>
                      </a:move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24" y="40"/>
                        <a:pt x="37" y="25"/>
                        <a:pt x="50" y="1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24" y="15"/>
                        <a:pt x="11" y="31"/>
                        <a:pt x="0" y="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" name="Freeform 18"/>
                <p:cNvSpPr>
                  <a:spLocks/>
                </p:cNvSpPr>
                <p:nvPr/>
              </p:nvSpPr>
              <p:spPr bwMode="auto">
                <a:xfrm>
                  <a:off x="6403976" y="2619375"/>
                  <a:ext cx="1835150" cy="3395663"/>
                </a:xfrm>
                <a:custGeom>
                  <a:avLst/>
                  <a:gdLst>
                    <a:gd name="T0" fmla="*/ 224 w 395"/>
                    <a:gd name="T1" fmla="*/ 80 h 731"/>
                    <a:gd name="T2" fmla="*/ 0 w 395"/>
                    <a:gd name="T3" fmla="*/ 0 h 731"/>
                    <a:gd name="T4" fmla="*/ 0 w 395"/>
                    <a:gd name="T5" fmla="*/ 6 h 731"/>
                    <a:gd name="T6" fmla="*/ 221 w 395"/>
                    <a:gd name="T7" fmla="*/ 85 h 731"/>
                    <a:gd name="T8" fmla="*/ 383 w 395"/>
                    <a:gd name="T9" fmla="*/ 650 h 731"/>
                    <a:gd name="T10" fmla="*/ 382 w 395"/>
                    <a:gd name="T11" fmla="*/ 731 h 731"/>
                    <a:gd name="T12" fmla="*/ 388 w 395"/>
                    <a:gd name="T13" fmla="*/ 731 h 731"/>
                    <a:gd name="T14" fmla="*/ 389 w 395"/>
                    <a:gd name="T15" fmla="*/ 650 h 731"/>
                    <a:gd name="T16" fmla="*/ 224 w 395"/>
                    <a:gd name="T17" fmla="*/ 80 h 7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95" h="731">
                      <a:moveTo>
                        <a:pt x="224" y="80"/>
                      </a:moveTo>
                      <a:cubicBezTo>
                        <a:pt x="170" y="40"/>
                        <a:pt x="92" y="12"/>
                        <a:pt x="0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91" y="18"/>
                        <a:pt x="167" y="46"/>
                        <a:pt x="221" y="85"/>
                      </a:cubicBezTo>
                      <a:cubicBezTo>
                        <a:pt x="381" y="203"/>
                        <a:pt x="389" y="377"/>
                        <a:pt x="383" y="650"/>
                      </a:cubicBezTo>
                      <a:cubicBezTo>
                        <a:pt x="382" y="675"/>
                        <a:pt x="382" y="703"/>
                        <a:pt x="382" y="731"/>
                      </a:cubicBezTo>
                      <a:cubicBezTo>
                        <a:pt x="388" y="731"/>
                        <a:pt x="388" y="731"/>
                        <a:pt x="388" y="731"/>
                      </a:cubicBezTo>
                      <a:cubicBezTo>
                        <a:pt x="388" y="703"/>
                        <a:pt x="388" y="675"/>
                        <a:pt x="389" y="650"/>
                      </a:cubicBezTo>
                      <a:cubicBezTo>
                        <a:pt x="395" y="375"/>
                        <a:pt x="387" y="200"/>
                        <a:pt x="224" y="8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" name="Freeform 19"/>
                <p:cNvSpPr>
                  <a:spLocks/>
                </p:cNvSpPr>
                <p:nvPr/>
              </p:nvSpPr>
              <p:spPr bwMode="auto">
                <a:xfrm>
                  <a:off x="9247188" y="2600325"/>
                  <a:ext cx="1871663" cy="3414713"/>
                </a:xfrm>
                <a:custGeom>
                  <a:avLst/>
                  <a:gdLst>
                    <a:gd name="T0" fmla="*/ 6 w 403"/>
                    <a:gd name="T1" fmla="*/ 654 h 735"/>
                    <a:gd name="T2" fmla="*/ 6 w 403"/>
                    <a:gd name="T3" fmla="*/ 654 h 735"/>
                    <a:gd name="T4" fmla="*/ 7 w 403"/>
                    <a:gd name="T5" fmla="*/ 735 h 735"/>
                    <a:gd name="T6" fmla="*/ 13 w 403"/>
                    <a:gd name="T7" fmla="*/ 735 h 735"/>
                    <a:gd name="T8" fmla="*/ 12 w 403"/>
                    <a:gd name="T9" fmla="*/ 654 h 735"/>
                    <a:gd name="T10" fmla="*/ 12 w 403"/>
                    <a:gd name="T11" fmla="*/ 654 h 735"/>
                    <a:gd name="T12" fmla="*/ 174 w 403"/>
                    <a:gd name="T13" fmla="*/ 89 h 735"/>
                    <a:gd name="T14" fmla="*/ 403 w 403"/>
                    <a:gd name="T15" fmla="*/ 6 h 735"/>
                    <a:gd name="T16" fmla="*/ 403 w 403"/>
                    <a:gd name="T17" fmla="*/ 0 h 735"/>
                    <a:gd name="T18" fmla="*/ 170 w 403"/>
                    <a:gd name="T19" fmla="*/ 84 h 735"/>
                    <a:gd name="T20" fmla="*/ 6 w 403"/>
                    <a:gd name="T21" fmla="*/ 654 h 7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3" h="735">
                      <a:moveTo>
                        <a:pt x="6" y="654"/>
                      </a:moveTo>
                      <a:cubicBezTo>
                        <a:pt x="6" y="654"/>
                        <a:pt x="6" y="654"/>
                        <a:pt x="6" y="654"/>
                      </a:cubicBezTo>
                      <a:cubicBezTo>
                        <a:pt x="6" y="681"/>
                        <a:pt x="7" y="708"/>
                        <a:pt x="7" y="735"/>
                      </a:cubicBezTo>
                      <a:cubicBezTo>
                        <a:pt x="13" y="735"/>
                        <a:pt x="13" y="735"/>
                        <a:pt x="13" y="735"/>
                      </a:cubicBezTo>
                      <a:cubicBezTo>
                        <a:pt x="13" y="708"/>
                        <a:pt x="12" y="680"/>
                        <a:pt x="12" y="654"/>
                      </a:cubicBezTo>
                      <a:cubicBezTo>
                        <a:pt x="12" y="654"/>
                        <a:pt x="12" y="654"/>
                        <a:pt x="12" y="654"/>
                      </a:cubicBezTo>
                      <a:cubicBezTo>
                        <a:pt x="6" y="381"/>
                        <a:pt x="14" y="207"/>
                        <a:pt x="174" y="89"/>
                      </a:cubicBezTo>
                      <a:cubicBezTo>
                        <a:pt x="230" y="48"/>
                        <a:pt x="324" y="19"/>
                        <a:pt x="403" y="6"/>
                      </a:cubicBezTo>
                      <a:cubicBezTo>
                        <a:pt x="403" y="0"/>
                        <a:pt x="403" y="0"/>
                        <a:pt x="403" y="0"/>
                      </a:cubicBezTo>
                      <a:cubicBezTo>
                        <a:pt x="323" y="13"/>
                        <a:pt x="227" y="42"/>
                        <a:pt x="170" y="84"/>
                      </a:cubicBezTo>
                      <a:cubicBezTo>
                        <a:pt x="8" y="204"/>
                        <a:pt x="0" y="379"/>
                        <a:pt x="6" y="6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" name="Freeform 20"/>
                <p:cNvSpPr>
                  <a:spLocks/>
                </p:cNvSpPr>
                <p:nvPr/>
              </p:nvSpPr>
              <p:spPr bwMode="auto">
                <a:xfrm>
                  <a:off x="6403976" y="1549400"/>
                  <a:ext cx="4714875" cy="1352550"/>
                </a:xfrm>
                <a:custGeom>
                  <a:avLst/>
                  <a:gdLst>
                    <a:gd name="T0" fmla="*/ 649 w 1015"/>
                    <a:gd name="T1" fmla="*/ 130 h 291"/>
                    <a:gd name="T2" fmla="*/ 523 w 1015"/>
                    <a:gd name="T3" fmla="*/ 254 h 291"/>
                    <a:gd name="T4" fmla="*/ 503 w 1015"/>
                    <a:gd name="T5" fmla="*/ 281 h 291"/>
                    <a:gd name="T6" fmla="*/ 483 w 1015"/>
                    <a:gd name="T7" fmla="*/ 254 h 291"/>
                    <a:gd name="T8" fmla="*/ 357 w 1015"/>
                    <a:gd name="T9" fmla="*/ 130 h 291"/>
                    <a:gd name="T10" fmla="*/ 0 w 1015"/>
                    <a:gd name="T11" fmla="*/ 4 h 291"/>
                    <a:gd name="T12" fmla="*/ 0 w 1015"/>
                    <a:gd name="T13" fmla="*/ 10 h 291"/>
                    <a:gd name="T14" fmla="*/ 354 w 1015"/>
                    <a:gd name="T15" fmla="*/ 135 h 291"/>
                    <a:gd name="T16" fmla="*/ 478 w 1015"/>
                    <a:gd name="T17" fmla="*/ 258 h 291"/>
                    <a:gd name="T18" fmla="*/ 503 w 1015"/>
                    <a:gd name="T19" fmla="*/ 291 h 291"/>
                    <a:gd name="T20" fmla="*/ 528 w 1015"/>
                    <a:gd name="T21" fmla="*/ 258 h 291"/>
                    <a:gd name="T22" fmla="*/ 653 w 1015"/>
                    <a:gd name="T23" fmla="*/ 135 h 291"/>
                    <a:gd name="T24" fmla="*/ 1015 w 1015"/>
                    <a:gd name="T25" fmla="*/ 6 h 291"/>
                    <a:gd name="T26" fmla="*/ 1015 w 1015"/>
                    <a:gd name="T27" fmla="*/ 0 h 291"/>
                    <a:gd name="T28" fmla="*/ 649 w 1015"/>
                    <a:gd name="T29" fmla="*/ 130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015" h="291">
                      <a:moveTo>
                        <a:pt x="649" y="130"/>
                      </a:moveTo>
                      <a:cubicBezTo>
                        <a:pt x="600" y="166"/>
                        <a:pt x="558" y="208"/>
                        <a:pt x="523" y="254"/>
                      </a:cubicBezTo>
                      <a:cubicBezTo>
                        <a:pt x="503" y="281"/>
                        <a:pt x="503" y="281"/>
                        <a:pt x="503" y="281"/>
                      </a:cubicBezTo>
                      <a:cubicBezTo>
                        <a:pt x="483" y="254"/>
                        <a:pt x="483" y="254"/>
                        <a:pt x="483" y="254"/>
                      </a:cubicBezTo>
                      <a:cubicBezTo>
                        <a:pt x="449" y="208"/>
                        <a:pt x="406" y="166"/>
                        <a:pt x="357" y="130"/>
                      </a:cubicBezTo>
                      <a:cubicBezTo>
                        <a:pt x="266" y="63"/>
                        <a:pt x="142" y="19"/>
                        <a:pt x="0" y="4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141" y="25"/>
                        <a:pt x="263" y="68"/>
                        <a:pt x="354" y="135"/>
                      </a:cubicBezTo>
                      <a:cubicBezTo>
                        <a:pt x="402" y="171"/>
                        <a:pt x="444" y="212"/>
                        <a:pt x="478" y="258"/>
                      </a:cubicBezTo>
                      <a:cubicBezTo>
                        <a:pt x="503" y="291"/>
                        <a:pt x="503" y="291"/>
                        <a:pt x="503" y="291"/>
                      </a:cubicBezTo>
                      <a:cubicBezTo>
                        <a:pt x="528" y="258"/>
                        <a:pt x="528" y="258"/>
                        <a:pt x="528" y="258"/>
                      </a:cubicBezTo>
                      <a:cubicBezTo>
                        <a:pt x="562" y="212"/>
                        <a:pt x="604" y="171"/>
                        <a:pt x="653" y="135"/>
                      </a:cubicBezTo>
                      <a:cubicBezTo>
                        <a:pt x="740" y="70"/>
                        <a:pt x="874" y="23"/>
                        <a:pt x="1015" y="6"/>
                      </a:cubicBezTo>
                      <a:cubicBezTo>
                        <a:pt x="1015" y="0"/>
                        <a:pt x="1015" y="0"/>
                        <a:pt x="1015" y="0"/>
                      </a:cubicBezTo>
                      <a:cubicBezTo>
                        <a:pt x="872" y="17"/>
                        <a:pt x="737" y="65"/>
                        <a:pt x="649" y="13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51" name="Group 50"/>
            <p:cNvGrpSpPr/>
            <p:nvPr/>
          </p:nvGrpSpPr>
          <p:grpSpPr>
            <a:xfrm>
              <a:off x="1293812" y="1709738"/>
              <a:ext cx="5562600" cy="4038600"/>
              <a:chOff x="1293812" y="1701332"/>
              <a:chExt cx="5562600" cy="4038600"/>
            </a:xfrm>
          </p:grpSpPr>
          <p:grpSp>
            <p:nvGrpSpPr>
              <p:cNvPr id="21" name="Group 20"/>
              <p:cNvGrpSpPr/>
              <p:nvPr/>
            </p:nvGrpSpPr>
            <p:grpSpPr>
              <a:xfrm>
                <a:off x="1293812" y="4191000"/>
                <a:ext cx="5562600" cy="1548932"/>
                <a:chOff x="8360655" y="3099268"/>
                <a:chExt cx="5562600" cy="1548932"/>
              </a:xfrm>
            </p:grpSpPr>
            <p:sp>
              <p:nvSpPr>
                <p:cNvPr id="29" name="TextBox 28"/>
                <p:cNvSpPr txBox="1"/>
                <p:nvPr/>
              </p:nvSpPr>
              <p:spPr>
                <a:xfrm>
                  <a:off x="8360655" y="3570982"/>
                  <a:ext cx="5562600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kern="0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This is a sample text. Insert your desired text here. This is a sample text. Insert your desired text here. This is a sample text. Insert your desired text here. This is a sample text. Insert your desired text here. </a:t>
                  </a:r>
                  <a:endParaRPr lang="en-US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8360655" y="3099268"/>
                  <a:ext cx="541020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SAMPLE TEXT</a:t>
                  </a:r>
                </a:p>
              </p:txBody>
            </p:sp>
          </p:grpSp>
          <p:grpSp>
            <p:nvGrpSpPr>
              <p:cNvPr id="47" name="Group 46"/>
              <p:cNvGrpSpPr/>
              <p:nvPr/>
            </p:nvGrpSpPr>
            <p:grpSpPr>
              <a:xfrm>
                <a:off x="1446212" y="1701332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48" name="Freeform 25"/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E39F16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" name="Freeform 26"/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" name="Freeform 30"/>
                <p:cNvSpPr>
                  <a:spLocks/>
                </p:cNvSpPr>
                <p:nvPr/>
              </p:nvSpPr>
              <p:spPr bwMode="auto">
                <a:xfrm>
                  <a:off x="8501063" y="2446338"/>
                  <a:ext cx="774700" cy="573088"/>
                </a:xfrm>
                <a:custGeom>
                  <a:avLst/>
                  <a:gdLst>
                    <a:gd name="T0" fmla="*/ 206 w 206"/>
                    <a:gd name="T1" fmla="*/ 33 h 152"/>
                    <a:gd name="T2" fmla="*/ 161 w 206"/>
                    <a:gd name="T3" fmla="*/ 0 h 152"/>
                    <a:gd name="T4" fmla="*/ 161 w 206"/>
                    <a:gd name="T5" fmla="*/ 22 h 152"/>
                    <a:gd name="T6" fmla="*/ 101 w 206"/>
                    <a:gd name="T7" fmla="*/ 64 h 152"/>
                    <a:gd name="T8" fmla="*/ 45 w 206"/>
                    <a:gd name="T9" fmla="*/ 24 h 152"/>
                    <a:gd name="T10" fmla="*/ 45 w 206"/>
                    <a:gd name="T11" fmla="*/ 0 h 152"/>
                    <a:gd name="T12" fmla="*/ 0 w 206"/>
                    <a:gd name="T13" fmla="*/ 33 h 152"/>
                    <a:gd name="T14" fmla="*/ 45 w 206"/>
                    <a:gd name="T15" fmla="*/ 66 h 152"/>
                    <a:gd name="T16" fmla="*/ 45 w 206"/>
                    <a:gd name="T17" fmla="*/ 51 h 152"/>
                    <a:gd name="T18" fmla="*/ 89 w 206"/>
                    <a:gd name="T19" fmla="*/ 106 h 152"/>
                    <a:gd name="T20" fmla="*/ 89 w 206"/>
                    <a:gd name="T21" fmla="*/ 107 h 152"/>
                    <a:gd name="T22" fmla="*/ 89 w 206"/>
                    <a:gd name="T23" fmla="*/ 152 h 152"/>
                    <a:gd name="T24" fmla="*/ 114 w 206"/>
                    <a:gd name="T25" fmla="*/ 152 h 152"/>
                    <a:gd name="T26" fmla="*/ 114 w 206"/>
                    <a:gd name="T27" fmla="*/ 150 h 152"/>
                    <a:gd name="T28" fmla="*/ 115 w 206"/>
                    <a:gd name="T29" fmla="*/ 150 h 152"/>
                    <a:gd name="T30" fmla="*/ 115 w 206"/>
                    <a:gd name="T31" fmla="*/ 106 h 152"/>
                    <a:gd name="T32" fmla="*/ 115 w 206"/>
                    <a:gd name="T33" fmla="*/ 104 h 152"/>
                    <a:gd name="T34" fmla="*/ 161 w 206"/>
                    <a:gd name="T35" fmla="*/ 48 h 152"/>
                    <a:gd name="T36" fmla="*/ 161 w 206"/>
                    <a:gd name="T37" fmla="*/ 66 h 152"/>
                    <a:gd name="T38" fmla="*/ 206 w 206"/>
                    <a:gd name="T39" fmla="*/ 33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206" h="152">
                      <a:moveTo>
                        <a:pt x="206" y="33"/>
                      </a:moveTo>
                      <a:cubicBezTo>
                        <a:pt x="161" y="0"/>
                        <a:pt x="161" y="0"/>
                        <a:pt x="161" y="0"/>
                      </a:cubicBezTo>
                      <a:cubicBezTo>
                        <a:pt x="161" y="22"/>
                        <a:pt x="161" y="22"/>
                        <a:pt x="161" y="22"/>
                      </a:cubicBezTo>
                      <a:cubicBezTo>
                        <a:pt x="147" y="26"/>
                        <a:pt x="118" y="38"/>
                        <a:pt x="101" y="64"/>
                      </a:cubicBezTo>
                      <a:cubicBezTo>
                        <a:pt x="86" y="41"/>
                        <a:pt x="60" y="30"/>
                        <a:pt x="45" y="24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45" y="66"/>
                        <a:pt x="45" y="66"/>
                        <a:pt x="45" y="66"/>
                      </a:cubicBezTo>
                      <a:cubicBezTo>
                        <a:pt x="45" y="51"/>
                        <a:pt x="45" y="51"/>
                        <a:pt x="45" y="51"/>
                      </a:cubicBezTo>
                      <a:cubicBezTo>
                        <a:pt x="63" y="59"/>
                        <a:pt x="89" y="75"/>
                        <a:pt x="89" y="106"/>
                      </a:cubicBezTo>
                      <a:cubicBezTo>
                        <a:pt x="89" y="106"/>
                        <a:pt x="89" y="107"/>
                        <a:pt x="89" y="107"/>
                      </a:cubicBezTo>
                      <a:cubicBezTo>
                        <a:pt x="89" y="115"/>
                        <a:pt x="89" y="128"/>
                        <a:pt x="89" y="152"/>
                      </a:cubicBezTo>
                      <a:cubicBezTo>
                        <a:pt x="114" y="152"/>
                        <a:pt x="114" y="152"/>
                        <a:pt x="114" y="152"/>
                      </a:cubicBezTo>
                      <a:cubicBezTo>
                        <a:pt x="114" y="152"/>
                        <a:pt x="114" y="151"/>
                        <a:pt x="114" y="150"/>
                      </a:cubicBezTo>
                      <a:cubicBezTo>
                        <a:pt x="115" y="150"/>
                        <a:pt x="115" y="150"/>
                        <a:pt x="115" y="150"/>
                      </a:cubicBezTo>
                      <a:cubicBezTo>
                        <a:pt x="115" y="126"/>
                        <a:pt x="115" y="113"/>
                        <a:pt x="115" y="106"/>
                      </a:cubicBezTo>
                      <a:cubicBezTo>
                        <a:pt x="115" y="105"/>
                        <a:pt x="115" y="105"/>
                        <a:pt x="115" y="104"/>
                      </a:cubicBezTo>
                      <a:cubicBezTo>
                        <a:pt x="115" y="72"/>
                        <a:pt x="143" y="55"/>
                        <a:pt x="161" y="48"/>
                      </a:cubicBezTo>
                      <a:cubicBezTo>
                        <a:pt x="161" y="66"/>
                        <a:pt x="161" y="66"/>
                        <a:pt x="161" y="66"/>
                      </a:cubicBezTo>
                      <a:lnTo>
                        <a:pt x="206" y="3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746312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U-Turn Road Sign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086600" y="4199407"/>
            <a:ext cx="5410200" cy="1795153"/>
            <a:chOff x="8360655" y="3099268"/>
            <a:chExt cx="5410200" cy="1795153"/>
          </a:xfrm>
        </p:grpSpPr>
        <p:sp>
          <p:nvSpPr>
            <p:cNvPr id="29" name="TextBox 28"/>
            <p:cNvSpPr txBox="1"/>
            <p:nvPr/>
          </p:nvSpPr>
          <p:spPr>
            <a:xfrm>
              <a:off x="8360655" y="3570982"/>
              <a:ext cx="41910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 Insert your desired text here. This is a sample text. Insert your desired text here. This is a sample text. Insert your desired text here. This is a sample text. Insert your desired 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360655" y="3099268"/>
              <a:ext cx="5410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90601" y="1473201"/>
            <a:ext cx="5367337" cy="5378451"/>
            <a:chOff x="6405563" y="1473200"/>
            <a:chExt cx="5367337" cy="5378451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6405563" y="1473200"/>
              <a:ext cx="5367337" cy="5378450"/>
            </a:xfrm>
            <a:custGeom>
              <a:avLst/>
              <a:gdLst>
                <a:gd name="T0" fmla="*/ 900 w 900"/>
                <a:gd name="T1" fmla="*/ 897 h 902"/>
                <a:gd name="T2" fmla="*/ 900 w 900"/>
                <a:gd name="T3" fmla="*/ 489 h 902"/>
                <a:gd name="T4" fmla="*/ 450 w 900"/>
                <a:gd name="T5" fmla="*/ 0 h 902"/>
                <a:gd name="T6" fmla="*/ 0 w 900"/>
                <a:gd name="T7" fmla="*/ 489 h 902"/>
                <a:gd name="T8" fmla="*/ 0 w 900"/>
                <a:gd name="T9" fmla="*/ 897 h 902"/>
                <a:gd name="T10" fmla="*/ 0 w 900"/>
                <a:gd name="T11" fmla="*/ 902 h 902"/>
                <a:gd name="T12" fmla="*/ 264 w 900"/>
                <a:gd name="T13" fmla="*/ 902 h 902"/>
                <a:gd name="T14" fmla="*/ 264 w 900"/>
                <a:gd name="T15" fmla="*/ 897 h 902"/>
                <a:gd name="T16" fmla="*/ 264 w 900"/>
                <a:gd name="T17" fmla="*/ 489 h 902"/>
                <a:gd name="T18" fmla="*/ 450 w 900"/>
                <a:gd name="T19" fmla="*/ 264 h 902"/>
                <a:gd name="T20" fmla="*/ 636 w 900"/>
                <a:gd name="T21" fmla="*/ 489 h 902"/>
                <a:gd name="T22" fmla="*/ 636 w 900"/>
                <a:gd name="T23" fmla="*/ 897 h 902"/>
                <a:gd name="T24" fmla="*/ 636 w 900"/>
                <a:gd name="T25" fmla="*/ 902 h 902"/>
                <a:gd name="T26" fmla="*/ 900 w 900"/>
                <a:gd name="T27" fmla="*/ 902 h 902"/>
                <a:gd name="T28" fmla="*/ 900 w 900"/>
                <a:gd name="T29" fmla="*/ 897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0" h="902">
                  <a:moveTo>
                    <a:pt x="900" y="897"/>
                  </a:moveTo>
                  <a:cubicBezTo>
                    <a:pt x="900" y="489"/>
                    <a:pt x="900" y="489"/>
                    <a:pt x="900" y="489"/>
                  </a:cubicBezTo>
                  <a:cubicBezTo>
                    <a:pt x="900" y="219"/>
                    <a:pt x="698" y="0"/>
                    <a:pt x="450" y="0"/>
                  </a:cubicBezTo>
                  <a:cubicBezTo>
                    <a:pt x="202" y="0"/>
                    <a:pt x="0" y="219"/>
                    <a:pt x="0" y="489"/>
                  </a:cubicBezTo>
                  <a:cubicBezTo>
                    <a:pt x="0" y="897"/>
                    <a:pt x="0" y="897"/>
                    <a:pt x="0" y="897"/>
                  </a:cubicBezTo>
                  <a:cubicBezTo>
                    <a:pt x="0" y="898"/>
                    <a:pt x="0" y="900"/>
                    <a:pt x="0" y="902"/>
                  </a:cubicBezTo>
                  <a:cubicBezTo>
                    <a:pt x="264" y="902"/>
                    <a:pt x="264" y="902"/>
                    <a:pt x="264" y="902"/>
                  </a:cubicBezTo>
                  <a:cubicBezTo>
                    <a:pt x="264" y="900"/>
                    <a:pt x="264" y="899"/>
                    <a:pt x="264" y="897"/>
                  </a:cubicBezTo>
                  <a:cubicBezTo>
                    <a:pt x="264" y="489"/>
                    <a:pt x="264" y="489"/>
                    <a:pt x="264" y="489"/>
                  </a:cubicBezTo>
                  <a:cubicBezTo>
                    <a:pt x="264" y="365"/>
                    <a:pt x="348" y="264"/>
                    <a:pt x="450" y="264"/>
                  </a:cubicBezTo>
                  <a:cubicBezTo>
                    <a:pt x="553" y="264"/>
                    <a:pt x="636" y="365"/>
                    <a:pt x="636" y="489"/>
                  </a:cubicBezTo>
                  <a:cubicBezTo>
                    <a:pt x="636" y="897"/>
                    <a:pt x="636" y="897"/>
                    <a:pt x="636" y="897"/>
                  </a:cubicBezTo>
                  <a:cubicBezTo>
                    <a:pt x="636" y="899"/>
                    <a:pt x="636" y="900"/>
                    <a:pt x="636" y="902"/>
                  </a:cubicBezTo>
                  <a:cubicBezTo>
                    <a:pt x="900" y="902"/>
                    <a:pt x="900" y="902"/>
                    <a:pt x="900" y="902"/>
                  </a:cubicBezTo>
                  <a:cubicBezTo>
                    <a:pt x="900" y="900"/>
                    <a:pt x="900" y="899"/>
                    <a:pt x="900" y="89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6554788" y="1622425"/>
              <a:ext cx="5068887" cy="5229226"/>
              <a:chOff x="6554788" y="1622425"/>
              <a:chExt cx="5068887" cy="5229226"/>
            </a:xfrm>
          </p:grpSpPr>
          <p:sp>
            <p:nvSpPr>
              <p:cNvPr id="8" name="Freeform 6"/>
              <p:cNvSpPr>
                <a:spLocks/>
              </p:cNvSpPr>
              <p:nvPr/>
            </p:nvSpPr>
            <p:spPr bwMode="auto">
              <a:xfrm>
                <a:off x="7794625" y="2862263"/>
                <a:ext cx="2589212" cy="3989388"/>
              </a:xfrm>
              <a:custGeom>
                <a:avLst/>
                <a:gdLst>
                  <a:gd name="T0" fmla="*/ 217 w 434"/>
                  <a:gd name="T1" fmla="*/ 0 h 669"/>
                  <a:gd name="T2" fmla="*/ 0 w 434"/>
                  <a:gd name="T3" fmla="*/ 256 h 669"/>
                  <a:gd name="T4" fmla="*/ 0 w 434"/>
                  <a:gd name="T5" fmla="*/ 664 h 669"/>
                  <a:gd name="T6" fmla="*/ 0 w 434"/>
                  <a:gd name="T7" fmla="*/ 669 h 669"/>
                  <a:gd name="T8" fmla="*/ 6 w 434"/>
                  <a:gd name="T9" fmla="*/ 669 h 669"/>
                  <a:gd name="T10" fmla="*/ 6 w 434"/>
                  <a:gd name="T11" fmla="*/ 664 h 669"/>
                  <a:gd name="T12" fmla="*/ 6 w 434"/>
                  <a:gd name="T13" fmla="*/ 256 h 669"/>
                  <a:gd name="T14" fmla="*/ 217 w 434"/>
                  <a:gd name="T15" fmla="*/ 6 h 669"/>
                  <a:gd name="T16" fmla="*/ 428 w 434"/>
                  <a:gd name="T17" fmla="*/ 256 h 669"/>
                  <a:gd name="T18" fmla="*/ 428 w 434"/>
                  <a:gd name="T19" fmla="*/ 664 h 669"/>
                  <a:gd name="T20" fmla="*/ 428 w 434"/>
                  <a:gd name="T21" fmla="*/ 669 h 669"/>
                  <a:gd name="T22" fmla="*/ 434 w 434"/>
                  <a:gd name="T23" fmla="*/ 669 h 669"/>
                  <a:gd name="T24" fmla="*/ 434 w 434"/>
                  <a:gd name="T25" fmla="*/ 664 h 669"/>
                  <a:gd name="T26" fmla="*/ 434 w 434"/>
                  <a:gd name="T27" fmla="*/ 256 h 669"/>
                  <a:gd name="T28" fmla="*/ 217 w 434"/>
                  <a:gd name="T29" fmla="*/ 0 h 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4" h="669">
                    <a:moveTo>
                      <a:pt x="217" y="0"/>
                    </a:moveTo>
                    <a:cubicBezTo>
                      <a:pt x="97" y="0"/>
                      <a:pt x="0" y="115"/>
                      <a:pt x="0" y="256"/>
                    </a:cubicBezTo>
                    <a:cubicBezTo>
                      <a:pt x="0" y="664"/>
                      <a:pt x="0" y="664"/>
                      <a:pt x="0" y="664"/>
                    </a:cubicBezTo>
                    <a:cubicBezTo>
                      <a:pt x="0" y="666"/>
                      <a:pt x="0" y="667"/>
                      <a:pt x="0" y="669"/>
                    </a:cubicBezTo>
                    <a:cubicBezTo>
                      <a:pt x="6" y="669"/>
                      <a:pt x="6" y="669"/>
                      <a:pt x="6" y="669"/>
                    </a:cubicBezTo>
                    <a:cubicBezTo>
                      <a:pt x="6" y="667"/>
                      <a:pt x="6" y="666"/>
                      <a:pt x="6" y="664"/>
                    </a:cubicBezTo>
                    <a:cubicBezTo>
                      <a:pt x="6" y="256"/>
                      <a:pt x="6" y="256"/>
                      <a:pt x="6" y="256"/>
                    </a:cubicBezTo>
                    <a:cubicBezTo>
                      <a:pt x="6" y="118"/>
                      <a:pt x="101" y="6"/>
                      <a:pt x="217" y="6"/>
                    </a:cubicBezTo>
                    <a:cubicBezTo>
                      <a:pt x="333" y="6"/>
                      <a:pt x="428" y="118"/>
                      <a:pt x="428" y="256"/>
                    </a:cubicBezTo>
                    <a:cubicBezTo>
                      <a:pt x="428" y="664"/>
                      <a:pt x="428" y="664"/>
                      <a:pt x="428" y="664"/>
                    </a:cubicBezTo>
                    <a:cubicBezTo>
                      <a:pt x="428" y="666"/>
                      <a:pt x="428" y="667"/>
                      <a:pt x="428" y="669"/>
                    </a:cubicBezTo>
                    <a:cubicBezTo>
                      <a:pt x="434" y="669"/>
                      <a:pt x="434" y="669"/>
                      <a:pt x="434" y="669"/>
                    </a:cubicBezTo>
                    <a:cubicBezTo>
                      <a:pt x="434" y="667"/>
                      <a:pt x="434" y="666"/>
                      <a:pt x="434" y="664"/>
                    </a:cubicBezTo>
                    <a:cubicBezTo>
                      <a:pt x="434" y="256"/>
                      <a:pt x="434" y="256"/>
                      <a:pt x="434" y="256"/>
                    </a:cubicBezTo>
                    <a:cubicBezTo>
                      <a:pt x="434" y="115"/>
                      <a:pt x="337" y="0"/>
                      <a:pt x="21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" name="Freeform 7"/>
              <p:cNvSpPr>
                <a:spLocks/>
              </p:cNvSpPr>
              <p:nvPr/>
            </p:nvSpPr>
            <p:spPr bwMode="auto">
              <a:xfrm>
                <a:off x="6554788" y="1622425"/>
                <a:ext cx="5068887" cy="5229225"/>
              </a:xfrm>
              <a:custGeom>
                <a:avLst/>
                <a:gdLst>
                  <a:gd name="T0" fmla="*/ 425 w 850"/>
                  <a:gd name="T1" fmla="*/ 0 h 877"/>
                  <a:gd name="T2" fmla="*/ 0 w 850"/>
                  <a:gd name="T3" fmla="*/ 464 h 877"/>
                  <a:gd name="T4" fmla="*/ 0 w 850"/>
                  <a:gd name="T5" fmla="*/ 872 h 877"/>
                  <a:gd name="T6" fmla="*/ 0 w 850"/>
                  <a:gd name="T7" fmla="*/ 877 h 877"/>
                  <a:gd name="T8" fmla="*/ 6 w 850"/>
                  <a:gd name="T9" fmla="*/ 877 h 877"/>
                  <a:gd name="T10" fmla="*/ 6 w 850"/>
                  <a:gd name="T11" fmla="*/ 872 h 877"/>
                  <a:gd name="T12" fmla="*/ 6 w 850"/>
                  <a:gd name="T13" fmla="*/ 464 h 877"/>
                  <a:gd name="T14" fmla="*/ 425 w 850"/>
                  <a:gd name="T15" fmla="*/ 6 h 877"/>
                  <a:gd name="T16" fmla="*/ 844 w 850"/>
                  <a:gd name="T17" fmla="*/ 464 h 877"/>
                  <a:gd name="T18" fmla="*/ 844 w 850"/>
                  <a:gd name="T19" fmla="*/ 872 h 877"/>
                  <a:gd name="T20" fmla="*/ 844 w 850"/>
                  <a:gd name="T21" fmla="*/ 877 h 877"/>
                  <a:gd name="T22" fmla="*/ 850 w 850"/>
                  <a:gd name="T23" fmla="*/ 877 h 877"/>
                  <a:gd name="T24" fmla="*/ 850 w 850"/>
                  <a:gd name="T25" fmla="*/ 872 h 877"/>
                  <a:gd name="T26" fmla="*/ 850 w 850"/>
                  <a:gd name="T27" fmla="*/ 464 h 877"/>
                  <a:gd name="T28" fmla="*/ 425 w 850"/>
                  <a:gd name="T29" fmla="*/ 0 h 8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50" h="877">
                    <a:moveTo>
                      <a:pt x="425" y="0"/>
                    </a:moveTo>
                    <a:cubicBezTo>
                      <a:pt x="191" y="0"/>
                      <a:pt x="0" y="208"/>
                      <a:pt x="0" y="464"/>
                    </a:cubicBezTo>
                    <a:cubicBezTo>
                      <a:pt x="0" y="872"/>
                      <a:pt x="0" y="872"/>
                      <a:pt x="0" y="872"/>
                    </a:cubicBezTo>
                    <a:cubicBezTo>
                      <a:pt x="0" y="873"/>
                      <a:pt x="0" y="875"/>
                      <a:pt x="0" y="877"/>
                    </a:cubicBezTo>
                    <a:cubicBezTo>
                      <a:pt x="6" y="877"/>
                      <a:pt x="6" y="877"/>
                      <a:pt x="6" y="877"/>
                    </a:cubicBezTo>
                    <a:cubicBezTo>
                      <a:pt x="6" y="875"/>
                      <a:pt x="6" y="873"/>
                      <a:pt x="6" y="872"/>
                    </a:cubicBezTo>
                    <a:cubicBezTo>
                      <a:pt x="6" y="464"/>
                      <a:pt x="6" y="464"/>
                      <a:pt x="6" y="464"/>
                    </a:cubicBezTo>
                    <a:cubicBezTo>
                      <a:pt x="6" y="212"/>
                      <a:pt x="194" y="6"/>
                      <a:pt x="425" y="6"/>
                    </a:cubicBezTo>
                    <a:cubicBezTo>
                      <a:pt x="656" y="6"/>
                      <a:pt x="844" y="212"/>
                      <a:pt x="844" y="464"/>
                    </a:cubicBezTo>
                    <a:cubicBezTo>
                      <a:pt x="844" y="872"/>
                      <a:pt x="844" y="872"/>
                      <a:pt x="844" y="872"/>
                    </a:cubicBezTo>
                    <a:cubicBezTo>
                      <a:pt x="844" y="874"/>
                      <a:pt x="844" y="875"/>
                      <a:pt x="844" y="877"/>
                    </a:cubicBezTo>
                    <a:cubicBezTo>
                      <a:pt x="850" y="877"/>
                      <a:pt x="850" y="877"/>
                      <a:pt x="850" y="877"/>
                    </a:cubicBezTo>
                    <a:cubicBezTo>
                      <a:pt x="850" y="875"/>
                      <a:pt x="850" y="874"/>
                      <a:pt x="850" y="872"/>
                    </a:cubicBezTo>
                    <a:cubicBezTo>
                      <a:pt x="850" y="464"/>
                      <a:pt x="850" y="464"/>
                      <a:pt x="850" y="464"/>
                    </a:cubicBezTo>
                    <a:cubicBezTo>
                      <a:pt x="850" y="208"/>
                      <a:pt x="659" y="0"/>
                      <a:pt x="4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8"/>
              <p:cNvSpPr>
                <a:spLocks/>
              </p:cNvSpPr>
              <p:nvPr/>
            </p:nvSpPr>
            <p:spPr bwMode="auto">
              <a:xfrm>
                <a:off x="7318375" y="3286125"/>
                <a:ext cx="231775" cy="369888"/>
              </a:xfrm>
              <a:custGeom>
                <a:avLst/>
                <a:gdLst>
                  <a:gd name="T0" fmla="*/ 25 w 39"/>
                  <a:gd name="T1" fmla="*/ 0 h 62"/>
                  <a:gd name="T2" fmla="*/ 0 w 39"/>
                  <a:gd name="T3" fmla="*/ 56 h 62"/>
                  <a:gd name="T4" fmla="*/ 0 w 39"/>
                  <a:gd name="T5" fmla="*/ 56 h 62"/>
                  <a:gd name="T6" fmla="*/ 0 w 39"/>
                  <a:gd name="T7" fmla="*/ 57 h 62"/>
                  <a:gd name="T8" fmla="*/ 15 w 39"/>
                  <a:gd name="T9" fmla="*/ 62 h 62"/>
                  <a:gd name="T10" fmla="*/ 39 w 39"/>
                  <a:gd name="T11" fmla="*/ 8 h 62"/>
                  <a:gd name="T12" fmla="*/ 39 w 39"/>
                  <a:gd name="T13" fmla="*/ 8 h 62"/>
                  <a:gd name="T14" fmla="*/ 39 w 39"/>
                  <a:gd name="T15" fmla="*/ 8 h 62"/>
                  <a:gd name="T16" fmla="*/ 25 w 39"/>
                  <a:gd name="T1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62">
                    <a:moveTo>
                      <a:pt x="25" y="0"/>
                    </a:moveTo>
                    <a:cubicBezTo>
                      <a:pt x="15" y="18"/>
                      <a:pt x="7" y="37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7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21" y="44"/>
                      <a:pt x="30" y="26"/>
                      <a:pt x="39" y="8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9" y="8"/>
                      <a:pt x="39" y="8"/>
                      <a:pt x="39" y="8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9"/>
              <p:cNvSpPr>
                <a:spLocks/>
              </p:cNvSpPr>
              <p:nvPr/>
            </p:nvSpPr>
            <p:spPr bwMode="auto">
              <a:xfrm>
                <a:off x="7180263" y="5122863"/>
                <a:ext cx="95250" cy="363538"/>
              </a:xfrm>
              <a:custGeom>
                <a:avLst/>
                <a:gdLst>
                  <a:gd name="T0" fmla="*/ 60 w 60"/>
                  <a:gd name="T1" fmla="*/ 0 h 229"/>
                  <a:gd name="T2" fmla="*/ 0 w 60"/>
                  <a:gd name="T3" fmla="*/ 0 h 229"/>
                  <a:gd name="T4" fmla="*/ 0 w 60"/>
                  <a:gd name="T5" fmla="*/ 225 h 229"/>
                  <a:gd name="T6" fmla="*/ 0 w 60"/>
                  <a:gd name="T7" fmla="*/ 225 h 229"/>
                  <a:gd name="T8" fmla="*/ 0 w 60"/>
                  <a:gd name="T9" fmla="*/ 229 h 229"/>
                  <a:gd name="T10" fmla="*/ 60 w 60"/>
                  <a:gd name="T11" fmla="*/ 229 h 229"/>
                  <a:gd name="T12" fmla="*/ 60 w 60"/>
                  <a:gd name="T13" fmla="*/ 4 h 229"/>
                  <a:gd name="T14" fmla="*/ 60 w 60"/>
                  <a:gd name="T15" fmla="*/ 4 h 229"/>
                  <a:gd name="T16" fmla="*/ 60 w 60"/>
                  <a:gd name="T17" fmla="*/ 0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229">
                    <a:moveTo>
                      <a:pt x="6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225"/>
                    </a:lnTo>
                    <a:lnTo>
                      <a:pt x="0" y="229"/>
                    </a:lnTo>
                    <a:lnTo>
                      <a:pt x="60" y="229"/>
                    </a:lnTo>
                    <a:lnTo>
                      <a:pt x="60" y="4"/>
                    </a:lnTo>
                    <a:lnTo>
                      <a:pt x="60" y="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10"/>
              <p:cNvSpPr>
                <a:spLocks/>
              </p:cNvSpPr>
              <p:nvPr/>
            </p:nvSpPr>
            <p:spPr bwMode="auto">
              <a:xfrm>
                <a:off x="7180263" y="6053138"/>
                <a:ext cx="95250" cy="363538"/>
              </a:xfrm>
              <a:custGeom>
                <a:avLst/>
                <a:gdLst>
                  <a:gd name="T0" fmla="*/ 60 w 60"/>
                  <a:gd name="T1" fmla="*/ 0 h 229"/>
                  <a:gd name="T2" fmla="*/ 0 w 60"/>
                  <a:gd name="T3" fmla="*/ 0 h 229"/>
                  <a:gd name="T4" fmla="*/ 0 w 60"/>
                  <a:gd name="T5" fmla="*/ 225 h 229"/>
                  <a:gd name="T6" fmla="*/ 0 w 60"/>
                  <a:gd name="T7" fmla="*/ 225 h 229"/>
                  <a:gd name="T8" fmla="*/ 0 w 60"/>
                  <a:gd name="T9" fmla="*/ 229 h 229"/>
                  <a:gd name="T10" fmla="*/ 60 w 60"/>
                  <a:gd name="T11" fmla="*/ 229 h 229"/>
                  <a:gd name="T12" fmla="*/ 60 w 60"/>
                  <a:gd name="T13" fmla="*/ 4 h 229"/>
                  <a:gd name="T14" fmla="*/ 60 w 60"/>
                  <a:gd name="T15" fmla="*/ 4 h 229"/>
                  <a:gd name="T16" fmla="*/ 60 w 60"/>
                  <a:gd name="T17" fmla="*/ 0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229">
                    <a:moveTo>
                      <a:pt x="6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225"/>
                    </a:lnTo>
                    <a:lnTo>
                      <a:pt x="0" y="229"/>
                    </a:lnTo>
                    <a:lnTo>
                      <a:pt x="60" y="229"/>
                    </a:lnTo>
                    <a:lnTo>
                      <a:pt x="60" y="4"/>
                    </a:lnTo>
                    <a:lnTo>
                      <a:pt x="60" y="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7812088" y="2582863"/>
                <a:ext cx="334962" cy="303213"/>
              </a:xfrm>
              <a:custGeom>
                <a:avLst/>
                <a:gdLst>
                  <a:gd name="T0" fmla="*/ 11 w 56"/>
                  <a:gd name="T1" fmla="*/ 51 h 51"/>
                  <a:gd name="T2" fmla="*/ 56 w 56"/>
                  <a:gd name="T3" fmla="*/ 13 h 51"/>
                  <a:gd name="T4" fmla="*/ 56 w 56"/>
                  <a:gd name="T5" fmla="*/ 13 h 51"/>
                  <a:gd name="T6" fmla="*/ 56 w 56"/>
                  <a:gd name="T7" fmla="*/ 13 h 51"/>
                  <a:gd name="T8" fmla="*/ 47 w 56"/>
                  <a:gd name="T9" fmla="*/ 0 h 51"/>
                  <a:gd name="T10" fmla="*/ 0 w 56"/>
                  <a:gd name="T11" fmla="*/ 39 h 51"/>
                  <a:gd name="T12" fmla="*/ 0 w 56"/>
                  <a:gd name="T13" fmla="*/ 39 h 51"/>
                  <a:gd name="T14" fmla="*/ 0 w 56"/>
                  <a:gd name="T15" fmla="*/ 40 h 51"/>
                  <a:gd name="T16" fmla="*/ 11 w 56"/>
                  <a:gd name="T1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51">
                    <a:moveTo>
                      <a:pt x="11" y="51"/>
                    </a:moveTo>
                    <a:cubicBezTo>
                      <a:pt x="25" y="37"/>
                      <a:pt x="40" y="24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30" y="11"/>
                      <a:pt x="15" y="25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40"/>
                      <a:pt x="0" y="40"/>
                      <a:pt x="0" y="40"/>
                    </a:cubicBezTo>
                    <a:lnTo>
                      <a:pt x="11" y="5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2"/>
              <p:cNvSpPr>
                <a:spLocks/>
              </p:cNvSpPr>
              <p:nvPr/>
            </p:nvSpPr>
            <p:spPr bwMode="auto">
              <a:xfrm>
                <a:off x="7180263" y="4186238"/>
                <a:ext cx="107950" cy="369888"/>
              </a:xfrm>
              <a:custGeom>
                <a:avLst/>
                <a:gdLst>
                  <a:gd name="T0" fmla="*/ 18 w 18"/>
                  <a:gd name="T1" fmla="*/ 2 h 62"/>
                  <a:gd name="T2" fmla="*/ 2 w 18"/>
                  <a:gd name="T3" fmla="*/ 0 h 62"/>
                  <a:gd name="T4" fmla="*/ 0 w 18"/>
                  <a:gd name="T5" fmla="*/ 40 h 62"/>
                  <a:gd name="T6" fmla="*/ 0 w 18"/>
                  <a:gd name="T7" fmla="*/ 61 h 62"/>
                  <a:gd name="T8" fmla="*/ 0 w 18"/>
                  <a:gd name="T9" fmla="*/ 61 h 62"/>
                  <a:gd name="T10" fmla="*/ 0 w 18"/>
                  <a:gd name="T11" fmla="*/ 62 h 62"/>
                  <a:gd name="T12" fmla="*/ 16 w 18"/>
                  <a:gd name="T13" fmla="*/ 62 h 62"/>
                  <a:gd name="T14" fmla="*/ 16 w 18"/>
                  <a:gd name="T15" fmla="*/ 40 h 62"/>
                  <a:gd name="T16" fmla="*/ 18 w 18"/>
                  <a:gd name="T17" fmla="*/ 3 h 62"/>
                  <a:gd name="T18" fmla="*/ 17 w 18"/>
                  <a:gd name="T19" fmla="*/ 3 h 62"/>
                  <a:gd name="T20" fmla="*/ 18 w 18"/>
                  <a:gd name="T21" fmla="*/ 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62">
                    <a:moveTo>
                      <a:pt x="18" y="2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3"/>
                      <a:pt x="0" y="27"/>
                      <a:pt x="0" y="40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16" y="62"/>
                      <a:pt x="16" y="62"/>
                      <a:pt x="16" y="62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27"/>
                      <a:pt x="17" y="15"/>
                      <a:pt x="18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3"/>
              <p:cNvSpPr>
                <a:spLocks/>
              </p:cNvSpPr>
              <p:nvPr/>
            </p:nvSpPr>
            <p:spPr bwMode="auto">
              <a:xfrm>
                <a:off x="9536113" y="2301875"/>
                <a:ext cx="369887" cy="214313"/>
              </a:xfrm>
              <a:custGeom>
                <a:avLst/>
                <a:gdLst>
                  <a:gd name="T0" fmla="*/ 55 w 62"/>
                  <a:gd name="T1" fmla="*/ 36 h 36"/>
                  <a:gd name="T2" fmla="*/ 62 w 62"/>
                  <a:gd name="T3" fmla="*/ 22 h 36"/>
                  <a:gd name="T4" fmla="*/ 4 w 62"/>
                  <a:gd name="T5" fmla="*/ 0 h 36"/>
                  <a:gd name="T6" fmla="*/ 4 w 62"/>
                  <a:gd name="T7" fmla="*/ 0 h 36"/>
                  <a:gd name="T8" fmla="*/ 4 w 62"/>
                  <a:gd name="T9" fmla="*/ 0 h 36"/>
                  <a:gd name="T10" fmla="*/ 0 w 62"/>
                  <a:gd name="T11" fmla="*/ 16 h 36"/>
                  <a:gd name="T12" fmla="*/ 54 w 62"/>
                  <a:gd name="T13" fmla="*/ 36 h 36"/>
                  <a:gd name="T14" fmla="*/ 54 w 62"/>
                  <a:gd name="T15" fmla="*/ 36 h 36"/>
                  <a:gd name="T16" fmla="*/ 55 w 62"/>
                  <a:gd name="T17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2" h="36">
                    <a:moveTo>
                      <a:pt x="55" y="36"/>
                    </a:moveTo>
                    <a:cubicBezTo>
                      <a:pt x="62" y="22"/>
                      <a:pt x="62" y="22"/>
                      <a:pt x="62" y="22"/>
                    </a:cubicBezTo>
                    <a:cubicBezTo>
                      <a:pt x="43" y="13"/>
                      <a:pt x="24" y="5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8" y="21"/>
                      <a:pt x="37" y="27"/>
                      <a:pt x="54" y="36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/>
            </p:nvSpPr>
            <p:spPr bwMode="auto">
              <a:xfrm>
                <a:off x="10972800" y="5408613"/>
                <a:ext cx="96837" cy="3571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Rectangle 15"/>
              <p:cNvSpPr>
                <a:spLocks noChangeArrowheads="1"/>
              </p:cNvSpPr>
              <p:nvPr/>
            </p:nvSpPr>
            <p:spPr bwMode="auto">
              <a:xfrm>
                <a:off x="10972800" y="4478338"/>
                <a:ext cx="96837" cy="3571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6"/>
              <p:cNvSpPr>
                <a:spLocks/>
              </p:cNvSpPr>
              <p:nvPr/>
            </p:nvSpPr>
            <p:spPr bwMode="auto">
              <a:xfrm>
                <a:off x="10972800" y="6338888"/>
                <a:ext cx="96837" cy="406400"/>
              </a:xfrm>
              <a:custGeom>
                <a:avLst/>
                <a:gdLst>
                  <a:gd name="T0" fmla="*/ 0 w 61"/>
                  <a:gd name="T1" fmla="*/ 225 h 256"/>
                  <a:gd name="T2" fmla="*/ 30 w 61"/>
                  <a:gd name="T3" fmla="*/ 225 h 256"/>
                  <a:gd name="T4" fmla="*/ 30 w 61"/>
                  <a:gd name="T5" fmla="*/ 256 h 256"/>
                  <a:gd name="T6" fmla="*/ 61 w 61"/>
                  <a:gd name="T7" fmla="*/ 256 h 256"/>
                  <a:gd name="T8" fmla="*/ 61 w 61"/>
                  <a:gd name="T9" fmla="*/ 0 h 256"/>
                  <a:gd name="T10" fmla="*/ 0 w 61"/>
                  <a:gd name="T11" fmla="*/ 0 h 256"/>
                  <a:gd name="T12" fmla="*/ 0 w 61"/>
                  <a:gd name="T13" fmla="*/ 225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256">
                    <a:moveTo>
                      <a:pt x="0" y="225"/>
                    </a:moveTo>
                    <a:lnTo>
                      <a:pt x="30" y="225"/>
                    </a:lnTo>
                    <a:lnTo>
                      <a:pt x="30" y="256"/>
                    </a:lnTo>
                    <a:lnTo>
                      <a:pt x="61" y="256"/>
                    </a:lnTo>
                    <a:lnTo>
                      <a:pt x="61" y="0"/>
                    </a:lnTo>
                    <a:lnTo>
                      <a:pt x="0" y="0"/>
                    </a:lnTo>
                    <a:lnTo>
                      <a:pt x="0" y="22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17"/>
              <p:cNvSpPr>
                <a:spLocks/>
              </p:cNvSpPr>
              <p:nvPr/>
            </p:nvSpPr>
            <p:spPr bwMode="auto">
              <a:xfrm>
                <a:off x="10812463" y="3554413"/>
                <a:ext cx="196850" cy="369888"/>
              </a:xfrm>
              <a:custGeom>
                <a:avLst/>
                <a:gdLst>
                  <a:gd name="T0" fmla="*/ 16 w 33"/>
                  <a:gd name="T1" fmla="*/ 0 h 62"/>
                  <a:gd name="T2" fmla="*/ 15 w 33"/>
                  <a:gd name="T3" fmla="*/ 0 h 62"/>
                  <a:gd name="T4" fmla="*/ 15 w 33"/>
                  <a:gd name="T5" fmla="*/ 0 h 62"/>
                  <a:gd name="T6" fmla="*/ 0 w 33"/>
                  <a:gd name="T7" fmla="*/ 6 h 62"/>
                  <a:gd name="T8" fmla="*/ 18 w 33"/>
                  <a:gd name="T9" fmla="*/ 62 h 62"/>
                  <a:gd name="T10" fmla="*/ 18 w 33"/>
                  <a:gd name="T11" fmla="*/ 62 h 62"/>
                  <a:gd name="T12" fmla="*/ 18 w 33"/>
                  <a:gd name="T13" fmla="*/ 62 h 62"/>
                  <a:gd name="T14" fmla="*/ 33 w 33"/>
                  <a:gd name="T15" fmla="*/ 58 h 62"/>
                  <a:gd name="T16" fmla="*/ 16 w 33"/>
                  <a:gd name="T1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62">
                    <a:moveTo>
                      <a:pt x="16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8" y="24"/>
                      <a:pt x="13" y="42"/>
                      <a:pt x="18" y="62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29" y="38"/>
                      <a:pt x="23" y="19"/>
                      <a:pt x="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18"/>
              <p:cNvSpPr>
                <a:spLocks/>
              </p:cNvSpPr>
              <p:nvPr/>
            </p:nvSpPr>
            <p:spPr bwMode="auto">
              <a:xfrm>
                <a:off x="8612188" y="2254250"/>
                <a:ext cx="374650" cy="160338"/>
              </a:xfrm>
              <a:custGeom>
                <a:avLst/>
                <a:gdLst>
                  <a:gd name="T0" fmla="*/ 5 w 63"/>
                  <a:gd name="T1" fmla="*/ 27 h 27"/>
                  <a:gd name="T2" fmla="*/ 62 w 63"/>
                  <a:gd name="T3" fmla="*/ 16 h 27"/>
                  <a:gd name="T4" fmla="*/ 62 w 63"/>
                  <a:gd name="T5" fmla="*/ 16 h 27"/>
                  <a:gd name="T6" fmla="*/ 63 w 63"/>
                  <a:gd name="T7" fmla="*/ 16 h 27"/>
                  <a:gd name="T8" fmla="*/ 61 w 63"/>
                  <a:gd name="T9" fmla="*/ 0 h 27"/>
                  <a:gd name="T10" fmla="*/ 1 w 63"/>
                  <a:gd name="T11" fmla="*/ 11 h 27"/>
                  <a:gd name="T12" fmla="*/ 1 w 63"/>
                  <a:gd name="T13" fmla="*/ 12 h 27"/>
                  <a:gd name="T14" fmla="*/ 0 w 63"/>
                  <a:gd name="T15" fmla="*/ 12 h 27"/>
                  <a:gd name="T16" fmla="*/ 5 w 63"/>
                  <a:gd name="T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27">
                    <a:moveTo>
                      <a:pt x="5" y="27"/>
                    </a:moveTo>
                    <a:cubicBezTo>
                      <a:pt x="24" y="21"/>
                      <a:pt x="43" y="18"/>
                      <a:pt x="62" y="16"/>
                    </a:cubicBezTo>
                    <a:cubicBezTo>
                      <a:pt x="62" y="16"/>
                      <a:pt x="62" y="16"/>
                      <a:pt x="62" y="16"/>
                    </a:cubicBezTo>
                    <a:cubicBezTo>
                      <a:pt x="62" y="16"/>
                      <a:pt x="63" y="16"/>
                      <a:pt x="63" y="16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41" y="2"/>
                      <a:pt x="21" y="5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0" y="12"/>
                    </a:cubicBezTo>
                    <a:lnTo>
                      <a:pt x="5" y="2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19"/>
              <p:cNvSpPr>
                <a:spLocks/>
              </p:cNvSpPr>
              <p:nvPr/>
            </p:nvSpPr>
            <p:spPr bwMode="auto">
              <a:xfrm>
                <a:off x="10317163" y="2767013"/>
                <a:ext cx="311150" cy="333375"/>
              </a:xfrm>
              <a:custGeom>
                <a:avLst/>
                <a:gdLst>
                  <a:gd name="T0" fmla="*/ 11 w 52"/>
                  <a:gd name="T1" fmla="*/ 0 h 56"/>
                  <a:gd name="T2" fmla="*/ 11 w 52"/>
                  <a:gd name="T3" fmla="*/ 0 h 56"/>
                  <a:gd name="T4" fmla="*/ 11 w 52"/>
                  <a:gd name="T5" fmla="*/ 0 h 56"/>
                  <a:gd name="T6" fmla="*/ 0 w 52"/>
                  <a:gd name="T7" fmla="*/ 12 h 56"/>
                  <a:gd name="T8" fmla="*/ 38 w 52"/>
                  <a:gd name="T9" fmla="*/ 55 h 56"/>
                  <a:gd name="T10" fmla="*/ 39 w 52"/>
                  <a:gd name="T11" fmla="*/ 55 h 56"/>
                  <a:gd name="T12" fmla="*/ 39 w 52"/>
                  <a:gd name="T13" fmla="*/ 56 h 56"/>
                  <a:gd name="T14" fmla="*/ 52 w 52"/>
                  <a:gd name="T15" fmla="*/ 46 h 56"/>
                  <a:gd name="T16" fmla="*/ 11 w 52"/>
                  <a:gd name="T17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6"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4" y="25"/>
                      <a:pt x="27" y="40"/>
                      <a:pt x="38" y="55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55"/>
                      <a:pt x="39" y="55"/>
                      <a:pt x="39" y="56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39" y="29"/>
                      <a:pt x="26" y="14"/>
                      <a:pt x="1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8" name="Group 27"/>
          <p:cNvGrpSpPr/>
          <p:nvPr/>
        </p:nvGrpSpPr>
        <p:grpSpPr>
          <a:xfrm>
            <a:off x="6741839" y="1031799"/>
            <a:ext cx="2918737" cy="2915672"/>
            <a:chOff x="8118476" y="3602038"/>
            <a:chExt cx="1511300" cy="1509713"/>
          </a:xfrm>
        </p:grpSpPr>
        <p:sp>
          <p:nvSpPr>
            <p:cNvPr id="35" name="Freeform 28"/>
            <p:cNvSpPr>
              <a:spLocks/>
            </p:cNvSpPr>
            <p:nvPr/>
          </p:nvSpPr>
          <p:spPr bwMode="auto">
            <a:xfrm>
              <a:off x="8118476" y="3602038"/>
              <a:ext cx="1511300" cy="1509713"/>
            </a:xfrm>
            <a:custGeom>
              <a:avLst/>
              <a:gdLst>
                <a:gd name="T0" fmla="*/ 385 w 402"/>
                <a:gd name="T1" fmla="*/ 170 h 401"/>
                <a:gd name="T2" fmla="*/ 385 w 402"/>
                <a:gd name="T3" fmla="*/ 230 h 401"/>
                <a:gd name="T4" fmla="*/ 231 w 402"/>
                <a:gd name="T5" fmla="*/ 384 h 401"/>
                <a:gd name="T6" fmla="*/ 171 w 402"/>
                <a:gd name="T7" fmla="*/ 384 h 401"/>
                <a:gd name="T8" fmla="*/ 17 w 402"/>
                <a:gd name="T9" fmla="*/ 230 h 401"/>
                <a:gd name="T10" fmla="*/ 17 w 402"/>
                <a:gd name="T11" fmla="*/ 170 h 401"/>
                <a:gd name="T12" fmla="*/ 171 w 402"/>
                <a:gd name="T13" fmla="*/ 16 h 401"/>
                <a:gd name="T14" fmla="*/ 231 w 402"/>
                <a:gd name="T15" fmla="*/ 16 h 401"/>
                <a:gd name="T16" fmla="*/ 385 w 402"/>
                <a:gd name="T17" fmla="*/ 17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2" h="401">
                  <a:moveTo>
                    <a:pt x="385" y="170"/>
                  </a:moveTo>
                  <a:cubicBezTo>
                    <a:pt x="402" y="187"/>
                    <a:pt x="402" y="214"/>
                    <a:pt x="385" y="230"/>
                  </a:cubicBezTo>
                  <a:cubicBezTo>
                    <a:pt x="231" y="384"/>
                    <a:pt x="231" y="384"/>
                    <a:pt x="231" y="384"/>
                  </a:cubicBezTo>
                  <a:cubicBezTo>
                    <a:pt x="215" y="401"/>
                    <a:pt x="188" y="401"/>
                    <a:pt x="171" y="384"/>
                  </a:cubicBezTo>
                  <a:cubicBezTo>
                    <a:pt x="17" y="230"/>
                    <a:pt x="17" y="230"/>
                    <a:pt x="17" y="230"/>
                  </a:cubicBezTo>
                  <a:cubicBezTo>
                    <a:pt x="0" y="214"/>
                    <a:pt x="0" y="187"/>
                    <a:pt x="17" y="170"/>
                  </a:cubicBezTo>
                  <a:cubicBezTo>
                    <a:pt x="171" y="16"/>
                    <a:pt x="171" y="16"/>
                    <a:pt x="171" y="16"/>
                  </a:cubicBezTo>
                  <a:cubicBezTo>
                    <a:pt x="188" y="0"/>
                    <a:pt x="215" y="0"/>
                    <a:pt x="231" y="16"/>
                  </a:cubicBezTo>
                  <a:lnTo>
                    <a:pt x="385" y="170"/>
                  </a:lnTo>
                  <a:close/>
                </a:path>
              </a:pathLst>
            </a:custGeom>
            <a:solidFill>
              <a:srgbClr val="E39F1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29"/>
            <p:cNvSpPr>
              <a:spLocks noEditPoints="1"/>
            </p:cNvSpPr>
            <p:nvPr/>
          </p:nvSpPr>
          <p:spPr bwMode="auto">
            <a:xfrm>
              <a:off x="8261351" y="3744913"/>
              <a:ext cx="1225550" cy="1223963"/>
            </a:xfrm>
            <a:custGeom>
              <a:avLst/>
              <a:gdLst>
                <a:gd name="T0" fmla="*/ 323 w 326"/>
                <a:gd name="T1" fmla="*/ 156 h 325"/>
                <a:gd name="T2" fmla="*/ 169 w 326"/>
                <a:gd name="T3" fmla="*/ 2 h 325"/>
                <a:gd name="T4" fmla="*/ 163 w 326"/>
                <a:gd name="T5" fmla="*/ 0 h 325"/>
                <a:gd name="T6" fmla="*/ 157 w 326"/>
                <a:gd name="T7" fmla="*/ 2 h 325"/>
                <a:gd name="T8" fmla="*/ 3 w 326"/>
                <a:gd name="T9" fmla="*/ 156 h 325"/>
                <a:gd name="T10" fmla="*/ 0 w 326"/>
                <a:gd name="T11" fmla="*/ 162 h 325"/>
                <a:gd name="T12" fmla="*/ 3 w 326"/>
                <a:gd name="T13" fmla="*/ 169 h 325"/>
                <a:gd name="T14" fmla="*/ 157 w 326"/>
                <a:gd name="T15" fmla="*/ 323 h 325"/>
                <a:gd name="T16" fmla="*/ 163 w 326"/>
                <a:gd name="T17" fmla="*/ 325 h 325"/>
                <a:gd name="T18" fmla="*/ 169 w 326"/>
                <a:gd name="T19" fmla="*/ 323 h 325"/>
                <a:gd name="T20" fmla="*/ 323 w 326"/>
                <a:gd name="T21" fmla="*/ 168 h 325"/>
                <a:gd name="T22" fmla="*/ 326 w 326"/>
                <a:gd name="T23" fmla="*/ 162 h 325"/>
                <a:gd name="T24" fmla="*/ 323 w 326"/>
                <a:gd name="T25" fmla="*/ 156 h 325"/>
                <a:gd name="T26" fmla="*/ 306 w 326"/>
                <a:gd name="T27" fmla="*/ 168 h 325"/>
                <a:gd name="T28" fmla="*/ 169 w 326"/>
                <a:gd name="T29" fmla="*/ 306 h 325"/>
                <a:gd name="T30" fmla="*/ 163 w 326"/>
                <a:gd name="T31" fmla="*/ 308 h 325"/>
                <a:gd name="T32" fmla="*/ 158 w 326"/>
                <a:gd name="T33" fmla="*/ 306 h 325"/>
                <a:gd name="T34" fmla="*/ 20 w 326"/>
                <a:gd name="T35" fmla="*/ 168 h 325"/>
                <a:gd name="T36" fmla="*/ 18 w 326"/>
                <a:gd name="T37" fmla="*/ 162 h 325"/>
                <a:gd name="T38" fmla="*/ 20 w 326"/>
                <a:gd name="T39" fmla="*/ 157 h 325"/>
                <a:gd name="T40" fmla="*/ 158 w 326"/>
                <a:gd name="T41" fmla="*/ 19 h 325"/>
                <a:gd name="T42" fmla="*/ 163 w 326"/>
                <a:gd name="T43" fmla="*/ 17 h 325"/>
                <a:gd name="T44" fmla="*/ 169 w 326"/>
                <a:gd name="T45" fmla="*/ 19 h 325"/>
                <a:gd name="T46" fmla="*/ 306 w 326"/>
                <a:gd name="T47" fmla="*/ 157 h 325"/>
                <a:gd name="T48" fmla="*/ 309 w 326"/>
                <a:gd name="T49" fmla="*/ 162 h 325"/>
                <a:gd name="T50" fmla="*/ 306 w 326"/>
                <a:gd name="T51" fmla="*/ 16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6" h="325">
                  <a:moveTo>
                    <a:pt x="323" y="156"/>
                  </a:moveTo>
                  <a:cubicBezTo>
                    <a:pt x="169" y="2"/>
                    <a:pt x="169" y="2"/>
                    <a:pt x="169" y="2"/>
                  </a:cubicBezTo>
                  <a:cubicBezTo>
                    <a:pt x="167" y="0"/>
                    <a:pt x="164" y="0"/>
                    <a:pt x="163" y="0"/>
                  </a:cubicBezTo>
                  <a:cubicBezTo>
                    <a:pt x="162" y="0"/>
                    <a:pt x="159" y="0"/>
                    <a:pt x="157" y="2"/>
                  </a:cubicBezTo>
                  <a:cubicBezTo>
                    <a:pt x="3" y="156"/>
                    <a:pt x="3" y="156"/>
                    <a:pt x="3" y="156"/>
                  </a:cubicBezTo>
                  <a:cubicBezTo>
                    <a:pt x="1" y="158"/>
                    <a:pt x="0" y="160"/>
                    <a:pt x="0" y="162"/>
                  </a:cubicBezTo>
                  <a:cubicBezTo>
                    <a:pt x="0" y="165"/>
                    <a:pt x="1" y="167"/>
                    <a:pt x="3" y="169"/>
                  </a:cubicBezTo>
                  <a:cubicBezTo>
                    <a:pt x="157" y="323"/>
                    <a:pt x="157" y="323"/>
                    <a:pt x="157" y="323"/>
                  </a:cubicBezTo>
                  <a:cubicBezTo>
                    <a:pt x="159" y="325"/>
                    <a:pt x="162" y="325"/>
                    <a:pt x="163" y="325"/>
                  </a:cubicBezTo>
                  <a:cubicBezTo>
                    <a:pt x="164" y="325"/>
                    <a:pt x="167" y="325"/>
                    <a:pt x="169" y="323"/>
                  </a:cubicBezTo>
                  <a:cubicBezTo>
                    <a:pt x="323" y="168"/>
                    <a:pt x="323" y="168"/>
                    <a:pt x="323" y="168"/>
                  </a:cubicBezTo>
                  <a:cubicBezTo>
                    <a:pt x="326" y="166"/>
                    <a:pt x="326" y="164"/>
                    <a:pt x="326" y="162"/>
                  </a:cubicBezTo>
                  <a:cubicBezTo>
                    <a:pt x="326" y="161"/>
                    <a:pt x="326" y="158"/>
                    <a:pt x="323" y="156"/>
                  </a:cubicBezTo>
                  <a:close/>
                  <a:moveTo>
                    <a:pt x="306" y="168"/>
                  </a:moveTo>
                  <a:cubicBezTo>
                    <a:pt x="169" y="306"/>
                    <a:pt x="169" y="306"/>
                    <a:pt x="169" y="306"/>
                  </a:cubicBezTo>
                  <a:cubicBezTo>
                    <a:pt x="167" y="308"/>
                    <a:pt x="164" y="308"/>
                    <a:pt x="163" y="308"/>
                  </a:cubicBezTo>
                  <a:cubicBezTo>
                    <a:pt x="162" y="308"/>
                    <a:pt x="159" y="308"/>
                    <a:pt x="158" y="306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18" y="166"/>
                    <a:pt x="18" y="164"/>
                    <a:pt x="18" y="162"/>
                  </a:cubicBezTo>
                  <a:cubicBezTo>
                    <a:pt x="18" y="160"/>
                    <a:pt x="18" y="158"/>
                    <a:pt x="20" y="157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9" y="17"/>
                    <a:pt x="162" y="17"/>
                    <a:pt x="163" y="17"/>
                  </a:cubicBezTo>
                  <a:cubicBezTo>
                    <a:pt x="164" y="17"/>
                    <a:pt x="167" y="17"/>
                    <a:pt x="169" y="19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8" y="159"/>
                    <a:pt x="309" y="161"/>
                    <a:pt x="309" y="162"/>
                  </a:cubicBezTo>
                  <a:cubicBezTo>
                    <a:pt x="309" y="164"/>
                    <a:pt x="308" y="166"/>
                    <a:pt x="306" y="168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1"/>
            <p:cNvSpPr>
              <a:spLocks/>
            </p:cNvSpPr>
            <p:nvPr/>
          </p:nvSpPr>
          <p:spPr bwMode="auto">
            <a:xfrm>
              <a:off x="8655051" y="4032250"/>
              <a:ext cx="508000" cy="579438"/>
            </a:xfrm>
            <a:custGeom>
              <a:avLst/>
              <a:gdLst>
                <a:gd name="T0" fmla="*/ 117 w 135"/>
                <a:gd name="T1" fmla="*/ 85 h 154"/>
                <a:gd name="T2" fmla="*/ 117 w 135"/>
                <a:gd name="T3" fmla="*/ 55 h 154"/>
                <a:gd name="T4" fmla="*/ 62 w 135"/>
                <a:gd name="T5" fmla="*/ 0 h 154"/>
                <a:gd name="T6" fmla="*/ 55 w 135"/>
                <a:gd name="T7" fmla="*/ 0 h 154"/>
                <a:gd name="T8" fmla="*/ 0 w 135"/>
                <a:gd name="T9" fmla="*/ 55 h 154"/>
                <a:gd name="T10" fmla="*/ 0 w 135"/>
                <a:gd name="T11" fmla="*/ 154 h 154"/>
                <a:gd name="T12" fmla="*/ 31 w 135"/>
                <a:gd name="T13" fmla="*/ 154 h 154"/>
                <a:gd name="T14" fmla="*/ 31 w 135"/>
                <a:gd name="T15" fmla="*/ 55 h 154"/>
                <a:gd name="T16" fmla="*/ 55 w 135"/>
                <a:gd name="T17" fmla="*/ 31 h 154"/>
                <a:gd name="T18" fmla="*/ 62 w 135"/>
                <a:gd name="T19" fmla="*/ 31 h 154"/>
                <a:gd name="T20" fmla="*/ 86 w 135"/>
                <a:gd name="T21" fmla="*/ 55 h 154"/>
                <a:gd name="T22" fmla="*/ 86 w 135"/>
                <a:gd name="T23" fmla="*/ 85 h 154"/>
                <a:gd name="T24" fmla="*/ 69 w 135"/>
                <a:gd name="T25" fmla="*/ 85 h 154"/>
                <a:gd name="T26" fmla="*/ 102 w 135"/>
                <a:gd name="T27" fmla="*/ 130 h 154"/>
                <a:gd name="T28" fmla="*/ 135 w 135"/>
                <a:gd name="T29" fmla="*/ 85 h 154"/>
                <a:gd name="T30" fmla="*/ 117 w 135"/>
                <a:gd name="T31" fmla="*/ 8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5" h="154">
                  <a:moveTo>
                    <a:pt x="117" y="85"/>
                  </a:moveTo>
                  <a:cubicBezTo>
                    <a:pt x="117" y="55"/>
                    <a:pt x="117" y="55"/>
                    <a:pt x="117" y="55"/>
                  </a:cubicBezTo>
                  <a:cubicBezTo>
                    <a:pt x="117" y="25"/>
                    <a:pt x="92" y="0"/>
                    <a:pt x="62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31" y="154"/>
                    <a:pt x="31" y="154"/>
                    <a:pt x="31" y="154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1" y="42"/>
                    <a:pt x="42" y="31"/>
                    <a:pt x="55" y="3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76" y="31"/>
                    <a:pt x="86" y="42"/>
                    <a:pt x="86" y="5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69" y="85"/>
                    <a:pt x="69" y="85"/>
                    <a:pt x="69" y="85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35" y="85"/>
                    <a:pt x="135" y="85"/>
                    <a:pt x="135" y="85"/>
                  </a:cubicBezTo>
                  <a:lnTo>
                    <a:pt x="117" y="85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2232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Fully-Editable </a:t>
            </a:r>
            <a:r>
              <a:rPr lang="en-US" dirty="0" smtClean="0"/>
              <a:t>Road Signs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527" y="4719638"/>
            <a:ext cx="12188825" cy="2366963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9527" y="4926014"/>
            <a:ext cx="12188825" cy="1944687"/>
            <a:chOff x="7938" y="4926013"/>
            <a:chExt cx="12188825" cy="1944687"/>
          </a:xfrm>
        </p:grpSpPr>
        <p:sp>
          <p:nvSpPr>
            <p:cNvPr id="17" name="Rectangle 6"/>
            <p:cNvSpPr>
              <a:spLocks noChangeArrowheads="1"/>
            </p:cNvSpPr>
            <p:nvPr/>
          </p:nvSpPr>
          <p:spPr bwMode="auto">
            <a:xfrm>
              <a:off x="644525" y="5830888"/>
              <a:ext cx="503238" cy="1349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Rectangle 7"/>
            <p:cNvSpPr>
              <a:spLocks noChangeArrowheads="1"/>
            </p:cNvSpPr>
            <p:nvPr/>
          </p:nvSpPr>
          <p:spPr bwMode="auto">
            <a:xfrm>
              <a:off x="1952625" y="5830888"/>
              <a:ext cx="501650" cy="1349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Rectangle 8"/>
            <p:cNvSpPr>
              <a:spLocks noChangeArrowheads="1"/>
            </p:cNvSpPr>
            <p:nvPr/>
          </p:nvSpPr>
          <p:spPr bwMode="auto">
            <a:xfrm>
              <a:off x="3259138" y="5830888"/>
              <a:ext cx="501650" cy="1349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Rectangle 9"/>
            <p:cNvSpPr>
              <a:spLocks noChangeArrowheads="1"/>
            </p:cNvSpPr>
            <p:nvPr/>
          </p:nvSpPr>
          <p:spPr bwMode="auto">
            <a:xfrm>
              <a:off x="4565650" y="5830888"/>
              <a:ext cx="503238" cy="1349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10"/>
            <p:cNvSpPr>
              <a:spLocks noChangeArrowheads="1"/>
            </p:cNvSpPr>
            <p:nvPr/>
          </p:nvSpPr>
          <p:spPr bwMode="auto">
            <a:xfrm>
              <a:off x="5872163" y="5830888"/>
              <a:ext cx="503238" cy="1349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" name="Rectangle 11"/>
            <p:cNvSpPr>
              <a:spLocks noChangeArrowheads="1"/>
            </p:cNvSpPr>
            <p:nvPr/>
          </p:nvSpPr>
          <p:spPr bwMode="auto">
            <a:xfrm>
              <a:off x="7178675" y="5830888"/>
              <a:ext cx="503238" cy="1349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" name="Rectangle 12"/>
            <p:cNvSpPr>
              <a:spLocks noChangeArrowheads="1"/>
            </p:cNvSpPr>
            <p:nvPr/>
          </p:nvSpPr>
          <p:spPr bwMode="auto">
            <a:xfrm>
              <a:off x="8486775" y="5830888"/>
              <a:ext cx="501650" cy="1349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" name="Rectangle 13"/>
            <p:cNvSpPr>
              <a:spLocks noChangeArrowheads="1"/>
            </p:cNvSpPr>
            <p:nvPr/>
          </p:nvSpPr>
          <p:spPr bwMode="auto">
            <a:xfrm>
              <a:off x="9793288" y="5830888"/>
              <a:ext cx="503238" cy="1349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5" name="Rectangle 14"/>
            <p:cNvSpPr>
              <a:spLocks noChangeArrowheads="1"/>
            </p:cNvSpPr>
            <p:nvPr/>
          </p:nvSpPr>
          <p:spPr bwMode="auto">
            <a:xfrm>
              <a:off x="11099800" y="5830888"/>
              <a:ext cx="503238" cy="1349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15"/>
            <p:cNvSpPr>
              <a:spLocks noChangeArrowheads="1"/>
            </p:cNvSpPr>
            <p:nvPr/>
          </p:nvSpPr>
          <p:spPr bwMode="auto">
            <a:xfrm>
              <a:off x="7938" y="6819900"/>
              <a:ext cx="12188825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7" name="Rectangle 16"/>
            <p:cNvSpPr>
              <a:spLocks noChangeArrowheads="1"/>
            </p:cNvSpPr>
            <p:nvPr/>
          </p:nvSpPr>
          <p:spPr bwMode="auto">
            <a:xfrm>
              <a:off x="7938" y="4926013"/>
              <a:ext cx="12188825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9949288" y="2858294"/>
            <a:ext cx="185312" cy="1851819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bg1"/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897732" y="1109705"/>
            <a:ext cx="1989348" cy="1989348"/>
            <a:chOff x="6456363" y="1890712"/>
            <a:chExt cx="1508125" cy="1508125"/>
          </a:xfrm>
        </p:grpSpPr>
        <p:sp>
          <p:nvSpPr>
            <p:cNvPr id="110" name="Freeform 23"/>
            <p:cNvSpPr>
              <a:spLocks/>
            </p:cNvSpPr>
            <p:nvPr/>
          </p:nvSpPr>
          <p:spPr bwMode="auto">
            <a:xfrm>
              <a:off x="6456363" y="1890712"/>
              <a:ext cx="1508125" cy="1508125"/>
            </a:xfrm>
            <a:custGeom>
              <a:avLst/>
              <a:gdLst>
                <a:gd name="T0" fmla="*/ 385 w 401"/>
                <a:gd name="T1" fmla="*/ 171 h 401"/>
                <a:gd name="T2" fmla="*/ 385 w 401"/>
                <a:gd name="T3" fmla="*/ 231 h 401"/>
                <a:gd name="T4" fmla="*/ 230 w 401"/>
                <a:gd name="T5" fmla="*/ 385 h 401"/>
                <a:gd name="T6" fmla="*/ 170 w 401"/>
                <a:gd name="T7" fmla="*/ 385 h 401"/>
                <a:gd name="T8" fmla="*/ 16 w 401"/>
                <a:gd name="T9" fmla="*/ 231 h 401"/>
                <a:gd name="T10" fmla="*/ 16 w 401"/>
                <a:gd name="T11" fmla="*/ 171 h 401"/>
                <a:gd name="T12" fmla="*/ 170 w 401"/>
                <a:gd name="T13" fmla="*/ 17 h 401"/>
                <a:gd name="T14" fmla="*/ 230 w 401"/>
                <a:gd name="T15" fmla="*/ 17 h 401"/>
                <a:gd name="T16" fmla="*/ 385 w 401"/>
                <a:gd name="T17" fmla="*/ 17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401">
                  <a:moveTo>
                    <a:pt x="385" y="171"/>
                  </a:moveTo>
                  <a:cubicBezTo>
                    <a:pt x="401" y="187"/>
                    <a:pt x="401" y="214"/>
                    <a:pt x="385" y="231"/>
                  </a:cubicBezTo>
                  <a:cubicBezTo>
                    <a:pt x="230" y="385"/>
                    <a:pt x="230" y="385"/>
                    <a:pt x="230" y="385"/>
                  </a:cubicBezTo>
                  <a:cubicBezTo>
                    <a:pt x="214" y="401"/>
                    <a:pt x="187" y="401"/>
                    <a:pt x="170" y="385"/>
                  </a:cubicBezTo>
                  <a:cubicBezTo>
                    <a:pt x="16" y="231"/>
                    <a:pt x="16" y="231"/>
                    <a:pt x="16" y="231"/>
                  </a:cubicBezTo>
                  <a:cubicBezTo>
                    <a:pt x="0" y="214"/>
                    <a:pt x="0" y="187"/>
                    <a:pt x="16" y="171"/>
                  </a:cubicBezTo>
                  <a:cubicBezTo>
                    <a:pt x="170" y="17"/>
                    <a:pt x="170" y="17"/>
                    <a:pt x="170" y="17"/>
                  </a:cubicBezTo>
                  <a:cubicBezTo>
                    <a:pt x="187" y="0"/>
                    <a:pt x="214" y="0"/>
                    <a:pt x="230" y="17"/>
                  </a:cubicBezTo>
                  <a:lnTo>
                    <a:pt x="385" y="171"/>
                  </a:lnTo>
                  <a:close/>
                </a:path>
              </a:pathLst>
            </a:custGeom>
            <a:solidFill>
              <a:srgbClr val="F1C96C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11" name="Freeform 24"/>
            <p:cNvSpPr>
              <a:spLocks noEditPoints="1"/>
            </p:cNvSpPr>
            <p:nvPr/>
          </p:nvSpPr>
          <p:spPr bwMode="auto">
            <a:xfrm>
              <a:off x="6599238" y="2033588"/>
              <a:ext cx="1222375" cy="1227138"/>
            </a:xfrm>
            <a:custGeom>
              <a:avLst/>
              <a:gdLst>
                <a:gd name="T0" fmla="*/ 323 w 325"/>
                <a:gd name="T1" fmla="*/ 157 h 326"/>
                <a:gd name="T2" fmla="*/ 169 w 325"/>
                <a:gd name="T3" fmla="*/ 2 h 326"/>
                <a:gd name="T4" fmla="*/ 162 w 325"/>
                <a:gd name="T5" fmla="*/ 0 h 326"/>
                <a:gd name="T6" fmla="*/ 156 w 325"/>
                <a:gd name="T7" fmla="*/ 2 h 326"/>
                <a:gd name="T8" fmla="*/ 2 w 325"/>
                <a:gd name="T9" fmla="*/ 157 h 326"/>
                <a:gd name="T10" fmla="*/ 0 w 325"/>
                <a:gd name="T11" fmla="*/ 163 h 326"/>
                <a:gd name="T12" fmla="*/ 2 w 325"/>
                <a:gd name="T13" fmla="*/ 169 h 326"/>
                <a:gd name="T14" fmla="*/ 156 w 325"/>
                <a:gd name="T15" fmla="*/ 323 h 326"/>
                <a:gd name="T16" fmla="*/ 162 w 325"/>
                <a:gd name="T17" fmla="*/ 326 h 326"/>
                <a:gd name="T18" fmla="*/ 169 w 325"/>
                <a:gd name="T19" fmla="*/ 323 h 326"/>
                <a:gd name="T20" fmla="*/ 323 w 325"/>
                <a:gd name="T21" fmla="*/ 169 h 326"/>
                <a:gd name="T22" fmla="*/ 325 w 325"/>
                <a:gd name="T23" fmla="*/ 163 h 326"/>
                <a:gd name="T24" fmla="*/ 323 w 325"/>
                <a:gd name="T25" fmla="*/ 157 h 326"/>
                <a:gd name="T26" fmla="*/ 306 w 325"/>
                <a:gd name="T27" fmla="*/ 168 h 326"/>
                <a:gd name="T28" fmla="*/ 168 w 325"/>
                <a:gd name="T29" fmla="*/ 306 h 326"/>
                <a:gd name="T30" fmla="*/ 162 w 325"/>
                <a:gd name="T31" fmla="*/ 308 h 326"/>
                <a:gd name="T32" fmla="*/ 157 w 325"/>
                <a:gd name="T33" fmla="*/ 306 h 326"/>
                <a:gd name="T34" fmla="*/ 19 w 325"/>
                <a:gd name="T35" fmla="*/ 168 h 326"/>
                <a:gd name="T36" fmla="*/ 17 w 325"/>
                <a:gd name="T37" fmla="*/ 163 h 326"/>
                <a:gd name="T38" fmla="*/ 19 w 325"/>
                <a:gd name="T39" fmla="*/ 157 h 326"/>
                <a:gd name="T40" fmla="*/ 157 w 325"/>
                <a:gd name="T41" fmla="*/ 19 h 326"/>
                <a:gd name="T42" fmla="*/ 162 w 325"/>
                <a:gd name="T43" fmla="*/ 17 h 326"/>
                <a:gd name="T44" fmla="*/ 168 w 325"/>
                <a:gd name="T45" fmla="*/ 19 h 326"/>
                <a:gd name="T46" fmla="*/ 306 w 325"/>
                <a:gd name="T47" fmla="*/ 157 h 326"/>
                <a:gd name="T48" fmla="*/ 308 w 325"/>
                <a:gd name="T49" fmla="*/ 163 h 326"/>
                <a:gd name="T50" fmla="*/ 306 w 325"/>
                <a:gd name="T51" fmla="*/ 16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6">
                  <a:moveTo>
                    <a:pt x="323" y="157"/>
                  </a:moveTo>
                  <a:cubicBezTo>
                    <a:pt x="169" y="2"/>
                    <a:pt x="169" y="2"/>
                    <a:pt x="169" y="2"/>
                  </a:cubicBezTo>
                  <a:cubicBezTo>
                    <a:pt x="166" y="0"/>
                    <a:pt x="164" y="0"/>
                    <a:pt x="162" y="0"/>
                  </a:cubicBezTo>
                  <a:cubicBezTo>
                    <a:pt x="161" y="0"/>
                    <a:pt x="158" y="0"/>
                    <a:pt x="156" y="2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0" y="158"/>
                    <a:pt x="0" y="160"/>
                    <a:pt x="0" y="163"/>
                  </a:cubicBezTo>
                  <a:cubicBezTo>
                    <a:pt x="0" y="165"/>
                    <a:pt x="0" y="167"/>
                    <a:pt x="2" y="169"/>
                  </a:cubicBezTo>
                  <a:cubicBezTo>
                    <a:pt x="156" y="323"/>
                    <a:pt x="156" y="323"/>
                    <a:pt x="156" y="323"/>
                  </a:cubicBezTo>
                  <a:cubicBezTo>
                    <a:pt x="158" y="325"/>
                    <a:pt x="161" y="326"/>
                    <a:pt x="162" y="326"/>
                  </a:cubicBezTo>
                  <a:cubicBezTo>
                    <a:pt x="164" y="326"/>
                    <a:pt x="166" y="325"/>
                    <a:pt x="169" y="323"/>
                  </a:cubicBezTo>
                  <a:cubicBezTo>
                    <a:pt x="323" y="169"/>
                    <a:pt x="323" y="169"/>
                    <a:pt x="323" y="169"/>
                  </a:cubicBezTo>
                  <a:cubicBezTo>
                    <a:pt x="325" y="167"/>
                    <a:pt x="325" y="164"/>
                    <a:pt x="325" y="163"/>
                  </a:cubicBezTo>
                  <a:cubicBezTo>
                    <a:pt x="325" y="161"/>
                    <a:pt x="325" y="159"/>
                    <a:pt x="323" y="157"/>
                  </a:cubicBezTo>
                  <a:close/>
                  <a:moveTo>
                    <a:pt x="306" y="168"/>
                  </a:moveTo>
                  <a:cubicBezTo>
                    <a:pt x="168" y="306"/>
                    <a:pt x="168" y="306"/>
                    <a:pt x="168" y="306"/>
                  </a:cubicBezTo>
                  <a:cubicBezTo>
                    <a:pt x="166" y="308"/>
                    <a:pt x="164" y="308"/>
                    <a:pt x="162" y="308"/>
                  </a:cubicBezTo>
                  <a:cubicBezTo>
                    <a:pt x="161" y="308"/>
                    <a:pt x="159" y="308"/>
                    <a:pt x="157" y="306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8" y="167"/>
                    <a:pt x="17" y="165"/>
                    <a:pt x="17" y="163"/>
                  </a:cubicBezTo>
                  <a:cubicBezTo>
                    <a:pt x="17" y="161"/>
                    <a:pt x="18" y="159"/>
                    <a:pt x="19" y="157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9" y="17"/>
                    <a:pt x="161" y="17"/>
                    <a:pt x="162" y="17"/>
                  </a:cubicBezTo>
                  <a:cubicBezTo>
                    <a:pt x="164" y="17"/>
                    <a:pt x="166" y="17"/>
                    <a:pt x="168" y="19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8" y="159"/>
                    <a:pt x="308" y="161"/>
                    <a:pt x="308" y="163"/>
                  </a:cubicBezTo>
                  <a:cubicBezTo>
                    <a:pt x="308" y="164"/>
                    <a:pt x="308" y="166"/>
                    <a:pt x="306" y="168"/>
                  </a:cubicBez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12" name="Freeform 27"/>
            <p:cNvSpPr>
              <a:spLocks/>
            </p:cNvSpPr>
            <p:nvPr/>
          </p:nvSpPr>
          <p:spPr bwMode="auto">
            <a:xfrm>
              <a:off x="6915151" y="2390775"/>
              <a:ext cx="485775" cy="541338"/>
            </a:xfrm>
            <a:custGeom>
              <a:avLst/>
              <a:gdLst>
                <a:gd name="T0" fmla="*/ 116 w 129"/>
                <a:gd name="T1" fmla="*/ 20 h 144"/>
                <a:gd name="T2" fmla="*/ 45 w 129"/>
                <a:gd name="T3" fmla="*/ 20 h 144"/>
                <a:gd name="T4" fmla="*/ 45 w 129"/>
                <a:gd name="T5" fmla="*/ 0 h 144"/>
                <a:gd name="T6" fmla="*/ 0 w 129"/>
                <a:gd name="T7" fmla="*/ 33 h 144"/>
                <a:gd name="T8" fmla="*/ 45 w 129"/>
                <a:gd name="T9" fmla="*/ 66 h 144"/>
                <a:gd name="T10" fmla="*/ 45 w 129"/>
                <a:gd name="T11" fmla="*/ 45 h 144"/>
                <a:gd name="T12" fmla="*/ 104 w 129"/>
                <a:gd name="T13" fmla="*/ 45 h 144"/>
                <a:gd name="T14" fmla="*/ 104 w 129"/>
                <a:gd name="T15" fmla="*/ 144 h 144"/>
                <a:gd name="T16" fmla="*/ 129 w 129"/>
                <a:gd name="T17" fmla="*/ 144 h 144"/>
                <a:gd name="T18" fmla="*/ 129 w 129"/>
                <a:gd name="T19" fmla="*/ 33 h 144"/>
                <a:gd name="T20" fmla="*/ 116 w 129"/>
                <a:gd name="T21" fmla="*/ 2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" h="144">
                  <a:moveTo>
                    <a:pt x="116" y="20"/>
                  </a:moveTo>
                  <a:cubicBezTo>
                    <a:pt x="45" y="20"/>
                    <a:pt x="45" y="20"/>
                    <a:pt x="45" y="2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104" y="45"/>
                    <a:pt x="104" y="45"/>
                    <a:pt x="104" y="45"/>
                  </a:cubicBezTo>
                  <a:cubicBezTo>
                    <a:pt x="104" y="144"/>
                    <a:pt x="104" y="144"/>
                    <a:pt x="104" y="144"/>
                  </a:cubicBezTo>
                  <a:cubicBezTo>
                    <a:pt x="129" y="144"/>
                    <a:pt x="129" y="144"/>
                    <a:pt x="129" y="144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26"/>
                    <a:pt x="123" y="20"/>
                    <a:pt x="116" y="20"/>
                  </a:cubicBez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3097574" y="1109705"/>
            <a:ext cx="1993536" cy="1989348"/>
            <a:chOff x="8140701" y="1890712"/>
            <a:chExt cx="1511300" cy="1508125"/>
          </a:xfrm>
        </p:grpSpPr>
        <p:sp>
          <p:nvSpPr>
            <p:cNvPr id="114" name="Freeform 25"/>
            <p:cNvSpPr>
              <a:spLocks/>
            </p:cNvSpPr>
            <p:nvPr/>
          </p:nvSpPr>
          <p:spPr bwMode="auto">
            <a:xfrm>
              <a:off x="8140701" y="1890712"/>
              <a:ext cx="1511300" cy="1508125"/>
            </a:xfrm>
            <a:custGeom>
              <a:avLst/>
              <a:gdLst>
                <a:gd name="T0" fmla="*/ 385 w 402"/>
                <a:gd name="T1" fmla="*/ 171 h 401"/>
                <a:gd name="T2" fmla="*/ 385 w 402"/>
                <a:gd name="T3" fmla="*/ 231 h 401"/>
                <a:gd name="T4" fmla="*/ 231 w 402"/>
                <a:gd name="T5" fmla="*/ 385 h 401"/>
                <a:gd name="T6" fmla="*/ 171 w 402"/>
                <a:gd name="T7" fmla="*/ 385 h 401"/>
                <a:gd name="T8" fmla="*/ 17 w 402"/>
                <a:gd name="T9" fmla="*/ 231 h 401"/>
                <a:gd name="T10" fmla="*/ 17 w 402"/>
                <a:gd name="T11" fmla="*/ 171 h 401"/>
                <a:gd name="T12" fmla="*/ 171 w 402"/>
                <a:gd name="T13" fmla="*/ 17 h 401"/>
                <a:gd name="T14" fmla="*/ 231 w 402"/>
                <a:gd name="T15" fmla="*/ 17 h 401"/>
                <a:gd name="T16" fmla="*/ 385 w 402"/>
                <a:gd name="T17" fmla="*/ 17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2" h="401">
                  <a:moveTo>
                    <a:pt x="385" y="171"/>
                  </a:moveTo>
                  <a:cubicBezTo>
                    <a:pt x="402" y="187"/>
                    <a:pt x="402" y="214"/>
                    <a:pt x="385" y="231"/>
                  </a:cubicBezTo>
                  <a:cubicBezTo>
                    <a:pt x="231" y="385"/>
                    <a:pt x="231" y="385"/>
                    <a:pt x="231" y="385"/>
                  </a:cubicBezTo>
                  <a:cubicBezTo>
                    <a:pt x="214" y="401"/>
                    <a:pt x="187" y="401"/>
                    <a:pt x="171" y="385"/>
                  </a:cubicBezTo>
                  <a:cubicBezTo>
                    <a:pt x="17" y="231"/>
                    <a:pt x="17" y="231"/>
                    <a:pt x="17" y="231"/>
                  </a:cubicBezTo>
                  <a:cubicBezTo>
                    <a:pt x="0" y="214"/>
                    <a:pt x="0" y="187"/>
                    <a:pt x="17" y="171"/>
                  </a:cubicBezTo>
                  <a:cubicBezTo>
                    <a:pt x="171" y="17"/>
                    <a:pt x="171" y="17"/>
                    <a:pt x="171" y="17"/>
                  </a:cubicBezTo>
                  <a:cubicBezTo>
                    <a:pt x="187" y="0"/>
                    <a:pt x="214" y="0"/>
                    <a:pt x="231" y="17"/>
                  </a:cubicBezTo>
                  <a:lnTo>
                    <a:pt x="385" y="171"/>
                  </a:lnTo>
                  <a:close/>
                </a:path>
              </a:pathLst>
            </a:custGeom>
            <a:solidFill>
              <a:srgbClr val="F1C96C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15" name="Freeform 26"/>
            <p:cNvSpPr>
              <a:spLocks noEditPoints="1"/>
            </p:cNvSpPr>
            <p:nvPr/>
          </p:nvSpPr>
          <p:spPr bwMode="auto">
            <a:xfrm>
              <a:off x="8283576" y="2033588"/>
              <a:ext cx="1225550" cy="1227138"/>
            </a:xfrm>
            <a:custGeom>
              <a:avLst/>
              <a:gdLst>
                <a:gd name="T0" fmla="*/ 323 w 326"/>
                <a:gd name="T1" fmla="*/ 157 h 326"/>
                <a:gd name="T2" fmla="*/ 169 w 326"/>
                <a:gd name="T3" fmla="*/ 2 h 326"/>
                <a:gd name="T4" fmla="*/ 163 w 326"/>
                <a:gd name="T5" fmla="*/ 0 h 326"/>
                <a:gd name="T6" fmla="*/ 157 w 326"/>
                <a:gd name="T7" fmla="*/ 2 h 326"/>
                <a:gd name="T8" fmla="*/ 3 w 326"/>
                <a:gd name="T9" fmla="*/ 157 h 326"/>
                <a:gd name="T10" fmla="*/ 0 w 326"/>
                <a:gd name="T11" fmla="*/ 163 h 326"/>
                <a:gd name="T12" fmla="*/ 3 w 326"/>
                <a:gd name="T13" fmla="*/ 169 h 326"/>
                <a:gd name="T14" fmla="*/ 157 w 326"/>
                <a:gd name="T15" fmla="*/ 323 h 326"/>
                <a:gd name="T16" fmla="*/ 163 w 326"/>
                <a:gd name="T17" fmla="*/ 326 h 326"/>
                <a:gd name="T18" fmla="*/ 169 w 326"/>
                <a:gd name="T19" fmla="*/ 323 h 326"/>
                <a:gd name="T20" fmla="*/ 323 w 326"/>
                <a:gd name="T21" fmla="*/ 169 h 326"/>
                <a:gd name="T22" fmla="*/ 326 w 326"/>
                <a:gd name="T23" fmla="*/ 163 h 326"/>
                <a:gd name="T24" fmla="*/ 323 w 326"/>
                <a:gd name="T25" fmla="*/ 157 h 326"/>
                <a:gd name="T26" fmla="*/ 306 w 326"/>
                <a:gd name="T27" fmla="*/ 168 h 326"/>
                <a:gd name="T28" fmla="*/ 168 w 326"/>
                <a:gd name="T29" fmla="*/ 306 h 326"/>
                <a:gd name="T30" fmla="*/ 163 w 326"/>
                <a:gd name="T31" fmla="*/ 308 h 326"/>
                <a:gd name="T32" fmla="*/ 157 w 326"/>
                <a:gd name="T33" fmla="*/ 306 h 326"/>
                <a:gd name="T34" fmla="*/ 20 w 326"/>
                <a:gd name="T35" fmla="*/ 168 h 326"/>
                <a:gd name="T36" fmla="*/ 17 w 326"/>
                <a:gd name="T37" fmla="*/ 163 h 326"/>
                <a:gd name="T38" fmla="*/ 20 w 326"/>
                <a:gd name="T39" fmla="*/ 157 h 326"/>
                <a:gd name="T40" fmla="*/ 157 w 326"/>
                <a:gd name="T41" fmla="*/ 19 h 326"/>
                <a:gd name="T42" fmla="*/ 163 w 326"/>
                <a:gd name="T43" fmla="*/ 17 h 326"/>
                <a:gd name="T44" fmla="*/ 168 w 326"/>
                <a:gd name="T45" fmla="*/ 19 h 326"/>
                <a:gd name="T46" fmla="*/ 306 w 326"/>
                <a:gd name="T47" fmla="*/ 157 h 326"/>
                <a:gd name="T48" fmla="*/ 309 w 326"/>
                <a:gd name="T49" fmla="*/ 163 h 326"/>
                <a:gd name="T50" fmla="*/ 306 w 326"/>
                <a:gd name="T51" fmla="*/ 16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6" h="326">
                  <a:moveTo>
                    <a:pt x="323" y="157"/>
                  </a:moveTo>
                  <a:cubicBezTo>
                    <a:pt x="169" y="2"/>
                    <a:pt x="169" y="2"/>
                    <a:pt x="169" y="2"/>
                  </a:cubicBezTo>
                  <a:cubicBezTo>
                    <a:pt x="167" y="0"/>
                    <a:pt x="164" y="0"/>
                    <a:pt x="163" y="0"/>
                  </a:cubicBezTo>
                  <a:cubicBezTo>
                    <a:pt x="162" y="0"/>
                    <a:pt x="159" y="0"/>
                    <a:pt x="157" y="2"/>
                  </a:cubicBezTo>
                  <a:cubicBezTo>
                    <a:pt x="3" y="157"/>
                    <a:pt x="3" y="157"/>
                    <a:pt x="3" y="157"/>
                  </a:cubicBezTo>
                  <a:cubicBezTo>
                    <a:pt x="1" y="158"/>
                    <a:pt x="0" y="160"/>
                    <a:pt x="0" y="163"/>
                  </a:cubicBezTo>
                  <a:cubicBezTo>
                    <a:pt x="0" y="165"/>
                    <a:pt x="1" y="167"/>
                    <a:pt x="3" y="169"/>
                  </a:cubicBezTo>
                  <a:cubicBezTo>
                    <a:pt x="157" y="323"/>
                    <a:pt x="157" y="323"/>
                    <a:pt x="157" y="323"/>
                  </a:cubicBezTo>
                  <a:cubicBezTo>
                    <a:pt x="159" y="325"/>
                    <a:pt x="162" y="326"/>
                    <a:pt x="163" y="326"/>
                  </a:cubicBezTo>
                  <a:cubicBezTo>
                    <a:pt x="164" y="326"/>
                    <a:pt x="167" y="325"/>
                    <a:pt x="169" y="323"/>
                  </a:cubicBezTo>
                  <a:cubicBezTo>
                    <a:pt x="323" y="169"/>
                    <a:pt x="323" y="169"/>
                    <a:pt x="323" y="169"/>
                  </a:cubicBezTo>
                  <a:cubicBezTo>
                    <a:pt x="325" y="167"/>
                    <a:pt x="326" y="164"/>
                    <a:pt x="326" y="163"/>
                  </a:cubicBezTo>
                  <a:cubicBezTo>
                    <a:pt x="326" y="161"/>
                    <a:pt x="325" y="159"/>
                    <a:pt x="323" y="157"/>
                  </a:cubicBezTo>
                  <a:close/>
                  <a:moveTo>
                    <a:pt x="306" y="168"/>
                  </a:moveTo>
                  <a:cubicBezTo>
                    <a:pt x="168" y="306"/>
                    <a:pt x="168" y="306"/>
                    <a:pt x="168" y="306"/>
                  </a:cubicBezTo>
                  <a:cubicBezTo>
                    <a:pt x="167" y="308"/>
                    <a:pt x="164" y="308"/>
                    <a:pt x="163" y="308"/>
                  </a:cubicBezTo>
                  <a:cubicBezTo>
                    <a:pt x="162" y="308"/>
                    <a:pt x="159" y="308"/>
                    <a:pt x="157" y="306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18" y="167"/>
                    <a:pt x="17" y="165"/>
                    <a:pt x="17" y="163"/>
                  </a:cubicBezTo>
                  <a:cubicBezTo>
                    <a:pt x="17" y="161"/>
                    <a:pt x="18" y="159"/>
                    <a:pt x="20" y="157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9" y="17"/>
                    <a:pt x="162" y="17"/>
                    <a:pt x="163" y="17"/>
                  </a:cubicBezTo>
                  <a:cubicBezTo>
                    <a:pt x="164" y="17"/>
                    <a:pt x="167" y="17"/>
                    <a:pt x="168" y="19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8" y="159"/>
                    <a:pt x="309" y="161"/>
                    <a:pt x="309" y="163"/>
                  </a:cubicBezTo>
                  <a:cubicBezTo>
                    <a:pt x="309" y="164"/>
                    <a:pt x="308" y="166"/>
                    <a:pt x="306" y="168"/>
                  </a:cubicBez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16" name="Freeform 30"/>
            <p:cNvSpPr>
              <a:spLocks/>
            </p:cNvSpPr>
            <p:nvPr/>
          </p:nvSpPr>
          <p:spPr bwMode="auto">
            <a:xfrm>
              <a:off x="8501063" y="2446338"/>
              <a:ext cx="774700" cy="573088"/>
            </a:xfrm>
            <a:custGeom>
              <a:avLst/>
              <a:gdLst>
                <a:gd name="T0" fmla="*/ 206 w 206"/>
                <a:gd name="T1" fmla="*/ 33 h 152"/>
                <a:gd name="T2" fmla="*/ 161 w 206"/>
                <a:gd name="T3" fmla="*/ 0 h 152"/>
                <a:gd name="T4" fmla="*/ 161 w 206"/>
                <a:gd name="T5" fmla="*/ 22 h 152"/>
                <a:gd name="T6" fmla="*/ 101 w 206"/>
                <a:gd name="T7" fmla="*/ 64 h 152"/>
                <a:gd name="T8" fmla="*/ 45 w 206"/>
                <a:gd name="T9" fmla="*/ 24 h 152"/>
                <a:gd name="T10" fmla="*/ 45 w 206"/>
                <a:gd name="T11" fmla="*/ 0 h 152"/>
                <a:gd name="T12" fmla="*/ 0 w 206"/>
                <a:gd name="T13" fmla="*/ 33 h 152"/>
                <a:gd name="T14" fmla="*/ 45 w 206"/>
                <a:gd name="T15" fmla="*/ 66 h 152"/>
                <a:gd name="T16" fmla="*/ 45 w 206"/>
                <a:gd name="T17" fmla="*/ 51 h 152"/>
                <a:gd name="T18" fmla="*/ 89 w 206"/>
                <a:gd name="T19" fmla="*/ 106 h 152"/>
                <a:gd name="T20" fmla="*/ 89 w 206"/>
                <a:gd name="T21" fmla="*/ 107 h 152"/>
                <a:gd name="T22" fmla="*/ 89 w 206"/>
                <a:gd name="T23" fmla="*/ 152 h 152"/>
                <a:gd name="T24" fmla="*/ 114 w 206"/>
                <a:gd name="T25" fmla="*/ 152 h 152"/>
                <a:gd name="T26" fmla="*/ 114 w 206"/>
                <a:gd name="T27" fmla="*/ 150 h 152"/>
                <a:gd name="T28" fmla="*/ 115 w 206"/>
                <a:gd name="T29" fmla="*/ 150 h 152"/>
                <a:gd name="T30" fmla="*/ 115 w 206"/>
                <a:gd name="T31" fmla="*/ 106 h 152"/>
                <a:gd name="T32" fmla="*/ 115 w 206"/>
                <a:gd name="T33" fmla="*/ 104 h 152"/>
                <a:gd name="T34" fmla="*/ 161 w 206"/>
                <a:gd name="T35" fmla="*/ 48 h 152"/>
                <a:gd name="T36" fmla="*/ 161 w 206"/>
                <a:gd name="T37" fmla="*/ 66 h 152"/>
                <a:gd name="T38" fmla="*/ 206 w 206"/>
                <a:gd name="T39" fmla="*/ 3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6" h="152">
                  <a:moveTo>
                    <a:pt x="206" y="33"/>
                  </a:moveTo>
                  <a:cubicBezTo>
                    <a:pt x="161" y="0"/>
                    <a:pt x="161" y="0"/>
                    <a:pt x="161" y="0"/>
                  </a:cubicBezTo>
                  <a:cubicBezTo>
                    <a:pt x="161" y="22"/>
                    <a:pt x="161" y="22"/>
                    <a:pt x="161" y="22"/>
                  </a:cubicBezTo>
                  <a:cubicBezTo>
                    <a:pt x="147" y="26"/>
                    <a:pt x="118" y="38"/>
                    <a:pt x="101" y="64"/>
                  </a:cubicBezTo>
                  <a:cubicBezTo>
                    <a:pt x="86" y="41"/>
                    <a:pt x="60" y="30"/>
                    <a:pt x="45" y="24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63" y="59"/>
                    <a:pt x="89" y="75"/>
                    <a:pt x="89" y="106"/>
                  </a:cubicBezTo>
                  <a:cubicBezTo>
                    <a:pt x="89" y="106"/>
                    <a:pt x="89" y="107"/>
                    <a:pt x="89" y="107"/>
                  </a:cubicBezTo>
                  <a:cubicBezTo>
                    <a:pt x="89" y="115"/>
                    <a:pt x="89" y="128"/>
                    <a:pt x="89" y="152"/>
                  </a:cubicBezTo>
                  <a:cubicBezTo>
                    <a:pt x="114" y="152"/>
                    <a:pt x="114" y="152"/>
                    <a:pt x="114" y="152"/>
                  </a:cubicBezTo>
                  <a:cubicBezTo>
                    <a:pt x="114" y="152"/>
                    <a:pt x="114" y="151"/>
                    <a:pt x="114" y="150"/>
                  </a:cubicBezTo>
                  <a:cubicBezTo>
                    <a:pt x="115" y="150"/>
                    <a:pt x="115" y="150"/>
                    <a:pt x="115" y="150"/>
                  </a:cubicBezTo>
                  <a:cubicBezTo>
                    <a:pt x="115" y="126"/>
                    <a:pt x="115" y="113"/>
                    <a:pt x="115" y="106"/>
                  </a:cubicBezTo>
                  <a:cubicBezTo>
                    <a:pt x="115" y="105"/>
                    <a:pt x="115" y="105"/>
                    <a:pt x="115" y="104"/>
                  </a:cubicBezTo>
                  <a:cubicBezTo>
                    <a:pt x="115" y="72"/>
                    <a:pt x="143" y="55"/>
                    <a:pt x="161" y="48"/>
                  </a:cubicBezTo>
                  <a:cubicBezTo>
                    <a:pt x="161" y="66"/>
                    <a:pt x="161" y="66"/>
                    <a:pt x="161" y="66"/>
                  </a:cubicBezTo>
                  <a:lnTo>
                    <a:pt x="206" y="33"/>
                  </a:ln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5316087" y="1109706"/>
            <a:ext cx="1993536" cy="1991443"/>
            <a:chOff x="8118476" y="3602038"/>
            <a:chExt cx="1511300" cy="1509713"/>
          </a:xfrm>
        </p:grpSpPr>
        <p:sp>
          <p:nvSpPr>
            <p:cNvPr id="118" name="Freeform 28"/>
            <p:cNvSpPr>
              <a:spLocks/>
            </p:cNvSpPr>
            <p:nvPr/>
          </p:nvSpPr>
          <p:spPr bwMode="auto">
            <a:xfrm>
              <a:off x="8118476" y="3602038"/>
              <a:ext cx="1511300" cy="1509713"/>
            </a:xfrm>
            <a:custGeom>
              <a:avLst/>
              <a:gdLst>
                <a:gd name="T0" fmla="*/ 385 w 402"/>
                <a:gd name="T1" fmla="*/ 170 h 401"/>
                <a:gd name="T2" fmla="*/ 385 w 402"/>
                <a:gd name="T3" fmla="*/ 230 h 401"/>
                <a:gd name="T4" fmla="*/ 231 w 402"/>
                <a:gd name="T5" fmla="*/ 384 h 401"/>
                <a:gd name="T6" fmla="*/ 171 w 402"/>
                <a:gd name="T7" fmla="*/ 384 h 401"/>
                <a:gd name="T8" fmla="*/ 17 w 402"/>
                <a:gd name="T9" fmla="*/ 230 h 401"/>
                <a:gd name="T10" fmla="*/ 17 w 402"/>
                <a:gd name="T11" fmla="*/ 170 h 401"/>
                <a:gd name="T12" fmla="*/ 171 w 402"/>
                <a:gd name="T13" fmla="*/ 16 h 401"/>
                <a:gd name="T14" fmla="*/ 231 w 402"/>
                <a:gd name="T15" fmla="*/ 16 h 401"/>
                <a:gd name="T16" fmla="*/ 385 w 402"/>
                <a:gd name="T17" fmla="*/ 17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2" h="401">
                  <a:moveTo>
                    <a:pt x="385" y="170"/>
                  </a:moveTo>
                  <a:cubicBezTo>
                    <a:pt x="402" y="187"/>
                    <a:pt x="402" y="214"/>
                    <a:pt x="385" y="230"/>
                  </a:cubicBezTo>
                  <a:cubicBezTo>
                    <a:pt x="231" y="384"/>
                    <a:pt x="231" y="384"/>
                    <a:pt x="231" y="384"/>
                  </a:cubicBezTo>
                  <a:cubicBezTo>
                    <a:pt x="215" y="401"/>
                    <a:pt x="188" y="401"/>
                    <a:pt x="171" y="384"/>
                  </a:cubicBezTo>
                  <a:cubicBezTo>
                    <a:pt x="17" y="230"/>
                    <a:pt x="17" y="230"/>
                    <a:pt x="17" y="230"/>
                  </a:cubicBezTo>
                  <a:cubicBezTo>
                    <a:pt x="0" y="214"/>
                    <a:pt x="0" y="187"/>
                    <a:pt x="17" y="170"/>
                  </a:cubicBezTo>
                  <a:cubicBezTo>
                    <a:pt x="171" y="16"/>
                    <a:pt x="171" y="16"/>
                    <a:pt x="171" y="16"/>
                  </a:cubicBezTo>
                  <a:cubicBezTo>
                    <a:pt x="188" y="0"/>
                    <a:pt x="215" y="0"/>
                    <a:pt x="231" y="16"/>
                  </a:cubicBezTo>
                  <a:lnTo>
                    <a:pt x="385" y="170"/>
                  </a:lnTo>
                  <a:close/>
                </a:path>
              </a:pathLst>
            </a:custGeom>
            <a:solidFill>
              <a:srgbClr val="F1C96C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19" name="Freeform 29"/>
            <p:cNvSpPr>
              <a:spLocks noEditPoints="1"/>
            </p:cNvSpPr>
            <p:nvPr/>
          </p:nvSpPr>
          <p:spPr bwMode="auto">
            <a:xfrm>
              <a:off x="8261351" y="3744913"/>
              <a:ext cx="1225550" cy="1223963"/>
            </a:xfrm>
            <a:custGeom>
              <a:avLst/>
              <a:gdLst>
                <a:gd name="T0" fmla="*/ 323 w 326"/>
                <a:gd name="T1" fmla="*/ 156 h 325"/>
                <a:gd name="T2" fmla="*/ 169 w 326"/>
                <a:gd name="T3" fmla="*/ 2 h 325"/>
                <a:gd name="T4" fmla="*/ 163 w 326"/>
                <a:gd name="T5" fmla="*/ 0 h 325"/>
                <a:gd name="T6" fmla="*/ 157 w 326"/>
                <a:gd name="T7" fmla="*/ 2 h 325"/>
                <a:gd name="T8" fmla="*/ 3 w 326"/>
                <a:gd name="T9" fmla="*/ 156 h 325"/>
                <a:gd name="T10" fmla="*/ 0 w 326"/>
                <a:gd name="T11" fmla="*/ 162 h 325"/>
                <a:gd name="T12" fmla="*/ 3 w 326"/>
                <a:gd name="T13" fmla="*/ 169 h 325"/>
                <a:gd name="T14" fmla="*/ 157 w 326"/>
                <a:gd name="T15" fmla="*/ 323 h 325"/>
                <a:gd name="T16" fmla="*/ 163 w 326"/>
                <a:gd name="T17" fmla="*/ 325 h 325"/>
                <a:gd name="T18" fmla="*/ 169 w 326"/>
                <a:gd name="T19" fmla="*/ 323 h 325"/>
                <a:gd name="T20" fmla="*/ 323 w 326"/>
                <a:gd name="T21" fmla="*/ 168 h 325"/>
                <a:gd name="T22" fmla="*/ 326 w 326"/>
                <a:gd name="T23" fmla="*/ 162 h 325"/>
                <a:gd name="T24" fmla="*/ 323 w 326"/>
                <a:gd name="T25" fmla="*/ 156 h 325"/>
                <a:gd name="T26" fmla="*/ 306 w 326"/>
                <a:gd name="T27" fmla="*/ 168 h 325"/>
                <a:gd name="T28" fmla="*/ 169 w 326"/>
                <a:gd name="T29" fmla="*/ 306 h 325"/>
                <a:gd name="T30" fmla="*/ 163 w 326"/>
                <a:gd name="T31" fmla="*/ 308 h 325"/>
                <a:gd name="T32" fmla="*/ 158 w 326"/>
                <a:gd name="T33" fmla="*/ 306 h 325"/>
                <a:gd name="T34" fmla="*/ 20 w 326"/>
                <a:gd name="T35" fmla="*/ 168 h 325"/>
                <a:gd name="T36" fmla="*/ 18 w 326"/>
                <a:gd name="T37" fmla="*/ 162 h 325"/>
                <a:gd name="T38" fmla="*/ 20 w 326"/>
                <a:gd name="T39" fmla="*/ 157 h 325"/>
                <a:gd name="T40" fmla="*/ 158 w 326"/>
                <a:gd name="T41" fmla="*/ 19 h 325"/>
                <a:gd name="T42" fmla="*/ 163 w 326"/>
                <a:gd name="T43" fmla="*/ 17 h 325"/>
                <a:gd name="T44" fmla="*/ 169 w 326"/>
                <a:gd name="T45" fmla="*/ 19 h 325"/>
                <a:gd name="T46" fmla="*/ 306 w 326"/>
                <a:gd name="T47" fmla="*/ 157 h 325"/>
                <a:gd name="T48" fmla="*/ 309 w 326"/>
                <a:gd name="T49" fmla="*/ 162 h 325"/>
                <a:gd name="T50" fmla="*/ 306 w 326"/>
                <a:gd name="T51" fmla="*/ 16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6" h="325">
                  <a:moveTo>
                    <a:pt x="323" y="156"/>
                  </a:moveTo>
                  <a:cubicBezTo>
                    <a:pt x="169" y="2"/>
                    <a:pt x="169" y="2"/>
                    <a:pt x="169" y="2"/>
                  </a:cubicBezTo>
                  <a:cubicBezTo>
                    <a:pt x="167" y="0"/>
                    <a:pt x="164" y="0"/>
                    <a:pt x="163" y="0"/>
                  </a:cubicBezTo>
                  <a:cubicBezTo>
                    <a:pt x="162" y="0"/>
                    <a:pt x="159" y="0"/>
                    <a:pt x="157" y="2"/>
                  </a:cubicBezTo>
                  <a:cubicBezTo>
                    <a:pt x="3" y="156"/>
                    <a:pt x="3" y="156"/>
                    <a:pt x="3" y="156"/>
                  </a:cubicBezTo>
                  <a:cubicBezTo>
                    <a:pt x="1" y="158"/>
                    <a:pt x="0" y="160"/>
                    <a:pt x="0" y="162"/>
                  </a:cubicBezTo>
                  <a:cubicBezTo>
                    <a:pt x="0" y="165"/>
                    <a:pt x="1" y="167"/>
                    <a:pt x="3" y="169"/>
                  </a:cubicBezTo>
                  <a:cubicBezTo>
                    <a:pt x="157" y="323"/>
                    <a:pt x="157" y="323"/>
                    <a:pt x="157" y="323"/>
                  </a:cubicBezTo>
                  <a:cubicBezTo>
                    <a:pt x="159" y="325"/>
                    <a:pt x="162" y="325"/>
                    <a:pt x="163" y="325"/>
                  </a:cubicBezTo>
                  <a:cubicBezTo>
                    <a:pt x="164" y="325"/>
                    <a:pt x="167" y="325"/>
                    <a:pt x="169" y="323"/>
                  </a:cubicBezTo>
                  <a:cubicBezTo>
                    <a:pt x="323" y="168"/>
                    <a:pt x="323" y="168"/>
                    <a:pt x="323" y="168"/>
                  </a:cubicBezTo>
                  <a:cubicBezTo>
                    <a:pt x="326" y="166"/>
                    <a:pt x="326" y="164"/>
                    <a:pt x="326" y="162"/>
                  </a:cubicBezTo>
                  <a:cubicBezTo>
                    <a:pt x="326" y="161"/>
                    <a:pt x="326" y="158"/>
                    <a:pt x="323" y="156"/>
                  </a:cubicBezTo>
                  <a:close/>
                  <a:moveTo>
                    <a:pt x="306" y="168"/>
                  </a:moveTo>
                  <a:cubicBezTo>
                    <a:pt x="169" y="306"/>
                    <a:pt x="169" y="306"/>
                    <a:pt x="169" y="306"/>
                  </a:cubicBezTo>
                  <a:cubicBezTo>
                    <a:pt x="167" y="308"/>
                    <a:pt x="164" y="308"/>
                    <a:pt x="163" y="308"/>
                  </a:cubicBezTo>
                  <a:cubicBezTo>
                    <a:pt x="162" y="308"/>
                    <a:pt x="159" y="308"/>
                    <a:pt x="158" y="306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18" y="166"/>
                    <a:pt x="18" y="164"/>
                    <a:pt x="18" y="162"/>
                  </a:cubicBezTo>
                  <a:cubicBezTo>
                    <a:pt x="18" y="160"/>
                    <a:pt x="18" y="158"/>
                    <a:pt x="20" y="157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9" y="17"/>
                    <a:pt x="162" y="17"/>
                    <a:pt x="163" y="17"/>
                  </a:cubicBezTo>
                  <a:cubicBezTo>
                    <a:pt x="164" y="17"/>
                    <a:pt x="167" y="17"/>
                    <a:pt x="169" y="19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8" y="159"/>
                    <a:pt x="309" y="161"/>
                    <a:pt x="309" y="162"/>
                  </a:cubicBezTo>
                  <a:cubicBezTo>
                    <a:pt x="309" y="164"/>
                    <a:pt x="308" y="166"/>
                    <a:pt x="306" y="168"/>
                  </a:cubicBez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20" name="Freeform 31"/>
            <p:cNvSpPr>
              <a:spLocks/>
            </p:cNvSpPr>
            <p:nvPr/>
          </p:nvSpPr>
          <p:spPr bwMode="auto">
            <a:xfrm>
              <a:off x="8655051" y="4032250"/>
              <a:ext cx="508000" cy="579438"/>
            </a:xfrm>
            <a:custGeom>
              <a:avLst/>
              <a:gdLst>
                <a:gd name="T0" fmla="*/ 117 w 135"/>
                <a:gd name="T1" fmla="*/ 85 h 154"/>
                <a:gd name="T2" fmla="*/ 117 w 135"/>
                <a:gd name="T3" fmla="*/ 55 h 154"/>
                <a:gd name="T4" fmla="*/ 62 w 135"/>
                <a:gd name="T5" fmla="*/ 0 h 154"/>
                <a:gd name="T6" fmla="*/ 55 w 135"/>
                <a:gd name="T7" fmla="*/ 0 h 154"/>
                <a:gd name="T8" fmla="*/ 0 w 135"/>
                <a:gd name="T9" fmla="*/ 55 h 154"/>
                <a:gd name="T10" fmla="*/ 0 w 135"/>
                <a:gd name="T11" fmla="*/ 154 h 154"/>
                <a:gd name="T12" fmla="*/ 31 w 135"/>
                <a:gd name="T13" fmla="*/ 154 h 154"/>
                <a:gd name="T14" fmla="*/ 31 w 135"/>
                <a:gd name="T15" fmla="*/ 55 h 154"/>
                <a:gd name="T16" fmla="*/ 55 w 135"/>
                <a:gd name="T17" fmla="*/ 31 h 154"/>
                <a:gd name="T18" fmla="*/ 62 w 135"/>
                <a:gd name="T19" fmla="*/ 31 h 154"/>
                <a:gd name="T20" fmla="*/ 86 w 135"/>
                <a:gd name="T21" fmla="*/ 55 h 154"/>
                <a:gd name="T22" fmla="*/ 86 w 135"/>
                <a:gd name="T23" fmla="*/ 85 h 154"/>
                <a:gd name="T24" fmla="*/ 69 w 135"/>
                <a:gd name="T25" fmla="*/ 85 h 154"/>
                <a:gd name="T26" fmla="*/ 102 w 135"/>
                <a:gd name="T27" fmla="*/ 130 h 154"/>
                <a:gd name="T28" fmla="*/ 135 w 135"/>
                <a:gd name="T29" fmla="*/ 85 h 154"/>
                <a:gd name="T30" fmla="*/ 117 w 135"/>
                <a:gd name="T31" fmla="*/ 8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5" h="154">
                  <a:moveTo>
                    <a:pt x="117" y="85"/>
                  </a:moveTo>
                  <a:cubicBezTo>
                    <a:pt x="117" y="55"/>
                    <a:pt x="117" y="55"/>
                    <a:pt x="117" y="55"/>
                  </a:cubicBezTo>
                  <a:cubicBezTo>
                    <a:pt x="117" y="25"/>
                    <a:pt x="92" y="0"/>
                    <a:pt x="62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31" y="154"/>
                    <a:pt x="31" y="154"/>
                    <a:pt x="31" y="154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1" y="42"/>
                    <a:pt x="42" y="31"/>
                    <a:pt x="55" y="3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76" y="31"/>
                    <a:pt x="86" y="42"/>
                    <a:pt x="86" y="5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69" y="85"/>
                    <a:pt x="69" y="85"/>
                    <a:pt x="69" y="85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35" y="85"/>
                    <a:pt x="135" y="85"/>
                    <a:pt x="135" y="85"/>
                  </a:cubicBezTo>
                  <a:lnTo>
                    <a:pt x="117" y="85"/>
                  </a:ln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4192159" y="2248362"/>
            <a:ext cx="1989348" cy="1991443"/>
            <a:chOff x="6456363" y="3602038"/>
            <a:chExt cx="1508125" cy="1509713"/>
          </a:xfrm>
        </p:grpSpPr>
        <p:sp>
          <p:nvSpPr>
            <p:cNvPr id="122" name="Freeform 34"/>
            <p:cNvSpPr>
              <a:spLocks/>
            </p:cNvSpPr>
            <p:nvPr/>
          </p:nvSpPr>
          <p:spPr bwMode="auto">
            <a:xfrm>
              <a:off x="6456363" y="3602038"/>
              <a:ext cx="1508125" cy="1509713"/>
            </a:xfrm>
            <a:custGeom>
              <a:avLst/>
              <a:gdLst>
                <a:gd name="T0" fmla="*/ 385 w 401"/>
                <a:gd name="T1" fmla="*/ 170 h 401"/>
                <a:gd name="T2" fmla="*/ 385 w 401"/>
                <a:gd name="T3" fmla="*/ 230 h 401"/>
                <a:gd name="T4" fmla="*/ 230 w 401"/>
                <a:gd name="T5" fmla="*/ 384 h 401"/>
                <a:gd name="T6" fmla="*/ 170 w 401"/>
                <a:gd name="T7" fmla="*/ 384 h 401"/>
                <a:gd name="T8" fmla="*/ 16 w 401"/>
                <a:gd name="T9" fmla="*/ 230 h 401"/>
                <a:gd name="T10" fmla="*/ 16 w 401"/>
                <a:gd name="T11" fmla="*/ 170 h 401"/>
                <a:gd name="T12" fmla="*/ 170 w 401"/>
                <a:gd name="T13" fmla="*/ 16 h 401"/>
                <a:gd name="T14" fmla="*/ 230 w 401"/>
                <a:gd name="T15" fmla="*/ 16 h 401"/>
                <a:gd name="T16" fmla="*/ 385 w 401"/>
                <a:gd name="T17" fmla="*/ 17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401">
                  <a:moveTo>
                    <a:pt x="385" y="170"/>
                  </a:moveTo>
                  <a:cubicBezTo>
                    <a:pt x="401" y="187"/>
                    <a:pt x="401" y="214"/>
                    <a:pt x="385" y="230"/>
                  </a:cubicBezTo>
                  <a:cubicBezTo>
                    <a:pt x="230" y="384"/>
                    <a:pt x="230" y="384"/>
                    <a:pt x="230" y="384"/>
                  </a:cubicBezTo>
                  <a:cubicBezTo>
                    <a:pt x="214" y="401"/>
                    <a:pt x="187" y="401"/>
                    <a:pt x="170" y="384"/>
                  </a:cubicBezTo>
                  <a:cubicBezTo>
                    <a:pt x="16" y="230"/>
                    <a:pt x="16" y="230"/>
                    <a:pt x="16" y="230"/>
                  </a:cubicBezTo>
                  <a:cubicBezTo>
                    <a:pt x="0" y="214"/>
                    <a:pt x="0" y="187"/>
                    <a:pt x="16" y="170"/>
                  </a:cubicBezTo>
                  <a:cubicBezTo>
                    <a:pt x="170" y="16"/>
                    <a:pt x="170" y="16"/>
                    <a:pt x="170" y="16"/>
                  </a:cubicBezTo>
                  <a:cubicBezTo>
                    <a:pt x="187" y="0"/>
                    <a:pt x="214" y="0"/>
                    <a:pt x="230" y="16"/>
                  </a:cubicBezTo>
                  <a:lnTo>
                    <a:pt x="385" y="170"/>
                  </a:lnTo>
                  <a:close/>
                </a:path>
              </a:pathLst>
            </a:custGeom>
            <a:solidFill>
              <a:srgbClr val="F1C96C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23" name="Freeform 35"/>
            <p:cNvSpPr>
              <a:spLocks noEditPoints="1"/>
            </p:cNvSpPr>
            <p:nvPr/>
          </p:nvSpPr>
          <p:spPr bwMode="auto">
            <a:xfrm>
              <a:off x="6599238" y="3744913"/>
              <a:ext cx="1222375" cy="1223963"/>
            </a:xfrm>
            <a:custGeom>
              <a:avLst/>
              <a:gdLst>
                <a:gd name="T0" fmla="*/ 323 w 325"/>
                <a:gd name="T1" fmla="*/ 156 h 325"/>
                <a:gd name="T2" fmla="*/ 169 w 325"/>
                <a:gd name="T3" fmla="*/ 2 h 325"/>
                <a:gd name="T4" fmla="*/ 162 w 325"/>
                <a:gd name="T5" fmla="*/ 0 h 325"/>
                <a:gd name="T6" fmla="*/ 156 w 325"/>
                <a:gd name="T7" fmla="*/ 2 h 325"/>
                <a:gd name="T8" fmla="*/ 2 w 325"/>
                <a:gd name="T9" fmla="*/ 156 h 325"/>
                <a:gd name="T10" fmla="*/ 0 w 325"/>
                <a:gd name="T11" fmla="*/ 162 h 325"/>
                <a:gd name="T12" fmla="*/ 2 w 325"/>
                <a:gd name="T13" fmla="*/ 169 h 325"/>
                <a:gd name="T14" fmla="*/ 156 w 325"/>
                <a:gd name="T15" fmla="*/ 323 h 325"/>
                <a:gd name="T16" fmla="*/ 162 w 325"/>
                <a:gd name="T17" fmla="*/ 325 h 325"/>
                <a:gd name="T18" fmla="*/ 169 w 325"/>
                <a:gd name="T19" fmla="*/ 323 h 325"/>
                <a:gd name="T20" fmla="*/ 323 w 325"/>
                <a:gd name="T21" fmla="*/ 168 h 325"/>
                <a:gd name="T22" fmla="*/ 325 w 325"/>
                <a:gd name="T23" fmla="*/ 162 h 325"/>
                <a:gd name="T24" fmla="*/ 323 w 325"/>
                <a:gd name="T25" fmla="*/ 156 h 325"/>
                <a:gd name="T26" fmla="*/ 306 w 325"/>
                <a:gd name="T27" fmla="*/ 168 h 325"/>
                <a:gd name="T28" fmla="*/ 168 w 325"/>
                <a:gd name="T29" fmla="*/ 306 h 325"/>
                <a:gd name="T30" fmla="*/ 162 w 325"/>
                <a:gd name="T31" fmla="*/ 308 h 325"/>
                <a:gd name="T32" fmla="*/ 157 w 325"/>
                <a:gd name="T33" fmla="*/ 306 h 325"/>
                <a:gd name="T34" fmla="*/ 19 w 325"/>
                <a:gd name="T35" fmla="*/ 168 h 325"/>
                <a:gd name="T36" fmla="*/ 17 w 325"/>
                <a:gd name="T37" fmla="*/ 162 h 325"/>
                <a:gd name="T38" fmla="*/ 19 w 325"/>
                <a:gd name="T39" fmla="*/ 157 h 325"/>
                <a:gd name="T40" fmla="*/ 157 w 325"/>
                <a:gd name="T41" fmla="*/ 19 h 325"/>
                <a:gd name="T42" fmla="*/ 162 w 325"/>
                <a:gd name="T43" fmla="*/ 17 h 325"/>
                <a:gd name="T44" fmla="*/ 168 w 325"/>
                <a:gd name="T45" fmla="*/ 19 h 325"/>
                <a:gd name="T46" fmla="*/ 306 w 325"/>
                <a:gd name="T47" fmla="*/ 157 h 325"/>
                <a:gd name="T48" fmla="*/ 308 w 325"/>
                <a:gd name="T49" fmla="*/ 162 h 325"/>
                <a:gd name="T50" fmla="*/ 306 w 325"/>
                <a:gd name="T51" fmla="*/ 16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5">
                  <a:moveTo>
                    <a:pt x="323" y="156"/>
                  </a:moveTo>
                  <a:cubicBezTo>
                    <a:pt x="169" y="2"/>
                    <a:pt x="169" y="2"/>
                    <a:pt x="169" y="2"/>
                  </a:cubicBezTo>
                  <a:cubicBezTo>
                    <a:pt x="166" y="0"/>
                    <a:pt x="164" y="0"/>
                    <a:pt x="162" y="0"/>
                  </a:cubicBezTo>
                  <a:cubicBezTo>
                    <a:pt x="161" y="0"/>
                    <a:pt x="158" y="0"/>
                    <a:pt x="156" y="2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0" y="158"/>
                    <a:pt x="0" y="160"/>
                    <a:pt x="0" y="162"/>
                  </a:cubicBezTo>
                  <a:cubicBezTo>
                    <a:pt x="0" y="165"/>
                    <a:pt x="0" y="167"/>
                    <a:pt x="2" y="169"/>
                  </a:cubicBezTo>
                  <a:cubicBezTo>
                    <a:pt x="156" y="323"/>
                    <a:pt x="156" y="323"/>
                    <a:pt x="156" y="323"/>
                  </a:cubicBezTo>
                  <a:cubicBezTo>
                    <a:pt x="158" y="325"/>
                    <a:pt x="161" y="325"/>
                    <a:pt x="162" y="325"/>
                  </a:cubicBezTo>
                  <a:cubicBezTo>
                    <a:pt x="164" y="325"/>
                    <a:pt x="166" y="325"/>
                    <a:pt x="169" y="323"/>
                  </a:cubicBezTo>
                  <a:cubicBezTo>
                    <a:pt x="323" y="168"/>
                    <a:pt x="323" y="168"/>
                    <a:pt x="323" y="168"/>
                  </a:cubicBezTo>
                  <a:cubicBezTo>
                    <a:pt x="325" y="166"/>
                    <a:pt x="325" y="164"/>
                    <a:pt x="325" y="162"/>
                  </a:cubicBezTo>
                  <a:cubicBezTo>
                    <a:pt x="325" y="161"/>
                    <a:pt x="325" y="158"/>
                    <a:pt x="323" y="156"/>
                  </a:cubicBezTo>
                  <a:close/>
                  <a:moveTo>
                    <a:pt x="306" y="168"/>
                  </a:moveTo>
                  <a:cubicBezTo>
                    <a:pt x="168" y="306"/>
                    <a:pt x="168" y="306"/>
                    <a:pt x="168" y="306"/>
                  </a:cubicBezTo>
                  <a:cubicBezTo>
                    <a:pt x="166" y="308"/>
                    <a:pt x="164" y="308"/>
                    <a:pt x="162" y="308"/>
                  </a:cubicBezTo>
                  <a:cubicBezTo>
                    <a:pt x="161" y="308"/>
                    <a:pt x="159" y="308"/>
                    <a:pt x="157" y="306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8" y="166"/>
                    <a:pt x="17" y="164"/>
                    <a:pt x="17" y="162"/>
                  </a:cubicBezTo>
                  <a:cubicBezTo>
                    <a:pt x="17" y="160"/>
                    <a:pt x="18" y="158"/>
                    <a:pt x="19" y="157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9" y="17"/>
                    <a:pt x="161" y="17"/>
                    <a:pt x="162" y="17"/>
                  </a:cubicBezTo>
                  <a:cubicBezTo>
                    <a:pt x="164" y="17"/>
                    <a:pt x="166" y="17"/>
                    <a:pt x="168" y="19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8" y="159"/>
                    <a:pt x="308" y="161"/>
                    <a:pt x="308" y="162"/>
                  </a:cubicBezTo>
                  <a:cubicBezTo>
                    <a:pt x="308" y="164"/>
                    <a:pt x="308" y="166"/>
                    <a:pt x="306" y="168"/>
                  </a:cubicBez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24" name="Freeform 36"/>
            <p:cNvSpPr>
              <a:spLocks/>
            </p:cNvSpPr>
            <p:nvPr/>
          </p:nvSpPr>
          <p:spPr bwMode="auto">
            <a:xfrm>
              <a:off x="7027863" y="3960813"/>
              <a:ext cx="368300" cy="788988"/>
            </a:xfrm>
            <a:custGeom>
              <a:avLst/>
              <a:gdLst>
                <a:gd name="T0" fmla="*/ 94 w 98"/>
                <a:gd name="T1" fmla="*/ 140 h 210"/>
                <a:gd name="T2" fmla="*/ 50 w 98"/>
                <a:gd name="T3" fmla="*/ 113 h 210"/>
                <a:gd name="T4" fmla="*/ 30 w 98"/>
                <a:gd name="T5" fmla="*/ 103 h 210"/>
                <a:gd name="T6" fmla="*/ 39 w 98"/>
                <a:gd name="T7" fmla="*/ 91 h 210"/>
                <a:gd name="T8" fmla="*/ 56 w 98"/>
                <a:gd name="T9" fmla="*/ 76 h 210"/>
                <a:gd name="T10" fmla="*/ 63 w 98"/>
                <a:gd name="T11" fmla="*/ 46 h 210"/>
                <a:gd name="T12" fmla="*/ 82 w 98"/>
                <a:gd name="T13" fmla="*/ 46 h 210"/>
                <a:gd name="T14" fmla="*/ 48 w 98"/>
                <a:gd name="T15" fmla="*/ 0 h 210"/>
                <a:gd name="T16" fmla="*/ 15 w 98"/>
                <a:gd name="T17" fmla="*/ 46 h 210"/>
                <a:gd name="T18" fmla="*/ 35 w 98"/>
                <a:gd name="T19" fmla="*/ 46 h 210"/>
                <a:gd name="T20" fmla="*/ 33 w 98"/>
                <a:gd name="T21" fmla="*/ 59 h 210"/>
                <a:gd name="T22" fmla="*/ 24 w 98"/>
                <a:gd name="T23" fmla="*/ 67 h 210"/>
                <a:gd name="T24" fmla="*/ 2 w 98"/>
                <a:gd name="T25" fmla="*/ 105 h 210"/>
                <a:gd name="T26" fmla="*/ 48 w 98"/>
                <a:gd name="T27" fmla="*/ 141 h 210"/>
                <a:gd name="T28" fmla="*/ 67 w 98"/>
                <a:gd name="T29" fmla="*/ 147 h 210"/>
                <a:gd name="T30" fmla="*/ 60 w 98"/>
                <a:gd name="T31" fmla="*/ 165 h 210"/>
                <a:gd name="T32" fmla="*/ 45 w 98"/>
                <a:gd name="T33" fmla="*/ 170 h 210"/>
                <a:gd name="T34" fmla="*/ 40 w 98"/>
                <a:gd name="T35" fmla="*/ 171 h 210"/>
                <a:gd name="T36" fmla="*/ 26 w 98"/>
                <a:gd name="T37" fmla="*/ 182 h 210"/>
                <a:gd name="T38" fmla="*/ 19 w 98"/>
                <a:gd name="T39" fmla="*/ 210 h 210"/>
                <a:gd name="T40" fmla="*/ 47 w 98"/>
                <a:gd name="T41" fmla="*/ 210 h 210"/>
                <a:gd name="T42" fmla="*/ 49 w 98"/>
                <a:gd name="T43" fmla="*/ 198 h 210"/>
                <a:gd name="T44" fmla="*/ 50 w 98"/>
                <a:gd name="T45" fmla="*/ 198 h 210"/>
                <a:gd name="T46" fmla="*/ 77 w 98"/>
                <a:gd name="T47" fmla="*/ 187 h 210"/>
                <a:gd name="T48" fmla="*/ 94 w 98"/>
                <a:gd name="T49" fmla="*/ 14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8" h="210">
                  <a:moveTo>
                    <a:pt x="94" y="140"/>
                  </a:moveTo>
                  <a:cubicBezTo>
                    <a:pt x="88" y="116"/>
                    <a:pt x="64" y="114"/>
                    <a:pt x="50" y="113"/>
                  </a:cubicBezTo>
                  <a:cubicBezTo>
                    <a:pt x="31" y="112"/>
                    <a:pt x="30" y="110"/>
                    <a:pt x="30" y="103"/>
                  </a:cubicBezTo>
                  <a:cubicBezTo>
                    <a:pt x="29" y="98"/>
                    <a:pt x="30" y="96"/>
                    <a:pt x="39" y="91"/>
                  </a:cubicBezTo>
                  <a:cubicBezTo>
                    <a:pt x="44" y="87"/>
                    <a:pt x="51" y="83"/>
                    <a:pt x="56" y="76"/>
                  </a:cubicBezTo>
                  <a:cubicBezTo>
                    <a:pt x="63" y="67"/>
                    <a:pt x="64" y="55"/>
                    <a:pt x="63" y="46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51"/>
                    <a:pt x="35" y="57"/>
                    <a:pt x="33" y="59"/>
                  </a:cubicBezTo>
                  <a:cubicBezTo>
                    <a:pt x="31" y="62"/>
                    <a:pt x="28" y="64"/>
                    <a:pt x="24" y="67"/>
                  </a:cubicBezTo>
                  <a:cubicBezTo>
                    <a:pt x="14" y="73"/>
                    <a:pt x="0" y="82"/>
                    <a:pt x="2" y="105"/>
                  </a:cubicBezTo>
                  <a:cubicBezTo>
                    <a:pt x="4" y="138"/>
                    <a:pt x="33" y="140"/>
                    <a:pt x="48" y="141"/>
                  </a:cubicBezTo>
                  <a:cubicBezTo>
                    <a:pt x="64" y="143"/>
                    <a:pt x="66" y="144"/>
                    <a:pt x="67" y="147"/>
                  </a:cubicBezTo>
                  <a:cubicBezTo>
                    <a:pt x="68" y="153"/>
                    <a:pt x="65" y="161"/>
                    <a:pt x="60" y="165"/>
                  </a:cubicBezTo>
                  <a:cubicBezTo>
                    <a:pt x="56" y="168"/>
                    <a:pt x="52" y="169"/>
                    <a:pt x="45" y="170"/>
                  </a:cubicBezTo>
                  <a:cubicBezTo>
                    <a:pt x="43" y="170"/>
                    <a:pt x="41" y="171"/>
                    <a:pt x="40" y="171"/>
                  </a:cubicBezTo>
                  <a:cubicBezTo>
                    <a:pt x="36" y="172"/>
                    <a:pt x="30" y="175"/>
                    <a:pt x="26" y="182"/>
                  </a:cubicBezTo>
                  <a:cubicBezTo>
                    <a:pt x="21" y="189"/>
                    <a:pt x="19" y="200"/>
                    <a:pt x="19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05"/>
                    <a:pt x="48" y="201"/>
                    <a:pt x="49" y="198"/>
                  </a:cubicBezTo>
                  <a:cubicBezTo>
                    <a:pt x="49" y="198"/>
                    <a:pt x="50" y="198"/>
                    <a:pt x="50" y="198"/>
                  </a:cubicBezTo>
                  <a:cubicBezTo>
                    <a:pt x="58" y="196"/>
                    <a:pt x="68" y="194"/>
                    <a:pt x="77" y="187"/>
                  </a:cubicBezTo>
                  <a:cubicBezTo>
                    <a:pt x="91" y="176"/>
                    <a:pt x="98" y="156"/>
                    <a:pt x="94" y="140"/>
                  </a:cubicBez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1992317" y="2248362"/>
            <a:ext cx="1989348" cy="1991443"/>
            <a:chOff x="9869488" y="3602038"/>
            <a:chExt cx="1508125" cy="1509713"/>
          </a:xfrm>
        </p:grpSpPr>
        <p:sp>
          <p:nvSpPr>
            <p:cNvPr id="126" name="Freeform 32"/>
            <p:cNvSpPr>
              <a:spLocks/>
            </p:cNvSpPr>
            <p:nvPr/>
          </p:nvSpPr>
          <p:spPr bwMode="auto">
            <a:xfrm>
              <a:off x="9869488" y="3602038"/>
              <a:ext cx="1508125" cy="1509713"/>
            </a:xfrm>
            <a:custGeom>
              <a:avLst/>
              <a:gdLst>
                <a:gd name="T0" fmla="*/ 384 w 401"/>
                <a:gd name="T1" fmla="*/ 170 h 401"/>
                <a:gd name="T2" fmla="*/ 384 w 401"/>
                <a:gd name="T3" fmla="*/ 230 h 401"/>
                <a:gd name="T4" fmla="*/ 230 w 401"/>
                <a:gd name="T5" fmla="*/ 384 h 401"/>
                <a:gd name="T6" fmla="*/ 170 w 401"/>
                <a:gd name="T7" fmla="*/ 384 h 401"/>
                <a:gd name="T8" fmla="*/ 16 w 401"/>
                <a:gd name="T9" fmla="*/ 230 h 401"/>
                <a:gd name="T10" fmla="*/ 16 w 401"/>
                <a:gd name="T11" fmla="*/ 170 h 401"/>
                <a:gd name="T12" fmla="*/ 170 w 401"/>
                <a:gd name="T13" fmla="*/ 16 h 401"/>
                <a:gd name="T14" fmla="*/ 230 w 401"/>
                <a:gd name="T15" fmla="*/ 16 h 401"/>
                <a:gd name="T16" fmla="*/ 384 w 401"/>
                <a:gd name="T17" fmla="*/ 17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401">
                  <a:moveTo>
                    <a:pt x="384" y="170"/>
                  </a:moveTo>
                  <a:cubicBezTo>
                    <a:pt x="401" y="187"/>
                    <a:pt x="401" y="214"/>
                    <a:pt x="384" y="230"/>
                  </a:cubicBezTo>
                  <a:cubicBezTo>
                    <a:pt x="230" y="384"/>
                    <a:pt x="230" y="384"/>
                    <a:pt x="230" y="384"/>
                  </a:cubicBezTo>
                  <a:cubicBezTo>
                    <a:pt x="214" y="401"/>
                    <a:pt x="187" y="401"/>
                    <a:pt x="170" y="384"/>
                  </a:cubicBezTo>
                  <a:cubicBezTo>
                    <a:pt x="16" y="230"/>
                    <a:pt x="16" y="230"/>
                    <a:pt x="16" y="230"/>
                  </a:cubicBezTo>
                  <a:cubicBezTo>
                    <a:pt x="0" y="214"/>
                    <a:pt x="0" y="187"/>
                    <a:pt x="16" y="170"/>
                  </a:cubicBezTo>
                  <a:cubicBezTo>
                    <a:pt x="170" y="16"/>
                    <a:pt x="170" y="16"/>
                    <a:pt x="170" y="16"/>
                  </a:cubicBezTo>
                  <a:cubicBezTo>
                    <a:pt x="187" y="0"/>
                    <a:pt x="214" y="0"/>
                    <a:pt x="230" y="16"/>
                  </a:cubicBezTo>
                  <a:lnTo>
                    <a:pt x="384" y="170"/>
                  </a:lnTo>
                  <a:close/>
                </a:path>
              </a:pathLst>
            </a:custGeom>
            <a:solidFill>
              <a:srgbClr val="F1C96C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27" name="Freeform 33"/>
            <p:cNvSpPr>
              <a:spLocks noEditPoints="1"/>
            </p:cNvSpPr>
            <p:nvPr/>
          </p:nvSpPr>
          <p:spPr bwMode="auto">
            <a:xfrm>
              <a:off x="10012363" y="3744913"/>
              <a:ext cx="1222375" cy="1223963"/>
            </a:xfrm>
            <a:custGeom>
              <a:avLst/>
              <a:gdLst>
                <a:gd name="T0" fmla="*/ 323 w 325"/>
                <a:gd name="T1" fmla="*/ 156 h 325"/>
                <a:gd name="T2" fmla="*/ 168 w 325"/>
                <a:gd name="T3" fmla="*/ 2 h 325"/>
                <a:gd name="T4" fmla="*/ 162 w 325"/>
                <a:gd name="T5" fmla="*/ 0 h 325"/>
                <a:gd name="T6" fmla="*/ 156 w 325"/>
                <a:gd name="T7" fmla="*/ 2 h 325"/>
                <a:gd name="T8" fmla="*/ 2 w 325"/>
                <a:gd name="T9" fmla="*/ 156 h 325"/>
                <a:gd name="T10" fmla="*/ 0 w 325"/>
                <a:gd name="T11" fmla="*/ 162 h 325"/>
                <a:gd name="T12" fmla="*/ 2 w 325"/>
                <a:gd name="T13" fmla="*/ 169 h 325"/>
                <a:gd name="T14" fmla="*/ 156 w 325"/>
                <a:gd name="T15" fmla="*/ 323 h 325"/>
                <a:gd name="T16" fmla="*/ 162 w 325"/>
                <a:gd name="T17" fmla="*/ 325 h 325"/>
                <a:gd name="T18" fmla="*/ 168 w 325"/>
                <a:gd name="T19" fmla="*/ 323 h 325"/>
                <a:gd name="T20" fmla="*/ 323 w 325"/>
                <a:gd name="T21" fmla="*/ 168 h 325"/>
                <a:gd name="T22" fmla="*/ 325 w 325"/>
                <a:gd name="T23" fmla="*/ 162 h 325"/>
                <a:gd name="T24" fmla="*/ 323 w 325"/>
                <a:gd name="T25" fmla="*/ 156 h 325"/>
                <a:gd name="T26" fmla="*/ 306 w 325"/>
                <a:gd name="T27" fmla="*/ 168 h 325"/>
                <a:gd name="T28" fmla="*/ 168 w 325"/>
                <a:gd name="T29" fmla="*/ 306 h 325"/>
                <a:gd name="T30" fmla="*/ 162 w 325"/>
                <a:gd name="T31" fmla="*/ 308 h 325"/>
                <a:gd name="T32" fmla="*/ 157 w 325"/>
                <a:gd name="T33" fmla="*/ 306 h 325"/>
                <a:gd name="T34" fmla="*/ 19 w 325"/>
                <a:gd name="T35" fmla="*/ 168 h 325"/>
                <a:gd name="T36" fmla="*/ 17 w 325"/>
                <a:gd name="T37" fmla="*/ 162 h 325"/>
                <a:gd name="T38" fmla="*/ 19 w 325"/>
                <a:gd name="T39" fmla="*/ 157 h 325"/>
                <a:gd name="T40" fmla="*/ 157 w 325"/>
                <a:gd name="T41" fmla="*/ 19 h 325"/>
                <a:gd name="T42" fmla="*/ 162 w 325"/>
                <a:gd name="T43" fmla="*/ 17 h 325"/>
                <a:gd name="T44" fmla="*/ 168 w 325"/>
                <a:gd name="T45" fmla="*/ 19 h 325"/>
                <a:gd name="T46" fmla="*/ 306 w 325"/>
                <a:gd name="T47" fmla="*/ 157 h 325"/>
                <a:gd name="T48" fmla="*/ 308 w 325"/>
                <a:gd name="T49" fmla="*/ 162 h 325"/>
                <a:gd name="T50" fmla="*/ 306 w 325"/>
                <a:gd name="T51" fmla="*/ 16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5">
                  <a:moveTo>
                    <a:pt x="323" y="156"/>
                  </a:moveTo>
                  <a:cubicBezTo>
                    <a:pt x="168" y="2"/>
                    <a:pt x="168" y="2"/>
                    <a:pt x="168" y="2"/>
                  </a:cubicBezTo>
                  <a:cubicBezTo>
                    <a:pt x="166" y="0"/>
                    <a:pt x="164" y="0"/>
                    <a:pt x="162" y="0"/>
                  </a:cubicBezTo>
                  <a:cubicBezTo>
                    <a:pt x="161" y="0"/>
                    <a:pt x="158" y="0"/>
                    <a:pt x="156" y="2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0" y="158"/>
                    <a:pt x="0" y="160"/>
                    <a:pt x="0" y="162"/>
                  </a:cubicBezTo>
                  <a:cubicBezTo>
                    <a:pt x="0" y="165"/>
                    <a:pt x="0" y="167"/>
                    <a:pt x="2" y="169"/>
                  </a:cubicBezTo>
                  <a:cubicBezTo>
                    <a:pt x="156" y="323"/>
                    <a:pt x="156" y="323"/>
                    <a:pt x="156" y="323"/>
                  </a:cubicBezTo>
                  <a:cubicBezTo>
                    <a:pt x="158" y="325"/>
                    <a:pt x="161" y="325"/>
                    <a:pt x="162" y="325"/>
                  </a:cubicBezTo>
                  <a:cubicBezTo>
                    <a:pt x="164" y="325"/>
                    <a:pt x="166" y="325"/>
                    <a:pt x="168" y="323"/>
                  </a:cubicBezTo>
                  <a:cubicBezTo>
                    <a:pt x="323" y="168"/>
                    <a:pt x="323" y="168"/>
                    <a:pt x="323" y="168"/>
                  </a:cubicBezTo>
                  <a:cubicBezTo>
                    <a:pt x="325" y="166"/>
                    <a:pt x="325" y="164"/>
                    <a:pt x="325" y="162"/>
                  </a:cubicBezTo>
                  <a:cubicBezTo>
                    <a:pt x="325" y="161"/>
                    <a:pt x="325" y="158"/>
                    <a:pt x="323" y="156"/>
                  </a:cubicBezTo>
                  <a:close/>
                  <a:moveTo>
                    <a:pt x="306" y="168"/>
                  </a:moveTo>
                  <a:cubicBezTo>
                    <a:pt x="168" y="306"/>
                    <a:pt x="168" y="306"/>
                    <a:pt x="168" y="306"/>
                  </a:cubicBezTo>
                  <a:cubicBezTo>
                    <a:pt x="166" y="308"/>
                    <a:pt x="164" y="308"/>
                    <a:pt x="162" y="308"/>
                  </a:cubicBezTo>
                  <a:cubicBezTo>
                    <a:pt x="161" y="308"/>
                    <a:pt x="159" y="308"/>
                    <a:pt x="157" y="306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8" y="166"/>
                    <a:pt x="17" y="164"/>
                    <a:pt x="17" y="162"/>
                  </a:cubicBezTo>
                  <a:cubicBezTo>
                    <a:pt x="17" y="160"/>
                    <a:pt x="18" y="158"/>
                    <a:pt x="19" y="157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9" y="17"/>
                    <a:pt x="161" y="17"/>
                    <a:pt x="162" y="17"/>
                  </a:cubicBezTo>
                  <a:cubicBezTo>
                    <a:pt x="164" y="17"/>
                    <a:pt x="166" y="17"/>
                    <a:pt x="168" y="19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8" y="159"/>
                    <a:pt x="308" y="161"/>
                    <a:pt x="308" y="162"/>
                  </a:cubicBezTo>
                  <a:cubicBezTo>
                    <a:pt x="308" y="164"/>
                    <a:pt x="308" y="166"/>
                    <a:pt x="306" y="168"/>
                  </a:cubicBez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28" name="Freeform 37"/>
            <p:cNvSpPr>
              <a:spLocks/>
            </p:cNvSpPr>
            <p:nvPr/>
          </p:nvSpPr>
          <p:spPr bwMode="auto">
            <a:xfrm>
              <a:off x="10498138" y="3963988"/>
              <a:ext cx="250825" cy="782638"/>
            </a:xfrm>
            <a:custGeom>
              <a:avLst/>
              <a:gdLst>
                <a:gd name="T0" fmla="*/ 158 w 158"/>
                <a:gd name="T1" fmla="*/ 109 h 493"/>
                <a:gd name="T2" fmla="*/ 78 w 158"/>
                <a:gd name="T3" fmla="*/ 0 h 493"/>
                <a:gd name="T4" fmla="*/ 0 w 158"/>
                <a:gd name="T5" fmla="*/ 109 h 493"/>
                <a:gd name="T6" fmla="*/ 42 w 158"/>
                <a:gd name="T7" fmla="*/ 109 h 493"/>
                <a:gd name="T8" fmla="*/ 42 w 158"/>
                <a:gd name="T9" fmla="*/ 493 h 493"/>
                <a:gd name="T10" fmla="*/ 116 w 158"/>
                <a:gd name="T11" fmla="*/ 493 h 493"/>
                <a:gd name="T12" fmla="*/ 116 w 158"/>
                <a:gd name="T13" fmla="*/ 109 h 493"/>
                <a:gd name="T14" fmla="*/ 158 w 158"/>
                <a:gd name="T15" fmla="*/ 109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493">
                  <a:moveTo>
                    <a:pt x="158" y="109"/>
                  </a:moveTo>
                  <a:lnTo>
                    <a:pt x="78" y="0"/>
                  </a:lnTo>
                  <a:lnTo>
                    <a:pt x="0" y="109"/>
                  </a:lnTo>
                  <a:lnTo>
                    <a:pt x="42" y="109"/>
                  </a:lnTo>
                  <a:lnTo>
                    <a:pt x="42" y="493"/>
                  </a:lnTo>
                  <a:lnTo>
                    <a:pt x="116" y="493"/>
                  </a:lnTo>
                  <a:lnTo>
                    <a:pt x="116" y="109"/>
                  </a:lnTo>
                  <a:lnTo>
                    <a:pt x="158" y="109"/>
                  </a:ln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9039191" y="941675"/>
            <a:ext cx="1993536" cy="1989348"/>
            <a:chOff x="8140701" y="1890712"/>
            <a:chExt cx="1511300" cy="1508125"/>
          </a:xfrm>
        </p:grpSpPr>
        <p:sp>
          <p:nvSpPr>
            <p:cNvPr id="131" name="Freeform 25"/>
            <p:cNvSpPr>
              <a:spLocks/>
            </p:cNvSpPr>
            <p:nvPr/>
          </p:nvSpPr>
          <p:spPr bwMode="auto">
            <a:xfrm>
              <a:off x="8140701" y="1890712"/>
              <a:ext cx="1511300" cy="1508125"/>
            </a:xfrm>
            <a:custGeom>
              <a:avLst/>
              <a:gdLst>
                <a:gd name="T0" fmla="*/ 385 w 402"/>
                <a:gd name="T1" fmla="*/ 171 h 401"/>
                <a:gd name="T2" fmla="*/ 385 w 402"/>
                <a:gd name="T3" fmla="*/ 231 h 401"/>
                <a:gd name="T4" fmla="*/ 231 w 402"/>
                <a:gd name="T5" fmla="*/ 385 h 401"/>
                <a:gd name="T6" fmla="*/ 171 w 402"/>
                <a:gd name="T7" fmla="*/ 385 h 401"/>
                <a:gd name="T8" fmla="*/ 17 w 402"/>
                <a:gd name="T9" fmla="*/ 231 h 401"/>
                <a:gd name="T10" fmla="*/ 17 w 402"/>
                <a:gd name="T11" fmla="*/ 171 h 401"/>
                <a:gd name="T12" fmla="*/ 171 w 402"/>
                <a:gd name="T13" fmla="*/ 17 h 401"/>
                <a:gd name="T14" fmla="*/ 231 w 402"/>
                <a:gd name="T15" fmla="*/ 17 h 401"/>
                <a:gd name="T16" fmla="*/ 385 w 402"/>
                <a:gd name="T17" fmla="*/ 17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2" h="401">
                  <a:moveTo>
                    <a:pt x="385" y="171"/>
                  </a:moveTo>
                  <a:cubicBezTo>
                    <a:pt x="402" y="187"/>
                    <a:pt x="402" y="214"/>
                    <a:pt x="385" y="231"/>
                  </a:cubicBezTo>
                  <a:cubicBezTo>
                    <a:pt x="231" y="385"/>
                    <a:pt x="231" y="385"/>
                    <a:pt x="231" y="385"/>
                  </a:cubicBezTo>
                  <a:cubicBezTo>
                    <a:pt x="214" y="401"/>
                    <a:pt x="187" y="401"/>
                    <a:pt x="171" y="385"/>
                  </a:cubicBezTo>
                  <a:cubicBezTo>
                    <a:pt x="17" y="231"/>
                    <a:pt x="17" y="231"/>
                    <a:pt x="17" y="231"/>
                  </a:cubicBezTo>
                  <a:cubicBezTo>
                    <a:pt x="0" y="214"/>
                    <a:pt x="0" y="187"/>
                    <a:pt x="17" y="171"/>
                  </a:cubicBezTo>
                  <a:cubicBezTo>
                    <a:pt x="171" y="17"/>
                    <a:pt x="171" y="17"/>
                    <a:pt x="171" y="17"/>
                  </a:cubicBezTo>
                  <a:cubicBezTo>
                    <a:pt x="187" y="0"/>
                    <a:pt x="214" y="0"/>
                    <a:pt x="231" y="17"/>
                  </a:cubicBezTo>
                  <a:lnTo>
                    <a:pt x="385" y="171"/>
                  </a:lnTo>
                  <a:close/>
                </a:path>
              </a:pathLst>
            </a:custGeom>
            <a:solidFill>
              <a:srgbClr val="F1C96C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32" name="Freeform 26"/>
            <p:cNvSpPr>
              <a:spLocks noEditPoints="1"/>
            </p:cNvSpPr>
            <p:nvPr/>
          </p:nvSpPr>
          <p:spPr bwMode="auto">
            <a:xfrm>
              <a:off x="8283576" y="2033588"/>
              <a:ext cx="1225550" cy="1227138"/>
            </a:xfrm>
            <a:custGeom>
              <a:avLst/>
              <a:gdLst>
                <a:gd name="T0" fmla="*/ 323 w 326"/>
                <a:gd name="T1" fmla="*/ 157 h 326"/>
                <a:gd name="T2" fmla="*/ 169 w 326"/>
                <a:gd name="T3" fmla="*/ 2 h 326"/>
                <a:gd name="T4" fmla="*/ 163 w 326"/>
                <a:gd name="T5" fmla="*/ 0 h 326"/>
                <a:gd name="T6" fmla="*/ 157 w 326"/>
                <a:gd name="T7" fmla="*/ 2 h 326"/>
                <a:gd name="T8" fmla="*/ 3 w 326"/>
                <a:gd name="T9" fmla="*/ 157 h 326"/>
                <a:gd name="T10" fmla="*/ 0 w 326"/>
                <a:gd name="T11" fmla="*/ 163 h 326"/>
                <a:gd name="T12" fmla="*/ 3 w 326"/>
                <a:gd name="T13" fmla="*/ 169 h 326"/>
                <a:gd name="T14" fmla="*/ 157 w 326"/>
                <a:gd name="T15" fmla="*/ 323 h 326"/>
                <a:gd name="T16" fmla="*/ 163 w 326"/>
                <a:gd name="T17" fmla="*/ 326 h 326"/>
                <a:gd name="T18" fmla="*/ 169 w 326"/>
                <a:gd name="T19" fmla="*/ 323 h 326"/>
                <a:gd name="T20" fmla="*/ 323 w 326"/>
                <a:gd name="T21" fmla="*/ 169 h 326"/>
                <a:gd name="T22" fmla="*/ 326 w 326"/>
                <a:gd name="T23" fmla="*/ 163 h 326"/>
                <a:gd name="T24" fmla="*/ 323 w 326"/>
                <a:gd name="T25" fmla="*/ 157 h 326"/>
                <a:gd name="T26" fmla="*/ 306 w 326"/>
                <a:gd name="T27" fmla="*/ 168 h 326"/>
                <a:gd name="T28" fmla="*/ 168 w 326"/>
                <a:gd name="T29" fmla="*/ 306 h 326"/>
                <a:gd name="T30" fmla="*/ 163 w 326"/>
                <a:gd name="T31" fmla="*/ 308 h 326"/>
                <a:gd name="T32" fmla="*/ 157 w 326"/>
                <a:gd name="T33" fmla="*/ 306 h 326"/>
                <a:gd name="T34" fmla="*/ 20 w 326"/>
                <a:gd name="T35" fmla="*/ 168 h 326"/>
                <a:gd name="T36" fmla="*/ 17 w 326"/>
                <a:gd name="T37" fmla="*/ 163 h 326"/>
                <a:gd name="T38" fmla="*/ 20 w 326"/>
                <a:gd name="T39" fmla="*/ 157 h 326"/>
                <a:gd name="T40" fmla="*/ 157 w 326"/>
                <a:gd name="T41" fmla="*/ 19 h 326"/>
                <a:gd name="T42" fmla="*/ 163 w 326"/>
                <a:gd name="T43" fmla="*/ 17 h 326"/>
                <a:gd name="T44" fmla="*/ 168 w 326"/>
                <a:gd name="T45" fmla="*/ 19 h 326"/>
                <a:gd name="T46" fmla="*/ 306 w 326"/>
                <a:gd name="T47" fmla="*/ 157 h 326"/>
                <a:gd name="T48" fmla="*/ 309 w 326"/>
                <a:gd name="T49" fmla="*/ 163 h 326"/>
                <a:gd name="T50" fmla="*/ 306 w 326"/>
                <a:gd name="T51" fmla="*/ 16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6" h="326">
                  <a:moveTo>
                    <a:pt x="323" y="157"/>
                  </a:moveTo>
                  <a:cubicBezTo>
                    <a:pt x="169" y="2"/>
                    <a:pt x="169" y="2"/>
                    <a:pt x="169" y="2"/>
                  </a:cubicBezTo>
                  <a:cubicBezTo>
                    <a:pt x="167" y="0"/>
                    <a:pt x="164" y="0"/>
                    <a:pt x="163" y="0"/>
                  </a:cubicBezTo>
                  <a:cubicBezTo>
                    <a:pt x="162" y="0"/>
                    <a:pt x="159" y="0"/>
                    <a:pt x="157" y="2"/>
                  </a:cubicBezTo>
                  <a:cubicBezTo>
                    <a:pt x="3" y="157"/>
                    <a:pt x="3" y="157"/>
                    <a:pt x="3" y="157"/>
                  </a:cubicBezTo>
                  <a:cubicBezTo>
                    <a:pt x="1" y="158"/>
                    <a:pt x="0" y="160"/>
                    <a:pt x="0" y="163"/>
                  </a:cubicBezTo>
                  <a:cubicBezTo>
                    <a:pt x="0" y="165"/>
                    <a:pt x="1" y="167"/>
                    <a:pt x="3" y="169"/>
                  </a:cubicBezTo>
                  <a:cubicBezTo>
                    <a:pt x="157" y="323"/>
                    <a:pt x="157" y="323"/>
                    <a:pt x="157" y="323"/>
                  </a:cubicBezTo>
                  <a:cubicBezTo>
                    <a:pt x="159" y="325"/>
                    <a:pt x="162" y="326"/>
                    <a:pt x="163" y="326"/>
                  </a:cubicBezTo>
                  <a:cubicBezTo>
                    <a:pt x="164" y="326"/>
                    <a:pt x="167" y="325"/>
                    <a:pt x="169" y="323"/>
                  </a:cubicBezTo>
                  <a:cubicBezTo>
                    <a:pt x="323" y="169"/>
                    <a:pt x="323" y="169"/>
                    <a:pt x="323" y="169"/>
                  </a:cubicBezTo>
                  <a:cubicBezTo>
                    <a:pt x="325" y="167"/>
                    <a:pt x="326" y="164"/>
                    <a:pt x="326" y="163"/>
                  </a:cubicBezTo>
                  <a:cubicBezTo>
                    <a:pt x="326" y="161"/>
                    <a:pt x="325" y="159"/>
                    <a:pt x="323" y="157"/>
                  </a:cubicBezTo>
                  <a:close/>
                  <a:moveTo>
                    <a:pt x="306" y="168"/>
                  </a:moveTo>
                  <a:cubicBezTo>
                    <a:pt x="168" y="306"/>
                    <a:pt x="168" y="306"/>
                    <a:pt x="168" y="306"/>
                  </a:cubicBezTo>
                  <a:cubicBezTo>
                    <a:pt x="167" y="308"/>
                    <a:pt x="164" y="308"/>
                    <a:pt x="163" y="308"/>
                  </a:cubicBezTo>
                  <a:cubicBezTo>
                    <a:pt x="162" y="308"/>
                    <a:pt x="159" y="308"/>
                    <a:pt x="157" y="306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18" y="167"/>
                    <a:pt x="17" y="165"/>
                    <a:pt x="17" y="163"/>
                  </a:cubicBezTo>
                  <a:cubicBezTo>
                    <a:pt x="17" y="161"/>
                    <a:pt x="18" y="159"/>
                    <a:pt x="20" y="157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9" y="17"/>
                    <a:pt x="162" y="17"/>
                    <a:pt x="163" y="17"/>
                  </a:cubicBezTo>
                  <a:cubicBezTo>
                    <a:pt x="164" y="17"/>
                    <a:pt x="167" y="17"/>
                    <a:pt x="168" y="19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8" y="159"/>
                    <a:pt x="309" y="161"/>
                    <a:pt x="309" y="163"/>
                  </a:cubicBezTo>
                  <a:cubicBezTo>
                    <a:pt x="309" y="164"/>
                    <a:pt x="308" y="166"/>
                    <a:pt x="306" y="168"/>
                  </a:cubicBez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  <p:sp>
          <p:nvSpPr>
            <p:cNvPr id="133" name="Freeform 30"/>
            <p:cNvSpPr>
              <a:spLocks/>
            </p:cNvSpPr>
            <p:nvPr/>
          </p:nvSpPr>
          <p:spPr bwMode="auto">
            <a:xfrm>
              <a:off x="8501063" y="2446338"/>
              <a:ext cx="774700" cy="573088"/>
            </a:xfrm>
            <a:custGeom>
              <a:avLst/>
              <a:gdLst>
                <a:gd name="T0" fmla="*/ 206 w 206"/>
                <a:gd name="T1" fmla="*/ 33 h 152"/>
                <a:gd name="T2" fmla="*/ 161 w 206"/>
                <a:gd name="T3" fmla="*/ 0 h 152"/>
                <a:gd name="T4" fmla="*/ 161 w 206"/>
                <a:gd name="T5" fmla="*/ 22 h 152"/>
                <a:gd name="T6" fmla="*/ 101 w 206"/>
                <a:gd name="T7" fmla="*/ 64 h 152"/>
                <a:gd name="T8" fmla="*/ 45 w 206"/>
                <a:gd name="T9" fmla="*/ 24 h 152"/>
                <a:gd name="T10" fmla="*/ 45 w 206"/>
                <a:gd name="T11" fmla="*/ 0 h 152"/>
                <a:gd name="T12" fmla="*/ 0 w 206"/>
                <a:gd name="T13" fmla="*/ 33 h 152"/>
                <a:gd name="T14" fmla="*/ 45 w 206"/>
                <a:gd name="T15" fmla="*/ 66 h 152"/>
                <a:gd name="T16" fmla="*/ 45 w 206"/>
                <a:gd name="T17" fmla="*/ 51 h 152"/>
                <a:gd name="T18" fmla="*/ 89 w 206"/>
                <a:gd name="T19" fmla="*/ 106 h 152"/>
                <a:gd name="T20" fmla="*/ 89 w 206"/>
                <a:gd name="T21" fmla="*/ 107 h 152"/>
                <a:gd name="T22" fmla="*/ 89 w 206"/>
                <a:gd name="T23" fmla="*/ 152 h 152"/>
                <a:gd name="T24" fmla="*/ 114 w 206"/>
                <a:gd name="T25" fmla="*/ 152 h 152"/>
                <a:gd name="T26" fmla="*/ 114 w 206"/>
                <a:gd name="T27" fmla="*/ 150 h 152"/>
                <a:gd name="T28" fmla="*/ 115 w 206"/>
                <a:gd name="T29" fmla="*/ 150 h 152"/>
                <a:gd name="T30" fmla="*/ 115 w 206"/>
                <a:gd name="T31" fmla="*/ 106 h 152"/>
                <a:gd name="T32" fmla="*/ 115 w 206"/>
                <a:gd name="T33" fmla="*/ 104 h 152"/>
                <a:gd name="T34" fmla="*/ 161 w 206"/>
                <a:gd name="T35" fmla="*/ 48 h 152"/>
                <a:gd name="T36" fmla="*/ 161 w 206"/>
                <a:gd name="T37" fmla="*/ 66 h 152"/>
                <a:gd name="T38" fmla="*/ 206 w 206"/>
                <a:gd name="T39" fmla="*/ 3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6" h="152">
                  <a:moveTo>
                    <a:pt x="206" y="33"/>
                  </a:moveTo>
                  <a:cubicBezTo>
                    <a:pt x="161" y="0"/>
                    <a:pt x="161" y="0"/>
                    <a:pt x="161" y="0"/>
                  </a:cubicBezTo>
                  <a:cubicBezTo>
                    <a:pt x="161" y="22"/>
                    <a:pt x="161" y="22"/>
                    <a:pt x="161" y="22"/>
                  </a:cubicBezTo>
                  <a:cubicBezTo>
                    <a:pt x="147" y="26"/>
                    <a:pt x="118" y="38"/>
                    <a:pt x="101" y="64"/>
                  </a:cubicBezTo>
                  <a:cubicBezTo>
                    <a:pt x="86" y="41"/>
                    <a:pt x="60" y="30"/>
                    <a:pt x="45" y="24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63" y="59"/>
                    <a:pt x="89" y="75"/>
                    <a:pt x="89" y="106"/>
                  </a:cubicBezTo>
                  <a:cubicBezTo>
                    <a:pt x="89" y="106"/>
                    <a:pt x="89" y="107"/>
                    <a:pt x="89" y="107"/>
                  </a:cubicBezTo>
                  <a:cubicBezTo>
                    <a:pt x="89" y="115"/>
                    <a:pt x="89" y="128"/>
                    <a:pt x="89" y="152"/>
                  </a:cubicBezTo>
                  <a:cubicBezTo>
                    <a:pt x="114" y="152"/>
                    <a:pt x="114" y="152"/>
                    <a:pt x="114" y="152"/>
                  </a:cubicBezTo>
                  <a:cubicBezTo>
                    <a:pt x="114" y="152"/>
                    <a:pt x="114" y="151"/>
                    <a:pt x="114" y="150"/>
                  </a:cubicBezTo>
                  <a:cubicBezTo>
                    <a:pt x="115" y="150"/>
                    <a:pt x="115" y="150"/>
                    <a:pt x="115" y="150"/>
                  </a:cubicBezTo>
                  <a:cubicBezTo>
                    <a:pt x="115" y="126"/>
                    <a:pt x="115" y="113"/>
                    <a:pt x="115" y="106"/>
                  </a:cubicBezTo>
                  <a:cubicBezTo>
                    <a:pt x="115" y="105"/>
                    <a:pt x="115" y="105"/>
                    <a:pt x="115" y="104"/>
                  </a:cubicBezTo>
                  <a:cubicBezTo>
                    <a:pt x="115" y="72"/>
                    <a:pt x="143" y="55"/>
                    <a:pt x="161" y="48"/>
                  </a:cubicBezTo>
                  <a:cubicBezTo>
                    <a:pt x="161" y="66"/>
                    <a:pt x="161" y="66"/>
                    <a:pt x="161" y="66"/>
                  </a:cubicBezTo>
                  <a:lnTo>
                    <a:pt x="206" y="33"/>
                  </a:lnTo>
                  <a:close/>
                </a:path>
              </a:pathLst>
            </a:custGeom>
            <a:solidFill>
              <a:sysClr val="windowText" lastClr="000000">
                <a:lumMod val="85000"/>
                <a:lumOff val="1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>
                <a:defRPr/>
              </a:pPr>
              <a:endParaRPr lang="en-US" sz="1800" kern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8078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Oval 95"/>
          <p:cNvSpPr/>
          <p:nvPr/>
        </p:nvSpPr>
        <p:spPr>
          <a:xfrm flipV="1">
            <a:off x="230813" y="5618943"/>
            <a:ext cx="8956676" cy="773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endParaRPr lang="en-US" sz="1800" kern="0" dirty="0">
              <a:solidFill>
                <a:sysClr val="window" lastClr="FFFFFF"/>
              </a:solidFill>
            </a:endParaRPr>
          </a:p>
        </p:txBody>
      </p:sp>
      <p:sp>
        <p:nvSpPr>
          <p:cNvPr id="95" name="Oval 94"/>
          <p:cNvSpPr/>
          <p:nvPr/>
        </p:nvSpPr>
        <p:spPr>
          <a:xfrm flipV="1">
            <a:off x="6856512" y="5867212"/>
            <a:ext cx="1522029" cy="381375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50000"/>
                  <a:lumOff val="5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endParaRPr lang="en-US" sz="1800" kern="0" dirty="0">
              <a:solidFill>
                <a:sysClr val="window" lastClr="FFFFFF"/>
              </a:solidFill>
            </a:endParaRPr>
          </a:p>
        </p:txBody>
      </p:sp>
      <p:sp>
        <p:nvSpPr>
          <p:cNvPr id="94" name="Oval 93"/>
          <p:cNvSpPr/>
          <p:nvPr/>
        </p:nvSpPr>
        <p:spPr>
          <a:xfrm flipV="1">
            <a:off x="1322110" y="5388814"/>
            <a:ext cx="6729284" cy="1131879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80000"/>
                </a:schemeClr>
              </a:gs>
              <a:gs pos="100000">
                <a:schemeClr val="tx1">
                  <a:lumMod val="50000"/>
                  <a:lumOff val="5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endParaRPr lang="en-US" sz="1800" kern="0" dirty="0">
              <a:solidFill>
                <a:sysClr val="window" lastClr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 </a:t>
            </a:r>
            <a:r>
              <a:rPr lang="en-US" dirty="0" err="1" smtClean="0"/>
              <a:t>ou</a:t>
            </a:r>
            <a:r>
              <a:rPr lang="en-US" dirty="0" smtClean="0"/>
              <a:t> commencer ? Du plus easy au plus hard</a:t>
            </a:r>
            <a:endParaRPr lang="en-US" dirty="0"/>
          </a:p>
        </p:txBody>
      </p:sp>
      <p:grpSp>
        <p:nvGrpSpPr>
          <p:cNvPr id="52" name="Group 51"/>
          <p:cNvGrpSpPr/>
          <p:nvPr/>
        </p:nvGrpSpPr>
        <p:grpSpPr>
          <a:xfrm>
            <a:off x="1108775" y="1143000"/>
            <a:ext cx="6848476" cy="5076826"/>
            <a:chOff x="3074988" y="1068388"/>
            <a:chExt cx="6848476" cy="5151438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3074988" y="1381125"/>
              <a:ext cx="4198938" cy="9779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3074988" y="2433638"/>
              <a:ext cx="4198938" cy="700088"/>
            </a:xfrm>
            <a:prstGeom prst="rect">
              <a:avLst/>
            </a:prstGeom>
            <a:solidFill>
              <a:schemeClr val="accent4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3074988" y="3192463"/>
              <a:ext cx="4198938" cy="911225"/>
            </a:xfrm>
            <a:prstGeom prst="rect">
              <a:avLst/>
            </a:prstGeom>
            <a:solidFill>
              <a:schemeClr val="accent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Rectangle 9"/>
            <p:cNvSpPr>
              <a:spLocks noChangeArrowheads="1"/>
            </p:cNvSpPr>
            <p:nvPr/>
          </p:nvSpPr>
          <p:spPr bwMode="auto">
            <a:xfrm>
              <a:off x="3074988" y="4184650"/>
              <a:ext cx="4198938" cy="825500"/>
            </a:xfrm>
            <a:prstGeom prst="rect">
              <a:avLst/>
            </a:prstGeom>
            <a:solidFill>
              <a:schemeClr val="accent5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3074988" y="5091113"/>
              <a:ext cx="4198938" cy="904875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7245351" y="5091113"/>
              <a:ext cx="758825" cy="1128713"/>
            </a:xfrm>
            <a:custGeom>
              <a:avLst/>
              <a:gdLst>
                <a:gd name="T0" fmla="*/ 0 w 478"/>
                <a:gd name="T1" fmla="*/ 0 h 711"/>
                <a:gd name="T2" fmla="*/ 478 w 478"/>
                <a:gd name="T3" fmla="*/ 77 h 711"/>
                <a:gd name="T4" fmla="*/ 478 w 478"/>
                <a:gd name="T5" fmla="*/ 711 h 711"/>
                <a:gd name="T6" fmla="*/ 0 w 478"/>
                <a:gd name="T7" fmla="*/ 574 h 711"/>
                <a:gd name="T8" fmla="*/ 0 w 478"/>
                <a:gd name="T9" fmla="*/ 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711">
                  <a:moveTo>
                    <a:pt x="0" y="0"/>
                  </a:moveTo>
                  <a:lnTo>
                    <a:pt x="478" y="77"/>
                  </a:lnTo>
                  <a:lnTo>
                    <a:pt x="478" y="711"/>
                  </a:lnTo>
                  <a:lnTo>
                    <a:pt x="0" y="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8004176" y="4859338"/>
              <a:ext cx="1676400" cy="1360488"/>
            </a:xfrm>
            <a:custGeom>
              <a:avLst/>
              <a:gdLst>
                <a:gd name="T0" fmla="*/ 1056 w 1056"/>
                <a:gd name="T1" fmla="*/ 0 h 857"/>
                <a:gd name="T2" fmla="*/ 1056 w 1056"/>
                <a:gd name="T3" fmla="*/ 429 h 857"/>
                <a:gd name="T4" fmla="*/ 0 w 1056"/>
                <a:gd name="T5" fmla="*/ 857 h 857"/>
                <a:gd name="T6" fmla="*/ 0 w 1056"/>
                <a:gd name="T7" fmla="*/ 223 h 857"/>
                <a:gd name="T8" fmla="*/ 1056 w 1056"/>
                <a:gd name="T9" fmla="*/ 0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857">
                  <a:moveTo>
                    <a:pt x="1056" y="0"/>
                  </a:moveTo>
                  <a:lnTo>
                    <a:pt x="1056" y="429"/>
                  </a:lnTo>
                  <a:lnTo>
                    <a:pt x="0" y="857"/>
                  </a:lnTo>
                  <a:lnTo>
                    <a:pt x="0" y="223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7245351" y="4806950"/>
              <a:ext cx="2435225" cy="406400"/>
            </a:xfrm>
            <a:custGeom>
              <a:avLst/>
              <a:gdLst>
                <a:gd name="T0" fmla="*/ 1007 w 1534"/>
                <a:gd name="T1" fmla="*/ 0 h 256"/>
                <a:gd name="T2" fmla="*/ 1534 w 1534"/>
                <a:gd name="T3" fmla="*/ 33 h 256"/>
                <a:gd name="T4" fmla="*/ 478 w 1534"/>
                <a:gd name="T5" fmla="*/ 256 h 256"/>
                <a:gd name="T6" fmla="*/ 0 w 1534"/>
                <a:gd name="T7" fmla="*/ 179 h 256"/>
                <a:gd name="T8" fmla="*/ 1007 w 1534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256">
                  <a:moveTo>
                    <a:pt x="1007" y="0"/>
                  </a:moveTo>
                  <a:lnTo>
                    <a:pt x="1534" y="33"/>
                  </a:lnTo>
                  <a:lnTo>
                    <a:pt x="478" y="256"/>
                  </a:lnTo>
                  <a:lnTo>
                    <a:pt x="0" y="179"/>
                  </a:lnTo>
                  <a:lnTo>
                    <a:pt x="100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7245351" y="4184650"/>
              <a:ext cx="758825" cy="920750"/>
            </a:xfrm>
            <a:custGeom>
              <a:avLst/>
              <a:gdLst>
                <a:gd name="T0" fmla="*/ 0 w 478"/>
                <a:gd name="T1" fmla="*/ 0 h 580"/>
                <a:gd name="T2" fmla="*/ 478 w 478"/>
                <a:gd name="T3" fmla="*/ 0 h 580"/>
                <a:gd name="T4" fmla="*/ 478 w 478"/>
                <a:gd name="T5" fmla="*/ 580 h 580"/>
                <a:gd name="T6" fmla="*/ 0 w 478"/>
                <a:gd name="T7" fmla="*/ 516 h 580"/>
                <a:gd name="T8" fmla="*/ 0 w 478"/>
                <a:gd name="T9" fmla="*/ 0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580">
                  <a:moveTo>
                    <a:pt x="0" y="0"/>
                  </a:moveTo>
                  <a:lnTo>
                    <a:pt x="478" y="0"/>
                  </a:lnTo>
                  <a:lnTo>
                    <a:pt x="478" y="580"/>
                  </a:lnTo>
                  <a:lnTo>
                    <a:pt x="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8004176" y="4184650"/>
              <a:ext cx="1676400" cy="920750"/>
            </a:xfrm>
            <a:custGeom>
              <a:avLst/>
              <a:gdLst>
                <a:gd name="T0" fmla="*/ 0 w 1056"/>
                <a:gd name="T1" fmla="*/ 0 h 580"/>
                <a:gd name="T2" fmla="*/ 1056 w 1056"/>
                <a:gd name="T3" fmla="*/ 0 h 580"/>
                <a:gd name="T4" fmla="*/ 1056 w 1056"/>
                <a:gd name="T5" fmla="*/ 389 h 580"/>
                <a:gd name="T6" fmla="*/ 0 w 1056"/>
                <a:gd name="T7" fmla="*/ 580 h 580"/>
                <a:gd name="T8" fmla="*/ 0 w 1056"/>
                <a:gd name="T9" fmla="*/ 0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580">
                  <a:moveTo>
                    <a:pt x="0" y="0"/>
                  </a:moveTo>
                  <a:lnTo>
                    <a:pt x="1056" y="0"/>
                  </a:lnTo>
                  <a:lnTo>
                    <a:pt x="1056" y="389"/>
                  </a:lnTo>
                  <a:lnTo>
                    <a:pt x="0" y="5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7245351" y="1068388"/>
              <a:ext cx="758825" cy="1290638"/>
            </a:xfrm>
            <a:custGeom>
              <a:avLst/>
              <a:gdLst>
                <a:gd name="T0" fmla="*/ 478 w 478"/>
                <a:gd name="T1" fmla="*/ 0 h 813"/>
                <a:gd name="T2" fmla="*/ 478 w 478"/>
                <a:gd name="T3" fmla="*/ 667 h 813"/>
                <a:gd name="T4" fmla="*/ 0 w 478"/>
                <a:gd name="T5" fmla="*/ 813 h 813"/>
                <a:gd name="T6" fmla="*/ 0 w 478"/>
                <a:gd name="T7" fmla="*/ 197 h 813"/>
                <a:gd name="T8" fmla="*/ 478 w 478"/>
                <a:gd name="T9" fmla="*/ 0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813">
                  <a:moveTo>
                    <a:pt x="478" y="0"/>
                  </a:moveTo>
                  <a:lnTo>
                    <a:pt x="478" y="667"/>
                  </a:lnTo>
                  <a:lnTo>
                    <a:pt x="0" y="813"/>
                  </a:lnTo>
                  <a:lnTo>
                    <a:pt x="0" y="19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8004176" y="1068388"/>
              <a:ext cx="1676400" cy="1774825"/>
            </a:xfrm>
            <a:custGeom>
              <a:avLst/>
              <a:gdLst>
                <a:gd name="T0" fmla="*/ 0 w 1056"/>
                <a:gd name="T1" fmla="*/ 0 h 1118"/>
                <a:gd name="T2" fmla="*/ 1056 w 1056"/>
                <a:gd name="T3" fmla="*/ 682 h 1118"/>
                <a:gd name="T4" fmla="*/ 1056 w 1056"/>
                <a:gd name="T5" fmla="*/ 1118 h 1118"/>
                <a:gd name="T6" fmla="*/ 0 w 1056"/>
                <a:gd name="T7" fmla="*/ 667 h 1118"/>
                <a:gd name="T8" fmla="*/ 0 w 1056"/>
                <a:gd name="T9" fmla="*/ 0 h 1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1118">
                  <a:moveTo>
                    <a:pt x="0" y="0"/>
                  </a:moveTo>
                  <a:lnTo>
                    <a:pt x="1056" y="682"/>
                  </a:lnTo>
                  <a:lnTo>
                    <a:pt x="1056" y="1118"/>
                  </a:lnTo>
                  <a:lnTo>
                    <a:pt x="0" y="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7245351" y="2127250"/>
              <a:ext cx="2435225" cy="715963"/>
            </a:xfrm>
            <a:custGeom>
              <a:avLst/>
              <a:gdLst>
                <a:gd name="T0" fmla="*/ 478 w 1534"/>
                <a:gd name="T1" fmla="*/ 0 h 451"/>
                <a:gd name="T2" fmla="*/ 1534 w 1534"/>
                <a:gd name="T3" fmla="*/ 451 h 451"/>
                <a:gd name="T4" fmla="*/ 1048 w 1534"/>
                <a:gd name="T5" fmla="*/ 451 h 451"/>
                <a:gd name="T6" fmla="*/ 0 w 1534"/>
                <a:gd name="T7" fmla="*/ 146 h 451"/>
                <a:gd name="T8" fmla="*/ 478 w 1534"/>
                <a:gd name="T9" fmla="*/ 0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451">
                  <a:moveTo>
                    <a:pt x="478" y="0"/>
                  </a:moveTo>
                  <a:lnTo>
                    <a:pt x="1534" y="451"/>
                  </a:lnTo>
                  <a:lnTo>
                    <a:pt x="1048" y="451"/>
                  </a:lnTo>
                  <a:lnTo>
                    <a:pt x="0" y="146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7245351" y="2974975"/>
              <a:ext cx="2435225" cy="434975"/>
            </a:xfrm>
            <a:custGeom>
              <a:avLst/>
              <a:gdLst>
                <a:gd name="T0" fmla="*/ 478 w 1534"/>
                <a:gd name="T1" fmla="*/ 0 h 274"/>
                <a:gd name="T2" fmla="*/ 1534 w 1534"/>
                <a:gd name="T3" fmla="*/ 269 h 274"/>
                <a:gd name="T4" fmla="*/ 1065 w 1534"/>
                <a:gd name="T5" fmla="*/ 274 h 274"/>
                <a:gd name="T6" fmla="*/ 0 w 1534"/>
                <a:gd name="T7" fmla="*/ 100 h 274"/>
                <a:gd name="T8" fmla="*/ 478 w 1534"/>
                <a:gd name="T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274">
                  <a:moveTo>
                    <a:pt x="478" y="0"/>
                  </a:moveTo>
                  <a:lnTo>
                    <a:pt x="1534" y="269"/>
                  </a:lnTo>
                  <a:lnTo>
                    <a:pt x="1065" y="274"/>
                  </a:lnTo>
                  <a:lnTo>
                    <a:pt x="0" y="100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7245351" y="2228850"/>
              <a:ext cx="758825" cy="904875"/>
            </a:xfrm>
            <a:custGeom>
              <a:avLst/>
              <a:gdLst>
                <a:gd name="T0" fmla="*/ 478 w 478"/>
                <a:gd name="T1" fmla="*/ 0 h 570"/>
                <a:gd name="T2" fmla="*/ 478 w 478"/>
                <a:gd name="T3" fmla="*/ 470 h 570"/>
                <a:gd name="T4" fmla="*/ 0 w 478"/>
                <a:gd name="T5" fmla="*/ 570 h 570"/>
                <a:gd name="T6" fmla="*/ 0 w 478"/>
                <a:gd name="T7" fmla="*/ 129 h 570"/>
                <a:gd name="T8" fmla="*/ 478 w 478"/>
                <a:gd name="T9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570">
                  <a:moveTo>
                    <a:pt x="478" y="0"/>
                  </a:moveTo>
                  <a:lnTo>
                    <a:pt x="478" y="470"/>
                  </a:lnTo>
                  <a:lnTo>
                    <a:pt x="0" y="570"/>
                  </a:lnTo>
                  <a:lnTo>
                    <a:pt x="0" y="129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8004176" y="2228850"/>
              <a:ext cx="1676400" cy="1173163"/>
            </a:xfrm>
            <a:custGeom>
              <a:avLst/>
              <a:gdLst>
                <a:gd name="T0" fmla="*/ 0 w 1056"/>
                <a:gd name="T1" fmla="*/ 0 h 739"/>
                <a:gd name="T2" fmla="*/ 1056 w 1056"/>
                <a:gd name="T3" fmla="*/ 430 h 739"/>
                <a:gd name="T4" fmla="*/ 1056 w 1056"/>
                <a:gd name="T5" fmla="*/ 739 h 739"/>
                <a:gd name="T6" fmla="*/ 0 w 1056"/>
                <a:gd name="T7" fmla="*/ 470 h 739"/>
                <a:gd name="T8" fmla="*/ 0 w 1056"/>
                <a:gd name="T9" fmla="*/ 0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739">
                  <a:moveTo>
                    <a:pt x="0" y="0"/>
                  </a:moveTo>
                  <a:lnTo>
                    <a:pt x="1056" y="430"/>
                  </a:lnTo>
                  <a:lnTo>
                    <a:pt x="1056" y="739"/>
                  </a:lnTo>
                  <a:lnTo>
                    <a:pt x="0" y="4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7245351" y="3081338"/>
              <a:ext cx="758825" cy="1022350"/>
            </a:xfrm>
            <a:custGeom>
              <a:avLst/>
              <a:gdLst>
                <a:gd name="T0" fmla="*/ 478 w 478"/>
                <a:gd name="T1" fmla="*/ 0 h 644"/>
                <a:gd name="T2" fmla="*/ 478 w 478"/>
                <a:gd name="T3" fmla="*/ 634 h 644"/>
                <a:gd name="T4" fmla="*/ 0 w 478"/>
                <a:gd name="T5" fmla="*/ 644 h 644"/>
                <a:gd name="T6" fmla="*/ 0 w 478"/>
                <a:gd name="T7" fmla="*/ 70 h 644"/>
                <a:gd name="T8" fmla="*/ 478 w 478"/>
                <a:gd name="T9" fmla="*/ 0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644">
                  <a:moveTo>
                    <a:pt x="478" y="0"/>
                  </a:moveTo>
                  <a:lnTo>
                    <a:pt x="478" y="634"/>
                  </a:lnTo>
                  <a:lnTo>
                    <a:pt x="0" y="644"/>
                  </a:lnTo>
                  <a:lnTo>
                    <a:pt x="0" y="70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8004176" y="3081338"/>
              <a:ext cx="1676400" cy="1071563"/>
            </a:xfrm>
            <a:custGeom>
              <a:avLst/>
              <a:gdLst>
                <a:gd name="T0" fmla="*/ 0 w 1056"/>
                <a:gd name="T1" fmla="*/ 0 h 675"/>
                <a:gd name="T2" fmla="*/ 1056 w 1056"/>
                <a:gd name="T3" fmla="*/ 235 h 675"/>
                <a:gd name="T4" fmla="*/ 1056 w 1056"/>
                <a:gd name="T5" fmla="*/ 675 h 675"/>
                <a:gd name="T6" fmla="*/ 0 w 1056"/>
                <a:gd name="T7" fmla="*/ 634 h 675"/>
                <a:gd name="T8" fmla="*/ 0 w 1056"/>
                <a:gd name="T9" fmla="*/ 0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675">
                  <a:moveTo>
                    <a:pt x="0" y="0"/>
                  </a:moveTo>
                  <a:lnTo>
                    <a:pt x="1056" y="235"/>
                  </a:lnTo>
                  <a:lnTo>
                    <a:pt x="1056" y="675"/>
                  </a:lnTo>
                  <a:lnTo>
                    <a:pt x="0" y="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7245351" y="4070350"/>
              <a:ext cx="2435225" cy="82550"/>
            </a:xfrm>
            <a:custGeom>
              <a:avLst/>
              <a:gdLst>
                <a:gd name="T0" fmla="*/ 478 w 1534"/>
                <a:gd name="T1" fmla="*/ 0 h 52"/>
                <a:gd name="T2" fmla="*/ 1534 w 1534"/>
                <a:gd name="T3" fmla="*/ 52 h 52"/>
                <a:gd name="T4" fmla="*/ 1228 w 1534"/>
                <a:gd name="T5" fmla="*/ 52 h 52"/>
                <a:gd name="T6" fmla="*/ 0 w 1534"/>
                <a:gd name="T7" fmla="*/ 21 h 52"/>
                <a:gd name="T8" fmla="*/ 478 w 1534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52">
                  <a:moveTo>
                    <a:pt x="478" y="0"/>
                  </a:moveTo>
                  <a:lnTo>
                    <a:pt x="1534" y="52"/>
                  </a:lnTo>
                  <a:lnTo>
                    <a:pt x="1228" y="52"/>
                  </a:lnTo>
                  <a:lnTo>
                    <a:pt x="0" y="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7389812" y="5405438"/>
              <a:ext cx="368300" cy="523875"/>
              <a:chOff x="2132013" y="5405438"/>
              <a:chExt cx="368300" cy="523875"/>
            </a:xfrm>
          </p:grpSpPr>
          <p:sp>
            <p:nvSpPr>
              <p:cNvPr id="29" name="Freeform 27"/>
              <p:cNvSpPr>
                <a:spLocks noEditPoints="1"/>
              </p:cNvSpPr>
              <p:nvPr/>
            </p:nvSpPr>
            <p:spPr bwMode="auto">
              <a:xfrm>
                <a:off x="2132013" y="5405438"/>
                <a:ext cx="368300" cy="523875"/>
              </a:xfrm>
              <a:custGeom>
                <a:avLst/>
                <a:gdLst>
                  <a:gd name="T0" fmla="*/ 134 w 232"/>
                  <a:gd name="T1" fmla="*/ 22 h 330"/>
                  <a:gd name="T2" fmla="*/ 103 w 232"/>
                  <a:gd name="T3" fmla="*/ 47 h 330"/>
                  <a:gd name="T4" fmla="*/ 85 w 232"/>
                  <a:gd name="T5" fmla="*/ 92 h 330"/>
                  <a:gd name="T6" fmla="*/ 85 w 232"/>
                  <a:gd name="T7" fmla="*/ 141 h 330"/>
                  <a:gd name="T8" fmla="*/ 103 w 232"/>
                  <a:gd name="T9" fmla="*/ 184 h 330"/>
                  <a:gd name="T10" fmla="*/ 134 w 232"/>
                  <a:gd name="T11" fmla="*/ 210 h 330"/>
                  <a:gd name="T12" fmla="*/ 168 w 232"/>
                  <a:gd name="T13" fmla="*/ 210 h 330"/>
                  <a:gd name="T14" fmla="*/ 198 w 232"/>
                  <a:gd name="T15" fmla="*/ 184 h 330"/>
                  <a:gd name="T16" fmla="*/ 216 w 232"/>
                  <a:gd name="T17" fmla="*/ 141 h 330"/>
                  <a:gd name="T18" fmla="*/ 216 w 232"/>
                  <a:gd name="T19" fmla="*/ 92 h 330"/>
                  <a:gd name="T20" fmla="*/ 198 w 232"/>
                  <a:gd name="T21" fmla="*/ 47 h 330"/>
                  <a:gd name="T22" fmla="*/ 168 w 232"/>
                  <a:gd name="T23" fmla="*/ 22 h 330"/>
                  <a:gd name="T24" fmla="*/ 150 w 232"/>
                  <a:gd name="T25" fmla="*/ 0 h 330"/>
                  <a:gd name="T26" fmla="*/ 191 w 232"/>
                  <a:gd name="T27" fmla="*/ 15 h 330"/>
                  <a:gd name="T28" fmla="*/ 222 w 232"/>
                  <a:gd name="T29" fmla="*/ 58 h 330"/>
                  <a:gd name="T30" fmla="*/ 232 w 232"/>
                  <a:gd name="T31" fmla="*/ 116 h 330"/>
                  <a:gd name="T32" fmla="*/ 222 w 232"/>
                  <a:gd name="T33" fmla="*/ 174 h 330"/>
                  <a:gd name="T34" fmla="*/ 192 w 232"/>
                  <a:gd name="T35" fmla="*/ 215 h 330"/>
                  <a:gd name="T36" fmla="*/ 156 w 232"/>
                  <a:gd name="T37" fmla="*/ 232 h 330"/>
                  <a:gd name="T38" fmla="*/ 119 w 232"/>
                  <a:gd name="T39" fmla="*/ 223 h 330"/>
                  <a:gd name="T40" fmla="*/ 86 w 232"/>
                  <a:gd name="T41" fmla="*/ 232 h 330"/>
                  <a:gd name="T42" fmla="*/ 85 w 232"/>
                  <a:gd name="T43" fmla="*/ 244 h 330"/>
                  <a:gd name="T44" fmla="*/ 80 w 232"/>
                  <a:gd name="T45" fmla="*/ 254 h 330"/>
                  <a:gd name="T46" fmla="*/ 24 w 232"/>
                  <a:gd name="T47" fmla="*/ 330 h 330"/>
                  <a:gd name="T48" fmla="*/ 6 w 232"/>
                  <a:gd name="T49" fmla="*/ 323 h 330"/>
                  <a:gd name="T50" fmla="*/ 0 w 232"/>
                  <a:gd name="T51" fmla="*/ 297 h 330"/>
                  <a:gd name="T52" fmla="*/ 54 w 232"/>
                  <a:gd name="T53" fmla="*/ 215 h 330"/>
                  <a:gd name="T54" fmla="*/ 61 w 232"/>
                  <a:gd name="T55" fmla="*/ 210 h 330"/>
                  <a:gd name="T56" fmla="*/ 70 w 232"/>
                  <a:gd name="T57" fmla="*/ 208 h 330"/>
                  <a:gd name="T58" fmla="*/ 76 w 232"/>
                  <a:gd name="T59" fmla="*/ 162 h 330"/>
                  <a:gd name="T60" fmla="*/ 70 w 232"/>
                  <a:gd name="T61" fmla="*/ 108 h 330"/>
                  <a:gd name="T62" fmla="*/ 80 w 232"/>
                  <a:gd name="T63" fmla="*/ 56 h 330"/>
                  <a:gd name="T64" fmla="*/ 110 w 232"/>
                  <a:gd name="T65" fmla="*/ 15 h 330"/>
                  <a:gd name="T66" fmla="*/ 150 w 232"/>
                  <a:gd name="T6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2" h="330">
                    <a:moveTo>
                      <a:pt x="150" y="19"/>
                    </a:moveTo>
                    <a:lnTo>
                      <a:pt x="134" y="22"/>
                    </a:lnTo>
                    <a:lnTo>
                      <a:pt x="118" y="31"/>
                    </a:lnTo>
                    <a:lnTo>
                      <a:pt x="103" y="47"/>
                    </a:lnTo>
                    <a:lnTo>
                      <a:pt x="91" y="68"/>
                    </a:lnTo>
                    <a:lnTo>
                      <a:pt x="85" y="92"/>
                    </a:lnTo>
                    <a:lnTo>
                      <a:pt x="83" y="116"/>
                    </a:lnTo>
                    <a:lnTo>
                      <a:pt x="85" y="141"/>
                    </a:lnTo>
                    <a:lnTo>
                      <a:pt x="91" y="163"/>
                    </a:lnTo>
                    <a:lnTo>
                      <a:pt x="103" y="184"/>
                    </a:lnTo>
                    <a:lnTo>
                      <a:pt x="118" y="201"/>
                    </a:lnTo>
                    <a:lnTo>
                      <a:pt x="134" y="210"/>
                    </a:lnTo>
                    <a:lnTo>
                      <a:pt x="150" y="212"/>
                    </a:lnTo>
                    <a:lnTo>
                      <a:pt x="168" y="210"/>
                    </a:lnTo>
                    <a:lnTo>
                      <a:pt x="185" y="201"/>
                    </a:lnTo>
                    <a:lnTo>
                      <a:pt x="198" y="184"/>
                    </a:lnTo>
                    <a:lnTo>
                      <a:pt x="210" y="163"/>
                    </a:lnTo>
                    <a:lnTo>
                      <a:pt x="216" y="141"/>
                    </a:lnTo>
                    <a:lnTo>
                      <a:pt x="219" y="116"/>
                    </a:lnTo>
                    <a:lnTo>
                      <a:pt x="216" y="92"/>
                    </a:lnTo>
                    <a:lnTo>
                      <a:pt x="210" y="68"/>
                    </a:lnTo>
                    <a:lnTo>
                      <a:pt x="198" y="47"/>
                    </a:lnTo>
                    <a:lnTo>
                      <a:pt x="185" y="31"/>
                    </a:lnTo>
                    <a:lnTo>
                      <a:pt x="168" y="22"/>
                    </a:lnTo>
                    <a:lnTo>
                      <a:pt x="150" y="19"/>
                    </a:lnTo>
                    <a:close/>
                    <a:moveTo>
                      <a:pt x="150" y="0"/>
                    </a:moveTo>
                    <a:lnTo>
                      <a:pt x="171" y="3"/>
                    </a:lnTo>
                    <a:lnTo>
                      <a:pt x="191" y="15"/>
                    </a:lnTo>
                    <a:lnTo>
                      <a:pt x="208" y="34"/>
                    </a:lnTo>
                    <a:lnTo>
                      <a:pt x="222" y="58"/>
                    </a:lnTo>
                    <a:lnTo>
                      <a:pt x="229" y="86"/>
                    </a:lnTo>
                    <a:lnTo>
                      <a:pt x="232" y="116"/>
                    </a:lnTo>
                    <a:lnTo>
                      <a:pt x="229" y="146"/>
                    </a:lnTo>
                    <a:lnTo>
                      <a:pt x="222" y="174"/>
                    </a:lnTo>
                    <a:lnTo>
                      <a:pt x="208" y="198"/>
                    </a:lnTo>
                    <a:lnTo>
                      <a:pt x="192" y="215"/>
                    </a:lnTo>
                    <a:lnTo>
                      <a:pt x="174" y="227"/>
                    </a:lnTo>
                    <a:lnTo>
                      <a:pt x="156" y="232"/>
                    </a:lnTo>
                    <a:lnTo>
                      <a:pt x="137" y="230"/>
                    </a:lnTo>
                    <a:lnTo>
                      <a:pt x="119" y="223"/>
                    </a:lnTo>
                    <a:lnTo>
                      <a:pt x="101" y="210"/>
                    </a:lnTo>
                    <a:lnTo>
                      <a:pt x="86" y="232"/>
                    </a:lnTo>
                    <a:lnTo>
                      <a:pt x="86" y="238"/>
                    </a:lnTo>
                    <a:lnTo>
                      <a:pt x="85" y="244"/>
                    </a:lnTo>
                    <a:lnTo>
                      <a:pt x="83" y="250"/>
                    </a:lnTo>
                    <a:lnTo>
                      <a:pt x="80" y="254"/>
                    </a:lnTo>
                    <a:lnTo>
                      <a:pt x="33" y="323"/>
                    </a:lnTo>
                    <a:lnTo>
                      <a:pt x="24" y="330"/>
                    </a:lnTo>
                    <a:lnTo>
                      <a:pt x="15" y="330"/>
                    </a:lnTo>
                    <a:lnTo>
                      <a:pt x="6" y="323"/>
                    </a:lnTo>
                    <a:lnTo>
                      <a:pt x="0" y="311"/>
                    </a:lnTo>
                    <a:lnTo>
                      <a:pt x="0" y="297"/>
                    </a:lnTo>
                    <a:lnTo>
                      <a:pt x="6" y="284"/>
                    </a:lnTo>
                    <a:lnTo>
                      <a:pt x="54" y="215"/>
                    </a:lnTo>
                    <a:lnTo>
                      <a:pt x="57" y="211"/>
                    </a:lnTo>
                    <a:lnTo>
                      <a:pt x="61" y="210"/>
                    </a:lnTo>
                    <a:lnTo>
                      <a:pt x="66" y="208"/>
                    </a:lnTo>
                    <a:lnTo>
                      <a:pt x="70" y="208"/>
                    </a:lnTo>
                    <a:lnTo>
                      <a:pt x="85" y="186"/>
                    </a:lnTo>
                    <a:lnTo>
                      <a:pt x="76" y="162"/>
                    </a:lnTo>
                    <a:lnTo>
                      <a:pt x="70" y="135"/>
                    </a:lnTo>
                    <a:lnTo>
                      <a:pt x="70" y="108"/>
                    </a:lnTo>
                    <a:lnTo>
                      <a:pt x="73" y="82"/>
                    </a:lnTo>
                    <a:lnTo>
                      <a:pt x="80" y="56"/>
                    </a:lnTo>
                    <a:lnTo>
                      <a:pt x="92" y="34"/>
                    </a:lnTo>
                    <a:lnTo>
                      <a:pt x="110" y="15"/>
                    </a:lnTo>
                    <a:lnTo>
                      <a:pt x="130" y="3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8"/>
              <p:cNvSpPr>
                <a:spLocks/>
              </p:cNvSpPr>
              <p:nvPr/>
            </p:nvSpPr>
            <p:spPr bwMode="auto">
              <a:xfrm>
                <a:off x="2425701" y="5545138"/>
                <a:ext cx="31750" cy="131763"/>
              </a:xfrm>
              <a:custGeom>
                <a:avLst/>
                <a:gdLst>
                  <a:gd name="T0" fmla="*/ 15 w 20"/>
                  <a:gd name="T1" fmla="*/ 0 h 83"/>
                  <a:gd name="T2" fmla="*/ 16 w 20"/>
                  <a:gd name="T3" fmla="*/ 1 h 83"/>
                  <a:gd name="T4" fmla="*/ 18 w 20"/>
                  <a:gd name="T5" fmla="*/ 3 h 83"/>
                  <a:gd name="T6" fmla="*/ 19 w 20"/>
                  <a:gd name="T7" fmla="*/ 13 h 83"/>
                  <a:gd name="T8" fmla="*/ 20 w 20"/>
                  <a:gd name="T9" fmla="*/ 28 h 83"/>
                  <a:gd name="T10" fmla="*/ 20 w 20"/>
                  <a:gd name="T11" fmla="*/ 46 h 83"/>
                  <a:gd name="T12" fmla="*/ 16 w 20"/>
                  <a:gd name="T13" fmla="*/ 64 h 83"/>
                  <a:gd name="T14" fmla="*/ 9 w 20"/>
                  <a:gd name="T15" fmla="*/ 83 h 83"/>
                  <a:gd name="T16" fmla="*/ 7 w 20"/>
                  <a:gd name="T17" fmla="*/ 83 h 83"/>
                  <a:gd name="T18" fmla="*/ 6 w 20"/>
                  <a:gd name="T19" fmla="*/ 83 h 83"/>
                  <a:gd name="T20" fmla="*/ 4 w 20"/>
                  <a:gd name="T21" fmla="*/ 83 h 83"/>
                  <a:gd name="T22" fmla="*/ 1 w 20"/>
                  <a:gd name="T23" fmla="*/ 78 h 83"/>
                  <a:gd name="T24" fmla="*/ 0 w 20"/>
                  <a:gd name="T25" fmla="*/ 77 h 83"/>
                  <a:gd name="T26" fmla="*/ 0 w 20"/>
                  <a:gd name="T27" fmla="*/ 74 h 83"/>
                  <a:gd name="T28" fmla="*/ 1 w 20"/>
                  <a:gd name="T29" fmla="*/ 72 h 83"/>
                  <a:gd name="T30" fmla="*/ 9 w 20"/>
                  <a:gd name="T31" fmla="*/ 55 h 83"/>
                  <a:gd name="T32" fmla="*/ 10 w 20"/>
                  <a:gd name="T33" fmla="*/ 35 h 83"/>
                  <a:gd name="T34" fmla="*/ 10 w 20"/>
                  <a:gd name="T35" fmla="*/ 19 h 83"/>
                  <a:gd name="T36" fmla="*/ 7 w 20"/>
                  <a:gd name="T37" fmla="*/ 8 h 83"/>
                  <a:gd name="T38" fmla="*/ 7 w 20"/>
                  <a:gd name="T39" fmla="*/ 5 h 83"/>
                  <a:gd name="T40" fmla="*/ 9 w 20"/>
                  <a:gd name="T41" fmla="*/ 3 h 83"/>
                  <a:gd name="T42" fmla="*/ 10 w 20"/>
                  <a:gd name="T43" fmla="*/ 1 h 83"/>
                  <a:gd name="T44" fmla="*/ 13 w 20"/>
                  <a:gd name="T45" fmla="*/ 0 h 83"/>
                  <a:gd name="T46" fmla="*/ 15 w 20"/>
                  <a:gd name="T47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83">
                    <a:moveTo>
                      <a:pt x="15" y="0"/>
                    </a:moveTo>
                    <a:lnTo>
                      <a:pt x="16" y="1"/>
                    </a:lnTo>
                    <a:lnTo>
                      <a:pt x="18" y="3"/>
                    </a:lnTo>
                    <a:lnTo>
                      <a:pt x="19" y="13"/>
                    </a:lnTo>
                    <a:lnTo>
                      <a:pt x="20" y="28"/>
                    </a:lnTo>
                    <a:lnTo>
                      <a:pt x="20" y="46"/>
                    </a:lnTo>
                    <a:lnTo>
                      <a:pt x="16" y="64"/>
                    </a:lnTo>
                    <a:lnTo>
                      <a:pt x="9" y="83"/>
                    </a:lnTo>
                    <a:lnTo>
                      <a:pt x="7" y="83"/>
                    </a:lnTo>
                    <a:lnTo>
                      <a:pt x="6" y="83"/>
                    </a:lnTo>
                    <a:lnTo>
                      <a:pt x="4" y="83"/>
                    </a:lnTo>
                    <a:lnTo>
                      <a:pt x="1" y="78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2"/>
                    </a:lnTo>
                    <a:lnTo>
                      <a:pt x="9" y="55"/>
                    </a:lnTo>
                    <a:lnTo>
                      <a:pt x="10" y="35"/>
                    </a:lnTo>
                    <a:lnTo>
                      <a:pt x="10" y="19"/>
                    </a:lnTo>
                    <a:lnTo>
                      <a:pt x="7" y="8"/>
                    </a:lnTo>
                    <a:lnTo>
                      <a:pt x="7" y="5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3" y="0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7439025" y="4387850"/>
              <a:ext cx="323850" cy="496888"/>
              <a:chOff x="2181226" y="4387850"/>
              <a:chExt cx="323850" cy="496888"/>
            </a:xfrm>
          </p:grpSpPr>
          <p:sp>
            <p:nvSpPr>
              <p:cNvPr id="31" name="Freeform 29"/>
              <p:cNvSpPr>
                <a:spLocks/>
              </p:cNvSpPr>
              <p:nvPr/>
            </p:nvSpPr>
            <p:spPr bwMode="auto">
              <a:xfrm>
                <a:off x="2401888" y="4462463"/>
                <a:ext cx="20638" cy="231775"/>
              </a:xfrm>
              <a:custGeom>
                <a:avLst/>
                <a:gdLst>
                  <a:gd name="T0" fmla="*/ 6 w 13"/>
                  <a:gd name="T1" fmla="*/ 0 h 146"/>
                  <a:gd name="T2" fmla="*/ 9 w 13"/>
                  <a:gd name="T3" fmla="*/ 0 h 146"/>
                  <a:gd name="T4" fmla="*/ 12 w 13"/>
                  <a:gd name="T5" fmla="*/ 3 h 146"/>
                  <a:gd name="T6" fmla="*/ 13 w 13"/>
                  <a:gd name="T7" fmla="*/ 6 h 146"/>
                  <a:gd name="T8" fmla="*/ 13 w 13"/>
                  <a:gd name="T9" fmla="*/ 11 h 146"/>
                  <a:gd name="T10" fmla="*/ 13 w 13"/>
                  <a:gd name="T11" fmla="*/ 136 h 146"/>
                  <a:gd name="T12" fmla="*/ 13 w 13"/>
                  <a:gd name="T13" fmla="*/ 140 h 146"/>
                  <a:gd name="T14" fmla="*/ 12 w 13"/>
                  <a:gd name="T15" fmla="*/ 143 h 146"/>
                  <a:gd name="T16" fmla="*/ 9 w 13"/>
                  <a:gd name="T17" fmla="*/ 146 h 146"/>
                  <a:gd name="T18" fmla="*/ 6 w 13"/>
                  <a:gd name="T19" fmla="*/ 146 h 146"/>
                  <a:gd name="T20" fmla="*/ 4 w 13"/>
                  <a:gd name="T21" fmla="*/ 146 h 146"/>
                  <a:gd name="T22" fmla="*/ 1 w 13"/>
                  <a:gd name="T23" fmla="*/ 143 h 146"/>
                  <a:gd name="T24" fmla="*/ 0 w 13"/>
                  <a:gd name="T25" fmla="*/ 140 h 146"/>
                  <a:gd name="T26" fmla="*/ 0 w 13"/>
                  <a:gd name="T27" fmla="*/ 136 h 146"/>
                  <a:gd name="T28" fmla="*/ 0 w 13"/>
                  <a:gd name="T29" fmla="*/ 11 h 146"/>
                  <a:gd name="T30" fmla="*/ 0 w 13"/>
                  <a:gd name="T31" fmla="*/ 6 h 146"/>
                  <a:gd name="T32" fmla="*/ 1 w 13"/>
                  <a:gd name="T33" fmla="*/ 3 h 146"/>
                  <a:gd name="T34" fmla="*/ 4 w 13"/>
                  <a:gd name="T35" fmla="*/ 0 h 146"/>
                  <a:gd name="T36" fmla="*/ 6 w 13"/>
                  <a:gd name="T37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146">
                    <a:moveTo>
                      <a:pt x="6" y="0"/>
                    </a:moveTo>
                    <a:lnTo>
                      <a:pt x="9" y="0"/>
                    </a:lnTo>
                    <a:lnTo>
                      <a:pt x="12" y="3"/>
                    </a:lnTo>
                    <a:lnTo>
                      <a:pt x="13" y="6"/>
                    </a:lnTo>
                    <a:lnTo>
                      <a:pt x="13" y="11"/>
                    </a:lnTo>
                    <a:lnTo>
                      <a:pt x="13" y="136"/>
                    </a:lnTo>
                    <a:lnTo>
                      <a:pt x="13" y="140"/>
                    </a:lnTo>
                    <a:lnTo>
                      <a:pt x="12" y="143"/>
                    </a:lnTo>
                    <a:lnTo>
                      <a:pt x="9" y="146"/>
                    </a:lnTo>
                    <a:lnTo>
                      <a:pt x="6" y="146"/>
                    </a:lnTo>
                    <a:lnTo>
                      <a:pt x="4" y="146"/>
                    </a:lnTo>
                    <a:lnTo>
                      <a:pt x="1" y="143"/>
                    </a:lnTo>
                    <a:lnTo>
                      <a:pt x="0" y="140"/>
                    </a:lnTo>
                    <a:lnTo>
                      <a:pt x="0" y="136"/>
                    </a:lnTo>
                    <a:lnTo>
                      <a:pt x="0" y="11"/>
                    </a:lnTo>
                    <a:lnTo>
                      <a:pt x="0" y="6"/>
                    </a:lnTo>
                    <a:lnTo>
                      <a:pt x="1" y="3"/>
                    </a:lnTo>
                    <a:lnTo>
                      <a:pt x="4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30"/>
              <p:cNvSpPr>
                <a:spLocks/>
              </p:cNvSpPr>
              <p:nvPr/>
            </p:nvSpPr>
            <p:spPr bwMode="auto">
              <a:xfrm>
                <a:off x="2439988" y="4514850"/>
                <a:ext cx="20638" cy="179388"/>
              </a:xfrm>
              <a:custGeom>
                <a:avLst/>
                <a:gdLst>
                  <a:gd name="T0" fmla="*/ 7 w 13"/>
                  <a:gd name="T1" fmla="*/ 0 h 113"/>
                  <a:gd name="T2" fmla="*/ 9 w 13"/>
                  <a:gd name="T3" fmla="*/ 0 h 113"/>
                  <a:gd name="T4" fmla="*/ 11 w 13"/>
                  <a:gd name="T5" fmla="*/ 3 h 113"/>
                  <a:gd name="T6" fmla="*/ 13 w 13"/>
                  <a:gd name="T7" fmla="*/ 6 h 113"/>
                  <a:gd name="T8" fmla="*/ 13 w 13"/>
                  <a:gd name="T9" fmla="*/ 10 h 113"/>
                  <a:gd name="T10" fmla="*/ 13 w 13"/>
                  <a:gd name="T11" fmla="*/ 103 h 113"/>
                  <a:gd name="T12" fmla="*/ 13 w 13"/>
                  <a:gd name="T13" fmla="*/ 107 h 113"/>
                  <a:gd name="T14" fmla="*/ 11 w 13"/>
                  <a:gd name="T15" fmla="*/ 110 h 113"/>
                  <a:gd name="T16" fmla="*/ 9 w 13"/>
                  <a:gd name="T17" fmla="*/ 113 h 113"/>
                  <a:gd name="T18" fmla="*/ 7 w 13"/>
                  <a:gd name="T19" fmla="*/ 113 h 113"/>
                  <a:gd name="T20" fmla="*/ 4 w 13"/>
                  <a:gd name="T21" fmla="*/ 113 h 113"/>
                  <a:gd name="T22" fmla="*/ 3 w 13"/>
                  <a:gd name="T23" fmla="*/ 110 h 113"/>
                  <a:gd name="T24" fmla="*/ 1 w 13"/>
                  <a:gd name="T25" fmla="*/ 107 h 113"/>
                  <a:gd name="T26" fmla="*/ 0 w 13"/>
                  <a:gd name="T27" fmla="*/ 103 h 113"/>
                  <a:gd name="T28" fmla="*/ 0 w 13"/>
                  <a:gd name="T29" fmla="*/ 10 h 113"/>
                  <a:gd name="T30" fmla="*/ 1 w 13"/>
                  <a:gd name="T31" fmla="*/ 6 h 113"/>
                  <a:gd name="T32" fmla="*/ 3 w 13"/>
                  <a:gd name="T33" fmla="*/ 3 h 113"/>
                  <a:gd name="T34" fmla="*/ 4 w 13"/>
                  <a:gd name="T35" fmla="*/ 0 h 113"/>
                  <a:gd name="T36" fmla="*/ 7 w 13"/>
                  <a:gd name="T3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113">
                    <a:moveTo>
                      <a:pt x="7" y="0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6"/>
                    </a:lnTo>
                    <a:lnTo>
                      <a:pt x="13" y="10"/>
                    </a:lnTo>
                    <a:lnTo>
                      <a:pt x="13" y="103"/>
                    </a:lnTo>
                    <a:lnTo>
                      <a:pt x="13" y="107"/>
                    </a:lnTo>
                    <a:lnTo>
                      <a:pt x="11" y="110"/>
                    </a:lnTo>
                    <a:lnTo>
                      <a:pt x="9" y="113"/>
                    </a:lnTo>
                    <a:lnTo>
                      <a:pt x="7" y="113"/>
                    </a:lnTo>
                    <a:lnTo>
                      <a:pt x="4" y="113"/>
                    </a:lnTo>
                    <a:lnTo>
                      <a:pt x="3" y="110"/>
                    </a:lnTo>
                    <a:lnTo>
                      <a:pt x="1" y="107"/>
                    </a:lnTo>
                    <a:lnTo>
                      <a:pt x="0" y="103"/>
                    </a:lnTo>
                    <a:lnTo>
                      <a:pt x="0" y="10"/>
                    </a:lnTo>
                    <a:lnTo>
                      <a:pt x="1" y="6"/>
                    </a:lnTo>
                    <a:lnTo>
                      <a:pt x="3" y="3"/>
                    </a:lnTo>
                    <a:lnTo>
                      <a:pt x="4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31"/>
              <p:cNvSpPr>
                <a:spLocks/>
              </p:cNvSpPr>
              <p:nvPr/>
            </p:nvSpPr>
            <p:spPr bwMode="auto">
              <a:xfrm>
                <a:off x="2232026" y="4519613"/>
                <a:ext cx="98425" cy="160338"/>
              </a:xfrm>
              <a:custGeom>
                <a:avLst/>
                <a:gdLst>
                  <a:gd name="T0" fmla="*/ 31 w 62"/>
                  <a:gd name="T1" fmla="*/ 0 h 101"/>
                  <a:gd name="T2" fmla="*/ 43 w 62"/>
                  <a:gd name="T3" fmla="*/ 4 h 101"/>
                  <a:gd name="T4" fmla="*/ 53 w 62"/>
                  <a:gd name="T5" fmla="*/ 15 h 101"/>
                  <a:gd name="T6" fmla="*/ 59 w 62"/>
                  <a:gd name="T7" fmla="*/ 31 h 101"/>
                  <a:gd name="T8" fmla="*/ 62 w 62"/>
                  <a:gd name="T9" fmla="*/ 50 h 101"/>
                  <a:gd name="T10" fmla="*/ 59 w 62"/>
                  <a:gd name="T11" fmla="*/ 70 h 101"/>
                  <a:gd name="T12" fmla="*/ 53 w 62"/>
                  <a:gd name="T13" fmla="*/ 86 h 101"/>
                  <a:gd name="T14" fmla="*/ 43 w 62"/>
                  <a:gd name="T15" fmla="*/ 97 h 101"/>
                  <a:gd name="T16" fmla="*/ 31 w 62"/>
                  <a:gd name="T17" fmla="*/ 101 h 101"/>
                  <a:gd name="T18" fmla="*/ 19 w 62"/>
                  <a:gd name="T19" fmla="*/ 97 h 101"/>
                  <a:gd name="T20" fmla="*/ 8 w 62"/>
                  <a:gd name="T21" fmla="*/ 86 h 101"/>
                  <a:gd name="T22" fmla="*/ 3 w 62"/>
                  <a:gd name="T23" fmla="*/ 70 h 101"/>
                  <a:gd name="T24" fmla="*/ 0 w 62"/>
                  <a:gd name="T25" fmla="*/ 50 h 101"/>
                  <a:gd name="T26" fmla="*/ 3 w 62"/>
                  <a:gd name="T27" fmla="*/ 31 h 101"/>
                  <a:gd name="T28" fmla="*/ 8 w 62"/>
                  <a:gd name="T29" fmla="*/ 15 h 101"/>
                  <a:gd name="T30" fmla="*/ 19 w 62"/>
                  <a:gd name="T31" fmla="*/ 4 h 101"/>
                  <a:gd name="T32" fmla="*/ 31 w 62"/>
                  <a:gd name="T3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101">
                    <a:moveTo>
                      <a:pt x="31" y="0"/>
                    </a:moveTo>
                    <a:lnTo>
                      <a:pt x="43" y="4"/>
                    </a:lnTo>
                    <a:lnTo>
                      <a:pt x="53" y="15"/>
                    </a:lnTo>
                    <a:lnTo>
                      <a:pt x="59" y="31"/>
                    </a:lnTo>
                    <a:lnTo>
                      <a:pt x="62" y="50"/>
                    </a:lnTo>
                    <a:lnTo>
                      <a:pt x="59" y="70"/>
                    </a:lnTo>
                    <a:lnTo>
                      <a:pt x="53" y="86"/>
                    </a:lnTo>
                    <a:lnTo>
                      <a:pt x="43" y="97"/>
                    </a:lnTo>
                    <a:lnTo>
                      <a:pt x="31" y="101"/>
                    </a:lnTo>
                    <a:lnTo>
                      <a:pt x="19" y="97"/>
                    </a:lnTo>
                    <a:lnTo>
                      <a:pt x="8" y="86"/>
                    </a:lnTo>
                    <a:lnTo>
                      <a:pt x="3" y="70"/>
                    </a:lnTo>
                    <a:lnTo>
                      <a:pt x="0" y="50"/>
                    </a:lnTo>
                    <a:lnTo>
                      <a:pt x="3" y="31"/>
                    </a:lnTo>
                    <a:lnTo>
                      <a:pt x="8" y="15"/>
                    </a:lnTo>
                    <a:lnTo>
                      <a:pt x="19" y="4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2"/>
              <p:cNvSpPr>
                <a:spLocks/>
              </p:cNvSpPr>
              <p:nvPr/>
            </p:nvSpPr>
            <p:spPr bwMode="auto">
              <a:xfrm>
                <a:off x="2316163" y="4387850"/>
                <a:ext cx="188913" cy="19050"/>
              </a:xfrm>
              <a:custGeom>
                <a:avLst/>
                <a:gdLst>
                  <a:gd name="T0" fmla="*/ 3 w 119"/>
                  <a:gd name="T1" fmla="*/ 0 h 12"/>
                  <a:gd name="T2" fmla="*/ 115 w 119"/>
                  <a:gd name="T3" fmla="*/ 0 h 12"/>
                  <a:gd name="T4" fmla="*/ 116 w 119"/>
                  <a:gd name="T5" fmla="*/ 1 h 12"/>
                  <a:gd name="T6" fmla="*/ 118 w 119"/>
                  <a:gd name="T7" fmla="*/ 3 h 12"/>
                  <a:gd name="T8" fmla="*/ 119 w 119"/>
                  <a:gd name="T9" fmla="*/ 6 h 12"/>
                  <a:gd name="T10" fmla="*/ 118 w 119"/>
                  <a:gd name="T11" fmla="*/ 9 h 12"/>
                  <a:gd name="T12" fmla="*/ 116 w 119"/>
                  <a:gd name="T13" fmla="*/ 12 h 12"/>
                  <a:gd name="T14" fmla="*/ 115 w 119"/>
                  <a:gd name="T15" fmla="*/ 12 h 12"/>
                  <a:gd name="T16" fmla="*/ 3 w 119"/>
                  <a:gd name="T17" fmla="*/ 12 h 12"/>
                  <a:gd name="T18" fmla="*/ 2 w 119"/>
                  <a:gd name="T19" fmla="*/ 12 h 12"/>
                  <a:gd name="T20" fmla="*/ 0 w 119"/>
                  <a:gd name="T21" fmla="*/ 9 h 12"/>
                  <a:gd name="T22" fmla="*/ 0 w 119"/>
                  <a:gd name="T23" fmla="*/ 6 h 12"/>
                  <a:gd name="T24" fmla="*/ 0 w 119"/>
                  <a:gd name="T25" fmla="*/ 3 h 12"/>
                  <a:gd name="T26" fmla="*/ 2 w 119"/>
                  <a:gd name="T27" fmla="*/ 1 h 12"/>
                  <a:gd name="T28" fmla="*/ 3 w 119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9" h="12">
                    <a:moveTo>
                      <a:pt x="3" y="0"/>
                    </a:moveTo>
                    <a:lnTo>
                      <a:pt x="115" y="0"/>
                    </a:lnTo>
                    <a:lnTo>
                      <a:pt x="116" y="1"/>
                    </a:lnTo>
                    <a:lnTo>
                      <a:pt x="118" y="3"/>
                    </a:lnTo>
                    <a:lnTo>
                      <a:pt x="119" y="6"/>
                    </a:lnTo>
                    <a:lnTo>
                      <a:pt x="118" y="9"/>
                    </a:lnTo>
                    <a:lnTo>
                      <a:pt x="116" y="12"/>
                    </a:lnTo>
                    <a:lnTo>
                      <a:pt x="115" y="12"/>
                    </a:lnTo>
                    <a:lnTo>
                      <a:pt x="3" y="12"/>
                    </a:lnTo>
                    <a:lnTo>
                      <a:pt x="2" y="12"/>
                    </a:lnTo>
                    <a:lnTo>
                      <a:pt x="0" y="9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3"/>
              <p:cNvSpPr>
                <a:spLocks/>
              </p:cNvSpPr>
              <p:nvPr/>
            </p:nvSpPr>
            <p:spPr bwMode="auto">
              <a:xfrm>
                <a:off x="2181226" y="4724400"/>
                <a:ext cx="323850" cy="160338"/>
              </a:xfrm>
              <a:custGeom>
                <a:avLst/>
                <a:gdLst>
                  <a:gd name="T0" fmla="*/ 63 w 204"/>
                  <a:gd name="T1" fmla="*/ 0 h 101"/>
                  <a:gd name="T2" fmla="*/ 78 w 204"/>
                  <a:gd name="T3" fmla="*/ 3 h 101"/>
                  <a:gd name="T4" fmla="*/ 93 w 204"/>
                  <a:gd name="T5" fmla="*/ 12 h 101"/>
                  <a:gd name="T6" fmla="*/ 105 w 204"/>
                  <a:gd name="T7" fmla="*/ 26 h 101"/>
                  <a:gd name="T8" fmla="*/ 200 w 204"/>
                  <a:gd name="T9" fmla="*/ 26 h 101"/>
                  <a:gd name="T10" fmla="*/ 201 w 204"/>
                  <a:gd name="T11" fmla="*/ 26 h 101"/>
                  <a:gd name="T12" fmla="*/ 203 w 204"/>
                  <a:gd name="T13" fmla="*/ 29 h 101"/>
                  <a:gd name="T14" fmla="*/ 204 w 204"/>
                  <a:gd name="T15" fmla="*/ 32 h 101"/>
                  <a:gd name="T16" fmla="*/ 203 w 204"/>
                  <a:gd name="T17" fmla="*/ 35 h 101"/>
                  <a:gd name="T18" fmla="*/ 201 w 204"/>
                  <a:gd name="T19" fmla="*/ 36 h 101"/>
                  <a:gd name="T20" fmla="*/ 200 w 204"/>
                  <a:gd name="T21" fmla="*/ 38 h 101"/>
                  <a:gd name="T22" fmla="*/ 110 w 204"/>
                  <a:gd name="T23" fmla="*/ 38 h 101"/>
                  <a:gd name="T24" fmla="*/ 119 w 204"/>
                  <a:gd name="T25" fmla="*/ 55 h 101"/>
                  <a:gd name="T26" fmla="*/ 124 w 204"/>
                  <a:gd name="T27" fmla="*/ 78 h 101"/>
                  <a:gd name="T28" fmla="*/ 125 w 204"/>
                  <a:gd name="T29" fmla="*/ 101 h 101"/>
                  <a:gd name="T30" fmla="*/ 0 w 204"/>
                  <a:gd name="T31" fmla="*/ 93 h 101"/>
                  <a:gd name="T32" fmla="*/ 3 w 204"/>
                  <a:gd name="T33" fmla="*/ 61 h 101"/>
                  <a:gd name="T34" fmla="*/ 12 w 204"/>
                  <a:gd name="T35" fmla="*/ 36 h 101"/>
                  <a:gd name="T36" fmla="*/ 26 w 204"/>
                  <a:gd name="T37" fmla="*/ 17 h 101"/>
                  <a:gd name="T38" fmla="*/ 43 w 204"/>
                  <a:gd name="T39" fmla="*/ 5 h 101"/>
                  <a:gd name="T40" fmla="*/ 63 w 204"/>
                  <a:gd name="T41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4" h="101">
                    <a:moveTo>
                      <a:pt x="63" y="0"/>
                    </a:moveTo>
                    <a:lnTo>
                      <a:pt x="78" y="3"/>
                    </a:lnTo>
                    <a:lnTo>
                      <a:pt x="93" y="12"/>
                    </a:lnTo>
                    <a:lnTo>
                      <a:pt x="105" y="26"/>
                    </a:lnTo>
                    <a:lnTo>
                      <a:pt x="200" y="26"/>
                    </a:lnTo>
                    <a:lnTo>
                      <a:pt x="201" y="26"/>
                    </a:lnTo>
                    <a:lnTo>
                      <a:pt x="203" y="29"/>
                    </a:lnTo>
                    <a:lnTo>
                      <a:pt x="204" y="32"/>
                    </a:lnTo>
                    <a:lnTo>
                      <a:pt x="203" y="35"/>
                    </a:lnTo>
                    <a:lnTo>
                      <a:pt x="201" y="36"/>
                    </a:lnTo>
                    <a:lnTo>
                      <a:pt x="200" y="38"/>
                    </a:lnTo>
                    <a:lnTo>
                      <a:pt x="110" y="38"/>
                    </a:lnTo>
                    <a:lnTo>
                      <a:pt x="119" y="55"/>
                    </a:lnTo>
                    <a:lnTo>
                      <a:pt x="124" y="78"/>
                    </a:lnTo>
                    <a:lnTo>
                      <a:pt x="125" y="101"/>
                    </a:lnTo>
                    <a:lnTo>
                      <a:pt x="0" y="93"/>
                    </a:lnTo>
                    <a:lnTo>
                      <a:pt x="3" y="61"/>
                    </a:lnTo>
                    <a:lnTo>
                      <a:pt x="12" y="36"/>
                    </a:lnTo>
                    <a:lnTo>
                      <a:pt x="26" y="17"/>
                    </a:lnTo>
                    <a:lnTo>
                      <a:pt x="43" y="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4"/>
              <p:cNvSpPr>
                <a:spLocks/>
              </p:cNvSpPr>
              <p:nvPr/>
            </p:nvSpPr>
            <p:spPr bwMode="auto">
              <a:xfrm>
                <a:off x="2359026" y="4598988"/>
                <a:ext cx="20638" cy="95250"/>
              </a:xfrm>
              <a:custGeom>
                <a:avLst/>
                <a:gdLst>
                  <a:gd name="T0" fmla="*/ 7 w 13"/>
                  <a:gd name="T1" fmla="*/ 0 h 60"/>
                  <a:gd name="T2" fmla="*/ 9 w 13"/>
                  <a:gd name="T3" fmla="*/ 2 h 60"/>
                  <a:gd name="T4" fmla="*/ 12 w 13"/>
                  <a:gd name="T5" fmla="*/ 3 h 60"/>
                  <a:gd name="T6" fmla="*/ 13 w 13"/>
                  <a:gd name="T7" fmla="*/ 6 h 60"/>
                  <a:gd name="T8" fmla="*/ 13 w 13"/>
                  <a:gd name="T9" fmla="*/ 11 h 60"/>
                  <a:gd name="T10" fmla="*/ 13 w 13"/>
                  <a:gd name="T11" fmla="*/ 50 h 60"/>
                  <a:gd name="T12" fmla="*/ 13 w 13"/>
                  <a:gd name="T13" fmla="*/ 54 h 60"/>
                  <a:gd name="T14" fmla="*/ 12 w 13"/>
                  <a:gd name="T15" fmla="*/ 57 h 60"/>
                  <a:gd name="T16" fmla="*/ 9 w 13"/>
                  <a:gd name="T17" fmla="*/ 60 h 60"/>
                  <a:gd name="T18" fmla="*/ 7 w 13"/>
                  <a:gd name="T19" fmla="*/ 60 h 60"/>
                  <a:gd name="T20" fmla="*/ 4 w 13"/>
                  <a:gd name="T21" fmla="*/ 60 h 60"/>
                  <a:gd name="T22" fmla="*/ 1 w 13"/>
                  <a:gd name="T23" fmla="*/ 57 h 60"/>
                  <a:gd name="T24" fmla="*/ 1 w 13"/>
                  <a:gd name="T25" fmla="*/ 54 h 60"/>
                  <a:gd name="T26" fmla="*/ 0 w 13"/>
                  <a:gd name="T27" fmla="*/ 50 h 60"/>
                  <a:gd name="T28" fmla="*/ 0 w 13"/>
                  <a:gd name="T29" fmla="*/ 11 h 60"/>
                  <a:gd name="T30" fmla="*/ 1 w 13"/>
                  <a:gd name="T31" fmla="*/ 6 h 60"/>
                  <a:gd name="T32" fmla="*/ 1 w 13"/>
                  <a:gd name="T33" fmla="*/ 3 h 60"/>
                  <a:gd name="T34" fmla="*/ 4 w 13"/>
                  <a:gd name="T35" fmla="*/ 2 h 60"/>
                  <a:gd name="T36" fmla="*/ 7 w 13"/>
                  <a:gd name="T3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60">
                    <a:moveTo>
                      <a:pt x="7" y="0"/>
                    </a:moveTo>
                    <a:lnTo>
                      <a:pt x="9" y="2"/>
                    </a:lnTo>
                    <a:lnTo>
                      <a:pt x="12" y="3"/>
                    </a:lnTo>
                    <a:lnTo>
                      <a:pt x="13" y="6"/>
                    </a:lnTo>
                    <a:lnTo>
                      <a:pt x="13" y="11"/>
                    </a:lnTo>
                    <a:lnTo>
                      <a:pt x="13" y="50"/>
                    </a:lnTo>
                    <a:lnTo>
                      <a:pt x="13" y="54"/>
                    </a:lnTo>
                    <a:lnTo>
                      <a:pt x="12" y="57"/>
                    </a:lnTo>
                    <a:lnTo>
                      <a:pt x="9" y="60"/>
                    </a:lnTo>
                    <a:lnTo>
                      <a:pt x="7" y="60"/>
                    </a:lnTo>
                    <a:lnTo>
                      <a:pt x="4" y="60"/>
                    </a:lnTo>
                    <a:lnTo>
                      <a:pt x="1" y="57"/>
                    </a:lnTo>
                    <a:lnTo>
                      <a:pt x="1" y="54"/>
                    </a:lnTo>
                    <a:lnTo>
                      <a:pt x="0" y="50"/>
                    </a:lnTo>
                    <a:lnTo>
                      <a:pt x="0" y="11"/>
                    </a:lnTo>
                    <a:lnTo>
                      <a:pt x="1" y="6"/>
                    </a:lnTo>
                    <a:lnTo>
                      <a:pt x="1" y="3"/>
                    </a:lnTo>
                    <a:lnTo>
                      <a:pt x="4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7" name="Freeform 35"/>
            <p:cNvSpPr>
              <a:spLocks noEditPoints="1"/>
            </p:cNvSpPr>
            <p:nvPr/>
          </p:nvSpPr>
          <p:spPr bwMode="auto">
            <a:xfrm>
              <a:off x="7477125" y="1527175"/>
              <a:ext cx="255588" cy="446088"/>
            </a:xfrm>
            <a:custGeom>
              <a:avLst/>
              <a:gdLst>
                <a:gd name="T0" fmla="*/ 12 w 161"/>
                <a:gd name="T1" fmla="*/ 85 h 281"/>
                <a:gd name="T2" fmla="*/ 18 w 161"/>
                <a:gd name="T3" fmla="*/ 130 h 281"/>
                <a:gd name="T4" fmla="*/ 30 w 161"/>
                <a:gd name="T5" fmla="*/ 149 h 281"/>
                <a:gd name="T6" fmla="*/ 42 w 161"/>
                <a:gd name="T7" fmla="*/ 153 h 281"/>
                <a:gd name="T8" fmla="*/ 30 w 161"/>
                <a:gd name="T9" fmla="*/ 79 h 281"/>
                <a:gd name="T10" fmla="*/ 130 w 161"/>
                <a:gd name="T11" fmla="*/ 36 h 281"/>
                <a:gd name="T12" fmla="*/ 121 w 161"/>
                <a:gd name="T13" fmla="*/ 121 h 281"/>
                <a:gd name="T14" fmla="*/ 131 w 161"/>
                <a:gd name="T15" fmla="*/ 107 h 281"/>
                <a:gd name="T16" fmla="*/ 143 w 161"/>
                <a:gd name="T17" fmla="*/ 79 h 281"/>
                <a:gd name="T18" fmla="*/ 149 w 161"/>
                <a:gd name="T19" fmla="*/ 28 h 281"/>
                <a:gd name="T20" fmla="*/ 161 w 161"/>
                <a:gd name="T21" fmla="*/ 5 h 281"/>
                <a:gd name="T22" fmla="*/ 161 w 161"/>
                <a:gd name="T23" fmla="*/ 28 h 281"/>
                <a:gd name="T24" fmla="*/ 158 w 161"/>
                <a:gd name="T25" fmla="*/ 67 h 281"/>
                <a:gd name="T26" fmla="*/ 148 w 161"/>
                <a:gd name="T27" fmla="*/ 109 h 281"/>
                <a:gd name="T28" fmla="*/ 127 w 161"/>
                <a:gd name="T29" fmla="*/ 141 h 281"/>
                <a:gd name="T30" fmla="*/ 110 w 161"/>
                <a:gd name="T31" fmla="*/ 153 h 281"/>
                <a:gd name="T32" fmla="*/ 94 w 161"/>
                <a:gd name="T33" fmla="*/ 186 h 281"/>
                <a:gd name="T34" fmla="*/ 103 w 161"/>
                <a:gd name="T35" fmla="*/ 234 h 281"/>
                <a:gd name="T36" fmla="*/ 109 w 161"/>
                <a:gd name="T37" fmla="*/ 237 h 281"/>
                <a:gd name="T38" fmla="*/ 110 w 161"/>
                <a:gd name="T39" fmla="*/ 246 h 281"/>
                <a:gd name="T40" fmla="*/ 109 w 161"/>
                <a:gd name="T41" fmla="*/ 256 h 281"/>
                <a:gd name="T42" fmla="*/ 103 w 161"/>
                <a:gd name="T43" fmla="*/ 263 h 281"/>
                <a:gd name="T44" fmla="*/ 58 w 161"/>
                <a:gd name="T45" fmla="*/ 281 h 281"/>
                <a:gd name="T46" fmla="*/ 54 w 161"/>
                <a:gd name="T47" fmla="*/ 275 h 281"/>
                <a:gd name="T48" fmla="*/ 54 w 161"/>
                <a:gd name="T49" fmla="*/ 263 h 281"/>
                <a:gd name="T50" fmla="*/ 58 w 161"/>
                <a:gd name="T51" fmla="*/ 254 h 281"/>
                <a:gd name="T52" fmla="*/ 70 w 161"/>
                <a:gd name="T53" fmla="*/ 249 h 281"/>
                <a:gd name="T54" fmla="*/ 66 w 161"/>
                <a:gd name="T55" fmla="*/ 193 h 281"/>
                <a:gd name="T56" fmla="*/ 57 w 161"/>
                <a:gd name="T57" fmla="*/ 185 h 281"/>
                <a:gd name="T58" fmla="*/ 37 w 161"/>
                <a:gd name="T59" fmla="*/ 180 h 281"/>
                <a:gd name="T60" fmla="*/ 16 w 161"/>
                <a:gd name="T61" fmla="*/ 168 h 281"/>
                <a:gd name="T62" fmla="*/ 6 w 161"/>
                <a:gd name="T63" fmla="*/ 140 h 281"/>
                <a:gd name="T64" fmla="*/ 2 w 161"/>
                <a:gd name="T65" fmla="*/ 107 h 281"/>
                <a:gd name="T66" fmla="*/ 0 w 161"/>
                <a:gd name="T67" fmla="*/ 79 h 281"/>
                <a:gd name="T68" fmla="*/ 0 w 161"/>
                <a:gd name="T69" fmla="*/ 69 h 281"/>
                <a:gd name="T70" fmla="*/ 40 w 161"/>
                <a:gd name="T71" fmla="*/ 52 h 281"/>
                <a:gd name="T72" fmla="*/ 131 w 161"/>
                <a:gd name="T73" fmla="*/ 13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1" h="281">
                  <a:moveTo>
                    <a:pt x="30" y="79"/>
                  </a:moveTo>
                  <a:lnTo>
                    <a:pt x="12" y="85"/>
                  </a:lnTo>
                  <a:lnTo>
                    <a:pt x="15" y="112"/>
                  </a:lnTo>
                  <a:lnTo>
                    <a:pt x="18" y="130"/>
                  </a:lnTo>
                  <a:lnTo>
                    <a:pt x="24" y="143"/>
                  </a:lnTo>
                  <a:lnTo>
                    <a:pt x="30" y="149"/>
                  </a:lnTo>
                  <a:lnTo>
                    <a:pt x="36" y="153"/>
                  </a:lnTo>
                  <a:lnTo>
                    <a:pt x="42" y="153"/>
                  </a:lnTo>
                  <a:lnTo>
                    <a:pt x="34" y="119"/>
                  </a:lnTo>
                  <a:lnTo>
                    <a:pt x="30" y="79"/>
                  </a:lnTo>
                  <a:close/>
                  <a:moveTo>
                    <a:pt x="149" y="28"/>
                  </a:moveTo>
                  <a:lnTo>
                    <a:pt x="130" y="36"/>
                  </a:lnTo>
                  <a:lnTo>
                    <a:pt x="127" y="80"/>
                  </a:lnTo>
                  <a:lnTo>
                    <a:pt x="121" y="121"/>
                  </a:lnTo>
                  <a:lnTo>
                    <a:pt x="125" y="116"/>
                  </a:lnTo>
                  <a:lnTo>
                    <a:pt x="131" y="107"/>
                  </a:lnTo>
                  <a:lnTo>
                    <a:pt x="139" y="95"/>
                  </a:lnTo>
                  <a:lnTo>
                    <a:pt x="143" y="79"/>
                  </a:lnTo>
                  <a:lnTo>
                    <a:pt x="148" y="57"/>
                  </a:lnTo>
                  <a:lnTo>
                    <a:pt x="149" y="28"/>
                  </a:lnTo>
                  <a:close/>
                  <a:moveTo>
                    <a:pt x="159" y="0"/>
                  </a:moveTo>
                  <a:lnTo>
                    <a:pt x="161" y="5"/>
                  </a:lnTo>
                  <a:lnTo>
                    <a:pt x="161" y="13"/>
                  </a:lnTo>
                  <a:lnTo>
                    <a:pt x="161" y="28"/>
                  </a:lnTo>
                  <a:lnTo>
                    <a:pt x="159" y="46"/>
                  </a:lnTo>
                  <a:lnTo>
                    <a:pt x="158" y="67"/>
                  </a:lnTo>
                  <a:lnTo>
                    <a:pt x="153" y="88"/>
                  </a:lnTo>
                  <a:lnTo>
                    <a:pt x="148" y="109"/>
                  </a:lnTo>
                  <a:lnTo>
                    <a:pt x="139" y="127"/>
                  </a:lnTo>
                  <a:lnTo>
                    <a:pt x="127" y="141"/>
                  </a:lnTo>
                  <a:lnTo>
                    <a:pt x="112" y="152"/>
                  </a:lnTo>
                  <a:lnTo>
                    <a:pt x="110" y="153"/>
                  </a:lnTo>
                  <a:lnTo>
                    <a:pt x="103" y="171"/>
                  </a:lnTo>
                  <a:lnTo>
                    <a:pt x="94" y="186"/>
                  </a:lnTo>
                  <a:lnTo>
                    <a:pt x="94" y="238"/>
                  </a:lnTo>
                  <a:lnTo>
                    <a:pt x="103" y="234"/>
                  </a:lnTo>
                  <a:lnTo>
                    <a:pt x="106" y="234"/>
                  </a:lnTo>
                  <a:lnTo>
                    <a:pt x="109" y="237"/>
                  </a:lnTo>
                  <a:lnTo>
                    <a:pt x="110" y="240"/>
                  </a:lnTo>
                  <a:lnTo>
                    <a:pt x="110" y="246"/>
                  </a:lnTo>
                  <a:lnTo>
                    <a:pt x="110" y="251"/>
                  </a:lnTo>
                  <a:lnTo>
                    <a:pt x="109" y="256"/>
                  </a:lnTo>
                  <a:lnTo>
                    <a:pt x="106" y="260"/>
                  </a:lnTo>
                  <a:lnTo>
                    <a:pt x="103" y="263"/>
                  </a:lnTo>
                  <a:lnTo>
                    <a:pt x="61" y="281"/>
                  </a:lnTo>
                  <a:lnTo>
                    <a:pt x="58" y="281"/>
                  </a:lnTo>
                  <a:lnTo>
                    <a:pt x="55" y="278"/>
                  </a:lnTo>
                  <a:lnTo>
                    <a:pt x="54" y="275"/>
                  </a:lnTo>
                  <a:lnTo>
                    <a:pt x="54" y="269"/>
                  </a:lnTo>
                  <a:lnTo>
                    <a:pt x="54" y="263"/>
                  </a:lnTo>
                  <a:lnTo>
                    <a:pt x="55" y="259"/>
                  </a:lnTo>
                  <a:lnTo>
                    <a:pt x="58" y="254"/>
                  </a:lnTo>
                  <a:lnTo>
                    <a:pt x="61" y="253"/>
                  </a:lnTo>
                  <a:lnTo>
                    <a:pt x="70" y="249"/>
                  </a:lnTo>
                  <a:lnTo>
                    <a:pt x="70" y="196"/>
                  </a:lnTo>
                  <a:lnTo>
                    <a:pt x="66" y="193"/>
                  </a:lnTo>
                  <a:lnTo>
                    <a:pt x="61" y="191"/>
                  </a:lnTo>
                  <a:lnTo>
                    <a:pt x="57" y="185"/>
                  </a:lnTo>
                  <a:lnTo>
                    <a:pt x="52" y="177"/>
                  </a:lnTo>
                  <a:lnTo>
                    <a:pt x="37" y="180"/>
                  </a:lnTo>
                  <a:lnTo>
                    <a:pt x="25" y="177"/>
                  </a:lnTo>
                  <a:lnTo>
                    <a:pt x="16" y="168"/>
                  </a:lnTo>
                  <a:lnTo>
                    <a:pt x="11" y="155"/>
                  </a:lnTo>
                  <a:lnTo>
                    <a:pt x="6" y="140"/>
                  </a:lnTo>
                  <a:lnTo>
                    <a:pt x="3" y="124"/>
                  </a:lnTo>
                  <a:lnTo>
                    <a:pt x="2" y="107"/>
                  </a:lnTo>
                  <a:lnTo>
                    <a:pt x="0" y="92"/>
                  </a:lnTo>
                  <a:lnTo>
                    <a:pt x="0" y="79"/>
                  </a:lnTo>
                  <a:lnTo>
                    <a:pt x="0" y="71"/>
                  </a:lnTo>
                  <a:lnTo>
                    <a:pt x="0" y="69"/>
                  </a:lnTo>
                  <a:lnTo>
                    <a:pt x="30" y="57"/>
                  </a:lnTo>
                  <a:lnTo>
                    <a:pt x="40" y="52"/>
                  </a:lnTo>
                  <a:lnTo>
                    <a:pt x="121" y="16"/>
                  </a:lnTo>
                  <a:lnTo>
                    <a:pt x="131" y="13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7419975" y="2432050"/>
              <a:ext cx="388938" cy="538163"/>
              <a:chOff x="2162176" y="2432050"/>
              <a:chExt cx="388938" cy="538163"/>
            </a:xfrm>
          </p:grpSpPr>
          <p:sp>
            <p:nvSpPr>
              <p:cNvPr id="38" name="Freeform 36"/>
              <p:cNvSpPr>
                <a:spLocks/>
              </p:cNvSpPr>
              <p:nvPr/>
            </p:nvSpPr>
            <p:spPr bwMode="auto">
              <a:xfrm>
                <a:off x="2171701" y="2432050"/>
                <a:ext cx="379413" cy="358775"/>
              </a:xfrm>
              <a:custGeom>
                <a:avLst/>
                <a:gdLst>
                  <a:gd name="T0" fmla="*/ 239 w 239"/>
                  <a:gd name="T1" fmla="*/ 0 h 226"/>
                  <a:gd name="T2" fmla="*/ 227 w 239"/>
                  <a:gd name="T3" fmla="*/ 27 h 226"/>
                  <a:gd name="T4" fmla="*/ 224 w 239"/>
                  <a:gd name="T5" fmla="*/ 24 h 226"/>
                  <a:gd name="T6" fmla="*/ 143 w 239"/>
                  <a:gd name="T7" fmla="*/ 108 h 226"/>
                  <a:gd name="T8" fmla="*/ 121 w 239"/>
                  <a:gd name="T9" fmla="*/ 94 h 226"/>
                  <a:gd name="T10" fmla="*/ 6 w 239"/>
                  <a:gd name="T11" fmla="*/ 226 h 226"/>
                  <a:gd name="T12" fmla="*/ 0 w 239"/>
                  <a:gd name="T13" fmla="*/ 219 h 226"/>
                  <a:gd name="T14" fmla="*/ 122 w 239"/>
                  <a:gd name="T15" fmla="*/ 79 h 226"/>
                  <a:gd name="T16" fmla="*/ 145 w 239"/>
                  <a:gd name="T17" fmla="*/ 94 h 226"/>
                  <a:gd name="T18" fmla="*/ 216 w 239"/>
                  <a:gd name="T19" fmla="*/ 16 h 226"/>
                  <a:gd name="T20" fmla="*/ 213 w 239"/>
                  <a:gd name="T21" fmla="*/ 12 h 226"/>
                  <a:gd name="T22" fmla="*/ 239 w 239"/>
                  <a:gd name="T2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9" h="226">
                    <a:moveTo>
                      <a:pt x="239" y="0"/>
                    </a:moveTo>
                    <a:lnTo>
                      <a:pt x="227" y="27"/>
                    </a:lnTo>
                    <a:lnTo>
                      <a:pt x="224" y="24"/>
                    </a:lnTo>
                    <a:lnTo>
                      <a:pt x="143" y="108"/>
                    </a:lnTo>
                    <a:lnTo>
                      <a:pt x="121" y="94"/>
                    </a:lnTo>
                    <a:lnTo>
                      <a:pt x="6" y="226"/>
                    </a:lnTo>
                    <a:lnTo>
                      <a:pt x="0" y="219"/>
                    </a:lnTo>
                    <a:lnTo>
                      <a:pt x="122" y="79"/>
                    </a:lnTo>
                    <a:lnTo>
                      <a:pt x="145" y="94"/>
                    </a:lnTo>
                    <a:lnTo>
                      <a:pt x="216" y="16"/>
                    </a:lnTo>
                    <a:lnTo>
                      <a:pt x="213" y="12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7"/>
              <p:cNvSpPr>
                <a:spLocks/>
              </p:cNvSpPr>
              <p:nvPr/>
            </p:nvSpPr>
            <p:spPr bwMode="auto">
              <a:xfrm>
                <a:off x="2162176" y="2616200"/>
                <a:ext cx="360363" cy="354013"/>
              </a:xfrm>
              <a:custGeom>
                <a:avLst/>
                <a:gdLst>
                  <a:gd name="T0" fmla="*/ 198 w 227"/>
                  <a:gd name="T1" fmla="*/ 0 h 223"/>
                  <a:gd name="T2" fmla="*/ 201 w 227"/>
                  <a:gd name="T3" fmla="*/ 1 h 223"/>
                  <a:gd name="T4" fmla="*/ 203 w 227"/>
                  <a:gd name="T5" fmla="*/ 4 h 223"/>
                  <a:gd name="T6" fmla="*/ 203 w 227"/>
                  <a:gd name="T7" fmla="*/ 7 h 223"/>
                  <a:gd name="T8" fmla="*/ 194 w 227"/>
                  <a:gd name="T9" fmla="*/ 126 h 223"/>
                  <a:gd name="T10" fmla="*/ 194 w 227"/>
                  <a:gd name="T11" fmla="*/ 131 h 223"/>
                  <a:gd name="T12" fmla="*/ 227 w 227"/>
                  <a:gd name="T13" fmla="*/ 119 h 223"/>
                  <a:gd name="T14" fmla="*/ 224 w 227"/>
                  <a:gd name="T15" fmla="*/ 162 h 223"/>
                  <a:gd name="T16" fmla="*/ 0 w 227"/>
                  <a:gd name="T17" fmla="*/ 223 h 223"/>
                  <a:gd name="T18" fmla="*/ 3 w 227"/>
                  <a:gd name="T19" fmla="*/ 190 h 223"/>
                  <a:gd name="T20" fmla="*/ 38 w 227"/>
                  <a:gd name="T21" fmla="*/ 178 h 223"/>
                  <a:gd name="T22" fmla="*/ 38 w 227"/>
                  <a:gd name="T23" fmla="*/ 175 h 223"/>
                  <a:gd name="T24" fmla="*/ 41 w 227"/>
                  <a:gd name="T25" fmla="*/ 140 h 223"/>
                  <a:gd name="T26" fmla="*/ 42 w 227"/>
                  <a:gd name="T27" fmla="*/ 135 h 223"/>
                  <a:gd name="T28" fmla="*/ 44 w 227"/>
                  <a:gd name="T29" fmla="*/ 131 h 223"/>
                  <a:gd name="T30" fmla="*/ 47 w 227"/>
                  <a:gd name="T31" fmla="*/ 128 h 223"/>
                  <a:gd name="T32" fmla="*/ 51 w 227"/>
                  <a:gd name="T33" fmla="*/ 126 h 223"/>
                  <a:gd name="T34" fmla="*/ 54 w 227"/>
                  <a:gd name="T35" fmla="*/ 126 h 223"/>
                  <a:gd name="T36" fmla="*/ 57 w 227"/>
                  <a:gd name="T37" fmla="*/ 126 h 223"/>
                  <a:gd name="T38" fmla="*/ 60 w 227"/>
                  <a:gd name="T39" fmla="*/ 129 h 223"/>
                  <a:gd name="T40" fmla="*/ 60 w 227"/>
                  <a:gd name="T41" fmla="*/ 134 h 223"/>
                  <a:gd name="T42" fmla="*/ 57 w 227"/>
                  <a:gd name="T43" fmla="*/ 169 h 223"/>
                  <a:gd name="T44" fmla="*/ 55 w 227"/>
                  <a:gd name="T45" fmla="*/ 174 h 223"/>
                  <a:gd name="T46" fmla="*/ 109 w 227"/>
                  <a:gd name="T47" fmla="*/ 158 h 223"/>
                  <a:gd name="T48" fmla="*/ 108 w 227"/>
                  <a:gd name="T49" fmla="*/ 155 h 223"/>
                  <a:gd name="T50" fmla="*/ 115 w 227"/>
                  <a:gd name="T51" fmla="*/ 65 h 223"/>
                  <a:gd name="T52" fmla="*/ 117 w 227"/>
                  <a:gd name="T53" fmla="*/ 62 h 223"/>
                  <a:gd name="T54" fmla="*/ 118 w 227"/>
                  <a:gd name="T55" fmla="*/ 58 h 223"/>
                  <a:gd name="T56" fmla="*/ 121 w 227"/>
                  <a:gd name="T57" fmla="*/ 55 h 223"/>
                  <a:gd name="T58" fmla="*/ 125 w 227"/>
                  <a:gd name="T59" fmla="*/ 53 h 223"/>
                  <a:gd name="T60" fmla="*/ 128 w 227"/>
                  <a:gd name="T61" fmla="*/ 52 h 223"/>
                  <a:gd name="T62" fmla="*/ 131 w 227"/>
                  <a:gd name="T63" fmla="*/ 53 h 223"/>
                  <a:gd name="T64" fmla="*/ 134 w 227"/>
                  <a:gd name="T65" fmla="*/ 56 h 223"/>
                  <a:gd name="T66" fmla="*/ 134 w 227"/>
                  <a:gd name="T67" fmla="*/ 59 h 223"/>
                  <a:gd name="T68" fmla="*/ 127 w 227"/>
                  <a:gd name="T69" fmla="*/ 147 h 223"/>
                  <a:gd name="T70" fmla="*/ 127 w 227"/>
                  <a:gd name="T71" fmla="*/ 152 h 223"/>
                  <a:gd name="T72" fmla="*/ 176 w 227"/>
                  <a:gd name="T73" fmla="*/ 135 h 223"/>
                  <a:gd name="T74" fmla="*/ 175 w 227"/>
                  <a:gd name="T75" fmla="*/ 132 h 223"/>
                  <a:gd name="T76" fmla="*/ 185 w 227"/>
                  <a:gd name="T77" fmla="*/ 13 h 223"/>
                  <a:gd name="T78" fmla="*/ 185 w 227"/>
                  <a:gd name="T79" fmla="*/ 9 h 223"/>
                  <a:gd name="T80" fmla="*/ 188 w 227"/>
                  <a:gd name="T81" fmla="*/ 6 h 223"/>
                  <a:gd name="T82" fmla="*/ 191 w 227"/>
                  <a:gd name="T83" fmla="*/ 3 h 223"/>
                  <a:gd name="T84" fmla="*/ 195 w 227"/>
                  <a:gd name="T85" fmla="*/ 0 h 223"/>
                  <a:gd name="T86" fmla="*/ 198 w 227"/>
                  <a:gd name="T87" fmla="*/ 0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27" h="223">
                    <a:moveTo>
                      <a:pt x="198" y="0"/>
                    </a:moveTo>
                    <a:lnTo>
                      <a:pt x="201" y="1"/>
                    </a:lnTo>
                    <a:lnTo>
                      <a:pt x="203" y="4"/>
                    </a:lnTo>
                    <a:lnTo>
                      <a:pt x="203" y="7"/>
                    </a:lnTo>
                    <a:lnTo>
                      <a:pt x="194" y="126"/>
                    </a:lnTo>
                    <a:lnTo>
                      <a:pt x="194" y="131"/>
                    </a:lnTo>
                    <a:lnTo>
                      <a:pt x="227" y="119"/>
                    </a:lnTo>
                    <a:lnTo>
                      <a:pt x="224" y="162"/>
                    </a:lnTo>
                    <a:lnTo>
                      <a:pt x="0" y="223"/>
                    </a:lnTo>
                    <a:lnTo>
                      <a:pt x="3" y="190"/>
                    </a:lnTo>
                    <a:lnTo>
                      <a:pt x="38" y="178"/>
                    </a:lnTo>
                    <a:lnTo>
                      <a:pt x="38" y="175"/>
                    </a:lnTo>
                    <a:lnTo>
                      <a:pt x="41" y="140"/>
                    </a:lnTo>
                    <a:lnTo>
                      <a:pt x="42" y="135"/>
                    </a:lnTo>
                    <a:lnTo>
                      <a:pt x="44" y="131"/>
                    </a:lnTo>
                    <a:lnTo>
                      <a:pt x="47" y="128"/>
                    </a:lnTo>
                    <a:lnTo>
                      <a:pt x="51" y="126"/>
                    </a:lnTo>
                    <a:lnTo>
                      <a:pt x="54" y="126"/>
                    </a:lnTo>
                    <a:lnTo>
                      <a:pt x="57" y="126"/>
                    </a:lnTo>
                    <a:lnTo>
                      <a:pt x="60" y="129"/>
                    </a:lnTo>
                    <a:lnTo>
                      <a:pt x="60" y="134"/>
                    </a:lnTo>
                    <a:lnTo>
                      <a:pt x="57" y="169"/>
                    </a:lnTo>
                    <a:lnTo>
                      <a:pt x="55" y="174"/>
                    </a:lnTo>
                    <a:lnTo>
                      <a:pt x="109" y="158"/>
                    </a:lnTo>
                    <a:lnTo>
                      <a:pt x="108" y="155"/>
                    </a:lnTo>
                    <a:lnTo>
                      <a:pt x="115" y="65"/>
                    </a:lnTo>
                    <a:lnTo>
                      <a:pt x="117" y="62"/>
                    </a:lnTo>
                    <a:lnTo>
                      <a:pt x="118" y="58"/>
                    </a:lnTo>
                    <a:lnTo>
                      <a:pt x="121" y="55"/>
                    </a:lnTo>
                    <a:lnTo>
                      <a:pt x="125" y="53"/>
                    </a:lnTo>
                    <a:lnTo>
                      <a:pt x="128" y="52"/>
                    </a:lnTo>
                    <a:lnTo>
                      <a:pt x="131" y="53"/>
                    </a:lnTo>
                    <a:lnTo>
                      <a:pt x="134" y="56"/>
                    </a:lnTo>
                    <a:lnTo>
                      <a:pt x="134" y="59"/>
                    </a:lnTo>
                    <a:lnTo>
                      <a:pt x="127" y="147"/>
                    </a:lnTo>
                    <a:lnTo>
                      <a:pt x="127" y="152"/>
                    </a:lnTo>
                    <a:lnTo>
                      <a:pt x="176" y="135"/>
                    </a:lnTo>
                    <a:lnTo>
                      <a:pt x="175" y="132"/>
                    </a:lnTo>
                    <a:lnTo>
                      <a:pt x="185" y="13"/>
                    </a:lnTo>
                    <a:lnTo>
                      <a:pt x="185" y="9"/>
                    </a:lnTo>
                    <a:lnTo>
                      <a:pt x="188" y="6"/>
                    </a:lnTo>
                    <a:lnTo>
                      <a:pt x="191" y="3"/>
                    </a:lnTo>
                    <a:lnTo>
                      <a:pt x="195" y="0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0" name="Freeform 38"/>
            <p:cNvSpPr>
              <a:spLocks/>
            </p:cNvSpPr>
            <p:nvPr/>
          </p:nvSpPr>
          <p:spPr bwMode="auto">
            <a:xfrm>
              <a:off x="7432675" y="3494088"/>
              <a:ext cx="338138" cy="366713"/>
            </a:xfrm>
            <a:custGeom>
              <a:avLst/>
              <a:gdLst>
                <a:gd name="T0" fmla="*/ 21 w 213"/>
                <a:gd name="T1" fmla="*/ 3 h 231"/>
                <a:gd name="T2" fmla="*/ 111 w 213"/>
                <a:gd name="T3" fmla="*/ 103 h 231"/>
                <a:gd name="T4" fmla="*/ 198 w 213"/>
                <a:gd name="T5" fmla="*/ 73 h 231"/>
                <a:gd name="T6" fmla="*/ 27 w 213"/>
                <a:gd name="T7" fmla="*/ 210 h 231"/>
                <a:gd name="T8" fmla="*/ 211 w 213"/>
                <a:gd name="T9" fmla="*/ 197 h 231"/>
                <a:gd name="T10" fmla="*/ 210 w 213"/>
                <a:gd name="T11" fmla="*/ 204 h 231"/>
                <a:gd name="T12" fmla="*/ 149 w 213"/>
                <a:gd name="T13" fmla="*/ 217 h 231"/>
                <a:gd name="T14" fmla="*/ 144 w 213"/>
                <a:gd name="T15" fmla="*/ 220 h 231"/>
                <a:gd name="T16" fmla="*/ 141 w 213"/>
                <a:gd name="T17" fmla="*/ 212 h 231"/>
                <a:gd name="T18" fmla="*/ 128 w 213"/>
                <a:gd name="T19" fmla="*/ 220 h 231"/>
                <a:gd name="T20" fmla="*/ 123 w 213"/>
                <a:gd name="T21" fmla="*/ 222 h 231"/>
                <a:gd name="T22" fmla="*/ 110 w 213"/>
                <a:gd name="T23" fmla="*/ 214 h 231"/>
                <a:gd name="T24" fmla="*/ 106 w 213"/>
                <a:gd name="T25" fmla="*/ 225 h 231"/>
                <a:gd name="T26" fmla="*/ 103 w 213"/>
                <a:gd name="T27" fmla="*/ 216 h 231"/>
                <a:gd name="T28" fmla="*/ 89 w 213"/>
                <a:gd name="T29" fmla="*/ 225 h 231"/>
                <a:gd name="T30" fmla="*/ 83 w 213"/>
                <a:gd name="T31" fmla="*/ 225 h 231"/>
                <a:gd name="T32" fmla="*/ 70 w 213"/>
                <a:gd name="T33" fmla="*/ 219 h 231"/>
                <a:gd name="T34" fmla="*/ 67 w 213"/>
                <a:gd name="T35" fmla="*/ 228 h 231"/>
                <a:gd name="T36" fmla="*/ 64 w 213"/>
                <a:gd name="T37" fmla="*/ 219 h 231"/>
                <a:gd name="T38" fmla="*/ 50 w 213"/>
                <a:gd name="T39" fmla="*/ 229 h 231"/>
                <a:gd name="T40" fmla="*/ 44 w 213"/>
                <a:gd name="T41" fmla="*/ 228 h 231"/>
                <a:gd name="T42" fmla="*/ 19 w 213"/>
                <a:gd name="T43" fmla="*/ 223 h 231"/>
                <a:gd name="T44" fmla="*/ 13 w 213"/>
                <a:gd name="T45" fmla="*/ 217 h 231"/>
                <a:gd name="T46" fmla="*/ 3 w 213"/>
                <a:gd name="T47" fmla="*/ 191 h 231"/>
                <a:gd name="T48" fmla="*/ 3 w 213"/>
                <a:gd name="T49" fmla="*/ 185 h 231"/>
                <a:gd name="T50" fmla="*/ 13 w 213"/>
                <a:gd name="T51" fmla="*/ 168 h 231"/>
                <a:gd name="T52" fmla="*/ 1 w 213"/>
                <a:gd name="T53" fmla="*/ 167 h 231"/>
                <a:gd name="T54" fmla="*/ 4 w 213"/>
                <a:gd name="T55" fmla="*/ 162 h 231"/>
                <a:gd name="T56" fmla="*/ 4 w 213"/>
                <a:gd name="T57" fmla="*/ 148 h 231"/>
                <a:gd name="T58" fmla="*/ 1 w 213"/>
                <a:gd name="T59" fmla="*/ 142 h 231"/>
                <a:gd name="T60" fmla="*/ 12 w 213"/>
                <a:gd name="T61" fmla="*/ 125 h 231"/>
                <a:gd name="T62" fmla="*/ 1 w 213"/>
                <a:gd name="T63" fmla="*/ 124 h 231"/>
                <a:gd name="T64" fmla="*/ 4 w 213"/>
                <a:gd name="T65" fmla="*/ 118 h 231"/>
                <a:gd name="T66" fmla="*/ 4 w 213"/>
                <a:gd name="T67" fmla="*/ 103 h 231"/>
                <a:gd name="T68" fmla="*/ 0 w 213"/>
                <a:gd name="T69" fmla="*/ 100 h 231"/>
                <a:gd name="T70" fmla="*/ 12 w 213"/>
                <a:gd name="T71" fmla="*/ 95 h 231"/>
                <a:gd name="T72" fmla="*/ 1 w 213"/>
                <a:gd name="T73" fmla="*/ 81 h 231"/>
                <a:gd name="T74" fmla="*/ 3 w 213"/>
                <a:gd name="T75" fmla="*/ 75 h 231"/>
                <a:gd name="T76" fmla="*/ 3 w 213"/>
                <a:gd name="T77" fmla="*/ 66 h 231"/>
                <a:gd name="T78" fmla="*/ 0 w 213"/>
                <a:gd name="T79" fmla="*/ 63 h 231"/>
                <a:gd name="T80" fmla="*/ 10 w 213"/>
                <a:gd name="T81" fmla="*/ 58 h 231"/>
                <a:gd name="T82" fmla="*/ 0 w 213"/>
                <a:gd name="T83" fmla="*/ 43 h 231"/>
                <a:gd name="T84" fmla="*/ 3 w 213"/>
                <a:gd name="T85" fmla="*/ 37 h 231"/>
                <a:gd name="T86" fmla="*/ 10 w 213"/>
                <a:gd name="T87" fmla="*/ 5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3" h="231">
                  <a:moveTo>
                    <a:pt x="15" y="0"/>
                  </a:moveTo>
                  <a:lnTo>
                    <a:pt x="18" y="2"/>
                  </a:lnTo>
                  <a:lnTo>
                    <a:pt x="21" y="3"/>
                  </a:lnTo>
                  <a:lnTo>
                    <a:pt x="21" y="6"/>
                  </a:lnTo>
                  <a:lnTo>
                    <a:pt x="24" y="198"/>
                  </a:lnTo>
                  <a:lnTo>
                    <a:pt x="111" y="103"/>
                  </a:lnTo>
                  <a:lnTo>
                    <a:pt x="132" y="121"/>
                  </a:lnTo>
                  <a:lnTo>
                    <a:pt x="190" y="63"/>
                  </a:lnTo>
                  <a:lnTo>
                    <a:pt x="198" y="73"/>
                  </a:lnTo>
                  <a:lnTo>
                    <a:pt x="131" y="137"/>
                  </a:lnTo>
                  <a:lnTo>
                    <a:pt x="111" y="119"/>
                  </a:lnTo>
                  <a:lnTo>
                    <a:pt x="27" y="210"/>
                  </a:lnTo>
                  <a:lnTo>
                    <a:pt x="207" y="194"/>
                  </a:lnTo>
                  <a:lnTo>
                    <a:pt x="210" y="194"/>
                  </a:lnTo>
                  <a:lnTo>
                    <a:pt x="211" y="197"/>
                  </a:lnTo>
                  <a:lnTo>
                    <a:pt x="213" y="200"/>
                  </a:lnTo>
                  <a:lnTo>
                    <a:pt x="211" y="203"/>
                  </a:lnTo>
                  <a:lnTo>
                    <a:pt x="210" y="204"/>
                  </a:lnTo>
                  <a:lnTo>
                    <a:pt x="207" y="206"/>
                  </a:lnTo>
                  <a:lnTo>
                    <a:pt x="149" y="212"/>
                  </a:lnTo>
                  <a:lnTo>
                    <a:pt x="149" y="217"/>
                  </a:lnTo>
                  <a:lnTo>
                    <a:pt x="147" y="219"/>
                  </a:lnTo>
                  <a:lnTo>
                    <a:pt x="146" y="220"/>
                  </a:lnTo>
                  <a:lnTo>
                    <a:pt x="144" y="220"/>
                  </a:lnTo>
                  <a:lnTo>
                    <a:pt x="143" y="219"/>
                  </a:lnTo>
                  <a:lnTo>
                    <a:pt x="141" y="217"/>
                  </a:lnTo>
                  <a:lnTo>
                    <a:pt x="141" y="212"/>
                  </a:lnTo>
                  <a:lnTo>
                    <a:pt x="129" y="213"/>
                  </a:lnTo>
                  <a:lnTo>
                    <a:pt x="129" y="219"/>
                  </a:lnTo>
                  <a:lnTo>
                    <a:pt x="128" y="220"/>
                  </a:lnTo>
                  <a:lnTo>
                    <a:pt x="128" y="222"/>
                  </a:lnTo>
                  <a:lnTo>
                    <a:pt x="126" y="222"/>
                  </a:lnTo>
                  <a:lnTo>
                    <a:pt x="123" y="222"/>
                  </a:lnTo>
                  <a:lnTo>
                    <a:pt x="122" y="219"/>
                  </a:lnTo>
                  <a:lnTo>
                    <a:pt x="122" y="213"/>
                  </a:lnTo>
                  <a:lnTo>
                    <a:pt x="110" y="214"/>
                  </a:lnTo>
                  <a:lnTo>
                    <a:pt x="110" y="220"/>
                  </a:lnTo>
                  <a:lnTo>
                    <a:pt x="109" y="223"/>
                  </a:lnTo>
                  <a:lnTo>
                    <a:pt x="106" y="225"/>
                  </a:lnTo>
                  <a:lnTo>
                    <a:pt x="104" y="223"/>
                  </a:lnTo>
                  <a:lnTo>
                    <a:pt x="103" y="220"/>
                  </a:lnTo>
                  <a:lnTo>
                    <a:pt x="103" y="216"/>
                  </a:lnTo>
                  <a:lnTo>
                    <a:pt x="89" y="217"/>
                  </a:lnTo>
                  <a:lnTo>
                    <a:pt x="91" y="222"/>
                  </a:lnTo>
                  <a:lnTo>
                    <a:pt x="89" y="225"/>
                  </a:lnTo>
                  <a:lnTo>
                    <a:pt x="86" y="226"/>
                  </a:lnTo>
                  <a:lnTo>
                    <a:pt x="85" y="226"/>
                  </a:lnTo>
                  <a:lnTo>
                    <a:pt x="83" y="225"/>
                  </a:lnTo>
                  <a:lnTo>
                    <a:pt x="83" y="223"/>
                  </a:lnTo>
                  <a:lnTo>
                    <a:pt x="83" y="217"/>
                  </a:lnTo>
                  <a:lnTo>
                    <a:pt x="70" y="219"/>
                  </a:lnTo>
                  <a:lnTo>
                    <a:pt x="70" y="225"/>
                  </a:lnTo>
                  <a:lnTo>
                    <a:pt x="70" y="226"/>
                  </a:lnTo>
                  <a:lnTo>
                    <a:pt x="67" y="228"/>
                  </a:lnTo>
                  <a:lnTo>
                    <a:pt x="65" y="228"/>
                  </a:lnTo>
                  <a:lnTo>
                    <a:pt x="64" y="225"/>
                  </a:lnTo>
                  <a:lnTo>
                    <a:pt x="64" y="219"/>
                  </a:lnTo>
                  <a:lnTo>
                    <a:pt x="50" y="220"/>
                  </a:lnTo>
                  <a:lnTo>
                    <a:pt x="50" y="226"/>
                  </a:lnTo>
                  <a:lnTo>
                    <a:pt x="50" y="229"/>
                  </a:lnTo>
                  <a:lnTo>
                    <a:pt x="47" y="231"/>
                  </a:lnTo>
                  <a:lnTo>
                    <a:pt x="46" y="229"/>
                  </a:lnTo>
                  <a:lnTo>
                    <a:pt x="44" y="228"/>
                  </a:lnTo>
                  <a:lnTo>
                    <a:pt x="44" y="226"/>
                  </a:lnTo>
                  <a:lnTo>
                    <a:pt x="44" y="220"/>
                  </a:lnTo>
                  <a:lnTo>
                    <a:pt x="19" y="223"/>
                  </a:lnTo>
                  <a:lnTo>
                    <a:pt x="16" y="223"/>
                  </a:lnTo>
                  <a:lnTo>
                    <a:pt x="15" y="220"/>
                  </a:lnTo>
                  <a:lnTo>
                    <a:pt x="13" y="217"/>
                  </a:lnTo>
                  <a:lnTo>
                    <a:pt x="13" y="191"/>
                  </a:lnTo>
                  <a:lnTo>
                    <a:pt x="4" y="191"/>
                  </a:lnTo>
                  <a:lnTo>
                    <a:pt x="3" y="191"/>
                  </a:lnTo>
                  <a:lnTo>
                    <a:pt x="3" y="189"/>
                  </a:lnTo>
                  <a:lnTo>
                    <a:pt x="1" y="188"/>
                  </a:lnTo>
                  <a:lnTo>
                    <a:pt x="3" y="185"/>
                  </a:lnTo>
                  <a:lnTo>
                    <a:pt x="4" y="183"/>
                  </a:lnTo>
                  <a:lnTo>
                    <a:pt x="13" y="183"/>
                  </a:lnTo>
                  <a:lnTo>
                    <a:pt x="13" y="168"/>
                  </a:lnTo>
                  <a:lnTo>
                    <a:pt x="4" y="168"/>
                  </a:lnTo>
                  <a:lnTo>
                    <a:pt x="3" y="168"/>
                  </a:lnTo>
                  <a:lnTo>
                    <a:pt x="1" y="167"/>
                  </a:lnTo>
                  <a:lnTo>
                    <a:pt x="1" y="165"/>
                  </a:lnTo>
                  <a:lnTo>
                    <a:pt x="3" y="162"/>
                  </a:lnTo>
                  <a:lnTo>
                    <a:pt x="4" y="162"/>
                  </a:lnTo>
                  <a:lnTo>
                    <a:pt x="12" y="161"/>
                  </a:lnTo>
                  <a:lnTo>
                    <a:pt x="12" y="146"/>
                  </a:lnTo>
                  <a:lnTo>
                    <a:pt x="4" y="148"/>
                  </a:lnTo>
                  <a:lnTo>
                    <a:pt x="1" y="146"/>
                  </a:lnTo>
                  <a:lnTo>
                    <a:pt x="1" y="145"/>
                  </a:lnTo>
                  <a:lnTo>
                    <a:pt x="1" y="142"/>
                  </a:lnTo>
                  <a:lnTo>
                    <a:pt x="4" y="140"/>
                  </a:lnTo>
                  <a:lnTo>
                    <a:pt x="12" y="139"/>
                  </a:lnTo>
                  <a:lnTo>
                    <a:pt x="12" y="125"/>
                  </a:lnTo>
                  <a:lnTo>
                    <a:pt x="4" y="125"/>
                  </a:lnTo>
                  <a:lnTo>
                    <a:pt x="3" y="125"/>
                  </a:lnTo>
                  <a:lnTo>
                    <a:pt x="1" y="124"/>
                  </a:lnTo>
                  <a:lnTo>
                    <a:pt x="1" y="122"/>
                  </a:lnTo>
                  <a:lnTo>
                    <a:pt x="1" y="119"/>
                  </a:lnTo>
                  <a:lnTo>
                    <a:pt x="4" y="118"/>
                  </a:lnTo>
                  <a:lnTo>
                    <a:pt x="12" y="118"/>
                  </a:lnTo>
                  <a:lnTo>
                    <a:pt x="12" y="103"/>
                  </a:lnTo>
                  <a:lnTo>
                    <a:pt x="4" y="103"/>
                  </a:lnTo>
                  <a:lnTo>
                    <a:pt x="1" y="103"/>
                  </a:lnTo>
                  <a:lnTo>
                    <a:pt x="1" y="101"/>
                  </a:lnTo>
                  <a:lnTo>
                    <a:pt x="0" y="100"/>
                  </a:lnTo>
                  <a:lnTo>
                    <a:pt x="1" y="97"/>
                  </a:lnTo>
                  <a:lnTo>
                    <a:pt x="3" y="97"/>
                  </a:lnTo>
                  <a:lnTo>
                    <a:pt x="12" y="95"/>
                  </a:lnTo>
                  <a:lnTo>
                    <a:pt x="12" y="81"/>
                  </a:lnTo>
                  <a:lnTo>
                    <a:pt x="3" y="82"/>
                  </a:lnTo>
                  <a:lnTo>
                    <a:pt x="1" y="81"/>
                  </a:lnTo>
                  <a:lnTo>
                    <a:pt x="0" y="78"/>
                  </a:lnTo>
                  <a:lnTo>
                    <a:pt x="1" y="76"/>
                  </a:lnTo>
                  <a:lnTo>
                    <a:pt x="3" y="75"/>
                  </a:lnTo>
                  <a:lnTo>
                    <a:pt x="10" y="73"/>
                  </a:lnTo>
                  <a:lnTo>
                    <a:pt x="10" y="66"/>
                  </a:lnTo>
                  <a:lnTo>
                    <a:pt x="3" y="66"/>
                  </a:lnTo>
                  <a:lnTo>
                    <a:pt x="1" y="66"/>
                  </a:lnTo>
                  <a:lnTo>
                    <a:pt x="0" y="64"/>
                  </a:lnTo>
                  <a:lnTo>
                    <a:pt x="0" y="63"/>
                  </a:lnTo>
                  <a:lnTo>
                    <a:pt x="1" y="60"/>
                  </a:lnTo>
                  <a:lnTo>
                    <a:pt x="3" y="58"/>
                  </a:lnTo>
                  <a:lnTo>
                    <a:pt x="10" y="58"/>
                  </a:lnTo>
                  <a:lnTo>
                    <a:pt x="10" y="43"/>
                  </a:lnTo>
                  <a:lnTo>
                    <a:pt x="3" y="45"/>
                  </a:lnTo>
                  <a:lnTo>
                    <a:pt x="0" y="43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3" y="37"/>
                  </a:lnTo>
                  <a:lnTo>
                    <a:pt x="10" y="36"/>
                  </a:lnTo>
                  <a:lnTo>
                    <a:pt x="10" y="8"/>
                  </a:lnTo>
                  <a:lnTo>
                    <a:pt x="10" y="5"/>
                  </a:lnTo>
                  <a:lnTo>
                    <a:pt x="13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8416926" y="1336675"/>
              <a:ext cx="1506538" cy="4883151"/>
              <a:chOff x="8416926" y="1336675"/>
              <a:chExt cx="1506538" cy="4883151"/>
            </a:xfrm>
          </p:grpSpPr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8416926" y="1336675"/>
                <a:ext cx="1069975" cy="4883150"/>
              </a:xfrm>
              <a:custGeom>
                <a:avLst/>
                <a:gdLst>
                  <a:gd name="T0" fmla="*/ 21 w 674"/>
                  <a:gd name="T1" fmla="*/ 0 h 3076"/>
                  <a:gd name="T2" fmla="*/ 38 w 674"/>
                  <a:gd name="T3" fmla="*/ 0 h 3076"/>
                  <a:gd name="T4" fmla="*/ 53 w 674"/>
                  <a:gd name="T5" fmla="*/ 0 h 3076"/>
                  <a:gd name="T6" fmla="*/ 68 w 674"/>
                  <a:gd name="T7" fmla="*/ 1 h 3076"/>
                  <a:gd name="T8" fmla="*/ 78 w 674"/>
                  <a:gd name="T9" fmla="*/ 1 h 3076"/>
                  <a:gd name="T10" fmla="*/ 82 w 674"/>
                  <a:gd name="T11" fmla="*/ 1 h 3076"/>
                  <a:gd name="T12" fmla="*/ 674 w 674"/>
                  <a:gd name="T13" fmla="*/ 3076 h 3076"/>
                  <a:gd name="T14" fmla="*/ 544 w 674"/>
                  <a:gd name="T15" fmla="*/ 3052 h 3076"/>
                  <a:gd name="T16" fmla="*/ 0 w 674"/>
                  <a:gd name="T17" fmla="*/ 1 h 3076"/>
                  <a:gd name="T18" fmla="*/ 8 w 674"/>
                  <a:gd name="T19" fmla="*/ 0 h 3076"/>
                  <a:gd name="T20" fmla="*/ 21 w 674"/>
                  <a:gd name="T21" fmla="*/ 0 h 3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4" h="3076">
                    <a:moveTo>
                      <a:pt x="21" y="0"/>
                    </a:moveTo>
                    <a:lnTo>
                      <a:pt x="38" y="0"/>
                    </a:lnTo>
                    <a:lnTo>
                      <a:pt x="53" y="0"/>
                    </a:lnTo>
                    <a:lnTo>
                      <a:pt x="68" y="1"/>
                    </a:lnTo>
                    <a:lnTo>
                      <a:pt x="78" y="1"/>
                    </a:lnTo>
                    <a:lnTo>
                      <a:pt x="82" y="1"/>
                    </a:lnTo>
                    <a:lnTo>
                      <a:pt x="674" y="3076"/>
                    </a:lnTo>
                    <a:lnTo>
                      <a:pt x="544" y="3052"/>
                    </a:lnTo>
                    <a:lnTo>
                      <a:pt x="0" y="1"/>
                    </a:lnTo>
                    <a:lnTo>
                      <a:pt x="8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6"/>
              <p:cNvSpPr>
                <a:spLocks/>
              </p:cNvSpPr>
              <p:nvPr/>
            </p:nvSpPr>
            <p:spPr bwMode="auto">
              <a:xfrm>
                <a:off x="8878888" y="1633538"/>
                <a:ext cx="1000125" cy="4325938"/>
              </a:xfrm>
              <a:custGeom>
                <a:avLst/>
                <a:gdLst>
                  <a:gd name="T0" fmla="*/ 0 w 630"/>
                  <a:gd name="T1" fmla="*/ 0 h 2725"/>
                  <a:gd name="T2" fmla="*/ 30 w 630"/>
                  <a:gd name="T3" fmla="*/ 2 h 2725"/>
                  <a:gd name="T4" fmla="*/ 50 w 630"/>
                  <a:gd name="T5" fmla="*/ 2 h 2725"/>
                  <a:gd name="T6" fmla="*/ 65 w 630"/>
                  <a:gd name="T7" fmla="*/ 2 h 2725"/>
                  <a:gd name="T8" fmla="*/ 70 w 630"/>
                  <a:gd name="T9" fmla="*/ 2 h 2725"/>
                  <a:gd name="T10" fmla="*/ 630 w 630"/>
                  <a:gd name="T11" fmla="*/ 2725 h 2725"/>
                  <a:gd name="T12" fmla="*/ 524 w 630"/>
                  <a:gd name="T13" fmla="*/ 2716 h 2725"/>
                  <a:gd name="T14" fmla="*/ 0 w 630"/>
                  <a:gd name="T15" fmla="*/ 0 h 2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0" h="2725">
                    <a:moveTo>
                      <a:pt x="0" y="0"/>
                    </a:moveTo>
                    <a:lnTo>
                      <a:pt x="30" y="2"/>
                    </a:lnTo>
                    <a:lnTo>
                      <a:pt x="50" y="2"/>
                    </a:lnTo>
                    <a:lnTo>
                      <a:pt x="65" y="2"/>
                    </a:lnTo>
                    <a:lnTo>
                      <a:pt x="70" y="2"/>
                    </a:lnTo>
                    <a:lnTo>
                      <a:pt x="630" y="2725"/>
                    </a:lnTo>
                    <a:lnTo>
                      <a:pt x="524" y="27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9"/>
              <p:cNvSpPr>
                <a:spLocks noEditPoints="1"/>
              </p:cNvSpPr>
              <p:nvPr/>
            </p:nvSpPr>
            <p:spPr bwMode="auto">
              <a:xfrm>
                <a:off x="8547101" y="1338262"/>
                <a:ext cx="1376363" cy="4881564"/>
              </a:xfrm>
              <a:custGeom>
                <a:avLst/>
                <a:gdLst>
                  <a:gd name="T0" fmla="*/ 653 w 867"/>
                  <a:gd name="T1" fmla="*/ 2005 h 3075"/>
                  <a:gd name="T2" fmla="*/ 428 w 867"/>
                  <a:gd name="T3" fmla="*/ 2014 h 3075"/>
                  <a:gd name="T4" fmla="*/ 516 w 867"/>
                  <a:gd name="T5" fmla="*/ 2465 h 3075"/>
                  <a:gd name="T6" fmla="*/ 733 w 867"/>
                  <a:gd name="T7" fmla="*/ 2398 h 3075"/>
                  <a:gd name="T8" fmla="*/ 653 w 867"/>
                  <a:gd name="T9" fmla="*/ 2005 h 3075"/>
                  <a:gd name="T10" fmla="*/ 328 w 867"/>
                  <a:gd name="T11" fmla="*/ 1506 h 3075"/>
                  <a:gd name="T12" fmla="*/ 416 w 867"/>
                  <a:gd name="T13" fmla="*/ 1958 h 3075"/>
                  <a:gd name="T14" fmla="*/ 642 w 867"/>
                  <a:gd name="T15" fmla="*/ 1958 h 3075"/>
                  <a:gd name="T16" fmla="*/ 557 w 867"/>
                  <a:gd name="T17" fmla="*/ 1544 h 3075"/>
                  <a:gd name="T18" fmla="*/ 328 w 867"/>
                  <a:gd name="T19" fmla="*/ 1506 h 3075"/>
                  <a:gd name="T20" fmla="*/ 230 w 867"/>
                  <a:gd name="T21" fmla="*/ 1004 h 3075"/>
                  <a:gd name="T22" fmla="*/ 318 w 867"/>
                  <a:gd name="T23" fmla="*/ 1449 h 3075"/>
                  <a:gd name="T24" fmla="*/ 548 w 867"/>
                  <a:gd name="T25" fmla="*/ 1495 h 3075"/>
                  <a:gd name="T26" fmla="*/ 464 w 867"/>
                  <a:gd name="T27" fmla="*/ 1086 h 3075"/>
                  <a:gd name="T28" fmla="*/ 230 w 867"/>
                  <a:gd name="T29" fmla="*/ 1004 h 3075"/>
                  <a:gd name="T30" fmla="*/ 131 w 867"/>
                  <a:gd name="T31" fmla="*/ 495 h 3075"/>
                  <a:gd name="T32" fmla="*/ 219 w 867"/>
                  <a:gd name="T33" fmla="*/ 948 h 3075"/>
                  <a:gd name="T34" fmla="*/ 453 w 867"/>
                  <a:gd name="T35" fmla="*/ 1038 h 3075"/>
                  <a:gd name="T36" fmla="*/ 364 w 867"/>
                  <a:gd name="T37" fmla="*/ 603 h 3075"/>
                  <a:gd name="T38" fmla="*/ 131 w 867"/>
                  <a:gd name="T39" fmla="*/ 495 h 3075"/>
                  <a:gd name="T40" fmla="*/ 0 w 867"/>
                  <a:gd name="T41" fmla="*/ 0 h 3075"/>
                  <a:gd name="T42" fmla="*/ 39 w 867"/>
                  <a:gd name="T43" fmla="*/ 21 h 3075"/>
                  <a:gd name="T44" fmla="*/ 120 w 867"/>
                  <a:gd name="T45" fmla="*/ 439 h 3075"/>
                  <a:gd name="T46" fmla="*/ 355 w 867"/>
                  <a:gd name="T47" fmla="*/ 555 h 3075"/>
                  <a:gd name="T48" fmla="*/ 279 w 867"/>
                  <a:gd name="T49" fmla="*/ 188 h 3075"/>
                  <a:gd name="T50" fmla="*/ 315 w 867"/>
                  <a:gd name="T51" fmla="*/ 205 h 3075"/>
                  <a:gd name="T52" fmla="*/ 389 w 867"/>
                  <a:gd name="T53" fmla="*/ 571 h 3075"/>
                  <a:gd name="T54" fmla="*/ 389 w 867"/>
                  <a:gd name="T55" fmla="*/ 571 h 3075"/>
                  <a:gd name="T56" fmla="*/ 398 w 867"/>
                  <a:gd name="T57" fmla="*/ 611 h 3075"/>
                  <a:gd name="T58" fmla="*/ 581 w 867"/>
                  <a:gd name="T59" fmla="*/ 1503 h 3075"/>
                  <a:gd name="T60" fmla="*/ 583 w 867"/>
                  <a:gd name="T61" fmla="*/ 1503 h 3075"/>
                  <a:gd name="T62" fmla="*/ 592 w 867"/>
                  <a:gd name="T63" fmla="*/ 1550 h 3075"/>
                  <a:gd name="T64" fmla="*/ 592 w 867"/>
                  <a:gd name="T65" fmla="*/ 1550 h 3075"/>
                  <a:gd name="T66" fmla="*/ 867 w 867"/>
                  <a:gd name="T67" fmla="*/ 2889 h 3075"/>
                  <a:gd name="T68" fmla="*/ 839 w 867"/>
                  <a:gd name="T69" fmla="*/ 2911 h 3075"/>
                  <a:gd name="T70" fmla="*/ 743 w 867"/>
                  <a:gd name="T71" fmla="*/ 2446 h 3075"/>
                  <a:gd name="T72" fmla="*/ 526 w 867"/>
                  <a:gd name="T73" fmla="*/ 2523 h 3075"/>
                  <a:gd name="T74" fmla="*/ 627 w 867"/>
                  <a:gd name="T75" fmla="*/ 3042 h 3075"/>
                  <a:gd name="T76" fmla="*/ 592 w 867"/>
                  <a:gd name="T77" fmla="*/ 3075 h 3075"/>
                  <a:gd name="T78" fmla="*/ 91 w 867"/>
                  <a:gd name="T79" fmla="*/ 476 h 3075"/>
                  <a:gd name="T80" fmla="*/ 81 w 867"/>
                  <a:gd name="T81" fmla="*/ 420 h 3075"/>
                  <a:gd name="T82" fmla="*/ 81 w 867"/>
                  <a:gd name="T83" fmla="*/ 420 h 3075"/>
                  <a:gd name="T84" fmla="*/ 0 w 867"/>
                  <a:gd name="T85" fmla="*/ 0 h 30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67" h="3075">
                    <a:moveTo>
                      <a:pt x="653" y="2005"/>
                    </a:moveTo>
                    <a:lnTo>
                      <a:pt x="428" y="2014"/>
                    </a:lnTo>
                    <a:lnTo>
                      <a:pt x="516" y="2465"/>
                    </a:lnTo>
                    <a:lnTo>
                      <a:pt x="733" y="2398"/>
                    </a:lnTo>
                    <a:lnTo>
                      <a:pt x="653" y="2005"/>
                    </a:lnTo>
                    <a:close/>
                    <a:moveTo>
                      <a:pt x="328" y="1506"/>
                    </a:moveTo>
                    <a:lnTo>
                      <a:pt x="416" y="1958"/>
                    </a:lnTo>
                    <a:lnTo>
                      <a:pt x="642" y="1958"/>
                    </a:lnTo>
                    <a:lnTo>
                      <a:pt x="557" y="1544"/>
                    </a:lnTo>
                    <a:lnTo>
                      <a:pt x="328" y="1506"/>
                    </a:lnTo>
                    <a:close/>
                    <a:moveTo>
                      <a:pt x="230" y="1004"/>
                    </a:moveTo>
                    <a:lnTo>
                      <a:pt x="318" y="1449"/>
                    </a:lnTo>
                    <a:lnTo>
                      <a:pt x="548" y="1495"/>
                    </a:lnTo>
                    <a:lnTo>
                      <a:pt x="464" y="1086"/>
                    </a:lnTo>
                    <a:lnTo>
                      <a:pt x="230" y="1004"/>
                    </a:lnTo>
                    <a:close/>
                    <a:moveTo>
                      <a:pt x="131" y="495"/>
                    </a:moveTo>
                    <a:lnTo>
                      <a:pt x="219" y="948"/>
                    </a:lnTo>
                    <a:lnTo>
                      <a:pt x="453" y="1038"/>
                    </a:lnTo>
                    <a:lnTo>
                      <a:pt x="364" y="603"/>
                    </a:lnTo>
                    <a:lnTo>
                      <a:pt x="131" y="495"/>
                    </a:lnTo>
                    <a:close/>
                    <a:moveTo>
                      <a:pt x="0" y="0"/>
                    </a:moveTo>
                    <a:lnTo>
                      <a:pt x="39" y="21"/>
                    </a:lnTo>
                    <a:lnTo>
                      <a:pt x="120" y="439"/>
                    </a:lnTo>
                    <a:lnTo>
                      <a:pt x="355" y="555"/>
                    </a:lnTo>
                    <a:lnTo>
                      <a:pt x="279" y="188"/>
                    </a:lnTo>
                    <a:lnTo>
                      <a:pt x="315" y="205"/>
                    </a:lnTo>
                    <a:lnTo>
                      <a:pt x="389" y="571"/>
                    </a:lnTo>
                    <a:lnTo>
                      <a:pt x="389" y="571"/>
                    </a:lnTo>
                    <a:lnTo>
                      <a:pt x="398" y="611"/>
                    </a:lnTo>
                    <a:lnTo>
                      <a:pt x="581" y="1503"/>
                    </a:lnTo>
                    <a:lnTo>
                      <a:pt x="583" y="1503"/>
                    </a:lnTo>
                    <a:lnTo>
                      <a:pt x="592" y="1550"/>
                    </a:lnTo>
                    <a:lnTo>
                      <a:pt x="592" y="1550"/>
                    </a:lnTo>
                    <a:lnTo>
                      <a:pt x="867" y="2889"/>
                    </a:lnTo>
                    <a:lnTo>
                      <a:pt x="839" y="2911"/>
                    </a:lnTo>
                    <a:lnTo>
                      <a:pt x="743" y="2446"/>
                    </a:lnTo>
                    <a:lnTo>
                      <a:pt x="526" y="2523"/>
                    </a:lnTo>
                    <a:lnTo>
                      <a:pt x="627" y="3042"/>
                    </a:lnTo>
                    <a:lnTo>
                      <a:pt x="592" y="3075"/>
                    </a:lnTo>
                    <a:lnTo>
                      <a:pt x="91" y="476"/>
                    </a:lnTo>
                    <a:lnTo>
                      <a:pt x="81" y="420"/>
                    </a:lnTo>
                    <a:lnTo>
                      <a:pt x="81" y="4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40"/>
              <p:cNvSpPr>
                <a:spLocks/>
              </p:cNvSpPr>
              <p:nvPr/>
            </p:nvSpPr>
            <p:spPr bwMode="auto">
              <a:xfrm>
                <a:off x="8755063" y="2124075"/>
                <a:ext cx="369888" cy="182563"/>
              </a:xfrm>
              <a:custGeom>
                <a:avLst/>
                <a:gdLst>
                  <a:gd name="T0" fmla="*/ 0 w 233"/>
                  <a:gd name="T1" fmla="*/ 0 h 115"/>
                  <a:gd name="T2" fmla="*/ 233 w 233"/>
                  <a:gd name="T3" fmla="*/ 108 h 115"/>
                  <a:gd name="T4" fmla="*/ 161 w 233"/>
                  <a:gd name="T5" fmla="*/ 115 h 115"/>
                  <a:gd name="T6" fmla="*/ 9 w 233"/>
                  <a:gd name="T7" fmla="*/ 47 h 115"/>
                  <a:gd name="T8" fmla="*/ 0 w 23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115">
                    <a:moveTo>
                      <a:pt x="0" y="0"/>
                    </a:moveTo>
                    <a:lnTo>
                      <a:pt x="233" y="108"/>
                    </a:lnTo>
                    <a:lnTo>
                      <a:pt x="161" y="115"/>
                    </a:lnTo>
                    <a:lnTo>
                      <a:pt x="9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41"/>
              <p:cNvSpPr>
                <a:spLocks/>
              </p:cNvSpPr>
              <p:nvPr/>
            </p:nvSpPr>
            <p:spPr bwMode="auto">
              <a:xfrm>
                <a:off x="8912226" y="2932113"/>
                <a:ext cx="371475" cy="149225"/>
              </a:xfrm>
              <a:custGeom>
                <a:avLst/>
                <a:gdLst>
                  <a:gd name="T0" fmla="*/ 0 w 234"/>
                  <a:gd name="T1" fmla="*/ 0 h 94"/>
                  <a:gd name="T2" fmla="*/ 234 w 234"/>
                  <a:gd name="T3" fmla="*/ 82 h 94"/>
                  <a:gd name="T4" fmla="*/ 158 w 234"/>
                  <a:gd name="T5" fmla="*/ 94 h 94"/>
                  <a:gd name="T6" fmla="*/ 10 w 234"/>
                  <a:gd name="T7" fmla="*/ 46 h 94"/>
                  <a:gd name="T8" fmla="*/ 0 w 234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4" h="94">
                    <a:moveTo>
                      <a:pt x="0" y="0"/>
                    </a:moveTo>
                    <a:lnTo>
                      <a:pt x="234" y="82"/>
                    </a:lnTo>
                    <a:lnTo>
                      <a:pt x="158" y="94"/>
                    </a:lnTo>
                    <a:lnTo>
                      <a:pt x="10" y="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2"/>
              <p:cNvSpPr>
                <a:spLocks/>
              </p:cNvSpPr>
              <p:nvPr/>
            </p:nvSpPr>
            <p:spPr bwMode="auto">
              <a:xfrm>
                <a:off x="9067801" y="3729038"/>
                <a:ext cx="368300" cy="69850"/>
              </a:xfrm>
              <a:custGeom>
                <a:avLst/>
                <a:gdLst>
                  <a:gd name="T0" fmla="*/ 0 w 232"/>
                  <a:gd name="T1" fmla="*/ 0 h 44"/>
                  <a:gd name="T2" fmla="*/ 232 w 232"/>
                  <a:gd name="T3" fmla="*/ 38 h 44"/>
                  <a:gd name="T4" fmla="*/ 144 w 232"/>
                  <a:gd name="T5" fmla="*/ 44 h 44"/>
                  <a:gd name="T6" fmla="*/ 4 w 232"/>
                  <a:gd name="T7" fmla="*/ 22 h 44"/>
                  <a:gd name="T8" fmla="*/ 0 w 2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44">
                    <a:moveTo>
                      <a:pt x="0" y="0"/>
                    </a:moveTo>
                    <a:lnTo>
                      <a:pt x="232" y="38"/>
                    </a:lnTo>
                    <a:lnTo>
                      <a:pt x="144" y="44"/>
                    </a:lnTo>
                    <a:lnTo>
                      <a:pt x="4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3"/>
              <p:cNvSpPr>
                <a:spLocks/>
              </p:cNvSpPr>
              <p:nvPr/>
            </p:nvSpPr>
            <p:spPr bwMode="auto">
              <a:xfrm>
                <a:off x="9226551" y="4521200"/>
                <a:ext cx="357188" cy="26988"/>
              </a:xfrm>
              <a:custGeom>
                <a:avLst/>
                <a:gdLst>
                  <a:gd name="T0" fmla="*/ 225 w 225"/>
                  <a:gd name="T1" fmla="*/ 0 h 17"/>
                  <a:gd name="T2" fmla="*/ 138 w 225"/>
                  <a:gd name="T3" fmla="*/ 12 h 17"/>
                  <a:gd name="T4" fmla="*/ 1 w 225"/>
                  <a:gd name="T5" fmla="*/ 17 h 17"/>
                  <a:gd name="T6" fmla="*/ 0 w 225"/>
                  <a:gd name="T7" fmla="*/ 9 h 17"/>
                  <a:gd name="T8" fmla="*/ 225 w 225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5" h="17">
                    <a:moveTo>
                      <a:pt x="225" y="0"/>
                    </a:moveTo>
                    <a:lnTo>
                      <a:pt x="138" y="12"/>
                    </a:lnTo>
                    <a:lnTo>
                      <a:pt x="1" y="17"/>
                    </a:lnTo>
                    <a:lnTo>
                      <a:pt x="0" y="9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4"/>
              <p:cNvSpPr>
                <a:spLocks/>
              </p:cNvSpPr>
              <p:nvPr/>
            </p:nvSpPr>
            <p:spPr bwMode="auto">
              <a:xfrm>
                <a:off x="9358313" y="5145088"/>
                <a:ext cx="352425" cy="106363"/>
              </a:xfrm>
              <a:custGeom>
                <a:avLst/>
                <a:gdLst>
                  <a:gd name="T0" fmla="*/ 222 w 222"/>
                  <a:gd name="T1" fmla="*/ 0 h 67"/>
                  <a:gd name="T2" fmla="*/ 5 w 222"/>
                  <a:gd name="T3" fmla="*/ 67 h 67"/>
                  <a:gd name="T4" fmla="*/ 0 w 222"/>
                  <a:gd name="T5" fmla="*/ 48 h 67"/>
                  <a:gd name="T6" fmla="*/ 131 w 222"/>
                  <a:gd name="T7" fmla="*/ 9 h 67"/>
                  <a:gd name="T8" fmla="*/ 222 w 222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2" h="67">
                    <a:moveTo>
                      <a:pt x="222" y="0"/>
                    </a:moveTo>
                    <a:lnTo>
                      <a:pt x="5" y="67"/>
                    </a:lnTo>
                    <a:lnTo>
                      <a:pt x="0" y="48"/>
                    </a:lnTo>
                    <a:lnTo>
                      <a:pt x="131" y="9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8" name="TextBox 57"/>
          <p:cNvSpPr txBox="1"/>
          <p:nvPr/>
        </p:nvSpPr>
        <p:spPr>
          <a:xfrm>
            <a:off x="1273667" y="160738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273667" y="2487284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273667" y="334992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273667" y="4291221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273667" y="519597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68" name="Content Placeholder 4"/>
          <p:cNvSpPr txBox="1">
            <a:spLocks/>
          </p:cNvSpPr>
          <p:nvPr/>
        </p:nvSpPr>
        <p:spPr>
          <a:xfrm>
            <a:off x="1942213" y="1640540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9" name="Content Placeholder 4"/>
          <p:cNvSpPr txBox="1">
            <a:spLocks/>
          </p:cNvSpPr>
          <p:nvPr/>
        </p:nvSpPr>
        <p:spPr>
          <a:xfrm>
            <a:off x="1942213" y="2522466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Content Placeholder 4"/>
          <p:cNvSpPr txBox="1">
            <a:spLocks/>
          </p:cNvSpPr>
          <p:nvPr/>
        </p:nvSpPr>
        <p:spPr>
          <a:xfrm>
            <a:off x="1942213" y="3385785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Content Placeholder 4"/>
          <p:cNvSpPr txBox="1">
            <a:spLocks/>
          </p:cNvSpPr>
          <p:nvPr/>
        </p:nvSpPr>
        <p:spPr>
          <a:xfrm>
            <a:off x="1942213" y="4326403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Content Placeholder 4"/>
          <p:cNvSpPr txBox="1">
            <a:spLocks/>
          </p:cNvSpPr>
          <p:nvPr/>
        </p:nvSpPr>
        <p:spPr>
          <a:xfrm>
            <a:off x="1942213" y="5213230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9611350" y="1899843"/>
            <a:ext cx="2011680" cy="4233781"/>
            <a:chOff x="4446428" y="1524000"/>
            <a:chExt cx="2011680" cy="4233781"/>
          </a:xfrm>
        </p:grpSpPr>
        <p:grpSp>
          <p:nvGrpSpPr>
            <p:cNvPr id="59" name="Group 58"/>
            <p:cNvGrpSpPr/>
            <p:nvPr/>
          </p:nvGrpSpPr>
          <p:grpSpPr>
            <a:xfrm>
              <a:off x="4571999" y="1524000"/>
              <a:ext cx="1597026" cy="4124325"/>
              <a:chOff x="3732213" y="1524000"/>
              <a:chExt cx="1597026" cy="4124325"/>
            </a:xfrm>
          </p:grpSpPr>
          <p:sp>
            <p:nvSpPr>
              <p:cNvPr id="61" name="Freeform 6"/>
              <p:cNvSpPr>
                <a:spLocks/>
              </p:cNvSpPr>
              <p:nvPr/>
            </p:nvSpPr>
            <p:spPr bwMode="auto">
              <a:xfrm>
                <a:off x="4359276" y="2782888"/>
                <a:ext cx="506413" cy="796925"/>
              </a:xfrm>
              <a:custGeom>
                <a:avLst/>
                <a:gdLst/>
                <a:ahLst/>
                <a:cxnLst>
                  <a:cxn ang="0">
                    <a:pos x="268" y="0"/>
                  </a:cxn>
                  <a:cxn ang="0">
                    <a:pos x="319" y="442"/>
                  </a:cxn>
                  <a:cxn ang="0">
                    <a:pos x="86" y="502"/>
                  </a:cxn>
                  <a:cxn ang="0">
                    <a:pos x="0" y="26"/>
                  </a:cxn>
                  <a:cxn ang="0">
                    <a:pos x="2" y="26"/>
                  </a:cxn>
                  <a:cxn ang="0">
                    <a:pos x="10" y="25"/>
                  </a:cxn>
                  <a:cxn ang="0">
                    <a:pos x="22" y="25"/>
                  </a:cxn>
                  <a:cxn ang="0">
                    <a:pos x="39" y="24"/>
                  </a:cxn>
                  <a:cxn ang="0">
                    <a:pos x="59" y="23"/>
                  </a:cxn>
                  <a:cxn ang="0">
                    <a:pos x="83" y="21"/>
                  </a:cxn>
                  <a:cxn ang="0">
                    <a:pos x="110" y="19"/>
                  </a:cxn>
                  <a:cxn ang="0">
                    <a:pos x="139" y="16"/>
                  </a:cxn>
                  <a:cxn ang="0">
                    <a:pos x="170" y="13"/>
                  </a:cxn>
                  <a:cxn ang="0">
                    <a:pos x="201" y="9"/>
                  </a:cxn>
                  <a:cxn ang="0">
                    <a:pos x="234" y="5"/>
                  </a:cxn>
                  <a:cxn ang="0">
                    <a:pos x="268" y="0"/>
                  </a:cxn>
                </a:cxnLst>
                <a:rect l="0" t="0" r="r" b="b"/>
                <a:pathLst>
                  <a:path w="319" h="502">
                    <a:moveTo>
                      <a:pt x="268" y="0"/>
                    </a:moveTo>
                    <a:lnTo>
                      <a:pt x="319" y="442"/>
                    </a:lnTo>
                    <a:lnTo>
                      <a:pt x="86" y="502"/>
                    </a:lnTo>
                    <a:lnTo>
                      <a:pt x="0" y="26"/>
                    </a:lnTo>
                    <a:lnTo>
                      <a:pt x="2" y="26"/>
                    </a:lnTo>
                    <a:lnTo>
                      <a:pt x="10" y="25"/>
                    </a:lnTo>
                    <a:lnTo>
                      <a:pt x="22" y="25"/>
                    </a:lnTo>
                    <a:lnTo>
                      <a:pt x="39" y="24"/>
                    </a:lnTo>
                    <a:lnTo>
                      <a:pt x="59" y="23"/>
                    </a:lnTo>
                    <a:lnTo>
                      <a:pt x="83" y="21"/>
                    </a:lnTo>
                    <a:lnTo>
                      <a:pt x="110" y="19"/>
                    </a:lnTo>
                    <a:lnTo>
                      <a:pt x="139" y="16"/>
                    </a:lnTo>
                    <a:lnTo>
                      <a:pt x="170" y="13"/>
                    </a:lnTo>
                    <a:lnTo>
                      <a:pt x="201" y="9"/>
                    </a:lnTo>
                    <a:lnTo>
                      <a:pt x="234" y="5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rgbClr val="F4F8F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7"/>
              <p:cNvSpPr>
                <a:spLocks/>
              </p:cNvSpPr>
              <p:nvPr/>
            </p:nvSpPr>
            <p:spPr bwMode="auto">
              <a:xfrm>
                <a:off x="4249738" y="4044950"/>
                <a:ext cx="666750" cy="1539875"/>
              </a:xfrm>
              <a:custGeom>
                <a:avLst/>
                <a:gdLst/>
                <a:ahLst/>
                <a:cxnLst>
                  <a:cxn ang="0">
                    <a:pos x="292" y="6"/>
                  </a:cxn>
                  <a:cxn ang="0">
                    <a:pos x="420" y="55"/>
                  </a:cxn>
                  <a:cxn ang="0">
                    <a:pos x="418" y="75"/>
                  </a:cxn>
                  <a:cxn ang="0">
                    <a:pos x="415" y="109"/>
                  </a:cxn>
                  <a:cxn ang="0">
                    <a:pos x="411" y="157"/>
                  </a:cxn>
                  <a:cxn ang="0">
                    <a:pos x="407" y="213"/>
                  </a:cxn>
                  <a:cxn ang="0">
                    <a:pos x="398" y="337"/>
                  </a:cxn>
                  <a:cxn ang="0">
                    <a:pos x="394" y="398"/>
                  </a:cxn>
                  <a:cxn ang="0">
                    <a:pos x="390" y="453"/>
                  </a:cxn>
                  <a:cxn ang="0">
                    <a:pos x="388" y="500"/>
                  </a:cxn>
                  <a:cxn ang="0">
                    <a:pos x="387" y="541"/>
                  </a:cxn>
                  <a:cxn ang="0">
                    <a:pos x="386" y="620"/>
                  </a:cxn>
                  <a:cxn ang="0">
                    <a:pos x="387" y="768"/>
                  </a:cxn>
                  <a:cxn ang="0">
                    <a:pos x="388" y="879"/>
                  </a:cxn>
                  <a:cxn ang="0">
                    <a:pos x="258" y="970"/>
                  </a:cxn>
                  <a:cxn ang="0">
                    <a:pos x="253" y="920"/>
                  </a:cxn>
                  <a:cxn ang="0">
                    <a:pos x="251" y="853"/>
                  </a:cxn>
                  <a:cxn ang="0">
                    <a:pos x="249" y="775"/>
                  </a:cxn>
                  <a:cxn ang="0">
                    <a:pos x="250" y="649"/>
                  </a:cxn>
                  <a:cxn ang="0">
                    <a:pos x="251" y="566"/>
                  </a:cxn>
                  <a:cxn ang="0">
                    <a:pos x="254" y="491"/>
                  </a:cxn>
                  <a:cxn ang="0">
                    <a:pos x="256" y="430"/>
                  </a:cxn>
                  <a:cxn ang="0">
                    <a:pos x="262" y="344"/>
                  </a:cxn>
                  <a:cxn ang="0">
                    <a:pos x="266" y="287"/>
                  </a:cxn>
                  <a:cxn ang="0">
                    <a:pos x="269" y="240"/>
                  </a:cxn>
                  <a:cxn ang="0">
                    <a:pos x="272" y="205"/>
                  </a:cxn>
                  <a:cxn ang="0">
                    <a:pos x="273" y="185"/>
                  </a:cxn>
                  <a:cxn ang="0">
                    <a:pos x="154" y="186"/>
                  </a:cxn>
                  <a:cxn ang="0">
                    <a:pos x="159" y="234"/>
                  </a:cxn>
                  <a:cxn ang="0">
                    <a:pos x="163" y="300"/>
                  </a:cxn>
                  <a:cxn ang="0">
                    <a:pos x="165" y="377"/>
                  </a:cxn>
                  <a:cxn ang="0">
                    <a:pos x="166" y="461"/>
                  </a:cxn>
                  <a:cxn ang="0">
                    <a:pos x="165" y="687"/>
                  </a:cxn>
                  <a:cxn ang="0">
                    <a:pos x="165" y="745"/>
                  </a:cxn>
                  <a:cxn ang="0">
                    <a:pos x="163" y="803"/>
                  </a:cxn>
                  <a:cxn ang="0">
                    <a:pos x="160" y="857"/>
                  </a:cxn>
                  <a:cxn ang="0">
                    <a:pos x="157" y="902"/>
                  </a:cxn>
                  <a:cxn ang="0">
                    <a:pos x="154" y="935"/>
                  </a:cxn>
                  <a:cxn ang="0">
                    <a:pos x="152" y="953"/>
                  </a:cxn>
                  <a:cxn ang="0">
                    <a:pos x="20" y="917"/>
                  </a:cxn>
                  <a:cxn ang="0">
                    <a:pos x="21" y="907"/>
                  </a:cxn>
                  <a:cxn ang="0">
                    <a:pos x="22" y="876"/>
                  </a:cxn>
                  <a:cxn ang="0">
                    <a:pos x="24" y="828"/>
                  </a:cxn>
                  <a:cxn ang="0">
                    <a:pos x="25" y="764"/>
                  </a:cxn>
                  <a:cxn ang="0">
                    <a:pos x="26" y="642"/>
                  </a:cxn>
                  <a:cxn ang="0">
                    <a:pos x="24" y="546"/>
                  </a:cxn>
                  <a:cxn ang="0">
                    <a:pos x="21" y="468"/>
                  </a:cxn>
                  <a:cxn ang="0">
                    <a:pos x="17" y="387"/>
                  </a:cxn>
                  <a:cxn ang="0">
                    <a:pos x="14" y="308"/>
                  </a:cxn>
                  <a:cxn ang="0">
                    <a:pos x="10" y="234"/>
                  </a:cxn>
                  <a:cxn ang="0">
                    <a:pos x="7" y="168"/>
                  </a:cxn>
                  <a:cxn ang="0">
                    <a:pos x="4" y="114"/>
                  </a:cxn>
                  <a:cxn ang="0">
                    <a:pos x="2" y="75"/>
                  </a:cxn>
                  <a:cxn ang="0">
                    <a:pos x="0" y="54"/>
                  </a:cxn>
                  <a:cxn ang="0">
                    <a:pos x="241" y="0"/>
                  </a:cxn>
                </a:cxnLst>
                <a:rect l="0" t="0" r="r" b="b"/>
                <a:pathLst>
                  <a:path w="420" h="970">
                    <a:moveTo>
                      <a:pt x="241" y="0"/>
                    </a:moveTo>
                    <a:lnTo>
                      <a:pt x="292" y="6"/>
                    </a:lnTo>
                    <a:lnTo>
                      <a:pt x="420" y="53"/>
                    </a:lnTo>
                    <a:lnTo>
                      <a:pt x="420" y="55"/>
                    </a:lnTo>
                    <a:lnTo>
                      <a:pt x="419" y="63"/>
                    </a:lnTo>
                    <a:lnTo>
                      <a:pt x="418" y="75"/>
                    </a:lnTo>
                    <a:lnTo>
                      <a:pt x="417" y="91"/>
                    </a:lnTo>
                    <a:lnTo>
                      <a:pt x="415" y="109"/>
                    </a:lnTo>
                    <a:lnTo>
                      <a:pt x="414" y="131"/>
                    </a:lnTo>
                    <a:lnTo>
                      <a:pt x="411" y="157"/>
                    </a:lnTo>
                    <a:lnTo>
                      <a:pt x="409" y="184"/>
                    </a:lnTo>
                    <a:lnTo>
                      <a:pt x="407" y="213"/>
                    </a:lnTo>
                    <a:lnTo>
                      <a:pt x="403" y="274"/>
                    </a:lnTo>
                    <a:lnTo>
                      <a:pt x="398" y="337"/>
                    </a:lnTo>
                    <a:lnTo>
                      <a:pt x="395" y="368"/>
                    </a:lnTo>
                    <a:lnTo>
                      <a:pt x="394" y="398"/>
                    </a:lnTo>
                    <a:lnTo>
                      <a:pt x="391" y="427"/>
                    </a:lnTo>
                    <a:lnTo>
                      <a:pt x="390" y="453"/>
                    </a:lnTo>
                    <a:lnTo>
                      <a:pt x="389" y="478"/>
                    </a:lnTo>
                    <a:lnTo>
                      <a:pt x="388" y="500"/>
                    </a:lnTo>
                    <a:lnTo>
                      <a:pt x="388" y="519"/>
                    </a:lnTo>
                    <a:lnTo>
                      <a:pt x="387" y="541"/>
                    </a:lnTo>
                    <a:lnTo>
                      <a:pt x="387" y="591"/>
                    </a:lnTo>
                    <a:lnTo>
                      <a:pt x="386" y="620"/>
                    </a:lnTo>
                    <a:lnTo>
                      <a:pt x="386" y="738"/>
                    </a:lnTo>
                    <a:lnTo>
                      <a:pt x="387" y="768"/>
                    </a:lnTo>
                    <a:lnTo>
                      <a:pt x="387" y="863"/>
                    </a:lnTo>
                    <a:lnTo>
                      <a:pt x="388" y="879"/>
                    </a:lnTo>
                    <a:lnTo>
                      <a:pt x="388" y="902"/>
                    </a:lnTo>
                    <a:lnTo>
                      <a:pt x="258" y="970"/>
                    </a:lnTo>
                    <a:lnTo>
                      <a:pt x="255" y="947"/>
                    </a:lnTo>
                    <a:lnTo>
                      <a:pt x="253" y="920"/>
                    </a:lnTo>
                    <a:lnTo>
                      <a:pt x="251" y="888"/>
                    </a:lnTo>
                    <a:lnTo>
                      <a:pt x="251" y="853"/>
                    </a:lnTo>
                    <a:lnTo>
                      <a:pt x="250" y="815"/>
                    </a:lnTo>
                    <a:lnTo>
                      <a:pt x="249" y="775"/>
                    </a:lnTo>
                    <a:lnTo>
                      <a:pt x="249" y="691"/>
                    </a:lnTo>
                    <a:lnTo>
                      <a:pt x="250" y="649"/>
                    </a:lnTo>
                    <a:lnTo>
                      <a:pt x="251" y="607"/>
                    </a:lnTo>
                    <a:lnTo>
                      <a:pt x="251" y="566"/>
                    </a:lnTo>
                    <a:lnTo>
                      <a:pt x="252" y="527"/>
                    </a:lnTo>
                    <a:lnTo>
                      <a:pt x="254" y="491"/>
                    </a:lnTo>
                    <a:lnTo>
                      <a:pt x="254" y="458"/>
                    </a:lnTo>
                    <a:lnTo>
                      <a:pt x="256" y="430"/>
                    </a:lnTo>
                    <a:lnTo>
                      <a:pt x="258" y="405"/>
                    </a:lnTo>
                    <a:lnTo>
                      <a:pt x="262" y="344"/>
                    </a:lnTo>
                    <a:lnTo>
                      <a:pt x="264" y="315"/>
                    </a:lnTo>
                    <a:lnTo>
                      <a:pt x="266" y="287"/>
                    </a:lnTo>
                    <a:lnTo>
                      <a:pt x="268" y="263"/>
                    </a:lnTo>
                    <a:lnTo>
                      <a:pt x="269" y="240"/>
                    </a:lnTo>
                    <a:lnTo>
                      <a:pt x="271" y="220"/>
                    </a:lnTo>
                    <a:lnTo>
                      <a:pt x="272" y="205"/>
                    </a:lnTo>
                    <a:lnTo>
                      <a:pt x="273" y="193"/>
                    </a:lnTo>
                    <a:lnTo>
                      <a:pt x="273" y="185"/>
                    </a:lnTo>
                    <a:lnTo>
                      <a:pt x="273" y="183"/>
                    </a:lnTo>
                    <a:lnTo>
                      <a:pt x="154" y="186"/>
                    </a:lnTo>
                    <a:lnTo>
                      <a:pt x="157" y="208"/>
                    </a:lnTo>
                    <a:lnTo>
                      <a:pt x="159" y="234"/>
                    </a:lnTo>
                    <a:lnTo>
                      <a:pt x="162" y="265"/>
                    </a:lnTo>
                    <a:lnTo>
                      <a:pt x="163" y="300"/>
                    </a:lnTo>
                    <a:lnTo>
                      <a:pt x="164" y="338"/>
                    </a:lnTo>
                    <a:lnTo>
                      <a:pt x="165" y="377"/>
                    </a:lnTo>
                    <a:lnTo>
                      <a:pt x="165" y="418"/>
                    </a:lnTo>
                    <a:lnTo>
                      <a:pt x="166" y="461"/>
                    </a:lnTo>
                    <a:lnTo>
                      <a:pt x="166" y="656"/>
                    </a:lnTo>
                    <a:lnTo>
                      <a:pt x="165" y="687"/>
                    </a:lnTo>
                    <a:lnTo>
                      <a:pt x="165" y="714"/>
                    </a:lnTo>
                    <a:lnTo>
                      <a:pt x="165" y="745"/>
                    </a:lnTo>
                    <a:lnTo>
                      <a:pt x="164" y="775"/>
                    </a:lnTo>
                    <a:lnTo>
                      <a:pt x="163" y="803"/>
                    </a:lnTo>
                    <a:lnTo>
                      <a:pt x="162" y="831"/>
                    </a:lnTo>
                    <a:lnTo>
                      <a:pt x="160" y="857"/>
                    </a:lnTo>
                    <a:lnTo>
                      <a:pt x="158" y="881"/>
                    </a:lnTo>
                    <a:lnTo>
                      <a:pt x="157" y="902"/>
                    </a:lnTo>
                    <a:lnTo>
                      <a:pt x="155" y="920"/>
                    </a:lnTo>
                    <a:lnTo>
                      <a:pt x="154" y="935"/>
                    </a:lnTo>
                    <a:lnTo>
                      <a:pt x="153" y="946"/>
                    </a:lnTo>
                    <a:lnTo>
                      <a:pt x="152" y="953"/>
                    </a:lnTo>
                    <a:lnTo>
                      <a:pt x="152" y="956"/>
                    </a:lnTo>
                    <a:lnTo>
                      <a:pt x="20" y="917"/>
                    </a:lnTo>
                    <a:lnTo>
                      <a:pt x="20" y="915"/>
                    </a:lnTo>
                    <a:lnTo>
                      <a:pt x="21" y="907"/>
                    </a:lnTo>
                    <a:lnTo>
                      <a:pt x="21" y="894"/>
                    </a:lnTo>
                    <a:lnTo>
                      <a:pt x="22" y="876"/>
                    </a:lnTo>
                    <a:lnTo>
                      <a:pt x="23" y="854"/>
                    </a:lnTo>
                    <a:lnTo>
                      <a:pt x="24" y="828"/>
                    </a:lnTo>
                    <a:lnTo>
                      <a:pt x="24" y="798"/>
                    </a:lnTo>
                    <a:lnTo>
                      <a:pt x="25" y="764"/>
                    </a:lnTo>
                    <a:lnTo>
                      <a:pt x="26" y="727"/>
                    </a:lnTo>
                    <a:lnTo>
                      <a:pt x="26" y="642"/>
                    </a:lnTo>
                    <a:lnTo>
                      <a:pt x="25" y="595"/>
                    </a:lnTo>
                    <a:lnTo>
                      <a:pt x="24" y="546"/>
                    </a:lnTo>
                    <a:lnTo>
                      <a:pt x="22" y="507"/>
                    </a:lnTo>
                    <a:lnTo>
                      <a:pt x="21" y="468"/>
                    </a:lnTo>
                    <a:lnTo>
                      <a:pt x="20" y="427"/>
                    </a:lnTo>
                    <a:lnTo>
                      <a:pt x="17" y="387"/>
                    </a:lnTo>
                    <a:lnTo>
                      <a:pt x="16" y="346"/>
                    </a:lnTo>
                    <a:lnTo>
                      <a:pt x="14" y="308"/>
                    </a:lnTo>
                    <a:lnTo>
                      <a:pt x="13" y="270"/>
                    </a:lnTo>
                    <a:lnTo>
                      <a:pt x="10" y="234"/>
                    </a:lnTo>
                    <a:lnTo>
                      <a:pt x="9" y="199"/>
                    </a:lnTo>
                    <a:lnTo>
                      <a:pt x="7" y="168"/>
                    </a:lnTo>
                    <a:lnTo>
                      <a:pt x="6" y="139"/>
                    </a:lnTo>
                    <a:lnTo>
                      <a:pt x="4" y="114"/>
                    </a:lnTo>
                    <a:lnTo>
                      <a:pt x="2" y="92"/>
                    </a:lnTo>
                    <a:lnTo>
                      <a:pt x="2" y="75"/>
                    </a:lnTo>
                    <a:lnTo>
                      <a:pt x="1" y="61"/>
                    </a:lnTo>
                    <a:lnTo>
                      <a:pt x="0" y="54"/>
                    </a:lnTo>
                    <a:lnTo>
                      <a:pt x="0" y="50"/>
                    </a:lnTo>
                    <a:lnTo>
                      <a:pt x="24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8"/>
              <p:cNvSpPr>
                <a:spLocks/>
              </p:cNvSpPr>
              <p:nvPr/>
            </p:nvSpPr>
            <p:spPr bwMode="auto">
              <a:xfrm>
                <a:off x="4203701" y="5438775"/>
                <a:ext cx="300038" cy="193675"/>
              </a:xfrm>
              <a:custGeom>
                <a:avLst/>
                <a:gdLst/>
                <a:ahLst/>
                <a:cxnLst>
                  <a:cxn ang="0">
                    <a:pos x="92" y="0"/>
                  </a:cxn>
                  <a:cxn ang="0">
                    <a:pos x="110" y="1"/>
                  </a:cxn>
                  <a:cxn ang="0">
                    <a:pos x="126" y="5"/>
                  </a:cxn>
                  <a:cxn ang="0">
                    <a:pos x="139" y="10"/>
                  </a:cxn>
                  <a:cxn ang="0">
                    <a:pos x="151" y="17"/>
                  </a:cxn>
                  <a:cxn ang="0">
                    <a:pos x="161" y="27"/>
                  </a:cxn>
                  <a:cxn ang="0">
                    <a:pos x="168" y="37"/>
                  </a:cxn>
                  <a:cxn ang="0">
                    <a:pos x="175" y="48"/>
                  </a:cxn>
                  <a:cxn ang="0">
                    <a:pos x="179" y="58"/>
                  </a:cxn>
                  <a:cxn ang="0">
                    <a:pos x="183" y="69"/>
                  </a:cxn>
                  <a:cxn ang="0">
                    <a:pos x="186" y="79"/>
                  </a:cxn>
                  <a:cxn ang="0">
                    <a:pos x="187" y="89"/>
                  </a:cxn>
                  <a:cxn ang="0">
                    <a:pos x="188" y="97"/>
                  </a:cxn>
                  <a:cxn ang="0">
                    <a:pos x="189" y="103"/>
                  </a:cxn>
                  <a:cxn ang="0">
                    <a:pos x="189" y="108"/>
                  </a:cxn>
                  <a:cxn ang="0">
                    <a:pos x="187" y="109"/>
                  </a:cxn>
                  <a:cxn ang="0">
                    <a:pos x="180" y="110"/>
                  </a:cxn>
                  <a:cxn ang="0">
                    <a:pos x="171" y="112"/>
                  </a:cxn>
                  <a:cxn ang="0">
                    <a:pos x="158" y="115"/>
                  </a:cxn>
                  <a:cxn ang="0">
                    <a:pos x="142" y="117"/>
                  </a:cxn>
                  <a:cxn ang="0">
                    <a:pos x="124" y="119"/>
                  </a:cxn>
                  <a:cxn ang="0">
                    <a:pos x="105" y="121"/>
                  </a:cxn>
                  <a:cxn ang="0">
                    <a:pos x="83" y="122"/>
                  </a:cxn>
                  <a:cxn ang="0">
                    <a:pos x="61" y="122"/>
                  </a:cxn>
                  <a:cxn ang="0">
                    <a:pos x="44" y="121"/>
                  </a:cxn>
                  <a:cxn ang="0">
                    <a:pos x="30" y="120"/>
                  </a:cxn>
                  <a:cxn ang="0">
                    <a:pos x="19" y="117"/>
                  </a:cxn>
                  <a:cxn ang="0">
                    <a:pos x="11" y="115"/>
                  </a:cxn>
                  <a:cxn ang="0">
                    <a:pos x="5" y="112"/>
                  </a:cxn>
                  <a:cxn ang="0">
                    <a:pos x="2" y="110"/>
                  </a:cxn>
                  <a:cxn ang="0">
                    <a:pos x="1" y="109"/>
                  </a:cxn>
                  <a:cxn ang="0">
                    <a:pos x="0" y="108"/>
                  </a:cxn>
                  <a:cxn ang="0">
                    <a:pos x="0" y="96"/>
                  </a:cxn>
                  <a:cxn ang="0">
                    <a:pos x="2" y="88"/>
                  </a:cxn>
                  <a:cxn ang="0">
                    <a:pos x="3" y="78"/>
                  </a:cxn>
                  <a:cxn ang="0">
                    <a:pos x="5" y="67"/>
                  </a:cxn>
                  <a:cxn ang="0">
                    <a:pos x="9" y="56"/>
                  </a:cxn>
                  <a:cxn ang="0">
                    <a:pos x="15" y="44"/>
                  </a:cxn>
                  <a:cxn ang="0">
                    <a:pos x="22" y="33"/>
                  </a:cxn>
                  <a:cxn ang="0">
                    <a:pos x="31" y="23"/>
                  </a:cxn>
                  <a:cxn ang="0">
                    <a:pos x="42" y="14"/>
                  </a:cxn>
                  <a:cxn ang="0">
                    <a:pos x="56" y="7"/>
                  </a:cxn>
                  <a:cxn ang="0">
                    <a:pos x="72" y="2"/>
                  </a:cxn>
                  <a:cxn ang="0">
                    <a:pos x="92" y="0"/>
                  </a:cxn>
                </a:cxnLst>
                <a:rect l="0" t="0" r="r" b="b"/>
                <a:pathLst>
                  <a:path w="189" h="122">
                    <a:moveTo>
                      <a:pt x="92" y="0"/>
                    </a:moveTo>
                    <a:lnTo>
                      <a:pt x="110" y="1"/>
                    </a:lnTo>
                    <a:lnTo>
                      <a:pt x="126" y="5"/>
                    </a:lnTo>
                    <a:lnTo>
                      <a:pt x="139" y="10"/>
                    </a:lnTo>
                    <a:lnTo>
                      <a:pt x="151" y="17"/>
                    </a:lnTo>
                    <a:lnTo>
                      <a:pt x="161" y="27"/>
                    </a:lnTo>
                    <a:lnTo>
                      <a:pt x="168" y="37"/>
                    </a:lnTo>
                    <a:lnTo>
                      <a:pt x="175" y="48"/>
                    </a:lnTo>
                    <a:lnTo>
                      <a:pt x="179" y="58"/>
                    </a:lnTo>
                    <a:lnTo>
                      <a:pt x="183" y="69"/>
                    </a:lnTo>
                    <a:lnTo>
                      <a:pt x="186" y="79"/>
                    </a:lnTo>
                    <a:lnTo>
                      <a:pt x="187" y="89"/>
                    </a:lnTo>
                    <a:lnTo>
                      <a:pt x="188" y="97"/>
                    </a:lnTo>
                    <a:lnTo>
                      <a:pt x="189" y="103"/>
                    </a:lnTo>
                    <a:lnTo>
                      <a:pt x="189" y="108"/>
                    </a:lnTo>
                    <a:lnTo>
                      <a:pt x="187" y="109"/>
                    </a:lnTo>
                    <a:lnTo>
                      <a:pt x="180" y="110"/>
                    </a:lnTo>
                    <a:lnTo>
                      <a:pt x="171" y="112"/>
                    </a:lnTo>
                    <a:lnTo>
                      <a:pt x="158" y="115"/>
                    </a:lnTo>
                    <a:lnTo>
                      <a:pt x="142" y="117"/>
                    </a:lnTo>
                    <a:lnTo>
                      <a:pt x="124" y="119"/>
                    </a:lnTo>
                    <a:lnTo>
                      <a:pt x="105" y="121"/>
                    </a:lnTo>
                    <a:lnTo>
                      <a:pt x="83" y="122"/>
                    </a:lnTo>
                    <a:lnTo>
                      <a:pt x="61" y="122"/>
                    </a:lnTo>
                    <a:lnTo>
                      <a:pt x="44" y="121"/>
                    </a:lnTo>
                    <a:lnTo>
                      <a:pt x="30" y="120"/>
                    </a:lnTo>
                    <a:lnTo>
                      <a:pt x="19" y="117"/>
                    </a:lnTo>
                    <a:lnTo>
                      <a:pt x="11" y="115"/>
                    </a:lnTo>
                    <a:lnTo>
                      <a:pt x="5" y="112"/>
                    </a:lnTo>
                    <a:lnTo>
                      <a:pt x="2" y="110"/>
                    </a:lnTo>
                    <a:lnTo>
                      <a:pt x="1" y="109"/>
                    </a:lnTo>
                    <a:lnTo>
                      <a:pt x="0" y="108"/>
                    </a:lnTo>
                    <a:lnTo>
                      <a:pt x="0" y="96"/>
                    </a:lnTo>
                    <a:lnTo>
                      <a:pt x="2" y="88"/>
                    </a:lnTo>
                    <a:lnTo>
                      <a:pt x="3" y="78"/>
                    </a:lnTo>
                    <a:lnTo>
                      <a:pt x="5" y="67"/>
                    </a:lnTo>
                    <a:lnTo>
                      <a:pt x="9" y="56"/>
                    </a:lnTo>
                    <a:lnTo>
                      <a:pt x="15" y="44"/>
                    </a:lnTo>
                    <a:lnTo>
                      <a:pt x="22" y="33"/>
                    </a:lnTo>
                    <a:lnTo>
                      <a:pt x="31" y="23"/>
                    </a:lnTo>
                    <a:lnTo>
                      <a:pt x="42" y="14"/>
                    </a:lnTo>
                    <a:lnTo>
                      <a:pt x="56" y="7"/>
                    </a:lnTo>
                    <a:lnTo>
                      <a:pt x="72" y="2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9"/>
              <p:cNvSpPr>
                <a:spLocks/>
              </p:cNvSpPr>
              <p:nvPr/>
            </p:nvSpPr>
            <p:spPr bwMode="auto">
              <a:xfrm>
                <a:off x="4656138" y="5441950"/>
                <a:ext cx="322263" cy="206375"/>
              </a:xfrm>
              <a:custGeom>
                <a:avLst/>
                <a:gdLst/>
                <a:ahLst/>
                <a:cxnLst>
                  <a:cxn ang="0">
                    <a:pos x="111" y="0"/>
                  </a:cxn>
                  <a:cxn ang="0">
                    <a:pos x="129" y="1"/>
                  </a:cxn>
                  <a:cxn ang="0">
                    <a:pos x="146" y="4"/>
                  </a:cxn>
                  <a:cxn ang="0">
                    <a:pos x="159" y="10"/>
                  </a:cxn>
                  <a:cxn ang="0">
                    <a:pos x="170" y="18"/>
                  </a:cxn>
                  <a:cxn ang="0">
                    <a:pos x="179" y="27"/>
                  </a:cxn>
                  <a:cxn ang="0">
                    <a:pos x="187" y="36"/>
                  </a:cxn>
                  <a:cxn ang="0">
                    <a:pos x="192" y="47"/>
                  </a:cxn>
                  <a:cxn ang="0">
                    <a:pos x="196" y="58"/>
                  </a:cxn>
                  <a:cxn ang="0">
                    <a:pos x="199" y="69"/>
                  </a:cxn>
                  <a:cxn ang="0">
                    <a:pos x="202" y="80"/>
                  </a:cxn>
                  <a:cxn ang="0">
                    <a:pos x="202" y="89"/>
                  </a:cxn>
                  <a:cxn ang="0">
                    <a:pos x="203" y="97"/>
                  </a:cxn>
                  <a:cxn ang="0">
                    <a:pos x="203" y="110"/>
                  </a:cxn>
                  <a:cxn ang="0">
                    <a:pos x="202" y="110"/>
                  </a:cxn>
                  <a:cxn ang="0">
                    <a:pos x="201" y="113"/>
                  </a:cxn>
                  <a:cxn ang="0">
                    <a:pos x="197" y="115"/>
                  </a:cxn>
                  <a:cxn ang="0">
                    <a:pos x="191" y="118"/>
                  </a:cxn>
                  <a:cxn ang="0">
                    <a:pos x="182" y="121"/>
                  </a:cxn>
                  <a:cxn ang="0">
                    <a:pos x="169" y="124"/>
                  </a:cxn>
                  <a:cxn ang="0">
                    <a:pos x="152" y="127"/>
                  </a:cxn>
                  <a:cxn ang="0">
                    <a:pos x="131" y="129"/>
                  </a:cxn>
                  <a:cxn ang="0">
                    <a:pos x="111" y="130"/>
                  </a:cxn>
                  <a:cxn ang="0">
                    <a:pos x="92" y="129"/>
                  </a:cxn>
                  <a:cxn ang="0">
                    <a:pos x="74" y="127"/>
                  </a:cxn>
                  <a:cxn ang="0">
                    <a:pos x="57" y="125"/>
                  </a:cxn>
                  <a:cxn ang="0">
                    <a:pos x="41" y="121"/>
                  </a:cxn>
                  <a:cxn ang="0">
                    <a:pos x="28" y="118"/>
                  </a:cxn>
                  <a:cxn ang="0">
                    <a:pos x="16" y="114"/>
                  </a:cxn>
                  <a:cxn ang="0">
                    <a:pos x="7" y="111"/>
                  </a:cxn>
                  <a:cxn ang="0">
                    <a:pos x="2" y="110"/>
                  </a:cxn>
                  <a:cxn ang="0">
                    <a:pos x="0" y="109"/>
                  </a:cxn>
                  <a:cxn ang="0">
                    <a:pos x="0" y="104"/>
                  </a:cxn>
                  <a:cxn ang="0">
                    <a:pos x="1" y="98"/>
                  </a:cxn>
                  <a:cxn ang="0">
                    <a:pos x="2" y="91"/>
                  </a:cxn>
                  <a:cxn ang="0">
                    <a:pos x="4" y="82"/>
                  </a:cxn>
                  <a:cxn ang="0">
                    <a:pos x="7" y="72"/>
                  </a:cxn>
                  <a:cxn ang="0">
                    <a:pos x="11" y="62"/>
                  </a:cxn>
                  <a:cxn ang="0">
                    <a:pos x="17" y="51"/>
                  </a:cxn>
                  <a:cxn ang="0">
                    <a:pos x="24" y="40"/>
                  </a:cxn>
                  <a:cxn ang="0">
                    <a:pos x="32" y="30"/>
                  </a:cxn>
                  <a:cxn ang="0">
                    <a:pos x="43" y="21"/>
                  </a:cxn>
                  <a:cxn ang="0">
                    <a:pos x="57" y="14"/>
                  </a:cxn>
                  <a:cxn ang="0">
                    <a:pos x="72" y="7"/>
                  </a:cxn>
                  <a:cxn ang="0">
                    <a:pos x="90" y="3"/>
                  </a:cxn>
                  <a:cxn ang="0">
                    <a:pos x="111" y="0"/>
                  </a:cxn>
                </a:cxnLst>
                <a:rect l="0" t="0" r="r" b="b"/>
                <a:pathLst>
                  <a:path w="203" h="130">
                    <a:moveTo>
                      <a:pt x="111" y="0"/>
                    </a:moveTo>
                    <a:lnTo>
                      <a:pt x="129" y="1"/>
                    </a:lnTo>
                    <a:lnTo>
                      <a:pt x="146" y="4"/>
                    </a:lnTo>
                    <a:lnTo>
                      <a:pt x="159" y="10"/>
                    </a:lnTo>
                    <a:lnTo>
                      <a:pt x="170" y="18"/>
                    </a:lnTo>
                    <a:lnTo>
                      <a:pt x="179" y="27"/>
                    </a:lnTo>
                    <a:lnTo>
                      <a:pt x="187" y="36"/>
                    </a:lnTo>
                    <a:lnTo>
                      <a:pt x="192" y="47"/>
                    </a:lnTo>
                    <a:lnTo>
                      <a:pt x="196" y="58"/>
                    </a:lnTo>
                    <a:lnTo>
                      <a:pt x="199" y="69"/>
                    </a:lnTo>
                    <a:lnTo>
                      <a:pt x="202" y="80"/>
                    </a:lnTo>
                    <a:lnTo>
                      <a:pt x="202" y="89"/>
                    </a:lnTo>
                    <a:lnTo>
                      <a:pt x="203" y="97"/>
                    </a:lnTo>
                    <a:lnTo>
                      <a:pt x="203" y="110"/>
                    </a:lnTo>
                    <a:lnTo>
                      <a:pt x="202" y="110"/>
                    </a:lnTo>
                    <a:lnTo>
                      <a:pt x="201" y="113"/>
                    </a:lnTo>
                    <a:lnTo>
                      <a:pt x="197" y="115"/>
                    </a:lnTo>
                    <a:lnTo>
                      <a:pt x="191" y="118"/>
                    </a:lnTo>
                    <a:lnTo>
                      <a:pt x="182" y="121"/>
                    </a:lnTo>
                    <a:lnTo>
                      <a:pt x="169" y="124"/>
                    </a:lnTo>
                    <a:lnTo>
                      <a:pt x="152" y="127"/>
                    </a:lnTo>
                    <a:lnTo>
                      <a:pt x="131" y="129"/>
                    </a:lnTo>
                    <a:lnTo>
                      <a:pt x="111" y="130"/>
                    </a:lnTo>
                    <a:lnTo>
                      <a:pt x="92" y="129"/>
                    </a:lnTo>
                    <a:lnTo>
                      <a:pt x="74" y="127"/>
                    </a:lnTo>
                    <a:lnTo>
                      <a:pt x="57" y="125"/>
                    </a:lnTo>
                    <a:lnTo>
                      <a:pt x="41" y="121"/>
                    </a:lnTo>
                    <a:lnTo>
                      <a:pt x="28" y="118"/>
                    </a:lnTo>
                    <a:lnTo>
                      <a:pt x="16" y="114"/>
                    </a:lnTo>
                    <a:lnTo>
                      <a:pt x="7" y="111"/>
                    </a:lnTo>
                    <a:lnTo>
                      <a:pt x="2" y="110"/>
                    </a:lnTo>
                    <a:lnTo>
                      <a:pt x="0" y="109"/>
                    </a:lnTo>
                    <a:lnTo>
                      <a:pt x="0" y="104"/>
                    </a:lnTo>
                    <a:lnTo>
                      <a:pt x="1" y="98"/>
                    </a:lnTo>
                    <a:lnTo>
                      <a:pt x="2" y="91"/>
                    </a:lnTo>
                    <a:lnTo>
                      <a:pt x="4" y="82"/>
                    </a:lnTo>
                    <a:lnTo>
                      <a:pt x="7" y="72"/>
                    </a:lnTo>
                    <a:lnTo>
                      <a:pt x="11" y="62"/>
                    </a:lnTo>
                    <a:lnTo>
                      <a:pt x="17" y="51"/>
                    </a:lnTo>
                    <a:lnTo>
                      <a:pt x="24" y="40"/>
                    </a:lnTo>
                    <a:lnTo>
                      <a:pt x="32" y="30"/>
                    </a:lnTo>
                    <a:lnTo>
                      <a:pt x="43" y="21"/>
                    </a:lnTo>
                    <a:lnTo>
                      <a:pt x="57" y="14"/>
                    </a:lnTo>
                    <a:lnTo>
                      <a:pt x="72" y="7"/>
                    </a:lnTo>
                    <a:lnTo>
                      <a:pt x="90" y="3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10"/>
              <p:cNvSpPr>
                <a:spLocks/>
              </p:cNvSpPr>
              <p:nvPr/>
            </p:nvSpPr>
            <p:spPr bwMode="auto">
              <a:xfrm>
                <a:off x="3732213" y="3940175"/>
                <a:ext cx="214313" cy="223838"/>
              </a:xfrm>
              <a:custGeom>
                <a:avLst/>
                <a:gdLst/>
                <a:ahLst/>
                <a:cxnLst>
                  <a:cxn ang="0">
                    <a:pos x="43" y="0"/>
                  </a:cxn>
                  <a:cxn ang="0">
                    <a:pos x="135" y="50"/>
                  </a:cxn>
                  <a:cxn ang="0">
                    <a:pos x="134" y="53"/>
                  </a:cxn>
                  <a:cxn ang="0">
                    <a:pos x="132" y="58"/>
                  </a:cxn>
                  <a:cxn ang="0">
                    <a:pos x="128" y="67"/>
                  </a:cxn>
                  <a:cxn ang="0">
                    <a:pos x="116" y="90"/>
                  </a:cxn>
                  <a:cxn ang="0">
                    <a:pos x="108" y="103"/>
                  </a:cxn>
                  <a:cxn ang="0">
                    <a:pos x="99" y="116"/>
                  </a:cxn>
                  <a:cxn ang="0">
                    <a:pos x="89" y="127"/>
                  </a:cxn>
                  <a:cxn ang="0">
                    <a:pos x="80" y="135"/>
                  </a:cxn>
                  <a:cxn ang="0">
                    <a:pos x="69" y="139"/>
                  </a:cxn>
                  <a:cxn ang="0">
                    <a:pos x="57" y="141"/>
                  </a:cxn>
                  <a:cxn ang="0">
                    <a:pos x="45" y="141"/>
                  </a:cxn>
                  <a:cxn ang="0">
                    <a:pos x="34" y="138"/>
                  </a:cxn>
                  <a:cxn ang="0">
                    <a:pos x="24" y="136"/>
                  </a:cxn>
                  <a:cxn ang="0">
                    <a:pos x="17" y="133"/>
                  </a:cxn>
                  <a:cxn ang="0">
                    <a:pos x="11" y="130"/>
                  </a:cxn>
                  <a:cxn ang="0">
                    <a:pos x="7" y="126"/>
                  </a:cxn>
                  <a:cxn ang="0">
                    <a:pos x="3" y="121"/>
                  </a:cxn>
                  <a:cxn ang="0">
                    <a:pos x="1" y="116"/>
                  </a:cxn>
                  <a:cxn ang="0">
                    <a:pos x="0" y="109"/>
                  </a:cxn>
                  <a:cxn ang="0">
                    <a:pos x="1" y="100"/>
                  </a:cxn>
                  <a:cxn ang="0">
                    <a:pos x="3" y="90"/>
                  </a:cxn>
                  <a:cxn ang="0">
                    <a:pos x="9" y="77"/>
                  </a:cxn>
                  <a:cxn ang="0">
                    <a:pos x="15" y="63"/>
                  </a:cxn>
                  <a:cxn ang="0">
                    <a:pos x="22" y="49"/>
                  </a:cxn>
                  <a:cxn ang="0">
                    <a:pos x="28" y="36"/>
                  </a:cxn>
                  <a:cxn ang="0">
                    <a:pos x="33" y="24"/>
                  </a:cxn>
                  <a:cxn ang="0">
                    <a:pos x="37" y="15"/>
                  </a:cxn>
                  <a:cxn ang="0">
                    <a:pos x="40" y="7"/>
                  </a:cxn>
                  <a:cxn ang="0">
                    <a:pos x="43" y="1"/>
                  </a:cxn>
                  <a:cxn ang="0">
                    <a:pos x="43" y="0"/>
                  </a:cxn>
                </a:cxnLst>
                <a:rect l="0" t="0" r="r" b="b"/>
                <a:pathLst>
                  <a:path w="135" h="141">
                    <a:moveTo>
                      <a:pt x="43" y="0"/>
                    </a:moveTo>
                    <a:lnTo>
                      <a:pt x="135" y="50"/>
                    </a:lnTo>
                    <a:lnTo>
                      <a:pt x="134" y="53"/>
                    </a:lnTo>
                    <a:lnTo>
                      <a:pt x="132" y="58"/>
                    </a:lnTo>
                    <a:lnTo>
                      <a:pt x="128" y="67"/>
                    </a:lnTo>
                    <a:lnTo>
                      <a:pt x="116" y="90"/>
                    </a:lnTo>
                    <a:lnTo>
                      <a:pt x="108" y="103"/>
                    </a:lnTo>
                    <a:lnTo>
                      <a:pt x="99" y="116"/>
                    </a:lnTo>
                    <a:lnTo>
                      <a:pt x="89" y="127"/>
                    </a:lnTo>
                    <a:lnTo>
                      <a:pt x="80" y="135"/>
                    </a:lnTo>
                    <a:lnTo>
                      <a:pt x="69" y="139"/>
                    </a:lnTo>
                    <a:lnTo>
                      <a:pt x="57" y="141"/>
                    </a:lnTo>
                    <a:lnTo>
                      <a:pt x="45" y="141"/>
                    </a:lnTo>
                    <a:lnTo>
                      <a:pt x="34" y="138"/>
                    </a:lnTo>
                    <a:lnTo>
                      <a:pt x="24" y="136"/>
                    </a:lnTo>
                    <a:lnTo>
                      <a:pt x="17" y="133"/>
                    </a:lnTo>
                    <a:lnTo>
                      <a:pt x="11" y="130"/>
                    </a:lnTo>
                    <a:lnTo>
                      <a:pt x="7" y="126"/>
                    </a:lnTo>
                    <a:lnTo>
                      <a:pt x="3" y="121"/>
                    </a:lnTo>
                    <a:lnTo>
                      <a:pt x="1" y="116"/>
                    </a:lnTo>
                    <a:lnTo>
                      <a:pt x="0" y="109"/>
                    </a:lnTo>
                    <a:lnTo>
                      <a:pt x="1" y="100"/>
                    </a:lnTo>
                    <a:lnTo>
                      <a:pt x="3" y="90"/>
                    </a:lnTo>
                    <a:lnTo>
                      <a:pt x="9" y="77"/>
                    </a:lnTo>
                    <a:lnTo>
                      <a:pt x="15" y="63"/>
                    </a:lnTo>
                    <a:lnTo>
                      <a:pt x="22" y="49"/>
                    </a:lnTo>
                    <a:lnTo>
                      <a:pt x="28" y="36"/>
                    </a:lnTo>
                    <a:lnTo>
                      <a:pt x="33" y="24"/>
                    </a:lnTo>
                    <a:lnTo>
                      <a:pt x="37" y="15"/>
                    </a:lnTo>
                    <a:lnTo>
                      <a:pt x="40" y="7"/>
                    </a:lnTo>
                    <a:lnTo>
                      <a:pt x="43" y="1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FFC97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1"/>
              <p:cNvSpPr>
                <a:spLocks/>
              </p:cNvSpPr>
              <p:nvPr/>
            </p:nvSpPr>
            <p:spPr bwMode="auto">
              <a:xfrm>
                <a:off x="5108576" y="3871913"/>
                <a:ext cx="220663" cy="179388"/>
              </a:xfrm>
              <a:custGeom>
                <a:avLst/>
                <a:gdLst/>
                <a:ahLst/>
                <a:cxnLst>
                  <a:cxn ang="0">
                    <a:pos x="91" y="0"/>
                  </a:cxn>
                  <a:cxn ang="0">
                    <a:pos x="95" y="4"/>
                  </a:cxn>
                  <a:cxn ang="0">
                    <a:pos x="100" y="10"/>
                  </a:cxn>
                  <a:cxn ang="0">
                    <a:pos x="113" y="24"/>
                  </a:cxn>
                  <a:cxn ang="0">
                    <a:pos x="119" y="32"/>
                  </a:cxn>
                  <a:cxn ang="0">
                    <a:pos x="125" y="39"/>
                  </a:cxn>
                  <a:cxn ang="0">
                    <a:pos x="130" y="45"/>
                  </a:cxn>
                  <a:cxn ang="0">
                    <a:pos x="133" y="50"/>
                  </a:cxn>
                  <a:cxn ang="0">
                    <a:pos x="138" y="58"/>
                  </a:cxn>
                  <a:cxn ang="0">
                    <a:pos x="139" y="62"/>
                  </a:cxn>
                  <a:cxn ang="0">
                    <a:pos x="139" y="68"/>
                  </a:cxn>
                  <a:cxn ang="0">
                    <a:pos x="138" y="71"/>
                  </a:cxn>
                  <a:cxn ang="0">
                    <a:pos x="134" y="79"/>
                  </a:cxn>
                  <a:cxn ang="0">
                    <a:pos x="129" y="85"/>
                  </a:cxn>
                  <a:cxn ang="0">
                    <a:pos x="122" y="92"/>
                  </a:cxn>
                  <a:cxn ang="0">
                    <a:pos x="114" y="98"/>
                  </a:cxn>
                  <a:cxn ang="0">
                    <a:pos x="105" y="103"/>
                  </a:cxn>
                  <a:cxn ang="0">
                    <a:pos x="97" y="108"/>
                  </a:cxn>
                  <a:cxn ang="0">
                    <a:pos x="90" y="112"/>
                  </a:cxn>
                  <a:cxn ang="0">
                    <a:pos x="85" y="113"/>
                  </a:cxn>
                  <a:cxn ang="0">
                    <a:pos x="72" y="111"/>
                  </a:cxn>
                  <a:cxn ang="0">
                    <a:pos x="58" y="105"/>
                  </a:cxn>
                  <a:cxn ang="0">
                    <a:pos x="46" y="97"/>
                  </a:cxn>
                  <a:cxn ang="0">
                    <a:pos x="36" y="87"/>
                  </a:cxn>
                  <a:cxn ang="0">
                    <a:pos x="24" y="73"/>
                  </a:cxn>
                  <a:cxn ang="0">
                    <a:pos x="15" y="60"/>
                  </a:cxn>
                  <a:cxn ang="0">
                    <a:pos x="9" y="50"/>
                  </a:cxn>
                  <a:cxn ang="0">
                    <a:pos x="5" y="40"/>
                  </a:cxn>
                  <a:cxn ang="0">
                    <a:pos x="2" y="30"/>
                  </a:cxn>
                  <a:cxn ang="0">
                    <a:pos x="0" y="22"/>
                  </a:cxn>
                  <a:cxn ang="0">
                    <a:pos x="91" y="0"/>
                  </a:cxn>
                </a:cxnLst>
                <a:rect l="0" t="0" r="r" b="b"/>
                <a:pathLst>
                  <a:path w="139" h="113">
                    <a:moveTo>
                      <a:pt x="91" y="0"/>
                    </a:moveTo>
                    <a:lnTo>
                      <a:pt x="95" y="4"/>
                    </a:lnTo>
                    <a:lnTo>
                      <a:pt x="100" y="10"/>
                    </a:lnTo>
                    <a:lnTo>
                      <a:pt x="113" y="24"/>
                    </a:lnTo>
                    <a:lnTo>
                      <a:pt x="119" y="32"/>
                    </a:lnTo>
                    <a:lnTo>
                      <a:pt x="125" y="39"/>
                    </a:lnTo>
                    <a:lnTo>
                      <a:pt x="130" y="45"/>
                    </a:lnTo>
                    <a:lnTo>
                      <a:pt x="133" y="50"/>
                    </a:lnTo>
                    <a:lnTo>
                      <a:pt x="138" y="58"/>
                    </a:lnTo>
                    <a:lnTo>
                      <a:pt x="139" y="62"/>
                    </a:lnTo>
                    <a:lnTo>
                      <a:pt x="139" y="68"/>
                    </a:lnTo>
                    <a:lnTo>
                      <a:pt x="138" y="71"/>
                    </a:lnTo>
                    <a:lnTo>
                      <a:pt x="134" y="79"/>
                    </a:lnTo>
                    <a:lnTo>
                      <a:pt x="129" y="85"/>
                    </a:lnTo>
                    <a:lnTo>
                      <a:pt x="122" y="92"/>
                    </a:lnTo>
                    <a:lnTo>
                      <a:pt x="114" y="98"/>
                    </a:lnTo>
                    <a:lnTo>
                      <a:pt x="105" y="103"/>
                    </a:lnTo>
                    <a:lnTo>
                      <a:pt x="97" y="108"/>
                    </a:lnTo>
                    <a:lnTo>
                      <a:pt x="90" y="112"/>
                    </a:lnTo>
                    <a:lnTo>
                      <a:pt x="85" y="113"/>
                    </a:lnTo>
                    <a:lnTo>
                      <a:pt x="72" y="111"/>
                    </a:lnTo>
                    <a:lnTo>
                      <a:pt x="58" y="105"/>
                    </a:lnTo>
                    <a:lnTo>
                      <a:pt x="46" y="97"/>
                    </a:lnTo>
                    <a:lnTo>
                      <a:pt x="36" y="87"/>
                    </a:lnTo>
                    <a:lnTo>
                      <a:pt x="24" y="73"/>
                    </a:lnTo>
                    <a:lnTo>
                      <a:pt x="15" y="60"/>
                    </a:lnTo>
                    <a:lnTo>
                      <a:pt x="9" y="50"/>
                    </a:lnTo>
                    <a:lnTo>
                      <a:pt x="5" y="40"/>
                    </a:lnTo>
                    <a:lnTo>
                      <a:pt x="2" y="30"/>
                    </a:lnTo>
                    <a:lnTo>
                      <a:pt x="0" y="22"/>
                    </a:lnTo>
                    <a:lnTo>
                      <a:pt x="91" y="0"/>
                    </a:lnTo>
                    <a:close/>
                  </a:path>
                </a:pathLst>
              </a:custGeom>
              <a:solidFill>
                <a:srgbClr val="FFC97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12"/>
              <p:cNvSpPr>
                <a:spLocks/>
              </p:cNvSpPr>
              <p:nvPr/>
            </p:nvSpPr>
            <p:spPr bwMode="auto">
              <a:xfrm>
                <a:off x="3765551" y="3940175"/>
                <a:ext cx="180975" cy="157163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114" y="50"/>
                  </a:cxn>
                  <a:cxn ang="0">
                    <a:pos x="113" y="52"/>
                  </a:cxn>
                  <a:cxn ang="0">
                    <a:pos x="110" y="57"/>
                  </a:cxn>
                  <a:cxn ang="0">
                    <a:pos x="106" y="65"/>
                  </a:cxn>
                  <a:cxn ang="0">
                    <a:pos x="101" y="75"/>
                  </a:cxn>
                  <a:cxn ang="0">
                    <a:pos x="89" y="99"/>
                  </a:cxn>
                  <a:cxn ang="0">
                    <a:pos x="0" y="55"/>
                  </a:cxn>
                  <a:cxn ang="0">
                    <a:pos x="4" y="43"/>
                  </a:cxn>
                  <a:cxn ang="0">
                    <a:pos x="8" y="32"/>
                  </a:cxn>
                  <a:cxn ang="0">
                    <a:pos x="13" y="22"/>
                  </a:cxn>
                  <a:cxn ang="0">
                    <a:pos x="17" y="13"/>
                  </a:cxn>
                  <a:cxn ang="0">
                    <a:pos x="20" y="6"/>
                  </a:cxn>
                  <a:cxn ang="0">
                    <a:pos x="22" y="1"/>
                  </a:cxn>
                  <a:cxn ang="0">
                    <a:pos x="22" y="0"/>
                  </a:cxn>
                </a:cxnLst>
                <a:rect l="0" t="0" r="r" b="b"/>
                <a:pathLst>
                  <a:path w="114" h="99">
                    <a:moveTo>
                      <a:pt x="22" y="0"/>
                    </a:moveTo>
                    <a:lnTo>
                      <a:pt x="114" y="50"/>
                    </a:lnTo>
                    <a:lnTo>
                      <a:pt x="113" y="52"/>
                    </a:lnTo>
                    <a:lnTo>
                      <a:pt x="110" y="57"/>
                    </a:lnTo>
                    <a:lnTo>
                      <a:pt x="106" y="65"/>
                    </a:lnTo>
                    <a:lnTo>
                      <a:pt x="101" y="75"/>
                    </a:lnTo>
                    <a:lnTo>
                      <a:pt x="89" y="99"/>
                    </a:lnTo>
                    <a:lnTo>
                      <a:pt x="0" y="55"/>
                    </a:lnTo>
                    <a:lnTo>
                      <a:pt x="4" y="43"/>
                    </a:lnTo>
                    <a:lnTo>
                      <a:pt x="8" y="32"/>
                    </a:lnTo>
                    <a:lnTo>
                      <a:pt x="13" y="22"/>
                    </a:lnTo>
                    <a:lnTo>
                      <a:pt x="17" y="13"/>
                    </a:lnTo>
                    <a:lnTo>
                      <a:pt x="20" y="6"/>
                    </a:lnTo>
                    <a:lnTo>
                      <a:pt x="22" y="1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97D3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3"/>
              <p:cNvSpPr>
                <a:spLocks/>
              </p:cNvSpPr>
              <p:nvPr/>
            </p:nvSpPr>
            <p:spPr bwMode="auto">
              <a:xfrm>
                <a:off x="4502151" y="2795588"/>
                <a:ext cx="195263" cy="161925"/>
              </a:xfrm>
              <a:custGeom>
                <a:avLst/>
                <a:gdLst/>
                <a:ahLst/>
                <a:cxnLst>
                  <a:cxn ang="0">
                    <a:pos x="121" y="0"/>
                  </a:cxn>
                  <a:cxn ang="0">
                    <a:pos x="123" y="0"/>
                  </a:cxn>
                  <a:cxn ang="0">
                    <a:pos x="95" y="99"/>
                  </a:cxn>
                  <a:cxn ang="0">
                    <a:pos x="68" y="102"/>
                  </a:cxn>
                  <a:cxn ang="0">
                    <a:pos x="0" y="13"/>
                  </a:cxn>
                  <a:cxn ang="0">
                    <a:pos x="3" y="13"/>
                  </a:cxn>
                  <a:cxn ang="0">
                    <a:pos x="10" y="12"/>
                  </a:cxn>
                  <a:cxn ang="0">
                    <a:pos x="18" y="12"/>
                  </a:cxn>
                  <a:cxn ang="0">
                    <a:pos x="30" y="11"/>
                  </a:cxn>
                  <a:cxn ang="0">
                    <a:pos x="43" y="10"/>
                  </a:cxn>
                  <a:cxn ang="0">
                    <a:pos x="54" y="8"/>
                  </a:cxn>
                  <a:cxn ang="0">
                    <a:pos x="64" y="8"/>
                  </a:cxn>
                  <a:cxn ang="0">
                    <a:pos x="77" y="6"/>
                  </a:cxn>
                  <a:cxn ang="0">
                    <a:pos x="92" y="4"/>
                  </a:cxn>
                  <a:cxn ang="0">
                    <a:pos x="103" y="3"/>
                  </a:cxn>
                  <a:cxn ang="0">
                    <a:pos x="114" y="1"/>
                  </a:cxn>
                  <a:cxn ang="0">
                    <a:pos x="121" y="0"/>
                  </a:cxn>
                </a:cxnLst>
                <a:rect l="0" t="0" r="r" b="b"/>
                <a:pathLst>
                  <a:path w="123" h="102">
                    <a:moveTo>
                      <a:pt x="121" y="0"/>
                    </a:moveTo>
                    <a:lnTo>
                      <a:pt x="123" y="0"/>
                    </a:lnTo>
                    <a:lnTo>
                      <a:pt x="95" y="99"/>
                    </a:lnTo>
                    <a:lnTo>
                      <a:pt x="68" y="102"/>
                    </a:lnTo>
                    <a:lnTo>
                      <a:pt x="0" y="13"/>
                    </a:lnTo>
                    <a:lnTo>
                      <a:pt x="3" y="13"/>
                    </a:lnTo>
                    <a:lnTo>
                      <a:pt x="10" y="12"/>
                    </a:lnTo>
                    <a:lnTo>
                      <a:pt x="18" y="12"/>
                    </a:lnTo>
                    <a:lnTo>
                      <a:pt x="30" y="11"/>
                    </a:lnTo>
                    <a:lnTo>
                      <a:pt x="43" y="10"/>
                    </a:lnTo>
                    <a:lnTo>
                      <a:pt x="54" y="8"/>
                    </a:lnTo>
                    <a:lnTo>
                      <a:pt x="64" y="8"/>
                    </a:lnTo>
                    <a:lnTo>
                      <a:pt x="77" y="6"/>
                    </a:lnTo>
                    <a:lnTo>
                      <a:pt x="92" y="4"/>
                    </a:lnTo>
                    <a:lnTo>
                      <a:pt x="103" y="3"/>
                    </a:lnTo>
                    <a:lnTo>
                      <a:pt x="114" y="1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rgbClr val="FF91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14"/>
              <p:cNvSpPr>
                <a:spLocks/>
              </p:cNvSpPr>
              <p:nvPr/>
            </p:nvSpPr>
            <p:spPr bwMode="auto">
              <a:xfrm>
                <a:off x="4575176" y="2925763"/>
                <a:ext cx="180975" cy="703263"/>
              </a:xfrm>
              <a:custGeom>
                <a:avLst/>
                <a:gdLst/>
                <a:ahLst/>
                <a:cxnLst>
                  <a:cxn ang="0">
                    <a:pos x="47" y="0"/>
                  </a:cxn>
                  <a:cxn ang="0">
                    <a:pos x="48" y="2"/>
                  </a:cxn>
                  <a:cxn ang="0">
                    <a:pos x="49" y="8"/>
                  </a:cxn>
                  <a:cxn ang="0">
                    <a:pos x="53" y="18"/>
                  </a:cxn>
                  <a:cxn ang="0">
                    <a:pos x="56" y="31"/>
                  </a:cxn>
                  <a:cxn ang="0">
                    <a:pos x="60" y="47"/>
                  </a:cxn>
                  <a:cxn ang="0">
                    <a:pos x="65" y="65"/>
                  </a:cxn>
                  <a:cxn ang="0">
                    <a:pos x="71" y="85"/>
                  </a:cxn>
                  <a:cxn ang="0">
                    <a:pos x="76" y="107"/>
                  </a:cxn>
                  <a:cxn ang="0">
                    <a:pos x="83" y="130"/>
                  </a:cxn>
                  <a:cxn ang="0">
                    <a:pos x="88" y="154"/>
                  </a:cxn>
                  <a:cxn ang="0">
                    <a:pos x="99" y="203"/>
                  </a:cxn>
                  <a:cxn ang="0">
                    <a:pos x="104" y="227"/>
                  </a:cxn>
                  <a:cxn ang="0">
                    <a:pos x="108" y="250"/>
                  </a:cxn>
                  <a:cxn ang="0">
                    <a:pos x="112" y="272"/>
                  </a:cxn>
                  <a:cxn ang="0">
                    <a:pos x="114" y="292"/>
                  </a:cxn>
                  <a:cxn ang="0">
                    <a:pos x="68" y="443"/>
                  </a:cxn>
                  <a:cxn ang="0">
                    <a:pos x="0" y="326"/>
                  </a:cxn>
                  <a:cxn ang="0">
                    <a:pos x="0" y="324"/>
                  </a:cxn>
                  <a:cxn ang="0">
                    <a:pos x="1" y="316"/>
                  </a:cxn>
                  <a:cxn ang="0">
                    <a:pos x="2" y="303"/>
                  </a:cxn>
                  <a:cxn ang="0">
                    <a:pos x="4" y="288"/>
                  </a:cxn>
                  <a:cxn ang="0">
                    <a:pos x="5" y="268"/>
                  </a:cxn>
                  <a:cxn ang="0">
                    <a:pos x="8" y="246"/>
                  </a:cxn>
                  <a:cxn ang="0">
                    <a:pos x="9" y="222"/>
                  </a:cxn>
                  <a:cxn ang="0">
                    <a:pos x="12" y="196"/>
                  </a:cxn>
                  <a:cxn ang="0">
                    <a:pos x="14" y="169"/>
                  </a:cxn>
                  <a:cxn ang="0">
                    <a:pos x="17" y="114"/>
                  </a:cxn>
                  <a:cxn ang="0">
                    <a:pos x="19" y="88"/>
                  </a:cxn>
                  <a:cxn ang="0">
                    <a:pos x="20" y="63"/>
                  </a:cxn>
                  <a:cxn ang="0">
                    <a:pos x="20" y="18"/>
                  </a:cxn>
                  <a:cxn ang="0">
                    <a:pos x="19" y="0"/>
                  </a:cxn>
                  <a:cxn ang="0">
                    <a:pos x="47" y="0"/>
                  </a:cxn>
                </a:cxnLst>
                <a:rect l="0" t="0" r="r" b="b"/>
                <a:pathLst>
                  <a:path w="114" h="443">
                    <a:moveTo>
                      <a:pt x="47" y="0"/>
                    </a:moveTo>
                    <a:lnTo>
                      <a:pt x="48" y="2"/>
                    </a:lnTo>
                    <a:lnTo>
                      <a:pt x="49" y="8"/>
                    </a:lnTo>
                    <a:lnTo>
                      <a:pt x="53" y="18"/>
                    </a:lnTo>
                    <a:lnTo>
                      <a:pt x="56" y="31"/>
                    </a:lnTo>
                    <a:lnTo>
                      <a:pt x="60" y="47"/>
                    </a:lnTo>
                    <a:lnTo>
                      <a:pt x="65" y="65"/>
                    </a:lnTo>
                    <a:lnTo>
                      <a:pt x="71" y="85"/>
                    </a:lnTo>
                    <a:lnTo>
                      <a:pt x="76" y="107"/>
                    </a:lnTo>
                    <a:lnTo>
                      <a:pt x="83" y="130"/>
                    </a:lnTo>
                    <a:lnTo>
                      <a:pt x="88" y="154"/>
                    </a:lnTo>
                    <a:lnTo>
                      <a:pt x="99" y="203"/>
                    </a:lnTo>
                    <a:lnTo>
                      <a:pt x="104" y="227"/>
                    </a:lnTo>
                    <a:lnTo>
                      <a:pt x="108" y="250"/>
                    </a:lnTo>
                    <a:lnTo>
                      <a:pt x="112" y="272"/>
                    </a:lnTo>
                    <a:lnTo>
                      <a:pt x="114" y="292"/>
                    </a:lnTo>
                    <a:lnTo>
                      <a:pt x="68" y="443"/>
                    </a:lnTo>
                    <a:lnTo>
                      <a:pt x="0" y="326"/>
                    </a:lnTo>
                    <a:lnTo>
                      <a:pt x="0" y="324"/>
                    </a:lnTo>
                    <a:lnTo>
                      <a:pt x="1" y="316"/>
                    </a:lnTo>
                    <a:lnTo>
                      <a:pt x="2" y="303"/>
                    </a:lnTo>
                    <a:lnTo>
                      <a:pt x="4" y="288"/>
                    </a:lnTo>
                    <a:lnTo>
                      <a:pt x="5" y="268"/>
                    </a:lnTo>
                    <a:lnTo>
                      <a:pt x="8" y="246"/>
                    </a:lnTo>
                    <a:lnTo>
                      <a:pt x="9" y="222"/>
                    </a:lnTo>
                    <a:lnTo>
                      <a:pt x="12" y="196"/>
                    </a:lnTo>
                    <a:lnTo>
                      <a:pt x="14" y="169"/>
                    </a:lnTo>
                    <a:lnTo>
                      <a:pt x="17" y="114"/>
                    </a:lnTo>
                    <a:lnTo>
                      <a:pt x="19" y="88"/>
                    </a:lnTo>
                    <a:lnTo>
                      <a:pt x="20" y="63"/>
                    </a:lnTo>
                    <a:lnTo>
                      <a:pt x="20" y="18"/>
                    </a:lnTo>
                    <a:lnTo>
                      <a:pt x="19" y="0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FF91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15"/>
              <p:cNvSpPr>
                <a:spLocks/>
              </p:cNvSpPr>
              <p:nvPr/>
            </p:nvSpPr>
            <p:spPr bwMode="auto">
              <a:xfrm>
                <a:off x="3967163" y="1524000"/>
                <a:ext cx="1011238" cy="1128713"/>
              </a:xfrm>
              <a:custGeom>
                <a:avLst/>
                <a:gdLst/>
                <a:ahLst/>
                <a:cxnLst>
                  <a:cxn ang="0">
                    <a:pos x="262" y="0"/>
                  </a:cxn>
                  <a:cxn ang="0">
                    <a:pos x="296" y="2"/>
                  </a:cxn>
                  <a:cxn ang="0">
                    <a:pos x="330" y="8"/>
                  </a:cxn>
                  <a:cxn ang="0">
                    <a:pos x="363" y="17"/>
                  </a:cxn>
                  <a:cxn ang="0">
                    <a:pos x="396" y="31"/>
                  </a:cxn>
                  <a:cxn ang="0">
                    <a:pos x="429" y="48"/>
                  </a:cxn>
                  <a:cxn ang="0">
                    <a:pos x="460" y="69"/>
                  </a:cxn>
                  <a:cxn ang="0">
                    <a:pos x="489" y="93"/>
                  </a:cxn>
                  <a:cxn ang="0">
                    <a:pos x="518" y="120"/>
                  </a:cxn>
                  <a:cxn ang="0">
                    <a:pos x="543" y="150"/>
                  </a:cxn>
                  <a:cxn ang="0">
                    <a:pos x="567" y="185"/>
                  </a:cxn>
                  <a:cxn ang="0">
                    <a:pos x="588" y="222"/>
                  </a:cxn>
                  <a:cxn ang="0">
                    <a:pos x="607" y="262"/>
                  </a:cxn>
                  <a:cxn ang="0">
                    <a:pos x="619" y="295"/>
                  </a:cxn>
                  <a:cxn ang="0">
                    <a:pos x="629" y="328"/>
                  </a:cxn>
                  <a:cxn ang="0">
                    <a:pos x="634" y="362"/>
                  </a:cxn>
                  <a:cxn ang="0">
                    <a:pos x="637" y="395"/>
                  </a:cxn>
                  <a:cxn ang="0">
                    <a:pos x="637" y="428"/>
                  </a:cxn>
                  <a:cxn ang="0">
                    <a:pos x="635" y="461"/>
                  </a:cxn>
                  <a:cxn ang="0">
                    <a:pos x="629" y="493"/>
                  </a:cxn>
                  <a:cxn ang="0">
                    <a:pos x="621" y="523"/>
                  </a:cxn>
                  <a:cxn ang="0">
                    <a:pos x="610" y="552"/>
                  </a:cxn>
                  <a:cxn ang="0">
                    <a:pos x="597" y="579"/>
                  </a:cxn>
                  <a:cxn ang="0">
                    <a:pos x="581" y="605"/>
                  </a:cxn>
                  <a:cxn ang="0">
                    <a:pos x="562" y="628"/>
                  </a:cxn>
                  <a:cxn ang="0">
                    <a:pos x="540" y="650"/>
                  </a:cxn>
                  <a:cxn ang="0">
                    <a:pos x="516" y="668"/>
                  </a:cxn>
                  <a:cxn ang="0">
                    <a:pos x="489" y="683"/>
                  </a:cxn>
                  <a:cxn ang="0">
                    <a:pos x="460" y="695"/>
                  </a:cxn>
                  <a:cxn ang="0">
                    <a:pos x="424" y="705"/>
                  </a:cxn>
                  <a:cxn ang="0">
                    <a:pos x="388" y="710"/>
                  </a:cxn>
                  <a:cxn ang="0">
                    <a:pos x="352" y="711"/>
                  </a:cxn>
                  <a:cxn ang="0">
                    <a:pos x="317" y="708"/>
                  </a:cxn>
                  <a:cxn ang="0">
                    <a:pos x="282" y="700"/>
                  </a:cxn>
                  <a:cxn ang="0">
                    <a:pos x="248" y="687"/>
                  </a:cxn>
                  <a:cxn ang="0">
                    <a:pos x="215" y="672"/>
                  </a:cxn>
                  <a:cxn ang="0">
                    <a:pos x="184" y="652"/>
                  </a:cxn>
                  <a:cxn ang="0">
                    <a:pos x="154" y="628"/>
                  </a:cxn>
                  <a:cxn ang="0">
                    <a:pos x="125" y="602"/>
                  </a:cxn>
                  <a:cxn ang="0">
                    <a:pos x="99" y="572"/>
                  </a:cxn>
                  <a:cxn ang="0">
                    <a:pos x="73" y="538"/>
                  </a:cxn>
                  <a:cxn ang="0">
                    <a:pos x="51" y="502"/>
                  </a:cxn>
                  <a:cxn ang="0">
                    <a:pos x="37" y="472"/>
                  </a:cxn>
                  <a:cxn ang="0">
                    <a:pos x="25" y="442"/>
                  </a:cxn>
                  <a:cxn ang="0">
                    <a:pos x="15" y="412"/>
                  </a:cxn>
                  <a:cxn ang="0">
                    <a:pos x="8" y="380"/>
                  </a:cxn>
                  <a:cxn ang="0">
                    <a:pos x="3" y="348"/>
                  </a:cxn>
                  <a:cxn ang="0">
                    <a:pos x="0" y="316"/>
                  </a:cxn>
                  <a:cxn ang="0">
                    <a:pos x="0" y="283"/>
                  </a:cxn>
                  <a:cxn ang="0">
                    <a:pos x="2" y="252"/>
                  </a:cxn>
                  <a:cxn ang="0">
                    <a:pos x="6" y="221"/>
                  </a:cxn>
                  <a:cxn ang="0">
                    <a:pos x="13" y="191"/>
                  </a:cxn>
                  <a:cxn ang="0">
                    <a:pos x="23" y="162"/>
                  </a:cxn>
                  <a:cxn ang="0">
                    <a:pos x="35" y="135"/>
                  </a:cxn>
                  <a:cxn ang="0">
                    <a:pos x="49" y="110"/>
                  </a:cxn>
                  <a:cxn ang="0">
                    <a:pos x="65" y="87"/>
                  </a:cxn>
                  <a:cxn ang="0">
                    <a:pos x="85" y="66"/>
                  </a:cxn>
                  <a:cxn ang="0">
                    <a:pos x="106" y="48"/>
                  </a:cxn>
                  <a:cxn ang="0">
                    <a:pos x="131" y="33"/>
                  </a:cxn>
                  <a:cxn ang="0">
                    <a:pos x="162" y="19"/>
                  </a:cxn>
                  <a:cxn ang="0">
                    <a:pos x="195" y="9"/>
                  </a:cxn>
                  <a:cxn ang="0">
                    <a:pos x="228" y="2"/>
                  </a:cxn>
                  <a:cxn ang="0">
                    <a:pos x="262" y="0"/>
                  </a:cxn>
                </a:cxnLst>
                <a:rect l="0" t="0" r="r" b="b"/>
                <a:pathLst>
                  <a:path w="637" h="711">
                    <a:moveTo>
                      <a:pt x="262" y="0"/>
                    </a:moveTo>
                    <a:lnTo>
                      <a:pt x="296" y="2"/>
                    </a:lnTo>
                    <a:lnTo>
                      <a:pt x="330" y="8"/>
                    </a:lnTo>
                    <a:lnTo>
                      <a:pt x="363" y="17"/>
                    </a:lnTo>
                    <a:lnTo>
                      <a:pt x="396" y="31"/>
                    </a:lnTo>
                    <a:lnTo>
                      <a:pt x="429" y="48"/>
                    </a:lnTo>
                    <a:lnTo>
                      <a:pt x="460" y="69"/>
                    </a:lnTo>
                    <a:lnTo>
                      <a:pt x="489" y="93"/>
                    </a:lnTo>
                    <a:lnTo>
                      <a:pt x="518" y="120"/>
                    </a:lnTo>
                    <a:lnTo>
                      <a:pt x="543" y="150"/>
                    </a:lnTo>
                    <a:lnTo>
                      <a:pt x="567" y="185"/>
                    </a:lnTo>
                    <a:lnTo>
                      <a:pt x="588" y="222"/>
                    </a:lnTo>
                    <a:lnTo>
                      <a:pt x="607" y="262"/>
                    </a:lnTo>
                    <a:lnTo>
                      <a:pt x="619" y="295"/>
                    </a:lnTo>
                    <a:lnTo>
                      <a:pt x="629" y="328"/>
                    </a:lnTo>
                    <a:lnTo>
                      <a:pt x="634" y="362"/>
                    </a:lnTo>
                    <a:lnTo>
                      <a:pt x="637" y="395"/>
                    </a:lnTo>
                    <a:lnTo>
                      <a:pt x="637" y="428"/>
                    </a:lnTo>
                    <a:lnTo>
                      <a:pt x="635" y="461"/>
                    </a:lnTo>
                    <a:lnTo>
                      <a:pt x="629" y="493"/>
                    </a:lnTo>
                    <a:lnTo>
                      <a:pt x="621" y="523"/>
                    </a:lnTo>
                    <a:lnTo>
                      <a:pt x="610" y="552"/>
                    </a:lnTo>
                    <a:lnTo>
                      <a:pt x="597" y="579"/>
                    </a:lnTo>
                    <a:lnTo>
                      <a:pt x="581" y="605"/>
                    </a:lnTo>
                    <a:lnTo>
                      <a:pt x="562" y="628"/>
                    </a:lnTo>
                    <a:lnTo>
                      <a:pt x="540" y="650"/>
                    </a:lnTo>
                    <a:lnTo>
                      <a:pt x="516" y="668"/>
                    </a:lnTo>
                    <a:lnTo>
                      <a:pt x="489" y="683"/>
                    </a:lnTo>
                    <a:lnTo>
                      <a:pt x="460" y="695"/>
                    </a:lnTo>
                    <a:lnTo>
                      <a:pt x="424" y="705"/>
                    </a:lnTo>
                    <a:lnTo>
                      <a:pt x="388" y="710"/>
                    </a:lnTo>
                    <a:lnTo>
                      <a:pt x="352" y="711"/>
                    </a:lnTo>
                    <a:lnTo>
                      <a:pt x="317" y="708"/>
                    </a:lnTo>
                    <a:lnTo>
                      <a:pt x="282" y="700"/>
                    </a:lnTo>
                    <a:lnTo>
                      <a:pt x="248" y="687"/>
                    </a:lnTo>
                    <a:lnTo>
                      <a:pt x="215" y="672"/>
                    </a:lnTo>
                    <a:lnTo>
                      <a:pt x="184" y="652"/>
                    </a:lnTo>
                    <a:lnTo>
                      <a:pt x="154" y="628"/>
                    </a:lnTo>
                    <a:lnTo>
                      <a:pt x="125" y="602"/>
                    </a:lnTo>
                    <a:lnTo>
                      <a:pt x="99" y="572"/>
                    </a:lnTo>
                    <a:lnTo>
                      <a:pt x="73" y="538"/>
                    </a:lnTo>
                    <a:lnTo>
                      <a:pt x="51" y="502"/>
                    </a:lnTo>
                    <a:lnTo>
                      <a:pt x="37" y="472"/>
                    </a:lnTo>
                    <a:lnTo>
                      <a:pt x="25" y="442"/>
                    </a:lnTo>
                    <a:lnTo>
                      <a:pt x="15" y="412"/>
                    </a:lnTo>
                    <a:lnTo>
                      <a:pt x="8" y="380"/>
                    </a:lnTo>
                    <a:lnTo>
                      <a:pt x="3" y="348"/>
                    </a:lnTo>
                    <a:lnTo>
                      <a:pt x="0" y="316"/>
                    </a:lnTo>
                    <a:lnTo>
                      <a:pt x="0" y="283"/>
                    </a:lnTo>
                    <a:lnTo>
                      <a:pt x="2" y="252"/>
                    </a:lnTo>
                    <a:lnTo>
                      <a:pt x="6" y="221"/>
                    </a:lnTo>
                    <a:lnTo>
                      <a:pt x="13" y="191"/>
                    </a:lnTo>
                    <a:lnTo>
                      <a:pt x="23" y="162"/>
                    </a:lnTo>
                    <a:lnTo>
                      <a:pt x="35" y="135"/>
                    </a:lnTo>
                    <a:lnTo>
                      <a:pt x="49" y="110"/>
                    </a:lnTo>
                    <a:lnTo>
                      <a:pt x="65" y="87"/>
                    </a:lnTo>
                    <a:lnTo>
                      <a:pt x="85" y="66"/>
                    </a:lnTo>
                    <a:lnTo>
                      <a:pt x="106" y="48"/>
                    </a:lnTo>
                    <a:lnTo>
                      <a:pt x="131" y="33"/>
                    </a:lnTo>
                    <a:lnTo>
                      <a:pt x="162" y="19"/>
                    </a:lnTo>
                    <a:lnTo>
                      <a:pt x="195" y="9"/>
                    </a:lnTo>
                    <a:lnTo>
                      <a:pt x="228" y="2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FFC97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16"/>
              <p:cNvSpPr>
                <a:spLocks/>
              </p:cNvSpPr>
              <p:nvPr/>
            </p:nvSpPr>
            <p:spPr bwMode="auto">
              <a:xfrm>
                <a:off x="4033838" y="1577975"/>
                <a:ext cx="912813" cy="1016000"/>
              </a:xfrm>
              <a:custGeom>
                <a:avLst/>
                <a:gdLst/>
                <a:ahLst/>
                <a:cxnLst>
                  <a:cxn ang="0">
                    <a:pos x="244" y="0"/>
                  </a:cxn>
                  <a:cxn ang="0">
                    <a:pos x="277" y="2"/>
                  </a:cxn>
                  <a:cxn ang="0">
                    <a:pos x="309" y="9"/>
                  </a:cxn>
                  <a:cxn ang="0">
                    <a:pos x="342" y="20"/>
                  </a:cxn>
                  <a:cxn ang="0">
                    <a:pos x="373" y="35"/>
                  </a:cxn>
                  <a:cxn ang="0">
                    <a:pos x="404" y="53"/>
                  </a:cxn>
                  <a:cxn ang="0">
                    <a:pos x="433" y="75"/>
                  </a:cxn>
                  <a:cxn ang="0">
                    <a:pos x="460" y="101"/>
                  </a:cxn>
                  <a:cxn ang="0">
                    <a:pos x="486" y="130"/>
                  </a:cxn>
                  <a:cxn ang="0">
                    <a:pos x="509" y="162"/>
                  </a:cxn>
                  <a:cxn ang="0">
                    <a:pos x="530" y="197"/>
                  </a:cxn>
                  <a:cxn ang="0">
                    <a:pos x="548" y="236"/>
                  </a:cxn>
                  <a:cxn ang="0">
                    <a:pos x="559" y="268"/>
                  </a:cxn>
                  <a:cxn ang="0">
                    <a:pos x="568" y="300"/>
                  </a:cxn>
                  <a:cxn ang="0">
                    <a:pos x="572" y="332"/>
                  </a:cxn>
                  <a:cxn ang="0">
                    <a:pos x="575" y="364"/>
                  </a:cxn>
                  <a:cxn ang="0">
                    <a:pos x="574" y="396"/>
                  </a:cxn>
                  <a:cxn ang="0">
                    <a:pos x="571" y="427"/>
                  </a:cxn>
                  <a:cxn ang="0">
                    <a:pos x="565" y="457"/>
                  </a:cxn>
                  <a:cxn ang="0">
                    <a:pos x="555" y="485"/>
                  </a:cxn>
                  <a:cxn ang="0">
                    <a:pos x="543" y="512"/>
                  </a:cxn>
                  <a:cxn ang="0">
                    <a:pos x="528" y="537"/>
                  </a:cxn>
                  <a:cxn ang="0">
                    <a:pos x="511" y="560"/>
                  </a:cxn>
                  <a:cxn ang="0">
                    <a:pos x="490" y="581"/>
                  </a:cxn>
                  <a:cxn ang="0">
                    <a:pos x="468" y="599"/>
                  </a:cxn>
                  <a:cxn ang="0">
                    <a:pos x="442" y="614"/>
                  </a:cxn>
                  <a:cxn ang="0">
                    <a:pos x="415" y="626"/>
                  </a:cxn>
                  <a:cxn ang="0">
                    <a:pos x="379" y="635"/>
                  </a:cxn>
                  <a:cxn ang="0">
                    <a:pos x="345" y="640"/>
                  </a:cxn>
                  <a:cxn ang="0">
                    <a:pos x="309" y="640"/>
                  </a:cxn>
                  <a:cxn ang="0">
                    <a:pos x="275" y="635"/>
                  </a:cxn>
                  <a:cxn ang="0">
                    <a:pos x="242" y="626"/>
                  </a:cxn>
                  <a:cxn ang="0">
                    <a:pos x="209" y="612"/>
                  </a:cxn>
                  <a:cxn ang="0">
                    <a:pos x="177" y="595"/>
                  </a:cxn>
                  <a:cxn ang="0">
                    <a:pos x="147" y="573"/>
                  </a:cxn>
                  <a:cxn ang="0">
                    <a:pos x="119" y="548"/>
                  </a:cxn>
                  <a:cxn ang="0">
                    <a:pos x="92" y="519"/>
                  </a:cxn>
                  <a:cxn ang="0">
                    <a:pos x="68" y="486"/>
                  </a:cxn>
                  <a:cxn ang="0">
                    <a:pos x="46" y="451"/>
                  </a:cxn>
                  <a:cxn ang="0">
                    <a:pos x="33" y="423"/>
                  </a:cxn>
                  <a:cxn ang="0">
                    <a:pos x="21" y="394"/>
                  </a:cxn>
                  <a:cxn ang="0">
                    <a:pos x="12" y="364"/>
                  </a:cxn>
                  <a:cxn ang="0">
                    <a:pos x="6" y="334"/>
                  </a:cxn>
                  <a:cxn ang="0">
                    <a:pos x="1" y="304"/>
                  </a:cxn>
                  <a:cxn ang="0">
                    <a:pos x="0" y="273"/>
                  </a:cxn>
                  <a:cxn ang="0">
                    <a:pos x="1" y="242"/>
                  </a:cxn>
                  <a:cxn ang="0">
                    <a:pos x="4" y="212"/>
                  </a:cxn>
                  <a:cxn ang="0">
                    <a:pos x="9" y="183"/>
                  </a:cxn>
                  <a:cxn ang="0">
                    <a:pos x="17" y="155"/>
                  </a:cxn>
                  <a:cxn ang="0">
                    <a:pos x="27" y="129"/>
                  </a:cxn>
                  <a:cxn ang="0">
                    <a:pos x="41" y="104"/>
                  </a:cxn>
                  <a:cxn ang="0">
                    <a:pos x="56" y="82"/>
                  </a:cxn>
                  <a:cxn ang="0">
                    <a:pos x="74" y="61"/>
                  </a:cxn>
                  <a:cxn ang="0">
                    <a:pos x="95" y="44"/>
                  </a:cxn>
                  <a:cxn ang="0">
                    <a:pos x="118" y="29"/>
                  </a:cxn>
                  <a:cxn ang="0">
                    <a:pos x="148" y="16"/>
                  </a:cxn>
                  <a:cxn ang="0">
                    <a:pos x="179" y="6"/>
                  </a:cxn>
                  <a:cxn ang="0">
                    <a:pos x="212" y="1"/>
                  </a:cxn>
                  <a:cxn ang="0">
                    <a:pos x="244" y="0"/>
                  </a:cxn>
                </a:cxnLst>
                <a:rect l="0" t="0" r="r" b="b"/>
                <a:pathLst>
                  <a:path w="575" h="640">
                    <a:moveTo>
                      <a:pt x="244" y="0"/>
                    </a:moveTo>
                    <a:lnTo>
                      <a:pt x="277" y="2"/>
                    </a:lnTo>
                    <a:lnTo>
                      <a:pt x="309" y="9"/>
                    </a:lnTo>
                    <a:lnTo>
                      <a:pt x="342" y="20"/>
                    </a:lnTo>
                    <a:lnTo>
                      <a:pt x="373" y="35"/>
                    </a:lnTo>
                    <a:lnTo>
                      <a:pt x="404" y="53"/>
                    </a:lnTo>
                    <a:lnTo>
                      <a:pt x="433" y="75"/>
                    </a:lnTo>
                    <a:lnTo>
                      <a:pt x="460" y="101"/>
                    </a:lnTo>
                    <a:lnTo>
                      <a:pt x="486" y="130"/>
                    </a:lnTo>
                    <a:lnTo>
                      <a:pt x="509" y="162"/>
                    </a:lnTo>
                    <a:lnTo>
                      <a:pt x="530" y="197"/>
                    </a:lnTo>
                    <a:lnTo>
                      <a:pt x="548" y="236"/>
                    </a:lnTo>
                    <a:lnTo>
                      <a:pt x="559" y="268"/>
                    </a:lnTo>
                    <a:lnTo>
                      <a:pt x="568" y="300"/>
                    </a:lnTo>
                    <a:lnTo>
                      <a:pt x="572" y="332"/>
                    </a:lnTo>
                    <a:lnTo>
                      <a:pt x="575" y="364"/>
                    </a:lnTo>
                    <a:lnTo>
                      <a:pt x="574" y="396"/>
                    </a:lnTo>
                    <a:lnTo>
                      <a:pt x="571" y="427"/>
                    </a:lnTo>
                    <a:lnTo>
                      <a:pt x="565" y="457"/>
                    </a:lnTo>
                    <a:lnTo>
                      <a:pt x="555" y="485"/>
                    </a:lnTo>
                    <a:lnTo>
                      <a:pt x="543" y="512"/>
                    </a:lnTo>
                    <a:lnTo>
                      <a:pt x="528" y="537"/>
                    </a:lnTo>
                    <a:lnTo>
                      <a:pt x="511" y="560"/>
                    </a:lnTo>
                    <a:lnTo>
                      <a:pt x="490" y="581"/>
                    </a:lnTo>
                    <a:lnTo>
                      <a:pt x="468" y="599"/>
                    </a:lnTo>
                    <a:lnTo>
                      <a:pt x="442" y="614"/>
                    </a:lnTo>
                    <a:lnTo>
                      <a:pt x="415" y="626"/>
                    </a:lnTo>
                    <a:lnTo>
                      <a:pt x="379" y="635"/>
                    </a:lnTo>
                    <a:lnTo>
                      <a:pt x="345" y="640"/>
                    </a:lnTo>
                    <a:lnTo>
                      <a:pt x="309" y="640"/>
                    </a:lnTo>
                    <a:lnTo>
                      <a:pt x="275" y="635"/>
                    </a:lnTo>
                    <a:lnTo>
                      <a:pt x="242" y="626"/>
                    </a:lnTo>
                    <a:lnTo>
                      <a:pt x="209" y="612"/>
                    </a:lnTo>
                    <a:lnTo>
                      <a:pt x="177" y="595"/>
                    </a:lnTo>
                    <a:lnTo>
                      <a:pt x="147" y="573"/>
                    </a:lnTo>
                    <a:lnTo>
                      <a:pt x="119" y="548"/>
                    </a:lnTo>
                    <a:lnTo>
                      <a:pt x="92" y="519"/>
                    </a:lnTo>
                    <a:lnTo>
                      <a:pt x="68" y="486"/>
                    </a:lnTo>
                    <a:lnTo>
                      <a:pt x="46" y="451"/>
                    </a:lnTo>
                    <a:lnTo>
                      <a:pt x="33" y="423"/>
                    </a:lnTo>
                    <a:lnTo>
                      <a:pt x="21" y="394"/>
                    </a:lnTo>
                    <a:lnTo>
                      <a:pt x="12" y="364"/>
                    </a:lnTo>
                    <a:lnTo>
                      <a:pt x="6" y="334"/>
                    </a:lnTo>
                    <a:lnTo>
                      <a:pt x="1" y="304"/>
                    </a:lnTo>
                    <a:lnTo>
                      <a:pt x="0" y="273"/>
                    </a:lnTo>
                    <a:lnTo>
                      <a:pt x="1" y="242"/>
                    </a:lnTo>
                    <a:lnTo>
                      <a:pt x="4" y="212"/>
                    </a:lnTo>
                    <a:lnTo>
                      <a:pt x="9" y="183"/>
                    </a:lnTo>
                    <a:lnTo>
                      <a:pt x="17" y="155"/>
                    </a:lnTo>
                    <a:lnTo>
                      <a:pt x="27" y="129"/>
                    </a:lnTo>
                    <a:lnTo>
                      <a:pt x="41" y="104"/>
                    </a:lnTo>
                    <a:lnTo>
                      <a:pt x="56" y="82"/>
                    </a:lnTo>
                    <a:lnTo>
                      <a:pt x="74" y="61"/>
                    </a:lnTo>
                    <a:lnTo>
                      <a:pt x="95" y="44"/>
                    </a:lnTo>
                    <a:lnTo>
                      <a:pt x="118" y="29"/>
                    </a:lnTo>
                    <a:lnTo>
                      <a:pt x="148" y="16"/>
                    </a:lnTo>
                    <a:lnTo>
                      <a:pt x="179" y="6"/>
                    </a:lnTo>
                    <a:lnTo>
                      <a:pt x="212" y="1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rgbClr val="FED78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17"/>
              <p:cNvSpPr>
                <a:spLocks/>
              </p:cNvSpPr>
              <p:nvPr/>
            </p:nvSpPr>
            <p:spPr bwMode="auto">
              <a:xfrm>
                <a:off x="4251326" y="4044950"/>
                <a:ext cx="665163" cy="158750"/>
              </a:xfrm>
              <a:custGeom>
                <a:avLst/>
                <a:gdLst/>
                <a:ahLst/>
                <a:cxnLst>
                  <a:cxn ang="0">
                    <a:pos x="240" y="0"/>
                  </a:cxn>
                  <a:cxn ang="0">
                    <a:pos x="291" y="6"/>
                  </a:cxn>
                  <a:cxn ang="0">
                    <a:pos x="419" y="57"/>
                  </a:cxn>
                  <a:cxn ang="0">
                    <a:pos x="419" y="59"/>
                  </a:cxn>
                  <a:cxn ang="0">
                    <a:pos x="418" y="63"/>
                  </a:cxn>
                  <a:cxn ang="0">
                    <a:pos x="417" y="71"/>
                  </a:cxn>
                  <a:cxn ang="0">
                    <a:pos x="416" y="83"/>
                  </a:cxn>
                  <a:cxn ang="0">
                    <a:pos x="398" y="83"/>
                  </a:cxn>
                  <a:cxn ang="0">
                    <a:pos x="349" y="83"/>
                  </a:cxn>
                  <a:cxn ang="0">
                    <a:pos x="320" y="83"/>
                  </a:cxn>
                  <a:cxn ang="0">
                    <a:pos x="288" y="84"/>
                  </a:cxn>
                  <a:cxn ang="0">
                    <a:pos x="281" y="68"/>
                  </a:cxn>
                  <a:cxn ang="0">
                    <a:pos x="272" y="85"/>
                  </a:cxn>
                  <a:cxn ang="0">
                    <a:pos x="238" y="87"/>
                  </a:cxn>
                  <a:cxn ang="0">
                    <a:pos x="201" y="89"/>
                  </a:cxn>
                  <a:cxn ang="0">
                    <a:pos x="166" y="91"/>
                  </a:cxn>
                  <a:cxn ang="0">
                    <a:pos x="131" y="92"/>
                  </a:cxn>
                  <a:cxn ang="0">
                    <a:pos x="99" y="94"/>
                  </a:cxn>
                  <a:cxn ang="0">
                    <a:pos x="68" y="96"/>
                  </a:cxn>
                  <a:cxn ang="0">
                    <a:pos x="42" y="98"/>
                  </a:cxn>
                  <a:cxn ang="0">
                    <a:pos x="20" y="99"/>
                  </a:cxn>
                  <a:cxn ang="0">
                    <a:pos x="2" y="100"/>
                  </a:cxn>
                  <a:cxn ang="0">
                    <a:pos x="1" y="93"/>
                  </a:cxn>
                  <a:cxn ang="0">
                    <a:pos x="1" y="83"/>
                  </a:cxn>
                  <a:cxn ang="0">
                    <a:pos x="1" y="75"/>
                  </a:cxn>
                  <a:cxn ang="0">
                    <a:pos x="0" y="68"/>
                  </a:cxn>
                  <a:cxn ang="0">
                    <a:pos x="0" y="66"/>
                  </a:cxn>
                  <a:cxn ang="0">
                    <a:pos x="240" y="0"/>
                  </a:cxn>
                </a:cxnLst>
                <a:rect l="0" t="0" r="r" b="b"/>
                <a:pathLst>
                  <a:path w="419" h="100">
                    <a:moveTo>
                      <a:pt x="240" y="0"/>
                    </a:moveTo>
                    <a:lnTo>
                      <a:pt x="291" y="6"/>
                    </a:lnTo>
                    <a:lnTo>
                      <a:pt x="419" y="57"/>
                    </a:lnTo>
                    <a:lnTo>
                      <a:pt x="419" y="59"/>
                    </a:lnTo>
                    <a:lnTo>
                      <a:pt x="418" y="63"/>
                    </a:lnTo>
                    <a:lnTo>
                      <a:pt x="417" y="71"/>
                    </a:lnTo>
                    <a:lnTo>
                      <a:pt x="416" y="83"/>
                    </a:lnTo>
                    <a:lnTo>
                      <a:pt x="398" y="83"/>
                    </a:lnTo>
                    <a:lnTo>
                      <a:pt x="349" y="83"/>
                    </a:lnTo>
                    <a:lnTo>
                      <a:pt x="320" y="83"/>
                    </a:lnTo>
                    <a:lnTo>
                      <a:pt x="288" y="84"/>
                    </a:lnTo>
                    <a:lnTo>
                      <a:pt x="281" y="68"/>
                    </a:lnTo>
                    <a:lnTo>
                      <a:pt x="272" y="85"/>
                    </a:lnTo>
                    <a:lnTo>
                      <a:pt x="238" y="87"/>
                    </a:lnTo>
                    <a:lnTo>
                      <a:pt x="201" y="89"/>
                    </a:lnTo>
                    <a:lnTo>
                      <a:pt x="166" y="91"/>
                    </a:lnTo>
                    <a:lnTo>
                      <a:pt x="131" y="92"/>
                    </a:lnTo>
                    <a:lnTo>
                      <a:pt x="99" y="94"/>
                    </a:lnTo>
                    <a:lnTo>
                      <a:pt x="68" y="96"/>
                    </a:lnTo>
                    <a:lnTo>
                      <a:pt x="42" y="98"/>
                    </a:lnTo>
                    <a:lnTo>
                      <a:pt x="20" y="99"/>
                    </a:lnTo>
                    <a:lnTo>
                      <a:pt x="2" y="100"/>
                    </a:lnTo>
                    <a:lnTo>
                      <a:pt x="1" y="93"/>
                    </a:lnTo>
                    <a:lnTo>
                      <a:pt x="1" y="83"/>
                    </a:lnTo>
                    <a:lnTo>
                      <a:pt x="1" y="75"/>
                    </a:lnTo>
                    <a:lnTo>
                      <a:pt x="0" y="68"/>
                    </a:lnTo>
                    <a:lnTo>
                      <a:pt x="0" y="66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18"/>
              <p:cNvSpPr>
                <a:spLocks/>
              </p:cNvSpPr>
              <p:nvPr/>
            </p:nvSpPr>
            <p:spPr bwMode="auto">
              <a:xfrm>
                <a:off x="3967163" y="1550988"/>
                <a:ext cx="857250" cy="823913"/>
              </a:xfrm>
              <a:custGeom>
                <a:avLst/>
                <a:gdLst/>
                <a:ahLst/>
                <a:cxnLst>
                  <a:cxn ang="0">
                    <a:pos x="293" y="3"/>
                  </a:cxn>
                  <a:cxn ang="0">
                    <a:pos x="361" y="19"/>
                  </a:cxn>
                  <a:cxn ang="0">
                    <a:pos x="426" y="52"/>
                  </a:cxn>
                  <a:cxn ang="0">
                    <a:pos x="487" y="100"/>
                  </a:cxn>
                  <a:cxn ang="0">
                    <a:pos x="540" y="161"/>
                  </a:cxn>
                  <a:cxn ang="0">
                    <a:pos x="525" y="200"/>
                  </a:cxn>
                  <a:cxn ang="0">
                    <a:pos x="501" y="238"/>
                  </a:cxn>
                  <a:cxn ang="0">
                    <a:pos x="468" y="272"/>
                  </a:cxn>
                  <a:cxn ang="0">
                    <a:pos x="426" y="298"/>
                  </a:cxn>
                  <a:cxn ang="0">
                    <a:pos x="374" y="314"/>
                  </a:cxn>
                  <a:cxn ang="0">
                    <a:pos x="303" y="319"/>
                  </a:cxn>
                  <a:cxn ang="0">
                    <a:pos x="243" y="314"/>
                  </a:cxn>
                  <a:cxn ang="0">
                    <a:pos x="194" y="303"/>
                  </a:cxn>
                  <a:cxn ang="0">
                    <a:pos x="154" y="288"/>
                  </a:cxn>
                  <a:cxn ang="0">
                    <a:pos x="127" y="273"/>
                  </a:cxn>
                  <a:cxn ang="0">
                    <a:pos x="106" y="259"/>
                  </a:cxn>
                  <a:cxn ang="0">
                    <a:pos x="115" y="292"/>
                  </a:cxn>
                  <a:cxn ang="0">
                    <a:pos x="125" y="357"/>
                  </a:cxn>
                  <a:cxn ang="0">
                    <a:pos x="123" y="412"/>
                  </a:cxn>
                  <a:cxn ang="0">
                    <a:pos x="113" y="458"/>
                  </a:cxn>
                  <a:cxn ang="0">
                    <a:pos x="95" y="494"/>
                  </a:cxn>
                  <a:cxn ang="0">
                    <a:pos x="73" y="519"/>
                  </a:cxn>
                  <a:cxn ang="0">
                    <a:pos x="34" y="450"/>
                  </a:cxn>
                  <a:cxn ang="0">
                    <a:pos x="10" y="375"/>
                  </a:cxn>
                  <a:cxn ang="0">
                    <a:pos x="0" y="297"/>
                  </a:cxn>
                  <a:cxn ang="0">
                    <a:pos x="4" y="221"/>
                  </a:cxn>
                  <a:cxn ang="0">
                    <a:pos x="21" y="157"/>
                  </a:cxn>
                  <a:cxn ang="0">
                    <a:pos x="47" y="107"/>
                  </a:cxn>
                  <a:cxn ang="0">
                    <a:pos x="81" y="66"/>
                  </a:cxn>
                  <a:cxn ang="0">
                    <a:pos x="125" y="33"/>
                  </a:cxn>
                  <a:cxn ang="0">
                    <a:pos x="191" y="8"/>
                  </a:cxn>
                  <a:cxn ang="0">
                    <a:pos x="258" y="0"/>
                  </a:cxn>
                </a:cxnLst>
                <a:rect l="0" t="0" r="r" b="b"/>
                <a:pathLst>
                  <a:path w="540" h="519">
                    <a:moveTo>
                      <a:pt x="258" y="0"/>
                    </a:moveTo>
                    <a:lnTo>
                      <a:pt x="293" y="3"/>
                    </a:lnTo>
                    <a:lnTo>
                      <a:pt x="327" y="9"/>
                    </a:lnTo>
                    <a:lnTo>
                      <a:pt x="361" y="19"/>
                    </a:lnTo>
                    <a:lnTo>
                      <a:pt x="394" y="34"/>
                    </a:lnTo>
                    <a:lnTo>
                      <a:pt x="426" y="52"/>
                    </a:lnTo>
                    <a:lnTo>
                      <a:pt x="457" y="74"/>
                    </a:lnTo>
                    <a:lnTo>
                      <a:pt x="487" y="100"/>
                    </a:lnTo>
                    <a:lnTo>
                      <a:pt x="514" y="129"/>
                    </a:lnTo>
                    <a:lnTo>
                      <a:pt x="540" y="161"/>
                    </a:lnTo>
                    <a:lnTo>
                      <a:pt x="533" y="181"/>
                    </a:lnTo>
                    <a:lnTo>
                      <a:pt x="525" y="200"/>
                    </a:lnTo>
                    <a:lnTo>
                      <a:pt x="514" y="219"/>
                    </a:lnTo>
                    <a:lnTo>
                      <a:pt x="501" y="238"/>
                    </a:lnTo>
                    <a:lnTo>
                      <a:pt x="486" y="255"/>
                    </a:lnTo>
                    <a:lnTo>
                      <a:pt x="468" y="272"/>
                    </a:lnTo>
                    <a:lnTo>
                      <a:pt x="448" y="286"/>
                    </a:lnTo>
                    <a:lnTo>
                      <a:pt x="426" y="298"/>
                    </a:lnTo>
                    <a:lnTo>
                      <a:pt x="402" y="307"/>
                    </a:lnTo>
                    <a:lnTo>
                      <a:pt x="374" y="314"/>
                    </a:lnTo>
                    <a:lnTo>
                      <a:pt x="337" y="318"/>
                    </a:lnTo>
                    <a:lnTo>
                      <a:pt x="303" y="319"/>
                    </a:lnTo>
                    <a:lnTo>
                      <a:pt x="272" y="318"/>
                    </a:lnTo>
                    <a:lnTo>
                      <a:pt x="243" y="314"/>
                    </a:lnTo>
                    <a:lnTo>
                      <a:pt x="217" y="309"/>
                    </a:lnTo>
                    <a:lnTo>
                      <a:pt x="194" y="303"/>
                    </a:lnTo>
                    <a:lnTo>
                      <a:pt x="173" y="296"/>
                    </a:lnTo>
                    <a:lnTo>
                      <a:pt x="154" y="288"/>
                    </a:lnTo>
                    <a:lnTo>
                      <a:pt x="139" y="280"/>
                    </a:lnTo>
                    <a:lnTo>
                      <a:pt x="127" y="273"/>
                    </a:lnTo>
                    <a:lnTo>
                      <a:pt x="110" y="262"/>
                    </a:lnTo>
                    <a:lnTo>
                      <a:pt x="106" y="259"/>
                    </a:lnTo>
                    <a:lnTo>
                      <a:pt x="105" y="257"/>
                    </a:lnTo>
                    <a:lnTo>
                      <a:pt x="115" y="292"/>
                    </a:lnTo>
                    <a:lnTo>
                      <a:pt x="121" y="325"/>
                    </a:lnTo>
                    <a:lnTo>
                      <a:pt x="125" y="357"/>
                    </a:lnTo>
                    <a:lnTo>
                      <a:pt x="125" y="385"/>
                    </a:lnTo>
                    <a:lnTo>
                      <a:pt x="123" y="412"/>
                    </a:lnTo>
                    <a:lnTo>
                      <a:pt x="119" y="437"/>
                    </a:lnTo>
                    <a:lnTo>
                      <a:pt x="113" y="458"/>
                    </a:lnTo>
                    <a:lnTo>
                      <a:pt x="104" y="477"/>
                    </a:lnTo>
                    <a:lnTo>
                      <a:pt x="95" y="494"/>
                    </a:lnTo>
                    <a:lnTo>
                      <a:pt x="84" y="507"/>
                    </a:lnTo>
                    <a:lnTo>
                      <a:pt x="73" y="519"/>
                    </a:lnTo>
                    <a:lnTo>
                      <a:pt x="51" y="485"/>
                    </a:lnTo>
                    <a:lnTo>
                      <a:pt x="34" y="450"/>
                    </a:lnTo>
                    <a:lnTo>
                      <a:pt x="21" y="413"/>
                    </a:lnTo>
                    <a:lnTo>
                      <a:pt x="10" y="375"/>
                    </a:lnTo>
                    <a:lnTo>
                      <a:pt x="4" y="337"/>
                    </a:lnTo>
                    <a:lnTo>
                      <a:pt x="0" y="297"/>
                    </a:lnTo>
                    <a:lnTo>
                      <a:pt x="0" y="259"/>
                    </a:lnTo>
                    <a:lnTo>
                      <a:pt x="4" y="221"/>
                    </a:lnTo>
                    <a:lnTo>
                      <a:pt x="11" y="184"/>
                    </a:lnTo>
                    <a:lnTo>
                      <a:pt x="21" y="157"/>
                    </a:lnTo>
                    <a:lnTo>
                      <a:pt x="32" y="131"/>
                    </a:lnTo>
                    <a:lnTo>
                      <a:pt x="47" y="107"/>
                    </a:lnTo>
                    <a:lnTo>
                      <a:pt x="63" y="85"/>
                    </a:lnTo>
                    <a:lnTo>
                      <a:pt x="81" y="66"/>
                    </a:lnTo>
                    <a:lnTo>
                      <a:pt x="102" y="48"/>
                    </a:lnTo>
                    <a:lnTo>
                      <a:pt x="125" y="33"/>
                    </a:lnTo>
                    <a:lnTo>
                      <a:pt x="158" y="18"/>
                    </a:lnTo>
                    <a:lnTo>
                      <a:pt x="191" y="8"/>
                    </a:lnTo>
                    <a:lnTo>
                      <a:pt x="225" y="3"/>
                    </a:lnTo>
                    <a:lnTo>
                      <a:pt x="258" y="0"/>
                    </a:lnTo>
                    <a:close/>
                  </a:path>
                </a:pathLst>
              </a:custGeom>
              <a:solidFill>
                <a:srgbClr val="F97D3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19"/>
              <p:cNvSpPr>
                <a:spLocks/>
              </p:cNvSpPr>
              <p:nvPr/>
            </p:nvSpPr>
            <p:spPr bwMode="auto">
              <a:xfrm>
                <a:off x="5108576" y="3871913"/>
                <a:ext cx="174625" cy="104775"/>
              </a:xfrm>
              <a:custGeom>
                <a:avLst/>
                <a:gdLst/>
                <a:ahLst/>
                <a:cxnLst>
                  <a:cxn ang="0">
                    <a:pos x="91" y="0"/>
                  </a:cxn>
                  <a:cxn ang="0">
                    <a:pos x="95" y="4"/>
                  </a:cxn>
                  <a:cxn ang="0">
                    <a:pos x="99" y="8"/>
                  </a:cxn>
                  <a:cxn ang="0">
                    <a:pos x="104" y="14"/>
                  </a:cxn>
                  <a:cxn ang="0">
                    <a:pos x="110" y="20"/>
                  </a:cxn>
                  <a:cxn ang="0">
                    <a:pos x="18" y="66"/>
                  </a:cxn>
                  <a:cxn ang="0">
                    <a:pos x="10" y="53"/>
                  </a:cxn>
                  <a:cxn ang="0">
                    <a:pos x="6" y="41"/>
                  </a:cxn>
                  <a:cxn ang="0">
                    <a:pos x="2" y="31"/>
                  </a:cxn>
                  <a:cxn ang="0">
                    <a:pos x="0" y="22"/>
                  </a:cxn>
                  <a:cxn ang="0">
                    <a:pos x="91" y="0"/>
                  </a:cxn>
                </a:cxnLst>
                <a:rect l="0" t="0" r="r" b="b"/>
                <a:pathLst>
                  <a:path w="110" h="66">
                    <a:moveTo>
                      <a:pt x="91" y="0"/>
                    </a:moveTo>
                    <a:lnTo>
                      <a:pt x="95" y="4"/>
                    </a:lnTo>
                    <a:lnTo>
                      <a:pt x="99" y="8"/>
                    </a:lnTo>
                    <a:lnTo>
                      <a:pt x="104" y="14"/>
                    </a:lnTo>
                    <a:lnTo>
                      <a:pt x="110" y="20"/>
                    </a:lnTo>
                    <a:lnTo>
                      <a:pt x="18" y="66"/>
                    </a:lnTo>
                    <a:lnTo>
                      <a:pt x="10" y="53"/>
                    </a:lnTo>
                    <a:lnTo>
                      <a:pt x="6" y="41"/>
                    </a:lnTo>
                    <a:lnTo>
                      <a:pt x="2" y="31"/>
                    </a:lnTo>
                    <a:lnTo>
                      <a:pt x="0" y="22"/>
                    </a:lnTo>
                    <a:lnTo>
                      <a:pt x="91" y="0"/>
                    </a:lnTo>
                    <a:close/>
                  </a:path>
                </a:pathLst>
              </a:custGeom>
              <a:solidFill>
                <a:srgbClr val="F97D3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20"/>
              <p:cNvSpPr>
                <a:spLocks/>
              </p:cNvSpPr>
              <p:nvPr/>
            </p:nvSpPr>
            <p:spPr bwMode="auto">
              <a:xfrm>
                <a:off x="3752851" y="2814638"/>
                <a:ext cx="963613" cy="1344613"/>
              </a:xfrm>
              <a:custGeom>
                <a:avLst/>
                <a:gdLst/>
                <a:ahLst/>
                <a:cxnLst>
                  <a:cxn ang="0">
                    <a:pos x="219" y="3"/>
                  </a:cxn>
                  <a:cxn ang="0">
                    <a:pos x="257" y="7"/>
                  </a:cxn>
                  <a:cxn ang="0">
                    <a:pos x="356" y="7"/>
                  </a:cxn>
                  <a:cxn ang="0">
                    <a:pos x="383" y="7"/>
                  </a:cxn>
                  <a:cxn ang="0">
                    <a:pos x="393" y="6"/>
                  </a:cxn>
                  <a:cxn ang="0">
                    <a:pos x="411" y="79"/>
                  </a:cxn>
                  <a:cxn ang="0">
                    <a:pos x="433" y="152"/>
                  </a:cxn>
                  <a:cxn ang="0">
                    <a:pos x="471" y="258"/>
                  </a:cxn>
                  <a:cxn ang="0">
                    <a:pos x="498" y="324"/>
                  </a:cxn>
                  <a:cxn ang="0">
                    <a:pos x="524" y="385"/>
                  </a:cxn>
                  <a:cxn ang="0">
                    <a:pos x="549" y="438"/>
                  </a:cxn>
                  <a:cxn ang="0">
                    <a:pos x="571" y="482"/>
                  </a:cxn>
                  <a:cxn ang="0">
                    <a:pos x="588" y="515"/>
                  </a:cxn>
                  <a:cxn ang="0">
                    <a:pos x="599" y="536"/>
                  </a:cxn>
                  <a:cxn ang="0">
                    <a:pos x="607" y="783"/>
                  </a:cxn>
                  <a:cxn ang="0">
                    <a:pos x="275" y="847"/>
                  </a:cxn>
                  <a:cxn ang="0">
                    <a:pos x="281" y="762"/>
                  </a:cxn>
                  <a:cxn ang="0">
                    <a:pos x="282" y="638"/>
                  </a:cxn>
                  <a:cxn ang="0">
                    <a:pos x="280" y="562"/>
                  </a:cxn>
                  <a:cxn ang="0">
                    <a:pos x="277" y="493"/>
                  </a:cxn>
                  <a:cxn ang="0">
                    <a:pos x="272" y="436"/>
                  </a:cxn>
                  <a:cxn ang="0">
                    <a:pos x="268" y="391"/>
                  </a:cxn>
                  <a:cxn ang="0">
                    <a:pos x="265" y="362"/>
                  </a:cxn>
                  <a:cxn ang="0">
                    <a:pos x="263" y="352"/>
                  </a:cxn>
                  <a:cxn ang="0">
                    <a:pos x="252" y="421"/>
                  </a:cxn>
                  <a:cxn ang="0">
                    <a:pos x="241" y="476"/>
                  </a:cxn>
                  <a:cxn ang="0">
                    <a:pos x="229" y="526"/>
                  </a:cxn>
                  <a:cxn ang="0">
                    <a:pos x="211" y="597"/>
                  </a:cxn>
                  <a:cxn ang="0">
                    <a:pos x="203" y="622"/>
                  </a:cxn>
                  <a:cxn ang="0">
                    <a:pos x="195" y="644"/>
                  </a:cxn>
                  <a:cxn ang="0">
                    <a:pos x="185" y="663"/>
                  </a:cxn>
                  <a:cxn ang="0">
                    <a:pos x="174" y="686"/>
                  </a:cxn>
                  <a:cxn ang="0">
                    <a:pos x="151" y="732"/>
                  </a:cxn>
                  <a:cxn ang="0">
                    <a:pos x="130" y="777"/>
                  </a:cxn>
                  <a:cxn ang="0">
                    <a:pos x="0" y="744"/>
                  </a:cxn>
                  <a:cxn ang="0">
                    <a:pos x="19" y="702"/>
                  </a:cxn>
                  <a:cxn ang="0">
                    <a:pos x="56" y="607"/>
                  </a:cxn>
                  <a:cxn ang="0">
                    <a:pos x="73" y="562"/>
                  </a:cxn>
                  <a:cxn ang="0">
                    <a:pos x="87" y="524"/>
                  </a:cxn>
                  <a:cxn ang="0">
                    <a:pos x="97" y="496"/>
                  </a:cxn>
                  <a:cxn ang="0">
                    <a:pos x="100" y="481"/>
                  </a:cxn>
                  <a:cxn ang="0">
                    <a:pos x="124" y="374"/>
                  </a:cxn>
                  <a:cxn ang="0">
                    <a:pos x="148" y="273"/>
                  </a:cxn>
                  <a:cxn ang="0">
                    <a:pos x="163" y="183"/>
                  </a:cxn>
                  <a:cxn ang="0">
                    <a:pos x="176" y="115"/>
                  </a:cxn>
                  <a:cxn ang="0">
                    <a:pos x="187" y="66"/>
                  </a:cxn>
                  <a:cxn ang="0">
                    <a:pos x="195" y="31"/>
                  </a:cxn>
                  <a:cxn ang="0">
                    <a:pos x="201" y="11"/>
                  </a:cxn>
                  <a:cxn ang="0">
                    <a:pos x="204" y="1"/>
                  </a:cxn>
                </a:cxnLst>
                <a:rect l="0" t="0" r="r" b="b"/>
                <a:pathLst>
                  <a:path w="607" h="847">
                    <a:moveTo>
                      <a:pt x="204" y="0"/>
                    </a:moveTo>
                    <a:lnTo>
                      <a:pt x="219" y="3"/>
                    </a:lnTo>
                    <a:lnTo>
                      <a:pt x="237" y="5"/>
                    </a:lnTo>
                    <a:lnTo>
                      <a:pt x="257" y="7"/>
                    </a:lnTo>
                    <a:lnTo>
                      <a:pt x="278" y="7"/>
                    </a:lnTo>
                    <a:lnTo>
                      <a:pt x="356" y="7"/>
                    </a:lnTo>
                    <a:lnTo>
                      <a:pt x="371" y="7"/>
                    </a:lnTo>
                    <a:lnTo>
                      <a:pt x="383" y="7"/>
                    </a:lnTo>
                    <a:lnTo>
                      <a:pt x="391" y="6"/>
                    </a:lnTo>
                    <a:lnTo>
                      <a:pt x="393" y="6"/>
                    </a:lnTo>
                    <a:lnTo>
                      <a:pt x="401" y="42"/>
                    </a:lnTo>
                    <a:lnTo>
                      <a:pt x="411" y="79"/>
                    </a:lnTo>
                    <a:lnTo>
                      <a:pt x="422" y="115"/>
                    </a:lnTo>
                    <a:lnTo>
                      <a:pt x="433" y="152"/>
                    </a:lnTo>
                    <a:lnTo>
                      <a:pt x="458" y="223"/>
                    </a:lnTo>
                    <a:lnTo>
                      <a:pt x="471" y="258"/>
                    </a:lnTo>
                    <a:lnTo>
                      <a:pt x="485" y="292"/>
                    </a:lnTo>
                    <a:lnTo>
                      <a:pt x="498" y="324"/>
                    </a:lnTo>
                    <a:lnTo>
                      <a:pt x="512" y="355"/>
                    </a:lnTo>
                    <a:lnTo>
                      <a:pt x="524" y="385"/>
                    </a:lnTo>
                    <a:lnTo>
                      <a:pt x="537" y="412"/>
                    </a:lnTo>
                    <a:lnTo>
                      <a:pt x="549" y="438"/>
                    </a:lnTo>
                    <a:lnTo>
                      <a:pt x="560" y="461"/>
                    </a:lnTo>
                    <a:lnTo>
                      <a:pt x="571" y="482"/>
                    </a:lnTo>
                    <a:lnTo>
                      <a:pt x="580" y="500"/>
                    </a:lnTo>
                    <a:lnTo>
                      <a:pt x="588" y="515"/>
                    </a:lnTo>
                    <a:lnTo>
                      <a:pt x="594" y="528"/>
                    </a:lnTo>
                    <a:lnTo>
                      <a:pt x="599" y="536"/>
                    </a:lnTo>
                    <a:lnTo>
                      <a:pt x="603" y="544"/>
                    </a:lnTo>
                    <a:lnTo>
                      <a:pt x="607" y="783"/>
                    </a:lnTo>
                    <a:lnTo>
                      <a:pt x="576" y="843"/>
                    </a:lnTo>
                    <a:lnTo>
                      <a:pt x="275" y="847"/>
                    </a:lnTo>
                    <a:lnTo>
                      <a:pt x="278" y="805"/>
                    </a:lnTo>
                    <a:lnTo>
                      <a:pt x="281" y="762"/>
                    </a:lnTo>
                    <a:lnTo>
                      <a:pt x="282" y="720"/>
                    </a:lnTo>
                    <a:lnTo>
                      <a:pt x="282" y="638"/>
                    </a:lnTo>
                    <a:lnTo>
                      <a:pt x="282" y="599"/>
                    </a:lnTo>
                    <a:lnTo>
                      <a:pt x="280" y="562"/>
                    </a:lnTo>
                    <a:lnTo>
                      <a:pt x="278" y="526"/>
                    </a:lnTo>
                    <a:lnTo>
                      <a:pt x="277" y="493"/>
                    </a:lnTo>
                    <a:lnTo>
                      <a:pt x="274" y="462"/>
                    </a:lnTo>
                    <a:lnTo>
                      <a:pt x="272" y="436"/>
                    </a:lnTo>
                    <a:lnTo>
                      <a:pt x="270" y="411"/>
                    </a:lnTo>
                    <a:lnTo>
                      <a:pt x="268" y="391"/>
                    </a:lnTo>
                    <a:lnTo>
                      <a:pt x="266" y="374"/>
                    </a:lnTo>
                    <a:lnTo>
                      <a:pt x="265" y="362"/>
                    </a:lnTo>
                    <a:lnTo>
                      <a:pt x="263" y="355"/>
                    </a:lnTo>
                    <a:lnTo>
                      <a:pt x="263" y="352"/>
                    </a:lnTo>
                    <a:lnTo>
                      <a:pt x="258" y="388"/>
                    </a:lnTo>
                    <a:lnTo>
                      <a:pt x="252" y="421"/>
                    </a:lnTo>
                    <a:lnTo>
                      <a:pt x="246" y="449"/>
                    </a:lnTo>
                    <a:lnTo>
                      <a:pt x="241" y="476"/>
                    </a:lnTo>
                    <a:lnTo>
                      <a:pt x="235" y="501"/>
                    </a:lnTo>
                    <a:lnTo>
                      <a:pt x="229" y="526"/>
                    </a:lnTo>
                    <a:lnTo>
                      <a:pt x="222" y="553"/>
                    </a:lnTo>
                    <a:lnTo>
                      <a:pt x="211" y="597"/>
                    </a:lnTo>
                    <a:lnTo>
                      <a:pt x="207" y="610"/>
                    </a:lnTo>
                    <a:lnTo>
                      <a:pt x="203" y="622"/>
                    </a:lnTo>
                    <a:lnTo>
                      <a:pt x="199" y="633"/>
                    </a:lnTo>
                    <a:lnTo>
                      <a:pt x="195" y="644"/>
                    </a:lnTo>
                    <a:lnTo>
                      <a:pt x="190" y="653"/>
                    </a:lnTo>
                    <a:lnTo>
                      <a:pt x="185" y="663"/>
                    </a:lnTo>
                    <a:lnTo>
                      <a:pt x="180" y="674"/>
                    </a:lnTo>
                    <a:lnTo>
                      <a:pt x="174" y="686"/>
                    </a:lnTo>
                    <a:lnTo>
                      <a:pt x="167" y="699"/>
                    </a:lnTo>
                    <a:lnTo>
                      <a:pt x="151" y="732"/>
                    </a:lnTo>
                    <a:lnTo>
                      <a:pt x="141" y="753"/>
                    </a:lnTo>
                    <a:lnTo>
                      <a:pt x="130" y="777"/>
                    </a:lnTo>
                    <a:lnTo>
                      <a:pt x="118" y="804"/>
                    </a:lnTo>
                    <a:lnTo>
                      <a:pt x="0" y="744"/>
                    </a:lnTo>
                    <a:lnTo>
                      <a:pt x="10" y="724"/>
                    </a:lnTo>
                    <a:lnTo>
                      <a:pt x="19" y="702"/>
                    </a:lnTo>
                    <a:lnTo>
                      <a:pt x="48" y="631"/>
                    </a:lnTo>
                    <a:lnTo>
                      <a:pt x="56" y="607"/>
                    </a:lnTo>
                    <a:lnTo>
                      <a:pt x="65" y="584"/>
                    </a:lnTo>
                    <a:lnTo>
                      <a:pt x="73" y="562"/>
                    </a:lnTo>
                    <a:lnTo>
                      <a:pt x="80" y="542"/>
                    </a:lnTo>
                    <a:lnTo>
                      <a:pt x="87" y="524"/>
                    </a:lnTo>
                    <a:lnTo>
                      <a:pt x="92" y="508"/>
                    </a:lnTo>
                    <a:lnTo>
                      <a:pt x="97" y="496"/>
                    </a:lnTo>
                    <a:lnTo>
                      <a:pt x="99" y="486"/>
                    </a:lnTo>
                    <a:lnTo>
                      <a:pt x="100" y="481"/>
                    </a:lnTo>
                    <a:lnTo>
                      <a:pt x="111" y="427"/>
                    </a:lnTo>
                    <a:lnTo>
                      <a:pt x="124" y="374"/>
                    </a:lnTo>
                    <a:lnTo>
                      <a:pt x="136" y="323"/>
                    </a:lnTo>
                    <a:lnTo>
                      <a:pt x="148" y="273"/>
                    </a:lnTo>
                    <a:lnTo>
                      <a:pt x="156" y="225"/>
                    </a:lnTo>
                    <a:lnTo>
                      <a:pt x="163" y="183"/>
                    </a:lnTo>
                    <a:lnTo>
                      <a:pt x="170" y="147"/>
                    </a:lnTo>
                    <a:lnTo>
                      <a:pt x="176" y="115"/>
                    </a:lnTo>
                    <a:lnTo>
                      <a:pt x="182" y="88"/>
                    </a:lnTo>
                    <a:lnTo>
                      <a:pt x="187" y="66"/>
                    </a:lnTo>
                    <a:lnTo>
                      <a:pt x="191" y="46"/>
                    </a:lnTo>
                    <a:lnTo>
                      <a:pt x="195" y="31"/>
                    </a:lnTo>
                    <a:lnTo>
                      <a:pt x="198" y="19"/>
                    </a:lnTo>
                    <a:lnTo>
                      <a:pt x="201" y="11"/>
                    </a:lnTo>
                    <a:lnTo>
                      <a:pt x="203" y="5"/>
                    </a:lnTo>
                    <a:lnTo>
                      <a:pt x="204" y="1"/>
                    </a:lnTo>
                    <a:lnTo>
                      <a:pt x="204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21"/>
              <p:cNvSpPr>
                <a:spLocks/>
              </p:cNvSpPr>
              <p:nvPr/>
            </p:nvSpPr>
            <p:spPr bwMode="auto">
              <a:xfrm>
                <a:off x="4365626" y="3230563"/>
                <a:ext cx="344488" cy="9001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10" y="295"/>
                  </a:cxn>
                  <a:cxn ang="0">
                    <a:pos x="207" y="487"/>
                  </a:cxn>
                  <a:cxn ang="0">
                    <a:pos x="217" y="525"/>
                  </a:cxn>
                  <a:cxn ang="0">
                    <a:pos x="197" y="567"/>
                  </a:cxn>
                  <a:cxn ang="0">
                    <a:pos x="192" y="522"/>
                  </a:cxn>
                  <a:cxn ang="0">
                    <a:pos x="196" y="322"/>
                  </a:cxn>
                  <a:cxn ang="0">
                    <a:pos x="195" y="321"/>
                  </a:cxn>
                  <a:cxn ang="0">
                    <a:pos x="192" y="316"/>
                  </a:cxn>
                  <a:cxn ang="0">
                    <a:pos x="186" y="308"/>
                  </a:cxn>
                  <a:cxn ang="0">
                    <a:pos x="179" y="298"/>
                  </a:cxn>
                  <a:cxn ang="0">
                    <a:pos x="171" y="285"/>
                  </a:cxn>
                  <a:cxn ang="0">
                    <a:pos x="161" y="270"/>
                  </a:cxn>
                  <a:cxn ang="0">
                    <a:pos x="150" y="252"/>
                  </a:cxn>
                  <a:cxn ang="0">
                    <a:pos x="138" y="234"/>
                  </a:cxn>
                  <a:cxn ang="0">
                    <a:pos x="126" y="213"/>
                  </a:cxn>
                  <a:cxn ang="0">
                    <a:pos x="111" y="192"/>
                  </a:cxn>
                  <a:cxn ang="0">
                    <a:pos x="97" y="169"/>
                  </a:cxn>
                  <a:cxn ang="0">
                    <a:pos x="83" y="145"/>
                  </a:cxn>
                  <a:cxn ang="0">
                    <a:pos x="69" y="121"/>
                  </a:cxn>
                  <a:cxn ang="0">
                    <a:pos x="54" y="97"/>
                  </a:cxn>
                  <a:cxn ang="0">
                    <a:pos x="40" y="72"/>
                  </a:cxn>
                  <a:cxn ang="0">
                    <a:pos x="13" y="23"/>
                  </a:cxn>
                  <a:cxn ang="0">
                    <a:pos x="0" y="0"/>
                  </a:cxn>
                </a:cxnLst>
                <a:rect l="0" t="0" r="r" b="b"/>
                <a:pathLst>
                  <a:path w="217" h="567">
                    <a:moveTo>
                      <a:pt x="0" y="0"/>
                    </a:moveTo>
                    <a:lnTo>
                      <a:pt x="210" y="295"/>
                    </a:lnTo>
                    <a:lnTo>
                      <a:pt x="207" y="487"/>
                    </a:lnTo>
                    <a:lnTo>
                      <a:pt x="217" y="525"/>
                    </a:lnTo>
                    <a:lnTo>
                      <a:pt x="197" y="567"/>
                    </a:lnTo>
                    <a:lnTo>
                      <a:pt x="192" y="522"/>
                    </a:lnTo>
                    <a:lnTo>
                      <a:pt x="196" y="322"/>
                    </a:lnTo>
                    <a:lnTo>
                      <a:pt x="195" y="321"/>
                    </a:lnTo>
                    <a:lnTo>
                      <a:pt x="192" y="316"/>
                    </a:lnTo>
                    <a:lnTo>
                      <a:pt x="186" y="308"/>
                    </a:lnTo>
                    <a:lnTo>
                      <a:pt x="179" y="298"/>
                    </a:lnTo>
                    <a:lnTo>
                      <a:pt x="171" y="285"/>
                    </a:lnTo>
                    <a:lnTo>
                      <a:pt x="161" y="270"/>
                    </a:lnTo>
                    <a:lnTo>
                      <a:pt x="150" y="252"/>
                    </a:lnTo>
                    <a:lnTo>
                      <a:pt x="138" y="234"/>
                    </a:lnTo>
                    <a:lnTo>
                      <a:pt x="126" y="213"/>
                    </a:lnTo>
                    <a:lnTo>
                      <a:pt x="111" y="192"/>
                    </a:lnTo>
                    <a:lnTo>
                      <a:pt x="97" y="169"/>
                    </a:lnTo>
                    <a:lnTo>
                      <a:pt x="83" y="145"/>
                    </a:lnTo>
                    <a:lnTo>
                      <a:pt x="69" y="121"/>
                    </a:lnTo>
                    <a:lnTo>
                      <a:pt x="54" y="97"/>
                    </a:lnTo>
                    <a:lnTo>
                      <a:pt x="40" y="72"/>
                    </a:lnTo>
                    <a:lnTo>
                      <a:pt x="13" y="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22"/>
              <p:cNvSpPr>
                <a:spLocks/>
              </p:cNvSpPr>
              <p:nvPr/>
            </p:nvSpPr>
            <p:spPr bwMode="auto">
              <a:xfrm>
                <a:off x="4683126" y="2754313"/>
                <a:ext cx="612775" cy="1397000"/>
              </a:xfrm>
              <a:custGeom>
                <a:avLst/>
                <a:gdLst/>
                <a:ahLst/>
                <a:cxnLst>
                  <a:cxn ang="0">
                    <a:pos x="159" y="2"/>
                  </a:cxn>
                  <a:cxn ang="0">
                    <a:pos x="163" y="20"/>
                  </a:cxn>
                  <a:cxn ang="0">
                    <a:pos x="170" y="53"/>
                  </a:cxn>
                  <a:cxn ang="0">
                    <a:pos x="178" y="97"/>
                  </a:cxn>
                  <a:cxn ang="0">
                    <a:pos x="189" y="149"/>
                  </a:cxn>
                  <a:cxn ang="0">
                    <a:pos x="211" y="252"/>
                  </a:cxn>
                  <a:cxn ang="0">
                    <a:pos x="230" y="337"/>
                  </a:cxn>
                  <a:cxn ang="0">
                    <a:pos x="249" y="408"/>
                  </a:cxn>
                  <a:cxn ang="0">
                    <a:pos x="265" y="452"/>
                  </a:cxn>
                  <a:cxn ang="0">
                    <a:pos x="278" y="482"/>
                  </a:cxn>
                  <a:cxn ang="0">
                    <a:pos x="294" y="518"/>
                  </a:cxn>
                  <a:cxn ang="0">
                    <a:pos x="322" y="578"/>
                  </a:cxn>
                  <a:cxn ang="0">
                    <a:pos x="351" y="636"/>
                  </a:cxn>
                  <a:cxn ang="0">
                    <a:pos x="367" y="669"/>
                  </a:cxn>
                  <a:cxn ang="0">
                    <a:pos x="378" y="693"/>
                  </a:cxn>
                  <a:cxn ang="0">
                    <a:pos x="385" y="708"/>
                  </a:cxn>
                  <a:cxn ang="0">
                    <a:pos x="273" y="767"/>
                  </a:cxn>
                  <a:cxn ang="0">
                    <a:pos x="269" y="759"/>
                  </a:cxn>
                  <a:cxn ang="0">
                    <a:pos x="259" y="740"/>
                  </a:cxn>
                  <a:cxn ang="0">
                    <a:pos x="244" y="711"/>
                  </a:cxn>
                  <a:cxn ang="0">
                    <a:pos x="226" y="674"/>
                  </a:cxn>
                  <a:cxn ang="0">
                    <a:pos x="196" y="611"/>
                  </a:cxn>
                  <a:cxn ang="0">
                    <a:pos x="176" y="567"/>
                  </a:cxn>
                  <a:cxn ang="0">
                    <a:pos x="159" y="525"/>
                  </a:cxn>
                  <a:cxn ang="0">
                    <a:pos x="145" y="487"/>
                  </a:cxn>
                  <a:cxn ang="0">
                    <a:pos x="137" y="456"/>
                  </a:cxn>
                  <a:cxn ang="0">
                    <a:pos x="138" y="466"/>
                  </a:cxn>
                  <a:cxn ang="0">
                    <a:pos x="141" y="491"/>
                  </a:cxn>
                  <a:cxn ang="0">
                    <a:pos x="145" y="528"/>
                  </a:cxn>
                  <a:cxn ang="0">
                    <a:pos x="149" y="575"/>
                  </a:cxn>
                  <a:cxn ang="0">
                    <a:pos x="156" y="654"/>
                  </a:cxn>
                  <a:cxn ang="0">
                    <a:pos x="159" y="708"/>
                  </a:cxn>
                  <a:cxn ang="0">
                    <a:pos x="160" y="803"/>
                  </a:cxn>
                  <a:cxn ang="0">
                    <a:pos x="159" y="839"/>
                  </a:cxn>
                  <a:cxn ang="0">
                    <a:pos x="158" y="865"/>
                  </a:cxn>
                  <a:cxn ang="0">
                    <a:pos x="16" y="880"/>
                  </a:cxn>
                  <a:cxn ang="0">
                    <a:pos x="6" y="606"/>
                  </a:cxn>
                  <a:cxn ang="0">
                    <a:pos x="9" y="602"/>
                  </a:cxn>
                  <a:cxn ang="0">
                    <a:pos x="16" y="589"/>
                  </a:cxn>
                  <a:cxn ang="0">
                    <a:pos x="27" y="567"/>
                  </a:cxn>
                  <a:cxn ang="0">
                    <a:pos x="40" y="534"/>
                  </a:cxn>
                  <a:cxn ang="0">
                    <a:pos x="53" y="491"/>
                  </a:cxn>
                  <a:cxn ang="0">
                    <a:pos x="66" y="435"/>
                  </a:cxn>
                  <a:cxn ang="0">
                    <a:pos x="76" y="367"/>
                  </a:cxn>
                  <a:cxn ang="0">
                    <a:pos x="81" y="285"/>
                  </a:cxn>
                  <a:cxn ang="0">
                    <a:pos x="83" y="189"/>
                  </a:cxn>
                  <a:cxn ang="0">
                    <a:pos x="77" y="78"/>
                  </a:cxn>
                  <a:cxn ang="0">
                    <a:pos x="158" y="0"/>
                  </a:cxn>
                </a:cxnLst>
                <a:rect l="0" t="0" r="r" b="b"/>
                <a:pathLst>
                  <a:path w="386" h="880">
                    <a:moveTo>
                      <a:pt x="158" y="0"/>
                    </a:moveTo>
                    <a:lnTo>
                      <a:pt x="159" y="2"/>
                    </a:lnTo>
                    <a:lnTo>
                      <a:pt x="160" y="9"/>
                    </a:lnTo>
                    <a:lnTo>
                      <a:pt x="163" y="20"/>
                    </a:lnTo>
                    <a:lnTo>
                      <a:pt x="166" y="35"/>
                    </a:lnTo>
                    <a:lnTo>
                      <a:pt x="170" y="53"/>
                    </a:lnTo>
                    <a:lnTo>
                      <a:pt x="174" y="75"/>
                    </a:lnTo>
                    <a:lnTo>
                      <a:pt x="178" y="97"/>
                    </a:lnTo>
                    <a:lnTo>
                      <a:pt x="184" y="123"/>
                    </a:lnTo>
                    <a:lnTo>
                      <a:pt x="189" y="149"/>
                    </a:lnTo>
                    <a:lnTo>
                      <a:pt x="200" y="204"/>
                    </a:lnTo>
                    <a:lnTo>
                      <a:pt x="211" y="252"/>
                    </a:lnTo>
                    <a:lnTo>
                      <a:pt x="220" y="297"/>
                    </a:lnTo>
                    <a:lnTo>
                      <a:pt x="230" y="337"/>
                    </a:lnTo>
                    <a:lnTo>
                      <a:pt x="239" y="374"/>
                    </a:lnTo>
                    <a:lnTo>
                      <a:pt x="249" y="408"/>
                    </a:lnTo>
                    <a:lnTo>
                      <a:pt x="260" y="440"/>
                    </a:lnTo>
                    <a:lnTo>
                      <a:pt x="265" y="452"/>
                    </a:lnTo>
                    <a:lnTo>
                      <a:pt x="270" y="466"/>
                    </a:lnTo>
                    <a:lnTo>
                      <a:pt x="278" y="482"/>
                    </a:lnTo>
                    <a:lnTo>
                      <a:pt x="285" y="499"/>
                    </a:lnTo>
                    <a:lnTo>
                      <a:pt x="294" y="518"/>
                    </a:lnTo>
                    <a:lnTo>
                      <a:pt x="304" y="537"/>
                    </a:lnTo>
                    <a:lnTo>
                      <a:pt x="322" y="578"/>
                    </a:lnTo>
                    <a:lnTo>
                      <a:pt x="341" y="618"/>
                    </a:lnTo>
                    <a:lnTo>
                      <a:pt x="351" y="636"/>
                    </a:lnTo>
                    <a:lnTo>
                      <a:pt x="359" y="653"/>
                    </a:lnTo>
                    <a:lnTo>
                      <a:pt x="367" y="669"/>
                    </a:lnTo>
                    <a:lnTo>
                      <a:pt x="373" y="682"/>
                    </a:lnTo>
                    <a:lnTo>
                      <a:pt x="378" y="693"/>
                    </a:lnTo>
                    <a:lnTo>
                      <a:pt x="383" y="702"/>
                    </a:lnTo>
                    <a:lnTo>
                      <a:pt x="385" y="708"/>
                    </a:lnTo>
                    <a:lnTo>
                      <a:pt x="386" y="709"/>
                    </a:lnTo>
                    <a:lnTo>
                      <a:pt x="273" y="767"/>
                    </a:lnTo>
                    <a:lnTo>
                      <a:pt x="272" y="765"/>
                    </a:lnTo>
                    <a:lnTo>
                      <a:pt x="269" y="759"/>
                    </a:lnTo>
                    <a:lnTo>
                      <a:pt x="265" y="751"/>
                    </a:lnTo>
                    <a:lnTo>
                      <a:pt x="259" y="740"/>
                    </a:lnTo>
                    <a:lnTo>
                      <a:pt x="252" y="726"/>
                    </a:lnTo>
                    <a:lnTo>
                      <a:pt x="244" y="711"/>
                    </a:lnTo>
                    <a:lnTo>
                      <a:pt x="235" y="693"/>
                    </a:lnTo>
                    <a:lnTo>
                      <a:pt x="226" y="674"/>
                    </a:lnTo>
                    <a:lnTo>
                      <a:pt x="216" y="653"/>
                    </a:lnTo>
                    <a:lnTo>
                      <a:pt x="196" y="611"/>
                    </a:lnTo>
                    <a:lnTo>
                      <a:pt x="186" y="589"/>
                    </a:lnTo>
                    <a:lnTo>
                      <a:pt x="176" y="567"/>
                    </a:lnTo>
                    <a:lnTo>
                      <a:pt x="167" y="545"/>
                    </a:lnTo>
                    <a:lnTo>
                      <a:pt x="159" y="525"/>
                    </a:lnTo>
                    <a:lnTo>
                      <a:pt x="152" y="505"/>
                    </a:lnTo>
                    <a:lnTo>
                      <a:pt x="145" y="487"/>
                    </a:lnTo>
                    <a:lnTo>
                      <a:pt x="141" y="471"/>
                    </a:lnTo>
                    <a:lnTo>
                      <a:pt x="137" y="456"/>
                    </a:lnTo>
                    <a:lnTo>
                      <a:pt x="137" y="459"/>
                    </a:lnTo>
                    <a:lnTo>
                      <a:pt x="138" y="466"/>
                    </a:lnTo>
                    <a:lnTo>
                      <a:pt x="140" y="476"/>
                    </a:lnTo>
                    <a:lnTo>
                      <a:pt x="141" y="491"/>
                    </a:lnTo>
                    <a:lnTo>
                      <a:pt x="143" y="508"/>
                    </a:lnTo>
                    <a:lnTo>
                      <a:pt x="145" y="528"/>
                    </a:lnTo>
                    <a:lnTo>
                      <a:pt x="147" y="551"/>
                    </a:lnTo>
                    <a:lnTo>
                      <a:pt x="149" y="575"/>
                    </a:lnTo>
                    <a:lnTo>
                      <a:pt x="152" y="600"/>
                    </a:lnTo>
                    <a:lnTo>
                      <a:pt x="156" y="654"/>
                    </a:lnTo>
                    <a:lnTo>
                      <a:pt x="158" y="682"/>
                    </a:lnTo>
                    <a:lnTo>
                      <a:pt x="159" y="708"/>
                    </a:lnTo>
                    <a:lnTo>
                      <a:pt x="160" y="725"/>
                    </a:lnTo>
                    <a:lnTo>
                      <a:pt x="160" y="803"/>
                    </a:lnTo>
                    <a:lnTo>
                      <a:pt x="159" y="822"/>
                    </a:lnTo>
                    <a:lnTo>
                      <a:pt x="159" y="839"/>
                    </a:lnTo>
                    <a:lnTo>
                      <a:pt x="159" y="854"/>
                    </a:lnTo>
                    <a:lnTo>
                      <a:pt x="158" y="865"/>
                    </a:lnTo>
                    <a:lnTo>
                      <a:pt x="158" y="875"/>
                    </a:lnTo>
                    <a:lnTo>
                      <a:pt x="16" y="880"/>
                    </a:lnTo>
                    <a:lnTo>
                      <a:pt x="0" y="814"/>
                    </a:lnTo>
                    <a:lnTo>
                      <a:pt x="6" y="606"/>
                    </a:lnTo>
                    <a:lnTo>
                      <a:pt x="7" y="605"/>
                    </a:lnTo>
                    <a:lnTo>
                      <a:pt x="9" y="602"/>
                    </a:lnTo>
                    <a:lnTo>
                      <a:pt x="12" y="596"/>
                    </a:lnTo>
                    <a:lnTo>
                      <a:pt x="16" y="589"/>
                    </a:lnTo>
                    <a:lnTo>
                      <a:pt x="22" y="579"/>
                    </a:lnTo>
                    <a:lnTo>
                      <a:pt x="27" y="567"/>
                    </a:lnTo>
                    <a:lnTo>
                      <a:pt x="33" y="552"/>
                    </a:lnTo>
                    <a:lnTo>
                      <a:pt x="40" y="534"/>
                    </a:lnTo>
                    <a:lnTo>
                      <a:pt x="47" y="514"/>
                    </a:lnTo>
                    <a:lnTo>
                      <a:pt x="53" y="491"/>
                    </a:lnTo>
                    <a:lnTo>
                      <a:pt x="59" y="464"/>
                    </a:lnTo>
                    <a:lnTo>
                      <a:pt x="66" y="435"/>
                    </a:lnTo>
                    <a:lnTo>
                      <a:pt x="71" y="403"/>
                    </a:lnTo>
                    <a:lnTo>
                      <a:pt x="76" y="367"/>
                    </a:lnTo>
                    <a:lnTo>
                      <a:pt x="79" y="328"/>
                    </a:lnTo>
                    <a:lnTo>
                      <a:pt x="81" y="285"/>
                    </a:lnTo>
                    <a:lnTo>
                      <a:pt x="83" y="239"/>
                    </a:lnTo>
                    <a:lnTo>
                      <a:pt x="83" y="189"/>
                    </a:lnTo>
                    <a:lnTo>
                      <a:pt x="81" y="135"/>
                    </a:lnTo>
                    <a:lnTo>
                      <a:pt x="77" y="78"/>
                    </a:lnTo>
                    <a:lnTo>
                      <a:pt x="71" y="16"/>
                    </a:lnTo>
                    <a:lnTo>
                      <a:pt x="158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Freeform 23"/>
              <p:cNvSpPr>
                <a:spLocks/>
              </p:cNvSpPr>
              <p:nvPr/>
            </p:nvSpPr>
            <p:spPr bwMode="auto">
              <a:xfrm>
                <a:off x="4675188" y="2763838"/>
                <a:ext cx="246063" cy="952500"/>
              </a:xfrm>
              <a:custGeom>
                <a:avLst/>
                <a:gdLst/>
                <a:ahLst/>
                <a:cxnLst>
                  <a:cxn ang="0">
                    <a:pos x="146" y="0"/>
                  </a:cxn>
                  <a:cxn ang="0">
                    <a:pos x="155" y="168"/>
                  </a:cxn>
                  <a:cxn ang="0">
                    <a:pos x="115" y="188"/>
                  </a:cxn>
                  <a:cxn ang="0">
                    <a:pos x="148" y="196"/>
                  </a:cxn>
                  <a:cxn ang="0">
                    <a:pos x="147" y="198"/>
                  </a:cxn>
                  <a:cxn ang="0">
                    <a:pos x="146" y="206"/>
                  </a:cxn>
                  <a:cxn ang="0">
                    <a:pos x="144" y="217"/>
                  </a:cxn>
                  <a:cxn ang="0">
                    <a:pos x="140" y="232"/>
                  </a:cxn>
                  <a:cxn ang="0">
                    <a:pos x="136" y="251"/>
                  </a:cxn>
                  <a:cxn ang="0">
                    <a:pos x="131" y="272"/>
                  </a:cxn>
                  <a:cxn ang="0">
                    <a:pos x="125" y="296"/>
                  </a:cxn>
                  <a:cxn ang="0">
                    <a:pos x="119" y="323"/>
                  </a:cxn>
                  <a:cxn ang="0">
                    <a:pos x="111" y="350"/>
                  </a:cxn>
                  <a:cxn ang="0">
                    <a:pos x="103" y="379"/>
                  </a:cxn>
                  <a:cxn ang="0">
                    <a:pos x="84" y="439"/>
                  </a:cxn>
                  <a:cxn ang="0">
                    <a:pos x="73" y="468"/>
                  </a:cxn>
                  <a:cxn ang="0">
                    <a:pos x="62" y="498"/>
                  </a:cxn>
                  <a:cxn ang="0">
                    <a:pos x="50" y="526"/>
                  </a:cxn>
                  <a:cxn ang="0">
                    <a:pos x="38" y="553"/>
                  </a:cxn>
                  <a:cxn ang="0">
                    <a:pos x="24" y="577"/>
                  </a:cxn>
                  <a:cxn ang="0">
                    <a:pos x="11" y="600"/>
                  </a:cxn>
                  <a:cxn ang="0">
                    <a:pos x="0" y="555"/>
                  </a:cxn>
                  <a:cxn ang="0">
                    <a:pos x="1" y="553"/>
                  </a:cxn>
                  <a:cxn ang="0">
                    <a:pos x="3" y="546"/>
                  </a:cxn>
                  <a:cxn ang="0">
                    <a:pos x="6" y="537"/>
                  </a:cxn>
                  <a:cxn ang="0">
                    <a:pos x="11" y="524"/>
                  </a:cxn>
                  <a:cxn ang="0">
                    <a:pos x="16" y="506"/>
                  </a:cxn>
                  <a:cxn ang="0">
                    <a:pos x="21" y="487"/>
                  </a:cxn>
                  <a:cxn ang="0">
                    <a:pos x="27" y="465"/>
                  </a:cxn>
                  <a:cxn ang="0">
                    <a:pos x="34" y="439"/>
                  </a:cxn>
                  <a:cxn ang="0">
                    <a:pos x="40" y="412"/>
                  </a:cxn>
                  <a:cxn ang="0">
                    <a:pos x="46" y="383"/>
                  </a:cxn>
                  <a:cxn ang="0">
                    <a:pos x="51" y="352"/>
                  </a:cxn>
                  <a:cxn ang="0">
                    <a:pos x="55" y="320"/>
                  </a:cxn>
                  <a:cxn ang="0">
                    <a:pos x="59" y="287"/>
                  </a:cxn>
                  <a:cxn ang="0">
                    <a:pos x="62" y="242"/>
                  </a:cxn>
                  <a:cxn ang="0">
                    <a:pos x="64" y="201"/>
                  </a:cxn>
                  <a:cxn ang="0">
                    <a:pos x="65" y="163"/>
                  </a:cxn>
                  <a:cxn ang="0">
                    <a:pos x="65" y="129"/>
                  </a:cxn>
                  <a:cxn ang="0">
                    <a:pos x="64" y="99"/>
                  </a:cxn>
                  <a:cxn ang="0">
                    <a:pos x="63" y="74"/>
                  </a:cxn>
                  <a:cxn ang="0">
                    <a:pos x="61" y="53"/>
                  </a:cxn>
                  <a:cxn ang="0">
                    <a:pos x="60" y="35"/>
                  </a:cxn>
                  <a:cxn ang="0">
                    <a:pos x="59" y="24"/>
                  </a:cxn>
                  <a:cxn ang="0">
                    <a:pos x="57" y="16"/>
                  </a:cxn>
                  <a:cxn ang="0">
                    <a:pos x="57" y="13"/>
                  </a:cxn>
                  <a:cxn ang="0">
                    <a:pos x="146" y="0"/>
                  </a:cxn>
                </a:cxnLst>
                <a:rect l="0" t="0" r="r" b="b"/>
                <a:pathLst>
                  <a:path w="155" h="600">
                    <a:moveTo>
                      <a:pt x="146" y="0"/>
                    </a:moveTo>
                    <a:lnTo>
                      <a:pt x="155" y="168"/>
                    </a:lnTo>
                    <a:lnTo>
                      <a:pt x="115" y="188"/>
                    </a:lnTo>
                    <a:lnTo>
                      <a:pt x="148" y="196"/>
                    </a:lnTo>
                    <a:lnTo>
                      <a:pt x="147" y="198"/>
                    </a:lnTo>
                    <a:lnTo>
                      <a:pt x="146" y="206"/>
                    </a:lnTo>
                    <a:lnTo>
                      <a:pt x="144" y="217"/>
                    </a:lnTo>
                    <a:lnTo>
                      <a:pt x="140" y="232"/>
                    </a:lnTo>
                    <a:lnTo>
                      <a:pt x="136" y="251"/>
                    </a:lnTo>
                    <a:lnTo>
                      <a:pt x="131" y="272"/>
                    </a:lnTo>
                    <a:lnTo>
                      <a:pt x="125" y="296"/>
                    </a:lnTo>
                    <a:lnTo>
                      <a:pt x="119" y="323"/>
                    </a:lnTo>
                    <a:lnTo>
                      <a:pt x="111" y="350"/>
                    </a:lnTo>
                    <a:lnTo>
                      <a:pt x="103" y="379"/>
                    </a:lnTo>
                    <a:lnTo>
                      <a:pt x="84" y="439"/>
                    </a:lnTo>
                    <a:lnTo>
                      <a:pt x="73" y="468"/>
                    </a:lnTo>
                    <a:lnTo>
                      <a:pt x="62" y="498"/>
                    </a:lnTo>
                    <a:lnTo>
                      <a:pt x="50" y="526"/>
                    </a:lnTo>
                    <a:lnTo>
                      <a:pt x="38" y="553"/>
                    </a:lnTo>
                    <a:lnTo>
                      <a:pt x="24" y="577"/>
                    </a:lnTo>
                    <a:lnTo>
                      <a:pt x="11" y="600"/>
                    </a:lnTo>
                    <a:lnTo>
                      <a:pt x="0" y="555"/>
                    </a:lnTo>
                    <a:lnTo>
                      <a:pt x="1" y="553"/>
                    </a:lnTo>
                    <a:lnTo>
                      <a:pt x="3" y="546"/>
                    </a:lnTo>
                    <a:lnTo>
                      <a:pt x="6" y="537"/>
                    </a:lnTo>
                    <a:lnTo>
                      <a:pt x="11" y="524"/>
                    </a:lnTo>
                    <a:lnTo>
                      <a:pt x="16" y="506"/>
                    </a:lnTo>
                    <a:lnTo>
                      <a:pt x="21" y="487"/>
                    </a:lnTo>
                    <a:lnTo>
                      <a:pt x="27" y="465"/>
                    </a:lnTo>
                    <a:lnTo>
                      <a:pt x="34" y="439"/>
                    </a:lnTo>
                    <a:lnTo>
                      <a:pt x="40" y="412"/>
                    </a:lnTo>
                    <a:lnTo>
                      <a:pt x="46" y="383"/>
                    </a:lnTo>
                    <a:lnTo>
                      <a:pt x="51" y="352"/>
                    </a:lnTo>
                    <a:lnTo>
                      <a:pt x="55" y="320"/>
                    </a:lnTo>
                    <a:lnTo>
                      <a:pt x="59" y="287"/>
                    </a:lnTo>
                    <a:lnTo>
                      <a:pt x="62" y="242"/>
                    </a:lnTo>
                    <a:lnTo>
                      <a:pt x="64" y="201"/>
                    </a:lnTo>
                    <a:lnTo>
                      <a:pt x="65" y="163"/>
                    </a:lnTo>
                    <a:lnTo>
                      <a:pt x="65" y="129"/>
                    </a:lnTo>
                    <a:lnTo>
                      <a:pt x="64" y="99"/>
                    </a:lnTo>
                    <a:lnTo>
                      <a:pt x="63" y="74"/>
                    </a:lnTo>
                    <a:lnTo>
                      <a:pt x="61" y="53"/>
                    </a:lnTo>
                    <a:lnTo>
                      <a:pt x="60" y="35"/>
                    </a:lnTo>
                    <a:lnTo>
                      <a:pt x="59" y="24"/>
                    </a:lnTo>
                    <a:lnTo>
                      <a:pt x="57" y="16"/>
                    </a:lnTo>
                    <a:lnTo>
                      <a:pt x="57" y="13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rgbClr val="3C53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24"/>
              <p:cNvSpPr>
                <a:spLocks/>
              </p:cNvSpPr>
              <p:nvPr/>
            </p:nvSpPr>
            <p:spPr bwMode="auto">
              <a:xfrm>
                <a:off x="4249738" y="2824163"/>
                <a:ext cx="442913" cy="892175"/>
              </a:xfrm>
              <a:custGeom>
                <a:avLst/>
                <a:gdLst/>
                <a:ahLst/>
                <a:cxnLst>
                  <a:cxn ang="0">
                    <a:pos x="93" y="2"/>
                  </a:cxn>
                  <a:cxn ang="0">
                    <a:pos x="98" y="19"/>
                  </a:cxn>
                  <a:cxn ang="0">
                    <a:pos x="107" y="50"/>
                  </a:cxn>
                  <a:cxn ang="0">
                    <a:pos x="119" y="92"/>
                  </a:cxn>
                  <a:cxn ang="0">
                    <a:pos x="134" y="140"/>
                  </a:cxn>
                  <a:cxn ang="0">
                    <a:pos x="158" y="218"/>
                  </a:cxn>
                  <a:cxn ang="0">
                    <a:pos x="175" y="267"/>
                  </a:cxn>
                  <a:cxn ang="0">
                    <a:pos x="192" y="317"/>
                  </a:cxn>
                  <a:cxn ang="0">
                    <a:pos x="212" y="366"/>
                  </a:cxn>
                  <a:cxn ang="0">
                    <a:pos x="231" y="411"/>
                  </a:cxn>
                  <a:cxn ang="0">
                    <a:pos x="249" y="449"/>
                  </a:cxn>
                  <a:cxn ang="0">
                    <a:pos x="263" y="479"/>
                  </a:cxn>
                  <a:cxn ang="0">
                    <a:pos x="273" y="499"/>
                  </a:cxn>
                  <a:cxn ang="0">
                    <a:pos x="277" y="506"/>
                  </a:cxn>
                  <a:cxn ang="0">
                    <a:pos x="277" y="560"/>
                  </a:cxn>
                  <a:cxn ang="0">
                    <a:pos x="269" y="548"/>
                  </a:cxn>
                  <a:cxn ang="0">
                    <a:pos x="254" y="525"/>
                  </a:cxn>
                  <a:cxn ang="0">
                    <a:pos x="234" y="497"/>
                  </a:cxn>
                  <a:cxn ang="0">
                    <a:pos x="200" y="449"/>
                  </a:cxn>
                  <a:cxn ang="0">
                    <a:pos x="179" y="419"/>
                  </a:cxn>
                  <a:cxn ang="0">
                    <a:pos x="160" y="395"/>
                  </a:cxn>
                  <a:cxn ang="0">
                    <a:pos x="140" y="367"/>
                  </a:cxn>
                  <a:cxn ang="0">
                    <a:pos x="97" y="302"/>
                  </a:cxn>
                  <a:cxn ang="0">
                    <a:pos x="77" y="271"/>
                  </a:cxn>
                  <a:cxn ang="0">
                    <a:pos x="61" y="245"/>
                  </a:cxn>
                  <a:cxn ang="0">
                    <a:pos x="49" y="227"/>
                  </a:cxn>
                  <a:cxn ang="0">
                    <a:pos x="45" y="220"/>
                  </a:cxn>
                  <a:cxn ang="0">
                    <a:pos x="36" y="190"/>
                  </a:cxn>
                  <a:cxn ang="0">
                    <a:pos x="33" y="181"/>
                  </a:cxn>
                  <a:cxn ang="0">
                    <a:pos x="28" y="157"/>
                  </a:cxn>
                  <a:cxn ang="0">
                    <a:pos x="21" y="125"/>
                  </a:cxn>
                  <a:cxn ang="0">
                    <a:pos x="10" y="68"/>
                  </a:cxn>
                  <a:cxn ang="0">
                    <a:pos x="4" y="31"/>
                  </a:cxn>
                  <a:cxn ang="0">
                    <a:pos x="0" y="2"/>
                  </a:cxn>
                </a:cxnLst>
                <a:rect l="0" t="0" r="r" b="b"/>
                <a:pathLst>
                  <a:path w="279" h="562">
                    <a:moveTo>
                      <a:pt x="92" y="0"/>
                    </a:moveTo>
                    <a:lnTo>
                      <a:pt x="93" y="2"/>
                    </a:lnTo>
                    <a:lnTo>
                      <a:pt x="95" y="8"/>
                    </a:lnTo>
                    <a:lnTo>
                      <a:pt x="98" y="19"/>
                    </a:lnTo>
                    <a:lnTo>
                      <a:pt x="102" y="34"/>
                    </a:lnTo>
                    <a:lnTo>
                      <a:pt x="107" y="50"/>
                    </a:lnTo>
                    <a:lnTo>
                      <a:pt x="113" y="70"/>
                    </a:lnTo>
                    <a:lnTo>
                      <a:pt x="119" y="92"/>
                    </a:lnTo>
                    <a:lnTo>
                      <a:pt x="126" y="116"/>
                    </a:lnTo>
                    <a:lnTo>
                      <a:pt x="134" y="140"/>
                    </a:lnTo>
                    <a:lnTo>
                      <a:pt x="150" y="192"/>
                    </a:lnTo>
                    <a:lnTo>
                      <a:pt x="158" y="218"/>
                    </a:lnTo>
                    <a:lnTo>
                      <a:pt x="166" y="243"/>
                    </a:lnTo>
                    <a:lnTo>
                      <a:pt x="175" y="267"/>
                    </a:lnTo>
                    <a:lnTo>
                      <a:pt x="183" y="291"/>
                    </a:lnTo>
                    <a:lnTo>
                      <a:pt x="192" y="317"/>
                    </a:lnTo>
                    <a:lnTo>
                      <a:pt x="202" y="341"/>
                    </a:lnTo>
                    <a:lnTo>
                      <a:pt x="212" y="366"/>
                    </a:lnTo>
                    <a:lnTo>
                      <a:pt x="221" y="389"/>
                    </a:lnTo>
                    <a:lnTo>
                      <a:pt x="231" y="411"/>
                    </a:lnTo>
                    <a:lnTo>
                      <a:pt x="240" y="431"/>
                    </a:lnTo>
                    <a:lnTo>
                      <a:pt x="249" y="449"/>
                    </a:lnTo>
                    <a:lnTo>
                      <a:pt x="256" y="466"/>
                    </a:lnTo>
                    <a:lnTo>
                      <a:pt x="263" y="479"/>
                    </a:lnTo>
                    <a:lnTo>
                      <a:pt x="269" y="491"/>
                    </a:lnTo>
                    <a:lnTo>
                      <a:pt x="273" y="499"/>
                    </a:lnTo>
                    <a:lnTo>
                      <a:pt x="276" y="504"/>
                    </a:lnTo>
                    <a:lnTo>
                      <a:pt x="277" y="506"/>
                    </a:lnTo>
                    <a:lnTo>
                      <a:pt x="279" y="562"/>
                    </a:lnTo>
                    <a:lnTo>
                      <a:pt x="277" y="560"/>
                    </a:lnTo>
                    <a:lnTo>
                      <a:pt x="274" y="555"/>
                    </a:lnTo>
                    <a:lnTo>
                      <a:pt x="269" y="548"/>
                    </a:lnTo>
                    <a:lnTo>
                      <a:pt x="262" y="538"/>
                    </a:lnTo>
                    <a:lnTo>
                      <a:pt x="254" y="525"/>
                    </a:lnTo>
                    <a:lnTo>
                      <a:pt x="244" y="512"/>
                    </a:lnTo>
                    <a:lnTo>
                      <a:pt x="234" y="497"/>
                    </a:lnTo>
                    <a:lnTo>
                      <a:pt x="212" y="465"/>
                    </a:lnTo>
                    <a:lnTo>
                      <a:pt x="200" y="449"/>
                    </a:lnTo>
                    <a:lnTo>
                      <a:pt x="189" y="434"/>
                    </a:lnTo>
                    <a:lnTo>
                      <a:pt x="179" y="419"/>
                    </a:lnTo>
                    <a:lnTo>
                      <a:pt x="169" y="407"/>
                    </a:lnTo>
                    <a:lnTo>
                      <a:pt x="160" y="395"/>
                    </a:lnTo>
                    <a:lnTo>
                      <a:pt x="150" y="382"/>
                    </a:lnTo>
                    <a:lnTo>
                      <a:pt x="140" y="367"/>
                    </a:lnTo>
                    <a:lnTo>
                      <a:pt x="130" y="352"/>
                    </a:lnTo>
                    <a:lnTo>
                      <a:pt x="97" y="302"/>
                    </a:lnTo>
                    <a:lnTo>
                      <a:pt x="87" y="286"/>
                    </a:lnTo>
                    <a:lnTo>
                      <a:pt x="77" y="271"/>
                    </a:lnTo>
                    <a:lnTo>
                      <a:pt x="68" y="257"/>
                    </a:lnTo>
                    <a:lnTo>
                      <a:pt x="61" y="245"/>
                    </a:lnTo>
                    <a:lnTo>
                      <a:pt x="54" y="234"/>
                    </a:lnTo>
                    <a:lnTo>
                      <a:pt x="49" y="227"/>
                    </a:lnTo>
                    <a:lnTo>
                      <a:pt x="46" y="222"/>
                    </a:lnTo>
                    <a:lnTo>
                      <a:pt x="45" y="220"/>
                    </a:lnTo>
                    <a:lnTo>
                      <a:pt x="87" y="190"/>
                    </a:lnTo>
                    <a:lnTo>
                      <a:pt x="36" y="190"/>
                    </a:lnTo>
                    <a:lnTo>
                      <a:pt x="35" y="187"/>
                    </a:lnTo>
                    <a:lnTo>
                      <a:pt x="33" y="181"/>
                    </a:lnTo>
                    <a:lnTo>
                      <a:pt x="32" y="171"/>
                    </a:lnTo>
                    <a:lnTo>
                      <a:pt x="28" y="157"/>
                    </a:lnTo>
                    <a:lnTo>
                      <a:pt x="25" y="142"/>
                    </a:lnTo>
                    <a:lnTo>
                      <a:pt x="21" y="125"/>
                    </a:lnTo>
                    <a:lnTo>
                      <a:pt x="13" y="87"/>
                    </a:lnTo>
                    <a:lnTo>
                      <a:pt x="10" y="68"/>
                    </a:lnTo>
                    <a:lnTo>
                      <a:pt x="6" y="49"/>
                    </a:lnTo>
                    <a:lnTo>
                      <a:pt x="4" y="31"/>
                    </a:lnTo>
                    <a:lnTo>
                      <a:pt x="2" y="16"/>
                    </a:lnTo>
                    <a:lnTo>
                      <a:pt x="0" y="2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3C535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25"/>
              <p:cNvSpPr>
                <a:spLocks/>
              </p:cNvSpPr>
              <p:nvPr/>
            </p:nvSpPr>
            <p:spPr bwMode="auto">
              <a:xfrm>
                <a:off x="3967163" y="1524000"/>
                <a:ext cx="874713" cy="842963"/>
              </a:xfrm>
              <a:custGeom>
                <a:avLst/>
                <a:gdLst/>
                <a:ahLst/>
                <a:cxnLst>
                  <a:cxn ang="0">
                    <a:pos x="300" y="2"/>
                  </a:cxn>
                  <a:cxn ang="0">
                    <a:pos x="369" y="20"/>
                  </a:cxn>
                  <a:cxn ang="0">
                    <a:pos x="436" y="52"/>
                  </a:cxn>
                  <a:cxn ang="0">
                    <a:pos x="497" y="100"/>
                  </a:cxn>
                  <a:cxn ang="0">
                    <a:pos x="551" y="161"/>
                  </a:cxn>
                  <a:cxn ang="0">
                    <a:pos x="543" y="200"/>
                  </a:cxn>
                  <a:cxn ang="0">
                    <a:pos x="522" y="238"/>
                  </a:cxn>
                  <a:cxn ang="0">
                    <a:pos x="489" y="271"/>
                  </a:cxn>
                  <a:cxn ang="0">
                    <a:pos x="446" y="296"/>
                  </a:cxn>
                  <a:cxn ang="0">
                    <a:pos x="393" y="311"/>
                  </a:cxn>
                  <a:cxn ang="0">
                    <a:pos x="321" y="316"/>
                  </a:cxn>
                  <a:cxn ang="0">
                    <a:pos x="258" y="309"/>
                  </a:cxn>
                  <a:cxn ang="0">
                    <a:pos x="206" y="295"/>
                  </a:cxn>
                  <a:cxn ang="0">
                    <a:pos x="164" y="279"/>
                  </a:cxn>
                  <a:cxn ang="0">
                    <a:pos x="132" y="261"/>
                  </a:cxn>
                  <a:cxn ang="0">
                    <a:pos x="113" y="249"/>
                  </a:cxn>
                  <a:cxn ang="0">
                    <a:pos x="107" y="243"/>
                  </a:cxn>
                  <a:cxn ang="0">
                    <a:pos x="123" y="312"/>
                  </a:cxn>
                  <a:cxn ang="0">
                    <a:pos x="126" y="372"/>
                  </a:cxn>
                  <a:cxn ang="0">
                    <a:pos x="119" y="424"/>
                  </a:cxn>
                  <a:cxn ang="0">
                    <a:pos x="106" y="468"/>
                  </a:cxn>
                  <a:cxn ang="0">
                    <a:pos x="88" y="503"/>
                  </a:cxn>
                  <a:cxn ang="0">
                    <a:pos x="69" y="531"/>
                  </a:cxn>
                  <a:cxn ang="0">
                    <a:pos x="51" y="502"/>
                  </a:cxn>
                  <a:cxn ang="0">
                    <a:pos x="25" y="442"/>
                  </a:cxn>
                  <a:cxn ang="0">
                    <a:pos x="8" y="380"/>
                  </a:cxn>
                  <a:cxn ang="0">
                    <a:pos x="0" y="316"/>
                  </a:cxn>
                  <a:cxn ang="0">
                    <a:pos x="2" y="252"/>
                  </a:cxn>
                  <a:cxn ang="0">
                    <a:pos x="13" y="191"/>
                  </a:cxn>
                  <a:cxn ang="0">
                    <a:pos x="35" y="135"/>
                  </a:cxn>
                  <a:cxn ang="0">
                    <a:pos x="65" y="87"/>
                  </a:cxn>
                  <a:cxn ang="0">
                    <a:pos x="106" y="48"/>
                  </a:cxn>
                  <a:cxn ang="0">
                    <a:pos x="163" y="18"/>
                  </a:cxn>
                  <a:cxn ang="0">
                    <a:pos x="231" y="2"/>
                  </a:cxn>
                </a:cxnLst>
                <a:rect l="0" t="0" r="r" b="b"/>
                <a:pathLst>
                  <a:path w="551" h="531">
                    <a:moveTo>
                      <a:pt x="265" y="0"/>
                    </a:moveTo>
                    <a:lnTo>
                      <a:pt x="300" y="2"/>
                    </a:lnTo>
                    <a:lnTo>
                      <a:pt x="335" y="9"/>
                    </a:lnTo>
                    <a:lnTo>
                      <a:pt x="369" y="20"/>
                    </a:lnTo>
                    <a:lnTo>
                      <a:pt x="403" y="34"/>
                    </a:lnTo>
                    <a:lnTo>
                      <a:pt x="436" y="52"/>
                    </a:lnTo>
                    <a:lnTo>
                      <a:pt x="467" y="74"/>
                    </a:lnTo>
                    <a:lnTo>
                      <a:pt x="497" y="100"/>
                    </a:lnTo>
                    <a:lnTo>
                      <a:pt x="525" y="129"/>
                    </a:lnTo>
                    <a:lnTo>
                      <a:pt x="551" y="161"/>
                    </a:lnTo>
                    <a:lnTo>
                      <a:pt x="549" y="181"/>
                    </a:lnTo>
                    <a:lnTo>
                      <a:pt x="543" y="200"/>
                    </a:lnTo>
                    <a:lnTo>
                      <a:pt x="535" y="219"/>
                    </a:lnTo>
                    <a:lnTo>
                      <a:pt x="522" y="238"/>
                    </a:lnTo>
                    <a:lnTo>
                      <a:pt x="507" y="255"/>
                    </a:lnTo>
                    <a:lnTo>
                      <a:pt x="489" y="271"/>
                    </a:lnTo>
                    <a:lnTo>
                      <a:pt x="469" y="284"/>
                    </a:lnTo>
                    <a:lnTo>
                      <a:pt x="446" y="296"/>
                    </a:lnTo>
                    <a:lnTo>
                      <a:pt x="421" y="305"/>
                    </a:lnTo>
                    <a:lnTo>
                      <a:pt x="393" y="311"/>
                    </a:lnTo>
                    <a:lnTo>
                      <a:pt x="355" y="315"/>
                    </a:lnTo>
                    <a:lnTo>
                      <a:pt x="321" y="316"/>
                    </a:lnTo>
                    <a:lnTo>
                      <a:pt x="288" y="313"/>
                    </a:lnTo>
                    <a:lnTo>
                      <a:pt x="258" y="309"/>
                    </a:lnTo>
                    <a:lnTo>
                      <a:pt x="231" y="303"/>
                    </a:lnTo>
                    <a:lnTo>
                      <a:pt x="206" y="295"/>
                    </a:lnTo>
                    <a:lnTo>
                      <a:pt x="184" y="287"/>
                    </a:lnTo>
                    <a:lnTo>
                      <a:pt x="164" y="279"/>
                    </a:lnTo>
                    <a:lnTo>
                      <a:pt x="147" y="269"/>
                    </a:lnTo>
                    <a:lnTo>
                      <a:pt x="132" y="261"/>
                    </a:lnTo>
                    <a:lnTo>
                      <a:pt x="121" y="254"/>
                    </a:lnTo>
                    <a:lnTo>
                      <a:pt x="113" y="249"/>
                    </a:lnTo>
                    <a:lnTo>
                      <a:pt x="109" y="245"/>
                    </a:lnTo>
                    <a:lnTo>
                      <a:pt x="107" y="243"/>
                    </a:lnTo>
                    <a:lnTo>
                      <a:pt x="117" y="279"/>
                    </a:lnTo>
                    <a:lnTo>
                      <a:pt x="123" y="312"/>
                    </a:lnTo>
                    <a:lnTo>
                      <a:pt x="126" y="342"/>
                    </a:lnTo>
                    <a:lnTo>
                      <a:pt x="126" y="372"/>
                    </a:lnTo>
                    <a:lnTo>
                      <a:pt x="124" y="399"/>
                    </a:lnTo>
                    <a:lnTo>
                      <a:pt x="119" y="424"/>
                    </a:lnTo>
                    <a:lnTo>
                      <a:pt x="113" y="447"/>
                    </a:lnTo>
                    <a:lnTo>
                      <a:pt x="106" y="468"/>
                    </a:lnTo>
                    <a:lnTo>
                      <a:pt x="97" y="487"/>
                    </a:lnTo>
                    <a:lnTo>
                      <a:pt x="88" y="503"/>
                    </a:lnTo>
                    <a:lnTo>
                      <a:pt x="79" y="518"/>
                    </a:lnTo>
                    <a:lnTo>
                      <a:pt x="69" y="531"/>
                    </a:lnTo>
                    <a:lnTo>
                      <a:pt x="60" y="516"/>
                    </a:lnTo>
                    <a:lnTo>
                      <a:pt x="51" y="502"/>
                    </a:lnTo>
                    <a:lnTo>
                      <a:pt x="37" y="472"/>
                    </a:lnTo>
                    <a:lnTo>
                      <a:pt x="25" y="442"/>
                    </a:lnTo>
                    <a:lnTo>
                      <a:pt x="15" y="412"/>
                    </a:lnTo>
                    <a:lnTo>
                      <a:pt x="8" y="380"/>
                    </a:lnTo>
                    <a:lnTo>
                      <a:pt x="3" y="348"/>
                    </a:lnTo>
                    <a:lnTo>
                      <a:pt x="0" y="316"/>
                    </a:lnTo>
                    <a:lnTo>
                      <a:pt x="0" y="283"/>
                    </a:lnTo>
                    <a:lnTo>
                      <a:pt x="2" y="252"/>
                    </a:lnTo>
                    <a:lnTo>
                      <a:pt x="6" y="221"/>
                    </a:lnTo>
                    <a:lnTo>
                      <a:pt x="13" y="191"/>
                    </a:lnTo>
                    <a:lnTo>
                      <a:pt x="23" y="162"/>
                    </a:lnTo>
                    <a:lnTo>
                      <a:pt x="35" y="135"/>
                    </a:lnTo>
                    <a:lnTo>
                      <a:pt x="49" y="110"/>
                    </a:lnTo>
                    <a:lnTo>
                      <a:pt x="65" y="87"/>
                    </a:lnTo>
                    <a:lnTo>
                      <a:pt x="85" y="66"/>
                    </a:lnTo>
                    <a:lnTo>
                      <a:pt x="106" y="48"/>
                    </a:lnTo>
                    <a:lnTo>
                      <a:pt x="131" y="33"/>
                    </a:lnTo>
                    <a:lnTo>
                      <a:pt x="163" y="18"/>
                    </a:lnTo>
                    <a:lnTo>
                      <a:pt x="196" y="8"/>
                    </a:lnTo>
                    <a:lnTo>
                      <a:pt x="231" y="2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26"/>
              <p:cNvSpPr>
                <a:spLocks/>
              </p:cNvSpPr>
              <p:nvPr/>
            </p:nvSpPr>
            <p:spPr bwMode="auto">
              <a:xfrm>
                <a:off x="4721226" y="3819525"/>
                <a:ext cx="26988" cy="26988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3" y="2"/>
                  </a:cxn>
                  <a:cxn ang="0">
                    <a:pos x="15" y="3"/>
                  </a:cxn>
                  <a:cxn ang="0">
                    <a:pos x="17" y="6"/>
                  </a:cxn>
                  <a:cxn ang="0">
                    <a:pos x="17" y="11"/>
                  </a:cxn>
                  <a:cxn ang="0">
                    <a:pos x="13" y="15"/>
                  </a:cxn>
                  <a:cxn ang="0">
                    <a:pos x="9" y="17"/>
                  </a:cxn>
                  <a:cxn ang="0">
                    <a:pos x="4" y="15"/>
                  </a:cxn>
                  <a:cxn ang="0">
                    <a:pos x="2" y="13"/>
                  </a:cxn>
                  <a:cxn ang="0">
                    <a:pos x="0" y="8"/>
                  </a:cxn>
                  <a:cxn ang="0">
                    <a:pos x="2" y="3"/>
                  </a:cxn>
                  <a:cxn ang="0">
                    <a:pos x="4" y="2"/>
                  </a:cxn>
                  <a:cxn ang="0">
                    <a:pos x="9" y="0"/>
                  </a:cxn>
                </a:cxnLst>
                <a:rect l="0" t="0" r="r" b="b"/>
                <a:pathLst>
                  <a:path w="17" h="17">
                    <a:moveTo>
                      <a:pt x="9" y="0"/>
                    </a:moveTo>
                    <a:lnTo>
                      <a:pt x="13" y="2"/>
                    </a:lnTo>
                    <a:lnTo>
                      <a:pt x="15" y="3"/>
                    </a:lnTo>
                    <a:lnTo>
                      <a:pt x="17" y="6"/>
                    </a:lnTo>
                    <a:lnTo>
                      <a:pt x="17" y="11"/>
                    </a:lnTo>
                    <a:lnTo>
                      <a:pt x="13" y="15"/>
                    </a:lnTo>
                    <a:lnTo>
                      <a:pt x="9" y="17"/>
                    </a:lnTo>
                    <a:lnTo>
                      <a:pt x="4" y="15"/>
                    </a:lnTo>
                    <a:lnTo>
                      <a:pt x="2" y="13"/>
                    </a:lnTo>
                    <a:lnTo>
                      <a:pt x="0" y="8"/>
                    </a:lnTo>
                    <a:lnTo>
                      <a:pt x="2" y="3"/>
                    </a:lnTo>
                    <a:lnTo>
                      <a:pt x="4" y="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27"/>
              <p:cNvSpPr>
                <a:spLocks/>
              </p:cNvSpPr>
              <p:nvPr/>
            </p:nvSpPr>
            <p:spPr bwMode="auto">
              <a:xfrm>
                <a:off x="4718051" y="3941763"/>
                <a:ext cx="25400" cy="26988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12" y="2"/>
                  </a:cxn>
                  <a:cxn ang="0">
                    <a:pos x="15" y="4"/>
                  </a:cxn>
                  <a:cxn ang="0">
                    <a:pos x="16" y="8"/>
                  </a:cxn>
                  <a:cxn ang="0">
                    <a:pos x="15" y="13"/>
                  </a:cxn>
                  <a:cxn ang="0">
                    <a:pos x="12" y="15"/>
                  </a:cxn>
                  <a:cxn ang="0">
                    <a:pos x="7" y="17"/>
                  </a:cxn>
                  <a:cxn ang="0">
                    <a:pos x="3" y="15"/>
                  </a:cxn>
                  <a:cxn ang="0">
                    <a:pos x="1" y="13"/>
                  </a:cxn>
                  <a:cxn ang="0">
                    <a:pos x="0" y="8"/>
                  </a:cxn>
                  <a:cxn ang="0">
                    <a:pos x="0" y="5"/>
                  </a:cxn>
                  <a:cxn ang="0">
                    <a:pos x="2" y="3"/>
                  </a:cxn>
                  <a:cxn ang="0">
                    <a:pos x="4" y="1"/>
                  </a:cxn>
                  <a:cxn ang="0">
                    <a:pos x="7" y="0"/>
                  </a:cxn>
                </a:cxnLst>
                <a:rect l="0" t="0" r="r" b="b"/>
                <a:pathLst>
                  <a:path w="16" h="17">
                    <a:moveTo>
                      <a:pt x="7" y="0"/>
                    </a:moveTo>
                    <a:lnTo>
                      <a:pt x="12" y="2"/>
                    </a:lnTo>
                    <a:lnTo>
                      <a:pt x="15" y="4"/>
                    </a:lnTo>
                    <a:lnTo>
                      <a:pt x="16" y="8"/>
                    </a:lnTo>
                    <a:lnTo>
                      <a:pt x="15" y="13"/>
                    </a:lnTo>
                    <a:lnTo>
                      <a:pt x="12" y="15"/>
                    </a:lnTo>
                    <a:lnTo>
                      <a:pt x="7" y="17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28"/>
              <p:cNvSpPr>
                <a:spLocks noEditPoints="1"/>
              </p:cNvSpPr>
              <p:nvPr/>
            </p:nvSpPr>
            <p:spPr bwMode="auto">
              <a:xfrm>
                <a:off x="4864101" y="1873250"/>
                <a:ext cx="87313" cy="465138"/>
              </a:xfrm>
              <a:custGeom>
                <a:avLst/>
                <a:gdLst/>
                <a:ahLst/>
                <a:cxnLst>
                  <a:cxn ang="0">
                    <a:pos x="35" y="291"/>
                  </a:cxn>
                  <a:cxn ang="0">
                    <a:pos x="34" y="293"/>
                  </a:cxn>
                  <a:cxn ang="0">
                    <a:pos x="35" y="291"/>
                  </a:cxn>
                  <a:cxn ang="0">
                    <a:pos x="0" y="0"/>
                  </a:cxn>
                  <a:cxn ang="0">
                    <a:pos x="1" y="1"/>
                  </a:cxn>
                  <a:cxn ang="0">
                    <a:pos x="4" y="6"/>
                  </a:cxn>
                  <a:cxn ang="0">
                    <a:pos x="9" y="14"/>
                  </a:cxn>
                  <a:cxn ang="0">
                    <a:pos x="16" y="25"/>
                  </a:cxn>
                  <a:cxn ang="0">
                    <a:pos x="23" y="38"/>
                  </a:cxn>
                  <a:cxn ang="0">
                    <a:pos x="30" y="54"/>
                  </a:cxn>
                  <a:cxn ang="0">
                    <a:pos x="37" y="73"/>
                  </a:cxn>
                  <a:cxn ang="0">
                    <a:pos x="44" y="94"/>
                  </a:cxn>
                  <a:cxn ang="0">
                    <a:pos x="49" y="117"/>
                  </a:cxn>
                  <a:cxn ang="0">
                    <a:pos x="53" y="142"/>
                  </a:cxn>
                  <a:cxn ang="0">
                    <a:pos x="55" y="169"/>
                  </a:cxn>
                  <a:cxn ang="0">
                    <a:pos x="55" y="198"/>
                  </a:cxn>
                  <a:cxn ang="0">
                    <a:pos x="52" y="228"/>
                  </a:cxn>
                  <a:cxn ang="0">
                    <a:pos x="45" y="260"/>
                  </a:cxn>
                  <a:cxn ang="0">
                    <a:pos x="35" y="291"/>
                  </a:cxn>
                  <a:cxn ang="0">
                    <a:pos x="36" y="285"/>
                  </a:cxn>
                  <a:cxn ang="0">
                    <a:pos x="38" y="274"/>
                  </a:cxn>
                  <a:cxn ang="0">
                    <a:pos x="41" y="260"/>
                  </a:cxn>
                  <a:cxn ang="0">
                    <a:pos x="42" y="244"/>
                  </a:cxn>
                  <a:cxn ang="0">
                    <a:pos x="44" y="223"/>
                  </a:cxn>
                  <a:cxn ang="0">
                    <a:pos x="45" y="201"/>
                  </a:cxn>
                  <a:cxn ang="0">
                    <a:pos x="44" y="176"/>
                  </a:cxn>
                  <a:cxn ang="0">
                    <a:pos x="42" y="150"/>
                  </a:cxn>
                  <a:cxn ang="0">
                    <a:pos x="38" y="122"/>
                  </a:cxn>
                  <a:cxn ang="0">
                    <a:pos x="33" y="92"/>
                  </a:cxn>
                  <a:cxn ang="0">
                    <a:pos x="25" y="62"/>
                  </a:cxn>
                  <a:cxn ang="0">
                    <a:pos x="14" y="31"/>
                  </a:cxn>
                  <a:cxn ang="0">
                    <a:pos x="0" y="0"/>
                  </a:cxn>
                </a:cxnLst>
                <a:rect l="0" t="0" r="r" b="b"/>
                <a:pathLst>
                  <a:path w="55" h="293">
                    <a:moveTo>
                      <a:pt x="35" y="291"/>
                    </a:moveTo>
                    <a:lnTo>
                      <a:pt x="34" y="293"/>
                    </a:lnTo>
                    <a:lnTo>
                      <a:pt x="35" y="291"/>
                    </a:lnTo>
                    <a:close/>
                    <a:moveTo>
                      <a:pt x="0" y="0"/>
                    </a:moveTo>
                    <a:lnTo>
                      <a:pt x="1" y="1"/>
                    </a:lnTo>
                    <a:lnTo>
                      <a:pt x="4" y="6"/>
                    </a:lnTo>
                    <a:lnTo>
                      <a:pt x="9" y="14"/>
                    </a:lnTo>
                    <a:lnTo>
                      <a:pt x="16" y="25"/>
                    </a:lnTo>
                    <a:lnTo>
                      <a:pt x="23" y="38"/>
                    </a:lnTo>
                    <a:lnTo>
                      <a:pt x="30" y="54"/>
                    </a:lnTo>
                    <a:lnTo>
                      <a:pt x="37" y="73"/>
                    </a:lnTo>
                    <a:lnTo>
                      <a:pt x="44" y="94"/>
                    </a:lnTo>
                    <a:lnTo>
                      <a:pt x="49" y="117"/>
                    </a:lnTo>
                    <a:lnTo>
                      <a:pt x="53" y="142"/>
                    </a:lnTo>
                    <a:lnTo>
                      <a:pt x="55" y="169"/>
                    </a:lnTo>
                    <a:lnTo>
                      <a:pt x="55" y="198"/>
                    </a:lnTo>
                    <a:lnTo>
                      <a:pt x="52" y="228"/>
                    </a:lnTo>
                    <a:lnTo>
                      <a:pt x="45" y="260"/>
                    </a:lnTo>
                    <a:lnTo>
                      <a:pt x="35" y="291"/>
                    </a:lnTo>
                    <a:lnTo>
                      <a:pt x="36" y="285"/>
                    </a:lnTo>
                    <a:lnTo>
                      <a:pt x="38" y="274"/>
                    </a:lnTo>
                    <a:lnTo>
                      <a:pt x="41" y="260"/>
                    </a:lnTo>
                    <a:lnTo>
                      <a:pt x="42" y="244"/>
                    </a:lnTo>
                    <a:lnTo>
                      <a:pt x="44" y="223"/>
                    </a:lnTo>
                    <a:lnTo>
                      <a:pt x="45" y="201"/>
                    </a:lnTo>
                    <a:lnTo>
                      <a:pt x="44" y="176"/>
                    </a:lnTo>
                    <a:lnTo>
                      <a:pt x="42" y="150"/>
                    </a:lnTo>
                    <a:lnTo>
                      <a:pt x="38" y="122"/>
                    </a:lnTo>
                    <a:lnTo>
                      <a:pt x="33" y="92"/>
                    </a:lnTo>
                    <a:lnTo>
                      <a:pt x="25" y="62"/>
                    </a:lnTo>
                    <a:lnTo>
                      <a:pt x="14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29"/>
              <p:cNvSpPr>
                <a:spLocks/>
              </p:cNvSpPr>
              <p:nvPr/>
            </p:nvSpPr>
            <p:spPr bwMode="auto">
              <a:xfrm>
                <a:off x="4332288" y="1682750"/>
                <a:ext cx="409575" cy="303213"/>
              </a:xfrm>
              <a:custGeom>
                <a:avLst/>
                <a:gdLst/>
                <a:ahLst/>
                <a:cxnLst>
                  <a:cxn ang="0">
                    <a:pos x="208" y="0"/>
                  </a:cxn>
                  <a:cxn ang="0">
                    <a:pos x="210" y="1"/>
                  </a:cxn>
                  <a:cxn ang="0">
                    <a:pos x="219" y="10"/>
                  </a:cxn>
                  <a:cxn ang="0">
                    <a:pos x="225" y="17"/>
                  </a:cxn>
                  <a:cxn ang="0">
                    <a:pos x="232" y="26"/>
                  </a:cxn>
                  <a:cxn ang="0">
                    <a:pos x="240" y="36"/>
                  </a:cxn>
                  <a:cxn ang="0">
                    <a:pos x="247" y="48"/>
                  </a:cxn>
                  <a:cxn ang="0">
                    <a:pos x="253" y="61"/>
                  </a:cxn>
                  <a:cxn ang="0">
                    <a:pos x="257" y="74"/>
                  </a:cxn>
                  <a:cxn ang="0">
                    <a:pos x="258" y="88"/>
                  </a:cxn>
                  <a:cxn ang="0">
                    <a:pos x="257" y="102"/>
                  </a:cxn>
                  <a:cxn ang="0">
                    <a:pos x="252" y="118"/>
                  </a:cxn>
                  <a:cxn ang="0">
                    <a:pos x="243" y="133"/>
                  </a:cxn>
                  <a:cxn ang="0">
                    <a:pos x="229" y="148"/>
                  </a:cxn>
                  <a:cxn ang="0">
                    <a:pos x="212" y="162"/>
                  </a:cxn>
                  <a:cxn ang="0">
                    <a:pos x="192" y="173"/>
                  </a:cxn>
                  <a:cxn ang="0">
                    <a:pos x="171" y="181"/>
                  </a:cxn>
                  <a:cxn ang="0">
                    <a:pos x="149" y="187"/>
                  </a:cxn>
                  <a:cxn ang="0">
                    <a:pos x="127" y="191"/>
                  </a:cxn>
                  <a:cxn ang="0">
                    <a:pos x="104" y="191"/>
                  </a:cxn>
                  <a:cxn ang="0">
                    <a:pos x="83" y="191"/>
                  </a:cxn>
                  <a:cxn ang="0">
                    <a:pos x="62" y="188"/>
                  </a:cxn>
                  <a:cxn ang="0">
                    <a:pos x="43" y="183"/>
                  </a:cxn>
                  <a:cxn ang="0">
                    <a:pos x="26" y="178"/>
                  </a:cxn>
                  <a:cxn ang="0">
                    <a:pos x="11" y="171"/>
                  </a:cxn>
                  <a:cxn ang="0">
                    <a:pos x="0" y="163"/>
                  </a:cxn>
                  <a:cxn ang="0">
                    <a:pos x="2" y="163"/>
                  </a:cxn>
                  <a:cxn ang="0">
                    <a:pos x="9" y="164"/>
                  </a:cxn>
                  <a:cxn ang="0">
                    <a:pos x="18" y="165"/>
                  </a:cxn>
                  <a:cxn ang="0">
                    <a:pos x="30" y="165"/>
                  </a:cxn>
                  <a:cxn ang="0">
                    <a:pos x="45" y="165"/>
                  </a:cxn>
                  <a:cxn ang="0">
                    <a:pos x="61" y="165"/>
                  </a:cxn>
                  <a:cxn ang="0">
                    <a:pos x="79" y="162"/>
                  </a:cxn>
                  <a:cxn ang="0">
                    <a:pos x="98" y="158"/>
                  </a:cxn>
                  <a:cxn ang="0">
                    <a:pos x="116" y="152"/>
                  </a:cxn>
                  <a:cxn ang="0">
                    <a:pos x="133" y="143"/>
                  </a:cxn>
                  <a:cxn ang="0">
                    <a:pos x="150" y="132"/>
                  </a:cxn>
                  <a:cxn ang="0">
                    <a:pos x="165" y="118"/>
                  </a:cxn>
                  <a:cxn ang="0">
                    <a:pos x="163" y="119"/>
                  </a:cxn>
                  <a:cxn ang="0">
                    <a:pos x="158" y="120"/>
                  </a:cxn>
                  <a:cxn ang="0">
                    <a:pos x="149" y="121"/>
                  </a:cxn>
                  <a:cxn ang="0">
                    <a:pos x="138" y="122"/>
                  </a:cxn>
                  <a:cxn ang="0">
                    <a:pos x="124" y="122"/>
                  </a:cxn>
                  <a:cxn ang="0">
                    <a:pos x="110" y="120"/>
                  </a:cxn>
                  <a:cxn ang="0">
                    <a:pos x="96" y="116"/>
                  </a:cxn>
                  <a:cxn ang="0">
                    <a:pos x="82" y="109"/>
                  </a:cxn>
                  <a:cxn ang="0">
                    <a:pos x="69" y="99"/>
                  </a:cxn>
                  <a:cxn ang="0">
                    <a:pos x="75" y="99"/>
                  </a:cxn>
                  <a:cxn ang="0">
                    <a:pos x="82" y="98"/>
                  </a:cxn>
                  <a:cxn ang="0">
                    <a:pos x="91" y="98"/>
                  </a:cxn>
                  <a:cxn ang="0">
                    <a:pos x="102" y="97"/>
                  </a:cxn>
                  <a:cxn ang="0">
                    <a:pos x="114" y="94"/>
                  </a:cxn>
                  <a:cxn ang="0">
                    <a:pos x="127" y="91"/>
                  </a:cxn>
                  <a:cxn ang="0">
                    <a:pos x="140" y="87"/>
                  </a:cxn>
                  <a:cxn ang="0">
                    <a:pos x="153" y="82"/>
                  </a:cxn>
                  <a:cxn ang="0">
                    <a:pos x="166" y="76"/>
                  </a:cxn>
                  <a:cxn ang="0">
                    <a:pos x="178" y="68"/>
                  </a:cxn>
                  <a:cxn ang="0">
                    <a:pos x="188" y="58"/>
                  </a:cxn>
                  <a:cxn ang="0">
                    <a:pos x="197" y="46"/>
                  </a:cxn>
                  <a:cxn ang="0">
                    <a:pos x="203" y="33"/>
                  </a:cxn>
                  <a:cxn ang="0">
                    <a:pos x="207" y="18"/>
                  </a:cxn>
                  <a:cxn ang="0">
                    <a:pos x="208" y="0"/>
                  </a:cxn>
                </a:cxnLst>
                <a:rect l="0" t="0" r="r" b="b"/>
                <a:pathLst>
                  <a:path w="258" h="191">
                    <a:moveTo>
                      <a:pt x="208" y="0"/>
                    </a:moveTo>
                    <a:lnTo>
                      <a:pt x="210" y="1"/>
                    </a:lnTo>
                    <a:lnTo>
                      <a:pt x="219" y="10"/>
                    </a:lnTo>
                    <a:lnTo>
                      <a:pt x="225" y="17"/>
                    </a:lnTo>
                    <a:lnTo>
                      <a:pt x="232" y="26"/>
                    </a:lnTo>
                    <a:lnTo>
                      <a:pt x="240" y="36"/>
                    </a:lnTo>
                    <a:lnTo>
                      <a:pt x="247" y="48"/>
                    </a:lnTo>
                    <a:lnTo>
                      <a:pt x="253" y="61"/>
                    </a:lnTo>
                    <a:lnTo>
                      <a:pt x="257" y="74"/>
                    </a:lnTo>
                    <a:lnTo>
                      <a:pt x="258" y="88"/>
                    </a:lnTo>
                    <a:lnTo>
                      <a:pt x="257" y="102"/>
                    </a:lnTo>
                    <a:lnTo>
                      <a:pt x="252" y="118"/>
                    </a:lnTo>
                    <a:lnTo>
                      <a:pt x="243" y="133"/>
                    </a:lnTo>
                    <a:lnTo>
                      <a:pt x="229" y="148"/>
                    </a:lnTo>
                    <a:lnTo>
                      <a:pt x="212" y="162"/>
                    </a:lnTo>
                    <a:lnTo>
                      <a:pt x="192" y="173"/>
                    </a:lnTo>
                    <a:lnTo>
                      <a:pt x="171" y="181"/>
                    </a:lnTo>
                    <a:lnTo>
                      <a:pt x="149" y="187"/>
                    </a:lnTo>
                    <a:lnTo>
                      <a:pt x="127" y="191"/>
                    </a:lnTo>
                    <a:lnTo>
                      <a:pt x="104" y="191"/>
                    </a:lnTo>
                    <a:lnTo>
                      <a:pt x="83" y="191"/>
                    </a:lnTo>
                    <a:lnTo>
                      <a:pt x="62" y="188"/>
                    </a:lnTo>
                    <a:lnTo>
                      <a:pt x="43" y="183"/>
                    </a:lnTo>
                    <a:lnTo>
                      <a:pt x="26" y="178"/>
                    </a:lnTo>
                    <a:lnTo>
                      <a:pt x="11" y="171"/>
                    </a:lnTo>
                    <a:lnTo>
                      <a:pt x="0" y="163"/>
                    </a:lnTo>
                    <a:lnTo>
                      <a:pt x="2" y="163"/>
                    </a:lnTo>
                    <a:lnTo>
                      <a:pt x="9" y="164"/>
                    </a:lnTo>
                    <a:lnTo>
                      <a:pt x="18" y="165"/>
                    </a:lnTo>
                    <a:lnTo>
                      <a:pt x="30" y="165"/>
                    </a:lnTo>
                    <a:lnTo>
                      <a:pt x="45" y="165"/>
                    </a:lnTo>
                    <a:lnTo>
                      <a:pt x="61" y="165"/>
                    </a:lnTo>
                    <a:lnTo>
                      <a:pt x="79" y="162"/>
                    </a:lnTo>
                    <a:lnTo>
                      <a:pt x="98" y="158"/>
                    </a:lnTo>
                    <a:lnTo>
                      <a:pt x="116" y="152"/>
                    </a:lnTo>
                    <a:lnTo>
                      <a:pt x="133" y="143"/>
                    </a:lnTo>
                    <a:lnTo>
                      <a:pt x="150" y="132"/>
                    </a:lnTo>
                    <a:lnTo>
                      <a:pt x="165" y="118"/>
                    </a:lnTo>
                    <a:lnTo>
                      <a:pt x="163" y="119"/>
                    </a:lnTo>
                    <a:lnTo>
                      <a:pt x="158" y="120"/>
                    </a:lnTo>
                    <a:lnTo>
                      <a:pt x="149" y="121"/>
                    </a:lnTo>
                    <a:lnTo>
                      <a:pt x="138" y="122"/>
                    </a:lnTo>
                    <a:lnTo>
                      <a:pt x="124" y="122"/>
                    </a:lnTo>
                    <a:lnTo>
                      <a:pt x="110" y="120"/>
                    </a:lnTo>
                    <a:lnTo>
                      <a:pt x="96" y="116"/>
                    </a:lnTo>
                    <a:lnTo>
                      <a:pt x="82" y="109"/>
                    </a:lnTo>
                    <a:lnTo>
                      <a:pt x="69" y="99"/>
                    </a:lnTo>
                    <a:lnTo>
                      <a:pt x="75" y="99"/>
                    </a:lnTo>
                    <a:lnTo>
                      <a:pt x="82" y="98"/>
                    </a:lnTo>
                    <a:lnTo>
                      <a:pt x="91" y="98"/>
                    </a:lnTo>
                    <a:lnTo>
                      <a:pt x="102" y="97"/>
                    </a:lnTo>
                    <a:lnTo>
                      <a:pt x="114" y="94"/>
                    </a:lnTo>
                    <a:lnTo>
                      <a:pt x="127" y="91"/>
                    </a:lnTo>
                    <a:lnTo>
                      <a:pt x="140" y="87"/>
                    </a:lnTo>
                    <a:lnTo>
                      <a:pt x="153" y="82"/>
                    </a:lnTo>
                    <a:lnTo>
                      <a:pt x="166" y="76"/>
                    </a:lnTo>
                    <a:lnTo>
                      <a:pt x="178" y="68"/>
                    </a:lnTo>
                    <a:lnTo>
                      <a:pt x="188" y="58"/>
                    </a:lnTo>
                    <a:lnTo>
                      <a:pt x="197" y="46"/>
                    </a:lnTo>
                    <a:lnTo>
                      <a:pt x="203" y="33"/>
                    </a:lnTo>
                    <a:lnTo>
                      <a:pt x="207" y="1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rgbClr val="36363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60" name="Oval 59"/>
            <p:cNvSpPr/>
            <p:nvPr/>
          </p:nvSpPr>
          <p:spPr>
            <a:xfrm>
              <a:off x="4446428" y="5487640"/>
              <a:ext cx="2011680" cy="270141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67000">
                  <a:schemeClr val="tx1">
                    <a:lumMod val="65000"/>
                    <a:lumOff val="35000"/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en-US" sz="1800" kern="0">
                <a:solidFill>
                  <a:sysClr val="window" lastClr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2438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Oval 57"/>
          <p:cNvSpPr/>
          <p:nvPr/>
        </p:nvSpPr>
        <p:spPr>
          <a:xfrm flipV="1">
            <a:off x="1737368" y="5750363"/>
            <a:ext cx="8956676" cy="773088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/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endParaRPr lang="en-US" sz="1800" kern="0" dirty="0">
              <a:solidFill>
                <a:sysClr val="window" lastClr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Ladder Infographics for PowerPoint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671762" y="1143000"/>
            <a:ext cx="6848476" cy="5076826"/>
            <a:chOff x="3074988" y="1068388"/>
            <a:chExt cx="6848476" cy="5151438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3074988" y="1381125"/>
              <a:ext cx="4198938" cy="9779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3074988" y="2433638"/>
              <a:ext cx="4198938" cy="700088"/>
            </a:xfrm>
            <a:prstGeom prst="rect">
              <a:avLst/>
            </a:prstGeom>
            <a:solidFill>
              <a:schemeClr val="accent4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3074988" y="3192463"/>
              <a:ext cx="4198938" cy="911225"/>
            </a:xfrm>
            <a:prstGeom prst="rect">
              <a:avLst/>
            </a:prstGeom>
            <a:solidFill>
              <a:schemeClr val="accent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Rectangle 9"/>
            <p:cNvSpPr>
              <a:spLocks noChangeArrowheads="1"/>
            </p:cNvSpPr>
            <p:nvPr/>
          </p:nvSpPr>
          <p:spPr bwMode="auto">
            <a:xfrm>
              <a:off x="3074988" y="4184650"/>
              <a:ext cx="4198938" cy="825500"/>
            </a:xfrm>
            <a:prstGeom prst="rect">
              <a:avLst/>
            </a:prstGeom>
            <a:solidFill>
              <a:schemeClr val="accent5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3074988" y="5091113"/>
              <a:ext cx="4198938" cy="904875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7245351" y="5091113"/>
              <a:ext cx="758825" cy="1128713"/>
            </a:xfrm>
            <a:custGeom>
              <a:avLst/>
              <a:gdLst>
                <a:gd name="T0" fmla="*/ 0 w 478"/>
                <a:gd name="T1" fmla="*/ 0 h 711"/>
                <a:gd name="T2" fmla="*/ 478 w 478"/>
                <a:gd name="T3" fmla="*/ 77 h 711"/>
                <a:gd name="T4" fmla="*/ 478 w 478"/>
                <a:gd name="T5" fmla="*/ 711 h 711"/>
                <a:gd name="T6" fmla="*/ 0 w 478"/>
                <a:gd name="T7" fmla="*/ 574 h 711"/>
                <a:gd name="T8" fmla="*/ 0 w 478"/>
                <a:gd name="T9" fmla="*/ 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711">
                  <a:moveTo>
                    <a:pt x="0" y="0"/>
                  </a:moveTo>
                  <a:lnTo>
                    <a:pt x="478" y="77"/>
                  </a:lnTo>
                  <a:lnTo>
                    <a:pt x="478" y="711"/>
                  </a:lnTo>
                  <a:lnTo>
                    <a:pt x="0" y="5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8004176" y="4859338"/>
              <a:ext cx="1676400" cy="1360488"/>
            </a:xfrm>
            <a:custGeom>
              <a:avLst/>
              <a:gdLst>
                <a:gd name="T0" fmla="*/ 1056 w 1056"/>
                <a:gd name="T1" fmla="*/ 0 h 857"/>
                <a:gd name="T2" fmla="*/ 1056 w 1056"/>
                <a:gd name="T3" fmla="*/ 429 h 857"/>
                <a:gd name="T4" fmla="*/ 0 w 1056"/>
                <a:gd name="T5" fmla="*/ 857 h 857"/>
                <a:gd name="T6" fmla="*/ 0 w 1056"/>
                <a:gd name="T7" fmla="*/ 223 h 857"/>
                <a:gd name="T8" fmla="*/ 1056 w 1056"/>
                <a:gd name="T9" fmla="*/ 0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857">
                  <a:moveTo>
                    <a:pt x="1056" y="0"/>
                  </a:moveTo>
                  <a:lnTo>
                    <a:pt x="1056" y="429"/>
                  </a:lnTo>
                  <a:lnTo>
                    <a:pt x="0" y="857"/>
                  </a:lnTo>
                  <a:lnTo>
                    <a:pt x="0" y="223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7245351" y="4806950"/>
              <a:ext cx="2435225" cy="406400"/>
            </a:xfrm>
            <a:custGeom>
              <a:avLst/>
              <a:gdLst>
                <a:gd name="T0" fmla="*/ 1007 w 1534"/>
                <a:gd name="T1" fmla="*/ 0 h 256"/>
                <a:gd name="T2" fmla="*/ 1534 w 1534"/>
                <a:gd name="T3" fmla="*/ 33 h 256"/>
                <a:gd name="T4" fmla="*/ 478 w 1534"/>
                <a:gd name="T5" fmla="*/ 256 h 256"/>
                <a:gd name="T6" fmla="*/ 0 w 1534"/>
                <a:gd name="T7" fmla="*/ 179 h 256"/>
                <a:gd name="T8" fmla="*/ 1007 w 1534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256">
                  <a:moveTo>
                    <a:pt x="1007" y="0"/>
                  </a:moveTo>
                  <a:lnTo>
                    <a:pt x="1534" y="33"/>
                  </a:lnTo>
                  <a:lnTo>
                    <a:pt x="478" y="256"/>
                  </a:lnTo>
                  <a:lnTo>
                    <a:pt x="0" y="179"/>
                  </a:lnTo>
                  <a:lnTo>
                    <a:pt x="100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7245351" y="4184650"/>
              <a:ext cx="758825" cy="920750"/>
            </a:xfrm>
            <a:custGeom>
              <a:avLst/>
              <a:gdLst>
                <a:gd name="T0" fmla="*/ 0 w 478"/>
                <a:gd name="T1" fmla="*/ 0 h 580"/>
                <a:gd name="T2" fmla="*/ 478 w 478"/>
                <a:gd name="T3" fmla="*/ 0 h 580"/>
                <a:gd name="T4" fmla="*/ 478 w 478"/>
                <a:gd name="T5" fmla="*/ 580 h 580"/>
                <a:gd name="T6" fmla="*/ 0 w 478"/>
                <a:gd name="T7" fmla="*/ 516 h 580"/>
                <a:gd name="T8" fmla="*/ 0 w 478"/>
                <a:gd name="T9" fmla="*/ 0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580">
                  <a:moveTo>
                    <a:pt x="0" y="0"/>
                  </a:moveTo>
                  <a:lnTo>
                    <a:pt x="478" y="0"/>
                  </a:lnTo>
                  <a:lnTo>
                    <a:pt x="478" y="580"/>
                  </a:lnTo>
                  <a:lnTo>
                    <a:pt x="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8004176" y="4184650"/>
              <a:ext cx="1676400" cy="920750"/>
            </a:xfrm>
            <a:custGeom>
              <a:avLst/>
              <a:gdLst>
                <a:gd name="T0" fmla="*/ 0 w 1056"/>
                <a:gd name="T1" fmla="*/ 0 h 580"/>
                <a:gd name="T2" fmla="*/ 1056 w 1056"/>
                <a:gd name="T3" fmla="*/ 0 h 580"/>
                <a:gd name="T4" fmla="*/ 1056 w 1056"/>
                <a:gd name="T5" fmla="*/ 389 h 580"/>
                <a:gd name="T6" fmla="*/ 0 w 1056"/>
                <a:gd name="T7" fmla="*/ 580 h 580"/>
                <a:gd name="T8" fmla="*/ 0 w 1056"/>
                <a:gd name="T9" fmla="*/ 0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580">
                  <a:moveTo>
                    <a:pt x="0" y="0"/>
                  </a:moveTo>
                  <a:lnTo>
                    <a:pt x="1056" y="0"/>
                  </a:lnTo>
                  <a:lnTo>
                    <a:pt x="1056" y="389"/>
                  </a:lnTo>
                  <a:lnTo>
                    <a:pt x="0" y="5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7245351" y="1068388"/>
              <a:ext cx="758825" cy="1290638"/>
            </a:xfrm>
            <a:custGeom>
              <a:avLst/>
              <a:gdLst>
                <a:gd name="T0" fmla="*/ 478 w 478"/>
                <a:gd name="T1" fmla="*/ 0 h 813"/>
                <a:gd name="T2" fmla="*/ 478 w 478"/>
                <a:gd name="T3" fmla="*/ 667 h 813"/>
                <a:gd name="T4" fmla="*/ 0 w 478"/>
                <a:gd name="T5" fmla="*/ 813 h 813"/>
                <a:gd name="T6" fmla="*/ 0 w 478"/>
                <a:gd name="T7" fmla="*/ 197 h 813"/>
                <a:gd name="T8" fmla="*/ 478 w 478"/>
                <a:gd name="T9" fmla="*/ 0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813">
                  <a:moveTo>
                    <a:pt x="478" y="0"/>
                  </a:moveTo>
                  <a:lnTo>
                    <a:pt x="478" y="667"/>
                  </a:lnTo>
                  <a:lnTo>
                    <a:pt x="0" y="813"/>
                  </a:lnTo>
                  <a:lnTo>
                    <a:pt x="0" y="19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8004176" y="1068388"/>
              <a:ext cx="1676400" cy="1774825"/>
            </a:xfrm>
            <a:custGeom>
              <a:avLst/>
              <a:gdLst>
                <a:gd name="T0" fmla="*/ 0 w 1056"/>
                <a:gd name="T1" fmla="*/ 0 h 1118"/>
                <a:gd name="T2" fmla="*/ 1056 w 1056"/>
                <a:gd name="T3" fmla="*/ 682 h 1118"/>
                <a:gd name="T4" fmla="*/ 1056 w 1056"/>
                <a:gd name="T5" fmla="*/ 1118 h 1118"/>
                <a:gd name="T6" fmla="*/ 0 w 1056"/>
                <a:gd name="T7" fmla="*/ 667 h 1118"/>
                <a:gd name="T8" fmla="*/ 0 w 1056"/>
                <a:gd name="T9" fmla="*/ 0 h 1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1118">
                  <a:moveTo>
                    <a:pt x="0" y="0"/>
                  </a:moveTo>
                  <a:lnTo>
                    <a:pt x="1056" y="682"/>
                  </a:lnTo>
                  <a:lnTo>
                    <a:pt x="1056" y="1118"/>
                  </a:lnTo>
                  <a:lnTo>
                    <a:pt x="0" y="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7245351" y="2127250"/>
              <a:ext cx="2435225" cy="715963"/>
            </a:xfrm>
            <a:custGeom>
              <a:avLst/>
              <a:gdLst>
                <a:gd name="T0" fmla="*/ 478 w 1534"/>
                <a:gd name="T1" fmla="*/ 0 h 451"/>
                <a:gd name="T2" fmla="*/ 1534 w 1534"/>
                <a:gd name="T3" fmla="*/ 451 h 451"/>
                <a:gd name="T4" fmla="*/ 1048 w 1534"/>
                <a:gd name="T5" fmla="*/ 451 h 451"/>
                <a:gd name="T6" fmla="*/ 0 w 1534"/>
                <a:gd name="T7" fmla="*/ 146 h 451"/>
                <a:gd name="T8" fmla="*/ 478 w 1534"/>
                <a:gd name="T9" fmla="*/ 0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451">
                  <a:moveTo>
                    <a:pt x="478" y="0"/>
                  </a:moveTo>
                  <a:lnTo>
                    <a:pt x="1534" y="451"/>
                  </a:lnTo>
                  <a:lnTo>
                    <a:pt x="1048" y="451"/>
                  </a:lnTo>
                  <a:lnTo>
                    <a:pt x="0" y="146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7245351" y="2974975"/>
              <a:ext cx="2435225" cy="434975"/>
            </a:xfrm>
            <a:custGeom>
              <a:avLst/>
              <a:gdLst>
                <a:gd name="T0" fmla="*/ 478 w 1534"/>
                <a:gd name="T1" fmla="*/ 0 h 274"/>
                <a:gd name="T2" fmla="*/ 1534 w 1534"/>
                <a:gd name="T3" fmla="*/ 269 h 274"/>
                <a:gd name="T4" fmla="*/ 1065 w 1534"/>
                <a:gd name="T5" fmla="*/ 274 h 274"/>
                <a:gd name="T6" fmla="*/ 0 w 1534"/>
                <a:gd name="T7" fmla="*/ 100 h 274"/>
                <a:gd name="T8" fmla="*/ 478 w 1534"/>
                <a:gd name="T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274">
                  <a:moveTo>
                    <a:pt x="478" y="0"/>
                  </a:moveTo>
                  <a:lnTo>
                    <a:pt x="1534" y="269"/>
                  </a:lnTo>
                  <a:lnTo>
                    <a:pt x="1065" y="274"/>
                  </a:lnTo>
                  <a:lnTo>
                    <a:pt x="0" y="100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7245351" y="2228850"/>
              <a:ext cx="758825" cy="904875"/>
            </a:xfrm>
            <a:custGeom>
              <a:avLst/>
              <a:gdLst>
                <a:gd name="T0" fmla="*/ 478 w 478"/>
                <a:gd name="T1" fmla="*/ 0 h 570"/>
                <a:gd name="T2" fmla="*/ 478 w 478"/>
                <a:gd name="T3" fmla="*/ 470 h 570"/>
                <a:gd name="T4" fmla="*/ 0 w 478"/>
                <a:gd name="T5" fmla="*/ 570 h 570"/>
                <a:gd name="T6" fmla="*/ 0 w 478"/>
                <a:gd name="T7" fmla="*/ 129 h 570"/>
                <a:gd name="T8" fmla="*/ 478 w 478"/>
                <a:gd name="T9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570">
                  <a:moveTo>
                    <a:pt x="478" y="0"/>
                  </a:moveTo>
                  <a:lnTo>
                    <a:pt x="478" y="470"/>
                  </a:lnTo>
                  <a:lnTo>
                    <a:pt x="0" y="570"/>
                  </a:lnTo>
                  <a:lnTo>
                    <a:pt x="0" y="129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8004176" y="2228850"/>
              <a:ext cx="1676400" cy="1173163"/>
            </a:xfrm>
            <a:custGeom>
              <a:avLst/>
              <a:gdLst>
                <a:gd name="T0" fmla="*/ 0 w 1056"/>
                <a:gd name="T1" fmla="*/ 0 h 739"/>
                <a:gd name="T2" fmla="*/ 1056 w 1056"/>
                <a:gd name="T3" fmla="*/ 430 h 739"/>
                <a:gd name="T4" fmla="*/ 1056 w 1056"/>
                <a:gd name="T5" fmla="*/ 739 h 739"/>
                <a:gd name="T6" fmla="*/ 0 w 1056"/>
                <a:gd name="T7" fmla="*/ 470 h 739"/>
                <a:gd name="T8" fmla="*/ 0 w 1056"/>
                <a:gd name="T9" fmla="*/ 0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739">
                  <a:moveTo>
                    <a:pt x="0" y="0"/>
                  </a:moveTo>
                  <a:lnTo>
                    <a:pt x="1056" y="430"/>
                  </a:lnTo>
                  <a:lnTo>
                    <a:pt x="1056" y="739"/>
                  </a:lnTo>
                  <a:lnTo>
                    <a:pt x="0" y="4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7245351" y="3081338"/>
              <a:ext cx="758825" cy="1022350"/>
            </a:xfrm>
            <a:custGeom>
              <a:avLst/>
              <a:gdLst>
                <a:gd name="T0" fmla="*/ 478 w 478"/>
                <a:gd name="T1" fmla="*/ 0 h 644"/>
                <a:gd name="T2" fmla="*/ 478 w 478"/>
                <a:gd name="T3" fmla="*/ 634 h 644"/>
                <a:gd name="T4" fmla="*/ 0 w 478"/>
                <a:gd name="T5" fmla="*/ 644 h 644"/>
                <a:gd name="T6" fmla="*/ 0 w 478"/>
                <a:gd name="T7" fmla="*/ 70 h 644"/>
                <a:gd name="T8" fmla="*/ 478 w 478"/>
                <a:gd name="T9" fmla="*/ 0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644">
                  <a:moveTo>
                    <a:pt x="478" y="0"/>
                  </a:moveTo>
                  <a:lnTo>
                    <a:pt x="478" y="634"/>
                  </a:lnTo>
                  <a:lnTo>
                    <a:pt x="0" y="644"/>
                  </a:lnTo>
                  <a:lnTo>
                    <a:pt x="0" y="70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8004176" y="3081338"/>
              <a:ext cx="1676400" cy="1071563"/>
            </a:xfrm>
            <a:custGeom>
              <a:avLst/>
              <a:gdLst>
                <a:gd name="T0" fmla="*/ 0 w 1056"/>
                <a:gd name="T1" fmla="*/ 0 h 675"/>
                <a:gd name="T2" fmla="*/ 1056 w 1056"/>
                <a:gd name="T3" fmla="*/ 235 h 675"/>
                <a:gd name="T4" fmla="*/ 1056 w 1056"/>
                <a:gd name="T5" fmla="*/ 675 h 675"/>
                <a:gd name="T6" fmla="*/ 0 w 1056"/>
                <a:gd name="T7" fmla="*/ 634 h 675"/>
                <a:gd name="T8" fmla="*/ 0 w 1056"/>
                <a:gd name="T9" fmla="*/ 0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6" h="675">
                  <a:moveTo>
                    <a:pt x="0" y="0"/>
                  </a:moveTo>
                  <a:lnTo>
                    <a:pt x="1056" y="235"/>
                  </a:lnTo>
                  <a:lnTo>
                    <a:pt x="1056" y="675"/>
                  </a:lnTo>
                  <a:lnTo>
                    <a:pt x="0" y="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7245351" y="4070350"/>
              <a:ext cx="2435225" cy="82550"/>
            </a:xfrm>
            <a:custGeom>
              <a:avLst/>
              <a:gdLst>
                <a:gd name="T0" fmla="*/ 478 w 1534"/>
                <a:gd name="T1" fmla="*/ 0 h 52"/>
                <a:gd name="T2" fmla="*/ 1534 w 1534"/>
                <a:gd name="T3" fmla="*/ 52 h 52"/>
                <a:gd name="T4" fmla="*/ 1228 w 1534"/>
                <a:gd name="T5" fmla="*/ 52 h 52"/>
                <a:gd name="T6" fmla="*/ 0 w 1534"/>
                <a:gd name="T7" fmla="*/ 21 h 52"/>
                <a:gd name="T8" fmla="*/ 478 w 1534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52">
                  <a:moveTo>
                    <a:pt x="478" y="0"/>
                  </a:moveTo>
                  <a:lnTo>
                    <a:pt x="1534" y="52"/>
                  </a:lnTo>
                  <a:lnTo>
                    <a:pt x="1228" y="52"/>
                  </a:lnTo>
                  <a:lnTo>
                    <a:pt x="0" y="21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7389812" y="5405438"/>
              <a:ext cx="368300" cy="523875"/>
              <a:chOff x="2132013" y="5405438"/>
              <a:chExt cx="368300" cy="523875"/>
            </a:xfrm>
          </p:grpSpPr>
          <p:sp>
            <p:nvSpPr>
              <p:cNvPr id="29" name="Freeform 27"/>
              <p:cNvSpPr>
                <a:spLocks noEditPoints="1"/>
              </p:cNvSpPr>
              <p:nvPr/>
            </p:nvSpPr>
            <p:spPr bwMode="auto">
              <a:xfrm>
                <a:off x="2132013" y="5405438"/>
                <a:ext cx="368300" cy="523875"/>
              </a:xfrm>
              <a:custGeom>
                <a:avLst/>
                <a:gdLst>
                  <a:gd name="T0" fmla="*/ 134 w 232"/>
                  <a:gd name="T1" fmla="*/ 22 h 330"/>
                  <a:gd name="T2" fmla="*/ 103 w 232"/>
                  <a:gd name="T3" fmla="*/ 47 h 330"/>
                  <a:gd name="T4" fmla="*/ 85 w 232"/>
                  <a:gd name="T5" fmla="*/ 92 h 330"/>
                  <a:gd name="T6" fmla="*/ 85 w 232"/>
                  <a:gd name="T7" fmla="*/ 141 h 330"/>
                  <a:gd name="T8" fmla="*/ 103 w 232"/>
                  <a:gd name="T9" fmla="*/ 184 h 330"/>
                  <a:gd name="T10" fmla="*/ 134 w 232"/>
                  <a:gd name="T11" fmla="*/ 210 h 330"/>
                  <a:gd name="T12" fmla="*/ 168 w 232"/>
                  <a:gd name="T13" fmla="*/ 210 h 330"/>
                  <a:gd name="T14" fmla="*/ 198 w 232"/>
                  <a:gd name="T15" fmla="*/ 184 h 330"/>
                  <a:gd name="T16" fmla="*/ 216 w 232"/>
                  <a:gd name="T17" fmla="*/ 141 h 330"/>
                  <a:gd name="T18" fmla="*/ 216 w 232"/>
                  <a:gd name="T19" fmla="*/ 92 h 330"/>
                  <a:gd name="T20" fmla="*/ 198 w 232"/>
                  <a:gd name="T21" fmla="*/ 47 h 330"/>
                  <a:gd name="T22" fmla="*/ 168 w 232"/>
                  <a:gd name="T23" fmla="*/ 22 h 330"/>
                  <a:gd name="T24" fmla="*/ 150 w 232"/>
                  <a:gd name="T25" fmla="*/ 0 h 330"/>
                  <a:gd name="T26" fmla="*/ 191 w 232"/>
                  <a:gd name="T27" fmla="*/ 15 h 330"/>
                  <a:gd name="T28" fmla="*/ 222 w 232"/>
                  <a:gd name="T29" fmla="*/ 58 h 330"/>
                  <a:gd name="T30" fmla="*/ 232 w 232"/>
                  <a:gd name="T31" fmla="*/ 116 h 330"/>
                  <a:gd name="T32" fmla="*/ 222 w 232"/>
                  <a:gd name="T33" fmla="*/ 174 h 330"/>
                  <a:gd name="T34" fmla="*/ 192 w 232"/>
                  <a:gd name="T35" fmla="*/ 215 h 330"/>
                  <a:gd name="T36" fmla="*/ 156 w 232"/>
                  <a:gd name="T37" fmla="*/ 232 h 330"/>
                  <a:gd name="T38" fmla="*/ 119 w 232"/>
                  <a:gd name="T39" fmla="*/ 223 h 330"/>
                  <a:gd name="T40" fmla="*/ 86 w 232"/>
                  <a:gd name="T41" fmla="*/ 232 h 330"/>
                  <a:gd name="T42" fmla="*/ 85 w 232"/>
                  <a:gd name="T43" fmla="*/ 244 h 330"/>
                  <a:gd name="T44" fmla="*/ 80 w 232"/>
                  <a:gd name="T45" fmla="*/ 254 h 330"/>
                  <a:gd name="T46" fmla="*/ 24 w 232"/>
                  <a:gd name="T47" fmla="*/ 330 h 330"/>
                  <a:gd name="T48" fmla="*/ 6 w 232"/>
                  <a:gd name="T49" fmla="*/ 323 h 330"/>
                  <a:gd name="T50" fmla="*/ 0 w 232"/>
                  <a:gd name="T51" fmla="*/ 297 h 330"/>
                  <a:gd name="T52" fmla="*/ 54 w 232"/>
                  <a:gd name="T53" fmla="*/ 215 h 330"/>
                  <a:gd name="T54" fmla="*/ 61 w 232"/>
                  <a:gd name="T55" fmla="*/ 210 h 330"/>
                  <a:gd name="T56" fmla="*/ 70 w 232"/>
                  <a:gd name="T57" fmla="*/ 208 h 330"/>
                  <a:gd name="T58" fmla="*/ 76 w 232"/>
                  <a:gd name="T59" fmla="*/ 162 h 330"/>
                  <a:gd name="T60" fmla="*/ 70 w 232"/>
                  <a:gd name="T61" fmla="*/ 108 h 330"/>
                  <a:gd name="T62" fmla="*/ 80 w 232"/>
                  <a:gd name="T63" fmla="*/ 56 h 330"/>
                  <a:gd name="T64" fmla="*/ 110 w 232"/>
                  <a:gd name="T65" fmla="*/ 15 h 330"/>
                  <a:gd name="T66" fmla="*/ 150 w 232"/>
                  <a:gd name="T6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2" h="330">
                    <a:moveTo>
                      <a:pt x="150" y="19"/>
                    </a:moveTo>
                    <a:lnTo>
                      <a:pt x="134" y="22"/>
                    </a:lnTo>
                    <a:lnTo>
                      <a:pt x="118" y="31"/>
                    </a:lnTo>
                    <a:lnTo>
                      <a:pt x="103" y="47"/>
                    </a:lnTo>
                    <a:lnTo>
                      <a:pt x="91" y="68"/>
                    </a:lnTo>
                    <a:lnTo>
                      <a:pt x="85" y="92"/>
                    </a:lnTo>
                    <a:lnTo>
                      <a:pt x="83" y="116"/>
                    </a:lnTo>
                    <a:lnTo>
                      <a:pt x="85" y="141"/>
                    </a:lnTo>
                    <a:lnTo>
                      <a:pt x="91" y="163"/>
                    </a:lnTo>
                    <a:lnTo>
                      <a:pt x="103" y="184"/>
                    </a:lnTo>
                    <a:lnTo>
                      <a:pt x="118" y="201"/>
                    </a:lnTo>
                    <a:lnTo>
                      <a:pt x="134" y="210"/>
                    </a:lnTo>
                    <a:lnTo>
                      <a:pt x="150" y="212"/>
                    </a:lnTo>
                    <a:lnTo>
                      <a:pt x="168" y="210"/>
                    </a:lnTo>
                    <a:lnTo>
                      <a:pt x="185" y="201"/>
                    </a:lnTo>
                    <a:lnTo>
                      <a:pt x="198" y="184"/>
                    </a:lnTo>
                    <a:lnTo>
                      <a:pt x="210" y="163"/>
                    </a:lnTo>
                    <a:lnTo>
                      <a:pt x="216" y="141"/>
                    </a:lnTo>
                    <a:lnTo>
                      <a:pt x="219" y="116"/>
                    </a:lnTo>
                    <a:lnTo>
                      <a:pt x="216" y="92"/>
                    </a:lnTo>
                    <a:lnTo>
                      <a:pt x="210" y="68"/>
                    </a:lnTo>
                    <a:lnTo>
                      <a:pt x="198" y="47"/>
                    </a:lnTo>
                    <a:lnTo>
                      <a:pt x="185" y="31"/>
                    </a:lnTo>
                    <a:lnTo>
                      <a:pt x="168" y="22"/>
                    </a:lnTo>
                    <a:lnTo>
                      <a:pt x="150" y="19"/>
                    </a:lnTo>
                    <a:close/>
                    <a:moveTo>
                      <a:pt x="150" y="0"/>
                    </a:moveTo>
                    <a:lnTo>
                      <a:pt x="171" y="3"/>
                    </a:lnTo>
                    <a:lnTo>
                      <a:pt x="191" y="15"/>
                    </a:lnTo>
                    <a:lnTo>
                      <a:pt x="208" y="34"/>
                    </a:lnTo>
                    <a:lnTo>
                      <a:pt x="222" y="58"/>
                    </a:lnTo>
                    <a:lnTo>
                      <a:pt x="229" y="86"/>
                    </a:lnTo>
                    <a:lnTo>
                      <a:pt x="232" y="116"/>
                    </a:lnTo>
                    <a:lnTo>
                      <a:pt x="229" y="146"/>
                    </a:lnTo>
                    <a:lnTo>
                      <a:pt x="222" y="174"/>
                    </a:lnTo>
                    <a:lnTo>
                      <a:pt x="208" y="198"/>
                    </a:lnTo>
                    <a:lnTo>
                      <a:pt x="192" y="215"/>
                    </a:lnTo>
                    <a:lnTo>
                      <a:pt x="174" y="227"/>
                    </a:lnTo>
                    <a:lnTo>
                      <a:pt x="156" y="232"/>
                    </a:lnTo>
                    <a:lnTo>
                      <a:pt x="137" y="230"/>
                    </a:lnTo>
                    <a:lnTo>
                      <a:pt x="119" y="223"/>
                    </a:lnTo>
                    <a:lnTo>
                      <a:pt x="101" y="210"/>
                    </a:lnTo>
                    <a:lnTo>
                      <a:pt x="86" y="232"/>
                    </a:lnTo>
                    <a:lnTo>
                      <a:pt x="86" y="238"/>
                    </a:lnTo>
                    <a:lnTo>
                      <a:pt x="85" y="244"/>
                    </a:lnTo>
                    <a:lnTo>
                      <a:pt x="83" y="250"/>
                    </a:lnTo>
                    <a:lnTo>
                      <a:pt x="80" y="254"/>
                    </a:lnTo>
                    <a:lnTo>
                      <a:pt x="33" y="323"/>
                    </a:lnTo>
                    <a:lnTo>
                      <a:pt x="24" y="330"/>
                    </a:lnTo>
                    <a:lnTo>
                      <a:pt x="15" y="330"/>
                    </a:lnTo>
                    <a:lnTo>
                      <a:pt x="6" y="323"/>
                    </a:lnTo>
                    <a:lnTo>
                      <a:pt x="0" y="311"/>
                    </a:lnTo>
                    <a:lnTo>
                      <a:pt x="0" y="297"/>
                    </a:lnTo>
                    <a:lnTo>
                      <a:pt x="6" y="284"/>
                    </a:lnTo>
                    <a:lnTo>
                      <a:pt x="54" y="215"/>
                    </a:lnTo>
                    <a:lnTo>
                      <a:pt x="57" y="211"/>
                    </a:lnTo>
                    <a:lnTo>
                      <a:pt x="61" y="210"/>
                    </a:lnTo>
                    <a:lnTo>
                      <a:pt x="66" y="208"/>
                    </a:lnTo>
                    <a:lnTo>
                      <a:pt x="70" y="208"/>
                    </a:lnTo>
                    <a:lnTo>
                      <a:pt x="85" y="186"/>
                    </a:lnTo>
                    <a:lnTo>
                      <a:pt x="76" y="162"/>
                    </a:lnTo>
                    <a:lnTo>
                      <a:pt x="70" y="135"/>
                    </a:lnTo>
                    <a:lnTo>
                      <a:pt x="70" y="108"/>
                    </a:lnTo>
                    <a:lnTo>
                      <a:pt x="73" y="82"/>
                    </a:lnTo>
                    <a:lnTo>
                      <a:pt x="80" y="56"/>
                    </a:lnTo>
                    <a:lnTo>
                      <a:pt x="92" y="34"/>
                    </a:lnTo>
                    <a:lnTo>
                      <a:pt x="110" y="15"/>
                    </a:lnTo>
                    <a:lnTo>
                      <a:pt x="130" y="3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8"/>
              <p:cNvSpPr>
                <a:spLocks/>
              </p:cNvSpPr>
              <p:nvPr/>
            </p:nvSpPr>
            <p:spPr bwMode="auto">
              <a:xfrm>
                <a:off x="2425701" y="5545138"/>
                <a:ext cx="31750" cy="131763"/>
              </a:xfrm>
              <a:custGeom>
                <a:avLst/>
                <a:gdLst>
                  <a:gd name="T0" fmla="*/ 15 w 20"/>
                  <a:gd name="T1" fmla="*/ 0 h 83"/>
                  <a:gd name="T2" fmla="*/ 16 w 20"/>
                  <a:gd name="T3" fmla="*/ 1 h 83"/>
                  <a:gd name="T4" fmla="*/ 18 w 20"/>
                  <a:gd name="T5" fmla="*/ 3 h 83"/>
                  <a:gd name="T6" fmla="*/ 19 w 20"/>
                  <a:gd name="T7" fmla="*/ 13 h 83"/>
                  <a:gd name="T8" fmla="*/ 20 w 20"/>
                  <a:gd name="T9" fmla="*/ 28 h 83"/>
                  <a:gd name="T10" fmla="*/ 20 w 20"/>
                  <a:gd name="T11" fmla="*/ 46 h 83"/>
                  <a:gd name="T12" fmla="*/ 16 w 20"/>
                  <a:gd name="T13" fmla="*/ 64 h 83"/>
                  <a:gd name="T14" fmla="*/ 9 w 20"/>
                  <a:gd name="T15" fmla="*/ 83 h 83"/>
                  <a:gd name="T16" fmla="*/ 7 w 20"/>
                  <a:gd name="T17" fmla="*/ 83 h 83"/>
                  <a:gd name="T18" fmla="*/ 6 w 20"/>
                  <a:gd name="T19" fmla="*/ 83 h 83"/>
                  <a:gd name="T20" fmla="*/ 4 w 20"/>
                  <a:gd name="T21" fmla="*/ 83 h 83"/>
                  <a:gd name="T22" fmla="*/ 1 w 20"/>
                  <a:gd name="T23" fmla="*/ 78 h 83"/>
                  <a:gd name="T24" fmla="*/ 0 w 20"/>
                  <a:gd name="T25" fmla="*/ 77 h 83"/>
                  <a:gd name="T26" fmla="*/ 0 w 20"/>
                  <a:gd name="T27" fmla="*/ 74 h 83"/>
                  <a:gd name="T28" fmla="*/ 1 w 20"/>
                  <a:gd name="T29" fmla="*/ 72 h 83"/>
                  <a:gd name="T30" fmla="*/ 9 w 20"/>
                  <a:gd name="T31" fmla="*/ 55 h 83"/>
                  <a:gd name="T32" fmla="*/ 10 w 20"/>
                  <a:gd name="T33" fmla="*/ 35 h 83"/>
                  <a:gd name="T34" fmla="*/ 10 w 20"/>
                  <a:gd name="T35" fmla="*/ 19 h 83"/>
                  <a:gd name="T36" fmla="*/ 7 w 20"/>
                  <a:gd name="T37" fmla="*/ 8 h 83"/>
                  <a:gd name="T38" fmla="*/ 7 w 20"/>
                  <a:gd name="T39" fmla="*/ 5 h 83"/>
                  <a:gd name="T40" fmla="*/ 9 w 20"/>
                  <a:gd name="T41" fmla="*/ 3 h 83"/>
                  <a:gd name="T42" fmla="*/ 10 w 20"/>
                  <a:gd name="T43" fmla="*/ 1 h 83"/>
                  <a:gd name="T44" fmla="*/ 13 w 20"/>
                  <a:gd name="T45" fmla="*/ 0 h 83"/>
                  <a:gd name="T46" fmla="*/ 15 w 20"/>
                  <a:gd name="T47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83">
                    <a:moveTo>
                      <a:pt x="15" y="0"/>
                    </a:moveTo>
                    <a:lnTo>
                      <a:pt x="16" y="1"/>
                    </a:lnTo>
                    <a:lnTo>
                      <a:pt x="18" y="3"/>
                    </a:lnTo>
                    <a:lnTo>
                      <a:pt x="19" y="13"/>
                    </a:lnTo>
                    <a:lnTo>
                      <a:pt x="20" y="28"/>
                    </a:lnTo>
                    <a:lnTo>
                      <a:pt x="20" y="46"/>
                    </a:lnTo>
                    <a:lnTo>
                      <a:pt x="16" y="64"/>
                    </a:lnTo>
                    <a:lnTo>
                      <a:pt x="9" y="83"/>
                    </a:lnTo>
                    <a:lnTo>
                      <a:pt x="7" y="83"/>
                    </a:lnTo>
                    <a:lnTo>
                      <a:pt x="6" y="83"/>
                    </a:lnTo>
                    <a:lnTo>
                      <a:pt x="4" y="83"/>
                    </a:lnTo>
                    <a:lnTo>
                      <a:pt x="1" y="78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2"/>
                    </a:lnTo>
                    <a:lnTo>
                      <a:pt x="9" y="55"/>
                    </a:lnTo>
                    <a:lnTo>
                      <a:pt x="10" y="35"/>
                    </a:lnTo>
                    <a:lnTo>
                      <a:pt x="10" y="19"/>
                    </a:lnTo>
                    <a:lnTo>
                      <a:pt x="7" y="8"/>
                    </a:lnTo>
                    <a:lnTo>
                      <a:pt x="7" y="5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3" y="0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7439025" y="4387850"/>
              <a:ext cx="323850" cy="496888"/>
              <a:chOff x="2181226" y="4387850"/>
              <a:chExt cx="323850" cy="496888"/>
            </a:xfrm>
          </p:grpSpPr>
          <p:sp>
            <p:nvSpPr>
              <p:cNvPr id="31" name="Freeform 29"/>
              <p:cNvSpPr>
                <a:spLocks/>
              </p:cNvSpPr>
              <p:nvPr/>
            </p:nvSpPr>
            <p:spPr bwMode="auto">
              <a:xfrm>
                <a:off x="2401888" y="4462463"/>
                <a:ext cx="20638" cy="231775"/>
              </a:xfrm>
              <a:custGeom>
                <a:avLst/>
                <a:gdLst>
                  <a:gd name="T0" fmla="*/ 6 w 13"/>
                  <a:gd name="T1" fmla="*/ 0 h 146"/>
                  <a:gd name="T2" fmla="*/ 9 w 13"/>
                  <a:gd name="T3" fmla="*/ 0 h 146"/>
                  <a:gd name="T4" fmla="*/ 12 w 13"/>
                  <a:gd name="T5" fmla="*/ 3 h 146"/>
                  <a:gd name="T6" fmla="*/ 13 w 13"/>
                  <a:gd name="T7" fmla="*/ 6 h 146"/>
                  <a:gd name="T8" fmla="*/ 13 w 13"/>
                  <a:gd name="T9" fmla="*/ 11 h 146"/>
                  <a:gd name="T10" fmla="*/ 13 w 13"/>
                  <a:gd name="T11" fmla="*/ 136 h 146"/>
                  <a:gd name="T12" fmla="*/ 13 w 13"/>
                  <a:gd name="T13" fmla="*/ 140 h 146"/>
                  <a:gd name="T14" fmla="*/ 12 w 13"/>
                  <a:gd name="T15" fmla="*/ 143 h 146"/>
                  <a:gd name="T16" fmla="*/ 9 w 13"/>
                  <a:gd name="T17" fmla="*/ 146 h 146"/>
                  <a:gd name="T18" fmla="*/ 6 w 13"/>
                  <a:gd name="T19" fmla="*/ 146 h 146"/>
                  <a:gd name="T20" fmla="*/ 4 w 13"/>
                  <a:gd name="T21" fmla="*/ 146 h 146"/>
                  <a:gd name="T22" fmla="*/ 1 w 13"/>
                  <a:gd name="T23" fmla="*/ 143 h 146"/>
                  <a:gd name="T24" fmla="*/ 0 w 13"/>
                  <a:gd name="T25" fmla="*/ 140 h 146"/>
                  <a:gd name="T26" fmla="*/ 0 w 13"/>
                  <a:gd name="T27" fmla="*/ 136 h 146"/>
                  <a:gd name="T28" fmla="*/ 0 w 13"/>
                  <a:gd name="T29" fmla="*/ 11 h 146"/>
                  <a:gd name="T30" fmla="*/ 0 w 13"/>
                  <a:gd name="T31" fmla="*/ 6 h 146"/>
                  <a:gd name="T32" fmla="*/ 1 w 13"/>
                  <a:gd name="T33" fmla="*/ 3 h 146"/>
                  <a:gd name="T34" fmla="*/ 4 w 13"/>
                  <a:gd name="T35" fmla="*/ 0 h 146"/>
                  <a:gd name="T36" fmla="*/ 6 w 13"/>
                  <a:gd name="T37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146">
                    <a:moveTo>
                      <a:pt x="6" y="0"/>
                    </a:moveTo>
                    <a:lnTo>
                      <a:pt x="9" y="0"/>
                    </a:lnTo>
                    <a:lnTo>
                      <a:pt x="12" y="3"/>
                    </a:lnTo>
                    <a:lnTo>
                      <a:pt x="13" y="6"/>
                    </a:lnTo>
                    <a:lnTo>
                      <a:pt x="13" y="11"/>
                    </a:lnTo>
                    <a:lnTo>
                      <a:pt x="13" y="136"/>
                    </a:lnTo>
                    <a:lnTo>
                      <a:pt x="13" y="140"/>
                    </a:lnTo>
                    <a:lnTo>
                      <a:pt x="12" y="143"/>
                    </a:lnTo>
                    <a:lnTo>
                      <a:pt x="9" y="146"/>
                    </a:lnTo>
                    <a:lnTo>
                      <a:pt x="6" y="146"/>
                    </a:lnTo>
                    <a:lnTo>
                      <a:pt x="4" y="146"/>
                    </a:lnTo>
                    <a:lnTo>
                      <a:pt x="1" y="143"/>
                    </a:lnTo>
                    <a:lnTo>
                      <a:pt x="0" y="140"/>
                    </a:lnTo>
                    <a:lnTo>
                      <a:pt x="0" y="136"/>
                    </a:lnTo>
                    <a:lnTo>
                      <a:pt x="0" y="11"/>
                    </a:lnTo>
                    <a:lnTo>
                      <a:pt x="0" y="6"/>
                    </a:lnTo>
                    <a:lnTo>
                      <a:pt x="1" y="3"/>
                    </a:lnTo>
                    <a:lnTo>
                      <a:pt x="4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30"/>
              <p:cNvSpPr>
                <a:spLocks/>
              </p:cNvSpPr>
              <p:nvPr/>
            </p:nvSpPr>
            <p:spPr bwMode="auto">
              <a:xfrm>
                <a:off x="2439988" y="4514850"/>
                <a:ext cx="20638" cy="179388"/>
              </a:xfrm>
              <a:custGeom>
                <a:avLst/>
                <a:gdLst>
                  <a:gd name="T0" fmla="*/ 7 w 13"/>
                  <a:gd name="T1" fmla="*/ 0 h 113"/>
                  <a:gd name="T2" fmla="*/ 9 w 13"/>
                  <a:gd name="T3" fmla="*/ 0 h 113"/>
                  <a:gd name="T4" fmla="*/ 11 w 13"/>
                  <a:gd name="T5" fmla="*/ 3 h 113"/>
                  <a:gd name="T6" fmla="*/ 13 w 13"/>
                  <a:gd name="T7" fmla="*/ 6 h 113"/>
                  <a:gd name="T8" fmla="*/ 13 w 13"/>
                  <a:gd name="T9" fmla="*/ 10 h 113"/>
                  <a:gd name="T10" fmla="*/ 13 w 13"/>
                  <a:gd name="T11" fmla="*/ 103 h 113"/>
                  <a:gd name="T12" fmla="*/ 13 w 13"/>
                  <a:gd name="T13" fmla="*/ 107 h 113"/>
                  <a:gd name="T14" fmla="*/ 11 w 13"/>
                  <a:gd name="T15" fmla="*/ 110 h 113"/>
                  <a:gd name="T16" fmla="*/ 9 w 13"/>
                  <a:gd name="T17" fmla="*/ 113 h 113"/>
                  <a:gd name="T18" fmla="*/ 7 w 13"/>
                  <a:gd name="T19" fmla="*/ 113 h 113"/>
                  <a:gd name="T20" fmla="*/ 4 w 13"/>
                  <a:gd name="T21" fmla="*/ 113 h 113"/>
                  <a:gd name="T22" fmla="*/ 3 w 13"/>
                  <a:gd name="T23" fmla="*/ 110 h 113"/>
                  <a:gd name="T24" fmla="*/ 1 w 13"/>
                  <a:gd name="T25" fmla="*/ 107 h 113"/>
                  <a:gd name="T26" fmla="*/ 0 w 13"/>
                  <a:gd name="T27" fmla="*/ 103 h 113"/>
                  <a:gd name="T28" fmla="*/ 0 w 13"/>
                  <a:gd name="T29" fmla="*/ 10 h 113"/>
                  <a:gd name="T30" fmla="*/ 1 w 13"/>
                  <a:gd name="T31" fmla="*/ 6 h 113"/>
                  <a:gd name="T32" fmla="*/ 3 w 13"/>
                  <a:gd name="T33" fmla="*/ 3 h 113"/>
                  <a:gd name="T34" fmla="*/ 4 w 13"/>
                  <a:gd name="T35" fmla="*/ 0 h 113"/>
                  <a:gd name="T36" fmla="*/ 7 w 13"/>
                  <a:gd name="T3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113">
                    <a:moveTo>
                      <a:pt x="7" y="0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6"/>
                    </a:lnTo>
                    <a:lnTo>
                      <a:pt x="13" y="10"/>
                    </a:lnTo>
                    <a:lnTo>
                      <a:pt x="13" y="103"/>
                    </a:lnTo>
                    <a:lnTo>
                      <a:pt x="13" y="107"/>
                    </a:lnTo>
                    <a:lnTo>
                      <a:pt x="11" y="110"/>
                    </a:lnTo>
                    <a:lnTo>
                      <a:pt x="9" y="113"/>
                    </a:lnTo>
                    <a:lnTo>
                      <a:pt x="7" y="113"/>
                    </a:lnTo>
                    <a:lnTo>
                      <a:pt x="4" y="113"/>
                    </a:lnTo>
                    <a:lnTo>
                      <a:pt x="3" y="110"/>
                    </a:lnTo>
                    <a:lnTo>
                      <a:pt x="1" y="107"/>
                    </a:lnTo>
                    <a:lnTo>
                      <a:pt x="0" y="103"/>
                    </a:lnTo>
                    <a:lnTo>
                      <a:pt x="0" y="10"/>
                    </a:lnTo>
                    <a:lnTo>
                      <a:pt x="1" y="6"/>
                    </a:lnTo>
                    <a:lnTo>
                      <a:pt x="3" y="3"/>
                    </a:lnTo>
                    <a:lnTo>
                      <a:pt x="4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31"/>
              <p:cNvSpPr>
                <a:spLocks/>
              </p:cNvSpPr>
              <p:nvPr/>
            </p:nvSpPr>
            <p:spPr bwMode="auto">
              <a:xfrm>
                <a:off x="2232026" y="4519613"/>
                <a:ext cx="98425" cy="160338"/>
              </a:xfrm>
              <a:custGeom>
                <a:avLst/>
                <a:gdLst>
                  <a:gd name="T0" fmla="*/ 31 w 62"/>
                  <a:gd name="T1" fmla="*/ 0 h 101"/>
                  <a:gd name="T2" fmla="*/ 43 w 62"/>
                  <a:gd name="T3" fmla="*/ 4 h 101"/>
                  <a:gd name="T4" fmla="*/ 53 w 62"/>
                  <a:gd name="T5" fmla="*/ 15 h 101"/>
                  <a:gd name="T6" fmla="*/ 59 w 62"/>
                  <a:gd name="T7" fmla="*/ 31 h 101"/>
                  <a:gd name="T8" fmla="*/ 62 w 62"/>
                  <a:gd name="T9" fmla="*/ 50 h 101"/>
                  <a:gd name="T10" fmla="*/ 59 w 62"/>
                  <a:gd name="T11" fmla="*/ 70 h 101"/>
                  <a:gd name="T12" fmla="*/ 53 w 62"/>
                  <a:gd name="T13" fmla="*/ 86 h 101"/>
                  <a:gd name="T14" fmla="*/ 43 w 62"/>
                  <a:gd name="T15" fmla="*/ 97 h 101"/>
                  <a:gd name="T16" fmla="*/ 31 w 62"/>
                  <a:gd name="T17" fmla="*/ 101 h 101"/>
                  <a:gd name="T18" fmla="*/ 19 w 62"/>
                  <a:gd name="T19" fmla="*/ 97 h 101"/>
                  <a:gd name="T20" fmla="*/ 8 w 62"/>
                  <a:gd name="T21" fmla="*/ 86 h 101"/>
                  <a:gd name="T22" fmla="*/ 3 w 62"/>
                  <a:gd name="T23" fmla="*/ 70 h 101"/>
                  <a:gd name="T24" fmla="*/ 0 w 62"/>
                  <a:gd name="T25" fmla="*/ 50 h 101"/>
                  <a:gd name="T26" fmla="*/ 3 w 62"/>
                  <a:gd name="T27" fmla="*/ 31 h 101"/>
                  <a:gd name="T28" fmla="*/ 8 w 62"/>
                  <a:gd name="T29" fmla="*/ 15 h 101"/>
                  <a:gd name="T30" fmla="*/ 19 w 62"/>
                  <a:gd name="T31" fmla="*/ 4 h 101"/>
                  <a:gd name="T32" fmla="*/ 31 w 62"/>
                  <a:gd name="T3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101">
                    <a:moveTo>
                      <a:pt x="31" y="0"/>
                    </a:moveTo>
                    <a:lnTo>
                      <a:pt x="43" y="4"/>
                    </a:lnTo>
                    <a:lnTo>
                      <a:pt x="53" y="15"/>
                    </a:lnTo>
                    <a:lnTo>
                      <a:pt x="59" y="31"/>
                    </a:lnTo>
                    <a:lnTo>
                      <a:pt x="62" y="50"/>
                    </a:lnTo>
                    <a:lnTo>
                      <a:pt x="59" y="70"/>
                    </a:lnTo>
                    <a:lnTo>
                      <a:pt x="53" y="86"/>
                    </a:lnTo>
                    <a:lnTo>
                      <a:pt x="43" y="97"/>
                    </a:lnTo>
                    <a:lnTo>
                      <a:pt x="31" y="101"/>
                    </a:lnTo>
                    <a:lnTo>
                      <a:pt x="19" y="97"/>
                    </a:lnTo>
                    <a:lnTo>
                      <a:pt x="8" y="86"/>
                    </a:lnTo>
                    <a:lnTo>
                      <a:pt x="3" y="70"/>
                    </a:lnTo>
                    <a:lnTo>
                      <a:pt x="0" y="50"/>
                    </a:lnTo>
                    <a:lnTo>
                      <a:pt x="3" y="31"/>
                    </a:lnTo>
                    <a:lnTo>
                      <a:pt x="8" y="15"/>
                    </a:lnTo>
                    <a:lnTo>
                      <a:pt x="19" y="4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2"/>
              <p:cNvSpPr>
                <a:spLocks/>
              </p:cNvSpPr>
              <p:nvPr/>
            </p:nvSpPr>
            <p:spPr bwMode="auto">
              <a:xfrm>
                <a:off x="2316163" y="4387850"/>
                <a:ext cx="188913" cy="19050"/>
              </a:xfrm>
              <a:custGeom>
                <a:avLst/>
                <a:gdLst>
                  <a:gd name="T0" fmla="*/ 3 w 119"/>
                  <a:gd name="T1" fmla="*/ 0 h 12"/>
                  <a:gd name="T2" fmla="*/ 115 w 119"/>
                  <a:gd name="T3" fmla="*/ 0 h 12"/>
                  <a:gd name="T4" fmla="*/ 116 w 119"/>
                  <a:gd name="T5" fmla="*/ 1 h 12"/>
                  <a:gd name="T6" fmla="*/ 118 w 119"/>
                  <a:gd name="T7" fmla="*/ 3 h 12"/>
                  <a:gd name="T8" fmla="*/ 119 w 119"/>
                  <a:gd name="T9" fmla="*/ 6 h 12"/>
                  <a:gd name="T10" fmla="*/ 118 w 119"/>
                  <a:gd name="T11" fmla="*/ 9 h 12"/>
                  <a:gd name="T12" fmla="*/ 116 w 119"/>
                  <a:gd name="T13" fmla="*/ 12 h 12"/>
                  <a:gd name="T14" fmla="*/ 115 w 119"/>
                  <a:gd name="T15" fmla="*/ 12 h 12"/>
                  <a:gd name="T16" fmla="*/ 3 w 119"/>
                  <a:gd name="T17" fmla="*/ 12 h 12"/>
                  <a:gd name="T18" fmla="*/ 2 w 119"/>
                  <a:gd name="T19" fmla="*/ 12 h 12"/>
                  <a:gd name="T20" fmla="*/ 0 w 119"/>
                  <a:gd name="T21" fmla="*/ 9 h 12"/>
                  <a:gd name="T22" fmla="*/ 0 w 119"/>
                  <a:gd name="T23" fmla="*/ 6 h 12"/>
                  <a:gd name="T24" fmla="*/ 0 w 119"/>
                  <a:gd name="T25" fmla="*/ 3 h 12"/>
                  <a:gd name="T26" fmla="*/ 2 w 119"/>
                  <a:gd name="T27" fmla="*/ 1 h 12"/>
                  <a:gd name="T28" fmla="*/ 3 w 119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9" h="12">
                    <a:moveTo>
                      <a:pt x="3" y="0"/>
                    </a:moveTo>
                    <a:lnTo>
                      <a:pt x="115" y="0"/>
                    </a:lnTo>
                    <a:lnTo>
                      <a:pt x="116" y="1"/>
                    </a:lnTo>
                    <a:lnTo>
                      <a:pt x="118" y="3"/>
                    </a:lnTo>
                    <a:lnTo>
                      <a:pt x="119" y="6"/>
                    </a:lnTo>
                    <a:lnTo>
                      <a:pt x="118" y="9"/>
                    </a:lnTo>
                    <a:lnTo>
                      <a:pt x="116" y="12"/>
                    </a:lnTo>
                    <a:lnTo>
                      <a:pt x="115" y="12"/>
                    </a:lnTo>
                    <a:lnTo>
                      <a:pt x="3" y="12"/>
                    </a:lnTo>
                    <a:lnTo>
                      <a:pt x="2" y="12"/>
                    </a:lnTo>
                    <a:lnTo>
                      <a:pt x="0" y="9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3"/>
              <p:cNvSpPr>
                <a:spLocks/>
              </p:cNvSpPr>
              <p:nvPr/>
            </p:nvSpPr>
            <p:spPr bwMode="auto">
              <a:xfrm>
                <a:off x="2181226" y="4724400"/>
                <a:ext cx="323850" cy="160338"/>
              </a:xfrm>
              <a:custGeom>
                <a:avLst/>
                <a:gdLst>
                  <a:gd name="T0" fmla="*/ 63 w 204"/>
                  <a:gd name="T1" fmla="*/ 0 h 101"/>
                  <a:gd name="T2" fmla="*/ 78 w 204"/>
                  <a:gd name="T3" fmla="*/ 3 h 101"/>
                  <a:gd name="T4" fmla="*/ 93 w 204"/>
                  <a:gd name="T5" fmla="*/ 12 h 101"/>
                  <a:gd name="T6" fmla="*/ 105 w 204"/>
                  <a:gd name="T7" fmla="*/ 26 h 101"/>
                  <a:gd name="T8" fmla="*/ 200 w 204"/>
                  <a:gd name="T9" fmla="*/ 26 h 101"/>
                  <a:gd name="T10" fmla="*/ 201 w 204"/>
                  <a:gd name="T11" fmla="*/ 26 h 101"/>
                  <a:gd name="T12" fmla="*/ 203 w 204"/>
                  <a:gd name="T13" fmla="*/ 29 h 101"/>
                  <a:gd name="T14" fmla="*/ 204 w 204"/>
                  <a:gd name="T15" fmla="*/ 32 h 101"/>
                  <a:gd name="T16" fmla="*/ 203 w 204"/>
                  <a:gd name="T17" fmla="*/ 35 h 101"/>
                  <a:gd name="T18" fmla="*/ 201 w 204"/>
                  <a:gd name="T19" fmla="*/ 36 h 101"/>
                  <a:gd name="T20" fmla="*/ 200 w 204"/>
                  <a:gd name="T21" fmla="*/ 38 h 101"/>
                  <a:gd name="T22" fmla="*/ 110 w 204"/>
                  <a:gd name="T23" fmla="*/ 38 h 101"/>
                  <a:gd name="T24" fmla="*/ 119 w 204"/>
                  <a:gd name="T25" fmla="*/ 55 h 101"/>
                  <a:gd name="T26" fmla="*/ 124 w 204"/>
                  <a:gd name="T27" fmla="*/ 78 h 101"/>
                  <a:gd name="T28" fmla="*/ 125 w 204"/>
                  <a:gd name="T29" fmla="*/ 101 h 101"/>
                  <a:gd name="T30" fmla="*/ 0 w 204"/>
                  <a:gd name="T31" fmla="*/ 93 h 101"/>
                  <a:gd name="T32" fmla="*/ 3 w 204"/>
                  <a:gd name="T33" fmla="*/ 61 h 101"/>
                  <a:gd name="T34" fmla="*/ 12 w 204"/>
                  <a:gd name="T35" fmla="*/ 36 h 101"/>
                  <a:gd name="T36" fmla="*/ 26 w 204"/>
                  <a:gd name="T37" fmla="*/ 17 h 101"/>
                  <a:gd name="T38" fmla="*/ 43 w 204"/>
                  <a:gd name="T39" fmla="*/ 5 h 101"/>
                  <a:gd name="T40" fmla="*/ 63 w 204"/>
                  <a:gd name="T41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4" h="101">
                    <a:moveTo>
                      <a:pt x="63" y="0"/>
                    </a:moveTo>
                    <a:lnTo>
                      <a:pt x="78" y="3"/>
                    </a:lnTo>
                    <a:lnTo>
                      <a:pt x="93" y="12"/>
                    </a:lnTo>
                    <a:lnTo>
                      <a:pt x="105" y="26"/>
                    </a:lnTo>
                    <a:lnTo>
                      <a:pt x="200" y="26"/>
                    </a:lnTo>
                    <a:lnTo>
                      <a:pt x="201" y="26"/>
                    </a:lnTo>
                    <a:lnTo>
                      <a:pt x="203" y="29"/>
                    </a:lnTo>
                    <a:lnTo>
                      <a:pt x="204" y="32"/>
                    </a:lnTo>
                    <a:lnTo>
                      <a:pt x="203" y="35"/>
                    </a:lnTo>
                    <a:lnTo>
                      <a:pt x="201" y="36"/>
                    </a:lnTo>
                    <a:lnTo>
                      <a:pt x="200" y="38"/>
                    </a:lnTo>
                    <a:lnTo>
                      <a:pt x="110" y="38"/>
                    </a:lnTo>
                    <a:lnTo>
                      <a:pt x="119" y="55"/>
                    </a:lnTo>
                    <a:lnTo>
                      <a:pt x="124" y="78"/>
                    </a:lnTo>
                    <a:lnTo>
                      <a:pt x="125" y="101"/>
                    </a:lnTo>
                    <a:lnTo>
                      <a:pt x="0" y="93"/>
                    </a:lnTo>
                    <a:lnTo>
                      <a:pt x="3" y="61"/>
                    </a:lnTo>
                    <a:lnTo>
                      <a:pt x="12" y="36"/>
                    </a:lnTo>
                    <a:lnTo>
                      <a:pt x="26" y="17"/>
                    </a:lnTo>
                    <a:lnTo>
                      <a:pt x="43" y="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4"/>
              <p:cNvSpPr>
                <a:spLocks/>
              </p:cNvSpPr>
              <p:nvPr/>
            </p:nvSpPr>
            <p:spPr bwMode="auto">
              <a:xfrm>
                <a:off x="2359026" y="4598988"/>
                <a:ext cx="20638" cy="95250"/>
              </a:xfrm>
              <a:custGeom>
                <a:avLst/>
                <a:gdLst>
                  <a:gd name="T0" fmla="*/ 7 w 13"/>
                  <a:gd name="T1" fmla="*/ 0 h 60"/>
                  <a:gd name="T2" fmla="*/ 9 w 13"/>
                  <a:gd name="T3" fmla="*/ 2 h 60"/>
                  <a:gd name="T4" fmla="*/ 12 w 13"/>
                  <a:gd name="T5" fmla="*/ 3 h 60"/>
                  <a:gd name="T6" fmla="*/ 13 w 13"/>
                  <a:gd name="T7" fmla="*/ 6 h 60"/>
                  <a:gd name="T8" fmla="*/ 13 w 13"/>
                  <a:gd name="T9" fmla="*/ 11 h 60"/>
                  <a:gd name="T10" fmla="*/ 13 w 13"/>
                  <a:gd name="T11" fmla="*/ 50 h 60"/>
                  <a:gd name="T12" fmla="*/ 13 w 13"/>
                  <a:gd name="T13" fmla="*/ 54 h 60"/>
                  <a:gd name="T14" fmla="*/ 12 w 13"/>
                  <a:gd name="T15" fmla="*/ 57 h 60"/>
                  <a:gd name="T16" fmla="*/ 9 w 13"/>
                  <a:gd name="T17" fmla="*/ 60 h 60"/>
                  <a:gd name="T18" fmla="*/ 7 w 13"/>
                  <a:gd name="T19" fmla="*/ 60 h 60"/>
                  <a:gd name="T20" fmla="*/ 4 w 13"/>
                  <a:gd name="T21" fmla="*/ 60 h 60"/>
                  <a:gd name="T22" fmla="*/ 1 w 13"/>
                  <a:gd name="T23" fmla="*/ 57 h 60"/>
                  <a:gd name="T24" fmla="*/ 1 w 13"/>
                  <a:gd name="T25" fmla="*/ 54 h 60"/>
                  <a:gd name="T26" fmla="*/ 0 w 13"/>
                  <a:gd name="T27" fmla="*/ 50 h 60"/>
                  <a:gd name="T28" fmla="*/ 0 w 13"/>
                  <a:gd name="T29" fmla="*/ 11 h 60"/>
                  <a:gd name="T30" fmla="*/ 1 w 13"/>
                  <a:gd name="T31" fmla="*/ 6 h 60"/>
                  <a:gd name="T32" fmla="*/ 1 w 13"/>
                  <a:gd name="T33" fmla="*/ 3 h 60"/>
                  <a:gd name="T34" fmla="*/ 4 w 13"/>
                  <a:gd name="T35" fmla="*/ 2 h 60"/>
                  <a:gd name="T36" fmla="*/ 7 w 13"/>
                  <a:gd name="T3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60">
                    <a:moveTo>
                      <a:pt x="7" y="0"/>
                    </a:moveTo>
                    <a:lnTo>
                      <a:pt x="9" y="2"/>
                    </a:lnTo>
                    <a:lnTo>
                      <a:pt x="12" y="3"/>
                    </a:lnTo>
                    <a:lnTo>
                      <a:pt x="13" y="6"/>
                    </a:lnTo>
                    <a:lnTo>
                      <a:pt x="13" y="11"/>
                    </a:lnTo>
                    <a:lnTo>
                      <a:pt x="13" y="50"/>
                    </a:lnTo>
                    <a:lnTo>
                      <a:pt x="13" y="54"/>
                    </a:lnTo>
                    <a:lnTo>
                      <a:pt x="12" y="57"/>
                    </a:lnTo>
                    <a:lnTo>
                      <a:pt x="9" y="60"/>
                    </a:lnTo>
                    <a:lnTo>
                      <a:pt x="7" y="60"/>
                    </a:lnTo>
                    <a:lnTo>
                      <a:pt x="4" y="60"/>
                    </a:lnTo>
                    <a:lnTo>
                      <a:pt x="1" y="57"/>
                    </a:lnTo>
                    <a:lnTo>
                      <a:pt x="1" y="54"/>
                    </a:lnTo>
                    <a:lnTo>
                      <a:pt x="0" y="50"/>
                    </a:lnTo>
                    <a:lnTo>
                      <a:pt x="0" y="11"/>
                    </a:lnTo>
                    <a:lnTo>
                      <a:pt x="1" y="6"/>
                    </a:lnTo>
                    <a:lnTo>
                      <a:pt x="1" y="3"/>
                    </a:lnTo>
                    <a:lnTo>
                      <a:pt x="4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7" name="Freeform 35"/>
            <p:cNvSpPr>
              <a:spLocks noEditPoints="1"/>
            </p:cNvSpPr>
            <p:nvPr/>
          </p:nvSpPr>
          <p:spPr bwMode="auto">
            <a:xfrm>
              <a:off x="7477125" y="1527175"/>
              <a:ext cx="255588" cy="446088"/>
            </a:xfrm>
            <a:custGeom>
              <a:avLst/>
              <a:gdLst>
                <a:gd name="T0" fmla="*/ 12 w 161"/>
                <a:gd name="T1" fmla="*/ 85 h 281"/>
                <a:gd name="T2" fmla="*/ 18 w 161"/>
                <a:gd name="T3" fmla="*/ 130 h 281"/>
                <a:gd name="T4" fmla="*/ 30 w 161"/>
                <a:gd name="T5" fmla="*/ 149 h 281"/>
                <a:gd name="T6" fmla="*/ 42 w 161"/>
                <a:gd name="T7" fmla="*/ 153 h 281"/>
                <a:gd name="T8" fmla="*/ 30 w 161"/>
                <a:gd name="T9" fmla="*/ 79 h 281"/>
                <a:gd name="T10" fmla="*/ 130 w 161"/>
                <a:gd name="T11" fmla="*/ 36 h 281"/>
                <a:gd name="T12" fmla="*/ 121 w 161"/>
                <a:gd name="T13" fmla="*/ 121 h 281"/>
                <a:gd name="T14" fmla="*/ 131 w 161"/>
                <a:gd name="T15" fmla="*/ 107 h 281"/>
                <a:gd name="T16" fmla="*/ 143 w 161"/>
                <a:gd name="T17" fmla="*/ 79 h 281"/>
                <a:gd name="T18" fmla="*/ 149 w 161"/>
                <a:gd name="T19" fmla="*/ 28 h 281"/>
                <a:gd name="T20" fmla="*/ 161 w 161"/>
                <a:gd name="T21" fmla="*/ 5 h 281"/>
                <a:gd name="T22" fmla="*/ 161 w 161"/>
                <a:gd name="T23" fmla="*/ 28 h 281"/>
                <a:gd name="T24" fmla="*/ 158 w 161"/>
                <a:gd name="T25" fmla="*/ 67 h 281"/>
                <a:gd name="T26" fmla="*/ 148 w 161"/>
                <a:gd name="T27" fmla="*/ 109 h 281"/>
                <a:gd name="T28" fmla="*/ 127 w 161"/>
                <a:gd name="T29" fmla="*/ 141 h 281"/>
                <a:gd name="T30" fmla="*/ 110 w 161"/>
                <a:gd name="T31" fmla="*/ 153 h 281"/>
                <a:gd name="T32" fmla="*/ 94 w 161"/>
                <a:gd name="T33" fmla="*/ 186 h 281"/>
                <a:gd name="T34" fmla="*/ 103 w 161"/>
                <a:gd name="T35" fmla="*/ 234 h 281"/>
                <a:gd name="T36" fmla="*/ 109 w 161"/>
                <a:gd name="T37" fmla="*/ 237 h 281"/>
                <a:gd name="T38" fmla="*/ 110 w 161"/>
                <a:gd name="T39" fmla="*/ 246 h 281"/>
                <a:gd name="T40" fmla="*/ 109 w 161"/>
                <a:gd name="T41" fmla="*/ 256 h 281"/>
                <a:gd name="T42" fmla="*/ 103 w 161"/>
                <a:gd name="T43" fmla="*/ 263 h 281"/>
                <a:gd name="T44" fmla="*/ 58 w 161"/>
                <a:gd name="T45" fmla="*/ 281 h 281"/>
                <a:gd name="T46" fmla="*/ 54 w 161"/>
                <a:gd name="T47" fmla="*/ 275 h 281"/>
                <a:gd name="T48" fmla="*/ 54 w 161"/>
                <a:gd name="T49" fmla="*/ 263 h 281"/>
                <a:gd name="T50" fmla="*/ 58 w 161"/>
                <a:gd name="T51" fmla="*/ 254 h 281"/>
                <a:gd name="T52" fmla="*/ 70 w 161"/>
                <a:gd name="T53" fmla="*/ 249 h 281"/>
                <a:gd name="T54" fmla="*/ 66 w 161"/>
                <a:gd name="T55" fmla="*/ 193 h 281"/>
                <a:gd name="T56" fmla="*/ 57 w 161"/>
                <a:gd name="T57" fmla="*/ 185 h 281"/>
                <a:gd name="T58" fmla="*/ 37 w 161"/>
                <a:gd name="T59" fmla="*/ 180 h 281"/>
                <a:gd name="T60" fmla="*/ 16 w 161"/>
                <a:gd name="T61" fmla="*/ 168 h 281"/>
                <a:gd name="T62" fmla="*/ 6 w 161"/>
                <a:gd name="T63" fmla="*/ 140 h 281"/>
                <a:gd name="T64" fmla="*/ 2 w 161"/>
                <a:gd name="T65" fmla="*/ 107 h 281"/>
                <a:gd name="T66" fmla="*/ 0 w 161"/>
                <a:gd name="T67" fmla="*/ 79 h 281"/>
                <a:gd name="T68" fmla="*/ 0 w 161"/>
                <a:gd name="T69" fmla="*/ 69 h 281"/>
                <a:gd name="T70" fmla="*/ 40 w 161"/>
                <a:gd name="T71" fmla="*/ 52 h 281"/>
                <a:gd name="T72" fmla="*/ 131 w 161"/>
                <a:gd name="T73" fmla="*/ 13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1" h="281">
                  <a:moveTo>
                    <a:pt x="30" y="79"/>
                  </a:moveTo>
                  <a:lnTo>
                    <a:pt x="12" y="85"/>
                  </a:lnTo>
                  <a:lnTo>
                    <a:pt x="15" y="112"/>
                  </a:lnTo>
                  <a:lnTo>
                    <a:pt x="18" y="130"/>
                  </a:lnTo>
                  <a:lnTo>
                    <a:pt x="24" y="143"/>
                  </a:lnTo>
                  <a:lnTo>
                    <a:pt x="30" y="149"/>
                  </a:lnTo>
                  <a:lnTo>
                    <a:pt x="36" y="153"/>
                  </a:lnTo>
                  <a:lnTo>
                    <a:pt x="42" y="153"/>
                  </a:lnTo>
                  <a:lnTo>
                    <a:pt x="34" y="119"/>
                  </a:lnTo>
                  <a:lnTo>
                    <a:pt x="30" y="79"/>
                  </a:lnTo>
                  <a:close/>
                  <a:moveTo>
                    <a:pt x="149" y="28"/>
                  </a:moveTo>
                  <a:lnTo>
                    <a:pt x="130" y="36"/>
                  </a:lnTo>
                  <a:lnTo>
                    <a:pt x="127" y="80"/>
                  </a:lnTo>
                  <a:lnTo>
                    <a:pt x="121" y="121"/>
                  </a:lnTo>
                  <a:lnTo>
                    <a:pt x="125" y="116"/>
                  </a:lnTo>
                  <a:lnTo>
                    <a:pt x="131" y="107"/>
                  </a:lnTo>
                  <a:lnTo>
                    <a:pt x="139" y="95"/>
                  </a:lnTo>
                  <a:lnTo>
                    <a:pt x="143" y="79"/>
                  </a:lnTo>
                  <a:lnTo>
                    <a:pt x="148" y="57"/>
                  </a:lnTo>
                  <a:lnTo>
                    <a:pt x="149" y="28"/>
                  </a:lnTo>
                  <a:close/>
                  <a:moveTo>
                    <a:pt x="159" y="0"/>
                  </a:moveTo>
                  <a:lnTo>
                    <a:pt x="161" y="5"/>
                  </a:lnTo>
                  <a:lnTo>
                    <a:pt x="161" y="13"/>
                  </a:lnTo>
                  <a:lnTo>
                    <a:pt x="161" y="28"/>
                  </a:lnTo>
                  <a:lnTo>
                    <a:pt x="159" y="46"/>
                  </a:lnTo>
                  <a:lnTo>
                    <a:pt x="158" y="67"/>
                  </a:lnTo>
                  <a:lnTo>
                    <a:pt x="153" y="88"/>
                  </a:lnTo>
                  <a:lnTo>
                    <a:pt x="148" y="109"/>
                  </a:lnTo>
                  <a:lnTo>
                    <a:pt x="139" y="127"/>
                  </a:lnTo>
                  <a:lnTo>
                    <a:pt x="127" y="141"/>
                  </a:lnTo>
                  <a:lnTo>
                    <a:pt x="112" y="152"/>
                  </a:lnTo>
                  <a:lnTo>
                    <a:pt x="110" y="153"/>
                  </a:lnTo>
                  <a:lnTo>
                    <a:pt x="103" y="171"/>
                  </a:lnTo>
                  <a:lnTo>
                    <a:pt x="94" y="186"/>
                  </a:lnTo>
                  <a:lnTo>
                    <a:pt x="94" y="238"/>
                  </a:lnTo>
                  <a:lnTo>
                    <a:pt x="103" y="234"/>
                  </a:lnTo>
                  <a:lnTo>
                    <a:pt x="106" y="234"/>
                  </a:lnTo>
                  <a:lnTo>
                    <a:pt x="109" y="237"/>
                  </a:lnTo>
                  <a:lnTo>
                    <a:pt x="110" y="240"/>
                  </a:lnTo>
                  <a:lnTo>
                    <a:pt x="110" y="246"/>
                  </a:lnTo>
                  <a:lnTo>
                    <a:pt x="110" y="251"/>
                  </a:lnTo>
                  <a:lnTo>
                    <a:pt x="109" y="256"/>
                  </a:lnTo>
                  <a:lnTo>
                    <a:pt x="106" y="260"/>
                  </a:lnTo>
                  <a:lnTo>
                    <a:pt x="103" y="263"/>
                  </a:lnTo>
                  <a:lnTo>
                    <a:pt x="61" y="281"/>
                  </a:lnTo>
                  <a:lnTo>
                    <a:pt x="58" y="281"/>
                  </a:lnTo>
                  <a:lnTo>
                    <a:pt x="55" y="278"/>
                  </a:lnTo>
                  <a:lnTo>
                    <a:pt x="54" y="275"/>
                  </a:lnTo>
                  <a:lnTo>
                    <a:pt x="54" y="269"/>
                  </a:lnTo>
                  <a:lnTo>
                    <a:pt x="54" y="263"/>
                  </a:lnTo>
                  <a:lnTo>
                    <a:pt x="55" y="259"/>
                  </a:lnTo>
                  <a:lnTo>
                    <a:pt x="58" y="254"/>
                  </a:lnTo>
                  <a:lnTo>
                    <a:pt x="61" y="253"/>
                  </a:lnTo>
                  <a:lnTo>
                    <a:pt x="70" y="249"/>
                  </a:lnTo>
                  <a:lnTo>
                    <a:pt x="70" y="196"/>
                  </a:lnTo>
                  <a:lnTo>
                    <a:pt x="66" y="193"/>
                  </a:lnTo>
                  <a:lnTo>
                    <a:pt x="61" y="191"/>
                  </a:lnTo>
                  <a:lnTo>
                    <a:pt x="57" y="185"/>
                  </a:lnTo>
                  <a:lnTo>
                    <a:pt x="52" y="177"/>
                  </a:lnTo>
                  <a:lnTo>
                    <a:pt x="37" y="180"/>
                  </a:lnTo>
                  <a:lnTo>
                    <a:pt x="25" y="177"/>
                  </a:lnTo>
                  <a:lnTo>
                    <a:pt x="16" y="168"/>
                  </a:lnTo>
                  <a:lnTo>
                    <a:pt x="11" y="155"/>
                  </a:lnTo>
                  <a:lnTo>
                    <a:pt x="6" y="140"/>
                  </a:lnTo>
                  <a:lnTo>
                    <a:pt x="3" y="124"/>
                  </a:lnTo>
                  <a:lnTo>
                    <a:pt x="2" y="107"/>
                  </a:lnTo>
                  <a:lnTo>
                    <a:pt x="0" y="92"/>
                  </a:lnTo>
                  <a:lnTo>
                    <a:pt x="0" y="79"/>
                  </a:lnTo>
                  <a:lnTo>
                    <a:pt x="0" y="71"/>
                  </a:lnTo>
                  <a:lnTo>
                    <a:pt x="0" y="69"/>
                  </a:lnTo>
                  <a:lnTo>
                    <a:pt x="30" y="57"/>
                  </a:lnTo>
                  <a:lnTo>
                    <a:pt x="40" y="52"/>
                  </a:lnTo>
                  <a:lnTo>
                    <a:pt x="121" y="16"/>
                  </a:lnTo>
                  <a:lnTo>
                    <a:pt x="131" y="13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7419975" y="2432050"/>
              <a:ext cx="388938" cy="538163"/>
              <a:chOff x="2162176" y="2432050"/>
              <a:chExt cx="388938" cy="538163"/>
            </a:xfrm>
          </p:grpSpPr>
          <p:sp>
            <p:nvSpPr>
              <p:cNvPr id="38" name="Freeform 36"/>
              <p:cNvSpPr>
                <a:spLocks/>
              </p:cNvSpPr>
              <p:nvPr/>
            </p:nvSpPr>
            <p:spPr bwMode="auto">
              <a:xfrm>
                <a:off x="2171701" y="2432050"/>
                <a:ext cx="379413" cy="358775"/>
              </a:xfrm>
              <a:custGeom>
                <a:avLst/>
                <a:gdLst>
                  <a:gd name="T0" fmla="*/ 239 w 239"/>
                  <a:gd name="T1" fmla="*/ 0 h 226"/>
                  <a:gd name="T2" fmla="*/ 227 w 239"/>
                  <a:gd name="T3" fmla="*/ 27 h 226"/>
                  <a:gd name="T4" fmla="*/ 224 w 239"/>
                  <a:gd name="T5" fmla="*/ 24 h 226"/>
                  <a:gd name="T6" fmla="*/ 143 w 239"/>
                  <a:gd name="T7" fmla="*/ 108 h 226"/>
                  <a:gd name="T8" fmla="*/ 121 w 239"/>
                  <a:gd name="T9" fmla="*/ 94 h 226"/>
                  <a:gd name="T10" fmla="*/ 6 w 239"/>
                  <a:gd name="T11" fmla="*/ 226 h 226"/>
                  <a:gd name="T12" fmla="*/ 0 w 239"/>
                  <a:gd name="T13" fmla="*/ 219 h 226"/>
                  <a:gd name="T14" fmla="*/ 122 w 239"/>
                  <a:gd name="T15" fmla="*/ 79 h 226"/>
                  <a:gd name="T16" fmla="*/ 145 w 239"/>
                  <a:gd name="T17" fmla="*/ 94 h 226"/>
                  <a:gd name="T18" fmla="*/ 216 w 239"/>
                  <a:gd name="T19" fmla="*/ 16 h 226"/>
                  <a:gd name="T20" fmla="*/ 213 w 239"/>
                  <a:gd name="T21" fmla="*/ 12 h 226"/>
                  <a:gd name="T22" fmla="*/ 239 w 239"/>
                  <a:gd name="T2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9" h="226">
                    <a:moveTo>
                      <a:pt x="239" y="0"/>
                    </a:moveTo>
                    <a:lnTo>
                      <a:pt x="227" y="27"/>
                    </a:lnTo>
                    <a:lnTo>
                      <a:pt x="224" y="24"/>
                    </a:lnTo>
                    <a:lnTo>
                      <a:pt x="143" y="108"/>
                    </a:lnTo>
                    <a:lnTo>
                      <a:pt x="121" y="94"/>
                    </a:lnTo>
                    <a:lnTo>
                      <a:pt x="6" y="226"/>
                    </a:lnTo>
                    <a:lnTo>
                      <a:pt x="0" y="219"/>
                    </a:lnTo>
                    <a:lnTo>
                      <a:pt x="122" y="79"/>
                    </a:lnTo>
                    <a:lnTo>
                      <a:pt x="145" y="94"/>
                    </a:lnTo>
                    <a:lnTo>
                      <a:pt x="216" y="16"/>
                    </a:lnTo>
                    <a:lnTo>
                      <a:pt x="213" y="12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7"/>
              <p:cNvSpPr>
                <a:spLocks/>
              </p:cNvSpPr>
              <p:nvPr/>
            </p:nvSpPr>
            <p:spPr bwMode="auto">
              <a:xfrm>
                <a:off x="2162176" y="2616200"/>
                <a:ext cx="360363" cy="354013"/>
              </a:xfrm>
              <a:custGeom>
                <a:avLst/>
                <a:gdLst>
                  <a:gd name="T0" fmla="*/ 198 w 227"/>
                  <a:gd name="T1" fmla="*/ 0 h 223"/>
                  <a:gd name="T2" fmla="*/ 201 w 227"/>
                  <a:gd name="T3" fmla="*/ 1 h 223"/>
                  <a:gd name="T4" fmla="*/ 203 w 227"/>
                  <a:gd name="T5" fmla="*/ 4 h 223"/>
                  <a:gd name="T6" fmla="*/ 203 w 227"/>
                  <a:gd name="T7" fmla="*/ 7 h 223"/>
                  <a:gd name="T8" fmla="*/ 194 w 227"/>
                  <a:gd name="T9" fmla="*/ 126 h 223"/>
                  <a:gd name="T10" fmla="*/ 194 w 227"/>
                  <a:gd name="T11" fmla="*/ 131 h 223"/>
                  <a:gd name="T12" fmla="*/ 227 w 227"/>
                  <a:gd name="T13" fmla="*/ 119 h 223"/>
                  <a:gd name="T14" fmla="*/ 224 w 227"/>
                  <a:gd name="T15" fmla="*/ 162 h 223"/>
                  <a:gd name="T16" fmla="*/ 0 w 227"/>
                  <a:gd name="T17" fmla="*/ 223 h 223"/>
                  <a:gd name="T18" fmla="*/ 3 w 227"/>
                  <a:gd name="T19" fmla="*/ 190 h 223"/>
                  <a:gd name="T20" fmla="*/ 38 w 227"/>
                  <a:gd name="T21" fmla="*/ 178 h 223"/>
                  <a:gd name="T22" fmla="*/ 38 w 227"/>
                  <a:gd name="T23" fmla="*/ 175 h 223"/>
                  <a:gd name="T24" fmla="*/ 41 w 227"/>
                  <a:gd name="T25" fmla="*/ 140 h 223"/>
                  <a:gd name="T26" fmla="*/ 42 w 227"/>
                  <a:gd name="T27" fmla="*/ 135 h 223"/>
                  <a:gd name="T28" fmla="*/ 44 w 227"/>
                  <a:gd name="T29" fmla="*/ 131 h 223"/>
                  <a:gd name="T30" fmla="*/ 47 w 227"/>
                  <a:gd name="T31" fmla="*/ 128 h 223"/>
                  <a:gd name="T32" fmla="*/ 51 w 227"/>
                  <a:gd name="T33" fmla="*/ 126 h 223"/>
                  <a:gd name="T34" fmla="*/ 54 w 227"/>
                  <a:gd name="T35" fmla="*/ 126 h 223"/>
                  <a:gd name="T36" fmla="*/ 57 w 227"/>
                  <a:gd name="T37" fmla="*/ 126 h 223"/>
                  <a:gd name="T38" fmla="*/ 60 w 227"/>
                  <a:gd name="T39" fmla="*/ 129 h 223"/>
                  <a:gd name="T40" fmla="*/ 60 w 227"/>
                  <a:gd name="T41" fmla="*/ 134 h 223"/>
                  <a:gd name="T42" fmla="*/ 57 w 227"/>
                  <a:gd name="T43" fmla="*/ 169 h 223"/>
                  <a:gd name="T44" fmla="*/ 55 w 227"/>
                  <a:gd name="T45" fmla="*/ 174 h 223"/>
                  <a:gd name="T46" fmla="*/ 109 w 227"/>
                  <a:gd name="T47" fmla="*/ 158 h 223"/>
                  <a:gd name="T48" fmla="*/ 108 w 227"/>
                  <a:gd name="T49" fmla="*/ 155 h 223"/>
                  <a:gd name="T50" fmla="*/ 115 w 227"/>
                  <a:gd name="T51" fmla="*/ 65 h 223"/>
                  <a:gd name="T52" fmla="*/ 117 w 227"/>
                  <a:gd name="T53" fmla="*/ 62 h 223"/>
                  <a:gd name="T54" fmla="*/ 118 w 227"/>
                  <a:gd name="T55" fmla="*/ 58 h 223"/>
                  <a:gd name="T56" fmla="*/ 121 w 227"/>
                  <a:gd name="T57" fmla="*/ 55 h 223"/>
                  <a:gd name="T58" fmla="*/ 125 w 227"/>
                  <a:gd name="T59" fmla="*/ 53 h 223"/>
                  <a:gd name="T60" fmla="*/ 128 w 227"/>
                  <a:gd name="T61" fmla="*/ 52 h 223"/>
                  <a:gd name="T62" fmla="*/ 131 w 227"/>
                  <a:gd name="T63" fmla="*/ 53 h 223"/>
                  <a:gd name="T64" fmla="*/ 134 w 227"/>
                  <a:gd name="T65" fmla="*/ 56 h 223"/>
                  <a:gd name="T66" fmla="*/ 134 w 227"/>
                  <a:gd name="T67" fmla="*/ 59 h 223"/>
                  <a:gd name="T68" fmla="*/ 127 w 227"/>
                  <a:gd name="T69" fmla="*/ 147 h 223"/>
                  <a:gd name="T70" fmla="*/ 127 w 227"/>
                  <a:gd name="T71" fmla="*/ 152 h 223"/>
                  <a:gd name="T72" fmla="*/ 176 w 227"/>
                  <a:gd name="T73" fmla="*/ 135 h 223"/>
                  <a:gd name="T74" fmla="*/ 175 w 227"/>
                  <a:gd name="T75" fmla="*/ 132 h 223"/>
                  <a:gd name="T76" fmla="*/ 185 w 227"/>
                  <a:gd name="T77" fmla="*/ 13 h 223"/>
                  <a:gd name="T78" fmla="*/ 185 w 227"/>
                  <a:gd name="T79" fmla="*/ 9 h 223"/>
                  <a:gd name="T80" fmla="*/ 188 w 227"/>
                  <a:gd name="T81" fmla="*/ 6 h 223"/>
                  <a:gd name="T82" fmla="*/ 191 w 227"/>
                  <a:gd name="T83" fmla="*/ 3 h 223"/>
                  <a:gd name="T84" fmla="*/ 195 w 227"/>
                  <a:gd name="T85" fmla="*/ 0 h 223"/>
                  <a:gd name="T86" fmla="*/ 198 w 227"/>
                  <a:gd name="T87" fmla="*/ 0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27" h="223">
                    <a:moveTo>
                      <a:pt x="198" y="0"/>
                    </a:moveTo>
                    <a:lnTo>
                      <a:pt x="201" y="1"/>
                    </a:lnTo>
                    <a:lnTo>
                      <a:pt x="203" y="4"/>
                    </a:lnTo>
                    <a:lnTo>
                      <a:pt x="203" y="7"/>
                    </a:lnTo>
                    <a:lnTo>
                      <a:pt x="194" y="126"/>
                    </a:lnTo>
                    <a:lnTo>
                      <a:pt x="194" y="131"/>
                    </a:lnTo>
                    <a:lnTo>
                      <a:pt x="227" y="119"/>
                    </a:lnTo>
                    <a:lnTo>
                      <a:pt x="224" y="162"/>
                    </a:lnTo>
                    <a:lnTo>
                      <a:pt x="0" y="223"/>
                    </a:lnTo>
                    <a:lnTo>
                      <a:pt x="3" y="190"/>
                    </a:lnTo>
                    <a:lnTo>
                      <a:pt x="38" y="178"/>
                    </a:lnTo>
                    <a:lnTo>
                      <a:pt x="38" y="175"/>
                    </a:lnTo>
                    <a:lnTo>
                      <a:pt x="41" y="140"/>
                    </a:lnTo>
                    <a:lnTo>
                      <a:pt x="42" y="135"/>
                    </a:lnTo>
                    <a:lnTo>
                      <a:pt x="44" y="131"/>
                    </a:lnTo>
                    <a:lnTo>
                      <a:pt x="47" y="128"/>
                    </a:lnTo>
                    <a:lnTo>
                      <a:pt x="51" y="126"/>
                    </a:lnTo>
                    <a:lnTo>
                      <a:pt x="54" y="126"/>
                    </a:lnTo>
                    <a:lnTo>
                      <a:pt x="57" y="126"/>
                    </a:lnTo>
                    <a:lnTo>
                      <a:pt x="60" y="129"/>
                    </a:lnTo>
                    <a:lnTo>
                      <a:pt x="60" y="134"/>
                    </a:lnTo>
                    <a:lnTo>
                      <a:pt x="57" y="169"/>
                    </a:lnTo>
                    <a:lnTo>
                      <a:pt x="55" y="174"/>
                    </a:lnTo>
                    <a:lnTo>
                      <a:pt x="109" y="158"/>
                    </a:lnTo>
                    <a:lnTo>
                      <a:pt x="108" y="155"/>
                    </a:lnTo>
                    <a:lnTo>
                      <a:pt x="115" y="65"/>
                    </a:lnTo>
                    <a:lnTo>
                      <a:pt x="117" y="62"/>
                    </a:lnTo>
                    <a:lnTo>
                      <a:pt x="118" y="58"/>
                    </a:lnTo>
                    <a:lnTo>
                      <a:pt x="121" y="55"/>
                    </a:lnTo>
                    <a:lnTo>
                      <a:pt x="125" y="53"/>
                    </a:lnTo>
                    <a:lnTo>
                      <a:pt x="128" y="52"/>
                    </a:lnTo>
                    <a:lnTo>
                      <a:pt x="131" y="53"/>
                    </a:lnTo>
                    <a:lnTo>
                      <a:pt x="134" y="56"/>
                    </a:lnTo>
                    <a:lnTo>
                      <a:pt x="134" y="59"/>
                    </a:lnTo>
                    <a:lnTo>
                      <a:pt x="127" y="147"/>
                    </a:lnTo>
                    <a:lnTo>
                      <a:pt x="127" y="152"/>
                    </a:lnTo>
                    <a:lnTo>
                      <a:pt x="176" y="135"/>
                    </a:lnTo>
                    <a:lnTo>
                      <a:pt x="175" y="132"/>
                    </a:lnTo>
                    <a:lnTo>
                      <a:pt x="185" y="13"/>
                    </a:lnTo>
                    <a:lnTo>
                      <a:pt x="185" y="9"/>
                    </a:lnTo>
                    <a:lnTo>
                      <a:pt x="188" y="6"/>
                    </a:lnTo>
                    <a:lnTo>
                      <a:pt x="191" y="3"/>
                    </a:lnTo>
                    <a:lnTo>
                      <a:pt x="195" y="0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0" name="Freeform 38"/>
            <p:cNvSpPr>
              <a:spLocks/>
            </p:cNvSpPr>
            <p:nvPr/>
          </p:nvSpPr>
          <p:spPr bwMode="auto">
            <a:xfrm>
              <a:off x="7432675" y="3494088"/>
              <a:ext cx="338138" cy="366713"/>
            </a:xfrm>
            <a:custGeom>
              <a:avLst/>
              <a:gdLst>
                <a:gd name="T0" fmla="*/ 21 w 213"/>
                <a:gd name="T1" fmla="*/ 3 h 231"/>
                <a:gd name="T2" fmla="*/ 111 w 213"/>
                <a:gd name="T3" fmla="*/ 103 h 231"/>
                <a:gd name="T4" fmla="*/ 198 w 213"/>
                <a:gd name="T5" fmla="*/ 73 h 231"/>
                <a:gd name="T6" fmla="*/ 27 w 213"/>
                <a:gd name="T7" fmla="*/ 210 h 231"/>
                <a:gd name="T8" fmla="*/ 211 w 213"/>
                <a:gd name="T9" fmla="*/ 197 h 231"/>
                <a:gd name="T10" fmla="*/ 210 w 213"/>
                <a:gd name="T11" fmla="*/ 204 h 231"/>
                <a:gd name="T12" fmla="*/ 149 w 213"/>
                <a:gd name="T13" fmla="*/ 217 h 231"/>
                <a:gd name="T14" fmla="*/ 144 w 213"/>
                <a:gd name="T15" fmla="*/ 220 h 231"/>
                <a:gd name="T16" fmla="*/ 141 w 213"/>
                <a:gd name="T17" fmla="*/ 212 h 231"/>
                <a:gd name="T18" fmla="*/ 128 w 213"/>
                <a:gd name="T19" fmla="*/ 220 h 231"/>
                <a:gd name="T20" fmla="*/ 123 w 213"/>
                <a:gd name="T21" fmla="*/ 222 h 231"/>
                <a:gd name="T22" fmla="*/ 110 w 213"/>
                <a:gd name="T23" fmla="*/ 214 h 231"/>
                <a:gd name="T24" fmla="*/ 106 w 213"/>
                <a:gd name="T25" fmla="*/ 225 h 231"/>
                <a:gd name="T26" fmla="*/ 103 w 213"/>
                <a:gd name="T27" fmla="*/ 216 h 231"/>
                <a:gd name="T28" fmla="*/ 89 w 213"/>
                <a:gd name="T29" fmla="*/ 225 h 231"/>
                <a:gd name="T30" fmla="*/ 83 w 213"/>
                <a:gd name="T31" fmla="*/ 225 h 231"/>
                <a:gd name="T32" fmla="*/ 70 w 213"/>
                <a:gd name="T33" fmla="*/ 219 h 231"/>
                <a:gd name="T34" fmla="*/ 67 w 213"/>
                <a:gd name="T35" fmla="*/ 228 h 231"/>
                <a:gd name="T36" fmla="*/ 64 w 213"/>
                <a:gd name="T37" fmla="*/ 219 h 231"/>
                <a:gd name="T38" fmla="*/ 50 w 213"/>
                <a:gd name="T39" fmla="*/ 229 h 231"/>
                <a:gd name="T40" fmla="*/ 44 w 213"/>
                <a:gd name="T41" fmla="*/ 228 h 231"/>
                <a:gd name="T42" fmla="*/ 19 w 213"/>
                <a:gd name="T43" fmla="*/ 223 h 231"/>
                <a:gd name="T44" fmla="*/ 13 w 213"/>
                <a:gd name="T45" fmla="*/ 217 h 231"/>
                <a:gd name="T46" fmla="*/ 3 w 213"/>
                <a:gd name="T47" fmla="*/ 191 h 231"/>
                <a:gd name="T48" fmla="*/ 3 w 213"/>
                <a:gd name="T49" fmla="*/ 185 h 231"/>
                <a:gd name="T50" fmla="*/ 13 w 213"/>
                <a:gd name="T51" fmla="*/ 168 h 231"/>
                <a:gd name="T52" fmla="*/ 1 w 213"/>
                <a:gd name="T53" fmla="*/ 167 h 231"/>
                <a:gd name="T54" fmla="*/ 4 w 213"/>
                <a:gd name="T55" fmla="*/ 162 h 231"/>
                <a:gd name="T56" fmla="*/ 4 w 213"/>
                <a:gd name="T57" fmla="*/ 148 h 231"/>
                <a:gd name="T58" fmla="*/ 1 w 213"/>
                <a:gd name="T59" fmla="*/ 142 h 231"/>
                <a:gd name="T60" fmla="*/ 12 w 213"/>
                <a:gd name="T61" fmla="*/ 125 h 231"/>
                <a:gd name="T62" fmla="*/ 1 w 213"/>
                <a:gd name="T63" fmla="*/ 124 h 231"/>
                <a:gd name="T64" fmla="*/ 4 w 213"/>
                <a:gd name="T65" fmla="*/ 118 h 231"/>
                <a:gd name="T66" fmla="*/ 4 w 213"/>
                <a:gd name="T67" fmla="*/ 103 h 231"/>
                <a:gd name="T68" fmla="*/ 0 w 213"/>
                <a:gd name="T69" fmla="*/ 100 h 231"/>
                <a:gd name="T70" fmla="*/ 12 w 213"/>
                <a:gd name="T71" fmla="*/ 95 h 231"/>
                <a:gd name="T72" fmla="*/ 1 w 213"/>
                <a:gd name="T73" fmla="*/ 81 h 231"/>
                <a:gd name="T74" fmla="*/ 3 w 213"/>
                <a:gd name="T75" fmla="*/ 75 h 231"/>
                <a:gd name="T76" fmla="*/ 3 w 213"/>
                <a:gd name="T77" fmla="*/ 66 h 231"/>
                <a:gd name="T78" fmla="*/ 0 w 213"/>
                <a:gd name="T79" fmla="*/ 63 h 231"/>
                <a:gd name="T80" fmla="*/ 10 w 213"/>
                <a:gd name="T81" fmla="*/ 58 h 231"/>
                <a:gd name="T82" fmla="*/ 0 w 213"/>
                <a:gd name="T83" fmla="*/ 43 h 231"/>
                <a:gd name="T84" fmla="*/ 3 w 213"/>
                <a:gd name="T85" fmla="*/ 37 h 231"/>
                <a:gd name="T86" fmla="*/ 10 w 213"/>
                <a:gd name="T87" fmla="*/ 5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3" h="231">
                  <a:moveTo>
                    <a:pt x="15" y="0"/>
                  </a:moveTo>
                  <a:lnTo>
                    <a:pt x="18" y="2"/>
                  </a:lnTo>
                  <a:lnTo>
                    <a:pt x="21" y="3"/>
                  </a:lnTo>
                  <a:lnTo>
                    <a:pt x="21" y="6"/>
                  </a:lnTo>
                  <a:lnTo>
                    <a:pt x="24" y="198"/>
                  </a:lnTo>
                  <a:lnTo>
                    <a:pt x="111" y="103"/>
                  </a:lnTo>
                  <a:lnTo>
                    <a:pt x="132" y="121"/>
                  </a:lnTo>
                  <a:lnTo>
                    <a:pt x="190" y="63"/>
                  </a:lnTo>
                  <a:lnTo>
                    <a:pt x="198" y="73"/>
                  </a:lnTo>
                  <a:lnTo>
                    <a:pt x="131" y="137"/>
                  </a:lnTo>
                  <a:lnTo>
                    <a:pt x="111" y="119"/>
                  </a:lnTo>
                  <a:lnTo>
                    <a:pt x="27" y="210"/>
                  </a:lnTo>
                  <a:lnTo>
                    <a:pt x="207" y="194"/>
                  </a:lnTo>
                  <a:lnTo>
                    <a:pt x="210" y="194"/>
                  </a:lnTo>
                  <a:lnTo>
                    <a:pt x="211" y="197"/>
                  </a:lnTo>
                  <a:lnTo>
                    <a:pt x="213" y="200"/>
                  </a:lnTo>
                  <a:lnTo>
                    <a:pt x="211" y="203"/>
                  </a:lnTo>
                  <a:lnTo>
                    <a:pt x="210" y="204"/>
                  </a:lnTo>
                  <a:lnTo>
                    <a:pt x="207" y="206"/>
                  </a:lnTo>
                  <a:lnTo>
                    <a:pt x="149" y="212"/>
                  </a:lnTo>
                  <a:lnTo>
                    <a:pt x="149" y="217"/>
                  </a:lnTo>
                  <a:lnTo>
                    <a:pt x="147" y="219"/>
                  </a:lnTo>
                  <a:lnTo>
                    <a:pt x="146" y="220"/>
                  </a:lnTo>
                  <a:lnTo>
                    <a:pt x="144" y="220"/>
                  </a:lnTo>
                  <a:lnTo>
                    <a:pt x="143" y="219"/>
                  </a:lnTo>
                  <a:lnTo>
                    <a:pt x="141" y="217"/>
                  </a:lnTo>
                  <a:lnTo>
                    <a:pt x="141" y="212"/>
                  </a:lnTo>
                  <a:lnTo>
                    <a:pt x="129" y="213"/>
                  </a:lnTo>
                  <a:lnTo>
                    <a:pt x="129" y="219"/>
                  </a:lnTo>
                  <a:lnTo>
                    <a:pt x="128" y="220"/>
                  </a:lnTo>
                  <a:lnTo>
                    <a:pt x="128" y="222"/>
                  </a:lnTo>
                  <a:lnTo>
                    <a:pt x="126" y="222"/>
                  </a:lnTo>
                  <a:lnTo>
                    <a:pt x="123" y="222"/>
                  </a:lnTo>
                  <a:lnTo>
                    <a:pt x="122" y="219"/>
                  </a:lnTo>
                  <a:lnTo>
                    <a:pt x="122" y="213"/>
                  </a:lnTo>
                  <a:lnTo>
                    <a:pt x="110" y="214"/>
                  </a:lnTo>
                  <a:lnTo>
                    <a:pt x="110" y="220"/>
                  </a:lnTo>
                  <a:lnTo>
                    <a:pt x="109" y="223"/>
                  </a:lnTo>
                  <a:lnTo>
                    <a:pt x="106" y="225"/>
                  </a:lnTo>
                  <a:lnTo>
                    <a:pt x="104" y="223"/>
                  </a:lnTo>
                  <a:lnTo>
                    <a:pt x="103" y="220"/>
                  </a:lnTo>
                  <a:lnTo>
                    <a:pt x="103" y="216"/>
                  </a:lnTo>
                  <a:lnTo>
                    <a:pt x="89" y="217"/>
                  </a:lnTo>
                  <a:lnTo>
                    <a:pt x="91" y="222"/>
                  </a:lnTo>
                  <a:lnTo>
                    <a:pt x="89" y="225"/>
                  </a:lnTo>
                  <a:lnTo>
                    <a:pt x="86" y="226"/>
                  </a:lnTo>
                  <a:lnTo>
                    <a:pt x="85" y="226"/>
                  </a:lnTo>
                  <a:lnTo>
                    <a:pt x="83" y="225"/>
                  </a:lnTo>
                  <a:lnTo>
                    <a:pt x="83" y="223"/>
                  </a:lnTo>
                  <a:lnTo>
                    <a:pt x="83" y="217"/>
                  </a:lnTo>
                  <a:lnTo>
                    <a:pt x="70" y="219"/>
                  </a:lnTo>
                  <a:lnTo>
                    <a:pt x="70" y="225"/>
                  </a:lnTo>
                  <a:lnTo>
                    <a:pt x="70" y="226"/>
                  </a:lnTo>
                  <a:lnTo>
                    <a:pt x="67" y="228"/>
                  </a:lnTo>
                  <a:lnTo>
                    <a:pt x="65" y="228"/>
                  </a:lnTo>
                  <a:lnTo>
                    <a:pt x="64" y="225"/>
                  </a:lnTo>
                  <a:lnTo>
                    <a:pt x="64" y="219"/>
                  </a:lnTo>
                  <a:lnTo>
                    <a:pt x="50" y="220"/>
                  </a:lnTo>
                  <a:lnTo>
                    <a:pt x="50" y="226"/>
                  </a:lnTo>
                  <a:lnTo>
                    <a:pt x="50" y="229"/>
                  </a:lnTo>
                  <a:lnTo>
                    <a:pt x="47" y="231"/>
                  </a:lnTo>
                  <a:lnTo>
                    <a:pt x="46" y="229"/>
                  </a:lnTo>
                  <a:lnTo>
                    <a:pt x="44" y="228"/>
                  </a:lnTo>
                  <a:lnTo>
                    <a:pt x="44" y="226"/>
                  </a:lnTo>
                  <a:lnTo>
                    <a:pt x="44" y="220"/>
                  </a:lnTo>
                  <a:lnTo>
                    <a:pt x="19" y="223"/>
                  </a:lnTo>
                  <a:lnTo>
                    <a:pt x="16" y="223"/>
                  </a:lnTo>
                  <a:lnTo>
                    <a:pt x="15" y="220"/>
                  </a:lnTo>
                  <a:lnTo>
                    <a:pt x="13" y="217"/>
                  </a:lnTo>
                  <a:lnTo>
                    <a:pt x="13" y="191"/>
                  </a:lnTo>
                  <a:lnTo>
                    <a:pt x="4" y="191"/>
                  </a:lnTo>
                  <a:lnTo>
                    <a:pt x="3" y="191"/>
                  </a:lnTo>
                  <a:lnTo>
                    <a:pt x="3" y="189"/>
                  </a:lnTo>
                  <a:lnTo>
                    <a:pt x="1" y="188"/>
                  </a:lnTo>
                  <a:lnTo>
                    <a:pt x="3" y="185"/>
                  </a:lnTo>
                  <a:lnTo>
                    <a:pt x="4" y="183"/>
                  </a:lnTo>
                  <a:lnTo>
                    <a:pt x="13" y="183"/>
                  </a:lnTo>
                  <a:lnTo>
                    <a:pt x="13" y="168"/>
                  </a:lnTo>
                  <a:lnTo>
                    <a:pt x="4" y="168"/>
                  </a:lnTo>
                  <a:lnTo>
                    <a:pt x="3" y="168"/>
                  </a:lnTo>
                  <a:lnTo>
                    <a:pt x="1" y="167"/>
                  </a:lnTo>
                  <a:lnTo>
                    <a:pt x="1" y="165"/>
                  </a:lnTo>
                  <a:lnTo>
                    <a:pt x="3" y="162"/>
                  </a:lnTo>
                  <a:lnTo>
                    <a:pt x="4" y="162"/>
                  </a:lnTo>
                  <a:lnTo>
                    <a:pt x="12" y="161"/>
                  </a:lnTo>
                  <a:lnTo>
                    <a:pt x="12" y="146"/>
                  </a:lnTo>
                  <a:lnTo>
                    <a:pt x="4" y="148"/>
                  </a:lnTo>
                  <a:lnTo>
                    <a:pt x="1" y="146"/>
                  </a:lnTo>
                  <a:lnTo>
                    <a:pt x="1" y="145"/>
                  </a:lnTo>
                  <a:lnTo>
                    <a:pt x="1" y="142"/>
                  </a:lnTo>
                  <a:lnTo>
                    <a:pt x="4" y="140"/>
                  </a:lnTo>
                  <a:lnTo>
                    <a:pt x="12" y="139"/>
                  </a:lnTo>
                  <a:lnTo>
                    <a:pt x="12" y="125"/>
                  </a:lnTo>
                  <a:lnTo>
                    <a:pt x="4" y="125"/>
                  </a:lnTo>
                  <a:lnTo>
                    <a:pt x="3" y="125"/>
                  </a:lnTo>
                  <a:lnTo>
                    <a:pt x="1" y="124"/>
                  </a:lnTo>
                  <a:lnTo>
                    <a:pt x="1" y="122"/>
                  </a:lnTo>
                  <a:lnTo>
                    <a:pt x="1" y="119"/>
                  </a:lnTo>
                  <a:lnTo>
                    <a:pt x="4" y="118"/>
                  </a:lnTo>
                  <a:lnTo>
                    <a:pt x="12" y="118"/>
                  </a:lnTo>
                  <a:lnTo>
                    <a:pt x="12" y="103"/>
                  </a:lnTo>
                  <a:lnTo>
                    <a:pt x="4" y="103"/>
                  </a:lnTo>
                  <a:lnTo>
                    <a:pt x="1" y="103"/>
                  </a:lnTo>
                  <a:lnTo>
                    <a:pt x="1" y="101"/>
                  </a:lnTo>
                  <a:lnTo>
                    <a:pt x="0" y="100"/>
                  </a:lnTo>
                  <a:lnTo>
                    <a:pt x="1" y="97"/>
                  </a:lnTo>
                  <a:lnTo>
                    <a:pt x="3" y="97"/>
                  </a:lnTo>
                  <a:lnTo>
                    <a:pt x="12" y="95"/>
                  </a:lnTo>
                  <a:lnTo>
                    <a:pt x="12" y="81"/>
                  </a:lnTo>
                  <a:lnTo>
                    <a:pt x="3" y="82"/>
                  </a:lnTo>
                  <a:lnTo>
                    <a:pt x="1" y="81"/>
                  </a:lnTo>
                  <a:lnTo>
                    <a:pt x="0" y="78"/>
                  </a:lnTo>
                  <a:lnTo>
                    <a:pt x="1" y="76"/>
                  </a:lnTo>
                  <a:lnTo>
                    <a:pt x="3" y="75"/>
                  </a:lnTo>
                  <a:lnTo>
                    <a:pt x="10" y="73"/>
                  </a:lnTo>
                  <a:lnTo>
                    <a:pt x="10" y="66"/>
                  </a:lnTo>
                  <a:lnTo>
                    <a:pt x="3" y="66"/>
                  </a:lnTo>
                  <a:lnTo>
                    <a:pt x="1" y="66"/>
                  </a:lnTo>
                  <a:lnTo>
                    <a:pt x="0" y="64"/>
                  </a:lnTo>
                  <a:lnTo>
                    <a:pt x="0" y="63"/>
                  </a:lnTo>
                  <a:lnTo>
                    <a:pt x="1" y="60"/>
                  </a:lnTo>
                  <a:lnTo>
                    <a:pt x="3" y="58"/>
                  </a:lnTo>
                  <a:lnTo>
                    <a:pt x="10" y="58"/>
                  </a:lnTo>
                  <a:lnTo>
                    <a:pt x="10" y="43"/>
                  </a:lnTo>
                  <a:lnTo>
                    <a:pt x="3" y="45"/>
                  </a:lnTo>
                  <a:lnTo>
                    <a:pt x="0" y="43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3" y="37"/>
                  </a:lnTo>
                  <a:lnTo>
                    <a:pt x="10" y="36"/>
                  </a:lnTo>
                  <a:lnTo>
                    <a:pt x="10" y="8"/>
                  </a:lnTo>
                  <a:lnTo>
                    <a:pt x="10" y="5"/>
                  </a:lnTo>
                  <a:lnTo>
                    <a:pt x="13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8416926" y="1336675"/>
              <a:ext cx="1506538" cy="4883151"/>
              <a:chOff x="8416926" y="1336675"/>
              <a:chExt cx="1506538" cy="4883151"/>
            </a:xfrm>
          </p:grpSpPr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8416926" y="1336675"/>
                <a:ext cx="1069975" cy="4883150"/>
              </a:xfrm>
              <a:custGeom>
                <a:avLst/>
                <a:gdLst>
                  <a:gd name="T0" fmla="*/ 21 w 674"/>
                  <a:gd name="T1" fmla="*/ 0 h 3076"/>
                  <a:gd name="T2" fmla="*/ 38 w 674"/>
                  <a:gd name="T3" fmla="*/ 0 h 3076"/>
                  <a:gd name="T4" fmla="*/ 53 w 674"/>
                  <a:gd name="T5" fmla="*/ 0 h 3076"/>
                  <a:gd name="T6" fmla="*/ 68 w 674"/>
                  <a:gd name="T7" fmla="*/ 1 h 3076"/>
                  <a:gd name="T8" fmla="*/ 78 w 674"/>
                  <a:gd name="T9" fmla="*/ 1 h 3076"/>
                  <a:gd name="T10" fmla="*/ 82 w 674"/>
                  <a:gd name="T11" fmla="*/ 1 h 3076"/>
                  <a:gd name="T12" fmla="*/ 674 w 674"/>
                  <a:gd name="T13" fmla="*/ 3076 h 3076"/>
                  <a:gd name="T14" fmla="*/ 544 w 674"/>
                  <a:gd name="T15" fmla="*/ 3052 h 3076"/>
                  <a:gd name="T16" fmla="*/ 0 w 674"/>
                  <a:gd name="T17" fmla="*/ 1 h 3076"/>
                  <a:gd name="T18" fmla="*/ 8 w 674"/>
                  <a:gd name="T19" fmla="*/ 0 h 3076"/>
                  <a:gd name="T20" fmla="*/ 21 w 674"/>
                  <a:gd name="T21" fmla="*/ 0 h 3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4" h="3076">
                    <a:moveTo>
                      <a:pt x="21" y="0"/>
                    </a:moveTo>
                    <a:lnTo>
                      <a:pt x="38" y="0"/>
                    </a:lnTo>
                    <a:lnTo>
                      <a:pt x="53" y="0"/>
                    </a:lnTo>
                    <a:lnTo>
                      <a:pt x="68" y="1"/>
                    </a:lnTo>
                    <a:lnTo>
                      <a:pt x="78" y="1"/>
                    </a:lnTo>
                    <a:lnTo>
                      <a:pt x="82" y="1"/>
                    </a:lnTo>
                    <a:lnTo>
                      <a:pt x="674" y="3076"/>
                    </a:lnTo>
                    <a:lnTo>
                      <a:pt x="544" y="3052"/>
                    </a:lnTo>
                    <a:lnTo>
                      <a:pt x="0" y="1"/>
                    </a:lnTo>
                    <a:lnTo>
                      <a:pt x="8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6"/>
              <p:cNvSpPr>
                <a:spLocks/>
              </p:cNvSpPr>
              <p:nvPr/>
            </p:nvSpPr>
            <p:spPr bwMode="auto">
              <a:xfrm>
                <a:off x="8878888" y="1633538"/>
                <a:ext cx="1000125" cy="4325938"/>
              </a:xfrm>
              <a:custGeom>
                <a:avLst/>
                <a:gdLst>
                  <a:gd name="T0" fmla="*/ 0 w 630"/>
                  <a:gd name="T1" fmla="*/ 0 h 2725"/>
                  <a:gd name="T2" fmla="*/ 30 w 630"/>
                  <a:gd name="T3" fmla="*/ 2 h 2725"/>
                  <a:gd name="T4" fmla="*/ 50 w 630"/>
                  <a:gd name="T5" fmla="*/ 2 h 2725"/>
                  <a:gd name="T6" fmla="*/ 65 w 630"/>
                  <a:gd name="T7" fmla="*/ 2 h 2725"/>
                  <a:gd name="T8" fmla="*/ 70 w 630"/>
                  <a:gd name="T9" fmla="*/ 2 h 2725"/>
                  <a:gd name="T10" fmla="*/ 630 w 630"/>
                  <a:gd name="T11" fmla="*/ 2725 h 2725"/>
                  <a:gd name="T12" fmla="*/ 524 w 630"/>
                  <a:gd name="T13" fmla="*/ 2716 h 2725"/>
                  <a:gd name="T14" fmla="*/ 0 w 630"/>
                  <a:gd name="T15" fmla="*/ 0 h 2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0" h="2725">
                    <a:moveTo>
                      <a:pt x="0" y="0"/>
                    </a:moveTo>
                    <a:lnTo>
                      <a:pt x="30" y="2"/>
                    </a:lnTo>
                    <a:lnTo>
                      <a:pt x="50" y="2"/>
                    </a:lnTo>
                    <a:lnTo>
                      <a:pt x="65" y="2"/>
                    </a:lnTo>
                    <a:lnTo>
                      <a:pt x="70" y="2"/>
                    </a:lnTo>
                    <a:lnTo>
                      <a:pt x="630" y="2725"/>
                    </a:lnTo>
                    <a:lnTo>
                      <a:pt x="524" y="27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9"/>
              <p:cNvSpPr>
                <a:spLocks noEditPoints="1"/>
              </p:cNvSpPr>
              <p:nvPr/>
            </p:nvSpPr>
            <p:spPr bwMode="auto">
              <a:xfrm>
                <a:off x="8547101" y="1338263"/>
                <a:ext cx="1376363" cy="4881563"/>
              </a:xfrm>
              <a:custGeom>
                <a:avLst/>
                <a:gdLst>
                  <a:gd name="T0" fmla="*/ 653 w 867"/>
                  <a:gd name="T1" fmla="*/ 2005 h 3075"/>
                  <a:gd name="T2" fmla="*/ 428 w 867"/>
                  <a:gd name="T3" fmla="*/ 2014 h 3075"/>
                  <a:gd name="T4" fmla="*/ 516 w 867"/>
                  <a:gd name="T5" fmla="*/ 2465 h 3075"/>
                  <a:gd name="T6" fmla="*/ 733 w 867"/>
                  <a:gd name="T7" fmla="*/ 2398 h 3075"/>
                  <a:gd name="T8" fmla="*/ 653 w 867"/>
                  <a:gd name="T9" fmla="*/ 2005 h 3075"/>
                  <a:gd name="T10" fmla="*/ 328 w 867"/>
                  <a:gd name="T11" fmla="*/ 1506 h 3075"/>
                  <a:gd name="T12" fmla="*/ 416 w 867"/>
                  <a:gd name="T13" fmla="*/ 1958 h 3075"/>
                  <a:gd name="T14" fmla="*/ 642 w 867"/>
                  <a:gd name="T15" fmla="*/ 1958 h 3075"/>
                  <a:gd name="T16" fmla="*/ 557 w 867"/>
                  <a:gd name="T17" fmla="*/ 1544 h 3075"/>
                  <a:gd name="T18" fmla="*/ 328 w 867"/>
                  <a:gd name="T19" fmla="*/ 1506 h 3075"/>
                  <a:gd name="T20" fmla="*/ 230 w 867"/>
                  <a:gd name="T21" fmla="*/ 1004 h 3075"/>
                  <a:gd name="T22" fmla="*/ 318 w 867"/>
                  <a:gd name="T23" fmla="*/ 1449 h 3075"/>
                  <a:gd name="T24" fmla="*/ 548 w 867"/>
                  <a:gd name="T25" fmla="*/ 1495 h 3075"/>
                  <a:gd name="T26" fmla="*/ 464 w 867"/>
                  <a:gd name="T27" fmla="*/ 1086 h 3075"/>
                  <a:gd name="T28" fmla="*/ 230 w 867"/>
                  <a:gd name="T29" fmla="*/ 1004 h 3075"/>
                  <a:gd name="T30" fmla="*/ 131 w 867"/>
                  <a:gd name="T31" fmla="*/ 495 h 3075"/>
                  <a:gd name="T32" fmla="*/ 219 w 867"/>
                  <a:gd name="T33" fmla="*/ 948 h 3075"/>
                  <a:gd name="T34" fmla="*/ 453 w 867"/>
                  <a:gd name="T35" fmla="*/ 1038 h 3075"/>
                  <a:gd name="T36" fmla="*/ 364 w 867"/>
                  <a:gd name="T37" fmla="*/ 603 h 3075"/>
                  <a:gd name="T38" fmla="*/ 131 w 867"/>
                  <a:gd name="T39" fmla="*/ 495 h 3075"/>
                  <a:gd name="T40" fmla="*/ 0 w 867"/>
                  <a:gd name="T41" fmla="*/ 0 h 3075"/>
                  <a:gd name="T42" fmla="*/ 39 w 867"/>
                  <a:gd name="T43" fmla="*/ 21 h 3075"/>
                  <a:gd name="T44" fmla="*/ 120 w 867"/>
                  <a:gd name="T45" fmla="*/ 439 h 3075"/>
                  <a:gd name="T46" fmla="*/ 355 w 867"/>
                  <a:gd name="T47" fmla="*/ 555 h 3075"/>
                  <a:gd name="T48" fmla="*/ 279 w 867"/>
                  <a:gd name="T49" fmla="*/ 188 h 3075"/>
                  <a:gd name="T50" fmla="*/ 315 w 867"/>
                  <a:gd name="T51" fmla="*/ 205 h 3075"/>
                  <a:gd name="T52" fmla="*/ 389 w 867"/>
                  <a:gd name="T53" fmla="*/ 571 h 3075"/>
                  <a:gd name="T54" fmla="*/ 389 w 867"/>
                  <a:gd name="T55" fmla="*/ 571 h 3075"/>
                  <a:gd name="T56" fmla="*/ 398 w 867"/>
                  <a:gd name="T57" fmla="*/ 611 h 3075"/>
                  <a:gd name="T58" fmla="*/ 581 w 867"/>
                  <a:gd name="T59" fmla="*/ 1503 h 3075"/>
                  <a:gd name="T60" fmla="*/ 583 w 867"/>
                  <a:gd name="T61" fmla="*/ 1503 h 3075"/>
                  <a:gd name="T62" fmla="*/ 592 w 867"/>
                  <a:gd name="T63" fmla="*/ 1550 h 3075"/>
                  <a:gd name="T64" fmla="*/ 592 w 867"/>
                  <a:gd name="T65" fmla="*/ 1550 h 3075"/>
                  <a:gd name="T66" fmla="*/ 867 w 867"/>
                  <a:gd name="T67" fmla="*/ 2889 h 3075"/>
                  <a:gd name="T68" fmla="*/ 839 w 867"/>
                  <a:gd name="T69" fmla="*/ 2911 h 3075"/>
                  <a:gd name="T70" fmla="*/ 743 w 867"/>
                  <a:gd name="T71" fmla="*/ 2446 h 3075"/>
                  <a:gd name="T72" fmla="*/ 526 w 867"/>
                  <a:gd name="T73" fmla="*/ 2523 h 3075"/>
                  <a:gd name="T74" fmla="*/ 627 w 867"/>
                  <a:gd name="T75" fmla="*/ 3042 h 3075"/>
                  <a:gd name="T76" fmla="*/ 592 w 867"/>
                  <a:gd name="T77" fmla="*/ 3075 h 3075"/>
                  <a:gd name="T78" fmla="*/ 91 w 867"/>
                  <a:gd name="T79" fmla="*/ 476 h 3075"/>
                  <a:gd name="T80" fmla="*/ 81 w 867"/>
                  <a:gd name="T81" fmla="*/ 420 h 3075"/>
                  <a:gd name="T82" fmla="*/ 81 w 867"/>
                  <a:gd name="T83" fmla="*/ 420 h 3075"/>
                  <a:gd name="T84" fmla="*/ 0 w 867"/>
                  <a:gd name="T85" fmla="*/ 0 h 30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67" h="3075">
                    <a:moveTo>
                      <a:pt x="653" y="2005"/>
                    </a:moveTo>
                    <a:lnTo>
                      <a:pt x="428" y="2014"/>
                    </a:lnTo>
                    <a:lnTo>
                      <a:pt x="516" y="2465"/>
                    </a:lnTo>
                    <a:lnTo>
                      <a:pt x="733" y="2398"/>
                    </a:lnTo>
                    <a:lnTo>
                      <a:pt x="653" y="2005"/>
                    </a:lnTo>
                    <a:close/>
                    <a:moveTo>
                      <a:pt x="328" y="1506"/>
                    </a:moveTo>
                    <a:lnTo>
                      <a:pt x="416" y="1958"/>
                    </a:lnTo>
                    <a:lnTo>
                      <a:pt x="642" y="1958"/>
                    </a:lnTo>
                    <a:lnTo>
                      <a:pt x="557" y="1544"/>
                    </a:lnTo>
                    <a:lnTo>
                      <a:pt x="328" y="1506"/>
                    </a:lnTo>
                    <a:close/>
                    <a:moveTo>
                      <a:pt x="230" y="1004"/>
                    </a:moveTo>
                    <a:lnTo>
                      <a:pt x="318" y="1449"/>
                    </a:lnTo>
                    <a:lnTo>
                      <a:pt x="548" y="1495"/>
                    </a:lnTo>
                    <a:lnTo>
                      <a:pt x="464" y="1086"/>
                    </a:lnTo>
                    <a:lnTo>
                      <a:pt x="230" y="1004"/>
                    </a:lnTo>
                    <a:close/>
                    <a:moveTo>
                      <a:pt x="131" y="495"/>
                    </a:moveTo>
                    <a:lnTo>
                      <a:pt x="219" y="948"/>
                    </a:lnTo>
                    <a:lnTo>
                      <a:pt x="453" y="1038"/>
                    </a:lnTo>
                    <a:lnTo>
                      <a:pt x="364" y="603"/>
                    </a:lnTo>
                    <a:lnTo>
                      <a:pt x="131" y="495"/>
                    </a:lnTo>
                    <a:close/>
                    <a:moveTo>
                      <a:pt x="0" y="0"/>
                    </a:moveTo>
                    <a:lnTo>
                      <a:pt x="39" y="21"/>
                    </a:lnTo>
                    <a:lnTo>
                      <a:pt x="120" y="439"/>
                    </a:lnTo>
                    <a:lnTo>
                      <a:pt x="355" y="555"/>
                    </a:lnTo>
                    <a:lnTo>
                      <a:pt x="279" y="188"/>
                    </a:lnTo>
                    <a:lnTo>
                      <a:pt x="315" y="205"/>
                    </a:lnTo>
                    <a:lnTo>
                      <a:pt x="389" y="571"/>
                    </a:lnTo>
                    <a:lnTo>
                      <a:pt x="389" y="571"/>
                    </a:lnTo>
                    <a:lnTo>
                      <a:pt x="398" y="611"/>
                    </a:lnTo>
                    <a:lnTo>
                      <a:pt x="581" y="1503"/>
                    </a:lnTo>
                    <a:lnTo>
                      <a:pt x="583" y="1503"/>
                    </a:lnTo>
                    <a:lnTo>
                      <a:pt x="592" y="1550"/>
                    </a:lnTo>
                    <a:lnTo>
                      <a:pt x="592" y="1550"/>
                    </a:lnTo>
                    <a:lnTo>
                      <a:pt x="867" y="2889"/>
                    </a:lnTo>
                    <a:lnTo>
                      <a:pt x="839" y="2911"/>
                    </a:lnTo>
                    <a:lnTo>
                      <a:pt x="743" y="2446"/>
                    </a:lnTo>
                    <a:lnTo>
                      <a:pt x="526" y="2523"/>
                    </a:lnTo>
                    <a:lnTo>
                      <a:pt x="627" y="3042"/>
                    </a:lnTo>
                    <a:lnTo>
                      <a:pt x="592" y="3075"/>
                    </a:lnTo>
                    <a:lnTo>
                      <a:pt x="91" y="476"/>
                    </a:lnTo>
                    <a:lnTo>
                      <a:pt x="81" y="420"/>
                    </a:lnTo>
                    <a:lnTo>
                      <a:pt x="81" y="4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40"/>
              <p:cNvSpPr>
                <a:spLocks/>
              </p:cNvSpPr>
              <p:nvPr/>
            </p:nvSpPr>
            <p:spPr bwMode="auto">
              <a:xfrm>
                <a:off x="8755063" y="2124075"/>
                <a:ext cx="369888" cy="182563"/>
              </a:xfrm>
              <a:custGeom>
                <a:avLst/>
                <a:gdLst>
                  <a:gd name="T0" fmla="*/ 0 w 233"/>
                  <a:gd name="T1" fmla="*/ 0 h 115"/>
                  <a:gd name="T2" fmla="*/ 233 w 233"/>
                  <a:gd name="T3" fmla="*/ 108 h 115"/>
                  <a:gd name="T4" fmla="*/ 161 w 233"/>
                  <a:gd name="T5" fmla="*/ 115 h 115"/>
                  <a:gd name="T6" fmla="*/ 9 w 233"/>
                  <a:gd name="T7" fmla="*/ 47 h 115"/>
                  <a:gd name="T8" fmla="*/ 0 w 23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115">
                    <a:moveTo>
                      <a:pt x="0" y="0"/>
                    </a:moveTo>
                    <a:lnTo>
                      <a:pt x="233" y="108"/>
                    </a:lnTo>
                    <a:lnTo>
                      <a:pt x="161" y="115"/>
                    </a:lnTo>
                    <a:lnTo>
                      <a:pt x="9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41"/>
              <p:cNvSpPr>
                <a:spLocks/>
              </p:cNvSpPr>
              <p:nvPr/>
            </p:nvSpPr>
            <p:spPr bwMode="auto">
              <a:xfrm>
                <a:off x="8912226" y="2932113"/>
                <a:ext cx="371475" cy="149225"/>
              </a:xfrm>
              <a:custGeom>
                <a:avLst/>
                <a:gdLst>
                  <a:gd name="T0" fmla="*/ 0 w 234"/>
                  <a:gd name="T1" fmla="*/ 0 h 94"/>
                  <a:gd name="T2" fmla="*/ 234 w 234"/>
                  <a:gd name="T3" fmla="*/ 82 h 94"/>
                  <a:gd name="T4" fmla="*/ 158 w 234"/>
                  <a:gd name="T5" fmla="*/ 94 h 94"/>
                  <a:gd name="T6" fmla="*/ 10 w 234"/>
                  <a:gd name="T7" fmla="*/ 46 h 94"/>
                  <a:gd name="T8" fmla="*/ 0 w 234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4" h="94">
                    <a:moveTo>
                      <a:pt x="0" y="0"/>
                    </a:moveTo>
                    <a:lnTo>
                      <a:pt x="234" y="82"/>
                    </a:lnTo>
                    <a:lnTo>
                      <a:pt x="158" y="94"/>
                    </a:lnTo>
                    <a:lnTo>
                      <a:pt x="10" y="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2"/>
              <p:cNvSpPr>
                <a:spLocks/>
              </p:cNvSpPr>
              <p:nvPr/>
            </p:nvSpPr>
            <p:spPr bwMode="auto">
              <a:xfrm>
                <a:off x="9067801" y="3729038"/>
                <a:ext cx="368300" cy="69850"/>
              </a:xfrm>
              <a:custGeom>
                <a:avLst/>
                <a:gdLst>
                  <a:gd name="T0" fmla="*/ 0 w 232"/>
                  <a:gd name="T1" fmla="*/ 0 h 44"/>
                  <a:gd name="T2" fmla="*/ 232 w 232"/>
                  <a:gd name="T3" fmla="*/ 38 h 44"/>
                  <a:gd name="T4" fmla="*/ 144 w 232"/>
                  <a:gd name="T5" fmla="*/ 44 h 44"/>
                  <a:gd name="T6" fmla="*/ 4 w 232"/>
                  <a:gd name="T7" fmla="*/ 22 h 44"/>
                  <a:gd name="T8" fmla="*/ 0 w 2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44">
                    <a:moveTo>
                      <a:pt x="0" y="0"/>
                    </a:moveTo>
                    <a:lnTo>
                      <a:pt x="232" y="38"/>
                    </a:lnTo>
                    <a:lnTo>
                      <a:pt x="144" y="44"/>
                    </a:lnTo>
                    <a:lnTo>
                      <a:pt x="4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3"/>
              <p:cNvSpPr>
                <a:spLocks/>
              </p:cNvSpPr>
              <p:nvPr/>
            </p:nvSpPr>
            <p:spPr bwMode="auto">
              <a:xfrm>
                <a:off x="9226551" y="4521200"/>
                <a:ext cx="357188" cy="26988"/>
              </a:xfrm>
              <a:custGeom>
                <a:avLst/>
                <a:gdLst>
                  <a:gd name="T0" fmla="*/ 225 w 225"/>
                  <a:gd name="T1" fmla="*/ 0 h 17"/>
                  <a:gd name="T2" fmla="*/ 138 w 225"/>
                  <a:gd name="T3" fmla="*/ 12 h 17"/>
                  <a:gd name="T4" fmla="*/ 1 w 225"/>
                  <a:gd name="T5" fmla="*/ 17 h 17"/>
                  <a:gd name="T6" fmla="*/ 0 w 225"/>
                  <a:gd name="T7" fmla="*/ 9 h 17"/>
                  <a:gd name="T8" fmla="*/ 225 w 225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5" h="17">
                    <a:moveTo>
                      <a:pt x="225" y="0"/>
                    </a:moveTo>
                    <a:lnTo>
                      <a:pt x="138" y="12"/>
                    </a:lnTo>
                    <a:lnTo>
                      <a:pt x="1" y="17"/>
                    </a:lnTo>
                    <a:lnTo>
                      <a:pt x="0" y="9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4"/>
              <p:cNvSpPr>
                <a:spLocks/>
              </p:cNvSpPr>
              <p:nvPr/>
            </p:nvSpPr>
            <p:spPr bwMode="auto">
              <a:xfrm>
                <a:off x="9358313" y="5145088"/>
                <a:ext cx="352425" cy="106363"/>
              </a:xfrm>
              <a:custGeom>
                <a:avLst/>
                <a:gdLst>
                  <a:gd name="T0" fmla="*/ 222 w 222"/>
                  <a:gd name="T1" fmla="*/ 0 h 67"/>
                  <a:gd name="T2" fmla="*/ 5 w 222"/>
                  <a:gd name="T3" fmla="*/ 67 h 67"/>
                  <a:gd name="T4" fmla="*/ 0 w 222"/>
                  <a:gd name="T5" fmla="*/ 48 h 67"/>
                  <a:gd name="T6" fmla="*/ 131 w 222"/>
                  <a:gd name="T7" fmla="*/ 9 h 67"/>
                  <a:gd name="T8" fmla="*/ 222 w 222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2" h="67">
                    <a:moveTo>
                      <a:pt x="222" y="0"/>
                    </a:moveTo>
                    <a:lnTo>
                      <a:pt x="5" y="67"/>
                    </a:lnTo>
                    <a:lnTo>
                      <a:pt x="0" y="48"/>
                    </a:lnTo>
                    <a:lnTo>
                      <a:pt x="131" y="9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3" name="TextBox 52"/>
          <p:cNvSpPr txBox="1"/>
          <p:nvPr/>
        </p:nvSpPr>
        <p:spPr>
          <a:xfrm>
            <a:off x="2836654" y="160738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836654" y="2487284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836654" y="334992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836654" y="4291221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836654" y="519597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59" name="Content Placeholder 4"/>
          <p:cNvSpPr txBox="1">
            <a:spLocks/>
          </p:cNvSpPr>
          <p:nvPr/>
        </p:nvSpPr>
        <p:spPr>
          <a:xfrm>
            <a:off x="3505200" y="1640540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Content Placeholder 4"/>
          <p:cNvSpPr txBox="1">
            <a:spLocks/>
          </p:cNvSpPr>
          <p:nvPr/>
        </p:nvSpPr>
        <p:spPr>
          <a:xfrm>
            <a:off x="3505200" y="2522466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Content Placeholder 4"/>
          <p:cNvSpPr txBox="1">
            <a:spLocks/>
          </p:cNvSpPr>
          <p:nvPr/>
        </p:nvSpPr>
        <p:spPr>
          <a:xfrm>
            <a:off x="3505200" y="3385785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Content Placeholder 4"/>
          <p:cNvSpPr txBox="1">
            <a:spLocks/>
          </p:cNvSpPr>
          <p:nvPr/>
        </p:nvSpPr>
        <p:spPr>
          <a:xfrm>
            <a:off x="3505200" y="4326403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Content Placeholder 4"/>
          <p:cNvSpPr txBox="1">
            <a:spLocks/>
          </p:cNvSpPr>
          <p:nvPr/>
        </p:nvSpPr>
        <p:spPr>
          <a:xfrm>
            <a:off x="3505200" y="5213230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67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Oval 307"/>
          <p:cNvSpPr/>
          <p:nvPr/>
        </p:nvSpPr>
        <p:spPr>
          <a:xfrm>
            <a:off x="2133600" y="5334001"/>
            <a:ext cx="3415566" cy="114621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en-US" sz="1800" kern="0">
              <a:solidFill>
                <a:sysClr val="window" lastClr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Combination Lock Shapes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076558" y="2549050"/>
            <a:ext cx="2118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Title Here</a:t>
            </a:r>
          </a:p>
        </p:txBody>
      </p:sp>
      <p:grpSp>
        <p:nvGrpSpPr>
          <p:cNvPr id="190" name="Group 189"/>
          <p:cNvGrpSpPr/>
          <p:nvPr/>
        </p:nvGrpSpPr>
        <p:grpSpPr>
          <a:xfrm>
            <a:off x="2019241" y="1575290"/>
            <a:ext cx="3807684" cy="3810000"/>
            <a:chOff x="5180012" y="819150"/>
            <a:chExt cx="5219700" cy="5222875"/>
          </a:xfrm>
        </p:grpSpPr>
        <p:sp>
          <p:nvSpPr>
            <p:cNvPr id="191" name="Oval 5"/>
            <p:cNvSpPr>
              <a:spLocks noChangeArrowheads="1"/>
            </p:cNvSpPr>
            <p:nvPr/>
          </p:nvSpPr>
          <p:spPr bwMode="auto">
            <a:xfrm>
              <a:off x="5180012" y="819150"/>
              <a:ext cx="5219700" cy="5222875"/>
            </a:xfrm>
            <a:prstGeom prst="ellipse">
              <a:avLst/>
            </a:prstGeom>
            <a:gradFill flip="none" rotWithShape="1">
              <a:gsLst>
                <a:gs pos="0">
                  <a:srgbClr val="818284"/>
                </a:gs>
                <a:gs pos="50000">
                  <a:srgbClr val="A4A5A9"/>
                </a:gs>
                <a:gs pos="100000">
                  <a:srgbClr val="F8F8F8"/>
                </a:gs>
              </a:gsLst>
              <a:lin ang="135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92" name="Oval 6"/>
            <p:cNvSpPr>
              <a:spLocks noChangeArrowheads="1"/>
            </p:cNvSpPr>
            <p:nvPr/>
          </p:nvSpPr>
          <p:spPr bwMode="auto">
            <a:xfrm>
              <a:off x="5541962" y="1179513"/>
              <a:ext cx="4497388" cy="4502150"/>
            </a:xfrm>
            <a:prstGeom prst="ellipse">
              <a:avLst/>
            </a:pr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93" name="Oval 7"/>
            <p:cNvSpPr>
              <a:spLocks noChangeArrowheads="1"/>
            </p:cNvSpPr>
            <p:nvPr/>
          </p:nvSpPr>
          <p:spPr bwMode="auto">
            <a:xfrm>
              <a:off x="5789612" y="1428750"/>
              <a:ext cx="4005263" cy="4005263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46000">
                  <a:srgbClr val="A1A2A6"/>
                </a:gs>
                <a:gs pos="93000">
                  <a:schemeClr val="bg1"/>
                </a:gs>
              </a:gsLst>
              <a:lin ang="13500000" scaled="1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94" name="Oval 8"/>
            <p:cNvSpPr>
              <a:spLocks noChangeArrowheads="1"/>
            </p:cNvSpPr>
            <p:nvPr/>
          </p:nvSpPr>
          <p:spPr bwMode="auto">
            <a:xfrm>
              <a:off x="6551612" y="2193925"/>
              <a:ext cx="2476500" cy="2473325"/>
            </a:xfrm>
            <a:prstGeom prst="ellipse">
              <a:avLst/>
            </a:prstGeom>
            <a:solidFill>
              <a:srgbClr val="7C7C7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95" name="Freeform 9"/>
            <p:cNvSpPr>
              <a:spLocks/>
            </p:cNvSpPr>
            <p:nvPr/>
          </p:nvSpPr>
          <p:spPr bwMode="auto">
            <a:xfrm>
              <a:off x="5868987" y="2806700"/>
              <a:ext cx="330200" cy="128588"/>
            </a:xfrm>
            <a:custGeom>
              <a:avLst/>
              <a:gdLst>
                <a:gd name="T0" fmla="*/ 88 w 88"/>
                <a:gd name="T1" fmla="*/ 31 h 34"/>
                <a:gd name="T2" fmla="*/ 83 w 88"/>
                <a:gd name="T3" fmla="*/ 34 h 34"/>
                <a:gd name="T4" fmla="*/ 3 w 88"/>
                <a:gd name="T5" fmla="*/ 8 h 34"/>
                <a:gd name="T6" fmla="*/ 1 w 88"/>
                <a:gd name="T7" fmla="*/ 3 h 34"/>
                <a:gd name="T8" fmla="*/ 1 w 88"/>
                <a:gd name="T9" fmla="*/ 3 h 34"/>
                <a:gd name="T10" fmla="*/ 6 w 88"/>
                <a:gd name="T11" fmla="*/ 1 h 34"/>
                <a:gd name="T12" fmla="*/ 85 w 88"/>
                <a:gd name="T13" fmla="*/ 26 h 34"/>
                <a:gd name="T14" fmla="*/ 88 w 88"/>
                <a:gd name="T15" fmla="*/ 3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34">
                  <a:moveTo>
                    <a:pt x="88" y="31"/>
                  </a:moveTo>
                  <a:cubicBezTo>
                    <a:pt x="87" y="33"/>
                    <a:pt x="85" y="34"/>
                    <a:pt x="83" y="3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5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1"/>
                    <a:pt x="4" y="0"/>
                    <a:pt x="6" y="1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7" y="27"/>
                    <a:pt x="88" y="29"/>
                    <a:pt x="88" y="3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96" name="Freeform 10"/>
            <p:cNvSpPr>
              <a:spLocks/>
            </p:cNvSpPr>
            <p:nvPr/>
          </p:nvSpPr>
          <p:spPr bwMode="auto">
            <a:xfrm>
              <a:off x="5784850" y="3295650"/>
              <a:ext cx="219075" cy="41275"/>
            </a:xfrm>
            <a:custGeom>
              <a:avLst/>
              <a:gdLst>
                <a:gd name="T0" fmla="*/ 57 w 58"/>
                <a:gd name="T1" fmla="*/ 7 h 11"/>
                <a:gd name="T2" fmla="*/ 53 w 58"/>
                <a:gd name="T3" fmla="*/ 11 h 11"/>
                <a:gd name="T4" fmla="*/ 4 w 58"/>
                <a:gd name="T5" fmla="*/ 9 h 11"/>
                <a:gd name="T6" fmla="*/ 0 w 58"/>
                <a:gd name="T7" fmla="*/ 4 h 11"/>
                <a:gd name="T8" fmla="*/ 0 w 58"/>
                <a:gd name="T9" fmla="*/ 4 h 11"/>
                <a:gd name="T10" fmla="*/ 4 w 58"/>
                <a:gd name="T11" fmla="*/ 0 h 11"/>
                <a:gd name="T12" fmla="*/ 54 w 58"/>
                <a:gd name="T13" fmla="*/ 3 h 11"/>
                <a:gd name="T14" fmla="*/ 57 w 58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1">
                  <a:moveTo>
                    <a:pt x="57" y="7"/>
                  </a:moveTo>
                  <a:cubicBezTo>
                    <a:pt x="57" y="9"/>
                    <a:pt x="55" y="11"/>
                    <a:pt x="53" y="11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8"/>
                    <a:pt x="0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6" y="3"/>
                    <a:pt x="58" y="5"/>
                    <a:pt x="57" y="7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97" name="Freeform 11"/>
            <p:cNvSpPr>
              <a:spLocks/>
            </p:cNvSpPr>
            <p:nvPr/>
          </p:nvSpPr>
          <p:spPr bwMode="auto">
            <a:xfrm>
              <a:off x="5797550" y="3171825"/>
              <a:ext cx="212725" cy="52388"/>
            </a:xfrm>
            <a:custGeom>
              <a:avLst/>
              <a:gdLst>
                <a:gd name="T0" fmla="*/ 57 w 57"/>
                <a:gd name="T1" fmla="*/ 10 h 14"/>
                <a:gd name="T2" fmla="*/ 53 w 57"/>
                <a:gd name="T3" fmla="*/ 14 h 14"/>
                <a:gd name="T4" fmla="*/ 3 w 57"/>
                <a:gd name="T5" fmla="*/ 8 h 14"/>
                <a:gd name="T6" fmla="*/ 0 w 57"/>
                <a:gd name="T7" fmla="*/ 4 h 14"/>
                <a:gd name="T8" fmla="*/ 0 w 57"/>
                <a:gd name="T9" fmla="*/ 4 h 14"/>
                <a:gd name="T10" fmla="*/ 4 w 57"/>
                <a:gd name="T11" fmla="*/ 0 h 14"/>
                <a:gd name="T12" fmla="*/ 54 w 57"/>
                <a:gd name="T13" fmla="*/ 6 h 14"/>
                <a:gd name="T14" fmla="*/ 57 w 57"/>
                <a:gd name="T15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14">
                  <a:moveTo>
                    <a:pt x="57" y="10"/>
                  </a:moveTo>
                  <a:cubicBezTo>
                    <a:pt x="57" y="13"/>
                    <a:pt x="55" y="14"/>
                    <a:pt x="53" y="1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6" y="6"/>
                    <a:pt x="57" y="8"/>
                    <a:pt x="57" y="10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98" name="Freeform 12"/>
            <p:cNvSpPr>
              <a:spLocks/>
            </p:cNvSpPr>
            <p:nvPr/>
          </p:nvSpPr>
          <p:spPr bwMode="auto">
            <a:xfrm>
              <a:off x="5811837" y="3048000"/>
              <a:ext cx="217488" cy="63500"/>
            </a:xfrm>
            <a:custGeom>
              <a:avLst/>
              <a:gdLst>
                <a:gd name="T0" fmla="*/ 58 w 58"/>
                <a:gd name="T1" fmla="*/ 14 h 17"/>
                <a:gd name="T2" fmla="*/ 53 w 58"/>
                <a:gd name="T3" fmla="*/ 17 h 17"/>
                <a:gd name="T4" fmla="*/ 4 w 58"/>
                <a:gd name="T5" fmla="*/ 8 h 17"/>
                <a:gd name="T6" fmla="*/ 1 w 58"/>
                <a:gd name="T7" fmla="*/ 4 h 17"/>
                <a:gd name="T8" fmla="*/ 1 w 58"/>
                <a:gd name="T9" fmla="*/ 4 h 17"/>
                <a:gd name="T10" fmla="*/ 6 w 58"/>
                <a:gd name="T11" fmla="*/ 0 h 17"/>
                <a:gd name="T12" fmla="*/ 55 w 58"/>
                <a:gd name="T13" fmla="*/ 9 h 17"/>
                <a:gd name="T14" fmla="*/ 58 w 58"/>
                <a:gd name="T15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7">
                  <a:moveTo>
                    <a:pt x="58" y="14"/>
                  </a:moveTo>
                  <a:cubicBezTo>
                    <a:pt x="57" y="16"/>
                    <a:pt x="55" y="17"/>
                    <a:pt x="53" y="17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2"/>
                    <a:pt x="3" y="0"/>
                    <a:pt x="6" y="0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8" y="12"/>
                    <a:pt x="58" y="1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99" name="Freeform 13"/>
            <p:cNvSpPr>
              <a:spLocks/>
            </p:cNvSpPr>
            <p:nvPr/>
          </p:nvSpPr>
          <p:spPr bwMode="auto">
            <a:xfrm>
              <a:off x="5842000" y="2924175"/>
              <a:ext cx="214313" cy="77788"/>
            </a:xfrm>
            <a:custGeom>
              <a:avLst/>
              <a:gdLst>
                <a:gd name="T0" fmla="*/ 56 w 57"/>
                <a:gd name="T1" fmla="*/ 18 h 21"/>
                <a:gd name="T2" fmla="*/ 51 w 57"/>
                <a:gd name="T3" fmla="*/ 20 h 21"/>
                <a:gd name="T4" fmla="*/ 3 w 57"/>
                <a:gd name="T5" fmla="*/ 9 h 21"/>
                <a:gd name="T6" fmla="*/ 0 w 57"/>
                <a:gd name="T7" fmla="*/ 4 h 21"/>
                <a:gd name="T8" fmla="*/ 0 w 57"/>
                <a:gd name="T9" fmla="*/ 4 h 21"/>
                <a:gd name="T10" fmla="*/ 5 w 57"/>
                <a:gd name="T11" fmla="*/ 1 h 21"/>
                <a:gd name="T12" fmla="*/ 53 w 57"/>
                <a:gd name="T13" fmla="*/ 13 h 21"/>
                <a:gd name="T14" fmla="*/ 56 w 57"/>
                <a:gd name="T15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21">
                  <a:moveTo>
                    <a:pt x="56" y="18"/>
                  </a:moveTo>
                  <a:cubicBezTo>
                    <a:pt x="56" y="20"/>
                    <a:pt x="54" y="21"/>
                    <a:pt x="51" y="2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2"/>
                    <a:pt x="3" y="0"/>
                    <a:pt x="5" y="1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5" y="13"/>
                    <a:pt x="57" y="15"/>
                    <a:pt x="56" y="18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0" name="Freeform 14"/>
            <p:cNvSpPr>
              <a:spLocks/>
            </p:cNvSpPr>
            <p:nvPr/>
          </p:nvSpPr>
          <p:spPr bwMode="auto">
            <a:xfrm>
              <a:off x="6149975" y="2247900"/>
              <a:ext cx="285750" cy="217488"/>
            </a:xfrm>
            <a:custGeom>
              <a:avLst/>
              <a:gdLst>
                <a:gd name="T0" fmla="*/ 75 w 76"/>
                <a:gd name="T1" fmla="*/ 56 h 58"/>
                <a:gd name="T2" fmla="*/ 69 w 76"/>
                <a:gd name="T3" fmla="*/ 57 h 58"/>
                <a:gd name="T4" fmla="*/ 2 w 76"/>
                <a:gd name="T5" fmla="*/ 8 h 58"/>
                <a:gd name="T6" fmla="*/ 1 w 76"/>
                <a:gd name="T7" fmla="*/ 3 h 58"/>
                <a:gd name="T8" fmla="*/ 1 w 76"/>
                <a:gd name="T9" fmla="*/ 3 h 58"/>
                <a:gd name="T10" fmla="*/ 7 w 76"/>
                <a:gd name="T11" fmla="*/ 2 h 58"/>
                <a:gd name="T12" fmla="*/ 74 w 76"/>
                <a:gd name="T13" fmla="*/ 50 h 58"/>
                <a:gd name="T14" fmla="*/ 75 w 76"/>
                <a:gd name="T15" fmla="*/ 5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58">
                  <a:moveTo>
                    <a:pt x="75" y="56"/>
                  </a:moveTo>
                  <a:cubicBezTo>
                    <a:pt x="74" y="58"/>
                    <a:pt x="71" y="58"/>
                    <a:pt x="69" y="5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7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1"/>
                    <a:pt x="5" y="0"/>
                    <a:pt x="7" y="2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6" y="51"/>
                    <a:pt x="76" y="54"/>
                    <a:pt x="75" y="56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1" name="Freeform 15"/>
            <p:cNvSpPr>
              <a:spLocks/>
            </p:cNvSpPr>
            <p:nvPr/>
          </p:nvSpPr>
          <p:spPr bwMode="auto">
            <a:xfrm>
              <a:off x="5916612" y="2687638"/>
              <a:ext cx="207963" cy="100013"/>
            </a:xfrm>
            <a:custGeom>
              <a:avLst/>
              <a:gdLst>
                <a:gd name="T0" fmla="*/ 55 w 55"/>
                <a:gd name="T1" fmla="*/ 24 h 27"/>
                <a:gd name="T2" fmla="*/ 49 w 55"/>
                <a:gd name="T3" fmla="*/ 26 h 27"/>
                <a:gd name="T4" fmla="*/ 3 w 55"/>
                <a:gd name="T5" fmla="*/ 8 h 27"/>
                <a:gd name="T6" fmla="*/ 1 w 55"/>
                <a:gd name="T7" fmla="*/ 3 h 27"/>
                <a:gd name="T8" fmla="*/ 1 w 55"/>
                <a:gd name="T9" fmla="*/ 3 h 27"/>
                <a:gd name="T10" fmla="*/ 6 w 55"/>
                <a:gd name="T11" fmla="*/ 1 h 27"/>
                <a:gd name="T12" fmla="*/ 52 w 55"/>
                <a:gd name="T13" fmla="*/ 18 h 27"/>
                <a:gd name="T14" fmla="*/ 55 w 55"/>
                <a:gd name="T15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7">
                  <a:moveTo>
                    <a:pt x="55" y="24"/>
                  </a:moveTo>
                  <a:cubicBezTo>
                    <a:pt x="54" y="26"/>
                    <a:pt x="51" y="27"/>
                    <a:pt x="49" y="2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5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1"/>
                    <a:pt x="4" y="0"/>
                    <a:pt x="6" y="1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4" y="19"/>
                    <a:pt x="55" y="21"/>
                    <a:pt x="55" y="2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2" name="Freeform 16"/>
            <p:cNvSpPr>
              <a:spLocks/>
            </p:cNvSpPr>
            <p:nvPr/>
          </p:nvSpPr>
          <p:spPr bwMode="auto">
            <a:xfrm>
              <a:off x="5965825" y="2570163"/>
              <a:ext cx="203200" cy="112713"/>
            </a:xfrm>
            <a:custGeom>
              <a:avLst/>
              <a:gdLst>
                <a:gd name="T0" fmla="*/ 53 w 54"/>
                <a:gd name="T1" fmla="*/ 27 h 30"/>
                <a:gd name="T2" fmla="*/ 48 w 54"/>
                <a:gd name="T3" fmla="*/ 29 h 30"/>
                <a:gd name="T4" fmla="*/ 3 w 54"/>
                <a:gd name="T5" fmla="*/ 9 h 30"/>
                <a:gd name="T6" fmla="*/ 1 w 54"/>
                <a:gd name="T7" fmla="*/ 3 h 30"/>
                <a:gd name="T8" fmla="*/ 1 w 54"/>
                <a:gd name="T9" fmla="*/ 3 h 30"/>
                <a:gd name="T10" fmla="*/ 6 w 54"/>
                <a:gd name="T11" fmla="*/ 1 h 30"/>
                <a:gd name="T12" fmla="*/ 51 w 54"/>
                <a:gd name="T13" fmla="*/ 22 h 30"/>
                <a:gd name="T14" fmla="*/ 53 w 54"/>
                <a:gd name="T15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30">
                  <a:moveTo>
                    <a:pt x="53" y="27"/>
                  </a:moveTo>
                  <a:cubicBezTo>
                    <a:pt x="53" y="29"/>
                    <a:pt x="50" y="30"/>
                    <a:pt x="48" y="2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5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1"/>
                    <a:pt x="4" y="0"/>
                    <a:pt x="6" y="1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3" y="23"/>
                    <a:pt x="54" y="25"/>
                    <a:pt x="53" y="27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3" name="Freeform 17"/>
            <p:cNvSpPr>
              <a:spLocks/>
            </p:cNvSpPr>
            <p:nvPr/>
          </p:nvSpPr>
          <p:spPr bwMode="auto">
            <a:xfrm>
              <a:off x="6022975" y="2460625"/>
              <a:ext cx="198438" cy="120650"/>
            </a:xfrm>
            <a:custGeom>
              <a:avLst/>
              <a:gdLst>
                <a:gd name="T0" fmla="*/ 52 w 53"/>
                <a:gd name="T1" fmla="*/ 29 h 32"/>
                <a:gd name="T2" fmla="*/ 46 w 53"/>
                <a:gd name="T3" fmla="*/ 31 h 32"/>
                <a:gd name="T4" fmla="*/ 3 w 53"/>
                <a:gd name="T5" fmla="*/ 8 h 32"/>
                <a:gd name="T6" fmla="*/ 1 w 53"/>
                <a:gd name="T7" fmla="*/ 2 h 32"/>
                <a:gd name="T8" fmla="*/ 1 w 53"/>
                <a:gd name="T9" fmla="*/ 2 h 32"/>
                <a:gd name="T10" fmla="*/ 6 w 53"/>
                <a:gd name="T11" fmla="*/ 1 h 32"/>
                <a:gd name="T12" fmla="*/ 50 w 53"/>
                <a:gd name="T13" fmla="*/ 24 h 32"/>
                <a:gd name="T14" fmla="*/ 52 w 53"/>
                <a:gd name="T15" fmla="*/ 2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32">
                  <a:moveTo>
                    <a:pt x="52" y="29"/>
                  </a:moveTo>
                  <a:cubicBezTo>
                    <a:pt x="51" y="31"/>
                    <a:pt x="48" y="32"/>
                    <a:pt x="46" y="31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4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1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2" y="25"/>
                    <a:pt x="53" y="27"/>
                    <a:pt x="52" y="29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4" name="Freeform 18"/>
            <p:cNvSpPr>
              <a:spLocks/>
            </p:cNvSpPr>
            <p:nvPr/>
          </p:nvSpPr>
          <p:spPr bwMode="auto">
            <a:xfrm>
              <a:off x="6086475" y="2352675"/>
              <a:ext cx="192088" cy="131763"/>
            </a:xfrm>
            <a:custGeom>
              <a:avLst/>
              <a:gdLst>
                <a:gd name="T0" fmla="*/ 50 w 51"/>
                <a:gd name="T1" fmla="*/ 33 h 35"/>
                <a:gd name="T2" fmla="*/ 45 w 51"/>
                <a:gd name="T3" fmla="*/ 34 h 35"/>
                <a:gd name="T4" fmla="*/ 2 w 51"/>
                <a:gd name="T5" fmla="*/ 8 h 35"/>
                <a:gd name="T6" fmla="*/ 1 w 51"/>
                <a:gd name="T7" fmla="*/ 2 h 35"/>
                <a:gd name="T8" fmla="*/ 1 w 51"/>
                <a:gd name="T9" fmla="*/ 2 h 35"/>
                <a:gd name="T10" fmla="*/ 6 w 51"/>
                <a:gd name="T11" fmla="*/ 1 h 35"/>
                <a:gd name="T12" fmla="*/ 49 w 51"/>
                <a:gd name="T13" fmla="*/ 27 h 35"/>
                <a:gd name="T14" fmla="*/ 50 w 51"/>
                <a:gd name="T15" fmla="*/ 3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35">
                  <a:moveTo>
                    <a:pt x="50" y="33"/>
                  </a:moveTo>
                  <a:cubicBezTo>
                    <a:pt x="49" y="34"/>
                    <a:pt x="46" y="35"/>
                    <a:pt x="45" y="34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7"/>
                    <a:pt x="0" y="4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1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1" y="28"/>
                    <a:pt x="51" y="31"/>
                    <a:pt x="50" y="3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5" name="Freeform 19"/>
            <p:cNvSpPr>
              <a:spLocks/>
            </p:cNvSpPr>
            <p:nvPr/>
          </p:nvSpPr>
          <p:spPr bwMode="auto">
            <a:xfrm>
              <a:off x="6586537" y="1803400"/>
              <a:ext cx="220663" cy="285750"/>
            </a:xfrm>
            <a:custGeom>
              <a:avLst/>
              <a:gdLst>
                <a:gd name="T0" fmla="*/ 57 w 59"/>
                <a:gd name="T1" fmla="*/ 75 h 76"/>
                <a:gd name="T2" fmla="*/ 51 w 59"/>
                <a:gd name="T3" fmla="*/ 74 h 76"/>
                <a:gd name="T4" fmla="*/ 2 w 59"/>
                <a:gd name="T5" fmla="*/ 7 h 76"/>
                <a:gd name="T6" fmla="*/ 3 w 59"/>
                <a:gd name="T7" fmla="*/ 1 h 76"/>
                <a:gd name="T8" fmla="*/ 3 w 59"/>
                <a:gd name="T9" fmla="*/ 1 h 76"/>
                <a:gd name="T10" fmla="*/ 8 w 59"/>
                <a:gd name="T11" fmla="*/ 2 h 76"/>
                <a:gd name="T12" fmla="*/ 58 w 59"/>
                <a:gd name="T13" fmla="*/ 69 h 76"/>
                <a:gd name="T14" fmla="*/ 57 w 59"/>
                <a:gd name="T15" fmla="*/ 7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76">
                  <a:moveTo>
                    <a:pt x="57" y="75"/>
                  </a:moveTo>
                  <a:cubicBezTo>
                    <a:pt x="55" y="76"/>
                    <a:pt x="52" y="76"/>
                    <a:pt x="51" y="74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5"/>
                    <a:pt x="1" y="3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0"/>
                    <a:pt x="7" y="0"/>
                    <a:pt x="8" y="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9" y="71"/>
                    <a:pt x="59" y="73"/>
                    <a:pt x="57" y="75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6" name="Freeform 20"/>
            <p:cNvSpPr>
              <a:spLocks/>
            </p:cNvSpPr>
            <p:nvPr/>
          </p:nvSpPr>
          <p:spPr bwMode="auto">
            <a:xfrm>
              <a:off x="6232525" y="2149475"/>
              <a:ext cx="176213" cy="150813"/>
            </a:xfrm>
            <a:custGeom>
              <a:avLst/>
              <a:gdLst>
                <a:gd name="T0" fmla="*/ 46 w 47"/>
                <a:gd name="T1" fmla="*/ 38 h 40"/>
                <a:gd name="T2" fmla="*/ 40 w 47"/>
                <a:gd name="T3" fmla="*/ 39 h 40"/>
                <a:gd name="T4" fmla="*/ 2 w 47"/>
                <a:gd name="T5" fmla="*/ 8 h 40"/>
                <a:gd name="T6" fmla="*/ 1 w 47"/>
                <a:gd name="T7" fmla="*/ 2 h 40"/>
                <a:gd name="T8" fmla="*/ 1 w 47"/>
                <a:gd name="T9" fmla="*/ 2 h 40"/>
                <a:gd name="T10" fmla="*/ 7 w 47"/>
                <a:gd name="T11" fmla="*/ 1 h 40"/>
                <a:gd name="T12" fmla="*/ 45 w 47"/>
                <a:gd name="T13" fmla="*/ 32 h 40"/>
                <a:gd name="T14" fmla="*/ 46 w 47"/>
                <a:gd name="T15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40">
                  <a:moveTo>
                    <a:pt x="46" y="38"/>
                  </a:moveTo>
                  <a:cubicBezTo>
                    <a:pt x="45" y="40"/>
                    <a:pt x="42" y="40"/>
                    <a:pt x="40" y="3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6"/>
                    <a:pt x="0" y="4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5" y="0"/>
                    <a:pt x="7" y="1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7" y="34"/>
                    <a:pt x="47" y="36"/>
                    <a:pt x="46" y="38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7" name="Freeform 21"/>
            <p:cNvSpPr>
              <a:spLocks/>
            </p:cNvSpPr>
            <p:nvPr/>
          </p:nvSpPr>
          <p:spPr bwMode="auto">
            <a:xfrm>
              <a:off x="6315075" y="2055813"/>
              <a:ext cx="169863" cy="157163"/>
            </a:xfrm>
            <a:custGeom>
              <a:avLst/>
              <a:gdLst>
                <a:gd name="T0" fmla="*/ 44 w 45"/>
                <a:gd name="T1" fmla="*/ 41 h 42"/>
                <a:gd name="T2" fmla="*/ 38 w 45"/>
                <a:gd name="T3" fmla="*/ 41 h 42"/>
                <a:gd name="T4" fmla="*/ 1 w 45"/>
                <a:gd name="T5" fmla="*/ 7 h 42"/>
                <a:gd name="T6" fmla="*/ 1 w 45"/>
                <a:gd name="T7" fmla="*/ 2 h 42"/>
                <a:gd name="T8" fmla="*/ 1 w 45"/>
                <a:gd name="T9" fmla="*/ 2 h 42"/>
                <a:gd name="T10" fmla="*/ 7 w 45"/>
                <a:gd name="T11" fmla="*/ 1 h 42"/>
                <a:gd name="T12" fmla="*/ 44 w 45"/>
                <a:gd name="T13" fmla="*/ 35 h 42"/>
                <a:gd name="T14" fmla="*/ 44 w 45"/>
                <a:gd name="T15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42">
                  <a:moveTo>
                    <a:pt x="44" y="41"/>
                  </a:moveTo>
                  <a:cubicBezTo>
                    <a:pt x="42" y="42"/>
                    <a:pt x="40" y="42"/>
                    <a:pt x="38" y="41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5" y="36"/>
                    <a:pt x="45" y="39"/>
                    <a:pt x="44" y="4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8" name="Freeform 22"/>
            <p:cNvSpPr>
              <a:spLocks/>
            </p:cNvSpPr>
            <p:nvPr/>
          </p:nvSpPr>
          <p:spPr bwMode="auto">
            <a:xfrm>
              <a:off x="6402387" y="1965325"/>
              <a:ext cx="165100" cy="169863"/>
            </a:xfrm>
            <a:custGeom>
              <a:avLst/>
              <a:gdLst>
                <a:gd name="T0" fmla="*/ 42 w 44"/>
                <a:gd name="T1" fmla="*/ 43 h 45"/>
                <a:gd name="T2" fmla="*/ 36 w 44"/>
                <a:gd name="T3" fmla="*/ 43 h 45"/>
                <a:gd name="T4" fmla="*/ 2 w 44"/>
                <a:gd name="T5" fmla="*/ 8 h 45"/>
                <a:gd name="T6" fmla="*/ 2 w 44"/>
                <a:gd name="T7" fmla="*/ 2 h 45"/>
                <a:gd name="T8" fmla="*/ 2 w 44"/>
                <a:gd name="T9" fmla="*/ 2 h 45"/>
                <a:gd name="T10" fmla="*/ 7 w 44"/>
                <a:gd name="T11" fmla="*/ 2 h 45"/>
                <a:gd name="T12" fmla="*/ 42 w 44"/>
                <a:gd name="T13" fmla="*/ 38 h 45"/>
                <a:gd name="T14" fmla="*/ 42 w 44"/>
                <a:gd name="T15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45">
                  <a:moveTo>
                    <a:pt x="42" y="43"/>
                  </a:moveTo>
                  <a:cubicBezTo>
                    <a:pt x="40" y="45"/>
                    <a:pt x="38" y="45"/>
                    <a:pt x="36" y="43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6"/>
                    <a:pt x="0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0"/>
                    <a:pt x="6" y="0"/>
                    <a:pt x="7" y="2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4" y="39"/>
                    <a:pt x="43" y="42"/>
                    <a:pt x="42" y="4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09" name="Freeform 23"/>
            <p:cNvSpPr>
              <a:spLocks/>
            </p:cNvSpPr>
            <p:nvPr/>
          </p:nvSpPr>
          <p:spPr bwMode="auto">
            <a:xfrm>
              <a:off x="6496050" y="1882775"/>
              <a:ext cx="153988" cy="176213"/>
            </a:xfrm>
            <a:custGeom>
              <a:avLst/>
              <a:gdLst>
                <a:gd name="T0" fmla="*/ 39 w 41"/>
                <a:gd name="T1" fmla="*/ 45 h 47"/>
                <a:gd name="T2" fmla="*/ 34 w 41"/>
                <a:gd name="T3" fmla="*/ 45 h 47"/>
                <a:gd name="T4" fmla="*/ 1 w 41"/>
                <a:gd name="T5" fmla="*/ 7 h 47"/>
                <a:gd name="T6" fmla="*/ 2 w 41"/>
                <a:gd name="T7" fmla="*/ 1 h 47"/>
                <a:gd name="T8" fmla="*/ 2 w 41"/>
                <a:gd name="T9" fmla="*/ 1 h 47"/>
                <a:gd name="T10" fmla="*/ 7 w 41"/>
                <a:gd name="T11" fmla="*/ 2 h 47"/>
                <a:gd name="T12" fmla="*/ 40 w 41"/>
                <a:gd name="T13" fmla="*/ 40 h 47"/>
                <a:gd name="T14" fmla="*/ 39 w 41"/>
                <a:gd name="T15" fmla="*/ 4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47">
                  <a:moveTo>
                    <a:pt x="39" y="45"/>
                  </a:moveTo>
                  <a:cubicBezTo>
                    <a:pt x="38" y="47"/>
                    <a:pt x="35" y="47"/>
                    <a:pt x="34" y="4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6" y="0"/>
                    <a:pt x="7" y="2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1"/>
                    <a:pt x="41" y="44"/>
                    <a:pt x="39" y="45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0" name="Freeform 24"/>
            <p:cNvSpPr>
              <a:spLocks/>
            </p:cNvSpPr>
            <p:nvPr/>
          </p:nvSpPr>
          <p:spPr bwMode="auto">
            <a:xfrm>
              <a:off x="7142162" y="1517650"/>
              <a:ext cx="131763" cy="331788"/>
            </a:xfrm>
            <a:custGeom>
              <a:avLst/>
              <a:gdLst>
                <a:gd name="T0" fmla="*/ 32 w 35"/>
                <a:gd name="T1" fmla="*/ 87 h 88"/>
                <a:gd name="T2" fmla="*/ 27 w 35"/>
                <a:gd name="T3" fmla="*/ 84 h 88"/>
                <a:gd name="T4" fmla="*/ 1 w 35"/>
                <a:gd name="T5" fmla="*/ 5 h 88"/>
                <a:gd name="T6" fmla="*/ 3 w 35"/>
                <a:gd name="T7" fmla="*/ 0 h 88"/>
                <a:gd name="T8" fmla="*/ 3 w 35"/>
                <a:gd name="T9" fmla="*/ 0 h 88"/>
                <a:gd name="T10" fmla="*/ 8 w 35"/>
                <a:gd name="T11" fmla="*/ 3 h 88"/>
                <a:gd name="T12" fmla="*/ 35 w 35"/>
                <a:gd name="T13" fmla="*/ 82 h 88"/>
                <a:gd name="T14" fmla="*/ 32 w 35"/>
                <a:gd name="T15" fmla="*/ 8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88">
                  <a:moveTo>
                    <a:pt x="32" y="87"/>
                  </a:moveTo>
                  <a:cubicBezTo>
                    <a:pt x="30" y="88"/>
                    <a:pt x="28" y="86"/>
                    <a:pt x="27" y="8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3"/>
                    <a:pt x="1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5" y="84"/>
                    <a:pt x="34" y="86"/>
                    <a:pt x="32" y="87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1" name="Freeform 25"/>
            <p:cNvSpPr>
              <a:spLocks/>
            </p:cNvSpPr>
            <p:nvPr/>
          </p:nvSpPr>
          <p:spPr bwMode="auto">
            <a:xfrm>
              <a:off x="6694487" y="1736725"/>
              <a:ext cx="139700" cy="187325"/>
            </a:xfrm>
            <a:custGeom>
              <a:avLst/>
              <a:gdLst>
                <a:gd name="T0" fmla="*/ 35 w 37"/>
                <a:gd name="T1" fmla="*/ 49 h 50"/>
                <a:gd name="T2" fmla="*/ 29 w 37"/>
                <a:gd name="T3" fmla="*/ 48 h 50"/>
                <a:gd name="T4" fmla="*/ 2 w 37"/>
                <a:gd name="T5" fmla="*/ 6 h 50"/>
                <a:gd name="T6" fmla="*/ 3 w 37"/>
                <a:gd name="T7" fmla="*/ 1 h 50"/>
                <a:gd name="T8" fmla="*/ 3 w 37"/>
                <a:gd name="T9" fmla="*/ 1 h 50"/>
                <a:gd name="T10" fmla="*/ 8 w 37"/>
                <a:gd name="T11" fmla="*/ 2 h 50"/>
                <a:gd name="T12" fmla="*/ 36 w 37"/>
                <a:gd name="T13" fmla="*/ 44 h 50"/>
                <a:gd name="T14" fmla="*/ 35 w 37"/>
                <a:gd name="T15" fmla="*/ 4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50">
                  <a:moveTo>
                    <a:pt x="35" y="49"/>
                  </a:moveTo>
                  <a:cubicBezTo>
                    <a:pt x="33" y="50"/>
                    <a:pt x="30" y="50"/>
                    <a:pt x="29" y="4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5" y="0"/>
                    <a:pt x="7" y="0"/>
                    <a:pt x="8" y="2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7" y="45"/>
                    <a:pt x="36" y="48"/>
                    <a:pt x="35" y="49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2" name="Freeform 26"/>
            <p:cNvSpPr>
              <a:spLocks/>
            </p:cNvSpPr>
            <p:nvPr/>
          </p:nvSpPr>
          <p:spPr bwMode="auto">
            <a:xfrm>
              <a:off x="6804025" y="1668463"/>
              <a:ext cx="127000" cy="198438"/>
            </a:xfrm>
            <a:custGeom>
              <a:avLst/>
              <a:gdLst>
                <a:gd name="T0" fmla="*/ 31 w 34"/>
                <a:gd name="T1" fmla="*/ 52 h 53"/>
                <a:gd name="T2" fmla="*/ 26 w 34"/>
                <a:gd name="T3" fmla="*/ 50 h 53"/>
                <a:gd name="T4" fmla="*/ 1 w 34"/>
                <a:gd name="T5" fmla="*/ 7 h 53"/>
                <a:gd name="T6" fmla="*/ 3 w 34"/>
                <a:gd name="T7" fmla="*/ 2 h 53"/>
                <a:gd name="T8" fmla="*/ 3 w 34"/>
                <a:gd name="T9" fmla="*/ 2 h 53"/>
                <a:gd name="T10" fmla="*/ 8 w 34"/>
                <a:gd name="T11" fmla="*/ 3 h 53"/>
                <a:gd name="T12" fmla="*/ 33 w 34"/>
                <a:gd name="T13" fmla="*/ 46 h 53"/>
                <a:gd name="T14" fmla="*/ 31 w 34"/>
                <a:gd name="T15" fmla="*/ 5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3">
                  <a:moveTo>
                    <a:pt x="31" y="52"/>
                  </a:moveTo>
                  <a:cubicBezTo>
                    <a:pt x="29" y="53"/>
                    <a:pt x="27" y="52"/>
                    <a:pt x="26" y="5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4" y="48"/>
                    <a:pt x="33" y="51"/>
                    <a:pt x="31" y="5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3" name="Freeform 27"/>
            <p:cNvSpPr>
              <a:spLocks/>
            </p:cNvSpPr>
            <p:nvPr/>
          </p:nvSpPr>
          <p:spPr bwMode="auto">
            <a:xfrm>
              <a:off x="6916737" y="1612900"/>
              <a:ext cx="115888" cy="201613"/>
            </a:xfrm>
            <a:custGeom>
              <a:avLst/>
              <a:gdLst>
                <a:gd name="T0" fmla="*/ 28 w 31"/>
                <a:gd name="T1" fmla="*/ 53 h 54"/>
                <a:gd name="T2" fmla="*/ 22 w 31"/>
                <a:gd name="T3" fmla="*/ 51 h 54"/>
                <a:gd name="T4" fmla="*/ 0 w 31"/>
                <a:gd name="T5" fmla="*/ 7 h 54"/>
                <a:gd name="T6" fmla="*/ 2 w 31"/>
                <a:gd name="T7" fmla="*/ 1 h 54"/>
                <a:gd name="T8" fmla="*/ 2 w 31"/>
                <a:gd name="T9" fmla="*/ 1 h 54"/>
                <a:gd name="T10" fmla="*/ 8 w 31"/>
                <a:gd name="T11" fmla="*/ 3 h 54"/>
                <a:gd name="T12" fmla="*/ 30 w 31"/>
                <a:gd name="T13" fmla="*/ 48 h 54"/>
                <a:gd name="T14" fmla="*/ 28 w 31"/>
                <a:gd name="T15" fmla="*/ 5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54">
                  <a:moveTo>
                    <a:pt x="28" y="53"/>
                  </a:moveTo>
                  <a:cubicBezTo>
                    <a:pt x="26" y="54"/>
                    <a:pt x="23" y="53"/>
                    <a:pt x="22" y="5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50"/>
                    <a:pt x="30" y="52"/>
                    <a:pt x="28" y="5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4" name="Freeform 28"/>
            <p:cNvSpPr>
              <a:spLocks/>
            </p:cNvSpPr>
            <p:nvPr/>
          </p:nvSpPr>
          <p:spPr bwMode="auto">
            <a:xfrm>
              <a:off x="7029450" y="1563688"/>
              <a:ext cx="104775" cy="206375"/>
            </a:xfrm>
            <a:custGeom>
              <a:avLst/>
              <a:gdLst>
                <a:gd name="T0" fmla="*/ 25 w 28"/>
                <a:gd name="T1" fmla="*/ 54 h 55"/>
                <a:gd name="T2" fmla="*/ 20 w 28"/>
                <a:gd name="T3" fmla="*/ 52 h 55"/>
                <a:gd name="T4" fmla="*/ 1 w 28"/>
                <a:gd name="T5" fmla="*/ 6 h 55"/>
                <a:gd name="T6" fmla="*/ 3 w 28"/>
                <a:gd name="T7" fmla="*/ 1 h 55"/>
                <a:gd name="T8" fmla="*/ 3 w 28"/>
                <a:gd name="T9" fmla="*/ 1 h 55"/>
                <a:gd name="T10" fmla="*/ 8 w 28"/>
                <a:gd name="T11" fmla="*/ 3 h 55"/>
                <a:gd name="T12" fmla="*/ 27 w 28"/>
                <a:gd name="T13" fmla="*/ 49 h 55"/>
                <a:gd name="T14" fmla="*/ 25 w 28"/>
                <a:gd name="T15" fmla="*/ 5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55">
                  <a:moveTo>
                    <a:pt x="25" y="54"/>
                  </a:moveTo>
                  <a:cubicBezTo>
                    <a:pt x="23" y="55"/>
                    <a:pt x="21" y="54"/>
                    <a:pt x="20" y="52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51"/>
                    <a:pt x="27" y="53"/>
                    <a:pt x="25" y="5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5" name="Freeform 29"/>
            <p:cNvSpPr>
              <a:spLocks/>
            </p:cNvSpPr>
            <p:nvPr/>
          </p:nvSpPr>
          <p:spPr bwMode="auto">
            <a:xfrm>
              <a:off x="7758112" y="1416050"/>
              <a:ext cx="34925" cy="342900"/>
            </a:xfrm>
            <a:custGeom>
              <a:avLst/>
              <a:gdLst>
                <a:gd name="T0" fmla="*/ 5 w 9"/>
                <a:gd name="T1" fmla="*/ 91 h 91"/>
                <a:gd name="T2" fmla="*/ 1 w 9"/>
                <a:gd name="T3" fmla="*/ 87 h 91"/>
                <a:gd name="T4" fmla="*/ 0 w 9"/>
                <a:gd name="T5" fmla="*/ 4 h 91"/>
                <a:gd name="T6" fmla="*/ 4 w 9"/>
                <a:gd name="T7" fmla="*/ 0 h 91"/>
                <a:gd name="T8" fmla="*/ 4 w 9"/>
                <a:gd name="T9" fmla="*/ 0 h 91"/>
                <a:gd name="T10" fmla="*/ 9 w 9"/>
                <a:gd name="T11" fmla="*/ 4 h 91"/>
                <a:gd name="T12" fmla="*/ 9 w 9"/>
                <a:gd name="T13" fmla="*/ 87 h 91"/>
                <a:gd name="T14" fmla="*/ 5 w 9"/>
                <a:gd name="T15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1">
                  <a:moveTo>
                    <a:pt x="5" y="91"/>
                  </a:moveTo>
                  <a:cubicBezTo>
                    <a:pt x="3" y="91"/>
                    <a:pt x="1" y="89"/>
                    <a:pt x="1" y="8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9" y="4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9" y="89"/>
                    <a:pt x="7" y="91"/>
                    <a:pt x="5" y="9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6" name="Freeform 30"/>
            <p:cNvSpPr>
              <a:spLocks/>
            </p:cNvSpPr>
            <p:nvPr/>
          </p:nvSpPr>
          <p:spPr bwMode="auto">
            <a:xfrm>
              <a:off x="7265987" y="1484313"/>
              <a:ext cx="82550" cy="214313"/>
            </a:xfrm>
            <a:custGeom>
              <a:avLst/>
              <a:gdLst>
                <a:gd name="T0" fmla="*/ 19 w 22"/>
                <a:gd name="T1" fmla="*/ 56 h 57"/>
                <a:gd name="T2" fmla="*/ 14 w 22"/>
                <a:gd name="T3" fmla="*/ 54 h 57"/>
                <a:gd name="T4" fmla="*/ 1 w 22"/>
                <a:gd name="T5" fmla="*/ 6 h 57"/>
                <a:gd name="T6" fmla="*/ 4 w 22"/>
                <a:gd name="T7" fmla="*/ 1 h 57"/>
                <a:gd name="T8" fmla="*/ 4 w 22"/>
                <a:gd name="T9" fmla="*/ 1 h 57"/>
                <a:gd name="T10" fmla="*/ 9 w 22"/>
                <a:gd name="T11" fmla="*/ 3 h 57"/>
                <a:gd name="T12" fmla="*/ 22 w 22"/>
                <a:gd name="T13" fmla="*/ 51 h 57"/>
                <a:gd name="T14" fmla="*/ 19 w 22"/>
                <a:gd name="T15" fmla="*/ 5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57">
                  <a:moveTo>
                    <a:pt x="19" y="56"/>
                  </a:moveTo>
                  <a:cubicBezTo>
                    <a:pt x="17" y="57"/>
                    <a:pt x="15" y="56"/>
                    <a:pt x="14" y="54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3"/>
                    <a:pt x="2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8" y="1"/>
                    <a:pt x="9" y="3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2" y="54"/>
                    <a:pt x="21" y="56"/>
                    <a:pt x="19" y="56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7" name="Freeform 31"/>
            <p:cNvSpPr>
              <a:spLocks/>
            </p:cNvSpPr>
            <p:nvPr/>
          </p:nvSpPr>
          <p:spPr bwMode="auto">
            <a:xfrm>
              <a:off x="7389812" y="1457325"/>
              <a:ext cx="71438" cy="214313"/>
            </a:xfrm>
            <a:custGeom>
              <a:avLst/>
              <a:gdLst>
                <a:gd name="T0" fmla="*/ 15 w 19"/>
                <a:gd name="T1" fmla="*/ 57 h 57"/>
                <a:gd name="T2" fmla="*/ 10 w 19"/>
                <a:gd name="T3" fmla="*/ 54 h 57"/>
                <a:gd name="T4" fmla="*/ 0 w 19"/>
                <a:gd name="T5" fmla="*/ 5 h 57"/>
                <a:gd name="T6" fmla="*/ 3 w 19"/>
                <a:gd name="T7" fmla="*/ 0 h 57"/>
                <a:gd name="T8" fmla="*/ 3 w 19"/>
                <a:gd name="T9" fmla="*/ 0 h 57"/>
                <a:gd name="T10" fmla="*/ 8 w 19"/>
                <a:gd name="T11" fmla="*/ 3 h 57"/>
                <a:gd name="T12" fmla="*/ 18 w 19"/>
                <a:gd name="T13" fmla="*/ 52 h 57"/>
                <a:gd name="T14" fmla="*/ 15 w 19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57">
                  <a:moveTo>
                    <a:pt x="15" y="57"/>
                  </a:moveTo>
                  <a:cubicBezTo>
                    <a:pt x="13" y="57"/>
                    <a:pt x="11" y="56"/>
                    <a:pt x="10" y="5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1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0"/>
                    <a:pt x="8" y="1"/>
                    <a:pt x="8" y="3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9" y="54"/>
                    <a:pt x="17" y="56"/>
                    <a:pt x="15" y="57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8" name="Freeform 32"/>
            <p:cNvSpPr>
              <a:spLocks/>
            </p:cNvSpPr>
            <p:nvPr/>
          </p:nvSpPr>
          <p:spPr bwMode="auto">
            <a:xfrm>
              <a:off x="7513637" y="1435100"/>
              <a:ext cx="57150" cy="219075"/>
            </a:xfrm>
            <a:custGeom>
              <a:avLst/>
              <a:gdLst>
                <a:gd name="T0" fmla="*/ 12 w 15"/>
                <a:gd name="T1" fmla="*/ 58 h 58"/>
                <a:gd name="T2" fmla="*/ 7 w 15"/>
                <a:gd name="T3" fmla="*/ 54 h 58"/>
                <a:gd name="T4" fmla="*/ 0 w 15"/>
                <a:gd name="T5" fmla="*/ 5 h 58"/>
                <a:gd name="T6" fmla="*/ 4 w 15"/>
                <a:gd name="T7" fmla="*/ 1 h 58"/>
                <a:gd name="T8" fmla="*/ 4 w 15"/>
                <a:gd name="T9" fmla="*/ 1 h 58"/>
                <a:gd name="T10" fmla="*/ 8 w 15"/>
                <a:gd name="T11" fmla="*/ 4 h 58"/>
                <a:gd name="T12" fmla="*/ 15 w 15"/>
                <a:gd name="T13" fmla="*/ 53 h 58"/>
                <a:gd name="T14" fmla="*/ 12 w 15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8">
                  <a:moveTo>
                    <a:pt x="12" y="58"/>
                  </a:moveTo>
                  <a:cubicBezTo>
                    <a:pt x="10" y="58"/>
                    <a:pt x="7" y="57"/>
                    <a:pt x="7" y="5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1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56"/>
                    <a:pt x="14" y="58"/>
                    <a:pt x="12" y="58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19" name="Freeform 33"/>
            <p:cNvSpPr>
              <a:spLocks/>
            </p:cNvSpPr>
            <p:nvPr/>
          </p:nvSpPr>
          <p:spPr bwMode="auto">
            <a:xfrm>
              <a:off x="7637462" y="1423988"/>
              <a:ext cx="46038" cy="217488"/>
            </a:xfrm>
            <a:custGeom>
              <a:avLst/>
              <a:gdLst>
                <a:gd name="T0" fmla="*/ 9 w 12"/>
                <a:gd name="T1" fmla="*/ 58 h 58"/>
                <a:gd name="T2" fmla="*/ 4 w 12"/>
                <a:gd name="T3" fmla="*/ 54 h 58"/>
                <a:gd name="T4" fmla="*/ 0 w 12"/>
                <a:gd name="T5" fmla="*/ 5 h 58"/>
                <a:gd name="T6" fmla="*/ 4 w 12"/>
                <a:gd name="T7" fmla="*/ 0 h 58"/>
                <a:gd name="T8" fmla="*/ 4 w 12"/>
                <a:gd name="T9" fmla="*/ 0 h 58"/>
                <a:gd name="T10" fmla="*/ 8 w 12"/>
                <a:gd name="T11" fmla="*/ 4 h 58"/>
                <a:gd name="T12" fmla="*/ 12 w 12"/>
                <a:gd name="T13" fmla="*/ 54 h 58"/>
                <a:gd name="T14" fmla="*/ 9 w 12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58">
                  <a:moveTo>
                    <a:pt x="9" y="58"/>
                  </a:moveTo>
                  <a:cubicBezTo>
                    <a:pt x="6" y="58"/>
                    <a:pt x="4" y="56"/>
                    <a:pt x="4" y="5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6"/>
                    <a:pt x="11" y="58"/>
                    <a:pt x="9" y="58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0" name="Freeform 34"/>
            <p:cNvSpPr>
              <a:spLocks/>
            </p:cNvSpPr>
            <p:nvPr/>
          </p:nvSpPr>
          <p:spPr bwMode="auto">
            <a:xfrm>
              <a:off x="8280400" y="1506538"/>
              <a:ext cx="128588" cy="331788"/>
            </a:xfrm>
            <a:custGeom>
              <a:avLst/>
              <a:gdLst>
                <a:gd name="T0" fmla="*/ 4 w 34"/>
                <a:gd name="T1" fmla="*/ 88 h 88"/>
                <a:gd name="T2" fmla="*/ 1 w 34"/>
                <a:gd name="T3" fmla="*/ 83 h 88"/>
                <a:gd name="T4" fmla="*/ 26 w 34"/>
                <a:gd name="T5" fmla="*/ 3 h 88"/>
                <a:gd name="T6" fmla="*/ 31 w 34"/>
                <a:gd name="T7" fmla="*/ 1 h 88"/>
                <a:gd name="T8" fmla="*/ 31 w 34"/>
                <a:gd name="T9" fmla="*/ 1 h 88"/>
                <a:gd name="T10" fmla="*/ 34 w 34"/>
                <a:gd name="T11" fmla="*/ 6 h 88"/>
                <a:gd name="T12" fmla="*/ 9 w 34"/>
                <a:gd name="T13" fmla="*/ 85 h 88"/>
                <a:gd name="T14" fmla="*/ 4 w 34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88">
                  <a:moveTo>
                    <a:pt x="4" y="88"/>
                  </a:moveTo>
                  <a:cubicBezTo>
                    <a:pt x="1" y="87"/>
                    <a:pt x="0" y="85"/>
                    <a:pt x="1" y="8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7" y="1"/>
                    <a:pt x="29" y="0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4"/>
                    <a:pt x="34" y="6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8" y="87"/>
                    <a:pt x="6" y="88"/>
                    <a:pt x="4" y="88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1" name="Freeform 35"/>
            <p:cNvSpPr>
              <a:spLocks/>
            </p:cNvSpPr>
            <p:nvPr/>
          </p:nvSpPr>
          <p:spPr bwMode="auto">
            <a:xfrm>
              <a:off x="7878762" y="1423988"/>
              <a:ext cx="41275" cy="217488"/>
            </a:xfrm>
            <a:custGeom>
              <a:avLst/>
              <a:gdLst>
                <a:gd name="T0" fmla="*/ 4 w 11"/>
                <a:gd name="T1" fmla="*/ 58 h 58"/>
                <a:gd name="T2" fmla="*/ 0 w 11"/>
                <a:gd name="T3" fmla="*/ 53 h 58"/>
                <a:gd name="T4" fmla="*/ 3 w 11"/>
                <a:gd name="T5" fmla="*/ 4 h 58"/>
                <a:gd name="T6" fmla="*/ 7 w 11"/>
                <a:gd name="T7" fmla="*/ 0 h 58"/>
                <a:gd name="T8" fmla="*/ 7 w 11"/>
                <a:gd name="T9" fmla="*/ 0 h 58"/>
                <a:gd name="T10" fmla="*/ 11 w 11"/>
                <a:gd name="T11" fmla="*/ 4 h 58"/>
                <a:gd name="T12" fmla="*/ 9 w 11"/>
                <a:gd name="T13" fmla="*/ 54 h 58"/>
                <a:gd name="T14" fmla="*/ 4 w 11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58">
                  <a:moveTo>
                    <a:pt x="4" y="58"/>
                  </a:moveTo>
                  <a:cubicBezTo>
                    <a:pt x="2" y="58"/>
                    <a:pt x="0" y="56"/>
                    <a:pt x="0" y="5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2"/>
                    <a:pt x="5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2"/>
                    <a:pt x="11" y="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8" y="56"/>
                    <a:pt x="7" y="58"/>
                    <a:pt x="4" y="58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2" name="Freeform 36"/>
            <p:cNvSpPr>
              <a:spLocks/>
            </p:cNvSpPr>
            <p:nvPr/>
          </p:nvSpPr>
          <p:spPr bwMode="auto">
            <a:xfrm>
              <a:off x="7991475" y="1435100"/>
              <a:ext cx="52388" cy="219075"/>
            </a:xfrm>
            <a:custGeom>
              <a:avLst/>
              <a:gdLst>
                <a:gd name="T0" fmla="*/ 4 w 14"/>
                <a:gd name="T1" fmla="*/ 57 h 58"/>
                <a:gd name="T2" fmla="*/ 1 w 14"/>
                <a:gd name="T3" fmla="*/ 53 h 58"/>
                <a:gd name="T4" fmla="*/ 6 w 14"/>
                <a:gd name="T5" fmla="*/ 3 h 58"/>
                <a:gd name="T6" fmla="*/ 10 w 14"/>
                <a:gd name="T7" fmla="*/ 0 h 58"/>
                <a:gd name="T8" fmla="*/ 10 w 14"/>
                <a:gd name="T9" fmla="*/ 0 h 58"/>
                <a:gd name="T10" fmla="*/ 14 w 14"/>
                <a:gd name="T11" fmla="*/ 4 h 58"/>
                <a:gd name="T12" fmla="*/ 9 w 14"/>
                <a:gd name="T13" fmla="*/ 54 h 58"/>
                <a:gd name="T14" fmla="*/ 4 w 14"/>
                <a:gd name="T15" fmla="*/ 5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8">
                  <a:moveTo>
                    <a:pt x="4" y="57"/>
                  </a:moveTo>
                  <a:cubicBezTo>
                    <a:pt x="2" y="57"/>
                    <a:pt x="0" y="55"/>
                    <a:pt x="1" y="5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3" y="0"/>
                    <a:pt x="14" y="2"/>
                    <a:pt x="14" y="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8" y="56"/>
                    <a:pt x="6" y="58"/>
                    <a:pt x="4" y="57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3" name="Freeform 37"/>
            <p:cNvSpPr>
              <a:spLocks/>
            </p:cNvSpPr>
            <p:nvPr/>
          </p:nvSpPr>
          <p:spPr bwMode="auto">
            <a:xfrm>
              <a:off x="8104187" y="1450975"/>
              <a:ext cx="63500" cy="217488"/>
            </a:xfrm>
            <a:custGeom>
              <a:avLst/>
              <a:gdLst>
                <a:gd name="T0" fmla="*/ 4 w 17"/>
                <a:gd name="T1" fmla="*/ 58 h 58"/>
                <a:gd name="T2" fmla="*/ 0 w 17"/>
                <a:gd name="T3" fmla="*/ 53 h 58"/>
                <a:gd name="T4" fmla="*/ 9 w 17"/>
                <a:gd name="T5" fmla="*/ 4 h 58"/>
                <a:gd name="T6" fmla="*/ 14 w 17"/>
                <a:gd name="T7" fmla="*/ 1 h 58"/>
                <a:gd name="T8" fmla="*/ 14 w 17"/>
                <a:gd name="T9" fmla="*/ 1 h 58"/>
                <a:gd name="T10" fmla="*/ 17 w 17"/>
                <a:gd name="T11" fmla="*/ 6 h 58"/>
                <a:gd name="T12" fmla="*/ 8 w 17"/>
                <a:gd name="T13" fmla="*/ 55 h 58"/>
                <a:gd name="T14" fmla="*/ 4 w 17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58">
                  <a:moveTo>
                    <a:pt x="4" y="58"/>
                  </a:moveTo>
                  <a:cubicBezTo>
                    <a:pt x="1" y="57"/>
                    <a:pt x="0" y="55"/>
                    <a:pt x="0" y="5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11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6" y="1"/>
                    <a:pt x="17" y="3"/>
                    <a:pt x="17" y="6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57"/>
                    <a:pt x="6" y="58"/>
                    <a:pt x="4" y="58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4" name="Freeform 38"/>
            <p:cNvSpPr>
              <a:spLocks/>
            </p:cNvSpPr>
            <p:nvPr/>
          </p:nvSpPr>
          <p:spPr bwMode="auto">
            <a:xfrm>
              <a:off x="8213725" y="1476375"/>
              <a:ext cx="77788" cy="219075"/>
            </a:xfrm>
            <a:custGeom>
              <a:avLst/>
              <a:gdLst>
                <a:gd name="T0" fmla="*/ 4 w 21"/>
                <a:gd name="T1" fmla="*/ 57 h 58"/>
                <a:gd name="T2" fmla="*/ 1 w 21"/>
                <a:gd name="T3" fmla="*/ 52 h 58"/>
                <a:gd name="T4" fmla="*/ 12 w 21"/>
                <a:gd name="T5" fmla="*/ 4 h 58"/>
                <a:gd name="T6" fmla="*/ 17 w 21"/>
                <a:gd name="T7" fmla="*/ 1 h 58"/>
                <a:gd name="T8" fmla="*/ 17 w 21"/>
                <a:gd name="T9" fmla="*/ 1 h 58"/>
                <a:gd name="T10" fmla="*/ 20 w 21"/>
                <a:gd name="T11" fmla="*/ 6 h 58"/>
                <a:gd name="T12" fmla="*/ 9 w 21"/>
                <a:gd name="T13" fmla="*/ 54 h 58"/>
                <a:gd name="T14" fmla="*/ 4 w 21"/>
                <a:gd name="T15" fmla="*/ 5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58">
                  <a:moveTo>
                    <a:pt x="4" y="57"/>
                  </a:moveTo>
                  <a:cubicBezTo>
                    <a:pt x="2" y="57"/>
                    <a:pt x="0" y="55"/>
                    <a:pt x="1" y="5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2"/>
                    <a:pt x="15" y="0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0" y="1"/>
                    <a:pt x="21" y="4"/>
                    <a:pt x="20" y="6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8" y="56"/>
                    <a:pt x="6" y="58"/>
                    <a:pt x="4" y="57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5" name="Freeform 39"/>
            <p:cNvSpPr>
              <a:spLocks/>
            </p:cNvSpPr>
            <p:nvPr/>
          </p:nvSpPr>
          <p:spPr bwMode="auto">
            <a:xfrm>
              <a:off x="8753475" y="1784350"/>
              <a:ext cx="214313" cy="290513"/>
            </a:xfrm>
            <a:custGeom>
              <a:avLst/>
              <a:gdLst>
                <a:gd name="T0" fmla="*/ 2 w 57"/>
                <a:gd name="T1" fmla="*/ 76 h 77"/>
                <a:gd name="T2" fmla="*/ 1 w 57"/>
                <a:gd name="T3" fmla="*/ 70 h 77"/>
                <a:gd name="T4" fmla="*/ 49 w 57"/>
                <a:gd name="T5" fmla="*/ 2 h 77"/>
                <a:gd name="T6" fmla="*/ 55 w 57"/>
                <a:gd name="T7" fmla="*/ 1 h 77"/>
                <a:gd name="T8" fmla="*/ 55 w 57"/>
                <a:gd name="T9" fmla="*/ 1 h 77"/>
                <a:gd name="T10" fmla="*/ 56 w 57"/>
                <a:gd name="T11" fmla="*/ 7 h 77"/>
                <a:gd name="T12" fmla="*/ 8 w 57"/>
                <a:gd name="T13" fmla="*/ 75 h 77"/>
                <a:gd name="T14" fmla="*/ 2 w 57"/>
                <a:gd name="T15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77">
                  <a:moveTo>
                    <a:pt x="2" y="76"/>
                  </a:moveTo>
                  <a:cubicBezTo>
                    <a:pt x="0" y="74"/>
                    <a:pt x="0" y="72"/>
                    <a:pt x="1" y="70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1" y="0"/>
                    <a:pt x="53" y="0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7" y="3"/>
                    <a:pt x="57" y="5"/>
                    <a:pt x="56" y="7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6" y="77"/>
                    <a:pt x="4" y="77"/>
                    <a:pt x="2" y="76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6" name="Freeform 40"/>
            <p:cNvSpPr>
              <a:spLocks/>
            </p:cNvSpPr>
            <p:nvPr/>
          </p:nvSpPr>
          <p:spPr bwMode="auto">
            <a:xfrm>
              <a:off x="8431212" y="1552575"/>
              <a:ext cx="96838" cy="209550"/>
            </a:xfrm>
            <a:custGeom>
              <a:avLst/>
              <a:gdLst>
                <a:gd name="T0" fmla="*/ 3 w 26"/>
                <a:gd name="T1" fmla="*/ 55 h 56"/>
                <a:gd name="T2" fmla="*/ 1 w 26"/>
                <a:gd name="T3" fmla="*/ 50 h 56"/>
                <a:gd name="T4" fmla="*/ 18 w 26"/>
                <a:gd name="T5" fmla="*/ 4 h 56"/>
                <a:gd name="T6" fmla="*/ 23 w 26"/>
                <a:gd name="T7" fmla="*/ 1 h 56"/>
                <a:gd name="T8" fmla="*/ 23 w 26"/>
                <a:gd name="T9" fmla="*/ 1 h 56"/>
                <a:gd name="T10" fmla="*/ 26 w 26"/>
                <a:gd name="T11" fmla="*/ 6 h 56"/>
                <a:gd name="T12" fmla="*/ 8 w 26"/>
                <a:gd name="T13" fmla="*/ 53 h 56"/>
                <a:gd name="T14" fmla="*/ 3 w 26"/>
                <a:gd name="T15" fmla="*/ 5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56">
                  <a:moveTo>
                    <a:pt x="3" y="55"/>
                  </a:moveTo>
                  <a:cubicBezTo>
                    <a:pt x="1" y="55"/>
                    <a:pt x="0" y="52"/>
                    <a:pt x="1" y="50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9" y="2"/>
                    <a:pt x="21" y="0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2"/>
                    <a:pt x="26" y="4"/>
                    <a:pt x="26" y="6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5"/>
                    <a:pt x="5" y="56"/>
                    <a:pt x="3" y="55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7" name="Freeform 41"/>
            <p:cNvSpPr>
              <a:spLocks/>
            </p:cNvSpPr>
            <p:nvPr/>
          </p:nvSpPr>
          <p:spPr bwMode="auto">
            <a:xfrm>
              <a:off x="8532812" y="1600200"/>
              <a:ext cx="112713" cy="207963"/>
            </a:xfrm>
            <a:custGeom>
              <a:avLst/>
              <a:gdLst>
                <a:gd name="T0" fmla="*/ 3 w 30"/>
                <a:gd name="T1" fmla="*/ 54 h 55"/>
                <a:gd name="T2" fmla="*/ 1 w 30"/>
                <a:gd name="T3" fmla="*/ 49 h 55"/>
                <a:gd name="T4" fmla="*/ 22 w 30"/>
                <a:gd name="T5" fmla="*/ 3 h 55"/>
                <a:gd name="T6" fmla="*/ 27 w 30"/>
                <a:gd name="T7" fmla="*/ 1 h 55"/>
                <a:gd name="T8" fmla="*/ 27 w 30"/>
                <a:gd name="T9" fmla="*/ 1 h 55"/>
                <a:gd name="T10" fmla="*/ 29 w 30"/>
                <a:gd name="T11" fmla="*/ 7 h 55"/>
                <a:gd name="T12" fmla="*/ 9 w 30"/>
                <a:gd name="T13" fmla="*/ 52 h 55"/>
                <a:gd name="T14" fmla="*/ 3 w 30"/>
                <a:gd name="T15" fmla="*/ 5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5">
                  <a:moveTo>
                    <a:pt x="3" y="54"/>
                  </a:moveTo>
                  <a:cubicBezTo>
                    <a:pt x="1" y="53"/>
                    <a:pt x="0" y="51"/>
                    <a:pt x="1" y="49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3" y="1"/>
                    <a:pt x="25" y="0"/>
                    <a:pt x="27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9" y="2"/>
                    <a:pt x="30" y="5"/>
                    <a:pt x="29" y="7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4"/>
                    <a:pt x="5" y="55"/>
                    <a:pt x="3" y="5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8" name="Freeform 42"/>
            <p:cNvSpPr>
              <a:spLocks/>
            </p:cNvSpPr>
            <p:nvPr/>
          </p:nvSpPr>
          <p:spPr bwMode="auto">
            <a:xfrm>
              <a:off x="8634412" y="1657350"/>
              <a:ext cx="123825" cy="203200"/>
            </a:xfrm>
            <a:custGeom>
              <a:avLst/>
              <a:gdLst>
                <a:gd name="T0" fmla="*/ 3 w 33"/>
                <a:gd name="T1" fmla="*/ 53 h 54"/>
                <a:gd name="T2" fmla="*/ 1 w 33"/>
                <a:gd name="T3" fmla="*/ 47 h 54"/>
                <a:gd name="T4" fmla="*/ 25 w 33"/>
                <a:gd name="T5" fmla="*/ 3 h 54"/>
                <a:gd name="T6" fmla="*/ 30 w 33"/>
                <a:gd name="T7" fmla="*/ 1 h 54"/>
                <a:gd name="T8" fmla="*/ 30 w 33"/>
                <a:gd name="T9" fmla="*/ 1 h 54"/>
                <a:gd name="T10" fmla="*/ 32 w 33"/>
                <a:gd name="T11" fmla="*/ 7 h 54"/>
                <a:gd name="T12" fmla="*/ 9 w 33"/>
                <a:gd name="T13" fmla="*/ 51 h 54"/>
                <a:gd name="T14" fmla="*/ 3 w 33"/>
                <a:gd name="T15" fmla="*/ 5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4">
                  <a:moveTo>
                    <a:pt x="3" y="53"/>
                  </a:moveTo>
                  <a:cubicBezTo>
                    <a:pt x="1" y="52"/>
                    <a:pt x="0" y="49"/>
                    <a:pt x="1" y="47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1"/>
                    <a:pt x="28" y="0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2" y="2"/>
                    <a:pt x="33" y="5"/>
                    <a:pt x="32" y="7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8" y="53"/>
                    <a:pt x="5" y="54"/>
                    <a:pt x="3" y="5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29" name="Freeform 43"/>
            <p:cNvSpPr>
              <a:spLocks/>
            </p:cNvSpPr>
            <p:nvPr/>
          </p:nvSpPr>
          <p:spPr bwMode="auto">
            <a:xfrm>
              <a:off x="8736012" y="1720850"/>
              <a:ext cx="131763" cy="195263"/>
            </a:xfrm>
            <a:custGeom>
              <a:avLst/>
              <a:gdLst>
                <a:gd name="T0" fmla="*/ 2 w 35"/>
                <a:gd name="T1" fmla="*/ 51 h 52"/>
                <a:gd name="T2" fmla="*/ 1 w 35"/>
                <a:gd name="T3" fmla="*/ 45 h 52"/>
                <a:gd name="T4" fmla="*/ 27 w 35"/>
                <a:gd name="T5" fmla="*/ 3 h 52"/>
                <a:gd name="T6" fmla="*/ 32 w 35"/>
                <a:gd name="T7" fmla="*/ 1 h 52"/>
                <a:gd name="T8" fmla="*/ 32 w 35"/>
                <a:gd name="T9" fmla="*/ 1 h 52"/>
                <a:gd name="T10" fmla="*/ 33 w 35"/>
                <a:gd name="T11" fmla="*/ 7 h 52"/>
                <a:gd name="T12" fmla="*/ 8 w 35"/>
                <a:gd name="T13" fmla="*/ 49 h 52"/>
                <a:gd name="T14" fmla="*/ 2 w 35"/>
                <a:gd name="T1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52">
                  <a:moveTo>
                    <a:pt x="2" y="51"/>
                  </a:moveTo>
                  <a:cubicBezTo>
                    <a:pt x="0" y="49"/>
                    <a:pt x="0" y="47"/>
                    <a:pt x="1" y="45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8" y="1"/>
                    <a:pt x="30" y="0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4" y="2"/>
                    <a:pt x="35" y="5"/>
                    <a:pt x="33" y="7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6" y="51"/>
                    <a:pt x="4" y="52"/>
                    <a:pt x="2" y="5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0" name="Freeform 44"/>
            <p:cNvSpPr>
              <a:spLocks/>
            </p:cNvSpPr>
            <p:nvPr/>
          </p:nvSpPr>
          <p:spPr bwMode="auto">
            <a:xfrm>
              <a:off x="9129712" y="2220913"/>
              <a:ext cx="285750" cy="222250"/>
            </a:xfrm>
            <a:custGeom>
              <a:avLst/>
              <a:gdLst>
                <a:gd name="T0" fmla="*/ 1 w 76"/>
                <a:gd name="T1" fmla="*/ 57 h 59"/>
                <a:gd name="T2" fmla="*/ 2 w 76"/>
                <a:gd name="T3" fmla="*/ 51 h 59"/>
                <a:gd name="T4" fmla="*/ 69 w 76"/>
                <a:gd name="T5" fmla="*/ 2 h 59"/>
                <a:gd name="T6" fmla="*/ 74 w 76"/>
                <a:gd name="T7" fmla="*/ 3 h 59"/>
                <a:gd name="T8" fmla="*/ 74 w 76"/>
                <a:gd name="T9" fmla="*/ 3 h 59"/>
                <a:gd name="T10" fmla="*/ 74 w 76"/>
                <a:gd name="T11" fmla="*/ 8 h 59"/>
                <a:gd name="T12" fmla="*/ 7 w 76"/>
                <a:gd name="T13" fmla="*/ 58 h 59"/>
                <a:gd name="T14" fmla="*/ 1 w 76"/>
                <a:gd name="T15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59">
                  <a:moveTo>
                    <a:pt x="1" y="57"/>
                  </a:moveTo>
                  <a:cubicBezTo>
                    <a:pt x="0" y="55"/>
                    <a:pt x="0" y="53"/>
                    <a:pt x="2" y="51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71" y="0"/>
                    <a:pt x="73" y="1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6" y="4"/>
                    <a:pt x="75" y="7"/>
                    <a:pt x="74" y="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5" y="59"/>
                    <a:pt x="2" y="59"/>
                    <a:pt x="1" y="57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1" name="Freeform 45"/>
            <p:cNvSpPr>
              <a:spLocks/>
            </p:cNvSpPr>
            <p:nvPr/>
          </p:nvSpPr>
          <p:spPr bwMode="auto">
            <a:xfrm>
              <a:off x="8920162" y="1866900"/>
              <a:ext cx="149225" cy="180975"/>
            </a:xfrm>
            <a:custGeom>
              <a:avLst/>
              <a:gdLst>
                <a:gd name="T0" fmla="*/ 2 w 40"/>
                <a:gd name="T1" fmla="*/ 47 h 48"/>
                <a:gd name="T2" fmla="*/ 1 w 40"/>
                <a:gd name="T3" fmla="*/ 41 h 48"/>
                <a:gd name="T4" fmla="*/ 32 w 40"/>
                <a:gd name="T5" fmla="*/ 2 h 48"/>
                <a:gd name="T6" fmla="*/ 38 w 40"/>
                <a:gd name="T7" fmla="*/ 1 h 48"/>
                <a:gd name="T8" fmla="*/ 38 w 40"/>
                <a:gd name="T9" fmla="*/ 1 h 48"/>
                <a:gd name="T10" fmla="*/ 38 w 40"/>
                <a:gd name="T11" fmla="*/ 7 h 48"/>
                <a:gd name="T12" fmla="*/ 7 w 40"/>
                <a:gd name="T13" fmla="*/ 46 h 48"/>
                <a:gd name="T14" fmla="*/ 2 w 40"/>
                <a:gd name="T15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8">
                  <a:moveTo>
                    <a:pt x="2" y="47"/>
                  </a:moveTo>
                  <a:cubicBezTo>
                    <a:pt x="0" y="45"/>
                    <a:pt x="0" y="43"/>
                    <a:pt x="1" y="41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3" y="0"/>
                    <a:pt x="36" y="0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9" y="3"/>
                    <a:pt x="40" y="5"/>
                    <a:pt x="38" y="7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8"/>
                    <a:pt x="3" y="48"/>
                    <a:pt x="2" y="47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2" name="Freeform 46"/>
            <p:cNvSpPr>
              <a:spLocks/>
            </p:cNvSpPr>
            <p:nvPr/>
          </p:nvSpPr>
          <p:spPr bwMode="auto">
            <a:xfrm>
              <a:off x="9002712" y="1951038"/>
              <a:ext cx="161925" cy="171450"/>
            </a:xfrm>
            <a:custGeom>
              <a:avLst/>
              <a:gdLst>
                <a:gd name="T0" fmla="*/ 2 w 43"/>
                <a:gd name="T1" fmla="*/ 44 h 46"/>
                <a:gd name="T2" fmla="*/ 2 w 43"/>
                <a:gd name="T3" fmla="*/ 38 h 46"/>
                <a:gd name="T4" fmla="*/ 35 w 43"/>
                <a:gd name="T5" fmla="*/ 2 h 46"/>
                <a:gd name="T6" fmla="*/ 41 w 43"/>
                <a:gd name="T7" fmla="*/ 1 h 46"/>
                <a:gd name="T8" fmla="*/ 41 w 43"/>
                <a:gd name="T9" fmla="*/ 1 h 46"/>
                <a:gd name="T10" fmla="*/ 41 w 43"/>
                <a:gd name="T11" fmla="*/ 7 h 46"/>
                <a:gd name="T12" fmla="*/ 8 w 43"/>
                <a:gd name="T13" fmla="*/ 44 h 46"/>
                <a:gd name="T14" fmla="*/ 2 w 43"/>
                <a:gd name="T15" fmla="*/ 4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46">
                  <a:moveTo>
                    <a:pt x="2" y="44"/>
                  </a:moveTo>
                  <a:cubicBezTo>
                    <a:pt x="1" y="43"/>
                    <a:pt x="0" y="40"/>
                    <a:pt x="2" y="38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7" y="0"/>
                    <a:pt x="39" y="0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3" y="3"/>
                    <a:pt x="43" y="5"/>
                    <a:pt x="41" y="7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6" y="46"/>
                    <a:pt x="4" y="46"/>
                    <a:pt x="2" y="4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3" name="Freeform 47"/>
            <p:cNvSpPr>
              <a:spLocks/>
            </p:cNvSpPr>
            <p:nvPr/>
          </p:nvSpPr>
          <p:spPr bwMode="auto">
            <a:xfrm>
              <a:off x="9085262" y="2036763"/>
              <a:ext cx="165100" cy="165100"/>
            </a:xfrm>
            <a:custGeom>
              <a:avLst/>
              <a:gdLst>
                <a:gd name="T0" fmla="*/ 1 w 44"/>
                <a:gd name="T1" fmla="*/ 42 h 44"/>
                <a:gd name="T2" fmla="*/ 2 w 44"/>
                <a:gd name="T3" fmla="*/ 36 h 44"/>
                <a:gd name="T4" fmla="*/ 37 w 44"/>
                <a:gd name="T5" fmla="*/ 2 h 44"/>
                <a:gd name="T6" fmla="*/ 43 w 44"/>
                <a:gd name="T7" fmla="*/ 2 h 44"/>
                <a:gd name="T8" fmla="*/ 43 w 44"/>
                <a:gd name="T9" fmla="*/ 2 h 44"/>
                <a:gd name="T10" fmla="*/ 43 w 44"/>
                <a:gd name="T11" fmla="*/ 8 h 44"/>
                <a:gd name="T12" fmla="*/ 7 w 44"/>
                <a:gd name="T13" fmla="*/ 42 h 44"/>
                <a:gd name="T14" fmla="*/ 1 w 44"/>
                <a:gd name="T15" fmla="*/ 4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44">
                  <a:moveTo>
                    <a:pt x="1" y="42"/>
                  </a:moveTo>
                  <a:cubicBezTo>
                    <a:pt x="0" y="41"/>
                    <a:pt x="0" y="38"/>
                    <a:pt x="2" y="36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9" y="0"/>
                    <a:pt x="41" y="0"/>
                    <a:pt x="43" y="2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4" y="3"/>
                    <a:pt x="44" y="6"/>
                    <a:pt x="43" y="8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4"/>
                    <a:pt x="3" y="44"/>
                    <a:pt x="1" y="4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4" name="Freeform 48"/>
            <p:cNvSpPr>
              <a:spLocks/>
            </p:cNvSpPr>
            <p:nvPr/>
          </p:nvSpPr>
          <p:spPr bwMode="auto">
            <a:xfrm>
              <a:off x="9159875" y="2130425"/>
              <a:ext cx="176213" cy="153988"/>
            </a:xfrm>
            <a:custGeom>
              <a:avLst/>
              <a:gdLst>
                <a:gd name="T0" fmla="*/ 1 w 47"/>
                <a:gd name="T1" fmla="*/ 40 h 41"/>
                <a:gd name="T2" fmla="*/ 2 w 47"/>
                <a:gd name="T3" fmla="*/ 34 h 41"/>
                <a:gd name="T4" fmla="*/ 40 w 47"/>
                <a:gd name="T5" fmla="*/ 1 h 41"/>
                <a:gd name="T6" fmla="*/ 45 w 47"/>
                <a:gd name="T7" fmla="*/ 2 h 41"/>
                <a:gd name="T8" fmla="*/ 45 w 47"/>
                <a:gd name="T9" fmla="*/ 2 h 41"/>
                <a:gd name="T10" fmla="*/ 45 w 47"/>
                <a:gd name="T11" fmla="*/ 8 h 41"/>
                <a:gd name="T12" fmla="*/ 7 w 47"/>
                <a:gd name="T13" fmla="*/ 40 h 41"/>
                <a:gd name="T14" fmla="*/ 1 w 47"/>
                <a:gd name="T15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41">
                  <a:moveTo>
                    <a:pt x="1" y="40"/>
                  </a:moveTo>
                  <a:cubicBezTo>
                    <a:pt x="0" y="38"/>
                    <a:pt x="0" y="35"/>
                    <a:pt x="2" y="34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1" y="0"/>
                    <a:pt x="44" y="0"/>
                    <a:pt x="45" y="2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7" y="4"/>
                    <a:pt x="47" y="6"/>
                    <a:pt x="45" y="8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5" y="41"/>
                    <a:pt x="3" y="41"/>
                    <a:pt x="1" y="40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5" name="Freeform 49"/>
            <p:cNvSpPr>
              <a:spLocks/>
            </p:cNvSpPr>
            <p:nvPr/>
          </p:nvSpPr>
          <p:spPr bwMode="auto">
            <a:xfrm>
              <a:off x="9374187" y="2776538"/>
              <a:ext cx="330200" cy="131763"/>
            </a:xfrm>
            <a:custGeom>
              <a:avLst/>
              <a:gdLst>
                <a:gd name="T0" fmla="*/ 0 w 88"/>
                <a:gd name="T1" fmla="*/ 32 h 35"/>
                <a:gd name="T2" fmla="*/ 3 w 88"/>
                <a:gd name="T3" fmla="*/ 27 h 35"/>
                <a:gd name="T4" fmla="*/ 82 w 88"/>
                <a:gd name="T5" fmla="*/ 1 h 35"/>
                <a:gd name="T6" fmla="*/ 87 w 88"/>
                <a:gd name="T7" fmla="*/ 3 h 35"/>
                <a:gd name="T8" fmla="*/ 87 w 88"/>
                <a:gd name="T9" fmla="*/ 3 h 35"/>
                <a:gd name="T10" fmla="*/ 84 w 88"/>
                <a:gd name="T11" fmla="*/ 8 h 35"/>
                <a:gd name="T12" fmla="*/ 6 w 88"/>
                <a:gd name="T13" fmla="*/ 35 h 35"/>
                <a:gd name="T14" fmla="*/ 0 w 88"/>
                <a:gd name="T15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35">
                  <a:moveTo>
                    <a:pt x="0" y="32"/>
                  </a:moveTo>
                  <a:cubicBezTo>
                    <a:pt x="0" y="30"/>
                    <a:pt x="1" y="28"/>
                    <a:pt x="3" y="27"/>
                  </a:cubicBezTo>
                  <a:cubicBezTo>
                    <a:pt x="82" y="1"/>
                    <a:pt x="82" y="1"/>
                    <a:pt x="82" y="1"/>
                  </a:cubicBezTo>
                  <a:cubicBezTo>
                    <a:pt x="84" y="0"/>
                    <a:pt x="86" y="1"/>
                    <a:pt x="87" y="3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8" y="5"/>
                    <a:pt x="87" y="8"/>
                    <a:pt x="84" y="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3" y="35"/>
                    <a:pt x="1" y="34"/>
                    <a:pt x="0" y="3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6" name="Freeform 50"/>
            <p:cNvSpPr>
              <a:spLocks/>
            </p:cNvSpPr>
            <p:nvPr/>
          </p:nvSpPr>
          <p:spPr bwMode="auto">
            <a:xfrm>
              <a:off x="9294812" y="2330450"/>
              <a:ext cx="188913" cy="138113"/>
            </a:xfrm>
            <a:custGeom>
              <a:avLst/>
              <a:gdLst>
                <a:gd name="T0" fmla="*/ 1 w 50"/>
                <a:gd name="T1" fmla="*/ 35 h 37"/>
                <a:gd name="T2" fmla="*/ 2 w 50"/>
                <a:gd name="T3" fmla="*/ 29 h 37"/>
                <a:gd name="T4" fmla="*/ 43 w 50"/>
                <a:gd name="T5" fmla="*/ 2 h 37"/>
                <a:gd name="T6" fmla="*/ 49 w 50"/>
                <a:gd name="T7" fmla="*/ 3 h 37"/>
                <a:gd name="T8" fmla="*/ 49 w 50"/>
                <a:gd name="T9" fmla="*/ 3 h 37"/>
                <a:gd name="T10" fmla="*/ 48 w 50"/>
                <a:gd name="T11" fmla="*/ 8 h 37"/>
                <a:gd name="T12" fmla="*/ 6 w 50"/>
                <a:gd name="T13" fmla="*/ 36 h 37"/>
                <a:gd name="T14" fmla="*/ 1 w 50"/>
                <a:gd name="T15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37">
                  <a:moveTo>
                    <a:pt x="1" y="35"/>
                  </a:moveTo>
                  <a:cubicBezTo>
                    <a:pt x="0" y="33"/>
                    <a:pt x="0" y="30"/>
                    <a:pt x="2" y="29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5" y="0"/>
                    <a:pt x="48" y="1"/>
                    <a:pt x="49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0" y="5"/>
                    <a:pt x="50" y="7"/>
                    <a:pt x="48" y="8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5" y="37"/>
                    <a:pt x="2" y="37"/>
                    <a:pt x="1" y="35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7" name="Freeform 51"/>
            <p:cNvSpPr>
              <a:spLocks/>
            </p:cNvSpPr>
            <p:nvPr/>
          </p:nvSpPr>
          <p:spPr bwMode="auto">
            <a:xfrm>
              <a:off x="9351962" y="2438400"/>
              <a:ext cx="198438" cy="128588"/>
            </a:xfrm>
            <a:custGeom>
              <a:avLst/>
              <a:gdLst>
                <a:gd name="T0" fmla="*/ 1 w 53"/>
                <a:gd name="T1" fmla="*/ 31 h 34"/>
                <a:gd name="T2" fmla="*/ 3 w 53"/>
                <a:gd name="T3" fmla="*/ 26 h 34"/>
                <a:gd name="T4" fmla="*/ 46 w 53"/>
                <a:gd name="T5" fmla="*/ 1 h 34"/>
                <a:gd name="T6" fmla="*/ 51 w 53"/>
                <a:gd name="T7" fmla="*/ 3 h 34"/>
                <a:gd name="T8" fmla="*/ 51 w 53"/>
                <a:gd name="T9" fmla="*/ 3 h 34"/>
                <a:gd name="T10" fmla="*/ 50 w 53"/>
                <a:gd name="T11" fmla="*/ 8 h 34"/>
                <a:gd name="T12" fmla="*/ 7 w 53"/>
                <a:gd name="T13" fmla="*/ 33 h 34"/>
                <a:gd name="T14" fmla="*/ 1 w 53"/>
                <a:gd name="T15" fmla="*/ 3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34">
                  <a:moveTo>
                    <a:pt x="1" y="31"/>
                  </a:moveTo>
                  <a:cubicBezTo>
                    <a:pt x="0" y="29"/>
                    <a:pt x="1" y="27"/>
                    <a:pt x="3" y="26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8" y="0"/>
                    <a:pt x="50" y="1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3" y="4"/>
                    <a:pt x="52" y="7"/>
                    <a:pt x="50" y="8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5" y="34"/>
                    <a:pt x="2" y="33"/>
                    <a:pt x="1" y="3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8" name="Freeform 52"/>
            <p:cNvSpPr>
              <a:spLocks/>
            </p:cNvSpPr>
            <p:nvPr/>
          </p:nvSpPr>
          <p:spPr bwMode="auto">
            <a:xfrm>
              <a:off x="9404350" y="2547938"/>
              <a:ext cx="203200" cy="120650"/>
            </a:xfrm>
            <a:custGeom>
              <a:avLst/>
              <a:gdLst>
                <a:gd name="T0" fmla="*/ 1 w 54"/>
                <a:gd name="T1" fmla="*/ 29 h 32"/>
                <a:gd name="T2" fmla="*/ 3 w 54"/>
                <a:gd name="T3" fmla="*/ 23 h 32"/>
                <a:gd name="T4" fmla="*/ 47 w 54"/>
                <a:gd name="T5" fmla="*/ 1 h 32"/>
                <a:gd name="T6" fmla="*/ 53 w 54"/>
                <a:gd name="T7" fmla="*/ 3 h 32"/>
                <a:gd name="T8" fmla="*/ 53 w 54"/>
                <a:gd name="T9" fmla="*/ 3 h 32"/>
                <a:gd name="T10" fmla="*/ 51 w 54"/>
                <a:gd name="T11" fmla="*/ 9 h 32"/>
                <a:gd name="T12" fmla="*/ 6 w 54"/>
                <a:gd name="T13" fmla="*/ 31 h 32"/>
                <a:gd name="T14" fmla="*/ 1 w 54"/>
                <a:gd name="T15" fmla="*/ 2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32">
                  <a:moveTo>
                    <a:pt x="1" y="29"/>
                  </a:moveTo>
                  <a:cubicBezTo>
                    <a:pt x="0" y="27"/>
                    <a:pt x="1" y="24"/>
                    <a:pt x="3" y="23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9" y="0"/>
                    <a:pt x="52" y="1"/>
                    <a:pt x="53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4" y="5"/>
                    <a:pt x="53" y="8"/>
                    <a:pt x="51" y="9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4" y="32"/>
                    <a:pt x="2" y="31"/>
                    <a:pt x="1" y="29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39" name="Freeform 53"/>
            <p:cNvSpPr>
              <a:spLocks/>
            </p:cNvSpPr>
            <p:nvPr/>
          </p:nvSpPr>
          <p:spPr bwMode="auto">
            <a:xfrm>
              <a:off x="9448800" y="2663825"/>
              <a:ext cx="207963" cy="106363"/>
            </a:xfrm>
            <a:custGeom>
              <a:avLst/>
              <a:gdLst>
                <a:gd name="T0" fmla="*/ 1 w 55"/>
                <a:gd name="T1" fmla="*/ 25 h 28"/>
                <a:gd name="T2" fmla="*/ 3 w 55"/>
                <a:gd name="T3" fmla="*/ 20 h 28"/>
                <a:gd name="T4" fmla="*/ 49 w 55"/>
                <a:gd name="T5" fmla="*/ 1 h 28"/>
                <a:gd name="T6" fmla="*/ 54 w 55"/>
                <a:gd name="T7" fmla="*/ 3 h 28"/>
                <a:gd name="T8" fmla="*/ 54 w 55"/>
                <a:gd name="T9" fmla="*/ 3 h 28"/>
                <a:gd name="T10" fmla="*/ 52 w 55"/>
                <a:gd name="T11" fmla="*/ 8 h 28"/>
                <a:gd name="T12" fmla="*/ 6 w 55"/>
                <a:gd name="T13" fmla="*/ 27 h 28"/>
                <a:gd name="T14" fmla="*/ 1 w 55"/>
                <a:gd name="T15" fmla="*/ 2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8">
                  <a:moveTo>
                    <a:pt x="1" y="25"/>
                  </a:moveTo>
                  <a:cubicBezTo>
                    <a:pt x="0" y="23"/>
                    <a:pt x="1" y="21"/>
                    <a:pt x="3" y="20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1" y="0"/>
                    <a:pt x="54" y="1"/>
                    <a:pt x="54" y="3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5" y="5"/>
                    <a:pt x="54" y="7"/>
                    <a:pt x="52" y="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4" y="28"/>
                    <a:pt x="2" y="27"/>
                    <a:pt x="1" y="25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0" name="Freeform 54"/>
            <p:cNvSpPr>
              <a:spLocks/>
            </p:cNvSpPr>
            <p:nvPr/>
          </p:nvSpPr>
          <p:spPr bwMode="auto">
            <a:xfrm>
              <a:off x="9464675" y="3394075"/>
              <a:ext cx="341313" cy="33338"/>
            </a:xfrm>
            <a:custGeom>
              <a:avLst/>
              <a:gdLst>
                <a:gd name="T0" fmla="*/ 0 w 91"/>
                <a:gd name="T1" fmla="*/ 5 h 9"/>
                <a:gd name="T2" fmla="*/ 4 w 91"/>
                <a:gd name="T3" fmla="*/ 1 h 9"/>
                <a:gd name="T4" fmla="*/ 87 w 91"/>
                <a:gd name="T5" fmla="*/ 0 h 9"/>
                <a:gd name="T6" fmla="*/ 91 w 91"/>
                <a:gd name="T7" fmla="*/ 4 h 9"/>
                <a:gd name="T8" fmla="*/ 91 w 91"/>
                <a:gd name="T9" fmla="*/ 4 h 9"/>
                <a:gd name="T10" fmla="*/ 87 w 91"/>
                <a:gd name="T11" fmla="*/ 8 h 9"/>
                <a:gd name="T12" fmla="*/ 4 w 91"/>
                <a:gd name="T13" fmla="*/ 9 h 9"/>
                <a:gd name="T14" fmla="*/ 0 w 91"/>
                <a:gd name="T1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9">
                  <a:moveTo>
                    <a:pt x="0" y="5"/>
                  </a:moveTo>
                  <a:cubicBezTo>
                    <a:pt x="0" y="3"/>
                    <a:pt x="1" y="1"/>
                    <a:pt x="4" y="1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9" y="0"/>
                    <a:pt x="91" y="2"/>
                    <a:pt x="91" y="4"/>
                  </a:cubicBezTo>
                  <a:cubicBezTo>
                    <a:pt x="91" y="4"/>
                    <a:pt x="91" y="4"/>
                    <a:pt x="91" y="4"/>
                  </a:cubicBezTo>
                  <a:cubicBezTo>
                    <a:pt x="91" y="6"/>
                    <a:pt x="89" y="8"/>
                    <a:pt x="87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1" name="Freeform 55"/>
            <p:cNvSpPr>
              <a:spLocks/>
            </p:cNvSpPr>
            <p:nvPr/>
          </p:nvSpPr>
          <p:spPr bwMode="auto">
            <a:xfrm>
              <a:off x="9520237" y="2900363"/>
              <a:ext cx="214313" cy="84138"/>
            </a:xfrm>
            <a:custGeom>
              <a:avLst/>
              <a:gdLst>
                <a:gd name="T0" fmla="*/ 1 w 57"/>
                <a:gd name="T1" fmla="*/ 19 h 22"/>
                <a:gd name="T2" fmla="*/ 4 w 57"/>
                <a:gd name="T3" fmla="*/ 14 h 22"/>
                <a:gd name="T4" fmla="*/ 52 w 57"/>
                <a:gd name="T5" fmla="*/ 1 h 22"/>
                <a:gd name="T6" fmla="*/ 57 w 57"/>
                <a:gd name="T7" fmla="*/ 4 h 22"/>
                <a:gd name="T8" fmla="*/ 57 w 57"/>
                <a:gd name="T9" fmla="*/ 4 h 22"/>
                <a:gd name="T10" fmla="*/ 54 w 57"/>
                <a:gd name="T11" fmla="*/ 9 h 22"/>
                <a:gd name="T12" fmla="*/ 6 w 57"/>
                <a:gd name="T13" fmla="*/ 22 h 22"/>
                <a:gd name="T14" fmla="*/ 1 w 57"/>
                <a:gd name="T15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22">
                  <a:moveTo>
                    <a:pt x="1" y="19"/>
                  </a:moveTo>
                  <a:cubicBezTo>
                    <a:pt x="0" y="17"/>
                    <a:pt x="2" y="15"/>
                    <a:pt x="4" y="14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4" y="0"/>
                    <a:pt x="56" y="1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6"/>
                    <a:pt x="56" y="8"/>
                    <a:pt x="54" y="9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4" y="22"/>
                    <a:pt x="2" y="21"/>
                    <a:pt x="1" y="19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2" name="Freeform 56"/>
            <p:cNvSpPr>
              <a:spLocks/>
            </p:cNvSpPr>
            <p:nvPr/>
          </p:nvSpPr>
          <p:spPr bwMode="auto">
            <a:xfrm>
              <a:off x="9547225" y="3025775"/>
              <a:ext cx="217488" cy="71438"/>
            </a:xfrm>
            <a:custGeom>
              <a:avLst/>
              <a:gdLst>
                <a:gd name="T0" fmla="*/ 1 w 58"/>
                <a:gd name="T1" fmla="*/ 15 h 19"/>
                <a:gd name="T2" fmla="*/ 4 w 58"/>
                <a:gd name="T3" fmla="*/ 10 h 19"/>
                <a:gd name="T4" fmla="*/ 53 w 58"/>
                <a:gd name="T5" fmla="*/ 0 h 19"/>
                <a:gd name="T6" fmla="*/ 57 w 58"/>
                <a:gd name="T7" fmla="*/ 3 h 19"/>
                <a:gd name="T8" fmla="*/ 57 w 58"/>
                <a:gd name="T9" fmla="*/ 3 h 19"/>
                <a:gd name="T10" fmla="*/ 54 w 58"/>
                <a:gd name="T11" fmla="*/ 8 h 19"/>
                <a:gd name="T12" fmla="*/ 6 w 58"/>
                <a:gd name="T13" fmla="*/ 18 h 19"/>
                <a:gd name="T14" fmla="*/ 1 w 58"/>
                <a:gd name="T1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9">
                  <a:moveTo>
                    <a:pt x="1" y="15"/>
                  </a:moveTo>
                  <a:cubicBezTo>
                    <a:pt x="0" y="13"/>
                    <a:pt x="2" y="11"/>
                    <a:pt x="4" y="1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5" y="0"/>
                    <a:pt x="57" y="1"/>
                    <a:pt x="57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8" y="5"/>
                    <a:pt x="56" y="8"/>
                    <a:pt x="54" y="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" y="19"/>
                    <a:pt x="1" y="17"/>
                    <a:pt x="1" y="15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3" name="Freeform 57"/>
            <p:cNvSpPr>
              <a:spLocks/>
            </p:cNvSpPr>
            <p:nvPr/>
          </p:nvSpPr>
          <p:spPr bwMode="auto">
            <a:xfrm>
              <a:off x="9566275" y="3149600"/>
              <a:ext cx="217488" cy="55563"/>
            </a:xfrm>
            <a:custGeom>
              <a:avLst/>
              <a:gdLst>
                <a:gd name="T0" fmla="*/ 1 w 58"/>
                <a:gd name="T1" fmla="*/ 12 h 15"/>
                <a:gd name="T2" fmla="*/ 4 w 58"/>
                <a:gd name="T3" fmla="*/ 7 h 15"/>
                <a:gd name="T4" fmla="*/ 53 w 58"/>
                <a:gd name="T5" fmla="*/ 0 h 15"/>
                <a:gd name="T6" fmla="*/ 58 w 58"/>
                <a:gd name="T7" fmla="*/ 3 h 15"/>
                <a:gd name="T8" fmla="*/ 58 w 58"/>
                <a:gd name="T9" fmla="*/ 3 h 15"/>
                <a:gd name="T10" fmla="*/ 54 w 58"/>
                <a:gd name="T11" fmla="*/ 8 h 15"/>
                <a:gd name="T12" fmla="*/ 5 w 58"/>
                <a:gd name="T13" fmla="*/ 15 h 15"/>
                <a:gd name="T14" fmla="*/ 1 w 58"/>
                <a:gd name="T1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5">
                  <a:moveTo>
                    <a:pt x="1" y="12"/>
                  </a:moveTo>
                  <a:cubicBezTo>
                    <a:pt x="0" y="9"/>
                    <a:pt x="2" y="7"/>
                    <a:pt x="4" y="7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5" y="0"/>
                    <a:pt x="58" y="1"/>
                    <a:pt x="58" y="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8" y="6"/>
                    <a:pt x="57" y="8"/>
                    <a:pt x="54" y="8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3" y="15"/>
                    <a:pt x="1" y="14"/>
                    <a:pt x="1" y="1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4" name="Freeform 58"/>
            <p:cNvSpPr>
              <a:spLocks/>
            </p:cNvSpPr>
            <p:nvPr/>
          </p:nvSpPr>
          <p:spPr bwMode="auto">
            <a:xfrm>
              <a:off x="9577387" y="3273425"/>
              <a:ext cx="217488" cy="44450"/>
            </a:xfrm>
            <a:custGeom>
              <a:avLst/>
              <a:gdLst>
                <a:gd name="T0" fmla="*/ 1 w 58"/>
                <a:gd name="T1" fmla="*/ 8 h 12"/>
                <a:gd name="T2" fmla="*/ 4 w 58"/>
                <a:gd name="T3" fmla="*/ 4 h 12"/>
                <a:gd name="T4" fmla="*/ 54 w 58"/>
                <a:gd name="T5" fmla="*/ 0 h 12"/>
                <a:gd name="T6" fmla="*/ 58 w 58"/>
                <a:gd name="T7" fmla="*/ 4 h 12"/>
                <a:gd name="T8" fmla="*/ 58 w 58"/>
                <a:gd name="T9" fmla="*/ 4 h 12"/>
                <a:gd name="T10" fmla="*/ 55 w 58"/>
                <a:gd name="T11" fmla="*/ 8 h 12"/>
                <a:gd name="T12" fmla="*/ 5 w 58"/>
                <a:gd name="T13" fmla="*/ 12 h 12"/>
                <a:gd name="T14" fmla="*/ 1 w 58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2">
                  <a:moveTo>
                    <a:pt x="1" y="8"/>
                  </a:moveTo>
                  <a:cubicBezTo>
                    <a:pt x="0" y="6"/>
                    <a:pt x="2" y="4"/>
                    <a:pt x="4" y="4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6" y="0"/>
                    <a:pt x="58" y="1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6"/>
                    <a:pt x="57" y="8"/>
                    <a:pt x="55" y="8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2"/>
                    <a:pt x="1" y="11"/>
                    <a:pt x="1" y="8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5" name="Freeform 59"/>
            <p:cNvSpPr>
              <a:spLocks/>
            </p:cNvSpPr>
            <p:nvPr/>
          </p:nvSpPr>
          <p:spPr bwMode="auto">
            <a:xfrm>
              <a:off x="9385300" y="3916363"/>
              <a:ext cx="330200" cy="127000"/>
            </a:xfrm>
            <a:custGeom>
              <a:avLst/>
              <a:gdLst>
                <a:gd name="T0" fmla="*/ 0 w 88"/>
                <a:gd name="T1" fmla="*/ 4 h 34"/>
                <a:gd name="T2" fmla="*/ 5 w 88"/>
                <a:gd name="T3" fmla="*/ 1 h 34"/>
                <a:gd name="T4" fmla="*/ 85 w 88"/>
                <a:gd name="T5" fmla="*/ 26 h 34"/>
                <a:gd name="T6" fmla="*/ 87 w 88"/>
                <a:gd name="T7" fmla="*/ 31 h 34"/>
                <a:gd name="T8" fmla="*/ 87 w 88"/>
                <a:gd name="T9" fmla="*/ 31 h 34"/>
                <a:gd name="T10" fmla="*/ 82 w 88"/>
                <a:gd name="T11" fmla="*/ 34 h 34"/>
                <a:gd name="T12" fmla="*/ 3 w 88"/>
                <a:gd name="T13" fmla="*/ 9 h 34"/>
                <a:gd name="T14" fmla="*/ 0 w 88"/>
                <a:gd name="T15" fmla="*/ 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34">
                  <a:moveTo>
                    <a:pt x="0" y="4"/>
                  </a:moveTo>
                  <a:cubicBezTo>
                    <a:pt x="1" y="2"/>
                    <a:pt x="3" y="0"/>
                    <a:pt x="5" y="1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7" y="26"/>
                    <a:pt x="88" y="29"/>
                    <a:pt x="87" y="31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87" y="33"/>
                    <a:pt x="85" y="34"/>
                    <a:pt x="82" y="34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6"/>
                    <a:pt x="0" y="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6" name="Freeform 60"/>
            <p:cNvSpPr>
              <a:spLocks/>
            </p:cNvSpPr>
            <p:nvPr/>
          </p:nvSpPr>
          <p:spPr bwMode="auto">
            <a:xfrm>
              <a:off x="9580562" y="3513138"/>
              <a:ext cx="219075" cy="41275"/>
            </a:xfrm>
            <a:custGeom>
              <a:avLst/>
              <a:gdLst>
                <a:gd name="T0" fmla="*/ 0 w 58"/>
                <a:gd name="T1" fmla="*/ 4 h 11"/>
                <a:gd name="T2" fmla="*/ 4 w 58"/>
                <a:gd name="T3" fmla="*/ 0 h 11"/>
                <a:gd name="T4" fmla="*/ 54 w 58"/>
                <a:gd name="T5" fmla="*/ 3 h 11"/>
                <a:gd name="T6" fmla="*/ 58 w 58"/>
                <a:gd name="T7" fmla="*/ 7 h 11"/>
                <a:gd name="T8" fmla="*/ 58 w 58"/>
                <a:gd name="T9" fmla="*/ 7 h 11"/>
                <a:gd name="T10" fmla="*/ 54 w 58"/>
                <a:gd name="T11" fmla="*/ 11 h 11"/>
                <a:gd name="T12" fmla="*/ 4 w 58"/>
                <a:gd name="T13" fmla="*/ 8 h 11"/>
                <a:gd name="T14" fmla="*/ 0 w 58"/>
                <a:gd name="T1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1">
                  <a:moveTo>
                    <a:pt x="0" y="4"/>
                  </a:moveTo>
                  <a:cubicBezTo>
                    <a:pt x="0" y="2"/>
                    <a:pt x="2" y="0"/>
                    <a:pt x="4" y="0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6" y="3"/>
                    <a:pt x="58" y="5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9"/>
                    <a:pt x="56" y="11"/>
                    <a:pt x="54" y="11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7" name="Freeform 61"/>
            <p:cNvSpPr>
              <a:spLocks/>
            </p:cNvSpPr>
            <p:nvPr/>
          </p:nvSpPr>
          <p:spPr bwMode="auto">
            <a:xfrm>
              <a:off x="9569450" y="3625850"/>
              <a:ext cx="217488" cy="52388"/>
            </a:xfrm>
            <a:custGeom>
              <a:avLst/>
              <a:gdLst>
                <a:gd name="T0" fmla="*/ 1 w 58"/>
                <a:gd name="T1" fmla="*/ 4 h 14"/>
                <a:gd name="T2" fmla="*/ 5 w 58"/>
                <a:gd name="T3" fmla="*/ 0 h 14"/>
                <a:gd name="T4" fmla="*/ 54 w 58"/>
                <a:gd name="T5" fmla="*/ 6 h 14"/>
                <a:gd name="T6" fmla="*/ 58 w 58"/>
                <a:gd name="T7" fmla="*/ 10 h 14"/>
                <a:gd name="T8" fmla="*/ 58 w 58"/>
                <a:gd name="T9" fmla="*/ 10 h 14"/>
                <a:gd name="T10" fmla="*/ 54 w 58"/>
                <a:gd name="T11" fmla="*/ 14 h 14"/>
                <a:gd name="T12" fmla="*/ 4 w 58"/>
                <a:gd name="T13" fmla="*/ 9 h 14"/>
                <a:gd name="T14" fmla="*/ 1 w 58"/>
                <a:gd name="T1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4">
                  <a:moveTo>
                    <a:pt x="1" y="4"/>
                  </a:moveTo>
                  <a:cubicBezTo>
                    <a:pt x="1" y="2"/>
                    <a:pt x="3" y="0"/>
                    <a:pt x="5" y="0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7" y="6"/>
                    <a:pt x="58" y="8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8" y="12"/>
                    <a:pt x="56" y="14"/>
                    <a:pt x="54" y="14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8"/>
                    <a:pt x="0" y="6"/>
                    <a:pt x="1" y="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8" name="Freeform 62"/>
            <p:cNvSpPr>
              <a:spLocks/>
            </p:cNvSpPr>
            <p:nvPr/>
          </p:nvSpPr>
          <p:spPr bwMode="auto">
            <a:xfrm>
              <a:off x="9555162" y="3738563"/>
              <a:ext cx="214313" cy="65088"/>
            </a:xfrm>
            <a:custGeom>
              <a:avLst/>
              <a:gdLst>
                <a:gd name="T0" fmla="*/ 0 w 57"/>
                <a:gd name="T1" fmla="*/ 4 h 17"/>
                <a:gd name="T2" fmla="*/ 5 w 57"/>
                <a:gd name="T3" fmla="*/ 0 h 17"/>
                <a:gd name="T4" fmla="*/ 54 w 57"/>
                <a:gd name="T5" fmla="*/ 9 h 17"/>
                <a:gd name="T6" fmla="*/ 57 w 57"/>
                <a:gd name="T7" fmla="*/ 13 h 17"/>
                <a:gd name="T8" fmla="*/ 57 w 57"/>
                <a:gd name="T9" fmla="*/ 13 h 17"/>
                <a:gd name="T10" fmla="*/ 52 w 57"/>
                <a:gd name="T11" fmla="*/ 17 h 17"/>
                <a:gd name="T12" fmla="*/ 3 w 57"/>
                <a:gd name="T13" fmla="*/ 8 h 17"/>
                <a:gd name="T14" fmla="*/ 0 w 57"/>
                <a:gd name="T15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17">
                  <a:moveTo>
                    <a:pt x="0" y="4"/>
                  </a:moveTo>
                  <a:cubicBezTo>
                    <a:pt x="0" y="1"/>
                    <a:pt x="3" y="0"/>
                    <a:pt x="5" y="0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6" y="9"/>
                    <a:pt x="57" y="11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7" y="16"/>
                    <a:pt x="55" y="17"/>
                    <a:pt x="52" y="1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6"/>
                    <a:pt x="0" y="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49" name="Freeform 63"/>
            <p:cNvSpPr>
              <a:spLocks/>
            </p:cNvSpPr>
            <p:nvPr/>
          </p:nvSpPr>
          <p:spPr bwMode="auto">
            <a:xfrm>
              <a:off x="9528175" y="3848100"/>
              <a:ext cx="217488" cy="79375"/>
            </a:xfrm>
            <a:custGeom>
              <a:avLst/>
              <a:gdLst>
                <a:gd name="T0" fmla="*/ 1 w 58"/>
                <a:gd name="T1" fmla="*/ 4 h 21"/>
                <a:gd name="T2" fmla="*/ 6 w 58"/>
                <a:gd name="T3" fmla="*/ 1 h 21"/>
                <a:gd name="T4" fmla="*/ 54 w 58"/>
                <a:gd name="T5" fmla="*/ 12 h 21"/>
                <a:gd name="T6" fmla="*/ 57 w 58"/>
                <a:gd name="T7" fmla="*/ 17 h 21"/>
                <a:gd name="T8" fmla="*/ 57 w 58"/>
                <a:gd name="T9" fmla="*/ 17 h 21"/>
                <a:gd name="T10" fmla="*/ 52 w 58"/>
                <a:gd name="T11" fmla="*/ 20 h 21"/>
                <a:gd name="T12" fmla="*/ 4 w 58"/>
                <a:gd name="T13" fmla="*/ 9 h 21"/>
                <a:gd name="T14" fmla="*/ 1 w 58"/>
                <a:gd name="T15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21">
                  <a:moveTo>
                    <a:pt x="1" y="4"/>
                  </a:moveTo>
                  <a:cubicBezTo>
                    <a:pt x="1" y="2"/>
                    <a:pt x="3" y="0"/>
                    <a:pt x="6" y="1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6" y="13"/>
                    <a:pt x="58" y="15"/>
                    <a:pt x="57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7" y="19"/>
                    <a:pt x="54" y="21"/>
                    <a:pt x="52" y="2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8"/>
                    <a:pt x="0" y="6"/>
                    <a:pt x="1" y="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0" name="Freeform 64"/>
            <p:cNvSpPr>
              <a:spLocks/>
            </p:cNvSpPr>
            <p:nvPr/>
          </p:nvSpPr>
          <p:spPr bwMode="auto">
            <a:xfrm>
              <a:off x="9148762" y="4389438"/>
              <a:ext cx="288925" cy="214313"/>
            </a:xfrm>
            <a:custGeom>
              <a:avLst/>
              <a:gdLst>
                <a:gd name="T0" fmla="*/ 2 w 77"/>
                <a:gd name="T1" fmla="*/ 2 h 57"/>
                <a:gd name="T2" fmla="*/ 7 w 77"/>
                <a:gd name="T3" fmla="*/ 1 h 57"/>
                <a:gd name="T4" fmla="*/ 75 w 77"/>
                <a:gd name="T5" fmla="*/ 49 h 57"/>
                <a:gd name="T6" fmla="*/ 76 w 77"/>
                <a:gd name="T7" fmla="*/ 55 h 57"/>
                <a:gd name="T8" fmla="*/ 76 w 77"/>
                <a:gd name="T9" fmla="*/ 55 h 57"/>
                <a:gd name="T10" fmla="*/ 71 w 77"/>
                <a:gd name="T11" fmla="*/ 56 h 57"/>
                <a:gd name="T12" fmla="*/ 3 w 77"/>
                <a:gd name="T13" fmla="*/ 8 h 57"/>
                <a:gd name="T14" fmla="*/ 2 w 77"/>
                <a:gd name="T15" fmla="*/ 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57">
                  <a:moveTo>
                    <a:pt x="2" y="2"/>
                  </a:moveTo>
                  <a:cubicBezTo>
                    <a:pt x="3" y="0"/>
                    <a:pt x="6" y="0"/>
                    <a:pt x="7" y="1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51"/>
                    <a:pt x="77" y="53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5" y="57"/>
                    <a:pt x="72" y="57"/>
                    <a:pt x="71" y="5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4"/>
                    <a:pt x="2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1" name="Freeform 65"/>
            <p:cNvSpPr>
              <a:spLocks/>
            </p:cNvSpPr>
            <p:nvPr/>
          </p:nvSpPr>
          <p:spPr bwMode="auto">
            <a:xfrm>
              <a:off x="9461500" y="4065588"/>
              <a:ext cx="209550" cy="98425"/>
            </a:xfrm>
            <a:custGeom>
              <a:avLst/>
              <a:gdLst>
                <a:gd name="T0" fmla="*/ 1 w 56"/>
                <a:gd name="T1" fmla="*/ 3 h 26"/>
                <a:gd name="T2" fmla="*/ 6 w 56"/>
                <a:gd name="T3" fmla="*/ 1 h 26"/>
                <a:gd name="T4" fmla="*/ 53 w 56"/>
                <a:gd name="T5" fmla="*/ 18 h 26"/>
                <a:gd name="T6" fmla="*/ 55 w 56"/>
                <a:gd name="T7" fmla="*/ 23 h 26"/>
                <a:gd name="T8" fmla="*/ 55 w 56"/>
                <a:gd name="T9" fmla="*/ 23 h 26"/>
                <a:gd name="T10" fmla="*/ 50 w 56"/>
                <a:gd name="T11" fmla="*/ 26 h 26"/>
                <a:gd name="T12" fmla="*/ 3 w 56"/>
                <a:gd name="T13" fmla="*/ 8 h 26"/>
                <a:gd name="T14" fmla="*/ 1 w 56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26">
                  <a:moveTo>
                    <a:pt x="1" y="3"/>
                  </a:moveTo>
                  <a:cubicBezTo>
                    <a:pt x="2" y="1"/>
                    <a:pt x="4" y="0"/>
                    <a:pt x="6" y="1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5" y="19"/>
                    <a:pt x="56" y="21"/>
                    <a:pt x="55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25"/>
                    <a:pt x="52" y="26"/>
                    <a:pt x="50" y="2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1" y="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2" name="Freeform 66"/>
            <p:cNvSpPr>
              <a:spLocks/>
            </p:cNvSpPr>
            <p:nvPr/>
          </p:nvSpPr>
          <p:spPr bwMode="auto">
            <a:xfrm>
              <a:off x="9415462" y="4171950"/>
              <a:ext cx="206375" cy="107950"/>
            </a:xfrm>
            <a:custGeom>
              <a:avLst/>
              <a:gdLst>
                <a:gd name="T0" fmla="*/ 1 w 55"/>
                <a:gd name="T1" fmla="*/ 3 h 29"/>
                <a:gd name="T2" fmla="*/ 6 w 55"/>
                <a:gd name="T3" fmla="*/ 0 h 29"/>
                <a:gd name="T4" fmla="*/ 52 w 55"/>
                <a:gd name="T5" fmla="*/ 21 h 29"/>
                <a:gd name="T6" fmla="*/ 54 w 55"/>
                <a:gd name="T7" fmla="*/ 26 h 29"/>
                <a:gd name="T8" fmla="*/ 54 w 55"/>
                <a:gd name="T9" fmla="*/ 26 h 29"/>
                <a:gd name="T10" fmla="*/ 49 w 55"/>
                <a:gd name="T11" fmla="*/ 28 h 29"/>
                <a:gd name="T12" fmla="*/ 3 w 55"/>
                <a:gd name="T13" fmla="*/ 8 h 29"/>
                <a:gd name="T14" fmla="*/ 1 w 55"/>
                <a:gd name="T1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9">
                  <a:moveTo>
                    <a:pt x="1" y="3"/>
                  </a:moveTo>
                  <a:cubicBezTo>
                    <a:pt x="2" y="0"/>
                    <a:pt x="4" y="0"/>
                    <a:pt x="6" y="0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4" y="22"/>
                    <a:pt x="55" y="24"/>
                    <a:pt x="54" y="26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8"/>
                    <a:pt x="51" y="29"/>
                    <a:pt x="49" y="2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1" y="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3" name="Freeform 67"/>
            <p:cNvSpPr>
              <a:spLocks/>
            </p:cNvSpPr>
            <p:nvPr/>
          </p:nvSpPr>
          <p:spPr bwMode="auto">
            <a:xfrm>
              <a:off x="9366250" y="4271963"/>
              <a:ext cx="200025" cy="120650"/>
            </a:xfrm>
            <a:custGeom>
              <a:avLst/>
              <a:gdLst>
                <a:gd name="T0" fmla="*/ 1 w 53"/>
                <a:gd name="T1" fmla="*/ 2 h 32"/>
                <a:gd name="T2" fmla="*/ 6 w 53"/>
                <a:gd name="T3" fmla="*/ 1 h 32"/>
                <a:gd name="T4" fmla="*/ 50 w 53"/>
                <a:gd name="T5" fmla="*/ 24 h 32"/>
                <a:gd name="T6" fmla="*/ 52 w 53"/>
                <a:gd name="T7" fmla="*/ 29 h 32"/>
                <a:gd name="T8" fmla="*/ 52 w 53"/>
                <a:gd name="T9" fmla="*/ 29 h 32"/>
                <a:gd name="T10" fmla="*/ 47 w 53"/>
                <a:gd name="T11" fmla="*/ 31 h 32"/>
                <a:gd name="T12" fmla="*/ 2 w 53"/>
                <a:gd name="T13" fmla="*/ 8 h 32"/>
                <a:gd name="T14" fmla="*/ 1 w 53"/>
                <a:gd name="T15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32">
                  <a:moveTo>
                    <a:pt x="1" y="2"/>
                  </a:moveTo>
                  <a:cubicBezTo>
                    <a:pt x="2" y="0"/>
                    <a:pt x="4" y="0"/>
                    <a:pt x="6" y="1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2" y="25"/>
                    <a:pt x="53" y="27"/>
                    <a:pt x="52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1"/>
                    <a:pt x="48" y="32"/>
                    <a:pt x="47" y="31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7"/>
                    <a:pt x="0" y="4"/>
                    <a:pt x="1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4" name="Freeform 68"/>
            <p:cNvSpPr>
              <a:spLocks/>
            </p:cNvSpPr>
            <p:nvPr/>
          </p:nvSpPr>
          <p:spPr bwMode="auto">
            <a:xfrm>
              <a:off x="9310687" y="4370388"/>
              <a:ext cx="192088" cy="131763"/>
            </a:xfrm>
            <a:custGeom>
              <a:avLst/>
              <a:gdLst>
                <a:gd name="T0" fmla="*/ 1 w 51"/>
                <a:gd name="T1" fmla="*/ 2 h 35"/>
                <a:gd name="T2" fmla="*/ 6 w 51"/>
                <a:gd name="T3" fmla="*/ 1 h 35"/>
                <a:gd name="T4" fmla="*/ 49 w 51"/>
                <a:gd name="T5" fmla="*/ 27 h 35"/>
                <a:gd name="T6" fmla="*/ 50 w 51"/>
                <a:gd name="T7" fmla="*/ 32 h 35"/>
                <a:gd name="T8" fmla="*/ 50 w 51"/>
                <a:gd name="T9" fmla="*/ 32 h 35"/>
                <a:gd name="T10" fmla="*/ 45 w 51"/>
                <a:gd name="T11" fmla="*/ 34 h 35"/>
                <a:gd name="T12" fmla="*/ 2 w 51"/>
                <a:gd name="T13" fmla="*/ 8 h 35"/>
                <a:gd name="T14" fmla="*/ 1 w 51"/>
                <a:gd name="T1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35">
                  <a:moveTo>
                    <a:pt x="1" y="2"/>
                  </a:moveTo>
                  <a:cubicBezTo>
                    <a:pt x="2" y="0"/>
                    <a:pt x="4" y="0"/>
                    <a:pt x="6" y="1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1" y="28"/>
                    <a:pt x="51" y="30"/>
                    <a:pt x="50" y="32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49" y="34"/>
                    <a:pt x="47" y="35"/>
                    <a:pt x="45" y="34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7"/>
                    <a:pt x="0" y="4"/>
                    <a:pt x="1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5" name="Freeform 69"/>
            <p:cNvSpPr>
              <a:spLocks/>
            </p:cNvSpPr>
            <p:nvPr/>
          </p:nvSpPr>
          <p:spPr bwMode="auto">
            <a:xfrm>
              <a:off x="8783637" y="4765675"/>
              <a:ext cx="219075" cy="284163"/>
            </a:xfrm>
            <a:custGeom>
              <a:avLst/>
              <a:gdLst>
                <a:gd name="T0" fmla="*/ 2 w 58"/>
                <a:gd name="T1" fmla="*/ 2 h 76"/>
                <a:gd name="T2" fmla="*/ 7 w 58"/>
                <a:gd name="T3" fmla="*/ 3 h 76"/>
                <a:gd name="T4" fmla="*/ 57 w 58"/>
                <a:gd name="T5" fmla="*/ 69 h 76"/>
                <a:gd name="T6" fmla="*/ 56 w 58"/>
                <a:gd name="T7" fmla="*/ 75 h 76"/>
                <a:gd name="T8" fmla="*/ 56 w 58"/>
                <a:gd name="T9" fmla="*/ 75 h 76"/>
                <a:gd name="T10" fmla="*/ 51 w 58"/>
                <a:gd name="T11" fmla="*/ 74 h 76"/>
                <a:gd name="T12" fmla="*/ 1 w 58"/>
                <a:gd name="T13" fmla="*/ 7 h 76"/>
                <a:gd name="T14" fmla="*/ 2 w 58"/>
                <a:gd name="T15" fmla="*/ 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76">
                  <a:moveTo>
                    <a:pt x="2" y="2"/>
                  </a:moveTo>
                  <a:cubicBezTo>
                    <a:pt x="3" y="0"/>
                    <a:pt x="6" y="1"/>
                    <a:pt x="7" y="3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8" y="71"/>
                    <a:pt x="58" y="73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4" y="76"/>
                    <a:pt x="52" y="76"/>
                    <a:pt x="51" y="7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3"/>
                    <a:pt x="2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6" name="Freeform 70"/>
            <p:cNvSpPr>
              <a:spLocks/>
            </p:cNvSpPr>
            <p:nvPr/>
          </p:nvSpPr>
          <p:spPr bwMode="auto">
            <a:xfrm>
              <a:off x="9178925" y="4554538"/>
              <a:ext cx="180975" cy="150813"/>
            </a:xfrm>
            <a:custGeom>
              <a:avLst/>
              <a:gdLst>
                <a:gd name="T0" fmla="*/ 1 w 48"/>
                <a:gd name="T1" fmla="*/ 2 h 40"/>
                <a:gd name="T2" fmla="*/ 7 w 48"/>
                <a:gd name="T3" fmla="*/ 1 h 40"/>
                <a:gd name="T4" fmla="*/ 46 w 48"/>
                <a:gd name="T5" fmla="*/ 32 h 40"/>
                <a:gd name="T6" fmla="*/ 46 w 48"/>
                <a:gd name="T7" fmla="*/ 38 h 40"/>
                <a:gd name="T8" fmla="*/ 46 w 48"/>
                <a:gd name="T9" fmla="*/ 38 h 40"/>
                <a:gd name="T10" fmla="*/ 41 w 48"/>
                <a:gd name="T11" fmla="*/ 38 h 40"/>
                <a:gd name="T12" fmla="*/ 2 w 48"/>
                <a:gd name="T13" fmla="*/ 8 h 40"/>
                <a:gd name="T14" fmla="*/ 1 w 48"/>
                <a:gd name="T15" fmla="*/ 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0">
                  <a:moveTo>
                    <a:pt x="1" y="2"/>
                  </a:moveTo>
                  <a:cubicBezTo>
                    <a:pt x="2" y="0"/>
                    <a:pt x="5" y="0"/>
                    <a:pt x="7" y="1"/>
                  </a:cubicBezTo>
                  <a:cubicBezTo>
                    <a:pt x="46" y="32"/>
                    <a:pt x="46" y="32"/>
                    <a:pt x="46" y="32"/>
                  </a:cubicBezTo>
                  <a:cubicBezTo>
                    <a:pt x="47" y="33"/>
                    <a:pt x="48" y="36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40"/>
                    <a:pt x="42" y="40"/>
                    <a:pt x="41" y="3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6"/>
                    <a:pt x="0" y="4"/>
                    <a:pt x="1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7" name="Freeform 71"/>
            <p:cNvSpPr>
              <a:spLocks/>
            </p:cNvSpPr>
            <p:nvPr/>
          </p:nvSpPr>
          <p:spPr bwMode="auto">
            <a:xfrm>
              <a:off x="9104312" y="4640263"/>
              <a:ext cx="173038" cy="158750"/>
            </a:xfrm>
            <a:custGeom>
              <a:avLst/>
              <a:gdLst>
                <a:gd name="T0" fmla="*/ 1 w 46"/>
                <a:gd name="T1" fmla="*/ 1 h 42"/>
                <a:gd name="T2" fmla="*/ 7 w 46"/>
                <a:gd name="T3" fmla="*/ 1 h 42"/>
                <a:gd name="T4" fmla="*/ 44 w 46"/>
                <a:gd name="T5" fmla="*/ 34 h 42"/>
                <a:gd name="T6" fmla="*/ 44 w 46"/>
                <a:gd name="T7" fmla="*/ 40 h 42"/>
                <a:gd name="T8" fmla="*/ 44 w 46"/>
                <a:gd name="T9" fmla="*/ 40 h 42"/>
                <a:gd name="T10" fmla="*/ 39 w 46"/>
                <a:gd name="T11" fmla="*/ 40 h 42"/>
                <a:gd name="T12" fmla="*/ 2 w 46"/>
                <a:gd name="T13" fmla="*/ 7 h 42"/>
                <a:gd name="T14" fmla="*/ 1 w 46"/>
                <a:gd name="T15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2">
                  <a:moveTo>
                    <a:pt x="1" y="1"/>
                  </a:moveTo>
                  <a:cubicBezTo>
                    <a:pt x="3" y="0"/>
                    <a:pt x="5" y="0"/>
                    <a:pt x="7" y="1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6" y="36"/>
                    <a:pt x="46" y="39"/>
                    <a:pt x="44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3" y="42"/>
                    <a:pt x="40" y="42"/>
                    <a:pt x="39" y="40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6"/>
                    <a:pt x="0" y="3"/>
                    <a:pt x="1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8" name="Freeform 72"/>
            <p:cNvSpPr>
              <a:spLocks/>
            </p:cNvSpPr>
            <p:nvPr/>
          </p:nvSpPr>
          <p:spPr bwMode="auto">
            <a:xfrm>
              <a:off x="9024937" y="4719638"/>
              <a:ext cx="165100" cy="169863"/>
            </a:xfrm>
            <a:custGeom>
              <a:avLst/>
              <a:gdLst>
                <a:gd name="T0" fmla="*/ 1 w 44"/>
                <a:gd name="T1" fmla="*/ 2 h 45"/>
                <a:gd name="T2" fmla="*/ 7 w 44"/>
                <a:gd name="T3" fmla="*/ 2 h 45"/>
                <a:gd name="T4" fmla="*/ 42 w 44"/>
                <a:gd name="T5" fmla="*/ 37 h 45"/>
                <a:gd name="T6" fmla="*/ 42 w 44"/>
                <a:gd name="T7" fmla="*/ 43 h 45"/>
                <a:gd name="T8" fmla="*/ 42 w 44"/>
                <a:gd name="T9" fmla="*/ 43 h 45"/>
                <a:gd name="T10" fmla="*/ 36 w 44"/>
                <a:gd name="T11" fmla="*/ 43 h 45"/>
                <a:gd name="T12" fmla="*/ 1 w 44"/>
                <a:gd name="T13" fmla="*/ 8 h 45"/>
                <a:gd name="T14" fmla="*/ 1 w 44"/>
                <a:gd name="T15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45">
                  <a:moveTo>
                    <a:pt x="1" y="2"/>
                  </a:moveTo>
                  <a:cubicBezTo>
                    <a:pt x="3" y="0"/>
                    <a:pt x="6" y="0"/>
                    <a:pt x="7" y="2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4" y="39"/>
                    <a:pt x="44" y="42"/>
                    <a:pt x="42" y="43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0" y="45"/>
                    <a:pt x="38" y="45"/>
                    <a:pt x="36" y="43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6"/>
                    <a:pt x="0" y="3"/>
                    <a:pt x="1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59" name="Freeform 73"/>
            <p:cNvSpPr>
              <a:spLocks/>
            </p:cNvSpPr>
            <p:nvPr/>
          </p:nvSpPr>
          <p:spPr bwMode="auto">
            <a:xfrm>
              <a:off x="8937625" y="4794250"/>
              <a:ext cx="158750" cy="177800"/>
            </a:xfrm>
            <a:custGeom>
              <a:avLst/>
              <a:gdLst>
                <a:gd name="T0" fmla="*/ 2 w 42"/>
                <a:gd name="T1" fmla="*/ 2 h 47"/>
                <a:gd name="T2" fmla="*/ 8 w 42"/>
                <a:gd name="T3" fmla="*/ 2 h 47"/>
                <a:gd name="T4" fmla="*/ 40 w 42"/>
                <a:gd name="T5" fmla="*/ 40 h 47"/>
                <a:gd name="T6" fmla="*/ 40 w 42"/>
                <a:gd name="T7" fmla="*/ 46 h 47"/>
                <a:gd name="T8" fmla="*/ 40 w 42"/>
                <a:gd name="T9" fmla="*/ 46 h 47"/>
                <a:gd name="T10" fmla="*/ 34 w 42"/>
                <a:gd name="T11" fmla="*/ 45 h 47"/>
                <a:gd name="T12" fmla="*/ 2 w 42"/>
                <a:gd name="T13" fmla="*/ 8 h 47"/>
                <a:gd name="T14" fmla="*/ 2 w 42"/>
                <a:gd name="T15" fmla="*/ 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47">
                  <a:moveTo>
                    <a:pt x="2" y="2"/>
                  </a:moveTo>
                  <a:cubicBezTo>
                    <a:pt x="4" y="0"/>
                    <a:pt x="6" y="1"/>
                    <a:pt x="8" y="2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42"/>
                    <a:pt x="42" y="44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38" y="47"/>
                    <a:pt x="36" y="47"/>
                    <a:pt x="34" y="45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6"/>
                    <a:pt x="0" y="3"/>
                    <a:pt x="2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0" name="Freeform 74"/>
            <p:cNvSpPr>
              <a:spLocks/>
            </p:cNvSpPr>
            <p:nvPr/>
          </p:nvSpPr>
          <p:spPr bwMode="auto">
            <a:xfrm>
              <a:off x="8315325" y="5013325"/>
              <a:ext cx="134938" cy="327025"/>
            </a:xfrm>
            <a:custGeom>
              <a:avLst/>
              <a:gdLst>
                <a:gd name="T0" fmla="*/ 4 w 36"/>
                <a:gd name="T1" fmla="*/ 0 h 87"/>
                <a:gd name="T2" fmla="*/ 9 w 36"/>
                <a:gd name="T3" fmla="*/ 3 h 87"/>
                <a:gd name="T4" fmla="*/ 36 w 36"/>
                <a:gd name="T5" fmla="*/ 82 h 87"/>
                <a:gd name="T6" fmla="*/ 33 w 36"/>
                <a:gd name="T7" fmla="*/ 87 h 87"/>
                <a:gd name="T8" fmla="*/ 33 w 36"/>
                <a:gd name="T9" fmla="*/ 87 h 87"/>
                <a:gd name="T10" fmla="*/ 28 w 36"/>
                <a:gd name="T11" fmla="*/ 84 h 87"/>
                <a:gd name="T12" fmla="*/ 1 w 36"/>
                <a:gd name="T13" fmla="*/ 5 h 87"/>
                <a:gd name="T14" fmla="*/ 4 w 36"/>
                <a:gd name="T15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87">
                  <a:moveTo>
                    <a:pt x="4" y="0"/>
                  </a:moveTo>
                  <a:cubicBezTo>
                    <a:pt x="6" y="0"/>
                    <a:pt x="8" y="1"/>
                    <a:pt x="9" y="3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6" y="84"/>
                    <a:pt x="35" y="86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1" y="87"/>
                    <a:pt x="29" y="86"/>
                    <a:pt x="28" y="8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3"/>
                    <a:pt x="2" y="1"/>
                    <a:pt x="4" y="0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1" name="Freeform 75"/>
            <p:cNvSpPr>
              <a:spLocks/>
            </p:cNvSpPr>
            <p:nvPr/>
          </p:nvSpPr>
          <p:spPr bwMode="auto">
            <a:xfrm>
              <a:off x="8758237" y="4930775"/>
              <a:ext cx="138113" cy="190500"/>
            </a:xfrm>
            <a:custGeom>
              <a:avLst/>
              <a:gdLst>
                <a:gd name="T0" fmla="*/ 2 w 37"/>
                <a:gd name="T1" fmla="*/ 1 h 51"/>
                <a:gd name="T2" fmla="*/ 8 w 37"/>
                <a:gd name="T3" fmla="*/ 3 h 51"/>
                <a:gd name="T4" fmla="*/ 35 w 37"/>
                <a:gd name="T5" fmla="*/ 44 h 51"/>
                <a:gd name="T6" fmla="*/ 34 w 37"/>
                <a:gd name="T7" fmla="*/ 50 h 51"/>
                <a:gd name="T8" fmla="*/ 34 w 37"/>
                <a:gd name="T9" fmla="*/ 50 h 51"/>
                <a:gd name="T10" fmla="*/ 29 w 37"/>
                <a:gd name="T11" fmla="*/ 48 h 51"/>
                <a:gd name="T12" fmla="*/ 1 w 37"/>
                <a:gd name="T13" fmla="*/ 7 h 51"/>
                <a:gd name="T14" fmla="*/ 2 w 37"/>
                <a:gd name="T15" fmla="*/ 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51">
                  <a:moveTo>
                    <a:pt x="2" y="1"/>
                  </a:moveTo>
                  <a:cubicBezTo>
                    <a:pt x="4" y="0"/>
                    <a:pt x="6" y="1"/>
                    <a:pt x="8" y="3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7" y="46"/>
                    <a:pt x="36" y="48"/>
                    <a:pt x="34" y="50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2" y="51"/>
                    <a:pt x="30" y="50"/>
                    <a:pt x="29" y="4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2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2" name="Freeform 76"/>
            <p:cNvSpPr>
              <a:spLocks/>
            </p:cNvSpPr>
            <p:nvPr/>
          </p:nvSpPr>
          <p:spPr bwMode="auto">
            <a:xfrm>
              <a:off x="8659812" y="4991100"/>
              <a:ext cx="128588" cy="195263"/>
            </a:xfrm>
            <a:custGeom>
              <a:avLst/>
              <a:gdLst>
                <a:gd name="T0" fmla="*/ 3 w 34"/>
                <a:gd name="T1" fmla="*/ 1 h 52"/>
                <a:gd name="T2" fmla="*/ 8 w 34"/>
                <a:gd name="T3" fmla="*/ 2 h 52"/>
                <a:gd name="T4" fmla="*/ 33 w 34"/>
                <a:gd name="T5" fmla="*/ 45 h 52"/>
                <a:gd name="T6" fmla="*/ 31 w 34"/>
                <a:gd name="T7" fmla="*/ 51 h 52"/>
                <a:gd name="T8" fmla="*/ 31 w 34"/>
                <a:gd name="T9" fmla="*/ 51 h 52"/>
                <a:gd name="T10" fmla="*/ 26 w 34"/>
                <a:gd name="T11" fmla="*/ 49 h 52"/>
                <a:gd name="T12" fmla="*/ 1 w 34"/>
                <a:gd name="T13" fmla="*/ 6 h 52"/>
                <a:gd name="T14" fmla="*/ 3 w 34"/>
                <a:gd name="T15" fmla="*/ 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2">
                  <a:moveTo>
                    <a:pt x="3" y="1"/>
                  </a:moveTo>
                  <a:cubicBezTo>
                    <a:pt x="4" y="0"/>
                    <a:pt x="7" y="0"/>
                    <a:pt x="8" y="2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4" y="47"/>
                    <a:pt x="33" y="50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2"/>
                    <a:pt x="27" y="51"/>
                    <a:pt x="26" y="4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3" name="Freeform 77"/>
            <p:cNvSpPr>
              <a:spLocks/>
            </p:cNvSpPr>
            <p:nvPr/>
          </p:nvSpPr>
          <p:spPr bwMode="auto">
            <a:xfrm>
              <a:off x="8558212" y="5043488"/>
              <a:ext cx="120650" cy="203200"/>
            </a:xfrm>
            <a:custGeom>
              <a:avLst/>
              <a:gdLst>
                <a:gd name="T0" fmla="*/ 3 w 32"/>
                <a:gd name="T1" fmla="*/ 1 h 54"/>
                <a:gd name="T2" fmla="*/ 8 w 32"/>
                <a:gd name="T3" fmla="*/ 3 h 54"/>
                <a:gd name="T4" fmla="*/ 31 w 32"/>
                <a:gd name="T5" fmla="*/ 47 h 54"/>
                <a:gd name="T6" fmla="*/ 29 w 32"/>
                <a:gd name="T7" fmla="*/ 53 h 54"/>
                <a:gd name="T8" fmla="*/ 29 w 32"/>
                <a:gd name="T9" fmla="*/ 53 h 54"/>
                <a:gd name="T10" fmla="*/ 23 w 32"/>
                <a:gd name="T11" fmla="*/ 51 h 54"/>
                <a:gd name="T12" fmla="*/ 1 w 32"/>
                <a:gd name="T13" fmla="*/ 6 h 54"/>
                <a:gd name="T14" fmla="*/ 3 w 32"/>
                <a:gd name="T15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54">
                  <a:moveTo>
                    <a:pt x="3" y="1"/>
                  </a:moveTo>
                  <a:cubicBezTo>
                    <a:pt x="5" y="0"/>
                    <a:pt x="7" y="1"/>
                    <a:pt x="8" y="3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9"/>
                    <a:pt x="31" y="52"/>
                    <a:pt x="29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7" y="54"/>
                    <a:pt x="24" y="53"/>
                    <a:pt x="23" y="5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4" name="Freeform 78"/>
            <p:cNvSpPr>
              <a:spLocks/>
            </p:cNvSpPr>
            <p:nvPr/>
          </p:nvSpPr>
          <p:spPr bwMode="auto">
            <a:xfrm>
              <a:off x="8456612" y="5087938"/>
              <a:ext cx="106363" cy="206375"/>
            </a:xfrm>
            <a:custGeom>
              <a:avLst/>
              <a:gdLst>
                <a:gd name="T0" fmla="*/ 3 w 28"/>
                <a:gd name="T1" fmla="*/ 1 h 55"/>
                <a:gd name="T2" fmla="*/ 8 w 28"/>
                <a:gd name="T3" fmla="*/ 3 h 55"/>
                <a:gd name="T4" fmla="*/ 27 w 28"/>
                <a:gd name="T5" fmla="*/ 49 h 55"/>
                <a:gd name="T6" fmla="*/ 25 w 28"/>
                <a:gd name="T7" fmla="*/ 54 h 55"/>
                <a:gd name="T8" fmla="*/ 25 w 28"/>
                <a:gd name="T9" fmla="*/ 54 h 55"/>
                <a:gd name="T10" fmla="*/ 20 w 28"/>
                <a:gd name="T11" fmla="*/ 52 h 55"/>
                <a:gd name="T12" fmla="*/ 0 w 28"/>
                <a:gd name="T13" fmla="*/ 6 h 55"/>
                <a:gd name="T14" fmla="*/ 3 w 28"/>
                <a:gd name="T15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55">
                  <a:moveTo>
                    <a:pt x="3" y="1"/>
                  </a:moveTo>
                  <a:cubicBezTo>
                    <a:pt x="5" y="0"/>
                    <a:pt x="7" y="1"/>
                    <a:pt x="8" y="3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51"/>
                    <a:pt x="27" y="53"/>
                    <a:pt x="25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3" y="55"/>
                    <a:pt x="21" y="54"/>
                    <a:pt x="20" y="5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5" name="Freeform 79"/>
            <p:cNvSpPr>
              <a:spLocks/>
            </p:cNvSpPr>
            <p:nvPr/>
          </p:nvSpPr>
          <p:spPr bwMode="auto">
            <a:xfrm>
              <a:off x="7799387" y="5103813"/>
              <a:ext cx="34925" cy="341313"/>
            </a:xfrm>
            <a:custGeom>
              <a:avLst/>
              <a:gdLst>
                <a:gd name="T0" fmla="*/ 4 w 9"/>
                <a:gd name="T1" fmla="*/ 0 h 91"/>
                <a:gd name="T2" fmla="*/ 8 w 9"/>
                <a:gd name="T3" fmla="*/ 4 h 91"/>
                <a:gd name="T4" fmla="*/ 9 w 9"/>
                <a:gd name="T5" fmla="*/ 87 h 91"/>
                <a:gd name="T6" fmla="*/ 5 w 9"/>
                <a:gd name="T7" fmla="*/ 91 h 91"/>
                <a:gd name="T8" fmla="*/ 5 w 9"/>
                <a:gd name="T9" fmla="*/ 91 h 91"/>
                <a:gd name="T10" fmla="*/ 1 w 9"/>
                <a:gd name="T11" fmla="*/ 87 h 91"/>
                <a:gd name="T12" fmla="*/ 0 w 9"/>
                <a:gd name="T13" fmla="*/ 4 h 91"/>
                <a:gd name="T14" fmla="*/ 4 w 9"/>
                <a:gd name="T1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1">
                  <a:moveTo>
                    <a:pt x="4" y="0"/>
                  </a:moveTo>
                  <a:cubicBezTo>
                    <a:pt x="6" y="0"/>
                    <a:pt x="8" y="2"/>
                    <a:pt x="8" y="4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9" y="89"/>
                    <a:pt x="7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3" y="91"/>
                    <a:pt x="1" y="89"/>
                    <a:pt x="1" y="8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6" name="Freeform 80"/>
            <p:cNvSpPr>
              <a:spLocks/>
            </p:cNvSpPr>
            <p:nvPr/>
          </p:nvSpPr>
          <p:spPr bwMode="auto">
            <a:xfrm>
              <a:off x="8243887" y="5159375"/>
              <a:ext cx="82550" cy="214313"/>
            </a:xfrm>
            <a:custGeom>
              <a:avLst/>
              <a:gdLst>
                <a:gd name="T0" fmla="*/ 3 w 22"/>
                <a:gd name="T1" fmla="*/ 1 h 57"/>
                <a:gd name="T2" fmla="*/ 8 w 22"/>
                <a:gd name="T3" fmla="*/ 4 h 57"/>
                <a:gd name="T4" fmla="*/ 21 w 22"/>
                <a:gd name="T5" fmla="*/ 52 h 57"/>
                <a:gd name="T6" fmla="*/ 19 w 22"/>
                <a:gd name="T7" fmla="*/ 57 h 57"/>
                <a:gd name="T8" fmla="*/ 19 w 22"/>
                <a:gd name="T9" fmla="*/ 57 h 57"/>
                <a:gd name="T10" fmla="*/ 14 w 22"/>
                <a:gd name="T11" fmla="*/ 54 h 57"/>
                <a:gd name="T12" fmla="*/ 0 w 22"/>
                <a:gd name="T13" fmla="*/ 6 h 57"/>
                <a:gd name="T14" fmla="*/ 3 w 22"/>
                <a:gd name="T15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57">
                  <a:moveTo>
                    <a:pt x="3" y="1"/>
                  </a:moveTo>
                  <a:cubicBezTo>
                    <a:pt x="5" y="0"/>
                    <a:pt x="7" y="2"/>
                    <a:pt x="8" y="4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4"/>
                    <a:pt x="21" y="56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6" y="57"/>
                    <a:pt x="14" y="56"/>
                    <a:pt x="14" y="5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7" name="Freeform 81"/>
            <p:cNvSpPr>
              <a:spLocks/>
            </p:cNvSpPr>
            <p:nvPr/>
          </p:nvSpPr>
          <p:spPr bwMode="auto">
            <a:xfrm>
              <a:off x="8131175" y="5186363"/>
              <a:ext cx="71438" cy="217488"/>
            </a:xfrm>
            <a:custGeom>
              <a:avLst/>
              <a:gdLst>
                <a:gd name="T0" fmla="*/ 4 w 19"/>
                <a:gd name="T1" fmla="*/ 1 h 58"/>
                <a:gd name="T2" fmla="*/ 9 w 19"/>
                <a:gd name="T3" fmla="*/ 4 h 58"/>
                <a:gd name="T4" fmla="*/ 19 w 19"/>
                <a:gd name="T5" fmla="*/ 52 h 58"/>
                <a:gd name="T6" fmla="*/ 16 w 19"/>
                <a:gd name="T7" fmla="*/ 57 h 58"/>
                <a:gd name="T8" fmla="*/ 16 w 19"/>
                <a:gd name="T9" fmla="*/ 57 h 58"/>
                <a:gd name="T10" fmla="*/ 11 w 19"/>
                <a:gd name="T11" fmla="*/ 54 h 58"/>
                <a:gd name="T12" fmla="*/ 1 w 19"/>
                <a:gd name="T13" fmla="*/ 6 h 58"/>
                <a:gd name="T14" fmla="*/ 4 w 19"/>
                <a:gd name="T15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58">
                  <a:moveTo>
                    <a:pt x="4" y="1"/>
                  </a:moveTo>
                  <a:cubicBezTo>
                    <a:pt x="6" y="0"/>
                    <a:pt x="8" y="2"/>
                    <a:pt x="9" y="4"/>
                  </a:cubicBezTo>
                  <a:cubicBezTo>
                    <a:pt x="19" y="52"/>
                    <a:pt x="19" y="52"/>
                    <a:pt x="19" y="52"/>
                  </a:cubicBezTo>
                  <a:cubicBezTo>
                    <a:pt x="19" y="55"/>
                    <a:pt x="18" y="57"/>
                    <a:pt x="16" y="5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4" y="58"/>
                    <a:pt x="12" y="56"/>
                    <a:pt x="11" y="54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3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8" name="Freeform 82"/>
            <p:cNvSpPr>
              <a:spLocks/>
            </p:cNvSpPr>
            <p:nvPr/>
          </p:nvSpPr>
          <p:spPr bwMode="auto">
            <a:xfrm>
              <a:off x="8021637" y="5203825"/>
              <a:ext cx="60325" cy="219075"/>
            </a:xfrm>
            <a:custGeom>
              <a:avLst/>
              <a:gdLst>
                <a:gd name="T0" fmla="*/ 3 w 16"/>
                <a:gd name="T1" fmla="*/ 1 h 58"/>
                <a:gd name="T2" fmla="*/ 8 w 16"/>
                <a:gd name="T3" fmla="*/ 4 h 58"/>
                <a:gd name="T4" fmla="*/ 15 w 16"/>
                <a:gd name="T5" fmla="*/ 53 h 58"/>
                <a:gd name="T6" fmla="*/ 12 w 16"/>
                <a:gd name="T7" fmla="*/ 58 h 58"/>
                <a:gd name="T8" fmla="*/ 12 w 16"/>
                <a:gd name="T9" fmla="*/ 58 h 58"/>
                <a:gd name="T10" fmla="*/ 7 w 16"/>
                <a:gd name="T11" fmla="*/ 54 h 58"/>
                <a:gd name="T12" fmla="*/ 0 w 16"/>
                <a:gd name="T13" fmla="*/ 5 h 58"/>
                <a:gd name="T14" fmla="*/ 3 w 16"/>
                <a:gd name="T15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58">
                  <a:moveTo>
                    <a:pt x="3" y="1"/>
                  </a:moveTo>
                  <a:cubicBezTo>
                    <a:pt x="5" y="0"/>
                    <a:pt x="8" y="2"/>
                    <a:pt x="8" y="4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6" y="56"/>
                    <a:pt x="14" y="58"/>
                    <a:pt x="12" y="58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0" y="58"/>
                    <a:pt x="8" y="57"/>
                    <a:pt x="7" y="5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1" y="1"/>
                    <a:pt x="3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69" name="Freeform 83"/>
            <p:cNvSpPr>
              <a:spLocks/>
            </p:cNvSpPr>
            <p:nvPr/>
          </p:nvSpPr>
          <p:spPr bwMode="auto">
            <a:xfrm>
              <a:off x="7908925" y="5219700"/>
              <a:ext cx="44450" cy="217488"/>
            </a:xfrm>
            <a:custGeom>
              <a:avLst/>
              <a:gdLst>
                <a:gd name="T0" fmla="*/ 4 w 12"/>
                <a:gd name="T1" fmla="*/ 0 h 58"/>
                <a:gd name="T2" fmla="*/ 8 w 12"/>
                <a:gd name="T3" fmla="*/ 4 h 58"/>
                <a:gd name="T4" fmla="*/ 12 w 12"/>
                <a:gd name="T5" fmla="*/ 53 h 58"/>
                <a:gd name="T6" fmla="*/ 8 w 12"/>
                <a:gd name="T7" fmla="*/ 57 h 58"/>
                <a:gd name="T8" fmla="*/ 8 w 12"/>
                <a:gd name="T9" fmla="*/ 57 h 58"/>
                <a:gd name="T10" fmla="*/ 4 w 12"/>
                <a:gd name="T11" fmla="*/ 54 h 58"/>
                <a:gd name="T12" fmla="*/ 0 w 12"/>
                <a:gd name="T13" fmla="*/ 4 h 58"/>
                <a:gd name="T14" fmla="*/ 4 w 12"/>
                <a:gd name="T1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58">
                  <a:moveTo>
                    <a:pt x="4" y="0"/>
                  </a:moveTo>
                  <a:cubicBezTo>
                    <a:pt x="6" y="0"/>
                    <a:pt x="8" y="1"/>
                    <a:pt x="8" y="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5"/>
                    <a:pt x="11" y="57"/>
                    <a:pt x="8" y="57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6" y="58"/>
                    <a:pt x="4" y="56"/>
                    <a:pt x="4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0" name="Freeform 84"/>
            <p:cNvSpPr>
              <a:spLocks/>
            </p:cNvSpPr>
            <p:nvPr/>
          </p:nvSpPr>
          <p:spPr bwMode="auto">
            <a:xfrm>
              <a:off x="7183437" y="5024438"/>
              <a:ext cx="123825" cy="334963"/>
            </a:xfrm>
            <a:custGeom>
              <a:avLst/>
              <a:gdLst>
                <a:gd name="T0" fmla="*/ 30 w 33"/>
                <a:gd name="T1" fmla="*/ 1 h 89"/>
                <a:gd name="T2" fmla="*/ 33 w 33"/>
                <a:gd name="T3" fmla="*/ 6 h 89"/>
                <a:gd name="T4" fmla="*/ 8 w 33"/>
                <a:gd name="T5" fmla="*/ 85 h 89"/>
                <a:gd name="T6" fmla="*/ 3 w 33"/>
                <a:gd name="T7" fmla="*/ 88 h 89"/>
                <a:gd name="T8" fmla="*/ 3 w 33"/>
                <a:gd name="T9" fmla="*/ 88 h 89"/>
                <a:gd name="T10" fmla="*/ 1 w 33"/>
                <a:gd name="T11" fmla="*/ 83 h 89"/>
                <a:gd name="T12" fmla="*/ 25 w 33"/>
                <a:gd name="T13" fmla="*/ 4 h 89"/>
                <a:gd name="T14" fmla="*/ 30 w 33"/>
                <a:gd name="T15" fmla="*/ 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89">
                  <a:moveTo>
                    <a:pt x="30" y="1"/>
                  </a:moveTo>
                  <a:cubicBezTo>
                    <a:pt x="32" y="2"/>
                    <a:pt x="33" y="4"/>
                    <a:pt x="33" y="6"/>
                  </a:cubicBezTo>
                  <a:cubicBezTo>
                    <a:pt x="8" y="85"/>
                    <a:pt x="8" y="85"/>
                    <a:pt x="8" y="85"/>
                  </a:cubicBezTo>
                  <a:cubicBezTo>
                    <a:pt x="8" y="88"/>
                    <a:pt x="5" y="89"/>
                    <a:pt x="3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1" y="88"/>
                    <a:pt x="0" y="85"/>
                    <a:pt x="1" y="8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2"/>
                    <a:pt x="28" y="0"/>
                    <a:pt x="30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1" name="Freeform 85"/>
            <p:cNvSpPr>
              <a:spLocks/>
            </p:cNvSpPr>
            <p:nvPr/>
          </p:nvSpPr>
          <p:spPr bwMode="auto">
            <a:xfrm>
              <a:off x="7672387" y="5219700"/>
              <a:ext cx="41275" cy="217488"/>
            </a:xfrm>
            <a:custGeom>
              <a:avLst/>
              <a:gdLst>
                <a:gd name="T0" fmla="*/ 7 w 11"/>
                <a:gd name="T1" fmla="*/ 0 h 58"/>
                <a:gd name="T2" fmla="*/ 11 w 11"/>
                <a:gd name="T3" fmla="*/ 5 h 58"/>
                <a:gd name="T4" fmla="*/ 9 w 11"/>
                <a:gd name="T5" fmla="*/ 54 h 58"/>
                <a:gd name="T6" fmla="*/ 4 w 11"/>
                <a:gd name="T7" fmla="*/ 58 h 58"/>
                <a:gd name="T8" fmla="*/ 4 w 11"/>
                <a:gd name="T9" fmla="*/ 58 h 58"/>
                <a:gd name="T10" fmla="*/ 0 w 11"/>
                <a:gd name="T11" fmla="*/ 54 h 58"/>
                <a:gd name="T12" fmla="*/ 3 w 11"/>
                <a:gd name="T13" fmla="*/ 4 h 58"/>
                <a:gd name="T14" fmla="*/ 7 w 11"/>
                <a:gd name="T1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58">
                  <a:moveTo>
                    <a:pt x="7" y="0"/>
                  </a:moveTo>
                  <a:cubicBezTo>
                    <a:pt x="9" y="1"/>
                    <a:pt x="11" y="2"/>
                    <a:pt x="11" y="5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7"/>
                    <a:pt x="7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2" y="58"/>
                    <a:pt x="0" y="56"/>
                    <a:pt x="0" y="5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2"/>
                    <a:pt x="4" y="0"/>
                    <a:pt x="7" y="0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2" name="Freeform 86"/>
            <p:cNvSpPr>
              <a:spLocks/>
            </p:cNvSpPr>
            <p:nvPr/>
          </p:nvSpPr>
          <p:spPr bwMode="auto">
            <a:xfrm>
              <a:off x="7548562" y="5211763"/>
              <a:ext cx="52388" cy="219075"/>
            </a:xfrm>
            <a:custGeom>
              <a:avLst/>
              <a:gdLst>
                <a:gd name="T0" fmla="*/ 10 w 14"/>
                <a:gd name="T1" fmla="*/ 0 h 58"/>
                <a:gd name="T2" fmla="*/ 14 w 14"/>
                <a:gd name="T3" fmla="*/ 4 h 58"/>
                <a:gd name="T4" fmla="*/ 8 w 14"/>
                <a:gd name="T5" fmla="*/ 54 h 58"/>
                <a:gd name="T6" fmla="*/ 4 w 14"/>
                <a:gd name="T7" fmla="*/ 57 h 58"/>
                <a:gd name="T8" fmla="*/ 4 w 14"/>
                <a:gd name="T9" fmla="*/ 57 h 58"/>
                <a:gd name="T10" fmla="*/ 0 w 14"/>
                <a:gd name="T11" fmla="*/ 53 h 58"/>
                <a:gd name="T12" fmla="*/ 5 w 14"/>
                <a:gd name="T13" fmla="*/ 4 h 58"/>
                <a:gd name="T14" fmla="*/ 10 w 14"/>
                <a:gd name="T1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8">
                  <a:moveTo>
                    <a:pt x="10" y="0"/>
                  </a:moveTo>
                  <a:cubicBezTo>
                    <a:pt x="12" y="0"/>
                    <a:pt x="14" y="2"/>
                    <a:pt x="14" y="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6"/>
                    <a:pt x="6" y="58"/>
                    <a:pt x="4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2" y="57"/>
                    <a:pt x="0" y="55"/>
                    <a:pt x="0" y="5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1"/>
                    <a:pt x="8" y="0"/>
                    <a:pt x="10" y="0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3" name="Freeform 87"/>
            <p:cNvSpPr>
              <a:spLocks/>
            </p:cNvSpPr>
            <p:nvPr/>
          </p:nvSpPr>
          <p:spPr bwMode="auto">
            <a:xfrm>
              <a:off x="7424737" y="5192713"/>
              <a:ext cx="63500" cy="219075"/>
            </a:xfrm>
            <a:custGeom>
              <a:avLst/>
              <a:gdLst>
                <a:gd name="T0" fmla="*/ 13 w 17"/>
                <a:gd name="T1" fmla="*/ 1 h 58"/>
                <a:gd name="T2" fmla="*/ 17 w 17"/>
                <a:gd name="T3" fmla="*/ 5 h 58"/>
                <a:gd name="T4" fmla="*/ 8 w 17"/>
                <a:gd name="T5" fmla="*/ 54 h 58"/>
                <a:gd name="T6" fmla="*/ 4 w 17"/>
                <a:gd name="T7" fmla="*/ 58 h 58"/>
                <a:gd name="T8" fmla="*/ 4 w 17"/>
                <a:gd name="T9" fmla="*/ 58 h 58"/>
                <a:gd name="T10" fmla="*/ 0 w 17"/>
                <a:gd name="T11" fmla="*/ 53 h 58"/>
                <a:gd name="T12" fmla="*/ 9 w 17"/>
                <a:gd name="T13" fmla="*/ 4 h 58"/>
                <a:gd name="T14" fmla="*/ 13 w 17"/>
                <a:gd name="T15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58">
                  <a:moveTo>
                    <a:pt x="13" y="1"/>
                  </a:moveTo>
                  <a:cubicBezTo>
                    <a:pt x="16" y="1"/>
                    <a:pt x="17" y="3"/>
                    <a:pt x="17" y="5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6"/>
                    <a:pt x="6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2" y="57"/>
                    <a:pt x="0" y="55"/>
                    <a:pt x="0" y="5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11" y="0"/>
                    <a:pt x="13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4" name="Freeform 88"/>
            <p:cNvSpPr>
              <a:spLocks/>
            </p:cNvSpPr>
            <p:nvPr/>
          </p:nvSpPr>
          <p:spPr bwMode="auto">
            <a:xfrm>
              <a:off x="7299325" y="5170488"/>
              <a:ext cx="79375" cy="214313"/>
            </a:xfrm>
            <a:custGeom>
              <a:avLst/>
              <a:gdLst>
                <a:gd name="T0" fmla="*/ 17 w 21"/>
                <a:gd name="T1" fmla="*/ 0 h 57"/>
                <a:gd name="T2" fmla="*/ 20 w 21"/>
                <a:gd name="T3" fmla="*/ 5 h 57"/>
                <a:gd name="T4" fmla="*/ 9 w 21"/>
                <a:gd name="T5" fmla="*/ 54 h 57"/>
                <a:gd name="T6" fmla="*/ 4 w 21"/>
                <a:gd name="T7" fmla="*/ 57 h 57"/>
                <a:gd name="T8" fmla="*/ 4 w 21"/>
                <a:gd name="T9" fmla="*/ 57 h 57"/>
                <a:gd name="T10" fmla="*/ 1 w 21"/>
                <a:gd name="T11" fmla="*/ 52 h 57"/>
                <a:gd name="T12" fmla="*/ 12 w 21"/>
                <a:gd name="T13" fmla="*/ 3 h 57"/>
                <a:gd name="T14" fmla="*/ 17 w 21"/>
                <a:gd name="T1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57">
                  <a:moveTo>
                    <a:pt x="17" y="0"/>
                  </a:moveTo>
                  <a:cubicBezTo>
                    <a:pt x="19" y="1"/>
                    <a:pt x="21" y="3"/>
                    <a:pt x="20" y="5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8" y="56"/>
                    <a:pt x="6" y="57"/>
                    <a:pt x="4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2" y="56"/>
                    <a:pt x="0" y="54"/>
                    <a:pt x="1" y="5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1"/>
                    <a:pt x="15" y="0"/>
                    <a:pt x="17" y="0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5" name="Freeform 89"/>
            <p:cNvSpPr>
              <a:spLocks/>
            </p:cNvSpPr>
            <p:nvPr/>
          </p:nvSpPr>
          <p:spPr bwMode="auto">
            <a:xfrm>
              <a:off x="6623050" y="4791075"/>
              <a:ext cx="214313" cy="293688"/>
            </a:xfrm>
            <a:custGeom>
              <a:avLst/>
              <a:gdLst>
                <a:gd name="T0" fmla="*/ 54 w 57"/>
                <a:gd name="T1" fmla="*/ 2 h 78"/>
                <a:gd name="T2" fmla="*/ 55 w 57"/>
                <a:gd name="T3" fmla="*/ 7 h 78"/>
                <a:gd name="T4" fmla="*/ 8 w 57"/>
                <a:gd name="T5" fmla="*/ 75 h 78"/>
                <a:gd name="T6" fmla="*/ 2 w 57"/>
                <a:gd name="T7" fmla="*/ 76 h 78"/>
                <a:gd name="T8" fmla="*/ 2 w 57"/>
                <a:gd name="T9" fmla="*/ 76 h 78"/>
                <a:gd name="T10" fmla="*/ 1 w 57"/>
                <a:gd name="T11" fmla="*/ 71 h 78"/>
                <a:gd name="T12" fmla="*/ 49 w 57"/>
                <a:gd name="T13" fmla="*/ 3 h 78"/>
                <a:gd name="T14" fmla="*/ 54 w 57"/>
                <a:gd name="T15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78">
                  <a:moveTo>
                    <a:pt x="54" y="2"/>
                  </a:moveTo>
                  <a:cubicBezTo>
                    <a:pt x="56" y="3"/>
                    <a:pt x="57" y="6"/>
                    <a:pt x="55" y="7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6" y="77"/>
                    <a:pt x="4" y="78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0" y="75"/>
                    <a:pt x="0" y="72"/>
                    <a:pt x="1" y="71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0" y="1"/>
                    <a:pt x="53" y="0"/>
                    <a:pt x="54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6" name="Freeform 90"/>
            <p:cNvSpPr>
              <a:spLocks/>
            </p:cNvSpPr>
            <p:nvPr/>
          </p:nvSpPr>
          <p:spPr bwMode="auto">
            <a:xfrm>
              <a:off x="7062787" y="5103813"/>
              <a:ext cx="98425" cy="206375"/>
            </a:xfrm>
            <a:custGeom>
              <a:avLst/>
              <a:gdLst>
                <a:gd name="T0" fmla="*/ 23 w 26"/>
                <a:gd name="T1" fmla="*/ 0 h 55"/>
                <a:gd name="T2" fmla="*/ 25 w 26"/>
                <a:gd name="T3" fmla="*/ 6 h 55"/>
                <a:gd name="T4" fmla="*/ 8 w 26"/>
                <a:gd name="T5" fmla="*/ 52 h 55"/>
                <a:gd name="T6" fmla="*/ 3 w 26"/>
                <a:gd name="T7" fmla="*/ 55 h 55"/>
                <a:gd name="T8" fmla="*/ 3 w 26"/>
                <a:gd name="T9" fmla="*/ 55 h 55"/>
                <a:gd name="T10" fmla="*/ 0 w 26"/>
                <a:gd name="T11" fmla="*/ 50 h 55"/>
                <a:gd name="T12" fmla="*/ 18 w 26"/>
                <a:gd name="T13" fmla="*/ 3 h 55"/>
                <a:gd name="T14" fmla="*/ 23 w 26"/>
                <a:gd name="T1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55">
                  <a:moveTo>
                    <a:pt x="23" y="0"/>
                  </a:moveTo>
                  <a:cubicBezTo>
                    <a:pt x="25" y="1"/>
                    <a:pt x="26" y="4"/>
                    <a:pt x="25" y="6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4"/>
                    <a:pt x="5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4"/>
                    <a:pt x="0" y="52"/>
                    <a:pt x="0" y="50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1"/>
                    <a:pt x="21" y="0"/>
                    <a:pt x="23" y="0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7" name="Freeform 91"/>
            <p:cNvSpPr>
              <a:spLocks/>
            </p:cNvSpPr>
            <p:nvPr/>
          </p:nvSpPr>
          <p:spPr bwMode="auto">
            <a:xfrm>
              <a:off x="6946900" y="5057775"/>
              <a:ext cx="109538" cy="206375"/>
            </a:xfrm>
            <a:custGeom>
              <a:avLst/>
              <a:gdLst>
                <a:gd name="T0" fmla="*/ 26 w 29"/>
                <a:gd name="T1" fmla="*/ 1 h 55"/>
                <a:gd name="T2" fmla="*/ 28 w 29"/>
                <a:gd name="T3" fmla="*/ 6 h 55"/>
                <a:gd name="T4" fmla="*/ 8 w 29"/>
                <a:gd name="T5" fmla="*/ 52 h 55"/>
                <a:gd name="T6" fmla="*/ 3 w 29"/>
                <a:gd name="T7" fmla="*/ 54 h 55"/>
                <a:gd name="T8" fmla="*/ 3 w 29"/>
                <a:gd name="T9" fmla="*/ 54 h 55"/>
                <a:gd name="T10" fmla="*/ 1 w 29"/>
                <a:gd name="T11" fmla="*/ 48 h 55"/>
                <a:gd name="T12" fmla="*/ 21 w 29"/>
                <a:gd name="T13" fmla="*/ 3 h 55"/>
                <a:gd name="T14" fmla="*/ 26 w 29"/>
                <a:gd name="T15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5">
                  <a:moveTo>
                    <a:pt x="26" y="1"/>
                  </a:moveTo>
                  <a:cubicBezTo>
                    <a:pt x="28" y="2"/>
                    <a:pt x="29" y="4"/>
                    <a:pt x="28" y="6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4"/>
                    <a:pt x="5" y="55"/>
                    <a:pt x="3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1" y="53"/>
                    <a:pt x="0" y="50"/>
                    <a:pt x="1" y="48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2" y="1"/>
                    <a:pt x="24" y="0"/>
                    <a:pt x="26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8" name="Freeform 92"/>
            <p:cNvSpPr>
              <a:spLocks/>
            </p:cNvSpPr>
            <p:nvPr/>
          </p:nvSpPr>
          <p:spPr bwMode="auto">
            <a:xfrm>
              <a:off x="6834187" y="5008563"/>
              <a:ext cx="120650" cy="200025"/>
            </a:xfrm>
            <a:custGeom>
              <a:avLst/>
              <a:gdLst>
                <a:gd name="T0" fmla="*/ 30 w 32"/>
                <a:gd name="T1" fmla="*/ 1 h 53"/>
                <a:gd name="T2" fmla="*/ 31 w 32"/>
                <a:gd name="T3" fmla="*/ 6 h 53"/>
                <a:gd name="T4" fmla="*/ 8 w 32"/>
                <a:gd name="T5" fmla="*/ 50 h 53"/>
                <a:gd name="T6" fmla="*/ 3 w 32"/>
                <a:gd name="T7" fmla="*/ 52 h 53"/>
                <a:gd name="T8" fmla="*/ 3 w 32"/>
                <a:gd name="T9" fmla="*/ 52 h 53"/>
                <a:gd name="T10" fmla="*/ 1 w 32"/>
                <a:gd name="T11" fmla="*/ 46 h 53"/>
                <a:gd name="T12" fmla="*/ 24 w 32"/>
                <a:gd name="T13" fmla="*/ 2 h 53"/>
                <a:gd name="T14" fmla="*/ 30 w 32"/>
                <a:gd name="T15" fmla="*/ 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53">
                  <a:moveTo>
                    <a:pt x="30" y="1"/>
                  </a:moveTo>
                  <a:cubicBezTo>
                    <a:pt x="32" y="2"/>
                    <a:pt x="32" y="4"/>
                    <a:pt x="31" y="6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2"/>
                    <a:pt x="5" y="53"/>
                    <a:pt x="3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1" y="51"/>
                    <a:pt x="0" y="48"/>
                    <a:pt x="1" y="46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5" y="0"/>
                    <a:pt x="28" y="0"/>
                    <a:pt x="30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79" name="Freeform 93"/>
            <p:cNvSpPr>
              <a:spLocks/>
            </p:cNvSpPr>
            <p:nvPr/>
          </p:nvSpPr>
          <p:spPr bwMode="auto">
            <a:xfrm>
              <a:off x="6724650" y="4953000"/>
              <a:ext cx="131763" cy="192088"/>
            </a:xfrm>
            <a:custGeom>
              <a:avLst/>
              <a:gdLst>
                <a:gd name="T0" fmla="*/ 33 w 35"/>
                <a:gd name="T1" fmla="*/ 1 h 51"/>
                <a:gd name="T2" fmla="*/ 34 w 35"/>
                <a:gd name="T3" fmla="*/ 6 h 51"/>
                <a:gd name="T4" fmla="*/ 8 w 35"/>
                <a:gd name="T5" fmla="*/ 49 h 51"/>
                <a:gd name="T6" fmla="*/ 3 w 35"/>
                <a:gd name="T7" fmla="*/ 50 h 51"/>
                <a:gd name="T8" fmla="*/ 3 w 35"/>
                <a:gd name="T9" fmla="*/ 50 h 51"/>
                <a:gd name="T10" fmla="*/ 1 w 35"/>
                <a:gd name="T11" fmla="*/ 45 h 51"/>
                <a:gd name="T12" fmla="*/ 27 w 35"/>
                <a:gd name="T13" fmla="*/ 2 h 51"/>
                <a:gd name="T14" fmla="*/ 33 w 35"/>
                <a:gd name="T15" fmla="*/ 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51">
                  <a:moveTo>
                    <a:pt x="33" y="1"/>
                  </a:moveTo>
                  <a:cubicBezTo>
                    <a:pt x="35" y="2"/>
                    <a:pt x="35" y="4"/>
                    <a:pt x="34" y="6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51"/>
                    <a:pt x="5" y="51"/>
                    <a:pt x="3" y="50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1" y="49"/>
                    <a:pt x="0" y="47"/>
                    <a:pt x="1" y="45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0"/>
                    <a:pt x="31" y="0"/>
                    <a:pt x="33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0" name="Freeform 94"/>
            <p:cNvSpPr>
              <a:spLocks/>
            </p:cNvSpPr>
            <p:nvPr/>
          </p:nvSpPr>
          <p:spPr bwMode="auto">
            <a:xfrm>
              <a:off x="6172200" y="4425950"/>
              <a:ext cx="285750" cy="222250"/>
            </a:xfrm>
            <a:custGeom>
              <a:avLst/>
              <a:gdLst>
                <a:gd name="T0" fmla="*/ 75 w 76"/>
                <a:gd name="T1" fmla="*/ 2 h 59"/>
                <a:gd name="T2" fmla="*/ 74 w 76"/>
                <a:gd name="T3" fmla="*/ 8 h 59"/>
                <a:gd name="T4" fmla="*/ 7 w 76"/>
                <a:gd name="T5" fmla="*/ 57 h 59"/>
                <a:gd name="T6" fmla="*/ 2 w 76"/>
                <a:gd name="T7" fmla="*/ 57 h 59"/>
                <a:gd name="T8" fmla="*/ 2 w 76"/>
                <a:gd name="T9" fmla="*/ 57 h 59"/>
                <a:gd name="T10" fmla="*/ 3 w 76"/>
                <a:gd name="T11" fmla="*/ 51 h 59"/>
                <a:gd name="T12" fmla="*/ 69 w 76"/>
                <a:gd name="T13" fmla="*/ 1 h 59"/>
                <a:gd name="T14" fmla="*/ 75 w 76"/>
                <a:gd name="T15" fmla="*/ 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59">
                  <a:moveTo>
                    <a:pt x="75" y="2"/>
                  </a:moveTo>
                  <a:cubicBezTo>
                    <a:pt x="76" y="4"/>
                    <a:pt x="76" y="6"/>
                    <a:pt x="74" y="8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6" y="59"/>
                    <a:pt x="3" y="58"/>
                    <a:pt x="2" y="57"/>
                  </a:cubicBezTo>
                  <a:cubicBezTo>
                    <a:pt x="2" y="57"/>
                    <a:pt x="2" y="57"/>
                    <a:pt x="2" y="57"/>
                  </a:cubicBezTo>
                  <a:cubicBezTo>
                    <a:pt x="0" y="55"/>
                    <a:pt x="1" y="52"/>
                    <a:pt x="3" y="5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1" y="0"/>
                    <a:pt x="73" y="0"/>
                    <a:pt x="75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1" name="Freeform 95"/>
            <p:cNvSpPr>
              <a:spLocks/>
            </p:cNvSpPr>
            <p:nvPr/>
          </p:nvSpPr>
          <p:spPr bwMode="auto">
            <a:xfrm>
              <a:off x="6521450" y="4821238"/>
              <a:ext cx="150813" cy="180975"/>
            </a:xfrm>
            <a:custGeom>
              <a:avLst/>
              <a:gdLst>
                <a:gd name="T0" fmla="*/ 38 w 40"/>
                <a:gd name="T1" fmla="*/ 1 h 48"/>
                <a:gd name="T2" fmla="*/ 39 w 40"/>
                <a:gd name="T3" fmla="*/ 7 h 48"/>
                <a:gd name="T4" fmla="*/ 8 w 40"/>
                <a:gd name="T5" fmla="*/ 46 h 48"/>
                <a:gd name="T6" fmla="*/ 2 w 40"/>
                <a:gd name="T7" fmla="*/ 46 h 48"/>
                <a:gd name="T8" fmla="*/ 2 w 40"/>
                <a:gd name="T9" fmla="*/ 46 h 48"/>
                <a:gd name="T10" fmla="*/ 1 w 40"/>
                <a:gd name="T11" fmla="*/ 41 h 48"/>
                <a:gd name="T12" fmla="*/ 32 w 40"/>
                <a:gd name="T13" fmla="*/ 2 h 48"/>
                <a:gd name="T14" fmla="*/ 38 w 40"/>
                <a:gd name="T15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8">
                  <a:moveTo>
                    <a:pt x="38" y="1"/>
                  </a:moveTo>
                  <a:cubicBezTo>
                    <a:pt x="40" y="2"/>
                    <a:pt x="40" y="5"/>
                    <a:pt x="39" y="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6" y="48"/>
                    <a:pt x="4" y="48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0" y="45"/>
                    <a:pt x="0" y="43"/>
                    <a:pt x="1" y="41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4" y="0"/>
                    <a:pt x="36" y="0"/>
                    <a:pt x="38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2" name="Freeform 96"/>
            <p:cNvSpPr>
              <a:spLocks/>
            </p:cNvSpPr>
            <p:nvPr/>
          </p:nvSpPr>
          <p:spPr bwMode="auto">
            <a:xfrm>
              <a:off x="6427787" y="4746625"/>
              <a:ext cx="158750" cy="173038"/>
            </a:xfrm>
            <a:custGeom>
              <a:avLst/>
              <a:gdLst>
                <a:gd name="T0" fmla="*/ 40 w 42"/>
                <a:gd name="T1" fmla="*/ 2 h 46"/>
                <a:gd name="T2" fmla="*/ 40 w 42"/>
                <a:gd name="T3" fmla="*/ 7 h 46"/>
                <a:gd name="T4" fmla="*/ 7 w 42"/>
                <a:gd name="T5" fmla="*/ 44 h 46"/>
                <a:gd name="T6" fmla="*/ 2 w 42"/>
                <a:gd name="T7" fmla="*/ 45 h 46"/>
                <a:gd name="T8" fmla="*/ 2 w 42"/>
                <a:gd name="T9" fmla="*/ 45 h 46"/>
                <a:gd name="T10" fmla="*/ 1 w 42"/>
                <a:gd name="T11" fmla="*/ 39 h 46"/>
                <a:gd name="T12" fmla="*/ 34 w 42"/>
                <a:gd name="T13" fmla="*/ 2 h 46"/>
                <a:gd name="T14" fmla="*/ 40 w 42"/>
                <a:gd name="T15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46">
                  <a:moveTo>
                    <a:pt x="40" y="2"/>
                  </a:moveTo>
                  <a:cubicBezTo>
                    <a:pt x="42" y="3"/>
                    <a:pt x="42" y="6"/>
                    <a:pt x="40" y="7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6" y="46"/>
                    <a:pt x="3" y="46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0" y="43"/>
                    <a:pt x="0" y="41"/>
                    <a:pt x="1" y="39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6" y="0"/>
                    <a:pt x="39" y="0"/>
                    <a:pt x="40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3" name="Freeform 97"/>
            <p:cNvSpPr>
              <a:spLocks/>
            </p:cNvSpPr>
            <p:nvPr/>
          </p:nvSpPr>
          <p:spPr bwMode="auto">
            <a:xfrm>
              <a:off x="6337300" y="4667250"/>
              <a:ext cx="166688" cy="165100"/>
            </a:xfrm>
            <a:custGeom>
              <a:avLst/>
              <a:gdLst>
                <a:gd name="T0" fmla="*/ 43 w 44"/>
                <a:gd name="T1" fmla="*/ 2 h 44"/>
                <a:gd name="T2" fmla="*/ 43 w 44"/>
                <a:gd name="T3" fmla="*/ 7 h 44"/>
                <a:gd name="T4" fmla="*/ 7 w 44"/>
                <a:gd name="T5" fmla="*/ 42 h 44"/>
                <a:gd name="T6" fmla="*/ 2 w 44"/>
                <a:gd name="T7" fmla="*/ 42 h 44"/>
                <a:gd name="T8" fmla="*/ 2 w 44"/>
                <a:gd name="T9" fmla="*/ 42 h 44"/>
                <a:gd name="T10" fmla="*/ 2 w 44"/>
                <a:gd name="T11" fmla="*/ 36 h 44"/>
                <a:gd name="T12" fmla="*/ 37 w 44"/>
                <a:gd name="T13" fmla="*/ 2 h 44"/>
                <a:gd name="T14" fmla="*/ 43 w 44"/>
                <a:gd name="T15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44">
                  <a:moveTo>
                    <a:pt x="43" y="2"/>
                  </a:moveTo>
                  <a:cubicBezTo>
                    <a:pt x="44" y="3"/>
                    <a:pt x="44" y="6"/>
                    <a:pt x="43" y="7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4"/>
                    <a:pt x="3" y="44"/>
                    <a:pt x="2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0" y="41"/>
                    <a:pt x="0" y="38"/>
                    <a:pt x="2" y="36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9" y="0"/>
                    <a:pt x="41" y="0"/>
                    <a:pt x="43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4" name="Freeform 98"/>
            <p:cNvSpPr>
              <a:spLocks/>
            </p:cNvSpPr>
            <p:nvPr/>
          </p:nvSpPr>
          <p:spPr bwMode="auto">
            <a:xfrm>
              <a:off x="6254750" y="4584700"/>
              <a:ext cx="173038" cy="153988"/>
            </a:xfrm>
            <a:custGeom>
              <a:avLst/>
              <a:gdLst>
                <a:gd name="T0" fmla="*/ 45 w 46"/>
                <a:gd name="T1" fmla="*/ 1 h 41"/>
                <a:gd name="T2" fmla="*/ 44 w 46"/>
                <a:gd name="T3" fmla="*/ 7 h 41"/>
                <a:gd name="T4" fmla="*/ 7 w 46"/>
                <a:gd name="T5" fmla="*/ 40 h 41"/>
                <a:gd name="T6" fmla="*/ 1 w 46"/>
                <a:gd name="T7" fmla="*/ 39 h 41"/>
                <a:gd name="T8" fmla="*/ 1 w 46"/>
                <a:gd name="T9" fmla="*/ 39 h 41"/>
                <a:gd name="T10" fmla="*/ 1 w 46"/>
                <a:gd name="T11" fmla="*/ 34 h 41"/>
                <a:gd name="T12" fmla="*/ 39 w 46"/>
                <a:gd name="T13" fmla="*/ 1 h 41"/>
                <a:gd name="T14" fmla="*/ 45 w 46"/>
                <a:gd name="T15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1">
                  <a:moveTo>
                    <a:pt x="45" y="1"/>
                  </a:moveTo>
                  <a:cubicBezTo>
                    <a:pt x="46" y="3"/>
                    <a:pt x="46" y="6"/>
                    <a:pt x="44" y="7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5" y="41"/>
                    <a:pt x="3" y="41"/>
                    <a:pt x="1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5"/>
                    <a:pt x="1" y="34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41" y="0"/>
                    <a:pt x="43" y="0"/>
                    <a:pt x="45" y="1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5" name="Freeform 99"/>
            <p:cNvSpPr>
              <a:spLocks/>
            </p:cNvSpPr>
            <p:nvPr/>
          </p:nvSpPr>
          <p:spPr bwMode="auto">
            <a:xfrm>
              <a:off x="5883275" y="3960813"/>
              <a:ext cx="327025" cy="134938"/>
            </a:xfrm>
            <a:custGeom>
              <a:avLst/>
              <a:gdLst>
                <a:gd name="T0" fmla="*/ 87 w 87"/>
                <a:gd name="T1" fmla="*/ 3 h 36"/>
                <a:gd name="T2" fmla="*/ 84 w 87"/>
                <a:gd name="T3" fmla="*/ 8 h 36"/>
                <a:gd name="T4" fmla="*/ 6 w 87"/>
                <a:gd name="T5" fmla="*/ 35 h 36"/>
                <a:gd name="T6" fmla="*/ 0 w 87"/>
                <a:gd name="T7" fmla="*/ 33 h 36"/>
                <a:gd name="T8" fmla="*/ 0 w 87"/>
                <a:gd name="T9" fmla="*/ 33 h 36"/>
                <a:gd name="T10" fmla="*/ 3 w 87"/>
                <a:gd name="T11" fmla="*/ 27 h 36"/>
                <a:gd name="T12" fmla="*/ 82 w 87"/>
                <a:gd name="T13" fmla="*/ 1 h 36"/>
                <a:gd name="T14" fmla="*/ 87 w 87"/>
                <a:gd name="T15" fmla="*/ 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36">
                  <a:moveTo>
                    <a:pt x="87" y="3"/>
                  </a:moveTo>
                  <a:cubicBezTo>
                    <a:pt x="87" y="5"/>
                    <a:pt x="86" y="7"/>
                    <a:pt x="84" y="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3" y="36"/>
                    <a:pt x="1" y="35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0"/>
                    <a:pt x="1" y="28"/>
                    <a:pt x="3" y="27"/>
                  </a:cubicBezTo>
                  <a:cubicBezTo>
                    <a:pt x="82" y="1"/>
                    <a:pt x="82" y="1"/>
                    <a:pt x="82" y="1"/>
                  </a:cubicBezTo>
                  <a:cubicBezTo>
                    <a:pt x="84" y="0"/>
                    <a:pt x="86" y="1"/>
                    <a:pt x="87" y="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6" name="Freeform 100"/>
            <p:cNvSpPr>
              <a:spLocks/>
            </p:cNvSpPr>
            <p:nvPr/>
          </p:nvSpPr>
          <p:spPr bwMode="auto">
            <a:xfrm>
              <a:off x="6105525" y="4400550"/>
              <a:ext cx="187325" cy="139700"/>
            </a:xfrm>
            <a:custGeom>
              <a:avLst/>
              <a:gdLst>
                <a:gd name="T0" fmla="*/ 49 w 50"/>
                <a:gd name="T1" fmla="*/ 2 h 37"/>
                <a:gd name="T2" fmla="*/ 48 w 50"/>
                <a:gd name="T3" fmla="*/ 8 h 37"/>
                <a:gd name="T4" fmla="*/ 7 w 50"/>
                <a:gd name="T5" fmla="*/ 36 h 37"/>
                <a:gd name="T6" fmla="*/ 1 w 50"/>
                <a:gd name="T7" fmla="*/ 35 h 37"/>
                <a:gd name="T8" fmla="*/ 1 w 50"/>
                <a:gd name="T9" fmla="*/ 35 h 37"/>
                <a:gd name="T10" fmla="*/ 2 w 50"/>
                <a:gd name="T11" fmla="*/ 29 h 37"/>
                <a:gd name="T12" fmla="*/ 43 w 50"/>
                <a:gd name="T13" fmla="*/ 1 h 37"/>
                <a:gd name="T14" fmla="*/ 49 w 50"/>
                <a:gd name="T15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37">
                  <a:moveTo>
                    <a:pt x="49" y="2"/>
                  </a:moveTo>
                  <a:cubicBezTo>
                    <a:pt x="50" y="4"/>
                    <a:pt x="50" y="7"/>
                    <a:pt x="48" y="8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5" y="37"/>
                    <a:pt x="2" y="36"/>
                    <a:pt x="1" y="35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3"/>
                    <a:pt x="0" y="30"/>
                    <a:pt x="2" y="29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5" y="0"/>
                    <a:pt x="48" y="1"/>
                    <a:pt x="49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7" name="Freeform 101"/>
            <p:cNvSpPr>
              <a:spLocks/>
            </p:cNvSpPr>
            <p:nvPr/>
          </p:nvSpPr>
          <p:spPr bwMode="auto">
            <a:xfrm>
              <a:off x="6037262" y="4302125"/>
              <a:ext cx="200025" cy="131763"/>
            </a:xfrm>
            <a:custGeom>
              <a:avLst/>
              <a:gdLst>
                <a:gd name="T0" fmla="*/ 51 w 53"/>
                <a:gd name="T1" fmla="*/ 3 h 35"/>
                <a:gd name="T2" fmla="*/ 50 w 53"/>
                <a:gd name="T3" fmla="*/ 8 h 35"/>
                <a:gd name="T4" fmla="*/ 7 w 53"/>
                <a:gd name="T5" fmla="*/ 33 h 35"/>
                <a:gd name="T6" fmla="*/ 1 w 53"/>
                <a:gd name="T7" fmla="*/ 32 h 35"/>
                <a:gd name="T8" fmla="*/ 1 w 53"/>
                <a:gd name="T9" fmla="*/ 32 h 35"/>
                <a:gd name="T10" fmla="*/ 3 w 53"/>
                <a:gd name="T11" fmla="*/ 26 h 35"/>
                <a:gd name="T12" fmla="*/ 46 w 53"/>
                <a:gd name="T13" fmla="*/ 1 h 35"/>
                <a:gd name="T14" fmla="*/ 51 w 53"/>
                <a:gd name="T15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35">
                  <a:moveTo>
                    <a:pt x="51" y="3"/>
                  </a:moveTo>
                  <a:cubicBezTo>
                    <a:pt x="53" y="5"/>
                    <a:pt x="52" y="7"/>
                    <a:pt x="50" y="8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5" y="35"/>
                    <a:pt x="3" y="34"/>
                    <a:pt x="1" y="32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0" y="30"/>
                    <a:pt x="1" y="28"/>
                    <a:pt x="3" y="26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8" y="0"/>
                    <a:pt x="50" y="1"/>
                    <a:pt x="51" y="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8" name="Freeform 102"/>
            <p:cNvSpPr>
              <a:spLocks/>
            </p:cNvSpPr>
            <p:nvPr/>
          </p:nvSpPr>
          <p:spPr bwMode="auto">
            <a:xfrm>
              <a:off x="5981700" y="4205288"/>
              <a:ext cx="201613" cy="115888"/>
            </a:xfrm>
            <a:custGeom>
              <a:avLst/>
              <a:gdLst>
                <a:gd name="T0" fmla="*/ 53 w 54"/>
                <a:gd name="T1" fmla="*/ 2 h 31"/>
                <a:gd name="T2" fmla="*/ 51 w 54"/>
                <a:gd name="T3" fmla="*/ 8 h 31"/>
                <a:gd name="T4" fmla="*/ 6 w 54"/>
                <a:gd name="T5" fmla="*/ 30 h 31"/>
                <a:gd name="T6" fmla="*/ 1 w 54"/>
                <a:gd name="T7" fmla="*/ 28 h 31"/>
                <a:gd name="T8" fmla="*/ 1 w 54"/>
                <a:gd name="T9" fmla="*/ 28 h 31"/>
                <a:gd name="T10" fmla="*/ 3 w 54"/>
                <a:gd name="T11" fmla="*/ 23 h 31"/>
                <a:gd name="T12" fmla="*/ 47 w 54"/>
                <a:gd name="T13" fmla="*/ 1 h 31"/>
                <a:gd name="T14" fmla="*/ 53 w 54"/>
                <a:gd name="T15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31">
                  <a:moveTo>
                    <a:pt x="53" y="2"/>
                  </a:moveTo>
                  <a:cubicBezTo>
                    <a:pt x="54" y="4"/>
                    <a:pt x="53" y="7"/>
                    <a:pt x="51" y="8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4" y="31"/>
                    <a:pt x="2" y="30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6"/>
                    <a:pt x="1" y="24"/>
                    <a:pt x="3" y="23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9" y="0"/>
                    <a:pt x="52" y="0"/>
                    <a:pt x="53" y="2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89" name="Freeform 103"/>
            <p:cNvSpPr>
              <a:spLocks/>
            </p:cNvSpPr>
            <p:nvPr/>
          </p:nvSpPr>
          <p:spPr bwMode="auto">
            <a:xfrm>
              <a:off x="5927725" y="4100513"/>
              <a:ext cx="207963" cy="107950"/>
            </a:xfrm>
            <a:custGeom>
              <a:avLst/>
              <a:gdLst>
                <a:gd name="T0" fmla="*/ 54 w 55"/>
                <a:gd name="T1" fmla="*/ 3 h 29"/>
                <a:gd name="T2" fmla="*/ 52 w 55"/>
                <a:gd name="T3" fmla="*/ 8 h 29"/>
                <a:gd name="T4" fmla="*/ 6 w 55"/>
                <a:gd name="T5" fmla="*/ 28 h 29"/>
                <a:gd name="T6" fmla="*/ 1 w 55"/>
                <a:gd name="T7" fmla="*/ 26 h 29"/>
                <a:gd name="T8" fmla="*/ 1 w 55"/>
                <a:gd name="T9" fmla="*/ 26 h 29"/>
                <a:gd name="T10" fmla="*/ 3 w 55"/>
                <a:gd name="T11" fmla="*/ 20 h 29"/>
                <a:gd name="T12" fmla="*/ 49 w 55"/>
                <a:gd name="T13" fmla="*/ 1 h 29"/>
                <a:gd name="T14" fmla="*/ 54 w 55"/>
                <a:gd name="T1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9">
                  <a:moveTo>
                    <a:pt x="54" y="3"/>
                  </a:moveTo>
                  <a:cubicBezTo>
                    <a:pt x="55" y="5"/>
                    <a:pt x="54" y="7"/>
                    <a:pt x="52" y="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4" y="29"/>
                    <a:pt x="2" y="28"/>
                    <a:pt x="1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4"/>
                    <a:pt x="1" y="21"/>
                    <a:pt x="3" y="20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1" y="0"/>
                    <a:pt x="53" y="1"/>
                    <a:pt x="54" y="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90" name="Freeform 104"/>
            <p:cNvSpPr>
              <a:spLocks/>
            </p:cNvSpPr>
            <p:nvPr/>
          </p:nvSpPr>
          <p:spPr bwMode="auto">
            <a:xfrm>
              <a:off x="5778500" y="3416300"/>
              <a:ext cx="341313" cy="33338"/>
            </a:xfrm>
            <a:custGeom>
              <a:avLst/>
              <a:gdLst>
                <a:gd name="T0" fmla="*/ 91 w 91"/>
                <a:gd name="T1" fmla="*/ 4 h 9"/>
                <a:gd name="T2" fmla="*/ 87 w 91"/>
                <a:gd name="T3" fmla="*/ 9 h 9"/>
                <a:gd name="T4" fmla="*/ 4 w 91"/>
                <a:gd name="T5" fmla="*/ 9 h 9"/>
                <a:gd name="T6" fmla="*/ 0 w 91"/>
                <a:gd name="T7" fmla="*/ 5 h 9"/>
                <a:gd name="T8" fmla="*/ 0 w 91"/>
                <a:gd name="T9" fmla="*/ 5 h 9"/>
                <a:gd name="T10" fmla="*/ 4 w 91"/>
                <a:gd name="T11" fmla="*/ 1 h 9"/>
                <a:gd name="T12" fmla="*/ 87 w 91"/>
                <a:gd name="T13" fmla="*/ 0 h 9"/>
                <a:gd name="T14" fmla="*/ 91 w 91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9">
                  <a:moveTo>
                    <a:pt x="91" y="4"/>
                  </a:moveTo>
                  <a:cubicBezTo>
                    <a:pt x="91" y="7"/>
                    <a:pt x="89" y="9"/>
                    <a:pt x="8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9"/>
                    <a:pt x="0" y="7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1" y="1"/>
                    <a:pt x="4" y="1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9" y="0"/>
                    <a:pt x="91" y="2"/>
                    <a:pt x="91" y="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91" name="Freeform 105"/>
            <p:cNvSpPr>
              <a:spLocks/>
            </p:cNvSpPr>
            <p:nvPr/>
          </p:nvSpPr>
          <p:spPr bwMode="auto">
            <a:xfrm>
              <a:off x="5842000" y="3859213"/>
              <a:ext cx="214313" cy="82550"/>
            </a:xfrm>
            <a:custGeom>
              <a:avLst/>
              <a:gdLst>
                <a:gd name="T0" fmla="*/ 56 w 57"/>
                <a:gd name="T1" fmla="*/ 4 h 22"/>
                <a:gd name="T2" fmla="*/ 53 w 57"/>
                <a:gd name="T3" fmla="*/ 8 h 22"/>
                <a:gd name="T4" fmla="*/ 5 w 57"/>
                <a:gd name="T5" fmla="*/ 21 h 22"/>
                <a:gd name="T6" fmla="*/ 0 w 57"/>
                <a:gd name="T7" fmla="*/ 18 h 22"/>
                <a:gd name="T8" fmla="*/ 0 w 57"/>
                <a:gd name="T9" fmla="*/ 18 h 22"/>
                <a:gd name="T10" fmla="*/ 3 w 57"/>
                <a:gd name="T11" fmla="*/ 13 h 22"/>
                <a:gd name="T12" fmla="*/ 51 w 57"/>
                <a:gd name="T13" fmla="*/ 1 h 22"/>
                <a:gd name="T14" fmla="*/ 56 w 57"/>
                <a:gd name="T15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22">
                  <a:moveTo>
                    <a:pt x="56" y="4"/>
                  </a:moveTo>
                  <a:cubicBezTo>
                    <a:pt x="57" y="6"/>
                    <a:pt x="56" y="8"/>
                    <a:pt x="53" y="8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3" y="22"/>
                    <a:pt x="1" y="21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6"/>
                    <a:pt x="1" y="14"/>
                    <a:pt x="3" y="13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4" y="0"/>
                    <a:pt x="56" y="1"/>
                    <a:pt x="56" y="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92" name="Freeform 106"/>
            <p:cNvSpPr>
              <a:spLocks/>
            </p:cNvSpPr>
            <p:nvPr/>
          </p:nvSpPr>
          <p:spPr bwMode="auto">
            <a:xfrm>
              <a:off x="5815012" y="3749675"/>
              <a:ext cx="214313" cy="68263"/>
            </a:xfrm>
            <a:custGeom>
              <a:avLst/>
              <a:gdLst>
                <a:gd name="T0" fmla="*/ 57 w 57"/>
                <a:gd name="T1" fmla="*/ 3 h 18"/>
                <a:gd name="T2" fmla="*/ 54 w 57"/>
                <a:gd name="T3" fmla="*/ 8 h 18"/>
                <a:gd name="T4" fmla="*/ 5 w 57"/>
                <a:gd name="T5" fmla="*/ 18 h 18"/>
                <a:gd name="T6" fmla="*/ 0 w 57"/>
                <a:gd name="T7" fmla="*/ 15 h 18"/>
                <a:gd name="T8" fmla="*/ 0 w 57"/>
                <a:gd name="T9" fmla="*/ 15 h 18"/>
                <a:gd name="T10" fmla="*/ 3 w 57"/>
                <a:gd name="T11" fmla="*/ 10 h 18"/>
                <a:gd name="T12" fmla="*/ 52 w 57"/>
                <a:gd name="T13" fmla="*/ 0 h 18"/>
                <a:gd name="T14" fmla="*/ 57 w 57"/>
                <a:gd name="T1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18">
                  <a:moveTo>
                    <a:pt x="57" y="3"/>
                  </a:moveTo>
                  <a:cubicBezTo>
                    <a:pt x="57" y="5"/>
                    <a:pt x="56" y="8"/>
                    <a:pt x="54" y="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3" y="18"/>
                    <a:pt x="1" y="17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1" y="10"/>
                    <a:pt x="3" y="1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1"/>
                    <a:pt x="57" y="3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93" name="Freeform 107"/>
            <p:cNvSpPr>
              <a:spLocks/>
            </p:cNvSpPr>
            <p:nvPr/>
          </p:nvSpPr>
          <p:spPr bwMode="auto">
            <a:xfrm>
              <a:off x="5797550" y="3636963"/>
              <a:ext cx="217488" cy="57150"/>
            </a:xfrm>
            <a:custGeom>
              <a:avLst/>
              <a:gdLst>
                <a:gd name="T0" fmla="*/ 57 w 58"/>
                <a:gd name="T1" fmla="*/ 4 h 15"/>
                <a:gd name="T2" fmla="*/ 54 w 58"/>
                <a:gd name="T3" fmla="*/ 8 h 15"/>
                <a:gd name="T4" fmla="*/ 5 w 58"/>
                <a:gd name="T5" fmla="*/ 15 h 15"/>
                <a:gd name="T6" fmla="*/ 0 w 58"/>
                <a:gd name="T7" fmla="*/ 12 h 15"/>
                <a:gd name="T8" fmla="*/ 0 w 58"/>
                <a:gd name="T9" fmla="*/ 12 h 15"/>
                <a:gd name="T10" fmla="*/ 3 w 58"/>
                <a:gd name="T11" fmla="*/ 7 h 15"/>
                <a:gd name="T12" fmla="*/ 53 w 58"/>
                <a:gd name="T13" fmla="*/ 0 h 15"/>
                <a:gd name="T14" fmla="*/ 57 w 58"/>
                <a:gd name="T15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5">
                  <a:moveTo>
                    <a:pt x="57" y="4"/>
                  </a:moveTo>
                  <a:cubicBezTo>
                    <a:pt x="58" y="6"/>
                    <a:pt x="56" y="8"/>
                    <a:pt x="54" y="8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2" y="15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9"/>
                    <a:pt x="1" y="7"/>
                    <a:pt x="3" y="7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5" y="0"/>
                    <a:pt x="57" y="1"/>
                    <a:pt x="57" y="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94" name="Freeform 108"/>
            <p:cNvSpPr>
              <a:spLocks/>
            </p:cNvSpPr>
            <p:nvPr/>
          </p:nvSpPr>
          <p:spPr bwMode="auto">
            <a:xfrm>
              <a:off x="5784850" y="3524250"/>
              <a:ext cx="219075" cy="46038"/>
            </a:xfrm>
            <a:custGeom>
              <a:avLst/>
              <a:gdLst>
                <a:gd name="T0" fmla="*/ 57 w 58"/>
                <a:gd name="T1" fmla="*/ 4 h 12"/>
                <a:gd name="T2" fmla="*/ 54 w 58"/>
                <a:gd name="T3" fmla="*/ 8 h 12"/>
                <a:gd name="T4" fmla="*/ 4 w 58"/>
                <a:gd name="T5" fmla="*/ 12 h 12"/>
                <a:gd name="T6" fmla="*/ 0 w 58"/>
                <a:gd name="T7" fmla="*/ 8 h 12"/>
                <a:gd name="T8" fmla="*/ 0 w 58"/>
                <a:gd name="T9" fmla="*/ 8 h 12"/>
                <a:gd name="T10" fmla="*/ 4 w 58"/>
                <a:gd name="T11" fmla="*/ 4 h 12"/>
                <a:gd name="T12" fmla="*/ 53 w 58"/>
                <a:gd name="T13" fmla="*/ 0 h 12"/>
                <a:gd name="T14" fmla="*/ 57 w 58"/>
                <a:gd name="T1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2">
                  <a:moveTo>
                    <a:pt x="57" y="4"/>
                  </a:moveTo>
                  <a:cubicBezTo>
                    <a:pt x="58" y="6"/>
                    <a:pt x="56" y="8"/>
                    <a:pt x="54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2"/>
                    <a:pt x="0" y="10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6"/>
                    <a:pt x="1" y="4"/>
                    <a:pt x="4" y="4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5" y="0"/>
                    <a:pt x="57" y="2"/>
                    <a:pt x="57" y="4"/>
                  </a:cubicBezTo>
                  <a:close/>
                </a:path>
              </a:pathLst>
            </a:custGeom>
            <a:solidFill>
              <a:srgbClr val="26262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95" name="Freeform 109"/>
            <p:cNvSpPr>
              <a:spLocks/>
            </p:cNvSpPr>
            <p:nvPr/>
          </p:nvSpPr>
          <p:spPr bwMode="auto">
            <a:xfrm>
              <a:off x="6630987" y="2270125"/>
              <a:ext cx="2322513" cy="2322513"/>
            </a:xfrm>
            <a:custGeom>
              <a:avLst/>
              <a:gdLst>
                <a:gd name="T0" fmla="*/ 618 w 618"/>
                <a:gd name="T1" fmla="*/ 278 h 618"/>
                <a:gd name="T2" fmla="*/ 571 w 618"/>
                <a:gd name="T3" fmla="*/ 234 h 618"/>
                <a:gd name="T4" fmla="*/ 583 w 618"/>
                <a:gd name="T5" fmla="*/ 163 h 618"/>
                <a:gd name="T6" fmla="*/ 522 w 618"/>
                <a:gd name="T7" fmla="*/ 139 h 618"/>
                <a:gd name="T8" fmla="*/ 506 w 618"/>
                <a:gd name="T9" fmla="*/ 69 h 618"/>
                <a:gd name="T10" fmla="*/ 441 w 618"/>
                <a:gd name="T11" fmla="*/ 71 h 618"/>
                <a:gd name="T12" fmla="*/ 399 w 618"/>
                <a:gd name="T13" fmla="*/ 12 h 618"/>
                <a:gd name="T14" fmla="*/ 339 w 618"/>
                <a:gd name="T15" fmla="*/ 38 h 618"/>
                <a:gd name="T16" fmla="*/ 278 w 618"/>
                <a:gd name="T17" fmla="*/ 0 h 618"/>
                <a:gd name="T18" fmla="*/ 234 w 618"/>
                <a:gd name="T19" fmla="*/ 47 h 618"/>
                <a:gd name="T20" fmla="*/ 163 w 618"/>
                <a:gd name="T21" fmla="*/ 35 h 618"/>
                <a:gd name="T22" fmla="*/ 139 w 618"/>
                <a:gd name="T23" fmla="*/ 96 h 618"/>
                <a:gd name="T24" fmla="*/ 69 w 618"/>
                <a:gd name="T25" fmla="*/ 112 h 618"/>
                <a:gd name="T26" fmla="*/ 70 w 618"/>
                <a:gd name="T27" fmla="*/ 177 h 618"/>
                <a:gd name="T28" fmla="*/ 12 w 618"/>
                <a:gd name="T29" fmla="*/ 219 h 618"/>
                <a:gd name="T30" fmla="*/ 38 w 618"/>
                <a:gd name="T31" fmla="*/ 278 h 618"/>
                <a:gd name="T32" fmla="*/ 0 w 618"/>
                <a:gd name="T33" fmla="*/ 340 h 618"/>
                <a:gd name="T34" fmla="*/ 47 w 618"/>
                <a:gd name="T35" fmla="*/ 384 h 618"/>
                <a:gd name="T36" fmla="*/ 35 w 618"/>
                <a:gd name="T37" fmla="*/ 455 h 618"/>
                <a:gd name="T38" fmla="*/ 96 w 618"/>
                <a:gd name="T39" fmla="*/ 479 h 618"/>
                <a:gd name="T40" fmla="*/ 112 w 618"/>
                <a:gd name="T41" fmla="*/ 549 h 618"/>
                <a:gd name="T42" fmla="*/ 177 w 618"/>
                <a:gd name="T43" fmla="*/ 547 h 618"/>
                <a:gd name="T44" fmla="*/ 218 w 618"/>
                <a:gd name="T45" fmla="*/ 606 h 618"/>
                <a:gd name="T46" fmla="*/ 278 w 618"/>
                <a:gd name="T47" fmla="*/ 580 h 618"/>
                <a:gd name="T48" fmla="*/ 339 w 618"/>
                <a:gd name="T49" fmla="*/ 618 h 618"/>
                <a:gd name="T50" fmla="*/ 384 w 618"/>
                <a:gd name="T51" fmla="*/ 571 h 618"/>
                <a:gd name="T52" fmla="*/ 455 w 618"/>
                <a:gd name="T53" fmla="*/ 583 h 618"/>
                <a:gd name="T54" fmla="*/ 479 w 618"/>
                <a:gd name="T55" fmla="*/ 522 h 618"/>
                <a:gd name="T56" fmla="*/ 549 w 618"/>
                <a:gd name="T57" fmla="*/ 506 h 618"/>
                <a:gd name="T58" fmla="*/ 547 w 618"/>
                <a:gd name="T59" fmla="*/ 441 h 618"/>
                <a:gd name="T60" fmla="*/ 606 w 618"/>
                <a:gd name="T61" fmla="*/ 399 h 618"/>
                <a:gd name="T62" fmla="*/ 579 w 618"/>
                <a:gd name="T63" fmla="*/ 34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18" h="618">
                  <a:moveTo>
                    <a:pt x="618" y="340"/>
                  </a:moveTo>
                  <a:cubicBezTo>
                    <a:pt x="618" y="278"/>
                    <a:pt x="618" y="278"/>
                    <a:pt x="618" y="278"/>
                  </a:cubicBezTo>
                  <a:cubicBezTo>
                    <a:pt x="579" y="278"/>
                    <a:pt x="579" y="278"/>
                    <a:pt x="579" y="278"/>
                  </a:cubicBezTo>
                  <a:cubicBezTo>
                    <a:pt x="578" y="263"/>
                    <a:pt x="575" y="248"/>
                    <a:pt x="571" y="234"/>
                  </a:cubicBezTo>
                  <a:cubicBezTo>
                    <a:pt x="606" y="219"/>
                    <a:pt x="606" y="219"/>
                    <a:pt x="606" y="219"/>
                  </a:cubicBezTo>
                  <a:cubicBezTo>
                    <a:pt x="583" y="163"/>
                    <a:pt x="583" y="163"/>
                    <a:pt x="583" y="163"/>
                  </a:cubicBezTo>
                  <a:cubicBezTo>
                    <a:pt x="547" y="177"/>
                    <a:pt x="547" y="177"/>
                    <a:pt x="547" y="177"/>
                  </a:cubicBezTo>
                  <a:cubicBezTo>
                    <a:pt x="540" y="164"/>
                    <a:pt x="531" y="151"/>
                    <a:pt x="522" y="139"/>
                  </a:cubicBezTo>
                  <a:cubicBezTo>
                    <a:pt x="549" y="112"/>
                    <a:pt x="549" y="112"/>
                    <a:pt x="549" y="112"/>
                  </a:cubicBezTo>
                  <a:cubicBezTo>
                    <a:pt x="506" y="69"/>
                    <a:pt x="506" y="69"/>
                    <a:pt x="506" y="69"/>
                  </a:cubicBezTo>
                  <a:cubicBezTo>
                    <a:pt x="479" y="96"/>
                    <a:pt x="479" y="96"/>
                    <a:pt x="479" y="96"/>
                  </a:cubicBezTo>
                  <a:cubicBezTo>
                    <a:pt x="467" y="86"/>
                    <a:pt x="454" y="78"/>
                    <a:pt x="441" y="71"/>
                  </a:cubicBezTo>
                  <a:cubicBezTo>
                    <a:pt x="456" y="35"/>
                    <a:pt x="456" y="35"/>
                    <a:pt x="456" y="35"/>
                  </a:cubicBezTo>
                  <a:cubicBezTo>
                    <a:pt x="399" y="12"/>
                    <a:pt x="399" y="12"/>
                    <a:pt x="399" y="12"/>
                  </a:cubicBezTo>
                  <a:cubicBezTo>
                    <a:pt x="384" y="47"/>
                    <a:pt x="384" y="47"/>
                    <a:pt x="384" y="47"/>
                  </a:cubicBezTo>
                  <a:cubicBezTo>
                    <a:pt x="370" y="43"/>
                    <a:pt x="355" y="40"/>
                    <a:pt x="339" y="38"/>
                  </a:cubicBezTo>
                  <a:cubicBezTo>
                    <a:pt x="339" y="0"/>
                    <a:pt x="339" y="0"/>
                    <a:pt x="339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8" y="38"/>
                    <a:pt x="278" y="38"/>
                    <a:pt x="278" y="38"/>
                  </a:cubicBezTo>
                  <a:cubicBezTo>
                    <a:pt x="263" y="40"/>
                    <a:pt x="248" y="43"/>
                    <a:pt x="234" y="47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64" y="78"/>
                    <a:pt x="151" y="86"/>
                    <a:pt x="139" y="96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96" y="139"/>
                    <a:pt x="96" y="139"/>
                    <a:pt x="96" y="139"/>
                  </a:cubicBezTo>
                  <a:cubicBezTo>
                    <a:pt x="86" y="151"/>
                    <a:pt x="78" y="164"/>
                    <a:pt x="70" y="177"/>
                  </a:cubicBezTo>
                  <a:cubicBezTo>
                    <a:pt x="35" y="162"/>
                    <a:pt x="35" y="162"/>
                    <a:pt x="35" y="162"/>
                  </a:cubicBezTo>
                  <a:cubicBezTo>
                    <a:pt x="12" y="219"/>
                    <a:pt x="12" y="219"/>
                    <a:pt x="12" y="219"/>
                  </a:cubicBezTo>
                  <a:cubicBezTo>
                    <a:pt x="47" y="233"/>
                    <a:pt x="47" y="233"/>
                    <a:pt x="47" y="233"/>
                  </a:cubicBezTo>
                  <a:cubicBezTo>
                    <a:pt x="43" y="248"/>
                    <a:pt x="40" y="263"/>
                    <a:pt x="38" y="278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38" y="340"/>
                    <a:pt x="38" y="340"/>
                    <a:pt x="38" y="340"/>
                  </a:cubicBezTo>
                  <a:cubicBezTo>
                    <a:pt x="40" y="355"/>
                    <a:pt x="43" y="370"/>
                    <a:pt x="47" y="384"/>
                  </a:cubicBezTo>
                  <a:cubicBezTo>
                    <a:pt x="11" y="399"/>
                    <a:pt x="11" y="399"/>
                    <a:pt x="11" y="399"/>
                  </a:cubicBezTo>
                  <a:cubicBezTo>
                    <a:pt x="35" y="455"/>
                    <a:pt x="35" y="455"/>
                    <a:pt x="35" y="455"/>
                  </a:cubicBezTo>
                  <a:cubicBezTo>
                    <a:pt x="70" y="441"/>
                    <a:pt x="70" y="441"/>
                    <a:pt x="70" y="441"/>
                  </a:cubicBezTo>
                  <a:cubicBezTo>
                    <a:pt x="78" y="454"/>
                    <a:pt x="86" y="467"/>
                    <a:pt x="96" y="479"/>
                  </a:cubicBezTo>
                  <a:cubicBezTo>
                    <a:pt x="69" y="506"/>
                    <a:pt x="69" y="506"/>
                    <a:pt x="69" y="506"/>
                  </a:cubicBezTo>
                  <a:cubicBezTo>
                    <a:pt x="112" y="549"/>
                    <a:pt x="112" y="549"/>
                    <a:pt x="112" y="549"/>
                  </a:cubicBezTo>
                  <a:cubicBezTo>
                    <a:pt x="139" y="522"/>
                    <a:pt x="139" y="522"/>
                    <a:pt x="139" y="522"/>
                  </a:cubicBezTo>
                  <a:cubicBezTo>
                    <a:pt x="151" y="531"/>
                    <a:pt x="163" y="540"/>
                    <a:pt x="177" y="547"/>
                  </a:cubicBezTo>
                  <a:cubicBezTo>
                    <a:pt x="162" y="583"/>
                    <a:pt x="162" y="583"/>
                    <a:pt x="162" y="583"/>
                  </a:cubicBezTo>
                  <a:cubicBezTo>
                    <a:pt x="218" y="606"/>
                    <a:pt x="218" y="606"/>
                    <a:pt x="218" y="606"/>
                  </a:cubicBezTo>
                  <a:cubicBezTo>
                    <a:pt x="233" y="571"/>
                    <a:pt x="233" y="571"/>
                    <a:pt x="233" y="571"/>
                  </a:cubicBezTo>
                  <a:cubicBezTo>
                    <a:pt x="248" y="575"/>
                    <a:pt x="263" y="578"/>
                    <a:pt x="278" y="580"/>
                  </a:cubicBezTo>
                  <a:cubicBezTo>
                    <a:pt x="278" y="618"/>
                    <a:pt x="278" y="618"/>
                    <a:pt x="278" y="618"/>
                  </a:cubicBezTo>
                  <a:cubicBezTo>
                    <a:pt x="339" y="618"/>
                    <a:pt x="339" y="618"/>
                    <a:pt x="339" y="618"/>
                  </a:cubicBezTo>
                  <a:cubicBezTo>
                    <a:pt x="339" y="580"/>
                    <a:pt x="339" y="580"/>
                    <a:pt x="339" y="580"/>
                  </a:cubicBezTo>
                  <a:cubicBezTo>
                    <a:pt x="355" y="578"/>
                    <a:pt x="369" y="575"/>
                    <a:pt x="384" y="571"/>
                  </a:cubicBezTo>
                  <a:cubicBezTo>
                    <a:pt x="398" y="606"/>
                    <a:pt x="398" y="606"/>
                    <a:pt x="398" y="606"/>
                  </a:cubicBezTo>
                  <a:cubicBezTo>
                    <a:pt x="455" y="583"/>
                    <a:pt x="455" y="583"/>
                    <a:pt x="455" y="583"/>
                  </a:cubicBezTo>
                  <a:cubicBezTo>
                    <a:pt x="440" y="548"/>
                    <a:pt x="440" y="548"/>
                    <a:pt x="440" y="548"/>
                  </a:cubicBezTo>
                  <a:cubicBezTo>
                    <a:pt x="454" y="540"/>
                    <a:pt x="467" y="532"/>
                    <a:pt x="479" y="522"/>
                  </a:cubicBezTo>
                  <a:cubicBezTo>
                    <a:pt x="506" y="549"/>
                    <a:pt x="506" y="549"/>
                    <a:pt x="506" y="549"/>
                  </a:cubicBezTo>
                  <a:cubicBezTo>
                    <a:pt x="549" y="506"/>
                    <a:pt x="549" y="506"/>
                    <a:pt x="549" y="506"/>
                  </a:cubicBezTo>
                  <a:cubicBezTo>
                    <a:pt x="522" y="479"/>
                    <a:pt x="522" y="479"/>
                    <a:pt x="522" y="479"/>
                  </a:cubicBezTo>
                  <a:cubicBezTo>
                    <a:pt x="531" y="467"/>
                    <a:pt x="540" y="454"/>
                    <a:pt x="547" y="441"/>
                  </a:cubicBezTo>
                  <a:cubicBezTo>
                    <a:pt x="582" y="456"/>
                    <a:pt x="582" y="456"/>
                    <a:pt x="582" y="456"/>
                  </a:cubicBezTo>
                  <a:cubicBezTo>
                    <a:pt x="606" y="399"/>
                    <a:pt x="606" y="399"/>
                    <a:pt x="606" y="399"/>
                  </a:cubicBezTo>
                  <a:cubicBezTo>
                    <a:pt x="571" y="385"/>
                    <a:pt x="571" y="385"/>
                    <a:pt x="571" y="385"/>
                  </a:cubicBezTo>
                  <a:cubicBezTo>
                    <a:pt x="575" y="370"/>
                    <a:pt x="578" y="355"/>
                    <a:pt x="579" y="340"/>
                  </a:cubicBezTo>
                  <a:lnTo>
                    <a:pt x="618" y="340"/>
                  </a:lnTo>
                  <a:close/>
                </a:path>
              </a:pathLst>
            </a:custGeom>
            <a:solidFill>
              <a:srgbClr val="CACACA"/>
            </a:solidFill>
            <a:ln w="9525">
              <a:noFill/>
              <a:round/>
              <a:headEnd/>
              <a:tailEnd/>
            </a:ln>
            <a:effectLst>
              <a:outerShdw dist="38100" sx="101000" sy="101000" algn="l" rotWithShape="0">
                <a:prstClr val="black">
                  <a:alpha val="6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296" name="Oval 110"/>
            <p:cNvSpPr>
              <a:spLocks noChangeArrowheads="1"/>
            </p:cNvSpPr>
            <p:nvPr/>
          </p:nvSpPr>
          <p:spPr bwMode="auto">
            <a:xfrm>
              <a:off x="6927850" y="2566988"/>
              <a:ext cx="1725613" cy="1724025"/>
            </a:xfrm>
            <a:prstGeom prst="ellipse">
              <a:avLst/>
            </a:prstGeom>
            <a:solidFill>
              <a:srgbClr val="27272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 dirty="0">
                <a:solidFill>
                  <a:prstClr val="black"/>
                </a:solidFill>
              </a:endParaRPr>
            </a:p>
          </p:txBody>
        </p:sp>
        <p:grpSp>
          <p:nvGrpSpPr>
            <p:cNvPr id="297" name="Group 296"/>
            <p:cNvGrpSpPr/>
            <p:nvPr/>
          </p:nvGrpSpPr>
          <p:grpSpPr>
            <a:xfrm>
              <a:off x="6098338" y="1808248"/>
              <a:ext cx="3405759" cy="3281693"/>
              <a:chOff x="5440405" y="2089905"/>
              <a:chExt cx="2941067" cy="2833930"/>
            </a:xfrm>
          </p:grpSpPr>
          <p:sp>
            <p:nvSpPr>
              <p:cNvPr id="298" name="TextBox 297"/>
              <p:cNvSpPr txBox="1"/>
              <p:nvPr/>
            </p:nvSpPr>
            <p:spPr>
              <a:xfrm rot="20552286">
                <a:off x="6274018" y="2089905"/>
                <a:ext cx="453911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80</a:t>
                </a:r>
              </a:p>
            </p:txBody>
          </p:sp>
          <p:sp>
            <p:nvSpPr>
              <p:cNvPr id="299" name="TextBox 298"/>
              <p:cNvSpPr txBox="1"/>
              <p:nvPr/>
            </p:nvSpPr>
            <p:spPr>
              <a:xfrm rot="1198336">
                <a:off x="7060575" y="2115192"/>
                <a:ext cx="453911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90</a:t>
                </a:r>
              </a:p>
            </p:txBody>
          </p:sp>
          <p:sp>
            <p:nvSpPr>
              <p:cNvPr id="300" name="TextBox 299"/>
              <p:cNvSpPr txBox="1"/>
              <p:nvPr/>
            </p:nvSpPr>
            <p:spPr>
              <a:xfrm rot="3228151">
                <a:off x="7749650" y="2583604"/>
                <a:ext cx="336259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</a:p>
            </p:txBody>
          </p:sp>
          <p:sp>
            <p:nvSpPr>
              <p:cNvPr id="301" name="TextBox 300"/>
              <p:cNvSpPr txBox="1"/>
              <p:nvPr/>
            </p:nvSpPr>
            <p:spPr>
              <a:xfrm rot="16200000">
                <a:off x="7972344" y="3243440"/>
                <a:ext cx="453911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</a:p>
            </p:txBody>
          </p:sp>
          <p:sp>
            <p:nvSpPr>
              <p:cNvPr id="302" name="TextBox 301"/>
              <p:cNvSpPr txBox="1"/>
              <p:nvPr/>
            </p:nvSpPr>
            <p:spPr>
              <a:xfrm rot="18437322">
                <a:off x="7744164" y="4028322"/>
                <a:ext cx="453911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20</a:t>
                </a:r>
              </a:p>
            </p:txBody>
          </p:sp>
          <p:sp>
            <p:nvSpPr>
              <p:cNvPr id="303" name="TextBox 302"/>
              <p:cNvSpPr txBox="1"/>
              <p:nvPr/>
            </p:nvSpPr>
            <p:spPr>
              <a:xfrm rot="20700000">
                <a:off x="7153287" y="4541735"/>
                <a:ext cx="453911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30</a:t>
                </a:r>
              </a:p>
            </p:txBody>
          </p:sp>
          <p:sp>
            <p:nvSpPr>
              <p:cNvPr id="304" name="TextBox 303"/>
              <p:cNvSpPr txBox="1"/>
              <p:nvPr/>
            </p:nvSpPr>
            <p:spPr>
              <a:xfrm rot="1133190">
                <a:off x="6334344" y="4559491"/>
                <a:ext cx="453911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40</a:t>
                </a:r>
              </a:p>
            </p:txBody>
          </p:sp>
          <p:sp>
            <p:nvSpPr>
              <p:cNvPr id="305" name="TextBox 304"/>
              <p:cNvSpPr txBox="1"/>
              <p:nvPr/>
            </p:nvSpPr>
            <p:spPr>
              <a:xfrm rot="3230614">
                <a:off x="5681450" y="4121400"/>
                <a:ext cx="453911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50</a:t>
                </a:r>
              </a:p>
            </p:txBody>
          </p:sp>
          <p:sp>
            <p:nvSpPr>
              <p:cNvPr id="306" name="TextBox 305"/>
              <p:cNvSpPr txBox="1"/>
              <p:nvPr/>
            </p:nvSpPr>
            <p:spPr>
              <a:xfrm rot="5400000">
                <a:off x="5395621" y="3324656"/>
                <a:ext cx="453911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60</a:t>
                </a:r>
              </a:p>
            </p:txBody>
          </p:sp>
          <p:sp>
            <p:nvSpPr>
              <p:cNvPr id="307" name="TextBox 306"/>
              <p:cNvSpPr txBox="1"/>
              <p:nvPr/>
            </p:nvSpPr>
            <p:spPr>
              <a:xfrm rot="18459382">
                <a:off x="5652882" y="2535137"/>
                <a:ext cx="453911" cy="3643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70</a:t>
                </a:r>
              </a:p>
            </p:txBody>
          </p:sp>
        </p:grpSp>
      </p:grpSp>
      <p:sp>
        <p:nvSpPr>
          <p:cNvPr id="309" name="Content Placeholder 4"/>
          <p:cNvSpPr txBox="1">
            <a:spLocks/>
          </p:cNvSpPr>
          <p:nvPr/>
        </p:nvSpPr>
        <p:spPr>
          <a:xfrm>
            <a:off x="7071860" y="3072611"/>
            <a:ext cx="3446066" cy="738404"/>
          </a:xfrm>
          <a:prstGeom prst="rect">
            <a:avLst/>
          </a:prstGeom>
        </p:spPr>
        <p:txBody>
          <a:bodyPr/>
          <a:lstStyle>
            <a:lvl1pPr marL="0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09494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18986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828480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37973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prstClr val="white"/>
                </a:solidFill>
              </a:rPr>
              <a:t>This is a sample text.</a:t>
            </a:r>
          </a:p>
          <a:p>
            <a:r>
              <a:rPr lang="en-US" dirty="0">
                <a:solidFill>
                  <a:prstClr val="white"/>
                </a:solidFill>
              </a:rPr>
              <a:t>Insert your desired text here. </a:t>
            </a:r>
          </a:p>
        </p:txBody>
      </p:sp>
    </p:spTree>
    <p:extLst>
      <p:ext uri="{BB962C8B-B14F-4D97-AF65-F5344CB8AC3E}">
        <p14:creationId xmlns:p14="http://schemas.microsoft.com/office/powerpoint/2010/main" val="166725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Combination Lock Shapes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510671" y="179181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510671" y="2671713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510671" y="3553017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10671" y="4475650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59" name="Content Placeholder 4"/>
          <p:cNvSpPr txBox="1">
            <a:spLocks/>
          </p:cNvSpPr>
          <p:nvPr/>
        </p:nvSpPr>
        <p:spPr>
          <a:xfrm>
            <a:off x="2179217" y="1824969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Content Placeholder 4"/>
          <p:cNvSpPr txBox="1">
            <a:spLocks/>
          </p:cNvSpPr>
          <p:nvPr/>
        </p:nvSpPr>
        <p:spPr>
          <a:xfrm>
            <a:off x="2179217" y="2706895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Content Placeholder 4"/>
          <p:cNvSpPr txBox="1">
            <a:spLocks/>
          </p:cNvSpPr>
          <p:nvPr/>
        </p:nvSpPr>
        <p:spPr>
          <a:xfrm>
            <a:off x="2179217" y="3588876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Content Placeholder 4"/>
          <p:cNvSpPr txBox="1">
            <a:spLocks/>
          </p:cNvSpPr>
          <p:nvPr/>
        </p:nvSpPr>
        <p:spPr>
          <a:xfrm>
            <a:off x="2179217" y="4510832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6324601" y="1993183"/>
            <a:ext cx="5000731" cy="2906483"/>
            <a:chOff x="3545190" y="1600200"/>
            <a:chExt cx="5000731" cy="2906483"/>
          </a:xfrm>
        </p:grpSpPr>
        <p:sp>
          <p:nvSpPr>
            <p:cNvPr id="65" name="Oval 64"/>
            <p:cNvSpPr/>
            <p:nvPr/>
          </p:nvSpPr>
          <p:spPr>
            <a:xfrm>
              <a:off x="3545190" y="4428396"/>
              <a:ext cx="5000731" cy="78287"/>
            </a:xfrm>
            <a:prstGeom prst="ellipse">
              <a:avLst/>
            </a:prstGeom>
            <a:gradFill flip="none" rotWithShape="1">
              <a:gsLst>
                <a:gs pos="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en-US" sz="1800" kern="0">
                <a:solidFill>
                  <a:sysClr val="window" lastClr="FFFFFF"/>
                </a:solidFill>
              </a:endParaRPr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4004944" y="1600200"/>
              <a:ext cx="4178936" cy="2860515"/>
              <a:chOff x="4021138" y="2293938"/>
              <a:chExt cx="8156575" cy="5583238"/>
            </a:xfrm>
          </p:grpSpPr>
          <p:sp>
            <p:nvSpPr>
              <p:cNvPr id="67" name="Freeform 5"/>
              <p:cNvSpPr>
                <a:spLocks/>
              </p:cNvSpPr>
              <p:nvPr/>
            </p:nvSpPr>
            <p:spPr bwMode="auto">
              <a:xfrm>
                <a:off x="4021138" y="2293938"/>
                <a:ext cx="7345363" cy="5575300"/>
              </a:xfrm>
              <a:custGeom>
                <a:avLst/>
                <a:gdLst>
                  <a:gd name="T0" fmla="*/ 1856 w 1956"/>
                  <a:gd name="T1" fmla="*/ 192 h 1484"/>
                  <a:gd name="T2" fmla="*/ 1732 w 1956"/>
                  <a:gd name="T3" fmla="*/ 192 h 1484"/>
                  <a:gd name="T4" fmla="*/ 1732 w 1956"/>
                  <a:gd name="T5" fmla="*/ 34 h 1484"/>
                  <a:gd name="T6" fmla="*/ 1698 w 1956"/>
                  <a:gd name="T7" fmla="*/ 0 h 1484"/>
                  <a:gd name="T8" fmla="*/ 1182 w 1956"/>
                  <a:gd name="T9" fmla="*/ 0 h 1484"/>
                  <a:gd name="T10" fmla="*/ 1148 w 1956"/>
                  <a:gd name="T11" fmla="*/ 34 h 1484"/>
                  <a:gd name="T12" fmla="*/ 1148 w 1956"/>
                  <a:gd name="T13" fmla="*/ 192 h 1484"/>
                  <a:gd name="T14" fmla="*/ 100 w 1956"/>
                  <a:gd name="T15" fmla="*/ 192 h 1484"/>
                  <a:gd name="T16" fmla="*/ 0 w 1956"/>
                  <a:gd name="T17" fmla="*/ 292 h 1484"/>
                  <a:gd name="T18" fmla="*/ 0 w 1956"/>
                  <a:gd name="T19" fmla="*/ 1384 h 1484"/>
                  <a:gd name="T20" fmla="*/ 100 w 1956"/>
                  <a:gd name="T21" fmla="*/ 1484 h 1484"/>
                  <a:gd name="T22" fmla="*/ 1856 w 1956"/>
                  <a:gd name="T23" fmla="*/ 1484 h 1484"/>
                  <a:gd name="T24" fmla="*/ 1956 w 1956"/>
                  <a:gd name="T25" fmla="*/ 1384 h 1484"/>
                  <a:gd name="T26" fmla="*/ 1956 w 1956"/>
                  <a:gd name="T27" fmla="*/ 292 h 1484"/>
                  <a:gd name="T28" fmla="*/ 1856 w 1956"/>
                  <a:gd name="T29" fmla="*/ 192 h 1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56" h="1484">
                    <a:moveTo>
                      <a:pt x="1856" y="192"/>
                    </a:moveTo>
                    <a:cubicBezTo>
                      <a:pt x="1732" y="192"/>
                      <a:pt x="1732" y="192"/>
                      <a:pt x="1732" y="192"/>
                    </a:cubicBezTo>
                    <a:cubicBezTo>
                      <a:pt x="1732" y="34"/>
                      <a:pt x="1732" y="34"/>
                      <a:pt x="1732" y="34"/>
                    </a:cubicBezTo>
                    <a:cubicBezTo>
                      <a:pt x="1732" y="15"/>
                      <a:pt x="1717" y="0"/>
                      <a:pt x="1698" y="0"/>
                    </a:cubicBezTo>
                    <a:cubicBezTo>
                      <a:pt x="1182" y="0"/>
                      <a:pt x="1182" y="0"/>
                      <a:pt x="1182" y="0"/>
                    </a:cubicBezTo>
                    <a:cubicBezTo>
                      <a:pt x="1163" y="0"/>
                      <a:pt x="1148" y="15"/>
                      <a:pt x="1148" y="34"/>
                    </a:cubicBezTo>
                    <a:cubicBezTo>
                      <a:pt x="1148" y="192"/>
                      <a:pt x="1148" y="192"/>
                      <a:pt x="1148" y="192"/>
                    </a:cubicBezTo>
                    <a:cubicBezTo>
                      <a:pt x="100" y="192"/>
                      <a:pt x="100" y="192"/>
                      <a:pt x="100" y="192"/>
                    </a:cubicBezTo>
                    <a:cubicBezTo>
                      <a:pt x="45" y="192"/>
                      <a:pt x="0" y="237"/>
                      <a:pt x="0" y="292"/>
                    </a:cubicBezTo>
                    <a:cubicBezTo>
                      <a:pt x="0" y="1384"/>
                      <a:pt x="0" y="1384"/>
                      <a:pt x="0" y="1384"/>
                    </a:cubicBezTo>
                    <a:cubicBezTo>
                      <a:pt x="0" y="1439"/>
                      <a:pt x="45" y="1484"/>
                      <a:pt x="100" y="1484"/>
                    </a:cubicBezTo>
                    <a:cubicBezTo>
                      <a:pt x="1856" y="1484"/>
                      <a:pt x="1856" y="1484"/>
                      <a:pt x="1856" y="1484"/>
                    </a:cubicBezTo>
                    <a:cubicBezTo>
                      <a:pt x="1911" y="1484"/>
                      <a:pt x="1956" y="1439"/>
                      <a:pt x="1956" y="1384"/>
                    </a:cubicBezTo>
                    <a:cubicBezTo>
                      <a:pt x="1956" y="292"/>
                      <a:pt x="1956" y="292"/>
                      <a:pt x="1956" y="292"/>
                    </a:cubicBezTo>
                    <a:cubicBezTo>
                      <a:pt x="1956" y="237"/>
                      <a:pt x="1911" y="192"/>
                      <a:pt x="1856" y="192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"/>
              <p:cNvSpPr>
                <a:spLocks/>
              </p:cNvSpPr>
              <p:nvPr/>
            </p:nvSpPr>
            <p:spPr bwMode="auto">
              <a:xfrm>
                <a:off x="4291013" y="2300288"/>
                <a:ext cx="7886700" cy="5576888"/>
              </a:xfrm>
              <a:custGeom>
                <a:avLst/>
                <a:gdLst>
                  <a:gd name="T0" fmla="*/ 2000 w 2100"/>
                  <a:gd name="T1" fmla="*/ 192 h 1484"/>
                  <a:gd name="T2" fmla="*/ 1874 w 2100"/>
                  <a:gd name="T3" fmla="*/ 192 h 1484"/>
                  <a:gd name="T4" fmla="*/ 1874 w 2100"/>
                  <a:gd name="T5" fmla="*/ 32 h 1484"/>
                  <a:gd name="T6" fmla="*/ 1842 w 2100"/>
                  <a:gd name="T7" fmla="*/ 0 h 1484"/>
                  <a:gd name="T8" fmla="*/ 1326 w 2100"/>
                  <a:gd name="T9" fmla="*/ 0 h 1484"/>
                  <a:gd name="T10" fmla="*/ 1290 w 2100"/>
                  <a:gd name="T11" fmla="*/ 32 h 1484"/>
                  <a:gd name="T12" fmla="*/ 1290 w 2100"/>
                  <a:gd name="T13" fmla="*/ 192 h 1484"/>
                  <a:gd name="T14" fmla="*/ 244 w 2100"/>
                  <a:gd name="T15" fmla="*/ 192 h 1484"/>
                  <a:gd name="T16" fmla="*/ 144 w 2100"/>
                  <a:gd name="T17" fmla="*/ 291 h 1484"/>
                  <a:gd name="T18" fmla="*/ 0 w 2100"/>
                  <a:gd name="T19" fmla="*/ 1384 h 1484"/>
                  <a:gd name="T20" fmla="*/ 100 w 2100"/>
                  <a:gd name="T21" fmla="*/ 1484 h 1484"/>
                  <a:gd name="T22" fmla="*/ 1856 w 2100"/>
                  <a:gd name="T23" fmla="*/ 1484 h 1484"/>
                  <a:gd name="T24" fmla="*/ 1956 w 2100"/>
                  <a:gd name="T25" fmla="*/ 1383 h 1484"/>
                  <a:gd name="T26" fmla="*/ 2100 w 2100"/>
                  <a:gd name="T27" fmla="*/ 292 h 1484"/>
                  <a:gd name="T28" fmla="*/ 2000 w 2100"/>
                  <a:gd name="T29" fmla="*/ 192 h 1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00" h="1484">
                    <a:moveTo>
                      <a:pt x="2000" y="192"/>
                    </a:moveTo>
                    <a:cubicBezTo>
                      <a:pt x="1874" y="192"/>
                      <a:pt x="1874" y="192"/>
                      <a:pt x="1874" y="192"/>
                    </a:cubicBezTo>
                    <a:cubicBezTo>
                      <a:pt x="1874" y="32"/>
                      <a:pt x="1874" y="32"/>
                      <a:pt x="1874" y="32"/>
                    </a:cubicBezTo>
                    <a:cubicBezTo>
                      <a:pt x="1874" y="13"/>
                      <a:pt x="1861" y="0"/>
                      <a:pt x="1842" y="0"/>
                    </a:cubicBezTo>
                    <a:cubicBezTo>
                      <a:pt x="1326" y="0"/>
                      <a:pt x="1326" y="0"/>
                      <a:pt x="1326" y="0"/>
                    </a:cubicBezTo>
                    <a:cubicBezTo>
                      <a:pt x="1307" y="0"/>
                      <a:pt x="1290" y="13"/>
                      <a:pt x="1290" y="32"/>
                    </a:cubicBezTo>
                    <a:cubicBezTo>
                      <a:pt x="1290" y="192"/>
                      <a:pt x="1290" y="192"/>
                      <a:pt x="1290" y="192"/>
                    </a:cubicBezTo>
                    <a:cubicBezTo>
                      <a:pt x="244" y="192"/>
                      <a:pt x="244" y="192"/>
                      <a:pt x="244" y="192"/>
                    </a:cubicBezTo>
                    <a:cubicBezTo>
                      <a:pt x="189" y="192"/>
                      <a:pt x="144" y="236"/>
                      <a:pt x="144" y="291"/>
                    </a:cubicBezTo>
                    <a:cubicBezTo>
                      <a:pt x="0" y="1384"/>
                      <a:pt x="0" y="1384"/>
                      <a:pt x="0" y="1384"/>
                    </a:cubicBezTo>
                    <a:cubicBezTo>
                      <a:pt x="0" y="1439"/>
                      <a:pt x="45" y="1484"/>
                      <a:pt x="100" y="1484"/>
                    </a:cubicBezTo>
                    <a:cubicBezTo>
                      <a:pt x="1856" y="1484"/>
                      <a:pt x="1856" y="1484"/>
                      <a:pt x="1856" y="1484"/>
                    </a:cubicBezTo>
                    <a:cubicBezTo>
                      <a:pt x="1911" y="1484"/>
                      <a:pt x="1956" y="1438"/>
                      <a:pt x="1956" y="1383"/>
                    </a:cubicBezTo>
                    <a:cubicBezTo>
                      <a:pt x="2100" y="292"/>
                      <a:pt x="2100" y="292"/>
                      <a:pt x="2100" y="292"/>
                    </a:cubicBezTo>
                    <a:cubicBezTo>
                      <a:pt x="2100" y="236"/>
                      <a:pt x="2055" y="192"/>
                      <a:pt x="2000" y="19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8E11"/>
                  </a:gs>
                  <a:gs pos="100000">
                    <a:srgbClr val="FFC000"/>
                  </a:gs>
                </a:gsLst>
                <a:lin ang="16200000" scaled="1"/>
                <a:tileRect/>
              </a:gradFill>
              <a:ln w="9525">
                <a:noFill/>
                <a:round/>
                <a:headEnd/>
                <a:tailEnd/>
              </a:ln>
              <a:effectLst>
                <a:innerShdw blurRad="50800" dist="50800" dir="12900000">
                  <a:schemeClr val="bg1">
                    <a:alpha val="50000"/>
                  </a:scheme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8044023" y="3111780"/>
            <a:ext cx="2822782" cy="2413440"/>
            <a:chOff x="5615606" y="3018892"/>
            <a:chExt cx="2120797" cy="1813253"/>
          </a:xfrm>
        </p:grpSpPr>
        <p:sp>
          <p:nvSpPr>
            <p:cNvPr id="70" name="Oval 69"/>
            <p:cNvSpPr/>
            <p:nvPr/>
          </p:nvSpPr>
          <p:spPr>
            <a:xfrm>
              <a:off x="5615606" y="4753858"/>
              <a:ext cx="2120797" cy="78287"/>
            </a:xfrm>
            <a:prstGeom prst="ellipse">
              <a:avLst/>
            </a:prstGeom>
            <a:gradFill flip="none" rotWithShape="1">
              <a:gsLst>
                <a:gs pos="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en-US" sz="1800" kern="0">
                <a:solidFill>
                  <a:sysClr val="window" lastClr="FFFFFF"/>
                </a:solidFill>
              </a:endParaRPr>
            </a:p>
          </p:txBody>
        </p:sp>
        <p:grpSp>
          <p:nvGrpSpPr>
            <p:cNvPr id="71" name="Group 70"/>
            <p:cNvGrpSpPr/>
            <p:nvPr/>
          </p:nvGrpSpPr>
          <p:grpSpPr>
            <a:xfrm>
              <a:off x="5838518" y="3018892"/>
              <a:ext cx="1805676" cy="1806776"/>
              <a:chOff x="5180012" y="819150"/>
              <a:chExt cx="5219700" cy="5222875"/>
            </a:xfrm>
          </p:grpSpPr>
          <p:sp>
            <p:nvSpPr>
              <p:cNvPr id="72" name="Oval 5"/>
              <p:cNvSpPr>
                <a:spLocks noChangeArrowheads="1"/>
              </p:cNvSpPr>
              <p:nvPr/>
            </p:nvSpPr>
            <p:spPr bwMode="auto">
              <a:xfrm>
                <a:off x="5180012" y="819150"/>
                <a:ext cx="5219700" cy="5222875"/>
              </a:xfrm>
              <a:prstGeom prst="ellipse">
                <a:avLst/>
              </a:prstGeom>
              <a:gradFill flip="none" rotWithShape="1">
                <a:gsLst>
                  <a:gs pos="0">
                    <a:srgbClr val="818284"/>
                  </a:gs>
                  <a:gs pos="50000">
                    <a:srgbClr val="A4A5A9"/>
                  </a:gs>
                  <a:gs pos="100000">
                    <a:srgbClr val="F8F8F8"/>
                  </a:gs>
                </a:gsLst>
                <a:lin ang="13500000" scaled="1"/>
                <a:tileRect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Oval 6"/>
              <p:cNvSpPr>
                <a:spLocks noChangeArrowheads="1"/>
              </p:cNvSpPr>
              <p:nvPr/>
            </p:nvSpPr>
            <p:spPr bwMode="auto">
              <a:xfrm>
                <a:off x="5541962" y="1179513"/>
                <a:ext cx="4497388" cy="4502150"/>
              </a:xfrm>
              <a:prstGeom prst="ellipse">
                <a:avLst/>
              </a:pr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Oval 7"/>
              <p:cNvSpPr>
                <a:spLocks noChangeArrowheads="1"/>
              </p:cNvSpPr>
              <p:nvPr/>
            </p:nvSpPr>
            <p:spPr bwMode="auto">
              <a:xfrm>
                <a:off x="5789612" y="1428750"/>
                <a:ext cx="4005263" cy="4005263"/>
              </a:xfrm>
              <a:prstGeom prst="ellipse">
                <a:avLst/>
              </a:prstGeom>
              <a:gradFill>
                <a:gsLst>
                  <a:gs pos="0">
                    <a:srgbClr val="D3D3D3"/>
                  </a:gs>
                  <a:gs pos="46000">
                    <a:srgbClr val="A1A2A6"/>
                  </a:gs>
                  <a:gs pos="93000">
                    <a:schemeClr val="bg1"/>
                  </a:gs>
                </a:gsLst>
                <a:lin ang="135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Oval 8"/>
              <p:cNvSpPr>
                <a:spLocks noChangeArrowheads="1"/>
              </p:cNvSpPr>
              <p:nvPr/>
            </p:nvSpPr>
            <p:spPr bwMode="auto">
              <a:xfrm>
                <a:off x="6551612" y="2193925"/>
                <a:ext cx="2476500" cy="2473325"/>
              </a:xfrm>
              <a:prstGeom prst="ellipse">
                <a:avLst/>
              </a:prstGeom>
              <a:solidFill>
                <a:srgbClr val="7C7C7C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9"/>
              <p:cNvSpPr>
                <a:spLocks/>
              </p:cNvSpPr>
              <p:nvPr/>
            </p:nvSpPr>
            <p:spPr bwMode="auto">
              <a:xfrm>
                <a:off x="5868987" y="2806700"/>
                <a:ext cx="330200" cy="128588"/>
              </a:xfrm>
              <a:custGeom>
                <a:avLst/>
                <a:gdLst>
                  <a:gd name="T0" fmla="*/ 88 w 88"/>
                  <a:gd name="T1" fmla="*/ 31 h 34"/>
                  <a:gd name="T2" fmla="*/ 83 w 88"/>
                  <a:gd name="T3" fmla="*/ 34 h 34"/>
                  <a:gd name="T4" fmla="*/ 3 w 88"/>
                  <a:gd name="T5" fmla="*/ 8 h 34"/>
                  <a:gd name="T6" fmla="*/ 1 w 88"/>
                  <a:gd name="T7" fmla="*/ 3 h 34"/>
                  <a:gd name="T8" fmla="*/ 1 w 88"/>
                  <a:gd name="T9" fmla="*/ 3 h 34"/>
                  <a:gd name="T10" fmla="*/ 6 w 88"/>
                  <a:gd name="T11" fmla="*/ 1 h 34"/>
                  <a:gd name="T12" fmla="*/ 85 w 88"/>
                  <a:gd name="T13" fmla="*/ 26 h 34"/>
                  <a:gd name="T14" fmla="*/ 88 w 88"/>
                  <a:gd name="T15" fmla="*/ 3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8" h="34">
                    <a:moveTo>
                      <a:pt x="88" y="31"/>
                    </a:moveTo>
                    <a:cubicBezTo>
                      <a:pt x="87" y="33"/>
                      <a:pt x="85" y="34"/>
                      <a:pt x="83" y="34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8"/>
                      <a:pt x="0" y="5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1"/>
                      <a:pt x="4" y="0"/>
                      <a:pt x="6" y="1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87" y="27"/>
                      <a:pt x="88" y="29"/>
                      <a:pt x="88" y="3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0"/>
              <p:cNvSpPr>
                <a:spLocks/>
              </p:cNvSpPr>
              <p:nvPr/>
            </p:nvSpPr>
            <p:spPr bwMode="auto">
              <a:xfrm>
                <a:off x="5784850" y="3295650"/>
                <a:ext cx="219075" cy="41275"/>
              </a:xfrm>
              <a:custGeom>
                <a:avLst/>
                <a:gdLst>
                  <a:gd name="T0" fmla="*/ 57 w 58"/>
                  <a:gd name="T1" fmla="*/ 7 h 11"/>
                  <a:gd name="T2" fmla="*/ 53 w 58"/>
                  <a:gd name="T3" fmla="*/ 11 h 11"/>
                  <a:gd name="T4" fmla="*/ 4 w 58"/>
                  <a:gd name="T5" fmla="*/ 9 h 11"/>
                  <a:gd name="T6" fmla="*/ 0 w 58"/>
                  <a:gd name="T7" fmla="*/ 4 h 11"/>
                  <a:gd name="T8" fmla="*/ 0 w 58"/>
                  <a:gd name="T9" fmla="*/ 4 h 11"/>
                  <a:gd name="T10" fmla="*/ 4 w 58"/>
                  <a:gd name="T11" fmla="*/ 0 h 11"/>
                  <a:gd name="T12" fmla="*/ 54 w 58"/>
                  <a:gd name="T13" fmla="*/ 3 h 11"/>
                  <a:gd name="T14" fmla="*/ 57 w 58"/>
                  <a:gd name="T15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1">
                    <a:moveTo>
                      <a:pt x="57" y="7"/>
                    </a:moveTo>
                    <a:cubicBezTo>
                      <a:pt x="57" y="9"/>
                      <a:pt x="55" y="11"/>
                      <a:pt x="53" y="1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1" y="8"/>
                      <a:pt x="0" y="7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6" y="3"/>
                      <a:pt x="58" y="5"/>
                      <a:pt x="57" y="7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11"/>
              <p:cNvSpPr>
                <a:spLocks/>
              </p:cNvSpPr>
              <p:nvPr/>
            </p:nvSpPr>
            <p:spPr bwMode="auto">
              <a:xfrm>
                <a:off x="5797550" y="3171825"/>
                <a:ext cx="212725" cy="52388"/>
              </a:xfrm>
              <a:custGeom>
                <a:avLst/>
                <a:gdLst>
                  <a:gd name="T0" fmla="*/ 57 w 57"/>
                  <a:gd name="T1" fmla="*/ 10 h 14"/>
                  <a:gd name="T2" fmla="*/ 53 w 57"/>
                  <a:gd name="T3" fmla="*/ 14 h 14"/>
                  <a:gd name="T4" fmla="*/ 3 w 57"/>
                  <a:gd name="T5" fmla="*/ 8 h 14"/>
                  <a:gd name="T6" fmla="*/ 0 w 57"/>
                  <a:gd name="T7" fmla="*/ 4 h 14"/>
                  <a:gd name="T8" fmla="*/ 0 w 57"/>
                  <a:gd name="T9" fmla="*/ 4 h 14"/>
                  <a:gd name="T10" fmla="*/ 4 w 57"/>
                  <a:gd name="T11" fmla="*/ 0 h 14"/>
                  <a:gd name="T12" fmla="*/ 54 w 57"/>
                  <a:gd name="T13" fmla="*/ 6 h 14"/>
                  <a:gd name="T14" fmla="*/ 57 w 57"/>
                  <a:gd name="T15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14">
                    <a:moveTo>
                      <a:pt x="57" y="10"/>
                    </a:moveTo>
                    <a:cubicBezTo>
                      <a:pt x="57" y="13"/>
                      <a:pt x="55" y="14"/>
                      <a:pt x="53" y="14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8"/>
                      <a:pt x="0" y="6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6" y="6"/>
                      <a:pt x="57" y="8"/>
                      <a:pt x="57" y="10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12"/>
              <p:cNvSpPr>
                <a:spLocks/>
              </p:cNvSpPr>
              <p:nvPr/>
            </p:nvSpPr>
            <p:spPr bwMode="auto">
              <a:xfrm>
                <a:off x="5811837" y="3048000"/>
                <a:ext cx="217488" cy="63500"/>
              </a:xfrm>
              <a:custGeom>
                <a:avLst/>
                <a:gdLst>
                  <a:gd name="T0" fmla="*/ 58 w 58"/>
                  <a:gd name="T1" fmla="*/ 14 h 17"/>
                  <a:gd name="T2" fmla="*/ 53 w 58"/>
                  <a:gd name="T3" fmla="*/ 17 h 17"/>
                  <a:gd name="T4" fmla="*/ 4 w 58"/>
                  <a:gd name="T5" fmla="*/ 8 h 17"/>
                  <a:gd name="T6" fmla="*/ 1 w 58"/>
                  <a:gd name="T7" fmla="*/ 4 h 17"/>
                  <a:gd name="T8" fmla="*/ 1 w 58"/>
                  <a:gd name="T9" fmla="*/ 4 h 17"/>
                  <a:gd name="T10" fmla="*/ 6 w 58"/>
                  <a:gd name="T11" fmla="*/ 0 h 17"/>
                  <a:gd name="T12" fmla="*/ 55 w 58"/>
                  <a:gd name="T13" fmla="*/ 9 h 17"/>
                  <a:gd name="T14" fmla="*/ 58 w 58"/>
                  <a:gd name="T15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7">
                    <a:moveTo>
                      <a:pt x="58" y="14"/>
                    </a:moveTo>
                    <a:cubicBezTo>
                      <a:pt x="57" y="16"/>
                      <a:pt x="55" y="17"/>
                      <a:pt x="53" y="17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2"/>
                      <a:pt x="3" y="0"/>
                      <a:pt x="6" y="0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7" y="9"/>
                      <a:pt x="58" y="12"/>
                      <a:pt x="58" y="1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13"/>
              <p:cNvSpPr>
                <a:spLocks/>
              </p:cNvSpPr>
              <p:nvPr/>
            </p:nvSpPr>
            <p:spPr bwMode="auto">
              <a:xfrm>
                <a:off x="5842000" y="2924175"/>
                <a:ext cx="214313" cy="77788"/>
              </a:xfrm>
              <a:custGeom>
                <a:avLst/>
                <a:gdLst>
                  <a:gd name="T0" fmla="*/ 56 w 57"/>
                  <a:gd name="T1" fmla="*/ 18 h 21"/>
                  <a:gd name="T2" fmla="*/ 51 w 57"/>
                  <a:gd name="T3" fmla="*/ 20 h 21"/>
                  <a:gd name="T4" fmla="*/ 3 w 57"/>
                  <a:gd name="T5" fmla="*/ 9 h 21"/>
                  <a:gd name="T6" fmla="*/ 0 w 57"/>
                  <a:gd name="T7" fmla="*/ 4 h 21"/>
                  <a:gd name="T8" fmla="*/ 0 w 57"/>
                  <a:gd name="T9" fmla="*/ 4 h 21"/>
                  <a:gd name="T10" fmla="*/ 5 w 57"/>
                  <a:gd name="T11" fmla="*/ 1 h 21"/>
                  <a:gd name="T12" fmla="*/ 53 w 57"/>
                  <a:gd name="T13" fmla="*/ 13 h 21"/>
                  <a:gd name="T14" fmla="*/ 56 w 57"/>
                  <a:gd name="T15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21">
                    <a:moveTo>
                      <a:pt x="56" y="18"/>
                    </a:moveTo>
                    <a:cubicBezTo>
                      <a:pt x="56" y="20"/>
                      <a:pt x="54" y="21"/>
                      <a:pt x="51" y="2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1" y="8"/>
                      <a:pt x="0" y="6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2"/>
                      <a:pt x="3" y="0"/>
                      <a:pt x="5" y="1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5" y="13"/>
                      <a:pt x="57" y="15"/>
                      <a:pt x="56" y="18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14"/>
              <p:cNvSpPr>
                <a:spLocks/>
              </p:cNvSpPr>
              <p:nvPr/>
            </p:nvSpPr>
            <p:spPr bwMode="auto">
              <a:xfrm>
                <a:off x="6149975" y="2247900"/>
                <a:ext cx="285750" cy="217488"/>
              </a:xfrm>
              <a:custGeom>
                <a:avLst/>
                <a:gdLst>
                  <a:gd name="T0" fmla="*/ 75 w 76"/>
                  <a:gd name="T1" fmla="*/ 56 h 58"/>
                  <a:gd name="T2" fmla="*/ 69 w 76"/>
                  <a:gd name="T3" fmla="*/ 57 h 58"/>
                  <a:gd name="T4" fmla="*/ 2 w 76"/>
                  <a:gd name="T5" fmla="*/ 8 h 58"/>
                  <a:gd name="T6" fmla="*/ 1 w 76"/>
                  <a:gd name="T7" fmla="*/ 3 h 58"/>
                  <a:gd name="T8" fmla="*/ 1 w 76"/>
                  <a:gd name="T9" fmla="*/ 3 h 58"/>
                  <a:gd name="T10" fmla="*/ 7 w 76"/>
                  <a:gd name="T11" fmla="*/ 2 h 58"/>
                  <a:gd name="T12" fmla="*/ 74 w 76"/>
                  <a:gd name="T13" fmla="*/ 50 h 58"/>
                  <a:gd name="T14" fmla="*/ 75 w 76"/>
                  <a:gd name="T15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58">
                    <a:moveTo>
                      <a:pt x="75" y="56"/>
                    </a:moveTo>
                    <a:cubicBezTo>
                      <a:pt x="74" y="58"/>
                      <a:pt x="71" y="58"/>
                      <a:pt x="69" y="5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7"/>
                      <a:pt x="0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1"/>
                      <a:pt x="5" y="0"/>
                      <a:pt x="7" y="2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6" y="51"/>
                      <a:pt x="76" y="54"/>
                      <a:pt x="75" y="56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15"/>
              <p:cNvSpPr>
                <a:spLocks/>
              </p:cNvSpPr>
              <p:nvPr/>
            </p:nvSpPr>
            <p:spPr bwMode="auto">
              <a:xfrm>
                <a:off x="5916612" y="2687638"/>
                <a:ext cx="207963" cy="100013"/>
              </a:xfrm>
              <a:custGeom>
                <a:avLst/>
                <a:gdLst>
                  <a:gd name="T0" fmla="*/ 55 w 55"/>
                  <a:gd name="T1" fmla="*/ 24 h 27"/>
                  <a:gd name="T2" fmla="*/ 49 w 55"/>
                  <a:gd name="T3" fmla="*/ 26 h 27"/>
                  <a:gd name="T4" fmla="*/ 3 w 55"/>
                  <a:gd name="T5" fmla="*/ 8 h 27"/>
                  <a:gd name="T6" fmla="*/ 1 w 55"/>
                  <a:gd name="T7" fmla="*/ 3 h 27"/>
                  <a:gd name="T8" fmla="*/ 1 w 55"/>
                  <a:gd name="T9" fmla="*/ 3 h 27"/>
                  <a:gd name="T10" fmla="*/ 6 w 55"/>
                  <a:gd name="T11" fmla="*/ 1 h 27"/>
                  <a:gd name="T12" fmla="*/ 52 w 55"/>
                  <a:gd name="T13" fmla="*/ 18 h 27"/>
                  <a:gd name="T14" fmla="*/ 55 w 55"/>
                  <a:gd name="T15" fmla="*/ 2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27">
                    <a:moveTo>
                      <a:pt x="55" y="24"/>
                    </a:moveTo>
                    <a:cubicBezTo>
                      <a:pt x="54" y="26"/>
                      <a:pt x="51" y="27"/>
                      <a:pt x="49" y="2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8"/>
                      <a:pt x="0" y="5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1"/>
                      <a:pt x="4" y="0"/>
                      <a:pt x="6" y="1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4" y="19"/>
                      <a:pt x="55" y="21"/>
                      <a:pt x="55" y="2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16"/>
              <p:cNvSpPr>
                <a:spLocks/>
              </p:cNvSpPr>
              <p:nvPr/>
            </p:nvSpPr>
            <p:spPr bwMode="auto">
              <a:xfrm>
                <a:off x="5965825" y="2570163"/>
                <a:ext cx="203200" cy="112713"/>
              </a:xfrm>
              <a:custGeom>
                <a:avLst/>
                <a:gdLst>
                  <a:gd name="T0" fmla="*/ 53 w 54"/>
                  <a:gd name="T1" fmla="*/ 27 h 30"/>
                  <a:gd name="T2" fmla="*/ 48 w 54"/>
                  <a:gd name="T3" fmla="*/ 29 h 30"/>
                  <a:gd name="T4" fmla="*/ 3 w 54"/>
                  <a:gd name="T5" fmla="*/ 9 h 30"/>
                  <a:gd name="T6" fmla="*/ 1 w 54"/>
                  <a:gd name="T7" fmla="*/ 3 h 30"/>
                  <a:gd name="T8" fmla="*/ 1 w 54"/>
                  <a:gd name="T9" fmla="*/ 3 h 30"/>
                  <a:gd name="T10" fmla="*/ 6 w 54"/>
                  <a:gd name="T11" fmla="*/ 1 h 30"/>
                  <a:gd name="T12" fmla="*/ 51 w 54"/>
                  <a:gd name="T13" fmla="*/ 22 h 30"/>
                  <a:gd name="T14" fmla="*/ 53 w 54"/>
                  <a:gd name="T15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30">
                    <a:moveTo>
                      <a:pt x="53" y="27"/>
                    </a:moveTo>
                    <a:cubicBezTo>
                      <a:pt x="53" y="29"/>
                      <a:pt x="50" y="30"/>
                      <a:pt x="48" y="2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1" y="8"/>
                      <a:pt x="0" y="5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1"/>
                      <a:pt x="4" y="0"/>
                      <a:pt x="6" y="1"/>
                    </a:cubicBezTo>
                    <a:cubicBezTo>
                      <a:pt x="51" y="22"/>
                      <a:pt x="51" y="22"/>
                      <a:pt x="51" y="22"/>
                    </a:cubicBezTo>
                    <a:cubicBezTo>
                      <a:pt x="53" y="23"/>
                      <a:pt x="54" y="25"/>
                      <a:pt x="53" y="27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17"/>
              <p:cNvSpPr>
                <a:spLocks/>
              </p:cNvSpPr>
              <p:nvPr/>
            </p:nvSpPr>
            <p:spPr bwMode="auto">
              <a:xfrm>
                <a:off x="6022975" y="2460625"/>
                <a:ext cx="198438" cy="120650"/>
              </a:xfrm>
              <a:custGeom>
                <a:avLst/>
                <a:gdLst>
                  <a:gd name="T0" fmla="*/ 52 w 53"/>
                  <a:gd name="T1" fmla="*/ 29 h 32"/>
                  <a:gd name="T2" fmla="*/ 46 w 53"/>
                  <a:gd name="T3" fmla="*/ 31 h 32"/>
                  <a:gd name="T4" fmla="*/ 3 w 53"/>
                  <a:gd name="T5" fmla="*/ 8 h 32"/>
                  <a:gd name="T6" fmla="*/ 1 w 53"/>
                  <a:gd name="T7" fmla="*/ 2 h 32"/>
                  <a:gd name="T8" fmla="*/ 1 w 53"/>
                  <a:gd name="T9" fmla="*/ 2 h 32"/>
                  <a:gd name="T10" fmla="*/ 6 w 53"/>
                  <a:gd name="T11" fmla="*/ 1 h 32"/>
                  <a:gd name="T12" fmla="*/ 50 w 53"/>
                  <a:gd name="T13" fmla="*/ 24 h 32"/>
                  <a:gd name="T14" fmla="*/ 52 w 53"/>
                  <a:gd name="T15" fmla="*/ 2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3" h="32">
                    <a:moveTo>
                      <a:pt x="52" y="29"/>
                    </a:moveTo>
                    <a:cubicBezTo>
                      <a:pt x="51" y="31"/>
                      <a:pt x="48" y="32"/>
                      <a:pt x="46" y="3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7"/>
                      <a:pt x="0" y="4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4" y="0"/>
                      <a:pt x="6" y="1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52" y="25"/>
                      <a:pt x="53" y="27"/>
                      <a:pt x="52" y="29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18"/>
              <p:cNvSpPr>
                <a:spLocks/>
              </p:cNvSpPr>
              <p:nvPr/>
            </p:nvSpPr>
            <p:spPr bwMode="auto">
              <a:xfrm>
                <a:off x="6086475" y="2352675"/>
                <a:ext cx="192088" cy="131763"/>
              </a:xfrm>
              <a:custGeom>
                <a:avLst/>
                <a:gdLst>
                  <a:gd name="T0" fmla="*/ 50 w 51"/>
                  <a:gd name="T1" fmla="*/ 33 h 35"/>
                  <a:gd name="T2" fmla="*/ 45 w 51"/>
                  <a:gd name="T3" fmla="*/ 34 h 35"/>
                  <a:gd name="T4" fmla="*/ 2 w 51"/>
                  <a:gd name="T5" fmla="*/ 8 h 35"/>
                  <a:gd name="T6" fmla="*/ 1 w 51"/>
                  <a:gd name="T7" fmla="*/ 2 h 35"/>
                  <a:gd name="T8" fmla="*/ 1 w 51"/>
                  <a:gd name="T9" fmla="*/ 2 h 35"/>
                  <a:gd name="T10" fmla="*/ 6 w 51"/>
                  <a:gd name="T11" fmla="*/ 1 h 35"/>
                  <a:gd name="T12" fmla="*/ 49 w 51"/>
                  <a:gd name="T13" fmla="*/ 27 h 35"/>
                  <a:gd name="T14" fmla="*/ 50 w 51"/>
                  <a:gd name="T15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1" h="35">
                    <a:moveTo>
                      <a:pt x="50" y="33"/>
                    </a:moveTo>
                    <a:cubicBezTo>
                      <a:pt x="49" y="34"/>
                      <a:pt x="46" y="35"/>
                      <a:pt x="45" y="34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7"/>
                      <a:pt x="0" y="4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4" y="0"/>
                      <a:pt x="6" y="1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51" y="28"/>
                      <a:pt x="51" y="31"/>
                      <a:pt x="50" y="3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19"/>
              <p:cNvSpPr>
                <a:spLocks/>
              </p:cNvSpPr>
              <p:nvPr/>
            </p:nvSpPr>
            <p:spPr bwMode="auto">
              <a:xfrm>
                <a:off x="6586537" y="1803400"/>
                <a:ext cx="220663" cy="285750"/>
              </a:xfrm>
              <a:custGeom>
                <a:avLst/>
                <a:gdLst>
                  <a:gd name="T0" fmla="*/ 57 w 59"/>
                  <a:gd name="T1" fmla="*/ 75 h 76"/>
                  <a:gd name="T2" fmla="*/ 51 w 59"/>
                  <a:gd name="T3" fmla="*/ 74 h 76"/>
                  <a:gd name="T4" fmla="*/ 2 w 59"/>
                  <a:gd name="T5" fmla="*/ 7 h 76"/>
                  <a:gd name="T6" fmla="*/ 3 w 59"/>
                  <a:gd name="T7" fmla="*/ 1 h 76"/>
                  <a:gd name="T8" fmla="*/ 3 w 59"/>
                  <a:gd name="T9" fmla="*/ 1 h 76"/>
                  <a:gd name="T10" fmla="*/ 8 w 59"/>
                  <a:gd name="T11" fmla="*/ 2 h 76"/>
                  <a:gd name="T12" fmla="*/ 58 w 59"/>
                  <a:gd name="T13" fmla="*/ 69 h 76"/>
                  <a:gd name="T14" fmla="*/ 57 w 59"/>
                  <a:gd name="T15" fmla="*/ 75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" h="76">
                    <a:moveTo>
                      <a:pt x="57" y="75"/>
                    </a:moveTo>
                    <a:cubicBezTo>
                      <a:pt x="55" y="76"/>
                      <a:pt x="52" y="76"/>
                      <a:pt x="51" y="74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0" y="5"/>
                      <a:pt x="1" y="3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7" y="0"/>
                      <a:pt x="8" y="2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71"/>
                      <a:pt x="59" y="73"/>
                      <a:pt x="57" y="75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Freeform 20"/>
              <p:cNvSpPr>
                <a:spLocks/>
              </p:cNvSpPr>
              <p:nvPr/>
            </p:nvSpPr>
            <p:spPr bwMode="auto">
              <a:xfrm>
                <a:off x="6232525" y="2149475"/>
                <a:ext cx="176213" cy="150813"/>
              </a:xfrm>
              <a:custGeom>
                <a:avLst/>
                <a:gdLst>
                  <a:gd name="T0" fmla="*/ 46 w 47"/>
                  <a:gd name="T1" fmla="*/ 38 h 40"/>
                  <a:gd name="T2" fmla="*/ 40 w 47"/>
                  <a:gd name="T3" fmla="*/ 39 h 40"/>
                  <a:gd name="T4" fmla="*/ 2 w 47"/>
                  <a:gd name="T5" fmla="*/ 8 h 40"/>
                  <a:gd name="T6" fmla="*/ 1 w 47"/>
                  <a:gd name="T7" fmla="*/ 2 h 40"/>
                  <a:gd name="T8" fmla="*/ 1 w 47"/>
                  <a:gd name="T9" fmla="*/ 2 h 40"/>
                  <a:gd name="T10" fmla="*/ 7 w 47"/>
                  <a:gd name="T11" fmla="*/ 1 h 40"/>
                  <a:gd name="T12" fmla="*/ 45 w 47"/>
                  <a:gd name="T13" fmla="*/ 32 h 40"/>
                  <a:gd name="T14" fmla="*/ 46 w 47"/>
                  <a:gd name="T15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" h="40">
                    <a:moveTo>
                      <a:pt x="46" y="38"/>
                    </a:moveTo>
                    <a:cubicBezTo>
                      <a:pt x="45" y="40"/>
                      <a:pt x="42" y="40"/>
                      <a:pt x="40" y="3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6"/>
                      <a:pt x="0" y="4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5" y="0"/>
                      <a:pt x="7" y="1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7" y="34"/>
                      <a:pt x="47" y="36"/>
                      <a:pt x="46" y="38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21"/>
              <p:cNvSpPr>
                <a:spLocks/>
              </p:cNvSpPr>
              <p:nvPr/>
            </p:nvSpPr>
            <p:spPr bwMode="auto">
              <a:xfrm>
                <a:off x="6315075" y="2055813"/>
                <a:ext cx="169863" cy="157163"/>
              </a:xfrm>
              <a:custGeom>
                <a:avLst/>
                <a:gdLst>
                  <a:gd name="T0" fmla="*/ 44 w 45"/>
                  <a:gd name="T1" fmla="*/ 41 h 42"/>
                  <a:gd name="T2" fmla="*/ 38 w 45"/>
                  <a:gd name="T3" fmla="*/ 41 h 42"/>
                  <a:gd name="T4" fmla="*/ 1 w 45"/>
                  <a:gd name="T5" fmla="*/ 7 h 42"/>
                  <a:gd name="T6" fmla="*/ 1 w 45"/>
                  <a:gd name="T7" fmla="*/ 2 h 42"/>
                  <a:gd name="T8" fmla="*/ 1 w 45"/>
                  <a:gd name="T9" fmla="*/ 2 h 42"/>
                  <a:gd name="T10" fmla="*/ 7 w 45"/>
                  <a:gd name="T11" fmla="*/ 1 h 42"/>
                  <a:gd name="T12" fmla="*/ 44 w 45"/>
                  <a:gd name="T13" fmla="*/ 35 h 42"/>
                  <a:gd name="T14" fmla="*/ 44 w 45"/>
                  <a:gd name="T15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42">
                    <a:moveTo>
                      <a:pt x="44" y="41"/>
                    </a:moveTo>
                    <a:cubicBezTo>
                      <a:pt x="42" y="42"/>
                      <a:pt x="40" y="42"/>
                      <a:pt x="38" y="4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0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44" y="35"/>
                      <a:pt x="44" y="35"/>
                      <a:pt x="44" y="35"/>
                    </a:cubicBezTo>
                    <a:cubicBezTo>
                      <a:pt x="45" y="36"/>
                      <a:pt x="45" y="39"/>
                      <a:pt x="44" y="4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22"/>
              <p:cNvSpPr>
                <a:spLocks/>
              </p:cNvSpPr>
              <p:nvPr/>
            </p:nvSpPr>
            <p:spPr bwMode="auto">
              <a:xfrm>
                <a:off x="6402387" y="1965325"/>
                <a:ext cx="165100" cy="169863"/>
              </a:xfrm>
              <a:custGeom>
                <a:avLst/>
                <a:gdLst>
                  <a:gd name="T0" fmla="*/ 42 w 44"/>
                  <a:gd name="T1" fmla="*/ 43 h 45"/>
                  <a:gd name="T2" fmla="*/ 36 w 44"/>
                  <a:gd name="T3" fmla="*/ 43 h 45"/>
                  <a:gd name="T4" fmla="*/ 2 w 44"/>
                  <a:gd name="T5" fmla="*/ 8 h 45"/>
                  <a:gd name="T6" fmla="*/ 2 w 44"/>
                  <a:gd name="T7" fmla="*/ 2 h 45"/>
                  <a:gd name="T8" fmla="*/ 2 w 44"/>
                  <a:gd name="T9" fmla="*/ 2 h 45"/>
                  <a:gd name="T10" fmla="*/ 7 w 44"/>
                  <a:gd name="T11" fmla="*/ 2 h 45"/>
                  <a:gd name="T12" fmla="*/ 42 w 44"/>
                  <a:gd name="T13" fmla="*/ 38 h 45"/>
                  <a:gd name="T14" fmla="*/ 42 w 44"/>
                  <a:gd name="T15" fmla="*/ 4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" h="45">
                    <a:moveTo>
                      <a:pt x="42" y="43"/>
                    </a:moveTo>
                    <a:cubicBezTo>
                      <a:pt x="40" y="45"/>
                      <a:pt x="38" y="45"/>
                      <a:pt x="36" y="43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6"/>
                      <a:pt x="0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0"/>
                      <a:pt x="6" y="0"/>
                      <a:pt x="7" y="2"/>
                    </a:cubicBezTo>
                    <a:cubicBezTo>
                      <a:pt x="42" y="38"/>
                      <a:pt x="42" y="38"/>
                      <a:pt x="42" y="38"/>
                    </a:cubicBezTo>
                    <a:cubicBezTo>
                      <a:pt x="44" y="39"/>
                      <a:pt x="43" y="42"/>
                      <a:pt x="42" y="4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23"/>
              <p:cNvSpPr>
                <a:spLocks/>
              </p:cNvSpPr>
              <p:nvPr/>
            </p:nvSpPr>
            <p:spPr bwMode="auto">
              <a:xfrm>
                <a:off x="6496050" y="1882775"/>
                <a:ext cx="153988" cy="176213"/>
              </a:xfrm>
              <a:custGeom>
                <a:avLst/>
                <a:gdLst>
                  <a:gd name="T0" fmla="*/ 39 w 41"/>
                  <a:gd name="T1" fmla="*/ 45 h 47"/>
                  <a:gd name="T2" fmla="*/ 34 w 41"/>
                  <a:gd name="T3" fmla="*/ 45 h 47"/>
                  <a:gd name="T4" fmla="*/ 1 w 41"/>
                  <a:gd name="T5" fmla="*/ 7 h 47"/>
                  <a:gd name="T6" fmla="*/ 2 w 41"/>
                  <a:gd name="T7" fmla="*/ 1 h 47"/>
                  <a:gd name="T8" fmla="*/ 2 w 41"/>
                  <a:gd name="T9" fmla="*/ 1 h 47"/>
                  <a:gd name="T10" fmla="*/ 7 w 41"/>
                  <a:gd name="T11" fmla="*/ 2 h 47"/>
                  <a:gd name="T12" fmla="*/ 40 w 41"/>
                  <a:gd name="T13" fmla="*/ 40 h 47"/>
                  <a:gd name="T14" fmla="*/ 39 w 41"/>
                  <a:gd name="T15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47">
                    <a:moveTo>
                      <a:pt x="39" y="45"/>
                    </a:moveTo>
                    <a:cubicBezTo>
                      <a:pt x="38" y="47"/>
                      <a:pt x="35" y="47"/>
                      <a:pt x="34" y="45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6" y="0"/>
                      <a:pt x="7" y="2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1" y="41"/>
                      <a:pt x="41" y="44"/>
                      <a:pt x="39" y="45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24"/>
              <p:cNvSpPr>
                <a:spLocks/>
              </p:cNvSpPr>
              <p:nvPr/>
            </p:nvSpPr>
            <p:spPr bwMode="auto">
              <a:xfrm>
                <a:off x="7142162" y="1517650"/>
                <a:ext cx="131763" cy="331788"/>
              </a:xfrm>
              <a:custGeom>
                <a:avLst/>
                <a:gdLst>
                  <a:gd name="T0" fmla="*/ 32 w 35"/>
                  <a:gd name="T1" fmla="*/ 87 h 88"/>
                  <a:gd name="T2" fmla="*/ 27 w 35"/>
                  <a:gd name="T3" fmla="*/ 84 h 88"/>
                  <a:gd name="T4" fmla="*/ 1 w 35"/>
                  <a:gd name="T5" fmla="*/ 5 h 88"/>
                  <a:gd name="T6" fmla="*/ 3 w 35"/>
                  <a:gd name="T7" fmla="*/ 0 h 88"/>
                  <a:gd name="T8" fmla="*/ 3 w 35"/>
                  <a:gd name="T9" fmla="*/ 0 h 88"/>
                  <a:gd name="T10" fmla="*/ 8 w 35"/>
                  <a:gd name="T11" fmla="*/ 3 h 88"/>
                  <a:gd name="T12" fmla="*/ 35 w 35"/>
                  <a:gd name="T13" fmla="*/ 82 h 88"/>
                  <a:gd name="T14" fmla="*/ 32 w 35"/>
                  <a:gd name="T15" fmla="*/ 8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88">
                    <a:moveTo>
                      <a:pt x="32" y="87"/>
                    </a:moveTo>
                    <a:cubicBezTo>
                      <a:pt x="30" y="88"/>
                      <a:pt x="28" y="86"/>
                      <a:pt x="27" y="8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5" y="0"/>
                      <a:pt x="8" y="1"/>
                      <a:pt x="8" y="3"/>
                    </a:cubicBezTo>
                    <a:cubicBezTo>
                      <a:pt x="35" y="82"/>
                      <a:pt x="35" y="82"/>
                      <a:pt x="35" y="82"/>
                    </a:cubicBezTo>
                    <a:cubicBezTo>
                      <a:pt x="35" y="84"/>
                      <a:pt x="34" y="86"/>
                      <a:pt x="32" y="87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25"/>
              <p:cNvSpPr>
                <a:spLocks/>
              </p:cNvSpPr>
              <p:nvPr/>
            </p:nvSpPr>
            <p:spPr bwMode="auto">
              <a:xfrm>
                <a:off x="6694487" y="1736725"/>
                <a:ext cx="139700" cy="187325"/>
              </a:xfrm>
              <a:custGeom>
                <a:avLst/>
                <a:gdLst>
                  <a:gd name="T0" fmla="*/ 35 w 37"/>
                  <a:gd name="T1" fmla="*/ 49 h 50"/>
                  <a:gd name="T2" fmla="*/ 29 w 37"/>
                  <a:gd name="T3" fmla="*/ 48 h 50"/>
                  <a:gd name="T4" fmla="*/ 2 w 37"/>
                  <a:gd name="T5" fmla="*/ 6 h 50"/>
                  <a:gd name="T6" fmla="*/ 3 w 37"/>
                  <a:gd name="T7" fmla="*/ 1 h 50"/>
                  <a:gd name="T8" fmla="*/ 3 w 37"/>
                  <a:gd name="T9" fmla="*/ 1 h 50"/>
                  <a:gd name="T10" fmla="*/ 8 w 37"/>
                  <a:gd name="T11" fmla="*/ 2 h 50"/>
                  <a:gd name="T12" fmla="*/ 36 w 37"/>
                  <a:gd name="T13" fmla="*/ 44 h 50"/>
                  <a:gd name="T14" fmla="*/ 35 w 37"/>
                  <a:gd name="T15" fmla="*/ 4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50">
                    <a:moveTo>
                      <a:pt x="35" y="49"/>
                    </a:moveTo>
                    <a:cubicBezTo>
                      <a:pt x="33" y="50"/>
                      <a:pt x="30" y="50"/>
                      <a:pt x="29" y="48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5"/>
                      <a:pt x="1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5" y="0"/>
                      <a:pt x="7" y="0"/>
                      <a:pt x="8" y="2"/>
                    </a:cubicBezTo>
                    <a:cubicBezTo>
                      <a:pt x="36" y="44"/>
                      <a:pt x="36" y="44"/>
                      <a:pt x="36" y="44"/>
                    </a:cubicBezTo>
                    <a:cubicBezTo>
                      <a:pt x="37" y="45"/>
                      <a:pt x="36" y="48"/>
                      <a:pt x="35" y="49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26"/>
              <p:cNvSpPr>
                <a:spLocks/>
              </p:cNvSpPr>
              <p:nvPr/>
            </p:nvSpPr>
            <p:spPr bwMode="auto">
              <a:xfrm>
                <a:off x="6804025" y="1668463"/>
                <a:ext cx="127000" cy="198438"/>
              </a:xfrm>
              <a:custGeom>
                <a:avLst/>
                <a:gdLst>
                  <a:gd name="T0" fmla="*/ 31 w 34"/>
                  <a:gd name="T1" fmla="*/ 52 h 53"/>
                  <a:gd name="T2" fmla="*/ 26 w 34"/>
                  <a:gd name="T3" fmla="*/ 50 h 53"/>
                  <a:gd name="T4" fmla="*/ 1 w 34"/>
                  <a:gd name="T5" fmla="*/ 7 h 53"/>
                  <a:gd name="T6" fmla="*/ 3 w 34"/>
                  <a:gd name="T7" fmla="*/ 2 h 53"/>
                  <a:gd name="T8" fmla="*/ 3 w 34"/>
                  <a:gd name="T9" fmla="*/ 2 h 53"/>
                  <a:gd name="T10" fmla="*/ 8 w 34"/>
                  <a:gd name="T11" fmla="*/ 3 h 53"/>
                  <a:gd name="T12" fmla="*/ 33 w 34"/>
                  <a:gd name="T13" fmla="*/ 46 h 53"/>
                  <a:gd name="T14" fmla="*/ 31 w 34"/>
                  <a:gd name="T15" fmla="*/ 5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53">
                    <a:moveTo>
                      <a:pt x="31" y="52"/>
                    </a:moveTo>
                    <a:cubicBezTo>
                      <a:pt x="29" y="53"/>
                      <a:pt x="27" y="52"/>
                      <a:pt x="26" y="50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1" y="3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0"/>
                      <a:pt x="7" y="1"/>
                      <a:pt x="8" y="3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34" y="48"/>
                      <a:pt x="33" y="51"/>
                      <a:pt x="31" y="5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27"/>
              <p:cNvSpPr>
                <a:spLocks/>
              </p:cNvSpPr>
              <p:nvPr/>
            </p:nvSpPr>
            <p:spPr bwMode="auto">
              <a:xfrm>
                <a:off x="6916737" y="1612900"/>
                <a:ext cx="115888" cy="201613"/>
              </a:xfrm>
              <a:custGeom>
                <a:avLst/>
                <a:gdLst>
                  <a:gd name="T0" fmla="*/ 28 w 31"/>
                  <a:gd name="T1" fmla="*/ 53 h 54"/>
                  <a:gd name="T2" fmla="*/ 22 w 31"/>
                  <a:gd name="T3" fmla="*/ 51 h 54"/>
                  <a:gd name="T4" fmla="*/ 0 w 31"/>
                  <a:gd name="T5" fmla="*/ 7 h 54"/>
                  <a:gd name="T6" fmla="*/ 2 w 31"/>
                  <a:gd name="T7" fmla="*/ 1 h 54"/>
                  <a:gd name="T8" fmla="*/ 2 w 31"/>
                  <a:gd name="T9" fmla="*/ 1 h 54"/>
                  <a:gd name="T10" fmla="*/ 8 w 31"/>
                  <a:gd name="T11" fmla="*/ 3 h 54"/>
                  <a:gd name="T12" fmla="*/ 30 w 31"/>
                  <a:gd name="T13" fmla="*/ 48 h 54"/>
                  <a:gd name="T14" fmla="*/ 28 w 31"/>
                  <a:gd name="T15" fmla="*/ 5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54">
                    <a:moveTo>
                      <a:pt x="28" y="53"/>
                    </a:moveTo>
                    <a:cubicBezTo>
                      <a:pt x="26" y="54"/>
                      <a:pt x="23" y="53"/>
                      <a:pt x="22" y="51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5"/>
                      <a:pt x="0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4" y="0"/>
                      <a:pt x="7" y="1"/>
                      <a:pt x="8" y="3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1" y="50"/>
                      <a:pt x="30" y="52"/>
                      <a:pt x="28" y="5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Freeform 28"/>
              <p:cNvSpPr>
                <a:spLocks/>
              </p:cNvSpPr>
              <p:nvPr/>
            </p:nvSpPr>
            <p:spPr bwMode="auto">
              <a:xfrm>
                <a:off x="7029450" y="1563688"/>
                <a:ext cx="104775" cy="206375"/>
              </a:xfrm>
              <a:custGeom>
                <a:avLst/>
                <a:gdLst>
                  <a:gd name="T0" fmla="*/ 25 w 28"/>
                  <a:gd name="T1" fmla="*/ 54 h 55"/>
                  <a:gd name="T2" fmla="*/ 20 w 28"/>
                  <a:gd name="T3" fmla="*/ 52 h 55"/>
                  <a:gd name="T4" fmla="*/ 1 w 28"/>
                  <a:gd name="T5" fmla="*/ 6 h 55"/>
                  <a:gd name="T6" fmla="*/ 3 w 28"/>
                  <a:gd name="T7" fmla="*/ 1 h 55"/>
                  <a:gd name="T8" fmla="*/ 3 w 28"/>
                  <a:gd name="T9" fmla="*/ 1 h 55"/>
                  <a:gd name="T10" fmla="*/ 8 w 28"/>
                  <a:gd name="T11" fmla="*/ 3 h 55"/>
                  <a:gd name="T12" fmla="*/ 27 w 28"/>
                  <a:gd name="T13" fmla="*/ 49 h 55"/>
                  <a:gd name="T14" fmla="*/ 25 w 28"/>
                  <a:gd name="T15" fmla="*/ 5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55">
                    <a:moveTo>
                      <a:pt x="25" y="54"/>
                    </a:moveTo>
                    <a:cubicBezTo>
                      <a:pt x="23" y="55"/>
                      <a:pt x="21" y="54"/>
                      <a:pt x="20" y="52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4"/>
                      <a:pt x="1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5" y="0"/>
                      <a:pt x="8" y="1"/>
                      <a:pt x="8" y="3"/>
                    </a:cubicBezTo>
                    <a:cubicBezTo>
                      <a:pt x="27" y="49"/>
                      <a:pt x="27" y="49"/>
                      <a:pt x="27" y="49"/>
                    </a:cubicBezTo>
                    <a:cubicBezTo>
                      <a:pt x="28" y="51"/>
                      <a:pt x="27" y="53"/>
                      <a:pt x="25" y="5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Freeform 29"/>
              <p:cNvSpPr>
                <a:spLocks/>
              </p:cNvSpPr>
              <p:nvPr/>
            </p:nvSpPr>
            <p:spPr bwMode="auto">
              <a:xfrm>
                <a:off x="7758112" y="1416050"/>
                <a:ext cx="34925" cy="342900"/>
              </a:xfrm>
              <a:custGeom>
                <a:avLst/>
                <a:gdLst>
                  <a:gd name="T0" fmla="*/ 5 w 9"/>
                  <a:gd name="T1" fmla="*/ 91 h 91"/>
                  <a:gd name="T2" fmla="*/ 1 w 9"/>
                  <a:gd name="T3" fmla="*/ 87 h 91"/>
                  <a:gd name="T4" fmla="*/ 0 w 9"/>
                  <a:gd name="T5" fmla="*/ 4 h 91"/>
                  <a:gd name="T6" fmla="*/ 4 w 9"/>
                  <a:gd name="T7" fmla="*/ 0 h 91"/>
                  <a:gd name="T8" fmla="*/ 4 w 9"/>
                  <a:gd name="T9" fmla="*/ 0 h 91"/>
                  <a:gd name="T10" fmla="*/ 9 w 9"/>
                  <a:gd name="T11" fmla="*/ 4 h 91"/>
                  <a:gd name="T12" fmla="*/ 9 w 9"/>
                  <a:gd name="T13" fmla="*/ 87 h 91"/>
                  <a:gd name="T14" fmla="*/ 5 w 9"/>
                  <a:gd name="T15" fmla="*/ 9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91">
                    <a:moveTo>
                      <a:pt x="5" y="91"/>
                    </a:moveTo>
                    <a:cubicBezTo>
                      <a:pt x="3" y="91"/>
                      <a:pt x="1" y="89"/>
                      <a:pt x="1" y="8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7" y="0"/>
                      <a:pt x="8" y="2"/>
                      <a:pt x="9" y="4"/>
                    </a:cubicBezTo>
                    <a:cubicBezTo>
                      <a:pt x="9" y="87"/>
                      <a:pt x="9" y="87"/>
                      <a:pt x="9" y="87"/>
                    </a:cubicBezTo>
                    <a:cubicBezTo>
                      <a:pt x="9" y="89"/>
                      <a:pt x="7" y="91"/>
                      <a:pt x="5" y="9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30"/>
              <p:cNvSpPr>
                <a:spLocks/>
              </p:cNvSpPr>
              <p:nvPr/>
            </p:nvSpPr>
            <p:spPr bwMode="auto">
              <a:xfrm>
                <a:off x="7265987" y="1484313"/>
                <a:ext cx="82550" cy="214313"/>
              </a:xfrm>
              <a:custGeom>
                <a:avLst/>
                <a:gdLst>
                  <a:gd name="T0" fmla="*/ 19 w 22"/>
                  <a:gd name="T1" fmla="*/ 56 h 57"/>
                  <a:gd name="T2" fmla="*/ 14 w 22"/>
                  <a:gd name="T3" fmla="*/ 54 h 57"/>
                  <a:gd name="T4" fmla="*/ 1 w 22"/>
                  <a:gd name="T5" fmla="*/ 6 h 57"/>
                  <a:gd name="T6" fmla="*/ 4 w 22"/>
                  <a:gd name="T7" fmla="*/ 1 h 57"/>
                  <a:gd name="T8" fmla="*/ 4 w 22"/>
                  <a:gd name="T9" fmla="*/ 1 h 57"/>
                  <a:gd name="T10" fmla="*/ 9 w 22"/>
                  <a:gd name="T11" fmla="*/ 3 h 57"/>
                  <a:gd name="T12" fmla="*/ 22 w 22"/>
                  <a:gd name="T13" fmla="*/ 51 h 57"/>
                  <a:gd name="T14" fmla="*/ 19 w 22"/>
                  <a:gd name="T15" fmla="*/ 56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57">
                    <a:moveTo>
                      <a:pt x="19" y="56"/>
                    </a:moveTo>
                    <a:cubicBezTo>
                      <a:pt x="17" y="57"/>
                      <a:pt x="15" y="56"/>
                      <a:pt x="14" y="54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3"/>
                      <a:pt x="2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6" y="0"/>
                      <a:pt x="8" y="1"/>
                      <a:pt x="9" y="3"/>
                    </a:cubicBezTo>
                    <a:cubicBezTo>
                      <a:pt x="22" y="51"/>
                      <a:pt x="22" y="51"/>
                      <a:pt x="22" y="51"/>
                    </a:cubicBezTo>
                    <a:cubicBezTo>
                      <a:pt x="22" y="54"/>
                      <a:pt x="21" y="56"/>
                      <a:pt x="19" y="56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Freeform 31"/>
              <p:cNvSpPr>
                <a:spLocks/>
              </p:cNvSpPr>
              <p:nvPr/>
            </p:nvSpPr>
            <p:spPr bwMode="auto">
              <a:xfrm>
                <a:off x="7389812" y="1457325"/>
                <a:ext cx="71438" cy="214313"/>
              </a:xfrm>
              <a:custGeom>
                <a:avLst/>
                <a:gdLst>
                  <a:gd name="T0" fmla="*/ 15 w 19"/>
                  <a:gd name="T1" fmla="*/ 57 h 57"/>
                  <a:gd name="T2" fmla="*/ 10 w 19"/>
                  <a:gd name="T3" fmla="*/ 54 h 57"/>
                  <a:gd name="T4" fmla="*/ 0 w 19"/>
                  <a:gd name="T5" fmla="*/ 5 h 57"/>
                  <a:gd name="T6" fmla="*/ 3 w 19"/>
                  <a:gd name="T7" fmla="*/ 0 h 57"/>
                  <a:gd name="T8" fmla="*/ 3 w 19"/>
                  <a:gd name="T9" fmla="*/ 0 h 57"/>
                  <a:gd name="T10" fmla="*/ 8 w 19"/>
                  <a:gd name="T11" fmla="*/ 3 h 57"/>
                  <a:gd name="T12" fmla="*/ 18 w 19"/>
                  <a:gd name="T13" fmla="*/ 52 h 57"/>
                  <a:gd name="T14" fmla="*/ 15 w 19"/>
                  <a:gd name="T15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57">
                    <a:moveTo>
                      <a:pt x="15" y="57"/>
                    </a:moveTo>
                    <a:cubicBezTo>
                      <a:pt x="13" y="57"/>
                      <a:pt x="11" y="56"/>
                      <a:pt x="10" y="5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6" y="0"/>
                      <a:pt x="8" y="1"/>
                      <a:pt x="8" y="3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9" y="54"/>
                      <a:pt x="17" y="56"/>
                      <a:pt x="15" y="57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Freeform 32"/>
              <p:cNvSpPr>
                <a:spLocks/>
              </p:cNvSpPr>
              <p:nvPr/>
            </p:nvSpPr>
            <p:spPr bwMode="auto">
              <a:xfrm>
                <a:off x="7513637" y="1435100"/>
                <a:ext cx="57150" cy="219075"/>
              </a:xfrm>
              <a:custGeom>
                <a:avLst/>
                <a:gdLst>
                  <a:gd name="T0" fmla="*/ 12 w 15"/>
                  <a:gd name="T1" fmla="*/ 58 h 58"/>
                  <a:gd name="T2" fmla="*/ 7 w 15"/>
                  <a:gd name="T3" fmla="*/ 54 h 58"/>
                  <a:gd name="T4" fmla="*/ 0 w 15"/>
                  <a:gd name="T5" fmla="*/ 5 h 58"/>
                  <a:gd name="T6" fmla="*/ 4 w 15"/>
                  <a:gd name="T7" fmla="*/ 1 h 58"/>
                  <a:gd name="T8" fmla="*/ 4 w 15"/>
                  <a:gd name="T9" fmla="*/ 1 h 58"/>
                  <a:gd name="T10" fmla="*/ 8 w 15"/>
                  <a:gd name="T11" fmla="*/ 4 h 58"/>
                  <a:gd name="T12" fmla="*/ 15 w 15"/>
                  <a:gd name="T13" fmla="*/ 53 h 58"/>
                  <a:gd name="T14" fmla="*/ 12 w 15"/>
                  <a:gd name="T1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8">
                    <a:moveTo>
                      <a:pt x="12" y="58"/>
                    </a:moveTo>
                    <a:cubicBezTo>
                      <a:pt x="10" y="58"/>
                      <a:pt x="7" y="57"/>
                      <a:pt x="7" y="5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1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6" y="0"/>
                      <a:pt x="8" y="2"/>
                      <a:pt x="8" y="4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5" y="56"/>
                      <a:pt x="14" y="58"/>
                      <a:pt x="12" y="58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Freeform 33"/>
              <p:cNvSpPr>
                <a:spLocks/>
              </p:cNvSpPr>
              <p:nvPr/>
            </p:nvSpPr>
            <p:spPr bwMode="auto">
              <a:xfrm>
                <a:off x="7637462" y="1423988"/>
                <a:ext cx="46038" cy="217488"/>
              </a:xfrm>
              <a:custGeom>
                <a:avLst/>
                <a:gdLst>
                  <a:gd name="T0" fmla="*/ 9 w 12"/>
                  <a:gd name="T1" fmla="*/ 58 h 58"/>
                  <a:gd name="T2" fmla="*/ 4 w 12"/>
                  <a:gd name="T3" fmla="*/ 54 h 58"/>
                  <a:gd name="T4" fmla="*/ 0 w 12"/>
                  <a:gd name="T5" fmla="*/ 5 h 58"/>
                  <a:gd name="T6" fmla="*/ 4 w 12"/>
                  <a:gd name="T7" fmla="*/ 0 h 58"/>
                  <a:gd name="T8" fmla="*/ 4 w 12"/>
                  <a:gd name="T9" fmla="*/ 0 h 58"/>
                  <a:gd name="T10" fmla="*/ 8 w 12"/>
                  <a:gd name="T11" fmla="*/ 4 h 58"/>
                  <a:gd name="T12" fmla="*/ 12 w 12"/>
                  <a:gd name="T13" fmla="*/ 54 h 58"/>
                  <a:gd name="T14" fmla="*/ 9 w 12"/>
                  <a:gd name="T1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58">
                    <a:moveTo>
                      <a:pt x="9" y="58"/>
                    </a:moveTo>
                    <a:cubicBezTo>
                      <a:pt x="6" y="58"/>
                      <a:pt x="4" y="56"/>
                      <a:pt x="4" y="5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8" y="2"/>
                      <a:pt x="8" y="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6"/>
                      <a:pt x="11" y="58"/>
                      <a:pt x="9" y="58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Freeform 34"/>
              <p:cNvSpPr>
                <a:spLocks/>
              </p:cNvSpPr>
              <p:nvPr/>
            </p:nvSpPr>
            <p:spPr bwMode="auto">
              <a:xfrm>
                <a:off x="8280400" y="1506538"/>
                <a:ext cx="128588" cy="331788"/>
              </a:xfrm>
              <a:custGeom>
                <a:avLst/>
                <a:gdLst>
                  <a:gd name="T0" fmla="*/ 4 w 34"/>
                  <a:gd name="T1" fmla="*/ 88 h 88"/>
                  <a:gd name="T2" fmla="*/ 1 w 34"/>
                  <a:gd name="T3" fmla="*/ 83 h 88"/>
                  <a:gd name="T4" fmla="*/ 26 w 34"/>
                  <a:gd name="T5" fmla="*/ 3 h 88"/>
                  <a:gd name="T6" fmla="*/ 31 w 34"/>
                  <a:gd name="T7" fmla="*/ 1 h 88"/>
                  <a:gd name="T8" fmla="*/ 31 w 34"/>
                  <a:gd name="T9" fmla="*/ 1 h 88"/>
                  <a:gd name="T10" fmla="*/ 34 w 34"/>
                  <a:gd name="T11" fmla="*/ 6 h 88"/>
                  <a:gd name="T12" fmla="*/ 9 w 34"/>
                  <a:gd name="T13" fmla="*/ 85 h 88"/>
                  <a:gd name="T14" fmla="*/ 4 w 34"/>
                  <a:gd name="T15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88">
                    <a:moveTo>
                      <a:pt x="4" y="88"/>
                    </a:moveTo>
                    <a:cubicBezTo>
                      <a:pt x="1" y="87"/>
                      <a:pt x="0" y="85"/>
                      <a:pt x="1" y="8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7" y="1"/>
                      <a:pt x="29" y="0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3" y="1"/>
                      <a:pt x="34" y="4"/>
                      <a:pt x="34" y="6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8" y="87"/>
                      <a:pt x="6" y="88"/>
                      <a:pt x="4" y="88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Freeform 35"/>
              <p:cNvSpPr>
                <a:spLocks/>
              </p:cNvSpPr>
              <p:nvPr/>
            </p:nvSpPr>
            <p:spPr bwMode="auto">
              <a:xfrm>
                <a:off x="7878762" y="1423988"/>
                <a:ext cx="41275" cy="217488"/>
              </a:xfrm>
              <a:custGeom>
                <a:avLst/>
                <a:gdLst>
                  <a:gd name="T0" fmla="*/ 4 w 11"/>
                  <a:gd name="T1" fmla="*/ 58 h 58"/>
                  <a:gd name="T2" fmla="*/ 0 w 11"/>
                  <a:gd name="T3" fmla="*/ 53 h 58"/>
                  <a:gd name="T4" fmla="*/ 3 w 11"/>
                  <a:gd name="T5" fmla="*/ 4 h 58"/>
                  <a:gd name="T6" fmla="*/ 7 w 11"/>
                  <a:gd name="T7" fmla="*/ 0 h 58"/>
                  <a:gd name="T8" fmla="*/ 7 w 11"/>
                  <a:gd name="T9" fmla="*/ 0 h 58"/>
                  <a:gd name="T10" fmla="*/ 11 w 11"/>
                  <a:gd name="T11" fmla="*/ 4 h 58"/>
                  <a:gd name="T12" fmla="*/ 9 w 11"/>
                  <a:gd name="T13" fmla="*/ 54 h 58"/>
                  <a:gd name="T14" fmla="*/ 4 w 11"/>
                  <a:gd name="T1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58">
                    <a:moveTo>
                      <a:pt x="4" y="58"/>
                    </a:moveTo>
                    <a:cubicBezTo>
                      <a:pt x="2" y="58"/>
                      <a:pt x="0" y="56"/>
                      <a:pt x="0" y="5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2"/>
                      <a:pt x="5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9" y="0"/>
                      <a:pt x="11" y="2"/>
                      <a:pt x="11" y="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6"/>
                      <a:pt x="7" y="58"/>
                      <a:pt x="4" y="58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Freeform 36"/>
              <p:cNvSpPr>
                <a:spLocks/>
              </p:cNvSpPr>
              <p:nvPr/>
            </p:nvSpPr>
            <p:spPr bwMode="auto">
              <a:xfrm>
                <a:off x="7991475" y="1435100"/>
                <a:ext cx="52388" cy="219075"/>
              </a:xfrm>
              <a:custGeom>
                <a:avLst/>
                <a:gdLst>
                  <a:gd name="T0" fmla="*/ 4 w 14"/>
                  <a:gd name="T1" fmla="*/ 57 h 58"/>
                  <a:gd name="T2" fmla="*/ 1 w 14"/>
                  <a:gd name="T3" fmla="*/ 53 h 58"/>
                  <a:gd name="T4" fmla="*/ 6 w 14"/>
                  <a:gd name="T5" fmla="*/ 3 h 58"/>
                  <a:gd name="T6" fmla="*/ 10 w 14"/>
                  <a:gd name="T7" fmla="*/ 0 h 58"/>
                  <a:gd name="T8" fmla="*/ 10 w 14"/>
                  <a:gd name="T9" fmla="*/ 0 h 58"/>
                  <a:gd name="T10" fmla="*/ 14 w 14"/>
                  <a:gd name="T11" fmla="*/ 4 h 58"/>
                  <a:gd name="T12" fmla="*/ 9 w 14"/>
                  <a:gd name="T13" fmla="*/ 54 h 58"/>
                  <a:gd name="T14" fmla="*/ 4 w 14"/>
                  <a:gd name="T15" fmla="*/ 5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58">
                    <a:moveTo>
                      <a:pt x="4" y="57"/>
                    </a:moveTo>
                    <a:cubicBezTo>
                      <a:pt x="2" y="57"/>
                      <a:pt x="0" y="55"/>
                      <a:pt x="1" y="5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1"/>
                      <a:pt x="8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3" y="0"/>
                      <a:pt x="14" y="2"/>
                      <a:pt x="14" y="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6"/>
                      <a:pt x="6" y="58"/>
                      <a:pt x="4" y="57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4" name="Freeform 37"/>
              <p:cNvSpPr>
                <a:spLocks/>
              </p:cNvSpPr>
              <p:nvPr/>
            </p:nvSpPr>
            <p:spPr bwMode="auto">
              <a:xfrm>
                <a:off x="8104187" y="1450975"/>
                <a:ext cx="63500" cy="217488"/>
              </a:xfrm>
              <a:custGeom>
                <a:avLst/>
                <a:gdLst>
                  <a:gd name="T0" fmla="*/ 4 w 17"/>
                  <a:gd name="T1" fmla="*/ 58 h 58"/>
                  <a:gd name="T2" fmla="*/ 0 w 17"/>
                  <a:gd name="T3" fmla="*/ 53 h 58"/>
                  <a:gd name="T4" fmla="*/ 9 w 17"/>
                  <a:gd name="T5" fmla="*/ 4 h 58"/>
                  <a:gd name="T6" fmla="*/ 14 w 17"/>
                  <a:gd name="T7" fmla="*/ 1 h 58"/>
                  <a:gd name="T8" fmla="*/ 14 w 17"/>
                  <a:gd name="T9" fmla="*/ 1 h 58"/>
                  <a:gd name="T10" fmla="*/ 17 w 17"/>
                  <a:gd name="T11" fmla="*/ 6 h 58"/>
                  <a:gd name="T12" fmla="*/ 8 w 17"/>
                  <a:gd name="T13" fmla="*/ 55 h 58"/>
                  <a:gd name="T14" fmla="*/ 4 w 17"/>
                  <a:gd name="T1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58">
                    <a:moveTo>
                      <a:pt x="4" y="58"/>
                    </a:moveTo>
                    <a:cubicBezTo>
                      <a:pt x="1" y="57"/>
                      <a:pt x="0" y="55"/>
                      <a:pt x="0" y="53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2"/>
                      <a:pt x="11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6" y="1"/>
                      <a:pt x="17" y="3"/>
                      <a:pt x="17" y="6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8" y="57"/>
                      <a:pt x="6" y="58"/>
                      <a:pt x="4" y="58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5" name="Freeform 38"/>
              <p:cNvSpPr>
                <a:spLocks/>
              </p:cNvSpPr>
              <p:nvPr/>
            </p:nvSpPr>
            <p:spPr bwMode="auto">
              <a:xfrm>
                <a:off x="8213725" y="1476375"/>
                <a:ext cx="77788" cy="219075"/>
              </a:xfrm>
              <a:custGeom>
                <a:avLst/>
                <a:gdLst>
                  <a:gd name="T0" fmla="*/ 4 w 21"/>
                  <a:gd name="T1" fmla="*/ 57 h 58"/>
                  <a:gd name="T2" fmla="*/ 1 w 21"/>
                  <a:gd name="T3" fmla="*/ 52 h 58"/>
                  <a:gd name="T4" fmla="*/ 12 w 21"/>
                  <a:gd name="T5" fmla="*/ 4 h 58"/>
                  <a:gd name="T6" fmla="*/ 17 w 21"/>
                  <a:gd name="T7" fmla="*/ 1 h 58"/>
                  <a:gd name="T8" fmla="*/ 17 w 21"/>
                  <a:gd name="T9" fmla="*/ 1 h 58"/>
                  <a:gd name="T10" fmla="*/ 20 w 21"/>
                  <a:gd name="T11" fmla="*/ 6 h 58"/>
                  <a:gd name="T12" fmla="*/ 9 w 21"/>
                  <a:gd name="T13" fmla="*/ 54 h 58"/>
                  <a:gd name="T14" fmla="*/ 4 w 21"/>
                  <a:gd name="T15" fmla="*/ 5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58">
                    <a:moveTo>
                      <a:pt x="4" y="57"/>
                    </a:moveTo>
                    <a:cubicBezTo>
                      <a:pt x="2" y="57"/>
                      <a:pt x="0" y="55"/>
                      <a:pt x="1" y="52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2"/>
                      <a:pt x="15" y="0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20" y="1"/>
                      <a:pt x="21" y="4"/>
                      <a:pt x="20" y="6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6"/>
                      <a:pt x="6" y="58"/>
                      <a:pt x="4" y="57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6" name="Freeform 39"/>
              <p:cNvSpPr>
                <a:spLocks/>
              </p:cNvSpPr>
              <p:nvPr/>
            </p:nvSpPr>
            <p:spPr bwMode="auto">
              <a:xfrm>
                <a:off x="8753475" y="1784350"/>
                <a:ext cx="214313" cy="290513"/>
              </a:xfrm>
              <a:custGeom>
                <a:avLst/>
                <a:gdLst>
                  <a:gd name="T0" fmla="*/ 2 w 57"/>
                  <a:gd name="T1" fmla="*/ 76 h 77"/>
                  <a:gd name="T2" fmla="*/ 1 w 57"/>
                  <a:gd name="T3" fmla="*/ 70 h 77"/>
                  <a:gd name="T4" fmla="*/ 49 w 57"/>
                  <a:gd name="T5" fmla="*/ 2 h 77"/>
                  <a:gd name="T6" fmla="*/ 55 w 57"/>
                  <a:gd name="T7" fmla="*/ 1 h 77"/>
                  <a:gd name="T8" fmla="*/ 55 w 57"/>
                  <a:gd name="T9" fmla="*/ 1 h 77"/>
                  <a:gd name="T10" fmla="*/ 56 w 57"/>
                  <a:gd name="T11" fmla="*/ 7 h 77"/>
                  <a:gd name="T12" fmla="*/ 8 w 57"/>
                  <a:gd name="T13" fmla="*/ 75 h 77"/>
                  <a:gd name="T14" fmla="*/ 2 w 57"/>
                  <a:gd name="T15" fmla="*/ 76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77">
                    <a:moveTo>
                      <a:pt x="2" y="76"/>
                    </a:moveTo>
                    <a:cubicBezTo>
                      <a:pt x="0" y="74"/>
                      <a:pt x="0" y="72"/>
                      <a:pt x="1" y="70"/>
                    </a:cubicBezTo>
                    <a:cubicBezTo>
                      <a:pt x="49" y="2"/>
                      <a:pt x="49" y="2"/>
                      <a:pt x="49" y="2"/>
                    </a:cubicBezTo>
                    <a:cubicBezTo>
                      <a:pt x="51" y="0"/>
                      <a:pt x="53" y="0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7" y="3"/>
                      <a:pt x="57" y="5"/>
                      <a:pt x="56" y="7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6" y="77"/>
                      <a:pt x="4" y="77"/>
                      <a:pt x="2" y="76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7" name="Freeform 40"/>
              <p:cNvSpPr>
                <a:spLocks/>
              </p:cNvSpPr>
              <p:nvPr/>
            </p:nvSpPr>
            <p:spPr bwMode="auto">
              <a:xfrm>
                <a:off x="8431212" y="1552575"/>
                <a:ext cx="96838" cy="209550"/>
              </a:xfrm>
              <a:custGeom>
                <a:avLst/>
                <a:gdLst>
                  <a:gd name="T0" fmla="*/ 3 w 26"/>
                  <a:gd name="T1" fmla="*/ 55 h 56"/>
                  <a:gd name="T2" fmla="*/ 1 w 26"/>
                  <a:gd name="T3" fmla="*/ 50 h 56"/>
                  <a:gd name="T4" fmla="*/ 18 w 26"/>
                  <a:gd name="T5" fmla="*/ 4 h 56"/>
                  <a:gd name="T6" fmla="*/ 23 w 26"/>
                  <a:gd name="T7" fmla="*/ 1 h 56"/>
                  <a:gd name="T8" fmla="*/ 23 w 26"/>
                  <a:gd name="T9" fmla="*/ 1 h 56"/>
                  <a:gd name="T10" fmla="*/ 26 w 26"/>
                  <a:gd name="T11" fmla="*/ 6 h 56"/>
                  <a:gd name="T12" fmla="*/ 8 w 26"/>
                  <a:gd name="T13" fmla="*/ 53 h 56"/>
                  <a:gd name="T14" fmla="*/ 3 w 26"/>
                  <a:gd name="T15" fmla="*/ 5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56">
                    <a:moveTo>
                      <a:pt x="3" y="55"/>
                    </a:moveTo>
                    <a:cubicBezTo>
                      <a:pt x="1" y="55"/>
                      <a:pt x="0" y="52"/>
                      <a:pt x="1" y="50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9" y="2"/>
                      <a:pt x="21" y="0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5" y="2"/>
                      <a:pt x="26" y="4"/>
                      <a:pt x="26" y="6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7" y="55"/>
                      <a:pt x="5" y="56"/>
                      <a:pt x="3" y="55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8" name="Freeform 41"/>
              <p:cNvSpPr>
                <a:spLocks/>
              </p:cNvSpPr>
              <p:nvPr/>
            </p:nvSpPr>
            <p:spPr bwMode="auto">
              <a:xfrm>
                <a:off x="8532812" y="1600200"/>
                <a:ext cx="112713" cy="207963"/>
              </a:xfrm>
              <a:custGeom>
                <a:avLst/>
                <a:gdLst>
                  <a:gd name="T0" fmla="*/ 3 w 30"/>
                  <a:gd name="T1" fmla="*/ 54 h 55"/>
                  <a:gd name="T2" fmla="*/ 1 w 30"/>
                  <a:gd name="T3" fmla="*/ 49 h 55"/>
                  <a:gd name="T4" fmla="*/ 22 w 30"/>
                  <a:gd name="T5" fmla="*/ 3 h 55"/>
                  <a:gd name="T6" fmla="*/ 27 w 30"/>
                  <a:gd name="T7" fmla="*/ 1 h 55"/>
                  <a:gd name="T8" fmla="*/ 27 w 30"/>
                  <a:gd name="T9" fmla="*/ 1 h 55"/>
                  <a:gd name="T10" fmla="*/ 29 w 30"/>
                  <a:gd name="T11" fmla="*/ 7 h 55"/>
                  <a:gd name="T12" fmla="*/ 9 w 30"/>
                  <a:gd name="T13" fmla="*/ 52 h 55"/>
                  <a:gd name="T14" fmla="*/ 3 w 30"/>
                  <a:gd name="T15" fmla="*/ 5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55">
                    <a:moveTo>
                      <a:pt x="3" y="54"/>
                    </a:moveTo>
                    <a:cubicBezTo>
                      <a:pt x="1" y="53"/>
                      <a:pt x="0" y="51"/>
                      <a:pt x="1" y="49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3" y="1"/>
                      <a:pt x="25" y="0"/>
                      <a:pt x="27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9" y="2"/>
                      <a:pt x="30" y="5"/>
                      <a:pt x="29" y="7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8" y="54"/>
                      <a:pt x="5" y="55"/>
                      <a:pt x="3" y="5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09" name="Freeform 42"/>
              <p:cNvSpPr>
                <a:spLocks/>
              </p:cNvSpPr>
              <p:nvPr/>
            </p:nvSpPr>
            <p:spPr bwMode="auto">
              <a:xfrm>
                <a:off x="8634412" y="1657350"/>
                <a:ext cx="123825" cy="203200"/>
              </a:xfrm>
              <a:custGeom>
                <a:avLst/>
                <a:gdLst>
                  <a:gd name="T0" fmla="*/ 3 w 33"/>
                  <a:gd name="T1" fmla="*/ 53 h 54"/>
                  <a:gd name="T2" fmla="*/ 1 w 33"/>
                  <a:gd name="T3" fmla="*/ 47 h 54"/>
                  <a:gd name="T4" fmla="*/ 25 w 33"/>
                  <a:gd name="T5" fmla="*/ 3 h 54"/>
                  <a:gd name="T6" fmla="*/ 30 w 33"/>
                  <a:gd name="T7" fmla="*/ 1 h 54"/>
                  <a:gd name="T8" fmla="*/ 30 w 33"/>
                  <a:gd name="T9" fmla="*/ 1 h 54"/>
                  <a:gd name="T10" fmla="*/ 32 w 33"/>
                  <a:gd name="T11" fmla="*/ 7 h 54"/>
                  <a:gd name="T12" fmla="*/ 9 w 33"/>
                  <a:gd name="T13" fmla="*/ 51 h 54"/>
                  <a:gd name="T14" fmla="*/ 3 w 33"/>
                  <a:gd name="T15" fmla="*/ 5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54">
                    <a:moveTo>
                      <a:pt x="3" y="53"/>
                    </a:moveTo>
                    <a:cubicBezTo>
                      <a:pt x="1" y="52"/>
                      <a:pt x="0" y="49"/>
                      <a:pt x="1" y="47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6" y="1"/>
                      <a:pt x="28" y="0"/>
                      <a:pt x="30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2" y="2"/>
                      <a:pt x="33" y="5"/>
                      <a:pt x="32" y="7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8" y="53"/>
                      <a:pt x="5" y="54"/>
                      <a:pt x="3" y="5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0" name="Freeform 43"/>
              <p:cNvSpPr>
                <a:spLocks/>
              </p:cNvSpPr>
              <p:nvPr/>
            </p:nvSpPr>
            <p:spPr bwMode="auto">
              <a:xfrm>
                <a:off x="8736012" y="1720850"/>
                <a:ext cx="131763" cy="195263"/>
              </a:xfrm>
              <a:custGeom>
                <a:avLst/>
                <a:gdLst>
                  <a:gd name="T0" fmla="*/ 2 w 35"/>
                  <a:gd name="T1" fmla="*/ 51 h 52"/>
                  <a:gd name="T2" fmla="*/ 1 w 35"/>
                  <a:gd name="T3" fmla="*/ 45 h 52"/>
                  <a:gd name="T4" fmla="*/ 27 w 35"/>
                  <a:gd name="T5" fmla="*/ 3 h 52"/>
                  <a:gd name="T6" fmla="*/ 32 w 35"/>
                  <a:gd name="T7" fmla="*/ 1 h 52"/>
                  <a:gd name="T8" fmla="*/ 32 w 35"/>
                  <a:gd name="T9" fmla="*/ 1 h 52"/>
                  <a:gd name="T10" fmla="*/ 33 w 35"/>
                  <a:gd name="T11" fmla="*/ 7 h 52"/>
                  <a:gd name="T12" fmla="*/ 8 w 35"/>
                  <a:gd name="T13" fmla="*/ 49 h 52"/>
                  <a:gd name="T14" fmla="*/ 2 w 35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52">
                    <a:moveTo>
                      <a:pt x="2" y="51"/>
                    </a:moveTo>
                    <a:cubicBezTo>
                      <a:pt x="0" y="49"/>
                      <a:pt x="0" y="47"/>
                      <a:pt x="1" y="4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8" y="1"/>
                      <a:pt x="30" y="0"/>
                      <a:pt x="32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4" y="2"/>
                      <a:pt x="35" y="5"/>
                      <a:pt x="33" y="7"/>
                    </a:cubicBezTo>
                    <a:cubicBezTo>
                      <a:pt x="8" y="49"/>
                      <a:pt x="8" y="49"/>
                      <a:pt x="8" y="49"/>
                    </a:cubicBezTo>
                    <a:cubicBezTo>
                      <a:pt x="6" y="51"/>
                      <a:pt x="4" y="52"/>
                      <a:pt x="2" y="5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1" name="Freeform 44"/>
              <p:cNvSpPr>
                <a:spLocks/>
              </p:cNvSpPr>
              <p:nvPr/>
            </p:nvSpPr>
            <p:spPr bwMode="auto">
              <a:xfrm>
                <a:off x="9129712" y="2220913"/>
                <a:ext cx="285750" cy="222250"/>
              </a:xfrm>
              <a:custGeom>
                <a:avLst/>
                <a:gdLst>
                  <a:gd name="T0" fmla="*/ 1 w 76"/>
                  <a:gd name="T1" fmla="*/ 57 h 59"/>
                  <a:gd name="T2" fmla="*/ 2 w 76"/>
                  <a:gd name="T3" fmla="*/ 51 h 59"/>
                  <a:gd name="T4" fmla="*/ 69 w 76"/>
                  <a:gd name="T5" fmla="*/ 2 h 59"/>
                  <a:gd name="T6" fmla="*/ 74 w 76"/>
                  <a:gd name="T7" fmla="*/ 3 h 59"/>
                  <a:gd name="T8" fmla="*/ 74 w 76"/>
                  <a:gd name="T9" fmla="*/ 3 h 59"/>
                  <a:gd name="T10" fmla="*/ 74 w 76"/>
                  <a:gd name="T11" fmla="*/ 8 h 59"/>
                  <a:gd name="T12" fmla="*/ 7 w 76"/>
                  <a:gd name="T13" fmla="*/ 58 h 59"/>
                  <a:gd name="T14" fmla="*/ 1 w 76"/>
                  <a:gd name="T15" fmla="*/ 5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59">
                    <a:moveTo>
                      <a:pt x="1" y="57"/>
                    </a:moveTo>
                    <a:cubicBezTo>
                      <a:pt x="0" y="55"/>
                      <a:pt x="0" y="53"/>
                      <a:pt x="2" y="51"/>
                    </a:cubicBezTo>
                    <a:cubicBezTo>
                      <a:pt x="69" y="2"/>
                      <a:pt x="69" y="2"/>
                      <a:pt x="69" y="2"/>
                    </a:cubicBezTo>
                    <a:cubicBezTo>
                      <a:pt x="71" y="0"/>
                      <a:pt x="73" y="1"/>
                      <a:pt x="74" y="3"/>
                    </a:cubicBezTo>
                    <a:cubicBezTo>
                      <a:pt x="74" y="3"/>
                      <a:pt x="74" y="3"/>
                      <a:pt x="74" y="3"/>
                    </a:cubicBezTo>
                    <a:cubicBezTo>
                      <a:pt x="76" y="4"/>
                      <a:pt x="75" y="7"/>
                      <a:pt x="74" y="8"/>
                    </a:cubicBezTo>
                    <a:cubicBezTo>
                      <a:pt x="7" y="58"/>
                      <a:pt x="7" y="58"/>
                      <a:pt x="7" y="58"/>
                    </a:cubicBezTo>
                    <a:cubicBezTo>
                      <a:pt x="5" y="59"/>
                      <a:pt x="2" y="59"/>
                      <a:pt x="1" y="57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2" name="Freeform 45"/>
              <p:cNvSpPr>
                <a:spLocks/>
              </p:cNvSpPr>
              <p:nvPr/>
            </p:nvSpPr>
            <p:spPr bwMode="auto">
              <a:xfrm>
                <a:off x="8920162" y="1866900"/>
                <a:ext cx="149225" cy="180975"/>
              </a:xfrm>
              <a:custGeom>
                <a:avLst/>
                <a:gdLst>
                  <a:gd name="T0" fmla="*/ 2 w 40"/>
                  <a:gd name="T1" fmla="*/ 47 h 48"/>
                  <a:gd name="T2" fmla="*/ 1 w 40"/>
                  <a:gd name="T3" fmla="*/ 41 h 48"/>
                  <a:gd name="T4" fmla="*/ 32 w 40"/>
                  <a:gd name="T5" fmla="*/ 2 h 48"/>
                  <a:gd name="T6" fmla="*/ 38 w 40"/>
                  <a:gd name="T7" fmla="*/ 1 h 48"/>
                  <a:gd name="T8" fmla="*/ 38 w 40"/>
                  <a:gd name="T9" fmla="*/ 1 h 48"/>
                  <a:gd name="T10" fmla="*/ 38 w 40"/>
                  <a:gd name="T11" fmla="*/ 7 h 48"/>
                  <a:gd name="T12" fmla="*/ 7 w 40"/>
                  <a:gd name="T13" fmla="*/ 46 h 48"/>
                  <a:gd name="T14" fmla="*/ 2 w 40"/>
                  <a:gd name="T15" fmla="*/ 4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48">
                    <a:moveTo>
                      <a:pt x="2" y="47"/>
                    </a:moveTo>
                    <a:cubicBezTo>
                      <a:pt x="0" y="45"/>
                      <a:pt x="0" y="43"/>
                      <a:pt x="1" y="41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3" y="0"/>
                      <a:pt x="36" y="0"/>
                      <a:pt x="38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9" y="3"/>
                      <a:pt x="40" y="5"/>
                      <a:pt x="38" y="7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8"/>
                      <a:pt x="3" y="48"/>
                      <a:pt x="2" y="47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3" name="Freeform 46"/>
              <p:cNvSpPr>
                <a:spLocks/>
              </p:cNvSpPr>
              <p:nvPr/>
            </p:nvSpPr>
            <p:spPr bwMode="auto">
              <a:xfrm>
                <a:off x="9002712" y="1951038"/>
                <a:ext cx="161925" cy="171450"/>
              </a:xfrm>
              <a:custGeom>
                <a:avLst/>
                <a:gdLst>
                  <a:gd name="T0" fmla="*/ 2 w 43"/>
                  <a:gd name="T1" fmla="*/ 44 h 46"/>
                  <a:gd name="T2" fmla="*/ 2 w 43"/>
                  <a:gd name="T3" fmla="*/ 38 h 46"/>
                  <a:gd name="T4" fmla="*/ 35 w 43"/>
                  <a:gd name="T5" fmla="*/ 2 h 46"/>
                  <a:gd name="T6" fmla="*/ 41 w 43"/>
                  <a:gd name="T7" fmla="*/ 1 h 46"/>
                  <a:gd name="T8" fmla="*/ 41 w 43"/>
                  <a:gd name="T9" fmla="*/ 1 h 46"/>
                  <a:gd name="T10" fmla="*/ 41 w 43"/>
                  <a:gd name="T11" fmla="*/ 7 h 46"/>
                  <a:gd name="T12" fmla="*/ 8 w 43"/>
                  <a:gd name="T13" fmla="*/ 44 h 46"/>
                  <a:gd name="T14" fmla="*/ 2 w 43"/>
                  <a:gd name="T15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46">
                    <a:moveTo>
                      <a:pt x="2" y="44"/>
                    </a:moveTo>
                    <a:cubicBezTo>
                      <a:pt x="1" y="43"/>
                      <a:pt x="0" y="40"/>
                      <a:pt x="2" y="38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7" y="0"/>
                      <a:pt x="39" y="0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3" y="3"/>
                      <a:pt x="43" y="5"/>
                      <a:pt x="41" y="7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6" y="46"/>
                      <a:pt x="4" y="46"/>
                      <a:pt x="2" y="4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4" name="Freeform 47"/>
              <p:cNvSpPr>
                <a:spLocks/>
              </p:cNvSpPr>
              <p:nvPr/>
            </p:nvSpPr>
            <p:spPr bwMode="auto">
              <a:xfrm>
                <a:off x="9085262" y="2036763"/>
                <a:ext cx="165100" cy="165100"/>
              </a:xfrm>
              <a:custGeom>
                <a:avLst/>
                <a:gdLst>
                  <a:gd name="T0" fmla="*/ 1 w 44"/>
                  <a:gd name="T1" fmla="*/ 42 h 44"/>
                  <a:gd name="T2" fmla="*/ 2 w 44"/>
                  <a:gd name="T3" fmla="*/ 36 h 44"/>
                  <a:gd name="T4" fmla="*/ 37 w 44"/>
                  <a:gd name="T5" fmla="*/ 2 h 44"/>
                  <a:gd name="T6" fmla="*/ 43 w 44"/>
                  <a:gd name="T7" fmla="*/ 2 h 44"/>
                  <a:gd name="T8" fmla="*/ 43 w 44"/>
                  <a:gd name="T9" fmla="*/ 2 h 44"/>
                  <a:gd name="T10" fmla="*/ 43 w 44"/>
                  <a:gd name="T11" fmla="*/ 8 h 44"/>
                  <a:gd name="T12" fmla="*/ 7 w 44"/>
                  <a:gd name="T13" fmla="*/ 42 h 44"/>
                  <a:gd name="T14" fmla="*/ 1 w 44"/>
                  <a:gd name="T15" fmla="*/ 4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" h="44">
                    <a:moveTo>
                      <a:pt x="1" y="42"/>
                    </a:moveTo>
                    <a:cubicBezTo>
                      <a:pt x="0" y="41"/>
                      <a:pt x="0" y="38"/>
                      <a:pt x="2" y="36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9" y="0"/>
                      <a:pt x="41" y="0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4" y="3"/>
                      <a:pt x="44" y="6"/>
                      <a:pt x="43" y="8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6" y="44"/>
                      <a:pt x="3" y="44"/>
                      <a:pt x="1" y="4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5" name="Freeform 48"/>
              <p:cNvSpPr>
                <a:spLocks/>
              </p:cNvSpPr>
              <p:nvPr/>
            </p:nvSpPr>
            <p:spPr bwMode="auto">
              <a:xfrm>
                <a:off x="9159875" y="2130425"/>
                <a:ext cx="176213" cy="153988"/>
              </a:xfrm>
              <a:custGeom>
                <a:avLst/>
                <a:gdLst>
                  <a:gd name="T0" fmla="*/ 1 w 47"/>
                  <a:gd name="T1" fmla="*/ 40 h 41"/>
                  <a:gd name="T2" fmla="*/ 2 w 47"/>
                  <a:gd name="T3" fmla="*/ 34 h 41"/>
                  <a:gd name="T4" fmla="*/ 40 w 47"/>
                  <a:gd name="T5" fmla="*/ 1 h 41"/>
                  <a:gd name="T6" fmla="*/ 45 w 47"/>
                  <a:gd name="T7" fmla="*/ 2 h 41"/>
                  <a:gd name="T8" fmla="*/ 45 w 47"/>
                  <a:gd name="T9" fmla="*/ 2 h 41"/>
                  <a:gd name="T10" fmla="*/ 45 w 47"/>
                  <a:gd name="T11" fmla="*/ 8 h 41"/>
                  <a:gd name="T12" fmla="*/ 7 w 47"/>
                  <a:gd name="T13" fmla="*/ 40 h 41"/>
                  <a:gd name="T14" fmla="*/ 1 w 47"/>
                  <a:gd name="T15" fmla="*/ 4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" h="41">
                    <a:moveTo>
                      <a:pt x="1" y="40"/>
                    </a:moveTo>
                    <a:cubicBezTo>
                      <a:pt x="0" y="38"/>
                      <a:pt x="0" y="35"/>
                      <a:pt x="2" y="34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0"/>
                      <a:pt x="44" y="0"/>
                      <a:pt x="45" y="2"/>
                    </a:cubicBezTo>
                    <a:cubicBezTo>
                      <a:pt x="45" y="2"/>
                      <a:pt x="45" y="2"/>
                      <a:pt x="45" y="2"/>
                    </a:cubicBezTo>
                    <a:cubicBezTo>
                      <a:pt x="47" y="4"/>
                      <a:pt x="47" y="6"/>
                      <a:pt x="45" y="8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5" y="41"/>
                      <a:pt x="3" y="41"/>
                      <a:pt x="1" y="40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6" name="Freeform 49"/>
              <p:cNvSpPr>
                <a:spLocks/>
              </p:cNvSpPr>
              <p:nvPr/>
            </p:nvSpPr>
            <p:spPr bwMode="auto">
              <a:xfrm>
                <a:off x="9374187" y="2776538"/>
                <a:ext cx="330200" cy="131763"/>
              </a:xfrm>
              <a:custGeom>
                <a:avLst/>
                <a:gdLst>
                  <a:gd name="T0" fmla="*/ 0 w 88"/>
                  <a:gd name="T1" fmla="*/ 32 h 35"/>
                  <a:gd name="T2" fmla="*/ 3 w 88"/>
                  <a:gd name="T3" fmla="*/ 27 h 35"/>
                  <a:gd name="T4" fmla="*/ 82 w 88"/>
                  <a:gd name="T5" fmla="*/ 1 h 35"/>
                  <a:gd name="T6" fmla="*/ 87 w 88"/>
                  <a:gd name="T7" fmla="*/ 3 h 35"/>
                  <a:gd name="T8" fmla="*/ 87 w 88"/>
                  <a:gd name="T9" fmla="*/ 3 h 35"/>
                  <a:gd name="T10" fmla="*/ 84 w 88"/>
                  <a:gd name="T11" fmla="*/ 8 h 35"/>
                  <a:gd name="T12" fmla="*/ 6 w 88"/>
                  <a:gd name="T13" fmla="*/ 35 h 35"/>
                  <a:gd name="T14" fmla="*/ 0 w 88"/>
                  <a:gd name="T15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8" h="35">
                    <a:moveTo>
                      <a:pt x="0" y="32"/>
                    </a:moveTo>
                    <a:cubicBezTo>
                      <a:pt x="0" y="30"/>
                      <a:pt x="1" y="28"/>
                      <a:pt x="3" y="27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4" y="0"/>
                      <a:pt x="86" y="1"/>
                      <a:pt x="87" y="3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88" y="5"/>
                      <a:pt x="87" y="8"/>
                      <a:pt x="84" y="8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3" y="35"/>
                      <a:pt x="1" y="34"/>
                      <a:pt x="0" y="3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7" name="Freeform 50"/>
              <p:cNvSpPr>
                <a:spLocks/>
              </p:cNvSpPr>
              <p:nvPr/>
            </p:nvSpPr>
            <p:spPr bwMode="auto">
              <a:xfrm>
                <a:off x="9294812" y="2330450"/>
                <a:ext cx="188913" cy="138113"/>
              </a:xfrm>
              <a:custGeom>
                <a:avLst/>
                <a:gdLst>
                  <a:gd name="T0" fmla="*/ 1 w 50"/>
                  <a:gd name="T1" fmla="*/ 35 h 37"/>
                  <a:gd name="T2" fmla="*/ 2 w 50"/>
                  <a:gd name="T3" fmla="*/ 29 h 37"/>
                  <a:gd name="T4" fmla="*/ 43 w 50"/>
                  <a:gd name="T5" fmla="*/ 2 h 37"/>
                  <a:gd name="T6" fmla="*/ 49 w 50"/>
                  <a:gd name="T7" fmla="*/ 3 h 37"/>
                  <a:gd name="T8" fmla="*/ 49 w 50"/>
                  <a:gd name="T9" fmla="*/ 3 h 37"/>
                  <a:gd name="T10" fmla="*/ 48 w 50"/>
                  <a:gd name="T11" fmla="*/ 8 h 37"/>
                  <a:gd name="T12" fmla="*/ 6 w 50"/>
                  <a:gd name="T13" fmla="*/ 36 h 37"/>
                  <a:gd name="T14" fmla="*/ 1 w 50"/>
                  <a:gd name="T15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" h="37">
                    <a:moveTo>
                      <a:pt x="1" y="35"/>
                    </a:moveTo>
                    <a:cubicBezTo>
                      <a:pt x="0" y="33"/>
                      <a:pt x="0" y="30"/>
                      <a:pt x="2" y="29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5" y="0"/>
                      <a:pt x="48" y="1"/>
                      <a:pt x="49" y="3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50" y="5"/>
                      <a:pt x="50" y="7"/>
                      <a:pt x="48" y="8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2" y="37"/>
                      <a:pt x="1" y="35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8" name="Freeform 51"/>
              <p:cNvSpPr>
                <a:spLocks/>
              </p:cNvSpPr>
              <p:nvPr/>
            </p:nvSpPr>
            <p:spPr bwMode="auto">
              <a:xfrm>
                <a:off x="9351962" y="2438400"/>
                <a:ext cx="198438" cy="128588"/>
              </a:xfrm>
              <a:custGeom>
                <a:avLst/>
                <a:gdLst>
                  <a:gd name="T0" fmla="*/ 1 w 53"/>
                  <a:gd name="T1" fmla="*/ 31 h 34"/>
                  <a:gd name="T2" fmla="*/ 3 w 53"/>
                  <a:gd name="T3" fmla="*/ 26 h 34"/>
                  <a:gd name="T4" fmla="*/ 46 w 53"/>
                  <a:gd name="T5" fmla="*/ 1 h 34"/>
                  <a:gd name="T6" fmla="*/ 51 w 53"/>
                  <a:gd name="T7" fmla="*/ 3 h 34"/>
                  <a:gd name="T8" fmla="*/ 51 w 53"/>
                  <a:gd name="T9" fmla="*/ 3 h 34"/>
                  <a:gd name="T10" fmla="*/ 50 w 53"/>
                  <a:gd name="T11" fmla="*/ 8 h 34"/>
                  <a:gd name="T12" fmla="*/ 7 w 53"/>
                  <a:gd name="T13" fmla="*/ 33 h 34"/>
                  <a:gd name="T14" fmla="*/ 1 w 53"/>
                  <a:gd name="T15" fmla="*/ 3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3" h="34">
                    <a:moveTo>
                      <a:pt x="1" y="31"/>
                    </a:moveTo>
                    <a:cubicBezTo>
                      <a:pt x="0" y="29"/>
                      <a:pt x="1" y="27"/>
                      <a:pt x="3" y="26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8" y="0"/>
                      <a:pt x="50" y="1"/>
                      <a:pt x="51" y="3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3" y="4"/>
                      <a:pt x="52" y="7"/>
                      <a:pt x="50" y="8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5" y="34"/>
                      <a:pt x="2" y="33"/>
                      <a:pt x="1" y="3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19" name="Freeform 52"/>
              <p:cNvSpPr>
                <a:spLocks/>
              </p:cNvSpPr>
              <p:nvPr/>
            </p:nvSpPr>
            <p:spPr bwMode="auto">
              <a:xfrm>
                <a:off x="9404350" y="2547938"/>
                <a:ext cx="203200" cy="120650"/>
              </a:xfrm>
              <a:custGeom>
                <a:avLst/>
                <a:gdLst>
                  <a:gd name="T0" fmla="*/ 1 w 54"/>
                  <a:gd name="T1" fmla="*/ 29 h 32"/>
                  <a:gd name="T2" fmla="*/ 3 w 54"/>
                  <a:gd name="T3" fmla="*/ 23 h 32"/>
                  <a:gd name="T4" fmla="*/ 47 w 54"/>
                  <a:gd name="T5" fmla="*/ 1 h 32"/>
                  <a:gd name="T6" fmla="*/ 53 w 54"/>
                  <a:gd name="T7" fmla="*/ 3 h 32"/>
                  <a:gd name="T8" fmla="*/ 53 w 54"/>
                  <a:gd name="T9" fmla="*/ 3 h 32"/>
                  <a:gd name="T10" fmla="*/ 51 w 54"/>
                  <a:gd name="T11" fmla="*/ 9 h 32"/>
                  <a:gd name="T12" fmla="*/ 6 w 54"/>
                  <a:gd name="T13" fmla="*/ 31 h 32"/>
                  <a:gd name="T14" fmla="*/ 1 w 54"/>
                  <a:gd name="T15" fmla="*/ 2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32">
                    <a:moveTo>
                      <a:pt x="1" y="29"/>
                    </a:moveTo>
                    <a:cubicBezTo>
                      <a:pt x="0" y="27"/>
                      <a:pt x="1" y="24"/>
                      <a:pt x="3" y="23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9" y="0"/>
                      <a:pt x="52" y="1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4" y="5"/>
                      <a:pt x="53" y="8"/>
                      <a:pt x="51" y="9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4" y="32"/>
                      <a:pt x="2" y="31"/>
                      <a:pt x="1" y="29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53"/>
              <p:cNvSpPr>
                <a:spLocks/>
              </p:cNvSpPr>
              <p:nvPr/>
            </p:nvSpPr>
            <p:spPr bwMode="auto">
              <a:xfrm>
                <a:off x="9448800" y="2663825"/>
                <a:ext cx="207963" cy="106363"/>
              </a:xfrm>
              <a:custGeom>
                <a:avLst/>
                <a:gdLst>
                  <a:gd name="T0" fmla="*/ 1 w 55"/>
                  <a:gd name="T1" fmla="*/ 25 h 28"/>
                  <a:gd name="T2" fmla="*/ 3 w 55"/>
                  <a:gd name="T3" fmla="*/ 20 h 28"/>
                  <a:gd name="T4" fmla="*/ 49 w 55"/>
                  <a:gd name="T5" fmla="*/ 1 h 28"/>
                  <a:gd name="T6" fmla="*/ 54 w 55"/>
                  <a:gd name="T7" fmla="*/ 3 h 28"/>
                  <a:gd name="T8" fmla="*/ 54 w 55"/>
                  <a:gd name="T9" fmla="*/ 3 h 28"/>
                  <a:gd name="T10" fmla="*/ 52 w 55"/>
                  <a:gd name="T11" fmla="*/ 8 h 28"/>
                  <a:gd name="T12" fmla="*/ 6 w 55"/>
                  <a:gd name="T13" fmla="*/ 27 h 28"/>
                  <a:gd name="T14" fmla="*/ 1 w 55"/>
                  <a:gd name="T15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28">
                    <a:moveTo>
                      <a:pt x="1" y="25"/>
                    </a:moveTo>
                    <a:cubicBezTo>
                      <a:pt x="0" y="23"/>
                      <a:pt x="1" y="21"/>
                      <a:pt x="3" y="20"/>
                    </a:cubicBezTo>
                    <a:cubicBezTo>
                      <a:pt x="49" y="1"/>
                      <a:pt x="49" y="1"/>
                      <a:pt x="49" y="1"/>
                    </a:cubicBezTo>
                    <a:cubicBezTo>
                      <a:pt x="51" y="0"/>
                      <a:pt x="54" y="1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5" y="5"/>
                      <a:pt x="54" y="7"/>
                      <a:pt x="52" y="8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4" y="28"/>
                      <a:pt x="2" y="27"/>
                      <a:pt x="1" y="25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54"/>
              <p:cNvSpPr>
                <a:spLocks/>
              </p:cNvSpPr>
              <p:nvPr/>
            </p:nvSpPr>
            <p:spPr bwMode="auto">
              <a:xfrm>
                <a:off x="9464675" y="3394075"/>
                <a:ext cx="341313" cy="33338"/>
              </a:xfrm>
              <a:custGeom>
                <a:avLst/>
                <a:gdLst>
                  <a:gd name="T0" fmla="*/ 0 w 91"/>
                  <a:gd name="T1" fmla="*/ 5 h 9"/>
                  <a:gd name="T2" fmla="*/ 4 w 91"/>
                  <a:gd name="T3" fmla="*/ 1 h 9"/>
                  <a:gd name="T4" fmla="*/ 87 w 91"/>
                  <a:gd name="T5" fmla="*/ 0 h 9"/>
                  <a:gd name="T6" fmla="*/ 91 w 91"/>
                  <a:gd name="T7" fmla="*/ 4 h 9"/>
                  <a:gd name="T8" fmla="*/ 91 w 91"/>
                  <a:gd name="T9" fmla="*/ 4 h 9"/>
                  <a:gd name="T10" fmla="*/ 87 w 91"/>
                  <a:gd name="T11" fmla="*/ 8 h 9"/>
                  <a:gd name="T12" fmla="*/ 4 w 91"/>
                  <a:gd name="T13" fmla="*/ 9 h 9"/>
                  <a:gd name="T14" fmla="*/ 0 w 91"/>
                  <a:gd name="T15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1" h="9">
                    <a:moveTo>
                      <a:pt x="0" y="5"/>
                    </a:moveTo>
                    <a:cubicBezTo>
                      <a:pt x="0" y="3"/>
                      <a:pt x="1" y="1"/>
                      <a:pt x="4" y="1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89" y="0"/>
                      <a:pt x="91" y="2"/>
                      <a:pt x="91" y="4"/>
                    </a:cubicBezTo>
                    <a:cubicBezTo>
                      <a:pt x="91" y="4"/>
                      <a:pt x="91" y="4"/>
                      <a:pt x="91" y="4"/>
                    </a:cubicBezTo>
                    <a:cubicBezTo>
                      <a:pt x="91" y="6"/>
                      <a:pt x="89" y="8"/>
                      <a:pt x="87" y="8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9"/>
                      <a:pt x="0" y="7"/>
                      <a:pt x="0" y="5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55"/>
              <p:cNvSpPr>
                <a:spLocks/>
              </p:cNvSpPr>
              <p:nvPr/>
            </p:nvSpPr>
            <p:spPr bwMode="auto">
              <a:xfrm>
                <a:off x="9520237" y="2900363"/>
                <a:ext cx="214313" cy="84138"/>
              </a:xfrm>
              <a:custGeom>
                <a:avLst/>
                <a:gdLst>
                  <a:gd name="T0" fmla="*/ 1 w 57"/>
                  <a:gd name="T1" fmla="*/ 19 h 22"/>
                  <a:gd name="T2" fmla="*/ 4 w 57"/>
                  <a:gd name="T3" fmla="*/ 14 h 22"/>
                  <a:gd name="T4" fmla="*/ 52 w 57"/>
                  <a:gd name="T5" fmla="*/ 1 h 22"/>
                  <a:gd name="T6" fmla="*/ 57 w 57"/>
                  <a:gd name="T7" fmla="*/ 4 h 22"/>
                  <a:gd name="T8" fmla="*/ 57 w 57"/>
                  <a:gd name="T9" fmla="*/ 4 h 22"/>
                  <a:gd name="T10" fmla="*/ 54 w 57"/>
                  <a:gd name="T11" fmla="*/ 9 h 22"/>
                  <a:gd name="T12" fmla="*/ 6 w 57"/>
                  <a:gd name="T13" fmla="*/ 22 h 22"/>
                  <a:gd name="T14" fmla="*/ 1 w 57"/>
                  <a:gd name="T15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22">
                    <a:moveTo>
                      <a:pt x="1" y="19"/>
                    </a:moveTo>
                    <a:cubicBezTo>
                      <a:pt x="0" y="17"/>
                      <a:pt x="2" y="15"/>
                      <a:pt x="4" y="14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4" y="0"/>
                      <a:pt x="56" y="1"/>
                      <a:pt x="57" y="4"/>
                    </a:cubicBezTo>
                    <a:cubicBezTo>
                      <a:pt x="57" y="4"/>
                      <a:pt x="57" y="4"/>
                      <a:pt x="57" y="4"/>
                    </a:cubicBezTo>
                    <a:cubicBezTo>
                      <a:pt x="57" y="6"/>
                      <a:pt x="56" y="8"/>
                      <a:pt x="54" y="9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4" y="22"/>
                      <a:pt x="2" y="21"/>
                      <a:pt x="1" y="19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56"/>
              <p:cNvSpPr>
                <a:spLocks/>
              </p:cNvSpPr>
              <p:nvPr/>
            </p:nvSpPr>
            <p:spPr bwMode="auto">
              <a:xfrm>
                <a:off x="9547225" y="3025775"/>
                <a:ext cx="217488" cy="71438"/>
              </a:xfrm>
              <a:custGeom>
                <a:avLst/>
                <a:gdLst>
                  <a:gd name="T0" fmla="*/ 1 w 58"/>
                  <a:gd name="T1" fmla="*/ 15 h 19"/>
                  <a:gd name="T2" fmla="*/ 4 w 58"/>
                  <a:gd name="T3" fmla="*/ 10 h 19"/>
                  <a:gd name="T4" fmla="*/ 53 w 58"/>
                  <a:gd name="T5" fmla="*/ 0 h 19"/>
                  <a:gd name="T6" fmla="*/ 57 w 58"/>
                  <a:gd name="T7" fmla="*/ 3 h 19"/>
                  <a:gd name="T8" fmla="*/ 57 w 58"/>
                  <a:gd name="T9" fmla="*/ 3 h 19"/>
                  <a:gd name="T10" fmla="*/ 54 w 58"/>
                  <a:gd name="T11" fmla="*/ 8 h 19"/>
                  <a:gd name="T12" fmla="*/ 6 w 58"/>
                  <a:gd name="T13" fmla="*/ 18 h 19"/>
                  <a:gd name="T14" fmla="*/ 1 w 58"/>
                  <a:gd name="T15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9">
                    <a:moveTo>
                      <a:pt x="1" y="15"/>
                    </a:moveTo>
                    <a:cubicBezTo>
                      <a:pt x="0" y="13"/>
                      <a:pt x="2" y="11"/>
                      <a:pt x="4" y="1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5" y="0"/>
                      <a:pt x="57" y="1"/>
                      <a:pt x="57" y="3"/>
                    </a:cubicBezTo>
                    <a:cubicBezTo>
                      <a:pt x="57" y="3"/>
                      <a:pt x="57" y="3"/>
                      <a:pt x="57" y="3"/>
                    </a:cubicBezTo>
                    <a:cubicBezTo>
                      <a:pt x="58" y="5"/>
                      <a:pt x="56" y="8"/>
                      <a:pt x="54" y="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3" y="19"/>
                      <a:pt x="1" y="17"/>
                      <a:pt x="1" y="15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57"/>
              <p:cNvSpPr>
                <a:spLocks/>
              </p:cNvSpPr>
              <p:nvPr/>
            </p:nvSpPr>
            <p:spPr bwMode="auto">
              <a:xfrm>
                <a:off x="9566275" y="3149600"/>
                <a:ext cx="217488" cy="55563"/>
              </a:xfrm>
              <a:custGeom>
                <a:avLst/>
                <a:gdLst>
                  <a:gd name="T0" fmla="*/ 1 w 58"/>
                  <a:gd name="T1" fmla="*/ 12 h 15"/>
                  <a:gd name="T2" fmla="*/ 4 w 58"/>
                  <a:gd name="T3" fmla="*/ 7 h 15"/>
                  <a:gd name="T4" fmla="*/ 53 w 58"/>
                  <a:gd name="T5" fmla="*/ 0 h 15"/>
                  <a:gd name="T6" fmla="*/ 58 w 58"/>
                  <a:gd name="T7" fmla="*/ 3 h 15"/>
                  <a:gd name="T8" fmla="*/ 58 w 58"/>
                  <a:gd name="T9" fmla="*/ 3 h 15"/>
                  <a:gd name="T10" fmla="*/ 54 w 58"/>
                  <a:gd name="T11" fmla="*/ 8 h 15"/>
                  <a:gd name="T12" fmla="*/ 5 w 58"/>
                  <a:gd name="T13" fmla="*/ 15 h 15"/>
                  <a:gd name="T14" fmla="*/ 1 w 58"/>
                  <a:gd name="T15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5">
                    <a:moveTo>
                      <a:pt x="1" y="12"/>
                    </a:moveTo>
                    <a:cubicBezTo>
                      <a:pt x="0" y="9"/>
                      <a:pt x="2" y="7"/>
                      <a:pt x="4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5" y="0"/>
                      <a:pt x="58" y="1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8" y="6"/>
                      <a:pt x="57" y="8"/>
                      <a:pt x="54" y="8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3" y="15"/>
                      <a:pt x="1" y="14"/>
                      <a:pt x="1" y="1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5" name="Freeform 58"/>
              <p:cNvSpPr>
                <a:spLocks/>
              </p:cNvSpPr>
              <p:nvPr/>
            </p:nvSpPr>
            <p:spPr bwMode="auto">
              <a:xfrm>
                <a:off x="9577387" y="3273425"/>
                <a:ext cx="217488" cy="44450"/>
              </a:xfrm>
              <a:custGeom>
                <a:avLst/>
                <a:gdLst>
                  <a:gd name="T0" fmla="*/ 1 w 58"/>
                  <a:gd name="T1" fmla="*/ 8 h 12"/>
                  <a:gd name="T2" fmla="*/ 4 w 58"/>
                  <a:gd name="T3" fmla="*/ 4 h 12"/>
                  <a:gd name="T4" fmla="*/ 54 w 58"/>
                  <a:gd name="T5" fmla="*/ 0 h 12"/>
                  <a:gd name="T6" fmla="*/ 58 w 58"/>
                  <a:gd name="T7" fmla="*/ 4 h 12"/>
                  <a:gd name="T8" fmla="*/ 58 w 58"/>
                  <a:gd name="T9" fmla="*/ 4 h 12"/>
                  <a:gd name="T10" fmla="*/ 55 w 58"/>
                  <a:gd name="T11" fmla="*/ 8 h 12"/>
                  <a:gd name="T12" fmla="*/ 5 w 58"/>
                  <a:gd name="T13" fmla="*/ 12 h 12"/>
                  <a:gd name="T14" fmla="*/ 1 w 58"/>
                  <a:gd name="T15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2">
                    <a:moveTo>
                      <a:pt x="1" y="8"/>
                    </a:moveTo>
                    <a:cubicBezTo>
                      <a:pt x="0" y="6"/>
                      <a:pt x="2" y="4"/>
                      <a:pt x="4" y="4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6" y="0"/>
                      <a:pt x="58" y="1"/>
                      <a:pt x="58" y="4"/>
                    </a:cubicBezTo>
                    <a:cubicBezTo>
                      <a:pt x="58" y="4"/>
                      <a:pt x="58" y="4"/>
                      <a:pt x="58" y="4"/>
                    </a:cubicBezTo>
                    <a:cubicBezTo>
                      <a:pt x="58" y="6"/>
                      <a:pt x="57" y="8"/>
                      <a:pt x="55" y="8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3" y="12"/>
                      <a:pt x="1" y="11"/>
                      <a:pt x="1" y="8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6" name="Freeform 59"/>
              <p:cNvSpPr>
                <a:spLocks/>
              </p:cNvSpPr>
              <p:nvPr/>
            </p:nvSpPr>
            <p:spPr bwMode="auto">
              <a:xfrm>
                <a:off x="9385300" y="3916363"/>
                <a:ext cx="330200" cy="127000"/>
              </a:xfrm>
              <a:custGeom>
                <a:avLst/>
                <a:gdLst>
                  <a:gd name="T0" fmla="*/ 0 w 88"/>
                  <a:gd name="T1" fmla="*/ 4 h 34"/>
                  <a:gd name="T2" fmla="*/ 5 w 88"/>
                  <a:gd name="T3" fmla="*/ 1 h 34"/>
                  <a:gd name="T4" fmla="*/ 85 w 88"/>
                  <a:gd name="T5" fmla="*/ 26 h 34"/>
                  <a:gd name="T6" fmla="*/ 87 w 88"/>
                  <a:gd name="T7" fmla="*/ 31 h 34"/>
                  <a:gd name="T8" fmla="*/ 87 w 88"/>
                  <a:gd name="T9" fmla="*/ 31 h 34"/>
                  <a:gd name="T10" fmla="*/ 82 w 88"/>
                  <a:gd name="T11" fmla="*/ 34 h 34"/>
                  <a:gd name="T12" fmla="*/ 3 w 88"/>
                  <a:gd name="T13" fmla="*/ 9 h 34"/>
                  <a:gd name="T14" fmla="*/ 0 w 88"/>
                  <a:gd name="T15" fmla="*/ 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8" h="34">
                    <a:moveTo>
                      <a:pt x="0" y="4"/>
                    </a:moveTo>
                    <a:cubicBezTo>
                      <a:pt x="1" y="2"/>
                      <a:pt x="3" y="0"/>
                      <a:pt x="5" y="1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87" y="26"/>
                      <a:pt x="88" y="29"/>
                      <a:pt x="87" y="31"/>
                    </a:cubicBezTo>
                    <a:cubicBezTo>
                      <a:pt x="87" y="31"/>
                      <a:pt x="87" y="31"/>
                      <a:pt x="87" y="31"/>
                    </a:cubicBezTo>
                    <a:cubicBezTo>
                      <a:pt x="87" y="33"/>
                      <a:pt x="85" y="34"/>
                      <a:pt x="82" y="34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1" y="8"/>
                      <a:pt x="0" y="6"/>
                      <a:pt x="0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7" name="Freeform 60"/>
              <p:cNvSpPr>
                <a:spLocks/>
              </p:cNvSpPr>
              <p:nvPr/>
            </p:nvSpPr>
            <p:spPr bwMode="auto">
              <a:xfrm>
                <a:off x="9580562" y="3513138"/>
                <a:ext cx="219075" cy="41275"/>
              </a:xfrm>
              <a:custGeom>
                <a:avLst/>
                <a:gdLst>
                  <a:gd name="T0" fmla="*/ 0 w 58"/>
                  <a:gd name="T1" fmla="*/ 4 h 11"/>
                  <a:gd name="T2" fmla="*/ 4 w 58"/>
                  <a:gd name="T3" fmla="*/ 0 h 11"/>
                  <a:gd name="T4" fmla="*/ 54 w 58"/>
                  <a:gd name="T5" fmla="*/ 3 h 11"/>
                  <a:gd name="T6" fmla="*/ 58 w 58"/>
                  <a:gd name="T7" fmla="*/ 7 h 11"/>
                  <a:gd name="T8" fmla="*/ 58 w 58"/>
                  <a:gd name="T9" fmla="*/ 7 h 11"/>
                  <a:gd name="T10" fmla="*/ 54 w 58"/>
                  <a:gd name="T11" fmla="*/ 11 h 11"/>
                  <a:gd name="T12" fmla="*/ 4 w 58"/>
                  <a:gd name="T13" fmla="*/ 8 h 11"/>
                  <a:gd name="T14" fmla="*/ 0 w 58"/>
                  <a:gd name="T1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1">
                    <a:moveTo>
                      <a:pt x="0" y="4"/>
                    </a:moveTo>
                    <a:cubicBezTo>
                      <a:pt x="0" y="2"/>
                      <a:pt x="2" y="0"/>
                      <a:pt x="4" y="0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6" y="3"/>
                      <a:pt x="58" y="5"/>
                      <a:pt x="58" y="7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8" y="9"/>
                      <a:pt x="56" y="11"/>
                      <a:pt x="54" y="11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8" name="Freeform 61"/>
              <p:cNvSpPr>
                <a:spLocks/>
              </p:cNvSpPr>
              <p:nvPr/>
            </p:nvSpPr>
            <p:spPr bwMode="auto">
              <a:xfrm>
                <a:off x="9569450" y="3625850"/>
                <a:ext cx="217488" cy="52388"/>
              </a:xfrm>
              <a:custGeom>
                <a:avLst/>
                <a:gdLst>
                  <a:gd name="T0" fmla="*/ 1 w 58"/>
                  <a:gd name="T1" fmla="*/ 4 h 14"/>
                  <a:gd name="T2" fmla="*/ 5 w 58"/>
                  <a:gd name="T3" fmla="*/ 0 h 14"/>
                  <a:gd name="T4" fmla="*/ 54 w 58"/>
                  <a:gd name="T5" fmla="*/ 6 h 14"/>
                  <a:gd name="T6" fmla="*/ 58 w 58"/>
                  <a:gd name="T7" fmla="*/ 10 h 14"/>
                  <a:gd name="T8" fmla="*/ 58 w 58"/>
                  <a:gd name="T9" fmla="*/ 10 h 14"/>
                  <a:gd name="T10" fmla="*/ 54 w 58"/>
                  <a:gd name="T11" fmla="*/ 14 h 14"/>
                  <a:gd name="T12" fmla="*/ 4 w 58"/>
                  <a:gd name="T13" fmla="*/ 9 h 14"/>
                  <a:gd name="T14" fmla="*/ 1 w 58"/>
                  <a:gd name="T15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4">
                    <a:moveTo>
                      <a:pt x="1" y="4"/>
                    </a:moveTo>
                    <a:cubicBezTo>
                      <a:pt x="1" y="2"/>
                      <a:pt x="3" y="0"/>
                      <a:pt x="5" y="0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7" y="6"/>
                      <a:pt x="58" y="8"/>
                      <a:pt x="58" y="10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8" y="12"/>
                      <a:pt x="56" y="14"/>
                      <a:pt x="54" y="14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8"/>
                      <a:pt x="0" y="6"/>
                      <a:pt x="1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29" name="Freeform 62"/>
              <p:cNvSpPr>
                <a:spLocks/>
              </p:cNvSpPr>
              <p:nvPr/>
            </p:nvSpPr>
            <p:spPr bwMode="auto">
              <a:xfrm>
                <a:off x="9555162" y="3738563"/>
                <a:ext cx="214313" cy="65088"/>
              </a:xfrm>
              <a:custGeom>
                <a:avLst/>
                <a:gdLst>
                  <a:gd name="T0" fmla="*/ 0 w 57"/>
                  <a:gd name="T1" fmla="*/ 4 h 17"/>
                  <a:gd name="T2" fmla="*/ 5 w 57"/>
                  <a:gd name="T3" fmla="*/ 0 h 17"/>
                  <a:gd name="T4" fmla="*/ 54 w 57"/>
                  <a:gd name="T5" fmla="*/ 9 h 17"/>
                  <a:gd name="T6" fmla="*/ 57 w 57"/>
                  <a:gd name="T7" fmla="*/ 13 h 17"/>
                  <a:gd name="T8" fmla="*/ 57 w 57"/>
                  <a:gd name="T9" fmla="*/ 13 h 17"/>
                  <a:gd name="T10" fmla="*/ 52 w 57"/>
                  <a:gd name="T11" fmla="*/ 17 h 17"/>
                  <a:gd name="T12" fmla="*/ 3 w 57"/>
                  <a:gd name="T13" fmla="*/ 8 h 17"/>
                  <a:gd name="T14" fmla="*/ 0 w 57"/>
                  <a:gd name="T15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17">
                    <a:moveTo>
                      <a:pt x="0" y="4"/>
                    </a:moveTo>
                    <a:cubicBezTo>
                      <a:pt x="0" y="1"/>
                      <a:pt x="3" y="0"/>
                      <a:pt x="5" y="0"/>
                    </a:cubicBezTo>
                    <a:cubicBezTo>
                      <a:pt x="54" y="9"/>
                      <a:pt x="54" y="9"/>
                      <a:pt x="54" y="9"/>
                    </a:cubicBezTo>
                    <a:cubicBezTo>
                      <a:pt x="56" y="9"/>
                      <a:pt x="57" y="11"/>
                      <a:pt x="57" y="1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7" y="16"/>
                      <a:pt x="55" y="17"/>
                      <a:pt x="52" y="1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8"/>
                      <a:pt x="0" y="6"/>
                      <a:pt x="0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0" name="Freeform 63"/>
              <p:cNvSpPr>
                <a:spLocks/>
              </p:cNvSpPr>
              <p:nvPr/>
            </p:nvSpPr>
            <p:spPr bwMode="auto">
              <a:xfrm>
                <a:off x="9528175" y="3848100"/>
                <a:ext cx="217488" cy="79375"/>
              </a:xfrm>
              <a:custGeom>
                <a:avLst/>
                <a:gdLst>
                  <a:gd name="T0" fmla="*/ 1 w 58"/>
                  <a:gd name="T1" fmla="*/ 4 h 21"/>
                  <a:gd name="T2" fmla="*/ 6 w 58"/>
                  <a:gd name="T3" fmla="*/ 1 h 21"/>
                  <a:gd name="T4" fmla="*/ 54 w 58"/>
                  <a:gd name="T5" fmla="*/ 12 h 21"/>
                  <a:gd name="T6" fmla="*/ 57 w 58"/>
                  <a:gd name="T7" fmla="*/ 17 h 21"/>
                  <a:gd name="T8" fmla="*/ 57 w 58"/>
                  <a:gd name="T9" fmla="*/ 17 h 21"/>
                  <a:gd name="T10" fmla="*/ 52 w 58"/>
                  <a:gd name="T11" fmla="*/ 20 h 21"/>
                  <a:gd name="T12" fmla="*/ 4 w 58"/>
                  <a:gd name="T13" fmla="*/ 9 h 21"/>
                  <a:gd name="T14" fmla="*/ 1 w 58"/>
                  <a:gd name="T15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21">
                    <a:moveTo>
                      <a:pt x="1" y="4"/>
                    </a:moveTo>
                    <a:cubicBezTo>
                      <a:pt x="1" y="2"/>
                      <a:pt x="3" y="0"/>
                      <a:pt x="6" y="1"/>
                    </a:cubicBezTo>
                    <a:cubicBezTo>
                      <a:pt x="54" y="12"/>
                      <a:pt x="54" y="12"/>
                      <a:pt x="54" y="12"/>
                    </a:cubicBezTo>
                    <a:cubicBezTo>
                      <a:pt x="56" y="13"/>
                      <a:pt x="58" y="15"/>
                      <a:pt x="57" y="17"/>
                    </a:cubicBezTo>
                    <a:cubicBezTo>
                      <a:pt x="57" y="17"/>
                      <a:pt x="57" y="17"/>
                      <a:pt x="57" y="17"/>
                    </a:cubicBezTo>
                    <a:cubicBezTo>
                      <a:pt x="57" y="19"/>
                      <a:pt x="54" y="21"/>
                      <a:pt x="52" y="20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8"/>
                      <a:pt x="0" y="6"/>
                      <a:pt x="1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1" name="Freeform 64"/>
              <p:cNvSpPr>
                <a:spLocks/>
              </p:cNvSpPr>
              <p:nvPr/>
            </p:nvSpPr>
            <p:spPr bwMode="auto">
              <a:xfrm>
                <a:off x="9148762" y="4389438"/>
                <a:ext cx="288925" cy="214313"/>
              </a:xfrm>
              <a:custGeom>
                <a:avLst/>
                <a:gdLst>
                  <a:gd name="T0" fmla="*/ 2 w 77"/>
                  <a:gd name="T1" fmla="*/ 2 h 57"/>
                  <a:gd name="T2" fmla="*/ 7 w 77"/>
                  <a:gd name="T3" fmla="*/ 1 h 57"/>
                  <a:gd name="T4" fmla="*/ 75 w 77"/>
                  <a:gd name="T5" fmla="*/ 49 h 57"/>
                  <a:gd name="T6" fmla="*/ 76 w 77"/>
                  <a:gd name="T7" fmla="*/ 55 h 57"/>
                  <a:gd name="T8" fmla="*/ 76 w 77"/>
                  <a:gd name="T9" fmla="*/ 55 h 57"/>
                  <a:gd name="T10" fmla="*/ 71 w 77"/>
                  <a:gd name="T11" fmla="*/ 56 h 57"/>
                  <a:gd name="T12" fmla="*/ 3 w 77"/>
                  <a:gd name="T13" fmla="*/ 8 h 57"/>
                  <a:gd name="T14" fmla="*/ 2 w 77"/>
                  <a:gd name="T15" fmla="*/ 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57">
                    <a:moveTo>
                      <a:pt x="2" y="2"/>
                    </a:moveTo>
                    <a:cubicBezTo>
                      <a:pt x="3" y="0"/>
                      <a:pt x="6" y="0"/>
                      <a:pt x="7" y="1"/>
                    </a:cubicBezTo>
                    <a:cubicBezTo>
                      <a:pt x="75" y="49"/>
                      <a:pt x="75" y="49"/>
                      <a:pt x="75" y="49"/>
                    </a:cubicBezTo>
                    <a:cubicBezTo>
                      <a:pt x="77" y="51"/>
                      <a:pt x="77" y="53"/>
                      <a:pt x="76" y="55"/>
                    </a:cubicBezTo>
                    <a:cubicBezTo>
                      <a:pt x="76" y="55"/>
                      <a:pt x="76" y="55"/>
                      <a:pt x="76" y="55"/>
                    </a:cubicBezTo>
                    <a:cubicBezTo>
                      <a:pt x="75" y="57"/>
                      <a:pt x="72" y="57"/>
                      <a:pt x="71" y="5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7"/>
                      <a:pt x="0" y="4"/>
                      <a:pt x="2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2" name="Freeform 65"/>
              <p:cNvSpPr>
                <a:spLocks/>
              </p:cNvSpPr>
              <p:nvPr/>
            </p:nvSpPr>
            <p:spPr bwMode="auto">
              <a:xfrm>
                <a:off x="9461500" y="4065588"/>
                <a:ext cx="209550" cy="98425"/>
              </a:xfrm>
              <a:custGeom>
                <a:avLst/>
                <a:gdLst>
                  <a:gd name="T0" fmla="*/ 1 w 56"/>
                  <a:gd name="T1" fmla="*/ 3 h 26"/>
                  <a:gd name="T2" fmla="*/ 6 w 56"/>
                  <a:gd name="T3" fmla="*/ 1 h 26"/>
                  <a:gd name="T4" fmla="*/ 53 w 56"/>
                  <a:gd name="T5" fmla="*/ 18 h 26"/>
                  <a:gd name="T6" fmla="*/ 55 w 56"/>
                  <a:gd name="T7" fmla="*/ 23 h 26"/>
                  <a:gd name="T8" fmla="*/ 55 w 56"/>
                  <a:gd name="T9" fmla="*/ 23 h 26"/>
                  <a:gd name="T10" fmla="*/ 50 w 56"/>
                  <a:gd name="T11" fmla="*/ 26 h 26"/>
                  <a:gd name="T12" fmla="*/ 3 w 56"/>
                  <a:gd name="T13" fmla="*/ 8 h 26"/>
                  <a:gd name="T14" fmla="*/ 1 w 56"/>
                  <a:gd name="T15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6" h="26">
                    <a:moveTo>
                      <a:pt x="1" y="3"/>
                    </a:moveTo>
                    <a:cubicBezTo>
                      <a:pt x="2" y="1"/>
                      <a:pt x="4" y="0"/>
                      <a:pt x="6" y="1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5" y="19"/>
                      <a:pt x="56" y="21"/>
                      <a:pt x="55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4" y="25"/>
                      <a:pt x="52" y="26"/>
                      <a:pt x="50" y="2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7"/>
                      <a:pt x="0" y="5"/>
                      <a:pt x="1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3" name="Freeform 66"/>
              <p:cNvSpPr>
                <a:spLocks/>
              </p:cNvSpPr>
              <p:nvPr/>
            </p:nvSpPr>
            <p:spPr bwMode="auto">
              <a:xfrm>
                <a:off x="9415462" y="4171950"/>
                <a:ext cx="206375" cy="107950"/>
              </a:xfrm>
              <a:custGeom>
                <a:avLst/>
                <a:gdLst>
                  <a:gd name="T0" fmla="*/ 1 w 55"/>
                  <a:gd name="T1" fmla="*/ 3 h 29"/>
                  <a:gd name="T2" fmla="*/ 6 w 55"/>
                  <a:gd name="T3" fmla="*/ 0 h 29"/>
                  <a:gd name="T4" fmla="*/ 52 w 55"/>
                  <a:gd name="T5" fmla="*/ 21 h 29"/>
                  <a:gd name="T6" fmla="*/ 54 w 55"/>
                  <a:gd name="T7" fmla="*/ 26 h 29"/>
                  <a:gd name="T8" fmla="*/ 54 w 55"/>
                  <a:gd name="T9" fmla="*/ 26 h 29"/>
                  <a:gd name="T10" fmla="*/ 49 w 55"/>
                  <a:gd name="T11" fmla="*/ 28 h 29"/>
                  <a:gd name="T12" fmla="*/ 3 w 55"/>
                  <a:gd name="T13" fmla="*/ 8 h 29"/>
                  <a:gd name="T14" fmla="*/ 1 w 55"/>
                  <a:gd name="T15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29">
                    <a:moveTo>
                      <a:pt x="1" y="3"/>
                    </a:moveTo>
                    <a:cubicBezTo>
                      <a:pt x="2" y="0"/>
                      <a:pt x="4" y="0"/>
                      <a:pt x="6" y="0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54" y="22"/>
                      <a:pt x="55" y="24"/>
                      <a:pt x="54" y="26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3" y="28"/>
                      <a:pt x="51" y="29"/>
                      <a:pt x="49" y="2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7"/>
                      <a:pt x="0" y="5"/>
                      <a:pt x="1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4" name="Freeform 67"/>
              <p:cNvSpPr>
                <a:spLocks/>
              </p:cNvSpPr>
              <p:nvPr/>
            </p:nvSpPr>
            <p:spPr bwMode="auto">
              <a:xfrm>
                <a:off x="9366250" y="4271963"/>
                <a:ext cx="200025" cy="120650"/>
              </a:xfrm>
              <a:custGeom>
                <a:avLst/>
                <a:gdLst>
                  <a:gd name="T0" fmla="*/ 1 w 53"/>
                  <a:gd name="T1" fmla="*/ 2 h 32"/>
                  <a:gd name="T2" fmla="*/ 6 w 53"/>
                  <a:gd name="T3" fmla="*/ 1 h 32"/>
                  <a:gd name="T4" fmla="*/ 50 w 53"/>
                  <a:gd name="T5" fmla="*/ 24 h 32"/>
                  <a:gd name="T6" fmla="*/ 52 w 53"/>
                  <a:gd name="T7" fmla="*/ 29 h 32"/>
                  <a:gd name="T8" fmla="*/ 52 w 53"/>
                  <a:gd name="T9" fmla="*/ 29 h 32"/>
                  <a:gd name="T10" fmla="*/ 47 w 53"/>
                  <a:gd name="T11" fmla="*/ 31 h 32"/>
                  <a:gd name="T12" fmla="*/ 2 w 53"/>
                  <a:gd name="T13" fmla="*/ 8 h 32"/>
                  <a:gd name="T14" fmla="*/ 1 w 53"/>
                  <a:gd name="T15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3" h="32">
                    <a:moveTo>
                      <a:pt x="1" y="2"/>
                    </a:moveTo>
                    <a:cubicBezTo>
                      <a:pt x="2" y="0"/>
                      <a:pt x="4" y="0"/>
                      <a:pt x="6" y="1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52" y="25"/>
                      <a:pt x="53" y="27"/>
                      <a:pt x="52" y="29"/>
                    </a:cubicBezTo>
                    <a:cubicBezTo>
                      <a:pt x="52" y="29"/>
                      <a:pt x="52" y="29"/>
                      <a:pt x="52" y="29"/>
                    </a:cubicBezTo>
                    <a:cubicBezTo>
                      <a:pt x="51" y="31"/>
                      <a:pt x="48" y="32"/>
                      <a:pt x="47" y="31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7"/>
                      <a:pt x="0" y="4"/>
                      <a:pt x="1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5" name="Freeform 68"/>
              <p:cNvSpPr>
                <a:spLocks/>
              </p:cNvSpPr>
              <p:nvPr/>
            </p:nvSpPr>
            <p:spPr bwMode="auto">
              <a:xfrm>
                <a:off x="9310687" y="4370388"/>
                <a:ext cx="192088" cy="131763"/>
              </a:xfrm>
              <a:custGeom>
                <a:avLst/>
                <a:gdLst>
                  <a:gd name="T0" fmla="*/ 1 w 51"/>
                  <a:gd name="T1" fmla="*/ 2 h 35"/>
                  <a:gd name="T2" fmla="*/ 6 w 51"/>
                  <a:gd name="T3" fmla="*/ 1 h 35"/>
                  <a:gd name="T4" fmla="*/ 49 w 51"/>
                  <a:gd name="T5" fmla="*/ 27 h 35"/>
                  <a:gd name="T6" fmla="*/ 50 w 51"/>
                  <a:gd name="T7" fmla="*/ 32 h 35"/>
                  <a:gd name="T8" fmla="*/ 50 w 51"/>
                  <a:gd name="T9" fmla="*/ 32 h 35"/>
                  <a:gd name="T10" fmla="*/ 45 w 51"/>
                  <a:gd name="T11" fmla="*/ 34 h 35"/>
                  <a:gd name="T12" fmla="*/ 2 w 51"/>
                  <a:gd name="T13" fmla="*/ 8 h 35"/>
                  <a:gd name="T14" fmla="*/ 1 w 51"/>
                  <a:gd name="T15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1" h="35">
                    <a:moveTo>
                      <a:pt x="1" y="2"/>
                    </a:moveTo>
                    <a:cubicBezTo>
                      <a:pt x="2" y="0"/>
                      <a:pt x="4" y="0"/>
                      <a:pt x="6" y="1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51" y="28"/>
                      <a:pt x="51" y="30"/>
                      <a:pt x="50" y="32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49" y="34"/>
                      <a:pt x="47" y="35"/>
                      <a:pt x="45" y="34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7"/>
                      <a:pt x="0" y="4"/>
                      <a:pt x="1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6" name="Freeform 69"/>
              <p:cNvSpPr>
                <a:spLocks/>
              </p:cNvSpPr>
              <p:nvPr/>
            </p:nvSpPr>
            <p:spPr bwMode="auto">
              <a:xfrm>
                <a:off x="8783637" y="4765675"/>
                <a:ext cx="219075" cy="284163"/>
              </a:xfrm>
              <a:custGeom>
                <a:avLst/>
                <a:gdLst>
                  <a:gd name="T0" fmla="*/ 2 w 58"/>
                  <a:gd name="T1" fmla="*/ 2 h 76"/>
                  <a:gd name="T2" fmla="*/ 7 w 58"/>
                  <a:gd name="T3" fmla="*/ 3 h 76"/>
                  <a:gd name="T4" fmla="*/ 57 w 58"/>
                  <a:gd name="T5" fmla="*/ 69 h 76"/>
                  <a:gd name="T6" fmla="*/ 56 w 58"/>
                  <a:gd name="T7" fmla="*/ 75 h 76"/>
                  <a:gd name="T8" fmla="*/ 56 w 58"/>
                  <a:gd name="T9" fmla="*/ 75 h 76"/>
                  <a:gd name="T10" fmla="*/ 51 w 58"/>
                  <a:gd name="T11" fmla="*/ 74 h 76"/>
                  <a:gd name="T12" fmla="*/ 1 w 58"/>
                  <a:gd name="T13" fmla="*/ 7 h 76"/>
                  <a:gd name="T14" fmla="*/ 2 w 58"/>
                  <a:gd name="T15" fmla="*/ 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76">
                    <a:moveTo>
                      <a:pt x="2" y="2"/>
                    </a:moveTo>
                    <a:cubicBezTo>
                      <a:pt x="3" y="0"/>
                      <a:pt x="6" y="1"/>
                      <a:pt x="7" y="3"/>
                    </a:cubicBezTo>
                    <a:cubicBezTo>
                      <a:pt x="57" y="69"/>
                      <a:pt x="57" y="69"/>
                      <a:pt x="57" y="69"/>
                    </a:cubicBezTo>
                    <a:cubicBezTo>
                      <a:pt x="58" y="71"/>
                      <a:pt x="58" y="73"/>
                      <a:pt x="56" y="75"/>
                    </a:cubicBezTo>
                    <a:cubicBezTo>
                      <a:pt x="56" y="75"/>
                      <a:pt x="56" y="75"/>
                      <a:pt x="56" y="75"/>
                    </a:cubicBezTo>
                    <a:cubicBezTo>
                      <a:pt x="54" y="76"/>
                      <a:pt x="52" y="76"/>
                      <a:pt x="51" y="74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0" y="3"/>
                      <a:pt x="2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70"/>
              <p:cNvSpPr>
                <a:spLocks/>
              </p:cNvSpPr>
              <p:nvPr/>
            </p:nvSpPr>
            <p:spPr bwMode="auto">
              <a:xfrm>
                <a:off x="9178925" y="4554538"/>
                <a:ext cx="180975" cy="150813"/>
              </a:xfrm>
              <a:custGeom>
                <a:avLst/>
                <a:gdLst>
                  <a:gd name="T0" fmla="*/ 1 w 48"/>
                  <a:gd name="T1" fmla="*/ 2 h 40"/>
                  <a:gd name="T2" fmla="*/ 7 w 48"/>
                  <a:gd name="T3" fmla="*/ 1 h 40"/>
                  <a:gd name="T4" fmla="*/ 46 w 48"/>
                  <a:gd name="T5" fmla="*/ 32 h 40"/>
                  <a:gd name="T6" fmla="*/ 46 w 48"/>
                  <a:gd name="T7" fmla="*/ 38 h 40"/>
                  <a:gd name="T8" fmla="*/ 46 w 48"/>
                  <a:gd name="T9" fmla="*/ 38 h 40"/>
                  <a:gd name="T10" fmla="*/ 41 w 48"/>
                  <a:gd name="T11" fmla="*/ 38 h 40"/>
                  <a:gd name="T12" fmla="*/ 2 w 48"/>
                  <a:gd name="T13" fmla="*/ 8 h 40"/>
                  <a:gd name="T14" fmla="*/ 1 w 48"/>
                  <a:gd name="T15" fmla="*/ 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8" h="40">
                    <a:moveTo>
                      <a:pt x="1" y="2"/>
                    </a:moveTo>
                    <a:cubicBezTo>
                      <a:pt x="2" y="0"/>
                      <a:pt x="5" y="0"/>
                      <a:pt x="7" y="1"/>
                    </a:cubicBezTo>
                    <a:cubicBezTo>
                      <a:pt x="46" y="32"/>
                      <a:pt x="46" y="32"/>
                      <a:pt x="46" y="32"/>
                    </a:cubicBezTo>
                    <a:cubicBezTo>
                      <a:pt x="47" y="33"/>
                      <a:pt x="48" y="36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5" y="40"/>
                      <a:pt x="42" y="40"/>
                      <a:pt x="41" y="3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6"/>
                      <a:pt x="0" y="4"/>
                      <a:pt x="1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71"/>
              <p:cNvSpPr>
                <a:spLocks/>
              </p:cNvSpPr>
              <p:nvPr/>
            </p:nvSpPr>
            <p:spPr bwMode="auto">
              <a:xfrm>
                <a:off x="9104312" y="4640263"/>
                <a:ext cx="173038" cy="158750"/>
              </a:xfrm>
              <a:custGeom>
                <a:avLst/>
                <a:gdLst>
                  <a:gd name="T0" fmla="*/ 1 w 46"/>
                  <a:gd name="T1" fmla="*/ 1 h 42"/>
                  <a:gd name="T2" fmla="*/ 7 w 46"/>
                  <a:gd name="T3" fmla="*/ 1 h 42"/>
                  <a:gd name="T4" fmla="*/ 44 w 46"/>
                  <a:gd name="T5" fmla="*/ 34 h 42"/>
                  <a:gd name="T6" fmla="*/ 44 w 46"/>
                  <a:gd name="T7" fmla="*/ 40 h 42"/>
                  <a:gd name="T8" fmla="*/ 44 w 46"/>
                  <a:gd name="T9" fmla="*/ 40 h 42"/>
                  <a:gd name="T10" fmla="*/ 39 w 46"/>
                  <a:gd name="T11" fmla="*/ 40 h 42"/>
                  <a:gd name="T12" fmla="*/ 2 w 46"/>
                  <a:gd name="T13" fmla="*/ 7 h 42"/>
                  <a:gd name="T14" fmla="*/ 1 w 46"/>
                  <a:gd name="T1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" h="42">
                    <a:moveTo>
                      <a:pt x="1" y="1"/>
                    </a:moveTo>
                    <a:cubicBezTo>
                      <a:pt x="3" y="0"/>
                      <a:pt x="5" y="0"/>
                      <a:pt x="7" y="1"/>
                    </a:cubicBezTo>
                    <a:cubicBezTo>
                      <a:pt x="44" y="34"/>
                      <a:pt x="44" y="34"/>
                      <a:pt x="44" y="34"/>
                    </a:cubicBezTo>
                    <a:cubicBezTo>
                      <a:pt x="46" y="36"/>
                      <a:pt x="46" y="39"/>
                      <a:pt x="44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3" y="42"/>
                      <a:pt x="40" y="42"/>
                      <a:pt x="39" y="40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0" y="6"/>
                      <a:pt x="0" y="3"/>
                      <a:pt x="1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72"/>
              <p:cNvSpPr>
                <a:spLocks/>
              </p:cNvSpPr>
              <p:nvPr/>
            </p:nvSpPr>
            <p:spPr bwMode="auto">
              <a:xfrm>
                <a:off x="9024937" y="4719638"/>
                <a:ext cx="165100" cy="169863"/>
              </a:xfrm>
              <a:custGeom>
                <a:avLst/>
                <a:gdLst>
                  <a:gd name="T0" fmla="*/ 1 w 44"/>
                  <a:gd name="T1" fmla="*/ 2 h 45"/>
                  <a:gd name="T2" fmla="*/ 7 w 44"/>
                  <a:gd name="T3" fmla="*/ 2 h 45"/>
                  <a:gd name="T4" fmla="*/ 42 w 44"/>
                  <a:gd name="T5" fmla="*/ 37 h 45"/>
                  <a:gd name="T6" fmla="*/ 42 w 44"/>
                  <a:gd name="T7" fmla="*/ 43 h 45"/>
                  <a:gd name="T8" fmla="*/ 42 w 44"/>
                  <a:gd name="T9" fmla="*/ 43 h 45"/>
                  <a:gd name="T10" fmla="*/ 36 w 44"/>
                  <a:gd name="T11" fmla="*/ 43 h 45"/>
                  <a:gd name="T12" fmla="*/ 1 w 44"/>
                  <a:gd name="T13" fmla="*/ 8 h 45"/>
                  <a:gd name="T14" fmla="*/ 1 w 44"/>
                  <a:gd name="T15" fmla="*/ 2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" h="45">
                    <a:moveTo>
                      <a:pt x="1" y="2"/>
                    </a:moveTo>
                    <a:cubicBezTo>
                      <a:pt x="3" y="0"/>
                      <a:pt x="6" y="0"/>
                      <a:pt x="7" y="2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4" y="39"/>
                      <a:pt x="44" y="42"/>
                      <a:pt x="42" y="43"/>
                    </a:cubicBezTo>
                    <a:cubicBezTo>
                      <a:pt x="42" y="43"/>
                      <a:pt x="42" y="43"/>
                      <a:pt x="42" y="43"/>
                    </a:cubicBezTo>
                    <a:cubicBezTo>
                      <a:pt x="40" y="45"/>
                      <a:pt x="38" y="45"/>
                      <a:pt x="36" y="43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6"/>
                      <a:pt x="0" y="3"/>
                      <a:pt x="1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73"/>
              <p:cNvSpPr>
                <a:spLocks/>
              </p:cNvSpPr>
              <p:nvPr/>
            </p:nvSpPr>
            <p:spPr bwMode="auto">
              <a:xfrm>
                <a:off x="8937625" y="4794250"/>
                <a:ext cx="158750" cy="177800"/>
              </a:xfrm>
              <a:custGeom>
                <a:avLst/>
                <a:gdLst>
                  <a:gd name="T0" fmla="*/ 2 w 42"/>
                  <a:gd name="T1" fmla="*/ 2 h 47"/>
                  <a:gd name="T2" fmla="*/ 8 w 42"/>
                  <a:gd name="T3" fmla="*/ 2 h 47"/>
                  <a:gd name="T4" fmla="*/ 40 w 42"/>
                  <a:gd name="T5" fmla="*/ 40 h 47"/>
                  <a:gd name="T6" fmla="*/ 40 w 42"/>
                  <a:gd name="T7" fmla="*/ 46 h 47"/>
                  <a:gd name="T8" fmla="*/ 40 w 42"/>
                  <a:gd name="T9" fmla="*/ 46 h 47"/>
                  <a:gd name="T10" fmla="*/ 34 w 42"/>
                  <a:gd name="T11" fmla="*/ 45 h 47"/>
                  <a:gd name="T12" fmla="*/ 2 w 42"/>
                  <a:gd name="T13" fmla="*/ 8 h 47"/>
                  <a:gd name="T14" fmla="*/ 2 w 42"/>
                  <a:gd name="T15" fmla="*/ 2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47">
                    <a:moveTo>
                      <a:pt x="2" y="2"/>
                    </a:moveTo>
                    <a:cubicBezTo>
                      <a:pt x="4" y="0"/>
                      <a:pt x="6" y="1"/>
                      <a:pt x="8" y="2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2" y="42"/>
                      <a:pt x="42" y="44"/>
                      <a:pt x="40" y="46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38" y="47"/>
                      <a:pt x="36" y="47"/>
                      <a:pt x="34" y="45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6"/>
                      <a:pt x="0" y="3"/>
                      <a:pt x="2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74"/>
              <p:cNvSpPr>
                <a:spLocks/>
              </p:cNvSpPr>
              <p:nvPr/>
            </p:nvSpPr>
            <p:spPr bwMode="auto">
              <a:xfrm>
                <a:off x="8315325" y="5013325"/>
                <a:ext cx="134938" cy="327025"/>
              </a:xfrm>
              <a:custGeom>
                <a:avLst/>
                <a:gdLst>
                  <a:gd name="T0" fmla="*/ 4 w 36"/>
                  <a:gd name="T1" fmla="*/ 0 h 87"/>
                  <a:gd name="T2" fmla="*/ 9 w 36"/>
                  <a:gd name="T3" fmla="*/ 3 h 87"/>
                  <a:gd name="T4" fmla="*/ 36 w 36"/>
                  <a:gd name="T5" fmla="*/ 82 h 87"/>
                  <a:gd name="T6" fmla="*/ 33 w 36"/>
                  <a:gd name="T7" fmla="*/ 87 h 87"/>
                  <a:gd name="T8" fmla="*/ 33 w 36"/>
                  <a:gd name="T9" fmla="*/ 87 h 87"/>
                  <a:gd name="T10" fmla="*/ 28 w 36"/>
                  <a:gd name="T11" fmla="*/ 84 h 87"/>
                  <a:gd name="T12" fmla="*/ 1 w 36"/>
                  <a:gd name="T13" fmla="*/ 5 h 87"/>
                  <a:gd name="T14" fmla="*/ 4 w 36"/>
                  <a:gd name="T1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87">
                    <a:moveTo>
                      <a:pt x="4" y="0"/>
                    </a:moveTo>
                    <a:cubicBezTo>
                      <a:pt x="6" y="0"/>
                      <a:pt x="8" y="1"/>
                      <a:pt x="9" y="3"/>
                    </a:cubicBezTo>
                    <a:cubicBezTo>
                      <a:pt x="36" y="82"/>
                      <a:pt x="36" y="82"/>
                      <a:pt x="36" y="82"/>
                    </a:cubicBezTo>
                    <a:cubicBezTo>
                      <a:pt x="36" y="84"/>
                      <a:pt x="35" y="86"/>
                      <a:pt x="33" y="87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31" y="87"/>
                      <a:pt x="29" y="86"/>
                      <a:pt x="28" y="8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3"/>
                      <a:pt x="2" y="1"/>
                      <a:pt x="4" y="0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75"/>
              <p:cNvSpPr>
                <a:spLocks/>
              </p:cNvSpPr>
              <p:nvPr/>
            </p:nvSpPr>
            <p:spPr bwMode="auto">
              <a:xfrm>
                <a:off x="8758237" y="4930775"/>
                <a:ext cx="138113" cy="190500"/>
              </a:xfrm>
              <a:custGeom>
                <a:avLst/>
                <a:gdLst>
                  <a:gd name="T0" fmla="*/ 2 w 37"/>
                  <a:gd name="T1" fmla="*/ 1 h 51"/>
                  <a:gd name="T2" fmla="*/ 8 w 37"/>
                  <a:gd name="T3" fmla="*/ 3 h 51"/>
                  <a:gd name="T4" fmla="*/ 35 w 37"/>
                  <a:gd name="T5" fmla="*/ 44 h 51"/>
                  <a:gd name="T6" fmla="*/ 34 w 37"/>
                  <a:gd name="T7" fmla="*/ 50 h 51"/>
                  <a:gd name="T8" fmla="*/ 34 w 37"/>
                  <a:gd name="T9" fmla="*/ 50 h 51"/>
                  <a:gd name="T10" fmla="*/ 29 w 37"/>
                  <a:gd name="T11" fmla="*/ 48 h 51"/>
                  <a:gd name="T12" fmla="*/ 1 w 37"/>
                  <a:gd name="T13" fmla="*/ 7 h 51"/>
                  <a:gd name="T14" fmla="*/ 2 w 37"/>
                  <a:gd name="T15" fmla="*/ 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51">
                    <a:moveTo>
                      <a:pt x="2" y="1"/>
                    </a:moveTo>
                    <a:cubicBezTo>
                      <a:pt x="4" y="0"/>
                      <a:pt x="6" y="1"/>
                      <a:pt x="8" y="3"/>
                    </a:cubicBezTo>
                    <a:cubicBezTo>
                      <a:pt x="35" y="44"/>
                      <a:pt x="35" y="44"/>
                      <a:pt x="35" y="44"/>
                    </a:cubicBezTo>
                    <a:cubicBezTo>
                      <a:pt x="37" y="46"/>
                      <a:pt x="36" y="48"/>
                      <a:pt x="34" y="50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2" y="51"/>
                      <a:pt x="30" y="50"/>
                      <a:pt x="29" y="4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2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76"/>
              <p:cNvSpPr>
                <a:spLocks/>
              </p:cNvSpPr>
              <p:nvPr/>
            </p:nvSpPr>
            <p:spPr bwMode="auto">
              <a:xfrm>
                <a:off x="8659812" y="4991100"/>
                <a:ext cx="128588" cy="195263"/>
              </a:xfrm>
              <a:custGeom>
                <a:avLst/>
                <a:gdLst>
                  <a:gd name="T0" fmla="*/ 3 w 34"/>
                  <a:gd name="T1" fmla="*/ 1 h 52"/>
                  <a:gd name="T2" fmla="*/ 8 w 34"/>
                  <a:gd name="T3" fmla="*/ 2 h 52"/>
                  <a:gd name="T4" fmla="*/ 33 w 34"/>
                  <a:gd name="T5" fmla="*/ 45 h 52"/>
                  <a:gd name="T6" fmla="*/ 31 w 34"/>
                  <a:gd name="T7" fmla="*/ 51 h 52"/>
                  <a:gd name="T8" fmla="*/ 31 w 34"/>
                  <a:gd name="T9" fmla="*/ 51 h 52"/>
                  <a:gd name="T10" fmla="*/ 26 w 34"/>
                  <a:gd name="T11" fmla="*/ 49 h 52"/>
                  <a:gd name="T12" fmla="*/ 1 w 34"/>
                  <a:gd name="T13" fmla="*/ 6 h 52"/>
                  <a:gd name="T14" fmla="*/ 3 w 34"/>
                  <a:gd name="T15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52">
                    <a:moveTo>
                      <a:pt x="3" y="1"/>
                    </a:moveTo>
                    <a:cubicBezTo>
                      <a:pt x="4" y="0"/>
                      <a:pt x="7" y="0"/>
                      <a:pt x="8" y="2"/>
                    </a:cubicBezTo>
                    <a:cubicBezTo>
                      <a:pt x="33" y="45"/>
                      <a:pt x="33" y="45"/>
                      <a:pt x="33" y="45"/>
                    </a:cubicBezTo>
                    <a:cubicBezTo>
                      <a:pt x="34" y="47"/>
                      <a:pt x="33" y="50"/>
                      <a:pt x="31" y="51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30" y="52"/>
                      <a:pt x="27" y="51"/>
                      <a:pt x="26" y="49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4"/>
                      <a:pt x="1" y="2"/>
                      <a:pt x="3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77"/>
              <p:cNvSpPr>
                <a:spLocks/>
              </p:cNvSpPr>
              <p:nvPr/>
            </p:nvSpPr>
            <p:spPr bwMode="auto">
              <a:xfrm>
                <a:off x="8558212" y="5043488"/>
                <a:ext cx="120650" cy="203200"/>
              </a:xfrm>
              <a:custGeom>
                <a:avLst/>
                <a:gdLst>
                  <a:gd name="T0" fmla="*/ 3 w 32"/>
                  <a:gd name="T1" fmla="*/ 1 h 54"/>
                  <a:gd name="T2" fmla="*/ 8 w 32"/>
                  <a:gd name="T3" fmla="*/ 3 h 54"/>
                  <a:gd name="T4" fmla="*/ 31 w 32"/>
                  <a:gd name="T5" fmla="*/ 47 h 54"/>
                  <a:gd name="T6" fmla="*/ 29 w 32"/>
                  <a:gd name="T7" fmla="*/ 53 h 54"/>
                  <a:gd name="T8" fmla="*/ 29 w 32"/>
                  <a:gd name="T9" fmla="*/ 53 h 54"/>
                  <a:gd name="T10" fmla="*/ 23 w 32"/>
                  <a:gd name="T11" fmla="*/ 51 h 54"/>
                  <a:gd name="T12" fmla="*/ 1 w 32"/>
                  <a:gd name="T13" fmla="*/ 6 h 54"/>
                  <a:gd name="T14" fmla="*/ 3 w 32"/>
                  <a:gd name="T15" fmla="*/ 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54">
                    <a:moveTo>
                      <a:pt x="3" y="1"/>
                    </a:moveTo>
                    <a:cubicBezTo>
                      <a:pt x="5" y="0"/>
                      <a:pt x="7" y="1"/>
                      <a:pt x="8" y="3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2" y="49"/>
                      <a:pt x="31" y="52"/>
                      <a:pt x="29" y="53"/>
                    </a:cubicBezTo>
                    <a:cubicBezTo>
                      <a:pt x="29" y="53"/>
                      <a:pt x="29" y="53"/>
                      <a:pt x="29" y="53"/>
                    </a:cubicBezTo>
                    <a:cubicBezTo>
                      <a:pt x="27" y="54"/>
                      <a:pt x="24" y="53"/>
                      <a:pt x="23" y="5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4"/>
                      <a:pt x="1" y="2"/>
                      <a:pt x="3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78"/>
              <p:cNvSpPr>
                <a:spLocks/>
              </p:cNvSpPr>
              <p:nvPr/>
            </p:nvSpPr>
            <p:spPr bwMode="auto">
              <a:xfrm>
                <a:off x="8456612" y="5087938"/>
                <a:ext cx="106363" cy="206375"/>
              </a:xfrm>
              <a:custGeom>
                <a:avLst/>
                <a:gdLst>
                  <a:gd name="T0" fmla="*/ 3 w 28"/>
                  <a:gd name="T1" fmla="*/ 1 h 55"/>
                  <a:gd name="T2" fmla="*/ 8 w 28"/>
                  <a:gd name="T3" fmla="*/ 3 h 55"/>
                  <a:gd name="T4" fmla="*/ 27 w 28"/>
                  <a:gd name="T5" fmla="*/ 49 h 55"/>
                  <a:gd name="T6" fmla="*/ 25 w 28"/>
                  <a:gd name="T7" fmla="*/ 54 h 55"/>
                  <a:gd name="T8" fmla="*/ 25 w 28"/>
                  <a:gd name="T9" fmla="*/ 54 h 55"/>
                  <a:gd name="T10" fmla="*/ 20 w 28"/>
                  <a:gd name="T11" fmla="*/ 52 h 55"/>
                  <a:gd name="T12" fmla="*/ 0 w 28"/>
                  <a:gd name="T13" fmla="*/ 6 h 55"/>
                  <a:gd name="T14" fmla="*/ 3 w 28"/>
                  <a:gd name="T15" fmla="*/ 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55">
                    <a:moveTo>
                      <a:pt x="3" y="1"/>
                    </a:moveTo>
                    <a:cubicBezTo>
                      <a:pt x="5" y="0"/>
                      <a:pt x="7" y="1"/>
                      <a:pt x="8" y="3"/>
                    </a:cubicBezTo>
                    <a:cubicBezTo>
                      <a:pt x="27" y="49"/>
                      <a:pt x="27" y="49"/>
                      <a:pt x="27" y="49"/>
                    </a:cubicBezTo>
                    <a:cubicBezTo>
                      <a:pt x="28" y="51"/>
                      <a:pt x="27" y="53"/>
                      <a:pt x="25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3" y="55"/>
                      <a:pt x="21" y="54"/>
                      <a:pt x="20" y="5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4"/>
                      <a:pt x="1" y="2"/>
                      <a:pt x="3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79"/>
              <p:cNvSpPr>
                <a:spLocks/>
              </p:cNvSpPr>
              <p:nvPr/>
            </p:nvSpPr>
            <p:spPr bwMode="auto">
              <a:xfrm>
                <a:off x="7799387" y="5103813"/>
                <a:ext cx="34925" cy="341313"/>
              </a:xfrm>
              <a:custGeom>
                <a:avLst/>
                <a:gdLst>
                  <a:gd name="T0" fmla="*/ 4 w 9"/>
                  <a:gd name="T1" fmla="*/ 0 h 91"/>
                  <a:gd name="T2" fmla="*/ 8 w 9"/>
                  <a:gd name="T3" fmla="*/ 4 h 91"/>
                  <a:gd name="T4" fmla="*/ 9 w 9"/>
                  <a:gd name="T5" fmla="*/ 87 h 91"/>
                  <a:gd name="T6" fmla="*/ 5 w 9"/>
                  <a:gd name="T7" fmla="*/ 91 h 91"/>
                  <a:gd name="T8" fmla="*/ 5 w 9"/>
                  <a:gd name="T9" fmla="*/ 91 h 91"/>
                  <a:gd name="T10" fmla="*/ 1 w 9"/>
                  <a:gd name="T11" fmla="*/ 87 h 91"/>
                  <a:gd name="T12" fmla="*/ 0 w 9"/>
                  <a:gd name="T13" fmla="*/ 4 h 91"/>
                  <a:gd name="T14" fmla="*/ 4 w 9"/>
                  <a:gd name="T1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91">
                    <a:moveTo>
                      <a:pt x="4" y="0"/>
                    </a:moveTo>
                    <a:cubicBezTo>
                      <a:pt x="6" y="0"/>
                      <a:pt x="8" y="2"/>
                      <a:pt x="8" y="4"/>
                    </a:cubicBezTo>
                    <a:cubicBezTo>
                      <a:pt x="9" y="87"/>
                      <a:pt x="9" y="87"/>
                      <a:pt x="9" y="87"/>
                    </a:cubicBezTo>
                    <a:cubicBezTo>
                      <a:pt x="9" y="89"/>
                      <a:pt x="7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3" y="91"/>
                      <a:pt x="1" y="89"/>
                      <a:pt x="1" y="8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1" y="0"/>
                      <a:pt x="4" y="0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7" name="Freeform 80"/>
              <p:cNvSpPr>
                <a:spLocks/>
              </p:cNvSpPr>
              <p:nvPr/>
            </p:nvSpPr>
            <p:spPr bwMode="auto">
              <a:xfrm>
                <a:off x="8243887" y="5159375"/>
                <a:ext cx="82550" cy="214313"/>
              </a:xfrm>
              <a:custGeom>
                <a:avLst/>
                <a:gdLst>
                  <a:gd name="T0" fmla="*/ 3 w 22"/>
                  <a:gd name="T1" fmla="*/ 1 h 57"/>
                  <a:gd name="T2" fmla="*/ 8 w 22"/>
                  <a:gd name="T3" fmla="*/ 4 h 57"/>
                  <a:gd name="T4" fmla="*/ 21 w 22"/>
                  <a:gd name="T5" fmla="*/ 52 h 57"/>
                  <a:gd name="T6" fmla="*/ 19 w 22"/>
                  <a:gd name="T7" fmla="*/ 57 h 57"/>
                  <a:gd name="T8" fmla="*/ 19 w 22"/>
                  <a:gd name="T9" fmla="*/ 57 h 57"/>
                  <a:gd name="T10" fmla="*/ 14 w 22"/>
                  <a:gd name="T11" fmla="*/ 54 h 57"/>
                  <a:gd name="T12" fmla="*/ 0 w 22"/>
                  <a:gd name="T13" fmla="*/ 6 h 57"/>
                  <a:gd name="T14" fmla="*/ 3 w 22"/>
                  <a:gd name="T15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57">
                    <a:moveTo>
                      <a:pt x="3" y="1"/>
                    </a:moveTo>
                    <a:cubicBezTo>
                      <a:pt x="5" y="0"/>
                      <a:pt x="7" y="2"/>
                      <a:pt x="8" y="4"/>
                    </a:cubicBezTo>
                    <a:cubicBezTo>
                      <a:pt x="21" y="52"/>
                      <a:pt x="21" y="52"/>
                      <a:pt x="21" y="52"/>
                    </a:cubicBezTo>
                    <a:cubicBezTo>
                      <a:pt x="22" y="54"/>
                      <a:pt x="21" y="56"/>
                      <a:pt x="19" y="57"/>
                    </a:cubicBezTo>
                    <a:cubicBezTo>
                      <a:pt x="19" y="57"/>
                      <a:pt x="19" y="57"/>
                      <a:pt x="19" y="57"/>
                    </a:cubicBezTo>
                    <a:cubicBezTo>
                      <a:pt x="16" y="57"/>
                      <a:pt x="14" y="56"/>
                      <a:pt x="14" y="5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4"/>
                      <a:pt x="1" y="2"/>
                      <a:pt x="3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8" name="Freeform 81"/>
              <p:cNvSpPr>
                <a:spLocks/>
              </p:cNvSpPr>
              <p:nvPr/>
            </p:nvSpPr>
            <p:spPr bwMode="auto">
              <a:xfrm>
                <a:off x="8131175" y="5186363"/>
                <a:ext cx="71438" cy="217488"/>
              </a:xfrm>
              <a:custGeom>
                <a:avLst/>
                <a:gdLst>
                  <a:gd name="T0" fmla="*/ 4 w 19"/>
                  <a:gd name="T1" fmla="*/ 1 h 58"/>
                  <a:gd name="T2" fmla="*/ 9 w 19"/>
                  <a:gd name="T3" fmla="*/ 4 h 58"/>
                  <a:gd name="T4" fmla="*/ 19 w 19"/>
                  <a:gd name="T5" fmla="*/ 52 h 58"/>
                  <a:gd name="T6" fmla="*/ 16 w 19"/>
                  <a:gd name="T7" fmla="*/ 57 h 58"/>
                  <a:gd name="T8" fmla="*/ 16 w 19"/>
                  <a:gd name="T9" fmla="*/ 57 h 58"/>
                  <a:gd name="T10" fmla="*/ 11 w 19"/>
                  <a:gd name="T11" fmla="*/ 54 h 58"/>
                  <a:gd name="T12" fmla="*/ 1 w 19"/>
                  <a:gd name="T13" fmla="*/ 6 h 58"/>
                  <a:gd name="T14" fmla="*/ 4 w 19"/>
                  <a:gd name="T15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58">
                    <a:moveTo>
                      <a:pt x="4" y="1"/>
                    </a:moveTo>
                    <a:cubicBezTo>
                      <a:pt x="6" y="0"/>
                      <a:pt x="8" y="2"/>
                      <a:pt x="9" y="4"/>
                    </a:cubicBez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5"/>
                      <a:pt x="18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4" y="58"/>
                      <a:pt x="12" y="56"/>
                      <a:pt x="11" y="54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3"/>
                      <a:pt x="2" y="1"/>
                      <a:pt x="4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82"/>
              <p:cNvSpPr>
                <a:spLocks/>
              </p:cNvSpPr>
              <p:nvPr/>
            </p:nvSpPr>
            <p:spPr bwMode="auto">
              <a:xfrm>
                <a:off x="8021637" y="5203825"/>
                <a:ext cx="60325" cy="219075"/>
              </a:xfrm>
              <a:custGeom>
                <a:avLst/>
                <a:gdLst>
                  <a:gd name="T0" fmla="*/ 3 w 16"/>
                  <a:gd name="T1" fmla="*/ 1 h 58"/>
                  <a:gd name="T2" fmla="*/ 8 w 16"/>
                  <a:gd name="T3" fmla="*/ 4 h 58"/>
                  <a:gd name="T4" fmla="*/ 15 w 16"/>
                  <a:gd name="T5" fmla="*/ 53 h 58"/>
                  <a:gd name="T6" fmla="*/ 12 w 16"/>
                  <a:gd name="T7" fmla="*/ 58 h 58"/>
                  <a:gd name="T8" fmla="*/ 12 w 16"/>
                  <a:gd name="T9" fmla="*/ 58 h 58"/>
                  <a:gd name="T10" fmla="*/ 7 w 16"/>
                  <a:gd name="T11" fmla="*/ 54 h 58"/>
                  <a:gd name="T12" fmla="*/ 0 w 16"/>
                  <a:gd name="T13" fmla="*/ 5 h 58"/>
                  <a:gd name="T14" fmla="*/ 3 w 16"/>
                  <a:gd name="T15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58">
                    <a:moveTo>
                      <a:pt x="3" y="1"/>
                    </a:moveTo>
                    <a:cubicBezTo>
                      <a:pt x="5" y="0"/>
                      <a:pt x="8" y="2"/>
                      <a:pt x="8" y="4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6"/>
                      <a:pt x="14" y="58"/>
                      <a:pt x="12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10" y="58"/>
                      <a:pt x="8" y="57"/>
                      <a:pt x="7" y="5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1" y="1"/>
                      <a:pt x="3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83"/>
              <p:cNvSpPr>
                <a:spLocks/>
              </p:cNvSpPr>
              <p:nvPr/>
            </p:nvSpPr>
            <p:spPr bwMode="auto">
              <a:xfrm>
                <a:off x="7908925" y="5219700"/>
                <a:ext cx="44450" cy="217488"/>
              </a:xfrm>
              <a:custGeom>
                <a:avLst/>
                <a:gdLst>
                  <a:gd name="T0" fmla="*/ 4 w 12"/>
                  <a:gd name="T1" fmla="*/ 0 h 58"/>
                  <a:gd name="T2" fmla="*/ 8 w 12"/>
                  <a:gd name="T3" fmla="*/ 4 h 58"/>
                  <a:gd name="T4" fmla="*/ 12 w 12"/>
                  <a:gd name="T5" fmla="*/ 53 h 58"/>
                  <a:gd name="T6" fmla="*/ 8 w 12"/>
                  <a:gd name="T7" fmla="*/ 57 h 58"/>
                  <a:gd name="T8" fmla="*/ 8 w 12"/>
                  <a:gd name="T9" fmla="*/ 57 h 58"/>
                  <a:gd name="T10" fmla="*/ 4 w 12"/>
                  <a:gd name="T11" fmla="*/ 54 h 58"/>
                  <a:gd name="T12" fmla="*/ 0 w 12"/>
                  <a:gd name="T13" fmla="*/ 4 h 58"/>
                  <a:gd name="T14" fmla="*/ 4 w 12"/>
                  <a:gd name="T15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58">
                    <a:moveTo>
                      <a:pt x="4" y="0"/>
                    </a:moveTo>
                    <a:cubicBezTo>
                      <a:pt x="6" y="0"/>
                      <a:pt x="8" y="1"/>
                      <a:pt x="8" y="4"/>
                    </a:cubicBezTo>
                    <a:cubicBezTo>
                      <a:pt x="12" y="53"/>
                      <a:pt x="12" y="53"/>
                      <a:pt x="12" y="53"/>
                    </a:cubicBezTo>
                    <a:cubicBezTo>
                      <a:pt x="12" y="55"/>
                      <a:pt x="11" y="57"/>
                      <a:pt x="8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6" y="58"/>
                      <a:pt x="4" y="56"/>
                      <a:pt x="4" y="5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1" y="0"/>
                      <a:pt x="4" y="0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84"/>
              <p:cNvSpPr>
                <a:spLocks/>
              </p:cNvSpPr>
              <p:nvPr/>
            </p:nvSpPr>
            <p:spPr bwMode="auto">
              <a:xfrm>
                <a:off x="7183437" y="5024438"/>
                <a:ext cx="123825" cy="334963"/>
              </a:xfrm>
              <a:custGeom>
                <a:avLst/>
                <a:gdLst>
                  <a:gd name="T0" fmla="*/ 30 w 33"/>
                  <a:gd name="T1" fmla="*/ 1 h 89"/>
                  <a:gd name="T2" fmla="*/ 33 w 33"/>
                  <a:gd name="T3" fmla="*/ 6 h 89"/>
                  <a:gd name="T4" fmla="*/ 8 w 33"/>
                  <a:gd name="T5" fmla="*/ 85 h 89"/>
                  <a:gd name="T6" fmla="*/ 3 w 33"/>
                  <a:gd name="T7" fmla="*/ 88 h 89"/>
                  <a:gd name="T8" fmla="*/ 3 w 33"/>
                  <a:gd name="T9" fmla="*/ 88 h 89"/>
                  <a:gd name="T10" fmla="*/ 1 w 33"/>
                  <a:gd name="T11" fmla="*/ 83 h 89"/>
                  <a:gd name="T12" fmla="*/ 25 w 33"/>
                  <a:gd name="T13" fmla="*/ 4 h 89"/>
                  <a:gd name="T14" fmla="*/ 30 w 33"/>
                  <a:gd name="T15" fmla="*/ 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89">
                    <a:moveTo>
                      <a:pt x="30" y="1"/>
                    </a:moveTo>
                    <a:cubicBezTo>
                      <a:pt x="32" y="2"/>
                      <a:pt x="33" y="4"/>
                      <a:pt x="33" y="6"/>
                    </a:cubicBezTo>
                    <a:cubicBezTo>
                      <a:pt x="8" y="85"/>
                      <a:pt x="8" y="85"/>
                      <a:pt x="8" y="85"/>
                    </a:cubicBezTo>
                    <a:cubicBezTo>
                      <a:pt x="8" y="88"/>
                      <a:pt x="5" y="89"/>
                      <a:pt x="3" y="88"/>
                    </a:cubicBezTo>
                    <a:cubicBezTo>
                      <a:pt x="3" y="88"/>
                      <a:pt x="3" y="88"/>
                      <a:pt x="3" y="88"/>
                    </a:cubicBezTo>
                    <a:cubicBezTo>
                      <a:pt x="1" y="88"/>
                      <a:pt x="0" y="85"/>
                      <a:pt x="1" y="83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6" y="2"/>
                      <a:pt x="28" y="0"/>
                      <a:pt x="30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85"/>
              <p:cNvSpPr>
                <a:spLocks/>
              </p:cNvSpPr>
              <p:nvPr/>
            </p:nvSpPr>
            <p:spPr bwMode="auto">
              <a:xfrm>
                <a:off x="7672387" y="5219700"/>
                <a:ext cx="41275" cy="217488"/>
              </a:xfrm>
              <a:custGeom>
                <a:avLst/>
                <a:gdLst>
                  <a:gd name="T0" fmla="*/ 7 w 11"/>
                  <a:gd name="T1" fmla="*/ 0 h 58"/>
                  <a:gd name="T2" fmla="*/ 11 w 11"/>
                  <a:gd name="T3" fmla="*/ 5 h 58"/>
                  <a:gd name="T4" fmla="*/ 9 w 11"/>
                  <a:gd name="T5" fmla="*/ 54 h 58"/>
                  <a:gd name="T6" fmla="*/ 4 w 11"/>
                  <a:gd name="T7" fmla="*/ 58 h 58"/>
                  <a:gd name="T8" fmla="*/ 4 w 11"/>
                  <a:gd name="T9" fmla="*/ 58 h 58"/>
                  <a:gd name="T10" fmla="*/ 0 w 11"/>
                  <a:gd name="T11" fmla="*/ 54 h 58"/>
                  <a:gd name="T12" fmla="*/ 3 w 11"/>
                  <a:gd name="T13" fmla="*/ 4 h 58"/>
                  <a:gd name="T14" fmla="*/ 7 w 11"/>
                  <a:gd name="T15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58">
                    <a:moveTo>
                      <a:pt x="7" y="0"/>
                    </a:moveTo>
                    <a:cubicBezTo>
                      <a:pt x="9" y="1"/>
                      <a:pt x="11" y="2"/>
                      <a:pt x="11" y="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7"/>
                      <a:pt x="7" y="58"/>
                      <a:pt x="4" y="58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2" y="58"/>
                      <a:pt x="0" y="56"/>
                      <a:pt x="0" y="5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2"/>
                      <a:pt x="4" y="0"/>
                      <a:pt x="7" y="0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86"/>
              <p:cNvSpPr>
                <a:spLocks/>
              </p:cNvSpPr>
              <p:nvPr/>
            </p:nvSpPr>
            <p:spPr bwMode="auto">
              <a:xfrm>
                <a:off x="7548562" y="5211763"/>
                <a:ext cx="52388" cy="219075"/>
              </a:xfrm>
              <a:custGeom>
                <a:avLst/>
                <a:gdLst>
                  <a:gd name="T0" fmla="*/ 10 w 14"/>
                  <a:gd name="T1" fmla="*/ 0 h 58"/>
                  <a:gd name="T2" fmla="*/ 14 w 14"/>
                  <a:gd name="T3" fmla="*/ 4 h 58"/>
                  <a:gd name="T4" fmla="*/ 8 w 14"/>
                  <a:gd name="T5" fmla="*/ 54 h 58"/>
                  <a:gd name="T6" fmla="*/ 4 w 14"/>
                  <a:gd name="T7" fmla="*/ 57 h 58"/>
                  <a:gd name="T8" fmla="*/ 4 w 14"/>
                  <a:gd name="T9" fmla="*/ 57 h 58"/>
                  <a:gd name="T10" fmla="*/ 0 w 14"/>
                  <a:gd name="T11" fmla="*/ 53 h 58"/>
                  <a:gd name="T12" fmla="*/ 5 w 14"/>
                  <a:gd name="T13" fmla="*/ 4 h 58"/>
                  <a:gd name="T14" fmla="*/ 10 w 14"/>
                  <a:gd name="T15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58">
                    <a:moveTo>
                      <a:pt x="10" y="0"/>
                    </a:moveTo>
                    <a:cubicBezTo>
                      <a:pt x="12" y="0"/>
                      <a:pt x="14" y="2"/>
                      <a:pt x="14" y="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56"/>
                      <a:pt x="6" y="58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2" y="57"/>
                      <a:pt x="0" y="55"/>
                      <a:pt x="0" y="5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1"/>
                      <a:pt x="8" y="0"/>
                      <a:pt x="10" y="0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87"/>
              <p:cNvSpPr>
                <a:spLocks/>
              </p:cNvSpPr>
              <p:nvPr/>
            </p:nvSpPr>
            <p:spPr bwMode="auto">
              <a:xfrm>
                <a:off x="7424737" y="5192713"/>
                <a:ext cx="63500" cy="219075"/>
              </a:xfrm>
              <a:custGeom>
                <a:avLst/>
                <a:gdLst>
                  <a:gd name="T0" fmla="*/ 13 w 17"/>
                  <a:gd name="T1" fmla="*/ 1 h 58"/>
                  <a:gd name="T2" fmla="*/ 17 w 17"/>
                  <a:gd name="T3" fmla="*/ 5 h 58"/>
                  <a:gd name="T4" fmla="*/ 8 w 17"/>
                  <a:gd name="T5" fmla="*/ 54 h 58"/>
                  <a:gd name="T6" fmla="*/ 4 w 17"/>
                  <a:gd name="T7" fmla="*/ 58 h 58"/>
                  <a:gd name="T8" fmla="*/ 4 w 17"/>
                  <a:gd name="T9" fmla="*/ 58 h 58"/>
                  <a:gd name="T10" fmla="*/ 0 w 17"/>
                  <a:gd name="T11" fmla="*/ 53 h 58"/>
                  <a:gd name="T12" fmla="*/ 9 w 17"/>
                  <a:gd name="T13" fmla="*/ 4 h 58"/>
                  <a:gd name="T14" fmla="*/ 13 w 17"/>
                  <a:gd name="T15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58">
                    <a:moveTo>
                      <a:pt x="13" y="1"/>
                    </a:moveTo>
                    <a:cubicBezTo>
                      <a:pt x="16" y="1"/>
                      <a:pt x="17" y="3"/>
                      <a:pt x="17" y="5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56"/>
                      <a:pt x="6" y="58"/>
                      <a:pt x="4" y="58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2" y="57"/>
                      <a:pt x="0" y="55"/>
                      <a:pt x="0" y="53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2"/>
                      <a:pt x="11" y="0"/>
                      <a:pt x="13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Freeform 88"/>
              <p:cNvSpPr>
                <a:spLocks/>
              </p:cNvSpPr>
              <p:nvPr/>
            </p:nvSpPr>
            <p:spPr bwMode="auto">
              <a:xfrm>
                <a:off x="7299325" y="5170488"/>
                <a:ext cx="79375" cy="214313"/>
              </a:xfrm>
              <a:custGeom>
                <a:avLst/>
                <a:gdLst>
                  <a:gd name="T0" fmla="*/ 17 w 21"/>
                  <a:gd name="T1" fmla="*/ 0 h 57"/>
                  <a:gd name="T2" fmla="*/ 20 w 21"/>
                  <a:gd name="T3" fmla="*/ 5 h 57"/>
                  <a:gd name="T4" fmla="*/ 9 w 21"/>
                  <a:gd name="T5" fmla="*/ 54 h 57"/>
                  <a:gd name="T6" fmla="*/ 4 w 21"/>
                  <a:gd name="T7" fmla="*/ 57 h 57"/>
                  <a:gd name="T8" fmla="*/ 4 w 21"/>
                  <a:gd name="T9" fmla="*/ 57 h 57"/>
                  <a:gd name="T10" fmla="*/ 1 w 21"/>
                  <a:gd name="T11" fmla="*/ 52 h 57"/>
                  <a:gd name="T12" fmla="*/ 12 w 21"/>
                  <a:gd name="T13" fmla="*/ 3 h 57"/>
                  <a:gd name="T14" fmla="*/ 17 w 21"/>
                  <a:gd name="T15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57">
                    <a:moveTo>
                      <a:pt x="17" y="0"/>
                    </a:moveTo>
                    <a:cubicBezTo>
                      <a:pt x="19" y="1"/>
                      <a:pt x="21" y="3"/>
                      <a:pt x="20" y="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6"/>
                      <a:pt x="6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2" y="56"/>
                      <a:pt x="0" y="54"/>
                      <a:pt x="1" y="52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1"/>
                      <a:pt x="15" y="0"/>
                      <a:pt x="17" y="0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89"/>
              <p:cNvSpPr>
                <a:spLocks/>
              </p:cNvSpPr>
              <p:nvPr/>
            </p:nvSpPr>
            <p:spPr bwMode="auto">
              <a:xfrm>
                <a:off x="6623050" y="4791075"/>
                <a:ext cx="214313" cy="293688"/>
              </a:xfrm>
              <a:custGeom>
                <a:avLst/>
                <a:gdLst>
                  <a:gd name="T0" fmla="*/ 54 w 57"/>
                  <a:gd name="T1" fmla="*/ 2 h 78"/>
                  <a:gd name="T2" fmla="*/ 55 w 57"/>
                  <a:gd name="T3" fmla="*/ 7 h 78"/>
                  <a:gd name="T4" fmla="*/ 8 w 57"/>
                  <a:gd name="T5" fmla="*/ 75 h 78"/>
                  <a:gd name="T6" fmla="*/ 2 w 57"/>
                  <a:gd name="T7" fmla="*/ 76 h 78"/>
                  <a:gd name="T8" fmla="*/ 2 w 57"/>
                  <a:gd name="T9" fmla="*/ 76 h 78"/>
                  <a:gd name="T10" fmla="*/ 1 w 57"/>
                  <a:gd name="T11" fmla="*/ 71 h 78"/>
                  <a:gd name="T12" fmla="*/ 49 w 57"/>
                  <a:gd name="T13" fmla="*/ 3 h 78"/>
                  <a:gd name="T14" fmla="*/ 54 w 57"/>
                  <a:gd name="T15" fmla="*/ 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78">
                    <a:moveTo>
                      <a:pt x="54" y="2"/>
                    </a:moveTo>
                    <a:cubicBezTo>
                      <a:pt x="56" y="3"/>
                      <a:pt x="57" y="6"/>
                      <a:pt x="55" y="7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6" y="77"/>
                      <a:pt x="4" y="78"/>
                      <a:pt x="2" y="76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0" y="75"/>
                      <a:pt x="0" y="72"/>
                      <a:pt x="1" y="71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50" y="1"/>
                      <a:pt x="53" y="0"/>
                      <a:pt x="54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7" name="Freeform 90"/>
              <p:cNvSpPr>
                <a:spLocks/>
              </p:cNvSpPr>
              <p:nvPr/>
            </p:nvSpPr>
            <p:spPr bwMode="auto">
              <a:xfrm>
                <a:off x="7062787" y="5103813"/>
                <a:ext cx="98425" cy="206375"/>
              </a:xfrm>
              <a:custGeom>
                <a:avLst/>
                <a:gdLst>
                  <a:gd name="T0" fmla="*/ 23 w 26"/>
                  <a:gd name="T1" fmla="*/ 0 h 55"/>
                  <a:gd name="T2" fmla="*/ 25 w 26"/>
                  <a:gd name="T3" fmla="*/ 6 h 55"/>
                  <a:gd name="T4" fmla="*/ 8 w 26"/>
                  <a:gd name="T5" fmla="*/ 52 h 55"/>
                  <a:gd name="T6" fmla="*/ 3 w 26"/>
                  <a:gd name="T7" fmla="*/ 55 h 55"/>
                  <a:gd name="T8" fmla="*/ 3 w 26"/>
                  <a:gd name="T9" fmla="*/ 55 h 55"/>
                  <a:gd name="T10" fmla="*/ 0 w 26"/>
                  <a:gd name="T11" fmla="*/ 50 h 55"/>
                  <a:gd name="T12" fmla="*/ 18 w 26"/>
                  <a:gd name="T13" fmla="*/ 3 h 55"/>
                  <a:gd name="T14" fmla="*/ 23 w 26"/>
                  <a:gd name="T1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55">
                    <a:moveTo>
                      <a:pt x="23" y="0"/>
                    </a:moveTo>
                    <a:cubicBezTo>
                      <a:pt x="25" y="1"/>
                      <a:pt x="26" y="4"/>
                      <a:pt x="25" y="6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7" y="54"/>
                      <a:pt x="5" y="55"/>
                      <a:pt x="3" y="55"/>
                    </a:cubicBezTo>
                    <a:cubicBezTo>
                      <a:pt x="3" y="55"/>
                      <a:pt x="3" y="55"/>
                      <a:pt x="3" y="55"/>
                    </a:cubicBezTo>
                    <a:cubicBezTo>
                      <a:pt x="1" y="54"/>
                      <a:pt x="0" y="52"/>
                      <a:pt x="0" y="50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1"/>
                      <a:pt x="21" y="0"/>
                      <a:pt x="23" y="0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8" name="Freeform 91"/>
              <p:cNvSpPr>
                <a:spLocks/>
              </p:cNvSpPr>
              <p:nvPr/>
            </p:nvSpPr>
            <p:spPr bwMode="auto">
              <a:xfrm>
                <a:off x="6946900" y="5057775"/>
                <a:ext cx="109538" cy="206375"/>
              </a:xfrm>
              <a:custGeom>
                <a:avLst/>
                <a:gdLst>
                  <a:gd name="T0" fmla="*/ 26 w 29"/>
                  <a:gd name="T1" fmla="*/ 1 h 55"/>
                  <a:gd name="T2" fmla="*/ 28 w 29"/>
                  <a:gd name="T3" fmla="*/ 6 h 55"/>
                  <a:gd name="T4" fmla="*/ 8 w 29"/>
                  <a:gd name="T5" fmla="*/ 52 h 55"/>
                  <a:gd name="T6" fmla="*/ 3 w 29"/>
                  <a:gd name="T7" fmla="*/ 54 h 55"/>
                  <a:gd name="T8" fmla="*/ 3 w 29"/>
                  <a:gd name="T9" fmla="*/ 54 h 55"/>
                  <a:gd name="T10" fmla="*/ 1 w 29"/>
                  <a:gd name="T11" fmla="*/ 48 h 55"/>
                  <a:gd name="T12" fmla="*/ 21 w 29"/>
                  <a:gd name="T13" fmla="*/ 3 h 55"/>
                  <a:gd name="T14" fmla="*/ 26 w 29"/>
                  <a:gd name="T15" fmla="*/ 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55">
                    <a:moveTo>
                      <a:pt x="26" y="1"/>
                    </a:moveTo>
                    <a:cubicBezTo>
                      <a:pt x="28" y="2"/>
                      <a:pt x="29" y="4"/>
                      <a:pt x="28" y="6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7" y="54"/>
                      <a:pt x="5" y="55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1" y="53"/>
                      <a:pt x="0" y="50"/>
                      <a:pt x="1" y="48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2" y="1"/>
                      <a:pt x="24" y="0"/>
                      <a:pt x="26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59" name="Freeform 92"/>
              <p:cNvSpPr>
                <a:spLocks/>
              </p:cNvSpPr>
              <p:nvPr/>
            </p:nvSpPr>
            <p:spPr bwMode="auto">
              <a:xfrm>
                <a:off x="6834187" y="5008563"/>
                <a:ext cx="120650" cy="200025"/>
              </a:xfrm>
              <a:custGeom>
                <a:avLst/>
                <a:gdLst>
                  <a:gd name="T0" fmla="*/ 30 w 32"/>
                  <a:gd name="T1" fmla="*/ 1 h 53"/>
                  <a:gd name="T2" fmla="*/ 31 w 32"/>
                  <a:gd name="T3" fmla="*/ 6 h 53"/>
                  <a:gd name="T4" fmla="*/ 8 w 32"/>
                  <a:gd name="T5" fmla="*/ 50 h 53"/>
                  <a:gd name="T6" fmla="*/ 3 w 32"/>
                  <a:gd name="T7" fmla="*/ 52 h 53"/>
                  <a:gd name="T8" fmla="*/ 3 w 32"/>
                  <a:gd name="T9" fmla="*/ 52 h 53"/>
                  <a:gd name="T10" fmla="*/ 1 w 32"/>
                  <a:gd name="T11" fmla="*/ 46 h 53"/>
                  <a:gd name="T12" fmla="*/ 24 w 32"/>
                  <a:gd name="T13" fmla="*/ 2 h 53"/>
                  <a:gd name="T14" fmla="*/ 30 w 32"/>
                  <a:gd name="T15" fmla="*/ 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53">
                    <a:moveTo>
                      <a:pt x="30" y="1"/>
                    </a:moveTo>
                    <a:cubicBezTo>
                      <a:pt x="32" y="2"/>
                      <a:pt x="32" y="4"/>
                      <a:pt x="31" y="6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7" y="52"/>
                      <a:pt x="5" y="53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1" y="51"/>
                      <a:pt x="0" y="48"/>
                      <a:pt x="1" y="46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5" y="0"/>
                      <a:pt x="28" y="0"/>
                      <a:pt x="30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0" name="Freeform 93"/>
              <p:cNvSpPr>
                <a:spLocks/>
              </p:cNvSpPr>
              <p:nvPr/>
            </p:nvSpPr>
            <p:spPr bwMode="auto">
              <a:xfrm>
                <a:off x="6724650" y="4953000"/>
                <a:ext cx="131763" cy="192088"/>
              </a:xfrm>
              <a:custGeom>
                <a:avLst/>
                <a:gdLst>
                  <a:gd name="T0" fmla="*/ 33 w 35"/>
                  <a:gd name="T1" fmla="*/ 1 h 51"/>
                  <a:gd name="T2" fmla="*/ 34 w 35"/>
                  <a:gd name="T3" fmla="*/ 6 h 51"/>
                  <a:gd name="T4" fmla="*/ 8 w 35"/>
                  <a:gd name="T5" fmla="*/ 49 h 51"/>
                  <a:gd name="T6" fmla="*/ 3 w 35"/>
                  <a:gd name="T7" fmla="*/ 50 h 51"/>
                  <a:gd name="T8" fmla="*/ 3 w 35"/>
                  <a:gd name="T9" fmla="*/ 50 h 51"/>
                  <a:gd name="T10" fmla="*/ 1 w 35"/>
                  <a:gd name="T11" fmla="*/ 45 h 51"/>
                  <a:gd name="T12" fmla="*/ 27 w 35"/>
                  <a:gd name="T13" fmla="*/ 2 h 51"/>
                  <a:gd name="T14" fmla="*/ 33 w 35"/>
                  <a:gd name="T15" fmla="*/ 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51">
                    <a:moveTo>
                      <a:pt x="33" y="1"/>
                    </a:moveTo>
                    <a:cubicBezTo>
                      <a:pt x="35" y="2"/>
                      <a:pt x="35" y="4"/>
                      <a:pt x="34" y="6"/>
                    </a:cubicBezTo>
                    <a:cubicBezTo>
                      <a:pt x="8" y="49"/>
                      <a:pt x="8" y="49"/>
                      <a:pt x="8" y="49"/>
                    </a:cubicBezTo>
                    <a:cubicBezTo>
                      <a:pt x="7" y="51"/>
                      <a:pt x="5" y="51"/>
                      <a:pt x="3" y="50"/>
                    </a:cubicBezTo>
                    <a:cubicBezTo>
                      <a:pt x="3" y="50"/>
                      <a:pt x="3" y="50"/>
                      <a:pt x="3" y="50"/>
                    </a:cubicBezTo>
                    <a:cubicBezTo>
                      <a:pt x="1" y="49"/>
                      <a:pt x="0" y="47"/>
                      <a:pt x="1" y="45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0"/>
                      <a:pt x="31" y="0"/>
                      <a:pt x="33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1" name="Freeform 94"/>
              <p:cNvSpPr>
                <a:spLocks/>
              </p:cNvSpPr>
              <p:nvPr/>
            </p:nvSpPr>
            <p:spPr bwMode="auto">
              <a:xfrm>
                <a:off x="6172200" y="4425950"/>
                <a:ext cx="285750" cy="222250"/>
              </a:xfrm>
              <a:custGeom>
                <a:avLst/>
                <a:gdLst>
                  <a:gd name="T0" fmla="*/ 75 w 76"/>
                  <a:gd name="T1" fmla="*/ 2 h 59"/>
                  <a:gd name="T2" fmla="*/ 74 w 76"/>
                  <a:gd name="T3" fmla="*/ 8 h 59"/>
                  <a:gd name="T4" fmla="*/ 7 w 76"/>
                  <a:gd name="T5" fmla="*/ 57 h 59"/>
                  <a:gd name="T6" fmla="*/ 2 w 76"/>
                  <a:gd name="T7" fmla="*/ 57 h 59"/>
                  <a:gd name="T8" fmla="*/ 2 w 76"/>
                  <a:gd name="T9" fmla="*/ 57 h 59"/>
                  <a:gd name="T10" fmla="*/ 3 w 76"/>
                  <a:gd name="T11" fmla="*/ 51 h 59"/>
                  <a:gd name="T12" fmla="*/ 69 w 76"/>
                  <a:gd name="T13" fmla="*/ 1 h 59"/>
                  <a:gd name="T14" fmla="*/ 75 w 76"/>
                  <a:gd name="T15" fmla="*/ 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59">
                    <a:moveTo>
                      <a:pt x="75" y="2"/>
                    </a:moveTo>
                    <a:cubicBezTo>
                      <a:pt x="76" y="4"/>
                      <a:pt x="76" y="6"/>
                      <a:pt x="74" y="8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6" y="59"/>
                      <a:pt x="3" y="58"/>
                      <a:pt x="2" y="57"/>
                    </a:cubicBezTo>
                    <a:cubicBezTo>
                      <a:pt x="2" y="57"/>
                      <a:pt x="2" y="57"/>
                      <a:pt x="2" y="57"/>
                    </a:cubicBezTo>
                    <a:cubicBezTo>
                      <a:pt x="0" y="55"/>
                      <a:pt x="1" y="52"/>
                      <a:pt x="3" y="51"/>
                    </a:cubicBezTo>
                    <a:cubicBezTo>
                      <a:pt x="69" y="1"/>
                      <a:pt x="69" y="1"/>
                      <a:pt x="69" y="1"/>
                    </a:cubicBezTo>
                    <a:cubicBezTo>
                      <a:pt x="71" y="0"/>
                      <a:pt x="73" y="0"/>
                      <a:pt x="75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2" name="Freeform 95"/>
              <p:cNvSpPr>
                <a:spLocks/>
              </p:cNvSpPr>
              <p:nvPr/>
            </p:nvSpPr>
            <p:spPr bwMode="auto">
              <a:xfrm>
                <a:off x="6521450" y="4821238"/>
                <a:ext cx="150813" cy="180975"/>
              </a:xfrm>
              <a:custGeom>
                <a:avLst/>
                <a:gdLst>
                  <a:gd name="T0" fmla="*/ 38 w 40"/>
                  <a:gd name="T1" fmla="*/ 1 h 48"/>
                  <a:gd name="T2" fmla="*/ 39 w 40"/>
                  <a:gd name="T3" fmla="*/ 7 h 48"/>
                  <a:gd name="T4" fmla="*/ 8 w 40"/>
                  <a:gd name="T5" fmla="*/ 46 h 48"/>
                  <a:gd name="T6" fmla="*/ 2 w 40"/>
                  <a:gd name="T7" fmla="*/ 46 h 48"/>
                  <a:gd name="T8" fmla="*/ 2 w 40"/>
                  <a:gd name="T9" fmla="*/ 46 h 48"/>
                  <a:gd name="T10" fmla="*/ 1 w 40"/>
                  <a:gd name="T11" fmla="*/ 41 h 48"/>
                  <a:gd name="T12" fmla="*/ 32 w 40"/>
                  <a:gd name="T13" fmla="*/ 2 h 48"/>
                  <a:gd name="T14" fmla="*/ 38 w 40"/>
                  <a:gd name="T15" fmla="*/ 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48">
                    <a:moveTo>
                      <a:pt x="38" y="1"/>
                    </a:moveTo>
                    <a:cubicBezTo>
                      <a:pt x="40" y="2"/>
                      <a:pt x="40" y="5"/>
                      <a:pt x="39" y="7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6" y="48"/>
                      <a:pt x="4" y="48"/>
                      <a:pt x="2" y="46"/>
                    </a:cubicBezTo>
                    <a:cubicBezTo>
                      <a:pt x="2" y="46"/>
                      <a:pt x="2" y="46"/>
                      <a:pt x="2" y="46"/>
                    </a:cubicBezTo>
                    <a:cubicBezTo>
                      <a:pt x="0" y="45"/>
                      <a:pt x="0" y="43"/>
                      <a:pt x="1" y="41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4" y="0"/>
                      <a:pt x="36" y="0"/>
                      <a:pt x="38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3" name="Freeform 96"/>
              <p:cNvSpPr>
                <a:spLocks/>
              </p:cNvSpPr>
              <p:nvPr/>
            </p:nvSpPr>
            <p:spPr bwMode="auto">
              <a:xfrm>
                <a:off x="6427787" y="4746625"/>
                <a:ext cx="158750" cy="173038"/>
              </a:xfrm>
              <a:custGeom>
                <a:avLst/>
                <a:gdLst>
                  <a:gd name="T0" fmla="*/ 40 w 42"/>
                  <a:gd name="T1" fmla="*/ 2 h 46"/>
                  <a:gd name="T2" fmla="*/ 40 w 42"/>
                  <a:gd name="T3" fmla="*/ 7 h 46"/>
                  <a:gd name="T4" fmla="*/ 7 w 42"/>
                  <a:gd name="T5" fmla="*/ 44 h 46"/>
                  <a:gd name="T6" fmla="*/ 2 w 42"/>
                  <a:gd name="T7" fmla="*/ 45 h 46"/>
                  <a:gd name="T8" fmla="*/ 2 w 42"/>
                  <a:gd name="T9" fmla="*/ 45 h 46"/>
                  <a:gd name="T10" fmla="*/ 1 w 42"/>
                  <a:gd name="T11" fmla="*/ 39 h 46"/>
                  <a:gd name="T12" fmla="*/ 34 w 42"/>
                  <a:gd name="T13" fmla="*/ 2 h 46"/>
                  <a:gd name="T14" fmla="*/ 40 w 42"/>
                  <a:gd name="T15" fmla="*/ 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46">
                    <a:moveTo>
                      <a:pt x="40" y="2"/>
                    </a:moveTo>
                    <a:cubicBezTo>
                      <a:pt x="42" y="3"/>
                      <a:pt x="42" y="6"/>
                      <a:pt x="40" y="7"/>
                    </a:cubicBezTo>
                    <a:cubicBezTo>
                      <a:pt x="7" y="44"/>
                      <a:pt x="7" y="44"/>
                      <a:pt x="7" y="44"/>
                    </a:cubicBezTo>
                    <a:cubicBezTo>
                      <a:pt x="6" y="46"/>
                      <a:pt x="3" y="46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0" y="43"/>
                      <a:pt x="0" y="41"/>
                      <a:pt x="1" y="39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6" y="0"/>
                      <a:pt x="39" y="0"/>
                      <a:pt x="40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4" name="Freeform 97"/>
              <p:cNvSpPr>
                <a:spLocks/>
              </p:cNvSpPr>
              <p:nvPr/>
            </p:nvSpPr>
            <p:spPr bwMode="auto">
              <a:xfrm>
                <a:off x="6337300" y="4667250"/>
                <a:ext cx="166688" cy="165100"/>
              </a:xfrm>
              <a:custGeom>
                <a:avLst/>
                <a:gdLst>
                  <a:gd name="T0" fmla="*/ 43 w 44"/>
                  <a:gd name="T1" fmla="*/ 2 h 44"/>
                  <a:gd name="T2" fmla="*/ 43 w 44"/>
                  <a:gd name="T3" fmla="*/ 7 h 44"/>
                  <a:gd name="T4" fmla="*/ 7 w 44"/>
                  <a:gd name="T5" fmla="*/ 42 h 44"/>
                  <a:gd name="T6" fmla="*/ 2 w 44"/>
                  <a:gd name="T7" fmla="*/ 42 h 44"/>
                  <a:gd name="T8" fmla="*/ 2 w 44"/>
                  <a:gd name="T9" fmla="*/ 42 h 44"/>
                  <a:gd name="T10" fmla="*/ 2 w 44"/>
                  <a:gd name="T11" fmla="*/ 36 h 44"/>
                  <a:gd name="T12" fmla="*/ 37 w 44"/>
                  <a:gd name="T13" fmla="*/ 2 h 44"/>
                  <a:gd name="T14" fmla="*/ 43 w 44"/>
                  <a:gd name="T15" fmla="*/ 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" h="44">
                    <a:moveTo>
                      <a:pt x="43" y="2"/>
                    </a:moveTo>
                    <a:cubicBezTo>
                      <a:pt x="44" y="3"/>
                      <a:pt x="44" y="6"/>
                      <a:pt x="43" y="7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6" y="44"/>
                      <a:pt x="3" y="44"/>
                      <a:pt x="2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0" y="41"/>
                      <a:pt x="0" y="38"/>
                      <a:pt x="2" y="36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9" y="0"/>
                      <a:pt x="41" y="0"/>
                      <a:pt x="43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5" name="Freeform 98"/>
              <p:cNvSpPr>
                <a:spLocks/>
              </p:cNvSpPr>
              <p:nvPr/>
            </p:nvSpPr>
            <p:spPr bwMode="auto">
              <a:xfrm>
                <a:off x="6254750" y="4584700"/>
                <a:ext cx="173038" cy="153988"/>
              </a:xfrm>
              <a:custGeom>
                <a:avLst/>
                <a:gdLst>
                  <a:gd name="T0" fmla="*/ 45 w 46"/>
                  <a:gd name="T1" fmla="*/ 1 h 41"/>
                  <a:gd name="T2" fmla="*/ 44 w 46"/>
                  <a:gd name="T3" fmla="*/ 7 h 41"/>
                  <a:gd name="T4" fmla="*/ 7 w 46"/>
                  <a:gd name="T5" fmla="*/ 40 h 41"/>
                  <a:gd name="T6" fmla="*/ 1 w 46"/>
                  <a:gd name="T7" fmla="*/ 39 h 41"/>
                  <a:gd name="T8" fmla="*/ 1 w 46"/>
                  <a:gd name="T9" fmla="*/ 39 h 41"/>
                  <a:gd name="T10" fmla="*/ 1 w 46"/>
                  <a:gd name="T11" fmla="*/ 34 h 41"/>
                  <a:gd name="T12" fmla="*/ 39 w 46"/>
                  <a:gd name="T13" fmla="*/ 1 h 41"/>
                  <a:gd name="T14" fmla="*/ 45 w 46"/>
                  <a:gd name="T15" fmla="*/ 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" h="41">
                    <a:moveTo>
                      <a:pt x="45" y="1"/>
                    </a:moveTo>
                    <a:cubicBezTo>
                      <a:pt x="46" y="3"/>
                      <a:pt x="46" y="6"/>
                      <a:pt x="44" y="7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5" y="41"/>
                      <a:pt x="3" y="41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38"/>
                      <a:pt x="0" y="35"/>
                      <a:pt x="1" y="34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41" y="0"/>
                      <a:pt x="43" y="0"/>
                      <a:pt x="45" y="1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6" name="Freeform 99"/>
              <p:cNvSpPr>
                <a:spLocks/>
              </p:cNvSpPr>
              <p:nvPr/>
            </p:nvSpPr>
            <p:spPr bwMode="auto">
              <a:xfrm>
                <a:off x="5883275" y="3960813"/>
                <a:ext cx="327025" cy="134938"/>
              </a:xfrm>
              <a:custGeom>
                <a:avLst/>
                <a:gdLst>
                  <a:gd name="T0" fmla="*/ 87 w 87"/>
                  <a:gd name="T1" fmla="*/ 3 h 36"/>
                  <a:gd name="T2" fmla="*/ 84 w 87"/>
                  <a:gd name="T3" fmla="*/ 8 h 36"/>
                  <a:gd name="T4" fmla="*/ 6 w 87"/>
                  <a:gd name="T5" fmla="*/ 35 h 36"/>
                  <a:gd name="T6" fmla="*/ 0 w 87"/>
                  <a:gd name="T7" fmla="*/ 33 h 36"/>
                  <a:gd name="T8" fmla="*/ 0 w 87"/>
                  <a:gd name="T9" fmla="*/ 33 h 36"/>
                  <a:gd name="T10" fmla="*/ 3 w 87"/>
                  <a:gd name="T11" fmla="*/ 27 h 36"/>
                  <a:gd name="T12" fmla="*/ 82 w 87"/>
                  <a:gd name="T13" fmla="*/ 1 h 36"/>
                  <a:gd name="T14" fmla="*/ 87 w 87"/>
                  <a:gd name="T1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" h="36">
                    <a:moveTo>
                      <a:pt x="87" y="3"/>
                    </a:moveTo>
                    <a:cubicBezTo>
                      <a:pt x="87" y="5"/>
                      <a:pt x="86" y="7"/>
                      <a:pt x="84" y="8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3" y="36"/>
                      <a:pt x="1" y="35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0"/>
                      <a:pt x="1" y="28"/>
                      <a:pt x="3" y="27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4" y="0"/>
                      <a:pt x="86" y="1"/>
                      <a:pt x="87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7" name="Freeform 100"/>
              <p:cNvSpPr>
                <a:spLocks/>
              </p:cNvSpPr>
              <p:nvPr/>
            </p:nvSpPr>
            <p:spPr bwMode="auto">
              <a:xfrm>
                <a:off x="6105525" y="4400550"/>
                <a:ext cx="187325" cy="139700"/>
              </a:xfrm>
              <a:custGeom>
                <a:avLst/>
                <a:gdLst>
                  <a:gd name="T0" fmla="*/ 49 w 50"/>
                  <a:gd name="T1" fmla="*/ 2 h 37"/>
                  <a:gd name="T2" fmla="*/ 48 w 50"/>
                  <a:gd name="T3" fmla="*/ 8 h 37"/>
                  <a:gd name="T4" fmla="*/ 7 w 50"/>
                  <a:gd name="T5" fmla="*/ 36 h 37"/>
                  <a:gd name="T6" fmla="*/ 1 w 50"/>
                  <a:gd name="T7" fmla="*/ 35 h 37"/>
                  <a:gd name="T8" fmla="*/ 1 w 50"/>
                  <a:gd name="T9" fmla="*/ 35 h 37"/>
                  <a:gd name="T10" fmla="*/ 2 w 50"/>
                  <a:gd name="T11" fmla="*/ 29 h 37"/>
                  <a:gd name="T12" fmla="*/ 43 w 50"/>
                  <a:gd name="T13" fmla="*/ 1 h 37"/>
                  <a:gd name="T14" fmla="*/ 49 w 50"/>
                  <a:gd name="T15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" h="37">
                    <a:moveTo>
                      <a:pt x="49" y="2"/>
                    </a:moveTo>
                    <a:cubicBezTo>
                      <a:pt x="50" y="4"/>
                      <a:pt x="50" y="7"/>
                      <a:pt x="48" y="8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5" y="37"/>
                      <a:pt x="2" y="36"/>
                      <a:pt x="1" y="35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3"/>
                      <a:pt x="0" y="30"/>
                      <a:pt x="2" y="29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5" y="0"/>
                      <a:pt x="48" y="1"/>
                      <a:pt x="49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8" name="Freeform 101"/>
              <p:cNvSpPr>
                <a:spLocks/>
              </p:cNvSpPr>
              <p:nvPr/>
            </p:nvSpPr>
            <p:spPr bwMode="auto">
              <a:xfrm>
                <a:off x="6037262" y="4302125"/>
                <a:ext cx="200025" cy="131763"/>
              </a:xfrm>
              <a:custGeom>
                <a:avLst/>
                <a:gdLst>
                  <a:gd name="T0" fmla="*/ 51 w 53"/>
                  <a:gd name="T1" fmla="*/ 3 h 35"/>
                  <a:gd name="T2" fmla="*/ 50 w 53"/>
                  <a:gd name="T3" fmla="*/ 8 h 35"/>
                  <a:gd name="T4" fmla="*/ 7 w 53"/>
                  <a:gd name="T5" fmla="*/ 33 h 35"/>
                  <a:gd name="T6" fmla="*/ 1 w 53"/>
                  <a:gd name="T7" fmla="*/ 32 h 35"/>
                  <a:gd name="T8" fmla="*/ 1 w 53"/>
                  <a:gd name="T9" fmla="*/ 32 h 35"/>
                  <a:gd name="T10" fmla="*/ 3 w 53"/>
                  <a:gd name="T11" fmla="*/ 26 h 35"/>
                  <a:gd name="T12" fmla="*/ 46 w 53"/>
                  <a:gd name="T13" fmla="*/ 1 h 35"/>
                  <a:gd name="T14" fmla="*/ 51 w 53"/>
                  <a:gd name="T15" fmla="*/ 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3" h="35">
                    <a:moveTo>
                      <a:pt x="51" y="3"/>
                    </a:moveTo>
                    <a:cubicBezTo>
                      <a:pt x="53" y="5"/>
                      <a:pt x="52" y="7"/>
                      <a:pt x="50" y="8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5" y="35"/>
                      <a:pt x="3" y="34"/>
                      <a:pt x="1" y="32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0" y="30"/>
                      <a:pt x="1" y="28"/>
                      <a:pt x="3" y="26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8" y="0"/>
                      <a:pt x="50" y="1"/>
                      <a:pt x="51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69" name="Freeform 102"/>
              <p:cNvSpPr>
                <a:spLocks/>
              </p:cNvSpPr>
              <p:nvPr/>
            </p:nvSpPr>
            <p:spPr bwMode="auto">
              <a:xfrm>
                <a:off x="5981700" y="4205288"/>
                <a:ext cx="201613" cy="115888"/>
              </a:xfrm>
              <a:custGeom>
                <a:avLst/>
                <a:gdLst>
                  <a:gd name="T0" fmla="*/ 53 w 54"/>
                  <a:gd name="T1" fmla="*/ 2 h 31"/>
                  <a:gd name="T2" fmla="*/ 51 w 54"/>
                  <a:gd name="T3" fmla="*/ 8 h 31"/>
                  <a:gd name="T4" fmla="*/ 6 w 54"/>
                  <a:gd name="T5" fmla="*/ 30 h 31"/>
                  <a:gd name="T6" fmla="*/ 1 w 54"/>
                  <a:gd name="T7" fmla="*/ 28 h 31"/>
                  <a:gd name="T8" fmla="*/ 1 w 54"/>
                  <a:gd name="T9" fmla="*/ 28 h 31"/>
                  <a:gd name="T10" fmla="*/ 3 w 54"/>
                  <a:gd name="T11" fmla="*/ 23 h 31"/>
                  <a:gd name="T12" fmla="*/ 47 w 54"/>
                  <a:gd name="T13" fmla="*/ 1 h 31"/>
                  <a:gd name="T14" fmla="*/ 53 w 54"/>
                  <a:gd name="T15" fmla="*/ 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31">
                    <a:moveTo>
                      <a:pt x="53" y="2"/>
                    </a:moveTo>
                    <a:cubicBezTo>
                      <a:pt x="54" y="4"/>
                      <a:pt x="53" y="7"/>
                      <a:pt x="51" y="8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4" y="31"/>
                      <a:pt x="2" y="30"/>
                      <a:pt x="1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0" y="26"/>
                      <a:pt x="1" y="24"/>
                      <a:pt x="3" y="23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9" y="0"/>
                      <a:pt x="52" y="0"/>
                      <a:pt x="53" y="2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70" name="Freeform 103"/>
              <p:cNvSpPr>
                <a:spLocks/>
              </p:cNvSpPr>
              <p:nvPr/>
            </p:nvSpPr>
            <p:spPr bwMode="auto">
              <a:xfrm>
                <a:off x="5927725" y="4100513"/>
                <a:ext cx="207963" cy="107950"/>
              </a:xfrm>
              <a:custGeom>
                <a:avLst/>
                <a:gdLst>
                  <a:gd name="T0" fmla="*/ 54 w 55"/>
                  <a:gd name="T1" fmla="*/ 3 h 29"/>
                  <a:gd name="T2" fmla="*/ 52 w 55"/>
                  <a:gd name="T3" fmla="*/ 8 h 29"/>
                  <a:gd name="T4" fmla="*/ 6 w 55"/>
                  <a:gd name="T5" fmla="*/ 28 h 29"/>
                  <a:gd name="T6" fmla="*/ 1 w 55"/>
                  <a:gd name="T7" fmla="*/ 26 h 29"/>
                  <a:gd name="T8" fmla="*/ 1 w 55"/>
                  <a:gd name="T9" fmla="*/ 26 h 29"/>
                  <a:gd name="T10" fmla="*/ 3 w 55"/>
                  <a:gd name="T11" fmla="*/ 20 h 29"/>
                  <a:gd name="T12" fmla="*/ 49 w 55"/>
                  <a:gd name="T13" fmla="*/ 1 h 29"/>
                  <a:gd name="T14" fmla="*/ 54 w 55"/>
                  <a:gd name="T15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29">
                    <a:moveTo>
                      <a:pt x="54" y="3"/>
                    </a:moveTo>
                    <a:cubicBezTo>
                      <a:pt x="55" y="5"/>
                      <a:pt x="54" y="7"/>
                      <a:pt x="52" y="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4" y="29"/>
                      <a:pt x="2" y="28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0" y="24"/>
                      <a:pt x="1" y="21"/>
                      <a:pt x="3" y="20"/>
                    </a:cubicBezTo>
                    <a:cubicBezTo>
                      <a:pt x="49" y="1"/>
                      <a:pt x="49" y="1"/>
                      <a:pt x="49" y="1"/>
                    </a:cubicBezTo>
                    <a:cubicBezTo>
                      <a:pt x="51" y="0"/>
                      <a:pt x="53" y="1"/>
                      <a:pt x="54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71" name="Freeform 104"/>
              <p:cNvSpPr>
                <a:spLocks/>
              </p:cNvSpPr>
              <p:nvPr/>
            </p:nvSpPr>
            <p:spPr bwMode="auto">
              <a:xfrm>
                <a:off x="5778500" y="3416300"/>
                <a:ext cx="341313" cy="33338"/>
              </a:xfrm>
              <a:custGeom>
                <a:avLst/>
                <a:gdLst>
                  <a:gd name="T0" fmla="*/ 91 w 91"/>
                  <a:gd name="T1" fmla="*/ 4 h 9"/>
                  <a:gd name="T2" fmla="*/ 87 w 91"/>
                  <a:gd name="T3" fmla="*/ 9 h 9"/>
                  <a:gd name="T4" fmla="*/ 4 w 91"/>
                  <a:gd name="T5" fmla="*/ 9 h 9"/>
                  <a:gd name="T6" fmla="*/ 0 w 91"/>
                  <a:gd name="T7" fmla="*/ 5 h 9"/>
                  <a:gd name="T8" fmla="*/ 0 w 91"/>
                  <a:gd name="T9" fmla="*/ 5 h 9"/>
                  <a:gd name="T10" fmla="*/ 4 w 91"/>
                  <a:gd name="T11" fmla="*/ 1 h 9"/>
                  <a:gd name="T12" fmla="*/ 87 w 91"/>
                  <a:gd name="T13" fmla="*/ 0 h 9"/>
                  <a:gd name="T14" fmla="*/ 91 w 91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1" h="9">
                    <a:moveTo>
                      <a:pt x="91" y="4"/>
                    </a:moveTo>
                    <a:cubicBezTo>
                      <a:pt x="91" y="7"/>
                      <a:pt x="89" y="9"/>
                      <a:pt x="87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1" y="9"/>
                      <a:pt x="0" y="7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1" y="1"/>
                      <a:pt x="4" y="1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89" y="0"/>
                      <a:pt x="91" y="2"/>
                      <a:pt x="91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72" name="Freeform 105"/>
              <p:cNvSpPr>
                <a:spLocks/>
              </p:cNvSpPr>
              <p:nvPr/>
            </p:nvSpPr>
            <p:spPr bwMode="auto">
              <a:xfrm>
                <a:off x="5842000" y="3859213"/>
                <a:ext cx="214313" cy="82550"/>
              </a:xfrm>
              <a:custGeom>
                <a:avLst/>
                <a:gdLst>
                  <a:gd name="T0" fmla="*/ 56 w 57"/>
                  <a:gd name="T1" fmla="*/ 4 h 22"/>
                  <a:gd name="T2" fmla="*/ 53 w 57"/>
                  <a:gd name="T3" fmla="*/ 8 h 22"/>
                  <a:gd name="T4" fmla="*/ 5 w 57"/>
                  <a:gd name="T5" fmla="*/ 21 h 22"/>
                  <a:gd name="T6" fmla="*/ 0 w 57"/>
                  <a:gd name="T7" fmla="*/ 18 h 22"/>
                  <a:gd name="T8" fmla="*/ 0 w 57"/>
                  <a:gd name="T9" fmla="*/ 18 h 22"/>
                  <a:gd name="T10" fmla="*/ 3 w 57"/>
                  <a:gd name="T11" fmla="*/ 13 h 22"/>
                  <a:gd name="T12" fmla="*/ 51 w 57"/>
                  <a:gd name="T13" fmla="*/ 1 h 22"/>
                  <a:gd name="T14" fmla="*/ 56 w 57"/>
                  <a:gd name="T1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22">
                    <a:moveTo>
                      <a:pt x="56" y="4"/>
                    </a:moveTo>
                    <a:cubicBezTo>
                      <a:pt x="57" y="6"/>
                      <a:pt x="56" y="8"/>
                      <a:pt x="53" y="8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3" y="22"/>
                      <a:pt x="1" y="21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6"/>
                      <a:pt x="1" y="14"/>
                      <a:pt x="3" y="13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4" y="0"/>
                      <a:pt x="56" y="1"/>
                      <a:pt x="56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73" name="Freeform 106"/>
              <p:cNvSpPr>
                <a:spLocks/>
              </p:cNvSpPr>
              <p:nvPr/>
            </p:nvSpPr>
            <p:spPr bwMode="auto">
              <a:xfrm>
                <a:off x="5815012" y="3749675"/>
                <a:ext cx="214313" cy="68263"/>
              </a:xfrm>
              <a:custGeom>
                <a:avLst/>
                <a:gdLst>
                  <a:gd name="T0" fmla="*/ 57 w 57"/>
                  <a:gd name="T1" fmla="*/ 3 h 18"/>
                  <a:gd name="T2" fmla="*/ 54 w 57"/>
                  <a:gd name="T3" fmla="*/ 8 h 18"/>
                  <a:gd name="T4" fmla="*/ 5 w 57"/>
                  <a:gd name="T5" fmla="*/ 18 h 18"/>
                  <a:gd name="T6" fmla="*/ 0 w 57"/>
                  <a:gd name="T7" fmla="*/ 15 h 18"/>
                  <a:gd name="T8" fmla="*/ 0 w 57"/>
                  <a:gd name="T9" fmla="*/ 15 h 18"/>
                  <a:gd name="T10" fmla="*/ 3 w 57"/>
                  <a:gd name="T11" fmla="*/ 10 h 18"/>
                  <a:gd name="T12" fmla="*/ 52 w 57"/>
                  <a:gd name="T13" fmla="*/ 0 h 18"/>
                  <a:gd name="T14" fmla="*/ 57 w 57"/>
                  <a:gd name="T15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18">
                    <a:moveTo>
                      <a:pt x="57" y="3"/>
                    </a:moveTo>
                    <a:cubicBezTo>
                      <a:pt x="57" y="5"/>
                      <a:pt x="56" y="8"/>
                      <a:pt x="54" y="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3" y="18"/>
                      <a:pt x="1" y="17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2"/>
                      <a:pt x="1" y="10"/>
                      <a:pt x="3" y="1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4" y="0"/>
                      <a:pt x="56" y="1"/>
                      <a:pt x="57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Freeform 107"/>
              <p:cNvSpPr>
                <a:spLocks/>
              </p:cNvSpPr>
              <p:nvPr/>
            </p:nvSpPr>
            <p:spPr bwMode="auto">
              <a:xfrm>
                <a:off x="5797550" y="3636963"/>
                <a:ext cx="217488" cy="57150"/>
              </a:xfrm>
              <a:custGeom>
                <a:avLst/>
                <a:gdLst>
                  <a:gd name="T0" fmla="*/ 57 w 58"/>
                  <a:gd name="T1" fmla="*/ 4 h 15"/>
                  <a:gd name="T2" fmla="*/ 54 w 58"/>
                  <a:gd name="T3" fmla="*/ 8 h 15"/>
                  <a:gd name="T4" fmla="*/ 5 w 58"/>
                  <a:gd name="T5" fmla="*/ 15 h 15"/>
                  <a:gd name="T6" fmla="*/ 0 w 58"/>
                  <a:gd name="T7" fmla="*/ 12 h 15"/>
                  <a:gd name="T8" fmla="*/ 0 w 58"/>
                  <a:gd name="T9" fmla="*/ 12 h 15"/>
                  <a:gd name="T10" fmla="*/ 3 w 58"/>
                  <a:gd name="T11" fmla="*/ 7 h 15"/>
                  <a:gd name="T12" fmla="*/ 53 w 58"/>
                  <a:gd name="T13" fmla="*/ 0 h 15"/>
                  <a:gd name="T14" fmla="*/ 57 w 58"/>
                  <a:gd name="T1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5">
                    <a:moveTo>
                      <a:pt x="57" y="4"/>
                    </a:moveTo>
                    <a:cubicBezTo>
                      <a:pt x="58" y="6"/>
                      <a:pt x="56" y="8"/>
                      <a:pt x="54" y="8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2" y="15"/>
                      <a:pt x="0" y="14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9"/>
                      <a:pt x="1" y="7"/>
                      <a:pt x="3" y="7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5" y="0"/>
                      <a:pt x="57" y="1"/>
                      <a:pt x="57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75" name="Freeform 108"/>
              <p:cNvSpPr>
                <a:spLocks/>
              </p:cNvSpPr>
              <p:nvPr/>
            </p:nvSpPr>
            <p:spPr bwMode="auto">
              <a:xfrm>
                <a:off x="5784850" y="3524250"/>
                <a:ext cx="219075" cy="46038"/>
              </a:xfrm>
              <a:custGeom>
                <a:avLst/>
                <a:gdLst>
                  <a:gd name="T0" fmla="*/ 57 w 58"/>
                  <a:gd name="T1" fmla="*/ 4 h 12"/>
                  <a:gd name="T2" fmla="*/ 54 w 58"/>
                  <a:gd name="T3" fmla="*/ 8 h 12"/>
                  <a:gd name="T4" fmla="*/ 4 w 58"/>
                  <a:gd name="T5" fmla="*/ 12 h 12"/>
                  <a:gd name="T6" fmla="*/ 0 w 58"/>
                  <a:gd name="T7" fmla="*/ 8 h 12"/>
                  <a:gd name="T8" fmla="*/ 0 w 58"/>
                  <a:gd name="T9" fmla="*/ 8 h 12"/>
                  <a:gd name="T10" fmla="*/ 4 w 58"/>
                  <a:gd name="T11" fmla="*/ 4 h 12"/>
                  <a:gd name="T12" fmla="*/ 53 w 58"/>
                  <a:gd name="T13" fmla="*/ 0 h 12"/>
                  <a:gd name="T14" fmla="*/ 57 w 58"/>
                  <a:gd name="T15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2">
                    <a:moveTo>
                      <a:pt x="57" y="4"/>
                    </a:moveTo>
                    <a:cubicBezTo>
                      <a:pt x="58" y="6"/>
                      <a:pt x="56" y="8"/>
                      <a:pt x="54" y="8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2" y="12"/>
                      <a:pt x="0" y="10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6"/>
                      <a:pt x="1" y="4"/>
                      <a:pt x="4" y="4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5" y="0"/>
                      <a:pt x="57" y="2"/>
                      <a:pt x="57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Freeform 109"/>
              <p:cNvSpPr>
                <a:spLocks/>
              </p:cNvSpPr>
              <p:nvPr/>
            </p:nvSpPr>
            <p:spPr bwMode="auto">
              <a:xfrm>
                <a:off x="6630987" y="2270125"/>
                <a:ext cx="2322513" cy="2322513"/>
              </a:xfrm>
              <a:custGeom>
                <a:avLst/>
                <a:gdLst>
                  <a:gd name="T0" fmla="*/ 618 w 618"/>
                  <a:gd name="T1" fmla="*/ 278 h 618"/>
                  <a:gd name="T2" fmla="*/ 571 w 618"/>
                  <a:gd name="T3" fmla="*/ 234 h 618"/>
                  <a:gd name="T4" fmla="*/ 583 w 618"/>
                  <a:gd name="T5" fmla="*/ 163 h 618"/>
                  <a:gd name="T6" fmla="*/ 522 w 618"/>
                  <a:gd name="T7" fmla="*/ 139 h 618"/>
                  <a:gd name="T8" fmla="*/ 506 w 618"/>
                  <a:gd name="T9" fmla="*/ 69 h 618"/>
                  <a:gd name="T10" fmla="*/ 441 w 618"/>
                  <a:gd name="T11" fmla="*/ 71 h 618"/>
                  <a:gd name="T12" fmla="*/ 399 w 618"/>
                  <a:gd name="T13" fmla="*/ 12 h 618"/>
                  <a:gd name="T14" fmla="*/ 339 w 618"/>
                  <a:gd name="T15" fmla="*/ 38 h 618"/>
                  <a:gd name="T16" fmla="*/ 278 w 618"/>
                  <a:gd name="T17" fmla="*/ 0 h 618"/>
                  <a:gd name="T18" fmla="*/ 234 w 618"/>
                  <a:gd name="T19" fmla="*/ 47 h 618"/>
                  <a:gd name="T20" fmla="*/ 163 w 618"/>
                  <a:gd name="T21" fmla="*/ 35 h 618"/>
                  <a:gd name="T22" fmla="*/ 139 w 618"/>
                  <a:gd name="T23" fmla="*/ 96 h 618"/>
                  <a:gd name="T24" fmla="*/ 69 w 618"/>
                  <a:gd name="T25" fmla="*/ 112 h 618"/>
                  <a:gd name="T26" fmla="*/ 70 w 618"/>
                  <a:gd name="T27" fmla="*/ 177 h 618"/>
                  <a:gd name="T28" fmla="*/ 12 w 618"/>
                  <a:gd name="T29" fmla="*/ 219 h 618"/>
                  <a:gd name="T30" fmla="*/ 38 w 618"/>
                  <a:gd name="T31" fmla="*/ 278 h 618"/>
                  <a:gd name="T32" fmla="*/ 0 w 618"/>
                  <a:gd name="T33" fmla="*/ 340 h 618"/>
                  <a:gd name="T34" fmla="*/ 47 w 618"/>
                  <a:gd name="T35" fmla="*/ 384 h 618"/>
                  <a:gd name="T36" fmla="*/ 35 w 618"/>
                  <a:gd name="T37" fmla="*/ 455 h 618"/>
                  <a:gd name="T38" fmla="*/ 96 w 618"/>
                  <a:gd name="T39" fmla="*/ 479 h 618"/>
                  <a:gd name="T40" fmla="*/ 112 w 618"/>
                  <a:gd name="T41" fmla="*/ 549 h 618"/>
                  <a:gd name="T42" fmla="*/ 177 w 618"/>
                  <a:gd name="T43" fmla="*/ 547 h 618"/>
                  <a:gd name="T44" fmla="*/ 218 w 618"/>
                  <a:gd name="T45" fmla="*/ 606 h 618"/>
                  <a:gd name="T46" fmla="*/ 278 w 618"/>
                  <a:gd name="T47" fmla="*/ 580 h 618"/>
                  <a:gd name="T48" fmla="*/ 339 w 618"/>
                  <a:gd name="T49" fmla="*/ 618 h 618"/>
                  <a:gd name="T50" fmla="*/ 384 w 618"/>
                  <a:gd name="T51" fmla="*/ 571 h 618"/>
                  <a:gd name="T52" fmla="*/ 455 w 618"/>
                  <a:gd name="T53" fmla="*/ 583 h 618"/>
                  <a:gd name="T54" fmla="*/ 479 w 618"/>
                  <a:gd name="T55" fmla="*/ 522 h 618"/>
                  <a:gd name="T56" fmla="*/ 549 w 618"/>
                  <a:gd name="T57" fmla="*/ 506 h 618"/>
                  <a:gd name="T58" fmla="*/ 547 w 618"/>
                  <a:gd name="T59" fmla="*/ 441 h 618"/>
                  <a:gd name="T60" fmla="*/ 606 w 618"/>
                  <a:gd name="T61" fmla="*/ 399 h 618"/>
                  <a:gd name="T62" fmla="*/ 579 w 618"/>
                  <a:gd name="T63" fmla="*/ 340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18" h="618">
                    <a:moveTo>
                      <a:pt x="618" y="340"/>
                    </a:moveTo>
                    <a:cubicBezTo>
                      <a:pt x="618" y="278"/>
                      <a:pt x="618" y="278"/>
                      <a:pt x="618" y="278"/>
                    </a:cubicBezTo>
                    <a:cubicBezTo>
                      <a:pt x="579" y="278"/>
                      <a:pt x="579" y="278"/>
                      <a:pt x="579" y="278"/>
                    </a:cubicBezTo>
                    <a:cubicBezTo>
                      <a:pt x="578" y="263"/>
                      <a:pt x="575" y="248"/>
                      <a:pt x="571" y="234"/>
                    </a:cubicBezTo>
                    <a:cubicBezTo>
                      <a:pt x="606" y="219"/>
                      <a:pt x="606" y="219"/>
                      <a:pt x="606" y="219"/>
                    </a:cubicBezTo>
                    <a:cubicBezTo>
                      <a:pt x="583" y="163"/>
                      <a:pt x="583" y="163"/>
                      <a:pt x="583" y="163"/>
                    </a:cubicBezTo>
                    <a:cubicBezTo>
                      <a:pt x="547" y="177"/>
                      <a:pt x="547" y="177"/>
                      <a:pt x="547" y="177"/>
                    </a:cubicBezTo>
                    <a:cubicBezTo>
                      <a:pt x="540" y="164"/>
                      <a:pt x="531" y="151"/>
                      <a:pt x="522" y="139"/>
                    </a:cubicBezTo>
                    <a:cubicBezTo>
                      <a:pt x="549" y="112"/>
                      <a:pt x="549" y="112"/>
                      <a:pt x="549" y="112"/>
                    </a:cubicBezTo>
                    <a:cubicBezTo>
                      <a:pt x="506" y="69"/>
                      <a:pt x="506" y="69"/>
                      <a:pt x="506" y="69"/>
                    </a:cubicBezTo>
                    <a:cubicBezTo>
                      <a:pt x="479" y="96"/>
                      <a:pt x="479" y="96"/>
                      <a:pt x="479" y="96"/>
                    </a:cubicBezTo>
                    <a:cubicBezTo>
                      <a:pt x="467" y="86"/>
                      <a:pt x="454" y="78"/>
                      <a:pt x="441" y="71"/>
                    </a:cubicBezTo>
                    <a:cubicBezTo>
                      <a:pt x="456" y="35"/>
                      <a:pt x="456" y="35"/>
                      <a:pt x="456" y="35"/>
                    </a:cubicBezTo>
                    <a:cubicBezTo>
                      <a:pt x="399" y="12"/>
                      <a:pt x="399" y="12"/>
                      <a:pt x="399" y="12"/>
                    </a:cubicBezTo>
                    <a:cubicBezTo>
                      <a:pt x="384" y="47"/>
                      <a:pt x="384" y="47"/>
                      <a:pt x="384" y="47"/>
                    </a:cubicBezTo>
                    <a:cubicBezTo>
                      <a:pt x="370" y="43"/>
                      <a:pt x="355" y="40"/>
                      <a:pt x="339" y="38"/>
                    </a:cubicBezTo>
                    <a:cubicBezTo>
                      <a:pt x="339" y="0"/>
                      <a:pt x="339" y="0"/>
                      <a:pt x="339" y="0"/>
                    </a:cubicBezTo>
                    <a:cubicBezTo>
                      <a:pt x="278" y="0"/>
                      <a:pt x="278" y="0"/>
                      <a:pt x="278" y="0"/>
                    </a:cubicBezTo>
                    <a:cubicBezTo>
                      <a:pt x="278" y="38"/>
                      <a:pt x="278" y="38"/>
                      <a:pt x="278" y="38"/>
                    </a:cubicBezTo>
                    <a:cubicBezTo>
                      <a:pt x="263" y="40"/>
                      <a:pt x="248" y="43"/>
                      <a:pt x="234" y="47"/>
                    </a:cubicBezTo>
                    <a:cubicBezTo>
                      <a:pt x="219" y="12"/>
                      <a:pt x="219" y="12"/>
                      <a:pt x="219" y="1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77" y="70"/>
                      <a:pt x="177" y="70"/>
                      <a:pt x="177" y="70"/>
                    </a:cubicBezTo>
                    <a:cubicBezTo>
                      <a:pt x="164" y="78"/>
                      <a:pt x="151" y="86"/>
                      <a:pt x="139" y="96"/>
                    </a:cubicBezTo>
                    <a:cubicBezTo>
                      <a:pt x="112" y="69"/>
                      <a:pt x="112" y="69"/>
                      <a:pt x="112" y="69"/>
                    </a:cubicBezTo>
                    <a:cubicBezTo>
                      <a:pt x="69" y="112"/>
                      <a:pt x="69" y="112"/>
                      <a:pt x="69" y="112"/>
                    </a:cubicBezTo>
                    <a:cubicBezTo>
                      <a:pt x="96" y="139"/>
                      <a:pt x="96" y="139"/>
                      <a:pt x="96" y="139"/>
                    </a:cubicBezTo>
                    <a:cubicBezTo>
                      <a:pt x="86" y="151"/>
                      <a:pt x="78" y="164"/>
                      <a:pt x="70" y="177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12" y="219"/>
                      <a:pt x="12" y="219"/>
                      <a:pt x="12" y="219"/>
                    </a:cubicBezTo>
                    <a:cubicBezTo>
                      <a:pt x="47" y="233"/>
                      <a:pt x="47" y="233"/>
                      <a:pt x="47" y="233"/>
                    </a:cubicBezTo>
                    <a:cubicBezTo>
                      <a:pt x="43" y="248"/>
                      <a:pt x="40" y="263"/>
                      <a:pt x="38" y="278"/>
                    </a:cubicBezTo>
                    <a:cubicBezTo>
                      <a:pt x="0" y="278"/>
                      <a:pt x="0" y="278"/>
                      <a:pt x="0" y="278"/>
                    </a:cubicBezTo>
                    <a:cubicBezTo>
                      <a:pt x="0" y="340"/>
                      <a:pt x="0" y="340"/>
                      <a:pt x="0" y="340"/>
                    </a:cubicBezTo>
                    <a:cubicBezTo>
                      <a:pt x="38" y="340"/>
                      <a:pt x="38" y="340"/>
                      <a:pt x="38" y="340"/>
                    </a:cubicBezTo>
                    <a:cubicBezTo>
                      <a:pt x="40" y="355"/>
                      <a:pt x="43" y="370"/>
                      <a:pt x="47" y="384"/>
                    </a:cubicBezTo>
                    <a:cubicBezTo>
                      <a:pt x="11" y="399"/>
                      <a:pt x="11" y="399"/>
                      <a:pt x="11" y="399"/>
                    </a:cubicBezTo>
                    <a:cubicBezTo>
                      <a:pt x="35" y="455"/>
                      <a:pt x="35" y="455"/>
                      <a:pt x="35" y="455"/>
                    </a:cubicBezTo>
                    <a:cubicBezTo>
                      <a:pt x="70" y="441"/>
                      <a:pt x="70" y="441"/>
                      <a:pt x="70" y="441"/>
                    </a:cubicBezTo>
                    <a:cubicBezTo>
                      <a:pt x="78" y="454"/>
                      <a:pt x="86" y="467"/>
                      <a:pt x="96" y="479"/>
                    </a:cubicBezTo>
                    <a:cubicBezTo>
                      <a:pt x="69" y="506"/>
                      <a:pt x="69" y="506"/>
                      <a:pt x="69" y="506"/>
                    </a:cubicBezTo>
                    <a:cubicBezTo>
                      <a:pt x="112" y="549"/>
                      <a:pt x="112" y="549"/>
                      <a:pt x="112" y="549"/>
                    </a:cubicBezTo>
                    <a:cubicBezTo>
                      <a:pt x="139" y="522"/>
                      <a:pt x="139" y="522"/>
                      <a:pt x="139" y="522"/>
                    </a:cubicBezTo>
                    <a:cubicBezTo>
                      <a:pt x="151" y="531"/>
                      <a:pt x="163" y="540"/>
                      <a:pt x="177" y="547"/>
                    </a:cubicBezTo>
                    <a:cubicBezTo>
                      <a:pt x="162" y="583"/>
                      <a:pt x="162" y="583"/>
                      <a:pt x="162" y="583"/>
                    </a:cubicBezTo>
                    <a:cubicBezTo>
                      <a:pt x="218" y="606"/>
                      <a:pt x="218" y="606"/>
                      <a:pt x="218" y="606"/>
                    </a:cubicBezTo>
                    <a:cubicBezTo>
                      <a:pt x="233" y="571"/>
                      <a:pt x="233" y="571"/>
                      <a:pt x="233" y="571"/>
                    </a:cubicBezTo>
                    <a:cubicBezTo>
                      <a:pt x="248" y="575"/>
                      <a:pt x="263" y="578"/>
                      <a:pt x="278" y="580"/>
                    </a:cubicBezTo>
                    <a:cubicBezTo>
                      <a:pt x="278" y="618"/>
                      <a:pt x="278" y="618"/>
                      <a:pt x="278" y="618"/>
                    </a:cubicBezTo>
                    <a:cubicBezTo>
                      <a:pt x="339" y="618"/>
                      <a:pt x="339" y="618"/>
                      <a:pt x="339" y="618"/>
                    </a:cubicBezTo>
                    <a:cubicBezTo>
                      <a:pt x="339" y="580"/>
                      <a:pt x="339" y="580"/>
                      <a:pt x="339" y="580"/>
                    </a:cubicBezTo>
                    <a:cubicBezTo>
                      <a:pt x="355" y="578"/>
                      <a:pt x="369" y="575"/>
                      <a:pt x="384" y="571"/>
                    </a:cubicBezTo>
                    <a:cubicBezTo>
                      <a:pt x="398" y="606"/>
                      <a:pt x="398" y="606"/>
                      <a:pt x="398" y="606"/>
                    </a:cubicBezTo>
                    <a:cubicBezTo>
                      <a:pt x="455" y="583"/>
                      <a:pt x="455" y="583"/>
                      <a:pt x="455" y="583"/>
                    </a:cubicBezTo>
                    <a:cubicBezTo>
                      <a:pt x="440" y="548"/>
                      <a:pt x="440" y="548"/>
                      <a:pt x="440" y="548"/>
                    </a:cubicBezTo>
                    <a:cubicBezTo>
                      <a:pt x="454" y="540"/>
                      <a:pt x="467" y="532"/>
                      <a:pt x="479" y="522"/>
                    </a:cubicBezTo>
                    <a:cubicBezTo>
                      <a:pt x="506" y="549"/>
                      <a:pt x="506" y="549"/>
                      <a:pt x="506" y="549"/>
                    </a:cubicBezTo>
                    <a:cubicBezTo>
                      <a:pt x="549" y="506"/>
                      <a:pt x="549" y="506"/>
                      <a:pt x="549" y="506"/>
                    </a:cubicBezTo>
                    <a:cubicBezTo>
                      <a:pt x="522" y="479"/>
                      <a:pt x="522" y="479"/>
                      <a:pt x="522" y="479"/>
                    </a:cubicBezTo>
                    <a:cubicBezTo>
                      <a:pt x="531" y="467"/>
                      <a:pt x="540" y="454"/>
                      <a:pt x="547" y="441"/>
                    </a:cubicBezTo>
                    <a:cubicBezTo>
                      <a:pt x="582" y="456"/>
                      <a:pt x="582" y="456"/>
                      <a:pt x="582" y="456"/>
                    </a:cubicBezTo>
                    <a:cubicBezTo>
                      <a:pt x="606" y="399"/>
                      <a:pt x="606" y="399"/>
                      <a:pt x="606" y="399"/>
                    </a:cubicBezTo>
                    <a:cubicBezTo>
                      <a:pt x="571" y="385"/>
                      <a:pt x="571" y="385"/>
                      <a:pt x="571" y="385"/>
                    </a:cubicBezTo>
                    <a:cubicBezTo>
                      <a:pt x="575" y="370"/>
                      <a:pt x="578" y="355"/>
                      <a:pt x="579" y="340"/>
                    </a:cubicBezTo>
                    <a:lnTo>
                      <a:pt x="618" y="340"/>
                    </a:lnTo>
                    <a:close/>
                  </a:path>
                </a:pathLst>
              </a:custGeom>
              <a:solidFill>
                <a:srgbClr val="CACACA"/>
              </a:solidFill>
              <a:ln w="9525">
                <a:noFill/>
                <a:round/>
                <a:headEnd/>
                <a:tailEnd/>
              </a:ln>
              <a:effectLst>
                <a:outerShdw dist="25400" algn="l" rotWithShape="0">
                  <a:prstClr val="black">
                    <a:alpha val="6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Oval 110"/>
              <p:cNvSpPr>
                <a:spLocks noChangeArrowheads="1"/>
              </p:cNvSpPr>
              <p:nvPr/>
            </p:nvSpPr>
            <p:spPr bwMode="auto">
              <a:xfrm>
                <a:off x="6927850" y="2566988"/>
                <a:ext cx="1725613" cy="1724025"/>
              </a:xfrm>
              <a:prstGeom prst="ellipse">
                <a:avLst/>
              </a:prstGeom>
              <a:solidFill>
                <a:srgbClr val="272727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 dirty="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>
                <a:off x="6025205" y="1735119"/>
                <a:ext cx="3552027" cy="3427951"/>
                <a:chOff x="5377248" y="2026752"/>
                <a:chExt cx="3067378" cy="2960233"/>
              </a:xfrm>
            </p:grpSpPr>
            <p:sp>
              <p:nvSpPr>
                <p:cNvPr id="179" name="TextBox 178"/>
                <p:cNvSpPr txBox="1"/>
                <p:nvPr/>
              </p:nvSpPr>
              <p:spPr>
                <a:xfrm rot="20552286">
                  <a:off x="6180488" y="2026752"/>
                  <a:ext cx="640973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80</a:t>
                  </a:r>
                </a:p>
              </p:txBody>
            </p:sp>
            <p:sp>
              <p:nvSpPr>
                <p:cNvPr id="180" name="TextBox 179"/>
                <p:cNvSpPr txBox="1"/>
                <p:nvPr/>
              </p:nvSpPr>
              <p:spPr>
                <a:xfrm rot="1198336">
                  <a:off x="6967047" y="2052040"/>
                  <a:ext cx="640973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90</a:t>
                  </a:r>
                </a:p>
              </p:txBody>
            </p:sp>
            <p:sp>
              <p:nvSpPr>
                <p:cNvPr id="181" name="TextBox 180"/>
                <p:cNvSpPr txBox="1"/>
                <p:nvPr/>
              </p:nvSpPr>
              <p:spPr>
                <a:xfrm rot="3228151">
                  <a:off x="7670950" y="2520445"/>
                  <a:ext cx="493659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</a:p>
              </p:txBody>
            </p:sp>
            <p:sp>
              <p:nvSpPr>
                <p:cNvPr id="182" name="TextBox 181"/>
                <p:cNvSpPr txBox="1"/>
                <p:nvPr/>
              </p:nvSpPr>
              <p:spPr>
                <a:xfrm rot="16200000">
                  <a:off x="7878814" y="3180282"/>
                  <a:ext cx="640973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10</a:t>
                  </a:r>
                </a:p>
              </p:txBody>
            </p:sp>
            <p:sp>
              <p:nvSpPr>
                <p:cNvPr id="183" name="TextBox 182"/>
                <p:cNvSpPr txBox="1"/>
                <p:nvPr/>
              </p:nvSpPr>
              <p:spPr>
                <a:xfrm rot="18437322">
                  <a:off x="7650629" y="3965165"/>
                  <a:ext cx="640973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20</a:t>
                  </a:r>
                </a:p>
              </p:txBody>
            </p:sp>
            <p:sp>
              <p:nvSpPr>
                <p:cNvPr id="184" name="TextBox 183"/>
                <p:cNvSpPr txBox="1"/>
                <p:nvPr/>
              </p:nvSpPr>
              <p:spPr>
                <a:xfrm rot="20700000">
                  <a:off x="7059755" y="4478579"/>
                  <a:ext cx="640973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30</a:t>
                  </a:r>
                </a:p>
              </p:txBody>
            </p:sp>
            <p:sp>
              <p:nvSpPr>
                <p:cNvPr id="185" name="TextBox 184"/>
                <p:cNvSpPr txBox="1"/>
                <p:nvPr/>
              </p:nvSpPr>
              <p:spPr>
                <a:xfrm rot="1133190">
                  <a:off x="6240809" y="4496334"/>
                  <a:ext cx="640973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40</a:t>
                  </a:r>
                </a:p>
              </p:txBody>
            </p:sp>
            <p:sp>
              <p:nvSpPr>
                <p:cNvPr id="186" name="TextBox 185"/>
                <p:cNvSpPr txBox="1"/>
                <p:nvPr/>
              </p:nvSpPr>
              <p:spPr>
                <a:xfrm rot="3230614">
                  <a:off x="5587914" y="4058242"/>
                  <a:ext cx="640973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50</a:t>
                  </a:r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 rot="5400000">
                  <a:off x="5302087" y="3261503"/>
                  <a:ext cx="640973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60</a:t>
                  </a:r>
                </a:p>
              </p:txBody>
            </p:sp>
            <p:sp>
              <p:nvSpPr>
                <p:cNvPr id="188" name="TextBox 187"/>
                <p:cNvSpPr txBox="1"/>
                <p:nvPr/>
              </p:nvSpPr>
              <p:spPr>
                <a:xfrm rot="18459382">
                  <a:off x="5559349" y="2471984"/>
                  <a:ext cx="640973" cy="4906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b="1" dirty="0">
                      <a:solidFill>
                        <a:prstClr val="black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70</a:t>
                  </a:r>
                </a:p>
              </p:txBody>
            </p:sp>
          </p:grpSp>
        </p:grpSp>
      </p:grpSp>
      <p:sp>
        <p:nvSpPr>
          <p:cNvPr id="189" name="Content Placeholder 4"/>
          <p:cNvSpPr txBox="1">
            <a:spLocks/>
          </p:cNvSpPr>
          <p:nvPr/>
        </p:nvSpPr>
        <p:spPr>
          <a:xfrm rot="19587101">
            <a:off x="6416083" y="2704727"/>
            <a:ext cx="3124200" cy="609600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SECRET</a:t>
            </a:r>
            <a:endParaRPr lang="en-US" sz="1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70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8248652" y="3114676"/>
            <a:ext cx="2951163" cy="3054351"/>
            <a:chOff x="8247063" y="3114675"/>
            <a:chExt cx="2951163" cy="3054351"/>
          </a:xfrm>
          <a:solidFill>
            <a:schemeClr val="accent3">
              <a:lumMod val="75000"/>
            </a:schemeClr>
          </a:solidFill>
        </p:grpSpPr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10263188" y="3114675"/>
              <a:ext cx="935038" cy="998538"/>
            </a:xfrm>
            <a:custGeom>
              <a:avLst/>
              <a:gdLst>
                <a:gd name="T0" fmla="*/ 60 w 299"/>
                <a:gd name="T1" fmla="*/ 150 h 319"/>
                <a:gd name="T2" fmla="*/ 109 w 299"/>
                <a:gd name="T3" fmla="*/ 279 h 319"/>
                <a:gd name="T4" fmla="*/ 149 w 299"/>
                <a:gd name="T5" fmla="*/ 319 h 319"/>
                <a:gd name="T6" fmla="*/ 189 w 299"/>
                <a:gd name="T7" fmla="*/ 279 h 319"/>
                <a:gd name="T8" fmla="*/ 239 w 299"/>
                <a:gd name="T9" fmla="*/ 150 h 319"/>
                <a:gd name="T10" fmla="*/ 169 w 299"/>
                <a:gd name="T11" fmla="*/ 279 h 319"/>
                <a:gd name="T12" fmla="*/ 129 w 299"/>
                <a:gd name="T13" fmla="*/ 259 h 319"/>
                <a:gd name="T14" fmla="*/ 169 w 299"/>
                <a:gd name="T15" fmla="*/ 279 h 319"/>
                <a:gd name="T16" fmla="*/ 169 w 299"/>
                <a:gd name="T17" fmla="*/ 217 h 319"/>
                <a:gd name="T18" fmla="*/ 129 w 299"/>
                <a:gd name="T19" fmla="*/ 239 h 319"/>
                <a:gd name="T20" fmla="*/ 118 w 299"/>
                <a:gd name="T21" fmla="*/ 212 h 319"/>
                <a:gd name="T22" fmla="*/ 149 w 299"/>
                <a:gd name="T23" fmla="*/ 80 h 319"/>
                <a:gd name="T24" fmla="*/ 180 w 299"/>
                <a:gd name="T25" fmla="*/ 212 h 319"/>
                <a:gd name="T26" fmla="*/ 139 w 299"/>
                <a:gd name="T27" fmla="*/ 10 h 319"/>
                <a:gd name="T28" fmla="*/ 159 w 299"/>
                <a:gd name="T29" fmla="*/ 10 h 319"/>
                <a:gd name="T30" fmla="*/ 149 w 299"/>
                <a:gd name="T31" fmla="*/ 50 h 319"/>
                <a:gd name="T32" fmla="*/ 236 w 299"/>
                <a:gd name="T33" fmla="*/ 100 h 319"/>
                <a:gd name="T34" fmla="*/ 265 w 299"/>
                <a:gd name="T35" fmla="*/ 71 h 319"/>
                <a:gd name="T36" fmla="*/ 275 w 299"/>
                <a:gd name="T37" fmla="*/ 88 h 319"/>
                <a:gd name="T38" fmla="*/ 244 w 299"/>
                <a:gd name="T39" fmla="*/ 105 h 319"/>
                <a:gd name="T40" fmla="*/ 196 w 299"/>
                <a:gd name="T41" fmla="*/ 50 h 319"/>
                <a:gd name="T42" fmla="*/ 224 w 299"/>
                <a:gd name="T43" fmla="*/ 20 h 319"/>
                <a:gd name="T44" fmla="*/ 213 w 299"/>
                <a:gd name="T45" fmla="*/ 60 h 319"/>
                <a:gd name="T46" fmla="*/ 199 w 299"/>
                <a:gd name="T47" fmla="*/ 63 h 319"/>
                <a:gd name="T48" fmla="*/ 63 w 299"/>
                <a:gd name="T49" fmla="*/ 200 h 319"/>
                <a:gd name="T50" fmla="*/ 33 w 299"/>
                <a:gd name="T51" fmla="*/ 228 h 319"/>
                <a:gd name="T52" fmla="*/ 20 w 299"/>
                <a:gd name="T53" fmla="*/ 224 h 319"/>
                <a:gd name="T54" fmla="*/ 49 w 299"/>
                <a:gd name="T55" fmla="*/ 196 h 319"/>
                <a:gd name="T56" fmla="*/ 40 w 299"/>
                <a:gd name="T57" fmla="*/ 160 h 319"/>
                <a:gd name="T58" fmla="*/ 0 w 299"/>
                <a:gd name="T59" fmla="*/ 150 h 319"/>
                <a:gd name="T60" fmla="*/ 40 w 299"/>
                <a:gd name="T61" fmla="*/ 140 h 319"/>
                <a:gd name="T62" fmla="*/ 40 w 299"/>
                <a:gd name="T63" fmla="*/ 160 h 319"/>
                <a:gd name="T64" fmla="*/ 33 w 299"/>
                <a:gd name="T65" fmla="*/ 71 h 319"/>
                <a:gd name="T66" fmla="*/ 63 w 299"/>
                <a:gd name="T67" fmla="*/ 100 h 319"/>
                <a:gd name="T68" fmla="*/ 49 w 299"/>
                <a:gd name="T69" fmla="*/ 103 h 319"/>
                <a:gd name="T70" fmla="*/ 20 w 299"/>
                <a:gd name="T71" fmla="*/ 75 h 319"/>
                <a:gd name="T72" fmla="*/ 75 w 299"/>
                <a:gd name="T73" fmla="*/ 20 h 319"/>
                <a:gd name="T74" fmla="*/ 103 w 299"/>
                <a:gd name="T75" fmla="*/ 50 h 319"/>
                <a:gd name="T76" fmla="*/ 94 w 299"/>
                <a:gd name="T77" fmla="*/ 65 h 319"/>
                <a:gd name="T78" fmla="*/ 71 w 299"/>
                <a:gd name="T79" fmla="*/ 34 h 319"/>
                <a:gd name="T80" fmla="*/ 270 w 299"/>
                <a:gd name="T81" fmla="*/ 229 h 319"/>
                <a:gd name="T82" fmla="*/ 239 w 299"/>
                <a:gd name="T83" fmla="*/ 213 h 319"/>
                <a:gd name="T84" fmla="*/ 249 w 299"/>
                <a:gd name="T85" fmla="*/ 196 h 319"/>
                <a:gd name="T86" fmla="*/ 279 w 299"/>
                <a:gd name="T87" fmla="*/ 224 h 319"/>
                <a:gd name="T88" fmla="*/ 289 w 299"/>
                <a:gd name="T89" fmla="*/ 160 h 319"/>
                <a:gd name="T90" fmla="*/ 249 w 299"/>
                <a:gd name="T91" fmla="*/ 150 h 319"/>
                <a:gd name="T92" fmla="*/ 289 w 299"/>
                <a:gd name="T93" fmla="*/ 140 h 319"/>
                <a:gd name="T94" fmla="*/ 109 w 299"/>
                <a:gd name="T95" fmla="*/ 200 h 319"/>
                <a:gd name="T96" fmla="*/ 189 w 299"/>
                <a:gd name="T97" fmla="*/ 150 h 319"/>
                <a:gd name="T98" fmla="*/ 189 w 299"/>
                <a:gd name="T99" fmla="*/ 100 h 319"/>
                <a:gd name="T100" fmla="*/ 109 w 299"/>
                <a:gd name="T101" fmla="*/ 150 h 319"/>
                <a:gd name="T102" fmla="*/ 189 w 299"/>
                <a:gd name="T103" fmla="*/ 10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99" h="319">
                  <a:moveTo>
                    <a:pt x="149" y="60"/>
                  </a:moveTo>
                  <a:cubicBezTo>
                    <a:pt x="100" y="60"/>
                    <a:pt x="60" y="100"/>
                    <a:pt x="60" y="150"/>
                  </a:cubicBezTo>
                  <a:cubicBezTo>
                    <a:pt x="60" y="185"/>
                    <a:pt x="80" y="215"/>
                    <a:pt x="109" y="230"/>
                  </a:cubicBezTo>
                  <a:cubicBezTo>
                    <a:pt x="109" y="279"/>
                    <a:pt x="109" y="279"/>
                    <a:pt x="109" y="279"/>
                  </a:cubicBezTo>
                  <a:cubicBezTo>
                    <a:pt x="109" y="290"/>
                    <a:pt x="118" y="299"/>
                    <a:pt x="129" y="299"/>
                  </a:cubicBezTo>
                  <a:cubicBezTo>
                    <a:pt x="129" y="310"/>
                    <a:pt x="138" y="319"/>
                    <a:pt x="149" y="319"/>
                  </a:cubicBezTo>
                  <a:cubicBezTo>
                    <a:pt x="160" y="319"/>
                    <a:pt x="169" y="310"/>
                    <a:pt x="169" y="299"/>
                  </a:cubicBezTo>
                  <a:cubicBezTo>
                    <a:pt x="180" y="299"/>
                    <a:pt x="189" y="290"/>
                    <a:pt x="189" y="279"/>
                  </a:cubicBezTo>
                  <a:cubicBezTo>
                    <a:pt x="189" y="230"/>
                    <a:pt x="189" y="230"/>
                    <a:pt x="189" y="230"/>
                  </a:cubicBezTo>
                  <a:cubicBezTo>
                    <a:pt x="219" y="215"/>
                    <a:pt x="239" y="185"/>
                    <a:pt x="239" y="150"/>
                  </a:cubicBezTo>
                  <a:cubicBezTo>
                    <a:pt x="239" y="100"/>
                    <a:pt x="199" y="60"/>
                    <a:pt x="149" y="60"/>
                  </a:cubicBezTo>
                  <a:close/>
                  <a:moveTo>
                    <a:pt x="169" y="279"/>
                  </a:moveTo>
                  <a:cubicBezTo>
                    <a:pt x="129" y="279"/>
                    <a:pt x="129" y="279"/>
                    <a:pt x="129" y="279"/>
                  </a:cubicBezTo>
                  <a:cubicBezTo>
                    <a:pt x="129" y="259"/>
                    <a:pt x="129" y="259"/>
                    <a:pt x="129" y="259"/>
                  </a:cubicBezTo>
                  <a:cubicBezTo>
                    <a:pt x="169" y="259"/>
                    <a:pt x="169" y="259"/>
                    <a:pt x="169" y="259"/>
                  </a:cubicBezTo>
                  <a:lnTo>
                    <a:pt x="169" y="279"/>
                  </a:lnTo>
                  <a:close/>
                  <a:moveTo>
                    <a:pt x="180" y="212"/>
                  </a:moveTo>
                  <a:cubicBezTo>
                    <a:pt x="169" y="217"/>
                    <a:pt x="169" y="217"/>
                    <a:pt x="169" y="217"/>
                  </a:cubicBezTo>
                  <a:cubicBezTo>
                    <a:pt x="169" y="239"/>
                    <a:pt x="169" y="239"/>
                    <a:pt x="169" y="239"/>
                  </a:cubicBezTo>
                  <a:cubicBezTo>
                    <a:pt x="129" y="239"/>
                    <a:pt x="129" y="239"/>
                    <a:pt x="129" y="239"/>
                  </a:cubicBezTo>
                  <a:cubicBezTo>
                    <a:pt x="129" y="217"/>
                    <a:pt x="129" y="217"/>
                    <a:pt x="129" y="217"/>
                  </a:cubicBezTo>
                  <a:cubicBezTo>
                    <a:pt x="118" y="212"/>
                    <a:pt x="118" y="212"/>
                    <a:pt x="118" y="212"/>
                  </a:cubicBezTo>
                  <a:cubicBezTo>
                    <a:pt x="94" y="200"/>
                    <a:pt x="79" y="176"/>
                    <a:pt x="79" y="150"/>
                  </a:cubicBezTo>
                  <a:cubicBezTo>
                    <a:pt x="79" y="111"/>
                    <a:pt x="111" y="80"/>
                    <a:pt x="149" y="80"/>
                  </a:cubicBezTo>
                  <a:cubicBezTo>
                    <a:pt x="188" y="80"/>
                    <a:pt x="219" y="111"/>
                    <a:pt x="219" y="150"/>
                  </a:cubicBezTo>
                  <a:cubicBezTo>
                    <a:pt x="219" y="176"/>
                    <a:pt x="204" y="200"/>
                    <a:pt x="180" y="212"/>
                  </a:cubicBezTo>
                  <a:close/>
                  <a:moveTo>
                    <a:pt x="139" y="4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4"/>
                    <a:pt x="144" y="0"/>
                    <a:pt x="149" y="0"/>
                  </a:cubicBezTo>
                  <a:cubicBezTo>
                    <a:pt x="155" y="0"/>
                    <a:pt x="159" y="4"/>
                    <a:pt x="159" y="1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59" y="45"/>
                    <a:pt x="155" y="50"/>
                    <a:pt x="149" y="50"/>
                  </a:cubicBezTo>
                  <a:cubicBezTo>
                    <a:pt x="144" y="50"/>
                    <a:pt x="139" y="45"/>
                    <a:pt x="139" y="40"/>
                  </a:cubicBezTo>
                  <a:close/>
                  <a:moveTo>
                    <a:pt x="236" y="100"/>
                  </a:moveTo>
                  <a:cubicBezTo>
                    <a:pt x="233" y="95"/>
                    <a:pt x="235" y="89"/>
                    <a:pt x="239" y="86"/>
                  </a:cubicBezTo>
                  <a:cubicBezTo>
                    <a:pt x="265" y="71"/>
                    <a:pt x="265" y="71"/>
                    <a:pt x="265" y="71"/>
                  </a:cubicBezTo>
                  <a:cubicBezTo>
                    <a:pt x="270" y="68"/>
                    <a:pt x="276" y="70"/>
                    <a:pt x="279" y="75"/>
                  </a:cubicBezTo>
                  <a:cubicBezTo>
                    <a:pt x="282" y="80"/>
                    <a:pt x="280" y="86"/>
                    <a:pt x="275" y="88"/>
                  </a:cubicBezTo>
                  <a:cubicBezTo>
                    <a:pt x="249" y="103"/>
                    <a:pt x="249" y="103"/>
                    <a:pt x="249" y="103"/>
                  </a:cubicBezTo>
                  <a:cubicBezTo>
                    <a:pt x="248" y="104"/>
                    <a:pt x="246" y="105"/>
                    <a:pt x="244" y="105"/>
                  </a:cubicBezTo>
                  <a:cubicBezTo>
                    <a:pt x="241" y="105"/>
                    <a:pt x="238" y="103"/>
                    <a:pt x="236" y="100"/>
                  </a:cubicBezTo>
                  <a:close/>
                  <a:moveTo>
                    <a:pt x="196" y="50"/>
                  </a:moveTo>
                  <a:cubicBezTo>
                    <a:pt x="211" y="24"/>
                    <a:pt x="211" y="24"/>
                    <a:pt x="211" y="24"/>
                  </a:cubicBezTo>
                  <a:cubicBezTo>
                    <a:pt x="213" y="19"/>
                    <a:pt x="219" y="17"/>
                    <a:pt x="224" y="20"/>
                  </a:cubicBezTo>
                  <a:cubicBezTo>
                    <a:pt x="229" y="23"/>
                    <a:pt x="231" y="29"/>
                    <a:pt x="228" y="34"/>
                  </a:cubicBezTo>
                  <a:cubicBezTo>
                    <a:pt x="213" y="60"/>
                    <a:pt x="213" y="60"/>
                    <a:pt x="213" y="60"/>
                  </a:cubicBezTo>
                  <a:cubicBezTo>
                    <a:pt x="211" y="63"/>
                    <a:pt x="208" y="65"/>
                    <a:pt x="204" y="65"/>
                  </a:cubicBezTo>
                  <a:cubicBezTo>
                    <a:pt x="203" y="65"/>
                    <a:pt x="201" y="64"/>
                    <a:pt x="199" y="63"/>
                  </a:cubicBezTo>
                  <a:cubicBezTo>
                    <a:pt x="194" y="61"/>
                    <a:pt x="193" y="54"/>
                    <a:pt x="196" y="50"/>
                  </a:cubicBezTo>
                  <a:close/>
                  <a:moveTo>
                    <a:pt x="63" y="200"/>
                  </a:moveTo>
                  <a:cubicBezTo>
                    <a:pt x="66" y="204"/>
                    <a:pt x="64" y="210"/>
                    <a:pt x="59" y="213"/>
                  </a:cubicBezTo>
                  <a:cubicBezTo>
                    <a:pt x="33" y="228"/>
                    <a:pt x="33" y="228"/>
                    <a:pt x="33" y="228"/>
                  </a:cubicBezTo>
                  <a:cubicBezTo>
                    <a:pt x="32" y="229"/>
                    <a:pt x="30" y="229"/>
                    <a:pt x="28" y="229"/>
                  </a:cubicBezTo>
                  <a:cubicBezTo>
                    <a:pt x="25" y="229"/>
                    <a:pt x="22" y="228"/>
                    <a:pt x="20" y="224"/>
                  </a:cubicBezTo>
                  <a:cubicBezTo>
                    <a:pt x="17" y="220"/>
                    <a:pt x="19" y="214"/>
                    <a:pt x="23" y="211"/>
                  </a:cubicBezTo>
                  <a:cubicBezTo>
                    <a:pt x="49" y="196"/>
                    <a:pt x="49" y="196"/>
                    <a:pt x="49" y="196"/>
                  </a:cubicBezTo>
                  <a:cubicBezTo>
                    <a:pt x="54" y="193"/>
                    <a:pt x="60" y="195"/>
                    <a:pt x="63" y="200"/>
                  </a:cubicBezTo>
                  <a:close/>
                  <a:moveTo>
                    <a:pt x="4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4" y="160"/>
                    <a:pt x="0" y="155"/>
                    <a:pt x="0" y="150"/>
                  </a:cubicBezTo>
                  <a:cubicBezTo>
                    <a:pt x="0" y="144"/>
                    <a:pt x="4" y="140"/>
                    <a:pt x="10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5" y="140"/>
                    <a:pt x="50" y="144"/>
                    <a:pt x="50" y="150"/>
                  </a:cubicBezTo>
                  <a:cubicBezTo>
                    <a:pt x="50" y="155"/>
                    <a:pt x="45" y="160"/>
                    <a:pt x="40" y="160"/>
                  </a:cubicBezTo>
                  <a:close/>
                  <a:moveTo>
                    <a:pt x="20" y="75"/>
                  </a:moveTo>
                  <a:cubicBezTo>
                    <a:pt x="22" y="70"/>
                    <a:pt x="29" y="68"/>
                    <a:pt x="33" y="71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64" y="89"/>
                    <a:pt x="66" y="95"/>
                    <a:pt x="63" y="100"/>
                  </a:cubicBezTo>
                  <a:cubicBezTo>
                    <a:pt x="61" y="103"/>
                    <a:pt x="58" y="105"/>
                    <a:pt x="54" y="105"/>
                  </a:cubicBezTo>
                  <a:cubicBezTo>
                    <a:pt x="53" y="105"/>
                    <a:pt x="51" y="104"/>
                    <a:pt x="49" y="103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19" y="86"/>
                    <a:pt x="17" y="80"/>
                    <a:pt x="20" y="75"/>
                  </a:cubicBezTo>
                  <a:close/>
                  <a:moveTo>
                    <a:pt x="71" y="34"/>
                  </a:moveTo>
                  <a:cubicBezTo>
                    <a:pt x="68" y="29"/>
                    <a:pt x="70" y="23"/>
                    <a:pt x="75" y="20"/>
                  </a:cubicBezTo>
                  <a:cubicBezTo>
                    <a:pt x="79" y="17"/>
                    <a:pt x="85" y="19"/>
                    <a:pt x="88" y="24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6" y="54"/>
                    <a:pt x="104" y="60"/>
                    <a:pt x="99" y="63"/>
                  </a:cubicBezTo>
                  <a:cubicBezTo>
                    <a:pt x="98" y="64"/>
                    <a:pt x="96" y="65"/>
                    <a:pt x="94" y="65"/>
                  </a:cubicBezTo>
                  <a:cubicBezTo>
                    <a:pt x="91" y="65"/>
                    <a:pt x="88" y="63"/>
                    <a:pt x="86" y="60"/>
                  </a:cubicBezTo>
                  <a:lnTo>
                    <a:pt x="71" y="34"/>
                  </a:lnTo>
                  <a:close/>
                  <a:moveTo>
                    <a:pt x="279" y="224"/>
                  </a:moveTo>
                  <a:cubicBezTo>
                    <a:pt x="277" y="228"/>
                    <a:pt x="274" y="229"/>
                    <a:pt x="270" y="229"/>
                  </a:cubicBezTo>
                  <a:cubicBezTo>
                    <a:pt x="269" y="229"/>
                    <a:pt x="267" y="229"/>
                    <a:pt x="265" y="228"/>
                  </a:cubicBezTo>
                  <a:cubicBezTo>
                    <a:pt x="239" y="213"/>
                    <a:pt x="239" y="213"/>
                    <a:pt x="239" y="213"/>
                  </a:cubicBezTo>
                  <a:cubicBezTo>
                    <a:pt x="235" y="210"/>
                    <a:pt x="233" y="204"/>
                    <a:pt x="236" y="200"/>
                  </a:cubicBezTo>
                  <a:cubicBezTo>
                    <a:pt x="238" y="195"/>
                    <a:pt x="245" y="193"/>
                    <a:pt x="249" y="196"/>
                  </a:cubicBezTo>
                  <a:cubicBezTo>
                    <a:pt x="275" y="211"/>
                    <a:pt x="275" y="211"/>
                    <a:pt x="275" y="211"/>
                  </a:cubicBezTo>
                  <a:cubicBezTo>
                    <a:pt x="280" y="214"/>
                    <a:pt x="282" y="220"/>
                    <a:pt x="279" y="224"/>
                  </a:cubicBezTo>
                  <a:close/>
                  <a:moveTo>
                    <a:pt x="299" y="150"/>
                  </a:moveTo>
                  <a:cubicBezTo>
                    <a:pt x="299" y="155"/>
                    <a:pt x="295" y="160"/>
                    <a:pt x="289" y="160"/>
                  </a:cubicBezTo>
                  <a:cubicBezTo>
                    <a:pt x="259" y="160"/>
                    <a:pt x="259" y="160"/>
                    <a:pt x="259" y="160"/>
                  </a:cubicBezTo>
                  <a:cubicBezTo>
                    <a:pt x="254" y="160"/>
                    <a:pt x="249" y="155"/>
                    <a:pt x="249" y="150"/>
                  </a:cubicBezTo>
                  <a:cubicBezTo>
                    <a:pt x="249" y="144"/>
                    <a:pt x="254" y="140"/>
                    <a:pt x="259" y="140"/>
                  </a:cubicBezTo>
                  <a:cubicBezTo>
                    <a:pt x="289" y="140"/>
                    <a:pt x="289" y="140"/>
                    <a:pt x="289" y="140"/>
                  </a:cubicBezTo>
                  <a:cubicBezTo>
                    <a:pt x="295" y="140"/>
                    <a:pt x="299" y="144"/>
                    <a:pt x="299" y="150"/>
                  </a:cubicBezTo>
                  <a:close/>
                  <a:moveTo>
                    <a:pt x="109" y="2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89" y="150"/>
                    <a:pt x="189" y="150"/>
                    <a:pt x="189" y="150"/>
                  </a:cubicBezTo>
                  <a:lnTo>
                    <a:pt x="109" y="200"/>
                  </a:lnTo>
                  <a:close/>
                  <a:moveTo>
                    <a:pt x="189" y="1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09" y="150"/>
                    <a:pt x="109" y="150"/>
                    <a:pt x="109" y="150"/>
                  </a:cubicBezTo>
                  <a:lnTo>
                    <a:pt x="189" y="100"/>
                  </a:lnTo>
                  <a:close/>
                  <a:moveTo>
                    <a:pt x="189" y="100"/>
                  </a:moveTo>
                  <a:cubicBezTo>
                    <a:pt x="189" y="100"/>
                    <a:pt x="189" y="100"/>
                    <a:pt x="189" y="10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8247063" y="3929063"/>
              <a:ext cx="2560638" cy="2239963"/>
            </a:xfrm>
            <a:custGeom>
              <a:avLst/>
              <a:gdLst>
                <a:gd name="T0" fmla="*/ 411 w 819"/>
                <a:gd name="T1" fmla="*/ 716 h 716"/>
                <a:gd name="T2" fmla="*/ 386 w 819"/>
                <a:gd name="T3" fmla="*/ 716 h 716"/>
                <a:gd name="T4" fmla="*/ 154 w 819"/>
                <a:gd name="T5" fmla="*/ 608 h 716"/>
                <a:gd name="T6" fmla="*/ 24 w 819"/>
                <a:gd name="T7" fmla="*/ 229 h 716"/>
                <a:gd name="T8" fmla="*/ 24 w 819"/>
                <a:gd name="T9" fmla="*/ 0 h 716"/>
                <a:gd name="T10" fmla="*/ 40 w 819"/>
                <a:gd name="T11" fmla="*/ 2 h 716"/>
                <a:gd name="T12" fmla="*/ 166 w 819"/>
                <a:gd name="T13" fmla="*/ 597 h 716"/>
                <a:gd name="T14" fmla="*/ 386 w 819"/>
                <a:gd name="T15" fmla="*/ 700 h 716"/>
                <a:gd name="T16" fmla="*/ 678 w 819"/>
                <a:gd name="T17" fmla="*/ 607 h 716"/>
                <a:gd name="T18" fmla="*/ 788 w 819"/>
                <a:gd name="T19" fmla="*/ 117 h 716"/>
                <a:gd name="T20" fmla="*/ 786 w 819"/>
                <a:gd name="T21" fmla="*/ 50 h 716"/>
                <a:gd name="T22" fmla="*/ 802 w 819"/>
                <a:gd name="T23" fmla="*/ 50 h 716"/>
                <a:gd name="T24" fmla="*/ 804 w 819"/>
                <a:gd name="T25" fmla="*/ 116 h 716"/>
                <a:gd name="T26" fmla="*/ 689 w 819"/>
                <a:gd name="T27" fmla="*/ 618 h 716"/>
                <a:gd name="T28" fmla="*/ 411 w 819"/>
                <a:gd name="T2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9" h="716">
                  <a:moveTo>
                    <a:pt x="411" y="716"/>
                  </a:moveTo>
                  <a:cubicBezTo>
                    <a:pt x="403" y="716"/>
                    <a:pt x="394" y="716"/>
                    <a:pt x="386" y="716"/>
                  </a:cubicBezTo>
                  <a:cubicBezTo>
                    <a:pt x="291" y="712"/>
                    <a:pt x="214" y="676"/>
                    <a:pt x="154" y="608"/>
                  </a:cubicBezTo>
                  <a:cubicBezTo>
                    <a:pt x="65" y="504"/>
                    <a:pt x="34" y="345"/>
                    <a:pt x="24" y="229"/>
                  </a:cubicBezTo>
                  <a:cubicBezTo>
                    <a:pt x="13" y="104"/>
                    <a:pt x="24" y="2"/>
                    <a:pt x="24" y="0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6"/>
                    <a:pt x="0" y="405"/>
                    <a:pt x="166" y="597"/>
                  </a:cubicBezTo>
                  <a:cubicBezTo>
                    <a:pt x="223" y="662"/>
                    <a:pt x="297" y="697"/>
                    <a:pt x="386" y="700"/>
                  </a:cubicBezTo>
                  <a:cubicBezTo>
                    <a:pt x="513" y="705"/>
                    <a:pt x="612" y="673"/>
                    <a:pt x="678" y="607"/>
                  </a:cubicBezTo>
                  <a:cubicBezTo>
                    <a:pt x="803" y="481"/>
                    <a:pt x="794" y="253"/>
                    <a:pt x="788" y="117"/>
                  </a:cubicBezTo>
                  <a:cubicBezTo>
                    <a:pt x="787" y="91"/>
                    <a:pt x="786" y="69"/>
                    <a:pt x="786" y="50"/>
                  </a:cubicBezTo>
                  <a:cubicBezTo>
                    <a:pt x="802" y="50"/>
                    <a:pt x="802" y="50"/>
                    <a:pt x="802" y="50"/>
                  </a:cubicBezTo>
                  <a:cubicBezTo>
                    <a:pt x="802" y="68"/>
                    <a:pt x="803" y="91"/>
                    <a:pt x="804" y="116"/>
                  </a:cubicBezTo>
                  <a:cubicBezTo>
                    <a:pt x="810" y="255"/>
                    <a:pt x="819" y="488"/>
                    <a:pt x="689" y="618"/>
                  </a:cubicBezTo>
                  <a:cubicBezTo>
                    <a:pt x="624" y="683"/>
                    <a:pt x="531" y="716"/>
                    <a:pt x="411" y="7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Creative Process </a:t>
            </a:r>
            <a:r>
              <a:rPr lang="en-US" dirty="0" smtClean="0"/>
              <a:t>Diagram Slide</a:t>
            </a:r>
            <a:endParaRPr lang="en-US" dirty="0"/>
          </a:p>
        </p:txBody>
      </p:sp>
      <p:sp>
        <p:nvSpPr>
          <p:cNvPr id="10" name="Freeform 9"/>
          <p:cNvSpPr>
            <a:spLocks noEditPoints="1"/>
          </p:cNvSpPr>
          <p:nvPr/>
        </p:nvSpPr>
        <p:spPr bwMode="auto">
          <a:xfrm>
            <a:off x="2282827" y="240823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 noEditPoints="1"/>
          </p:cNvSpPr>
          <p:nvPr/>
        </p:nvSpPr>
        <p:spPr bwMode="auto">
          <a:xfrm>
            <a:off x="4021139" y="275748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2" name="Freeform 11"/>
          <p:cNvSpPr>
            <a:spLocks noEditPoints="1"/>
          </p:cNvSpPr>
          <p:nvPr/>
        </p:nvSpPr>
        <p:spPr bwMode="auto">
          <a:xfrm>
            <a:off x="7810502" y="2946401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3" name="Freeform 12"/>
          <p:cNvSpPr>
            <a:spLocks noEditPoints="1"/>
          </p:cNvSpPr>
          <p:nvPr/>
        </p:nvSpPr>
        <p:spPr bwMode="auto">
          <a:xfrm>
            <a:off x="989013" y="2882901"/>
            <a:ext cx="1550988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4 h 496"/>
              <a:gd name="T6" fmla="*/ 441 w 496"/>
              <a:gd name="T7" fmla="*/ 113 h 496"/>
              <a:gd name="T8" fmla="*/ 442 w 496"/>
              <a:gd name="T9" fmla="*/ 94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6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7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31 h 496"/>
              <a:gd name="T88" fmla="*/ 166 w 496"/>
              <a:gd name="T89" fmla="*/ 249 h 496"/>
              <a:gd name="T90" fmla="*/ 248 w 496"/>
              <a:gd name="T91" fmla="*/ 166 h 496"/>
              <a:gd name="T92" fmla="*/ 331 w 496"/>
              <a:gd name="T93" fmla="*/ 249 h 496"/>
              <a:gd name="T94" fmla="*/ 248 w 496"/>
              <a:gd name="T95" fmla="*/ 331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4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4"/>
                </a:cubicBezTo>
                <a:cubicBezTo>
                  <a:pt x="431" y="80"/>
                  <a:pt x="418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6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7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7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3"/>
                  <a:pt x="153" y="417"/>
                  <a:pt x="173" y="426"/>
                </a:cubicBezTo>
                <a:cubicBezTo>
                  <a:pt x="195" y="435"/>
                  <a:pt x="208" y="456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3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7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2"/>
                  <a:pt x="455" y="289"/>
                  <a:pt x="477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31"/>
                </a:moveTo>
                <a:cubicBezTo>
                  <a:pt x="203" y="331"/>
                  <a:pt x="166" y="294"/>
                  <a:pt x="166" y="249"/>
                </a:cubicBezTo>
                <a:cubicBezTo>
                  <a:pt x="166" y="203"/>
                  <a:pt x="203" y="166"/>
                  <a:pt x="248" y="166"/>
                </a:cubicBezTo>
                <a:cubicBezTo>
                  <a:pt x="294" y="166"/>
                  <a:pt x="331" y="203"/>
                  <a:pt x="331" y="249"/>
                </a:cubicBezTo>
                <a:cubicBezTo>
                  <a:pt x="331" y="294"/>
                  <a:pt x="294" y="331"/>
                  <a:pt x="248" y="331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4" name="Freeform 13"/>
          <p:cNvSpPr>
            <a:spLocks noEditPoints="1"/>
          </p:cNvSpPr>
          <p:nvPr/>
        </p:nvSpPr>
        <p:spPr bwMode="auto">
          <a:xfrm>
            <a:off x="3078163" y="146526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9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7 h 496"/>
              <a:gd name="T14" fmla="*/ 322 w 496"/>
              <a:gd name="T15" fmla="*/ 71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3 w 496"/>
              <a:gd name="T27" fmla="*/ 55 h 496"/>
              <a:gd name="T28" fmla="*/ 95 w 496"/>
              <a:gd name="T29" fmla="*/ 54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20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2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5 h 496"/>
              <a:gd name="T64" fmla="*/ 287 w 496"/>
              <a:gd name="T65" fmla="*/ 480 h 496"/>
              <a:gd name="T66" fmla="*/ 321 w 496"/>
              <a:gd name="T67" fmla="*/ 428 h 496"/>
              <a:gd name="T68" fmla="*/ 382 w 496"/>
              <a:gd name="T69" fmla="*/ 442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5 h 496"/>
              <a:gd name="T76" fmla="*/ 426 w 496"/>
              <a:gd name="T77" fmla="*/ 323 h 496"/>
              <a:gd name="T78" fmla="*/ 476 w 496"/>
              <a:gd name="T79" fmla="*/ 289 h 496"/>
              <a:gd name="T80" fmla="*/ 479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8 h 496"/>
              <a:gd name="T88" fmla="*/ 189 w 496"/>
              <a:gd name="T89" fmla="*/ 249 h 496"/>
              <a:gd name="T90" fmla="*/ 248 w 496"/>
              <a:gd name="T91" fmla="*/ 190 h 496"/>
              <a:gd name="T92" fmla="*/ 307 w 496"/>
              <a:gd name="T93" fmla="*/ 249 h 496"/>
              <a:gd name="T94" fmla="*/ 248 w 496"/>
              <a:gd name="T95" fmla="*/ 308 h 496"/>
              <a:gd name="T96" fmla="*/ 248 w 496"/>
              <a:gd name="T97" fmla="*/ 332 h 496"/>
              <a:gd name="T98" fmla="*/ 248 w 496"/>
              <a:gd name="T99" fmla="*/ 332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9"/>
                  <a:pt x="478" y="209"/>
                </a:cubicBezTo>
                <a:cubicBezTo>
                  <a:pt x="455" y="209"/>
                  <a:pt x="435" y="195"/>
                  <a:pt x="427" y="175"/>
                </a:cubicBezTo>
                <a:cubicBezTo>
                  <a:pt x="418" y="154"/>
                  <a:pt x="424" y="129"/>
                  <a:pt x="441" y="113"/>
                </a:cubicBezTo>
                <a:cubicBezTo>
                  <a:pt x="446" y="109"/>
                  <a:pt x="447" y="100"/>
                  <a:pt x="442" y="95"/>
                </a:cubicBezTo>
                <a:cubicBezTo>
                  <a:pt x="431" y="80"/>
                  <a:pt x="417" y="67"/>
                  <a:pt x="403" y="55"/>
                </a:cubicBezTo>
                <a:cubicBezTo>
                  <a:pt x="397" y="51"/>
                  <a:pt x="389" y="51"/>
                  <a:pt x="384" y="57"/>
                </a:cubicBezTo>
                <a:cubicBezTo>
                  <a:pt x="369" y="73"/>
                  <a:pt x="343" y="79"/>
                  <a:pt x="322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8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3" y="55"/>
                </a:cubicBezTo>
                <a:cubicBezTo>
                  <a:pt x="109" y="50"/>
                  <a:pt x="100" y="49"/>
                  <a:pt x="95" y="54"/>
                </a:cubicBezTo>
                <a:cubicBezTo>
                  <a:pt x="80" y="65"/>
                  <a:pt x="66" y="79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3" y="128"/>
                  <a:pt x="79" y="153"/>
                  <a:pt x="70" y="174"/>
                </a:cubicBezTo>
                <a:cubicBezTo>
                  <a:pt x="61" y="194"/>
                  <a:pt x="40" y="207"/>
                  <a:pt x="16" y="207"/>
                </a:cubicBezTo>
                <a:cubicBezTo>
                  <a:pt x="8" y="207"/>
                  <a:pt x="3" y="212"/>
                  <a:pt x="2" y="220"/>
                </a:cubicBezTo>
                <a:cubicBezTo>
                  <a:pt x="0" y="238"/>
                  <a:pt x="0" y="257"/>
                  <a:pt x="2" y="276"/>
                </a:cubicBezTo>
                <a:cubicBezTo>
                  <a:pt x="2" y="283"/>
                  <a:pt x="11" y="288"/>
                  <a:pt x="18" y="288"/>
                </a:cubicBezTo>
                <a:cubicBezTo>
                  <a:pt x="40" y="288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7"/>
                  <a:pt x="78" y="430"/>
                  <a:pt x="93" y="442"/>
                </a:cubicBezTo>
                <a:cubicBezTo>
                  <a:pt x="98" y="446"/>
                  <a:pt x="107" y="446"/>
                  <a:pt x="112" y="440"/>
                </a:cubicBezTo>
                <a:cubicBezTo>
                  <a:pt x="126" y="424"/>
                  <a:pt x="153" y="418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6" y="487"/>
                  <a:pt x="212" y="494"/>
                  <a:pt x="219" y="494"/>
                </a:cubicBezTo>
                <a:cubicBezTo>
                  <a:pt x="229" y="496"/>
                  <a:pt x="238" y="496"/>
                  <a:pt x="248" y="496"/>
                </a:cubicBezTo>
                <a:cubicBezTo>
                  <a:pt x="257" y="496"/>
                  <a:pt x="266" y="496"/>
                  <a:pt x="275" y="495"/>
                </a:cubicBezTo>
                <a:cubicBezTo>
                  <a:pt x="282" y="494"/>
                  <a:pt x="287" y="488"/>
                  <a:pt x="287" y="480"/>
                </a:cubicBezTo>
                <a:cubicBezTo>
                  <a:pt x="286" y="457"/>
                  <a:pt x="300" y="436"/>
                  <a:pt x="321" y="428"/>
                </a:cubicBezTo>
                <a:cubicBezTo>
                  <a:pt x="341" y="419"/>
                  <a:pt x="368" y="425"/>
                  <a:pt x="382" y="442"/>
                </a:cubicBezTo>
                <a:cubicBezTo>
                  <a:pt x="387" y="447"/>
                  <a:pt x="395" y="448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79" y="289"/>
                  <a:pt x="479" y="289"/>
                  <a:pt x="479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8" y="308"/>
                </a:moveTo>
                <a:cubicBezTo>
                  <a:pt x="216" y="308"/>
                  <a:pt x="189" y="281"/>
                  <a:pt x="189" y="249"/>
                </a:cubicBezTo>
                <a:cubicBezTo>
                  <a:pt x="189" y="216"/>
                  <a:pt x="216" y="190"/>
                  <a:pt x="248" y="190"/>
                </a:cubicBezTo>
                <a:cubicBezTo>
                  <a:pt x="281" y="190"/>
                  <a:pt x="307" y="216"/>
                  <a:pt x="307" y="249"/>
                </a:cubicBezTo>
                <a:cubicBezTo>
                  <a:pt x="307" y="281"/>
                  <a:pt x="281" y="308"/>
                  <a:pt x="248" y="308"/>
                </a:cubicBezTo>
                <a:close/>
                <a:moveTo>
                  <a:pt x="248" y="332"/>
                </a:moveTo>
                <a:cubicBezTo>
                  <a:pt x="248" y="332"/>
                  <a:pt x="248" y="332"/>
                  <a:pt x="248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5" name="Freeform 14"/>
          <p:cNvSpPr>
            <a:spLocks noEditPoints="1"/>
          </p:cNvSpPr>
          <p:nvPr/>
        </p:nvSpPr>
        <p:spPr bwMode="auto">
          <a:xfrm>
            <a:off x="4816476" y="322421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6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7 h 496"/>
              <a:gd name="T88" fmla="*/ 190 w 496"/>
              <a:gd name="T89" fmla="*/ 249 h 496"/>
              <a:gd name="T90" fmla="*/ 248 w 496"/>
              <a:gd name="T91" fmla="*/ 191 h 496"/>
              <a:gd name="T92" fmla="*/ 306 w 496"/>
              <a:gd name="T93" fmla="*/ 249 h 496"/>
              <a:gd name="T94" fmla="*/ 248 w 496"/>
              <a:gd name="T95" fmla="*/ 307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5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5"/>
                </a:cubicBezTo>
                <a:cubicBezTo>
                  <a:pt x="431" y="80"/>
                  <a:pt x="417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8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4"/>
                  <a:pt x="153" y="417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4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07"/>
                </a:moveTo>
                <a:cubicBezTo>
                  <a:pt x="216" y="307"/>
                  <a:pt x="190" y="281"/>
                  <a:pt x="190" y="249"/>
                </a:cubicBezTo>
                <a:cubicBezTo>
                  <a:pt x="190" y="217"/>
                  <a:pt x="216" y="191"/>
                  <a:pt x="248" y="191"/>
                </a:cubicBezTo>
                <a:cubicBezTo>
                  <a:pt x="280" y="191"/>
                  <a:pt x="306" y="217"/>
                  <a:pt x="306" y="249"/>
                </a:cubicBezTo>
                <a:cubicBezTo>
                  <a:pt x="306" y="281"/>
                  <a:pt x="280" y="307"/>
                  <a:pt x="248" y="307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6" name="Freeform 15"/>
          <p:cNvSpPr>
            <a:spLocks noEditPoints="1"/>
          </p:cNvSpPr>
          <p:nvPr/>
        </p:nvSpPr>
        <p:spPr bwMode="auto">
          <a:xfrm>
            <a:off x="6281738" y="2921000"/>
            <a:ext cx="1550988" cy="1555750"/>
          </a:xfrm>
          <a:custGeom>
            <a:avLst/>
            <a:gdLst>
              <a:gd name="T0" fmla="*/ 494 w 496"/>
              <a:gd name="T1" fmla="*/ 221 h 497"/>
              <a:gd name="T2" fmla="*/ 478 w 496"/>
              <a:gd name="T3" fmla="*/ 209 h 497"/>
              <a:gd name="T4" fmla="*/ 427 w 496"/>
              <a:gd name="T5" fmla="*/ 175 h 497"/>
              <a:gd name="T6" fmla="*/ 441 w 496"/>
              <a:gd name="T7" fmla="*/ 114 h 497"/>
              <a:gd name="T8" fmla="*/ 443 w 496"/>
              <a:gd name="T9" fmla="*/ 95 h 497"/>
              <a:gd name="T10" fmla="*/ 403 w 496"/>
              <a:gd name="T11" fmla="*/ 56 h 497"/>
              <a:gd name="T12" fmla="*/ 384 w 496"/>
              <a:gd name="T13" fmla="*/ 57 h 497"/>
              <a:gd name="T14" fmla="*/ 323 w 496"/>
              <a:gd name="T15" fmla="*/ 71 h 497"/>
              <a:gd name="T16" fmla="*/ 289 w 496"/>
              <a:gd name="T17" fmla="*/ 17 h 497"/>
              <a:gd name="T18" fmla="*/ 277 w 496"/>
              <a:gd name="T19" fmla="*/ 3 h 497"/>
              <a:gd name="T20" fmla="*/ 221 w 496"/>
              <a:gd name="T21" fmla="*/ 3 h 497"/>
              <a:gd name="T22" fmla="*/ 209 w 496"/>
              <a:gd name="T23" fmla="*/ 17 h 497"/>
              <a:gd name="T24" fmla="*/ 175 w 496"/>
              <a:gd name="T25" fmla="*/ 70 h 497"/>
              <a:gd name="T26" fmla="*/ 114 w 496"/>
              <a:gd name="T27" fmla="*/ 56 h 497"/>
              <a:gd name="T28" fmla="*/ 95 w 496"/>
              <a:gd name="T29" fmla="*/ 54 h 497"/>
              <a:gd name="T30" fmla="*/ 55 w 496"/>
              <a:gd name="T31" fmla="*/ 94 h 497"/>
              <a:gd name="T32" fmla="*/ 56 w 496"/>
              <a:gd name="T33" fmla="*/ 113 h 497"/>
              <a:gd name="T34" fmla="*/ 70 w 496"/>
              <a:gd name="T35" fmla="*/ 174 h 497"/>
              <a:gd name="T36" fmla="*/ 16 w 496"/>
              <a:gd name="T37" fmla="*/ 208 h 497"/>
              <a:gd name="T38" fmla="*/ 2 w 496"/>
              <a:gd name="T39" fmla="*/ 220 h 497"/>
              <a:gd name="T40" fmla="*/ 2 w 496"/>
              <a:gd name="T41" fmla="*/ 276 h 497"/>
              <a:gd name="T42" fmla="*/ 18 w 496"/>
              <a:gd name="T43" fmla="*/ 289 h 497"/>
              <a:gd name="T44" fmla="*/ 69 w 496"/>
              <a:gd name="T45" fmla="*/ 322 h 497"/>
              <a:gd name="T46" fmla="*/ 55 w 496"/>
              <a:gd name="T47" fmla="*/ 384 h 497"/>
              <a:gd name="T48" fmla="*/ 54 w 496"/>
              <a:gd name="T49" fmla="*/ 402 h 497"/>
              <a:gd name="T50" fmla="*/ 93 w 496"/>
              <a:gd name="T51" fmla="*/ 442 h 497"/>
              <a:gd name="T52" fmla="*/ 112 w 496"/>
              <a:gd name="T53" fmla="*/ 441 h 497"/>
              <a:gd name="T54" fmla="*/ 174 w 496"/>
              <a:gd name="T55" fmla="*/ 427 h 497"/>
              <a:gd name="T56" fmla="*/ 207 w 496"/>
              <a:gd name="T57" fmla="*/ 480 h 497"/>
              <a:gd name="T58" fmla="*/ 219 w 496"/>
              <a:gd name="T59" fmla="*/ 495 h 497"/>
              <a:gd name="T60" fmla="*/ 248 w 496"/>
              <a:gd name="T61" fmla="*/ 497 h 497"/>
              <a:gd name="T62" fmla="*/ 275 w 496"/>
              <a:gd name="T63" fmla="*/ 495 h 497"/>
              <a:gd name="T64" fmla="*/ 287 w 496"/>
              <a:gd name="T65" fmla="*/ 481 h 497"/>
              <a:gd name="T66" fmla="*/ 321 w 496"/>
              <a:gd name="T67" fmla="*/ 428 h 497"/>
              <a:gd name="T68" fmla="*/ 383 w 496"/>
              <a:gd name="T69" fmla="*/ 442 h 497"/>
              <a:gd name="T70" fmla="*/ 401 w 496"/>
              <a:gd name="T71" fmla="*/ 444 h 497"/>
              <a:gd name="T72" fmla="*/ 441 w 496"/>
              <a:gd name="T73" fmla="*/ 404 h 497"/>
              <a:gd name="T74" fmla="*/ 440 w 496"/>
              <a:gd name="T75" fmla="*/ 385 h 497"/>
              <a:gd name="T76" fmla="*/ 426 w 496"/>
              <a:gd name="T77" fmla="*/ 323 h 497"/>
              <a:gd name="T78" fmla="*/ 477 w 496"/>
              <a:gd name="T79" fmla="*/ 290 h 497"/>
              <a:gd name="T80" fmla="*/ 480 w 496"/>
              <a:gd name="T81" fmla="*/ 290 h 497"/>
              <a:gd name="T82" fmla="*/ 494 w 496"/>
              <a:gd name="T83" fmla="*/ 278 h 497"/>
              <a:gd name="T84" fmla="*/ 494 w 496"/>
              <a:gd name="T85" fmla="*/ 221 h 497"/>
              <a:gd name="T86" fmla="*/ 249 w 496"/>
              <a:gd name="T87" fmla="*/ 332 h 497"/>
              <a:gd name="T88" fmla="*/ 166 w 496"/>
              <a:gd name="T89" fmla="*/ 249 h 497"/>
              <a:gd name="T90" fmla="*/ 249 w 496"/>
              <a:gd name="T91" fmla="*/ 167 h 497"/>
              <a:gd name="T92" fmla="*/ 331 w 496"/>
              <a:gd name="T93" fmla="*/ 249 h 497"/>
              <a:gd name="T94" fmla="*/ 249 w 496"/>
              <a:gd name="T95" fmla="*/ 332 h 497"/>
              <a:gd name="T96" fmla="*/ 249 w 496"/>
              <a:gd name="T97" fmla="*/ 332 h 497"/>
              <a:gd name="T98" fmla="*/ 249 w 496"/>
              <a:gd name="T99" fmla="*/ 332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7">
                <a:moveTo>
                  <a:pt x="494" y="221"/>
                </a:moveTo>
                <a:cubicBezTo>
                  <a:pt x="494" y="214"/>
                  <a:pt x="485" y="209"/>
                  <a:pt x="478" y="209"/>
                </a:cubicBezTo>
                <a:cubicBezTo>
                  <a:pt x="456" y="209"/>
                  <a:pt x="436" y="196"/>
                  <a:pt x="427" y="175"/>
                </a:cubicBezTo>
                <a:cubicBezTo>
                  <a:pt x="419" y="154"/>
                  <a:pt x="424" y="129"/>
                  <a:pt x="441" y="114"/>
                </a:cubicBezTo>
                <a:cubicBezTo>
                  <a:pt x="446" y="109"/>
                  <a:pt x="447" y="101"/>
                  <a:pt x="443" y="95"/>
                </a:cubicBezTo>
                <a:cubicBezTo>
                  <a:pt x="431" y="80"/>
                  <a:pt x="418" y="67"/>
                  <a:pt x="403" y="56"/>
                </a:cubicBezTo>
                <a:cubicBezTo>
                  <a:pt x="398" y="51"/>
                  <a:pt x="389" y="52"/>
                  <a:pt x="384" y="57"/>
                </a:cubicBezTo>
                <a:cubicBezTo>
                  <a:pt x="370" y="73"/>
                  <a:pt x="343" y="80"/>
                  <a:pt x="323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90" y="10"/>
                  <a:pt x="284" y="4"/>
                  <a:pt x="277" y="3"/>
                </a:cubicBezTo>
                <a:cubicBezTo>
                  <a:pt x="259" y="1"/>
                  <a:pt x="240" y="0"/>
                  <a:pt x="221" y="3"/>
                </a:cubicBezTo>
                <a:cubicBezTo>
                  <a:pt x="214" y="3"/>
                  <a:pt x="209" y="10"/>
                  <a:pt x="209" y="17"/>
                </a:cubicBezTo>
                <a:cubicBezTo>
                  <a:pt x="210" y="40"/>
                  <a:pt x="196" y="61"/>
                  <a:pt x="175" y="70"/>
                </a:cubicBezTo>
                <a:cubicBezTo>
                  <a:pt x="155" y="78"/>
                  <a:pt x="129" y="72"/>
                  <a:pt x="114" y="56"/>
                </a:cubicBezTo>
                <a:cubicBezTo>
                  <a:pt x="109" y="50"/>
                  <a:pt x="101" y="50"/>
                  <a:pt x="95" y="54"/>
                </a:cubicBezTo>
                <a:cubicBezTo>
                  <a:pt x="80" y="66"/>
                  <a:pt x="67" y="79"/>
                  <a:pt x="55" y="94"/>
                </a:cubicBezTo>
                <a:cubicBezTo>
                  <a:pt x="50" y="99"/>
                  <a:pt x="51" y="108"/>
                  <a:pt x="56" y="113"/>
                </a:cubicBezTo>
                <a:cubicBezTo>
                  <a:pt x="74" y="128"/>
                  <a:pt x="79" y="153"/>
                  <a:pt x="70" y="174"/>
                </a:cubicBezTo>
                <a:cubicBezTo>
                  <a:pt x="62" y="195"/>
                  <a:pt x="41" y="208"/>
                  <a:pt x="16" y="208"/>
                </a:cubicBezTo>
                <a:cubicBezTo>
                  <a:pt x="9" y="208"/>
                  <a:pt x="3" y="213"/>
                  <a:pt x="2" y="220"/>
                </a:cubicBezTo>
                <a:cubicBezTo>
                  <a:pt x="0" y="239"/>
                  <a:pt x="0" y="258"/>
                  <a:pt x="2" y="276"/>
                </a:cubicBezTo>
                <a:cubicBezTo>
                  <a:pt x="3" y="283"/>
                  <a:pt x="11" y="289"/>
                  <a:pt x="18" y="289"/>
                </a:cubicBezTo>
                <a:cubicBezTo>
                  <a:pt x="40" y="288"/>
                  <a:pt x="61" y="301"/>
                  <a:pt x="69" y="322"/>
                </a:cubicBezTo>
                <a:cubicBezTo>
                  <a:pt x="78" y="344"/>
                  <a:pt x="72" y="368"/>
                  <a:pt x="55" y="384"/>
                </a:cubicBezTo>
                <a:cubicBezTo>
                  <a:pt x="50" y="389"/>
                  <a:pt x="49" y="397"/>
                  <a:pt x="54" y="402"/>
                </a:cubicBezTo>
                <a:cubicBezTo>
                  <a:pt x="65" y="417"/>
                  <a:pt x="79" y="430"/>
                  <a:pt x="93" y="442"/>
                </a:cubicBezTo>
                <a:cubicBezTo>
                  <a:pt x="99" y="447"/>
                  <a:pt x="107" y="446"/>
                  <a:pt x="112" y="441"/>
                </a:cubicBezTo>
                <a:cubicBezTo>
                  <a:pt x="127" y="424"/>
                  <a:pt x="153" y="418"/>
                  <a:pt x="174" y="427"/>
                </a:cubicBezTo>
                <a:cubicBezTo>
                  <a:pt x="195" y="436"/>
                  <a:pt x="209" y="457"/>
                  <a:pt x="207" y="480"/>
                </a:cubicBezTo>
                <a:cubicBezTo>
                  <a:pt x="207" y="488"/>
                  <a:pt x="212" y="494"/>
                  <a:pt x="219" y="495"/>
                </a:cubicBezTo>
                <a:cubicBezTo>
                  <a:pt x="229" y="496"/>
                  <a:pt x="238" y="497"/>
                  <a:pt x="248" y="497"/>
                </a:cubicBezTo>
                <a:cubicBezTo>
                  <a:pt x="257" y="497"/>
                  <a:pt x="266" y="496"/>
                  <a:pt x="275" y="495"/>
                </a:cubicBezTo>
                <a:cubicBezTo>
                  <a:pt x="282" y="494"/>
                  <a:pt x="288" y="488"/>
                  <a:pt x="287" y="481"/>
                </a:cubicBezTo>
                <a:cubicBezTo>
                  <a:pt x="287" y="458"/>
                  <a:pt x="300" y="437"/>
                  <a:pt x="321" y="428"/>
                </a:cubicBezTo>
                <a:cubicBezTo>
                  <a:pt x="342" y="420"/>
                  <a:pt x="368" y="426"/>
                  <a:pt x="383" y="442"/>
                </a:cubicBezTo>
                <a:cubicBezTo>
                  <a:pt x="388" y="447"/>
                  <a:pt x="396" y="448"/>
                  <a:pt x="401" y="444"/>
                </a:cubicBezTo>
                <a:cubicBezTo>
                  <a:pt x="416" y="432"/>
                  <a:pt x="430" y="419"/>
                  <a:pt x="441" y="404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3" y="369"/>
                  <a:pt x="417" y="345"/>
                  <a:pt x="426" y="323"/>
                </a:cubicBezTo>
                <a:cubicBezTo>
                  <a:pt x="434" y="303"/>
                  <a:pt x="455" y="290"/>
                  <a:pt x="477" y="290"/>
                </a:cubicBezTo>
                <a:cubicBezTo>
                  <a:pt x="480" y="290"/>
                  <a:pt x="480" y="290"/>
                  <a:pt x="480" y="290"/>
                </a:cubicBezTo>
                <a:cubicBezTo>
                  <a:pt x="487" y="290"/>
                  <a:pt x="493" y="285"/>
                  <a:pt x="494" y="278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9" y="332"/>
                </a:moveTo>
                <a:cubicBezTo>
                  <a:pt x="203" y="332"/>
                  <a:pt x="166" y="295"/>
                  <a:pt x="166" y="249"/>
                </a:cubicBezTo>
                <a:cubicBezTo>
                  <a:pt x="166" y="204"/>
                  <a:pt x="203" y="167"/>
                  <a:pt x="249" y="167"/>
                </a:cubicBezTo>
                <a:cubicBezTo>
                  <a:pt x="294" y="167"/>
                  <a:pt x="331" y="204"/>
                  <a:pt x="331" y="249"/>
                </a:cubicBezTo>
                <a:cubicBezTo>
                  <a:pt x="331" y="295"/>
                  <a:pt x="294" y="332"/>
                  <a:pt x="249" y="332"/>
                </a:cubicBezTo>
                <a:close/>
                <a:moveTo>
                  <a:pt x="249" y="332"/>
                </a:moveTo>
                <a:cubicBezTo>
                  <a:pt x="249" y="332"/>
                  <a:pt x="249" y="332"/>
                  <a:pt x="249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8" name="Freeform 17"/>
          <p:cNvSpPr>
            <a:spLocks noEditPoints="1"/>
          </p:cNvSpPr>
          <p:nvPr/>
        </p:nvSpPr>
        <p:spPr bwMode="auto">
          <a:xfrm>
            <a:off x="6672263" y="3314700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" name="Freeform 18"/>
          <p:cNvSpPr>
            <a:spLocks noEditPoints="1"/>
          </p:cNvSpPr>
          <p:nvPr/>
        </p:nvSpPr>
        <p:spPr bwMode="auto">
          <a:xfrm>
            <a:off x="3481388" y="1870075"/>
            <a:ext cx="742950" cy="744538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1"/>
                  <a:pt x="58" y="230"/>
                  <a:pt x="119" y="230"/>
                </a:cubicBezTo>
                <a:cubicBezTo>
                  <a:pt x="180" y="230"/>
                  <a:pt x="230" y="181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385888" y="3659189"/>
            <a:ext cx="38100" cy="2625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2108201" y="3659189"/>
            <a:ext cx="38100" cy="2625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5219702" y="1374776"/>
            <a:ext cx="23813" cy="2625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5938839" y="1374776"/>
            <a:ext cx="23813" cy="2625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7" name="Freeform 16"/>
          <p:cNvSpPr>
            <a:spLocks noEditPoints="1"/>
          </p:cNvSpPr>
          <p:nvPr/>
        </p:nvSpPr>
        <p:spPr bwMode="auto">
          <a:xfrm>
            <a:off x="1379538" y="3275013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5219701" y="3627439"/>
            <a:ext cx="742950" cy="746125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0"/>
                  <a:pt x="58" y="230"/>
                  <a:pt x="119" y="230"/>
                </a:cubicBezTo>
                <a:cubicBezTo>
                  <a:pt x="180" y="230"/>
                  <a:pt x="230" y="180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8645932" y="1399967"/>
            <a:ext cx="2858475" cy="1013332"/>
            <a:chOff x="1212229" y="2147317"/>
            <a:chExt cx="2858475" cy="1013332"/>
          </a:xfrm>
        </p:grpSpPr>
        <p:sp>
          <p:nvSpPr>
            <p:cNvPr id="29" name="TextBox 28"/>
            <p:cNvSpPr txBox="1"/>
            <p:nvPr/>
          </p:nvSpPr>
          <p:spPr>
            <a:xfrm>
              <a:off x="1212229" y="2575874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212229" y="2147317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337048" y="4896583"/>
            <a:ext cx="2858475" cy="1013332"/>
            <a:chOff x="1212229" y="2147317"/>
            <a:chExt cx="2858475" cy="1013332"/>
          </a:xfrm>
        </p:grpSpPr>
        <p:sp>
          <p:nvSpPr>
            <p:cNvPr id="32" name="TextBox 31"/>
            <p:cNvSpPr txBox="1"/>
            <p:nvPr/>
          </p:nvSpPr>
          <p:spPr>
            <a:xfrm>
              <a:off x="1212229" y="2575874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212229" y="2147317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41132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roup 223"/>
          <p:cNvGrpSpPr/>
          <p:nvPr/>
        </p:nvGrpSpPr>
        <p:grpSpPr>
          <a:xfrm>
            <a:off x="2047569" y="4089008"/>
            <a:ext cx="1349480" cy="1933744"/>
            <a:chOff x="2699666" y="3425371"/>
            <a:chExt cx="1132114" cy="2191658"/>
          </a:xfrm>
        </p:grpSpPr>
        <p:sp>
          <p:nvSpPr>
            <p:cNvPr id="204" name="Right Triangle 203"/>
            <p:cNvSpPr/>
            <p:nvPr/>
          </p:nvSpPr>
          <p:spPr>
            <a:xfrm>
              <a:off x="3265723" y="3425371"/>
              <a:ext cx="566057" cy="2191658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205" name="Right Triangle 204"/>
            <p:cNvSpPr/>
            <p:nvPr/>
          </p:nvSpPr>
          <p:spPr>
            <a:xfrm flipH="1">
              <a:off x="2699666" y="3425371"/>
              <a:ext cx="566057" cy="2191658"/>
            </a:xfrm>
            <a:prstGeom prst="rtTriangle">
              <a:avLst/>
            </a:prstGeom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225" name="Group 224"/>
          <p:cNvGrpSpPr/>
          <p:nvPr/>
        </p:nvGrpSpPr>
        <p:grpSpPr>
          <a:xfrm>
            <a:off x="3397051" y="2987672"/>
            <a:ext cx="1349481" cy="3035081"/>
            <a:chOff x="3831780" y="2177143"/>
            <a:chExt cx="1132115" cy="3439886"/>
          </a:xfrm>
        </p:grpSpPr>
        <p:sp>
          <p:nvSpPr>
            <p:cNvPr id="206" name="Right Triangle 205"/>
            <p:cNvSpPr/>
            <p:nvPr/>
          </p:nvSpPr>
          <p:spPr>
            <a:xfrm>
              <a:off x="4397838" y="2177143"/>
              <a:ext cx="566057" cy="3439886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207" name="Right Triangle 206"/>
            <p:cNvSpPr/>
            <p:nvPr/>
          </p:nvSpPr>
          <p:spPr>
            <a:xfrm flipH="1">
              <a:off x="3831780" y="2177143"/>
              <a:ext cx="566057" cy="3439886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226" name="Group 225"/>
          <p:cNvGrpSpPr/>
          <p:nvPr/>
        </p:nvGrpSpPr>
        <p:grpSpPr>
          <a:xfrm>
            <a:off x="4746528" y="4434779"/>
            <a:ext cx="1349482" cy="1587975"/>
            <a:chOff x="4963893" y="3817257"/>
            <a:chExt cx="1132116" cy="1799772"/>
          </a:xfrm>
        </p:grpSpPr>
        <p:sp>
          <p:nvSpPr>
            <p:cNvPr id="208" name="Right Triangle 207"/>
            <p:cNvSpPr/>
            <p:nvPr/>
          </p:nvSpPr>
          <p:spPr>
            <a:xfrm>
              <a:off x="5529952" y="3817257"/>
              <a:ext cx="566057" cy="1799772"/>
            </a:xfrm>
            <a:prstGeom prst="rt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209" name="Right Triangle 208"/>
            <p:cNvSpPr/>
            <p:nvPr/>
          </p:nvSpPr>
          <p:spPr>
            <a:xfrm flipH="1">
              <a:off x="4963893" y="3817257"/>
              <a:ext cx="566057" cy="1799772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227" name="Group 226"/>
          <p:cNvGrpSpPr/>
          <p:nvPr/>
        </p:nvGrpSpPr>
        <p:grpSpPr>
          <a:xfrm>
            <a:off x="6096006" y="3589564"/>
            <a:ext cx="1349483" cy="2433188"/>
            <a:chOff x="6096004" y="2859314"/>
            <a:chExt cx="1132117" cy="2757715"/>
          </a:xfrm>
        </p:grpSpPr>
        <p:sp>
          <p:nvSpPr>
            <p:cNvPr id="210" name="Right Triangle 209"/>
            <p:cNvSpPr/>
            <p:nvPr/>
          </p:nvSpPr>
          <p:spPr>
            <a:xfrm>
              <a:off x="6662064" y="2859314"/>
              <a:ext cx="566057" cy="2757715"/>
            </a:xfrm>
            <a:prstGeom prst="rtTriangl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211" name="Right Triangle 210"/>
            <p:cNvSpPr/>
            <p:nvPr/>
          </p:nvSpPr>
          <p:spPr>
            <a:xfrm flipH="1">
              <a:off x="6096004" y="2859314"/>
              <a:ext cx="566057" cy="2757715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228" name="Group 227"/>
          <p:cNvGrpSpPr/>
          <p:nvPr/>
        </p:nvGrpSpPr>
        <p:grpSpPr>
          <a:xfrm>
            <a:off x="7445478" y="4204267"/>
            <a:ext cx="1349484" cy="1818487"/>
            <a:chOff x="7228112" y="3556000"/>
            <a:chExt cx="1132118" cy="2061029"/>
          </a:xfrm>
        </p:grpSpPr>
        <p:sp>
          <p:nvSpPr>
            <p:cNvPr id="212" name="Right Triangle 211"/>
            <p:cNvSpPr/>
            <p:nvPr/>
          </p:nvSpPr>
          <p:spPr>
            <a:xfrm>
              <a:off x="7794173" y="3556000"/>
              <a:ext cx="566057" cy="2061029"/>
            </a:xfrm>
            <a:prstGeom prst="rt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213" name="Right Triangle 212"/>
            <p:cNvSpPr/>
            <p:nvPr/>
          </p:nvSpPr>
          <p:spPr>
            <a:xfrm flipH="1">
              <a:off x="7228112" y="3556000"/>
              <a:ext cx="566057" cy="206102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229" name="Group 228"/>
          <p:cNvGrpSpPr/>
          <p:nvPr/>
        </p:nvGrpSpPr>
        <p:grpSpPr>
          <a:xfrm>
            <a:off x="8794945" y="4844578"/>
            <a:ext cx="1349486" cy="1178175"/>
            <a:chOff x="8360216" y="4281714"/>
            <a:chExt cx="1132119" cy="1335315"/>
          </a:xfrm>
        </p:grpSpPr>
        <p:sp>
          <p:nvSpPr>
            <p:cNvPr id="214" name="Right Triangle 213"/>
            <p:cNvSpPr/>
            <p:nvPr/>
          </p:nvSpPr>
          <p:spPr>
            <a:xfrm>
              <a:off x="8926278" y="4281714"/>
              <a:ext cx="566057" cy="1335315"/>
            </a:xfrm>
            <a:prstGeom prst="rt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215" name="Right Triangle 214"/>
            <p:cNvSpPr/>
            <p:nvPr/>
          </p:nvSpPr>
          <p:spPr>
            <a:xfrm flipH="1">
              <a:off x="8360216" y="4281714"/>
              <a:ext cx="566057" cy="1335315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sp>
        <p:nvSpPr>
          <p:cNvPr id="218" name="Rounded Rectangle 217"/>
          <p:cNvSpPr/>
          <p:nvPr/>
        </p:nvSpPr>
        <p:spPr>
          <a:xfrm>
            <a:off x="3769022" y="2106379"/>
            <a:ext cx="548497" cy="548497"/>
          </a:xfrm>
          <a:prstGeom prst="round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19" name="Rounded Rectangle 218"/>
          <p:cNvSpPr/>
          <p:nvPr/>
        </p:nvSpPr>
        <p:spPr>
          <a:xfrm>
            <a:off x="5118502" y="3540678"/>
            <a:ext cx="548497" cy="548497"/>
          </a:xfrm>
          <a:prstGeom prst="roundRect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20" name="Rounded Rectangle 219"/>
          <p:cNvSpPr/>
          <p:nvPr/>
        </p:nvSpPr>
        <p:spPr>
          <a:xfrm>
            <a:off x="6467978" y="2746692"/>
            <a:ext cx="548497" cy="548497"/>
          </a:xfrm>
          <a:prstGeom prst="roundRect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22" name="Rounded Rectangle 221"/>
          <p:cNvSpPr/>
          <p:nvPr/>
        </p:nvSpPr>
        <p:spPr>
          <a:xfrm>
            <a:off x="9166921" y="3944076"/>
            <a:ext cx="548497" cy="548497"/>
          </a:xfrm>
          <a:prstGeom prst="roundRect">
            <a:avLst/>
          </a:prstGeom>
          <a:solidFill>
            <a:schemeClr val="accent6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17" name="Rounded Rectangle 216"/>
          <p:cNvSpPr/>
          <p:nvPr/>
        </p:nvSpPr>
        <p:spPr>
          <a:xfrm>
            <a:off x="2384939" y="3207717"/>
            <a:ext cx="548497" cy="548497"/>
          </a:xfrm>
          <a:prstGeom prst="roundRect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32" name="Rectangle 231"/>
          <p:cNvSpPr/>
          <p:nvPr/>
        </p:nvSpPr>
        <p:spPr>
          <a:xfrm>
            <a:off x="1909812" y="2464661"/>
            <a:ext cx="1498748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3293896" y="1172335"/>
            <a:ext cx="1498748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4643375" y="2664590"/>
            <a:ext cx="1498748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5992852" y="1818498"/>
            <a:ext cx="1498748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7342328" y="2427009"/>
            <a:ext cx="1498748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8691805" y="3077821"/>
            <a:ext cx="1498748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grpSp>
        <p:nvGrpSpPr>
          <p:cNvPr id="239" name="Group 4"/>
          <p:cNvGrpSpPr>
            <a:grpSpLocks noChangeAspect="1"/>
          </p:cNvGrpSpPr>
          <p:nvPr/>
        </p:nvGrpSpPr>
        <p:grpSpPr bwMode="auto">
          <a:xfrm>
            <a:off x="2572691" y="3362141"/>
            <a:ext cx="172993" cy="239651"/>
            <a:chOff x="556" y="579"/>
            <a:chExt cx="109" cy="151"/>
          </a:xfrm>
          <a:solidFill>
            <a:schemeClr val="bg1"/>
          </a:solidFill>
        </p:grpSpPr>
        <p:sp>
          <p:nvSpPr>
            <p:cNvPr id="242" name="Freeform 6"/>
            <p:cNvSpPr>
              <a:spLocks noEditPoints="1"/>
            </p:cNvSpPr>
            <p:nvPr/>
          </p:nvSpPr>
          <p:spPr bwMode="auto">
            <a:xfrm>
              <a:off x="556" y="579"/>
              <a:ext cx="109" cy="151"/>
            </a:xfrm>
            <a:custGeom>
              <a:avLst/>
              <a:gdLst>
                <a:gd name="T0" fmla="*/ 1101 w 2296"/>
                <a:gd name="T1" fmla="*/ 2503 h 3171"/>
                <a:gd name="T2" fmla="*/ 936 w 2296"/>
                <a:gd name="T3" fmla="*/ 2512 h 3171"/>
                <a:gd name="T4" fmla="*/ 911 w 2296"/>
                <a:gd name="T5" fmla="*/ 2640 h 3171"/>
                <a:gd name="T6" fmla="*/ 809 w 2296"/>
                <a:gd name="T7" fmla="*/ 2755 h 3171"/>
                <a:gd name="T8" fmla="*/ 658 w 2296"/>
                <a:gd name="T9" fmla="*/ 2800 h 3171"/>
                <a:gd name="T10" fmla="*/ 506 w 2296"/>
                <a:gd name="T11" fmla="*/ 2755 h 3171"/>
                <a:gd name="T12" fmla="*/ 405 w 2296"/>
                <a:gd name="T13" fmla="*/ 2640 h 3171"/>
                <a:gd name="T14" fmla="*/ 382 w 2296"/>
                <a:gd name="T15" fmla="*/ 2481 h 3171"/>
                <a:gd name="T16" fmla="*/ 451 w 2296"/>
                <a:gd name="T17" fmla="*/ 2338 h 3171"/>
                <a:gd name="T18" fmla="*/ 249 w 2296"/>
                <a:gd name="T19" fmla="*/ 1995 h 3171"/>
                <a:gd name="T20" fmla="*/ 1413 w 2296"/>
                <a:gd name="T21" fmla="*/ 1848 h 3171"/>
                <a:gd name="T22" fmla="*/ 1333 w 2296"/>
                <a:gd name="T23" fmla="*/ 1902 h 3171"/>
                <a:gd name="T24" fmla="*/ 1210 w 2296"/>
                <a:gd name="T25" fmla="*/ 1991 h 3171"/>
                <a:gd name="T26" fmla="*/ 1063 w 2296"/>
                <a:gd name="T27" fmla="*/ 2098 h 3171"/>
                <a:gd name="T28" fmla="*/ 909 w 2296"/>
                <a:gd name="T29" fmla="*/ 2213 h 3171"/>
                <a:gd name="T30" fmla="*/ 763 w 2296"/>
                <a:gd name="T31" fmla="*/ 2323 h 3171"/>
                <a:gd name="T32" fmla="*/ 672 w 2296"/>
                <a:gd name="T33" fmla="*/ 2366 h 3171"/>
                <a:gd name="T34" fmla="*/ 577 w 2296"/>
                <a:gd name="T35" fmla="*/ 2386 h 3171"/>
                <a:gd name="T36" fmla="*/ 508 w 2296"/>
                <a:gd name="T37" fmla="*/ 2468 h 3171"/>
                <a:gd name="T38" fmla="*/ 508 w 2296"/>
                <a:gd name="T39" fmla="*/ 2578 h 3171"/>
                <a:gd name="T40" fmla="*/ 577 w 2296"/>
                <a:gd name="T41" fmla="*/ 2660 h 3171"/>
                <a:gd name="T42" fmla="*/ 686 w 2296"/>
                <a:gd name="T43" fmla="*/ 2678 h 3171"/>
                <a:gd name="T44" fmla="*/ 779 w 2296"/>
                <a:gd name="T45" fmla="*/ 2625 h 3171"/>
                <a:gd name="T46" fmla="*/ 817 w 2296"/>
                <a:gd name="T47" fmla="*/ 2522 h 3171"/>
                <a:gd name="T48" fmla="*/ 870 w 2296"/>
                <a:gd name="T49" fmla="*/ 2444 h 3171"/>
                <a:gd name="T50" fmla="*/ 996 w 2296"/>
                <a:gd name="T51" fmla="*/ 2312 h 3171"/>
                <a:gd name="T52" fmla="*/ 1130 w 2296"/>
                <a:gd name="T53" fmla="*/ 2173 h 3171"/>
                <a:gd name="T54" fmla="*/ 1255 w 2296"/>
                <a:gd name="T55" fmla="*/ 2040 h 3171"/>
                <a:gd name="T56" fmla="*/ 1357 w 2296"/>
                <a:gd name="T57" fmla="*/ 1930 h 3171"/>
                <a:gd name="T58" fmla="*/ 1421 w 2296"/>
                <a:gd name="T59" fmla="*/ 1858 h 3171"/>
                <a:gd name="T60" fmla="*/ 1146 w 2296"/>
                <a:gd name="T61" fmla="*/ 269 h 3171"/>
                <a:gd name="T62" fmla="*/ 848 w 2296"/>
                <a:gd name="T63" fmla="*/ 317 h 3171"/>
                <a:gd name="T64" fmla="*/ 588 w 2296"/>
                <a:gd name="T65" fmla="*/ 450 h 3171"/>
                <a:gd name="T66" fmla="*/ 383 w 2296"/>
                <a:gd name="T67" fmla="*/ 654 h 3171"/>
                <a:gd name="T68" fmla="*/ 249 w 2296"/>
                <a:gd name="T69" fmla="*/ 913 h 3171"/>
                <a:gd name="T70" fmla="*/ 200 w 2296"/>
                <a:gd name="T71" fmla="*/ 1210 h 3171"/>
                <a:gd name="T72" fmla="*/ 248 w 2296"/>
                <a:gd name="T73" fmla="*/ 1504 h 3171"/>
                <a:gd name="T74" fmla="*/ 378 w 2296"/>
                <a:gd name="T75" fmla="*/ 1760 h 3171"/>
                <a:gd name="T76" fmla="*/ 578 w 2296"/>
                <a:gd name="T77" fmla="*/ 1962 h 3171"/>
                <a:gd name="T78" fmla="*/ 832 w 2296"/>
                <a:gd name="T79" fmla="*/ 2098 h 3171"/>
                <a:gd name="T80" fmla="*/ 1096 w 2296"/>
                <a:gd name="T81" fmla="*/ 1974 h 3171"/>
                <a:gd name="T82" fmla="*/ 1264 w 2296"/>
                <a:gd name="T83" fmla="*/ 1850 h 3171"/>
                <a:gd name="T84" fmla="*/ 1376 w 2296"/>
                <a:gd name="T85" fmla="*/ 1772 h 3171"/>
                <a:gd name="T86" fmla="*/ 1447 w 2296"/>
                <a:gd name="T87" fmla="*/ 1731 h 3171"/>
                <a:gd name="T88" fmla="*/ 1488 w 2296"/>
                <a:gd name="T89" fmla="*/ 1719 h 3171"/>
                <a:gd name="T90" fmla="*/ 1515 w 2296"/>
                <a:gd name="T91" fmla="*/ 1731 h 3171"/>
                <a:gd name="T92" fmla="*/ 1536 w 2296"/>
                <a:gd name="T93" fmla="*/ 1752 h 3171"/>
                <a:gd name="T94" fmla="*/ 1545 w 2296"/>
                <a:gd name="T95" fmla="*/ 1770 h 3171"/>
                <a:gd name="T96" fmla="*/ 1541 w 2296"/>
                <a:gd name="T97" fmla="*/ 1804 h 3171"/>
                <a:gd name="T98" fmla="*/ 1511 w 2296"/>
                <a:gd name="T99" fmla="*/ 1864 h 3171"/>
                <a:gd name="T100" fmla="*/ 1443 w 2296"/>
                <a:gd name="T101" fmla="*/ 1958 h 3171"/>
                <a:gd name="T102" fmla="*/ 1323 w 2296"/>
                <a:gd name="T103" fmla="*/ 2098 h 3171"/>
                <a:gd name="T104" fmla="*/ 1504 w 2296"/>
                <a:gd name="T105" fmla="*/ 2081 h 3171"/>
                <a:gd name="T106" fmla="*/ 1756 w 2296"/>
                <a:gd name="T107" fmla="*/ 1931 h 3171"/>
                <a:gd name="T108" fmla="*/ 1948 w 2296"/>
                <a:gd name="T109" fmla="*/ 1711 h 3171"/>
                <a:gd name="T110" fmla="*/ 2064 w 2296"/>
                <a:gd name="T111" fmla="*/ 1439 h 3171"/>
                <a:gd name="T112" fmla="*/ 2089 w 2296"/>
                <a:gd name="T113" fmla="*/ 1134 h 3171"/>
                <a:gd name="T114" fmla="*/ 2019 w 2296"/>
                <a:gd name="T115" fmla="*/ 844 h 3171"/>
                <a:gd name="T116" fmla="*/ 1865 w 2296"/>
                <a:gd name="T117" fmla="*/ 598 h 3171"/>
                <a:gd name="T118" fmla="*/ 1645 w 2296"/>
                <a:gd name="T119" fmla="*/ 410 h 3171"/>
                <a:gd name="T120" fmla="*/ 1374 w 2296"/>
                <a:gd name="T121" fmla="*/ 297 h 3171"/>
                <a:gd name="T122" fmla="*/ 0 w 2296"/>
                <a:gd name="T123" fmla="*/ 0 h 3171"/>
                <a:gd name="T124" fmla="*/ 0 w 2296"/>
                <a:gd name="T125" fmla="*/ 0 h 3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96" h="3171">
                  <a:moveTo>
                    <a:pt x="249" y="1995"/>
                  </a:moveTo>
                  <a:lnTo>
                    <a:pt x="249" y="2887"/>
                  </a:lnTo>
                  <a:lnTo>
                    <a:pt x="1101" y="2887"/>
                  </a:lnTo>
                  <a:lnTo>
                    <a:pt x="1101" y="2503"/>
                  </a:lnTo>
                  <a:lnTo>
                    <a:pt x="935" y="2500"/>
                  </a:lnTo>
                  <a:lnTo>
                    <a:pt x="935" y="2500"/>
                  </a:lnTo>
                  <a:lnTo>
                    <a:pt x="934" y="2501"/>
                  </a:lnTo>
                  <a:lnTo>
                    <a:pt x="936" y="2512"/>
                  </a:lnTo>
                  <a:lnTo>
                    <a:pt x="937" y="2522"/>
                  </a:lnTo>
                  <a:lnTo>
                    <a:pt x="934" y="2564"/>
                  </a:lnTo>
                  <a:lnTo>
                    <a:pt x="924" y="2603"/>
                  </a:lnTo>
                  <a:lnTo>
                    <a:pt x="911" y="2640"/>
                  </a:lnTo>
                  <a:lnTo>
                    <a:pt x="891" y="2674"/>
                  </a:lnTo>
                  <a:lnTo>
                    <a:pt x="868" y="2705"/>
                  </a:lnTo>
                  <a:lnTo>
                    <a:pt x="840" y="2732"/>
                  </a:lnTo>
                  <a:lnTo>
                    <a:pt x="809" y="2755"/>
                  </a:lnTo>
                  <a:lnTo>
                    <a:pt x="775" y="2774"/>
                  </a:lnTo>
                  <a:lnTo>
                    <a:pt x="738" y="2788"/>
                  </a:lnTo>
                  <a:lnTo>
                    <a:pt x="700" y="2797"/>
                  </a:lnTo>
                  <a:lnTo>
                    <a:pt x="658" y="2800"/>
                  </a:lnTo>
                  <a:lnTo>
                    <a:pt x="617" y="2797"/>
                  </a:lnTo>
                  <a:lnTo>
                    <a:pt x="577" y="2788"/>
                  </a:lnTo>
                  <a:lnTo>
                    <a:pt x="540" y="2774"/>
                  </a:lnTo>
                  <a:lnTo>
                    <a:pt x="506" y="2755"/>
                  </a:lnTo>
                  <a:lnTo>
                    <a:pt x="475" y="2732"/>
                  </a:lnTo>
                  <a:lnTo>
                    <a:pt x="448" y="2705"/>
                  </a:lnTo>
                  <a:lnTo>
                    <a:pt x="424" y="2674"/>
                  </a:lnTo>
                  <a:lnTo>
                    <a:pt x="405" y="2640"/>
                  </a:lnTo>
                  <a:lnTo>
                    <a:pt x="391" y="2603"/>
                  </a:lnTo>
                  <a:lnTo>
                    <a:pt x="382" y="2564"/>
                  </a:lnTo>
                  <a:lnTo>
                    <a:pt x="379" y="2522"/>
                  </a:lnTo>
                  <a:lnTo>
                    <a:pt x="382" y="2481"/>
                  </a:lnTo>
                  <a:lnTo>
                    <a:pt x="392" y="2441"/>
                  </a:lnTo>
                  <a:lnTo>
                    <a:pt x="406" y="2404"/>
                  </a:lnTo>
                  <a:lnTo>
                    <a:pt x="426" y="2370"/>
                  </a:lnTo>
                  <a:lnTo>
                    <a:pt x="451" y="2338"/>
                  </a:lnTo>
                  <a:lnTo>
                    <a:pt x="479" y="2311"/>
                  </a:lnTo>
                  <a:lnTo>
                    <a:pt x="511" y="2287"/>
                  </a:lnTo>
                  <a:lnTo>
                    <a:pt x="546" y="2269"/>
                  </a:lnTo>
                  <a:lnTo>
                    <a:pt x="249" y="1995"/>
                  </a:lnTo>
                  <a:close/>
                  <a:moveTo>
                    <a:pt x="1435" y="1837"/>
                  </a:moveTo>
                  <a:lnTo>
                    <a:pt x="1432" y="1838"/>
                  </a:lnTo>
                  <a:lnTo>
                    <a:pt x="1425" y="1841"/>
                  </a:lnTo>
                  <a:lnTo>
                    <a:pt x="1413" y="1848"/>
                  </a:lnTo>
                  <a:lnTo>
                    <a:pt x="1398" y="1858"/>
                  </a:lnTo>
                  <a:lnTo>
                    <a:pt x="1379" y="1870"/>
                  </a:lnTo>
                  <a:lnTo>
                    <a:pt x="1358" y="1885"/>
                  </a:lnTo>
                  <a:lnTo>
                    <a:pt x="1333" y="1902"/>
                  </a:lnTo>
                  <a:lnTo>
                    <a:pt x="1306" y="1921"/>
                  </a:lnTo>
                  <a:lnTo>
                    <a:pt x="1276" y="1943"/>
                  </a:lnTo>
                  <a:lnTo>
                    <a:pt x="1244" y="1966"/>
                  </a:lnTo>
                  <a:lnTo>
                    <a:pt x="1210" y="1991"/>
                  </a:lnTo>
                  <a:lnTo>
                    <a:pt x="1175" y="2015"/>
                  </a:lnTo>
                  <a:lnTo>
                    <a:pt x="1139" y="2042"/>
                  </a:lnTo>
                  <a:lnTo>
                    <a:pt x="1102" y="2070"/>
                  </a:lnTo>
                  <a:lnTo>
                    <a:pt x="1063" y="2098"/>
                  </a:lnTo>
                  <a:lnTo>
                    <a:pt x="1025" y="2127"/>
                  </a:lnTo>
                  <a:lnTo>
                    <a:pt x="986" y="2155"/>
                  </a:lnTo>
                  <a:lnTo>
                    <a:pt x="947" y="2184"/>
                  </a:lnTo>
                  <a:lnTo>
                    <a:pt x="909" y="2213"/>
                  </a:lnTo>
                  <a:lnTo>
                    <a:pt x="871" y="2242"/>
                  </a:lnTo>
                  <a:lnTo>
                    <a:pt x="833" y="2270"/>
                  </a:lnTo>
                  <a:lnTo>
                    <a:pt x="797" y="2298"/>
                  </a:lnTo>
                  <a:lnTo>
                    <a:pt x="763" y="2323"/>
                  </a:lnTo>
                  <a:lnTo>
                    <a:pt x="730" y="2349"/>
                  </a:lnTo>
                  <a:lnTo>
                    <a:pt x="699" y="2373"/>
                  </a:lnTo>
                  <a:lnTo>
                    <a:pt x="685" y="2369"/>
                  </a:lnTo>
                  <a:lnTo>
                    <a:pt x="672" y="2366"/>
                  </a:lnTo>
                  <a:lnTo>
                    <a:pt x="658" y="2365"/>
                  </a:lnTo>
                  <a:lnTo>
                    <a:pt x="629" y="2367"/>
                  </a:lnTo>
                  <a:lnTo>
                    <a:pt x="602" y="2374"/>
                  </a:lnTo>
                  <a:lnTo>
                    <a:pt x="577" y="2386"/>
                  </a:lnTo>
                  <a:lnTo>
                    <a:pt x="555" y="2402"/>
                  </a:lnTo>
                  <a:lnTo>
                    <a:pt x="536" y="2420"/>
                  </a:lnTo>
                  <a:lnTo>
                    <a:pt x="520" y="2443"/>
                  </a:lnTo>
                  <a:lnTo>
                    <a:pt x="508" y="2468"/>
                  </a:lnTo>
                  <a:lnTo>
                    <a:pt x="501" y="2495"/>
                  </a:lnTo>
                  <a:lnTo>
                    <a:pt x="498" y="2522"/>
                  </a:lnTo>
                  <a:lnTo>
                    <a:pt x="501" y="2551"/>
                  </a:lnTo>
                  <a:lnTo>
                    <a:pt x="508" y="2578"/>
                  </a:lnTo>
                  <a:lnTo>
                    <a:pt x="520" y="2603"/>
                  </a:lnTo>
                  <a:lnTo>
                    <a:pt x="536" y="2625"/>
                  </a:lnTo>
                  <a:lnTo>
                    <a:pt x="555" y="2644"/>
                  </a:lnTo>
                  <a:lnTo>
                    <a:pt x="577" y="2660"/>
                  </a:lnTo>
                  <a:lnTo>
                    <a:pt x="602" y="2671"/>
                  </a:lnTo>
                  <a:lnTo>
                    <a:pt x="629" y="2678"/>
                  </a:lnTo>
                  <a:lnTo>
                    <a:pt x="658" y="2681"/>
                  </a:lnTo>
                  <a:lnTo>
                    <a:pt x="686" y="2678"/>
                  </a:lnTo>
                  <a:lnTo>
                    <a:pt x="713" y="2671"/>
                  </a:lnTo>
                  <a:lnTo>
                    <a:pt x="738" y="2660"/>
                  </a:lnTo>
                  <a:lnTo>
                    <a:pt x="761" y="2644"/>
                  </a:lnTo>
                  <a:lnTo>
                    <a:pt x="779" y="2625"/>
                  </a:lnTo>
                  <a:lnTo>
                    <a:pt x="795" y="2603"/>
                  </a:lnTo>
                  <a:lnTo>
                    <a:pt x="807" y="2578"/>
                  </a:lnTo>
                  <a:lnTo>
                    <a:pt x="815" y="2551"/>
                  </a:lnTo>
                  <a:lnTo>
                    <a:pt x="817" y="2522"/>
                  </a:lnTo>
                  <a:lnTo>
                    <a:pt x="816" y="2512"/>
                  </a:lnTo>
                  <a:lnTo>
                    <a:pt x="813" y="2502"/>
                  </a:lnTo>
                  <a:lnTo>
                    <a:pt x="840" y="2474"/>
                  </a:lnTo>
                  <a:lnTo>
                    <a:pt x="870" y="2444"/>
                  </a:lnTo>
                  <a:lnTo>
                    <a:pt x="900" y="2412"/>
                  </a:lnTo>
                  <a:lnTo>
                    <a:pt x="931" y="2380"/>
                  </a:lnTo>
                  <a:lnTo>
                    <a:pt x="963" y="2346"/>
                  </a:lnTo>
                  <a:lnTo>
                    <a:pt x="996" y="2312"/>
                  </a:lnTo>
                  <a:lnTo>
                    <a:pt x="1029" y="2278"/>
                  </a:lnTo>
                  <a:lnTo>
                    <a:pt x="1062" y="2243"/>
                  </a:lnTo>
                  <a:lnTo>
                    <a:pt x="1096" y="2208"/>
                  </a:lnTo>
                  <a:lnTo>
                    <a:pt x="1130" y="2173"/>
                  </a:lnTo>
                  <a:lnTo>
                    <a:pt x="1162" y="2138"/>
                  </a:lnTo>
                  <a:lnTo>
                    <a:pt x="1194" y="2105"/>
                  </a:lnTo>
                  <a:lnTo>
                    <a:pt x="1225" y="2072"/>
                  </a:lnTo>
                  <a:lnTo>
                    <a:pt x="1255" y="2040"/>
                  </a:lnTo>
                  <a:lnTo>
                    <a:pt x="1283" y="2010"/>
                  </a:lnTo>
                  <a:lnTo>
                    <a:pt x="1310" y="1981"/>
                  </a:lnTo>
                  <a:lnTo>
                    <a:pt x="1335" y="1954"/>
                  </a:lnTo>
                  <a:lnTo>
                    <a:pt x="1357" y="1930"/>
                  </a:lnTo>
                  <a:lnTo>
                    <a:pt x="1377" y="1908"/>
                  </a:lnTo>
                  <a:lnTo>
                    <a:pt x="1395" y="1888"/>
                  </a:lnTo>
                  <a:lnTo>
                    <a:pt x="1409" y="1871"/>
                  </a:lnTo>
                  <a:lnTo>
                    <a:pt x="1421" y="1858"/>
                  </a:lnTo>
                  <a:lnTo>
                    <a:pt x="1430" y="1847"/>
                  </a:lnTo>
                  <a:lnTo>
                    <a:pt x="1434" y="1840"/>
                  </a:lnTo>
                  <a:lnTo>
                    <a:pt x="1435" y="1837"/>
                  </a:lnTo>
                  <a:close/>
                  <a:moveTo>
                    <a:pt x="1146" y="269"/>
                  </a:moveTo>
                  <a:lnTo>
                    <a:pt x="1068" y="272"/>
                  </a:lnTo>
                  <a:lnTo>
                    <a:pt x="993" y="281"/>
                  </a:lnTo>
                  <a:lnTo>
                    <a:pt x="919" y="297"/>
                  </a:lnTo>
                  <a:lnTo>
                    <a:pt x="848" y="317"/>
                  </a:lnTo>
                  <a:lnTo>
                    <a:pt x="778" y="343"/>
                  </a:lnTo>
                  <a:lnTo>
                    <a:pt x="712" y="374"/>
                  </a:lnTo>
                  <a:lnTo>
                    <a:pt x="649" y="410"/>
                  </a:lnTo>
                  <a:lnTo>
                    <a:pt x="588" y="450"/>
                  </a:lnTo>
                  <a:lnTo>
                    <a:pt x="531" y="496"/>
                  </a:lnTo>
                  <a:lnTo>
                    <a:pt x="478" y="545"/>
                  </a:lnTo>
                  <a:lnTo>
                    <a:pt x="428" y="598"/>
                  </a:lnTo>
                  <a:lnTo>
                    <a:pt x="383" y="654"/>
                  </a:lnTo>
                  <a:lnTo>
                    <a:pt x="342" y="714"/>
                  </a:lnTo>
                  <a:lnTo>
                    <a:pt x="306" y="778"/>
                  </a:lnTo>
                  <a:lnTo>
                    <a:pt x="275" y="844"/>
                  </a:lnTo>
                  <a:lnTo>
                    <a:pt x="249" y="913"/>
                  </a:lnTo>
                  <a:lnTo>
                    <a:pt x="228" y="984"/>
                  </a:lnTo>
                  <a:lnTo>
                    <a:pt x="212" y="1058"/>
                  </a:lnTo>
                  <a:lnTo>
                    <a:pt x="203" y="1134"/>
                  </a:lnTo>
                  <a:lnTo>
                    <a:pt x="200" y="1210"/>
                  </a:lnTo>
                  <a:lnTo>
                    <a:pt x="203" y="1286"/>
                  </a:lnTo>
                  <a:lnTo>
                    <a:pt x="212" y="1361"/>
                  </a:lnTo>
                  <a:lnTo>
                    <a:pt x="227" y="1434"/>
                  </a:lnTo>
                  <a:lnTo>
                    <a:pt x="248" y="1504"/>
                  </a:lnTo>
                  <a:lnTo>
                    <a:pt x="273" y="1572"/>
                  </a:lnTo>
                  <a:lnTo>
                    <a:pt x="304" y="1637"/>
                  </a:lnTo>
                  <a:lnTo>
                    <a:pt x="339" y="1700"/>
                  </a:lnTo>
                  <a:lnTo>
                    <a:pt x="378" y="1760"/>
                  </a:lnTo>
                  <a:lnTo>
                    <a:pt x="423" y="1815"/>
                  </a:lnTo>
                  <a:lnTo>
                    <a:pt x="471" y="1868"/>
                  </a:lnTo>
                  <a:lnTo>
                    <a:pt x="523" y="1917"/>
                  </a:lnTo>
                  <a:lnTo>
                    <a:pt x="578" y="1962"/>
                  </a:lnTo>
                  <a:lnTo>
                    <a:pt x="637" y="2003"/>
                  </a:lnTo>
                  <a:lnTo>
                    <a:pt x="700" y="2039"/>
                  </a:lnTo>
                  <a:lnTo>
                    <a:pt x="765" y="2071"/>
                  </a:lnTo>
                  <a:lnTo>
                    <a:pt x="832" y="2098"/>
                  </a:lnTo>
                  <a:lnTo>
                    <a:pt x="903" y="2118"/>
                  </a:lnTo>
                  <a:lnTo>
                    <a:pt x="988" y="2055"/>
                  </a:lnTo>
                  <a:lnTo>
                    <a:pt x="1044" y="2013"/>
                  </a:lnTo>
                  <a:lnTo>
                    <a:pt x="1096" y="1974"/>
                  </a:lnTo>
                  <a:lnTo>
                    <a:pt x="1144" y="1939"/>
                  </a:lnTo>
                  <a:lnTo>
                    <a:pt x="1188" y="1906"/>
                  </a:lnTo>
                  <a:lnTo>
                    <a:pt x="1228" y="1877"/>
                  </a:lnTo>
                  <a:lnTo>
                    <a:pt x="1264" y="1850"/>
                  </a:lnTo>
                  <a:lnTo>
                    <a:pt x="1296" y="1827"/>
                  </a:lnTo>
                  <a:lnTo>
                    <a:pt x="1327" y="1806"/>
                  </a:lnTo>
                  <a:lnTo>
                    <a:pt x="1352" y="1787"/>
                  </a:lnTo>
                  <a:lnTo>
                    <a:pt x="1376" y="1772"/>
                  </a:lnTo>
                  <a:lnTo>
                    <a:pt x="1398" y="1759"/>
                  </a:lnTo>
                  <a:lnTo>
                    <a:pt x="1416" y="1747"/>
                  </a:lnTo>
                  <a:lnTo>
                    <a:pt x="1432" y="1738"/>
                  </a:lnTo>
                  <a:lnTo>
                    <a:pt x="1447" y="1731"/>
                  </a:lnTo>
                  <a:lnTo>
                    <a:pt x="1459" y="1726"/>
                  </a:lnTo>
                  <a:lnTo>
                    <a:pt x="1471" y="1721"/>
                  </a:lnTo>
                  <a:lnTo>
                    <a:pt x="1480" y="1719"/>
                  </a:lnTo>
                  <a:lnTo>
                    <a:pt x="1488" y="1719"/>
                  </a:lnTo>
                  <a:lnTo>
                    <a:pt x="1497" y="1720"/>
                  </a:lnTo>
                  <a:lnTo>
                    <a:pt x="1503" y="1722"/>
                  </a:lnTo>
                  <a:lnTo>
                    <a:pt x="1509" y="1726"/>
                  </a:lnTo>
                  <a:lnTo>
                    <a:pt x="1515" y="1731"/>
                  </a:lnTo>
                  <a:lnTo>
                    <a:pt x="1521" y="1736"/>
                  </a:lnTo>
                  <a:lnTo>
                    <a:pt x="1527" y="1742"/>
                  </a:lnTo>
                  <a:lnTo>
                    <a:pt x="1533" y="1748"/>
                  </a:lnTo>
                  <a:lnTo>
                    <a:pt x="1536" y="1752"/>
                  </a:lnTo>
                  <a:lnTo>
                    <a:pt x="1539" y="1755"/>
                  </a:lnTo>
                  <a:lnTo>
                    <a:pt x="1542" y="1760"/>
                  </a:lnTo>
                  <a:lnTo>
                    <a:pt x="1544" y="1765"/>
                  </a:lnTo>
                  <a:lnTo>
                    <a:pt x="1545" y="1770"/>
                  </a:lnTo>
                  <a:lnTo>
                    <a:pt x="1546" y="1777"/>
                  </a:lnTo>
                  <a:lnTo>
                    <a:pt x="1546" y="1784"/>
                  </a:lnTo>
                  <a:lnTo>
                    <a:pt x="1544" y="1794"/>
                  </a:lnTo>
                  <a:lnTo>
                    <a:pt x="1541" y="1804"/>
                  </a:lnTo>
                  <a:lnTo>
                    <a:pt x="1537" y="1816"/>
                  </a:lnTo>
                  <a:lnTo>
                    <a:pt x="1531" y="1830"/>
                  </a:lnTo>
                  <a:lnTo>
                    <a:pt x="1522" y="1845"/>
                  </a:lnTo>
                  <a:lnTo>
                    <a:pt x="1511" y="1864"/>
                  </a:lnTo>
                  <a:lnTo>
                    <a:pt x="1499" y="1883"/>
                  </a:lnTo>
                  <a:lnTo>
                    <a:pt x="1483" y="1906"/>
                  </a:lnTo>
                  <a:lnTo>
                    <a:pt x="1464" y="1931"/>
                  </a:lnTo>
                  <a:lnTo>
                    <a:pt x="1443" y="1958"/>
                  </a:lnTo>
                  <a:lnTo>
                    <a:pt x="1419" y="1988"/>
                  </a:lnTo>
                  <a:lnTo>
                    <a:pt x="1391" y="2021"/>
                  </a:lnTo>
                  <a:lnTo>
                    <a:pt x="1359" y="2058"/>
                  </a:lnTo>
                  <a:lnTo>
                    <a:pt x="1323" y="2098"/>
                  </a:lnTo>
                  <a:lnTo>
                    <a:pt x="1284" y="2141"/>
                  </a:lnTo>
                  <a:lnTo>
                    <a:pt x="1360" y="2127"/>
                  </a:lnTo>
                  <a:lnTo>
                    <a:pt x="1433" y="2107"/>
                  </a:lnTo>
                  <a:lnTo>
                    <a:pt x="1504" y="2081"/>
                  </a:lnTo>
                  <a:lnTo>
                    <a:pt x="1571" y="2051"/>
                  </a:lnTo>
                  <a:lnTo>
                    <a:pt x="1635" y="2015"/>
                  </a:lnTo>
                  <a:lnTo>
                    <a:pt x="1698" y="1975"/>
                  </a:lnTo>
                  <a:lnTo>
                    <a:pt x="1756" y="1931"/>
                  </a:lnTo>
                  <a:lnTo>
                    <a:pt x="1809" y="1881"/>
                  </a:lnTo>
                  <a:lnTo>
                    <a:pt x="1860" y="1828"/>
                  </a:lnTo>
                  <a:lnTo>
                    <a:pt x="1906" y="1771"/>
                  </a:lnTo>
                  <a:lnTo>
                    <a:pt x="1948" y="1711"/>
                  </a:lnTo>
                  <a:lnTo>
                    <a:pt x="1985" y="1647"/>
                  </a:lnTo>
                  <a:lnTo>
                    <a:pt x="2017" y="1580"/>
                  </a:lnTo>
                  <a:lnTo>
                    <a:pt x="2044" y="1511"/>
                  </a:lnTo>
                  <a:lnTo>
                    <a:pt x="2064" y="1439"/>
                  </a:lnTo>
                  <a:lnTo>
                    <a:pt x="2080" y="1365"/>
                  </a:lnTo>
                  <a:lnTo>
                    <a:pt x="2089" y="1288"/>
                  </a:lnTo>
                  <a:lnTo>
                    <a:pt x="2092" y="1210"/>
                  </a:lnTo>
                  <a:lnTo>
                    <a:pt x="2089" y="1134"/>
                  </a:lnTo>
                  <a:lnTo>
                    <a:pt x="2080" y="1058"/>
                  </a:lnTo>
                  <a:lnTo>
                    <a:pt x="2065" y="984"/>
                  </a:lnTo>
                  <a:lnTo>
                    <a:pt x="2045" y="913"/>
                  </a:lnTo>
                  <a:lnTo>
                    <a:pt x="2019" y="844"/>
                  </a:lnTo>
                  <a:lnTo>
                    <a:pt x="1987" y="778"/>
                  </a:lnTo>
                  <a:lnTo>
                    <a:pt x="1951" y="714"/>
                  </a:lnTo>
                  <a:lnTo>
                    <a:pt x="1910" y="654"/>
                  </a:lnTo>
                  <a:lnTo>
                    <a:pt x="1865" y="598"/>
                  </a:lnTo>
                  <a:lnTo>
                    <a:pt x="1816" y="545"/>
                  </a:lnTo>
                  <a:lnTo>
                    <a:pt x="1762" y="496"/>
                  </a:lnTo>
                  <a:lnTo>
                    <a:pt x="1706" y="450"/>
                  </a:lnTo>
                  <a:lnTo>
                    <a:pt x="1645" y="410"/>
                  </a:lnTo>
                  <a:lnTo>
                    <a:pt x="1581" y="374"/>
                  </a:lnTo>
                  <a:lnTo>
                    <a:pt x="1515" y="343"/>
                  </a:lnTo>
                  <a:lnTo>
                    <a:pt x="1446" y="317"/>
                  </a:lnTo>
                  <a:lnTo>
                    <a:pt x="1374" y="297"/>
                  </a:lnTo>
                  <a:lnTo>
                    <a:pt x="1300" y="281"/>
                  </a:lnTo>
                  <a:lnTo>
                    <a:pt x="1224" y="272"/>
                  </a:lnTo>
                  <a:lnTo>
                    <a:pt x="1146" y="269"/>
                  </a:lnTo>
                  <a:close/>
                  <a:moveTo>
                    <a:pt x="0" y="0"/>
                  </a:moveTo>
                  <a:lnTo>
                    <a:pt x="2296" y="0"/>
                  </a:lnTo>
                  <a:lnTo>
                    <a:pt x="2296" y="3171"/>
                  </a:lnTo>
                  <a:lnTo>
                    <a:pt x="0" y="317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43" name="Freeform 7"/>
            <p:cNvSpPr>
              <a:spLocks/>
            </p:cNvSpPr>
            <p:nvPr/>
          </p:nvSpPr>
          <p:spPr bwMode="auto">
            <a:xfrm>
              <a:off x="597" y="623"/>
              <a:ext cx="27" cy="27"/>
            </a:xfrm>
            <a:custGeom>
              <a:avLst/>
              <a:gdLst>
                <a:gd name="T0" fmla="*/ 281 w 562"/>
                <a:gd name="T1" fmla="*/ 0 h 560"/>
                <a:gd name="T2" fmla="*/ 323 w 562"/>
                <a:gd name="T3" fmla="*/ 3 h 560"/>
                <a:gd name="T4" fmla="*/ 362 w 562"/>
                <a:gd name="T5" fmla="*/ 11 h 560"/>
                <a:gd name="T6" fmla="*/ 400 w 562"/>
                <a:gd name="T7" fmla="*/ 26 h 560"/>
                <a:gd name="T8" fmla="*/ 435 w 562"/>
                <a:gd name="T9" fmla="*/ 45 h 560"/>
                <a:gd name="T10" fmla="*/ 466 w 562"/>
                <a:gd name="T11" fmla="*/ 69 h 560"/>
                <a:gd name="T12" fmla="*/ 494 w 562"/>
                <a:gd name="T13" fmla="*/ 96 h 560"/>
                <a:gd name="T14" fmla="*/ 518 w 562"/>
                <a:gd name="T15" fmla="*/ 128 h 560"/>
                <a:gd name="T16" fmla="*/ 536 w 562"/>
                <a:gd name="T17" fmla="*/ 162 h 560"/>
                <a:gd name="T18" fmla="*/ 551 w 562"/>
                <a:gd name="T19" fmla="*/ 199 h 560"/>
                <a:gd name="T20" fmla="*/ 559 w 562"/>
                <a:gd name="T21" fmla="*/ 238 h 560"/>
                <a:gd name="T22" fmla="*/ 562 w 562"/>
                <a:gd name="T23" fmla="*/ 279 h 560"/>
                <a:gd name="T24" fmla="*/ 559 w 562"/>
                <a:gd name="T25" fmla="*/ 321 h 560"/>
                <a:gd name="T26" fmla="*/ 551 w 562"/>
                <a:gd name="T27" fmla="*/ 361 h 560"/>
                <a:gd name="T28" fmla="*/ 536 w 562"/>
                <a:gd name="T29" fmla="*/ 398 h 560"/>
                <a:gd name="T30" fmla="*/ 518 w 562"/>
                <a:gd name="T31" fmla="*/ 432 h 560"/>
                <a:gd name="T32" fmla="*/ 494 w 562"/>
                <a:gd name="T33" fmla="*/ 463 h 560"/>
                <a:gd name="T34" fmla="*/ 466 w 562"/>
                <a:gd name="T35" fmla="*/ 490 h 560"/>
                <a:gd name="T36" fmla="*/ 435 w 562"/>
                <a:gd name="T37" fmla="*/ 514 h 560"/>
                <a:gd name="T38" fmla="*/ 400 w 562"/>
                <a:gd name="T39" fmla="*/ 533 h 560"/>
                <a:gd name="T40" fmla="*/ 362 w 562"/>
                <a:gd name="T41" fmla="*/ 547 h 560"/>
                <a:gd name="T42" fmla="*/ 323 w 562"/>
                <a:gd name="T43" fmla="*/ 556 h 560"/>
                <a:gd name="T44" fmla="*/ 281 w 562"/>
                <a:gd name="T45" fmla="*/ 560 h 560"/>
                <a:gd name="T46" fmla="*/ 240 w 562"/>
                <a:gd name="T47" fmla="*/ 556 h 560"/>
                <a:gd name="T48" fmla="*/ 200 w 562"/>
                <a:gd name="T49" fmla="*/ 547 h 560"/>
                <a:gd name="T50" fmla="*/ 163 w 562"/>
                <a:gd name="T51" fmla="*/ 533 h 560"/>
                <a:gd name="T52" fmla="*/ 128 w 562"/>
                <a:gd name="T53" fmla="*/ 514 h 560"/>
                <a:gd name="T54" fmla="*/ 97 w 562"/>
                <a:gd name="T55" fmla="*/ 490 h 560"/>
                <a:gd name="T56" fmla="*/ 69 w 562"/>
                <a:gd name="T57" fmla="*/ 463 h 560"/>
                <a:gd name="T58" fmla="*/ 46 w 562"/>
                <a:gd name="T59" fmla="*/ 432 h 560"/>
                <a:gd name="T60" fmla="*/ 26 w 562"/>
                <a:gd name="T61" fmla="*/ 398 h 560"/>
                <a:gd name="T62" fmla="*/ 12 w 562"/>
                <a:gd name="T63" fmla="*/ 361 h 560"/>
                <a:gd name="T64" fmla="*/ 3 w 562"/>
                <a:gd name="T65" fmla="*/ 321 h 560"/>
                <a:gd name="T66" fmla="*/ 0 w 562"/>
                <a:gd name="T67" fmla="*/ 279 h 560"/>
                <a:gd name="T68" fmla="*/ 3 w 562"/>
                <a:gd name="T69" fmla="*/ 238 h 560"/>
                <a:gd name="T70" fmla="*/ 12 w 562"/>
                <a:gd name="T71" fmla="*/ 199 h 560"/>
                <a:gd name="T72" fmla="*/ 26 w 562"/>
                <a:gd name="T73" fmla="*/ 162 h 560"/>
                <a:gd name="T74" fmla="*/ 46 w 562"/>
                <a:gd name="T75" fmla="*/ 128 h 560"/>
                <a:gd name="T76" fmla="*/ 69 w 562"/>
                <a:gd name="T77" fmla="*/ 96 h 560"/>
                <a:gd name="T78" fmla="*/ 97 w 562"/>
                <a:gd name="T79" fmla="*/ 69 h 560"/>
                <a:gd name="T80" fmla="*/ 128 w 562"/>
                <a:gd name="T81" fmla="*/ 45 h 560"/>
                <a:gd name="T82" fmla="*/ 163 w 562"/>
                <a:gd name="T83" fmla="*/ 26 h 560"/>
                <a:gd name="T84" fmla="*/ 200 w 562"/>
                <a:gd name="T85" fmla="*/ 11 h 560"/>
                <a:gd name="T86" fmla="*/ 240 w 562"/>
                <a:gd name="T87" fmla="*/ 3 h 560"/>
                <a:gd name="T88" fmla="*/ 281 w 562"/>
                <a:gd name="T89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2" h="560">
                  <a:moveTo>
                    <a:pt x="281" y="0"/>
                  </a:moveTo>
                  <a:lnTo>
                    <a:pt x="323" y="3"/>
                  </a:lnTo>
                  <a:lnTo>
                    <a:pt x="362" y="11"/>
                  </a:lnTo>
                  <a:lnTo>
                    <a:pt x="400" y="26"/>
                  </a:lnTo>
                  <a:lnTo>
                    <a:pt x="435" y="45"/>
                  </a:lnTo>
                  <a:lnTo>
                    <a:pt x="466" y="69"/>
                  </a:lnTo>
                  <a:lnTo>
                    <a:pt x="494" y="96"/>
                  </a:lnTo>
                  <a:lnTo>
                    <a:pt x="518" y="128"/>
                  </a:lnTo>
                  <a:lnTo>
                    <a:pt x="536" y="162"/>
                  </a:lnTo>
                  <a:lnTo>
                    <a:pt x="551" y="199"/>
                  </a:lnTo>
                  <a:lnTo>
                    <a:pt x="559" y="238"/>
                  </a:lnTo>
                  <a:lnTo>
                    <a:pt x="562" y="279"/>
                  </a:lnTo>
                  <a:lnTo>
                    <a:pt x="559" y="321"/>
                  </a:lnTo>
                  <a:lnTo>
                    <a:pt x="551" y="361"/>
                  </a:lnTo>
                  <a:lnTo>
                    <a:pt x="536" y="398"/>
                  </a:lnTo>
                  <a:lnTo>
                    <a:pt x="518" y="432"/>
                  </a:lnTo>
                  <a:lnTo>
                    <a:pt x="494" y="463"/>
                  </a:lnTo>
                  <a:lnTo>
                    <a:pt x="466" y="490"/>
                  </a:lnTo>
                  <a:lnTo>
                    <a:pt x="435" y="514"/>
                  </a:lnTo>
                  <a:lnTo>
                    <a:pt x="400" y="533"/>
                  </a:lnTo>
                  <a:lnTo>
                    <a:pt x="362" y="547"/>
                  </a:lnTo>
                  <a:lnTo>
                    <a:pt x="323" y="556"/>
                  </a:lnTo>
                  <a:lnTo>
                    <a:pt x="281" y="560"/>
                  </a:lnTo>
                  <a:lnTo>
                    <a:pt x="240" y="556"/>
                  </a:lnTo>
                  <a:lnTo>
                    <a:pt x="200" y="547"/>
                  </a:lnTo>
                  <a:lnTo>
                    <a:pt x="163" y="533"/>
                  </a:lnTo>
                  <a:lnTo>
                    <a:pt x="128" y="514"/>
                  </a:lnTo>
                  <a:lnTo>
                    <a:pt x="97" y="490"/>
                  </a:lnTo>
                  <a:lnTo>
                    <a:pt x="69" y="463"/>
                  </a:lnTo>
                  <a:lnTo>
                    <a:pt x="46" y="432"/>
                  </a:lnTo>
                  <a:lnTo>
                    <a:pt x="26" y="398"/>
                  </a:lnTo>
                  <a:lnTo>
                    <a:pt x="12" y="361"/>
                  </a:lnTo>
                  <a:lnTo>
                    <a:pt x="3" y="321"/>
                  </a:lnTo>
                  <a:lnTo>
                    <a:pt x="0" y="279"/>
                  </a:lnTo>
                  <a:lnTo>
                    <a:pt x="3" y="238"/>
                  </a:lnTo>
                  <a:lnTo>
                    <a:pt x="12" y="199"/>
                  </a:lnTo>
                  <a:lnTo>
                    <a:pt x="26" y="162"/>
                  </a:lnTo>
                  <a:lnTo>
                    <a:pt x="46" y="128"/>
                  </a:lnTo>
                  <a:lnTo>
                    <a:pt x="69" y="96"/>
                  </a:lnTo>
                  <a:lnTo>
                    <a:pt x="97" y="69"/>
                  </a:lnTo>
                  <a:lnTo>
                    <a:pt x="128" y="45"/>
                  </a:lnTo>
                  <a:lnTo>
                    <a:pt x="163" y="26"/>
                  </a:lnTo>
                  <a:lnTo>
                    <a:pt x="200" y="11"/>
                  </a:lnTo>
                  <a:lnTo>
                    <a:pt x="240" y="3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sp>
        <p:nvSpPr>
          <p:cNvPr id="248" name="Freeform 12"/>
          <p:cNvSpPr>
            <a:spLocks noEditPoints="1"/>
          </p:cNvSpPr>
          <p:nvPr/>
        </p:nvSpPr>
        <p:spPr bwMode="auto">
          <a:xfrm>
            <a:off x="3904914" y="2223845"/>
            <a:ext cx="329098" cy="330601"/>
          </a:xfrm>
          <a:custGeom>
            <a:avLst/>
            <a:gdLst>
              <a:gd name="T0" fmla="*/ 300 w 3642"/>
              <a:gd name="T1" fmla="*/ 2114 h 3222"/>
              <a:gd name="T2" fmla="*/ 1370 w 3642"/>
              <a:gd name="T3" fmla="*/ 3076 h 3222"/>
              <a:gd name="T4" fmla="*/ 3506 w 3642"/>
              <a:gd name="T5" fmla="*/ 3076 h 3222"/>
              <a:gd name="T6" fmla="*/ 3353 w 3642"/>
              <a:gd name="T7" fmla="*/ 1855 h 3222"/>
              <a:gd name="T8" fmla="*/ 3547 w 3642"/>
              <a:gd name="T9" fmla="*/ 1733 h 3222"/>
              <a:gd name="T10" fmla="*/ 3639 w 3642"/>
              <a:gd name="T11" fmla="*/ 1846 h 3222"/>
              <a:gd name="T12" fmla="*/ 3615 w 3642"/>
              <a:gd name="T13" fmla="*/ 3152 h 3222"/>
              <a:gd name="T14" fmla="*/ 3485 w 3642"/>
              <a:gd name="T15" fmla="*/ 3222 h 3222"/>
              <a:gd name="T16" fmla="*/ 1278 w 3642"/>
              <a:gd name="T17" fmla="*/ 3176 h 3222"/>
              <a:gd name="T18" fmla="*/ 1232 w 3642"/>
              <a:gd name="T19" fmla="*/ 1878 h 3222"/>
              <a:gd name="T20" fmla="*/ 1301 w 3642"/>
              <a:gd name="T21" fmla="*/ 1747 h 3222"/>
              <a:gd name="T22" fmla="*/ 1652 w 3642"/>
              <a:gd name="T23" fmla="*/ 1508 h 3222"/>
              <a:gd name="T24" fmla="*/ 1176 w 3642"/>
              <a:gd name="T25" fmla="*/ 1603 h 3222"/>
              <a:gd name="T26" fmla="*/ 1099 w 3642"/>
              <a:gd name="T27" fmla="*/ 1738 h 3222"/>
              <a:gd name="T28" fmla="*/ 1560 w 3642"/>
              <a:gd name="T29" fmla="*/ 1032 h 3222"/>
              <a:gd name="T30" fmla="*/ 1652 w 3642"/>
              <a:gd name="T31" fmla="*/ 1123 h 3222"/>
              <a:gd name="T32" fmla="*/ 1774 w 3642"/>
              <a:gd name="T33" fmla="*/ 1246 h 3222"/>
              <a:gd name="T34" fmla="*/ 2500 w 3642"/>
              <a:gd name="T35" fmla="*/ 709 h 3222"/>
              <a:gd name="T36" fmla="*/ 2416 w 3642"/>
              <a:gd name="T37" fmla="*/ 969 h 3222"/>
              <a:gd name="T38" fmla="*/ 2564 w 3642"/>
              <a:gd name="T39" fmla="*/ 970 h 3222"/>
              <a:gd name="T40" fmla="*/ 2657 w 3642"/>
              <a:gd name="T41" fmla="*/ 978 h 3222"/>
              <a:gd name="T42" fmla="*/ 2847 w 3642"/>
              <a:gd name="T43" fmla="*/ 1040 h 3222"/>
              <a:gd name="T44" fmla="*/ 3032 w 3642"/>
              <a:gd name="T45" fmla="*/ 1206 h 3222"/>
              <a:gd name="T46" fmla="*/ 3114 w 3642"/>
              <a:gd name="T47" fmla="*/ 1462 h 3222"/>
              <a:gd name="T48" fmla="*/ 2871 w 3642"/>
              <a:gd name="T49" fmla="*/ 1386 h 3222"/>
              <a:gd name="T50" fmla="*/ 2752 w 3642"/>
              <a:gd name="T51" fmla="*/ 1246 h 3222"/>
              <a:gd name="T52" fmla="*/ 2613 w 3642"/>
              <a:gd name="T53" fmla="*/ 1199 h 3222"/>
              <a:gd name="T54" fmla="*/ 2511 w 3642"/>
              <a:gd name="T55" fmla="*/ 1441 h 3222"/>
              <a:gd name="T56" fmla="*/ 2480 w 3642"/>
              <a:gd name="T57" fmla="*/ 1455 h 3222"/>
              <a:gd name="T58" fmla="*/ 2010 w 3642"/>
              <a:gd name="T59" fmla="*/ 1082 h 3222"/>
              <a:gd name="T60" fmla="*/ 2480 w 3642"/>
              <a:gd name="T61" fmla="*/ 711 h 3222"/>
              <a:gd name="T62" fmla="*/ 1505 w 3642"/>
              <a:gd name="T63" fmla="*/ 326 h 3222"/>
              <a:gd name="T64" fmla="*/ 1560 w 3642"/>
              <a:gd name="T65" fmla="*/ 396 h 3222"/>
              <a:gd name="T66" fmla="*/ 1505 w 3642"/>
              <a:gd name="T67" fmla="*/ 468 h 3222"/>
              <a:gd name="T68" fmla="*/ 1421 w 3642"/>
              <a:gd name="T69" fmla="*/ 435 h 3222"/>
              <a:gd name="T70" fmla="*/ 1434 w 3642"/>
              <a:gd name="T71" fmla="*/ 345 h 3222"/>
              <a:gd name="T72" fmla="*/ 1024 w 3642"/>
              <a:gd name="T73" fmla="*/ 326 h 3222"/>
              <a:gd name="T74" fmla="*/ 1077 w 3642"/>
              <a:gd name="T75" fmla="*/ 396 h 3222"/>
              <a:gd name="T76" fmla="*/ 1024 w 3642"/>
              <a:gd name="T77" fmla="*/ 468 h 3222"/>
              <a:gd name="T78" fmla="*/ 940 w 3642"/>
              <a:gd name="T79" fmla="*/ 435 h 3222"/>
              <a:gd name="T80" fmla="*/ 951 w 3642"/>
              <a:gd name="T81" fmla="*/ 345 h 3222"/>
              <a:gd name="T82" fmla="*/ 1450 w 3642"/>
              <a:gd name="T83" fmla="*/ 203 h 3222"/>
              <a:gd name="T84" fmla="*/ 1316 w 3642"/>
              <a:gd name="T85" fmla="*/ 297 h 3222"/>
              <a:gd name="T86" fmla="*/ 1303 w 3642"/>
              <a:gd name="T87" fmla="*/ 465 h 3222"/>
              <a:gd name="T88" fmla="*/ 1418 w 3642"/>
              <a:gd name="T89" fmla="*/ 581 h 3222"/>
              <a:gd name="T90" fmla="*/ 1585 w 3642"/>
              <a:gd name="T91" fmla="*/ 567 h 3222"/>
              <a:gd name="T92" fmla="*/ 1679 w 3642"/>
              <a:gd name="T93" fmla="*/ 432 h 3222"/>
              <a:gd name="T94" fmla="*/ 1635 w 3642"/>
              <a:gd name="T95" fmla="*/ 270 h 3222"/>
              <a:gd name="T96" fmla="*/ 1486 w 3642"/>
              <a:gd name="T97" fmla="*/ 201 h 3222"/>
              <a:gd name="T98" fmla="*/ 877 w 3642"/>
              <a:gd name="T99" fmla="*/ 247 h 3222"/>
              <a:gd name="T100" fmla="*/ 808 w 3642"/>
              <a:gd name="T101" fmla="*/ 396 h 3222"/>
              <a:gd name="T102" fmla="*/ 877 w 3642"/>
              <a:gd name="T103" fmla="*/ 547 h 3222"/>
              <a:gd name="T104" fmla="*/ 1038 w 3642"/>
              <a:gd name="T105" fmla="*/ 591 h 3222"/>
              <a:gd name="T106" fmla="*/ 1173 w 3642"/>
              <a:gd name="T107" fmla="*/ 497 h 3222"/>
              <a:gd name="T108" fmla="*/ 1187 w 3642"/>
              <a:gd name="T109" fmla="*/ 329 h 3222"/>
              <a:gd name="T110" fmla="*/ 1072 w 3642"/>
              <a:gd name="T111" fmla="*/ 213 h 3222"/>
              <a:gd name="T112" fmla="*/ 1933 w 3642"/>
              <a:gd name="T113" fmla="*/ 1576 h 3222"/>
              <a:gd name="T114" fmla="*/ 1098 w 3642"/>
              <a:gd name="T115" fmla="*/ 1860 h 3222"/>
              <a:gd name="T116" fmla="*/ 1098 w 3642"/>
              <a:gd name="T117" fmla="*/ 2726 h 3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642" h="3222">
                <a:moveTo>
                  <a:pt x="300" y="2114"/>
                </a:moveTo>
                <a:lnTo>
                  <a:pt x="1098" y="2114"/>
                </a:lnTo>
                <a:lnTo>
                  <a:pt x="1098" y="2344"/>
                </a:lnTo>
                <a:lnTo>
                  <a:pt x="300" y="2344"/>
                </a:lnTo>
                <a:lnTo>
                  <a:pt x="300" y="2114"/>
                </a:lnTo>
                <a:close/>
                <a:moveTo>
                  <a:pt x="3508" y="1913"/>
                </a:moveTo>
                <a:lnTo>
                  <a:pt x="2445" y="2657"/>
                </a:lnTo>
                <a:lnTo>
                  <a:pt x="1366" y="1941"/>
                </a:lnTo>
                <a:lnTo>
                  <a:pt x="1366" y="3064"/>
                </a:lnTo>
                <a:lnTo>
                  <a:pt x="1370" y="3076"/>
                </a:lnTo>
                <a:lnTo>
                  <a:pt x="1378" y="3083"/>
                </a:lnTo>
                <a:lnTo>
                  <a:pt x="1389" y="3087"/>
                </a:lnTo>
                <a:lnTo>
                  <a:pt x="3485" y="3087"/>
                </a:lnTo>
                <a:lnTo>
                  <a:pt x="3497" y="3083"/>
                </a:lnTo>
                <a:lnTo>
                  <a:pt x="3506" y="3076"/>
                </a:lnTo>
                <a:lnTo>
                  <a:pt x="3508" y="3064"/>
                </a:lnTo>
                <a:lnTo>
                  <a:pt x="3508" y="1913"/>
                </a:lnTo>
                <a:close/>
                <a:moveTo>
                  <a:pt x="1483" y="1855"/>
                </a:moveTo>
                <a:lnTo>
                  <a:pt x="2443" y="2494"/>
                </a:lnTo>
                <a:lnTo>
                  <a:pt x="3353" y="1855"/>
                </a:lnTo>
                <a:lnTo>
                  <a:pt x="1483" y="1855"/>
                </a:lnTo>
                <a:close/>
                <a:moveTo>
                  <a:pt x="1389" y="1720"/>
                </a:moveTo>
                <a:lnTo>
                  <a:pt x="3485" y="1720"/>
                </a:lnTo>
                <a:lnTo>
                  <a:pt x="3517" y="1724"/>
                </a:lnTo>
                <a:lnTo>
                  <a:pt x="3547" y="1733"/>
                </a:lnTo>
                <a:lnTo>
                  <a:pt x="3573" y="1747"/>
                </a:lnTo>
                <a:lnTo>
                  <a:pt x="3596" y="1766"/>
                </a:lnTo>
                <a:lnTo>
                  <a:pt x="3615" y="1790"/>
                </a:lnTo>
                <a:lnTo>
                  <a:pt x="3630" y="1817"/>
                </a:lnTo>
                <a:lnTo>
                  <a:pt x="3639" y="1846"/>
                </a:lnTo>
                <a:lnTo>
                  <a:pt x="3642" y="1878"/>
                </a:lnTo>
                <a:lnTo>
                  <a:pt x="3642" y="3064"/>
                </a:lnTo>
                <a:lnTo>
                  <a:pt x="3639" y="3096"/>
                </a:lnTo>
                <a:lnTo>
                  <a:pt x="3630" y="3125"/>
                </a:lnTo>
                <a:lnTo>
                  <a:pt x="3615" y="3152"/>
                </a:lnTo>
                <a:lnTo>
                  <a:pt x="3596" y="3176"/>
                </a:lnTo>
                <a:lnTo>
                  <a:pt x="3573" y="3195"/>
                </a:lnTo>
                <a:lnTo>
                  <a:pt x="3547" y="3209"/>
                </a:lnTo>
                <a:lnTo>
                  <a:pt x="3517" y="3218"/>
                </a:lnTo>
                <a:lnTo>
                  <a:pt x="3485" y="3222"/>
                </a:lnTo>
                <a:lnTo>
                  <a:pt x="1389" y="3222"/>
                </a:lnTo>
                <a:lnTo>
                  <a:pt x="1357" y="3218"/>
                </a:lnTo>
                <a:lnTo>
                  <a:pt x="1328" y="3209"/>
                </a:lnTo>
                <a:lnTo>
                  <a:pt x="1301" y="3195"/>
                </a:lnTo>
                <a:lnTo>
                  <a:pt x="1278" y="3176"/>
                </a:lnTo>
                <a:lnTo>
                  <a:pt x="1259" y="3152"/>
                </a:lnTo>
                <a:lnTo>
                  <a:pt x="1244" y="3125"/>
                </a:lnTo>
                <a:lnTo>
                  <a:pt x="1235" y="3096"/>
                </a:lnTo>
                <a:lnTo>
                  <a:pt x="1232" y="3064"/>
                </a:lnTo>
                <a:lnTo>
                  <a:pt x="1232" y="1878"/>
                </a:lnTo>
                <a:lnTo>
                  <a:pt x="1235" y="1846"/>
                </a:lnTo>
                <a:lnTo>
                  <a:pt x="1244" y="1817"/>
                </a:lnTo>
                <a:lnTo>
                  <a:pt x="1259" y="1790"/>
                </a:lnTo>
                <a:lnTo>
                  <a:pt x="1278" y="1766"/>
                </a:lnTo>
                <a:lnTo>
                  <a:pt x="1301" y="1747"/>
                </a:lnTo>
                <a:lnTo>
                  <a:pt x="1328" y="1733"/>
                </a:lnTo>
                <a:lnTo>
                  <a:pt x="1357" y="1724"/>
                </a:lnTo>
                <a:lnTo>
                  <a:pt x="1389" y="1720"/>
                </a:lnTo>
                <a:close/>
                <a:moveTo>
                  <a:pt x="300" y="1508"/>
                </a:moveTo>
                <a:lnTo>
                  <a:pt x="1652" y="1508"/>
                </a:lnTo>
                <a:lnTo>
                  <a:pt x="1652" y="1576"/>
                </a:lnTo>
                <a:lnTo>
                  <a:pt x="1268" y="1576"/>
                </a:lnTo>
                <a:lnTo>
                  <a:pt x="1234" y="1580"/>
                </a:lnTo>
                <a:lnTo>
                  <a:pt x="1204" y="1589"/>
                </a:lnTo>
                <a:lnTo>
                  <a:pt x="1176" y="1603"/>
                </a:lnTo>
                <a:lnTo>
                  <a:pt x="1151" y="1623"/>
                </a:lnTo>
                <a:lnTo>
                  <a:pt x="1130" y="1647"/>
                </a:lnTo>
                <a:lnTo>
                  <a:pt x="1114" y="1675"/>
                </a:lnTo>
                <a:lnTo>
                  <a:pt x="1103" y="1706"/>
                </a:lnTo>
                <a:lnTo>
                  <a:pt x="1099" y="1738"/>
                </a:lnTo>
                <a:lnTo>
                  <a:pt x="300" y="1738"/>
                </a:lnTo>
                <a:lnTo>
                  <a:pt x="300" y="1508"/>
                </a:lnTo>
                <a:close/>
                <a:moveTo>
                  <a:pt x="1375" y="967"/>
                </a:moveTo>
                <a:lnTo>
                  <a:pt x="1375" y="1032"/>
                </a:lnTo>
                <a:lnTo>
                  <a:pt x="1560" y="1032"/>
                </a:lnTo>
                <a:lnTo>
                  <a:pt x="1560" y="967"/>
                </a:lnTo>
                <a:lnTo>
                  <a:pt x="1375" y="967"/>
                </a:lnTo>
                <a:close/>
                <a:moveTo>
                  <a:pt x="300" y="892"/>
                </a:moveTo>
                <a:lnTo>
                  <a:pt x="1652" y="892"/>
                </a:lnTo>
                <a:lnTo>
                  <a:pt x="1652" y="1123"/>
                </a:lnTo>
                <a:lnTo>
                  <a:pt x="300" y="1123"/>
                </a:lnTo>
                <a:lnTo>
                  <a:pt x="300" y="892"/>
                </a:lnTo>
                <a:close/>
                <a:moveTo>
                  <a:pt x="179" y="770"/>
                </a:moveTo>
                <a:lnTo>
                  <a:pt x="179" y="1246"/>
                </a:lnTo>
                <a:lnTo>
                  <a:pt x="1774" y="1246"/>
                </a:lnTo>
                <a:lnTo>
                  <a:pt x="1774" y="770"/>
                </a:lnTo>
                <a:lnTo>
                  <a:pt x="179" y="770"/>
                </a:lnTo>
                <a:close/>
                <a:moveTo>
                  <a:pt x="2492" y="707"/>
                </a:moveTo>
                <a:lnTo>
                  <a:pt x="2495" y="708"/>
                </a:lnTo>
                <a:lnTo>
                  <a:pt x="2500" y="709"/>
                </a:lnTo>
                <a:lnTo>
                  <a:pt x="2503" y="711"/>
                </a:lnTo>
                <a:lnTo>
                  <a:pt x="2509" y="717"/>
                </a:lnTo>
                <a:lnTo>
                  <a:pt x="2511" y="725"/>
                </a:lnTo>
                <a:lnTo>
                  <a:pt x="2509" y="733"/>
                </a:lnTo>
                <a:lnTo>
                  <a:pt x="2416" y="969"/>
                </a:lnTo>
                <a:lnTo>
                  <a:pt x="2536" y="969"/>
                </a:lnTo>
                <a:lnTo>
                  <a:pt x="2539" y="970"/>
                </a:lnTo>
                <a:lnTo>
                  <a:pt x="2549" y="970"/>
                </a:lnTo>
                <a:lnTo>
                  <a:pt x="2564" y="971"/>
                </a:lnTo>
                <a:lnTo>
                  <a:pt x="2564" y="970"/>
                </a:lnTo>
                <a:lnTo>
                  <a:pt x="2569" y="970"/>
                </a:lnTo>
                <a:lnTo>
                  <a:pt x="2583" y="970"/>
                </a:lnTo>
                <a:lnTo>
                  <a:pt x="2602" y="971"/>
                </a:lnTo>
                <a:lnTo>
                  <a:pt x="2628" y="973"/>
                </a:lnTo>
                <a:lnTo>
                  <a:pt x="2657" y="978"/>
                </a:lnTo>
                <a:lnTo>
                  <a:pt x="2690" y="984"/>
                </a:lnTo>
                <a:lnTo>
                  <a:pt x="2726" y="993"/>
                </a:lnTo>
                <a:lnTo>
                  <a:pt x="2765" y="1005"/>
                </a:lnTo>
                <a:lnTo>
                  <a:pt x="2806" y="1021"/>
                </a:lnTo>
                <a:lnTo>
                  <a:pt x="2847" y="1040"/>
                </a:lnTo>
                <a:lnTo>
                  <a:pt x="2887" y="1063"/>
                </a:lnTo>
                <a:lnTo>
                  <a:pt x="2928" y="1093"/>
                </a:lnTo>
                <a:lnTo>
                  <a:pt x="2966" y="1126"/>
                </a:lnTo>
                <a:lnTo>
                  <a:pt x="3002" y="1165"/>
                </a:lnTo>
                <a:lnTo>
                  <a:pt x="3032" y="1206"/>
                </a:lnTo>
                <a:lnTo>
                  <a:pt x="3058" y="1251"/>
                </a:lnTo>
                <a:lnTo>
                  <a:pt x="3079" y="1298"/>
                </a:lnTo>
                <a:lnTo>
                  <a:pt x="3095" y="1350"/>
                </a:lnTo>
                <a:lnTo>
                  <a:pt x="3107" y="1404"/>
                </a:lnTo>
                <a:lnTo>
                  <a:pt x="3114" y="1462"/>
                </a:lnTo>
                <a:lnTo>
                  <a:pt x="3116" y="1522"/>
                </a:lnTo>
                <a:lnTo>
                  <a:pt x="2891" y="1522"/>
                </a:lnTo>
                <a:lnTo>
                  <a:pt x="2888" y="1473"/>
                </a:lnTo>
                <a:lnTo>
                  <a:pt x="2882" y="1428"/>
                </a:lnTo>
                <a:lnTo>
                  <a:pt x="2871" y="1386"/>
                </a:lnTo>
                <a:lnTo>
                  <a:pt x="2854" y="1350"/>
                </a:lnTo>
                <a:lnTo>
                  <a:pt x="2834" y="1316"/>
                </a:lnTo>
                <a:lnTo>
                  <a:pt x="2808" y="1287"/>
                </a:lnTo>
                <a:lnTo>
                  <a:pt x="2781" y="1265"/>
                </a:lnTo>
                <a:lnTo>
                  <a:pt x="2752" y="1246"/>
                </a:lnTo>
                <a:lnTo>
                  <a:pt x="2722" y="1230"/>
                </a:lnTo>
                <a:lnTo>
                  <a:pt x="2691" y="1219"/>
                </a:lnTo>
                <a:lnTo>
                  <a:pt x="2663" y="1210"/>
                </a:lnTo>
                <a:lnTo>
                  <a:pt x="2636" y="1204"/>
                </a:lnTo>
                <a:lnTo>
                  <a:pt x="2613" y="1199"/>
                </a:lnTo>
                <a:lnTo>
                  <a:pt x="2593" y="1197"/>
                </a:lnTo>
                <a:lnTo>
                  <a:pt x="2578" y="1196"/>
                </a:lnTo>
                <a:lnTo>
                  <a:pt x="2416" y="1196"/>
                </a:lnTo>
                <a:lnTo>
                  <a:pt x="2509" y="1432"/>
                </a:lnTo>
                <a:lnTo>
                  <a:pt x="2511" y="1441"/>
                </a:lnTo>
                <a:lnTo>
                  <a:pt x="2509" y="1448"/>
                </a:lnTo>
                <a:lnTo>
                  <a:pt x="2503" y="1455"/>
                </a:lnTo>
                <a:lnTo>
                  <a:pt x="2495" y="1458"/>
                </a:lnTo>
                <a:lnTo>
                  <a:pt x="2488" y="1458"/>
                </a:lnTo>
                <a:lnTo>
                  <a:pt x="2480" y="1455"/>
                </a:lnTo>
                <a:lnTo>
                  <a:pt x="2018" y="1098"/>
                </a:lnTo>
                <a:lnTo>
                  <a:pt x="2015" y="1095"/>
                </a:lnTo>
                <a:lnTo>
                  <a:pt x="2013" y="1091"/>
                </a:lnTo>
                <a:lnTo>
                  <a:pt x="2012" y="1087"/>
                </a:lnTo>
                <a:lnTo>
                  <a:pt x="2010" y="1082"/>
                </a:lnTo>
                <a:lnTo>
                  <a:pt x="2012" y="1078"/>
                </a:lnTo>
                <a:lnTo>
                  <a:pt x="2013" y="1075"/>
                </a:lnTo>
                <a:lnTo>
                  <a:pt x="2015" y="1071"/>
                </a:lnTo>
                <a:lnTo>
                  <a:pt x="2018" y="1068"/>
                </a:lnTo>
                <a:lnTo>
                  <a:pt x="2480" y="711"/>
                </a:lnTo>
                <a:lnTo>
                  <a:pt x="2484" y="709"/>
                </a:lnTo>
                <a:lnTo>
                  <a:pt x="2488" y="708"/>
                </a:lnTo>
                <a:lnTo>
                  <a:pt x="2492" y="707"/>
                </a:lnTo>
                <a:close/>
                <a:moveTo>
                  <a:pt x="1486" y="322"/>
                </a:moveTo>
                <a:lnTo>
                  <a:pt x="1505" y="326"/>
                </a:lnTo>
                <a:lnTo>
                  <a:pt x="1523" y="332"/>
                </a:lnTo>
                <a:lnTo>
                  <a:pt x="1539" y="345"/>
                </a:lnTo>
                <a:lnTo>
                  <a:pt x="1550" y="359"/>
                </a:lnTo>
                <a:lnTo>
                  <a:pt x="1558" y="377"/>
                </a:lnTo>
                <a:lnTo>
                  <a:pt x="1560" y="396"/>
                </a:lnTo>
                <a:lnTo>
                  <a:pt x="1558" y="417"/>
                </a:lnTo>
                <a:lnTo>
                  <a:pt x="1550" y="435"/>
                </a:lnTo>
                <a:lnTo>
                  <a:pt x="1539" y="449"/>
                </a:lnTo>
                <a:lnTo>
                  <a:pt x="1523" y="462"/>
                </a:lnTo>
                <a:lnTo>
                  <a:pt x="1505" y="468"/>
                </a:lnTo>
                <a:lnTo>
                  <a:pt x="1486" y="472"/>
                </a:lnTo>
                <a:lnTo>
                  <a:pt x="1466" y="468"/>
                </a:lnTo>
                <a:lnTo>
                  <a:pt x="1448" y="462"/>
                </a:lnTo>
                <a:lnTo>
                  <a:pt x="1434" y="449"/>
                </a:lnTo>
                <a:lnTo>
                  <a:pt x="1421" y="435"/>
                </a:lnTo>
                <a:lnTo>
                  <a:pt x="1415" y="417"/>
                </a:lnTo>
                <a:lnTo>
                  <a:pt x="1411" y="396"/>
                </a:lnTo>
                <a:lnTo>
                  <a:pt x="1415" y="377"/>
                </a:lnTo>
                <a:lnTo>
                  <a:pt x="1421" y="359"/>
                </a:lnTo>
                <a:lnTo>
                  <a:pt x="1434" y="345"/>
                </a:lnTo>
                <a:lnTo>
                  <a:pt x="1448" y="332"/>
                </a:lnTo>
                <a:lnTo>
                  <a:pt x="1466" y="326"/>
                </a:lnTo>
                <a:lnTo>
                  <a:pt x="1486" y="322"/>
                </a:lnTo>
                <a:close/>
                <a:moveTo>
                  <a:pt x="1004" y="322"/>
                </a:moveTo>
                <a:lnTo>
                  <a:pt x="1024" y="326"/>
                </a:lnTo>
                <a:lnTo>
                  <a:pt x="1040" y="332"/>
                </a:lnTo>
                <a:lnTo>
                  <a:pt x="1056" y="345"/>
                </a:lnTo>
                <a:lnTo>
                  <a:pt x="1067" y="359"/>
                </a:lnTo>
                <a:lnTo>
                  <a:pt x="1075" y="377"/>
                </a:lnTo>
                <a:lnTo>
                  <a:pt x="1077" y="396"/>
                </a:lnTo>
                <a:lnTo>
                  <a:pt x="1075" y="417"/>
                </a:lnTo>
                <a:lnTo>
                  <a:pt x="1067" y="435"/>
                </a:lnTo>
                <a:lnTo>
                  <a:pt x="1056" y="449"/>
                </a:lnTo>
                <a:lnTo>
                  <a:pt x="1040" y="462"/>
                </a:lnTo>
                <a:lnTo>
                  <a:pt x="1024" y="468"/>
                </a:lnTo>
                <a:lnTo>
                  <a:pt x="1004" y="472"/>
                </a:lnTo>
                <a:lnTo>
                  <a:pt x="983" y="468"/>
                </a:lnTo>
                <a:lnTo>
                  <a:pt x="967" y="462"/>
                </a:lnTo>
                <a:lnTo>
                  <a:pt x="951" y="449"/>
                </a:lnTo>
                <a:lnTo>
                  <a:pt x="940" y="435"/>
                </a:lnTo>
                <a:lnTo>
                  <a:pt x="932" y="417"/>
                </a:lnTo>
                <a:lnTo>
                  <a:pt x="930" y="396"/>
                </a:lnTo>
                <a:lnTo>
                  <a:pt x="932" y="377"/>
                </a:lnTo>
                <a:lnTo>
                  <a:pt x="940" y="359"/>
                </a:lnTo>
                <a:lnTo>
                  <a:pt x="951" y="345"/>
                </a:lnTo>
                <a:lnTo>
                  <a:pt x="967" y="332"/>
                </a:lnTo>
                <a:lnTo>
                  <a:pt x="983" y="326"/>
                </a:lnTo>
                <a:lnTo>
                  <a:pt x="1004" y="322"/>
                </a:lnTo>
                <a:close/>
                <a:moveTo>
                  <a:pt x="1486" y="201"/>
                </a:moveTo>
                <a:lnTo>
                  <a:pt x="1450" y="203"/>
                </a:lnTo>
                <a:lnTo>
                  <a:pt x="1418" y="213"/>
                </a:lnTo>
                <a:lnTo>
                  <a:pt x="1387" y="228"/>
                </a:lnTo>
                <a:lnTo>
                  <a:pt x="1360" y="247"/>
                </a:lnTo>
                <a:lnTo>
                  <a:pt x="1336" y="270"/>
                </a:lnTo>
                <a:lnTo>
                  <a:pt x="1316" y="297"/>
                </a:lnTo>
                <a:lnTo>
                  <a:pt x="1303" y="329"/>
                </a:lnTo>
                <a:lnTo>
                  <a:pt x="1292" y="362"/>
                </a:lnTo>
                <a:lnTo>
                  <a:pt x="1290" y="396"/>
                </a:lnTo>
                <a:lnTo>
                  <a:pt x="1292" y="432"/>
                </a:lnTo>
                <a:lnTo>
                  <a:pt x="1303" y="465"/>
                </a:lnTo>
                <a:lnTo>
                  <a:pt x="1316" y="497"/>
                </a:lnTo>
                <a:lnTo>
                  <a:pt x="1336" y="523"/>
                </a:lnTo>
                <a:lnTo>
                  <a:pt x="1360" y="547"/>
                </a:lnTo>
                <a:lnTo>
                  <a:pt x="1387" y="567"/>
                </a:lnTo>
                <a:lnTo>
                  <a:pt x="1418" y="581"/>
                </a:lnTo>
                <a:lnTo>
                  <a:pt x="1450" y="591"/>
                </a:lnTo>
                <a:lnTo>
                  <a:pt x="1486" y="593"/>
                </a:lnTo>
                <a:lnTo>
                  <a:pt x="1521" y="591"/>
                </a:lnTo>
                <a:lnTo>
                  <a:pt x="1555" y="581"/>
                </a:lnTo>
                <a:lnTo>
                  <a:pt x="1585" y="567"/>
                </a:lnTo>
                <a:lnTo>
                  <a:pt x="1612" y="547"/>
                </a:lnTo>
                <a:lnTo>
                  <a:pt x="1635" y="523"/>
                </a:lnTo>
                <a:lnTo>
                  <a:pt x="1655" y="497"/>
                </a:lnTo>
                <a:lnTo>
                  <a:pt x="1670" y="465"/>
                </a:lnTo>
                <a:lnTo>
                  <a:pt x="1679" y="432"/>
                </a:lnTo>
                <a:lnTo>
                  <a:pt x="1682" y="396"/>
                </a:lnTo>
                <a:lnTo>
                  <a:pt x="1679" y="362"/>
                </a:lnTo>
                <a:lnTo>
                  <a:pt x="1670" y="329"/>
                </a:lnTo>
                <a:lnTo>
                  <a:pt x="1655" y="297"/>
                </a:lnTo>
                <a:lnTo>
                  <a:pt x="1635" y="270"/>
                </a:lnTo>
                <a:lnTo>
                  <a:pt x="1612" y="247"/>
                </a:lnTo>
                <a:lnTo>
                  <a:pt x="1585" y="228"/>
                </a:lnTo>
                <a:lnTo>
                  <a:pt x="1555" y="213"/>
                </a:lnTo>
                <a:lnTo>
                  <a:pt x="1521" y="203"/>
                </a:lnTo>
                <a:lnTo>
                  <a:pt x="1486" y="201"/>
                </a:lnTo>
                <a:close/>
                <a:moveTo>
                  <a:pt x="1004" y="201"/>
                </a:moveTo>
                <a:lnTo>
                  <a:pt x="968" y="203"/>
                </a:lnTo>
                <a:lnTo>
                  <a:pt x="935" y="213"/>
                </a:lnTo>
                <a:lnTo>
                  <a:pt x="905" y="228"/>
                </a:lnTo>
                <a:lnTo>
                  <a:pt x="877" y="247"/>
                </a:lnTo>
                <a:lnTo>
                  <a:pt x="853" y="270"/>
                </a:lnTo>
                <a:lnTo>
                  <a:pt x="834" y="297"/>
                </a:lnTo>
                <a:lnTo>
                  <a:pt x="820" y="329"/>
                </a:lnTo>
                <a:lnTo>
                  <a:pt x="811" y="362"/>
                </a:lnTo>
                <a:lnTo>
                  <a:pt x="808" y="396"/>
                </a:lnTo>
                <a:lnTo>
                  <a:pt x="811" y="432"/>
                </a:lnTo>
                <a:lnTo>
                  <a:pt x="820" y="465"/>
                </a:lnTo>
                <a:lnTo>
                  <a:pt x="834" y="497"/>
                </a:lnTo>
                <a:lnTo>
                  <a:pt x="853" y="523"/>
                </a:lnTo>
                <a:lnTo>
                  <a:pt x="877" y="547"/>
                </a:lnTo>
                <a:lnTo>
                  <a:pt x="905" y="567"/>
                </a:lnTo>
                <a:lnTo>
                  <a:pt x="935" y="581"/>
                </a:lnTo>
                <a:lnTo>
                  <a:pt x="968" y="591"/>
                </a:lnTo>
                <a:lnTo>
                  <a:pt x="1004" y="593"/>
                </a:lnTo>
                <a:lnTo>
                  <a:pt x="1038" y="591"/>
                </a:lnTo>
                <a:lnTo>
                  <a:pt x="1072" y="581"/>
                </a:lnTo>
                <a:lnTo>
                  <a:pt x="1102" y="567"/>
                </a:lnTo>
                <a:lnTo>
                  <a:pt x="1130" y="547"/>
                </a:lnTo>
                <a:lnTo>
                  <a:pt x="1154" y="523"/>
                </a:lnTo>
                <a:lnTo>
                  <a:pt x="1173" y="497"/>
                </a:lnTo>
                <a:lnTo>
                  <a:pt x="1187" y="465"/>
                </a:lnTo>
                <a:lnTo>
                  <a:pt x="1196" y="432"/>
                </a:lnTo>
                <a:lnTo>
                  <a:pt x="1200" y="396"/>
                </a:lnTo>
                <a:lnTo>
                  <a:pt x="1196" y="362"/>
                </a:lnTo>
                <a:lnTo>
                  <a:pt x="1187" y="329"/>
                </a:lnTo>
                <a:lnTo>
                  <a:pt x="1173" y="297"/>
                </a:lnTo>
                <a:lnTo>
                  <a:pt x="1154" y="270"/>
                </a:lnTo>
                <a:lnTo>
                  <a:pt x="1130" y="247"/>
                </a:lnTo>
                <a:lnTo>
                  <a:pt x="1102" y="228"/>
                </a:lnTo>
                <a:lnTo>
                  <a:pt x="1072" y="213"/>
                </a:lnTo>
                <a:lnTo>
                  <a:pt x="1038" y="203"/>
                </a:lnTo>
                <a:lnTo>
                  <a:pt x="1004" y="201"/>
                </a:lnTo>
                <a:close/>
                <a:moveTo>
                  <a:pt x="0" y="0"/>
                </a:moveTo>
                <a:lnTo>
                  <a:pt x="1933" y="2"/>
                </a:lnTo>
                <a:lnTo>
                  <a:pt x="1933" y="1576"/>
                </a:lnTo>
                <a:lnTo>
                  <a:pt x="1774" y="1576"/>
                </a:lnTo>
                <a:lnTo>
                  <a:pt x="1774" y="1385"/>
                </a:lnTo>
                <a:lnTo>
                  <a:pt x="179" y="1385"/>
                </a:lnTo>
                <a:lnTo>
                  <a:pt x="179" y="1860"/>
                </a:lnTo>
                <a:lnTo>
                  <a:pt x="1098" y="1860"/>
                </a:lnTo>
                <a:lnTo>
                  <a:pt x="1098" y="1991"/>
                </a:lnTo>
                <a:lnTo>
                  <a:pt x="179" y="1991"/>
                </a:lnTo>
                <a:lnTo>
                  <a:pt x="179" y="2467"/>
                </a:lnTo>
                <a:lnTo>
                  <a:pt x="1098" y="2467"/>
                </a:lnTo>
                <a:lnTo>
                  <a:pt x="1098" y="2726"/>
                </a:lnTo>
                <a:lnTo>
                  <a:pt x="0" y="272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  <p:sp>
        <p:nvSpPr>
          <p:cNvPr id="253" name="Freeform 17"/>
          <p:cNvSpPr>
            <a:spLocks noEditPoints="1"/>
          </p:cNvSpPr>
          <p:nvPr/>
        </p:nvSpPr>
        <p:spPr bwMode="auto">
          <a:xfrm>
            <a:off x="5262608" y="3657806"/>
            <a:ext cx="260282" cy="314243"/>
          </a:xfrm>
          <a:custGeom>
            <a:avLst/>
            <a:gdLst>
              <a:gd name="T0" fmla="*/ 1828 w 2787"/>
              <a:gd name="T1" fmla="*/ 1485 h 3365"/>
              <a:gd name="T2" fmla="*/ 1228 w 2787"/>
              <a:gd name="T3" fmla="*/ 2079 h 3365"/>
              <a:gd name="T4" fmla="*/ 1051 w 2787"/>
              <a:gd name="T5" fmla="*/ 1923 h 3365"/>
              <a:gd name="T6" fmla="*/ 1025 w 2787"/>
              <a:gd name="T7" fmla="*/ 1918 h 3365"/>
              <a:gd name="T8" fmla="*/ 998 w 2787"/>
              <a:gd name="T9" fmla="*/ 1926 h 3365"/>
              <a:gd name="T10" fmla="*/ 846 w 2787"/>
              <a:gd name="T11" fmla="*/ 2096 h 3365"/>
              <a:gd name="T12" fmla="*/ 834 w 2787"/>
              <a:gd name="T13" fmla="*/ 2120 h 3365"/>
              <a:gd name="T14" fmla="*/ 835 w 2787"/>
              <a:gd name="T15" fmla="*/ 2148 h 3365"/>
              <a:gd name="T16" fmla="*/ 850 w 2787"/>
              <a:gd name="T17" fmla="*/ 2171 h 3365"/>
              <a:gd name="T18" fmla="*/ 1217 w 2787"/>
              <a:gd name="T19" fmla="*/ 2495 h 3365"/>
              <a:gd name="T20" fmla="*/ 1249 w 2787"/>
              <a:gd name="T21" fmla="*/ 2498 h 3365"/>
              <a:gd name="T22" fmla="*/ 1276 w 2787"/>
              <a:gd name="T23" fmla="*/ 2484 h 3365"/>
              <a:gd name="T24" fmla="*/ 2048 w 2787"/>
              <a:gd name="T25" fmla="*/ 1711 h 3365"/>
              <a:gd name="T26" fmla="*/ 2055 w 2787"/>
              <a:gd name="T27" fmla="*/ 1685 h 3365"/>
              <a:gd name="T28" fmla="*/ 2048 w 2787"/>
              <a:gd name="T29" fmla="*/ 1658 h 3365"/>
              <a:gd name="T30" fmla="*/ 1890 w 2787"/>
              <a:gd name="T31" fmla="*/ 1495 h 3365"/>
              <a:gd name="T32" fmla="*/ 1860 w 2787"/>
              <a:gd name="T33" fmla="*/ 1479 h 3365"/>
              <a:gd name="T34" fmla="*/ 1018 w 2787"/>
              <a:gd name="T35" fmla="*/ 283 h 3365"/>
              <a:gd name="T36" fmla="*/ 990 w 2787"/>
              <a:gd name="T37" fmla="*/ 292 h 3365"/>
              <a:gd name="T38" fmla="*/ 974 w 2787"/>
              <a:gd name="T39" fmla="*/ 315 h 3365"/>
              <a:gd name="T40" fmla="*/ 971 w 2787"/>
              <a:gd name="T41" fmla="*/ 709 h 3365"/>
              <a:gd name="T42" fmla="*/ 1816 w 2787"/>
              <a:gd name="T43" fmla="*/ 330 h 3365"/>
              <a:gd name="T44" fmla="*/ 1807 w 2787"/>
              <a:gd name="T45" fmla="*/ 303 h 3365"/>
              <a:gd name="T46" fmla="*/ 1783 w 2787"/>
              <a:gd name="T47" fmla="*/ 285 h 3365"/>
              <a:gd name="T48" fmla="*/ 1018 w 2787"/>
              <a:gd name="T49" fmla="*/ 283 h 3365"/>
              <a:gd name="T50" fmla="*/ 1769 w 2787"/>
              <a:gd name="T51" fmla="*/ 0 h 3365"/>
              <a:gd name="T52" fmla="*/ 1856 w 2787"/>
              <a:gd name="T53" fmla="*/ 13 h 3365"/>
              <a:gd name="T54" fmla="*/ 1935 w 2787"/>
              <a:gd name="T55" fmla="*/ 45 h 3365"/>
              <a:gd name="T56" fmla="*/ 2001 w 2787"/>
              <a:gd name="T57" fmla="*/ 97 h 3365"/>
              <a:gd name="T58" fmla="*/ 2053 w 2787"/>
              <a:gd name="T59" fmla="*/ 164 h 3365"/>
              <a:gd name="T60" fmla="*/ 2086 w 2787"/>
              <a:gd name="T61" fmla="*/ 242 h 3365"/>
              <a:gd name="T62" fmla="*/ 2098 w 2787"/>
              <a:gd name="T63" fmla="*/ 330 h 3365"/>
              <a:gd name="T64" fmla="*/ 2534 w 2787"/>
              <a:gd name="T65" fmla="*/ 709 h 3365"/>
              <a:gd name="T66" fmla="*/ 2587 w 2787"/>
              <a:gd name="T67" fmla="*/ 719 h 3365"/>
              <a:gd name="T68" fmla="*/ 2631 w 2787"/>
              <a:gd name="T69" fmla="*/ 748 h 3365"/>
              <a:gd name="T70" fmla="*/ 2661 w 2787"/>
              <a:gd name="T71" fmla="*/ 790 h 3365"/>
              <a:gd name="T72" fmla="*/ 2675 w 2787"/>
              <a:gd name="T73" fmla="*/ 843 h 3365"/>
              <a:gd name="T74" fmla="*/ 2787 w 2787"/>
              <a:gd name="T75" fmla="*/ 3240 h 3365"/>
              <a:gd name="T76" fmla="*/ 2775 w 2787"/>
              <a:gd name="T77" fmla="*/ 3283 h 3365"/>
              <a:gd name="T78" fmla="*/ 2748 w 2787"/>
              <a:gd name="T79" fmla="*/ 3321 h 3365"/>
              <a:gd name="T80" fmla="*/ 2712 w 2787"/>
              <a:gd name="T81" fmla="*/ 3348 h 3365"/>
              <a:gd name="T82" fmla="*/ 2670 w 2787"/>
              <a:gd name="T83" fmla="*/ 3363 h 3365"/>
              <a:gd name="T84" fmla="*/ 140 w 2787"/>
              <a:gd name="T85" fmla="*/ 3365 h 3365"/>
              <a:gd name="T86" fmla="*/ 95 w 2787"/>
              <a:gd name="T87" fmla="*/ 3357 h 3365"/>
              <a:gd name="T88" fmla="*/ 55 w 2787"/>
              <a:gd name="T89" fmla="*/ 3336 h 3365"/>
              <a:gd name="T90" fmla="*/ 23 w 2787"/>
              <a:gd name="T91" fmla="*/ 3302 h 3365"/>
              <a:gd name="T92" fmla="*/ 5 w 2787"/>
              <a:gd name="T93" fmla="*/ 3261 h 3365"/>
              <a:gd name="T94" fmla="*/ 0 w 2787"/>
              <a:gd name="T95" fmla="*/ 3216 h 3365"/>
              <a:gd name="T96" fmla="*/ 116 w 2787"/>
              <a:gd name="T97" fmla="*/ 815 h 3365"/>
              <a:gd name="T98" fmla="*/ 139 w 2787"/>
              <a:gd name="T99" fmla="*/ 767 h 3365"/>
              <a:gd name="T100" fmla="*/ 177 w 2787"/>
              <a:gd name="T101" fmla="*/ 731 h 3365"/>
              <a:gd name="T102" fmla="*/ 226 w 2787"/>
              <a:gd name="T103" fmla="*/ 711 h 3365"/>
              <a:gd name="T104" fmla="*/ 689 w 2787"/>
              <a:gd name="T105" fmla="*/ 709 h 3365"/>
              <a:gd name="T106" fmla="*/ 692 w 2787"/>
              <a:gd name="T107" fmla="*/ 285 h 3365"/>
              <a:gd name="T108" fmla="*/ 716 w 2787"/>
              <a:gd name="T109" fmla="*/ 202 h 3365"/>
              <a:gd name="T110" fmla="*/ 759 w 2787"/>
              <a:gd name="T111" fmla="*/ 128 h 3365"/>
              <a:gd name="T112" fmla="*/ 818 w 2787"/>
              <a:gd name="T113" fmla="*/ 69 h 3365"/>
              <a:gd name="T114" fmla="*/ 890 w 2787"/>
              <a:gd name="T115" fmla="*/ 26 h 3365"/>
              <a:gd name="T116" fmla="*/ 974 w 2787"/>
              <a:gd name="T117" fmla="*/ 3 h 3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7" h="3365">
                <a:moveTo>
                  <a:pt x="1844" y="1479"/>
                </a:moveTo>
                <a:lnTo>
                  <a:pt x="1828" y="1485"/>
                </a:lnTo>
                <a:lnTo>
                  <a:pt x="1814" y="1495"/>
                </a:lnTo>
                <a:lnTo>
                  <a:pt x="1228" y="2079"/>
                </a:lnTo>
                <a:lnTo>
                  <a:pt x="1064" y="1932"/>
                </a:lnTo>
                <a:lnTo>
                  <a:pt x="1051" y="1923"/>
                </a:lnTo>
                <a:lnTo>
                  <a:pt x="1039" y="1919"/>
                </a:lnTo>
                <a:lnTo>
                  <a:pt x="1025" y="1918"/>
                </a:lnTo>
                <a:lnTo>
                  <a:pt x="1012" y="1920"/>
                </a:lnTo>
                <a:lnTo>
                  <a:pt x="998" y="1926"/>
                </a:lnTo>
                <a:lnTo>
                  <a:pt x="988" y="1936"/>
                </a:lnTo>
                <a:lnTo>
                  <a:pt x="846" y="2096"/>
                </a:lnTo>
                <a:lnTo>
                  <a:pt x="838" y="2108"/>
                </a:lnTo>
                <a:lnTo>
                  <a:pt x="834" y="2120"/>
                </a:lnTo>
                <a:lnTo>
                  <a:pt x="833" y="2135"/>
                </a:lnTo>
                <a:lnTo>
                  <a:pt x="835" y="2148"/>
                </a:lnTo>
                <a:lnTo>
                  <a:pt x="841" y="2160"/>
                </a:lnTo>
                <a:lnTo>
                  <a:pt x="850" y="2171"/>
                </a:lnTo>
                <a:lnTo>
                  <a:pt x="1204" y="2486"/>
                </a:lnTo>
                <a:lnTo>
                  <a:pt x="1217" y="2495"/>
                </a:lnTo>
                <a:lnTo>
                  <a:pt x="1233" y="2500"/>
                </a:lnTo>
                <a:lnTo>
                  <a:pt x="1249" y="2498"/>
                </a:lnTo>
                <a:lnTo>
                  <a:pt x="1263" y="2493"/>
                </a:lnTo>
                <a:lnTo>
                  <a:pt x="1276" y="2484"/>
                </a:lnTo>
                <a:lnTo>
                  <a:pt x="2040" y="1722"/>
                </a:lnTo>
                <a:lnTo>
                  <a:pt x="2048" y="1711"/>
                </a:lnTo>
                <a:lnTo>
                  <a:pt x="2054" y="1699"/>
                </a:lnTo>
                <a:lnTo>
                  <a:pt x="2055" y="1685"/>
                </a:lnTo>
                <a:lnTo>
                  <a:pt x="2054" y="1671"/>
                </a:lnTo>
                <a:lnTo>
                  <a:pt x="2048" y="1658"/>
                </a:lnTo>
                <a:lnTo>
                  <a:pt x="2040" y="1647"/>
                </a:lnTo>
                <a:lnTo>
                  <a:pt x="1890" y="1495"/>
                </a:lnTo>
                <a:lnTo>
                  <a:pt x="1876" y="1485"/>
                </a:lnTo>
                <a:lnTo>
                  <a:pt x="1860" y="1479"/>
                </a:lnTo>
                <a:lnTo>
                  <a:pt x="1844" y="1479"/>
                </a:lnTo>
                <a:close/>
                <a:moveTo>
                  <a:pt x="1018" y="283"/>
                </a:moveTo>
                <a:lnTo>
                  <a:pt x="1004" y="285"/>
                </a:lnTo>
                <a:lnTo>
                  <a:pt x="990" y="292"/>
                </a:lnTo>
                <a:lnTo>
                  <a:pt x="980" y="303"/>
                </a:lnTo>
                <a:lnTo>
                  <a:pt x="974" y="315"/>
                </a:lnTo>
                <a:lnTo>
                  <a:pt x="971" y="330"/>
                </a:lnTo>
                <a:lnTo>
                  <a:pt x="971" y="709"/>
                </a:lnTo>
                <a:lnTo>
                  <a:pt x="1816" y="709"/>
                </a:lnTo>
                <a:lnTo>
                  <a:pt x="1816" y="330"/>
                </a:lnTo>
                <a:lnTo>
                  <a:pt x="1813" y="315"/>
                </a:lnTo>
                <a:lnTo>
                  <a:pt x="1807" y="303"/>
                </a:lnTo>
                <a:lnTo>
                  <a:pt x="1797" y="292"/>
                </a:lnTo>
                <a:lnTo>
                  <a:pt x="1783" y="285"/>
                </a:lnTo>
                <a:lnTo>
                  <a:pt x="1769" y="283"/>
                </a:lnTo>
                <a:lnTo>
                  <a:pt x="1018" y="283"/>
                </a:lnTo>
                <a:close/>
                <a:moveTo>
                  <a:pt x="1018" y="0"/>
                </a:moveTo>
                <a:lnTo>
                  <a:pt x="1769" y="0"/>
                </a:lnTo>
                <a:lnTo>
                  <a:pt x="1813" y="3"/>
                </a:lnTo>
                <a:lnTo>
                  <a:pt x="1856" y="13"/>
                </a:lnTo>
                <a:lnTo>
                  <a:pt x="1897" y="26"/>
                </a:lnTo>
                <a:lnTo>
                  <a:pt x="1935" y="45"/>
                </a:lnTo>
                <a:lnTo>
                  <a:pt x="1969" y="69"/>
                </a:lnTo>
                <a:lnTo>
                  <a:pt x="2001" y="97"/>
                </a:lnTo>
                <a:lnTo>
                  <a:pt x="2028" y="128"/>
                </a:lnTo>
                <a:lnTo>
                  <a:pt x="2053" y="164"/>
                </a:lnTo>
                <a:lnTo>
                  <a:pt x="2071" y="202"/>
                </a:lnTo>
                <a:lnTo>
                  <a:pt x="2086" y="242"/>
                </a:lnTo>
                <a:lnTo>
                  <a:pt x="2095" y="285"/>
                </a:lnTo>
                <a:lnTo>
                  <a:pt x="2098" y="330"/>
                </a:lnTo>
                <a:lnTo>
                  <a:pt x="2098" y="709"/>
                </a:lnTo>
                <a:lnTo>
                  <a:pt x="2534" y="709"/>
                </a:lnTo>
                <a:lnTo>
                  <a:pt x="2561" y="711"/>
                </a:lnTo>
                <a:lnTo>
                  <a:pt x="2587" y="719"/>
                </a:lnTo>
                <a:lnTo>
                  <a:pt x="2610" y="731"/>
                </a:lnTo>
                <a:lnTo>
                  <a:pt x="2631" y="748"/>
                </a:lnTo>
                <a:lnTo>
                  <a:pt x="2648" y="767"/>
                </a:lnTo>
                <a:lnTo>
                  <a:pt x="2661" y="790"/>
                </a:lnTo>
                <a:lnTo>
                  <a:pt x="2671" y="815"/>
                </a:lnTo>
                <a:lnTo>
                  <a:pt x="2675" y="843"/>
                </a:lnTo>
                <a:lnTo>
                  <a:pt x="2787" y="3216"/>
                </a:lnTo>
                <a:lnTo>
                  <a:pt x="2787" y="3240"/>
                </a:lnTo>
                <a:lnTo>
                  <a:pt x="2782" y="3261"/>
                </a:lnTo>
                <a:lnTo>
                  <a:pt x="2775" y="3283"/>
                </a:lnTo>
                <a:lnTo>
                  <a:pt x="2763" y="3302"/>
                </a:lnTo>
                <a:lnTo>
                  <a:pt x="2748" y="3321"/>
                </a:lnTo>
                <a:lnTo>
                  <a:pt x="2732" y="3336"/>
                </a:lnTo>
                <a:lnTo>
                  <a:pt x="2712" y="3348"/>
                </a:lnTo>
                <a:lnTo>
                  <a:pt x="2692" y="3357"/>
                </a:lnTo>
                <a:lnTo>
                  <a:pt x="2670" y="3363"/>
                </a:lnTo>
                <a:lnTo>
                  <a:pt x="2647" y="3365"/>
                </a:lnTo>
                <a:lnTo>
                  <a:pt x="140" y="3365"/>
                </a:lnTo>
                <a:lnTo>
                  <a:pt x="117" y="3363"/>
                </a:lnTo>
                <a:lnTo>
                  <a:pt x="95" y="3357"/>
                </a:lnTo>
                <a:lnTo>
                  <a:pt x="75" y="3348"/>
                </a:lnTo>
                <a:lnTo>
                  <a:pt x="55" y="3336"/>
                </a:lnTo>
                <a:lnTo>
                  <a:pt x="39" y="3321"/>
                </a:lnTo>
                <a:lnTo>
                  <a:pt x="23" y="3302"/>
                </a:lnTo>
                <a:lnTo>
                  <a:pt x="12" y="3283"/>
                </a:lnTo>
                <a:lnTo>
                  <a:pt x="5" y="3261"/>
                </a:lnTo>
                <a:lnTo>
                  <a:pt x="0" y="3240"/>
                </a:lnTo>
                <a:lnTo>
                  <a:pt x="0" y="3216"/>
                </a:lnTo>
                <a:lnTo>
                  <a:pt x="112" y="843"/>
                </a:lnTo>
                <a:lnTo>
                  <a:pt x="116" y="815"/>
                </a:lnTo>
                <a:lnTo>
                  <a:pt x="126" y="790"/>
                </a:lnTo>
                <a:lnTo>
                  <a:pt x="139" y="767"/>
                </a:lnTo>
                <a:lnTo>
                  <a:pt x="156" y="748"/>
                </a:lnTo>
                <a:lnTo>
                  <a:pt x="177" y="731"/>
                </a:lnTo>
                <a:lnTo>
                  <a:pt x="200" y="719"/>
                </a:lnTo>
                <a:lnTo>
                  <a:pt x="226" y="711"/>
                </a:lnTo>
                <a:lnTo>
                  <a:pt x="253" y="709"/>
                </a:lnTo>
                <a:lnTo>
                  <a:pt x="689" y="709"/>
                </a:lnTo>
                <a:lnTo>
                  <a:pt x="689" y="330"/>
                </a:lnTo>
                <a:lnTo>
                  <a:pt x="692" y="285"/>
                </a:lnTo>
                <a:lnTo>
                  <a:pt x="701" y="242"/>
                </a:lnTo>
                <a:lnTo>
                  <a:pt x="716" y="202"/>
                </a:lnTo>
                <a:lnTo>
                  <a:pt x="734" y="164"/>
                </a:lnTo>
                <a:lnTo>
                  <a:pt x="759" y="128"/>
                </a:lnTo>
                <a:lnTo>
                  <a:pt x="786" y="97"/>
                </a:lnTo>
                <a:lnTo>
                  <a:pt x="818" y="69"/>
                </a:lnTo>
                <a:lnTo>
                  <a:pt x="852" y="45"/>
                </a:lnTo>
                <a:lnTo>
                  <a:pt x="890" y="26"/>
                </a:lnTo>
                <a:lnTo>
                  <a:pt x="931" y="13"/>
                </a:lnTo>
                <a:lnTo>
                  <a:pt x="974" y="3"/>
                </a:lnTo>
                <a:lnTo>
                  <a:pt x="101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  <p:grpSp>
        <p:nvGrpSpPr>
          <p:cNvPr id="255" name="Group 20"/>
          <p:cNvGrpSpPr>
            <a:grpSpLocks noChangeAspect="1"/>
          </p:cNvGrpSpPr>
          <p:nvPr/>
        </p:nvGrpSpPr>
        <p:grpSpPr bwMode="auto">
          <a:xfrm>
            <a:off x="6634547" y="2886629"/>
            <a:ext cx="273400" cy="297642"/>
            <a:chOff x="5510" y="341"/>
            <a:chExt cx="203" cy="221"/>
          </a:xfrm>
          <a:solidFill>
            <a:schemeClr val="bg1"/>
          </a:solidFill>
        </p:grpSpPr>
        <p:sp>
          <p:nvSpPr>
            <p:cNvPr id="258" name="Freeform 22"/>
            <p:cNvSpPr>
              <a:spLocks/>
            </p:cNvSpPr>
            <p:nvPr/>
          </p:nvSpPr>
          <p:spPr bwMode="auto">
            <a:xfrm>
              <a:off x="5510" y="341"/>
              <a:ext cx="167" cy="220"/>
            </a:xfrm>
            <a:custGeom>
              <a:avLst/>
              <a:gdLst>
                <a:gd name="T0" fmla="*/ 193 w 2499"/>
                <a:gd name="T1" fmla="*/ 0 h 3301"/>
                <a:gd name="T2" fmla="*/ 1886 w 2499"/>
                <a:gd name="T3" fmla="*/ 0 h 3301"/>
                <a:gd name="T4" fmla="*/ 1904 w 2499"/>
                <a:gd name="T5" fmla="*/ 3 h 3301"/>
                <a:gd name="T6" fmla="*/ 1919 w 2499"/>
                <a:gd name="T7" fmla="*/ 9 h 3301"/>
                <a:gd name="T8" fmla="*/ 1932 w 2499"/>
                <a:gd name="T9" fmla="*/ 19 h 3301"/>
                <a:gd name="T10" fmla="*/ 2480 w 2499"/>
                <a:gd name="T11" fmla="*/ 566 h 3301"/>
                <a:gd name="T12" fmla="*/ 2490 w 2499"/>
                <a:gd name="T13" fmla="*/ 579 h 3301"/>
                <a:gd name="T14" fmla="*/ 2497 w 2499"/>
                <a:gd name="T15" fmla="*/ 594 h 3301"/>
                <a:gd name="T16" fmla="*/ 2499 w 2499"/>
                <a:gd name="T17" fmla="*/ 612 h 3301"/>
                <a:gd name="T18" fmla="*/ 2499 w 2499"/>
                <a:gd name="T19" fmla="*/ 2198 h 3301"/>
                <a:gd name="T20" fmla="*/ 2447 w 2499"/>
                <a:gd name="T21" fmla="*/ 2181 h 3301"/>
                <a:gd name="T22" fmla="*/ 2394 w 2499"/>
                <a:gd name="T23" fmla="*/ 2169 h 3301"/>
                <a:gd name="T24" fmla="*/ 2339 w 2499"/>
                <a:gd name="T25" fmla="*/ 2160 h 3301"/>
                <a:gd name="T26" fmla="*/ 2285 w 2499"/>
                <a:gd name="T27" fmla="*/ 2156 h 3301"/>
                <a:gd name="T28" fmla="*/ 2284 w 2499"/>
                <a:gd name="T29" fmla="*/ 730 h 3301"/>
                <a:gd name="T30" fmla="*/ 1861 w 2499"/>
                <a:gd name="T31" fmla="*/ 730 h 3301"/>
                <a:gd name="T32" fmla="*/ 1840 w 2499"/>
                <a:gd name="T33" fmla="*/ 727 h 3301"/>
                <a:gd name="T34" fmla="*/ 1821 w 2499"/>
                <a:gd name="T35" fmla="*/ 718 h 3301"/>
                <a:gd name="T36" fmla="*/ 1804 w 2499"/>
                <a:gd name="T37" fmla="*/ 706 h 3301"/>
                <a:gd name="T38" fmla="*/ 1791 w 2499"/>
                <a:gd name="T39" fmla="*/ 690 h 3301"/>
                <a:gd name="T40" fmla="*/ 1783 w 2499"/>
                <a:gd name="T41" fmla="*/ 671 h 3301"/>
                <a:gd name="T42" fmla="*/ 1781 w 2499"/>
                <a:gd name="T43" fmla="*/ 650 h 3301"/>
                <a:gd name="T44" fmla="*/ 1781 w 2499"/>
                <a:gd name="T45" fmla="*/ 215 h 3301"/>
                <a:gd name="T46" fmla="*/ 215 w 2499"/>
                <a:gd name="T47" fmla="*/ 215 h 3301"/>
                <a:gd name="T48" fmla="*/ 215 w 2499"/>
                <a:gd name="T49" fmla="*/ 3087 h 3301"/>
                <a:gd name="T50" fmla="*/ 1667 w 2499"/>
                <a:gd name="T51" fmla="*/ 3087 h 3301"/>
                <a:gd name="T52" fmla="*/ 1691 w 2499"/>
                <a:gd name="T53" fmla="*/ 3134 h 3301"/>
                <a:gd name="T54" fmla="*/ 1720 w 2499"/>
                <a:gd name="T55" fmla="*/ 3180 h 3301"/>
                <a:gd name="T56" fmla="*/ 1751 w 2499"/>
                <a:gd name="T57" fmla="*/ 3223 h 3301"/>
                <a:gd name="T58" fmla="*/ 1785 w 2499"/>
                <a:gd name="T59" fmla="*/ 3263 h 3301"/>
                <a:gd name="T60" fmla="*/ 1823 w 2499"/>
                <a:gd name="T61" fmla="*/ 3301 h 3301"/>
                <a:gd name="T62" fmla="*/ 193 w 2499"/>
                <a:gd name="T63" fmla="*/ 3301 h 3301"/>
                <a:gd name="T64" fmla="*/ 159 w 2499"/>
                <a:gd name="T65" fmla="*/ 3298 h 3301"/>
                <a:gd name="T66" fmla="*/ 126 w 2499"/>
                <a:gd name="T67" fmla="*/ 3289 h 3301"/>
                <a:gd name="T68" fmla="*/ 96 w 2499"/>
                <a:gd name="T69" fmla="*/ 3275 h 3301"/>
                <a:gd name="T70" fmla="*/ 69 w 2499"/>
                <a:gd name="T71" fmla="*/ 3255 h 3301"/>
                <a:gd name="T72" fmla="*/ 45 w 2499"/>
                <a:gd name="T73" fmla="*/ 3232 h 3301"/>
                <a:gd name="T74" fmla="*/ 26 w 2499"/>
                <a:gd name="T75" fmla="*/ 3205 h 3301"/>
                <a:gd name="T76" fmla="*/ 12 w 2499"/>
                <a:gd name="T77" fmla="*/ 3176 h 3301"/>
                <a:gd name="T78" fmla="*/ 3 w 2499"/>
                <a:gd name="T79" fmla="*/ 3142 h 3301"/>
                <a:gd name="T80" fmla="*/ 0 w 2499"/>
                <a:gd name="T81" fmla="*/ 3108 h 3301"/>
                <a:gd name="T82" fmla="*/ 0 w 2499"/>
                <a:gd name="T83" fmla="*/ 193 h 3301"/>
                <a:gd name="T84" fmla="*/ 3 w 2499"/>
                <a:gd name="T85" fmla="*/ 158 h 3301"/>
                <a:gd name="T86" fmla="*/ 12 w 2499"/>
                <a:gd name="T87" fmla="*/ 126 h 3301"/>
                <a:gd name="T88" fmla="*/ 26 w 2499"/>
                <a:gd name="T89" fmla="*/ 96 h 3301"/>
                <a:gd name="T90" fmla="*/ 45 w 2499"/>
                <a:gd name="T91" fmla="*/ 69 h 3301"/>
                <a:gd name="T92" fmla="*/ 69 w 2499"/>
                <a:gd name="T93" fmla="*/ 45 h 3301"/>
                <a:gd name="T94" fmla="*/ 96 w 2499"/>
                <a:gd name="T95" fmla="*/ 26 h 3301"/>
                <a:gd name="T96" fmla="*/ 126 w 2499"/>
                <a:gd name="T97" fmla="*/ 12 h 3301"/>
                <a:gd name="T98" fmla="*/ 159 w 2499"/>
                <a:gd name="T99" fmla="*/ 3 h 3301"/>
                <a:gd name="T100" fmla="*/ 193 w 2499"/>
                <a:gd name="T101" fmla="*/ 0 h 3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99" h="3301">
                  <a:moveTo>
                    <a:pt x="193" y="0"/>
                  </a:moveTo>
                  <a:lnTo>
                    <a:pt x="1886" y="0"/>
                  </a:lnTo>
                  <a:lnTo>
                    <a:pt x="1904" y="3"/>
                  </a:lnTo>
                  <a:lnTo>
                    <a:pt x="1919" y="9"/>
                  </a:lnTo>
                  <a:lnTo>
                    <a:pt x="1932" y="19"/>
                  </a:lnTo>
                  <a:lnTo>
                    <a:pt x="2480" y="566"/>
                  </a:lnTo>
                  <a:lnTo>
                    <a:pt x="2490" y="579"/>
                  </a:lnTo>
                  <a:lnTo>
                    <a:pt x="2497" y="594"/>
                  </a:lnTo>
                  <a:lnTo>
                    <a:pt x="2499" y="612"/>
                  </a:lnTo>
                  <a:lnTo>
                    <a:pt x="2499" y="2198"/>
                  </a:lnTo>
                  <a:lnTo>
                    <a:pt x="2447" y="2181"/>
                  </a:lnTo>
                  <a:lnTo>
                    <a:pt x="2394" y="2169"/>
                  </a:lnTo>
                  <a:lnTo>
                    <a:pt x="2339" y="2160"/>
                  </a:lnTo>
                  <a:lnTo>
                    <a:pt x="2285" y="2156"/>
                  </a:lnTo>
                  <a:lnTo>
                    <a:pt x="2284" y="730"/>
                  </a:lnTo>
                  <a:lnTo>
                    <a:pt x="1861" y="730"/>
                  </a:lnTo>
                  <a:lnTo>
                    <a:pt x="1840" y="727"/>
                  </a:lnTo>
                  <a:lnTo>
                    <a:pt x="1821" y="718"/>
                  </a:lnTo>
                  <a:lnTo>
                    <a:pt x="1804" y="706"/>
                  </a:lnTo>
                  <a:lnTo>
                    <a:pt x="1791" y="690"/>
                  </a:lnTo>
                  <a:lnTo>
                    <a:pt x="1783" y="671"/>
                  </a:lnTo>
                  <a:lnTo>
                    <a:pt x="1781" y="650"/>
                  </a:lnTo>
                  <a:lnTo>
                    <a:pt x="1781" y="215"/>
                  </a:lnTo>
                  <a:lnTo>
                    <a:pt x="215" y="215"/>
                  </a:lnTo>
                  <a:lnTo>
                    <a:pt x="215" y="3087"/>
                  </a:lnTo>
                  <a:lnTo>
                    <a:pt x="1667" y="3087"/>
                  </a:lnTo>
                  <a:lnTo>
                    <a:pt x="1691" y="3134"/>
                  </a:lnTo>
                  <a:lnTo>
                    <a:pt x="1720" y="3180"/>
                  </a:lnTo>
                  <a:lnTo>
                    <a:pt x="1751" y="3223"/>
                  </a:lnTo>
                  <a:lnTo>
                    <a:pt x="1785" y="3263"/>
                  </a:lnTo>
                  <a:lnTo>
                    <a:pt x="1823" y="3301"/>
                  </a:lnTo>
                  <a:lnTo>
                    <a:pt x="193" y="3301"/>
                  </a:lnTo>
                  <a:lnTo>
                    <a:pt x="159" y="3298"/>
                  </a:lnTo>
                  <a:lnTo>
                    <a:pt x="126" y="3289"/>
                  </a:lnTo>
                  <a:lnTo>
                    <a:pt x="96" y="3275"/>
                  </a:lnTo>
                  <a:lnTo>
                    <a:pt x="69" y="3255"/>
                  </a:lnTo>
                  <a:lnTo>
                    <a:pt x="45" y="3232"/>
                  </a:lnTo>
                  <a:lnTo>
                    <a:pt x="26" y="3205"/>
                  </a:lnTo>
                  <a:lnTo>
                    <a:pt x="12" y="3176"/>
                  </a:lnTo>
                  <a:lnTo>
                    <a:pt x="3" y="3142"/>
                  </a:lnTo>
                  <a:lnTo>
                    <a:pt x="0" y="3108"/>
                  </a:lnTo>
                  <a:lnTo>
                    <a:pt x="0" y="193"/>
                  </a:lnTo>
                  <a:lnTo>
                    <a:pt x="3" y="158"/>
                  </a:lnTo>
                  <a:lnTo>
                    <a:pt x="12" y="126"/>
                  </a:lnTo>
                  <a:lnTo>
                    <a:pt x="26" y="96"/>
                  </a:lnTo>
                  <a:lnTo>
                    <a:pt x="45" y="69"/>
                  </a:lnTo>
                  <a:lnTo>
                    <a:pt x="69" y="45"/>
                  </a:lnTo>
                  <a:lnTo>
                    <a:pt x="96" y="26"/>
                  </a:lnTo>
                  <a:lnTo>
                    <a:pt x="126" y="12"/>
                  </a:lnTo>
                  <a:lnTo>
                    <a:pt x="159" y="3"/>
                  </a:lnTo>
                  <a:lnTo>
                    <a:pt x="1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59" name="Freeform 23"/>
            <p:cNvSpPr>
              <a:spLocks noEditPoints="1"/>
            </p:cNvSpPr>
            <p:nvPr/>
          </p:nvSpPr>
          <p:spPr bwMode="auto">
            <a:xfrm>
              <a:off x="5628" y="489"/>
              <a:ext cx="85" cy="73"/>
            </a:xfrm>
            <a:custGeom>
              <a:avLst/>
              <a:gdLst>
                <a:gd name="T0" fmla="*/ 1036 w 1282"/>
                <a:gd name="T1" fmla="*/ 131 h 1103"/>
                <a:gd name="T2" fmla="*/ 1012 w 1282"/>
                <a:gd name="T3" fmla="*/ 145 h 1103"/>
                <a:gd name="T4" fmla="*/ 467 w 1282"/>
                <a:gd name="T5" fmla="*/ 405 h 1103"/>
                <a:gd name="T6" fmla="*/ 443 w 1282"/>
                <a:gd name="T7" fmla="*/ 390 h 1103"/>
                <a:gd name="T8" fmla="*/ 416 w 1282"/>
                <a:gd name="T9" fmla="*/ 390 h 1103"/>
                <a:gd name="T10" fmla="*/ 390 w 1282"/>
                <a:gd name="T11" fmla="*/ 405 h 1103"/>
                <a:gd name="T12" fmla="*/ 339 w 1282"/>
                <a:gd name="T13" fmla="*/ 459 h 1103"/>
                <a:gd name="T14" fmla="*/ 332 w 1282"/>
                <a:gd name="T15" fmla="*/ 485 h 1103"/>
                <a:gd name="T16" fmla="*/ 339 w 1282"/>
                <a:gd name="T17" fmla="*/ 513 h 1103"/>
                <a:gd name="T18" fmla="*/ 571 w 1282"/>
                <a:gd name="T19" fmla="*/ 748 h 1103"/>
                <a:gd name="T20" fmla="*/ 595 w 1282"/>
                <a:gd name="T21" fmla="*/ 762 h 1103"/>
                <a:gd name="T22" fmla="*/ 610 w 1282"/>
                <a:gd name="T23" fmla="*/ 764 h 1103"/>
                <a:gd name="T24" fmla="*/ 637 w 1282"/>
                <a:gd name="T25" fmla="*/ 757 h 1103"/>
                <a:gd name="T26" fmla="*/ 1132 w 1282"/>
                <a:gd name="T27" fmla="*/ 265 h 1103"/>
                <a:gd name="T28" fmla="*/ 1146 w 1282"/>
                <a:gd name="T29" fmla="*/ 241 h 1103"/>
                <a:gd name="T30" fmla="*/ 1146 w 1282"/>
                <a:gd name="T31" fmla="*/ 213 h 1103"/>
                <a:gd name="T32" fmla="*/ 1132 w 1282"/>
                <a:gd name="T33" fmla="*/ 189 h 1103"/>
                <a:gd name="T34" fmla="*/ 1078 w 1282"/>
                <a:gd name="T35" fmla="*/ 136 h 1103"/>
                <a:gd name="T36" fmla="*/ 1050 w 1282"/>
                <a:gd name="T37" fmla="*/ 129 h 1103"/>
                <a:gd name="T38" fmla="*/ 1072 w 1282"/>
                <a:gd name="T39" fmla="*/ 2 h 1103"/>
                <a:gd name="T40" fmla="*/ 1120 w 1282"/>
                <a:gd name="T41" fmla="*/ 22 h 1103"/>
                <a:gd name="T42" fmla="*/ 1241 w 1282"/>
                <a:gd name="T43" fmla="*/ 140 h 1103"/>
                <a:gd name="T44" fmla="*/ 1271 w 1282"/>
                <a:gd name="T45" fmla="*/ 184 h 1103"/>
                <a:gd name="T46" fmla="*/ 1282 w 1282"/>
                <a:gd name="T47" fmla="*/ 235 h 1103"/>
                <a:gd name="T48" fmla="*/ 1271 w 1282"/>
                <a:gd name="T49" fmla="*/ 288 h 1103"/>
                <a:gd name="T50" fmla="*/ 1241 w 1282"/>
                <a:gd name="T51" fmla="*/ 331 h 1103"/>
                <a:gd name="T52" fmla="*/ 1006 w 1282"/>
                <a:gd name="T53" fmla="*/ 601 h 1103"/>
                <a:gd name="T54" fmla="*/ 994 w 1282"/>
                <a:gd name="T55" fmla="*/ 709 h 1103"/>
                <a:gd name="T56" fmla="*/ 960 w 1282"/>
                <a:gd name="T57" fmla="*/ 808 h 1103"/>
                <a:gd name="T58" fmla="*/ 909 w 1282"/>
                <a:gd name="T59" fmla="*/ 898 h 1103"/>
                <a:gd name="T60" fmla="*/ 839 w 1282"/>
                <a:gd name="T61" fmla="*/ 974 h 1103"/>
                <a:gd name="T62" fmla="*/ 756 w 1282"/>
                <a:gd name="T63" fmla="*/ 1034 h 1103"/>
                <a:gd name="T64" fmla="*/ 661 w 1282"/>
                <a:gd name="T65" fmla="*/ 1078 h 1103"/>
                <a:gd name="T66" fmla="*/ 557 w 1282"/>
                <a:gd name="T67" fmla="*/ 1100 h 1103"/>
                <a:gd name="T68" fmla="*/ 448 w 1282"/>
                <a:gd name="T69" fmla="*/ 1100 h 1103"/>
                <a:gd name="T70" fmla="*/ 344 w 1282"/>
                <a:gd name="T71" fmla="*/ 1078 h 1103"/>
                <a:gd name="T72" fmla="*/ 249 w 1282"/>
                <a:gd name="T73" fmla="*/ 1034 h 1103"/>
                <a:gd name="T74" fmla="*/ 166 w 1282"/>
                <a:gd name="T75" fmla="*/ 974 h 1103"/>
                <a:gd name="T76" fmla="*/ 97 w 1282"/>
                <a:gd name="T77" fmla="*/ 898 h 1103"/>
                <a:gd name="T78" fmla="*/ 45 w 1282"/>
                <a:gd name="T79" fmla="*/ 808 h 1103"/>
                <a:gd name="T80" fmla="*/ 11 w 1282"/>
                <a:gd name="T81" fmla="*/ 709 h 1103"/>
                <a:gd name="T82" fmla="*/ 0 w 1282"/>
                <a:gd name="T83" fmla="*/ 601 h 1103"/>
                <a:gd name="T84" fmla="*/ 11 w 1282"/>
                <a:gd name="T85" fmla="*/ 493 h 1103"/>
                <a:gd name="T86" fmla="*/ 45 w 1282"/>
                <a:gd name="T87" fmla="*/ 394 h 1103"/>
                <a:gd name="T88" fmla="*/ 97 w 1282"/>
                <a:gd name="T89" fmla="*/ 305 h 1103"/>
                <a:gd name="T90" fmla="*/ 166 w 1282"/>
                <a:gd name="T91" fmla="*/ 229 h 1103"/>
                <a:gd name="T92" fmla="*/ 249 w 1282"/>
                <a:gd name="T93" fmla="*/ 167 h 1103"/>
                <a:gd name="T94" fmla="*/ 344 w 1282"/>
                <a:gd name="T95" fmla="*/ 125 h 1103"/>
                <a:gd name="T96" fmla="*/ 448 w 1282"/>
                <a:gd name="T97" fmla="*/ 102 h 1103"/>
                <a:gd name="T98" fmla="*/ 556 w 1282"/>
                <a:gd name="T99" fmla="*/ 102 h 1103"/>
                <a:gd name="T100" fmla="*/ 659 w 1282"/>
                <a:gd name="T101" fmla="*/ 124 h 1103"/>
                <a:gd name="T102" fmla="*/ 752 w 1282"/>
                <a:gd name="T103" fmla="*/ 165 h 1103"/>
                <a:gd name="T104" fmla="*/ 949 w 1282"/>
                <a:gd name="T105" fmla="*/ 39 h 1103"/>
                <a:gd name="T106" fmla="*/ 994 w 1282"/>
                <a:gd name="T107" fmla="*/ 10 h 1103"/>
                <a:gd name="T108" fmla="*/ 1045 w 1282"/>
                <a:gd name="T109" fmla="*/ 0 h 1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82" h="1103">
                  <a:moveTo>
                    <a:pt x="1050" y="129"/>
                  </a:moveTo>
                  <a:lnTo>
                    <a:pt x="1036" y="131"/>
                  </a:lnTo>
                  <a:lnTo>
                    <a:pt x="1023" y="136"/>
                  </a:lnTo>
                  <a:lnTo>
                    <a:pt x="1012" y="145"/>
                  </a:lnTo>
                  <a:lnTo>
                    <a:pt x="610" y="546"/>
                  </a:lnTo>
                  <a:lnTo>
                    <a:pt x="467" y="405"/>
                  </a:lnTo>
                  <a:lnTo>
                    <a:pt x="456" y="396"/>
                  </a:lnTo>
                  <a:lnTo>
                    <a:pt x="443" y="390"/>
                  </a:lnTo>
                  <a:lnTo>
                    <a:pt x="429" y="388"/>
                  </a:lnTo>
                  <a:lnTo>
                    <a:pt x="416" y="390"/>
                  </a:lnTo>
                  <a:lnTo>
                    <a:pt x="402" y="396"/>
                  </a:lnTo>
                  <a:lnTo>
                    <a:pt x="390" y="405"/>
                  </a:lnTo>
                  <a:lnTo>
                    <a:pt x="348" y="447"/>
                  </a:lnTo>
                  <a:lnTo>
                    <a:pt x="339" y="459"/>
                  </a:lnTo>
                  <a:lnTo>
                    <a:pt x="334" y="472"/>
                  </a:lnTo>
                  <a:lnTo>
                    <a:pt x="332" y="485"/>
                  </a:lnTo>
                  <a:lnTo>
                    <a:pt x="334" y="499"/>
                  </a:lnTo>
                  <a:lnTo>
                    <a:pt x="339" y="513"/>
                  </a:lnTo>
                  <a:lnTo>
                    <a:pt x="348" y="524"/>
                  </a:lnTo>
                  <a:lnTo>
                    <a:pt x="571" y="748"/>
                  </a:lnTo>
                  <a:lnTo>
                    <a:pt x="583" y="757"/>
                  </a:lnTo>
                  <a:lnTo>
                    <a:pt x="595" y="762"/>
                  </a:lnTo>
                  <a:lnTo>
                    <a:pt x="610" y="764"/>
                  </a:lnTo>
                  <a:lnTo>
                    <a:pt x="610" y="764"/>
                  </a:lnTo>
                  <a:lnTo>
                    <a:pt x="624" y="762"/>
                  </a:lnTo>
                  <a:lnTo>
                    <a:pt x="637" y="757"/>
                  </a:lnTo>
                  <a:lnTo>
                    <a:pt x="648" y="748"/>
                  </a:lnTo>
                  <a:lnTo>
                    <a:pt x="1132" y="265"/>
                  </a:lnTo>
                  <a:lnTo>
                    <a:pt x="1141" y="254"/>
                  </a:lnTo>
                  <a:lnTo>
                    <a:pt x="1146" y="241"/>
                  </a:lnTo>
                  <a:lnTo>
                    <a:pt x="1148" y="227"/>
                  </a:lnTo>
                  <a:lnTo>
                    <a:pt x="1146" y="213"/>
                  </a:lnTo>
                  <a:lnTo>
                    <a:pt x="1141" y="201"/>
                  </a:lnTo>
                  <a:lnTo>
                    <a:pt x="1132" y="189"/>
                  </a:lnTo>
                  <a:lnTo>
                    <a:pt x="1089" y="145"/>
                  </a:lnTo>
                  <a:lnTo>
                    <a:pt x="1078" y="136"/>
                  </a:lnTo>
                  <a:lnTo>
                    <a:pt x="1065" y="131"/>
                  </a:lnTo>
                  <a:lnTo>
                    <a:pt x="1050" y="129"/>
                  </a:lnTo>
                  <a:close/>
                  <a:moveTo>
                    <a:pt x="1045" y="0"/>
                  </a:moveTo>
                  <a:lnTo>
                    <a:pt x="1072" y="2"/>
                  </a:lnTo>
                  <a:lnTo>
                    <a:pt x="1097" y="10"/>
                  </a:lnTo>
                  <a:lnTo>
                    <a:pt x="1120" y="22"/>
                  </a:lnTo>
                  <a:lnTo>
                    <a:pt x="1140" y="39"/>
                  </a:lnTo>
                  <a:lnTo>
                    <a:pt x="1241" y="140"/>
                  </a:lnTo>
                  <a:lnTo>
                    <a:pt x="1259" y="160"/>
                  </a:lnTo>
                  <a:lnTo>
                    <a:pt x="1271" y="184"/>
                  </a:lnTo>
                  <a:lnTo>
                    <a:pt x="1279" y="209"/>
                  </a:lnTo>
                  <a:lnTo>
                    <a:pt x="1282" y="235"/>
                  </a:lnTo>
                  <a:lnTo>
                    <a:pt x="1279" y="262"/>
                  </a:lnTo>
                  <a:lnTo>
                    <a:pt x="1271" y="288"/>
                  </a:lnTo>
                  <a:lnTo>
                    <a:pt x="1259" y="310"/>
                  </a:lnTo>
                  <a:lnTo>
                    <a:pt x="1241" y="331"/>
                  </a:lnTo>
                  <a:lnTo>
                    <a:pt x="1004" y="568"/>
                  </a:lnTo>
                  <a:lnTo>
                    <a:pt x="1006" y="601"/>
                  </a:lnTo>
                  <a:lnTo>
                    <a:pt x="1003" y="656"/>
                  </a:lnTo>
                  <a:lnTo>
                    <a:pt x="994" y="709"/>
                  </a:lnTo>
                  <a:lnTo>
                    <a:pt x="980" y="760"/>
                  </a:lnTo>
                  <a:lnTo>
                    <a:pt x="960" y="808"/>
                  </a:lnTo>
                  <a:lnTo>
                    <a:pt x="937" y="855"/>
                  </a:lnTo>
                  <a:lnTo>
                    <a:pt x="909" y="898"/>
                  </a:lnTo>
                  <a:lnTo>
                    <a:pt x="876" y="937"/>
                  </a:lnTo>
                  <a:lnTo>
                    <a:pt x="839" y="974"/>
                  </a:lnTo>
                  <a:lnTo>
                    <a:pt x="800" y="1006"/>
                  </a:lnTo>
                  <a:lnTo>
                    <a:pt x="756" y="1034"/>
                  </a:lnTo>
                  <a:lnTo>
                    <a:pt x="711" y="1059"/>
                  </a:lnTo>
                  <a:lnTo>
                    <a:pt x="661" y="1078"/>
                  </a:lnTo>
                  <a:lnTo>
                    <a:pt x="611" y="1092"/>
                  </a:lnTo>
                  <a:lnTo>
                    <a:pt x="557" y="1100"/>
                  </a:lnTo>
                  <a:lnTo>
                    <a:pt x="502" y="1103"/>
                  </a:lnTo>
                  <a:lnTo>
                    <a:pt x="448" y="1100"/>
                  </a:lnTo>
                  <a:lnTo>
                    <a:pt x="395" y="1092"/>
                  </a:lnTo>
                  <a:lnTo>
                    <a:pt x="344" y="1078"/>
                  </a:lnTo>
                  <a:lnTo>
                    <a:pt x="295" y="1059"/>
                  </a:lnTo>
                  <a:lnTo>
                    <a:pt x="249" y="1034"/>
                  </a:lnTo>
                  <a:lnTo>
                    <a:pt x="205" y="1006"/>
                  </a:lnTo>
                  <a:lnTo>
                    <a:pt x="166" y="974"/>
                  </a:lnTo>
                  <a:lnTo>
                    <a:pt x="129" y="937"/>
                  </a:lnTo>
                  <a:lnTo>
                    <a:pt x="97" y="898"/>
                  </a:lnTo>
                  <a:lnTo>
                    <a:pt x="69" y="855"/>
                  </a:lnTo>
                  <a:lnTo>
                    <a:pt x="45" y="808"/>
                  </a:lnTo>
                  <a:lnTo>
                    <a:pt x="25" y="760"/>
                  </a:lnTo>
                  <a:lnTo>
                    <a:pt x="11" y="709"/>
                  </a:lnTo>
                  <a:lnTo>
                    <a:pt x="3" y="656"/>
                  </a:lnTo>
                  <a:lnTo>
                    <a:pt x="0" y="601"/>
                  </a:lnTo>
                  <a:lnTo>
                    <a:pt x="3" y="547"/>
                  </a:lnTo>
                  <a:lnTo>
                    <a:pt x="11" y="493"/>
                  </a:lnTo>
                  <a:lnTo>
                    <a:pt x="25" y="443"/>
                  </a:lnTo>
                  <a:lnTo>
                    <a:pt x="45" y="394"/>
                  </a:lnTo>
                  <a:lnTo>
                    <a:pt x="69" y="348"/>
                  </a:lnTo>
                  <a:lnTo>
                    <a:pt x="97" y="305"/>
                  </a:lnTo>
                  <a:lnTo>
                    <a:pt x="129" y="265"/>
                  </a:lnTo>
                  <a:lnTo>
                    <a:pt x="166" y="229"/>
                  </a:lnTo>
                  <a:lnTo>
                    <a:pt x="205" y="196"/>
                  </a:lnTo>
                  <a:lnTo>
                    <a:pt x="249" y="167"/>
                  </a:lnTo>
                  <a:lnTo>
                    <a:pt x="295" y="144"/>
                  </a:lnTo>
                  <a:lnTo>
                    <a:pt x="344" y="125"/>
                  </a:lnTo>
                  <a:lnTo>
                    <a:pt x="395" y="111"/>
                  </a:lnTo>
                  <a:lnTo>
                    <a:pt x="448" y="102"/>
                  </a:lnTo>
                  <a:lnTo>
                    <a:pt x="502" y="99"/>
                  </a:lnTo>
                  <a:lnTo>
                    <a:pt x="556" y="102"/>
                  </a:lnTo>
                  <a:lnTo>
                    <a:pt x="609" y="111"/>
                  </a:lnTo>
                  <a:lnTo>
                    <a:pt x="659" y="124"/>
                  </a:lnTo>
                  <a:lnTo>
                    <a:pt x="707" y="142"/>
                  </a:lnTo>
                  <a:lnTo>
                    <a:pt x="752" y="165"/>
                  </a:lnTo>
                  <a:lnTo>
                    <a:pt x="796" y="193"/>
                  </a:lnTo>
                  <a:lnTo>
                    <a:pt x="949" y="39"/>
                  </a:lnTo>
                  <a:lnTo>
                    <a:pt x="971" y="22"/>
                  </a:lnTo>
                  <a:lnTo>
                    <a:pt x="994" y="10"/>
                  </a:lnTo>
                  <a:lnTo>
                    <a:pt x="1019" y="2"/>
                  </a:lnTo>
                  <a:lnTo>
                    <a:pt x="10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60" name="Freeform 24"/>
            <p:cNvSpPr>
              <a:spLocks/>
            </p:cNvSpPr>
            <p:nvPr/>
          </p:nvSpPr>
          <p:spPr bwMode="auto">
            <a:xfrm>
              <a:off x="5537" y="374"/>
              <a:ext cx="64" cy="64"/>
            </a:xfrm>
            <a:custGeom>
              <a:avLst/>
              <a:gdLst>
                <a:gd name="T0" fmla="*/ 502 w 961"/>
                <a:gd name="T1" fmla="*/ 0 h 959"/>
                <a:gd name="T2" fmla="*/ 550 w 961"/>
                <a:gd name="T3" fmla="*/ 6 h 959"/>
                <a:gd name="T4" fmla="*/ 598 w 961"/>
                <a:gd name="T5" fmla="*/ 15 h 959"/>
                <a:gd name="T6" fmla="*/ 495 w 961"/>
                <a:gd name="T7" fmla="*/ 466 h 959"/>
                <a:gd name="T8" fmla="*/ 946 w 961"/>
                <a:gd name="T9" fmla="*/ 363 h 959"/>
                <a:gd name="T10" fmla="*/ 956 w 961"/>
                <a:gd name="T11" fmla="*/ 410 h 959"/>
                <a:gd name="T12" fmla="*/ 961 w 961"/>
                <a:gd name="T13" fmla="*/ 459 h 959"/>
                <a:gd name="T14" fmla="*/ 961 w 961"/>
                <a:gd name="T15" fmla="*/ 507 h 959"/>
                <a:gd name="T16" fmla="*/ 955 w 961"/>
                <a:gd name="T17" fmla="*/ 555 h 959"/>
                <a:gd name="T18" fmla="*/ 944 w 961"/>
                <a:gd name="T19" fmla="*/ 604 h 959"/>
                <a:gd name="T20" fmla="*/ 929 w 961"/>
                <a:gd name="T21" fmla="*/ 650 h 959"/>
                <a:gd name="T22" fmla="*/ 910 w 961"/>
                <a:gd name="T23" fmla="*/ 696 h 959"/>
                <a:gd name="T24" fmla="*/ 885 w 961"/>
                <a:gd name="T25" fmla="*/ 739 h 959"/>
                <a:gd name="T26" fmla="*/ 856 w 961"/>
                <a:gd name="T27" fmla="*/ 781 h 959"/>
                <a:gd name="T28" fmla="*/ 820 w 961"/>
                <a:gd name="T29" fmla="*/ 819 h 959"/>
                <a:gd name="T30" fmla="*/ 784 w 961"/>
                <a:gd name="T31" fmla="*/ 852 h 959"/>
                <a:gd name="T32" fmla="*/ 745 w 961"/>
                <a:gd name="T33" fmla="*/ 880 h 959"/>
                <a:gd name="T34" fmla="*/ 704 w 961"/>
                <a:gd name="T35" fmla="*/ 905 h 959"/>
                <a:gd name="T36" fmla="*/ 661 w 961"/>
                <a:gd name="T37" fmla="*/ 924 h 959"/>
                <a:gd name="T38" fmla="*/ 617 w 961"/>
                <a:gd name="T39" fmla="*/ 940 h 959"/>
                <a:gd name="T40" fmla="*/ 572 w 961"/>
                <a:gd name="T41" fmla="*/ 950 h 959"/>
                <a:gd name="T42" fmla="*/ 527 w 961"/>
                <a:gd name="T43" fmla="*/ 957 h 959"/>
                <a:gd name="T44" fmla="*/ 480 w 961"/>
                <a:gd name="T45" fmla="*/ 959 h 959"/>
                <a:gd name="T46" fmla="*/ 435 w 961"/>
                <a:gd name="T47" fmla="*/ 957 h 959"/>
                <a:gd name="T48" fmla="*/ 388 w 961"/>
                <a:gd name="T49" fmla="*/ 950 h 959"/>
                <a:gd name="T50" fmla="*/ 344 w 961"/>
                <a:gd name="T51" fmla="*/ 940 h 959"/>
                <a:gd name="T52" fmla="*/ 300 w 961"/>
                <a:gd name="T53" fmla="*/ 924 h 959"/>
                <a:gd name="T54" fmla="*/ 257 w 961"/>
                <a:gd name="T55" fmla="*/ 905 h 959"/>
                <a:gd name="T56" fmla="*/ 217 w 961"/>
                <a:gd name="T57" fmla="*/ 880 h 959"/>
                <a:gd name="T58" fmla="*/ 177 w 961"/>
                <a:gd name="T59" fmla="*/ 852 h 959"/>
                <a:gd name="T60" fmla="*/ 141 w 961"/>
                <a:gd name="T61" fmla="*/ 819 h 959"/>
                <a:gd name="T62" fmla="*/ 107 w 961"/>
                <a:gd name="T63" fmla="*/ 783 h 959"/>
                <a:gd name="T64" fmla="*/ 79 w 961"/>
                <a:gd name="T65" fmla="*/ 743 h 959"/>
                <a:gd name="T66" fmla="*/ 55 w 961"/>
                <a:gd name="T67" fmla="*/ 703 h 959"/>
                <a:gd name="T68" fmla="*/ 36 w 961"/>
                <a:gd name="T69" fmla="*/ 660 h 959"/>
                <a:gd name="T70" fmla="*/ 20 w 961"/>
                <a:gd name="T71" fmla="*/ 616 h 959"/>
                <a:gd name="T72" fmla="*/ 9 w 961"/>
                <a:gd name="T73" fmla="*/ 572 h 959"/>
                <a:gd name="T74" fmla="*/ 2 w 961"/>
                <a:gd name="T75" fmla="*/ 525 h 959"/>
                <a:gd name="T76" fmla="*/ 0 w 961"/>
                <a:gd name="T77" fmla="*/ 480 h 959"/>
                <a:gd name="T78" fmla="*/ 2 w 961"/>
                <a:gd name="T79" fmla="*/ 433 h 959"/>
                <a:gd name="T80" fmla="*/ 9 w 961"/>
                <a:gd name="T81" fmla="*/ 388 h 959"/>
                <a:gd name="T82" fmla="*/ 20 w 961"/>
                <a:gd name="T83" fmla="*/ 344 h 959"/>
                <a:gd name="T84" fmla="*/ 36 w 961"/>
                <a:gd name="T85" fmla="*/ 299 h 959"/>
                <a:gd name="T86" fmla="*/ 55 w 961"/>
                <a:gd name="T87" fmla="*/ 257 h 959"/>
                <a:gd name="T88" fmla="*/ 79 w 961"/>
                <a:gd name="T89" fmla="*/ 215 h 959"/>
                <a:gd name="T90" fmla="*/ 107 w 961"/>
                <a:gd name="T91" fmla="*/ 177 h 959"/>
                <a:gd name="T92" fmla="*/ 141 w 961"/>
                <a:gd name="T93" fmla="*/ 141 h 959"/>
                <a:gd name="T94" fmla="*/ 179 w 961"/>
                <a:gd name="T95" fmla="*/ 105 h 959"/>
                <a:gd name="T96" fmla="*/ 221 w 961"/>
                <a:gd name="T97" fmla="*/ 76 h 959"/>
                <a:gd name="T98" fmla="*/ 264 w 961"/>
                <a:gd name="T99" fmla="*/ 51 h 959"/>
                <a:gd name="T100" fmla="*/ 310 w 961"/>
                <a:gd name="T101" fmla="*/ 32 h 959"/>
                <a:gd name="T102" fmla="*/ 356 w 961"/>
                <a:gd name="T103" fmla="*/ 17 h 959"/>
                <a:gd name="T104" fmla="*/ 405 w 961"/>
                <a:gd name="T105" fmla="*/ 7 h 959"/>
                <a:gd name="T106" fmla="*/ 453 w 961"/>
                <a:gd name="T107" fmla="*/ 0 h 959"/>
                <a:gd name="T108" fmla="*/ 502 w 961"/>
                <a:gd name="T109" fmla="*/ 0 h 9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61" h="959">
                  <a:moveTo>
                    <a:pt x="502" y="0"/>
                  </a:moveTo>
                  <a:lnTo>
                    <a:pt x="550" y="6"/>
                  </a:lnTo>
                  <a:lnTo>
                    <a:pt x="598" y="15"/>
                  </a:lnTo>
                  <a:lnTo>
                    <a:pt x="495" y="466"/>
                  </a:lnTo>
                  <a:lnTo>
                    <a:pt x="946" y="363"/>
                  </a:lnTo>
                  <a:lnTo>
                    <a:pt x="956" y="410"/>
                  </a:lnTo>
                  <a:lnTo>
                    <a:pt x="961" y="459"/>
                  </a:lnTo>
                  <a:lnTo>
                    <a:pt x="961" y="507"/>
                  </a:lnTo>
                  <a:lnTo>
                    <a:pt x="955" y="555"/>
                  </a:lnTo>
                  <a:lnTo>
                    <a:pt x="944" y="604"/>
                  </a:lnTo>
                  <a:lnTo>
                    <a:pt x="929" y="650"/>
                  </a:lnTo>
                  <a:lnTo>
                    <a:pt x="910" y="696"/>
                  </a:lnTo>
                  <a:lnTo>
                    <a:pt x="885" y="739"/>
                  </a:lnTo>
                  <a:lnTo>
                    <a:pt x="856" y="781"/>
                  </a:lnTo>
                  <a:lnTo>
                    <a:pt x="820" y="819"/>
                  </a:lnTo>
                  <a:lnTo>
                    <a:pt x="784" y="852"/>
                  </a:lnTo>
                  <a:lnTo>
                    <a:pt x="745" y="880"/>
                  </a:lnTo>
                  <a:lnTo>
                    <a:pt x="704" y="905"/>
                  </a:lnTo>
                  <a:lnTo>
                    <a:pt x="661" y="924"/>
                  </a:lnTo>
                  <a:lnTo>
                    <a:pt x="617" y="940"/>
                  </a:lnTo>
                  <a:lnTo>
                    <a:pt x="572" y="950"/>
                  </a:lnTo>
                  <a:lnTo>
                    <a:pt x="527" y="957"/>
                  </a:lnTo>
                  <a:lnTo>
                    <a:pt x="480" y="959"/>
                  </a:lnTo>
                  <a:lnTo>
                    <a:pt x="435" y="957"/>
                  </a:lnTo>
                  <a:lnTo>
                    <a:pt x="388" y="950"/>
                  </a:lnTo>
                  <a:lnTo>
                    <a:pt x="344" y="940"/>
                  </a:lnTo>
                  <a:lnTo>
                    <a:pt x="300" y="924"/>
                  </a:lnTo>
                  <a:lnTo>
                    <a:pt x="257" y="905"/>
                  </a:lnTo>
                  <a:lnTo>
                    <a:pt x="217" y="880"/>
                  </a:lnTo>
                  <a:lnTo>
                    <a:pt x="177" y="852"/>
                  </a:lnTo>
                  <a:lnTo>
                    <a:pt x="141" y="819"/>
                  </a:lnTo>
                  <a:lnTo>
                    <a:pt x="107" y="783"/>
                  </a:lnTo>
                  <a:lnTo>
                    <a:pt x="79" y="743"/>
                  </a:lnTo>
                  <a:lnTo>
                    <a:pt x="55" y="703"/>
                  </a:lnTo>
                  <a:lnTo>
                    <a:pt x="36" y="660"/>
                  </a:lnTo>
                  <a:lnTo>
                    <a:pt x="20" y="616"/>
                  </a:lnTo>
                  <a:lnTo>
                    <a:pt x="9" y="572"/>
                  </a:lnTo>
                  <a:lnTo>
                    <a:pt x="2" y="525"/>
                  </a:lnTo>
                  <a:lnTo>
                    <a:pt x="0" y="480"/>
                  </a:lnTo>
                  <a:lnTo>
                    <a:pt x="2" y="433"/>
                  </a:lnTo>
                  <a:lnTo>
                    <a:pt x="9" y="388"/>
                  </a:lnTo>
                  <a:lnTo>
                    <a:pt x="20" y="344"/>
                  </a:lnTo>
                  <a:lnTo>
                    <a:pt x="36" y="299"/>
                  </a:lnTo>
                  <a:lnTo>
                    <a:pt x="55" y="257"/>
                  </a:lnTo>
                  <a:lnTo>
                    <a:pt x="79" y="215"/>
                  </a:lnTo>
                  <a:lnTo>
                    <a:pt x="107" y="177"/>
                  </a:lnTo>
                  <a:lnTo>
                    <a:pt x="141" y="141"/>
                  </a:lnTo>
                  <a:lnTo>
                    <a:pt x="179" y="105"/>
                  </a:lnTo>
                  <a:lnTo>
                    <a:pt x="221" y="76"/>
                  </a:lnTo>
                  <a:lnTo>
                    <a:pt x="264" y="51"/>
                  </a:lnTo>
                  <a:lnTo>
                    <a:pt x="310" y="32"/>
                  </a:lnTo>
                  <a:lnTo>
                    <a:pt x="356" y="17"/>
                  </a:lnTo>
                  <a:lnTo>
                    <a:pt x="405" y="7"/>
                  </a:lnTo>
                  <a:lnTo>
                    <a:pt x="453" y="0"/>
                  </a:lnTo>
                  <a:lnTo>
                    <a:pt x="5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61" name="Freeform 25"/>
            <p:cNvSpPr>
              <a:spLocks/>
            </p:cNvSpPr>
            <p:nvPr/>
          </p:nvSpPr>
          <p:spPr bwMode="auto">
            <a:xfrm>
              <a:off x="5578" y="366"/>
              <a:ext cx="30" cy="30"/>
            </a:xfrm>
            <a:custGeom>
              <a:avLst/>
              <a:gdLst>
                <a:gd name="T0" fmla="*/ 103 w 452"/>
                <a:gd name="T1" fmla="*/ 0 h 451"/>
                <a:gd name="T2" fmla="*/ 144 w 452"/>
                <a:gd name="T3" fmla="*/ 13 h 451"/>
                <a:gd name="T4" fmla="*/ 183 w 452"/>
                <a:gd name="T5" fmla="*/ 28 h 451"/>
                <a:gd name="T6" fmla="*/ 221 w 452"/>
                <a:gd name="T7" fmla="*/ 47 h 451"/>
                <a:gd name="T8" fmla="*/ 258 w 452"/>
                <a:gd name="T9" fmla="*/ 70 h 451"/>
                <a:gd name="T10" fmla="*/ 293 w 452"/>
                <a:gd name="T11" fmla="*/ 96 h 451"/>
                <a:gd name="T12" fmla="*/ 326 w 452"/>
                <a:gd name="T13" fmla="*/ 127 h 451"/>
                <a:gd name="T14" fmla="*/ 356 w 452"/>
                <a:gd name="T15" fmla="*/ 159 h 451"/>
                <a:gd name="T16" fmla="*/ 382 w 452"/>
                <a:gd name="T17" fmla="*/ 194 h 451"/>
                <a:gd name="T18" fmla="*/ 405 w 452"/>
                <a:gd name="T19" fmla="*/ 231 h 451"/>
                <a:gd name="T20" fmla="*/ 425 w 452"/>
                <a:gd name="T21" fmla="*/ 269 h 451"/>
                <a:gd name="T22" fmla="*/ 440 w 452"/>
                <a:gd name="T23" fmla="*/ 308 h 451"/>
                <a:gd name="T24" fmla="*/ 452 w 452"/>
                <a:gd name="T25" fmla="*/ 349 h 451"/>
                <a:gd name="T26" fmla="*/ 0 w 452"/>
                <a:gd name="T27" fmla="*/ 451 h 451"/>
                <a:gd name="T28" fmla="*/ 103 w 452"/>
                <a:gd name="T29" fmla="*/ 0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2" h="451">
                  <a:moveTo>
                    <a:pt x="103" y="0"/>
                  </a:moveTo>
                  <a:lnTo>
                    <a:pt x="144" y="13"/>
                  </a:lnTo>
                  <a:lnTo>
                    <a:pt x="183" y="28"/>
                  </a:lnTo>
                  <a:lnTo>
                    <a:pt x="221" y="47"/>
                  </a:lnTo>
                  <a:lnTo>
                    <a:pt x="258" y="70"/>
                  </a:lnTo>
                  <a:lnTo>
                    <a:pt x="293" y="96"/>
                  </a:lnTo>
                  <a:lnTo>
                    <a:pt x="326" y="127"/>
                  </a:lnTo>
                  <a:lnTo>
                    <a:pt x="356" y="159"/>
                  </a:lnTo>
                  <a:lnTo>
                    <a:pt x="382" y="194"/>
                  </a:lnTo>
                  <a:lnTo>
                    <a:pt x="405" y="231"/>
                  </a:lnTo>
                  <a:lnTo>
                    <a:pt x="425" y="269"/>
                  </a:lnTo>
                  <a:lnTo>
                    <a:pt x="440" y="308"/>
                  </a:lnTo>
                  <a:lnTo>
                    <a:pt x="452" y="349"/>
                  </a:lnTo>
                  <a:lnTo>
                    <a:pt x="0" y="451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62" name="Freeform 26"/>
            <p:cNvSpPr>
              <a:spLocks/>
            </p:cNvSpPr>
            <p:nvPr/>
          </p:nvSpPr>
          <p:spPr bwMode="auto">
            <a:xfrm>
              <a:off x="5542" y="461"/>
              <a:ext cx="22" cy="11"/>
            </a:xfrm>
            <a:custGeom>
              <a:avLst/>
              <a:gdLst>
                <a:gd name="T0" fmla="*/ 83 w 332"/>
                <a:gd name="T1" fmla="*/ 0 h 166"/>
                <a:gd name="T2" fmla="*/ 249 w 332"/>
                <a:gd name="T3" fmla="*/ 0 h 166"/>
                <a:gd name="T4" fmla="*/ 271 w 332"/>
                <a:gd name="T5" fmla="*/ 3 h 166"/>
                <a:gd name="T6" fmla="*/ 290 w 332"/>
                <a:gd name="T7" fmla="*/ 11 h 166"/>
                <a:gd name="T8" fmla="*/ 308 w 332"/>
                <a:gd name="T9" fmla="*/ 24 h 166"/>
                <a:gd name="T10" fmla="*/ 321 w 332"/>
                <a:gd name="T11" fmla="*/ 41 h 166"/>
                <a:gd name="T12" fmla="*/ 329 w 332"/>
                <a:gd name="T13" fmla="*/ 61 h 166"/>
                <a:gd name="T14" fmla="*/ 332 w 332"/>
                <a:gd name="T15" fmla="*/ 83 h 166"/>
                <a:gd name="T16" fmla="*/ 329 w 332"/>
                <a:gd name="T17" fmla="*/ 104 h 166"/>
                <a:gd name="T18" fmla="*/ 321 w 332"/>
                <a:gd name="T19" fmla="*/ 124 h 166"/>
                <a:gd name="T20" fmla="*/ 308 w 332"/>
                <a:gd name="T21" fmla="*/ 142 h 166"/>
                <a:gd name="T22" fmla="*/ 290 w 332"/>
                <a:gd name="T23" fmla="*/ 155 h 166"/>
                <a:gd name="T24" fmla="*/ 271 w 332"/>
                <a:gd name="T25" fmla="*/ 163 h 166"/>
                <a:gd name="T26" fmla="*/ 249 w 332"/>
                <a:gd name="T27" fmla="*/ 166 h 166"/>
                <a:gd name="T28" fmla="*/ 83 w 332"/>
                <a:gd name="T29" fmla="*/ 166 h 166"/>
                <a:gd name="T30" fmla="*/ 61 w 332"/>
                <a:gd name="T31" fmla="*/ 163 h 166"/>
                <a:gd name="T32" fmla="*/ 42 w 332"/>
                <a:gd name="T33" fmla="*/ 155 h 166"/>
                <a:gd name="T34" fmla="*/ 24 w 332"/>
                <a:gd name="T35" fmla="*/ 142 h 166"/>
                <a:gd name="T36" fmla="*/ 11 w 332"/>
                <a:gd name="T37" fmla="*/ 124 h 166"/>
                <a:gd name="T38" fmla="*/ 3 w 332"/>
                <a:gd name="T39" fmla="*/ 104 h 166"/>
                <a:gd name="T40" fmla="*/ 0 w 332"/>
                <a:gd name="T41" fmla="*/ 83 h 166"/>
                <a:gd name="T42" fmla="*/ 3 w 332"/>
                <a:gd name="T43" fmla="*/ 61 h 166"/>
                <a:gd name="T44" fmla="*/ 11 w 332"/>
                <a:gd name="T45" fmla="*/ 41 h 166"/>
                <a:gd name="T46" fmla="*/ 24 w 332"/>
                <a:gd name="T47" fmla="*/ 24 h 166"/>
                <a:gd name="T48" fmla="*/ 42 w 332"/>
                <a:gd name="T49" fmla="*/ 11 h 166"/>
                <a:gd name="T50" fmla="*/ 61 w 332"/>
                <a:gd name="T51" fmla="*/ 3 h 166"/>
                <a:gd name="T52" fmla="*/ 83 w 332"/>
                <a:gd name="T5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32" h="166">
                  <a:moveTo>
                    <a:pt x="83" y="0"/>
                  </a:moveTo>
                  <a:lnTo>
                    <a:pt x="249" y="0"/>
                  </a:lnTo>
                  <a:lnTo>
                    <a:pt x="271" y="3"/>
                  </a:lnTo>
                  <a:lnTo>
                    <a:pt x="290" y="11"/>
                  </a:lnTo>
                  <a:lnTo>
                    <a:pt x="308" y="24"/>
                  </a:lnTo>
                  <a:lnTo>
                    <a:pt x="321" y="41"/>
                  </a:lnTo>
                  <a:lnTo>
                    <a:pt x="329" y="61"/>
                  </a:lnTo>
                  <a:lnTo>
                    <a:pt x="332" y="83"/>
                  </a:lnTo>
                  <a:lnTo>
                    <a:pt x="329" y="104"/>
                  </a:lnTo>
                  <a:lnTo>
                    <a:pt x="321" y="124"/>
                  </a:lnTo>
                  <a:lnTo>
                    <a:pt x="308" y="142"/>
                  </a:lnTo>
                  <a:lnTo>
                    <a:pt x="290" y="155"/>
                  </a:lnTo>
                  <a:lnTo>
                    <a:pt x="271" y="163"/>
                  </a:lnTo>
                  <a:lnTo>
                    <a:pt x="249" y="166"/>
                  </a:lnTo>
                  <a:lnTo>
                    <a:pt x="83" y="166"/>
                  </a:lnTo>
                  <a:lnTo>
                    <a:pt x="61" y="163"/>
                  </a:lnTo>
                  <a:lnTo>
                    <a:pt x="42" y="155"/>
                  </a:lnTo>
                  <a:lnTo>
                    <a:pt x="24" y="142"/>
                  </a:lnTo>
                  <a:lnTo>
                    <a:pt x="11" y="124"/>
                  </a:lnTo>
                  <a:lnTo>
                    <a:pt x="3" y="104"/>
                  </a:lnTo>
                  <a:lnTo>
                    <a:pt x="0" y="83"/>
                  </a:lnTo>
                  <a:lnTo>
                    <a:pt x="3" y="61"/>
                  </a:lnTo>
                  <a:lnTo>
                    <a:pt x="11" y="41"/>
                  </a:lnTo>
                  <a:lnTo>
                    <a:pt x="24" y="24"/>
                  </a:lnTo>
                  <a:lnTo>
                    <a:pt x="42" y="11"/>
                  </a:lnTo>
                  <a:lnTo>
                    <a:pt x="61" y="3"/>
                  </a:lnTo>
                  <a:lnTo>
                    <a:pt x="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63" name="Freeform 27"/>
            <p:cNvSpPr>
              <a:spLocks/>
            </p:cNvSpPr>
            <p:nvPr/>
          </p:nvSpPr>
          <p:spPr bwMode="auto">
            <a:xfrm>
              <a:off x="5542" y="481"/>
              <a:ext cx="54" cy="12"/>
            </a:xfrm>
            <a:custGeom>
              <a:avLst/>
              <a:gdLst>
                <a:gd name="T0" fmla="*/ 83 w 804"/>
                <a:gd name="T1" fmla="*/ 0 h 166"/>
                <a:gd name="T2" fmla="*/ 721 w 804"/>
                <a:gd name="T3" fmla="*/ 0 h 166"/>
                <a:gd name="T4" fmla="*/ 743 w 804"/>
                <a:gd name="T5" fmla="*/ 3 h 166"/>
                <a:gd name="T6" fmla="*/ 762 w 804"/>
                <a:gd name="T7" fmla="*/ 12 h 166"/>
                <a:gd name="T8" fmla="*/ 780 w 804"/>
                <a:gd name="T9" fmla="*/ 24 h 166"/>
                <a:gd name="T10" fmla="*/ 793 w 804"/>
                <a:gd name="T11" fmla="*/ 41 h 166"/>
                <a:gd name="T12" fmla="*/ 801 w 804"/>
                <a:gd name="T13" fmla="*/ 62 h 166"/>
                <a:gd name="T14" fmla="*/ 804 w 804"/>
                <a:gd name="T15" fmla="*/ 83 h 166"/>
                <a:gd name="T16" fmla="*/ 801 w 804"/>
                <a:gd name="T17" fmla="*/ 105 h 166"/>
                <a:gd name="T18" fmla="*/ 793 w 804"/>
                <a:gd name="T19" fmla="*/ 125 h 166"/>
                <a:gd name="T20" fmla="*/ 780 w 804"/>
                <a:gd name="T21" fmla="*/ 141 h 166"/>
                <a:gd name="T22" fmla="*/ 762 w 804"/>
                <a:gd name="T23" fmla="*/ 154 h 166"/>
                <a:gd name="T24" fmla="*/ 743 w 804"/>
                <a:gd name="T25" fmla="*/ 163 h 166"/>
                <a:gd name="T26" fmla="*/ 721 w 804"/>
                <a:gd name="T27" fmla="*/ 166 h 166"/>
                <a:gd name="T28" fmla="*/ 83 w 804"/>
                <a:gd name="T29" fmla="*/ 166 h 166"/>
                <a:gd name="T30" fmla="*/ 61 w 804"/>
                <a:gd name="T31" fmla="*/ 163 h 166"/>
                <a:gd name="T32" fmla="*/ 42 w 804"/>
                <a:gd name="T33" fmla="*/ 154 h 166"/>
                <a:gd name="T34" fmla="*/ 24 w 804"/>
                <a:gd name="T35" fmla="*/ 141 h 166"/>
                <a:gd name="T36" fmla="*/ 11 w 804"/>
                <a:gd name="T37" fmla="*/ 125 h 166"/>
                <a:gd name="T38" fmla="*/ 3 w 804"/>
                <a:gd name="T39" fmla="*/ 105 h 166"/>
                <a:gd name="T40" fmla="*/ 0 w 804"/>
                <a:gd name="T41" fmla="*/ 83 h 166"/>
                <a:gd name="T42" fmla="*/ 3 w 804"/>
                <a:gd name="T43" fmla="*/ 62 h 166"/>
                <a:gd name="T44" fmla="*/ 11 w 804"/>
                <a:gd name="T45" fmla="*/ 41 h 166"/>
                <a:gd name="T46" fmla="*/ 24 w 804"/>
                <a:gd name="T47" fmla="*/ 24 h 166"/>
                <a:gd name="T48" fmla="*/ 42 w 804"/>
                <a:gd name="T49" fmla="*/ 12 h 166"/>
                <a:gd name="T50" fmla="*/ 61 w 804"/>
                <a:gd name="T51" fmla="*/ 3 h 166"/>
                <a:gd name="T52" fmla="*/ 83 w 804"/>
                <a:gd name="T5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04" h="166">
                  <a:moveTo>
                    <a:pt x="83" y="0"/>
                  </a:moveTo>
                  <a:lnTo>
                    <a:pt x="721" y="0"/>
                  </a:lnTo>
                  <a:lnTo>
                    <a:pt x="743" y="3"/>
                  </a:lnTo>
                  <a:lnTo>
                    <a:pt x="762" y="12"/>
                  </a:lnTo>
                  <a:lnTo>
                    <a:pt x="780" y="24"/>
                  </a:lnTo>
                  <a:lnTo>
                    <a:pt x="793" y="41"/>
                  </a:lnTo>
                  <a:lnTo>
                    <a:pt x="801" y="62"/>
                  </a:lnTo>
                  <a:lnTo>
                    <a:pt x="804" y="83"/>
                  </a:lnTo>
                  <a:lnTo>
                    <a:pt x="801" y="105"/>
                  </a:lnTo>
                  <a:lnTo>
                    <a:pt x="793" y="125"/>
                  </a:lnTo>
                  <a:lnTo>
                    <a:pt x="780" y="141"/>
                  </a:lnTo>
                  <a:lnTo>
                    <a:pt x="762" y="154"/>
                  </a:lnTo>
                  <a:lnTo>
                    <a:pt x="743" y="163"/>
                  </a:lnTo>
                  <a:lnTo>
                    <a:pt x="721" y="166"/>
                  </a:lnTo>
                  <a:lnTo>
                    <a:pt x="83" y="166"/>
                  </a:lnTo>
                  <a:lnTo>
                    <a:pt x="61" y="163"/>
                  </a:lnTo>
                  <a:lnTo>
                    <a:pt x="42" y="154"/>
                  </a:lnTo>
                  <a:lnTo>
                    <a:pt x="24" y="141"/>
                  </a:lnTo>
                  <a:lnTo>
                    <a:pt x="11" y="125"/>
                  </a:lnTo>
                  <a:lnTo>
                    <a:pt x="3" y="105"/>
                  </a:lnTo>
                  <a:lnTo>
                    <a:pt x="0" y="83"/>
                  </a:lnTo>
                  <a:lnTo>
                    <a:pt x="3" y="62"/>
                  </a:lnTo>
                  <a:lnTo>
                    <a:pt x="11" y="41"/>
                  </a:lnTo>
                  <a:lnTo>
                    <a:pt x="24" y="24"/>
                  </a:lnTo>
                  <a:lnTo>
                    <a:pt x="42" y="12"/>
                  </a:lnTo>
                  <a:lnTo>
                    <a:pt x="61" y="3"/>
                  </a:lnTo>
                  <a:lnTo>
                    <a:pt x="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64" name="Freeform 28"/>
            <p:cNvSpPr>
              <a:spLocks/>
            </p:cNvSpPr>
            <p:nvPr/>
          </p:nvSpPr>
          <p:spPr bwMode="auto">
            <a:xfrm>
              <a:off x="5542" y="502"/>
              <a:ext cx="47" cy="11"/>
            </a:xfrm>
            <a:custGeom>
              <a:avLst/>
              <a:gdLst>
                <a:gd name="T0" fmla="*/ 83 w 710"/>
                <a:gd name="T1" fmla="*/ 0 h 165"/>
                <a:gd name="T2" fmla="*/ 627 w 710"/>
                <a:gd name="T3" fmla="*/ 0 h 165"/>
                <a:gd name="T4" fmla="*/ 648 w 710"/>
                <a:gd name="T5" fmla="*/ 3 h 165"/>
                <a:gd name="T6" fmla="*/ 668 w 710"/>
                <a:gd name="T7" fmla="*/ 11 h 165"/>
                <a:gd name="T8" fmla="*/ 686 w 710"/>
                <a:gd name="T9" fmla="*/ 24 h 165"/>
                <a:gd name="T10" fmla="*/ 698 w 710"/>
                <a:gd name="T11" fmla="*/ 41 h 165"/>
                <a:gd name="T12" fmla="*/ 707 w 710"/>
                <a:gd name="T13" fmla="*/ 60 h 165"/>
                <a:gd name="T14" fmla="*/ 710 w 710"/>
                <a:gd name="T15" fmla="*/ 82 h 165"/>
                <a:gd name="T16" fmla="*/ 707 w 710"/>
                <a:gd name="T17" fmla="*/ 105 h 165"/>
                <a:gd name="T18" fmla="*/ 698 w 710"/>
                <a:gd name="T19" fmla="*/ 125 h 165"/>
                <a:gd name="T20" fmla="*/ 686 w 710"/>
                <a:gd name="T21" fmla="*/ 141 h 165"/>
                <a:gd name="T22" fmla="*/ 668 w 710"/>
                <a:gd name="T23" fmla="*/ 154 h 165"/>
                <a:gd name="T24" fmla="*/ 648 w 710"/>
                <a:gd name="T25" fmla="*/ 162 h 165"/>
                <a:gd name="T26" fmla="*/ 627 w 710"/>
                <a:gd name="T27" fmla="*/ 165 h 165"/>
                <a:gd name="T28" fmla="*/ 83 w 710"/>
                <a:gd name="T29" fmla="*/ 165 h 165"/>
                <a:gd name="T30" fmla="*/ 61 w 710"/>
                <a:gd name="T31" fmla="*/ 162 h 165"/>
                <a:gd name="T32" fmla="*/ 42 w 710"/>
                <a:gd name="T33" fmla="*/ 154 h 165"/>
                <a:gd name="T34" fmla="*/ 24 w 710"/>
                <a:gd name="T35" fmla="*/ 141 h 165"/>
                <a:gd name="T36" fmla="*/ 11 w 710"/>
                <a:gd name="T37" fmla="*/ 125 h 165"/>
                <a:gd name="T38" fmla="*/ 3 w 710"/>
                <a:gd name="T39" fmla="*/ 105 h 165"/>
                <a:gd name="T40" fmla="*/ 0 w 710"/>
                <a:gd name="T41" fmla="*/ 82 h 165"/>
                <a:gd name="T42" fmla="*/ 3 w 710"/>
                <a:gd name="T43" fmla="*/ 60 h 165"/>
                <a:gd name="T44" fmla="*/ 11 w 710"/>
                <a:gd name="T45" fmla="*/ 41 h 165"/>
                <a:gd name="T46" fmla="*/ 24 w 710"/>
                <a:gd name="T47" fmla="*/ 24 h 165"/>
                <a:gd name="T48" fmla="*/ 42 w 710"/>
                <a:gd name="T49" fmla="*/ 11 h 165"/>
                <a:gd name="T50" fmla="*/ 61 w 710"/>
                <a:gd name="T51" fmla="*/ 3 h 165"/>
                <a:gd name="T52" fmla="*/ 83 w 710"/>
                <a:gd name="T53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10" h="165">
                  <a:moveTo>
                    <a:pt x="83" y="0"/>
                  </a:moveTo>
                  <a:lnTo>
                    <a:pt x="627" y="0"/>
                  </a:lnTo>
                  <a:lnTo>
                    <a:pt x="648" y="3"/>
                  </a:lnTo>
                  <a:lnTo>
                    <a:pt x="668" y="11"/>
                  </a:lnTo>
                  <a:lnTo>
                    <a:pt x="686" y="24"/>
                  </a:lnTo>
                  <a:lnTo>
                    <a:pt x="698" y="41"/>
                  </a:lnTo>
                  <a:lnTo>
                    <a:pt x="707" y="60"/>
                  </a:lnTo>
                  <a:lnTo>
                    <a:pt x="710" y="82"/>
                  </a:lnTo>
                  <a:lnTo>
                    <a:pt x="707" y="105"/>
                  </a:lnTo>
                  <a:lnTo>
                    <a:pt x="698" y="125"/>
                  </a:lnTo>
                  <a:lnTo>
                    <a:pt x="686" y="141"/>
                  </a:lnTo>
                  <a:lnTo>
                    <a:pt x="668" y="154"/>
                  </a:lnTo>
                  <a:lnTo>
                    <a:pt x="648" y="162"/>
                  </a:lnTo>
                  <a:lnTo>
                    <a:pt x="627" y="165"/>
                  </a:lnTo>
                  <a:lnTo>
                    <a:pt x="83" y="165"/>
                  </a:lnTo>
                  <a:lnTo>
                    <a:pt x="61" y="162"/>
                  </a:lnTo>
                  <a:lnTo>
                    <a:pt x="42" y="154"/>
                  </a:lnTo>
                  <a:lnTo>
                    <a:pt x="24" y="141"/>
                  </a:lnTo>
                  <a:lnTo>
                    <a:pt x="11" y="125"/>
                  </a:lnTo>
                  <a:lnTo>
                    <a:pt x="3" y="105"/>
                  </a:lnTo>
                  <a:lnTo>
                    <a:pt x="0" y="82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4" y="24"/>
                  </a:lnTo>
                  <a:lnTo>
                    <a:pt x="42" y="11"/>
                  </a:lnTo>
                  <a:lnTo>
                    <a:pt x="61" y="3"/>
                  </a:lnTo>
                  <a:lnTo>
                    <a:pt x="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274" name="Group 273"/>
          <p:cNvGrpSpPr/>
          <p:nvPr/>
        </p:nvGrpSpPr>
        <p:grpSpPr>
          <a:xfrm>
            <a:off x="7817453" y="3322972"/>
            <a:ext cx="548497" cy="548497"/>
            <a:chOff x="7817900" y="3322943"/>
            <a:chExt cx="548640" cy="548640"/>
          </a:xfrm>
        </p:grpSpPr>
        <p:sp>
          <p:nvSpPr>
            <p:cNvPr id="221" name="Rounded Rectangle 220"/>
            <p:cNvSpPr/>
            <p:nvPr/>
          </p:nvSpPr>
          <p:spPr>
            <a:xfrm>
              <a:off x="7817900" y="3322943"/>
              <a:ext cx="548640" cy="548640"/>
            </a:xfrm>
            <a:prstGeom prst="roundRect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grpSp>
          <p:nvGrpSpPr>
            <p:cNvPr id="266" name="Group 31"/>
            <p:cNvGrpSpPr>
              <a:grpSpLocks noChangeAspect="1"/>
            </p:cNvGrpSpPr>
            <p:nvPr/>
          </p:nvGrpSpPr>
          <p:grpSpPr bwMode="auto">
            <a:xfrm>
              <a:off x="7944583" y="3451592"/>
              <a:ext cx="295275" cy="291342"/>
              <a:chOff x="134" y="126"/>
              <a:chExt cx="2853" cy="2815"/>
            </a:xfrm>
            <a:solidFill>
              <a:schemeClr val="bg1"/>
            </a:solidFill>
          </p:grpSpPr>
          <p:sp>
            <p:nvSpPr>
              <p:cNvPr id="269" name="Freeform 33"/>
              <p:cNvSpPr>
                <a:spLocks/>
              </p:cNvSpPr>
              <p:nvPr/>
            </p:nvSpPr>
            <p:spPr bwMode="auto">
              <a:xfrm>
                <a:off x="1346" y="959"/>
                <a:ext cx="473" cy="568"/>
              </a:xfrm>
              <a:custGeom>
                <a:avLst/>
                <a:gdLst>
                  <a:gd name="T0" fmla="*/ 471 w 947"/>
                  <a:gd name="T1" fmla="*/ 0 h 1135"/>
                  <a:gd name="T2" fmla="*/ 473 w 947"/>
                  <a:gd name="T3" fmla="*/ 0 h 1135"/>
                  <a:gd name="T4" fmla="*/ 473 w 947"/>
                  <a:gd name="T5" fmla="*/ 0 h 1135"/>
                  <a:gd name="T6" fmla="*/ 473 w 947"/>
                  <a:gd name="T7" fmla="*/ 0 h 1135"/>
                  <a:gd name="T8" fmla="*/ 475 w 947"/>
                  <a:gd name="T9" fmla="*/ 0 h 1135"/>
                  <a:gd name="T10" fmla="*/ 475 w 947"/>
                  <a:gd name="T11" fmla="*/ 0 h 1135"/>
                  <a:gd name="T12" fmla="*/ 475 w 947"/>
                  <a:gd name="T13" fmla="*/ 0 h 1135"/>
                  <a:gd name="T14" fmla="*/ 475 w 947"/>
                  <a:gd name="T15" fmla="*/ 0 h 1135"/>
                  <a:gd name="T16" fmla="*/ 546 w 947"/>
                  <a:gd name="T17" fmla="*/ 6 h 1135"/>
                  <a:gd name="T18" fmla="*/ 613 w 947"/>
                  <a:gd name="T19" fmla="*/ 18 h 1135"/>
                  <a:gd name="T20" fmla="*/ 674 w 947"/>
                  <a:gd name="T21" fmla="*/ 35 h 1135"/>
                  <a:gd name="T22" fmla="*/ 729 w 947"/>
                  <a:gd name="T23" fmla="*/ 59 h 1135"/>
                  <a:gd name="T24" fmla="*/ 779 w 947"/>
                  <a:gd name="T25" fmla="*/ 90 h 1135"/>
                  <a:gd name="T26" fmla="*/ 822 w 947"/>
                  <a:gd name="T27" fmla="*/ 127 h 1135"/>
                  <a:gd name="T28" fmla="*/ 861 w 947"/>
                  <a:gd name="T29" fmla="*/ 168 h 1135"/>
                  <a:gd name="T30" fmla="*/ 892 w 947"/>
                  <a:gd name="T31" fmla="*/ 217 h 1135"/>
                  <a:gd name="T32" fmla="*/ 916 w 947"/>
                  <a:gd name="T33" fmla="*/ 270 h 1135"/>
                  <a:gd name="T34" fmla="*/ 933 w 947"/>
                  <a:gd name="T35" fmla="*/ 331 h 1135"/>
                  <a:gd name="T36" fmla="*/ 944 w 947"/>
                  <a:gd name="T37" fmla="*/ 395 h 1135"/>
                  <a:gd name="T38" fmla="*/ 947 w 947"/>
                  <a:gd name="T39" fmla="*/ 466 h 1135"/>
                  <a:gd name="T40" fmla="*/ 942 w 947"/>
                  <a:gd name="T41" fmla="*/ 559 h 1135"/>
                  <a:gd name="T42" fmla="*/ 933 w 947"/>
                  <a:gd name="T43" fmla="*/ 647 h 1135"/>
                  <a:gd name="T44" fmla="*/ 918 w 947"/>
                  <a:gd name="T45" fmla="*/ 729 h 1135"/>
                  <a:gd name="T46" fmla="*/ 895 w 947"/>
                  <a:gd name="T47" fmla="*/ 803 h 1135"/>
                  <a:gd name="T48" fmla="*/ 869 w 947"/>
                  <a:gd name="T49" fmla="*/ 871 h 1135"/>
                  <a:gd name="T50" fmla="*/ 836 w 947"/>
                  <a:gd name="T51" fmla="*/ 931 h 1135"/>
                  <a:gd name="T52" fmla="*/ 798 w 947"/>
                  <a:gd name="T53" fmla="*/ 985 h 1135"/>
                  <a:gd name="T54" fmla="*/ 757 w 947"/>
                  <a:gd name="T55" fmla="*/ 1031 h 1135"/>
                  <a:gd name="T56" fmla="*/ 708 w 947"/>
                  <a:gd name="T57" fmla="*/ 1068 h 1135"/>
                  <a:gd name="T58" fmla="*/ 656 w 947"/>
                  <a:gd name="T59" fmla="*/ 1097 h 1135"/>
                  <a:gd name="T60" fmla="*/ 601 w 947"/>
                  <a:gd name="T61" fmla="*/ 1120 h 1135"/>
                  <a:gd name="T62" fmla="*/ 540 w 947"/>
                  <a:gd name="T63" fmla="*/ 1132 h 1135"/>
                  <a:gd name="T64" fmla="*/ 475 w 947"/>
                  <a:gd name="T65" fmla="*/ 1135 h 1135"/>
                  <a:gd name="T66" fmla="*/ 475 w 947"/>
                  <a:gd name="T67" fmla="*/ 1135 h 1135"/>
                  <a:gd name="T68" fmla="*/ 471 w 947"/>
                  <a:gd name="T69" fmla="*/ 1135 h 1135"/>
                  <a:gd name="T70" fmla="*/ 471 w 947"/>
                  <a:gd name="T71" fmla="*/ 1135 h 1135"/>
                  <a:gd name="T72" fmla="*/ 407 w 947"/>
                  <a:gd name="T73" fmla="*/ 1132 h 1135"/>
                  <a:gd name="T74" fmla="*/ 346 w 947"/>
                  <a:gd name="T75" fmla="*/ 1120 h 1135"/>
                  <a:gd name="T76" fmla="*/ 289 w 947"/>
                  <a:gd name="T77" fmla="*/ 1097 h 1135"/>
                  <a:gd name="T78" fmla="*/ 237 w 947"/>
                  <a:gd name="T79" fmla="*/ 1068 h 1135"/>
                  <a:gd name="T80" fmla="*/ 191 w 947"/>
                  <a:gd name="T81" fmla="*/ 1031 h 1135"/>
                  <a:gd name="T82" fmla="*/ 147 w 947"/>
                  <a:gd name="T83" fmla="*/ 985 h 1135"/>
                  <a:gd name="T84" fmla="*/ 109 w 947"/>
                  <a:gd name="T85" fmla="*/ 931 h 1135"/>
                  <a:gd name="T86" fmla="*/ 78 w 947"/>
                  <a:gd name="T87" fmla="*/ 871 h 1135"/>
                  <a:gd name="T88" fmla="*/ 50 w 947"/>
                  <a:gd name="T89" fmla="*/ 803 h 1135"/>
                  <a:gd name="T90" fmla="*/ 30 w 947"/>
                  <a:gd name="T91" fmla="*/ 729 h 1135"/>
                  <a:gd name="T92" fmla="*/ 14 w 947"/>
                  <a:gd name="T93" fmla="*/ 647 h 1135"/>
                  <a:gd name="T94" fmla="*/ 4 w 947"/>
                  <a:gd name="T95" fmla="*/ 559 h 1135"/>
                  <a:gd name="T96" fmla="*/ 0 w 947"/>
                  <a:gd name="T97" fmla="*/ 466 h 1135"/>
                  <a:gd name="T98" fmla="*/ 2 w 947"/>
                  <a:gd name="T99" fmla="*/ 395 h 1135"/>
                  <a:gd name="T100" fmla="*/ 12 w 947"/>
                  <a:gd name="T101" fmla="*/ 331 h 1135"/>
                  <a:gd name="T102" fmla="*/ 30 w 947"/>
                  <a:gd name="T103" fmla="*/ 270 h 1135"/>
                  <a:gd name="T104" fmla="*/ 56 w 947"/>
                  <a:gd name="T105" fmla="*/ 217 h 1135"/>
                  <a:gd name="T106" fmla="*/ 87 w 947"/>
                  <a:gd name="T107" fmla="*/ 168 h 1135"/>
                  <a:gd name="T108" fmla="*/ 123 w 947"/>
                  <a:gd name="T109" fmla="*/ 127 h 1135"/>
                  <a:gd name="T110" fmla="*/ 168 w 947"/>
                  <a:gd name="T111" fmla="*/ 90 h 1135"/>
                  <a:gd name="T112" fmla="*/ 217 w 947"/>
                  <a:gd name="T113" fmla="*/ 59 h 1135"/>
                  <a:gd name="T114" fmla="*/ 274 w 947"/>
                  <a:gd name="T115" fmla="*/ 35 h 1135"/>
                  <a:gd name="T116" fmla="*/ 334 w 947"/>
                  <a:gd name="T117" fmla="*/ 18 h 1135"/>
                  <a:gd name="T118" fmla="*/ 400 w 947"/>
                  <a:gd name="T119" fmla="*/ 6 h 1135"/>
                  <a:gd name="T120" fmla="*/ 471 w 947"/>
                  <a:gd name="T121" fmla="*/ 0 h 1135"/>
                  <a:gd name="T122" fmla="*/ 471 w 947"/>
                  <a:gd name="T123" fmla="*/ 0 h 1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47" h="1135">
                    <a:moveTo>
                      <a:pt x="471" y="0"/>
                    </a:moveTo>
                    <a:lnTo>
                      <a:pt x="473" y="0"/>
                    </a:lnTo>
                    <a:lnTo>
                      <a:pt x="473" y="0"/>
                    </a:lnTo>
                    <a:lnTo>
                      <a:pt x="473" y="0"/>
                    </a:lnTo>
                    <a:lnTo>
                      <a:pt x="475" y="0"/>
                    </a:lnTo>
                    <a:lnTo>
                      <a:pt x="475" y="0"/>
                    </a:lnTo>
                    <a:lnTo>
                      <a:pt x="475" y="0"/>
                    </a:lnTo>
                    <a:lnTo>
                      <a:pt x="475" y="0"/>
                    </a:lnTo>
                    <a:lnTo>
                      <a:pt x="546" y="6"/>
                    </a:lnTo>
                    <a:lnTo>
                      <a:pt x="613" y="18"/>
                    </a:lnTo>
                    <a:lnTo>
                      <a:pt x="674" y="35"/>
                    </a:lnTo>
                    <a:lnTo>
                      <a:pt x="729" y="59"/>
                    </a:lnTo>
                    <a:lnTo>
                      <a:pt x="779" y="90"/>
                    </a:lnTo>
                    <a:lnTo>
                      <a:pt x="822" y="127"/>
                    </a:lnTo>
                    <a:lnTo>
                      <a:pt x="861" y="168"/>
                    </a:lnTo>
                    <a:lnTo>
                      <a:pt x="892" y="217"/>
                    </a:lnTo>
                    <a:lnTo>
                      <a:pt x="916" y="270"/>
                    </a:lnTo>
                    <a:lnTo>
                      <a:pt x="933" y="331"/>
                    </a:lnTo>
                    <a:lnTo>
                      <a:pt x="944" y="395"/>
                    </a:lnTo>
                    <a:lnTo>
                      <a:pt x="947" y="466"/>
                    </a:lnTo>
                    <a:lnTo>
                      <a:pt x="942" y="559"/>
                    </a:lnTo>
                    <a:lnTo>
                      <a:pt x="933" y="647"/>
                    </a:lnTo>
                    <a:lnTo>
                      <a:pt x="918" y="729"/>
                    </a:lnTo>
                    <a:lnTo>
                      <a:pt x="895" y="803"/>
                    </a:lnTo>
                    <a:lnTo>
                      <a:pt x="869" y="871"/>
                    </a:lnTo>
                    <a:lnTo>
                      <a:pt x="836" y="931"/>
                    </a:lnTo>
                    <a:lnTo>
                      <a:pt x="798" y="985"/>
                    </a:lnTo>
                    <a:lnTo>
                      <a:pt x="757" y="1031"/>
                    </a:lnTo>
                    <a:lnTo>
                      <a:pt x="708" y="1068"/>
                    </a:lnTo>
                    <a:lnTo>
                      <a:pt x="656" y="1097"/>
                    </a:lnTo>
                    <a:lnTo>
                      <a:pt x="601" y="1120"/>
                    </a:lnTo>
                    <a:lnTo>
                      <a:pt x="540" y="1132"/>
                    </a:lnTo>
                    <a:lnTo>
                      <a:pt x="475" y="1135"/>
                    </a:lnTo>
                    <a:lnTo>
                      <a:pt x="475" y="1135"/>
                    </a:lnTo>
                    <a:lnTo>
                      <a:pt x="471" y="1135"/>
                    </a:lnTo>
                    <a:lnTo>
                      <a:pt x="471" y="1135"/>
                    </a:lnTo>
                    <a:lnTo>
                      <a:pt x="407" y="1132"/>
                    </a:lnTo>
                    <a:lnTo>
                      <a:pt x="346" y="1120"/>
                    </a:lnTo>
                    <a:lnTo>
                      <a:pt x="289" y="1097"/>
                    </a:lnTo>
                    <a:lnTo>
                      <a:pt x="237" y="1068"/>
                    </a:lnTo>
                    <a:lnTo>
                      <a:pt x="191" y="1031"/>
                    </a:lnTo>
                    <a:lnTo>
                      <a:pt x="147" y="985"/>
                    </a:lnTo>
                    <a:lnTo>
                      <a:pt x="109" y="931"/>
                    </a:lnTo>
                    <a:lnTo>
                      <a:pt x="78" y="871"/>
                    </a:lnTo>
                    <a:lnTo>
                      <a:pt x="50" y="803"/>
                    </a:lnTo>
                    <a:lnTo>
                      <a:pt x="30" y="729"/>
                    </a:lnTo>
                    <a:lnTo>
                      <a:pt x="14" y="647"/>
                    </a:lnTo>
                    <a:lnTo>
                      <a:pt x="4" y="559"/>
                    </a:lnTo>
                    <a:lnTo>
                      <a:pt x="0" y="466"/>
                    </a:lnTo>
                    <a:lnTo>
                      <a:pt x="2" y="395"/>
                    </a:lnTo>
                    <a:lnTo>
                      <a:pt x="12" y="331"/>
                    </a:lnTo>
                    <a:lnTo>
                      <a:pt x="30" y="270"/>
                    </a:lnTo>
                    <a:lnTo>
                      <a:pt x="56" y="217"/>
                    </a:lnTo>
                    <a:lnTo>
                      <a:pt x="87" y="168"/>
                    </a:lnTo>
                    <a:lnTo>
                      <a:pt x="123" y="127"/>
                    </a:lnTo>
                    <a:lnTo>
                      <a:pt x="168" y="90"/>
                    </a:lnTo>
                    <a:lnTo>
                      <a:pt x="217" y="59"/>
                    </a:lnTo>
                    <a:lnTo>
                      <a:pt x="274" y="35"/>
                    </a:lnTo>
                    <a:lnTo>
                      <a:pt x="334" y="18"/>
                    </a:lnTo>
                    <a:lnTo>
                      <a:pt x="400" y="6"/>
                    </a:lnTo>
                    <a:lnTo>
                      <a:pt x="471" y="0"/>
                    </a:lnTo>
                    <a:lnTo>
                      <a:pt x="47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4"/>
              <p:cNvSpPr>
                <a:spLocks/>
              </p:cNvSpPr>
              <p:nvPr/>
            </p:nvSpPr>
            <p:spPr bwMode="auto">
              <a:xfrm>
                <a:off x="658" y="2367"/>
                <a:ext cx="206" cy="350"/>
              </a:xfrm>
              <a:custGeom>
                <a:avLst/>
                <a:gdLst>
                  <a:gd name="T0" fmla="*/ 265 w 414"/>
                  <a:gd name="T1" fmla="*/ 0 h 699"/>
                  <a:gd name="T2" fmla="*/ 310 w 414"/>
                  <a:gd name="T3" fmla="*/ 3 h 699"/>
                  <a:gd name="T4" fmla="*/ 355 w 414"/>
                  <a:gd name="T5" fmla="*/ 14 h 699"/>
                  <a:gd name="T6" fmla="*/ 397 w 414"/>
                  <a:gd name="T7" fmla="*/ 29 h 699"/>
                  <a:gd name="T8" fmla="*/ 409 w 414"/>
                  <a:gd name="T9" fmla="*/ 38 h 699"/>
                  <a:gd name="T10" fmla="*/ 414 w 414"/>
                  <a:gd name="T11" fmla="*/ 52 h 699"/>
                  <a:gd name="T12" fmla="*/ 414 w 414"/>
                  <a:gd name="T13" fmla="*/ 67 h 699"/>
                  <a:gd name="T14" fmla="*/ 391 w 414"/>
                  <a:gd name="T15" fmla="*/ 145 h 699"/>
                  <a:gd name="T16" fmla="*/ 388 w 414"/>
                  <a:gd name="T17" fmla="*/ 152 h 699"/>
                  <a:gd name="T18" fmla="*/ 383 w 414"/>
                  <a:gd name="T19" fmla="*/ 159 h 699"/>
                  <a:gd name="T20" fmla="*/ 376 w 414"/>
                  <a:gd name="T21" fmla="*/ 164 h 699"/>
                  <a:gd name="T22" fmla="*/ 367 w 414"/>
                  <a:gd name="T23" fmla="*/ 168 h 699"/>
                  <a:gd name="T24" fmla="*/ 358 w 414"/>
                  <a:gd name="T25" fmla="*/ 168 h 699"/>
                  <a:gd name="T26" fmla="*/ 350 w 414"/>
                  <a:gd name="T27" fmla="*/ 166 h 699"/>
                  <a:gd name="T28" fmla="*/ 327 w 414"/>
                  <a:gd name="T29" fmla="*/ 161 h 699"/>
                  <a:gd name="T30" fmla="*/ 308 w 414"/>
                  <a:gd name="T31" fmla="*/ 157 h 699"/>
                  <a:gd name="T32" fmla="*/ 307 w 414"/>
                  <a:gd name="T33" fmla="*/ 157 h 699"/>
                  <a:gd name="T34" fmla="*/ 289 w 414"/>
                  <a:gd name="T35" fmla="*/ 161 h 699"/>
                  <a:gd name="T36" fmla="*/ 275 w 414"/>
                  <a:gd name="T37" fmla="*/ 169 h 699"/>
                  <a:gd name="T38" fmla="*/ 268 w 414"/>
                  <a:gd name="T39" fmla="*/ 187 h 699"/>
                  <a:gd name="T40" fmla="*/ 267 w 414"/>
                  <a:gd name="T41" fmla="*/ 209 h 699"/>
                  <a:gd name="T42" fmla="*/ 267 w 414"/>
                  <a:gd name="T43" fmla="*/ 284 h 699"/>
                  <a:gd name="T44" fmla="*/ 378 w 414"/>
                  <a:gd name="T45" fmla="*/ 284 h 699"/>
                  <a:gd name="T46" fmla="*/ 393 w 414"/>
                  <a:gd name="T47" fmla="*/ 289 h 699"/>
                  <a:gd name="T48" fmla="*/ 405 w 414"/>
                  <a:gd name="T49" fmla="*/ 299 h 699"/>
                  <a:gd name="T50" fmla="*/ 409 w 414"/>
                  <a:gd name="T51" fmla="*/ 317 h 699"/>
                  <a:gd name="T52" fmla="*/ 409 w 414"/>
                  <a:gd name="T53" fmla="*/ 384 h 699"/>
                  <a:gd name="T54" fmla="*/ 405 w 414"/>
                  <a:gd name="T55" fmla="*/ 400 h 699"/>
                  <a:gd name="T56" fmla="*/ 393 w 414"/>
                  <a:gd name="T57" fmla="*/ 412 h 699"/>
                  <a:gd name="T58" fmla="*/ 378 w 414"/>
                  <a:gd name="T59" fmla="*/ 415 h 699"/>
                  <a:gd name="T60" fmla="*/ 267 w 414"/>
                  <a:gd name="T61" fmla="*/ 415 h 699"/>
                  <a:gd name="T62" fmla="*/ 267 w 414"/>
                  <a:gd name="T63" fmla="*/ 666 h 699"/>
                  <a:gd name="T64" fmla="*/ 262 w 414"/>
                  <a:gd name="T65" fmla="*/ 683 h 699"/>
                  <a:gd name="T66" fmla="*/ 251 w 414"/>
                  <a:gd name="T67" fmla="*/ 694 h 699"/>
                  <a:gd name="T68" fmla="*/ 234 w 414"/>
                  <a:gd name="T69" fmla="*/ 699 h 699"/>
                  <a:gd name="T70" fmla="*/ 108 w 414"/>
                  <a:gd name="T71" fmla="*/ 699 h 699"/>
                  <a:gd name="T72" fmla="*/ 92 w 414"/>
                  <a:gd name="T73" fmla="*/ 694 h 699"/>
                  <a:gd name="T74" fmla="*/ 80 w 414"/>
                  <a:gd name="T75" fmla="*/ 683 h 699"/>
                  <a:gd name="T76" fmla="*/ 76 w 414"/>
                  <a:gd name="T77" fmla="*/ 666 h 699"/>
                  <a:gd name="T78" fmla="*/ 76 w 414"/>
                  <a:gd name="T79" fmla="*/ 415 h 699"/>
                  <a:gd name="T80" fmla="*/ 31 w 414"/>
                  <a:gd name="T81" fmla="*/ 415 h 699"/>
                  <a:gd name="T82" fmla="*/ 16 w 414"/>
                  <a:gd name="T83" fmla="*/ 410 h 699"/>
                  <a:gd name="T84" fmla="*/ 4 w 414"/>
                  <a:gd name="T85" fmla="*/ 398 h 699"/>
                  <a:gd name="T86" fmla="*/ 0 w 414"/>
                  <a:gd name="T87" fmla="*/ 382 h 699"/>
                  <a:gd name="T88" fmla="*/ 0 w 414"/>
                  <a:gd name="T89" fmla="*/ 317 h 699"/>
                  <a:gd name="T90" fmla="*/ 4 w 414"/>
                  <a:gd name="T91" fmla="*/ 299 h 699"/>
                  <a:gd name="T92" fmla="*/ 16 w 414"/>
                  <a:gd name="T93" fmla="*/ 289 h 699"/>
                  <a:gd name="T94" fmla="*/ 31 w 414"/>
                  <a:gd name="T95" fmla="*/ 284 h 699"/>
                  <a:gd name="T96" fmla="*/ 76 w 414"/>
                  <a:gd name="T97" fmla="*/ 284 h 699"/>
                  <a:gd name="T98" fmla="*/ 76 w 414"/>
                  <a:gd name="T99" fmla="*/ 182 h 699"/>
                  <a:gd name="T100" fmla="*/ 80 w 414"/>
                  <a:gd name="T101" fmla="*/ 142 h 699"/>
                  <a:gd name="T102" fmla="*/ 88 w 414"/>
                  <a:gd name="T103" fmla="*/ 107 h 699"/>
                  <a:gd name="T104" fmla="*/ 104 w 414"/>
                  <a:gd name="T105" fmla="*/ 76 h 699"/>
                  <a:gd name="T106" fmla="*/ 127 w 414"/>
                  <a:gd name="T107" fmla="*/ 50 h 699"/>
                  <a:gd name="T108" fmla="*/ 154 w 414"/>
                  <a:gd name="T109" fmla="*/ 29 h 699"/>
                  <a:gd name="T110" fmla="*/ 187 w 414"/>
                  <a:gd name="T111" fmla="*/ 14 h 699"/>
                  <a:gd name="T112" fmla="*/ 223 w 414"/>
                  <a:gd name="T113" fmla="*/ 3 h 699"/>
                  <a:gd name="T114" fmla="*/ 265 w 414"/>
                  <a:gd name="T115" fmla="*/ 0 h 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14" h="699">
                    <a:moveTo>
                      <a:pt x="265" y="0"/>
                    </a:moveTo>
                    <a:lnTo>
                      <a:pt x="310" y="3"/>
                    </a:lnTo>
                    <a:lnTo>
                      <a:pt x="355" y="14"/>
                    </a:lnTo>
                    <a:lnTo>
                      <a:pt x="397" y="29"/>
                    </a:lnTo>
                    <a:lnTo>
                      <a:pt x="409" y="38"/>
                    </a:lnTo>
                    <a:lnTo>
                      <a:pt x="414" y="52"/>
                    </a:lnTo>
                    <a:lnTo>
                      <a:pt x="414" y="67"/>
                    </a:lnTo>
                    <a:lnTo>
                      <a:pt x="391" y="145"/>
                    </a:lnTo>
                    <a:lnTo>
                      <a:pt x="388" y="152"/>
                    </a:lnTo>
                    <a:lnTo>
                      <a:pt x="383" y="159"/>
                    </a:lnTo>
                    <a:lnTo>
                      <a:pt x="376" y="164"/>
                    </a:lnTo>
                    <a:lnTo>
                      <a:pt x="367" y="168"/>
                    </a:lnTo>
                    <a:lnTo>
                      <a:pt x="358" y="168"/>
                    </a:lnTo>
                    <a:lnTo>
                      <a:pt x="350" y="166"/>
                    </a:lnTo>
                    <a:lnTo>
                      <a:pt x="327" y="161"/>
                    </a:lnTo>
                    <a:lnTo>
                      <a:pt x="308" y="157"/>
                    </a:lnTo>
                    <a:lnTo>
                      <a:pt x="307" y="157"/>
                    </a:lnTo>
                    <a:lnTo>
                      <a:pt x="289" y="161"/>
                    </a:lnTo>
                    <a:lnTo>
                      <a:pt x="275" y="169"/>
                    </a:lnTo>
                    <a:lnTo>
                      <a:pt x="268" y="187"/>
                    </a:lnTo>
                    <a:lnTo>
                      <a:pt x="267" y="209"/>
                    </a:lnTo>
                    <a:lnTo>
                      <a:pt x="267" y="284"/>
                    </a:lnTo>
                    <a:lnTo>
                      <a:pt x="378" y="284"/>
                    </a:lnTo>
                    <a:lnTo>
                      <a:pt x="393" y="289"/>
                    </a:lnTo>
                    <a:lnTo>
                      <a:pt x="405" y="299"/>
                    </a:lnTo>
                    <a:lnTo>
                      <a:pt x="409" y="317"/>
                    </a:lnTo>
                    <a:lnTo>
                      <a:pt x="409" y="384"/>
                    </a:lnTo>
                    <a:lnTo>
                      <a:pt x="405" y="400"/>
                    </a:lnTo>
                    <a:lnTo>
                      <a:pt x="393" y="412"/>
                    </a:lnTo>
                    <a:lnTo>
                      <a:pt x="378" y="415"/>
                    </a:lnTo>
                    <a:lnTo>
                      <a:pt x="267" y="415"/>
                    </a:lnTo>
                    <a:lnTo>
                      <a:pt x="267" y="666"/>
                    </a:lnTo>
                    <a:lnTo>
                      <a:pt x="262" y="683"/>
                    </a:lnTo>
                    <a:lnTo>
                      <a:pt x="251" y="694"/>
                    </a:lnTo>
                    <a:lnTo>
                      <a:pt x="234" y="699"/>
                    </a:lnTo>
                    <a:lnTo>
                      <a:pt x="108" y="699"/>
                    </a:lnTo>
                    <a:lnTo>
                      <a:pt x="92" y="694"/>
                    </a:lnTo>
                    <a:lnTo>
                      <a:pt x="80" y="683"/>
                    </a:lnTo>
                    <a:lnTo>
                      <a:pt x="76" y="666"/>
                    </a:lnTo>
                    <a:lnTo>
                      <a:pt x="76" y="415"/>
                    </a:lnTo>
                    <a:lnTo>
                      <a:pt x="31" y="415"/>
                    </a:lnTo>
                    <a:lnTo>
                      <a:pt x="16" y="410"/>
                    </a:lnTo>
                    <a:lnTo>
                      <a:pt x="4" y="398"/>
                    </a:lnTo>
                    <a:lnTo>
                      <a:pt x="0" y="382"/>
                    </a:lnTo>
                    <a:lnTo>
                      <a:pt x="0" y="317"/>
                    </a:lnTo>
                    <a:lnTo>
                      <a:pt x="4" y="299"/>
                    </a:lnTo>
                    <a:lnTo>
                      <a:pt x="16" y="289"/>
                    </a:lnTo>
                    <a:lnTo>
                      <a:pt x="31" y="284"/>
                    </a:lnTo>
                    <a:lnTo>
                      <a:pt x="76" y="284"/>
                    </a:lnTo>
                    <a:lnTo>
                      <a:pt x="76" y="182"/>
                    </a:lnTo>
                    <a:lnTo>
                      <a:pt x="80" y="142"/>
                    </a:lnTo>
                    <a:lnTo>
                      <a:pt x="88" y="107"/>
                    </a:lnTo>
                    <a:lnTo>
                      <a:pt x="104" y="76"/>
                    </a:lnTo>
                    <a:lnTo>
                      <a:pt x="127" y="50"/>
                    </a:lnTo>
                    <a:lnTo>
                      <a:pt x="154" y="29"/>
                    </a:lnTo>
                    <a:lnTo>
                      <a:pt x="187" y="14"/>
                    </a:lnTo>
                    <a:lnTo>
                      <a:pt x="223" y="3"/>
                    </a:lnTo>
                    <a:lnTo>
                      <a:pt x="2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5"/>
              <p:cNvSpPr>
                <a:spLocks noEditPoints="1"/>
              </p:cNvSpPr>
              <p:nvPr/>
            </p:nvSpPr>
            <p:spPr bwMode="auto">
              <a:xfrm>
                <a:off x="134" y="126"/>
                <a:ext cx="2853" cy="2815"/>
              </a:xfrm>
              <a:custGeom>
                <a:avLst/>
                <a:gdLst>
                  <a:gd name="T0" fmla="*/ 791 w 5705"/>
                  <a:gd name="T1" fmla="*/ 4474 h 5630"/>
                  <a:gd name="T2" fmla="*/ 715 w 5705"/>
                  <a:gd name="T3" fmla="*/ 5061 h 5630"/>
                  <a:gd name="T4" fmla="*/ 1177 w 5705"/>
                  <a:gd name="T5" fmla="*/ 5415 h 5630"/>
                  <a:gd name="T6" fmla="*/ 1722 w 5705"/>
                  <a:gd name="T7" fmla="*/ 5192 h 5630"/>
                  <a:gd name="T8" fmla="*/ 1798 w 5705"/>
                  <a:gd name="T9" fmla="*/ 4604 h 5630"/>
                  <a:gd name="T10" fmla="*/ 1336 w 5705"/>
                  <a:gd name="T11" fmla="*/ 4251 h 5630"/>
                  <a:gd name="T12" fmla="*/ 2283 w 5705"/>
                  <a:gd name="T13" fmla="*/ 1668 h 5630"/>
                  <a:gd name="T14" fmla="*/ 1757 w 5705"/>
                  <a:gd name="T15" fmla="*/ 2294 h 5630"/>
                  <a:gd name="T16" fmla="*/ 1764 w 5705"/>
                  <a:gd name="T17" fmla="*/ 3159 h 5630"/>
                  <a:gd name="T18" fmla="*/ 1978 w 5705"/>
                  <a:gd name="T19" fmla="*/ 3220 h 5630"/>
                  <a:gd name="T20" fmla="*/ 2683 w 5705"/>
                  <a:gd name="T21" fmla="*/ 2820 h 5630"/>
                  <a:gd name="T22" fmla="*/ 3110 w 5705"/>
                  <a:gd name="T23" fmla="*/ 2820 h 5630"/>
                  <a:gd name="T24" fmla="*/ 3815 w 5705"/>
                  <a:gd name="T25" fmla="*/ 3220 h 5630"/>
                  <a:gd name="T26" fmla="*/ 4028 w 5705"/>
                  <a:gd name="T27" fmla="*/ 3159 h 5630"/>
                  <a:gd name="T28" fmla="*/ 4035 w 5705"/>
                  <a:gd name="T29" fmla="*/ 2294 h 5630"/>
                  <a:gd name="T30" fmla="*/ 3509 w 5705"/>
                  <a:gd name="T31" fmla="*/ 1668 h 5630"/>
                  <a:gd name="T32" fmla="*/ 718 w 5705"/>
                  <a:gd name="T33" fmla="*/ 367 h 5630"/>
                  <a:gd name="T34" fmla="*/ 256 w 5705"/>
                  <a:gd name="T35" fmla="*/ 722 h 5630"/>
                  <a:gd name="T36" fmla="*/ 332 w 5705"/>
                  <a:gd name="T37" fmla="*/ 1308 h 5630"/>
                  <a:gd name="T38" fmla="*/ 878 w 5705"/>
                  <a:gd name="T39" fmla="*/ 1531 h 5630"/>
                  <a:gd name="T40" fmla="*/ 1340 w 5705"/>
                  <a:gd name="T41" fmla="*/ 1178 h 5630"/>
                  <a:gd name="T42" fmla="*/ 1264 w 5705"/>
                  <a:gd name="T43" fmla="*/ 590 h 5630"/>
                  <a:gd name="T44" fmla="*/ 4909 w 5705"/>
                  <a:gd name="T45" fmla="*/ 210 h 5630"/>
                  <a:gd name="T46" fmla="*/ 4400 w 5705"/>
                  <a:gd name="T47" fmla="*/ 502 h 5630"/>
                  <a:gd name="T48" fmla="*/ 4400 w 5705"/>
                  <a:gd name="T49" fmla="*/ 1094 h 5630"/>
                  <a:gd name="T50" fmla="*/ 4909 w 5705"/>
                  <a:gd name="T51" fmla="*/ 1386 h 5630"/>
                  <a:gd name="T52" fmla="*/ 5416 w 5705"/>
                  <a:gd name="T53" fmla="*/ 1094 h 5630"/>
                  <a:gd name="T54" fmla="*/ 5416 w 5705"/>
                  <a:gd name="T55" fmla="*/ 502 h 5630"/>
                  <a:gd name="T56" fmla="*/ 4909 w 5705"/>
                  <a:gd name="T57" fmla="*/ 210 h 5630"/>
                  <a:gd name="T58" fmla="*/ 5471 w 5705"/>
                  <a:gd name="T59" fmla="*/ 234 h 5630"/>
                  <a:gd name="T60" fmla="*/ 5700 w 5705"/>
                  <a:gd name="T61" fmla="*/ 891 h 5630"/>
                  <a:gd name="T62" fmla="*/ 5336 w 5705"/>
                  <a:gd name="T63" fmla="*/ 1471 h 5630"/>
                  <a:gd name="T64" fmla="*/ 4642 w 5705"/>
                  <a:gd name="T65" fmla="*/ 1549 h 5630"/>
                  <a:gd name="T66" fmla="*/ 4282 w 5705"/>
                  <a:gd name="T67" fmla="*/ 2159 h 5630"/>
                  <a:gd name="T68" fmla="*/ 4341 w 5705"/>
                  <a:gd name="T69" fmla="*/ 3094 h 5630"/>
                  <a:gd name="T70" fmla="*/ 3817 w 5705"/>
                  <a:gd name="T71" fmla="*/ 3893 h 5630"/>
                  <a:gd name="T72" fmla="*/ 2896 w 5705"/>
                  <a:gd name="T73" fmla="*/ 4211 h 5630"/>
                  <a:gd name="T74" fmla="*/ 1876 w 5705"/>
                  <a:gd name="T75" fmla="*/ 4331 h 5630"/>
                  <a:gd name="T76" fmla="*/ 2034 w 5705"/>
                  <a:gd name="T77" fmla="*/ 5016 h 5630"/>
                  <a:gd name="T78" fmla="*/ 1606 w 5705"/>
                  <a:gd name="T79" fmla="*/ 5549 h 5630"/>
                  <a:gd name="T80" fmla="*/ 905 w 5705"/>
                  <a:gd name="T81" fmla="*/ 5549 h 5630"/>
                  <a:gd name="T82" fmla="*/ 479 w 5705"/>
                  <a:gd name="T83" fmla="*/ 5016 h 5630"/>
                  <a:gd name="T84" fmla="*/ 635 w 5705"/>
                  <a:gd name="T85" fmla="*/ 4334 h 5630"/>
                  <a:gd name="T86" fmla="*/ 1257 w 5705"/>
                  <a:gd name="T87" fmla="*/ 4035 h 5630"/>
                  <a:gd name="T88" fmla="*/ 1873 w 5705"/>
                  <a:gd name="T89" fmla="*/ 3805 h 5630"/>
                  <a:gd name="T90" fmla="*/ 1423 w 5705"/>
                  <a:gd name="T91" fmla="*/ 2969 h 5630"/>
                  <a:gd name="T92" fmla="*/ 1572 w 5705"/>
                  <a:gd name="T93" fmla="*/ 2026 h 5630"/>
                  <a:gd name="T94" fmla="*/ 971 w 5705"/>
                  <a:gd name="T95" fmla="*/ 1729 h 5630"/>
                  <a:gd name="T96" fmla="*/ 299 w 5705"/>
                  <a:gd name="T97" fmla="*/ 1571 h 5630"/>
                  <a:gd name="T98" fmla="*/ 0 w 5705"/>
                  <a:gd name="T99" fmla="*/ 950 h 5630"/>
                  <a:gd name="T100" fmla="*/ 299 w 5705"/>
                  <a:gd name="T101" fmla="*/ 327 h 5630"/>
                  <a:gd name="T102" fmla="*/ 980 w 5705"/>
                  <a:gd name="T103" fmla="*/ 173 h 5630"/>
                  <a:gd name="T104" fmla="*/ 1515 w 5705"/>
                  <a:gd name="T105" fmla="*/ 599 h 5630"/>
                  <a:gd name="T106" fmla="*/ 1523 w 5705"/>
                  <a:gd name="T107" fmla="*/ 1282 h 5630"/>
                  <a:gd name="T108" fmla="*/ 2428 w 5705"/>
                  <a:gd name="T109" fmla="*/ 1300 h 5630"/>
                  <a:gd name="T110" fmla="*/ 3386 w 5705"/>
                  <a:gd name="T111" fmla="*/ 1306 h 5630"/>
                  <a:gd name="T112" fmla="*/ 4178 w 5705"/>
                  <a:gd name="T113" fmla="*/ 1118 h 5630"/>
                  <a:gd name="T114" fmla="*/ 4192 w 5705"/>
                  <a:gd name="T115" fmla="*/ 447 h 5630"/>
                  <a:gd name="T116" fmla="*/ 4725 w 5705"/>
                  <a:gd name="T117" fmla="*/ 21 h 5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705" h="5630">
                    <a:moveTo>
                      <a:pt x="1257" y="4244"/>
                    </a:moveTo>
                    <a:lnTo>
                      <a:pt x="1177" y="4251"/>
                    </a:lnTo>
                    <a:lnTo>
                      <a:pt x="1101" y="4267"/>
                    </a:lnTo>
                    <a:lnTo>
                      <a:pt x="1028" y="4291"/>
                    </a:lnTo>
                    <a:lnTo>
                      <a:pt x="961" y="4326"/>
                    </a:lnTo>
                    <a:lnTo>
                      <a:pt x="897" y="4367"/>
                    </a:lnTo>
                    <a:lnTo>
                      <a:pt x="841" y="4417"/>
                    </a:lnTo>
                    <a:lnTo>
                      <a:pt x="791" y="4474"/>
                    </a:lnTo>
                    <a:lnTo>
                      <a:pt x="749" y="4537"/>
                    </a:lnTo>
                    <a:lnTo>
                      <a:pt x="715" y="4604"/>
                    </a:lnTo>
                    <a:lnTo>
                      <a:pt x="689" y="4677"/>
                    </a:lnTo>
                    <a:lnTo>
                      <a:pt x="673" y="4753"/>
                    </a:lnTo>
                    <a:lnTo>
                      <a:pt x="668" y="4832"/>
                    </a:lnTo>
                    <a:lnTo>
                      <a:pt x="673" y="4912"/>
                    </a:lnTo>
                    <a:lnTo>
                      <a:pt x="689" y="4988"/>
                    </a:lnTo>
                    <a:lnTo>
                      <a:pt x="715" y="5061"/>
                    </a:lnTo>
                    <a:lnTo>
                      <a:pt x="749" y="5128"/>
                    </a:lnTo>
                    <a:lnTo>
                      <a:pt x="791" y="5192"/>
                    </a:lnTo>
                    <a:lnTo>
                      <a:pt x="841" y="5248"/>
                    </a:lnTo>
                    <a:lnTo>
                      <a:pt x="897" y="5298"/>
                    </a:lnTo>
                    <a:lnTo>
                      <a:pt x="961" y="5339"/>
                    </a:lnTo>
                    <a:lnTo>
                      <a:pt x="1028" y="5374"/>
                    </a:lnTo>
                    <a:lnTo>
                      <a:pt x="1101" y="5400"/>
                    </a:lnTo>
                    <a:lnTo>
                      <a:pt x="1177" y="5415"/>
                    </a:lnTo>
                    <a:lnTo>
                      <a:pt x="1257" y="5421"/>
                    </a:lnTo>
                    <a:lnTo>
                      <a:pt x="1336" y="5415"/>
                    </a:lnTo>
                    <a:lnTo>
                      <a:pt x="1412" y="5400"/>
                    </a:lnTo>
                    <a:lnTo>
                      <a:pt x="1485" y="5374"/>
                    </a:lnTo>
                    <a:lnTo>
                      <a:pt x="1553" y="5339"/>
                    </a:lnTo>
                    <a:lnTo>
                      <a:pt x="1615" y="5298"/>
                    </a:lnTo>
                    <a:lnTo>
                      <a:pt x="1672" y="5248"/>
                    </a:lnTo>
                    <a:lnTo>
                      <a:pt x="1722" y="5192"/>
                    </a:lnTo>
                    <a:lnTo>
                      <a:pt x="1764" y="5128"/>
                    </a:lnTo>
                    <a:lnTo>
                      <a:pt x="1798" y="5061"/>
                    </a:lnTo>
                    <a:lnTo>
                      <a:pt x="1824" y="4988"/>
                    </a:lnTo>
                    <a:lnTo>
                      <a:pt x="1840" y="4912"/>
                    </a:lnTo>
                    <a:lnTo>
                      <a:pt x="1845" y="4832"/>
                    </a:lnTo>
                    <a:lnTo>
                      <a:pt x="1840" y="4753"/>
                    </a:lnTo>
                    <a:lnTo>
                      <a:pt x="1824" y="4677"/>
                    </a:lnTo>
                    <a:lnTo>
                      <a:pt x="1798" y="4604"/>
                    </a:lnTo>
                    <a:lnTo>
                      <a:pt x="1764" y="4537"/>
                    </a:lnTo>
                    <a:lnTo>
                      <a:pt x="1722" y="4474"/>
                    </a:lnTo>
                    <a:lnTo>
                      <a:pt x="1672" y="4417"/>
                    </a:lnTo>
                    <a:lnTo>
                      <a:pt x="1615" y="4367"/>
                    </a:lnTo>
                    <a:lnTo>
                      <a:pt x="1553" y="4326"/>
                    </a:lnTo>
                    <a:lnTo>
                      <a:pt x="1485" y="4291"/>
                    </a:lnTo>
                    <a:lnTo>
                      <a:pt x="1412" y="4267"/>
                    </a:lnTo>
                    <a:lnTo>
                      <a:pt x="1336" y="4251"/>
                    </a:lnTo>
                    <a:lnTo>
                      <a:pt x="1257" y="4244"/>
                    </a:lnTo>
                    <a:close/>
                    <a:moveTo>
                      <a:pt x="2896" y="1502"/>
                    </a:moveTo>
                    <a:lnTo>
                      <a:pt x="2785" y="1507"/>
                    </a:lnTo>
                    <a:lnTo>
                      <a:pt x="2678" y="1523"/>
                    </a:lnTo>
                    <a:lnTo>
                      <a:pt x="2574" y="1547"/>
                    </a:lnTo>
                    <a:lnTo>
                      <a:pt x="2472" y="1578"/>
                    </a:lnTo>
                    <a:lnTo>
                      <a:pt x="2377" y="1620"/>
                    </a:lnTo>
                    <a:lnTo>
                      <a:pt x="2283" y="1668"/>
                    </a:lnTo>
                    <a:lnTo>
                      <a:pt x="2197" y="1725"/>
                    </a:lnTo>
                    <a:lnTo>
                      <a:pt x="2113" y="1789"/>
                    </a:lnTo>
                    <a:lnTo>
                      <a:pt x="2037" y="1858"/>
                    </a:lnTo>
                    <a:lnTo>
                      <a:pt x="1966" y="1935"/>
                    </a:lnTo>
                    <a:lnTo>
                      <a:pt x="1904" y="2018"/>
                    </a:lnTo>
                    <a:lnTo>
                      <a:pt x="1847" y="2104"/>
                    </a:lnTo>
                    <a:lnTo>
                      <a:pt x="1798" y="2197"/>
                    </a:lnTo>
                    <a:lnTo>
                      <a:pt x="1757" y="2294"/>
                    </a:lnTo>
                    <a:lnTo>
                      <a:pt x="1724" y="2395"/>
                    </a:lnTo>
                    <a:lnTo>
                      <a:pt x="1700" y="2500"/>
                    </a:lnTo>
                    <a:lnTo>
                      <a:pt x="1686" y="2608"/>
                    </a:lnTo>
                    <a:lnTo>
                      <a:pt x="1681" y="2718"/>
                    </a:lnTo>
                    <a:lnTo>
                      <a:pt x="1686" y="2832"/>
                    </a:lnTo>
                    <a:lnTo>
                      <a:pt x="1703" y="2945"/>
                    </a:lnTo>
                    <a:lnTo>
                      <a:pt x="1729" y="3054"/>
                    </a:lnTo>
                    <a:lnTo>
                      <a:pt x="1764" y="3159"/>
                    </a:lnTo>
                    <a:lnTo>
                      <a:pt x="1809" y="3260"/>
                    </a:lnTo>
                    <a:lnTo>
                      <a:pt x="1862" y="3355"/>
                    </a:lnTo>
                    <a:lnTo>
                      <a:pt x="1923" y="3445"/>
                    </a:lnTo>
                    <a:lnTo>
                      <a:pt x="1932" y="3396"/>
                    </a:lnTo>
                    <a:lnTo>
                      <a:pt x="1940" y="3348"/>
                    </a:lnTo>
                    <a:lnTo>
                      <a:pt x="1951" y="3301"/>
                    </a:lnTo>
                    <a:lnTo>
                      <a:pt x="1963" y="3258"/>
                    </a:lnTo>
                    <a:lnTo>
                      <a:pt x="1978" y="3220"/>
                    </a:lnTo>
                    <a:lnTo>
                      <a:pt x="1994" y="3185"/>
                    </a:lnTo>
                    <a:lnTo>
                      <a:pt x="2013" y="3156"/>
                    </a:lnTo>
                    <a:lnTo>
                      <a:pt x="2034" y="3133"/>
                    </a:lnTo>
                    <a:lnTo>
                      <a:pt x="2058" y="3120"/>
                    </a:lnTo>
                    <a:lnTo>
                      <a:pt x="2531" y="2931"/>
                    </a:lnTo>
                    <a:lnTo>
                      <a:pt x="2641" y="2838"/>
                    </a:lnTo>
                    <a:lnTo>
                      <a:pt x="2660" y="2826"/>
                    </a:lnTo>
                    <a:lnTo>
                      <a:pt x="2683" y="2820"/>
                    </a:lnTo>
                    <a:lnTo>
                      <a:pt x="2704" y="2822"/>
                    </a:lnTo>
                    <a:lnTo>
                      <a:pt x="2724" y="2829"/>
                    </a:lnTo>
                    <a:lnTo>
                      <a:pt x="2742" y="2841"/>
                    </a:lnTo>
                    <a:lnTo>
                      <a:pt x="2896" y="2995"/>
                    </a:lnTo>
                    <a:lnTo>
                      <a:pt x="3050" y="2841"/>
                    </a:lnTo>
                    <a:lnTo>
                      <a:pt x="3069" y="2829"/>
                    </a:lnTo>
                    <a:lnTo>
                      <a:pt x="3088" y="2822"/>
                    </a:lnTo>
                    <a:lnTo>
                      <a:pt x="3110" y="2820"/>
                    </a:lnTo>
                    <a:lnTo>
                      <a:pt x="3131" y="2826"/>
                    </a:lnTo>
                    <a:lnTo>
                      <a:pt x="3150" y="2838"/>
                    </a:lnTo>
                    <a:lnTo>
                      <a:pt x="3261" y="2931"/>
                    </a:lnTo>
                    <a:lnTo>
                      <a:pt x="3734" y="3120"/>
                    </a:lnTo>
                    <a:lnTo>
                      <a:pt x="3758" y="3133"/>
                    </a:lnTo>
                    <a:lnTo>
                      <a:pt x="3779" y="3156"/>
                    </a:lnTo>
                    <a:lnTo>
                      <a:pt x="3798" y="3185"/>
                    </a:lnTo>
                    <a:lnTo>
                      <a:pt x="3815" y="3220"/>
                    </a:lnTo>
                    <a:lnTo>
                      <a:pt x="3829" y="3258"/>
                    </a:lnTo>
                    <a:lnTo>
                      <a:pt x="3841" y="3301"/>
                    </a:lnTo>
                    <a:lnTo>
                      <a:pt x="3851" y="3348"/>
                    </a:lnTo>
                    <a:lnTo>
                      <a:pt x="3862" y="3396"/>
                    </a:lnTo>
                    <a:lnTo>
                      <a:pt x="3869" y="3445"/>
                    </a:lnTo>
                    <a:lnTo>
                      <a:pt x="3931" y="3355"/>
                    </a:lnTo>
                    <a:lnTo>
                      <a:pt x="3983" y="3260"/>
                    </a:lnTo>
                    <a:lnTo>
                      <a:pt x="4028" y="3159"/>
                    </a:lnTo>
                    <a:lnTo>
                      <a:pt x="4064" y="3054"/>
                    </a:lnTo>
                    <a:lnTo>
                      <a:pt x="4090" y="2945"/>
                    </a:lnTo>
                    <a:lnTo>
                      <a:pt x="4106" y="2832"/>
                    </a:lnTo>
                    <a:lnTo>
                      <a:pt x="4111" y="2718"/>
                    </a:lnTo>
                    <a:lnTo>
                      <a:pt x="4106" y="2608"/>
                    </a:lnTo>
                    <a:lnTo>
                      <a:pt x="4092" y="2500"/>
                    </a:lnTo>
                    <a:lnTo>
                      <a:pt x="4068" y="2395"/>
                    </a:lnTo>
                    <a:lnTo>
                      <a:pt x="4035" y="2294"/>
                    </a:lnTo>
                    <a:lnTo>
                      <a:pt x="3995" y="2197"/>
                    </a:lnTo>
                    <a:lnTo>
                      <a:pt x="3945" y="2106"/>
                    </a:lnTo>
                    <a:lnTo>
                      <a:pt x="3889" y="2018"/>
                    </a:lnTo>
                    <a:lnTo>
                      <a:pt x="3825" y="1935"/>
                    </a:lnTo>
                    <a:lnTo>
                      <a:pt x="3754" y="1858"/>
                    </a:lnTo>
                    <a:lnTo>
                      <a:pt x="3678" y="1789"/>
                    </a:lnTo>
                    <a:lnTo>
                      <a:pt x="3597" y="1725"/>
                    </a:lnTo>
                    <a:lnTo>
                      <a:pt x="3509" y="1668"/>
                    </a:lnTo>
                    <a:lnTo>
                      <a:pt x="3417" y="1620"/>
                    </a:lnTo>
                    <a:lnTo>
                      <a:pt x="3320" y="1578"/>
                    </a:lnTo>
                    <a:lnTo>
                      <a:pt x="3219" y="1547"/>
                    </a:lnTo>
                    <a:lnTo>
                      <a:pt x="3114" y="1523"/>
                    </a:lnTo>
                    <a:lnTo>
                      <a:pt x="3007" y="1507"/>
                    </a:lnTo>
                    <a:lnTo>
                      <a:pt x="2896" y="1502"/>
                    </a:lnTo>
                    <a:close/>
                    <a:moveTo>
                      <a:pt x="798" y="362"/>
                    </a:moveTo>
                    <a:lnTo>
                      <a:pt x="718" y="367"/>
                    </a:lnTo>
                    <a:lnTo>
                      <a:pt x="642" y="383"/>
                    </a:lnTo>
                    <a:lnTo>
                      <a:pt x="569" y="409"/>
                    </a:lnTo>
                    <a:lnTo>
                      <a:pt x="500" y="441"/>
                    </a:lnTo>
                    <a:lnTo>
                      <a:pt x="438" y="485"/>
                    </a:lnTo>
                    <a:lnTo>
                      <a:pt x="383" y="535"/>
                    </a:lnTo>
                    <a:lnTo>
                      <a:pt x="332" y="590"/>
                    </a:lnTo>
                    <a:lnTo>
                      <a:pt x="289" y="653"/>
                    </a:lnTo>
                    <a:lnTo>
                      <a:pt x="256" y="722"/>
                    </a:lnTo>
                    <a:lnTo>
                      <a:pt x="230" y="794"/>
                    </a:lnTo>
                    <a:lnTo>
                      <a:pt x="215" y="871"/>
                    </a:lnTo>
                    <a:lnTo>
                      <a:pt x="209" y="950"/>
                    </a:lnTo>
                    <a:lnTo>
                      <a:pt x="215" y="1030"/>
                    </a:lnTo>
                    <a:lnTo>
                      <a:pt x="230" y="1106"/>
                    </a:lnTo>
                    <a:lnTo>
                      <a:pt x="256" y="1178"/>
                    </a:lnTo>
                    <a:lnTo>
                      <a:pt x="289" y="1246"/>
                    </a:lnTo>
                    <a:lnTo>
                      <a:pt x="332" y="1308"/>
                    </a:lnTo>
                    <a:lnTo>
                      <a:pt x="383" y="1365"/>
                    </a:lnTo>
                    <a:lnTo>
                      <a:pt x="438" y="1415"/>
                    </a:lnTo>
                    <a:lnTo>
                      <a:pt x="500" y="1457"/>
                    </a:lnTo>
                    <a:lnTo>
                      <a:pt x="569" y="1492"/>
                    </a:lnTo>
                    <a:lnTo>
                      <a:pt x="642" y="1516"/>
                    </a:lnTo>
                    <a:lnTo>
                      <a:pt x="718" y="1531"/>
                    </a:lnTo>
                    <a:lnTo>
                      <a:pt x="798" y="1538"/>
                    </a:lnTo>
                    <a:lnTo>
                      <a:pt x="878" y="1531"/>
                    </a:lnTo>
                    <a:lnTo>
                      <a:pt x="954" y="1516"/>
                    </a:lnTo>
                    <a:lnTo>
                      <a:pt x="1026" y="1492"/>
                    </a:lnTo>
                    <a:lnTo>
                      <a:pt x="1094" y="1457"/>
                    </a:lnTo>
                    <a:lnTo>
                      <a:pt x="1156" y="1415"/>
                    </a:lnTo>
                    <a:lnTo>
                      <a:pt x="1213" y="1365"/>
                    </a:lnTo>
                    <a:lnTo>
                      <a:pt x="1264" y="1308"/>
                    </a:lnTo>
                    <a:lnTo>
                      <a:pt x="1305" y="1246"/>
                    </a:lnTo>
                    <a:lnTo>
                      <a:pt x="1340" y="1178"/>
                    </a:lnTo>
                    <a:lnTo>
                      <a:pt x="1364" y="1106"/>
                    </a:lnTo>
                    <a:lnTo>
                      <a:pt x="1380" y="1030"/>
                    </a:lnTo>
                    <a:lnTo>
                      <a:pt x="1386" y="950"/>
                    </a:lnTo>
                    <a:lnTo>
                      <a:pt x="1380" y="871"/>
                    </a:lnTo>
                    <a:lnTo>
                      <a:pt x="1364" y="794"/>
                    </a:lnTo>
                    <a:lnTo>
                      <a:pt x="1340" y="722"/>
                    </a:lnTo>
                    <a:lnTo>
                      <a:pt x="1305" y="653"/>
                    </a:lnTo>
                    <a:lnTo>
                      <a:pt x="1264" y="590"/>
                    </a:lnTo>
                    <a:lnTo>
                      <a:pt x="1213" y="535"/>
                    </a:lnTo>
                    <a:lnTo>
                      <a:pt x="1156" y="485"/>
                    </a:lnTo>
                    <a:lnTo>
                      <a:pt x="1094" y="441"/>
                    </a:lnTo>
                    <a:lnTo>
                      <a:pt x="1026" y="409"/>
                    </a:lnTo>
                    <a:lnTo>
                      <a:pt x="954" y="383"/>
                    </a:lnTo>
                    <a:lnTo>
                      <a:pt x="878" y="367"/>
                    </a:lnTo>
                    <a:lnTo>
                      <a:pt x="798" y="362"/>
                    </a:lnTo>
                    <a:close/>
                    <a:moveTo>
                      <a:pt x="4909" y="210"/>
                    </a:moveTo>
                    <a:lnTo>
                      <a:pt x="4829" y="215"/>
                    </a:lnTo>
                    <a:lnTo>
                      <a:pt x="4751" y="230"/>
                    </a:lnTo>
                    <a:lnTo>
                      <a:pt x="4680" y="256"/>
                    </a:lnTo>
                    <a:lnTo>
                      <a:pt x="4611" y="291"/>
                    </a:lnTo>
                    <a:lnTo>
                      <a:pt x="4549" y="332"/>
                    </a:lnTo>
                    <a:lnTo>
                      <a:pt x="4493" y="383"/>
                    </a:lnTo>
                    <a:lnTo>
                      <a:pt x="4443" y="438"/>
                    </a:lnTo>
                    <a:lnTo>
                      <a:pt x="4400" y="502"/>
                    </a:lnTo>
                    <a:lnTo>
                      <a:pt x="4367" y="569"/>
                    </a:lnTo>
                    <a:lnTo>
                      <a:pt x="4341" y="642"/>
                    </a:lnTo>
                    <a:lnTo>
                      <a:pt x="4326" y="718"/>
                    </a:lnTo>
                    <a:lnTo>
                      <a:pt x="4320" y="798"/>
                    </a:lnTo>
                    <a:lnTo>
                      <a:pt x="4326" y="877"/>
                    </a:lnTo>
                    <a:lnTo>
                      <a:pt x="4341" y="954"/>
                    </a:lnTo>
                    <a:lnTo>
                      <a:pt x="4367" y="1026"/>
                    </a:lnTo>
                    <a:lnTo>
                      <a:pt x="4400" y="1094"/>
                    </a:lnTo>
                    <a:lnTo>
                      <a:pt x="4443" y="1156"/>
                    </a:lnTo>
                    <a:lnTo>
                      <a:pt x="4493" y="1213"/>
                    </a:lnTo>
                    <a:lnTo>
                      <a:pt x="4549" y="1263"/>
                    </a:lnTo>
                    <a:lnTo>
                      <a:pt x="4611" y="1305"/>
                    </a:lnTo>
                    <a:lnTo>
                      <a:pt x="4680" y="1339"/>
                    </a:lnTo>
                    <a:lnTo>
                      <a:pt x="4751" y="1364"/>
                    </a:lnTo>
                    <a:lnTo>
                      <a:pt x="4829" y="1379"/>
                    </a:lnTo>
                    <a:lnTo>
                      <a:pt x="4909" y="1386"/>
                    </a:lnTo>
                    <a:lnTo>
                      <a:pt x="4988" y="1379"/>
                    </a:lnTo>
                    <a:lnTo>
                      <a:pt x="5065" y="1364"/>
                    </a:lnTo>
                    <a:lnTo>
                      <a:pt x="5137" y="1339"/>
                    </a:lnTo>
                    <a:lnTo>
                      <a:pt x="5205" y="1305"/>
                    </a:lnTo>
                    <a:lnTo>
                      <a:pt x="5267" y="1263"/>
                    </a:lnTo>
                    <a:lnTo>
                      <a:pt x="5324" y="1213"/>
                    </a:lnTo>
                    <a:lnTo>
                      <a:pt x="5374" y="1156"/>
                    </a:lnTo>
                    <a:lnTo>
                      <a:pt x="5416" y="1094"/>
                    </a:lnTo>
                    <a:lnTo>
                      <a:pt x="5451" y="1026"/>
                    </a:lnTo>
                    <a:lnTo>
                      <a:pt x="5475" y="954"/>
                    </a:lnTo>
                    <a:lnTo>
                      <a:pt x="5490" y="877"/>
                    </a:lnTo>
                    <a:lnTo>
                      <a:pt x="5496" y="798"/>
                    </a:lnTo>
                    <a:lnTo>
                      <a:pt x="5490" y="718"/>
                    </a:lnTo>
                    <a:lnTo>
                      <a:pt x="5475" y="642"/>
                    </a:lnTo>
                    <a:lnTo>
                      <a:pt x="5451" y="569"/>
                    </a:lnTo>
                    <a:lnTo>
                      <a:pt x="5416" y="502"/>
                    </a:lnTo>
                    <a:lnTo>
                      <a:pt x="5374" y="438"/>
                    </a:lnTo>
                    <a:lnTo>
                      <a:pt x="5324" y="383"/>
                    </a:lnTo>
                    <a:lnTo>
                      <a:pt x="5267" y="332"/>
                    </a:lnTo>
                    <a:lnTo>
                      <a:pt x="5205" y="291"/>
                    </a:lnTo>
                    <a:lnTo>
                      <a:pt x="5137" y="256"/>
                    </a:lnTo>
                    <a:lnTo>
                      <a:pt x="5065" y="230"/>
                    </a:lnTo>
                    <a:lnTo>
                      <a:pt x="4988" y="215"/>
                    </a:lnTo>
                    <a:lnTo>
                      <a:pt x="4909" y="210"/>
                    </a:lnTo>
                    <a:close/>
                    <a:moveTo>
                      <a:pt x="4909" y="0"/>
                    </a:moveTo>
                    <a:lnTo>
                      <a:pt x="5001" y="5"/>
                    </a:lnTo>
                    <a:lnTo>
                      <a:pt x="5091" y="21"/>
                    </a:lnTo>
                    <a:lnTo>
                      <a:pt x="5177" y="47"/>
                    </a:lnTo>
                    <a:lnTo>
                      <a:pt x="5259" y="82"/>
                    </a:lnTo>
                    <a:lnTo>
                      <a:pt x="5336" y="125"/>
                    </a:lnTo>
                    <a:lnTo>
                      <a:pt x="5407" y="175"/>
                    </a:lnTo>
                    <a:lnTo>
                      <a:pt x="5471" y="234"/>
                    </a:lnTo>
                    <a:lnTo>
                      <a:pt x="5530" y="300"/>
                    </a:lnTo>
                    <a:lnTo>
                      <a:pt x="5582" y="371"/>
                    </a:lnTo>
                    <a:lnTo>
                      <a:pt x="5625" y="447"/>
                    </a:lnTo>
                    <a:lnTo>
                      <a:pt x="5660" y="530"/>
                    </a:lnTo>
                    <a:lnTo>
                      <a:pt x="5684" y="614"/>
                    </a:lnTo>
                    <a:lnTo>
                      <a:pt x="5700" y="704"/>
                    </a:lnTo>
                    <a:lnTo>
                      <a:pt x="5705" y="798"/>
                    </a:lnTo>
                    <a:lnTo>
                      <a:pt x="5700" y="891"/>
                    </a:lnTo>
                    <a:lnTo>
                      <a:pt x="5684" y="980"/>
                    </a:lnTo>
                    <a:lnTo>
                      <a:pt x="5660" y="1066"/>
                    </a:lnTo>
                    <a:lnTo>
                      <a:pt x="5625" y="1147"/>
                    </a:lnTo>
                    <a:lnTo>
                      <a:pt x="5582" y="1225"/>
                    </a:lnTo>
                    <a:lnTo>
                      <a:pt x="5530" y="1296"/>
                    </a:lnTo>
                    <a:lnTo>
                      <a:pt x="5471" y="1362"/>
                    </a:lnTo>
                    <a:lnTo>
                      <a:pt x="5407" y="1419"/>
                    </a:lnTo>
                    <a:lnTo>
                      <a:pt x="5336" y="1471"/>
                    </a:lnTo>
                    <a:lnTo>
                      <a:pt x="5259" y="1514"/>
                    </a:lnTo>
                    <a:lnTo>
                      <a:pt x="5177" y="1549"/>
                    </a:lnTo>
                    <a:lnTo>
                      <a:pt x="5091" y="1575"/>
                    </a:lnTo>
                    <a:lnTo>
                      <a:pt x="5001" y="1590"/>
                    </a:lnTo>
                    <a:lnTo>
                      <a:pt x="4909" y="1595"/>
                    </a:lnTo>
                    <a:lnTo>
                      <a:pt x="4817" y="1590"/>
                    </a:lnTo>
                    <a:lnTo>
                      <a:pt x="4727" y="1575"/>
                    </a:lnTo>
                    <a:lnTo>
                      <a:pt x="4642" y="1549"/>
                    </a:lnTo>
                    <a:lnTo>
                      <a:pt x="4561" y="1516"/>
                    </a:lnTo>
                    <a:lnTo>
                      <a:pt x="4485" y="1473"/>
                    </a:lnTo>
                    <a:lnTo>
                      <a:pt x="4414" y="1422"/>
                    </a:lnTo>
                    <a:lnTo>
                      <a:pt x="4057" y="1779"/>
                    </a:lnTo>
                    <a:lnTo>
                      <a:pt x="4123" y="1867"/>
                    </a:lnTo>
                    <a:lnTo>
                      <a:pt x="4184" y="1960"/>
                    </a:lnTo>
                    <a:lnTo>
                      <a:pt x="4236" y="2057"/>
                    </a:lnTo>
                    <a:lnTo>
                      <a:pt x="4282" y="2159"/>
                    </a:lnTo>
                    <a:lnTo>
                      <a:pt x="4320" y="2265"/>
                    </a:lnTo>
                    <a:lnTo>
                      <a:pt x="4350" y="2374"/>
                    </a:lnTo>
                    <a:lnTo>
                      <a:pt x="4372" y="2486"/>
                    </a:lnTo>
                    <a:lnTo>
                      <a:pt x="4386" y="2601"/>
                    </a:lnTo>
                    <a:lnTo>
                      <a:pt x="4390" y="2718"/>
                    </a:lnTo>
                    <a:lnTo>
                      <a:pt x="4384" y="2846"/>
                    </a:lnTo>
                    <a:lnTo>
                      <a:pt x="4369" y="2973"/>
                    </a:lnTo>
                    <a:lnTo>
                      <a:pt x="4341" y="3094"/>
                    </a:lnTo>
                    <a:lnTo>
                      <a:pt x="4307" y="3213"/>
                    </a:lnTo>
                    <a:lnTo>
                      <a:pt x="4260" y="3326"/>
                    </a:lnTo>
                    <a:lnTo>
                      <a:pt x="4206" y="3436"/>
                    </a:lnTo>
                    <a:lnTo>
                      <a:pt x="4144" y="3540"/>
                    </a:lnTo>
                    <a:lnTo>
                      <a:pt x="4073" y="3637"/>
                    </a:lnTo>
                    <a:lnTo>
                      <a:pt x="3993" y="3729"/>
                    </a:lnTo>
                    <a:lnTo>
                      <a:pt x="3908" y="3815"/>
                    </a:lnTo>
                    <a:lnTo>
                      <a:pt x="3817" y="3893"/>
                    </a:lnTo>
                    <a:lnTo>
                      <a:pt x="3718" y="3964"/>
                    </a:lnTo>
                    <a:lnTo>
                      <a:pt x="3614" y="4026"/>
                    </a:lnTo>
                    <a:lnTo>
                      <a:pt x="3505" y="4082"/>
                    </a:lnTo>
                    <a:lnTo>
                      <a:pt x="3391" y="4127"/>
                    </a:lnTo>
                    <a:lnTo>
                      <a:pt x="3273" y="4163"/>
                    </a:lnTo>
                    <a:lnTo>
                      <a:pt x="3150" y="4189"/>
                    </a:lnTo>
                    <a:lnTo>
                      <a:pt x="3026" y="4204"/>
                    </a:lnTo>
                    <a:lnTo>
                      <a:pt x="2896" y="4211"/>
                    </a:lnTo>
                    <a:lnTo>
                      <a:pt x="2782" y="4206"/>
                    </a:lnTo>
                    <a:lnTo>
                      <a:pt x="2669" y="4194"/>
                    </a:lnTo>
                    <a:lnTo>
                      <a:pt x="2560" y="4173"/>
                    </a:lnTo>
                    <a:lnTo>
                      <a:pt x="2453" y="4144"/>
                    </a:lnTo>
                    <a:lnTo>
                      <a:pt x="2351" y="4108"/>
                    </a:lnTo>
                    <a:lnTo>
                      <a:pt x="2250" y="4064"/>
                    </a:lnTo>
                    <a:lnTo>
                      <a:pt x="2155" y="4014"/>
                    </a:lnTo>
                    <a:lnTo>
                      <a:pt x="1876" y="4331"/>
                    </a:lnTo>
                    <a:lnTo>
                      <a:pt x="1928" y="4402"/>
                    </a:lnTo>
                    <a:lnTo>
                      <a:pt x="1972" y="4479"/>
                    </a:lnTo>
                    <a:lnTo>
                      <a:pt x="2006" y="4563"/>
                    </a:lnTo>
                    <a:lnTo>
                      <a:pt x="2032" y="4649"/>
                    </a:lnTo>
                    <a:lnTo>
                      <a:pt x="2049" y="4739"/>
                    </a:lnTo>
                    <a:lnTo>
                      <a:pt x="2055" y="4832"/>
                    </a:lnTo>
                    <a:lnTo>
                      <a:pt x="2049" y="4926"/>
                    </a:lnTo>
                    <a:lnTo>
                      <a:pt x="2034" y="5016"/>
                    </a:lnTo>
                    <a:lnTo>
                      <a:pt x="2008" y="5101"/>
                    </a:lnTo>
                    <a:lnTo>
                      <a:pt x="1973" y="5184"/>
                    </a:lnTo>
                    <a:lnTo>
                      <a:pt x="1930" y="5260"/>
                    </a:lnTo>
                    <a:lnTo>
                      <a:pt x="1878" y="5331"/>
                    </a:lnTo>
                    <a:lnTo>
                      <a:pt x="1821" y="5396"/>
                    </a:lnTo>
                    <a:lnTo>
                      <a:pt x="1755" y="5455"/>
                    </a:lnTo>
                    <a:lnTo>
                      <a:pt x="1684" y="5505"/>
                    </a:lnTo>
                    <a:lnTo>
                      <a:pt x="1606" y="5549"/>
                    </a:lnTo>
                    <a:lnTo>
                      <a:pt x="1525" y="5583"/>
                    </a:lnTo>
                    <a:lnTo>
                      <a:pt x="1438" y="5609"/>
                    </a:lnTo>
                    <a:lnTo>
                      <a:pt x="1350" y="5625"/>
                    </a:lnTo>
                    <a:lnTo>
                      <a:pt x="1257" y="5630"/>
                    </a:lnTo>
                    <a:lnTo>
                      <a:pt x="1163" y="5625"/>
                    </a:lnTo>
                    <a:lnTo>
                      <a:pt x="1073" y="5609"/>
                    </a:lnTo>
                    <a:lnTo>
                      <a:pt x="988" y="5583"/>
                    </a:lnTo>
                    <a:lnTo>
                      <a:pt x="905" y="5549"/>
                    </a:lnTo>
                    <a:lnTo>
                      <a:pt x="829" y="5505"/>
                    </a:lnTo>
                    <a:lnTo>
                      <a:pt x="758" y="5455"/>
                    </a:lnTo>
                    <a:lnTo>
                      <a:pt x="692" y="5396"/>
                    </a:lnTo>
                    <a:lnTo>
                      <a:pt x="635" y="5331"/>
                    </a:lnTo>
                    <a:lnTo>
                      <a:pt x="583" y="5260"/>
                    </a:lnTo>
                    <a:lnTo>
                      <a:pt x="540" y="5184"/>
                    </a:lnTo>
                    <a:lnTo>
                      <a:pt x="505" y="5101"/>
                    </a:lnTo>
                    <a:lnTo>
                      <a:pt x="479" y="5016"/>
                    </a:lnTo>
                    <a:lnTo>
                      <a:pt x="464" y="4926"/>
                    </a:lnTo>
                    <a:lnTo>
                      <a:pt x="459" y="4832"/>
                    </a:lnTo>
                    <a:lnTo>
                      <a:pt x="464" y="4739"/>
                    </a:lnTo>
                    <a:lnTo>
                      <a:pt x="479" y="4651"/>
                    </a:lnTo>
                    <a:lnTo>
                      <a:pt x="505" y="4564"/>
                    </a:lnTo>
                    <a:lnTo>
                      <a:pt x="540" y="4483"/>
                    </a:lnTo>
                    <a:lnTo>
                      <a:pt x="583" y="4405"/>
                    </a:lnTo>
                    <a:lnTo>
                      <a:pt x="635" y="4334"/>
                    </a:lnTo>
                    <a:lnTo>
                      <a:pt x="692" y="4268"/>
                    </a:lnTo>
                    <a:lnTo>
                      <a:pt x="758" y="4211"/>
                    </a:lnTo>
                    <a:lnTo>
                      <a:pt x="829" y="4159"/>
                    </a:lnTo>
                    <a:lnTo>
                      <a:pt x="905" y="4116"/>
                    </a:lnTo>
                    <a:lnTo>
                      <a:pt x="988" y="4082"/>
                    </a:lnTo>
                    <a:lnTo>
                      <a:pt x="1073" y="4056"/>
                    </a:lnTo>
                    <a:lnTo>
                      <a:pt x="1163" y="4040"/>
                    </a:lnTo>
                    <a:lnTo>
                      <a:pt x="1257" y="4035"/>
                    </a:lnTo>
                    <a:lnTo>
                      <a:pt x="1340" y="4040"/>
                    </a:lnTo>
                    <a:lnTo>
                      <a:pt x="1419" y="4052"/>
                    </a:lnTo>
                    <a:lnTo>
                      <a:pt x="1496" y="4073"/>
                    </a:lnTo>
                    <a:lnTo>
                      <a:pt x="1570" y="4099"/>
                    </a:lnTo>
                    <a:lnTo>
                      <a:pt x="1641" y="4133"/>
                    </a:lnTo>
                    <a:lnTo>
                      <a:pt x="1707" y="4175"/>
                    </a:lnTo>
                    <a:lnTo>
                      <a:pt x="1963" y="3883"/>
                    </a:lnTo>
                    <a:lnTo>
                      <a:pt x="1873" y="3805"/>
                    </a:lnTo>
                    <a:lnTo>
                      <a:pt x="1790" y="3720"/>
                    </a:lnTo>
                    <a:lnTo>
                      <a:pt x="1714" y="3628"/>
                    </a:lnTo>
                    <a:lnTo>
                      <a:pt x="1644" y="3531"/>
                    </a:lnTo>
                    <a:lnTo>
                      <a:pt x="1582" y="3428"/>
                    </a:lnTo>
                    <a:lnTo>
                      <a:pt x="1528" y="3320"/>
                    </a:lnTo>
                    <a:lnTo>
                      <a:pt x="1485" y="3206"/>
                    </a:lnTo>
                    <a:lnTo>
                      <a:pt x="1449" y="3090"/>
                    </a:lnTo>
                    <a:lnTo>
                      <a:pt x="1423" y="2969"/>
                    </a:lnTo>
                    <a:lnTo>
                      <a:pt x="1407" y="2845"/>
                    </a:lnTo>
                    <a:lnTo>
                      <a:pt x="1402" y="2718"/>
                    </a:lnTo>
                    <a:lnTo>
                      <a:pt x="1407" y="2594"/>
                    </a:lnTo>
                    <a:lnTo>
                      <a:pt x="1423" y="2473"/>
                    </a:lnTo>
                    <a:lnTo>
                      <a:pt x="1447" y="2357"/>
                    </a:lnTo>
                    <a:lnTo>
                      <a:pt x="1480" y="2242"/>
                    </a:lnTo>
                    <a:lnTo>
                      <a:pt x="1521" y="2132"/>
                    </a:lnTo>
                    <a:lnTo>
                      <a:pt x="1572" y="2026"/>
                    </a:lnTo>
                    <a:lnTo>
                      <a:pt x="1631" y="1926"/>
                    </a:lnTo>
                    <a:lnTo>
                      <a:pt x="1696" y="1829"/>
                    </a:lnTo>
                    <a:lnTo>
                      <a:pt x="1340" y="1535"/>
                    </a:lnTo>
                    <a:lnTo>
                      <a:pt x="1276" y="1587"/>
                    </a:lnTo>
                    <a:lnTo>
                      <a:pt x="1206" y="1633"/>
                    </a:lnTo>
                    <a:lnTo>
                      <a:pt x="1132" y="1673"/>
                    </a:lnTo>
                    <a:lnTo>
                      <a:pt x="1054" y="1704"/>
                    </a:lnTo>
                    <a:lnTo>
                      <a:pt x="971" y="1729"/>
                    </a:lnTo>
                    <a:lnTo>
                      <a:pt x="886" y="1742"/>
                    </a:lnTo>
                    <a:lnTo>
                      <a:pt x="798" y="1748"/>
                    </a:lnTo>
                    <a:lnTo>
                      <a:pt x="704" y="1742"/>
                    </a:lnTo>
                    <a:lnTo>
                      <a:pt x="614" y="1725"/>
                    </a:lnTo>
                    <a:lnTo>
                      <a:pt x="530" y="1701"/>
                    </a:lnTo>
                    <a:lnTo>
                      <a:pt x="447" y="1666"/>
                    </a:lnTo>
                    <a:lnTo>
                      <a:pt x="370" y="1623"/>
                    </a:lnTo>
                    <a:lnTo>
                      <a:pt x="299" y="1571"/>
                    </a:lnTo>
                    <a:lnTo>
                      <a:pt x="234" y="1512"/>
                    </a:lnTo>
                    <a:lnTo>
                      <a:pt x="175" y="1448"/>
                    </a:lnTo>
                    <a:lnTo>
                      <a:pt x="125" y="1377"/>
                    </a:lnTo>
                    <a:lnTo>
                      <a:pt x="81" y="1300"/>
                    </a:lnTo>
                    <a:lnTo>
                      <a:pt x="47" y="1218"/>
                    </a:lnTo>
                    <a:lnTo>
                      <a:pt x="21" y="1132"/>
                    </a:lnTo>
                    <a:lnTo>
                      <a:pt x="5" y="1042"/>
                    </a:lnTo>
                    <a:lnTo>
                      <a:pt x="0" y="950"/>
                    </a:lnTo>
                    <a:lnTo>
                      <a:pt x="5" y="857"/>
                    </a:lnTo>
                    <a:lnTo>
                      <a:pt x="21" y="767"/>
                    </a:lnTo>
                    <a:lnTo>
                      <a:pt x="47" y="682"/>
                    </a:lnTo>
                    <a:lnTo>
                      <a:pt x="81" y="599"/>
                    </a:lnTo>
                    <a:lnTo>
                      <a:pt x="125" y="523"/>
                    </a:lnTo>
                    <a:lnTo>
                      <a:pt x="175" y="452"/>
                    </a:lnTo>
                    <a:lnTo>
                      <a:pt x="234" y="386"/>
                    </a:lnTo>
                    <a:lnTo>
                      <a:pt x="299" y="327"/>
                    </a:lnTo>
                    <a:lnTo>
                      <a:pt x="370" y="277"/>
                    </a:lnTo>
                    <a:lnTo>
                      <a:pt x="447" y="234"/>
                    </a:lnTo>
                    <a:lnTo>
                      <a:pt x="530" y="199"/>
                    </a:lnTo>
                    <a:lnTo>
                      <a:pt x="614" y="173"/>
                    </a:lnTo>
                    <a:lnTo>
                      <a:pt x="704" y="158"/>
                    </a:lnTo>
                    <a:lnTo>
                      <a:pt x="798" y="153"/>
                    </a:lnTo>
                    <a:lnTo>
                      <a:pt x="890" y="158"/>
                    </a:lnTo>
                    <a:lnTo>
                      <a:pt x="980" y="173"/>
                    </a:lnTo>
                    <a:lnTo>
                      <a:pt x="1066" y="199"/>
                    </a:lnTo>
                    <a:lnTo>
                      <a:pt x="1148" y="234"/>
                    </a:lnTo>
                    <a:lnTo>
                      <a:pt x="1225" y="277"/>
                    </a:lnTo>
                    <a:lnTo>
                      <a:pt x="1296" y="327"/>
                    </a:lnTo>
                    <a:lnTo>
                      <a:pt x="1362" y="386"/>
                    </a:lnTo>
                    <a:lnTo>
                      <a:pt x="1419" y="452"/>
                    </a:lnTo>
                    <a:lnTo>
                      <a:pt x="1471" y="523"/>
                    </a:lnTo>
                    <a:lnTo>
                      <a:pt x="1515" y="599"/>
                    </a:lnTo>
                    <a:lnTo>
                      <a:pt x="1549" y="682"/>
                    </a:lnTo>
                    <a:lnTo>
                      <a:pt x="1573" y="767"/>
                    </a:lnTo>
                    <a:lnTo>
                      <a:pt x="1591" y="857"/>
                    </a:lnTo>
                    <a:lnTo>
                      <a:pt x="1596" y="950"/>
                    </a:lnTo>
                    <a:lnTo>
                      <a:pt x="1591" y="1037"/>
                    </a:lnTo>
                    <a:lnTo>
                      <a:pt x="1577" y="1123"/>
                    </a:lnTo>
                    <a:lnTo>
                      <a:pt x="1554" y="1204"/>
                    </a:lnTo>
                    <a:lnTo>
                      <a:pt x="1523" y="1282"/>
                    </a:lnTo>
                    <a:lnTo>
                      <a:pt x="1483" y="1355"/>
                    </a:lnTo>
                    <a:lnTo>
                      <a:pt x="1847" y="1656"/>
                    </a:lnTo>
                    <a:lnTo>
                      <a:pt x="1932" y="1578"/>
                    </a:lnTo>
                    <a:lnTo>
                      <a:pt x="2020" y="1509"/>
                    </a:lnTo>
                    <a:lnTo>
                      <a:pt x="2115" y="1445"/>
                    </a:lnTo>
                    <a:lnTo>
                      <a:pt x="2216" y="1390"/>
                    </a:lnTo>
                    <a:lnTo>
                      <a:pt x="2319" y="1339"/>
                    </a:lnTo>
                    <a:lnTo>
                      <a:pt x="2428" y="1300"/>
                    </a:lnTo>
                    <a:lnTo>
                      <a:pt x="2541" y="1267"/>
                    </a:lnTo>
                    <a:lnTo>
                      <a:pt x="2657" y="1244"/>
                    </a:lnTo>
                    <a:lnTo>
                      <a:pt x="2775" y="1229"/>
                    </a:lnTo>
                    <a:lnTo>
                      <a:pt x="2896" y="1225"/>
                    </a:lnTo>
                    <a:lnTo>
                      <a:pt x="3024" y="1230"/>
                    </a:lnTo>
                    <a:lnTo>
                      <a:pt x="3149" y="1246"/>
                    </a:lnTo>
                    <a:lnTo>
                      <a:pt x="3270" y="1272"/>
                    </a:lnTo>
                    <a:lnTo>
                      <a:pt x="3386" y="1306"/>
                    </a:lnTo>
                    <a:lnTo>
                      <a:pt x="3500" y="1351"/>
                    </a:lnTo>
                    <a:lnTo>
                      <a:pt x="3607" y="1405"/>
                    </a:lnTo>
                    <a:lnTo>
                      <a:pt x="3711" y="1466"/>
                    </a:lnTo>
                    <a:lnTo>
                      <a:pt x="3808" y="1535"/>
                    </a:lnTo>
                    <a:lnTo>
                      <a:pt x="3900" y="1613"/>
                    </a:lnTo>
                    <a:lnTo>
                      <a:pt x="4256" y="1256"/>
                    </a:lnTo>
                    <a:lnTo>
                      <a:pt x="4213" y="1189"/>
                    </a:lnTo>
                    <a:lnTo>
                      <a:pt x="4178" y="1118"/>
                    </a:lnTo>
                    <a:lnTo>
                      <a:pt x="4149" y="1042"/>
                    </a:lnTo>
                    <a:lnTo>
                      <a:pt x="4128" y="964"/>
                    </a:lnTo>
                    <a:lnTo>
                      <a:pt x="4114" y="883"/>
                    </a:lnTo>
                    <a:lnTo>
                      <a:pt x="4111" y="798"/>
                    </a:lnTo>
                    <a:lnTo>
                      <a:pt x="4116" y="704"/>
                    </a:lnTo>
                    <a:lnTo>
                      <a:pt x="4132" y="614"/>
                    </a:lnTo>
                    <a:lnTo>
                      <a:pt x="4158" y="530"/>
                    </a:lnTo>
                    <a:lnTo>
                      <a:pt x="4192" y="447"/>
                    </a:lnTo>
                    <a:lnTo>
                      <a:pt x="4236" y="371"/>
                    </a:lnTo>
                    <a:lnTo>
                      <a:pt x="4286" y="300"/>
                    </a:lnTo>
                    <a:lnTo>
                      <a:pt x="4345" y="234"/>
                    </a:lnTo>
                    <a:lnTo>
                      <a:pt x="4410" y="175"/>
                    </a:lnTo>
                    <a:lnTo>
                      <a:pt x="4481" y="125"/>
                    </a:lnTo>
                    <a:lnTo>
                      <a:pt x="4557" y="82"/>
                    </a:lnTo>
                    <a:lnTo>
                      <a:pt x="4639" y="47"/>
                    </a:lnTo>
                    <a:lnTo>
                      <a:pt x="4725" y="21"/>
                    </a:lnTo>
                    <a:lnTo>
                      <a:pt x="4815" y="5"/>
                    </a:lnTo>
                    <a:lnTo>
                      <a:pt x="49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6"/>
              <p:cNvSpPr>
                <a:spLocks/>
              </p:cNvSpPr>
              <p:nvPr/>
            </p:nvSpPr>
            <p:spPr bwMode="auto">
              <a:xfrm>
                <a:off x="2483" y="350"/>
                <a:ext cx="208" cy="350"/>
              </a:xfrm>
              <a:custGeom>
                <a:avLst/>
                <a:gdLst>
                  <a:gd name="T0" fmla="*/ 109 w 415"/>
                  <a:gd name="T1" fmla="*/ 0 h 699"/>
                  <a:gd name="T2" fmla="*/ 235 w 415"/>
                  <a:gd name="T3" fmla="*/ 0 h 699"/>
                  <a:gd name="T4" fmla="*/ 251 w 415"/>
                  <a:gd name="T5" fmla="*/ 6 h 699"/>
                  <a:gd name="T6" fmla="*/ 263 w 415"/>
                  <a:gd name="T7" fmla="*/ 16 h 699"/>
                  <a:gd name="T8" fmla="*/ 268 w 415"/>
                  <a:gd name="T9" fmla="*/ 33 h 699"/>
                  <a:gd name="T10" fmla="*/ 268 w 415"/>
                  <a:gd name="T11" fmla="*/ 153 h 699"/>
                  <a:gd name="T12" fmla="*/ 379 w 415"/>
                  <a:gd name="T13" fmla="*/ 153 h 699"/>
                  <a:gd name="T14" fmla="*/ 394 w 415"/>
                  <a:gd name="T15" fmla="*/ 156 h 699"/>
                  <a:gd name="T16" fmla="*/ 406 w 415"/>
                  <a:gd name="T17" fmla="*/ 168 h 699"/>
                  <a:gd name="T18" fmla="*/ 410 w 415"/>
                  <a:gd name="T19" fmla="*/ 184 h 699"/>
                  <a:gd name="T20" fmla="*/ 410 w 415"/>
                  <a:gd name="T21" fmla="*/ 251 h 699"/>
                  <a:gd name="T22" fmla="*/ 406 w 415"/>
                  <a:gd name="T23" fmla="*/ 269 h 699"/>
                  <a:gd name="T24" fmla="*/ 394 w 415"/>
                  <a:gd name="T25" fmla="*/ 279 h 699"/>
                  <a:gd name="T26" fmla="*/ 379 w 415"/>
                  <a:gd name="T27" fmla="*/ 284 h 699"/>
                  <a:gd name="T28" fmla="*/ 268 w 415"/>
                  <a:gd name="T29" fmla="*/ 284 h 699"/>
                  <a:gd name="T30" fmla="*/ 268 w 415"/>
                  <a:gd name="T31" fmla="*/ 490 h 699"/>
                  <a:gd name="T32" fmla="*/ 270 w 415"/>
                  <a:gd name="T33" fmla="*/ 512 h 699"/>
                  <a:gd name="T34" fmla="*/ 277 w 415"/>
                  <a:gd name="T35" fmla="*/ 530 h 699"/>
                  <a:gd name="T36" fmla="*/ 289 w 415"/>
                  <a:gd name="T37" fmla="*/ 538 h 699"/>
                  <a:gd name="T38" fmla="*/ 308 w 415"/>
                  <a:gd name="T39" fmla="*/ 542 h 699"/>
                  <a:gd name="T40" fmla="*/ 310 w 415"/>
                  <a:gd name="T41" fmla="*/ 542 h 699"/>
                  <a:gd name="T42" fmla="*/ 329 w 415"/>
                  <a:gd name="T43" fmla="*/ 538 h 699"/>
                  <a:gd name="T44" fmla="*/ 351 w 415"/>
                  <a:gd name="T45" fmla="*/ 533 h 699"/>
                  <a:gd name="T46" fmla="*/ 360 w 415"/>
                  <a:gd name="T47" fmla="*/ 532 h 699"/>
                  <a:gd name="T48" fmla="*/ 368 w 415"/>
                  <a:gd name="T49" fmla="*/ 532 h 699"/>
                  <a:gd name="T50" fmla="*/ 377 w 415"/>
                  <a:gd name="T51" fmla="*/ 535 h 699"/>
                  <a:gd name="T52" fmla="*/ 384 w 415"/>
                  <a:gd name="T53" fmla="*/ 540 h 699"/>
                  <a:gd name="T54" fmla="*/ 389 w 415"/>
                  <a:gd name="T55" fmla="*/ 547 h 699"/>
                  <a:gd name="T56" fmla="*/ 393 w 415"/>
                  <a:gd name="T57" fmla="*/ 554 h 699"/>
                  <a:gd name="T58" fmla="*/ 415 w 415"/>
                  <a:gd name="T59" fmla="*/ 632 h 699"/>
                  <a:gd name="T60" fmla="*/ 415 w 415"/>
                  <a:gd name="T61" fmla="*/ 647 h 699"/>
                  <a:gd name="T62" fmla="*/ 410 w 415"/>
                  <a:gd name="T63" fmla="*/ 661 h 699"/>
                  <a:gd name="T64" fmla="*/ 398 w 415"/>
                  <a:gd name="T65" fmla="*/ 670 h 699"/>
                  <a:gd name="T66" fmla="*/ 356 w 415"/>
                  <a:gd name="T67" fmla="*/ 685 h 699"/>
                  <a:gd name="T68" fmla="*/ 311 w 415"/>
                  <a:gd name="T69" fmla="*/ 696 h 699"/>
                  <a:gd name="T70" fmla="*/ 266 w 415"/>
                  <a:gd name="T71" fmla="*/ 699 h 699"/>
                  <a:gd name="T72" fmla="*/ 225 w 415"/>
                  <a:gd name="T73" fmla="*/ 696 h 699"/>
                  <a:gd name="T74" fmla="*/ 187 w 415"/>
                  <a:gd name="T75" fmla="*/ 685 h 699"/>
                  <a:gd name="T76" fmla="*/ 155 w 415"/>
                  <a:gd name="T77" fmla="*/ 670 h 699"/>
                  <a:gd name="T78" fmla="*/ 128 w 415"/>
                  <a:gd name="T79" fmla="*/ 649 h 699"/>
                  <a:gd name="T80" fmla="*/ 105 w 415"/>
                  <a:gd name="T81" fmla="*/ 623 h 699"/>
                  <a:gd name="T82" fmla="*/ 90 w 415"/>
                  <a:gd name="T83" fmla="*/ 592 h 699"/>
                  <a:gd name="T84" fmla="*/ 79 w 415"/>
                  <a:gd name="T85" fmla="*/ 557 h 699"/>
                  <a:gd name="T86" fmla="*/ 76 w 415"/>
                  <a:gd name="T87" fmla="*/ 518 h 699"/>
                  <a:gd name="T88" fmla="*/ 76 w 415"/>
                  <a:gd name="T89" fmla="*/ 284 h 699"/>
                  <a:gd name="T90" fmla="*/ 33 w 415"/>
                  <a:gd name="T91" fmla="*/ 284 h 699"/>
                  <a:gd name="T92" fmla="*/ 17 w 415"/>
                  <a:gd name="T93" fmla="*/ 279 h 699"/>
                  <a:gd name="T94" fmla="*/ 5 w 415"/>
                  <a:gd name="T95" fmla="*/ 267 h 699"/>
                  <a:gd name="T96" fmla="*/ 0 w 415"/>
                  <a:gd name="T97" fmla="*/ 251 h 699"/>
                  <a:gd name="T98" fmla="*/ 0 w 415"/>
                  <a:gd name="T99" fmla="*/ 185 h 699"/>
                  <a:gd name="T100" fmla="*/ 5 w 415"/>
                  <a:gd name="T101" fmla="*/ 168 h 699"/>
                  <a:gd name="T102" fmla="*/ 17 w 415"/>
                  <a:gd name="T103" fmla="*/ 158 h 699"/>
                  <a:gd name="T104" fmla="*/ 33 w 415"/>
                  <a:gd name="T105" fmla="*/ 153 h 699"/>
                  <a:gd name="T106" fmla="*/ 76 w 415"/>
                  <a:gd name="T107" fmla="*/ 153 h 699"/>
                  <a:gd name="T108" fmla="*/ 76 w 415"/>
                  <a:gd name="T109" fmla="*/ 33 h 699"/>
                  <a:gd name="T110" fmla="*/ 81 w 415"/>
                  <a:gd name="T111" fmla="*/ 16 h 699"/>
                  <a:gd name="T112" fmla="*/ 93 w 415"/>
                  <a:gd name="T113" fmla="*/ 6 h 699"/>
                  <a:gd name="T114" fmla="*/ 109 w 415"/>
                  <a:gd name="T115" fmla="*/ 0 h 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15" h="699">
                    <a:moveTo>
                      <a:pt x="109" y="0"/>
                    </a:moveTo>
                    <a:lnTo>
                      <a:pt x="235" y="0"/>
                    </a:lnTo>
                    <a:lnTo>
                      <a:pt x="251" y="6"/>
                    </a:lnTo>
                    <a:lnTo>
                      <a:pt x="263" y="16"/>
                    </a:lnTo>
                    <a:lnTo>
                      <a:pt x="268" y="33"/>
                    </a:lnTo>
                    <a:lnTo>
                      <a:pt x="268" y="153"/>
                    </a:lnTo>
                    <a:lnTo>
                      <a:pt x="379" y="153"/>
                    </a:lnTo>
                    <a:lnTo>
                      <a:pt x="394" y="156"/>
                    </a:lnTo>
                    <a:lnTo>
                      <a:pt x="406" y="168"/>
                    </a:lnTo>
                    <a:lnTo>
                      <a:pt x="410" y="184"/>
                    </a:lnTo>
                    <a:lnTo>
                      <a:pt x="410" y="251"/>
                    </a:lnTo>
                    <a:lnTo>
                      <a:pt x="406" y="269"/>
                    </a:lnTo>
                    <a:lnTo>
                      <a:pt x="394" y="279"/>
                    </a:lnTo>
                    <a:lnTo>
                      <a:pt x="379" y="284"/>
                    </a:lnTo>
                    <a:lnTo>
                      <a:pt x="268" y="284"/>
                    </a:lnTo>
                    <a:lnTo>
                      <a:pt x="268" y="490"/>
                    </a:lnTo>
                    <a:lnTo>
                      <a:pt x="270" y="512"/>
                    </a:lnTo>
                    <a:lnTo>
                      <a:pt x="277" y="530"/>
                    </a:lnTo>
                    <a:lnTo>
                      <a:pt x="289" y="538"/>
                    </a:lnTo>
                    <a:lnTo>
                      <a:pt x="308" y="542"/>
                    </a:lnTo>
                    <a:lnTo>
                      <a:pt x="310" y="542"/>
                    </a:lnTo>
                    <a:lnTo>
                      <a:pt x="329" y="538"/>
                    </a:lnTo>
                    <a:lnTo>
                      <a:pt x="351" y="533"/>
                    </a:lnTo>
                    <a:lnTo>
                      <a:pt x="360" y="532"/>
                    </a:lnTo>
                    <a:lnTo>
                      <a:pt x="368" y="532"/>
                    </a:lnTo>
                    <a:lnTo>
                      <a:pt x="377" y="535"/>
                    </a:lnTo>
                    <a:lnTo>
                      <a:pt x="384" y="540"/>
                    </a:lnTo>
                    <a:lnTo>
                      <a:pt x="389" y="547"/>
                    </a:lnTo>
                    <a:lnTo>
                      <a:pt x="393" y="554"/>
                    </a:lnTo>
                    <a:lnTo>
                      <a:pt x="415" y="632"/>
                    </a:lnTo>
                    <a:lnTo>
                      <a:pt x="415" y="647"/>
                    </a:lnTo>
                    <a:lnTo>
                      <a:pt x="410" y="661"/>
                    </a:lnTo>
                    <a:lnTo>
                      <a:pt x="398" y="670"/>
                    </a:lnTo>
                    <a:lnTo>
                      <a:pt x="356" y="685"/>
                    </a:lnTo>
                    <a:lnTo>
                      <a:pt x="311" y="696"/>
                    </a:lnTo>
                    <a:lnTo>
                      <a:pt x="266" y="699"/>
                    </a:lnTo>
                    <a:lnTo>
                      <a:pt x="225" y="696"/>
                    </a:lnTo>
                    <a:lnTo>
                      <a:pt x="187" y="685"/>
                    </a:lnTo>
                    <a:lnTo>
                      <a:pt x="155" y="670"/>
                    </a:lnTo>
                    <a:lnTo>
                      <a:pt x="128" y="649"/>
                    </a:lnTo>
                    <a:lnTo>
                      <a:pt x="105" y="623"/>
                    </a:lnTo>
                    <a:lnTo>
                      <a:pt x="90" y="592"/>
                    </a:lnTo>
                    <a:lnTo>
                      <a:pt x="79" y="557"/>
                    </a:lnTo>
                    <a:lnTo>
                      <a:pt x="76" y="518"/>
                    </a:lnTo>
                    <a:lnTo>
                      <a:pt x="76" y="284"/>
                    </a:lnTo>
                    <a:lnTo>
                      <a:pt x="33" y="284"/>
                    </a:lnTo>
                    <a:lnTo>
                      <a:pt x="17" y="279"/>
                    </a:lnTo>
                    <a:lnTo>
                      <a:pt x="5" y="267"/>
                    </a:lnTo>
                    <a:lnTo>
                      <a:pt x="0" y="251"/>
                    </a:lnTo>
                    <a:lnTo>
                      <a:pt x="0" y="185"/>
                    </a:lnTo>
                    <a:lnTo>
                      <a:pt x="5" y="168"/>
                    </a:lnTo>
                    <a:lnTo>
                      <a:pt x="17" y="158"/>
                    </a:lnTo>
                    <a:lnTo>
                      <a:pt x="33" y="153"/>
                    </a:lnTo>
                    <a:lnTo>
                      <a:pt x="76" y="153"/>
                    </a:lnTo>
                    <a:lnTo>
                      <a:pt x="76" y="33"/>
                    </a:lnTo>
                    <a:lnTo>
                      <a:pt x="81" y="16"/>
                    </a:lnTo>
                    <a:lnTo>
                      <a:pt x="93" y="6"/>
                    </a:lnTo>
                    <a:lnTo>
                      <a:pt x="1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73" name="Freeform 37"/>
              <p:cNvSpPr>
                <a:spLocks noEditPoints="1"/>
              </p:cNvSpPr>
              <p:nvPr/>
            </p:nvSpPr>
            <p:spPr bwMode="auto">
              <a:xfrm>
                <a:off x="401" y="425"/>
                <a:ext cx="264" cy="351"/>
              </a:xfrm>
              <a:custGeom>
                <a:avLst/>
                <a:gdLst>
                  <a:gd name="T0" fmla="*/ 234 w 530"/>
                  <a:gd name="T1" fmla="*/ 138 h 701"/>
                  <a:gd name="T2" fmla="*/ 191 w 530"/>
                  <a:gd name="T3" fmla="*/ 164 h 701"/>
                  <a:gd name="T4" fmla="*/ 166 w 530"/>
                  <a:gd name="T5" fmla="*/ 214 h 701"/>
                  <a:gd name="T6" fmla="*/ 166 w 530"/>
                  <a:gd name="T7" fmla="*/ 278 h 701"/>
                  <a:gd name="T8" fmla="*/ 191 w 530"/>
                  <a:gd name="T9" fmla="*/ 329 h 701"/>
                  <a:gd name="T10" fmla="*/ 234 w 530"/>
                  <a:gd name="T11" fmla="*/ 356 h 701"/>
                  <a:gd name="T12" fmla="*/ 287 w 530"/>
                  <a:gd name="T13" fmla="*/ 356 h 701"/>
                  <a:gd name="T14" fmla="*/ 329 w 530"/>
                  <a:gd name="T15" fmla="*/ 329 h 701"/>
                  <a:gd name="T16" fmla="*/ 351 w 530"/>
                  <a:gd name="T17" fmla="*/ 278 h 701"/>
                  <a:gd name="T18" fmla="*/ 351 w 530"/>
                  <a:gd name="T19" fmla="*/ 214 h 701"/>
                  <a:gd name="T20" fmla="*/ 329 w 530"/>
                  <a:gd name="T21" fmla="*/ 164 h 701"/>
                  <a:gd name="T22" fmla="*/ 287 w 530"/>
                  <a:gd name="T23" fmla="*/ 138 h 701"/>
                  <a:gd name="T24" fmla="*/ 218 w 530"/>
                  <a:gd name="T25" fmla="*/ 0 h 701"/>
                  <a:gd name="T26" fmla="*/ 260 w 530"/>
                  <a:gd name="T27" fmla="*/ 3 h 701"/>
                  <a:gd name="T28" fmla="*/ 327 w 530"/>
                  <a:gd name="T29" fmla="*/ 29 h 701"/>
                  <a:gd name="T30" fmla="*/ 355 w 530"/>
                  <a:gd name="T31" fmla="*/ 38 h 701"/>
                  <a:gd name="T32" fmla="*/ 371 w 530"/>
                  <a:gd name="T33" fmla="*/ 10 h 701"/>
                  <a:gd name="T34" fmla="*/ 497 w 530"/>
                  <a:gd name="T35" fmla="*/ 5 h 701"/>
                  <a:gd name="T36" fmla="*/ 525 w 530"/>
                  <a:gd name="T37" fmla="*/ 22 h 701"/>
                  <a:gd name="T38" fmla="*/ 530 w 530"/>
                  <a:gd name="T39" fmla="*/ 464 h 701"/>
                  <a:gd name="T40" fmla="*/ 514 w 530"/>
                  <a:gd name="T41" fmla="*/ 552 h 701"/>
                  <a:gd name="T42" fmla="*/ 469 w 530"/>
                  <a:gd name="T43" fmla="*/ 621 h 701"/>
                  <a:gd name="T44" fmla="*/ 398 w 530"/>
                  <a:gd name="T45" fmla="*/ 671 h 701"/>
                  <a:gd name="T46" fmla="*/ 306 w 530"/>
                  <a:gd name="T47" fmla="*/ 697 h 701"/>
                  <a:gd name="T48" fmla="*/ 199 w 530"/>
                  <a:gd name="T49" fmla="*/ 697 h 701"/>
                  <a:gd name="T50" fmla="*/ 95 w 530"/>
                  <a:gd name="T51" fmla="*/ 671 h 701"/>
                  <a:gd name="T52" fmla="*/ 36 w 530"/>
                  <a:gd name="T53" fmla="*/ 635 h 701"/>
                  <a:gd name="T54" fmla="*/ 36 w 530"/>
                  <a:gd name="T55" fmla="*/ 604 h 701"/>
                  <a:gd name="T56" fmla="*/ 73 w 530"/>
                  <a:gd name="T57" fmla="*/ 533 h 701"/>
                  <a:gd name="T58" fmla="*/ 88 w 530"/>
                  <a:gd name="T59" fmla="*/ 524 h 701"/>
                  <a:gd name="T60" fmla="*/ 106 w 530"/>
                  <a:gd name="T61" fmla="*/ 524 h 701"/>
                  <a:gd name="T62" fmla="*/ 154 w 530"/>
                  <a:gd name="T63" fmla="*/ 547 h 701"/>
                  <a:gd name="T64" fmla="*/ 241 w 530"/>
                  <a:gd name="T65" fmla="*/ 562 h 701"/>
                  <a:gd name="T66" fmla="*/ 303 w 530"/>
                  <a:gd name="T67" fmla="*/ 550 h 701"/>
                  <a:gd name="T68" fmla="*/ 341 w 530"/>
                  <a:gd name="T69" fmla="*/ 519 h 701"/>
                  <a:gd name="T70" fmla="*/ 355 w 530"/>
                  <a:gd name="T71" fmla="*/ 469 h 701"/>
                  <a:gd name="T72" fmla="*/ 327 w 530"/>
                  <a:gd name="T73" fmla="*/ 460 h 701"/>
                  <a:gd name="T74" fmla="*/ 260 w 530"/>
                  <a:gd name="T75" fmla="*/ 486 h 701"/>
                  <a:gd name="T76" fmla="*/ 173 w 530"/>
                  <a:gd name="T77" fmla="*/ 486 h 701"/>
                  <a:gd name="T78" fmla="*/ 94 w 530"/>
                  <a:gd name="T79" fmla="*/ 450 h 701"/>
                  <a:gd name="T80" fmla="*/ 35 w 530"/>
                  <a:gd name="T81" fmla="*/ 386 h 701"/>
                  <a:gd name="T82" fmla="*/ 4 w 530"/>
                  <a:gd name="T83" fmla="*/ 296 h 701"/>
                  <a:gd name="T84" fmla="*/ 4 w 530"/>
                  <a:gd name="T85" fmla="*/ 192 h 701"/>
                  <a:gd name="T86" fmla="*/ 35 w 530"/>
                  <a:gd name="T87" fmla="*/ 104 h 701"/>
                  <a:gd name="T88" fmla="*/ 92 w 530"/>
                  <a:gd name="T89" fmla="*/ 40 h 701"/>
                  <a:gd name="T90" fmla="*/ 171 w 530"/>
                  <a:gd name="T91" fmla="*/ 5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30" h="701">
                    <a:moveTo>
                      <a:pt x="260" y="133"/>
                    </a:moveTo>
                    <a:lnTo>
                      <a:pt x="234" y="138"/>
                    </a:lnTo>
                    <a:lnTo>
                      <a:pt x="210" y="149"/>
                    </a:lnTo>
                    <a:lnTo>
                      <a:pt x="191" y="164"/>
                    </a:lnTo>
                    <a:lnTo>
                      <a:pt x="177" y="187"/>
                    </a:lnTo>
                    <a:lnTo>
                      <a:pt x="166" y="214"/>
                    </a:lnTo>
                    <a:lnTo>
                      <a:pt x="165" y="247"/>
                    </a:lnTo>
                    <a:lnTo>
                      <a:pt x="166" y="278"/>
                    </a:lnTo>
                    <a:lnTo>
                      <a:pt x="177" y="306"/>
                    </a:lnTo>
                    <a:lnTo>
                      <a:pt x="191" y="329"/>
                    </a:lnTo>
                    <a:lnTo>
                      <a:pt x="210" y="346"/>
                    </a:lnTo>
                    <a:lnTo>
                      <a:pt x="234" y="356"/>
                    </a:lnTo>
                    <a:lnTo>
                      <a:pt x="260" y="360"/>
                    </a:lnTo>
                    <a:lnTo>
                      <a:pt x="287" y="356"/>
                    </a:lnTo>
                    <a:lnTo>
                      <a:pt x="310" y="346"/>
                    </a:lnTo>
                    <a:lnTo>
                      <a:pt x="329" y="329"/>
                    </a:lnTo>
                    <a:lnTo>
                      <a:pt x="343" y="306"/>
                    </a:lnTo>
                    <a:lnTo>
                      <a:pt x="351" y="278"/>
                    </a:lnTo>
                    <a:lnTo>
                      <a:pt x="355" y="247"/>
                    </a:lnTo>
                    <a:lnTo>
                      <a:pt x="351" y="214"/>
                    </a:lnTo>
                    <a:lnTo>
                      <a:pt x="343" y="187"/>
                    </a:lnTo>
                    <a:lnTo>
                      <a:pt x="329" y="164"/>
                    </a:lnTo>
                    <a:lnTo>
                      <a:pt x="310" y="149"/>
                    </a:lnTo>
                    <a:lnTo>
                      <a:pt x="287" y="138"/>
                    </a:lnTo>
                    <a:lnTo>
                      <a:pt x="260" y="133"/>
                    </a:lnTo>
                    <a:close/>
                    <a:moveTo>
                      <a:pt x="218" y="0"/>
                    </a:moveTo>
                    <a:lnTo>
                      <a:pt x="220" y="0"/>
                    </a:lnTo>
                    <a:lnTo>
                      <a:pt x="260" y="3"/>
                    </a:lnTo>
                    <a:lnTo>
                      <a:pt x="296" y="14"/>
                    </a:lnTo>
                    <a:lnTo>
                      <a:pt x="327" y="29"/>
                    </a:lnTo>
                    <a:lnTo>
                      <a:pt x="355" y="54"/>
                    </a:lnTo>
                    <a:lnTo>
                      <a:pt x="355" y="38"/>
                    </a:lnTo>
                    <a:lnTo>
                      <a:pt x="360" y="22"/>
                    </a:lnTo>
                    <a:lnTo>
                      <a:pt x="371" y="10"/>
                    </a:lnTo>
                    <a:lnTo>
                      <a:pt x="388" y="5"/>
                    </a:lnTo>
                    <a:lnTo>
                      <a:pt x="497" y="5"/>
                    </a:lnTo>
                    <a:lnTo>
                      <a:pt x="514" y="10"/>
                    </a:lnTo>
                    <a:lnTo>
                      <a:pt x="525" y="22"/>
                    </a:lnTo>
                    <a:lnTo>
                      <a:pt x="530" y="38"/>
                    </a:lnTo>
                    <a:lnTo>
                      <a:pt x="530" y="464"/>
                    </a:lnTo>
                    <a:lnTo>
                      <a:pt x="525" y="509"/>
                    </a:lnTo>
                    <a:lnTo>
                      <a:pt x="514" y="552"/>
                    </a:lnTo>
                    <a:lnTo>
                      <a:pt x="495" y="588"/>
                    </a:lnTo>
                    <a:lnTo>
                      <a:pt x="469" y="621"/>
                    </a:lnTo>
                    <a:lnTo>
                      <a:pt x="436" y="649"/>
                    </a:lnTo>
                    <a:lnTo>
                      <a:pt x="398" y="671"/>
                    </a:lnTo>
                    <a:lnTo>
                      <a:pt x="355" y="688"/>
                    </a:lnTo>
                    <a:lnTo>
                      <a:pt x="306" y="697"/>
                    </a:lnTo>
                    <a:lnTo>
                      <a:pt x="253" y="701"/>
                    </a:lnTo>
                    <a:lnTo>
                      <a:pt x="199" y="697"/>
                    </a:lnTo>
                    <a:lnTo>
                      <a:pt x="146" y="687"/>
                    </a:lnTo>
                    <a:lnTo>
                      <a:pt x="95" y="671"/>
                    </a:lnTo>
                    <a:lnTo>
                      <a:pt x="49" y="647"/>
                    </a:lnTo>
                    <a:lnTo>
                      <a:pt x="36" y="635"/>
                    </a:lnTo>
                    <a:lnTo>
                      <a:pt x="31" y="621"/>
                    </a:lnTo>
                    <a:lnTo>
                      <a:pt x="36" y="604"/>
                    </a:lnTo>
                    <a:lnTo>
                      <a:pt x="69" y="540"/>
                    </a:lnTo>
                    <a:lnTo>
                      <a:pt x="73" y="533"/>
                    </a:lnTo>
                    <a:lnTo>
                      <a:pt x="80" y="528"/>
                    </a:lnTo>
                    <a:lnTo>
                      <a:pt x="88" y="524"/>
                    </a:lnTo>
                    <a:lnTo>
                      <a:pt x="97" y="522"/>
                    </a:lnTo>
                    <a:lnTo>
                      <a:pt x="106" y="524"/>
                    </a:lnTo>
                    <a:lnTo>
                      <a:pt x="113" y="528"/>
                    </a:lnTo>
                    <a:lnTo>
                      <a:pt x="154" y="547"/>
                    </a:lnTo>
                    <a:lnTo>
                      <a:pt x="197" y="559"/>
                    </a:lnTo>
                    <a:lnTo>
                      <a:pt x="241" y="562"/>
                    </a:lnTo>
                    <a:lnTo>
                      <a:pt x="274" y="559"/>
                    </a:lnTo>
                    <a:lnTo>
                      <a:pt x="303" y="550"/>
                    </a:lnTo>
                    <a:lnTo>
                      <a:pt x="326" y="538"/>
                    </a:lnTo>
                    <a:lnTo>
                      <a:pt x="341" y="519"/>
                    </a:lnTo>
                    <a:lnTo>
                      <a:pt x="351" y="496"/>
                    </a:lnTo>
                    <a:lnTo>
                      <a:pt x="355" y="469"/>
                    </a:lnTo>
                    <a:lnTo>
                      <a:pt x="355" y="438"/>
                    </a:lnTo>
                    <a:lnTo>
                      <a:pt x="327" y="460"/>
                    </a:lnTo>
                    <a:lnTo>
                      <a:pt x="296" y="477"/>
                    </a:lnTo>
                    <a:lnTo>
                      <a:pt x="260" y="486"/>
                    </a:lnTo>
                    <a:lnTo>
                      <a:pt x="222" y="489"/>
                    </a:lnTo>
                    <a:lnTo>
                      <a:pt x="173" y="486"/>
                    </a:lnTo>
                    <a:lnTo>
                      <a:pt x="132" y="472"/>
                    </a:lnTo>
                    <a:lnTo>
                      <a:pt x="94" y="450"/>
                    </a:lnTo>
                    <a:lnTo>
                      <a:pt x="61" y="420"/>
                    </a:lnTo>
                    <a:lnTo>
                      <a:pt x="35" y="386"/>
                    </a:lnTo>
                    <a:lnTo>
                      <a:pt x="16" y="342"/>
                    </a:lnTo>
                    <a:lnTo>
                      <a:pt x="4" y="296"/>
                    </a:lnTo>
                    <a:lnTo>
                      <a:pt x="0" y="242"/>
                    </a:lnTo>
                    <a:lnTo>
                      <a:pt x="4" y="192"/>
                    </a:lnTo>
                    <a:lnTo>
                      <a:pt x="16" y="145"/>
                    </a:lnTo>
                    <a:lnTo>
                      <a:pt x="35" y="104"/>
                    </a:lnTo>
                    <a:lnTo>
                      <a:pt x="61" y="67"/>
                    </a:lnTo>
                    <a:lnTo>
                      <a:pt x="92" y="40"/>
                    </a:lnTo>
                    <a:lnTo>
                      <a:pt x="130" y="17"/>
                    </a:lnTo>
                    <a:lnTo>
                      <a:pt x="171" y="5"/>
                    </a:lnTo>
                    <a:lnTo>
                      <a:pt x="2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76" name="Group 40"/>
          <p:cNvGrpSpPr>
            <a:grpSpLocks noChangeAspect="1"/>
          </p:cNvGrpSpPr>
          <p:nvPr/>
        </p:nvGrpSpPr>
        <p:grpSpPr bwMode="auto">
          <a:xfrm>
            <a:off x="9328939" y="4078781"/>
            <a:ext cx="224460" cy="279086"/>
            <a:chOff x="270" y="295"/>
            <a:chExt cx="2112" cy="2626"/>
          </a:xfrm>
          <a:solidFill>
            <a:schemeClr val="bg1"/>
          </a:solidFill>
        </p:grpSpPr>
        <p:sp>
          <p:nvSpPr>
            <p:cNvPr id="279" name="Freeform 42"/>
            <p:cNvSpPr>
              <a:spLocks noEditPoints="1"/>
            </p:cNvSpPr>
            <p:nvPr/>
          </p:nvSpPr>
          <p:spPr bwMode="auto">
            <a:xfrm>
              <a:off x="270" y="295"/>
              <a:ext cx="2112" cy="2626"/>
            </a:xfrm>
            <a:custGeom>
              <a:avLst/>
              <a:gdLst>
                <a:gd name="T0" fmla="*/ 3522 w 4224"/>
                <a:gd name="T1" fmla="*/ 3248 h 5251"/>
                <a:gd name="T2" fmla="*/ 2112 w 4224"/>
                <a:gd name="T3" fmla="*/ 0 h 5251"/>
                <a:gd name="T4" fmla="*/ 2229 w 4224"/>
                <a:gd name="T5" fmla="*/ 35 h 5251"/>
                <a:gd name="T6" fmla="*/ 2304 w 4224"/>
                <a:gd name="T7" fmla="*/ 128 h 5251"/>
                <a:gd name="T8" fmla="*/ 2320 w 4224"/>
                <a:gd name="T9" fmla="*/ 435 h 5251"/>
                <a:gd name="T10" fmla="*/ 4085 w 4224"/>
                <a:gd name="T11" fmla="*/ 453 h 5251"/>
                <a:gd name="T12" fmla="*/ 4186 w 4224"/>
                <a:gd name="T13" fmla="*/ 536 h 5251"/>
                <a:gd name="T14" fmla="*/ 4224 w 4224"/>
                <a:gd name="T15" fmla="*/ 662 h 5251"/>
                <a:gd name="T16" fmla="*/ 4186 w 4224"/>
                <a:gd name="T17" fmla="*/ 790 h 5251"/>
                <a:gd name="T18" fmla="*/ 4085 w 4224"/>
                <a:gd name="T19" fmla="*/ 873 h 5251"/>
                <a:gd name="T20" fmla="*/ 3938 w 4224"/>
                <a:gd name="T21" fmla="*/ 891 h 5251"/>
                <a:gd name="T22" fmla="*/ 4042 w 4224"/>
                <a:gd name="T23" fmla="*/ 3253 h 5251"/>
                <a:gd name="T24" fmla="*/ 4157 w 4224"/>
                <a:gd name="T25" fmla="*/ 3315 h 5251"/>
                <a:gd name="T26" fmla="*/ 4219 w 4224"/>
                <a:gd name="T27" fmla="*/ 3430 h 5251"/>
                <a:gd name="T28" fmla="*/ 4206 w 4224"/>
                <a:gd name="T29" fmla="*/ 3565 h 5251"/>
                <a:gd name="T30" fmla="*/ 4123 w 4224"/>
                <a:gd name="T31" fmla="*/ 3665 h 5251"/>
                <a:gd name="T32" fmla="*/ 3995 w 4224"/>
                <a:gd name="T33" fmla="*/ 3705 h 5251"/>
                <a:gd name="T34" fmla="*/ 2973 w 4224"/>
                <a:gd name="T35" fmla="*/ 5001 h 5251"/>
                <a:gd name="T36" fmla="*/ 2962 w 4224"/>
                <a:gd name="T37" fmla="*/ 5120 h 5251"/>
                <a:gd name="T38" fmla="*/ 2888 w 4224"/>
                <a:gd name="T39" fmla="*/ 5214 h 5251"/>
                <a:gd name="T40" fmla="*/ 2770 w 4224"/>
                <a:gd name="T41" fmla="*/ 5251 h 5251"/>
                <a:gd name="T42" fmla="*/ 2656 w 4224"/>
                <a:gd name="T43" fmla="*/ 5217 h 5251"/>
                <a:gd name="T44" fmla="*/ 2578 w 4224"/>
                <a:gd name="T45" fmla="*/ 5125 h 5251"/>
                <a:gd name="T46" fmla="*/ 1626 w 4224"/>
                <a:gd name="T47" fmla="*/ 5161 h 5251"/>
                <a:gd name="T48" fmla="*/ 1533 w 4224"/>
                <a:gd name="T49" fmla="*/ 5237 h 5251"/>
                <a:gd name="T50" fmla="*/ 1414 w 4224"/>
                <a:gd name="T51" fmla="*/ 5246 h 5251"/>
                <a:gd name="T52" fmla="*/ 1306 w 4224"/>
                <a:gd name="T53" fmla="*/ 5187 h 5251"/>
                <a:gd name="T54" fmla="*/ 1251 w 4224"/>
                <a:gd name="T55" fmla="*/ 5083 h 5251"/>
                <a:gd name="T56" fmla="*/ 1264 w 4224"/>
                <a:gd name="T57" fmla="*/ 4961 h 5251"/>
                <a:gd name="T58" fmla="*/ 182 w 4224"/>
                <a:gd name="T59" fmla="*/ 3701 h 5251"/>
                <a:gd name="T60" fmla="*/ 67 w 4224"/>
                <a:gd name="T61" fmla="*/ 3638 h 5251"/>
                <a:gd name="T62" fmla="*/ 5 w 4224"/>
                <a:gd name="T63" fmla="*/ 3521 h 5251"/>
                <a:gd name="T64" fmla="*/ 18 w 4224"/>
                <a:gd name="T65" fmla="*/ 3387 h 5251"/>
                <a:gd name="T66" fmla="*/ 101 w 4224"/>
                <a:gd name="T67" fmla="*/ 3286 h 5251"/>
                <a:gd name="T68" fmla="*/ 229 w 4224"/>
                <a:gd name="T69" fmla="*/ 3248 h 5251"/>
                <a:gd name="T70" fmla="*/ 229 w 4224"/>
                <a:gd name="T71" fmla="*/ 891 h 5251"/>
                <a:gd name="T72" fmla="*/ 101 w 4224"/>
                <a:gd name="T73" fmla="*/ 853 h 5251"/>
                <a:gd name="T74" fmla="*/ 18 w 4224"/>
                <a:gd name="T75" fmla="*/ 752 h 5251"/>
                <a:gd name="T76" fmla="*/ 5 w 4224"/>
                <a:gd name="T77" fmla="*/ 617 h 5251"/>
                <a:gd name="T78" fmla="*/ 67 w 4224"/>
                <a:gd name="T79" fmla="*/ 501 h 5251"/>
                <a:gd name="T80" fmla="*/ 182 w 4224"/>
                <a:gd name="T81" fmla="*/ 440 h 5251"/>
                <a:gd name="T82" fmla="*/ 1904 w 4224"/>
                <a:gd name="T83" fmla="*/ 208 h 5251"/>
                <a:gd name="T84" fmla="*/ 1939 w 4224"/>
                <a:gd name="T85" fmla="*/ 93 h 5251"/>
                <a:gd name="T86" fmla="*/ 2030 w 4224"/>
                <a:gd name="T87" fmla="*/ 16 h 5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224" h="5251">
                  <a:moveTo>
                    <a:pt x="702" y="891"/>
                  </a:moveTo>
                  <a:lnTo>
                    <a:pt x="702" y="3248"/>
                  </a:lnTo>
                  <a:lnTo>
                    <a:pt x="3522" y="3248"/>
                  </a:lnTo>
                  <a:lnTo>
                    <a:pt x="3522" y="891"/>
                  </a:lnTo>
                  <a:lnTo>
                    <a:pt x="702" y="891"/>
                  </a:lnTo>
                  <a:close/>
                  <a:moveTo>
                    <a:pt x="2112" y="0"/>
                  </a:moveTo>
                  <a:lnTo>
                    <a:pt x="2154" y="5"/>
                  </a:lnTo>
                  <a:lnTo>
                    <a:pt x="2194" y="16"/>
                  </a:lnTo>
                  <a:lnTo>
                    <a:pt x="2229" y="35"/>
                  </a:lnTo>
                  <a:lnTo>
                    <a:pt x="2259" y="61"/>
                  </a:lnTo>
                  <a:lnTo>
                    <a:pt x="2285" y="93"/>
                  </a:lnTo>
                  <a:lnTo>
                    <a:pt x="2304" y="128"/>
                  </a:lnTo>
                  <a:lnTo>
                    <a:pt x="2317" y="166"/>
                  </a:lnTo>
                  <a:lnTo>
                    <a:pt x="2320" y="208"/>
                  </a:lnTo>
                  <a:lnTo>
                    <a:pt x="2320" y="435"/>
                  </a:lnTo>
                  <a:lnTo>
                    <a:pt x="3995" y="435"/>
                  </a:lnTo>
                  <a:lnTo>
                    <a:pt x="4042" y="440"/>
                  </a:lnTo>
                  <a:lnTo>
                    <a:pt x="4085" y="453"/>
                  </a:lnTo>
                  <a:lnTo>
                    <a:pt x="4123" y="473"/>
                  </a:lnTo>
                  <a:lnTo>
                    <a:pt x="4157" y="501"/>
                  </a:lnTo>
                  <a:lnTo>
                    <a:pt x="4186" y="536"/>
                  </a:lnTo>
                  <a:lnTo>
                    <a:pt x="4206" y="574"/>
                  </a:lnTo>
                  <a:lnTo>
                    <a:pt x="4219" y="617"/>
                  </a:lnTo>
                  <a:lnTo>
                    <a:pt x="4224" y="662"/>
                  </a:lnTo>
                  <a:lnTo>
                    <a:pt x="4219" y="709"/>
                  </a:lnTo>
                  <a:lnTo>
                    <a:pt x="4206" y="752"/>
                  </a:lnTo>
                  <a:lnTo>
                    <a:pt x="4186" y="790"/>
                  </a:lnTo>
                  <a:lnTo>
                    <a:pt x="4157" y="824"/>
                  </a:lnTo>
                  <a:lnTo>
                    <a:pt x="4123" y="853"/>
                  </a:lnTo>
                  <a:lnTo>
                    <a:pt x="4085" y="873"/>
                  </a:lnTo>
                  <a:lnTo>
                    <a:pt x="4042" y="886"/>
                  </a:lnTo>
                  <a:lnTo>
                    <a:pt x="3995" y="891"/>
                  </a:lnTo>
                  <a:lnTo>
                    <a:pt x="3938" y="891"/>
                  </a:lnTo>
                  <a:lnTo>
                    <a:pt x="3938" y="3248"/>
                  </a:lnTo>
                  <a:lnTo>
                    <a:pt x="3995" y="3248"/>
                  </a:lnTo>
                  <a:lnTo>
                    <a:pt x="4042" y="3253"/>
                  </a:lnTo>
                  <a:lnTo>
                    <a:pt x="4085" y="3265"/>
                  </a:lnTo>
                  <a:lnTo>
                    <a:pt x="4123" y="3286"/>
                  </a:lnTo>
                  <a:lnTo>
                    <a:pt x="4157" y="3315"/>
                  </a:lnTo>
                  <a:lnTo>
                    <a:pt x="4186" y="3349"/>
                  </a:lnTo>
                  <a:lnTo>
                    <a:pt x="4206" y="3387"/>
                  </a:lnTo>
                  <a:lnTo>
                    <a:pt x="4219" y="3430"/>
                  </a:lnTo>
                  <a:lnTo>
                    <a:pt x="4224" y="3477"/>
                  </a:lnTo>
                  <a:lnTo>
                    <a:pt x="4219" y="3521"/>
                  </a:lnTo>
                  <a:lnTo>
                    <a:pt x="4206" y="3565"/>
                  </a:lnTo>
                  <a:lnTo>
                    <a:pt x="4186" y="3605"/>
                  </a:lnTo>
                  <a:lnTo>
                    <a:pt x="4157" y="3638"/>
                  </a:lnTo>
                  <a:lnTo>
                    <a:pt x="4123" y="3665"/>
                  </a:lnTo>
                  <a:lnTo>
                    <a:pt x="4085" y="3686"/>
                  </a:lnTo>
                  <a:lnTo>
                    <a:pt x="4042" y="3701"/>
                  </a:lnTo>
                  <a:lnTo>
                    <a:pt x="3995" y="3705"/>
                  </a:lnTo>
                  <a:lnTo>
                    <a:pt x="2427" y="3705"/>
                  </a:lnTo>
                  <a:lnTo>
                    <a:pt x="2960" y="4961"/>
                  </a:lnTo>
                  <a:lnTo>
                    <a:pt x="2973" y="5001"/>
                  </a:lnTo>
                  <a:lnTo>
                    <a:pt x="2978" y="5043"/>
                  </a:lnTo>
                  <a:lnTo>
                    <a:pt x="2973" y="5083"/>
                  </a:lnTo>
                  <a:lnTo>
                    <a:pt x="2962" y="5120"/>
                  </a:lnTo>
                  <a:lnTo>
                    <a:pt x="2944" y="5157"/>
                  </a:lnTo>
                  <a:lnTo>
                    <a:pt x="2918" y="5187"/>
                  </a:lnTo>
                  <a:lnTo>
                    <a:pt x="2888" y="5214"/>
                  </a:lnTo>
                  <a:lnTo>
                    <a:pt x="2851" y="5235"/>
                  </a:lnTo>
                  <a:lnTo>
                    <a:pt x="2810" y="5246"/>
                  </a:lnTo>
                  <a:lnTo>
                    <a:pt x="2770" y="5251"/>
                  </a:lnTo>
                  <a:lnTo>
                    <a:pt x="2730" y="5248"/>
                  </a:lnTo>
                  <a:lnTo>
                    <a:pt x="2691" y="5235"/>
                  </a:lnTo>
                  <a:lnTo>
                    <a:pt x="2656" y="5217"/>
                  </a:lnTo>
                  <a:lnTo>
                    <a:pt x="2624" y="5192"/>
                  </a:lnTo>
                  <a:lnTo>
                    <a:pt x="2597" y="5161"/>
                  </a:lnTo>
                  <a:lnTo>
                    <a:pt x="2578" y="5125"/>
                  </a:lnTo>
                  <a:lnTo>
                    <a:pt x="2112" y="4030"/>
                  </a:lnTo>
                  <a:lnTo>
                    <a:pt x="1646" y="5125"/>
                  </a:lnTo>
                  <a:lnTo>
                    <a:pt x="1626" y="5161"/>
                  </a:lnTo>
                  <a:lnTo>
                    <a:pt x="1600" y="5192"/>
                  </a:lnTo>
                  <a:lnTo>
                    <a:pt x="1568" y="5217"/>
                  </a:lnTo>
                  <a:lnTo>
                    <a:pt x="1533" y="5237"/>
                  </a:lnTo>
                  <a:lnTo>
                    <a:pt x="1494" y="5248"/>
                  </a:lnTo>
                  <a:lnTo>
                    <a:pt x="1454" y="5251"/>
                  </a:lnTo>
                  <a:lnTo>
                    <a:pt x="1414" y="5246"/>
                  </a:lnTo>
                  <a:lnTo>
                    <a:pt x="1373" y="5235"/>
                  </a:lnTo>
                  <a:lnTo>
                    <a:pt x="1336" y="5214"/>
                  </a:lnTo>
                  <a:lnTo>
                    <a:pt x="1306" y="5187"/>
                  </a:lnTo>
                  <a:lnTo>
                    <a:pt x="1280" y="5157"/>
                  </a:lnTo>
                  <a:lnTo>
                    <a:pt x="1262" y="5120"/>
                  </a:lnTo>
                  <a:lnTo>
                    <a:pt x="1251" y="5083"/>
                  </a:lnTo>
                  <a:lnTo>
                    <a:pt x="1246" y="5043"/>
                  </a:lnTo>
                  <a:lnTo>
                    <a:pt x="1251" y="5001"/>
                  </a:lnTo>
                  <a:lnTo>
                    <a:pt x="1264" y="4961"/>
                  </a:lnTo>
                  <a:lnTo>
                    <a:pt x="1797" y="3705"/>
                  </a:lnTo>
                  <a:lnTo>
                    <a:pt x="229" y="3705"/>
                  </a:lnTo>
                  <a:lnTo>
                    <a:pt x="182" y="3701"/>
                  </a:lnTo>
                  <a:lnTo>
                    <a:pt x="139" y="3686"/>
                  </a:lnTo>
                  <a:lnTo>
                    <a:pt x="101" y="3665"/>
                  </a:lnTo>
                  <a:lnTo>
                    <a:pt x="67" y="3638"/>
                  </a:lnTo>
                  <a:lnTo>
                    <a:pt x="38" y="3605"/>
                  </a:lnTo>
                  <a:lnTo>
                    <a:pt x="18" y="3565"/>
                  </a:lnTo>
                  <a:lnTo>
                    <a:pt x="5" y="3521"/>
                  </a:lnTo>
                  <a:lnTo>
                    <a:pt x="0" y="3477"/>
                  </a:lnTo>
                  <a:lnTo>
                    <a:pt x="5" y="3430"/>
                  </a:lnTo>
                  <a:lnTo>
                    <a:pt x="18" y="3387"/>
                  </a:lnTo>
                  <a:lnTo>
                    <a:pt x="38" y="3349"/>
                  </a:lnTo>
                  <a:lnTo>
                    <a:pt x="67" y="3315"/>
                  </a:lnTo>
                  <a:lnTo>
                    <a:pt x="101" y="3286"/>
                  </a:lnTo>
                  <a:lnTo>
                    <a:pt x="139" y="3265"/>
                  </a:lnTo>
                  <a:lnTo>
                    <a:pt x="182" y="3253"/>
                  </a:lnTo>
                  <a:lnTo>
                    <a:pt x="229" y="3248"/>
                  </a:lnTo>
                  <a:lnTo>
                    <a:pt x="286" y="3248"/>
                  </a:lnTo>
                  <a:lnTo>
                    <a:pt x="286" y="891"/>
                  </a:lnTo>
                  <a:lnTo>
                    <a:pt x="229" y="891"/>
                  </a:lnTo>
                  <a:lnTo>
                    <a:pt x="182" y="886"/>
                  </a:lnTo>
                  <a:lnTo>
                    <a:pt x="139" y="873"/>
                  </a:lnTo>
                  <a:lnTo>
                    <a:pt x="101" y="853"/>
                  </a:lnTo>
                  <a:lnTo>
                    <a:pt x="67" y="824"/>
                  </a:lnTo>
                  <a:lnTo>
                    <a:pt x="38" y="790"/>
                  </a:lnTo>
                  <a:lnTo>
                    <a:pt x="18" y="752"/>
                  </a:lnTo>
                  <a:lnTo>
                    <a:pt x="5" y="709"/>
                  </a:lnTo>
                  <a:lnTo>
                    <a:pt x="0" y="662"/>
                  </a:lnTo>
                  <a:lnTo>
                    <a:pt x="5" y="617"/>
                  </a:lnTo>
                  <a:lnTo>
                    <a:pt x="18" y="574"/>
                  </a:lnTo>
                  <a:lnTo>
                    <a:pt x="38" y="536"/>
                  </a:lnTo>
                  <a:lnTo>
                    <a:pt x="67" y="501"/>
                  </a:lnTo>
                  <a:lnTo>
                    <a:pt x="101" y="473"/>
                  </a:lnTo>
                  <a:lnTo>
                    <a:pt x="139" y="453"/>
                  </a:lnTo>
                  <a:lnTo>
                    <a:pt x="182" y="440"/>
                  </a:lnTo>
                  <a:lnTo>
                    <a:pt x="229" y="435"/>
                  </a:lnTo>
                  <a:lnTo>
                    <a:pt x="1904" y="435"/>
                  </a:lnTo>
                  <a:lnTo>
                    <a:pt x="1904" y="208"/>
                  </a:lnTo>
                  <a:lnTo>
                    <a:pt x="1907" y="166"/>
                  </a:lnTo>
                  <a:lnTo>
                    <a:pt x="1920" y="128"/>
                  </a:lnTo>
                  <a:lnTo>
                    <a:pt x="1939" y="93"/>
                  </a:lnTo>
                  <a:lnTo>
                    <a:pt x="1965" y="61"/>
                  </a:lnTo>
                  <a:lnTo>
                    <a:pt x="1995" y="35"/>
                  </a:lnTo>
                  <a:lnTo>
                    <a:pt x="2030" y="16"/>
                  </a:lnTo>
                  <a:lnTo>
                    <a:pt x="2070" y="5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80" name="Freeform 43"/>
            <p:cNvSpPr>
              <a:spLocks/>
            </p:cNvSpPr>
            <p:nvPr/>
          </p:nvSpPr>
          <p:spPr bwMode="auto">
            <a:xfrm>
              <a:off x="838" y="1186"/>
              <a:ext cx="156" cy="527"/>
            </a:xfrm>
            <a:custGeom>
              <a:avLst/>
              <a:gdLst>
                <a:gd name="T0" fmla="*/ 155 w 312"/>
                <a:gd name="T1" fmla="*/ 0 h 1054"/>
                <a:gd name="T2" fmla="*/ 192 w 312"/>
                <a:gd name="T3" fmla="*/ 3 h 1054"/>
                <a:gd name="T4" fmla="*/ 224 w 312"/>
                <a:gd name="T5" fmla="*/ 16 h 1054"/>
                <a:gd name="T6" fmla="*/ 253 w 312"/>
                <a:gd name="T7" fmla="*/ 33 h 1054"/>
                <a:gd name="T8" fmla="*/ 278 w 312"/>
                <a:gd name="T9" fmla="*/ 57 h 1054"/>
                <a:gd name="T10" fmla="*/ 296 w 312"/>
                <a:gd name="T11" fmla="*/ 86 h 1054"/>
                <a:gd name="T12" fmla="*/ 307 w 312"/>
                <a:gd name="T13" fmla="*/ 120 h 1054"/>
                <a:gd name="T14" fmla="*/ 312 w 312"/>
                <a:gd name="T15" fmla="*/ 155 h 1054"/>
                <a:gd name="T16" fmla="*/ 312 w 312"/>
                <a:gd name="T17" fmla="*/ 899 h 1054"/>
                <a:gd name="T18" fmla="*/ 307 w 312"/>
                <a:gd name="T19" fmla="*/ 934 h 1054"/>
                <a:gd name="T20" fmla="*/ 296 w 312"/>
                <a:gd name="T21" fmla="*/ 968 h 1054"/>
                <a:gd name="T22" fmla="*/ 278 w 312"/>
                <a:gd name="T23" fmla="*/ 996 h 1054"/>
                <a:gd name="T24" fmla="*/ 253 w 312"/>
                <a:gd name="T25" fmla="*/ 1020 h 1054"/>
                <a:gd name="T26" fmla="*/ 224 w 312"/>
                <a:gd name="T27" fmla="*/ 1038 h 1054"/>
                <a:gd name="T28" fmla="*/ 192 w 312"/>
                <a:gd name="T29" fmla="*/ 1051 h 1054"/>
                <a:gd name="T30" fmla="*/ 155 w 312"/>
                <a:gd name="T31" fmla="*/ 1054 h 1054"/>
                <a:gd name="T32" fmla="*/ 120 w 312"/>
                <a:gd name="T33" fmla="*/ 1051 h 1054"/>
                <a:gd name="T34" fmla="*/ 86 w 312"/>
                <a:gd name="T35" fmla="*/ 1038 h 1054"/>
                <a:gd name="T36" fmla="*/ 58 w 312"/>
                <a:gd name="T37" fmla="*/ 1020 h 1054"/>
                <a:gd name="T38" fmla="*/ 34 w 312"/>
                <a:gd name="T39" fmla="*/ 996 h 1054"/>
                <a:gd name="T40" fmla="*/ 16 w 312"/>
                <a:gd name="T41" fmla="*/ 968 h 1054"/>
                <a:gd name="T42" fmla="*/ 3 w 312"/>
                <a:gd name="T43" fmla="*/ 934 h 1054"/>
                <a:gd name="T44" fmla="*/ 0 w 312"/>
                <a:gd name="T45" fmla="*/ 899 h 1054"/>
                <a:gd name="T46" fmla="*/ 0 w 312"/>
                <a:gd name="T47" fmla="*/ 155 h 1054"/>
                <a:gd name="T48" fmla="*/ 3 w 312"/>
                <a:gd name="T49" fmla="*/ 120 h 1054"/>
                <a:gd name="T50" fmla="*/ 16 w 312"/>
                <a:gd name="T51" fmla="*/ 86 h 1054"/>
                <a:gd name="T52" fmla="*/ 34 w 312"/>
                <a:gd name="T53" fmla="*/ 57 h 1054"/>
                <a:gd name="T54" fmla="*/ 58 w 312"/>
                <a:gd name="T55" fmla="*/ 33 h 1054"/>
                <a:gd name="T56" fmla="*/ 86 w 312"/>
                <a:gd name="T57" fmla="*/ 16 h 1054"/>
                <a:gd name="T58" fmla="*/ 120 w 312"/>
                <a:gd name="T59" fmla="*/ 3 h 1054"/>
                <a:gd name="T60" fmla="*/ 155 w 312"/>
                <a:gd name="T61" fmla="*/ 0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12" h="1054">
                  <a:moveTo>
                    <a:pt x="155" y="0"/>
                  </a:moveTo>
                  <a:lnTo>
                    <a:pt x="192" y="3"/>
                  </a:lnTo>
                  <a:lnTo>
                    <a:pt x="224" y="16"/>
                  </a:lnTo>
                  <a:lnTo>
                    <a:pt x="253" y="33"/>
                  </a:lnTo>
                  <a:lnTo>
                    <a:pt x="278" y="57"/>
                  </a:lnTo>
                  <a:lnTo>
                    <a:pt x="296" y="86"/>
                  </a:lnTo>
                  <a:lnTo>
                    <a:pt x="307" y="120"/>
                  </a:lnTo>
                  <a:lnTo>
                    <a:pt x="312" y="155"/>
                  </a:lnTo>
                  <a:lnTo>
                    <a:pt x="312" y="899"/>
                  </a:lnTo>
                  <a:lnTo>
                    <a:pt x="307" y="934"/>
                  </a:lnTo>
                  <a:lnTo>
                    <a:pt x="296" y="968"/>
                  </a:lnTo>
                  <a:lnTo>
                    <a:pt x="278" y="996"/>
                  </a:lnTo>
                  <a:lnTo>
                    <a:pt x="253" y="1020"/>
                  </a:lnTo>
                  <a:lnTo>
                    <a:pt x="224" y="1038"/>
                  </a:lnTo>
                  <a:lnTo>
                    <a:pt x="192" y="1051"/>
                  </a:lnTo>
                  <a:lnTo>
                    <a:pt x="155" y="1054"/>
                  </a:lnTo>
                  <a:lnTo>
                    <a:pt x="120" y="1051"/>
                  </a:lnTo>
                  <a:lnTo>
                    <a:pt x="86" y="1038"/>
                  </a:lnTo>
                  <a:lnTo>
                    <a:pt x="58" y="1020"/>
                  </a:lnTo>
                  <a:lnTo>
                    <a:pt x="34" y="996"/>
                  </a:lnTo>
                  <a:lnTo>
                    <a:pt x="16" y="968"/>
                  </a:lnTo>
                  <a:lnTo>
                    <a:pt x="3" y="934"/>
                  </a:lnTo>
                  <a:lnTo>
                    <a:pt x="0" y="899"/>
                  </a:lnTo>
                  <a:lnTo>
                    <a:pt x="0" y="155"/>
                  </a:lnTo>
                  <a:lnTo>
                    <a:pt x="3" y="120"/>
                  </a:lnTo>
                  <a:lnTo>
                    <a:pt x="16" y="86"/>
                  </a:lnTo>
                  <a:lnTo>
                    <a:pt x="34" y="57"/>
                  </a:lnTo>
                  <a:lnTo>
                    <a:pt x="58" y="33"/>
                  </a:lnTo>
                  <a:lnTo>
                    <a:pt x="86" y="16"/>
                  </a:lnTo>
                  <a:lnTo>
                    <a:pt x="120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81" name="Freeform 44"/>
            <p:cNvSpPr>
              <a:spLocks/>
            </p:cNvSpPr>
            <p:nvPr/>
          </p:nvSpPr>
          <p:spPr bwMode="auto">
            <a:xfrm>
              <a:off x="1111" y="912"/>
              <a:ext cx="157" cy="801"/>
            </a:xfrm>
            <a:custGeom>
              <a:avLst/>
              <a:gdLst>
                <a:gd name="T0" fmla="*/ 156 w 313"/>
                <a:gd name="T1" fmla="*/ 0 h 1602"/>
                <a:gd name="T2" fmla="*/ 193 w 313"/>
                <a:gd name="T3" fmla="*/ 4 h 1602"/>
                <a:gd name="T4" fmla="*/ 225 w 313"/>
                <a:gd name="T5" fmla="*/ 16 h 1602"/>
                <a:gd name="T6" fmla="*/ 254 w 313"/>
                <a:gd name="T7" fmla="*/ 34 h 1602"/>
                <a:gd name="T8" fmla="*/ 278 w 313"/>
                <a:gd name="T9" fmla="*/ 58 h 1602"/>
                <a:gd name="T10" fmla="*/ 297 w 313"/>
                <a:gd name="T11" fmla="*/ 88 h 1602"/>
                <a:gd name="T12" fmla="*/ 308 w 313"/>
                <a:gd name="T13" fmla="*/ 120 h 1602"/>
                <a:gd name="T14" fmla="*/ 313 w 313"/>
                <a:gd name="T15" fmla="*/ 157 h 1602"/>
                <a:gd name="T16" fmla="*/ 313 w 313"/>
                <a:gd name="T17" fmla="*/ 1447 h 1602"/>
                <a:gd name="T18" fmla="*/ 308 w 313"/>
                <a:gd name="T19" fmla="*/ 1482 h 1602"/>
                <a:gd name="T20" fmla="*/ 297 w 313"/>
                <a:gd name="T21" fmla="*/ 1516 h 1602"/>
                <a:gd name="T22" fmla="*/ 278 w 313"/>
                <a:gd name="T23" fmla="*/ 1544 h 1602"/>
                <a:gd name="T24" fmla="*/ 254 w 313"/>
                <a:gd name="T25" fmla="*/ 1568 h 1602"/>
                <a:gd name="T26" fmla="*/ 225 w 313"/>
                <a:gd name="T27" fmla="*/ 1586 h 1602"/>
                <a:gd name="T28" fmla="*/ 193 w 313"/>
                <a:gd name="T29" fmla="*/ 1599 h 1602"/>
                <a:gd name="T30" fmla="*/ 156 w 313"/>
                <a:gd name="T31" fmla="*/ 1602 h 1602"/>
                <a:gd name="T32" fmla="*/ 121 w 313"/>
                <a:gd name="T33" fmla="*/ 1599 h 1602"/>
                <a:gd name="T34" fmla="*/ 88 w 313"/>
                <a:gd name="T35" fmla="*/ 1586 h 1602"/>
                <a:gd name="T36" fmla="*/ 59 w 313"/>
                <a:gd name="T37" fmla="*/ 1568 h 1602"/>
                <a:gd name="T38" fmla="*/ 35 w 313"/>
                <a:gd name="T39" fmla="*/ 1544 h 1602"/>
                <a:gd name="T40" fmla="*/ 16 w 313"/>
                <a:gd name="T41" fmla="*/ 1516 h 1602"/>
                <a:gd name="T42" fmla="*/ 4 w 313"/>
                <a:gd name="T43" fmla="*/ 1482 h 1602"/>
                <a:gd name="T44" fmla="*/ 0 w 313"/>
                <a:gd name="T45" fmla="*/ 1447 h 1602"/>
                <a:gd name="T46" fmla="*/ 0 w 313"/>
                <a:gd name="T47" fmla="*/ 157 h 1602"/>
                <a:gd name="T48" fmla="*/ 4 w 313"/>
                <a:gd name="T49" fmla="*/ 120 h 1602"/>
                <a:gd name="T50" fmla="*/ 16 w 313"/>
                <a:gd name="T51" fmla="*/ 88 h 1602"/>
                <a:gd name="T52" fmla="*/ 35 w 313"/>
                <a:gd name="T53" fmla="*/ 58 h 1602"/>
                <a:gd name="T54" fmla="*/ 59 w 313"/>
                <a:gd name="T55" fmla="*/ 34 h 1602"/>
                <a:gd name="T56" fmla="*/ 88 w 313"/>
                <a:gd name="T57" fmla="*/ 16 h 1602"/>
                <a:gd name="T58" fmla="*/ 121 w 313"/>
                <a:gd name="T59" fmla="*/ 4 h 1602"/>
                <a:gd name="T60" fmla="*/ 156 w 313"/>
                <a:gd name="T61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13" h="1602">
                  <a:moveTo>
                    <a:pt x="156" y="0"/>
                  </a:moveTo>
                  <a:lnTo>
                    <a:pt x="193" y="4"/>
                  </a:lnTo>
                  <a:lnTo>
                    <a:pt x="225" y="16"/>
                  </a:lnTo>
                  <a:lnTo>
                    <a:pt x="254" y="34"/>
                  </a:lnTo>
                  <a:lnTo>
                    <a:pt x="278" y="58"/>
                  </a:lnTo>
                  <a:lnTo>
                    <a:pt x="297" y="88"/>
                  </a:lnTo>
                  <a:lnTo>
                    <a:pt x="308" y="120"/>
                  </a:lnTo>
                  <a:lnTo>
                    <a:pt x="313" y="157"/>
                  </a:lnTo>
                  <a:lnTo>
                    <a:pt x="313" y="1447"/>
                  </a:lnTo>
                  <a:lnTo>
                    <a:pt x="308" y="1482"/>
                  </a:lnTo>
                  <a:lnTo>
                    <a:pt x="297" y="1516"/>
                  </a:lnTo>
                  <a:lnTo>
                    <a:pt x="278" y="1544"/>
                  </a:lnTo>
                  <a:lnTo>
                    <a:pt x="254" y="1568"/>
                  </a:lnTo>
                  <a:lnTo>
                    <a:pt x="225" y="1586"/>
                  </a:lnTo>
                  <a:lnTo>
                    <a:pt x="193" y="1599"/>
                  </a:lnTo>
                  <a:lnTo>
                    <a:pt x="156" y="1602"/>
                  </a:lnTo>
                  <a:lnTo>
                    <a:pt x="121" y="1599"/>
                  </a:lnTo>
                  <a:lnTo>
                    <a:pt x="88" y="1586"/>
                  </a:lnTo>
                  <a:lnTo>
                    <a:pt x="59" y="1568"/>
                  </a:lnTo>
                  <a:lnTo>
                    <a:pt x="35" y="1544"/>
                  </a:lnTo>
                  <a:lnTo>
                    <a:pt x="16" y="1516"/>
                  </a:lnTo>
                  <a:lnTo>
                    <a:pt x="4" y="1482"/>
                  </a:lnTo>
                  <a:lnTo>
                    <a:pt x="0" y="1447"/>
                  </a:lnTo>
                  <a:lnTo>
                    <a:pt x="0" y="157"/>
                  </a:lnTo>
                  <a:lnTo>
                    <a:pt x="4" y="120"/>
                  </a:lnTo>
                  <a:lnTo>
                    <a:pt x="16" y="88"/>
                  </a:lnTo>
                  <a:lnTo>
                    <a:pt x="35" y="58"/>
                  </a:lnTo>
                  <a:lnTo>
                    <a:pt x="59" y="34"/>
                  </a:lnTo>
                  <a:lnTo>
                    <a:pt x="88" y="16"/>
                  </a:lnTo>
                  <a:lnTo>
                    <a:pt x="121" y="4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82" name="Freeform 45"/>
            <p:cNvSpPr>
              <a:spLocks/>
            </p:cNvSpPr>
            <p:nvPr/>
          </p:nvSpPr>
          <p:spPr bwMode="auto">
            <a:xfrm>
              <a:off x="1384" y="1076"/>
              <a:ext cx="157" cy="637"/>
            </a:xfrm>
            <a:custGeom>
              <a:avLst/>
              <a:gdLst>
                <a:gd name="T0" fmla="*/ 157 w 313"/>
                <a:gd name="T1" fmla="*/ 0 h 1274"/>
                <a:gd name="T2" fmla="*/ 192 w 313"/>
                <a:gd name="T3" fmla="*/ 5 h 1274"/>
                <a:gd name="T4" fmla="*/ 225 w 313"/>
                <a:gd name="T5" fmla="*/ 16 h 1274"/>
                <a:gd name="T6" fmla="*/ 254 w 313"/>
                <a:gd name="T7" fmla="*/ 34 h 1274"/>
                <a:gd name="T8" fmla="*/ 278 w 313"/>
                <a:gd name="T9" fmla="*/ 60 h 1274"/>
                <a:gd name="T10" fmla="*/ 297 w 313"/>
                <a:gd name="T11" fmla="*/ 88 h 1274"/>
                <a:gd name="T12" fmla="*/ 309 w 313"/>
                <a:gd name="T13" fmla="*/ 120 h 1274"/>
                <a:gd name="T14" fmla="*/ 313 w 313"/>
                <a:gd name="T15" fmla="*/ 157 h 1274"/>
                <a:gd name="T16" fmla="*/ 313 w 313"/>
                <a:gd name="T17" fmla="*/ 1119 h 1274"/>
                <a:gd name="T18" fmla="*/ 309 w 313"/>
                <a:gd name="T19" fmla="*/ 1154 h 1274"/>
                <a:gd name="T20" fmla="*/ 297 w 313"/>
                <a:gd name="T21" fmla="*/ 1188 h 1274"/>
                <a:gd name="T22" fmla="*/ 278 w 313"/>
                <a:gd name="T23" fmla="*/ 1216 h 1274"/>
                <a:gd name="T24" fmla="*/ 254 w 313"/>
                <a:gd name="T25" fmla="*/ 1240 h 1274"/>
                <a:gd name="T26" fmla="*/ 225 w 313"/>
                <a:gd name="T27" fmla="*/ 1258 h 1274"/>
                <a:gd name="T28" fmla="*/ 192 w 313"/>
                <a:gd name="T29" fmla="*/ 1271 h 1274"/>
                <a:gd name="T30" fmla="*/ 157 w 313"/>
                <a:gd name="T31" fmla="*/ 1274 h 1274"/>
                <a:gd name="T32" fmla="*/ 120 w 313"/>
                <a:gd name="T33" fmla="*/ 1271 h 1274"/>
                <a:gd name="T34" fmla="*/ 88 w 313"/>
                <a:gd name="T35" fmla="*/ 1258 h 1274"/>
                <a:gd name="T36" fmla="*/ 59 w 313"/>
                <a:gd name="T37" fmla="*/ 1240 h 1274"/>
                <a:gd name="T38" fmla="*/ 35 w 313"/>
                <a:gd name="T39" fmla="*/ 1216 h 1274"/>
                <a:gd name="T40" fmla="*/ 16 w 313"/>
                <a:gd name="T41" fmla="*/ 1188 h 1274"/>
                <a:gd name="T42" fmla="*/ 5 w 313"/>
                <a:gd name="T43" fmla="*/ 1154 h 1274"/>
                <a:gd name="T44" fmla="*/ 0 w 313"/>
                <a:gd name="T45" fmla="*/ 1119 h 1274"/>
                <a:gd name="T46" fmla="*/ 0 w 313"/>
                <a:gd name="T47" fmla="*/ 157 h 1274"/>
                <a:gd name="T48" fmla="*/ 5 w 313"/>
                <a:gd name="T49" fmla="*/ 120 h 1274"/>
                <a:gd name="T50" fmla="*/ 16 w 313"/>
                <a:gd name="T51" fmla="*/ 88 h 1274"/>
                <a:gd name="T52" fmla="*/ 35 w 313"/>
                <a:gd name="T53" fmla="*/ 60 h 1274"/>
                <a:gd name="T54" fmla="*/ 59 w 313"/>
                <a:gd name="T55" fmla="*/ 34 h 1274"/>
                <a:gd name="T56" fmla="*/ 88 w 313"/>
                <a:gd name="T57" fmla="*/ 16 h 1274"/>
                <a:gd name="T58" fmla="*/ 120 w 313"/>
                <a:gd name="T59" fmla="*/ 5 h 1274"/>
                <a:gd name="T60" fmla="*/ 157 w 313"/>
                <a:gd name="T61" fmla="*/ 0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13" h="1274">
                  <a:moveTo>
                    <a:pt x="157" y="0"/>
                  </a:moveTo>
                  <a:lnTo>
                    <a:pt x="192" y="5"/>
                  </a:lnTo>
                  <a:lnTo>
                    <a:pt x="225" y="16"/>
                  </a:lnTo>
                  <a:lnTo>
                    <a:pt x="254" y="34"/>
                  </a:lnTo>
                  <a:lnTo>
                    <a:pt x="278" y="60"/>
                  </a:lnTo>
                  <a:lnTo>
                    <a:pt x="297" y="88"/>
                  </a:lnTo>
                  <a:lnTo>
                    <a:pt x="309" y="120"/>
                  </a:lnTo>
                  <a:lnTo>
                    <a:pt x="313" y="157"/>
                  </a:lnTo>
                  <a:lnTo>
                    <a:pt x="313" y="1119"/>
                  </a:lnTo>
                  <a:lnTo>
                    <a:pt x="309" y="1154"/>
                  </a:lnTo>
                  <a:lnTo>
                    <a:pt x="297" y="1188"/>
                  </a:lnTo>
                  <a:lnTo>
                    <a:pt x="278" y="1216"/>
                  </a:lnTo>
                  <a:lnTo>
                    <a:pt x="254" y="1240"/>
                  </a:lnTo>
                  <a:lnTo>
                    <a:pt x="225" y="1258"/>
                  </a:lnTo>
                  <a:lnTo>
                    <a:pt x="192" y="1271"/>
                  </a:lnTo>
                  <a:lnTo>
                    <a:pt x="157" y="1274"/>
                  </a:lnTo>
                  <a:lnTo>
                    <a:pt x="120" y="1271"/>
                  </a:lnTo>
                  <a:lnTo>
                    <a:pt x="88" y="1258"/>
                  </a:lnTo>
                  <a:lnTo>
                    <a:pt x="59" y="1240"/>
                  </a:lnTo>
                  <a:lnTo>
                    <a:pt x="35" y="1216"/>
                  </a:lnTo>
                  <a:lnTo>
                    <a:pt x="16" y="1188"/>
                  </a:lnTo>
                  <a:lnTo>
                    <a:pt x="5" y="1154"/>
                  </a:lnTo>
                  <a:lnTo>
                    <a:pt x="0" y="1119"/>
                  </a:lnTo>
                  <a:lnTo>
                    <a:pt x="0" y="157"/>
                  </a:lnTo>
                  <a:lnTo>
                    <a:pt x="5" y="120"/>
                  </a:lnTo>
                  <a:lnTo>
                    <a:pt x="16" y="88"/>
                  </a:lnTo>
                  <a:lnTo>
                    <a:pt x="35" y="60"/>
                  </a:lnTo>
                  <a:lnTo>
                    <a:pt x="59" y="34"/>
                  </a:lnTo>
                  <a:lnTo>
                    <a:pt x="88" y="16"/>
                  </a:lnTo>
                  <a:lnTo>
                    <a:pt x="120" y="5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83" name="Freeform 46"/>
            <p:cNvSpPr>
              <a:spLocks/>
            </p:cNvSpPr>
            <p:nvPr/>
          </p:nvSpPr>
          <p:spPr bwMode="auto">
            <a:xfrm>
              <a:off x="1658" y="994"/>
              <a:ext cx="156" cy="719"/>
            </a:xfrm>
            <a:custGeom>
              <a:avLst/>
              <a:gdLst>
                <a:gd name="T0" fmla="*/ 157 w 312"/>
                <a:gd name="T1" fmla="*/ 0 h 1438"/>
                <a:gd name="T2" fmla="*/ 192 w 312"/>
                <a:gd name="T3" fmla="*/ 4 h 1438"/>
                <a:gd name="T4" fmla="*/ 226 w 312"/>
                <a:gd name="T5" fmla="*/ 16 h 1438"/>
                <a:gd name="T6" fmla="*/ 254 w 312"/>
                <a:gd name="T7" fmla="*/ 35 h 1438"/>
                <a:gd name="T8" fmla="*/ 278 w 312"/>
                <a:gd name="T9" fmla="*/ 59 h 1438"/>
                <a:gd name="T10" fmla="*/ 296 w 312"/>
                <a:gd name="T11" fmla="*/ 88 h 1438"/>
                <a:gd name="T12" fmla="*/ 309 w 312"/>
                <a:gd name="T13" fmla="*/ 121 h 1438"/>
                <a:gd name="T14" fmla="*/ 312 w 312"/>
                <a:gd name="T15" fmla="*/ 156 h 1438"/>
                <a:gd name="T16" fmla="*/ 312 w 312"/>
                <a:gd name="T17" fmla="*/ 1283 h 1438"/>
                <a:gd name="T18" fmla="*/ 309 w 312"/>
                <a:gd name="T19" fmla="*/ 1318 h 1438"/>
                <a:gd name="T20" fmla="*/ 296 w 312"/>
                <a:gd name="T21" fmla="*/ 1352 h 1438"/>
                <a:gd name="T22" fmla="*/ 278 w 312"/>
                <a:gd name="T23" fmla="*/ 1380 h 1438"/>
                <a:gd name="T24" fmla="*/ 254 w 312"/>
                <a:gd name="T25" fmla="*/ 1404 h 1438"/>
                <a:gd name="T26" fmla="*/ 226 w 312"/>
                <a:gd name="T27" fmla="*/ 1422 h 1438"/>
                <a:gd name="T28" fmla="*/ 192 w 312"/>
                <a:gd name="T29" fmla="*/ 1435 h 1438"/>
                <a:gd name="T30" fmla="*/ 157 w 312"/>
                <a:gd name="T31" fmla="*/ 1438 h 1438"/>
                <a:gd name="T32" fmla="*/ 120 w 312"/>
                <a:gd name="T33" fmla="*/ 1435 h 1438"/>
                <a:gd name="T34" fmla="*/ 88 w 312"/>
                <a:gd name="T35" fmla="*/ 1422 h 1438"/>
                <a:gd name="T36" fmla="*/ 59 w 312"/>
                <a:gd name="T37" fmla="*/ 1404 h 1438"/>
                <a:gd name="T38" fmla="*/ 34 w 312"/>
                <a:gd name="T39" fmla="*/ 1380 h 1438"/>
                <a:gd name="T40" fmla="*/ 16 w 312"/>
                <a:gd name="T41" fmla="*/ 1352 h 1438"/>
                <a:gd name="T42" fmla="*/ 5 w 312"/>
                <a:gd name="T43" fmla="*/ 1318 h 1438"/>
                <a:gd name="T44" fmla="*/ 0 w 312"/>
                <a:gd name="T45" fmla="*/ 1283 h 1438"/>
                <a:gd name="T46" fmla="*/ 0 w 312"/>
                <a:gd name="T47" fmla="*/ 156 h 1438"/>
                <a:gd name="T48" fmla="*/ 5 w 312"/>
                <a:gd name="T49" fmla="*/ 121 h 1438"/>
                <a:gd name="T50" fmla="*/ 16 w 312"/>
                <a:gd name="T51" fmla="*/ 88 h 1438"/>
                <a:gd name="T52" fmla="*/ 34 w 312"/>
                <a:gd name="T53" fmla="*/ 59 h 1438"/>
                <a:gd name="T54" fmla="*/ 59 w 312"/>
                <a:gd name="T55" fmla="*/ 35 h 1438"/>
                <a:gd name="T56" fmla="*/ 88 w 312"/>
                <a:gd name="T57" fmla="*/ 16 h 1438"/>
                <a:gd name="T58" fmla="*/ 120 w 312"/>
                <a:gd name="T59" fmla="*/ 4 h 1438"/>
                <a:gd name="T60" fmla="*/ 157 w 312"/>
                <a:gd name="T61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12" h="1438">
                  <a:moveTo>
                    <a:pt x="157" y="0"/>
                  </a:moveTo>
                  <a:lnTo>
                    <a:pt x="192" y="4"/>
                  </a:lnTo>
                  <a:lnTo>
                    <a:pt x="226" y="16"/>
                  </a:lnTo>
                  <a:lnTo>
                    <a:pt x="254" y="35"/>
                  </a:lnTo>
                  <a:lnTo>
                    <a:pt x="278" y="59"/>
                  </a:lnTo>
                  <a:lnTo>
                    <a:pt x="296" y="88"/>
                  </a:lnTo>
                  <a:lnTo>
                    <a:pt x="309" y="121"/>
                  </a:lnTo>
                  <a:lnTo>
                    <a:pt x="312" y="156"/>
                  </a:lnTo>
                  <a:lnTo>
                    <a:pt x="312" y="1283"/>
                  </a:lnTo>
                  <a:lnTo>
                    <a:pt x="309" y="1318"/>
                  </a:lnTo>
                  <a:lnTo>
                    <a:pt x="296" y="1352"/>
                  </a:lnTo>
                  <a:lnTo>
                    <a:pt x="278" y="1380"/>
                  </a:lnTo>
                  <a:lnTo>
                    <a:pt x="254" y="1404"/>
                  </a:lnTo>
                  <a:lnTo>
                    <a:pt x="226" y="1422"/>
                  </a:lnTo>
                  <a:lnTo>
                    <a:pt x="192" y="1435"/>
                  </a:lnTo>
                  <a:lnTo>
                    <a:pt x="157" y="1438"/>
                  </a:lnTo>
                  <a:lnTo>
                    <a:pt x="120" y="1435"/>
                  </a:lnTo>
                  <a:lnTo>
                    <a:pt x="88" y="1422"/>
                  </a:lnTo>
                  <a:lnTo>
                    <a:pt x="59" y="1404"/>
                  </a:lnTo>
                  <a:lnTo>
                    <a:pt x="34" y="1380"/>
                  </a:lnTo>
                  <a:lnTo>
                    <a:pt x="16" y="1352"/>
                  </a:lnTo>
                  <a:lnTo>
                    <a:pt x="5" y="1318"/>
                  </a:lnTo>
                  <a:lnTo>
                    <a:pt x="0" y="1283"/>
                  </a:lnTo>
                  <a:lnTo>
                    <a:pt x="0" y="156"/>
                  </a:lnTo>
                  <a:lnTo>
                    <a:pt x="5" y="121"/>
                  </a:lnTo>
                  <a:lnTo>
                    <a:pt x="16" y="88"/>
                  </a:lnTo>
                  <a:lnTo>
                    <a:pt x="34" y="59"/>
                  </a:lnTo>
                  <a:lnTo>
                    <a:pt x="59" y="35"/>
                  </a:lnTo>
                  <a:lnTo>
                    <a:pt x="88" y="16"/>
                  </a:lnTo>
                  <a:lnTo>
                    <a:pt x="120" y="4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5425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Creative Process </a:t>
            </a:r>
            <a:r>
              <a:rPr lang="en-US" dirty="0" smtClean="0"/>
              <a:t>Diagram Slide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2314432" y="762000"/>
            <a:ext cx="8231187" cy="7516700"/>
            <a:chOff x="987425" y="1374775"/>
            <a:chExt cx="5376863" cy="4910138"/>
          </a:xfrm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2281238" y="2408238"/>
              <a:ext cx="1076325" cy="1076325"/>
            </a:xfrm>
            <a:custGeom>
              <a:avLst/>
              <a:gdLst>
                <a:gd name="T0" fmla="*/ 343 w 344"/>
                <a:gd name="T1" fmla="*/ 153 h 344"/>
                <a:gd name="T2" fmla="*/ 332 w 344"/>
                <a:gd name="T3" fmla="*/ 144 h 344"/>
                <a:gd name="T4" fmla="*/ 296 w 344"/>
                <a:gd name="T5" fmla="*/ 121 h 344"/>
                <a:gd name="T6" fmla="*/ 306 w 344"/>
                <a:gd name="T7" fmla="*/ 78 h 344"/>
                <a:gd name="T8" fmla="*/ 307 w 344"/>
                <a:gd name="T9" fmla="*/ 65 h 344"/>
                <a:gd name="T10" fmla="*/ 280 w 344"/>
                <a:gd name="T11" fmla="*/ 38 h 344"/>
                <a:gd name="T12" fmla="*/ 267 w 344"/>
                <a:gd name="T13" fmla="*/ 39 h 344"/>
                <a:gd name="T14" fmla="*/ 224 w 344"/>
                <a:gd name="T15" fmla="*/ 49 h 344"/>
                <a:gd name="T16" fmla="*/ 200 w 344"/>
                <a:gd name="T17" fmla="*/ 11 h 344"/>
                <a:gd name="T18" fmla="*/ 192 w 344"/>
                <a:gd name="T19" fmla="*/ 1 h 344"/>
                <a:gd name="T20" fmla="*/ 153 w 344"/>
                <a:gd name="T21" fmla="*/ 1 h 344"/>
                <a:gd name="T22" fmla="*/ 145 w 344"/>
                <a:gd name="T23" fmla="*/ 11 h 344"/>
                <a:gd name="T24" fmla="*/ 121 w 344"/>
                <a:gd name="T25" fmla="*/ 48 h 344"/>
                <a:gd name="T26" fmla="*/ 79 w 344"/>
                <a:gd name="T27" fmla="*/ 38 h 344"/>
                <a:gd name="T28" fmla="*/ 66 w 344"/>
                <a:gd name="T29" fmla="*/ 37 h 344"/>
                <a:gd name="T30" fmla="*/ 38 w 344"/>
                <a:gd name="T31" fmla="*/ 64 h 344"/>
                <a:gd name="T32" fmla="*/ 39 w 344"/>
                <a:gd name="T33" fmla="*/ 77 h 344"/>
                <a:gd name="T34" fmla="*/ 49 w 344"/>
                <a:gd name="T35" fmla="*/ 120 h 344"/>
                <a:gd name="T36" fmla="*/ 11 w 344"/>
                <a:gd name="T37" fmla="*/ 144 h 344"/>
                <a:gd name="T38" fmla="*/ 1 w 344"/>
                <a:gd name="T39" fmla="*/ 152 h 344"/>
                <a:gd name="T40" fmla="*/ 1 w 344"/>
                <a:gd name="T41" fmla="*/ 191 h 344"/>
                <a:gd name="T42" fmla="*/ 13 w 344"/>
                <a:gd name="T43" fmla="*/ 200 h 344"/>
                <a:gd name="T44" fmla="*/ 48 w 344"/>
                <a:gd name="T45" fmla="*/ 223 h 344"/>
                <a:gd name="T46" fmla="*/ 38 w 344"/>
                <a:gd name="T47" fmla="*/ 266 h 344"/>
                <a:gd name="T48" fmla="*/ 37 w 344"/>
                <a:gd name="T49" fmla="*/ 279 h 344"/>
                <a:gd name="T50" fmla="*/ 64 w 344"/>
                <a:gd name="T51" fmla="*/ 306 h 344"/>
                <a:gd name="T52" fmla="*/ 77 w 344"/>
                <a:gd name="T53" fmla="*/ 305 h 344"/>
                <a:gd name="T54" fmla="*/ 120 w 344"/>
                <a:gd name="T55" fmla="*/ 295 h 344"/>
                <a:gd name="T56" fmla="*/ 144 w 344"/>
                <a:gd name="T57" fmla="*/ 333 h 344"/>
                <a:gd name="T58" fmla="*/ 152 w 344"/>
                <a:gd name="T59" fmla="*/ 343 h 344"/>
                <a:gd name="T60" fmla="*/ 172 w 344"/>
                <a:gd name="T61" fmla="*/ 344 h 344"/>
                <a:gd name="T62" fmla="*/ 191 w 344"/>
                <a:gd name="T63" fmla="*/ 343 h 344"/>
                <a:gd name="T64" fmla="*/ 199 w 344"/>
                <a:gd name="T65" fmla="*/ 333 h 344"/>
                <a:gd name="T66" fmla="*/ 223 w 344"/>
                <a:gd name="T67" fmla="*/ 296 h 344"/>
                <a:gd name="T68" fmla="*/ 265 w 344"/>
                <a:gd name="T69" fmla="*/ 306 h 344"/>
                <a:gd name="T70" fmla="*/ 278 w 344"/>
                <a:gd name="T71" fmla="*/ 307 h 344"/>
                <a:gd name="T72" fmla="*/ 306 w 344"/>
                <a:gd name="T73" fmla="*/ 280 h 344"/>
                <a:gd name="T74" fmla="*/ 305 w 344"/>
                <a:gd name="T75" fmla="*/ 267 h 344"/>
                <a:gd name="T76" fmla="*/ 295 w 344"/>
                <a:gd name="T77" fmla="*/ 224 h 344"/>
                <a:gd name="T78" fmla="*/ 331 w 344"/>
                <a:gd name="T79" fmla="*/ 200 h 344"/>
                <a:gd name="T80" fmla="*/ 333 w 344"/>
                <a:gd name="T81" fmla="*/ 200 h 344"/>
                <a:gd name="T82" fmla="*/ 343 w 344"/>
                <a:gd name="T83" fmla="*/ 192 h 344"/>
                <a:gd name="T84" fmla="*/ 343 w 344"/>
                <a:gd name="T85" fmla="*/ 153 h 344"/>
                <a:gd name="T86" fmla="*/ 172 w 344"/>
                <a:gd name="T87" fmla="*/ 230 h 344"/>
                <a:gd name="T88" fmla="*/ 115 w 344"/>
                <a:gd name="T89" fmla="*/ 172 h 344"/>
                <a:gd name="T90" fmla="*/ 172 w 344"/>
                <a:gd name="T91" fmla="*/ 115 h 344"/>
                <a:gd name="T92" fmla="*/ 230 w 344"/>
                <a:gd name="T93" fmla="*/ 172 h 344"/>
                <a:gd name="T94" fmla="*/ 172 w 344"/>
                <a:gd name="T95" fmla="*/ 230 h 344"/>
                <a:gd name="T96" fmla="*/ 172 w 344"/>
                <a:gd name="T97" fmla="*/ 230 h 344"/>
                <a:gd name="T98" fmla="*/ 172 w 344"/>
                <a:gd name="T99" fmla="*/ 23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4" h="344">
                  <a:moveTo>
                    <a:pt x="343" y="153"/>
                  </a:moveTo>
                  <a:cubicBezTo>
                    <a:pt x="342" y="148"/>
                    <a:pt x="337" y="144"/>
                    <a:pt x="332" y="144"/>
                  </a:cubicBezTo>
                  <a:cubicBezTo>
                    <a:pt x="316" y="144"/>
                    <a:pt x="302" y="135"/>
                    <a:pt x="296" y="121"/>
                  </a:cubicBezTo>
                  <a:cubicBezTo>
                    <a:pt x="290" y="106"/>
                    <a:pt x="294" y="89"/>
                    <a:pt x="306" y="78"/>
                  </a:cubicBezTo>
                  <a:cubicBezTo>
                    <a:pt x="309" y="75"/>
                    <a:pt x="310" y="69"/>
                    <a:pt x="307" y="65"/>
                  </a:cubicBezTo>
                  <a:cubicBezTo>
                    <a:pt x="299" y="55"/>
                    <a:pt x="290" y="46"/>
                    <a:pt x="280" y="38"/>
                  </a:cubicBezTo>
                  <a:cubicBezTo>
                    <a:pt x="276" y="35"/>
                    <a:pt x="270" y="35"/>
                    <a:pt x="267" y="39"/>
                  </a:cubicBezTo>
                  <a:cubicBezTo>
                    <a:pt x="256" y="50"/>
                    <a:pt x="238" y="55"/>
                    <a:pt x="224" y="49"/>
                  </a:cubicBezTo>
                  <a:cubicBezTo>
                    <a:pt x="209" y="42"/>
                    <a:pt x="200" y="27"/>
                    <a:pt x="200" y="11"/>
                  </a:cubicBezTo>
                  <a:cubicBezTo>
                    <a:pt x="201" y="6"/>
                    <a:pt x="197" y="2"/>
                    <a:pt x="192" y="1"/>
                  </a:cubicBezTo>
                  <a:cubicBezTo>
                    <a:pt x="179" y="0"/>
                    <a:pt x="166" y="0"/>
                    <a:pt x="153" y="1"/>
                  </a:cubicBezTo>
                  <a:cubicBezTo>
                    <a:pt x="148" y="2"/>
                    <a:pt x="145" y="6"/>
                    <a:pt x="145" y="11"/>
                  </a:cubicBezTo>
                  <a:cubicBezTo>
                    <a:pt x="145" y="27"/>
                    <a:pt x="136" y="42"/>
                    <a:pt x="121" y="48"/>
                  </a:cubicBezTo>
                  <a:cubicBezTo>
                    <a:pt x="107" y="53"/>
                    <a:pt x="89" y="49"/>
                    <a:pt x="79" y="38"/>
                  </a:cubicBezTo>
                  <a:cubicBezTo>
                    <a:pt x="75" y="34"/>
                    <a:pt x="70" y="34"/>
                    <a:pt x="66" y="37"/>
                  </a:cubicBezTo>
                  <a:cubicBezTo>
                    <a:pt x="56" y="45"/>
                    <a:pt x="46" y="54"/>
                    <a:pt x="38" y="64"/>
                  </a:cubicBezTo>
                  <a:cubicBezTo>
                    <a:pt x="35" y="68"/>
                    <a:pt x="35" y="74"/>
                    <a:pt x="39" y="77"/>
                  </a:cubicBezTo>
                  <a:cubicBezTo>
                    <a:pt x="51" y="88"/>
                    <a:pt x="55" y="106"/>
                    <a:pt x="49" y="120"/>
                  </a:cubicBezTo>
                  <a:cubicBezTo>
                    <a:pt x="43" y="134"/>
                    <a:pt x="28" y="144"/>
                    <a:pt x="11" y="144"/>
                  </a:cubicBezTo>
                  <a:cubicBezTo>
                    <a:pt x="6" y="143"/>
                    <a:pt x="2" y="147"/>
                    <a:pt x="1" y="152"/>
                  </a:cubicBezTo>
                  <a:cubicBezTo>
                    <a:pt x="0" y="165"/>
                    <a:pt x="0" y="178"/>
                    <a:pt x="1" y="191"/>
                  </a:cubicBezTo>
                  <a:cubicBezTo>
                    <a:pt x="2" y="196"/>
                    <a:pt x="8" y="200"/>
                    <a:pt x="13" y="200"/>
                  </a:cubicBezTo>
                  <a:cubicBezTo>
                    <a:pt x="27" y="199"/>
                    <a:pt x="42" y="208"/>
                    <a:pt x="48" y="223"/>
                  </a:cubicBezTo>
                  <a:cubicBezTo>
                    <a:pt x="54" y="238"/>
                    <a:pt x="50" y="255"/>
                    <a:pt x="38" y="266"/>
                  </a:cubicBezTo>
                  <a:cubicBezTo>
                    <a:pt x="35" y="269"/>
                    <a:pt x="34" y="275"/>
                    <a:pt x="37" y="279"/>
                  </a:cubicBezTo>
                  <a:cubicBezTo>
                    <a:pt x="45" y="289"/>
                    <a:pt x="54" y="298"/>
                    <a:pt x="64" y="306"/>
                  </a:cubicBezTo>
                  <a:cubicBezTo>
                    <a:pt x="68" y="309"/>
                    <a:pt x="74" y="309"/>
                    <a:pt x="77" y="305"/>
                  </a:cubicBezTo>
                  <a:cubicBezTo>
                    <a:pt x="88" y="294"/>
                    <a:pt x="106" y="289"/>
                    <a:pt x="120" y="295"/>
                  </a:cubicBezTo>
                  <a:cubicBezTo>
                    <a:pt x="135" y="302"/>
                    <a:pt x="144" y="317"/>
                    <a:pt x="144" y="333"/>
                  </a:cubicBezTo>
                  <a:cubicBezTo>
                    <a:pt x="143" y="338"/>
                    <a:pt x="147" y="342"/>
                    <a:pt x="152" y="343"/>
                  </a:cubicBezTo>
                  <a:cubicBezTo>
                    <a:pt x="159" y="343"/>
                    <a:pt x="165" y="344"/>
                    <a:pt x="172" y="344"/>
                  </a:cubicBezTo>
                  <a:cubicBezTo>
                    <a:pt x="178" y="344"/>
                    <a:pt x="184" y="344"/>
                    <a:pt x="191" y="343"/>
                  </a:cubicBezTo>
                  <a:cubicBezTo>
                    <a:pt x="196" y="342"/>
                    <a:pt x="199" y="338"/>
                    <a:pt x="199" y="333"/>
                  </a:cubicBezTo>
                  <a:cubicBezTo>
                    <a:pt x="199" y="317"/>
                    <a:pt x="208" y="302"/>
                    <a:pt x="223" y="296"/>
                  </a:cubicBezTo>
                  <a:cubicBezTo>
                    <a:pt x="237" y="291"/>
                    <a:pt x="255" y="295"/>
                    <a:pt x="265" y="306"/>
                  </a:cubicBezTo>
                  <a:cubicBezTo>
                    <a:pt x="269" y="310"/>
                    <a:pt x="274" y="310"/>
                    <a:pt x="278" y="307"/>
                  </a:cubicBezTo>
                  <a:cubicBezTo>
                    <a:pt x="289" y="299"/>
                    <a:pt x="298" y="290"/>
                    <a:pt x="306" y="280"/>
                  </a:cubicBezTo>
                  <a:cubicBezTo>
                    <a:pt x="309" y="276"/>
                    <a:pt x="309" y="270"/>
                    <a:pt x="305" y="267"/>
                  </a:cubicBezTo>
                  <a:cubicBezTo>
                    <a:pt x="293" y="256"/>
                    <a:pt x="289" y="238"/>
                    <a:pt x="295" y="224"/>
                  </a:cubicBezTo>
                  <a:cubicBezTo>
                    <a:pt x="301" y="210"/>
                    <a:pt x="315" y="200"/>
                    <a:pt x="331" y="200"/>
                  </a:cubicBezTo>
                  <a:cubicBezTo>
                    <a:pt x="333" y="200"/>
                    <a:pt x="333" y="200"/>
                    <a:pt x="333" y="200"/>
                  </a:cubicBezTo>
                  <a:cubicBezTo>
                    <a:pt x="338" y="201"/>
                    <a:pt x="342" y="197"/>
                    <a:pt x="343" y="192"/>
                  </a:cubicBezTo>
                  <a:cubicBezTo>
                    <a:pt x="344" y="179"/>
                    <a:pt x="344" y="166"/>
                    <a:pt x="343" y="153"/>
                  </a:cubicBezTo>
                  <a:close/>
                  <a:moveTo>
                    <a:pt x="172" y="230"/>
                  </a:moveTo>
                  <a:cubicBezTo>
                    <a:pt x="141" y="230"/>
                    <a:pt x="115" y="204"/>
                    <a:pt x="115" y="172"/>
                  </a:cubicBezTo>
                  <a:cubicBezTo>
                    <a:pt x="115" y="141"/>
                    <a:pt x="141" y="115"/>
                    <a:pt x="172" y="115"/>
                  </a:cubicBezTo>
                  <a:cubicBezTo>
                    <a:pt x="204" y="115"/>
                    <a:pt x="230" y="141"/>
                    <a:pt x="230" y="172"/>
                  </a:cubicBezTo>
                  <a:cubicBezTo>
                    <a:pt x="230" y="204"/>
                    <a:pt x="204" y="230"/>
                    <a:pt x="172" y="230"/>
                  </a:cubicBezTo>
                  <a:close/>
                  <a:moveTo>
                    <a:pt x="172" y="230"/>
                  </a:moveTo>
                  <a:cubicBezTo>
                    <a:pt x="172" y="230"/>
                    <a:pt x="172" y="230"/>
                    <a:pt x="172" y="230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4019550" y="2757488"/>
              <a:ext cx="1076325" cy="1076325"/>
            </a:xfrm>
            <a:custGeom>
              <a:avLst/>
              <a:gdLst>
                <a:gd name="T0" fmla="*/ 343 w 344"/>
                <a:gd name="T1" fmla="*/ 153 h 344"/>
                <a:gd name="T2" fmla="*/ 332 w 344"/>
                <a:gd name="T3" fmla="*/ 144 h 344"/>
                <a:gd name="T4" fmla="*/ 296 w 344"/>
                <a:gd name="T5" fmla="*/ 121 h 344"/>
                <a:gd name="T6" fmla="*/ 306 w 344"/>
                <a:gd name="T7" fmla="*/ 78 h 344"/>
                <a:gd name="T8" fmla="*/ 307 w 344"/>
                <a:gd name="T9" fmla="*/ 65 h 344"/>
                <a:gd name="T10" fmla="*/ 280 w 344"/>
                <a:gd name="T11" fmla="*/ 38 h 344"/>
                <a:gd name="T12" fmla="*/ 267 w 344"/>
                <a:gd name="T13" fmla="*/ 39 h 344"/>
                <a:gd name="T14" fmla="*/ 224 w 344"/>
                <a:gd name="T15" fmla="*/ 49 h 344"/>
                <a:gd name="T16" fmla="*/ 200 w 344"/>
                <a:gd name="T17" fmla="*/ 11 h 344"/>
                <a:gd name="T18" fmla="*/ 192 w 344"/>
                <a:gd name="T19" fmla="*/ 1 h 344"/>
                <a:gd name="T20" fmla="*/ 153 w 344"/>
                <a:gd name="T21" fmla="*/ 1 h 344"/>
                <a:gd name="T22" fmla="*/ 145 w 344"/>
                <a:gd name="T23" fmla="*/ 11 h 344"/>
                <a:gd name="T24" fmla="*/ 121 w 344"/>
                <a:gd name="T25" fmla="*/ 48 h 344"/>
                <a:gd name="T26" fmla="*/ 79 w 344"/>
                <a:gd name="T27" fmla="*/ 38 h 344"/>
                <a:gd name="T28" fmla="*/ 66 w 344"/>
                <a:gd name="T29" fmla="*/ 37 h 344"/>
                <a:gd name="T30" fmla="*/ 38 w 344"/>
                <a:gd name="T31" fmla="*/ 64 h 344"/>
                <a:gd name="T32" fmla="*/ 39 w 344"/>
                <a:gd name="T33" fmla="*/ 77 h 344"/>
                <a:gd name="T34" fmla="*/ 49 w 344"/>
                <a:gd name="T35" fmla="*/ 120 h 344"/>
                <a:gd name="T36" fmla="*/ 11 w 344"/>
                <a:gd name="T37" fmla="*/ 144 h 344"/>
                <a:gd name="T38" fmla="*/ 1 w 344"/>
                <a:gd name="T39" fmla="*/ 152 h 344"/>
                <a:gd name="T40" fmla="*/ 1 w 344"/>
                <a:gd name="T41" fmla="*/ 191 h 344"/>
                <a:gd name="T42" fmla="*/ 13 w 344"/>
                <a:gd name="T43" fmla="*/ 200 h 344"/>
                <a:gd name="T44" fmla="*/ 48 w 344"/>
                <a:gd name="T45" fmla="*/ 223 h 344"/>
                <a:gd name="T46" fmla="*/ 38 w 344"/>
                <a:gd name="T47" fmla="*/ 266 h 344"/>
                <a:gd name="T48" fmla="*/ 37 w 344"/>
                <a:gd name="T49" fmla="*/ 279 h 344"/>
                <a:gd name="T50" fmla="*/ 64 w 344"/>
                <a:gd name="T51" fmla="*/ 306 h 344"/>
                <a:gd name="T52" fmla="*/ 77 w 344"/>
                <a:gd name="T53" fmla="*/ 305 h 344"/>
                <a:gd name="T54" fmla="*/ 120 w 344"/>
                <a:gd name="T55" fmla="*/ 295 h 344"/>
                <a:gd name="T56" fmla="*/ 144 w 344"/>
                <a:gd name="T57" fmla="*/ 333 h 344"/>
                <a:gd name="T58" fmla="*/ 152 w 344"/>
                <a:gd name="T59" fmla="*/ 343 h 344"/>
                <a:gd name="T60" fmla="*/ 172 w 344"/>
                <a:gd name="T61" fmla="*/ 344 h 344"/>
                <a:gd name="T62" fmla="*/ 191 w 344"/>
                <a:gd name="T63" fmla="*/ 343 h 344"/>
                <a:gd name="T64" fmla="*/ 199 w 344"/>
                <a:gd name="T65" fmla="*/ 333 h 344"/>
                <a:gd name="T66" fmla="*/ 223 w 344"/>
                <a:gd name="T67" fmla="*/ 296 h 344"/>
                <a:gd name="T68" fmla="*/ 265 w 344"/>
                <a:gd name="T69" fmla="*/ 306 h 344"/>
                <a:gd name="T70" fmla="*/ 278 w 344"/>
                <a:gd name="T71" fmla="*/ 307 h 344"/>
                <a:gd name="T72" fmla="*/ 306 w 344"/>
                <a:gd name="T73" fmla="*/ 280 h 344"/>
                <a:gd name="T74" fmla="*/ 305 w 344"/>
                <a:gd name="T75" fmla="*/ 267 h 344"/>
                <a:gd name="T76" fmla="*/ 295 w 344"/>
                <a:gd name="T77" fmla="*/ 224 h 344"/>
                <a:gd name="T78" fmla="*/ 331 w 344"/>
                <a:gd name="T79" fmla="*/ 200 h 344"/>
                <a:gd name="T80" fmla="*/ 333 w 344"/>
                <a:gd name="T81" fmla="*/ 200 h 344"/>
                <a:gd name="T82" fmla="*/ 343 w 344"/>
                <a:gd name="T83" fmla="*/ 192 h 344"/>
                <a:gd name="T84" fmla="*/ 343 w 344"/>
                <a:gd name="T85" fmla="*/ 153 h 344"/>
                <a:gd name="T86" fmla="*/ 172 w 344"/>
                <a:gd name="T87" fmla="*/ 230 h 344"/>
                <a:gd name="T88" fmla="*/ 115 w 344"/>
                <a:gd name="T89" fmla="*/ 172 h 344"/>
                <a:gd name="T90" fmla="*/ 172 w 344"/>
                <a:gd name="T91" fmla="*/ 115 h 344"/>
                <a:gd name="T92" fmla="*/ 230 w 344"/>
                <a:gd name="T93" fmla="*/ 172 h 344"/>
                <a:gd name="T94" fmla="*/ 172 w 344"/>
                <a:gd name="T95" fmla="*/ 230 h 344"/>
                <a:gd name="T96" fmla="*/ 172 w 344"/>
                <a:gd name="T97" fmla="*/ 230 h 344"/>
                <a:gd name="T98" fmla="*/ 172 w 344"/>
                <a:gd name="T99" fmla="*/ 23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4" h="344">
                  <a:moveTo>
                    <a:pt x="343" y="153"/>
                  </a:moveTo>
                  <a:cubicBezTo>
                    <a:pt x="342" y="148"/>
                    <a:pt x="337" y="144"/>
                    <a:pt x="332" y="144"/>
                  </a:cubicBezTo>
                  <a:cubicBezTo>
                    <a:pt x="316" y="144"/>
                    <a:pt x="302" y="135"/>
                    <a:pt x="296" y="121"/>
                  </a:cubicBezTo>
                  <a:cubicBezTo>
                    <a:pt x="290" y="106"/>
                    <a:pt x="294" y="89"/>
                    <a:pt x="306" y="78"/>
                  </a:cubicBezTo>
                  <a:cubicBezTo>
                    <a:pt x="309" y="75"/>
                    <a:pt x="310" y="69"/>
                    <a:pt x="307" y="65"/>
                  </a:cubicBezTo>
                  <a:cubicBezTo>
                    <a:pt x="299" y="55"/>
                    <a:pt x="290" y="46"/>
                    <a:pt x="280" y="38"/>
                  </a:cubicBezTo>
                  <a:cubicBezTo>
                    <a:pt x="276" y="35"/>
                    <a:pt x="270" y="35"/>
                    <a:pt x="267" y="39"/>
                  </a:cubicBezTo>
                  <a:cubicBezTo>
                    <a:pt x="256" y="50"/>
                    <a:pt x="238" y="55"/>
                    <a:pt x="224" y="49"/>
                  </a:cubicBezTo>
                  <a:cubicBezTo>
                    <a:pt x="209" y="42"/>
                    <a:pt x="200" y="27"/>
                    <a:pt x="200" y="11"/>
                  </a:cubicBezTo>
                  <a:cubicBezTo>
                    <a:pt x="201" y="6"/>
                    <a:pt x="197" y="2"/>
                    <a:pt x="192" y="1"/>
                  </a:cubicBezTo>
                  <a:cubicBezTo>
                    <a:pt x="179" y="0"/>
                    <a:pt x="166" y="0"/>
                    <a:pt x="153" y="1"/>
                  </a:cubicBezTo>
                  <a:cubicBezTo>
                    <a:pt x="148" y="2"/>
                    <a:pt x="145" y="6"/>
                    <a:pt x="145" y="11"/>
                  </a:cubicBezTo>
                  <a:cubicBezTo>
                    <a:pt x="145" y="27"/>
                    <a:pt x="136" y="42"/>
                    <a:pt x="121" y="48"/>
                  </a:cubicBezTo>
                  <a:cubicBezTo>
                    <a:pt x="107" y="53"/>
                    <a:pt x="89" y="49"/>
                    <a:pt x="79" y="38"/>
                  </a:cubicBezTo>
                  <a:cubicBezTo>
                    <a:pt x="75" y="34"/>
                    <a:pt x="70" y="34"/>
                    <a:pt x="66" y="37"/>
                  </a:cubicBezTo>
                  <a:cubicBezTo>
                    <a:pt x="56" y="45"/>
                    <a:pt x="46" y="54"/>
                    <a:pt x="38" y="64"/>
                  </a:cubicBezTo>
                  <a:cubicBezTo>
                    <a:pt x="35" y="68"/>
                    <a:pt x="35" y="74"/>
                    <a:pt x="39" y="77"/>
                  </a:cubicBezTo>
                  <a:cubicBezTo>
                    <a:pt x="51" y="88"/>
                    <a:pt x="55" y="106"/>
                    <a:pt x="49" y="120"/>
                  </a:cubicBezTo>
                  <a:cubicBezTo>
                    <a:pt x="43" y="134"/>
                    <a:pt x="28" y="144"/>
                    <a:pt x="11" y="144"/>
                  </a:cubicBezTo>
                  <a:cubicBezTo>
                    <a:pt x="6" y="143"/>
                    <a:pt x="2" y="147"/>
                    <a:pt x="1" y="152"/>
                  </a:cubicBezTo>
                  <a:cubicBezTo>
                    <a:pt x="0" y="165"/>
                    <a:pt x="0" y="178"/>
                    <a:pt x="1" y="191"/>
                  </a:cubicBezTo>
                  <a:cubicBezTo>
                    <a:pt x="2" y="196"/>
                    <a:pt x="8" y="200"/>
                    <a:pt x="13" y="200"/>
                  </a:cubicBezTo>
                  <a:cubicBezTo>
                    <a:pt x="27" y="199"/>
                    <a:pt x="42" y="208"/>
                    <a:pt x="48" y="223"/>
                  </a:cubicBezTo>
                  <a:cubicBezTo>
                    <a:pt x="54" y="238"/>
                    <a:pt x="50" y="255"/>
                    <a:pt x="38" y="266"/>
                  </a:cubicBezTo>
                  <a:cubicBezTo>
                    <a:pt x="35" y="269"/>
                    <a:pt x="34" y="275"/>
                    <a:pt x="37" y="279"/>
                  </a:cubicBezTo>
                  <a:cubicBezTo>
                    <a:pt x="45" y="289"/>
                    <a:pt x="54" y="298"/>
                    <a:pt x="64" y="306"/>
                  </a:cubicBezTo>
                  <a:cubicBezTo>
                    <a:pt x="68" y="309"/>
                    <a:pt x="74" y="309"/>
                    <a:pt x="77" y="305"/>
                  </a:cubicBezTo>
                  <a:cubicBezTo>
                    <a:pt x="88" y="294"/>
                    <a:pt x="106" y="289"/>
                    <a:pt x="120" y="295"/>
                  </a:cubicBezTo>
                  <a:cubicBezTo>
                    <a:pt x="135" y="302"/>
                    <a:pt x="144" y="317"/>
                    <a:pt x="144" y="333"/>
                  </a:cubicBezTo>
                  <a:cubicBezTo>
                    <a:pt x="143" y="338"/>
                    <a:pt x="147" y="342"/>
                    <a:pt x="152" y="343"/>
                  </a:cubicBezTo>
                  <a:cubicBezTo>
                    <a:pt x="159" y="343"/>
                    <a:pt x="165" y="344"/>
                    <a:pt x="172" y="344"/>
                  </a:cubicBezTo>
                  <a:cubicBezTo>
                    <a:pt x="178" y="344"/>
                    <a:pt x="184" y="344"/>
                    <a:pt x="191" y="343"/>
                  </a:cubicBezTo>
                  <a:cubicBezTo>
                    <a:pt x="196" y="342"/>
                    <a:pt x="199" y="338"/>
                    <a:pt x="199" y="333"/>
                  </a:cubicBezTo>
                  <a:cubicBezTo>
                    <a:pt x="199" y="317"/>
                    <a:pt x="208" y="302"/>
                    <a:pt x="223" y="296"/>
                  </a:cubicBezTo>
                  <a:cubicBezTo>
                    <a:pt x="237" y="291"/>
                    <a:pt x="255" y="295"/>
                    <a:pt x="265" y="306"/>
                  </a:cubicBezTo>
                  <a:cubicBezTo>
                    <a:pt x="269" y="310"/>
                    <a:pt x="274" y="310"/>
                    <a:pt x="278" y="307"/>
                  </a:cubicBezTo>
                  <a:cubicBezTo>
                    <a:pt x="289" y="299"/>
                    <a:pt x="298" y="290"/>
                    <a:pt x="306" y="280"/>
                  </a:cubicBezTo>
                  <a:cubicBezTo>
                    <a:pt x="309" y="276"/>
                    <a:pt x="309" y="270"/>
                    <a:pt x="305" y="267"/>
                  </a:cubicBezTo>
                  <a:cubicBezTo>
                    <a:pt x="293" y="256"/>
                    <a:pt x="289" y="238"/>
                    <a:pt x="295" y="224"/>
                  </a:cubicBezTo>
                  <a:cubicBezTo>
                    <a:pt x="301" y="210"/>
                    <a:pt x="315" y="200"/>
                    <a:pt x="331" y="200"/>
                  </a:cubicBezTo>
                  <a:cubicBezTo>
                    <a:pt x="333" y="200"/>
                    <a:pt x="333" y="200"/>
                    <a:pt x="333" y="200"/>
                  </a:cubicBezTo>
                  <a:cubicBezTo>
                    <a:pt x="338" y="201"/>
                    <a:pt x="342" y="197"/>
                    <a:pt x="343" y="192"/>
                  </a:cubicBezTo>
                  <a:cubicBezTo>
                    <a:pt x="344" y="179"/>
                    <a:pt x="344" y="166"/>
                    <a:pt x="343" y="153"/>
                  </a:cubicBezTo>
                  <a:close/>
                  <a:moveTo>
                    <a:pt x="172" y="230"/>
                  </a:moveTo>
                  <a:cubicBezTo>
                    <a:pt x="141" y="230"/>
                    <a:pt x="115" y="204"/>
                    <a:pt x="115" y="172"/>
                  </a:cubicBezTo>
                  <a:cubicBezTo>
                    <a:pt x="115" y="141"/>
                    <a:pt x="141" y="115"/>
                    <a:pt x="172" y="115"/>
                  </a:cubicBezTo>
                  <a:cubicBezTo>
                    <a:pt x="204" y="115"/>
                    <a:pt x="230" y="141"/>
                    <a:pt x="230" y="172"/>
                  </a:cubicBezTo>
                  <a:cubicBezTo>
                    <a:pt x="230" y="204"/>
                    <a:pt x="204" y="230"/>
                    <a:pt x="172" y="230"/>
                  </a:cubicBezTo>
                  <a:close/>
                  <a:moveTo>
                    <a:pt x="172" y="230"/>
                  </a:moveTo>
                  <a:cubicBezTo>
                    <a:pt x="172" y="230"/>
                    <a:pt x="172" y="230"/>
                    <a:pt x="172" y="230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987425" y="2882900"/>
              <a:ext cx="1550988" cy="1552575"/>
            </a:xfrm>
            <a:custGeom>
              <a:avLst/>
              <a:gdLst>
                <a:gd name="T0" fmla="*/ 494 w 496"/>
                <a:gd name="T1" fmla="*/ 221 h 496"/>
                <a:gd name="T2" fmla="*/ 478 w 496"/>
                <a:gd name="T3" fmla="*/ 208 h 496"/>
                <a:gd name="T4" fmla="*/ 427 w 496"/>
                <a:gd name="T5" fmla="*/ 174 h 496"/>
                <a:gd name="T6" fmla="*/ 441 w 496"/>
                <a:gd name="T7" fmla="*/ 113 h 496"/>
                <a:gd name="T8" fmla="*/ 442 w 496"/>
                <a:gd name="T9" fmla="*/ 94 h 496"/>
                <a:gd name="T10" fmla="*/ 403 w 496"/>
                <a:gd name="T11" fmla="*/ 55 h 496"/>
                <a:gd name="T12" fmla="*/ 384 w 496"/>
                <a:gd name="T13" fmla="*/ 56 h 496"/>
                <a:gd name="T14" fmla="*/ 322 w 496"/>
                <a:gd name="T15" fmla="*/ 70 h 496"/>
                <a:gd name="T16" fmla="*/ 289 w 496"/>
                <a:gd name="T17" fmla="*/ 16 h 496"/>
                <a:gd name="T18" fmla="*/ 277 w 496"/>
                <a:gd name="T19" fmla="*/ 2 h 496"/>
                <a:gd name="T20" fmla="*/ 221 w 496"/>
                <a:gd name="T21" fmla="*/ 2 h 496"/>
                <a:gd name="T22" fmla="*/ 209 w 496"/>
                <a:gd name="T23" fmla="*/ 16 h 496"/>
                <a:gd name="T24" fmla="*/ 175 w 496"/>
                <a:gd name="T25" fmla="*/ 69 h 496"/>
                <a:gd name="T26" fmla="*/ 114 w 496"/>
                <a:gd name="T27" fmla="*/ 55 h 496"/>
                <a:gd name="T28" fmla="*/ 95 w 496"/>
                <a:gd name="T29" fmla="*/ 53 h 496"/>
                <a:gd name="T30" fmla="*/ 55 w 496"/>
                <a:gd name="T31" fmla="*/ 93 h 496"/>
                <a:gd name="T32" fmla="*/ 56 w 496"/>
                <a:gd name="T33" fmla="*/ 112 h 496"/>
                <a:gd name="T34" fmla="*/ 70 w 496"/>
                <a:gd name="T35" fmla="*/ 174 h 496"/>
                <a:gd name="T36" fmla="*/ 16 w 496"/>
                <a:gd name="T37" fmla="*/ 207 h 496"/>
                <a:gd name="T38" fmla="*/ 2 w 496"/>
                <a:gd name="T39" fmla="*/ 219 h 496"/>
                <a:gd name="T40" fmla="*/ 2 w 496"/>
                <a:gd name="T41" fmla="*/ 276 h 496"/>
                <a:gd name="T42" fmla="*/ 18 w 496"/>
                <a:gd name="T43" fmla="*/ 288 h 496"/>
                <a:gd name="T44" fmla="*/ 69 w 496"/>
                <a:gd name="T45" fmla="*/ 322 h 496"/>
                <a:gd name="T46" fmla="*/ 55 w 496"/>
                <a:gd name="T47" fmla="*/ 383 h 496"/>
                <a:gd name="T48" fmla="*/ 54 w 496"/>
                <a:gd name="T49" fmla="*/ 402 h 496"/>
                <a:gd name="T50" fmla="*/ 93 w 496"/>
                <a:gd name="T51" fmla="*/ 441 h 496"/>
                <a:gd name="T52" fmla="*/ 112 w 496"/>
                <a:gd name="T53" fmla="*/ 440 h 496"/>
                <a:gd name="T54" fmla="*/ 173 w 496"/>
                <a:gd name="T55" fmla="*/ 426 h 496"/>
                <a:gd name="T56" fmla="*/ 207 w 496"/>
                <a:gd name="T57" fmla="*/ 480 h 496"/>
                <a:gd name="T58" fmla="*/ 219 w 496"/>
                <a:gd name="T59" fmla="*/ 494 h 496"/>
                <a:gd name="T60" fmla="*/ 248 w 496"/>
                <a:gd name="T61" fmla="*/ 496 h 496"/>
                <a:gd name="T62" fmla="*/ 275 w 496"/>
                <a:gd name="T63" fmla="*/ 494 h 496"/>
                <a:gd name="T64" fmla="*/ 287 w 496"/>
                <a:gd name="T65" fmla="*/ 480 h 496"/>
                <a:gd name="T66" fmla="*/ 321 w 496"/>
                <a:gd name="T67" fmla="*/ 427 h 496"/>
                <a:gd name="T68" fmla="*/ 382 w 496"/>
                <a:gd name="T69" fmla="*/ 441 h 496"/>
                <a:gd name="T70" fmla="*/ 401 w 496"/>
                <a:gd name="T71" fmla="*/ 443 h 496"/>
                <a:gd name="T72" fmla="*/ 441 w 496"/>
                <a:gd name="T73" fmla="*/ 403 h 496"/>
                <a:gd name="T74" fmla="*/ 440 w 496"/>
                <a:gd name="T75" fmla="*/ 384 h 496"/>
                <a:gd name="T76" fmla="*/ 426 w 496"/>
                <a:gd name="T77" fmla="*/ 323 h 496"/>
                <a:gd name="T78" fmla="*/ 477 w 496"/>
                <a:gd name="T79" fmla="*/ 289 h 496"/>
                <a:gd name="T80" fmla="*/ 480 w 496"/>
                <a:gd name="T81" fmla="*/ 289 h 496"/>
                <a:gd name="T82" fmla="*/ 494 w 496"/>
                <a:gd name="T83" fmla="*/ 277 h 496"/>
                <a:gd name="T84" fmla="*/ 494 w 496"/>
                <a:gd name="T85" fmla="*/ 221 h 496"/>
                <a:gd name="T86" fmla="*/ 248 w 496"/>
                <a:gd name="T87" fmla="*/ 331 h 496"/>
                <a:gd name="T88" fmla="*/ 166 w 496"/>
                <a:gd name="T89" fmla="*/ 249 h 496"/>
                <a:gd name="T90" fmla="*/ 248 w 496"/>
                <a:gd name="T91" fmla="*/ 166 h 496"/>
                <a:gd name="T92" fmla="*/ 331 w 496"/>
                <a:gd name="T93" fmla="*/ 249 h 496"/>
                <a:gd name="T94" fmla="*/ 248 w 496"/>
                <a:gd name="T95" fmla="*/ 331 h 496"/>
                <a:gd name="T96" fmla="*/ 248 w 496"/>
                <a:gd name="T97" fmla="*/ 331 h 496"/>
                <a:gd name="T98" fmla="*/ 248 w 496"/>
                <a:gd name="T99" fmla="*/ 331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96" h="496">
                  <a:moveTo>
                    <a:pt x="494" y="221"/>
                  </a:moveTo>
                  <a:cubicBezTo>
                    <a:pt x="493" y="214"/>
                    <a:pt x="485" y="208"/>
                    <a:pt x="478" y="208"/>
                  </a:cubicBezTo>
                  <a:cubicBezTo>
                    <a:pt x="456" y="208"/>
                    <a:pt x="435" y="195"/>
                    <a:pt x="427" y="174"/>
                  </a:cubicBezTo>
                  <a:cubicBezTo>
                    <a:pt x="418" y="153"/>
                    <a:pt x="424" y="129"/>
                    <a:pt x="441" y="113"/>
                  </a:cubicBezTo>
                  <a:cubicBezTo>
                    <a:pt x="446" y="108"/>
                    <a:pt x="447" y="100"/>
                    <a:pt x="442" y="94"/>
                  </a:cubicBezTo>
                  <a:cubicBezTo>
                    <a:pt x="431" y="80"/>
                    <a:pt x="418" y="66"/>
                    <a:pt x="403" y="55"/>
                  </a:cubicBezTo>
                  <a:cubicBezTo>
                    <a:pt x="397" y="50"/>
                    <a:pt x="389" y="51"/>
                    <a:pt x="384" y="56"/>
                  </a:cubicBezTo>
                  <a:cubicBezTo>
                    <a:pt x="369" y="73"/>
                    <a:pt x="343" y="79"/>
                    <a:pt x="322" y="70"/>
                  </a:cubicBezTo>
                  <a:cubicBezTo>
                    <a:pt x="301" y="61"/>
                    <a:pt x="288" y="40"/>
                    <a:pt x="289" y="16"/>
                  </a:cubicBezTo>
                  <a:cubicBezTo>
                    <a:pt x="289" y="9"/>
                    <a:pt x="284" y="3"/>
                    <a:pt x="277" y="2"/>
                  </a:cubicBezTo>
                  <a:cubicBezTo>
                    <a:pt x="258" y="0"/>
                    <a:pt x="240" y="0"/>
                    <a:pt x="221" y="2"/>
                  </a:cubicBezTo>
                  <a:cubicBezTo>
                    <a:pt x="214" y="3"/>
                    <a:pt x="209" y="9"/>
                    <a:pt x="209" y="16"/>
                  </a:cubicBezTo>
                  <a:cubicBezTo>
                    <a:pt x="210" y="39"/>
                    <a:pt x="196" y="60"/>
                    <a:pt x="175" y="69"/>
                  </a:cubicBezTo>
                  <a:cubicBezTo>
                    <a:pt x="155" y="77"/>
                    <a:pt x="128" y="71"/>
                    <a:pt x="114" y="55"/>
                  </a:cubicBezTo>
                  <a:cubicBezTo>
                    <a:pt x="109" y="50"/>
                    <a:pt x="101" y="49"/>
                    <a:pt x="95" y="53"/>
                  </a:cubicBezTo>
                  <a:cubicBezTo>
                    <a:pt x="80" y="65"/>
                    <a:pt x="67" y="78"/>
                    <a:pt x="55" y="93"/>
                  </a:cubicBezTo>
                  <a:cubicBezTo>
                    <a:pt x="50" y="99"/>
                    <a:pt x="51" y="107"/>
                    <a:pt x="56" y="112"/>
                  </a:cubicBezTo>
                  <a:cubicBezTo>
                    <a:pt x="74" y="127"/>
                    <a:pt x="79" y="152"/>
                    <a:pt x="70" y="174"/>
                  </a:cubicBezTo>
                  <a:cubicBezTo>
                    <a:pt x="62" y="194"/>
                    <a:pt x="40" y="207"/>
                    <a:pt x="16" y="207"/>
                  </a:cubicBezTo>
                  <a:cubicBezTo>
                    <a:pt x="8" y="207"/>
                    <a:pt x="3" y="212"/>
                    <a:pt x="2" y="219"/>
                  </a:cubicBezTo>
                  <a:cubicBezTo>
                    <a:pt x="0" y="238"/>
                    <a:pt x="0" y="257"/>
                    <a:pt x="2" y="276"/>
                  </a:cubicBezTo>
                  <a:cubicBezTo>
                    <a:pt x="3" y="283"/>
                    <a:pt x="11" y="288"/>
                    <a:pt x="18" y="288"/>
                  </a:cubicBezTo>
                  <a:cubicBezTo>
                    <a:pt x="40" y="287"/>
                    <a:pt x="60" y="301"/>
                    <a:pt x="69" y="322"/>
                  </a:cubicBezTo>
                  <a:cubicBezTo>
                    <a:pt x="78" y="343"/>
                    <a:pt x="72" y="367"/>
                    <a:pt x="55" y="383"/>
                  </a:cubicBezTo>
                  <a:cubicBezTo>
                    <a:pt x="50" y="388"/>
                    <a:pt x="49" y="396"/>
                    <a:pt x="54" y="402"/>
                  </a:cubicBezTo>
                  <a:cubicBezTo>
                    <a:pt x="65" y="416"/>
                    <a:pt x="78" y="430"/>
                    <a:pt x="93" y="441"/>
                  </a:cubicBezTo>
                  <a:cubicBezTo>
                    <a:pt x="99" y="446"/>
                    <a:pt x="107" y="445"/>
                    <a:pt x="112" y="440"/>
                  </a:cubicBezTo>
                  <a:cubicBezTo>
                    <a:pt x="127" y="423"/>
                    <a:pt x="153" y="417"/>
                    <a:pt x="173" y="426"/>
                  </a:cubicBezTo>
                  <a:cubicBezTo>
                    <a:pt x="195" y="435"/>
                    <a:pt x="208" y="456"/>
                    <a:pt x="207" y="480"/>
                  </a:cubicBezTo>
                  <a:cubicBezTo>
                    <a:pt x="207" y="487"/>
                    <a:pt x="212" y="493"/>
                    <a:pt x="219" y="494"/>
                  </a:cubicBezTo>
                  <a:cubicBezTo>
                    <a:pt x="229" y="495"/>
                    <a:pt x="238" y="496"/>
                    <a:pt x="248" y="496"/>
                  </a:cubicBezTo>
                  <a:cubicBezTo>
                    <a:pt x="257" y="496"/>
                    <a:pt x="266" y="495"/>
                    <a:pt x="275" y="494"/>
                  </a:cubicBezTo>
                  <a:cubicBezTo>
                    <a:pt x="282" y="493"/>
                    <a:pt x="287" y="487"/>
                    <a:pt x="287" y="480"/>
                  </a:cubicBezTo>
                  <a:cubicBezTo>
                    <a:pt x="286" y="457"/>
                    <a:pt x="300" y="436"/>
                    <a:pt x="321" y="427"/>
                  </a:cubicBezTo>
                  <a:cubicBezTo>
                    <a:pt x="341" y="419"/>
                    <a:pt x="368" y="425"/>
                    <a:pt x="382" y="441"/>
                  </a:cubicBezTo>
                  <a:cubicBezTo>
                    <a:pt x="387" y="447"/>
                    <a:pt x="395" y="447"/>
                    <a:pt x="401" y="443"/>
                  </a:cubicBezTo>
                  <a:cubicBezTo>
                    <a:pt x="416" y="431"/>
                    <a:pt x="429" y="418"/>
                    <a:pt x="441" y="403"/>
                  </a:cubicBezTo>
                  <a:cubicBezTo>
                    <a:pt x="446" y="397"/>
                    <a:pt x="445" y="389"/>
                    <a:pt x="440" y="384"/>
                  </a:cubicBezTo>
                  <a:cubicBezTo>
                    <a:pt x="422" y="369"/>
                    <a:pt x="417" y="344"/>
                    <a:pt x="426" y="323"/>
                  </a:cubicBezTo>
                  <a:cubicBezTo>
                    <a:pt x="434" y="302"/>
                    <a:pt x="455" y="289"/>
                    <a:pt x="477" y="289"/>
                  </a:cubicBezTo>
                  <a:cubicBezTo>
                    <a:pt x="480" y="289"/>
                    <a:pt x="480" y="289"/>
                    <a:pt x="480" y="289"/>
                  </a:cubicBezTo>
                  <a:cubicBezTo>
                    <a:pt x="487" y="290"/>
                    <a:pt x="493" y="284"/>
                    <a:pt x="494" y="277"/>
                  </a:cubicBezTo>
                  <a:cubicBezTo>
                    <a:pt x="496" y="258"/>
                    <a:pt x="496" y="239"/>
                    <a:pt x="494" y="221"/>
                  </a:cubicBezTo>
                  <a:close/>
                  <a:moveTo>
                    <a:pt x="248" y="331"/>
                  </a:moveTo>
                  <a:cubicBezTo>
                    <a:pt x="203" y="331"/>
                    <a:pt x="166" y="294"/>
                    <a:pt x="166" y="249"/>
                  </a:cubicBezTo>
                  <a:cubicBezTo>
                    <a:pt x="166" y="203"/>
                    <a:pt x="203" y="166"/>
                    <a:pt x="248" y="166"/>
                  </a:cubicBezTo>
                  <a:cubicBezTo>
                    <a:pt x="294" y="166"/>
                    <a:pt x="331" y="203"/>
                    <a:pt x="331" y="249"/>
                  </a:cubicBezTo>
                  <a:cubicBezTo>
                    <a:pt x="331" y="294"/>
                    <a:pt x="294" y="331"/>
                    <a:pt x="248" y="331"/>
                  </a:cubicBezTo>
                  <a:close/>
                  <a:moveTo>
                    <a:pt x="248" y="331"/>
                  </a:moveTo>
                  <a:cubicBezTo>
                    <a:pt x="248" y="331"/>
                    <a:pt x="248" y="331"/>
                    <a:pt x="248" y="331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3076575" y="1465263"/>
              <a:ext cx="1549400" cy="1552575"/>
            </a:xfrm>
            <a:custGeom>
              <a:avLst/>
              <a:gdLst>
                <a:gd name="T0" fmla="*/ 494 w 496"/>
                <a:gd name="T1" fmla="*/ 221 h 496"/>
                <a:gd name="T2" fmla="*/ 478 w 496"/>
                <a:gd name="T3" fmla="*/ 209 h 496"/>
                <a:gd name="T4" fmla="*/ 427 w 496"/>
                <a:gd name="T5" fmla="*/ 175 h 496"/>
                <a:gd name="T6" fmla="*/ 441 w 496"/>
                <a:gd name="T7" fmla="*/ 113 h 496"/>
                <a:gd name="T8" fmla="*/ 442 w 496"/>
                <a:gd name="T9" fmla="*/ 95 h 496"/>
                <a:gd name="T10" fmla="*/ 403 w 496"/>
                <a:gd name="T11" fmla="*/ 55 h 496"/>
                <a:gd name="T12" fmla="*/ 384 w 496"/>
                <a:gd name="T13" fmla="*/ 57 h 496"/>
                <a:gd name="T14" fmla="*/ 322 w 496"/>
                <a:gd name="T15" fmla="*/ 71 h 496"/>
                <a:gd name="T16" fmla="*/ 289 w 496"/>
                <a:gd name="T17" fmla="*/ 17 h 496"/>
                <a:gd name="T18" fmla="*/ 277 w 496"/>
                <a:gd name="T19" fmla="*/ 2 h 496"/>
                <a:gd name="T20" fmla="*/ 221 w 496"/>
                <a:gd name="T21" fmla="*/ 2 h 496"/>
                <a:gd name="T22" fmla="*/ 209 w 496"/>
                <a:gd name="T23" fmla="*/ 16 h 496"/>
                <a:gd name="T24" fmla="*/ 175 w 496"/>
                <a:gd name="T25" fmla="*/ 69 h 496"/>
                <a:gd name="T26" fmla="*/ 113 w 496"/>
                <a:gd name="T27" fmla="*/ 55 h 496"/>
                <a:gd name="T28" fmla="*/ 95 w 496"/>
                <a:gd name="T29" fmla="*/ 54 h 496"/>
                <a:gd name="T30" fmla="*/ 55 w 496"/>
                <a:gd name="T31" fmla="*/ 93 h 496"/>
                <a:gd name="T32" fmla="*/ 56 w 496"/>
                <a:gd name="T33" fmla="*/ 112 h 496"/>
                <a:gd name="T34" fmla="*/ 70 w 496"/>
                <a:gd name="T35" fmla="*/ 174 h 496"/>
                <a:gd name="T36" fmla="*/ 16 w 496"/>
                <a:gd name="T37" fmla="*/ 207 h 496"/>
                <a:gd name="T38" fmla="*/ 2 w 496"/>
                <a:gd name="T39" fmla="*/ 220 h 496"/>
                <a:gd name="T40" fmla="*/ 2 w 496"/>
                <a:gd name="T41" fmla="*/ 276 h 496"/>
                <a:gd name="T42" fmla="*/ 18 w 496"/>
                <a:gd name="T43" fmla="*/ 288 h 496"/>
                <a:gd name="T44" fmla="*/ 69 w 496"/>
                <a:gd name="T45" fmla="*/ 322 h 496"/>
                <a:gd name="T46" fmla="*/ 55 w 496"/>
                <a:gd name="T47" fmla="*/ 383 h 496"/>
                <a:gd name="T48" fmla="*/ 54 w 496"/>
                <a:gd name="T49" fmla="*/ 402 h 496"/>
                <a:gd name="T50" fmla="*/ 93 w 496"/>
                <a:gd name="T51" fmla="*/ 442 h 496"/>
                <a:gd name="T52" fmla="*/ 112 w 496"/>
                <a:gd name="T53" fmla="*/ 440 h 496"/>
                <a:gd name="T54" fmla="*/ 173 w 496"/>
                <a:gd name="T55" fmla="*/ 426 h 496"/>
                <a:gd name="T56" fmla="*/ 207 w 496"/>
                <a:gd name="T57" fmla="*/ 480 h 496"/>
                <a:gd name="T58" fmla="*/ 219 w 496"/>
                <a:gd name="T59" fmla="*/ 494 h 496"/>
                <a:gd name="T60" fmla="*/ 248 w 496"/>
                <a:gd name="T61" fmla="*/ 496 h 496"/>
                <a:gd name="T62" fmla="*/ 275 w 496"/>
                <a:gd name="T63" fmla="*/ 495 h 496"/>
                <a:gd name="T64" fmla="*/ 287 w 496"/>
                <a:gd name="T65" fmla="*/ 480 h 496"/>
                <a:gd name="T66" fmla="*/ 321 w 496"/>
                <a:gd name="T67" fmla="*/ 428 h 496"/>
                <a:gd name="T68" fmla="*/ 382 w 496"/>
                <a:gd name="T69" fmla="*/ 442 h 496"/>
                <a:gd name="T70" fmla="*/ 401 w 496"/>
                <a:gd name="T71" fmla="*/ 443 h 496"/>
                <a:gd name="T72" fmla="*/ 441 w 496"/>
                <a:gd name="T73" fmla="*/ 403 h 496"/>
                <a:gd name="T74" fmla="*/ 440 w 496"/>
                <a:gd name="T75" fmla="*/ 385 h 496"/>
                <a:gd name="T76" fmla="*/ 426 w 496"/>
                <a:gd name="T77" fmla="*/ 323 h 496"/>
                <a:gd name="T78" fmla="*/ 476 w 496"/>
                <a:gd name="T79" fmla="*/ 289 h 496"/>
                <a:gd name="T80" fmla="*/ 479 w 496"/>
                <a:gd name="T81" fmla="*/ 289 h 496"/>
                <a:gd name="T82" fmla="*/ 494 w 496"/>
                <a:gd name="T83" fmla="*/ 277 h 496"/>
                <a:gd name="T84" fmla="*/ 494 w 496"/>
                <a:gd name="T85" fmla="*/ 221 h 496"/>
                <a:gd name="T86" fmla="*/ 248 w 496"/>
                <a:gd name="T87" fmla="*/ 308 h 496"/>
                <a:gd name="T88" fmla="*/ 189 w 496"/>
                <a:gd name="T89" fmla="*/ 249 h 496"/>
                <a:gd name="T90" fmla="*/ 248 w 496"/>
                <a:gd name="T91" fmla="*/ 190 h 496"/>
                <a:gd name="T92" fmla="*/ 307 w 496"/>
                <a:gd name="T93" fmla="*/ 249 h 496"/>
                <a:gd name="T94" fmla="*/ 248 w 496"/>
                <a:gd name="T95" fmla="*/ 308 h 496"/>
                <a:gd name="T96" fmla="*/ 248 w 496"/>
                <a:gd name="T97" fmla="*/ 332 h 496"/>
                <a:gd name="T98" fmla="*/ 248 w 496"/>
                <a:gd name="T99" fmla="*/ 332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96" h="496">
                  <a:moveTo>
                    <a:pt x="494" y="221"/>
                  </a:moveTo>
                  <a:cubicBezTo>
                    <a:pt x="493" y="214"/>
                    <a:pt x="485" y="209"/>
                    <a:pt x="478" y="209"/>
                  </a:cubicBezTo>
                  <a:cubicBezTo>
                    <a:pt x="455" y="209"/>
                    <a:pt x="435" y="195"/>
                    <a:pt x="427" y="175"/>
                  </a:cubicBezTo>
                  <a:cubicBezTo>
                    <a:pt x="418" y="154"/>
                    <a:pt x="424" y="129"/>
                    <a:pt x="441" y="113"/>
                  </a:cubicBezTo>
                  <a:cubicBezTo>
                    <a:pt x="446" y="109"/>
                    <a:pt x="447" y="100"/>
                    <a:pt x="442" y="95"/>
                  </a:cubicBezTo>
                  <a:cubicBezTo>
                    <a:pt x="431" y="80"/>
                    <a:pt x="417" y="67"/>
                    <a:pt x="403" y="55"/>
                  </a:cubicBezTo>
                  <a:cubicBezTo>
                    <a:pt x="397" y="51"/>
                    <a:pt x="389" y="51"/>
                    <a:pt x="384" y="57"/>
                  </a:cubicBezTo>
                  <a:cubicBezTo>
                    <a:pt x="369" y="73"/>
                    <a:pt x="343" y="79"/>
                    <a:pt x="322" y="71"/>
                  </a:cubicBezTo>
                  <a:cubicBezTo>
                    <a:pt x="301" y="62"/>
                    <a:pt x="288" y="40"/>
                    <a:pt x="289" y="17"/>
                  </a:cubicBezTo>
                  <a:cubicBezTo>
                    <a:pt x="289" y="9"/>
                    <a:pt x="284" y="3"/>
                    <a:pt x="277" y="2"/>
                  </a:cubicBezTo>
                  <a:cubicBezTo>
                    <a:pt x="258" y="0"/>
                    <a:pt x="240" y="0"/>
                    <a:pt x="221" y="2"/>
                  </a:cubicBezTo>
                  <a:cubicBezTo>
                    <a:pt x="214" y="3"/>
                    <a:pt x="208" y="9"/>
                    <a:pt x="209" y="16"/>
                  </a:cubicBezTo>
                  <a:cubicBezTo>
                    <a:pt x="210" y="39"/>
                    <a:pt x="196" y="60"/>
                    <a:pt x="175" y="69"/>
                  </a:cubicBezTo>
                  <a:cubicBezTo>
                    <a:pt x="155" y="77"/>
                    <a:pt x="128" y="71"/>
                    <a:pt x="113" y="55"/>
                  </a:cubicBezTo>
                  <a:cubicBezTo>
                    <a:pt x="109" y="50"/>
                    <a:pt x="100" y="49"/>
                    <a:pt x="95" y="54"/>
                  </a:cubicBezTo>
                  <a:cubicBezTo>
                    <a:pt x="80" y="65"/>
                    <a:pt x="66" y="79"/>
                    <a:pt x="55" y="93"/>
                  </a:cubicBezTo>
                  <a:cubicBezTo>
                    <a:pt x="50" y="99"/>
                    <a:pt x="51" y="107"/>
                    <a:pt x="56" y="112"/>
                  </a:cubicBezTo>
                  <a:cubicBezTo>
                    <a:pt x="73" y="128"/>
                    <a:pt x="79" y="153"/>
                    <a:pt x="70" y="174"/>
                  </a:cubicBezTo>
                  <a:cubicBezTo>
                    <a:pt x="61" y="194"/>
                    <a:pt x="40" y="207"/>
                    <a:pt x="16" y="207"/>
                  </a:cubicBezTo>
                  <a:cubicBezTo>
                    <a:pt x="8" y="207"/>
                    <a:pt x="3" y="212"/>
                    <a:pt x="2" y="220"/>
                  </a:cubicBezTo>
                  <a:cubicBezTo>
                    <a:pt x="0" y="238"/>
                    <a:pt x="0" y="257"/>
                    <a:pt x="2" y="276"/>
                  </a:cubicBezTo>
                  <a:cubicBezTo>
                    <a:pt x="2" y="283"/>
                    <a:pt x="11" y="288"/>
                    <a:pt x="18" y="288"/>
                  </a:cubicBezTo>
                  <a:cubicBezTo>
                    <a:pt x="40" y="288"/>
                    <a:pt x="60" y="301"/>
                    <a:pt x="69" y="322"/>
                  </a:cubicBezTo>
                  <a:cubicBezTo>
                    <a:pt x="78" y="343"/>
                    <a:pt x="72" y="368"/>
                    <a:pt x="55" y="383"/>
                  </a:cubicBezTo>
                  <a:cubicBezTo>
                    <a:pt x="50" y="388"/>
                    <a:pt x="49" y="396"/>
                    <a:pt x="54" y="402"/>
                  </a:cubicBezTo>
                  <a:cubicBezTo>
                    <a:pt x="65" y="417"/>
                    <a:pt x="78" y="430"/>
                    <a:pt x="93" y="442"/>
                  </a:cubicBezTo>
                  <a:cubicBezTo>
                    <a:pt x="98" y="446"/>
                    <a:pt x="107" y="446"/>
                    <a:pt x="112" y="440"/>
                  </a:cubicBezTo>
                  <a:cubicBezTo>
                    <a:pt x="126" y="424"/>
                    <a:pt x="153" y="418"/>
                    <a:pt x="173" y="426"/>
                  </a:cubicBezTo>
                  <a:cubicBezTo>
                    <a:pt x="195" y="435"/>
                    <a:pt x="208" y="457"/>
                    <a:pt x="207" y="480"/>
                  </a:cubicBezTo>
                  <a:cubicBezTo>
                    <a:pt x="206" y="487"/>
                    <a:pt x="212" y="494"/>
                    <a:pt x="219" y="494"/>
                  </a:cubicBezTo>
                  <a:cubicBezTo>
                    <a:pt x="229" y="496"/>
                    <a:pt x="238" y="496"/>
                    <a:pt x="248" y="496"/>
                  </a:cubicBezTo>
                  <a:cubicBezTo>
                    <a:pt x="257" y="496"/>
                    <a:pt x="266" y="496"/>
                    <a:pt x="275" y="495"/>
                  </a:cubicBezTo>
                  <a:cubicBezTo>
                    <a:pt x="282" y="494"/>
                    <a:pt x="287" y="488"/>
                    <a:pt x="287" y="480"/>
                  </a:cubicBezTo>
                  <a:cubicBezTo>
                    <a:pt x="286" y="457"/>
                    <a:pt x="300" y="436"/>
                    <a:pt x="321" y="428"/>
                  </a:cubicBezTo>
                  <a:cubicBezTo>
                    <a:pt x="341" y="419"/>
                    <a:pt x="368" y="425"/>
                    <a:pt x="382" y="442"/>
                  </a:cubicBezTo>
                  <a:cubicBezTo>
                    <a:pt x="387" y="447"/>
                    <a:pt x="395" y="448"/>
                    <a:pt x="401" y="443"/>
                  </a:cubicBezTo>
                  <a:cubicBezTo>
                    <a:pt x="416" y="431"/>
                    <a:pt x="429" y="418"/>
                    <a:pt x="441" y="403"/>
                  </a:cubicBezTo>
                  <a:cubicBezTo>
                    <a:pt x="446" y="398"/>
                    <a:pt x="445" y="390"/>
                    <a:pt x="440" y="385"/>
                  </a:cubicBezTo>
                  <a:cubicBezTo>
                    <a:pt x="422" y="369"/>
                    <a:pt x="417" y="344"/>
                    <a:pt x="426" y="323"/>
                  </a:cubicBezTo>
                  <a:cubicBezTo>
                    <a:pt x="434" y="303"/>
                    <a:pt x="455" y="289"/>
                    <a:pt x="476" y="289"/>
                  </a:cubicBezTo>
                  <a:cubicBezTo>
                    <a:pt x="479" y="289"/>
                    <a:pt x="479" y="289"/>
                    <a:pt x="479" y="289"/>
                  </a:cubicBezTo>
                  <a:cubicBezTo>
                    <a:pt x="487" y="290"/>
                    <a:pt x="493" y="284"/>
                    <a:pt x="494" y="277"/>
                  </a:cubicBezTo>
                  <a:cubicBezTo>
                    <a:pt x="496" y="259"/>
                    <a:pt x="496" y="240"/>
                    <a:pt x="494" y="221"/>
                  </a:cubicBezTo>
                  <a:close/>
                  <a:moveTo>
                    <a:pt x="248" y="308"/>
                  </a:moveTo>
                  <a:cubicBezTo>
                    <a:pt x="216" y="308"/>
                    <a:pt x="189" y="281"/>
                    <a:pt x="189" y="249"/>
                  </a:cubicBezTo>
                  <a:cubicBezTo>
                    <a:pt x="189" y="216"/>
                    <a:pt x="216" y="190"/>
                    <a:pt x="248" y="190"/>
                  </a:cubicBezTo>
                  <a:cubicBezTo>
                    <a:pt x="281" y="190"/>
                    <a:pt x="307" y="216"/>
                    <a:pt x="307" y="249"/>
                  </a:cubicBezTo>
                  <a:cubicBezTo>
                    <a:pt x="307" y="281"/>
                    <a:pt x="281" y="308"/>
                    <a:pt x="248" y="308"/>
                  </a:cubicBezTo>
                  <a:close/>
                  <a:moveTo>
                    <a:pt x="248" y="332"/>
                  </a:moveTo>
                  <a:cubicBezTo>
                    <a:pt x="248" y="332"/>
                    <a:pt x="248" y="332"/>
                    <a:pt x="248" y="332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4814888" y="3224213"/>
              <a:ext cx="1549400" cy="1552575"/>
            </a:xfrm>
            <a:custGeom>
              <a:avLst/>
              <a:gdLst>
                <a:gd name="T0" fmla="*/ 494 w 496"/>
                <a:gd name="T1" fmla="*/ 221 h 496"/>
                <a:gd name="T2" fmla="*/ 478 w 496"/>
                <a:gd name="T3" fmla="*/ 208 h 496"/>
                <a:gd name="T4" fmla="*/ 427 w 496"/>
                <a:gd name="T5" fmla="*/ 175 h 496"/>
                <a:gd name="T6" fmla="*/ 441 w 496"/>
                <a:gd name="T7" fmla="*/ 113 h 496"/>
                <a:gd name="T8" fmla="*/ 442 w 496"/>
                <a:gd name="T9" fmla="*/ 95 h 496"/>
                <a:gd name="T10" fmla="*/ 403 w 496"/>
                <a:gd name="T11" fmla="*/ 55 h 496"/>
                <a:gd name="T12" fmla="*/ 384 w 496"/>
                <a:gd name="T13" fmla="*/ 56 h 496"/>
                <a:gd name="T14" fmla="*/ 322 w 496"/>
                <a:gd name="T15" fmla="*/ 70 h 496"/>
                <a:gd name="T16" fmla="*/ 289 w 496"/>
                <a:gd name="T17" fmla="*/ 17 h 496"/>
                <a:gd name="T18" fmla="*/ 277 w 496"/>
                <a:gd name="T19" fmla="*/ 2 h 496"/>
                <a:gd name="T20" fmla="*/ 221 w 496"/>
                <a:gd name="T21" fmla="*/ 2 h 496"/>
                <a:gd name="T22" fmla="*/ 209 w 496"/>
                <a:gd name="T23" fmla="*/ 16 h 496"/>
                <a:gd name="T24" fmla="*/ 175 w 496"/>
                <a:gd name="T25" fmla="*/ 69 h 496"/>
                <a:gd name="T26" fmla="*/ 114 w 496"/>
                <a:gd name="T27" fmla="*/ 55 h 496"/>
                <a:gd name="T28" fmla="*/ 95 w 496"/>
                <a:gd name="T29" fmla="*/ 53 h 496"/>
                <a:gd name="T30" fmla="*/ 55 w 496"/>
                <a:gd name="T31" fmla="*/ 93 h 496"/>
                <a:gd name="T32" fmla="*/ 56 w 496"/>
                <a:gd name="T33" fmla="*/ 112 h 496"/>
                <a:gd name="T34" fmla="*/ 70 w 496"/>
                <a:gd name="T35" fmla="*/ 174 h 496"/>
                <a:gd name="T36" fmla="*/ 16 w 496"/>
                <a:gd name="T37" fmla="*/ 207 h 496"/>
                <a:gd name="T38" fmla="*/ 2 w 496"/>
                <a:gd name="T39" fmla="*/ 219 h 496"/>
                <a:gd name="T40" fmla="*/ 2 w 496"/>
                <a:gd name="T41" fmla="*/ 276 h 496"/>
                <a:gd name="T42" fmla="*/ 18 w 496"/>
                <a:gd name="T43" fmla="*/ 288 h 496"/>
                <a:gd name="T44" fmla="*/ 69 w 496"/>
                <a:gd name="T45" fmla="*/ 322 h 496"/>
                <a:gd name="T46" fmla="*/ 55 w 496"/>
                <a:gd name="T47" fmla="*/ 383 h 496"/>
                <a:gd name="T48" fmla="*/ 54 w 496"/>
                <a:gd name="T49" fmla="*/ 402 h 496"/>
                <a:gd name="T50" fmla="*/ 93 w 496"/>
                <a:gd name="T51" fmla="*/ 441 h 496"/>
                <a:gd name="T52" fmla="*/ 112 w 496"/>
                <a:gd name="T53" fmla="*/ 440 h 496"/>
                <a:gd name="T54" fmla="*/ 173 w 496"/>
                <a:gd name="T55" fmla="*/ 426 h 496"/>
                <a:gd name="T56" fmla="*/ 207 w 496"/>
                <a:gd name="T57" fmla="*/ 480 h 496"/>
                <a:gd name="T58" fmla="*/ 219 w 496"/>
                <a:gd name="T59" fmla="*/ 494 h 496"/>
                <a:gd name="T60" fmla="*/ 248 w 496"/>
                <a:gd name="T61" fmla="*/ 496 h 496"/>
                <a:gd name="T62" fmla="*/ 275 w 496"/>
                <a:gd name="T63" fmla="*/ 494 h 496"/>
                <a:gd name="T64" fmla="*/ 287 w 496"/>
                <a:gd name="T65" fmla="*/ 480 h 496"/>
                <a:gd name="T66" fmla="*/ 321 w 496"/>
                <a:gd name="T67" fmla="*/ 427 h 496"/>
                <a:gd name="T68" fmla="*/ 382 w 496"/>
                <a:gd name="T69" fmla="*/ 441 h 496"/>
                <a:gd name="T70" fmla="*/ 401 w 496"/>
                <a:gd name="T71" fmla="*/ 443 h 496"/>
                <a:gd name="T72" fmla="*/ 441 w 496"/>
                <a:gd name="T73" fmla="*/ 403 h 496"/>
                <a:gd name="T74" fmla="*/ 440 w 496"/>
                <a:gd name="T75" fmla="*/ 384 h 496"/>
                <a:gd name="T76" fmla="*/ 426 w 496"/>
                <a:gd name="T77" fmla="*/ 323 h 496"/>
                <a:gd name="T78" fmla="*/ 476 w 496"/>
                <a:gd name="T79" fmla="*/ 289 h 496"/>
                <a:gd name="T80" fmla="*/ 480 w 496"/>
                <a:gd name="T81" fmla="*/ 289 h 496"/>
                <a:gd name="T82" fmla="*/ 494 w 496"/>
                <a:gd name="T83" fmla="*/ 277 h 496"/>
                <a:gd name="T84" fmla="*/ 494 w 496"/>
                <a:gd name="T85" fmla="*/ 221 h 496"/>
                <a:gd name="T86" fmla="*/ 248 w 496"/>
                <a:gd name="T87" fmla="*/ 307 h 496"/>
                <a:gd name="T88" fmla="*/ 190 w 496"/>
                <a:gd name="T89" fmla="*/ 249 h 496"/>
                <a:gd name="T90" fmla="*/ 248 w 496"/>
                <a:gd name="T91" fmla="*/ 191 h 496"/>
                <a:gd name="T92" fmla="*/ 306 w 496"/>
                <a:gd name="T93" fmla="*/ 249 h 496"/>
                <a:gd name="T94" fmla="*/ 248 w 496"/>
                <a:gd name="T95" fmla="*/ 307 h 496"/>
                <a:gd name="T96" fmla="*/ 248 w 496"/>
                <a:gd name="T97" fmla="*/ 331 h 496"/>
                <a:gd name="T98" fmla="*/ 248 w 496"/>
                <a:gd name="T99" fmla="*/ 331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96" h="496">
                  <a:moveTo>
                    <a:pt x="494" y="221"/>
                  </a:moveTo>
                  <a:cubicBezTo>
                    <a:pt x="493" y="214"/>
                    <a:pt x="485" y="208"/>
                    <a:pt x="478" y="208"/>
                  </a:cubicBezTo>
                  <a:cubicBezTo>
                    <a:pt x="456" y="208"/>
                    <a:pt x="435" y="195"/>
                    <a:pt x="427" y="175"/>
                  </a:cubicBezTo>
                  <a:cubicBezTo>
                    <a:pt x="418" y="153"/>
                    <a:pt x="424" y="129"/>
                    <a:pt x="441" y="113"/>
                  </a:cubicBezTo>
                  <a:cubicBezTo>
                    <a:pt x="446" y="108"/>
                    <a:pt x="447" y="100"/>
                    <a:pt x="442" y="95"/>
                  </a:cubicBezTo>
                  <a:cubicBezTo>
                    <a:pt x="431" y="80"/>
                    <a:pt x="417" y="66"/>
                    <a:pt x="403" y="55"/>
                  </a:cubicBezTo>
                  <a:cubicBezTo>
                    <a:pt x="397" y="50"/>
                    <a:pt x="389" y="51"/>
                    <a:pt x="384" y="56"/>
                  </a:cubicBezTo>
                  <a:cubicBezTo>
                    <a:pt x="369" y="73"/>
                    <a:pt x="343" y="79"/>
                    <a:pt x="322" y="70"/>
                  </a:cubicBezTo>
                  <a:cubicBezTo>
                    <a:pt x="301" y="61"/>
                    <a:pt x="288" y="40"/>
                    <a:pt x="289" y="17"/>
                  </a:cubicBezTo>
                  <a:cubicBezTo>
                    <a:pt x="289" y="9"/>
                    <a:pt x="284" y="3"/>
                    <a:pt x="277" y="2"/>
                  </a:cubicBezTo>
                  <a:cubicBezTo>
                    <a:pt x="258" y="0"/>
                    <a:pt x="240" y="0"/>
                    <a:pt x="221" y="2"/>
                  </a:cubicBezTo>
                  <a:cubicBezTo>
                    <a:pt x="214" y="3"/>
                    <a:pt x="209" y="9"/>
                    <a:pt x="209" y="16"/>
                  </a:cubicBezTo>
                  <a:cubicBezTo>
                    <a:pt x="210" y="39"/>
                    <a:pt x="196" y="60"/>
                    <a:pt x="175" y="69"/>
                  </a:cubicBezTo>
                  <a:cubicBezTo>
                    <a:pt x="155" y="77"/>
                    <a:pt x="128" y="71"/>
                    <a:pt x="114" y="55"/>
                  </a:cubicBezTo>
                  <a:cubicBezTo>
                    <a:pt x="109" y="50"/>
                    <a:pt x="101" y="49"/>
                    <a:pt x="95" y="53"/>
                  </a:cubicBezTo>
                  <a:cubicBezTo>
                    <a:pt x="80" y="65"/>
                    <a:pt x="67" y="78"/>
                    <a:pt x="55" y="93"/>
                  </a:cubicBezTo>
                  <a:cubicBezTo>
                    <a:pt x="50" y="99"/>
                    <a:pt x="51" y="107"/>
                    <a:pt x="56" y="112"/>
                  </a:cubicBezTo>
                  <a:cubicBezTo>
                    <a:pt x="74" y="128"/>
                    <a:pt x="79" y="152"/>
                    <a:pt x="70" y="174"/>
                  </a:cubicBezTo>
                  <a:cubicBezTo>
                    <a:pt x="62" y="194"/>
                    <a:pt x="40" y="207"/>
                    <a:pt x="16" y="207"/>
                  </a:cubicBezTo>
                  <a:cubicBezTo>
                    <a:pt x="8" y="207"/>
                    <a:pt x="3" y="212"/>
                    <a:pt x="2" y="219"/>
                  </a:cubicBezTo>
                  <a:cubicBezTo>
                    <a:pt x="0" y="238"/>
                    <a:pt x="0" y="257"/>
                    <a:pt x="2" y="276"/>
                  </a:cubicBezTo>
                  <a:cubicBezTo>
                    <a:pt x="3" y="283"/>
                    <a:pt x="11" y="288"/>
                    <a:pt x="18" y="288"/>
                  </a:cubicBezTo>
                  <a:cubicBezTo>
                    <a:pt x="40" y="287"/>
                    <a:pt x="60" y="301"/>
                    <a:pt x="69" y="322"/>
                  </a:cubicBezTo>
                  <a:cubicBezTo>
                    <a:pt x="78" y="343"/>
                    <a:pt x="72" y="368"/>
                    <a:pt x="55" y="383"/>
                  </a:cubicBezTo>
                  <a:cubicBezTo>
                    <a:pt x="50" y="388"/>
                    <a:pt x="49" y="396"/>
                    <a:pt x="54" y="402"/>
                  </a:cubicBezTo>
                  <a:cubicBezTo>
                    <a:pt x="65" y="416"/>
                    <a:pt x="78" y="430"/>
                    <a:pt x="93" y="441"/>
                  </a:cubicBezTo>
                  <a:cubicBezTo>
                    <a:pt x="99" y="446"/>
                    <a:pt x="107" y="445"/>
                    <a:pt x="112" y="440"/>
                  </a:cubicBezTo>
                  <a:cubicBezTo>
                    <a:pt x="127" y="424"/>
                    <a:pt x="153" y="417"/>
                    <a:pt x="173" y="426"/>
                  </a:cubicBezTo>
                  <a:cubicBezTo>
                    <a:pt x="195" y="435"/>
                    <a:pt x="208" y="457"/>
                    <a:pt x="207" y="480"/>
                  </a:cubicBezTo>
                  <a:cubicBezTo>
                    <a:pt x="207" y="487"/>
                    <a:pt x="212" y="493"/>
                    <a:pt x="219" y="494"/>
                  </a:cubicBezTo>
                  <a:cubicBezTo>
                    <a:pt x="229" y="495"/>
                    <a:pt x="238" y="496"/>
                    <a:pt x="248" y="496"/>
                  </a:cubicBezTo>
                  <a:cubicBezTo>
                    <a:pt x="257" y="496"/>
                    <a:pt x="266" y="495"/>
                    <a:pt x="275" y="494"/>
                  </a:cubicBezTo>
                  <a:cubicBezTo>
                    <a:pt x="282" y="494"/>
                    <a:pt x="287" y="487"/>
                    <a:pt x="287" y="480"/>
                  </a:cubicBezTo>
                  <a:cubicBezTo>
                    <a:pt x="286" y="457"/>
                    <a:pt x="300" y="436"/>
                    <a:pt x="321" y="427"/>
                  </a:cubicBezTo>
                  <a:cubicBezTo>
                    <a:pt x="341" y="419"/>
                    <a:pt x="368" y="425"/>
                    <a:pt x="382" y="441"/>
                  </a:cubicBezTo>
                  <a:cubicBezTo>
                    <a:pt x="387" y="447"/>
                    <a:pt x="395" y="447"/>
                    <a:pt x="401" y="443"/>
                  </a:cubicBezTo>
                  <a:cubicBezTo>
                    <a:pt x="416" y="431"/>
                    <a:pt x="429" y="418"/>
                    <a:pt x="441" y="403"/>
                  </a:cubicBezTo>
                  <a:cubicBezTo>
                    <a:pt x="446" y="398"/>
                    <a:pt x="445" y="389"/>
                    <a:pt x="440" y="384"/>
                  </a:cubicBezTo>
                  <a:cubicBezTo>
                    <a:pt x="422" y="369"/>
                    <a:pt x="417" y="344"/>
                    <a:pt x="426" y="323"/>
                  </a:cubicBezTo>
                  <a:cubicBezTo>
                    <a:pt x="434" y="303"/>
                    <a:pt x="455" y="289"/>
                    <a:pt x="476" y="289"/>
                  </a:cubicBezTo>
                  <a:cubicBezTo>
                    <a:pt x="480" y="289"/>
                    <a:pt x="480" y="289"/>
                    <a:pt x="480" y="289"/>
                  </a:cubicBezTo>
                  <a:cubicBezTo>
                    <a:pt x="487" y="290"/>
                    <a:pt x="493" y="284"/>
                    <a:pt x="494" y="277"/>
                  </a:cubicBezTo>
                  <a:cubicBezTo>
                    <a:pt x="496" y="258"/>
                    <a:pt x="496" y="239"/>
                    <a:pt x="494" y="221"/>
                  </a:cubicBezTo>
                  <a:close/>
                  <a:moveTo>
                    <a:pt x="248" y="307"/>
                  </a:moveTo>
                  <a:cubicBezTo>
                    <a:pt x="216" y="307"/>
                    <a:pt x="190" y="281"/>
                    <a:pt x="190" y="249"/>
                  </a:cubicBezTo>
                  <a:cubicBezTo>
                    <a:pt x="190" y="217"/>
                    <a:pt x="216" y="191"/>
                    <a:pt x="248" y="191"/>
                  </a:cubicBezTo>
                  <a:cubicBezTo>
                    <a:pt x="280" y="191"/>
                    <a:pt x="306" y="217"/>
                    <a:pt x="306" y="249"/>
                  </a:cubicBezTo>
                  <a:cubicBezTo>
                    <a:pt x="306" y="281"/>
                    <a:pt x="280" y="307"/>
                    <a:pt x="248" y="307"/>
                  </a:cubicBezTo>
                  <a:close/>
                  <a:moveTo>
                    <a:pt x="248" y="331"/>
                  </a:moveTo>
                  <a:cubicBezTo>
                    <a:pt x="248" y="331"/>
                    <a:pt x="248" y="331"/>
                    <a:pt x="248" y="331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3479800" y="1870075"/>
              <a:ext cx="742950" cy="744538"/>
            </a:xfrm>
            <a:custGeom>
              <a:avLst/>
              <a:gdLst>
                <a:gd name="T0" fmla="*/ 119 w 238"/>
                <a:gd name="T1" fmla="*/ 238 h 238"/>
                <a:gd name="T2" fmla="*/ 0 w 238"/>
                <a:gd name="T3" fmla="*/ 119 h 238"/>
                <a:gd name="T4" fmla="*/ 119 w 238"/>
                <a:gd name="T5" fmla="*/ 0 h 238"/>
                <a:gd name="T6" fmla="*/ 238 w 238"/>
                <a:gd name="T7" fmla="*/ 119 h 238"/>
                <a:gd name="T8" fmla="*/ 119 w 238"/>
                <a:gd name="T9" fmla="*/ 238 h 238"/>
                <a:gd name="T10" fmla="*/ 119 w 238"/>
                <a:gd name="T11" fmla="*/ 8 h 238"/>
                <a:gd name="T12" fmla="*/ 8 w 238"/>
                <a:gd name="T13" fmla="*/ 119 h 238"/>
                <a:gd name="T14" fmla="*/ 119 w 238"/>
                <a:gd name="T15" fmla="*/ 230 h 238"/>
                <a:gd name="T16" fmla="*/ 230 w 238"/>
                <a:gd name="T17" fmla="*/ 119 h 238"/>
                <a:gd name="T18" fmla="*/ 119 w 238"/>
                <a:gd name="T19" fmla="*/ 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238">
                  <a:moveTo>
                    <a:pt x="119" y="238"/>
                  </a:moveTo>
                  <a:cubicBezTo>
                    <a:pt x="53" y="238"/>
                    <a:pt x="0" y="185"/>
                    <a:pt x="0" y="119"/>
                  </a:cubicBezTo>
                  <a:cubicBezTo>
                    <a:pt x="0" y="54"/>
                    <a:pt x="53" y="0"/>
                    <a:pt x="119" y="0"/>
                  </a:cubicBezTo>
                  <a:cubicBezTo>
                    <a:pt x="185" y="0"/>
                    <a:pt x="238" y="54"/>
                    <a:pt x="238" y="119"/>
                  </a:cubicBezTo>
                  <a:cubicBezTo>
                    <a:pt x="238" y="185"/>
                    <a:pt x="185" y="238"/>
                    <a:pt x="119" y="238"/>
                  </a:cubicBezTo>
                  <a:close/>
                  <a:moveTo>
                    <a:pt x="119" y="8"/>
                  </a:moveTo>
                  <a:cubicBezTo>
                    <a:pt x="58" y="8"/>
                    <a:pt x="8" y="58"/>
                    <a:pt x="8" y="119"/>
                  </a:cubicBezTo>
                  <a:cubicBezTo>
                    <a:pt x="8" y="181"/>
                    <a:pt x="58" y="230"/>
                    <a:pt x="119" y="230"/>
                  </a:cubicBezTo>
                  <a:cubicBezTo>
                    <a:pt x="180" y="230"/>
                    <a:pt x="230" y="181"/>
                    <a:pt x="230" y="119"/>
                  </a:cubicBezTo>
                  <a:cubicBezTo>
                    <a:pt x="230" y="58"/>
                    <a:pt x="180" y="8"/>
                    <a:pt x="119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1384300" y="3659188"/>
              <a:ext cx="38100" cy="26257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2106613" y="3659188"/>
              <a:ext cx="38100" cy="26257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5218113" y="1374775"/>
              <a:ext cx="23813" cy="26257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5937250" y="1374775"/>
              <a:ext cx="23813" cy="26257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377950" y="3275013"/>
              <a:ext cx="769938" cy="769938"/>
            </a:xfrm>
            <a:custGeom>
              <a:avLst/>
              <a:gdLst>
                <a:gd name="T0" fmla="*/ 123 w 246"/>
                <a:gd name="T1" fmla="*/ 246 h 246"/>
                <a:gd name="T2" fmla="*/ 0 w 246"/>
                <a:gd name="T3" fmla="*/ 123 h 246"/>
                <a:gd name="T4" fmla="*/ 123 w 246"/>
                <a:gd name="T5" fmla="*/ 0 h 246"/>
                <a:gd name="T6" fmla="*/ 246 w 246"/>
                <a:gd name="T7" fmla="*/ 123 h 246"/>
                <a:gd name="T8" fmla="*/ 123 w 246"/>
                <a:gd name="T9" fmla="*/ 246 h 246"/>
                <a:gd name="T10" fmla="*/ 123 w 246"/>
                <a:gd name="T11" fmla="*/ 16 h 246"/>
                <a:gd name="T12" fmla="*/ 16 w 246"/>
                <a:gd name="T13" fmla="*/ 123 h 246"/>
                <a:gd name="T14" fmla="*/ 123 w 246"/>
                <a:gd name="T15" fmla="*/ 230 h 246"/>
                <a:gd name="T16" fmla="*/ 230 w 246"/>
                <a:gd name="T17" fmla="*/ 123 h 246"/>
                <a:gd name="T18" fmla="*/ 123 w 246"/>
                <a:gd name="T19" fmla="*/ 1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246">
                  <a:moveTo>
                    <a:pt x="123" y="246"/>
                  </a:moveTo>
                  <a:cubicBezTo>
                    <a:pt x="55" y="246"/>
                    <a:pt x="0" y="191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191" y="0"/>
                    <a:pt x="246" y="55"/>
                    <a:pt x="246" y="123"/>
                  </a:cubicBezTo>
                  <a:cubicBezTo>
                    <a:pt x="246" y="191"/>
                    <a:pt x="191" y="246"/>
                    <a:pt x="123" y="246"/>
                  </a:cubicBezTo>
                  <a:close/>
                  <a:moveTo>
                    <a:pt x="123" y="16"/>
                  </a:moveTo>
                  <a:cubicBezTo>
                    <a:pt x="64" y="16"/>
                    <a:pt x="16" y="64"/>
                    <a:pt x="16" y="123"/>
                  </a:cubicBezTo>
                  <a:cubicBezTo>
                    <a:pt x="16" y="182"/>
                    <a:pt x="64" y="230"/>
                    <a:pt x="123" y="230"/>
                  </a:cubicBezTo>
                  <a:cubicBezTo>
                    <a:pt x="182" y="230"/>
                    <a:pt x="230" y="182"/>
                    <a:pt x="230" y="123"/>
                  </a:cubicBezTo>
                  <a:cubicBezTo>
                    <a:pt x="230" y="64"/>
                    <a:pt x="182" y="16"/>
                    <a:pt x="123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5218113" y="3627438"/>
              <a:ext cx="742950" cy="746125"/>
            </a:xfrm>
            <a:custGeom>
              <a:avLst/>
              <a:gdLst>
                <a:gd name="T0" fmla="*/ 119 w 238"/>
                <a:gd name="T1" fmla="*/ 238 h 238"/>
                <a:gd name="T2" fmla="*/ 0 w 238"/>
                <a:gd name="T3" fmla="*/ 119 h 238"/>
                <a:gd name="T4" fmla="*/ 119 w 238"/>
                <a:gd name="T5" fmla="*/ 0 h 238"/>
                <a:gd name="T6" fmla="*/ 238 w 238"/>
                <a:gd name="T7" fmla="*/ 119 h 238"/>
                <a:gd name="T8" fmla="*/ 119 w 238"/>
                <a:gd name="T9" fmla="*/ 238 h 238"/>
                <a:gd name="T10" fmla="*/ 119 w 238"/>
                <a:gd name="T11" fmla="*/ 8 h 238"/>
                <a:gd name="T12" fmla="*/ 8 w 238"/>
                <a:gd name="T13" fmla="*/ 119 h 238"/>
                <a:gd name="T14" fmla="*/ 119 w 238"/>
                <a:gd name="T15" fmla="*/ 230 h 238"/>
                <a:gd name="T16" fmla="*/ 230 w 238"/>
                <a:gd name="T17" fmla="*/ 119 h 238"/>
                <a:gd name="T18" fmla="*/ 119 w 238"/>
                <a:gd name="T19" fmla="*/ 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238">
                  <a:moveTo>
                    <a:pt x="119" y="238"/>
                  </a:moveTo>
                  <a:cubicBezTo>
                    <a:pt x="53" y="238"/>
                    <a:pt x="0" y="185"/>
                    <a:pt x="0" y="119"/>
                  </a:cubicBezTo>
                  <a:cubicBezTo>
                    <a:pt x="0" y="54"/>
                    <a:pt x="53" y="0"/>
                    <a:pt x="119" y="0"/>
                  </a:cubicBezTo>
                  <a:cubicBezTo>
                    <a:pt x="185" y="0"/>
                    <a:pt x="238" y="54"/>
                    <a:pt x="238" y="119"/>
                  </a:cubicBezTo>
                  <a:cubicBezTo>
                    <a:pt x="238" y="185"/>
                    <a:pt x="185" y="238"/>
                    <a:pt x="119" y="238"/>
                  </a:cubicBezTo>
                  <a:close/>
                  <a:moveTo>
                    <a:pt x="119" y="8"/>
                  </a:moveTo>
                  <a:cubicBezTo>
                    <a:pt x="58" y="8"/>
                    <a:pt x="8" y="58"/>
                    <a:pt x="8" y="119"/>
                  </a:cubicBezTo>
                  <a:cubicBezTo>
                    <a:pt x="8" y="180"/>
                    <a:pt x="58" y="230"/>
                    <a:pt x="119" y="230"/>
                  </a:cubicBezTo>
                  <a:cubicBezTo>
                    <a:pt x="180" y="230"/>
                    <a:pt x="230" y="180"/>
                    <a:pt x="230" y="119"/>
                  </a:cubicBezTo>
                  <a:cubicBezTo>
                    <a:pt x="230" y="58"/>
                    <a:pt x="180" y="8"/>
                    <a:pt x="119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89487" y="1425559"/>
            <a:ext cx="2858475" cy="1013332"/>
            <a:chOff x="1212229" y="2147317"/>
            <a:chExt cx="2858475" cy="1013332"/>
          </a:xfrm>
        </p:grpSpPr>
        <p:sp>
          <p:nvSpPr>
            <p:cNvPr id="29" name="TextBox 28"/>
            <p:cNvSpPr txBox="1"/>
            <p:nvPr/>
          </p:nvSpPr>
          <p:spPr>
            <a:xfrm>
              <a:off x="1212229" y="2575874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212229" y="2147317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004405" y="4635648"/>
            <a:ext cx="2858475" cy="1013332"/>
            <a:chOff x="1212229" y="2147317"/>
            <a:chExt cx="2858475" cy="1013332"/>
          </a:xfrm>
        </p:grpSpPr>
        <p:sp>
          <p:nvSpPr>
            <p:cNvPr id="32" name="TextBox 31"/>
            <p:cNvSpPr txBox="1"/>
            <p:nvPr/>
          </p:nvSpPr>
          <p:spPr>
            <a:xfrm>
              <a:off x="1212229" y="2575874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212229" y="2147317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037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Arrow 4"/>
          <p:cNvSpPr/>
          <p:nvPr/>
        </p:nvSpPr>
        <p:spPr>
          <a:xfrm>
            <a:off x="8221677" y="2942429"/>
            <a:ext cx="1467224" cy="1090105"/>
          </a:xfrm>
          <a:prstGeom prst="rightArrow">
            <a:avLst/>
          </a:prstGeom>
          <a:gradFill flip="none" rotWithShape="1">
            <a:gsLst>
              <a:gs pos="0">
                <a:schemeClr val="bg1">
                  <a:lumMod val="75000"/>
                  <a:alpha val="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Creative Process </a:t>
            </a:r>
            <a:r>
              <a:rPr lang="en-US" dirty="0" smtClean="0"/>
              <a:t>Diagram Slide</a:t>
            </a:r>
            <a:endParaRPr lang="en-US" dirty="0"/>
          </a:p>
        </p:txBody>
      </p:sp>
      <p:sp>
        <p:nvSpPr>
          <p:cNvPr id="10" name="Freeform 9"/>
          <p:cNvSpPr>
            <a:spLocks noEditPoints="1"/>
          </p:cNvSpPr>
          <p:nvPr/>
        </p:nvSpPr>
        <p:spPr bwMode="auto">
          <a:xfrm>
            <a:off x="2337048" y="3730673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 noEditPoints="1"/>
          </p:cNvSpPr>
          <p:nvPr/>
        </p:nvSpPr>
        <p:spPr bwMode="auto">
          <a:xfrm>
            <a:off x="4503862" y="2258298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3" name="Freeform 12"/>
          <p:cNvSpPr>
            <a:spLocks noEditPoints="1"/>
          </p:cNvSpPr>
          <p:nvPr/>
        </p:nvSpPr>
        <p:spPr bwMode="auto">
          <a:xfrm>
            <a:off x="989013" y="2882901"/>
            <a:ext cx="1550988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4 h 496"/>
              <a:gd name="T6" fmla="*/ 441 w 496"/>
              <a:gd name="T7" fmla="*/ 113 h 496"/>
              <a:gd name="T8" fmla="*/ 442 w 496"/>
              <a:gd name="T9" fmla="*/ 94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6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7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31 h 496"/>
              <a:gd name="T88" fmla="*/ 166 w 496"/>
              <a:gd name="T89" fmla="*/ 249 h 496"/>
              <a:gd name="T90" fmla="*/ 248 w 496"/>
              <a:gd name="T91" fmla="*/ 166 h 496"/>
              <a:gd name="T92" fmla="*/ 331 w 496"/>
              <a:gd name="T93" fmla="*/ 249 h 496"/>
              <a:gd name="T94" fmla="*/ 248 w 496"/>
              <a:gd name="T95" fmla="*/ 331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4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4"/>
                </a:cubicBezTo>
                <a:cubicBezTo>
                  <a:pt x="431" y="80"/>
                  <a:pt x="418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6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7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7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3"/>
                  <a:pt x="153" y="417"/>
                  <a:pt x="173" y="426"/>
                </a:cubicBezTo>
                <a:cubicBezTo>
                  <a:pt x="195" y="435"/>
                  <a:pt x="208" y="456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3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7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2"/>
                  <a:pt x="455" y="289"/>
                  <a:pt x="477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31"/>
                </a:moveTo>
                <a:cubicBezTo>
                  <a:pt x="203" y="331"/>
                  <a:pt x="166" y="294"/>
                  <a:pt x="166" y="249"/>
                </a:cubicBezTo>
                <a:cubicBezTo>
                  <a:pt x="166" y="203"/>
                  <a:pt x="203" y="166"/>
                  <a:pt x="248" y="166"/>
                </a:cubicBezTo>
                <a:cubicBezTo>
                  <a:pt x="294" y="166"/>
                  <a:pt x="331" y="203"/>
                  <a:pt x="331" y="249"/>
                </a:cubicBezTo>
                <a:cubicBezTo>
                  <a:pt x="331" y="294"/>
                  <a:pt x="294" y="331"/>
                  <a:pt x="248" y="331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4" name="Freeform 13"/>
          <p:cNvSpPr>
            <a:spLocks noEditPoints="1"/>
          </p:cNvSpPr>
          <p:nvPr/>
        </p:nvSpPr>
        <p:spPr bwMode="auto">
          <a:xfrm>
            <a:off x="3165722" y="2740293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9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7 h 496"/>
              <a:gd name="T14" fmla="*/ 322 w 496"/>
              <a:gd name="T15" fmla="*/ 71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3 w 496"/>
              <a:gd name="T27" fmla="*/ 55 h 496"/>
              <a:gd name="T28" fmla="*/ 95 w 496"/>
              <a:gd name="T29" fmla="*/ 54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20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2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5 h 496"/>
              <a:gd name="T64" fmla="*/ 287 w 496"/>
              <a:gd name="T65" fmla="*/ 480 h 496"/>
              <a:gd name="T66" fmla="*/ 321 w 496"/>
              <a:gd name="T67" fmla="*/ 428 h 496"/>
              <a:gd name="T68" fmla="*/ 382 w 496"/>
              <a:gd name="T69" fmla="*/ 442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5 h 496"/>
              <a:gd name="T76" fmla="*/ 426 w 496"/>
              <a:gd name="T77" fmla="*/ 323 h 496"/>
              <a:gd name="T78" fmla="*/ 476 w 496"/>
              <a:gd name="T79" fmla="*/ 289 h 496"/>
              <a:gd name="T80" fmla="*/ 479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8 h 496"/>
              <a:gd name="T88" fmla="*/ 189 w 496"/>
              <a:gd name="T89" fmla="*/ 249 h 496"/>
              <a:gd name="T90" fmla="*/ 248 w 496"/>
              <a:gd name="T91" fmla="*/ 190 h 496"/>
              <a:gd name="T92" fmla="*/ 307 w 496"/>
              <a:gd name="T93" fmla="*/ 249 h 496"/>
              <a:gd name="T94" fmla="*/ 248 w 496"/>
              <a:gd name="T95" fmla="*/ 308 h 496"/>
              <a:gd name="T96" fmla="*/ 248 w 496"/>
              <a:gd name="T97" fmla="*/ 332 h 496"/>
              <a:gd name="T98" fmla="*/ 248 w 496"/>
              <a:gd name="T99" fmla="*/ 332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9"/>
                  <a:pt x="478" y="209"/>
                </a:cubicBezTo>
                <a:cubicBezTo>
                  <a:pt x="455" y="209"/>
                  <a:pt x="435" y="195"/>
                  <a:pt x="427" y="175"/>
                </a:cubicBezTo>
                <a:cubicBezTo>
                  <a:pt x="418" y="154"/>
                  <a:pt x="424" y="129"/>
                  <a:pt x="441" y="113"/>
                </a:cubicBezTo>
                <a:cubicBezTo>
                  <a:pt x="446" y="109"/>
                  <a:pt x="447" y="100"/>
                  <a:pt x="442" y="95"/>
                </a:cubicBezTo>
                <a:cubicBezTo>
                  <a:pt x="431" y="80"/>
                  <a:pt x="417" y="67"/>
                  <a:pt x="403" y="55"/>
                </a:cubicBezTo>
                <a:cubicBezTo>
                  <a:pt x="397" y="51"/>
                  <a:pt x="389" y="51"/>
                  <a:pt x="384" y="57"/>
                </a:cubicBezTo>
                <a:cubicBezTo>
                  <a:pt x="369" y="73"/>
                  <a:pt x="343" y="79"/>
                  <a:pt x="322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8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3" y="55"/>
                </a:cubicBezTo>
                <a:cubicBezTo>
                  <a:pt x="109" y="50"/>
                  <a:pt x="100" y="49"/>
                  <a:pt x="95" y="54"/>
                </a:cubicBezTo>
                <a:cubicBezTo>
                  <a:pt x="80" y="65"/>
                  <a:pt x="66" y="79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3" y="128"/>
                  <a:pt x="79" y="153"/>
                  <a:pt x="70" y="174"/>
                </a:cubicBezTo>
                <a:cubicBezTo>
                  <a:pt x="61" y="194"/>
                  <a:pt x="40" y="207"/>
                  <a:pt x="16" y="207"/>
                </a:cubicBezTo>
                <a:cubicBezTo>
                  <a:pt x="8" y="207"/>
                  <a:pt x="3" y="212"/>
                  <a:pt x="2" y="220"/>
                </a:cubicBezTo>
                <a:cubicBezTo>
                  <a:pt x="0" y="238"/>
                  <a:pt x="0" y="257"/>
                  <a:pt x="2" y="276"/>
                </a:cubicBezTo>
                <a:cubicBezTo>
                  <a:pt x="2" y="283"/>
                  <a:pt x="11" y="288"/>
                  <a:pt x="18" y="288"/>
                </a:cubicBezTo>
                <a:cubicBezTo>
                  <a:pt x="40" y="288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7"/>
                  <a:pt x="78" y="430"/>
                  <a:pt x="93" y="442"/>
                </a:cubicBezTo>
                <a:cubicBezTo>
                  <a:pt x="98" y="446"/>
                  <a:pt x="107" y="446"/>
                  <a:pt x="112" y="440"/>
                </a:cubicBezTo>
                <a:cubicBezTo>
                  <a:pt x="126" y="424"/>
                  <a:pt x="153" y="418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6" y="487"/>
                  <a:pt x="212" y="494"/>
                  <a:pt x="219" y="494"/>
                </a:cubicBezTo>
                <a:cubicBezTo>
                  <a:pt x="229" y="496"/>
                  <a:pt x="238" y="496"/>
                  <a:pt x="248" y="496"/>
                </a:cubicBezTo>
                <a:cubicBezTo>
                  <a:pt x="257" y="496"/>
                  <a:pt x="266" y="496"/>
                  <a:pt x="275" y="495"/>
                </a:cubicBezTo>
                <a:cubicBezTo>
                  <a:pt x="282" y="494"/>
                  <a:pt x="287" y="488"/>
                  <a:pt x="287" y="480"/>
                </a:cubicBezTo>
                <a:cubicBezTo>
                  <a:pt x="286" y="457"/>
                  <a:pt x="300" y="436"/>
                  <a:pt x="321" y="428"/>
                </a:cubicBezTo>
                <a:cubicBezTo>
                  <a:pt x="341" y="419"/>
                  <a:pt x="368" y="425"/>
                  <a:pt x="382" y="442"/>
                </a:cubicBezTo>
                <a:cubicBezTo>
                  <a:pt x="387" y="447"/>
                  <a:pt x="395" y="448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79" y="289"/>
                  <a:pt x="479" y="289"/>
                  <a:pt x="479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8" y="308"/>
                </a:moveTo>
                <a:cubicBezTo>
                  <a:pt x="216" y="308"/>
                  <a:pt x="189" y="281"/>
                  <a:pt x="189" y="249"/>
                </a:cubicBezTo>
                <a:cubicBezTo>
                  <a:pt x="189" y="216"/>
                  <a:pt x="216" y="190"/>
                  <a:pt x="248" y="190"/>
                </a:cubicBezTo>
                <a:cubicBezTo>
                  <a:pt x="281" y="190"/>
                  <a:pt x="307" y="216"/>
                  <a:pt x="307" y="249"/>
                </a:cubicBezTo>
                <a:cubicBezTo>
                  <a:pt x="307" y="281"/>
                  <a:pt x="281" y="308"/>
                  <a:pt x="248" y="308"/>
                </a:cubicBezTo>
                <a:close/>
                <a:moveTo>
                  <a:pt x="248" y="332"/>
                </a:moveTo>
                <a:cubicBezTo>
                  <a:pt x="248" y="332"/>
                  <a:pt x="248" y="332"/>
                  <a:pt x="248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5" name="Freeform 14"/>
          <p:cNvSpPr>
            <a:spLocks noEditPoints="1"/>
          </p:cNvSpPr>
          <p:nvPr/>
        </p:nvSpPr>
        <p:spPr bwMode="auto">
          <a:xfrm>
            <a:off x="4989636" y="3084257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6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7 h 496"/>
              <a:gd name="T88" fmla="*/ 190 w 496"/>
              <a:gd name="T89" fmla="*/ 249 h 496"/>
              <a:gd name="T90" fmla="*/ 248 w 496"/>
              <a:gd name="T91" fmla="*/ 191 h 496"/>
              <a:gd name="T92" fmla="*/ 306 w 496"/>
              <a:gd name="T93" fmla="*/ 249 h 496"/>
              <a:gd name="T94" fmla="*/ 248 w 496"/>
              <a:gd name="T95" fmla="*/ 307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5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5"/>
                </a:cubicBezTo>
                <a:cubicBezTo>
                  <a:pt x="431" y="80"/>
                  <a:pt x="417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8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4"/>
                  <a:pt x="153" y="417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4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07"/>
                </a:moveTo>
                <a:cubicBezTo>
                  <a:pt x="216" y="307"/>
                  <a:pt x="190" y="281"/>
                  <a:pt x="190" y="249"/>
                </a:cubicBezTo>
                <a:cubicBezTo>
                  <a:pt x="190" y="217"/>
                  <a:pt x="216" y="191"/>
                  <a:pt x="248" y="191"/>
                </a:cubicBezTo>
                <a:cubicBezTo>
                  <a:pt x="280" y="191"/>
                  <a:pt x="306" y="217"/>
                  <a:pt x="306" y="249"/>
                </a:cubicBezTo>
                <a:cubicBezTo>
                  <a:pt x="306" y="281"/>
                  <a:pt x="280" y="307"/>
                  <a:pt x="248" y="307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6" name="Freeform 15"/>
          <p:cNvSpPr>
            <a:spLocks noEditPoints="1"/>
          </p:cNvSpPr>
          <p:nvPr/>
        </p:nvSpPr>
        <p:spPr bwMode="auto">
          <a:xfrm>
            <a:off x="6499909" y="2714892"/>
            <a:ext cx="1550988" cy="1555750"/>
          </a:xfrm>
          <a:custGeom>
            <a:avLst/>
            <a:gdLst>
              <a:gd name="T0" fmla="*/ 494 w 496"/>
              <a:gd name="T1" fmla="*/ 221 h 497"/>
              <a:gd name="T2" fmla="*/ 478 w 496"/>
              <a:gd name="T3" fmla="*/ 209 h 497"/>
              <a:gd name="T4" fmla="*/ 427 w 496"/>
              <a:gd name="T5" fmla="*/ 175 h 497"/>
              <a:gd name="T6" fmla="*/ 441 w 496"/>
              <a:gd name="T7" fmla="*/ 114 h 497"/>
              <a:gd name="T8" fmla="*/ 443 w 496"/>
              <a:gd name="T9" fmla="*/ 95 h 497"/>
              <a:gd name="T10" fmla="*/ 403 w 496"/>
              <a:gd name="T11" fmla="*/ 56 h 497"/>
              <a:gd name="T12" fmla="*/ 384 w 496"/>
              <a:gd name="T13" fmla="*/ 57 h 497"/>
              <a:gd name="T14" fmla="*/ 323 w 496"/>
              <a:gd name="T15" fmla="*/ 71 h 497"/>
              <a:gd name="T16" fmla="*/ 289 w 496"/>
              <a:gd name="T17" fmla="*/ 17 h 497"/>
              <a:gd name="T18" fmla="*/ 277 w 496"/>
              <a:gd name="T19" fmla="*/ 3 h 497"/>
              <a:gd name="T20" fmla="*/ 221 w 496"/>
              <a:gd name="T21" fmla="*/ 3 h 497"/>
              <a:gd name="T22" fmla="*/ 209 w 496"/>
              <a:gd name="T23" fmla="*/ 17 h 497"/>
              <a:gd name="T24" fmla="*/ 175 w 496"/>
              <a:gd name="T25" fmla="*/ 70 h 497"/>
              <a:gd name="T26" fmla="*/ 114 w 496"/>
              <a:gd name="T27" fmla="*/ 56 h 497"/>
              <a:gd name="T28" fmla="*/ 95 w 496"/>
              <a:gd name="T29" fmla="*/ 54 h 497"/>
              <a:gd name="T30" fmla="*/ 55 w 496"/>
              <a:gd name="T31" fmla="*/ 94 h 497"/>
              <a:gd name="T32" fmla="*/ 56 w 496"/>
              <a:gd name="T33" fmla="*/ 113 h 497"/>
              <a:gd name="T34" fmla="*/ 70 w 496"/>
              <a:gd name="T35" fmla="*/ 174 h 497"/>
              <a:gd name="T36" fmla="*/ 16 w 496"/>
              <a:gd name="T37" fmla="*/ 208 h 497"/>
              <a:gd name="T38" fmla="*/ 2 w 496"/>
              <a:gd name="T39" fmla="*/ 220 h 497"/>
              <a:gd name="T40" fmla="*/ 2 w 496"/>
              <a:gd name="T41" fmla="*/ 276 h 497"/>
              <a:gd name="T42" fmla="*/ 18 w 496"/>
              <a:gd name="T43" fmla="*/ 289 h 497"/>
              <a:gd name="T44" fmla="*/ 69 w 496"/>
              <a:gd name="T45" fmla="*/ 322 h 497"/>
              <a:gd name="T46" fmla="*/ 55 w 496"/>
              <a:gd name="T47" fmla="*/ 384 h 497"/>
              <a:gd name="T48" fmla="*/ 54 w 496"/>
              <a:gd name="T49" fmla="*/ 402 h 497"/>
              <a:gd name="T50" fmla="*/ 93 w 496"/>
              <a:gd name="T51" fmla="*/ 442 h 497"/>
              <a:gd name="T52" fmla="*/ 112 w 496"/>
              <a:gd name="T53" fmla="*/ 441 h 497"/>
              <a:gd name="T54" fmla="*/ 174 w 496"/>
              <a:gd name="T55" fmla="*/ 427 h 497"/>
              <a:gd name="T56" fmla="*/ 207 w 496"/>
              <a:gd name="T57" fmla="*/ 480 h 497"/>
              <a:gd name="T58" fmla="*/ 219 w 496"/>
              <a:gd name="T59" fmla="*/ 495 h 497"/>
              <a:gd name="T60" fmla="*/ 248 w 496"/>
              <a:gd name="T61" fmla="*/ 497 h 497"/>
              <a:gd name="T62" fmla="*/ 275 w 496"/>
              <a:gd name="T63" fmla="*/ 495 h 497"/>
              <a:gd name="T64" fmla="*/ 287 w 496"/>
              <a:gd name="T65" fmla="*/ 481 h 497"/>
              <a:gd name="T66" fmla="*/ 321 w 496"/>
              <a:gd name="T67" fmla="*/ 428 h 497"/>
              <a:gd name="T68" fmla="*/ 383 w 496"/>
              <a:gd name="T69" fmla="*/ 442 h 497"/>
              <a:gd name="T70" fmla="*/ 401 w 496"/>
              <a:gd name="T71" fmla="*/ 444 h 497"/>
              <a:gd name="T72" fmla="*/ 441 w 496"/>
              <a:gd name="T73" fmla="*/ 404 h 497"/>
              <a:gd name="T74" fmla="*/ 440 w 496"/>
              <a:gd name="T75" fmla="*/ 385 h 497"/>
              <a:gd name="T76" fmla="*/ 426 w 496"/>
              <a:gd name="T77" fmla="*/ 323 h 497"/>
              <a:gd name="T78" fmla="*/ 477 w 496"/>
              <a:gd name="T79" fmla="*/ 290 h 497"/>
              <a:gd name="T80" fmla="*/ 480 w 496"/>
              <a:gd name="T81" fmla="*/ 290 h 497"/>
              <a:gd name="T82" fmla="*/ 494 w 496"/>
              <a:gd name="T83" fmla="*/ 278 h 497"/>
              <a:gd name="T84" fmla="*/ 494 w 496"/>
              <a:gd name="T85" fmla="*/ 221 h 497"/>
              <a:gd name="T86" fmla="*/ 249 w 496"/>
              <a:gd name="T87" fmla="*/ 332 h 497"/>
              <a:gd name="T88" fmla="*/ 166 w 496"/>
              <a:gd name="T89" fmla="*/ 249 h 497"/>
              <a:gd name="T90" fmla="*/ 249 w 496"/>
              <a:gd name="T91" fmla="*/ 167 h 497"/>
              <a:gd name="T92" fmla="*/ 331 w 496"/>
              <a:gd name="T93" fmla="*/ 249 h 497"/>
              <a:gd name="T94" fmla="*/ 249 w 496"/>
              <a:gd name="T95" fmla="*/ 332 h 497"/>
              <a:gd name="T96" fmla="*/ 249 w 496"/>
              <a:gd name="T97" fmla="*/ 332 h 497"/>
              <a:gd name="T98" fmla="*/ 249 w 496"/>
              <a:gd name="T99" fmla="*/ 332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7">
                <a:moveTo>
                  <a:pt x="494" y="221"/>
                </a:moveTo>
                <a:cubicBezTo>
                  <a:pt x="494" y="214"/>
                  <a:pt x="485" y="209"/>
                  <a:pt x="478" y="209"/>
                </a:cubicBezTo>
                <a:cubicBezTo>
                  <a:pt x="456" y="209"/>
                  <a:pt x="436" y="196"/>
                  <a:pt x="427" y="175"/>
                </a:cubicBezTo>
                <a:cubicBezTo>
                  <a:pt x="419" y="154"/>
                  <a:pt x="424" y="129"/>
                  <a:pt x="441" y="114"/>
                </a:cubicBezTo>
                <a:cubicBezTo>
                  <a:pt x="446" y="109"/>
                  <a:pt x="447" y="101"/>
                  <a:pt x="443" y="95"/>
                </a:cubicBezTo>
                <a:cubicBezTo>
                  <a:pt x="431" y="80"/>
                  <a:pt x="418" y="67"/>
                  <a:pt x="403" y="56"/>
                </a:cubicBezTo>
                <a:cubicBezTo>
                  <a:pt x="398" y="51"/>
                  <a:pt x="389" y="52"/>
                  <a:pt x="384" y="57"/>
                </a:cubicBezTo>
                <a:cubicBezTo>
                  <a:pt x="370" y="73"/>
                  <a:pt x="343" y="80"/>
                  <a:pt x="323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90" y="10"/>
                  <a:pt x="284" y="4"/>
                  <a:pt x="277" y="3"/>
                </a:cubicBezTo>
                <a:cubicBezTo>
                  <a:pt x="259" y="1"/>
                  <a:pt x="240" y="0"/>
                  <a:pt x="221" y="3"/>
                </a:cubicBezTo>
                <a:cubicBezTo>
                  <a:pt x="214" y="3"/>
                  <a:pt x="209" y="10"/>
                  <a:pt x="209" y="17"/>
                </a:cubicBezTo>
                <a:cubicBezTo>
                  <a:pt x="210" y="40"/>
                  <a:pt x="196" y="61"/>
                  <a:pt x="175" y="70"/>
                </a:cubicBezTo>
                <a:cubicBezTo>
                  <a:pt x="155" y="78"/>
                  <a:pt x="129" y="72"/>
                  <a:pt x="114" y="56"/>
                </a:cubicBezTo>
                <a:cubicBezTo>
                  <a:pt x="109" y="50"/>
                  <a:pt x="101" y="50"/>
                  <a:pt x="95" y="54"/>
                </a:cubicBezTo>
                <a:cubicBezTo>
                  <a:pt x="80" y="66"/>
                  <a:pt x="67" y="79"/>
                  <a:pt x="55" y="94"/>
                </a:cubicBezTo>
                <a:cubicBezTo>
                  <a:pt x="50" y="99"/>
                  <a:pt x="51" y="108"/>
                  <a:pt x="56" y="113"/>
                </a:cubicBezTo>
                <a:cubicBezTo>
                  <a:pt x="74" y="128"/>
                  <a:pt x="79" y="153"/>
                  <a:pt x="70" y="174"/>
                </a:cubicBezTo>
                <a:cubicBezTo>
                  <a:pt x="62" y="195"/>
                  <a:pt x="41" y="208"/>
                  <a:pt x="16" y="208"/>
                </a:cubicBezTo>
                <a:cubicBezTo>
                  <a:pt x="9" y="208"/>
                  <a:pt x="3" y="213"/>
                  <a:pt x="2" y="220"/>
                </a:cubicBezTo>
                <a:cubicBezTo>
                  <a:pt x="0" y="239"/>
                  <a:pt x="0" y="258"/>
                  <a:pt x="2" y="276"/>
                </a:cubicBezTo>
                <a:cubicBezTo>
                  <a:pt x="3" y="283"/>
                  <a:pt x="11" y="289"/>
                  <a:pt x="18" y="289"/>
                </a:cubicBezTo>
                <a:cubicBezTo>
                  <a:pt x="40" y="288"/>
                  <a:pt x="61" y="301"/>
                  <a:pt x="69" y="322"/>
                </a:cubicBezTo>
                <a:cubicBezTo>
                  <a:pt x="78" y="344"/>
                  <a:pt x="72" y="368"/>
                  <a:pt x="55" y="384"/>
                </a:cubicBezTo>
                <a:cubicBezTo>
                  <a:pt x="50" y="389"/>
                  <a:pt x="49" y="397"/>
                  <a:pt x="54" y="402"/>
                </a:cubicBezTo>
                <a:cubicBezTo>
                  <a:pt x="65" y="417"/>
                  <a:pt x="79" y="430"/>
                  <a:pt x="93" y="442"/>
                </a:cubicBezTo>
                <a:cubicBezTo>
                  <a:pt x="99" y="447"/>
                  <a:pt x="107" y="446"/>
                  <a:pt x="112" y="441"/>
                </a:cubicBezTo>
                <a:cubicBezTo>
                  <a:pt x="127" y="424"/>
                  <a:pt x="153" y="418"/>
                  <a:pt x="174" y="427"/>
                </a:cubicBezTo>
                <a:cubicBezTo>
                  <a:pt x="195" y="436"/>
                  <a:pt x="209" y="457"/>
                  <a:pt x="207" y="480"/>
                </a:cubicBezTo>
                <a:cubicBezTo>
                  <a:pt x="207" y="488"/>
                  <a:pt x="212" y="494"/>
                  <a:pt x="219" y="495"/>
                </a:cubicBezTo>
                <a:cubicBezTo>
                  <a:pt x="229" y="496"/>
                  <a:pt x="238" y="497"/>
                  <a:pt x="248" y="497"/>
                </a:cubicBezTo>
                <a:cubicBezTo>
                  <a:pt x="257" y="497"/>
                  <a:pt x="266" y="496"/>
                  <a:pt x="275" y="495"/>
                </a:cubicBezTo>
                <a:cubicBezTo>
                  <a:pt x="282" y="494"/>
                  <a:pt x="288" y="488"/>
                  <a:pt x="287" y="481"/>
                </a:cubicBezTo>
                <a:cubicBezTo>
                  <a:pt x="287" y="458"/>
                  <a:pt x="300" y="437"/>
                  <a:pt x="321" y="428"/>
                </a:cubicBezTo>
                <a:cubicBezTo>
                  <a:pt x="342" y="420"/>
                  <a:pt x="368" y="426"/>
                  <a:pt x="383" y="442"/>
                </a:cubicBezTo>
                <a:cubicBezTo>
                  <a:pt x="388" y="447"/>
                  <a:pt x="396" y="448"/>
                  <a:pt x="401" y="444"/>
                </a:cubicBezTo>
                <a:cubicBezTo>
                  <a:pt x="416" y="432"/>
                  <a:pt x="430" y="419"/>
                  <a:pt x="441" y="404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3" y="369"/>
                  <a:pt x="417" y="345"/>
                  <a:pt x="426" y="323"/>
                </a:cubicBezTo>
                <a:cubicBezTo>
                  <a:pt x="434" y="303"/>
                  <a:pt x="455" y="290"/>
                  <a:pt x="477" y="290"/>
                </a:cubicBezTo>
                <a:cubicBezTo>
                  <a:pt x="480" y="290"/>
                  <a:pt x="480" y="290"/>
                  <a:pt x="480" y="290"/>
                </a:cubicBezTo>
                <a:cubicBezTo>
                  <a:pt x="487" y="290"/>
                  <a:pt x="493" y="285"/>
                  <a:pt x="494" y="278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9" y="332"/>
                </a:moveTo>
                <a:cubicBezTo>
                  <a:pt x="203" y="332"/>
                  <a:pt x="166" y="295"/>
                  <a:pt x="166" y="249"/>
                </a:cubicBezTo>
                <a:cubicBezTo>
                  <a:pt x="166" y="204"/>
                  <a:pt x="203" y="167"/>
                  <a:pt x="249" y="167"/>
                </a:cubicBezTo>
                <a:cubicBezTo>
                  <a:pt x="294" y="167"/>
                  <a:pt x="331" y="204"/>
                  <a:pt x="331" y="249"/>
                </a:cubicBezTo>
                <a:cubicBezTo>
                  <a:pt x="331" y="295"/>
                  <a:pt x="294" y="332"/>
                  <a:pt x="249" y="332"/>
                </a:cubicBezTo>
                <a:close/>
                <a:moveTo>
                  <a:pt x="249" y="332"/>
                </a:moveTo>
                <a:cubicBezTo>
                  <a:pt x="249" y="332"/>
                  <a:pt x="249" y="332"/>
                  <a:pt x="249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8" name="Freeform 17"/>
          <p:cNvSpPr>
            <a:spLocks noEditPoints="1"/>
          </p:cNvSpPr>
          <p:nvPr/>
        </p:nvSpPr>
        <p:spPr bwMode="auto">
          <a:xfrm>
            <a:off x="6890434" y="3108592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" name="Freeform 18"/>
          <p:cNvSpPr>
            <a:spLocks noEditPoints="1"/>
          </p:cNvSpPr>
          <p:nvPr/>
        </p:nvSpPr>
        <p:spPr bwMode="auto">
          <a:xfrm>
            <a:off x="3559982" y="3144310"/>
            <a:ext cx="742950" cy="744538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1"/>
                  <a:pt x="58" y="230"/>
                  <a:pt x="119" y="230"/>
                </a:cubicBezTo>
                <a:cubicBezTo>
                  <a:pt x="180" y="230"/>
                  <a:pt x="230" y="181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385888" y="3659189"/>
            <a:ext cx="38100" cy="2625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2108201" y="3659189"/>
            <a:ext cx="38100" cy="2625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5392862" y="1234819"/>
            <a:ext cx="23813" cy="2625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6111999" y="1234819"/>
            <a:ext cx="23813" cy="26257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7" name="Freeform 16"/>
          <p:cNvSpPr>
            <a:spLocks noEditPoints="1"/>
          </p:cNvSpPr>
          <p:nvPr/>
        </p:nvSpPr>
        <p:spPr bwMode="auto">
          <a:xfrm>
            <a:off x="1379538" y="3275013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5392861" y="3487482"/>
            <a:ext cx="742950" cy="746125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0"/>
                  <a:pt x="58" y="230"/>
                  <a:pt x="119" y="230"/>
                </a:cubicBezTo>
                <a:cubicBezTo>
                  <a:pt x="180" y="230"/>
                  <a:pt x="230" y="180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144001" y="4386519"/>
            <a:ext cx="2858475" cy="1013332"/>
            <a:chOff x="1212229" y="2147317"/>
            <a:chExt cx="2858475" cy="1013332"/>
          </a:xfrm>
        </p:grpSpPr>
        <p:sp>
          <p:nvSpPr>
            <p:cNvPr id="29" name="TextBox 28"/>
            <p:cNvSpPr txBox="1"/>
            <p:nvPr/>
          </p:nvSpPr>
          <p:spPr>
            <a:xfrm>
              <a:off x="1212229" y="2575874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212229" y="2147317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337048" y="4896583"/>
            <a:ext cx="2858475" cy="1013332"/>
            <a:chOff x="1212229" y="2147317"/>
            <a:chExt cx="2858475" cy="1013332"/>
          </a:xfrm>
        </p:grpSpPr>
        <p:sp>
          <p:nvSpPr>
            <p:cNvPr id="32" name="TextBox 31"/>
            <p:cNvSpPr txBox="1"/>
            <p:nvPr/>
          </p:nvSpPr>
          <p:spPr>
            <a:xfrm>
              <a:off x="1212229" y="2575874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212229" y="2147317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sp>
        <p:nvSpPr>
          <p:cNvPr id="2" name="Oval 1"/>
          <p:cNvSpPr/>
          <p:nvPr/>
        </p:nvSpPr>
        <p:spPr>
          <a:xfrm>
            <a:off x="9756798" y="2883091"/>
            <a:ext cx="1616892" cy="1236813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906001" y="3275014"/>
            <a:ext cx="1318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prstClr val="white"/>
                </a:solidFill>
                <a:latin typeface="Arial Narrow" panose="020B060602020203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37140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Creative Process </a:t>
            </a:r>
            <a:r>
              <a:rPr lang="en-US" dirty="0" smtClean="0"/>
              <a:t>Diagram Slide</a:t>
            </a:r>
            <a:endParaRPr lang="en-US" dirty="0"/>
          </a:p>
        </p:txBody>
      </p:sp>
      <p:sp>
        <p:nvSpPr>
          <p:cNvPr id="10" name="Freeform 9"/>
          <p:cNvSpPr>
            <a:spLocks noEditPoints="1"/>
          </p:cNvSpPr>
          <p:nvPr/>
        </p:nvSpPr>
        <p:spPr bwMode="auto">
          <a:xfrm>
            <a:off x="2282827" y="240823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 noEditPoints="1"/>
          </p:cNvSpPr>
          <p:nvPr/>
        </p:nvSpPr>
        <p:spPr bwMode="auto">
          <a:xfrm>
            <a:off x="4450574" y="2342451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2" name="Freeform 11"/>
          <p:cNvSpPr>
            <a:spLocks noEditPoints="1"/>
          </p:cNvSpPr>
          <p:nvPr/>
        </p:nvSpPr>
        <p:spPr bwMode="auto">
          <a:xfrm>
            <a:off x="7810502" y="3484564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3" name="Freeform 12"/>
          <p:cNvSpPr>
            <a:spLocks noEditPoints="1"/>
          </p:cNvSpPr>
          <p:nvPr/>
        </p:nvSpPr>
        <p:spPr bwMode="auto">
          <a:xfrm>
            <a:off x="989013" y="2882901"/>
            <a:ext cx="1550988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4 h 496"/>
              <a:gd name="T6" fmla="*/ 441 w 496"/>
              <a:gd name="T7" fmla="*/ 113 h 496"/>
              <a:gd name="T8" fmla="*/ 442 w 496"/>
              <a:gd name="T9" fmla="*/ 94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6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7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31 h 496"/>
              <a:gd name="T88" fmla="*/ 166 w 496"/>
              <a:gd name="T89" fmla="*/ 249 h 496"/>
              <a:gd name="T90" fmla="*/ 248 w 496"/>
              <a:gd name="T91" fmla="*/ 166 h 496"/>
              <a:gd name="T92" fmla="*/ 331 w 496"/>
              <a:gd name="T93" fmla="*/ 249 h 496"/>
              <a:gd name="T94" fmla="*/ 248 w 496"/>
              <a:gd name="T95" fmla="*/ 331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4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4"/>
                </a:cubicBezTo>
                <a:cubicBezTo>
                  <a:pt x="431" y="80"/>
                  <a:pt x="418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6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7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7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3"/>
                  <a:pt x="153" y="417"/>
                  <a:pt x="173" y="426"/>
                </a:cubicBezTo>
                <a:cubicBezTo>
                  <a:pt x="195" y="435"/>
                  <a:pt x="208" y="456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3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7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2"/>
                  <a:pt x="455" y="289"/>
                  <a:pt x="477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31"/>
                </a:moveTo>
                <a:cubicBezTo>
                  <a:pt x="203" y="331"/>
                  <a:pt x="166" y="294"/>
                  <a:pt x="166" y="249"/>
                </a:cubicBezTo>
                <a:cubicBezTo>
                  <a:pt x="166" y="203"/>
                  <a:pt x="203" y="166"/>
                  <a:pt x="248" y="166"/>
                </a:cubicBezTo>
                <a:cubicBezTo>
                  <a:pt x="294" y="166"/>
                  <a:pt x="331" y="203"/>
                  <a:pt x="331" y="249"/>
                </a:cubicBezTo>
                <a:cubicBezTo>
                  <a:pt x="331" y="294"/>
                  <a:pt x="294" y="331"/>
                  <a:pt x="248" y="331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4" name="Freeform 13"/>
          <p:cNvSpPr>
            <a:spLocks noEditPoints="1"/>
          </p:cNvSpPr>
          <p:nvPr/>
        </p:nvSpPr>
        <p:spPr bwMode="auto">
          <a:xfrm>
            <a:off x="3078163" y="146526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9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7 h 496"/>
              <a:gd name="T14" fmla="*/ 322 w 496"/>
              <a:gd name="T15" fmla="*/ 71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3 w 496"/>
              <a:gd name="T27" fmla="*/ 55 h 496"/>
              <a:gd name="T28" fmla="*/ 95 w 496"/>
              <a:gd name="T29" fmla="*/ 54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20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2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5 h 496"/>
              <a:gd name="T64" fmla="*/ 287 w 496"/>
              <a:gd name="T65" fmla="*/ 480 h 496"/>
              <a:gd name="T66" fmla="*/ 321 w 496"/>
              <a:gd name="T67" fmla="*/ 428 h 496"/>
              <a:gd name="T68" fmla="*/ 382 w 496"/>
              <a:gd name="T69" fmla="*/ 442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5 h 496"/>
              <a:gd name="T76" fmla="*/ 426 w 496"/>
              <a:gd name="T77" fmla="*/ 323 h 496"/>
              <a:gd name="T78" fmla="*/ 476 w 496"/>
              <a:gd name="T79" fmla="*/ 289 h 496"/>
              <a:gd name="T80" fmla="*/ 479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8 h 496"/>
              <a:gd name="T88" fmla="*/ 189 w 496"/>
              <a:gd name="T89" fmla="*/ 249 h 496"/>
              <a:gd name="T90" fmla="*/ 248 w 496"/>
              <a:gd name="T91" fmla="*/ 190 h 496"/>
              <a:gd name="T92" fmla="*/ 307 w 496"/>
              <a:gd name="T93" fmla="*/ 249 h 496"/>
              <a:gd name="T94" fmla="*/ 248 w 496"/>
              <a:gd name="T95" fmla="*/ 308 h 496"/>
              <a:gd name="T96" fmla="*/ 248 w 496"/>
              <a:gd name="T97" fmla="*/ 332 h 496"/>
              <a:gd name="T98" fmla="*/ 248 w 496"/>
              <a:gd name="T99" fmla="*/ 332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9"/>
                  <a:pt x="478" y="209"/>
                </a:cubicBezTo>
                <a:cubicBezTo>
                  <a:pt x="455" y="209"/>
                  <a:pt x="435" y="195"/>
                  <a:pt x="427" y="175"/>
                </a:cubicBezTo>
                <a:cubicBezTo>
                  <a:pt x="418" y="154"/>
                  <a:pt x="424" y="129"/>
                  <a:pt x="441" y="113"/>
                </a:cubicBezTo>
                <a:cubicBezTo>
                  <a:pt x="446" y="109"/>
                  <a:pt x="447" y="100"/>
                  <a:pt x="442" y="95"/>
                </a:cubicBezTo>
                <a:cubicBezTo>
                  <a:pt x="431" y="80"/>
                  <a:pt x="417" y="67"/>
                  <a:pt x="403" y="55"/>
                </a:cubicBezTo>
                <a:cubicBezTo>
                  <a:pt x="397" y="51"/>
                  <a:pt x="389" y="51"/>
                  <a:pt x="384" y="57"/>
                </a:cubicBezTo>
                <a:cubicBezTo>
                  <a:pt x="369" y="73"/>
                  <a:pt x="343" y="79"/>
                  <a:pt x="322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8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3" y="55"/>
                </a:cubicBezTo>
                <a:cubicBezTo>
                  <a:pt x="109" y="50"/>
                  <a:pt x="100" y="49"/>
                  <a:pt x="95" y="54"/>
                </a:cubicBezTo>
                <a:cubicBezTo>
                  <a:pt x="80" y="65"/>
                  <a:pt x="66" y="79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3" y="128"/>
                  <a:pt x="79" y="153"/>
                  <a:pt x="70" y="174"/>
                </a:cubicBezTo>
                <a:cubicBezTo>
                  <a:pt x="61" y="194"/>
                  <a:pt x="40" y="207"/>
                  <a:pt x="16" y="207"/>
                </a:cubicBezTo>
                <a:cubicBezTo>
                  <a:pt x="8" y="207"/>
                  <a:pt x="3" y="212"/>
                  <a:pt x="2" y="220"/>
                </a:cubicBezTo>
                <a:cubicBezTo>
                  <a:pt x="0" y="238"/>
                  <a:pt x="0" y="257"/>
                  <a:pt x="2" y="276"/>
                </a:cubicBezTo>
                <a:cubicBezTo>
                  <a:pt x="2" y="283"/>
                  <a:pt x="11" y="288"/>
                  <a:pt x="18" y="288"/>
                </a:cubicBezTo>
                <a:cubicBezTo>
                  <a:pt x="40" y="288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7"/>
                  <a:pt x="78" y="430"/>
                  <a:pt x="93" y="442"/>
                </a:cubicBezTo>
                <a:cubicBezTo>
                  <a:pt x="98" y="446"/>
                  <a:pt x="107" y="446"/>
                  <a:pt x="112" y="440"/>
                </a:cubicBezTo>
                <a:cubicBezTo>
                  <a:pt x="126" y="424"/>
                  <a:pt x="153" y="418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6" y="487"/>
                  <a:pt x="212" y="494"/>
                  <a:pt x="219" y="494"/>
                </a:cubicBezTo>
                <a:cubicBezTo>
                  <a:pt x="229" y="496"/>
                  <a:pt x="238" y="496"/>
                  <a:pt x="248" y="496"/>
                </a:cubicBezTo>
                <a:cubicBezTo>
                  <a:pt x="257" y="496"/>
                  <a:pt x="266" y="496"/>
                  <a:pt x="275" y="495"/>
                </a:cubicBezTo>
                <a:cubicBezTo>
                  <a:pt x="282" y="494"/>
                  <a:pt x="287" y="488"/>
                  <a:pt x="287" y="480"/>
                </a:cubicBezTo>
                <a:cubicBezTo>
                  <a:pt x="286" y="457"/>
                  <a:pt x="300" y="436"/>
                  <a:pt x="321" y="428"/>
                </a:cubicBezTo>
                <a:cubicBezTo>
                  <a:pt x="341" y="419"/>
                  <a:pt x="368" y="425"/>
                  <a:pt x="382" y="442"/>
                </a:cubicBezTo>
                <a:cubicBezTo>
                  <a:pt x="387" y="447"/>
                  <a:pt x="395" y="448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79" y="289"/>
                  <a:pt x="479" y="289"/>
                  <a:pt x="479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8" y="308"/>
                </a:moveTo>
                <a:cubicBezTo>
                  <a:pt x="216" y="308"/>
                  <a:pt x="189" y="281"/>
                  <a:pt x="189" y="249"/>
                </a:cubicBezTo>
                <a:cubicBezTo>
                  <a:pt x="189" y="216"/>
                  <a:pt x="216" y="190"/>
                  <a:pt x="248" y="190"/>
                </a:cubicBezTo>
                <a:cubicBezTo>
                  <a:pt x="281" y="190"/>
                  <a:pt x="307" y="216"/>
                  <a:pt x="307" y="249"/>
                </a:cubicBezTo>
                <a:cubicBezTo>
                  <a:pt x="307" y="281"/>
                  <a:pt x="281" y="308"/>
                  <a:pt x="248" y="308"/>
                </a:cubicBezTo>
                <a:close/>
                <a:moveTo>
                  <a:pt x="248" y="332"/>
                </a:moveTo>
                <a:cubicBezTo>
                  <a:pt x="248" y="332"/>
                  <a:pt x="248" y="332"/>
                  <a:pt x="248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5" name="Freeform 14"/>
          <p:cNvSpPr>
            <a:spLocks noEditPoints="1"/>
          </p:cNvSpPr>
          <p:nvPr/>
        </p:nvSpPr>
        <p:spPr bwMode="auto">
          <a:xfrm>
            <a:off x="4816476" y="322421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6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7 h 496"/>
              <a:gd name="T88" fmla="*/ 190 w 496"/>
              <a:gd name="T89" fmla="*/ 249 h 496"/>
              <a:gd name="T90" fmla="*/ 248 w 496"/>
              <a:gd name="T91" fmla="*/ 191 h 496"/>
              <a:gd name="T92" fmla="*/ 306 w 496"/>
              <a:gd name="T93" fmla="*/ 249 h 496"/>
              <a:gd name="T94" fmla="*/ 248 w 496"/>
              <a:gd name="T95" fmla="*/ 307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5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5"/>
                </a:cubicBezTo>
                <a:cubicBezTo>
                  <a:pt x="431" y="80"/>
                  <a:pt x="417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8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4"/>
                  <a:pt x="153" y="417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4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07"/>
                </a:moveTo>
                <a:cubicBezTo>
                  <a:pt x="216" y="307"/>
                  <a:pt x="190" y="281"/>
                  <a:pt x="190" y="249"/>
                </a:cubicBezTo>
                <a:cubicBezTo>
                  <a:pt x="190" y="217"/>
                  <a:pt x="216" y="191"/>
                  <a:pt x="248" y="191"/>
                </a:cubicBezTo>
                <a:cubicBezTo>
                  <a:pt x="280" y="191"/>
                  <a:pt x="306" y="217"/>
                  <a:pt x="306" y="249"/>
                </a:cubicBezTo>
                <a:cubicBezTo>
                  <a:pt x="306" y="281"/>
                  <a:pt x="280" y="307"/>
                  <a:pt x="248" y="307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6" name="Freeform 15"/>
          <p:cNvSpPr>
            <a:spLocks noEditPoints="1"/>
          </p:cNvSpPr>
          <p:nvPr/>
        </p:nvSpPr>
        <p:spPr bwMode="auto">
          <a:xfrm>
            <a:off x="6281738" y="3576065"/>
            <a:ext cx="1550988" cy="1555750"/>
          </a:xfrm>
          <a:custGeom>
            <a:avLst/>
            <a:gdLst>
              <a:gd name="T0" fmla="*/ 494 w 496"/>
              <a:gd name="T1" fmla="*/ 221 h 497"/>
              <a:gd name="T2" fmla="*/ 478 w 496"/>
              <a:gd name="T3" fmla="*/ 209 h 497"/>
              <a:gd name="T4" fmla="*/ 427 w 496"/>
              <a:gd name="T5" fmla="*/ 175 h 497"/>
              <a:gd name="T6" fmla="*/ 441 w 496"/>
              <a:gd name="T7" fmla="*/ 114 h 497"/>
              <a:gd name="T8" fmla="*/ 443 w 496"/>
              <a:gd name="T9" fmla="*/ 95 h 497"/>
              <a:gd name="T10" fmla="*/ 403 w 496"/>
              <a:gd name="T11" fmla="*/ 56 h 497"/>
              <a:gd name="T12" fmla="*/ 384 w 496"/>
              <a:gd name="T13" fmla="*/ 57 h 497"/>
              <a:gd name="T14" fmla="*/ 323 w 496"/>
              <a:gd name="T15" fmla="*/ 71 h 497"/>
              <a:gd name="T16" fmla="*/ 289 w 496"/>
              <a:gd name="T17" fmla="*/ 17 h 497"/>
              <a:gd name="T18" fmla="*/ 277 w 496"/>
              <a:gd name="T19" fmla="*/ 3 h 497"/>
              <a:gd name="T20" fmla="*/ 221 w 496"/>
              <a:gd name="T21" fmla="*/ 3 h 497"/>
              <a:gd name="T22" fmla="*/ 209 w 496"/>
              <a:gd name="T23" fmla="*/ 17 h 497"/>
              <a:gd name="T24" fmla="*/ 175 w 496"/>
              <a:gd name="T25" fmla="*/ 70 h 497"/>
              <a:gd name="T26" fmla="*/ 114 w 496"/>
              <a:gd name="T27" fmla="*/ 56 h 497"/>
              <a:gd name="T28" fmla="*/ 95 w 496"/>
              <a:gd name="T29" fmla="*/ 54 h 497"/>
              <a:gd name="T30" fmla="*/ 55 w 496"/>
              <a:gd name="T31" fmla="*/ 94 h 497"/>
              <a:gd name="T32" fmla="*/ 56 w 496"/>
              <a:gd name="T33" fmla="*/ 113 h 497"/>
              <a:gd name="T34" fmla="*/ 70 w 496"/>
              <a:gd name="T35" fmla="*/ 174 h 497"/>
              <a:gd name="T36" fmla="*/ 16 w 496"/>
              <a:gd name="T37" fmla="*/ 208 h 497"/>
              <a:gd name="T38" fmla="*/ 2 w 496"/>
              <a:gd name="T39" fmla="*/ 220 h 497"/>
              <a:gd name="T40" fmla="*/ 2 w 496"/>
              <a:gd name="T41" fmla="*/ 276 h 497"/>
              <a:gd name="T42" fmla="*/ 18 w 496"/>
              <a:gd name="T43" fmla="*/ 289 h 497"/>
              <a:gd name="T44" fmla="*/ 69 w 496"/>
              <a:gd name="T45" fmla="*/ 322 h 497"/>
              <a:gd name="T46" fmla="*/ 55 w 496"/>
              <a:gd name="T47" fmla="*/ 384 h 497"/>
              <a:gd name="T48" fmla="*/ 54 w 496"/>
              <a:gd name="T49" fmla="*/ 402 h 497"/>
              <a:gd name="T50" fmla="*/ 93 w 496"/>
              <a:gd name="T51" fmla="*/ 442 h 497"/>
              <a:gd name="T52" fmla="*/ 112 w 496"/>
              <a:gd name="T53" fmla="*/ 441 h 497"/>
              <a:gd name="T54" fmla="*/ 174 w 496"/>
              <a:gd name="T55" fmla="*/ 427 h 497"/>
              <a:gd name="T56" fmla="*/ 207 w 496"/>
              <a:gd name="T57" fmla="*/ 480 h 497"/>
              <a:gd name="T58" fmla="*/ 219 w 496"/>
              <a:gd name="T59" fmla="*/ 495 h 497"/>
              <a:gd name="T60" fmla="*/ 248 w 496"/>
              <a:gd name="T61" fmla="*/ 497 h 497"/>
              <a:gd name="T62" fmla="*/ 275 w 496"/>
              <a:gd name="T63" fmla="*/ 495 h 497"/>
              <a:gd name="T64" fmla="*/ 287 w 496"/>
              <a:gd name="T65" fmla="*/ 481 h 497"/>
              <a:gd name="T66" fmla="*/ 321 w 496"/>
              <a:gd name="T67" fmla="*/ 428 h 497"/>
              <a:gd name="T68" fmla="*/ 383 w 496"/>
              <a:gd name="T69" fmla="*/ 442 h 497"/>
              <a:gd name="T70" fmla="*/ 401 w 496"/>
              <a:gd name="T71" fmla="*/ 444 h 497"/>
              <a:gd name="T72" fmla="*/ 441 w 496"/>
              <a:gd name="T73" fmla="*/ 404 h 497"/>
              <a:gd name="T74" fmla="*/ 440 w 496"/>
              <a:gd name="T75" fmla="*/ 385 h 497"/>
              <a:gd name="T76" fmla="*/ 426 w 496"/>
              <a:gd name="T77" fmla="*/ 323 h 497"/>
              <a:gd name="T78" fmla="*/ 477 w 496"/>
              <a:gd name="T79" fmla="*/ 290 h 497"/>
              <a:gd name="T80" fmla="*/ 480 w 496"/>
              <a:gd name="T81" fmla="*/ 290 h 497"/>
              <a:gd name="T82" fmla="*/ 494 w 496"/>
              <a:gd name="T83" fmla="*/ 278 h 497"/>
              <a:gd name="T84" fmla="*/ 494 w 496"/>
              <a:gd name="T85" fmla="*/ 221 h 497"/>
              <a:gd name="T86" fmla="*/ 249 w 496"/>
              <a:gd name="T87" fmla="*/ 332 h 497"/>
              <a:gd name="T88" fmla="*/ 166 w 496"/>
              <a:gd name="T89" fmla="*/ 249 h 497"/>
              <a:gd name="T90" fmla="*/ 249 w 496"/>
              <a:gd name="T91" fmla="*/ 167 h 497"/>
              <a:gd name="T92" fmla="*/ 331 w 496"/>
              <a:gd name="T93" fmla="*/ 249 h 497"/>
              <a:gd name="T94" fmla="*/ 249 w 496"/>
              <a:gd name="T95" fmla="*/ 332 h 497"/>
              <a:gd name="T96" fmla="*/ 249 w 496"/>
              <a:gd name="T97" fmla="*/ 332 h 497"/>
              <a:gd name="T98" fmla="*/ 249 w 496"/>
              <a:gd name="T99" fmla="*/ 332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7">
                <a:moveTo>
                  <a:pt x="494" y="221"/>
                </a:moveTo>
                <a:cubicBezTo>
                  <a:pt x="494" y="214"/>
                  <a:pt x="485" y="209"/>
                  <a:pt x="478" y="209"/>
                </a:cubicBezTo>
                <a:cubicBezTo>
                  <a:pt x="456" y="209"/>
                  <a:pt x="436" y="196"/>
                  <a:pt x="427" y="175"/>
                </a:cubicBezTo>
                <a:cubicBezTo>
                  <a:pt x="419" y="154"/>
                  <a:pt x="424" y="129"/>
                  <a:pt x="441" y="114"/>
                </a:cubicBezTo>
                <a:cubicBezTo>
                  <a:pt x="446" y="109"/>
                  <a:pt x="447" y="101"/>
                  <a:pt x="443" y="95"/>
                </a:cubicBezTo>
                <a:cubicBezTo>
                  <a:pt x="431" y="80"/>
                  <a:pt x="418" y="67"/>
                  <a:pt x="403" y="56"/>
                </a:cubicBezTo>
                <a:cubicBezTo>
                  <a:pt x="398" y="51"/>
                  <a:pt x="389" y="52"/>
                  <a:pt x="384" y="57"/>
                </a:cubicBezTo>
                <a:cubicBezTo>
                  <a:pt x="370" y="73"/>
                  <a:pt x="343" y="80"/>
                  <a:pt x="323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90" y="10"/>
                  <a:pt x="284" y="4"/>
                  <a:pt x="277" y="3"/>
                </a:cubicBezTo>
                <a:cubicBezTo>
                  <a:pt x="259" y="1"/>
                  <a:pt x="240" y="0"/>
                  <a:pt x="221" y="3"/>
                </a:cubicBezTo>
                <a:cubicBezTo>
                  <a:pt x="214" y="3"/>
                  <a:pt x="209" y="10"/>
                  <a:pt x="209" y="17"/>
                </a:cubicBezTo>
                <a:cubicBezTo>
                  <a:pt x="210" y="40"/>
                  <a:pt x="196" y="61"/>
                  <a:pt x="175" y="70"/>
                </a:cubicBezTo>
                <a:cubicBezTo>
                  <a:pt x="155" y="78"/>
                  <a:pt x="129" y="72"/>
                  <a:pt x="114" y="56"/>
                </a:cubicBezTo>
                <a:cubicBezTo>
                  <a:pt x="109" y="50"/>
                  <a:pt x="101" y="50"/>
                  <a:pt x="95" y="54"/>
                </a:cubicBezTo>
                <a:cubicBezTo>
                  <a:pt x="80" y="66"/>
                  <a:pt x="67" y="79"/>
                  <a:pt x="55" y="94"/>
                </a:cubicBezTo>
                <a:cubicBezTo>
                  <a:pt x="50" y="99"/>
                  <a:pt x="51" y="108"/>
                  <a:pt x="56" y="113"/>
                </a:cubicBezTo>
                <a:cubicBezTo>
                  <a:pt x="74" y="128"/>
                  <a:pt x="79" y="153"/>
                  <a:pt x="70" y="174"/>
                </a:cubicBezTo>
                <a:cubicBezTo>
                  <a:pt x="62" y="195"/>
                  <a:pt x="41" y="208"/>
                  <a:pt x="16" y="208"/>
                </a:cubicBezTo>
                <a:cubicBezTo>
                  <a:pt x="9" y="208"/>
                  <a:pt x="3" y="213"/>
                  <a:pt x="2" y="220"/>
                </a:cubicBezTo>
                <a:cubicBezTo>
                  <a:pt x="0" y="239"/>
                  <a:pt x="0" y="258"/>
                  <a:pt x="2" y="276"/>
                </a:cubicBezTo>
                <a:cubicBezTo>
                  <a:pt x="3" y="283"/>
                  <a:pt x="11" y="289"/>
                  <a:pt x="18" y="289"/>
                </a:cubicBezTo>
                <a:cubicBezTo>
                  <a:pt x="40" y="288"/>
                  <a:pt x="61" y="301"/>
                  <a:pt x="69" y="322"/>
                </a:cubicBezTo>
                <a:cubicBezTo>
                  <a:pt x="78" y="344"/>
                  <a:pt x="72" y="368"/>
                  <a:pt x="55" y="384"/>
                </a:cubicBezTo>
                <a:cubicBezTo>
                  <a:pt x="50" y="389"/>
                  <a:pt x="49" y="397"/>
                  <a:pt x="54" y="402"/>
                </a:cubicBezTo>
                <a:cubicBezTo>
                  <a:pt x="65" y="417"/>
                  <a:pt x="79" y="430"/>
                  <a:pt x="93" y="442"/>
                </a:cubicBezTo>
                <a:cubicBezTo>
                  <a:pt x="99" y="447"/>
                  <a:pt x="107" y="446"/>
                  <a:pt x="112" y="441"/>
                </a:cubicBezTo>
                <a:cubicBezTo>
                  <a:pt x="127" y="424"/>
                  <a:pt x="153" y="418"/>
                  <a:pt x="174" y="427"/>
                </a:cubicBezTo>
                <a:cubicBezTo>
                  <a:pt x="195" y="436"/>
                  <a:pt x="209" y="457"/>
                  <a:pt x="207" y="480"/>
                </a:cubicBezTo>
                <a:cubicBezTo>
                  <a:pt x="207" y="488"/>
                  <a:pt x="212" y="494"/>
                  <a:pt x="219" y="495"/>
                </a:cubicBezTo>
                <a:cubicBezTo>
                  <a:pt x="229" y="496"/>
                  <a:pt x="238" y="497"/>
                  <a:pt x="248" y="497"/>
                </a:cubicBezTo>
                <a:cubicBezTo>
                  <a:pt x="257" y="497"/>
                  <a:pt x="266" y="496"/>
                  <a:pt x="275" y="495"/>
                </a:cubicBezTo>
                <a:cubicBezTo>
                  <a:pt x="282" y="494"/>
                  <a:pt x="288" y="488"/>
                  <a:pt x="287" y="481"/>
                </a:cubicBezTo>
                <a:cubicBezTo>
                  <a:pt x="287" y="458"/>
                  <a:pt x="300" y="437"/>
                  <a:pt x="321" y="428"/>
                </a:cubicBezTo>
                <a:cubicBezTo>
                  <a:pt x="342" y="420"/>
                  <a:pt x="368" y="426"/>
                  <a:pt x="383" y="442"/>
                </a:cubicBezTo>
                <a:cubicBezTo>
                  <a:pt x="388" y="447"/>
                  <a:pt x="396" y="448"/>
                  <a:pt x="401" y="444"/>
                </a:cubicBezTo>
                <a:cubicBezTo>
                  <a:pt x="416" y="432"/>
                  <a:pt x="430" y="419"/>
                  <a:pt x="441" y="404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3" y="369"/>
                  <a:pt x="417" y="345"/>
                  <a:pt x="426" y="323"/>
                </a:cubicBezTo>
                <a:cubicBezTo>
                  <a:pt x="434" y="303"/>
                  <a:pt x="455" y="290"/>
                  <a:pt x="477" y="290"/>
                </a:cubicBezTo>
                <a:cubicBezTo>
                  <a:pt x="480" y="290"/>
                  <a:pt x="480" y="290"/>
                  <a:pt x="480" y="290"/>
                </a:cubicBezTo>
                <a:cubicBezTo>
                  <a:pt x="487" y="290"/>
                  <a:pt x="493" y="285"/>
                  <a:pt x="494" y="278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9" y="332"/>
                </a:moveTo>
                <a:cubicBezTo>
                  <a:pt x="203" y="332"/>
                  <a:pt x="166" y="295"/>
                  <a:pt x="166" y="249"/>
                </a:cubicBezTo>
                <a:cubicBezTo>
                  <a:pt x="166" y="204"/>
                  <a:pt x="203" y="167"/>
                  <a:pt x="249" y="167"/>
                </a:cubicBezTo>
                <a:cubicBezTo>
                  <a:pt x="294" y="167"/>
                  <a:pt x="331" y="204"/>
                  <a:pt x="331" y="249"/>
                </a:cubicBezTo>
                <a:cubicBezTo>
                  <a:pt x="331" y="295"/>
                  <a:pt x="294" y="332"/>
                  <a:pt x="249" y="332"/>
                </a:cubicBezTo>
                <a:close/>
                <a:moveTo>
                  <a:pt x="249" y="332"/>
                </a:moveTo>
                <a:cubicBezTo>
                  <a:pt x="249" y="332"/>
                  <a:pt x="249" y="332"/>
                  <a:pt x="249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8" name="Freeform 17"/>
          <p:cNvSpPr>
            <a:spLocks noEditPoints="1"/>
          </p:cNvSpPr>
          <p:nvPr/>
        </p:nvSpPr>
        <p:spPr bwMode="auto">
          <a:xfrm>
            <a:off x="6672263" y="3969765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" name="Freeform 18"/>
          <p:cNvSpPr>
            <a:spLocks noEditPoints="1"/>
          </p:cNvSpPr>
          <p:nvPr/>
        </p:nvSpPr>
        <p:spPr bwMode="auto">
          <a:xfrm>
            <a:off x="3481388" y="1870075"/>
            <a:ext cx="742950" cy="744538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1"/>
                  <a:pt x="58" y="230"/>
                  <a:pt x="119" y="230"/>
                </a:cubicBezTo>
                <a:cubicBezTo>
                  <a:pt x="180" y="230"/>
                  <a:pt x="230" y="181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7" name="Freeform 16"/>
          <p:cNvSpPr>
            <a:spLocks noEditPoints="1"/>
          </p:cNvSpPr>
          <p:nvPr/>
        </p:nvSpPr>
        <p:spPr bwMode="auto">
          <a:xfrm>
            <a:off x="1379538" y="3275013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5219701" y="3627439"/>
            <a:ext cx="742950" cy="746125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0"/>
                  <a:pt x="58" y="230"/>
                  <a:pt x="119" y="230"/>
                </a:cubicBezTo>
                <a:cubicBezTo>
                  <a:pt x="180" y="230"/>
                  <a:pt x="230" y="180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170783" y="4665336"/>
            <a:ext cx="2275003" cy="898773"/>
            <a:chOff x="1377950" y="5306972"/>
            <a:chExt cx="2275003" cy="898773"/>
          </a:xfrm>
        </p:grpSpPr>
        <p:sp>
          <p:nvSpPr>
            <p:cNvPr id="36" name="TextBox 35"/>
            <p:cNvSpPr txBox="1"/>
            <p:nvPr/>
          </p:nvSpPr>
          <p:spPr>
            <a:xfrm>
              <a:off x="1767500" y="5313193"/>
              <a:ext cx="1885453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 Here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377950" y="5306972"/>
              <a:ext cx="44926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548846" y="3635252"/>
            <a:ext cx="2275003" cy="898773"/>
            <a:chOff x="1377950" y="5306972"/>
            <a:chExt cx="2275003" cy="898773"/>
          </a:xfrm>
        </p:grpSpPr>
        <p:sp>
          <p:nvSpPr>
            <p:cNvPr id="39" name="TextBox 38"/>
            <p:cNvSpPr txBox="1"/>
            <p:nvPr/>
          </p:nvSpPr>
          <p:spPr>
            <a:xfrm>
              <a:off x="1767500" y="5313193"/>
              <a:ext cx="1885453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 Here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377950" y="5306972"/>
              <a:ext cx="44926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285399" y="1143640"/>
            <a:ext cx="2275003" cy="898773"/>
            <a:chOff x="1377950" y="5306972"/>
            <a:chExt cx="2275003" cy="898773"/>
          </a:xfrm>
        </p:grpSpPr>
        <p:sp>
          <p:nvSpPr>
            <p:cNvPr id="42" name="TextBox 41"/>
            <p:cNvSpPr txBox="1"/>
            <p:nvPr/>
          </p:nvSpPr>
          <p:spPr>
            <a:xfrm>
              <a:off x="1767500" y="5313193"/>
              <a:ext cx="1885453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 Here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377950" y="5306972"/>
              <a:ext cx="44926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382404" y="2162885"/>
            <a:ext cx="2275003" cy="898773"/>
            <a:chOff x="1377950" y="5306972"/>
            <a:chExt cx="2275003" cy="898773"/>
          </a:xfrm>
        </p:grpSpPr>
        <p:sp>
          <p:nvSpPr>
            <p:cNvPr id="45" name="TextBox 44"/>
            <p:cNvSpPr txBox="1"/>
            <p:nvPr/>
          </p:nvSpPr>
          <p:spPr>
            <a:xfrm>
              <a:off x="1767500" y="5313193"/>
              <a:ext cx="1885453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 Here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377950" y="5306972"/>
              <a:ext cx="44926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856473" y="4988621"/>
            <a:ext cx="2275003" cy="898773"/>
            <a:chOff x="1377950" y="5306972"/>
            <a:chExt cx="2275003" cy="898773"/>
          </a:xfrm>
        </p:grpSpPr>
        <p:sp>
          <p:nvSpPr>
            <p:cNvPr id="48" name="TextBox 47"/>
            <p:cNvSpPr txBox="1"/>
            <p:nvPr/>
          </p:nvSpPr>
          <p:spPr>
            <a:xfrm>
              <a:off x="1767500" y="5313193"/>
              <a:ext cx="1885453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 Here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377950" y="5306972"/>
              <a:ext cx="44926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7657407" y="4939344"/>
            <a:ext cx="2275003" cy="898773"/>
            <a:chOff x="1377950" y="5306972"/>
            <a:chExt cx="2275003" cy="898773"/>
          </a:xfrm>
        </p:grpSpPr>
        <p:sp>
          <p:nvSpPr>
            <p:cNvPr id="51" name="TextBox 50"/>
            <p:cNvSpPr txBox="1"/>
            <p:nvPr/>
          </p:nvSpPr>
          <p:spPr>
            <a:xfrm>
              <a:off x="1767500" y="5313193"/>
              <a:ext cx="1885453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 Here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377950" y="5306972"/>
              <a:ext cx="44926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8989683" y="3638362"/>
            <a:ext cx="2275003" cy="898773"/>
            <a:chOff x="1377950" y="5306972"/>
            <a:chExt cx="2275003" cy="898773"/>
          </a:xfrm>
        </p:grpSpPr>
        <p:sp>
          <p:nvSpPr>
            <p:cNvPr id="54" name="TextBox 53"/>
            <p:cNvSpPr txBox="1"/>
            <p:nvPr/>
          </p:nvSpPr>
          <p:spPr>
            <a:xfrm>
              <a:off x="1767500" y="5313193"/>
              <a:ext cx="1885453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Edit Here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377950" y="5306972"/>
              <a:ext cx="44926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73372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 rot="1716758">
            <a:off x="5683837" y="715361"/>
            <a:ext cx="2338082" cy="3408047"/>
          </a:xfrm>
          <a:custGeom>
            <a:avLst/>
            <a:gdLst>
              <a:gd name="connsiteX0" fmla="*/ 0 w 1407302"/>
              <a:gd name="connsiteY0" fmla="*/ 0 h 1942517"/>
              <a:gd name="connsiteX1" fmla="*/ 1407302 w 1407302"/>
              <a:gd name="connsiteY1" fmla="*/ 0 h 1942517"/>
              <a:gd name="connsiteX2" fmla="*/ 1407302 w 1407302"/>
              <a:gd name="connsiteY2" fmla="*/ 1942517 h 1942517"/>
              <a:gd name="connsiteX3" fmla="*/ 0 w 1407302"/>
              <a:gd name="connsiteY3" fmla="*/ 1942517 h 1942517"/>
              <a:gd name="connsiteX4" fmla="*/ 0 w 1407302"/>
              <a:gd name="connsiteY4" fmla="*/ 0 h 1942517"/>
              <a:gd name="connsiteX0" fmla="*/ 0 w 1850327"/>
              <a:gd name="connsiteY0" fmla="*/ 1272647 h 3215164"/>
              <a:gd name="connsiteX1" fmla="*/ 1850327 w 1850327"/>
              <a:gd name="connsiteY1" fmla="*/ 0 h 3215164"/>
              <a:gd name="connsiteX2" fmla="*/ 1407302 w 1850327"/>
              <a:gd name="connsiteY2" fmla="*/ 3215164 h 3215164"/>
              <a:gd name="connsiteX3" fmla="*/ 0 w 1850327"/>
              <a:gd name="connsiteY3" fmla="*/ 3215164 h 3215164"/>
              <a:gd name="connsiteX4" fmla="*/ 0 w 1850327"/>
              <a:gd name="connsiteY4" fmla="*/ 1272647 h 3215164"/>
              <a:gd name="connsiteX0" fmla="*/ 0 w 1965013"/>
              <a:gd name="connsiteY0" fmla="*/ 1101378 h 3215164"/>
              <a:gd name="connsiteX1" fmla="*/ 1965013 w 1965013"/>
              <a:gd name="connsiteY1" fmla="*/ 0 h 3215164"/>
              <a:gd name="connsiteX2" fmla="*/ 1521988 w 1965013"/>
              <a:gd name="connsiteY2" fmla="*/ 3215164 h 3215164"/>
              <a:gd name="connsiteX3" fmla="*/ 114686 w 1965013"/>
              <a:gd name="connsiteY3" fmla="*/ 3215164 h 3215164"/>
              <a:gd name="connsiteX4" fmla="*/ 0 w 1965013"/>
              <a:gd name="connsiteY4" fmla="*/ 1101378 h 3215164"/>
              <a:gd name="connsiteX0" fmla="*/ 0 w 2338082"/>
              <a:gd name="connsiteY0" fmla="*/ 1294261 h 3408047"/>
              <a:gd name="connsiteX1" fmla="*/ 2338082 w 2338082"/>
              <a:gd name="connsiteY1" fmla="*/ 0 h 3408047"/>
              <a:gd name="connsiteX2" fmla="*/ 1521988 w 2338082"/>
              <a:gd name="connsiteY2" fmla="*/ 3408047 h 3408047"/>
              <a:gd name="connsiteX3" fmla="*/ 114686 w 2338082"/>
              <a:gd name="connsiteY3" fmla="*/ 3408047 h 3408047"/>
              <a:gd name="connsiteX4" fmla="*/ 0 w 2338082"/>
              <a:gd name="connsiteY4" fmla="*/ 1294261 h 3408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38082" h="3408047">
                <a:moveTo>
                  <a:pt x="0" y="1294261"/>
                </a:moveTo>
                <a:lnTo>
                  <a:pt x="2338082" y="0"/>
                </a:lnTo>
                <a:lnTo>
                  <a:pt x="1521988" y="3408047"/>
                </a:lnTo>
                <a:lnTo>
                  <a:pt x="114686" y="3408047"/>
                </a:lnTo>
                <a:lnTo>
                  <a:pt x="0" y="1294261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Creative Process </a:t>
            </a:r>
            <a:r>
              <a:rPr lang="en-US" dirty="0" smtClean="0"/>
              <a:t>Diagram Slide</a:t>
            </a:r>
            <a:endParaRPr lang="en-US" dirty="0"/>
          </a:p>
        </p:txBody>
      </p:sp>
      <p:sp>
        <p:nvSpPr>
          <p:cNvPr id="10" name="Freeform 9"/>
          <p:cNvSpPr>
            <a:spLocks noEditPoints="1"/>
          </p:cNvSpPr>
          <p:nvPr/>
        </p:nvSpPr>
        <p:spPr bwMode="auto">
          <a:xfrm>
            <a:off x="2282827" y="240823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 noEditPoints="1"/>
          </p:cNvSpPr>
          <p:nvPr/>
        </p:nvSpPr>
        <p:spPr bwMode="auto">
          <a:xfrm>
            <a:off x="4450574" y="2342451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2" name="Freeform 11"/>
          <p:cNvSpPr>
            <a:spLocks noEditPoints="1"/>
          </p:cNvSpPr>
          <p:nvPr/>
        </p:nvSpPr>
        <p:spPr bwMode="auto">
          <a:xfrm>
            <a:off x="7810502" y="3484564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3" name="Freeform 12"/>
          <p:cNvSpPr>
            <a:spLocks noEditPoints="1"/>
          </p:cNvSpPr>
          <p:nvPr/>
        </p:nvSpPr>
        <p:spPr bwMode="auto">
          <a:xfrm>
            <a:off x="989013" y="2882901"/>
            <a:ext cx="1550988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4 h 496"/>
              <a:gd name="T6" fmla="*/ 441 w 496"/>
              <a:gd name="T7" fmla="*/ 113 h 496"/>
              <a:gd name="T8" fmla="*/ 442 w 496"/>
              <a:gd name="T9" fmla="*/ 94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6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7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31 h 496"/>
              <a:gd name="T88" fmla="*/ 166 w 496"/>
              <a:gd name="T89" fmla="*/ 249 h 496"/>
              <a:gd name="T90" fmla="*/ 248 w 496"/>
              <a:gd name="T91" fmla="*/ 166 h 496"/>
              <a:gd name="T92" fmla="*/ 331 w 496"/>
              <a:gd name="T93" fmla="*/ 249 h 496"/>
              <a:gd name="T94" fmla="*/ 248 w 496"/>
              <a:gd name="T95" fmla="*/ 331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4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4"/>
                </a:cubicBezTo>
                <a:cubicBezTo>
                  <a:pt x="431" y="80"/>
                  <a:pt x="418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6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7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7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3"/>
                  <a:pt x="153" y="417"/>
                  <a:pt x="173" y="426"/>
                </a:cubicBezTo>
                <a:cubicBezTo>
                  <a:pt x="195" y="435"/>
                  <a:pt x="208" y="456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3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7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2"/>
                  <a:pt x="455" y="289"/>
                  <a:pt x="477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31"/>
                </a:moveTo>
                <a:cubicBezTo>
                  <a:pt x="203" y="331"/>
                  <a:pt x="166" y="294"/>
                  <a:pt x="166" y="249"/>
                </a:cubicBezTo>
                <a:cubicBezTo>
                  <a:pt x="166" y="203"/>
                  <a:pt x="203" y="166"/>
                  <a:pt x="248" y="166"/>
                </a:cubicBezTo>
                <a:cubicBezTo>
                  <a:pt x="294" y="166"/>
                  <a:pt x="331" y="203"/>
                  <a:pt x="331" y="249"/>
                </a:cubicBezTo>
                <a:cubicBezTo>
                  <a:pt x="331" y="294"/>
                  <a:pt x="294" y="331"/>
                  <a:pt x="248" y="331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4" name="Freeform 13"/>
          <p:cNvSpPr>
            <a:spLocks noEditPoints="1"/>
          </p:cNvSpPr>
          <p:nvPr/>
        </p:nvSpPr>
        <p:spPr bwMode="auto">
          <a:xfrm>
            <a:off x="3078163" y="146526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9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7 h 496"/>
              <a:gd name="T14" fmla="*/ 322 w 496"/>
              <a:gd name="T15" fmla="*/ 71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3 w 496"/>
              <a:gd name="T27" fmla="*/ 55 h 496"/>
              <a:gd name="T28" fmla="*/ 95 w 496"/>
              <a:gd name="T29" fmla="*/ 54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20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2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5 h 496"/>
              <a:gd name="T64" fmla="*/ 287 w 496"/>
              <a:gd name="T65" fmla="*/ 480 h 496"/>
              <a:gd name="T66" fmla="*/ 321 w 496"/>
              <a:gd name="T67" fmla="*/ 428 h 496"/>
              <a:gd name="T68" fmla="*/ 382 w 496"/>
              <a:gd name="T69" fmla="*/ 442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5 h 496"/>
              <a:gd name="T76" fmla="*/ 426 w 496"/>
              <a:gd name="T77" fmla="*/ 323 h 496"/>
              <a:gd name="T78" fmla="*/ 476 w 496"/>
              <a:gd name="T79" fmla="*/ 289 h 496"/>
              <a:gd name="T80" fmla="*/ 479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8 h 496"/>
              <a:gd name="T88" fmla="*/ 189 w 496"/>
              <a:gd name="T89" fmla="*/ 249 h 496"/>
              <a:gd name="T90" fmla="*/ 248 w 496"/>
              <a:gd name="T91" fmla="*/ 190 h 496"/>
              <a:gd name="T92" fmla="*/ 307 w 496"/>
              <a:gd name="T93" fmla="*/ 249 h 496"/>
              <a:gd name="T94" fmla="*/ 248 w 496"/>
              <a:gd name="T95" fmla="*/ 308 h 496"/>
              <a:gd name="T96" fmla="*/ 248 w 496"/>
              <a:gd name="T97" fmla="*/ 332 h 496"/>
              <a:gd name="T98" fmla="*/ 248 w 496"/>
              <a:gd name="T99" fmla="*/ 332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9"/>
                  <a:pt x="478" y="209"/>
                </a:cubicBezTo>
                <a:cubicBezTo>
                  <a:pt x="455" y="209"/>
                  <a:pt x="435" y="195"/>
                  <a:pt x="427" y="175"/>
                </a:cubicBezTo>
                <a:cubicBezTo>
                  <a:pt x="418" y="154"/>
                  <a:pt x="424" y="129"/>
                  <a:pt x="441" y="113"/>
                </a:cubicBezTo>
                <a:cubicBezTo>
                  <a:pt x="446" y="109"/>
                  <a:pt x="447" y="100"/>
                  <a:pt x="442" y="95"/>
                </a:cubicBezTo>
                <a:cubicBezTo>
                  <a:pt x="431" y="80"/>
                  <a:pt x="417" y="67"/>
                  <a:pt x="403" y="55"/>
                </a:cubicBezTo>
                <a:cubicBezTo>
                  <a:pt x="397" y="51"/>
                  <a:pt x="389" y="51"/>
                  <a:pt x="384" y="57"/>
                </a:cubicBezTo>
                <a:cubicBezTo>
                  <a:pt x="369" y="73"/>
                  <a:pt x="343" y="79"/>
                  <a:pt x="322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8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3" y="55"/>
                </a:cubicBezTo>
                <a:cubicBezTo>
                  <a:pt x="109" y="50"/>
                  <a:pt x="100" y="49"/>
                  <a:pt x="95" y="54"/>
                </a:cubicBezTo>
                <a:cubicBezTo>
                  <a:pt x="80" y="65"/>
                  <a:pt x="66" y="79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3" y="128"/>
                  <a:pt x="79" y="153"/>
                  <a:pt x="70" y="174"/>
                </a:cubicBezTo>
                <a:cubicBezTo>
                  <a:pt x="61" y="194"/>
                  <a:pt x="40" y="207"/>
                  <a:pt x="16" y="207"/>
                </a:cubicBezTo>
                <a:cubicBezTo>
                  <a:pt x="8" y="207"/>
                  <a:pt x="3" y="212"/>
                  <a:pt x="2" y="220"/>
                </a:cubicBezTo>
                <a:cubicBezTo>
                  <a:pt x="0" y="238"/>
                  <a:pt x="0" y="257"/>
                  <a:pt x="2" y="276"/>
                </a:cubicBezTo>
                <a:cubicBezTo>
                  <a:pt x="2" y="283"/>
                  <a:pt x="11" y="288"/>
                  <a:pt x="18" y="288"/>
                </a:cubicBezTo>
                <a:cubicBezTo>
                  <a:pt x="40" y="288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7"/>
                  <a:pt x="78" y="430"/>
                  <a:pt x="93" y="442"/>
                </a:cubicBezTo>
                <a:cubicBezTo>
                  <a:pt x="98" y="446"/>
                  <a:pt x="107" y="446"/>
                  <a:pt x="112" y="440"/>
                </a:cubicBezTo>
                <a:cubicBezTo>
                  <a:pt x="126" y="424"/>
                  <a:pt x="153" y="418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6" y="487"/>
                  <a:pt x="212" y="494"/>
                  <a:pt x="219" y="494"/>
                </a:cubicBezTo>
                <a:cubicBezTo>
                  <a:pt x="229" y="496"/>
                  <a:pt x="238" y="496"/>
                  <a:pt x="248" y="496"/>
                </a:cubicBezTo>
                <a:cubicBezTo>
                  <a:pt x="257" y="496"/>
                  <a:pt x="266" y="496"/>
                  <a:pt x="275" y="495"/>
                </a:cubicBezTo>
                <a:cubicBezTo>
                  <a:pt x="282" y="494"/>
                  <a:pt x="287" y="488"/>
                  <a:pt x="287" y="480"/>
                </a:cubicBezTo>
                <a:cubicBezTo>
                  <a:pt x="286" y="457"/>
                  <a:pt x="300" y="436"/>
                  <a:pt x="321" y="428"/>
                </a:cubicBezTo>
                <a:cubicBezTo>
                  <a:pt x="341" y="419"/>
                  <a:pt x="368" y="425"/>
                  <a:pt x="382" y="442"/>
                </a:cubicBezTo>
                <a:cubicBezTo>
                  <a:pt x="387" y="447"/>
                  <a:pt x="395" y="448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79" y="289"/>
                  <a:pt x="479" y="289"/>
                  <a:pt x="479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8" y="308"/>
                </a:moveTo>
                <a:cubicBezTo>
                  <a:pt x="216" y="308"/>
                  <a:pt x="189" y="281"/>
                  <a:pt x="189" y="249"/>
                </a:cubicBezTo>
                <a:cubicBezTo>
                  <a:pt x="189" y="216"/>
                  <a:pt x="216" y="190"/>
                  <a:pt x="248" y="190"/>
                </a:cubicBezTo>
                <a:cubicBezTo>
                  <a:pt x="281" y="190"/>
                  <a:pt x="307" y="216"/>
                  <a:pt x="307" y="249"/>
                </a:cubicBezTo>
                <a:cubicBezTo>
                  <a:pt x="307" y="281"/>
                  <a:pt x="281" y="308"/>
                  <a:pt x="248" y="308"/>
                </a:cubicBezTo>
                <a:close/>
                <a:moveTo>
                  <a:pt x="248" y="332"/>
                </a:moveTo>
                <a:cubicBezTo>
                  <a:pt x="248" y="332"/>
                  <a:pt x="248" y="332"/>
                  <a:pt x="248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5" name="Freeform 14"/>
          <p:cNvSpPr>
            <a:spLocks noEditPoints="1"/>
          </p:cNvSpPr>
          <p:nvPr/>
        </p:nvSpPr>
        <p:spPr bwMode="auto">
          <a:xfrm>
            <a:off x="4816476" y="322421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6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7 h 496"/>
              <a:gd name="T88" fmla="*/ 190 w 496"/>
              <a:gd name="T89" fmla="*/ 249 h 496"/>
              <a:gd name="T90" fmla="*/ 248 w 496"/>
              <a:gd name="T91" fmla="*/ 191 h 496"/>
              <a:gd name="T92" fmla="*/ 306 w 496"/>
              <a:gd name="T93" fmla="*/ 249 h 496"/>
              <a:gd name="T94" fmla="*/ 248 w 496"/>
              <a:gd name="T95" fmla="*/ 307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5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5"/>
                </a:cubicBezTo>
                <a:cubicBezTo>
                  <a:pt x="431" y="80"/>
                  <a:pt x="417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8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4"/>
                  <a:pt x="153" y="417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4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07"/>
                </a:moveTo>
                <a:cubicBezTo>
                  <a:pt x="216" y="307"/>
                  <a:pt x="190" y="281"/>
                  <a:pt x="190" y="249"/>
                </a:cubicBezTo>
                <a:cubicBezTo>
                  <a:pt x="190" y="217"/>
                  <a:pt x="216" y="191"/>
                  <a:pt x="248" y="191"/>
                </a:cubicBezTo>
                <a:cubicBezTo>
                  <a:pt x="280" y="191"/>
                  <a:pt x="306" y="217"/>
                  <a:pt x="306" y="249"/>
                </a:cubicBezTo>
                <a:cubicBezTo>
                  <a:pt x="306" y="281"/>
                  <a:pt x="280" y="307"/>
                  <a:pt x="248" y="307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6" name="Freeform 15"/>
          <p:cNvSpPr>
            <a:spLocks noEditPoints="1"/>
          </p:cNvSpPr>
          <p:nvPr/>
        </p:nvSpPr>
        <p:spPr bwMode="auto">
          <a:xfrm>
            <a:off x="6281738" y="3576065"/>
            <a:ext cx="1550988" cy="1555750"/>
          </a:xfrm>
          <a:custGeom>
            <a:avLst/>
            <a:gdLst>
              <a:gd name="T0" fmla="*/ 494 w 496"/>
              <a:gd name="T1" fmla="*/ 221 h 497"/>
              <a:gd name="T2" fmla="*/ 478 w 496"/>
              <a:gd name="T3" fmla="*/ 209 h 497"/>
              <a:gd name="T4" fmla="*/ 427 w 496"/>
              <a:gd name="T5" fmla="*/ 175 h 497"/>
              <a:gd name="T6" fmla="*/ 441 w 496"/>
              <a:gd name="T7" fmla="*/ 114 h 497"/>
              <a:gd name="T8" fmla="*/ 443 w 496"/>
              <a:gd name="T9" fmla="*/ 95 h 497"/>
              <a:gd name="T10" fmla="*/ 403 w 496"/>
              <a:gd name="T11" fmla="*/ 56 h 497"/>
              <a:gd name="T12" fmla="*/ 384 w 496"/>
              <a:gd name="T13" fmla="*/ 57 h 497"/>
              <a:gd name="T14" fmla="*/ 323 w 496"/>
              <a:gd name="T15" fmla="*/ 71 h 497"/>
              <a:gd name="T16" fmla="*/ 289 w 496"/>
              <a:gd name="T17" fmla="*/ 17 h 497"/>
              <a:gd name="T18" fmla="*/ 277 w 496"/>
              <a:gd name="T19" fmla="*/ 3 h 497"/>
              <a:gd name="T20" fmla="*/ 221 w 496"/>
              <a:gd name="T21" fmla="*/ 3 h 497"/>
              <a:gd name="T22" fmla="*/ 209 w 496"/>
              <a:gd name="T23" fmla="*/ 17 h 497"/>
              <a:gd name="T24" fmla="*/ 175 w 496"/>
              <a:gd name="T25" fmla="*/ 70 h 497"/>
              <a:gd name="T26" fmla="*/ 114 w 496"/>
              <a:gd name="T27" fmla="*/ 56 h 497"/>
              <a:gd name="T28" fmla="*/ 95 w 496"/>
              <a:gd name="T29" fmla="*/ 54 h 497"/>
              <a:gd name="T30" fmla="*/ 55 w 496"/>
              <a:gd name="T31" fmla="*/ 94 h 497"/>
              <a:gd name="T32" fmla="*/ 56 w 496"/>
              <a:gd name="T33" fmla="*/ 113 h 497"/>
              <a:gd name="T34" fmla="*/ 70 w 496"/>
              <a:gd name="T35" fmla="*/ 174 h 497"/>
              <a:gd name="T36" fmla="*/ 16 w 496"/>
              <a:gd name="T37" fmla="*/ 208 h 497"/>
              <a:gd name="T38" fmla="*/ 2 w 496"/>
              <a:gd name="T39" fmla="*/ 220 h 497"/>
              <a:gd name="T40" fmla="*/ 2 w 496"/>
              <a:gd name="T41" fmla="*/ 276 h 497"/>
              <a:gd name="T42" fmla="*/ 18 w 496"/>
              <a:gd name="T43" fmla="*/ 289 h 497"/>
              <a:gd name="T44" fmla="*/ 69 w 496"/>
              <a:gd name="T45" fmla="*/ 322 h 497"/>
              <a:gd name="T46" fmla="*/ 55 w 496"/>
              <a:gd name="T47" fmla="*/ 384 h 497"/>
              <a:gd name="T48" fmla="*/ 54 w 496"/>
              <a:gd name="T49" fmla="*/ 402 h 497"/>
              <a:gd name="T50" fmla="*/ 93 w 496"/>
              <a:gd name="T51" fmla="*/ 442 h 497"/>
              <a:gd name="T52" fmla="*/ 112 w 496"/>
              <a:gd name="T53" fmla="*/ 441 h 497"/>
              <a:gd name="T54" fmla="*/ 174 w 496"/>
              <a:gd name="T55" fmla="*/ 427 h 497"/>
              <a:gd name="T56" fmla="*/ 207 w 496"/>
              <a:gd name="T57" fmla="*/ 480 h 497"/>
              <a:gd name="T58" fmla="*/ 219 w 496"/>
              <a:gd name="T59" fmla="*/ 495 h 497"/>
              <a:gd name="T60" fmla="*/ 248 w 496"/>
              <a:gd name="T61" fmla="*/ 497 h 497"/>
              <a:gd name="T62" fmla="*/ 275 w 496"/>
              <a:gd name="T63" fmla="*/ 495 h 497"/>
              <a:gd name="T64" fmla="*/ 287 w 496"/>
              <a:gd name="T65" fmla="*/ 481 h 497"/>
              <a:gd name="T66" fmla="*/ 321 w 496"/>
              <a:gd name="T67" fmla="*/ 428 h 497"/>
              <a:gd name="T68" fmla="*/ 383 w 496"/>
              <a:gd name="T69" fmla="*/ 442 h 497"/>
              <a:gd name="T70" fmla="*/ 401 w 496"/>
              <a:gd name="T71" fmla="*/ 444 h 497"/>
              <a:gd name="T72" fmla="*/ 441 w 496"/>
              <a:gd name="T73" fmla="*/ 404 h 497"/>
              <a:gd name="T74" fmla="*/ 440 w 496"/>
              <a:gd name="T75" fmla="*/ 385 h 497"/>
              <a:gd name="T76" fmla="*/ 426 w 496"/>
              <a:gd name="T77" fmla="*/ 323 h 497"/>
              <a:gd name="T78" fmla="*/ 477 w 496"/>
              <a:gd name="T79" fmla="*/ 290 h 497"/>
              <a:gd name="T80" fmla="*/ 480 w 496"/>
              <a:gd name="T81" fmla="*/ 290 h 497"/>
              <a:gd name="T82" fmla="*/ 494 w 496"/>
              <a:gd name="T83" fmla="*/ 278 h 497"/>
              <a:gd name="T84" fmla="*/ 494 w 496"/>
              <a:gd name="T85" fmla="*/ 221 h 497"/>
              <a:gd name="T86" fmla="*/ 249 w 496"/>
              <a:gd name="T87" fmla="*/ 332 h 497"/>
              <a:gd name="T88" fmla="*/ 166 w 496"/>
              <a:gd name="T89" fmla="*/ 249 h 497"/>
              <a:gd name="T90" fmla="*/ 249 w 496"/>
              <a:gd name="T91" fmla="*/ 167 h 497"/>
              <a:gd name="T92" fmla="*/ 331 w 496"/>
              <a:gd name="T93" fmla="*/ 249 h 497"/>
              <a:gd name="T94" fmla="*/ 249 w 496"/>
              <a:gd name="T95" fmla="*/ 332 h 497"/>
              <a:gd name="T96" fmla="*/ 249 w 496"/>
              <a:gd name="T97" fmla="*/ 332 h 497"/>
              <a:gd name="T98" fmla="*/ 249 w 496"/>
              <a:gd name="T99" fmla="*/ 332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7">
                <a:moveTo>
                  <a:pt x="494" y="221"/>
                </a:moveTo>
                <a:cubicBezTo>
                  <a:pt x="494" y="214"/>
                  <a:pt x="485" y="209"/>
                  <a:pt x="478" y="209"/>
                </a:cubicBezTo>
                <a:cubicBezTo>
                  <a:pt x="456" y="209"/>
                  <a:pt x="436" y="196"/>
                  <a:pt x="427" y="175"/>
                </a:cubicBezTo>
                <a:cubicBezTo>
                  <a:pt x="419" y="154"/>
                  <a:pt x="424" y="129"/>
                  <a:pt x="441" y="114"/>
                </a:cubicBezTo>
                <a:cubicBezTo>
                  <a:pt x="446" y="109"/>
                  <a:pt x="447" y="101"/>
                  <a:pt x="443" y="95"/>
                </a:cubicBezTo>
                <a:cubicBezTo>
                  <a:pt x="431" y="80"/>
                  <a:pt x="418" y="67"/>
                  <a:pt x="403" y="56"/>
                </a:cubicBezTo>
                <a:cubicBezTo>
                  <a:pt x="398" y="51"/>
                  <a:pt x="389" y="52"/>
                  <a:pt x="384" y="57"/>
                </a:cubicBezTo>
                <a:cubicBezTo>
                  <a:pt x="370" y="73"/>
                  <a:pt x="343" y="80"/>
                  <a:pt x="323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90" y="10"/>
                  <a:pt x="284" y="4"/>
                  <a:pt x="277" y="3"/>
                </a:cubicBezTo>
                <a:cubicBezTo>
                  <a:pt x="259" y="1"/>
                  <a:pt x="240" y="0"/>
                  <a:pt x="221" y="3"/>
                </a:cubicBezTo>
                <a:cubicBezTo>
                  <a:pt x="214" y="3"/>
                  <a:pt x="209" y="10"/>
                  <a:pt x="209" y="17"/>
                </a:cubicBezTo>
                <a:cubicBezTo>
                  <a:pt x="210" y="40"/>
                  <a:pt x="196" y="61"/>
                  <a:pt x="175" y="70"/>
                </a:cubicBezTo>
                <a:cubicBezTo>
                  <a:pt x="155" y="78"/>
                  <a:pt x="129" y="72"/>
                  <a:pt x="114" y="56"/>
                </a:cubicBezTo>
                <a:cubicBezTo>
                  <a:pt x="109" y="50"/>
                  <a:pt x="101" y="50"/>
                  <a:pt x="95" y="54"/>
                </a:cubicBezTo>
                <a:cubicBezTo>
                  <a:pt x="80" y="66"/>
                  <a:pt x="67" y="79"/>
                  <a:pt x="55" y="94"/>
                </a:cubicBezTo>
                <a:cubicBezTo>
                  <a:pt x="50" y="99"/>
                  <a:pt x="51" y="108"/>
                  <a:pt x="56" y="113"/>
                </a:cubicBezTo>
                <a:cubicBezTo>
                  <a:pt x="74" y="128"/>
                  <a:pt x="79" y="153"/>
                  <a:pt x="70" y="174"/>
                </a:cubicBezTo>
                <a:cubicBezTo>
                  <a:pt x="62" y="195"/>
                  <a:pt x="41" y="208"/>
                  <a:pt x="16" y="208"/>
                </a:cubicBezTo>
                <a:cubicBezTo>
                  <a:pt x="9" y="208"/>
                  <a:pt x="3" y="213"/>
                  <a:pt x="2" y="220"/>
                </a:cubicBezTo>
                <a:cubicBezTo>
                  <a:pt x="0" y="239"/>
                  <a:pt x="0" y="258"/>
                  <a:pt x="2" y="276"/>
                </a:cubicBezTo>
                <a:cubicBezTo>
                  <a:pt x="3" y="283"/>
                  <a:pt x="11" y="289"/>
                  <a:pt x="18" y="289"/>
                </a:cubicBezTo>
                <a:cubicBezTo>
                  <a:pt x="40" y="288"/>
                  <a:pt x="61" y="301"/>
                  <a:pt x="69" y="322"/>
                </a:cubicBezTo>
                <a:cubicBezTo>
                  <a:pt x="78" y="344"/>
                  <a:pt x="72" y="368"/>
                  <a:pt x="55" y="384"/>
                </a:cubicBezTo>
                <a:cubicBezTo>
                  <a:pt x="50" y="389"/>
                  <a:pt x="49" y="397"/>
                  <a:pt x="54" y="402"/>
                </a:cubicBezTo>
                <a:cubicBezTo>
                  <a:pt x="65" y="417"/>
                  <a:pt x="79" y="430"/>
                  <a:pt x="93" y="442"/>
                </a:cubicBezTo>
                <a:cubicBezTo>
                  <a:pt x="99" y="447"/>
                  <a:pt x="107" y="446"/>
                  <a:pt x="112" y="441"/>
                </a:cubicBezTo>
                <a:cubicBezTo>
                  <a:pt x="127" y="424"/>
                  <a:pt x="153" y="418"/>
                  <a:pt x="174" y="427"/>
                </a:cubicBezTo>
                <a:cubicBezTo>
                  <a:pt x="195" y="436"/>
                  <a:pt x="209" y="457"/>
                  <a:pt x="207" y="480"/>
                </a:cubicBezTo>
                <a:cubicBezTo>
                  <a:pt x="207" y="488"/>
                  <a:pt x="212" y="494"/>
                  <a:pt x="219" y="495"/>
                </a:cubicBezTo>
                <a:cubicBezTo>
                  <a:pt x="229" y="496"/>
                  <a:pt x="238" y="497"/>
                  <a:pt x="248" y="497"/>
                </a:cubicBezTo>
                <a:cubicBezTo>
                  <a:pt x="257" y="497"/>
                  <a:pt x="266" y="496"/>
                  <a:pt x="275" y="495"/>
                </a:cubicBezTo>
                <a:cubicBezTo>
                  <a:pt x="282" y="494"/>
                  <a:pt x="288" y="488"/>
                  <a:pt x="287" y="481"/>
                </a:cubicBezTo>
                <a:cubicBezTo>
                  <a:pt x="287" y="458"/>
                  <a:pt x="300" y="437"/>
                  <a:pt x="321" y="428"/>
                </a:cubicBezTo>
                <a:cubicBezTo>
                  <a:pt x="342" y="420"/>
                  <a:pt x="368" y="426"/>
                  <a:pt x="383" y="442"/>
                </a:cubicBezTo>
                <a:cubicBezTo>
                  <a:pt x="388" y="447"/>
                  <a:pt x="396" y="448"/>
                  <a:pt x="401" y="444"/>
                </a:cubicBezTo>
                <a:cubicBezTo>
                  <a:pt x="416" y="432"/>
                  <a:pt x="430" y="419"/>
                  <a:pt x="441" y="404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3" y="369"/>
                  <a:pt x="417" y="345"/>
                  <a:pt x="426" y="323"/>
                </a:cubicBezTo>
                <a:cubicBezTo>
                  <a:pt x="434" y="303"/>
                  <a:pt x="455" y="290"/>
                  <a:pt x="477" y="290"/>
                </a:cubicBezTo>
                <a:cubicBezTo>
                  <a:pt x="480" y="290"/>
                  <a:pt x="480" y="290"/>
                  <a:pt x="480" y="290"/>
                </a:cubicBezTo>
                <a:cubicBezTo>
                  <a:pt x="487" y="290"/>
                  <a:pt x="493" y="285"/>
                  <a:pt x="494" y="278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9" y="332"/>
                </a:moveTo>
                <a:cubicBezTo>
                  <a:pt x="203" y="332"/>
                  <a:pt x="166" y="295"/>
                  <a:pt x="166" y="249"/>
                </a:cubicBezTo>
                <a:cubicBezTo>
                  <a:pt x="166" y="204"/>
                  <a:pt x="203" y="167"/>
                  <a:pt x="249" y="167"/>
                </a:cubicBezTo>
                <a:cubicBezTo>
                  <a:pt x="294" y="167"/>
                  <a:pt x="331" y="204"/>
                  <a:pt x="331" y="249"/>
                </a:cubicBezTo>
                <a:cubicBezTo>
                  <a:pt x="331" y="295"/>
                  <a:pt x="294" y="332"/>
                  <a:pt x="249" y="332"/>
                </a:cubicBezTo>
                <a:close/>
                <a:moveTo>
                  <a:pt x="249" y="332"/>
                </a:moveTo>
                <a:cubicBezTo>
                  <a:pt x="249" y="332"/>
                  <a:pt x="249" y="332"/>
                  <a:pt x="249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8" name="Freeform 17"/>
          <p:cNvSpPr>
            <a:spLocks noEditPoints="1"/>
          </p:cNvSpPr>
          <p:nvPr/>
        </p:nvSpPr>
        <p:spPr bwMode="auto">
          <a:xfrm>
            <a:off x="6672263" y="3969765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" name="Freeform 18"/>
          <p:cNvSpPr>
            <a:spLocks noEditPoints="1"/>
          </p:cNvSpPr>
          <p:nvPr/>
        </p:nvSpPr>
        <p:spPr bwMode="auto">
          <a:xfrm>
            <a:off x="3481388" y="1870075"/>
            <a:ext cx="742950" cy="744538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1"/>
                  <a:pt x="58" y="230"/>
                  <a:pt x="119" y="230"/>
                </a:cubicBezTo>
                <a:cubicBezTo>
                  <a:pt x="180" y="230"/>
                  <a:pt x="230" y="181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7" name="Freeform 16"/>
          <p:cNvSpPr>
            <a:spLocks noEditPoints="1"/>
          </p:cNvSpPr>
          <p:nvPr/>
        </p:nvSpPr>
        <p:spPr bwMode="auto">
          <a:xfrm>
            <a:off x="1379538" y="3275013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5219701" y="3627439"/>
            <a:ext cx="742950" cy="746125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0"/>
                  <a:pt x="58" y="230"/>
                  <a:pt x="119" y="230"/>
                </a:cubicBezTo>
                <a:cubicBezTo>
                  <a:pt x="180" y="230"/>
                  <a:pt x="230" y="180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62652" y="1685944"/>
            <a:ext cx="203292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Here</a:t>
            </a:r>
          </a:p>
          <a:p>
            <a:r>
              <a:rPr lang="en-US" sz="16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</a:t>
            </a:r>
          </a:p>
          <a:p>
            <a:r>
              <a:rPr lang="en-US" sz="16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here. </a:t>
            </a:r>
            <a:endParaRPr 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9133408" y="3516059"/>
            <a:ext cx="2858475" cy="1013332"/>
            <a:chOff x="1212229" y="2147317"/>
            <a:chExt cx="2858475" cy="1013332"/>
          </a:xfrm>
        </p:grpSpPr>
        <p:sp>
          <p:nvSpPr>
            <p:cNvPr id="62" name="TextBox 61"/>
            <p:cNvSpPr txBox="1"/>
            <p:nvPr/>
          </p:nvSpPr>
          <p:spPr>
            <a:xfrm>
              <a:off x="1212229" y="2575874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ctr"/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212229" y="2147317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390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6"/>
          <p:cNvSpPr>
            <a:spLocks/>
          </p:cNvSpPr>
          <p:nvPr/>
        </p:nvSpPr>
        <p:spPr bwMode="auto">
          <a:xfrm>
            <a:off x="4123396" y="0"/>
            <a:ext cx="1969432" cy="1953294"/>
          </a:xfrm>
          <a:custGeom>
            <a:avLst/>
            <a:gdLst>
              <a:gd name="T0" fmla="*/ 0 w 1238"/>
              <a:gd name="T1" fmla="*/ 0 h 1229"/>
              <a:gd name="T2" fmla="*/ 1238 w 1238"/>
              <a:gd name="T3" fmla="*/ 0 h 1229"/>
              <a:gd name="T4" fmla="*/ 1238 w 1238"/>
              <a:gd name="T5" fmla="*/ 1088 h 1229"/>
              <a:gd name="T6" fmla="*/ 1238 w 1238"/>
              <a:gd name="T7" fmla="*/ 1088 h 1229"/>
              <a:gd name="T8" fmla="*/ 1121 w 1238"/>
              <a:gd name="T9" fmla="*/ 1095 h 1229"/>
              <a:gd name="T10" fmla="*/ 1012 w 1238"/>
              <a:gd name="T11" fmla="*/ 1113 h 1229"/>
              <a:gd name="T12" fmla="*/ 903 w 1238"/>
              <a:gd name="T13" fmla="*/ 1141 h 1229"/>
              <a:gd name="T14" fmla="*/ 801 w 1238"/>
              <a:gd name="T15" fmla="*/ 1181 h 1229"/>
              <a:gd name="T16" fmla="*/ 703 w 1238"/>
              <a:gd name="T17" fmla="*/ 1229 h 1229"/>
              <a:gd name="T18" fmla="*/ 0 w 1238"/>
              <a:gd name="T19" fmla="*/ 0 h 1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38" h="1229">
                <a:moveTo>
                  <a:pt x="0" y="0"/>
                </a:moveTo>
                <a:lnTo>
                  <a:pt x="1238" y="0"/>
                </a:lnTo>
                <a:lnTo>
                  <a:pt x="1238" y="1088"/>
                </a:lnTo>
                <a:lnTo>
                  <a:pt x="1238" y="1088"/>
                </a:lnTo>
                <a:lnTo>
                  <a:pt x="1121" y="1095"/>
                </a:lnTo>
                <a:lnTo>
                  <a:pt x="1012" y="1113"/>
                </a:lnTo>
                <a:lnTo>
                  <a:pt x="903" y="1141"/>
                </a:lnTo>
                <a:lnTo>
                  <a:pt x="801" y="1181"/>
                </a:lnTo>
                <a:lnTo>
                  <a:pt x="703" y="1229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0800000" scaled="1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49" name="Freeform 47"/>
          <p:cNvSpPr>
            <a:spLocks/>
          </p:cNvSpPr>
          <p:nvPr/>
        </p:nvSpPr>
        <p:spPr bwMode="auto">
          <a:xfrm>
            <a:off x="1589" y="3436144"/>
            <a:ext cx="4602235" cy="3437733"/>
          </a:xfrm>
          <a:custGeom>
            <a:avLst/>
            <a:gdLst>
              <a:gd name="T0" fmla="*/ 0 w 2893"/>
              <a:gd name="T1" fmla="*/ 0 h 2163"/>
              <a:gd name="T2" fmla="*/ 2753 w 2893"/>
              <a:gd name="T3" fmla="*/ 0 h 2163"/>
              <a:gd name="T4" fmla="*/ 2760 w 2893"/>
              <a:gd name="T5" fmla="*/ 114 h 2163"/>
              <a:gd name="T6" fmla="*/ 2777 w 2893"/>
              <a:gd name="T7" fmla="*/ 225 h 2163"/>
              <a:gd name="T8" fmla="*/ 2805 w 2893"/>
              <a:gd name="T9" fmla="*/ 330 h 2163"/>
              <a:gd name="T10" fmla="*/ 2844 w 2893"/>
              <a:gd name="T11" fmla="*/ 432 h 2163"/>
              <a:gd name="T12" fmla="*/ 2893 w 2893"/>
              <a:gd name="T13" fmla="*/ 529 h 2163"/>
              <a:gd name="T14" fmla="*/ 0 w 2893"/>
              <a:gd name="T15" fmla="*/ 2163 h 2163"/>
              <a:gd name="T16" fmla="*/ 0 w 2893"/>
              <a:gd name="T17" fmla="*/ 0 h 2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93" h="2163">
                <a:moveTo>
                  <a:pt x="0" y="0"/>
                </a:moveTo>
                <a:lnTo>
                  <a:pt x="2753" y="0"/>
                </a:lnTo>
                <a:lnTo>
                  <a:pt x="2760" y="114"/>
                </a:lnTo>
                <a:lnTo>
                  <a:pt x="2777" y="225"/>
                </a:lnTo>
                <a:lnTo>
                  <a:pt x="2805" y="330"/>
                </a:lnTo>
                <a:lnTo>
                  <a:pt x="2844" y="432"/>
                </a:lnTo>
                <a:lnTo>
                  <a:pt x="2893" y="529"/>
                </a:lnTo>
                <a:lnTo>
                  <a:pt x="0" y="216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9000">
                <a:schemeClr val="accent1">
                  <a:lumMod val="75000"/>
                </a:schemeClr>
              </a:gs>
              <a:gs pos="29000">
                <a:schemeClr val="accent1"/>
              </a:gs>
            </a:gsLst>
            <a:lin ang="3960000" scaled="0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0" name="Freeform 48"/>
          <p:cNvSpPr>
            <a:spLocks/>
          </p:cNvSpPr>
          <p:nvPr/>
        </p:nvSpPr>
        <p:spPr bwMode="auto">
          <a:xfrm>
            <a:off x="1589" y="3179"/>
            <a:ext cx="4602235" cy="3432964"/>
          </a:xfrm>
          <a:custGeom>
            <a:avLst/>
            <a:gdLst>
              <a:gd name="T0" fmla="*/ 0 w 2893"/>
              <a:gd name="T1" fmla="*/ 0 h 2160"/>
              <a:gd name="T2" fmla="*/ 2893 w 2893"/>
              <a:gd name="T3" fmla="*/ 1634 h 2160"/>
              <a:gd name="T4" fmla="*/ 2844 w 2893"/>
              <a:gd name="T5" fmla="*/ 1729 h 2160"/>
              <a:gd name="T6" fmla="*/ 2805 w 2893"/>
              <a:gd name="T7" fmla="*/ 1831 h 2160"/>
              <a:gd name="T8" fmla="*/ 2777 w 2893"/>
              <a:gd name="T9" fmla="*/ 1938 h 2160"/>
              <a:gd name="T10" fmla="*/ 2760 w 2893"/>
              <a:gd name="T11" fmla="*/ 2047 h 2160"/>
              <a:gd name="T12" fmla="*/ 2753 w 2893"/>
              <a:gd name="T13" fmla="*/ 2160 h 2160"/>
              <a:gd name="T14" fmla="*/ 0 w 2893"/>
              <a:gd name="T15" fmla="*/ 2160 h 2160"/>
              <a:gd name="T16" fmla="*/ 0 w 2893"/>
              <a:gd name="T17" fmla="*/ 0 h 2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93" h="2160">
                <a:moveTo>
                  <a:pt x="0" y="0"/>
                </a:moveTo>
                <a:lnTo>
                  <a:pt x="2893" y="1634"/>
                </a:lnTo>
                <a:lnTo>
                  <a:pt x="2844" y="1729"/>
                </a:lnTo>
                <a:lnTo>
                  <a:pt x="2805" y="1831"/>
                </a:lnTo>
                <a:lnTo>
                  <a:pt x="2777" y="1938"/>
                </a:lnTo>
                <a:lnTo>
                  <a:pt x="2760" y="2047"/>
                </a:lnTo>
                <a:lnTo>
                  <a:pt x="2753" y="2160"/>
                </a:lnTo>
                <a:lnTo>
                  <a:pt x="0" y="216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lumMod val="75000"/>
                </a:schemeClr>
              </a:gs>
              <a:gs pos="60000">
                <a:schemeClr val="accent1"/>
              </a:gs>
            </a:gsLst>
            <a:lin ang="5400000" scaled="1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1" name="Freeform 49"/>
          <p:cNvSpPr>
            <a:spLocks/>
          </p:cNvSpPr>
          <p:nvPr/>
        </p:nvSpPr>
        <p:spPr bwMode="auto">
          <a:xfrm>
            <a:off x="1588" y="1"/>
            <a:ext cx="5240152" cy="2600153"/>
          </a:xfrm>
          <a:custGeom>
            <a:avLst/>
            <a:gdLst>
              <a:gd name="T0" fmla="*/ 0 w 3294"/>
              <a:gd name="T1" fmla="*/ 0 h 1636"/>
              <a:gd name="T2" fmla="*/ 2591 w 3294"/>
              <a:gd name="T3" fmla="*/ 0 h 1636"/>
              <a:gd name="T4" fmla="*/ 3294 w 3294"/>
              <a:gd name="T5" fmla="*/ 1229 h 1636"/>
              <a:gd name="T6" fmla="*/ 3197 w 3294"/>
              <a:gd name="T7" fmla="*/ 1292 h 1636"/>
              <a:gd name="T8" fmla="*/ 3109 w 3294"/>
              <a:gd name="T9" fmla="*/ 1366 h 1636"/>
              <a:gd name="T10" fmla="*/ 3027 w 3294"/>
              <a:gd name="T11" fmla="*/ 1448 h 1636"/>
              <a:gd name="T12" fmla="*/ 2955 w 3294"/>
              <a:gd name="T13" fmla="*/ 1538 h 1636"/>
              <a:gd name="T14" fmla="*/ 2893 w 3294"/>
              <a:gd name="T15" fmla="*/ 1636 h 1636"/>
              <a:gd name="T16" fmla="*/ 0 w 3294"/>
              <a:gd name="T17" fmla="*/ 2 h 1636"/>
              <a:gd name="T18" fmla="*/ 0 w 3294"/>
              <a:gd name="T19" fmla="*/ 0 h 1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94" h="1636">
                <a:moveTo>
                  <a:pt x="0" y="0"/>
                </a:moveTo>
                <a:lnTo>
                  <a:pt x="2591" y="0"/>
                </a:lnTo>
                <a:lnTo>
                  <a:pt x="3294" y="1229"/>
                </a:lnTo>
                <a:lnTo>
                  <a:pt x="3197" y="1292"/>
                </a:lnTo>
                <a:lnTo>
                  <a:pt x="3109" y="1366"/>
                </a:lnTo>
                <a:lnTo>
                  <a:pt x="3027" y="1448"/>
                </a:lnTo>
                <a:lnTo>
                  <a:pt x="2955" y="1538"/>
                </a:lnTo>
                <a:lnTo>
                  <a:pt x="2893" y="1636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0800000" scaled="1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2" name="Freeform 50"/>
          <p:cNvSpPr>
            <a:spLocks/>
          </p:cNvSpPr>
          <p:nvPr/>
        </p:nvSpPr>
        <p:spPr bwMode="auto">
          <a:xfrm>
            <a:off x="6953460" y="1"/>
            <a:ext cx="5229017" cy="2595385"/>
          </a:xfrm>
          <a:custGeom>
            <a:avLst/>
            <a:gdLst>
              <a:gd name="T0" fmla="*/ 719 w 3287"/>
              <a:gd name="T1" fmla="*/ 0 h 1633"/>
              <a:gd name="T2" fmla="*/ 3287 w 3287"/>
              <a:gd name="T3" fmla="*/ 0 h 1633"/>
              <a:gd name="T4" fmla="*/ 3287 w 3287"/>
              <a:gd name="T5" fmla="*/ 0 h 1633"/>
              <a:gd name="T6" fmla="*/ 394 w 3287"/>
              <a:gd name="T7" fmla="*/ 1633 h 1633"/>
              <a:gd name="T8" fmla="*/ 334 w 3287"/>
              <a:gd name="T9" fmla="*/ 1538 h 1633"/>
              <a:gd name="T10" fmla="*/ 262 w 3287"/>
              <a:gd name="T11" fmla="*/ 1450 h 1633"/>
              <a:gd name="T12" fmla="*/ 183 w 3287"/>
              <a:gd name="T13" fmla="*/ 1369 h 1633"/>
              <a:gd name="T14" fmla="*/ 95 w 3287"/>
              <a:gd name="T15" fmla="*/ 1297 h 1633"/>
              <a:gd name="T16" fmla="*/ 0 w 3287"/>
              <a:gd name="T17" fmla="*/ 1234 h 1633"/>
              <a:gd name="T18" fmla="*/ 719 w 3287"/>
              <a:gd name="T19" fmla="*/ 0 h 1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87" h="1633">
                <a:moveTo>
                  <a:pt x="719" y="0"/>
                </a:moveTo>
                <a:lnTo>
                  <a:pt x="3287" y="0"/>
                </a:lnTo>
                <a:lnTo>
                  <a:pt x="3287" y="0"/>
                </a:lnTo>
                <a:lnTo>
                  <a:pt x="394" y="1633"/>
                </a:lnTo>
                <a:lnTo>
                  <a:pt x="334" y="1538"/>
                </a:lnTo>
                <a:lnTo>
                  <a:pt x="262" y="1450"/>
                </a:lnTo>
                <a:lnTo>
                  <a:pt x="183" y="1369"/>
                </a:lnTo>
                <a:lnTo>
                  <a:pt x="95" y="1297"/>
                </a:lnTo>
                <a:lnTo>
                  <a:pt x="0" y="1234"/>
                </a:lnTo>
                <a:lnTo>
                  <a:pt x="719" y="0"/>
                </a:lnTo>
                <a:close/>
              </a:path>
            </a:pathLst>
          </a:custGeom>
          <a:gradFill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5000000" scaled="0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3" name="Freeform 51"/>
          <p:cNvSpPr>
            <a:spLocks/>
          </p:cNvSpPr>
          <p:nvPr/>
        </p:nvSpPr>
        <p:spPr bwMode="auto">
          <a:xfrm>
            <a:off x="6092828" y="0"/>
            <a:ext cx="2004430" cy="1961240"/>
          </a:xfrm>
          <a:custGeom>
            <a:avLst/>
            <a:gdLst>
              <a:gd name="T0" fmla="*/ 0 w 1260"/>
              <a:gd name="T1" fmla="*/ 0 h 1234"/>
              <a:gd name="T2" fmla="*/ 1260 w 1260"/>
              <a:gd name="T3" fmla="*/ 0 h 1234"/>
              <a:gd name="T4" fmla="*/ 541 w 1260"/>
              <a:gd name="T5" fmla="*/ 1234 h 1234"/>
              <a:gd name="T6" fmla="*/ 443 w 1260"/>
              <a:gd name="T7" fmla="*/ 1183 h 1234"/>
              <a:gd name="T8" fmla="*/ 339 w 1260"/>
              <a:gd name="T9" fmla="*/ 1144 h 1234"/>
              <a:gd name="T10" fmla="*/ 229 w 1260"/>
              <a:gd name="T11" fmla="*/ 1113 h 1234"/>
              <a:gd name="T12" fmla="*/ 116 w 1260"/>
              <a:gd name="T13" fmla="*/ 1095 h 1234"/>
              <a:gd name="T14" fmla="*/ 0 w 1260"/>
              <a:gd name="T15" fmla="*/ 1088 h 1234"/>
              <a:gd name="T16" fmla="*/ 0 w 1260"/>
              <a:gd name="T17" fmla="*/ 0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60" h="1234">
                <a:moveTo>
                  <a:pt x="0" y="0"/>
                </a:moveTo>
                <a:lnTo>
                  <a:pt x="1260" y="0"/>
                </a:lnTo>
                <a:lnTo>
                  <a:pt x="541" y="1234"/>
                </a:lnTo>
                <a:lnTo>
                  <a:pt x="443" y="1183"/>
                </a:lnTo>
                <a:lnTo>
                  <a:pt x="339" y="1144"/>
                </a:lnTo>
                <a:lnTo>
                  <a:pt x="229" y="1113"/>
                </a:lnTo>
                <a:lnTo>
                  <a:pt x="116" y="1095"/>
                </a:lnTo>
                <a:lnTo>
                  <a:pt x="0" y="108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0800000" scaled="1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4" name="Freeform 52"/>
          <p:cNvSpPr>
            <a:spLocks/>
          </p:cNvSpPr>
          <p:nvPr/>
        </p:nvSpPr>
        <p:spPr bwMode="auto">
          <a:xfrm>
            <a:off x="1589" y="4276901"/>
            <a:ext cx="5230607" cy="2596974"/>
          </a:xfrm>
          <a:custGeom>
            <a:avLst/>
            <a:gdLst>
              <a:gd name="T0" fmla="*/ 2893 w 3288"/>
              <a:gd name="T1" fmla="*/ 0 h 1634"/>
              <a:gd name="T2" fmla="*/ 2953 w 3288"/>
              <a:gd name="T3" fmla="*/ 96 h 1634"/>
              <a:gd name="T4" fmla="*/ 3025 w 3288"/>
              <a:gd name="T5" fmla="*/ 184 h 1634"/>
              <a:gd name="T6" fmla="*/ 3104 w 3288"/>
              <a:gd name="T7" fmla="*/ 265 h 1634"/>
              <a:gd name="T8" fmla="*/ 3192 w 3288"/>
              <a:gd name="T9" fmla="*/ 337 h 1634"/>
              <a:gd name="T10" fmla="*/ 3288 w 3288"/>
              <a:gd name="T11" fmla="*/ 400 h 1634"/>
              <a:gd name="T12" fmla="*/ 2568 w 3288"/>
              <a:gd name="T13" fmla="*/ 1634 h 1634"/>
              <a:gd name="T14" fmla="*/ 0 w 3288"/>
              <a:gd name="T15" fmla="*/ 1634 h 1634"/>
              <a:gd name="T16" fmla="*/ 0 w 3288"/>
              <a:gd name="T17" fmla="*/ 1634 h 1634"/>
              <a:gd name="T18" fmla="*/ 2893 w 3288"/>
              <a:gd name="T19" fmla="*/ 0 h 1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88" h="1634">
                <a:moveTo>
                  <a:pt x="2893" y="0"/>
                </a:moveTo>
                <a:lnTo>
                  <a:pt x="2953" y="96"/>
                </a:lnTo>
                <a:lnTo>
                  <a:pt x="3025" y="184"/>
                </a:lnTo>
                <a:lnTo>
                  <a:pt x="3104" y="265"/>
                </a:lnTo>
                <a:lnTo>
                  <a:pt x="3192" y="337"/>
                </a:lnTo>
                <a:lnTo>
                  <a:pt x="3288" y="400"/>
                </a:lnTo>
                <a:lnTo>
                  <a:pt x="2568" y="1634"/>
                </a:lnTo>
                <a:lnTo>
                  <a:pt x="0" y="1634"/>
                </a:lnTo>
                <a:lnTo>
                  <a:pt x="0" y="1634"/>
                </a:lnTo>
                <a:lnTo>
                  <a:pt x="2893" y="0"/>
                </a:lnTo>
                <a:close/>
              </a:path>
            </a:pathLst>
          </a:custGeom>
          <a:gradFill>
            <a:gsLst>
              <a:gs pos="69000">
                <a:schemeClr val="accent1">
                  <a:lumMod val="75000"/>
                </a:schemeClr>
              </a:gs>
              <a:gs pos="48000">
                <a:schemeClr val="accent1"/>
              </a:gs>
            </a:gsLst>
            <a:lin ang="3000000" scaled="0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5" name="Freeform 53"/>
          <p:cNvSpPr>
            <a:spLocks/>
          </p:cNvSpPr>
          <p:nvPr/>
        </p:nvSpPr>
        <p:spPr bwMode="auto">
          <a:xfrm>
            <a:off x="7580242" y="1"/>
            <a:ext cx="4602235" cy="3436143"/>
          </a:xfrm>
          <a:custGeom>
            <a:avLst/>
            <a:gdLst>
              <a:gd name="T0" fmla="*/ 2893 w 2893"/>
              <a:gd name="T1" fmla="*/ 0 h 2162"/>
              <a:gd name="T2" fmla="*/ 2893 w 2893"/>
              <a:gd name="T3" fmla="*/ 2162 h 2162"/>
              <a:gd name="T4" fmla="*/ 140 w 2893"/>
              <a:gd name="T5" fmla="*/ 2162 h 2162"/>
              <a:gd name="T6" fmla="*/ 133 w 2893"/>
              <a:gd name="T7" fmla="*/ 2049 h 2162"/>
              <a:gd name="T8" fmla="*/ 116 w 2893"/>
              <a:gd name="T9" fmla="*/ 1940 h 2162"/>
              <a:gd name="T10" fmla="*/ 86 w 2893"/>
              <a:gd name="T11" fmla="*/ 1833 h 2162"/>
              <a:gd name="T12" fmla="*/ 49 w 2893"/>
              <a:gd name="T13" fmla="*/ 1731 h 2162"/>
              <a:gd name="T14" fmla="*/ 0 w 2893"/>
              <a:gd name="T15" fmla="*/ 1633 h 2162"/>
              <a:gd name="T16" fmla="*/ 2893 w 2893"/>
              <a:gd name="T17" fmla="*/ 0 h 2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93" h="2162">
                <a:moveTo>
                  <a:pt x="2893" y="0"/>
                </a:moveTo>
                <a:lnTo>
                  <a:pt x="2893" y="2162"/>
                </a:lnTo>
                <a:lnTo>
                  <a:pt x="140" y="2162"/>
                </a:lnTo>
                <a:lnTo>
                  <a:pt x="133" y="2049"/>
                </a:lnTo>
                <a:lnTo>
                  <a:pt x="116" y="1940"/>
                </a:lnTo>
                <a:lnTo>
                  <a:pt x="86" y="1833"/>
                </a:lnTo>
                <a:lnTo>
                  <a:pt x="49" y="1731"/>
                </a:lnTo>
                <a:lnTo>
                  <a:pt x="0" y="1633"/>
                </a:lnTo>
                <a:lnTo>
                  <a:pt x="2893" y="0"/>
                </a:lnTo>
                <a:close/>
              </a:path>
            </a:pathLst>
          </a:custGeom>
          <a:gradFill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5000000" scaled="0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6" name="Freeform 54"/>
          <p:cNvSpPr>
            <a:spLocks/>
          </p:cNvSpPr>
          <p:nvPr/>
        </p:nvSpPr>
        <p:spPr bwMode="auto">
          <a:xfrm>
            <a:off x="6942324" y="4276901"/>
            <a:ext cx="5240152" cy="2596974"/>
          </a:xfrm>
          <a:custGeom>
            <a:avLst/>
            <a:gdLst>
              <a:gd name="T0" fmla="*/ 401 w 3294"/>
              <a:gd name="T1" fmla="*/ 0 h 1634"/>
              <a:gd name="T2" fmla="*/ 3294 w 3294"/>
              <a:gd name="T3" fmla="*/ 1632 h 1634"/>
              <a:gd name="T4" fmla="*/ 3294 w 3294"/>
              <a:gd name="T5" fmla="*/ 1634 h 1634"/>
              <a:gd name="T6" fmla="*/ 703 w 3294"/>
              <a:gd name="T7" fmla="*/ 1634 h 1634"/>
              <a:gd name="T8" fmla="*/ 0 w 3294"/>
              <a:gd name="T9" fmla="*/ 404 h 1634"/>
              <a:gd name="T10" fmla="*/ 97 w 3294"/>
              <a:gd name="T11" fmla="*/ 341 h 1634"/>
              <a:gd name="T12" fmla="*/ 185 w 3294"/>
              <a:gd name="T13" fmla="*/ 270 h 1634"/>
              <a:gd name="T14" fmla="*/ 267 w 3294"/>
              <a:gd name="T15" fmla="*/ 186 h 1634"/>
              <a:gd name="T16" fmla="*/ 339 w 3294"/>
              <a:gd name="T17" fmla="*/ 98 h 1634"/>
              <a:gd name="T18" fmla="*/ 401 w 3294"/>
              <a:gd name="T19" fmla="*/ 0 h 1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94" h="1634">
                <a:moveTo>
                  <a:pt x="401" y="0"/>
                </a:moveTo>
                <a:lnTo>
                  <a:pt x="3294" y="1632"/>
                </a:lnTo>
                <a:lnTo>
                  <a:pt x="3294" y="1634"/>
                </a:lnTo>
                <a:lnTo>
                  <a:pt x="703" y="1634"/>
                </a:lnTo>
                <a:lnTo>
                  <a:pt x="0" y="404"/>
                </a:lnTo>
                <a:lnTo>
                  <a:pt x="97" y="341"/>
                </a:lnTo>
                <a:lnTo>
                  <a:pt x="185" y="270"/>
                </a:lnTo>
                <a:lnTo>
                  <a:pt x="267" y="186"/>
                </a:lnTo>
                <a:lnTo>
                  <a:pt x="339" y="98"/>
                </a:lnTo>
                <a:lnTo>
                  <a:pt x="401" y="0"/>
                </a:lnTo>
                <a:close/>
              </a:path>
            </a:pathLst>
          </a:custGeom>
          <a:gradFill>
            <a:gsLst>
              <a:gs pos="87000">
                <a:schemeClr val="accent1">
                  <a:lumMod val="75000"/>
                </a:schemeClr>
              </a:gs>
              <a:gs pos="24000">
                <a:schemeClr val="accent1"/>
              </a:gs>
            </a:gsLst>
            <a:lin ang="0" scaled="1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7" name="Freeform 55"/>
          <p:cNvSpPr>
            <a:spLocks/>
          </p:cNvSpPr>
          <p:nvPr/>
        </p:nvSpPr>
        <p:spPr bwMode="auto">
          <a:xfrm>
            <a:off x="7580242" y="3436143"/>
            <a:ext cx="4602235" cy="3434554"/>
          </a:xfrm>
          <a:custGeom>
            <a:avLst/>
            <a:gdLst>
              <a:gd name="T0" fmla="*/ 140 w 2893"/>
              <a:gd name="T1" fmla="*/ 0 h 2161"/>
              <a:gd name="T2" fmla="*/ 2893 w 2893"/>
              <a:gd name="T3" fmla="*/ 0 h 2161"/>
              <a:gd name="T4" fmla="*/ 2893 w 2893"/>
              <a:gd name="T5" fmla="*/ 2161 h 2161"/>
              <a:gd name="T6" fmla="*/ 0 w 2893"/>
              <a:gd name="T7" fmla="*/ 529 h 2161"/>
              <a:gd name="T8" fmla="*/ 49 w 2893"/>
              <a:gd name="T9" fmla="*/ 432 h 2161"/>
              <a:gd name="T10" fmla="*/ 86 w 2893"/>
              <a:gd name="T11" fmla="*/ 330 h 2161"/>
              <a:gd name="T12" fmla="*/ 116 w 2893"/>
              <a:gd name="T13" fmla="*/ 225 h 2161"/>
              <a:gd name="T14" fmla="*/ 133 w 2893"/>
              <a:gd name="T15" fmla="*/ 114 h 2161"/>
              <a:gd name="T16" fmla="*/ 140 w 2893"/>
              <a:gd name="T17" fmla="*/ 0 h 2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93" h="2161">
                <a:moveTo>
                  <a:pt x="140" y="0"/>
                </a:moveTo>
                <a:lnTo>
                  <a:pt x="2893" y="0"/>
                </a:lnTo>
                <a:lnTo>
                  <a:pt x="2893" y="2161"/>
                </a:lnTo>
                <a:lnTo>
                  <a:pt x="0" y="529"/>
                </a:lnTo>
                <a:lnTo>
                  <a:pt x="49" y="432"/>
                </a:lnTo>
                <a:lnTo>
                  <a:pt x="86" y="330"/>
                </a:lnTo>
                <a:lnTo>
                  <a:pt x="116" y="225"/>
                </a:lnTo>
                <a:lnTo>
                  <a:pt x="133" y="114"/>
                </a:lnTo>
                <a:lnTo>
                  <a:pt x="140" y="0"/>
                </a:lnTo>
                <a:close/>
              </a:path>
            </a:pathLst>
          </a:custGeom>
          <a:gradFill flip="none" rotWithShape="1"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6800000" scaled="0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8" name="Freeform 56"/>
          <p:cNvSpPr>
            <a:spLocks/>
          </p:cNvSpPr>
          <p:nvPr/>
        </p:nvSpPr>
        <p:spPr bwMode="auto">
          <a:xfrm>
            <a:off x="6092829" y="4918993"/>
            <a:ext cx="1967841" cy="1954883"/>
          </a:xfrm>
          <a:custGeom>
            <a:avLst/>
            <a:gdLst>
              <a:gd name="T0" fmla="*/ 534 w 1237"/>
              <a:gd name="T1" fmla="*/ 0 h 1230"/>
              <a:gd name="T2" fmla="*/ 1237 w 1237"/>
              <a:gd name="T3" fmla="*/ 1230 h 1230"/>
              <a:gd name="T4" fmla="*/ 0 w 1237"/>
              <a:gd name="T5" fmla="*/ 1230 h 1230"/>
              <a:gd name="T6" fmla="*/ 0 w 1237"/>
              <a:gd name="T7" fmla="*/ 142 h 1230"/>
              <a:gd name="T8" fmla="*/ 113 w 1237"/>
              <a:gd name="T9" fmla="*/ 135 h 1230"/>
              <a:gd name="T10" fmla="*/ 225 w 1237"/>
              <a:gd name="T11" fmla="*/ 118 h 1230"/>
              <a:gd name="T12" fmla="*/ 334 w 1237"/>
              <a:gd name="T13" fmla="*/ 88 h 1230"/>
              <a:gd name="T14" fmla="*/ 436 w 1237"/>
              <a:gd name="T15" fmla="*/ 49 h 1230"/>
              <a:gd name="T16" fmla="*/ 534 w 1237"/>
              <a:gd name="T17" fmla="*/ 0 h 1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7" h="1230">
                <a:moveTo>
                  <a:pt x="534" y="0"/>
                </a:moveTo>
                <a:lnTo>
                  <a:pt x="1237" y="1230"/>
                </a:lnTo>
                <a:lnTo>
                  <a:pt x="0" y="1230"/>
                </a:lnTo>
                <a:lnTo>
                  <a:pt x="0" y="142"/>
                </a:lnTo>
                <a:lnTo>
                  <a:pt x="113" y="135"/>
                </a:lnTo>
                <a:lnTo>
                  <a:pt x="225" y="118"/>
                </a:lnTo>
                <a:lnTo>
                  <a:pt x="334" y="88"/>
                </a:lnTo>
                <a:lnTo>
                  <a:pt x="436" y="49"/>
                </a:lnTo>
                <a:lnTo>
                  <a:pt x="534" y="0"/>
                </a:lnTo>
                <a:close/>
              </a:path>
            </a:pathLst>
          </a:custGeom>
          <a:gradFill>
            <a:gsLst>
              <a:gs pos="87000">
                <a:schemeClr val="accent1">
                  <a:lumMod val="75000"/>
                </a:schemeClr>
              </a:gs>
              <a:gs pos="24000">
                <a:schemeClr val="accent1"/>
              </a:gs>
            </a:gsLst>
            <a:lin ang="0" scaled="1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9" name="Freeform 57"/>
          <p:cNvSpPr>
            <a:spLocks/>
          </p:cNvSpPr>
          <p:nvPr/>
        </p:nvSpPr>
        <p:spPr bwMode="auto">
          <a:xfrm>
            <a:off x="4086808" y="4912635"/>
            <a:ext cx="2006021" cy="1961240"/>
          </a:xfrm>
          <a:custGeom>
            <a:avLst/>
            <a:gdLst>
              <a:gd name="T0" fmla="*/ 720 w 1261"/>
              <a:gd name="T1" fmla="*/ 0 h 1234"/>
              <a:gd name="T2" fmla="*/ 817 w 1261"/>
              <a:gd name="T3" fmla="*/ 51 h 1234"/>
              <a:gd name="T4" fmla="*/ 922 w 1261"/>
              <a:gd name="T5" fmla="*/ 90 h 1234"/>
              <a:gd name="T6" fmla="*/ 1031 w 1261"/>
              <a:gd name="T7" fmla="*/ 120 h 1234"/>
              <a:gd name="T8" fmla="*/ 1144 w 1261"/>
              <a:gd name="T9" fmla="*/ 139 h 1234"/>
              <a:gd name="T10" fmla="*/ 1261 w 1261"/>
              <a:gd name="T11" fmla="*/ 146 h 1234"/>
              <a:gd name="T12" fmla="*/ 1261 w 1261"/>
              <a:gd name="T13" fmla="*/ 146 h 1234"/>
              <a:gd name="T14" fmla="*/ 1261 w 1261"/>
              <a:gd name="T15" fmla="*/ 1234 h 1234"/>
              <a:gd name="T16" fmla="*/ 0 w 1261"/>
              <a:gd name="T17" fmla="*/ 1234 h 1234"/>
              <a:gd name="T18" fmla="*/ 720 w 1261"/>
              <a:gd name="T19" fmla="*/ 0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1" h="1234">
                <a:moveTo>
                  <a:pt x="720" y="0"/>
                </a:moveTo>
                <a:lnTo>
                  <a:pt x="817" y="51"/>
                </a:lnTo>
                <a:lnTo>
                  <a:pt x="922" y="90"/>
                </a:lnTo>
                <a:lnTo>
                  <a:pt x="1031" y="120"/>
                </a:lnTo>
                <a:lnTo>
                  <a:pt x="1144" y="139"/>
                </a:lnTo>
                <a:lnTo>
                  <a:pt x="1261" y="146"/>
                </a:lnTo>
                <a:lnTo>
                  <a:pt x="1261" y="146"/>
                </a:lnTo>
                <a:lnTo>
                  <a:pt x="1261" y="1234"/>
                </a:lnTo>
                <a:lnTo>
                  <a:pt x="0" y="1234"/>
                </a:lnTo>
                <a:lnTo>
                  <a:pt x="720" y="0"/>
                </a:lnTo>
                <a:close/>
              </a:path>
            </a:pathLst>
          </a:custGeom>
          <a:gradFill flip="none" rotWithShape="1">
            <a:gsLst>
              <a:gs pos="87000">
                <a:schemeClr val="accent1">
                  <a:lumMod val="75000"/>
                </a:schemeClr>
              </a:gs>
              <a:gs pos="24000">
                <a:schemeClr val="accent1"/>
              </a:gs>
            </a:gsLst>
            <a:lin ang="0" scaled="1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675404" y="519184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9330937" y="2350947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9359087" y="3835112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8261649" y="5832790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4809497" y="6243936"/>
            <a:ext cx="1018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2282867" y="5688566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092689" y="3842138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868036" y="572655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194627" y="2491141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4878899" y="898942"/>
            <a:ext cx="1075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30" name="Group 229"/>
          <p:cNvGrpSpPr/>
          <p:nvPr/>
        </p:nvGrpSpPr>
        <p:grpSpPr>
          <a:xfrm>
            <a:off x="6498173" y="5592078"/>
            <a:ext cx="536904" cy="610546"/>
            <a:chOff x="-1917700" y="3270251"/>
            <a:chExt cx="420688" cy="477838"/>
          </a:xfrm>
          <a:solidFill>
            <a:schemeClr val="bg1"/>
          </a:solidFill>
        </p:grpSpPr>
        <p:sp>
          <p:nvSpPr>
            <p:cNvPr id="231" name="Freeform 157"/>
            <p:cNvSpPr>
              <a:spLocks/>
            </p:cNvSpPr>
            <p:nvPr/>
          </p:nvSpPr>
          <p:spPr bwMode="auto">
            <a:xfrm>
              <a:off x="-1771650" y="3379788"/>
              <a:ext cx="128588" cy="130175"/>
            </a:xfrm>
            <a:custGeom>
              <a:avLst/>
              <a:gdLst>
                <a:gd name="T0" fmla="*/ 74 w 889"/>
                <a:gd name="T1" fmla="*/ 0 h 899"/>
                <a:gd name="T2" fmla="*/ 815 w 889"/>
                <a:gd name="T3" fmla="*/ 0 h 899"/>
                <a:gd name="T4" fmla="*/ 832 w 889"/>
                <a:gd name="T5" fmla="*/ 2 h 899"/>
                <a:gd name="T6" fmla="*/ 849 w 889"/>
                <a:gd name="T7" fmla="*/ 9 h 899"/>
                <a:gd name="T8" fmla="*/ 864 w 889"/>
                <a:gd name="T9" fmla="*/ 19 h 899"/>
                <a:gd name="T10" fmla="*/ 876 w 889"/>
                <a:gd name="T11" fmla="*/ 33 h 899"/>
                <a:gd name="T12" fmla="*/ 885 w 889"/>
                <a:gd name="T13" fmla="*/ 48 h 899"/>
                <a:gd name="T14" fmla="*/ 889 w 889"/>
                <a:gd name="T15" fmla="*/ 66 h 899"/>
                <a:gd name="T16" fmla="*/ 889 w 889"/>
                <a:gd name="T17" fmla="*/ 84 h 899"/>
                <a:gd name="T18" fmla="*/ 886 w 889"/>
                <a:gd name="T19" fmla="*/ 101 h 899"/>
                <a:gd name="T20" fmla="*/ 853 w 889"/>
                <a:gd name="T21" fmla="*/ 186 h 899"/>
                <a:gd name="T22" fmla="*/ 815 w 889"/>
                <a:gd name="T23" fmla="*/ 269 h 899"/>
                <a:gd name="T24" fmla="*/ 770 w 889"/>
                <a:gd name="T25" fmla="*/ 350 h 899"/>
                <a:gd name="T26" fmla="*/ 722 w 889"/>
                <a:gd name="T27" fmla="*/ 430 h 899"/>
                <a:gd name="T28" fmla="*/ 667 w 889"/>
                <a:gd name="T29" fmla="*/ 507 h 899"/>
                <a:gd name="T30" fmla="*/ 607 w 889"/>
                <a:gd name="T31" fmla="*/ 584 h 899"/>
                <a:gd name="T32" fmla="*/ 580 w 889"/>
                <a:gd name="T33" fmla="*/ 618 h 899"/>
                <a:gd name="T34" fmla="*/ 559 w 889"/>
                <a:gd name="T35" fmla="*/ 657 h 899"/>
                <a:gd name="T36" fmla="*/ 542 w 889"/>
                <a:gd name="T37" fmla="*/ 696 h 899"/>
                <a:gd name="T38" fmla="*/ 530 w 889"/>
                <a:gd name="T39" fmla="*/ 738 h 899"/>
                <a:gd name="T40" fmla="*/ 522 w 889"/>
                <a:gd name="T41" fmla="*/ 780 h 899"/>
                <a:gd name="T42" fmla="*/ 519 w 889"/>
                <a:gd name="T43" fmla="*/ 824 h 899"/>
                <a:gd name="T44" fmla="*/ 516 w 889"/>
                <a:gd name="T45" fmla="*/ 844 h 899"/>
                <a:gd name="T46" fmla="*/ 509 w 889"/>
                <a:gd name="T47" fmla="*/ 862 h 899"/>
                <a:gd name="T48" fmla="*/ 498 w 889"/>
                <a:gd name="T49" fmla="*/ 877 h 899"/>
                <a:gd name="T50" fmla="*/ 482 w 889"/>
                <a:gd name="T51" fmla="*/ 889 h 899"/>
                <a:gd name="T52" fmla="*/ 465 w 889"/>
                <a:gd name="T53" fmla="*/ 897 h 899"/>
                <a:gd name="T54" fmla="*/ 445 w 889"/>
                <a:gd name="T55" fmla="*/ 899 h 899"/>
                <a:gd name="T56" fmla="*/ 424 w 889"/>
                <a:gd name="T57" fmla="*/ 897 h 899"/>
                <a:gd name="T58" fmla="*/ 407 w 889"/>
                <a:gd name="T59" fmla="*/ 889 h 899"/>
                <a:gd name="T60" fmla="*/ 391 w 889"/>
                <a:gd name="T61" fmla="*/ 877 h 899"/>
                <a:gd name="T62" fmla="*/ 380 w 889"/>
                <a:gd name="T63" fmla="*/ 862 h 899"/>
                <a:gd name="T64" fmla="*/ 373 w 889"/>
                <a:gd name="T65" fmla="*/ 844 h 899"/>
                <a:gd name="T66" fmla="*/ 370 w 889"/>
                <a:gd name="T67" fmla="*/ 824 h 899"/>
                <a:gd name="T68" fmla="*/ 368 w 889"/>
                <a:gd name="T69" fmla="*/ 780 h 899"/>
                <a:gd name="T70" fmla="*/ 359 w 889"/>
                <a:gd name="T71" fmla="*/ 738 h 899"/>
                <a:gd name="T72" fmla="*/ 347 w 889"/>
                <a:gd name="T73" fmla="*/ 696 h 899"/>
                <a:gd name="T74" fmla="*/ 330 w 889"/>
                <a:gd name="T75" fmla="*/ 657 h 899"/>
                <a:gd name="T76" fmla="*/ 309 w 889"/>
                <a:gd name="T77" fmla="*/ 618 h 899"/>
                <a:gd name="T78" fmla="*/ 282 w 889"/>
                <a:gd name="T79" fmla="*/ 584 h 899"/>
                <a:gd name="T80" fmla="*/ 222 w 889"/>
                <a:gd name="T81" fmla="*/ 507 h 899"/>
                <a:gd name="T82" fmla="*/ 167 w 889"/>
                <a:gd name="T83" fmla="*/ 430 h 899"/>
                <a:gd name="T84" fmla="*/ 118 w 889"/>
                <a:gd name="T85" fmla="*/ 350 h 899"/>
                <a:gd name="T86" fmla="*/ 74 w 889"/>
                <a:gd name="T87" fmla="*/ 269 h 899"/>
                <a:gd name="T88" fmla="*/ 36 w 889"/>
                <a:gd name="T89" fmla="*/ 186 h 899"/>
                <a:gd name="T90" fmla="*/ 4 w 889"/>
                <a:gd name="T91" fmla="*/ 101 h 899"/>
                <a:gd name="T92" fmla="*/ 0 w 889"/>
                <a:gd name="T93" fmla="*/ 84 h 899"/>
                <a:gd name="T94" fmla="*/ 0 w 889"/>
                <a:gd name="T95" fmla="*/ 66 h 899"/>
                <a:gd name="T96" fmla="*/ 4 w 889"/>
                <a:gd name="T97" fmla="*/ 48 h 899"/>
                <a:gd name="T98" fmla="*/ 12 w 889"/>
                <a:gd name="T99" fmla="*/ 33 h 899"/>
                <a:gd name="T100" fmla="*/ 25 w 889"/>
                <a:gd name="T101" fmla="*/ 19 h 899"/>
                <a:gd name="T102" fmla="*/ 39 w 889"/>
                <a:gd name="T103" fmla="*/ 9 h 899"/>
                <a:gd name="T104" fmla="*/ 56 w 889"/>
                <a:gd name="T105" fmla="*/ 2 h 899"/>
                <a:gd name="T106" fmla="*/ 74 w 889"/>
                <a:gd name="T107" fmla="*/ 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89" h="899">
                  <a:moveTo>
                    <a:pt x="74" y="0"/>
                  </a:moveTo>
                  <a:lnTo>
                    <a:pt x="815" y="0"/>
                  </a:lnTo>
                  <a:lnTo>
                    <a:pt x="832" y="2"/>
                  </a:lnTo>
                  <a:lnTo>
                    <a:pt x="849" y="9"/>
                  </a:lnTo>
                  <a:lnTo>
                    <a:pt x="864" y="19"/>
                  </a:lnTo>
                  <a:lnTo>
                    <a:pt x="876" y="33"/>
                  </a:lnTo>
                  <a:lnTo>
                    <a:pt x="885" y="48"/>
                  </a:lnTo>
                  <a:lnTo>
                    <a:pt x="889" y="66"/>
                  </a:lnTo>
                  <a:lnTo>
                    <a:pt x="889" y="84"/>
                  </a:lnTo>
                  <a:lnTo>
                    <a:pt x="886" y="101"/>
                  </a:lnTo>
                  <a:lnTo>
                    <a:pt x="853" y="186"/>
                  </a:lnTo>
                  <a:lnTo>
                    <a:pt x="815" y="269"/>
                  </a:lnTo>
                  <a:lnTo>
                    <a:pt x="770" y="350"/>
                  </a:lnTo>
                  <a:lnTo>
                    <a:pt x="722" y="430"/>
                  </a:lnTo>
                  <a:lnTo>
                    <a:pt x="667" y="507"/>
                  </a:lnTo>
                  <a:lnTo>
                    <a:pt x="607" y="584"/>
                  </a:lnTo>
                  <a:lnTo>
                    <a:pt x="580" y="618"/>
                  </a:lnTo>
                  <a:lnTo>
                    <a:pt x="559" y="657"/>
                  </a:lnTo>
                  <a:lnTo>
                    <a:pt x="542" y="696"/>
                  </a:lnTo>
                  <a:lnTo>
                    <a:pt x="530" y="738"/>
                  </a:lnTo>
                  <a:lnTo>
                    <a:pt x="522" y="780"/>
                  </a:lnTo>
                  <a:lnTo>
                    <a:pt x="519" y="824"/>
                  </a:lnTo>
                  <a:lnTo>
                    <a:pt x="516" y="844"/>
                  </a:lnTo>
                  <a:lnTo>
                    <a:pt x="509" y="862"/>
                  </a:lnTo>
                  <a:lnTo>
                    <a:pt x="498" y="877"/>
                  </a:lnTo>
                  <a:lnTo>
                    <a:pt x="482" y="889"/>
                  </a:lnTo>
                  <a:lnTo>
                    <a:pt x="465" y="897"/>
                  </a:lnTo>
                  <a:lnTo>
                    <a:pt x="445" y="899"/>
                  </a:lnTo>
                  <a:lnTo>
                    <a:pt x="424" y="897"/>
                  </a:lnTo>
                  <a:lnTo>
                    <a:pt x="407" y="889"/>
                  </a:lnTo>
                  <a:lnTo>
                    <a:pt x="391" y="877"/>
                  </a:lnTo>
                  <a:lnTo>
                    <a:pt x="380" y="862"/>
                  </a:lnTo>
                  <a:lnTo>
                    <a:pt x="373" y="844"/>
                  </a:lnTo>
                  <a:lnTo>
                    <a:pt x="370" y="824"/>
                  </a:lnTo>
                  <a:lnTo>
                    <a:pt x="368" y="780"/>
                  </a:lnTo>
                  <a:lnTo>
                    <a:pt x="359" y="738"/>
                  </a:lnTo>
                  <a:lnTo>
                    <a:pt x="347" y="696"/>
                  </a:lnTo>
                  <a:lnTo>
                    <a:pt x="330" y="657"/>
                  </a:lnTo>
                  <a:lnTo>
                    <a:pt x="309" y="618"/>
                  </a:lnTo>
                  <a:lnTo>
                    <a:pt x="282" y="584"/>
                  </a:lnTo>
                  <a:lnTo>
                    <a:pt x="222" y="507"/>
                  </a:lnTo>
                  <a:lnTo>
                    <a:pt x="167" y="430"/>
                  </a:lnTo>
                  <a:lnTo>
                    <a:pt x="118" y="350"/>
                  </a:lnTo>
                  <a:lnTo>
                    <a:pt x="74" y="269"/>
                  </a:lnTo>
                  <a:lnTo>
                    <a:pt x="36" y="186"/>
                  </a:lnTo>
                  <a:lnTo>
                    <a:pt x="4" y="101"/>
                  </a:lnTo>
                  <a:lnTo>
                    <a:pt x="0" y="84"/>
                  </a:lnTo>
                  <a:lnTo>
                    <a:pt x="0" y="66"/>
                  </a:lnTo>
                  <a:lnTo>
                    <a:pt x="4" y="48"/>
                  </a:lnTo>
                  <a:lnTo>
                    <a:pt x="12" y="33"/>
                  </a:lnTo>
                  <a:lnTo>
                    <a:pt x="25" y="19"/>
                  </a:lnTo>
                  <a:lnTo>
                    <a:pt x="39" y="9"/>
                  </a:lnTo>
                  <a:lnTo>
                    <a:pt x="56" y="2"/>
                  </a:lnTo>
                  <a:lnTo>
                    <a:pt x="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2" name="Freeform 158"/>
            <p:cNvSpPr>
              <a:spLocks/>
            </p:cNvSpPr>
            <p:nvPr/>
          </p:nvSpPr>
          <p:spPr bwMode="auto">
            <a:xfrm>
              <a:off x="-1825625" y="3530601"/>
              <a:ext cx="236538" cy="157163"/>
            </a:xfrm>
            <a:custGeom>
              <a:avLst/>
              <a:gdLst>
                <a:gd name="T0" fmla="*/ 822 w 1643"/>
                <a:gd name="T1" fmla="*/ 0 h 1090"/>
                <a:gd name="T2" fmla="*/ 842 w 1643"/>
                <a:gd name="T3" fmla="*/ 2 h 1090"/>
                <a:gd name="T4" fmla="*/ 859 w 1643"/>
                <a:gd name="T5" fmla="*/ 10 h 1090"/>
                <a:gd name="T6" fmla="*/ 875 w 1643"/>
                <a:gd name="T7" fmla="*/ 22 h 1090"/>
                <a:gd name="T8" fmla="*/ 886 w 1643"/>
                <a:gd name="T9" fmla="*/ 36 h 1090"/>
                <a:gd name="T10" fmla="*/ 893 w 1643"/>
                <a:gd name="T11" fmla="*/ 55 h 1090"/>
                <a:gd name="T12" fmla="*/ 896 w 1643"/>
                <a:gd name="T13" fmla="*/ 75 h 1090"/>
                <a:gd name="T14" fmla="*/ 900 w 1643"/>
                <a:gd name="T15" fmla="*/ 115 h 1090"/>
                <a:gd name="T16" fmla="*/ 908 w 1643"/>
                <a:gd name="T17" fmla="*/ 156 h 1090"/>
                <a:gd name="T18" fmla="*/ 923 w 1643"/>
                <a:gd name="T19" fmla="*/ 195 h 1090"/>
                <a:gd name="T20" fmla="*/ 943 w 1643"/>
                <a:gd name="T21" fmla="*/ 234 h 1090"/>
                <a:gd name="T22" fmla="*/ 969 w 1643"/>
                <a:gd name="T23" fmla="*/ 272 h 1090"/>
                <a:gd name="T24" fmla="*/ 1000 w 1643"/>
                <a:gd name="T25" fmla="*/ 309 h 1090"/>
                <a:gd name="T26" fmla="*/ 1036 w 1643"/>
                <a:gd name="T27" fmla="*/ 344 h 1090"/>
                <a:gd name="T28" fmla="*/ 1077 w 1643"/>
                <a:gd name="T29" fmla="*/ 377 h 1090"/>
                <a:gd name="T30" fmla="*/ 1168 w 1643"/>
                <a:gd name="T31" fmla="*/ 448 h 1090"/>
                <a:gd name="T32" fmla="*/ 1253 w 1643"/>
                <a:gd name="T33" fmla="*/ 520 h 1090"/>
                <a:gd name="T34" fmla="*/ 1332 w 1643"/>
                <a:gd name="T35" fmla="*/ 593 h 1090"/>
                <a:gd name="T36" fmla="*/ 1405 w 1643"/>
                <a:gd name="T37" fmla="*/ 667 h 1090"/>
                <a:gd name="T38" fmla="*/ 1472 w 1643"/>
                <a:gd name="T39" fmla="*/ 743 h 1090"/>
                <a:gd name="T40" fmla="*/ 1532 w 1643"/>
                <a:gd name="T41" fmla="*/ 820 h 1090"/>
                <a:gd name="T42" fmla="*/ 1585 w 1643"/>
                <a:gd name="T43" fmla="*/ 898 h 1090"/>
                <a:gd name="T44" fmla="*/ 1634 w 1643"/>
                <a:gd name="T45" fmla="*/ 977 h 1090"/>
                <a:gd name="T46" fmla="*/ 1641 w 1643"/>
                <a:gd name="T47" fmla="*/ 995 h 1090"/>
                <a:gd name="T48" fmla="*/ 1643 w 1643"/>
                <a:gd name="T49" fmla="*/ 1015 h 1090"/>
                <a:gd name="T50" fmla="*/ 1640 w 1643"/>
                <a:gd name="T51" fmla="*/ 1034 h 1090"/>
                <a:gd name="T52" fmla="*/ 1633 w 1643"/>
                <a:gd name="T53" fmla="*/ 1052 h 1090"/>
                <a:gd name="T54" fmla="*/ 1620 w 1643"/>
                <a:gd name="T55" fmla="*/ 1068 h 1090"/>
                <a:gd name="T56" fmla="*/ 1606 w 1643"/>
                <a:gd name="T57" fmla="*/ 1079 h 1090"/>
                <a:gd name="T58" fmla="*/ 1587 w 1643"/>
                <a:gd name="T59" fmla="*/ 1087 h 1090"/>
                <a:gd name="T60" fmla="*/ 1568 w 1643"/>
                <a:gd name="T61" fmla="*/ 1090 h 1090"/>
                <a:gd name="T62" fmla="*/ 74 w 1643"/>
                <a:gd name="T63" fmla="*/ 1090 h 1090"/>
                <a:gd name="T64" fmla="*/ 56 w 1643"/>
                <a:gd name="T65" fmla="*/ 1087 h 1090"/>
                <a:gd name="T66" fmla="*/ 37 w 1643"/>
                <a:gd name="T67" fmla="*/ 1079 h 1090"/>
                <a:gd name="T68" fmla="*/ 22 w 1643"/>
                <a:gd name="T69" fmla="*/ 1068 h 1090"/>
                <a:gd name="T70" fmla="*/ 10 w 1643"/>
                <a:gd name="T71" fmla="*/ 1052 h 1090"/>
                <a:gd name="T72" fmla="*/ 3 w 1643"/>
                <a:gd name="T73" fmla="*/ 1034 h 1090"/>
                <a:gd name="T74" fmla="*/ 0 w 1643"/>
                <a:gd name="T75" fmla="*/ 1015 h 1090"/>
                <a:gd name="T76" fmla="*/ 2 w 1643"/>
                <a:gd name="T77" fmla="*/ 995 h 1090"/>
                <a:gd name="T78" fmla="*/ 10 w 1643"/>
                <a:gd name="T79" fmla="*/ 977 h 1090"/>
                <a:gd name="T80" fmla="*/ 58 w 1643"/>
                <a:gd name="T81" fmla="*/ 898 h 1090"/>
                <a:gd name="T82" fmla="*/ 112 w 1643"/>
                <a:gd name="T83" fmla="*/ 820 h 1090"/>
                <a:gd name="T84" fmla="*/ 173 w 1643"/>
                <a:gd name="T85" fmla="*/ 743 h 1090"/>
                <a:gd name="T86" fmla="*/ 239 w 1643"/>
                <a:gd name="T87" fmla="*/ 667 h 1090"/>
                <a:gd name="T88" fmla="*/ 311 w 1643"/>
                <a:gd name="T89" fmla="*/ 593 h 1090"/>
                <a:gd name="T90" fmla="*/ 390 w 1643"/>
                <a:gd name="T91" fmla="*/ 520 h 1090"/>
                <a:gd name="T92" fmla="*/ 475 w 1643"/>
                <a:gd name="T93" fmla="*/ 448 h 1090"/>
                <a:gd name="T94" fmla="*/ 566 w 1643"/>
                <a:gd name="T95" fmla="*/ 377 h 1090"/>
                <a:gd name="T96" fmla="*/ 607 w 1643"/>
                <a:gd name="T97" fmla="*/ 344 h 1090"/>
                <a:gd name="T98" fmla="*/ 643 w 1643"/>
                <a:gd name="T99" fmla="*/ 309 h 1090"/>
                <a:gd name="T100" fmla="*/ 674 w 1643"/>
                <a:gd name="T101" fmla="*/ 272 h 1090"/>
                <a:gd name="T102" fmla="*/ 700 w 1643"/>
                <a:gd name="T103" fmla="*/ 234 h 1090"/>
                <a:gd name="T104" fmla="*/ 720 w 1643"/>
                <a:gd name="T105" fmla="*/ 195 h 1090"/>
                <a:gd name="T106" fmla="*/ 735 w 1643"/>
                <a:gd name="T107" fmla="*/ 156 h 1090"/>
                <a:gd name="T108" fmla="*/ 744 w 1643"/>
                <a:gd name="T109" fmla="*/ 115 h 1090"/>
                <a:gd name="T110" fmla="*/ 747 w 1643"/>
                <a:gd name="T111" fmla="*/ 75 h 1090"/>
                <a:gd name="T112" fmla="*/ 750 w 1643"/>
                <a:gd name="T113" fmla="*/ 55 h 1090"/>
                <a:gd name="T114" fmla="*/ 757 w 1643"/>
                <a:gd name="T115" fmla="*/ 36 h 1090"/>
                <a:gd name="T116" fmla="*/ 768 w 1643"/>
                <a:gd name="T117" fmla="*/ 22 h 1090"/>
                <a:gd name="T118" fmla="*/ 784 w 1643"/>
                <a:gd name="T119" fmla="*/ 10 h 1090"/>
                <a:gd name="T120" fmla="*/ 801 w 1643"/>
                <a:gd name="T121" fmla="*/ 2 h 1090"/>
                <a:gd name="T122" fmla="*/ 822 w 1643"/>
                <a:gd name="T123" fmla="*/ 0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43" h="1090">
                  <a:moveTo>
                    <a:pt x="822" y="0"/>
                  </a:moveTo>
                  <a:lnTo>
                    <a:pt x="842" y="2"/>
                  </a:lnTo>
                  <a:lnTo>
                    <a:pt x="859" y="10"/>
                  </a:lnTo>
                  <a:lnTo>
                    <a:pt x="875" y="22"/>
                  </a:lnTo>
                  <a:lnTo>
                    <a:pt x="886" y="36"/>
                  </a:lnTo>
                  <a:lnTo>
                    <a:pt x="893" y="55"/>
                  </a:lnTo>
                  <a:lnTo>
                    <a:pt x="896" y="75"/>
                  </a:lnTo>
                  <a:lnTo>
                    <a:pt x="900" y="115"/>
                  </a:lnTo>
                  <a:lnTo>
                    <a:pt x="908" y="156"/>
                  </a:lnTo>
                  <a:lnTo>
                    <a:pt x="923" y="195"/>
                  </a:lnTo>
                  <a:lnTo>
                    <a:pt x="943" y="234"/>
                  </a:lnTo>
                  <a:lnTo>
                    <a:pt x="969" y="272"/>
                  </a:lnTo>
                  <a:lnTo>
                    <a:pt x="1000" y="309"/>
                  </a:lnTo>
                  <a:lnTo>
                    <a:pt x="1036" y="344"/>
                  </a:lnTo>
                  <a:lnTo>
                    <a:pt x="1077" y="377"/>
                  </a:lnTo>
                  <a:lnTo>
                    <a:pt x="1168" y="448"/>
                  </a:lnTo>
                  <a:lnTo>
                    <a:pt x="1253" y="520"/>
                  </a:lnTo>
                  <a:lnTo>
                    <a:pt x="1332" y="593"/>
                  </a:lnTo>
                  <a:lnTo>
                    <a:pt x="1405" y="667"/>
                  </a:lnTo>
                  <a:lnTo>
                    <a:pt x="1472" y="743"/>
                  </a:lnTo>
                  <a:lnTo>
                    <a:pt x="1532" y="820"/>
                  </a:lnTo>
                  <a:lnTo>
                    <a:pt x="1585" y="898"/>
                  </a:lnTo>
                  <a:lnTo>
                    <a:pt x="1634" y="977"/>
                  </a:lnTo>
                  <a:lnTo>
                    <a:pt x="1641" y="995"/>
                  </a:lnTo>
                  <a:lnTo>
                    <a:pt x="1643" y="1015"/>
                  </a:lnTo>
                  <a:lnTo>
                    <a:pt x="1640" y="1034"/>
                  </a:lnTo>
                  <a:lnTo>
                    <a:pt x="1633" y="1052"/>
                  </a:lnTo>
                  <a:lnTo>
                    <a:pt x="1620" y="1068"/>
                  </a:lnTo>
                  <a:lnTo>
                    <a:pt x="1606" y="1079"/>
                  </a:lnTo>
                  <a:lnTo>
                    <a:pt x="1587" y="1087"/>
                  </a:lnTo>
                  <a:lnTo>
                    <a:pt x="1568" y="1090"/>
                  </a:lnTo>
                  <a:lnTo>
                    <a:pt x="74" y="1090"/>
                  </a:lnTo>
                  <a:lnTo>
                    <a:pt x="56" y="1087"/>
                  </a:lnTo>
                  <a:lnTo>
                    <a:pt x="37" y="1079"/>
                  </a:lnTo>
                  <a:lnTo>
                    <a:pt x="22" y="1068"/>
                  </a:lnTo>
                  <a:lnTo>
                    <a:pt x="10" y="1052"/>
                  </a:lnTo>
                  <a:lnTo>
                    <a:pt x="3" y="1034"/>
                  </a:lnTo>
                  <a:lnTo>
                    <a:pt x="0" y="1015"/>
                  </a:lnTo>
                  <a:lnTo>
                    <a:pt x="2" y="995"/>
                  </a:lnTo>
                  <a:lnTo>
                    <a:pt x="10" y="977"/>
                  </a:lnTo>
                  <a:lnTo>
                    <a:pt x="58" y="898"/>
                  </a:lnTo>
                  <a:lnTo>
                    <a:pt x="112" y="820"/>
                  </a:lnTo>
                  <a:lnTo>
                    <a:pt x="173" y="743"/>
                  </a:lnTo>
                  <a:lnTo>
                    <a:pt x="239" y="667"/>
                  </a:lnTo>
                  <a:lnTo>
                    <a:pt x="311" y="593"/>
                  </a:lnTo>
                  <a:lnTo>
                    <a:pt x="390" y="520"/>
                  </a:lnTo>
                  <a:lnTo>
                    <a:pt x="475" y="448"/>
                  </a:lnTo>
                  <a:lnTo>
                    <a:pt x="566" y="377"/>
                  </a:lnTo>
                  <a:lnTo>
                    <a:pt x="607" y="344"/>
                  </a:lnTo>
                  <a:lnTo>
                    <a:pt x="643" y="309"/>
                  </a:lnTo>
                  <a:lnTo>
                    <a:pt x="674" y="272"/>
                  </a:lnTo>
                  <a:lnTo>
                    <a:pt x="700" y="234"/>
                  </a:lnTo>
                  <a:lnTo>
                    <a:pt x="720" y="195"/>
                  </a:lnTo>
                  <a:lnTo>
                    <a:pt x="735" y="156"/>
                  </a:lnTo>
                  <a:lnTo>
                    <a:pt x="744" y="115"/>
                  </a:lnTo>
                  <a:lnTo>
                    <a:pt x="747" y="75"/>
                  </a:lnTo>
                  <a:lnTo>
                    <a:pt x="750" y="55"/>
                  </a:lnTo>
                  <a:lnTo>
                    <a:pt x="757" y="36"/>
                  </a:lnTo>
                  <a:lnTo>
                    <a:pt x="768" y="22"/>
                  </a:lnTo>
                  <a:lnTo>
                    <a:pt x="784" y="10"/>
                  </a:lnTo>
                  <a:lnTo>
                    <a:pt x="801" y="2"/>
                  </a:lnTo>
                  <a:lnTo>
                    <a:pt x="8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3" name="Freeform 159"/>
            <p:cNvSpPr>
              <a:spLocks noEditPoints="1"/>
            </p:cNvSpPr>
            <p:nvPr/>
          </p:nvSpPr>
          <p:spPr bwMode="auto">
            <a:xfrm>
              <a:off x="-1917700" y="3270251"/>
              <a:ext cx="420688" cy="477838"/>
            </a:xfrm>
            <a:custGeom>
              <a:avLst/>
              <a:gdLst>
                <a:gd name="T0" fmla="*/ 543 w 2912"/>
                <a:gd name="T1" fmla="*/ 556 h 3309"/>
                <a:gd name="T2" fmla="*/ 666 w 2912"/>
                <a:gd name="T3" fmla="*/ 865 h 3309"/>
                <a:gd name="T4" fmla="*/ 830 w 2912"/>
                <a:gd name="T5" fmla="*/ 1139 h 3309"/>
                <a:gd name="T6" fmla="*/ 1012 w 2912"/>
                <a:gd name="T7" fmla="*/ 1380 h 3309"/>
                <a:gd name="T8" fmla="*/ 1159 w 2912"/>
                <a:gd name="T9" fmla="*/ 1557 h 3309"/>
                <a:gd name="T10" fmla="*/ 1195 w 2912"/>
                <a:gd name="T11" fmla="*/ 1655 h 3309"/>
                <a:gd name="T12" fmla="*/ 1159 w 2912"/>
                <a:gd name="T13" fmla="*/ 1752 h 3309"/>
                <a:gd name="T14" fmla="*/ 1012 w 2912"/>
                <a:gd name="T15" fmla="*/ 1929 h 3309"/>
                <a:gd name="T16" fmla="*/ 830 w 2912"/>
                <a:gd name="T17" fmla="*/ 2171 h 3309"/>
                <a:gd name="T18" fmla="*/ 666 w 2912"/>
                <a:gd name="T19" fmla="*/ 2445 h 3309"/>
                <a:gd name="T20" fmla="*/ 543 w 2912"/>
                <a:gd name="T21" fmla="*/ 2754 h 3309"/>
                <a:gd name="T22" fmla="*/ 2419 w 2912"/>
                <a:gd name="T23" fmla="*/ 3008 h 3309"/>
                <a:gd name="T24" fmla="*/ 2343 w 2912"/>
                <a:gd name="T25" fmla="*/ 2673 h 3309"/>
                <a:gd name="T26" fmla="*/ 2207 w 2912"/>
                <a:gd name="T27" fmla="*/ 2374 h 3309"/>
                <a:gd name="T28" fmla="*/ 2035 w 2912"/>
                <a:gd name="T29" fmla="*/ 2107 h 3309"/>
                <a:gd name="T30" fmla="*/ 1854 w 2912"/>
                <a:gd name="T31" fmla="*/ 1873 h 3309"/>
                <a:gd name="T32" fmla="*/ 1737 w 2912"/>
                <a:gd name="T33" fmla="*/ 1730 h 3309"/>
                <a:gd name="T34" fmla="*/ 1719 w 2912"/>
                <a:gd name="T35" fmla="*/ 1629 h 3309"/>
                <a:gd name="T36" fmla="*/ 1766 w 2912"/>
                <a:gd name="T37" fmla="*/ 1542 h 3309"/>
                <a:gd name="T38" fmla="*/ 1945 w 2912"/>
                <a:gd name="T39" fmla="*/ 1323 h 3309"/>
                <a:gd name="T40" fmla="*/ 2124 w 2912"/>
                <a:gd name="T41" fmla="*/ 1074 h 3309"/>
                <a:gd name="T42" fmla="*/ 2281 w 2912"/>
                <a:gd name="T43" fmla="*/ 790 h 3309"/>
                <a:gd name="T44" fmla="*/ 2390 w 2912"/>
                <a:gd name="T45" fmla="*/ 473 h 3309"/>
                <a:gd name="T46" fmla="*/ 149 w 2912"/>
                <a:gd name="T47" fmla="*/ 0 h 3309"/>
                <a:gd name="T48" fmla="*/ 2846 w 2912"/>
                <a:gd name="T49" fmla="*/ 25 h 3309"/>
                <a:gd name="T50" fmla="*/ 2909 w 2912"/>
                <a:gd name="T51" fmla="*/ 120 h 3309"/>
                <a:gd name="T52" fmla="*/ 2886 w 2912"/>
                <a:gd name="T53" fmla="*/ 234 h 3309"/>
                <a:gd name="T54" fmla="*/ 2792 w 2912"/>
                <a:gd name="T55" fmla="*/ 298 h 3309"/>
                <a:gd name="T56" fmla="*/ 2690 w 2912"/>
                <a:gd name="T57" fmla="*/ 491 h 3309"/>
                <a:gd name="T58" fmla="*/ 2584 w 2912"/>
                <a:gd name="T59" fmla="*/ 841 h 3309"/>
                <a:gd name="T60" fmla="*/ 2427 w 2912"/>
                <a:gd name="T61" fmla="*/ 1152 h 3309"/>
                <a:gd name="T62" fmla="*/ 2245 w 2912"/>
                <a:gd name="T63" fmla="*/ 1423 h 3309"/>
                <a:gd name="T64" fmla="*/ 2061 w 2912"/>
                <a:gd name="T65" fmla="*/ 1655 h 3309"/>
                <a:gd name="T66" fmla="*/ 2245 w 2912"/>
                <a:gd name="T67" fmla="*/ 1887 h 3309"/>
                <a:gd name="T68" fmla="*/ 2427 w 2912"/>
                <a:gd name="T69" fmla="*/ 2157 h 3309"/>
                <a:gd name="T70" fmla="*/ 2584 w 2912"/>
                <a:gd name="T71" fmla="*/ 2468 h 3309"/>
                <a:gd name="T72" fmla="*/ 2690 w 2912"/>
                <a:gd name="T73" fmla="*/ 2818 h 3309"/>
                <a:gd name="T74" fmla="*/ 2792 w 2912"/>
                <a:gd name="T75" fmla="*/ 3011 h 3309"/>
                <a:gd name="T76" fmla="*/ 2886 w 2912"/>
                <a:gd name="T77" fmla="*/ 3075 h 3309"/>
                <a:gd name="T78" fmla="*/ 2909 w 2912"/>
                <a:gd name="T79" fmla="*/ 3189 h 3309"/>
                <a:gd name="T80" fmla="*/ 2846 w 2912"/>
                <a:gd name="T81" fmla="*/ 3284 h 3309"/>
                <a:gd name="T82" fmla="*/ 149 w 2912"/>
                <a:gd name="T83" fmla="*/ 3309 h 3309"/>
                <a:gd name="T84" fmla="*/ 43 w 2912"/>
                <a:gd name="T85" fmla="*/ 3265 h 3309"/>
                <a:gd name="T86" fmla="*/ 0 w 2912"/>
                <a:gd name="T87" fmla="*/ 3159 h 3309"/>
                <a:gd name="T88" fmla="*/ 43 w 2912"/>
                <a:gd name="T89" fmla="*/ 3052 h 3309"/>
                <a:gd name="T90" fmla="*/ 149 w 2912"/>
                <a:gd name="T91" fmla="*/ 3008 h 3309"/>
                <a:gd name="T92" fmla="*/ 242 w 2912"/>
                <a:gd name="T93" fmla="*/ 2727 h 3309"/>
                <a:gd name="T94" fmla="*/ 364 w 2912"/>
                <a:gd name="T95" fmla="*/ 2387 h 3309"/>
                <a:gd name="T96" fmla="*/ 528 w 2912"/>
                <a:gd name="T97" fmla="*/ 2087 h 3309"/>
                <a:gd name="T98" fmla="*/ 713 w 2912"/>
                <a:gd name="T99" fmla="*/ 1825 h 3309"/>
                <a:gd name="T100" fmla="*/ 804 w 2912"/>
                <a:gd name="T101" fmla="*/ 1600 h 3309"/>
                <a:gd name="T102" fmla="*/ 620 w 2912"/>
                <a:gd name="T103" fmla="*/ 1359 h 3309"/>
                <a:gd name="T104" fmla="*/ 442 w 2912"/>
                <a:gd name="T105" fmla="*/ 1078 h 3309"/>
                <a:gd name="T106" fmla="*/ 295 w 2912"/>
                <a:gd name="T107" fmla="*/ 757 h 3309"/>
                <a:gd name="T108" fmla="*/ 204 w 2912"/>
                <a:gd name="T109" fmla="*/ 398 h 3309"/>
                <a:gd name="T110" fmla="*/ 91 w 2912"/>
                <a:gd name="T111" fmla="*/ 289 h 3309"/>
                <a:gd name="T112" fmla="*/ 11 w 2912"/>
                <a:gd name="T113" fmla="*/ 209 h 3309"/>
                <a:gd name="T114" fmla="*/ 11 w 2912"/>
                <a:gd name="T115" fmla="*/ 92 h 3309"/>
                <a:gd name="T116" fmla="*/ 91 w 2912"/>
                <a:gd name="T117" fmla="*/ 12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12" h="3309">
                  <a:moveTo>
                    <a:pt x="493" y="301"/>
                  </a:moveTo>
                  <a:lnTo>
                    <a:pt x="505" y="388"/>
                  </a:lnTo>
                  <a:lnTo>
                    <a:pt x="522" y="473"/>
                  </a:lnTo>
                  <a:lnTo>
                    <a:pt x="543" y="556"/>
                  </a:lnTo>
                  <a:lnTo>
                    <a:pt x="568" y="636"/>
                  </a:lnTo>
                  <a:lnTo>
                    <a:pt x="598" y="714"/>
                  </a:lnTo>
                  <a:lnTo>
                    <a:pt x="630" y="790"/>
                  </a:lnTo>
                  <a:lnTo>
                    <a:pt x="666" y="865"/>
                  </a:lnTo>
                  <a:lnTo>
                    <a:pt x="704" y="936"/>
                  </a:lnTo>
                  <a:lnTo>
                    <a:pt x="745" y="1006"/>
                  </a:lnTo>
                  <a:lnTo>
                    <a:pt x="787" y="1074"/>
                  </a:lnTo>
                  <a:lnTo>
                    <a:pt x="830" y="1139"/>
                  </a:lnTo>
                  <a:lnTo>
                    <a:pt x="876" y="1203"/>
                  </a:lnTo>
                  <a:lnTo>
                    <a:pt x="921" y="1264"/>
                  </a:lnTo>
                  <a:lnTo>
                    <a:pt x="967" y="1323"/>
                  </a:lnTo>
                  <a:lnTo>
                    <a:pt x="1012" y="1380"/>
                  </a:lnTo>
                  <a:lnTo>
                    <a:pt x="1057" y="1437"/>
                  </a:lnTo>
                  <a:lnTo>
                    <a:pt x="1102" y="1490"/>
                  </a:lnTo>
                  <a:lnTo>
                    <a:pt x="1145" y="1542"/>
                  </a:lnTo>
                  <a:lnTo>
                    <a:pt x="1159" y="1557"/>
                  </a:lnTo>
                  <a:lnTo>
                    <a:pt x="1174" y="1580"/>
                  </a:lnTo>
                  <a:lnTo>
                    <a:pt x="1186" y="1604"/>
                  </a:lnTo>
                  <a:lnTo>
                    <a:pt x="1192" y="1629"/>
                  </a:lnTo>
                  <a:lnTo>
                    <a:pt x="1195" y="1655"/>
                  </a:lnTo>
                  <a:lnTo>
                    <a:pt x="1192" y="1680"/>
                  </a:lnTo>
                  <a:lnTo>
                    <a:pt x="1186" y="1706"/>
                  </a:lnTo>
                  <a:lnTo>
                    <a:pt x="1174" y="1730"/>
                  </a:lnTo>
                  <a:lnTo>
                    <a:pt x="1159" y="1752"/>
                  </a:lnTo>
                  <a:lnTo>
                    <a:pt x="1145" y="1768"/>
                  </a:lnTo>
                  <a:lnTo>
                    <a:pt x="1102" y="1819"/>
                  </a:lnTo>
                  <a:lnTo>
                    <a:pt x="1057" y="1873"/>
                  </a:lnTo>
                  <a:lnTo>
                    <a:pt x="1012" y="1929"/>
                  </a:lnTo>
                  <a:lnTo>
                    <a:pt x="967" y="1987"/>
                  </a:lnTo>
                  <a:lnTo>
                    <a:pt x="921" y="2046"/>
                  </a:lnTo>
                  <a:lnTo>
                    <a:pt x="876" y="2107"/>
                  </a:lnTo>
                  <a:lnTo>
                    <a:pt x="830" y="2171"/>
                  </a:lnTo>
                  <a:lnTo>
                    <a:pt x="787" y="2236"/>
                  </a:lnTo>
                  <a:lnTo>
                    <a:pt x="745" y="2304"/>
                  </a:lnTo>
                  <a:lnTo>
                    <a:pt x="704" y="2374"/>
                  </a:lnTo>
                  <a:lnTo>
                    <a:pt x="666" y="2445"/>
                  </a:lnTo>
                  <a:lnTo>
                    <a:pt x="630" y="2519"/>
                  </a:lnTo>
                  <a:lnTo>
                    <a:pt x="598" y="2595"/>
                  </a:lnTo>
                  <a:lnTo>
                    <a:pt x="568" y="2673"/>
                  </a:lnTo>
                  <a:lnTo>
                    <a:pt x="543" y="2754"/>
                  </a:lnTo>
                  <a:lnTo>
                    <a:pt x="522" y="2836"/>
                  </a:lnTo>
                  <a:lnTo>
                    <a:pt x="505" y="2922"/>
                  </a:lnTo>
                  <a:lnTo>
                    <a:pt x="493" y="3008"/>
                  </a:lnTo>
                  <a:lnTo>
                    <a:pt x="2419" y="3008"/>
                  </a:lnTo>
                  <a:lnTo>
                    <a:pt x="2406" y="2922"/>
                  </a:lnTo>
                  <a:lnTo>
                    <a:pt x="2390" y="2836"/>
                  </a:lnTo>
                  <a:lnTo>
                    <a:pt x="2368" y="2754"/>
                  </a:lnTo>
                  <a:lnTo>
                    <a:pt x="2343" y="2673"/>
                  </a:lnTo>
                  <a:lnTo>
                    <a:pt x="2313" y="2595"/>
                  </a:lnTo>
                  <a:lnTo>
                    <a:pt x="2281" y="2519"/>
                  </a:lnTo>
                  <a:lnTo>
                    <a:pt x="2245" y="2445"/>
                  </a:lnTo>
                  <a:lnTo>
                    <a:pt x="2207" y="2374"/>
                  </a:lnTo>
                  <a:lnTo>
                    <a:pt x="2167" y="2304"/>
                  </a:lnTo>
                  <a:lnTo>
                    <a:pt x="2124" y="2236"/>
                  </a:lnTo>
                  <a:lnTo>
                    <a:pt x="2081" y="2171"/>
                  </a:lnTo>
                  <a:lnTo>
                    <a:pt x="2035" y="2107"/>
                  </a:lnTo>
                  <a:lnTo>
                    <a:pt x="1990" y="2046"/>
                  </a:lnTo>
                  <a:lnTo>
                    <a:pt x="1945" y="1987"/>
                  </a:lnTo>
                  <a:lnTo>
                    <a:pt x="1899" y="1929"/>
                  </a:lnTo>
                  <a:lnTo>
                    <a:pt x="1854" y="1873"/>
                  </a:lnTo>
                  <a:lnTo>
                    <a:pt x="1809" y="1819"/>
                  </a:lnTo>
                  <a:lnTo>
                    <a:pt x="1766" y="1768"/>
                  </a:lnTo>
                  <a:lnTo>
                    <a:pt x="1752" y="1752"/>
                  </a:lnTo>
                  <a:lnTo>
                    <a:pt x="1737" y="1730"/>
                  </a:lnTo>
                  <a:lnTo>
                    <a:pt x="1726" y="1706"/>
                  </a:lnTo>
                  <a:lnTo>
                    <a:pt x="1719" y="1680"/>
                  </a:lnTo>
                  <a:lnTo>
                    <a:pt x="1717" y="1655"/>
                  </a:lnTo>
                  <a:lnTo>
                    <a:pt x="1719" y="1629"/>
                  </a:lnTo>
                  <a:lnTo>
                    <a:pt x="1726" y="1604"/>
                  </a:lnTo>
                  <a:lnTo>
                    <a:pt x="1737" y="1580"/>
                  </a:lnTo>
                  <a:lnTo>
                    <a:pt x="1752" y="1557"/>
                  </a:lnTo>
                  <a:lnTo>
                    <a:pt x="1766" y="1542"/>
                  </a:lnTo>
                  <a:lnTo>
                    <a:pt x="1809" y="1490"/>
                  </a:lnTo>
                  <a:lnTo>
                    <a:pt x="1854" y="1437"/>
                  </a:lnTo>
                  <a:lnTo>
                    <a:pt x="1899" y="1380"/>
                  </a:lnTo>
                  <a:lnTo>
                    <a:pt x="1945" y="1323"/>
                  </a:lnTo>
                  <a:lnTo>
                    <a:pt x="1990" y="1264"/>
                  </a:lnTo>
                  <a:lnTo>
                    <a:pt x="2035" y="1203"/>
                  </a:lnTo>
                  <a:lnTo>
                    <a:pt x="2081" y="1139"/>
                  </a:lnTo>
                  <a:lnTo>
                    <a:pt x="2124" y="1074"/>
                  </a:lnTo>
                  <a:lnTo>
                    <a:pt x="2167" y="1006"/>
                  </a:lnTo>
                  <a:lnTo>
                    <a:pt x="2207" y="936"/>
                  </a:lnTo>
                  <a:lnTo>
                    <a:pt x="2245" y="865"/>
                  </a:lnTo>
                  <a:lnTo>
                    <a:pt x="2281" y="790"/>
                  </a:lnTo>
                  <a:lnTo>
                    <a:pt x="2313" y="714"/>
                  </a:lnTo>
                  <a:lnTo>
                    <a:pt x="2343" y="636"/>
                  </a:lnTo>
                  <a:lnTo>
                    <a:pt x="2368" y="556"/>
                  </a:lnTo>
                  <a:lnTo>
                    <a:pt x="2390" y="473"/>
                  </a:lnTo>
                  <a:lnTo>
                    <a:pt x="2406" y="388"/>
                  </a:lnTo>
                  <a:lnTo>
                    <a:pt x="2419" y="301"/>
                  </a:lnTo>
                  <a:lnTo>
                    <a:pt x="493" y="301"/>
                  </a:lnTo>
                  <a:close/>
                  <a:moveTo>
                    <a:pt x="149" y="0"/>
                  </a:moveTo>
                  <a:lnTo>
                    <a:pt x="2762" y="0"/>
                  </a:lnTo>
                  <a:lnTo>
                    <a:pt x="2792" y="3"/>
                  </a:lnTo>
                  <a:lnTo>
                    <a:pt x="2820" y="12"/>
                  </a:lnTo>
                  <a:lnTo>
                    <a:pt x="2846" y="25"/>
                  </a:lnTo>
                  <a:lnTo>
                    <a:pt x="2868" y="44"/>
                  </a:lnTo>
                  <a:lnTo>
                    <a:pt x="2886" y="67"/>
                  </a:lnTo>
                  <a:lnTo>
                    <a:pt x="2900" y="92"/>
                  </a:lnTo>
                  <a:lnTo>
                    <a:pt x="2909" y="120"/>
                  </a:lnTo>
                  <a:lnTo>
                    <a:pt x="2912" y="150"/>
                  </a:lnTo>
                  <a:lnTo>
                    <a:pt x="2909" y="180"/>
                  </a:lnTo>
                  <a:lnTo>
                    <a:pt x="2900" y="209"/>
                  </a:lnTo>
                  <a:lnTo>
                    <a:pt x="2886" y="234"/>
                  </a:lnTo>
                  <a:lnTo>
                    <a:pt x="2868" y="257"/>
                  </a:lnTo>
                  <a:lnTo>
                    <a:pt x="2846" y="275"/>
                  </a:lnTo>
                  <a:lnTo>
                    <a:pt x="2820" y="289"/>
                  </a:lnTo>
                  <a:lnTo>
                    <a:pt x="2792" y="298"/>
                  </a:lnTo>
                  <a:lnTo>
                    <a:pt x="2762" y="301"/>
                  </a:lnTo>
                  <a:lnTo>
                    <a:pt x="2718" y="301"/>
                  </a:lnTo>
                  <a:lnTo>
                    <a:pt x="2707" y="398"/>
                  </a:lnTo>
                  <a:lnTo>
                    <a:pt x="2690" y="491"/>
                  </a:lnTo>
                  <a:lnTo>
                    <a:pt x="2669" y="583"/>
                  </a:lnTo>
                  <a:lnTo>
                    <a:pt x="2645" y="671"/>
                  </a:lnTo>
                  <a:lnTo>
                    <a:pt x="2616" y="757"/>
                  </a:lnTo>
                  <a:lnTo>
                    <a:pt x="2584" y="841"/>
                  </a:lnTo>
                  <a:lnTo>
                    <a:pt x="2548" y="923"/>
                  </a:lnTo>
                  <a:lnTo>
                    <a:pt x="2510" y="1001"/>
                  </a:lnTo>
                  <a:lnTo>
                    <a:pt x="2469" y="1078"/>
                  </a:lnTo>
                  <a:lnTo>
                    <a:pt x="2427" y="1152"/>
                  </a:lnTo>
                  <a:lnTo>
                    <a:pt x="2383" y="1223"/>
                  </a:lnTo>
                  <a:lnTo>
                    <a:pt x="2338" y="1292"/>
                  </a:lnTo>
                  <a:lnTo>
                    <a:pt x="2292" y="1359"/>
                  </a:lnTo>
                  <a:lnTo>
                    <a:pt x="2245" y="1423"/>
                  </a:lnTo>
                  <a:lnTo>
                    <a:pt x="2199" y="1484"/>
                  </a:lnTo>
                  <a:lnTo>
                    <a:pt x="2152" y="1544"/>
                  </a:lnTo>
                  <a:lnTo>
                    <a:pt x="2107" y="1600"/>
                  </a:lnTo>
                  <a:lnTo>
                    <a:pt x="2061" y="1655"/>
                  </a:lnTo>
                  <a:lnTo>
                    <a:pt x="2107" y="1709"/>
                  </a:lnTo>
                  <a:lnTo>
                    <a:pt x="2152" y="1766"/>
                  </a:lnTo>
                  <a:lnTo>
                    <a:pt x="2199" y="1825"/>
                  </a:lnTo>
                  <a:lnTo>
                    <a:pt x="2245" y="1887"/>
                  </a:lnTo>
                  <a:lnTo>
                    <a:pt x="2292" y="1950"/>
                  </a:lnTo>
                  <a:lnTo>
                    <a:pt x="2338" y="2017"/>
                  </a:lnTo>
                  <a:lnTo>
                    <a:pt x="2383" y="2087"/>
                  </a:lnTo>
                  <a:lnTo>
                    <a:pt x="2427" y="2157"/>
                  </a:lnTo>
                  <a:lnTo>
                    <a:pt x="2469" y="2231"/>
                  </a:lnTo>
                  <a:lnTo>
                    <a:pt x="2510" y="2308"/>
                  </a:lnTo>
                  <a:lnTo>
                    <a:pt x="2548" y="2387"/>
                  </a:lnTo>
                  <a:lnTo>
                    <a:pt x="2584" y="2468"/>
                  </a:lnTo>
                  <a:lnTo>
                    <a:pt x="2616" y="2551"/>
                  </a:lnTo>
                  <a:lnTo>
                    <a:pt x="2645" y="2638"/>
                  </a:lnTo>
                  <a:lnTo>
                    <a:pt x="2669" y="2727"/>
                  </a:lnTo>
                  <a:lnTo>
                    <a:pt x="2690" y="2818"/>
                  </a:lnTo>
                  <a:lnTo>
                    <a:pt x="2707" y="2912"/>
                  </a:lnTo>
                  <a:lnTo>
                    <a:pt x="2718" y="3008"/>
                  </a:lnTo>
                  <a:lnTo>
                    <a:pt x="2762" y="3008"/>
                  </a:lnTo>
                  <a:lnTo>
                    <a:pt x="2792" y="3011"/>
                  </a:lnTo>
                  <a:lnTo>
                    <a:pt x="2820" y="3021"/>
                  </a:lnTo>
                  <a:lnTo>
                    <a:pt x="2846" y="3034"/>
                  </a:lnTo>
                  <a:lnTo>
                    <a:pt x="2868" y="3052"/>
                  </a:lnTo>
                  <a:lnTo>
                    <a:pt x="2886" y="3075"/>
                  </a:lnTo>
                  <a:lnTo>
                    <a:pt x="2900" y="3100"/>
                  </a:lnTo>
                  <a:lnTo>
                    <a:pt x="2909" y="3129"/>
                  </a:lnTo>
                  <a:lnTo>
                    <a:pt x="2912" y="3159"/>
                  </a:lnTo>
                  <a:lnTo>
                    <a:pt x="2909" y="3189"/>
                  </a:lnTo>
                  <a:lnTo>
                    <a:pt x="2900" y="3217"/>
                  </a:lnTo>
                  <a:lnTo>
                    <a:pt x="2886" y="3243"/>
                  </a:lnTo>
                  <a:lnTo>
                    <a:pt x="2868" y="3265"/>
                  </a:lnTo>
                  <a:lnTo>
                    <a:pt x="2846" y="3284"/>
                  </a:lnTo>
                  <a:lnTo>
                    <a:pt x="2820" y="3297"/>
                  </a:lnTo>
                  <a:lnTo>
                    <a:pt x="2792" y="3307"/>
                  </a:lnTo>
                  <a:lnTo>
                    <a:pt x="2762" y="3309"/>
                  </a:lnTo>
                  <a:lnTo>
                    <a:pt x="149" y="3309"/>
                  </a:lnTo>
                  <a:lnTo>
                    <a:pt x="119" y="3307"/>
                  </a:lnTo>
                  <a:lnTo>
                    <a:pt x="91" y="3297"/>
                  </a:lnTo>
                  <a:lnTo>
                    <a:pt x="65" y="3284"/>
                  </a:lnTo>
                  <a:lnTo>
                    <a:pt x="43" y="3265"/>
                  </a:lnTo>
                  <a:lnTo>
                    <a:pt x="25" y="3243"/>
                  </a:lnTo>
                  <a:lnTo>
                    <a:pt x="11" y="3217"/>
                  </a:lnTo>
                  <a:lnTo>
                    <a:pt x="2" y="3189"/>
                  </a:lnTo>
                  <a:lnTo>
                    <a:pt x="0" y="3159"/>
                  </a:lnTo>
                  <a:lnTo>
                    <a:pt x="2" y="3129"/>
                  </a:lnTo>
                  <a:lnTo>
                    <a:pt x="11" y="3100"/>
                  </a:lnTo>
                  <a:lnTo>
                    <a:pt x="25" y="3075"/>
                  </a:lnTo>
                  <a:lnTo>
                    <a:pt x="43" y="3052"/>
                  </a:lnTo>
                  <a:lnTo>
                    <a:pt x="65" y="3034"/>
                  </a:lnTo>
                  <a:lnTo>
                    <a:pt x="91" y="3021"/>
                  </a:lnTo>
                  <a:lnTo>
                    <a:pt x="119" y="3011"/>
                  </a:lnTo>
                  <a:lnTo>
                    <a:pt x="149" y="3008"/>
                  </a:lnTo>
                  <a:lnTo>
                    <a:pt x="193" y="3008"/>
                  </a:lnTo>
                  <a:lnTo>
                    <a:pt x="204" y="2912"/>
                  </a:lnTo>
                  <a:lnTo>
                    <a:pt x="221" y="2818"/>
                  </a:lnTo>
                  <a:lnTo>
                    <a:pt x="242" y="2727"/>
                  </a:lnTo>
                  <a:lnTo>
                    <a:pt x="266" y="2638"/>
                  </a:lnTo>
                  <a:lnTo>
                    <a:pt x="295" y="2551"/>
                  </a:lnTo>
                  <a:lnTo>
                    <a:pt x="327" y="2468"/>
                  </a:lnTo>
                  <a:lnTo>
                    <a:pt x="364" y="2387"/>
                  </a:lnTo>
                  <a:lnTo>
                    <a:pt x="402" y="2308"/>
                  </a:lnTo>
                  <a:lnTo>
                    <a:pt x="442" y="2231"/>
                  </a:lnTo>
                  <a:lnTo>
                    <a:pt x="484" y="2157"/>
                  </a:lnTo>
                  <a:lnTo>
                    <a:pt x="528" y="2087"/>
                  </a:lnTo>
                  <a:lnTo>
                    <a:pt x="573" y="2017"/>
                  </a:lnTo>
                  <a:lnTo>
                    <a:pt x="620" y="1950"/>
                  </a:lnTo>
                  <a:lnTo>
                    <a:pt x="666" y="1887"/>
                  </a:lnTo>
                  <a:lnTo>
                    <a:pt x="713" y="1825"/>
                  </a:lnTo>
                  <a:lnTo>
                    <a:pt x="759" y="1766"/>
                  </a:lnTo>
                  <a:lnTo>
                    <a:pt x="805" y="1709"/>
                  </a:lnTo>
                  <a:lnTo>
                    <a:pt x="850" y="1655"/>
                  </a:lnTo>
                  <a:lnTo>
                    <a:pt x="804" y="1600"/>
                  </a:lnTo>
                  <a:lnTo>
                    <a:pt x="759" y="1544"/>
                  </a:lnTo>
                  <a:lnTo>
                    <a:pt x="713" y="1484"/>
                  </a:lnTo>
                  <a:lnTo>
                    <a:pt x="666" y="1423"/>
                  </a:lnTo>
                  <a:lnTo>
                    <a:pt x="620" y="1359"/>
                  </a:lnTo>
                  <a:lnTo>
                    <a:pt x="573" y="1292"/>
                  </a:lnTo>
                  <a:lnTo>
                    <a:pt x="528" y="1223"/>
                  </a:lnTo>
                  <a:lnTo>
                    <a:pt x="484" y="1152"/>
                  </a:lnTo>
                  <a:lnTo>
                    <a:pt x="442" y="1078"/>
                  </a:lnTo>
                  <a:lnTo>
                    <a:pt x="401" y="1001"/>
                  </a:lnTo>
                  <a:lnTo>
                    <a:pt x="364" y="923"/>
                  </a:lnTo>
                  <a:lnTo>
                    <a:pt x="327" y="841"/>
                  </a:lnTo>
                  <a:lnTo>
                    <a:pt x="295" y="757"/>
                  </a:lnTo>
                  <a:lnTo>
                    <a:pt x="266" y="671"/>
                  </a:lnTo>
                  <a:lnTo>
                    <a:pt x="242" y="583"/>
                  </a:lnTo>
                  <a:lnTo>
                    <a:pt x="221" y="491"/>
                  </a:lnTo>
                  <a:lnTo>
                    <a:pt x="204" y="398"/>
                  </a:lnTo>
                  <a:lnTo>
                    <a:pt x="193" y="301"/>
                  </a:lnTo>
                  <a:lnTo>
                    <a:pt x="149" y="301"/>
                  </a:lnTo>
                  <a:lnTo>
                    <a:pt x="119" y="298"/>
                  </a:lnTo>
                  <a:lnTo>
                    <a:pt x="91" y="289"/>
                  </a:lnTo>
                  <a:lnTo>
                    <a:pt x="65" y="275"/>
                  </a:lnTo>
                  <a:lnTo>
                    <a:pt x="43" y="257"/>
                  </a:lnTo>
                  <a:lnTo>
                    <a:pt x="25" y="234"/>
                  </a:lnTo>
                  <a:lnTo>
                    <a:pt x="11" y="209"/>
                  </a:lnTo>
                  <a:lnTo>
                    <a:pt x="2" y="180"/>
                  </a:lnTo>
                  <a:lnTo>
                    <a:pt x="0" y="150"/>
                  </a:lnTo>
                  <a:lnTo>
                    <a:pt x="2" y="120"/>
                  </a:lnTo>
                  <a:lnTo>
                    <a:pt x="11" y="92"/>
                  </a:lnTo>
                  <a:lnTo>
                    <a:pt x="25" y="67"/>
                  </a:lnTo>
                  <a:lnTo>
                    <a:pt x="43" y="44"/>
                  </a:lnTo>
                  <a:lnTo>
                    <a:pt x="65" y="25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34" name="Group 233"/>
          <p:cNvGrpSpPr/>
          <p:nvPr/>
        </p:nvGrpSpPr>
        <p:grpSpPr>
          <a:xfrm>
            <a:off x="4984742" y="5599816"/>
            <a:ext cx="668166" cy="602808"/>
            <a:chOff x="-1527175" y="3087688"/>
            <a:chExt cx="835025" cy="752475"/>
          </a:xfrm>
          <a:solidFill>
            <a:schemeClr val="bg1"/>
          </a:solidFill>
        </p:grpSpPr>
        <p:sp>
          <p:nvSpPr>
            <p:cNvPr id="235" name="Rectangle 147"/>
            <p:cNvSpPr>
              <a:spLocks noChangeArrowheads="1"/>
            </p:cNvSpPr>
            <p:nvPr/>
          </p:nvSpPr>
          <p:spPr bwMode="auto">
            <a:xfrm>
              <a:off x="-1406525" y="3467101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6" name="Rectangle 148"/>
            <p:cNvSpPr>
              <a:spLocks noChangeArrowheads="1"/>
            </p:cNvSpPr>
            <p:nvPr/>
          </p:nvSpPr>
          <p:spPr bwMode="auto">
            <a:xfrm>
              <a:off x="-1406525" y="3584576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7" name="Rectangle 149"/>
            <p:cNvSpPr>
              <a:spLocks noChangeArrowheads="1"/>
            </p:cNvSpPr>
            <p:nvPr/>
          </p:nvSpPr>
          <p:spPr bwMode="auto">
            <a:xfrm>
              <a:off x="-1282700" y="3348038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8" name="Rectangle 150"/>
            <p:cNvSpPr>
              <a:spLocks noChangeArrowheads="1"/>
            </p:cNvSpPr>
            <p:nvPr/>
          </p:nvSpPr>
          <p:spPr bwMode="auto">
            <a:xfrm>
              <a:off x="-1282700" y="3467101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9" name="Rectangle 151"/>
            <p:cNvSpPr>
              <a:spLocks noChangeArrowheads="1"/>
            </p:cNvSpPr>
            <p:nvPr/>
          </p:nvSpPr>
          <p:spPr bwMode="auto">
            <a:xfrm>
              <a:off x="-1282700" y="3584576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0" name="Freeform 152"/>
            <p:cNvSpPr>
              <a:spLocks noEditPoints="1"/>
            </p:cNvSpPr>
            <p:nvPr/>
          </p:nvSpPr>
          <p:spPr bwMode="auto">
            <a:xfrm>
              <a:off x="-1527175" y="3087688"/>
              <a:ext cx="835025" cy="752475"/>
            </a:xfrm>
            <a:custGeom>
              <a:avLst/>
              <a:gdLst>
                <a:gd name="T0" fmla="*/ 2510 w 3679"/>
                <a:gd name="T1" fmla="*/ 3044 h 3314"/>
                <a:gd name="T2" fmla="*/ 2498 w 3679"/>
                <a:gd name="T3" fmla="*/ 3153 h 3314"/>
                <a:gd name="T4" fmla="*/ 2587 w 3679"/>
                <a:gd name="T5" fmla="*/ 3210 h 3314"/>
                <a:gd name="T6" fmla="*/ 2677 w 3679"/>
                <a:gd name="T7" fmla="*/ 3153 h 3314"/>
                <a:gd name="T8" fmla="*/ 2666 w 3679"/>
                <a:gd name="T9" fmla="*/ 3044 h 3314"/>
                <a:gd name="T10" fmla="*/ 1698 w 3679"/>
                <a:gd name="T11" fmla="*/ 2105 h 3314"/>
                <a:gd name="T12" fmla="*/ 1608 w 3679"/>
                <a:gd name="T13" fmla="*/ 2161 h 3314"/>
                <a:gd name="T14" fmla="*/ 1620 w 3679"/>
                <a:gd name="T15" fmla="*/ 2270 h 3314"/>
                <a:gd name="T16" fmla="*/ 1721 w 3679"/>
                <a:gd name="T17" fmla="*/ 2306 h 3314"/>
                <a:gd name="T18" fmla="*/ 1797 w 3679"/>
                <a:gd name="T19" fmla="*/ 2230 h 3314"/>
                <a:gd name="T20" fmla="*/ 1760 w 3679"/>
                <a:gd name="T21" fmla="*/ 2127 h 3314"/>
                <a:gd name="T22" fmla="*/ 3453 w 3679"/>
                <a:gd name="T23" fmla="*/ 2108 h 3314"/>
                <a:gd name="T24" fmla="*/ 3379 w 3679"/>
                <a:gd name="T25" fmla="*/ 2183 h 3314"/>
                <a:gd name="T26" fmla="*/ 3414 w 3679"/>
                <a:gd name="T27" fmla="*/ 2286 h 3314"/>
                <a:gd name="T28" fmla="*/ 3521 w 3679"/>
                <a:gd name="T29" fmla="*/ 2298 h 3314"/>
                <a:gd name="T30" fmla="*/ 3577 w 3679"/>
                <a:gd name="T31" fmla="*/ 2206 h 3314"/>
                <a:gd name="T32" fmla="*/ 3521 w 3679"/>
                <a:gd name="T33" fmla="*/ 2114 h 3314"/>
                <a:gd name="T34" fmla="*/ 3113 w 3679"/>
                <a:gd name="T35" fmla="*/ 1608 h 3314"/>
                <a:gd name="T36" fmla="*/ 2637 w 3679"/>
                <a:gd name="T37" fmla="*/ 2015 h 3314"/>
                <a:gd name="T38" fmla="*/ 2501 w 3679"/>
                <a:gd name="T39" fmla="*/ 2028 h 3314"/>
                <a:gd name="T40" fmla="*/ 2011 w 3679"/>
                <a:gd name="T41" fmla="*/ 1723 h 3314"/>
                <a:gd name="T42" fmla="*/ 1927 w 3679"/>
                <a:gd name="T43" fmla="*/ 1751 h 3314"/>
                <a:gd name="T44" fmla="*/ 1921 w 3679"/>
                <a:gd name="T45" fmla="*/ 1840 h 3314"/>
                <a:gd name="T46" fmla="*/ 2406 w 3679"/>
                <a:gd name="T47" fmla="*/ 2289 h 3314"/>
                <a:gd name="T48" fmla="*/ 2519 w 3679"/>
                <a:gd name="T49" fmla="*/ 2400 h 3314"/>
                <a:gd name="T50" fmla="*/ 2685 w 3679"/>
                <a:gd name="T51" fmla="*/ 2384 h 3314"/>
                <a:gd name="T52" fmla="*/ 2779 w 3679"/>
                <a:gd name="T53" fmla="*/ 2247 h 3314"/>
                <a:gd name="T54" fmla="*/ 3193 w 3679"/>
                <a:gd name="T55" fmla="*/ 1749 h 3314"/>
                <a:gd name="T56" fmla="*/ 3220 w 3679"/>
                <a:gd name="T57" fmla="*/ 1655 h 3314"/>
                <a:gd name="T58" fmla="*/ 3151 w 3679"/>
                <a:gd name="T59" fmla="*/ 1601 h 3314"/>
                <a:gd name="T60" fmla="*/ 2510 w 3679"/>
                <a:gd name="T61" fmla="*/ 1241 h 3314"/>
                <a:gd name="T62" fmla="*/ 2498 w 3679"/>
                <a:gd name="T63" fmla="*/ 1350 h 3314"/>
                <a:gd name="T64" fmla="*/ 2587 w 3679"/>
                <a:gd name="T65" fmla="*/ 1406 h 3314"/>
                <a:gd name="T66" fmla="*/ 2677 w 3679"/>
                <a:gd name="T67" fmla="*/ 1350 h 3314"/>
                <a:gd name="T68" fmla="*/ 2666 w 3679"/>
                <a:gd name="T69" fmla="*/ 1241 h 3314"/>
                <a:gd name="T70" fmla="*/ 282 w 3679"/>
                <a:gd name="T71" fmla="*/ 763 h 3314"/>
                <a:gd name="T72" fmla="*/ 1546 w 3679"/>
                <a:gd name="T73" fmla="*/ 2534 h 3314"/>
                <a:gd name="T74" fmla="*/ 1499 w 3679"/>
                <a:gd name="T75" fmla="*/ 2124 h 3314"/>
                <a:gd name="T76" fmla="*/ 1600 w 3679"/>
                <a:gd name="T77" fmla="*/ 1737 h 3314"/>
                <a:gd name="T78" fmla="*/ 1620 w 3679"/>
                <a:gd name="T79" fmla="*/ 1477 h 3314"/>
                <a:gd name="T80" fmla="*/ 2071 w 3679"/>
                <a:gd name="T81" fmla="*/ 1232 h 3314"/>
                <a:gd name="T82" fmla="*/ 2430 w 3679"/>
                <a:gd name="T83" fmla="*/ 1111 h 3314"/>
                <a:gd name="T84" fmla="*/ 2746 w 3679"/>
                <a:gd name="T85" fmla="*/ 1112 h 3314"/>
                <a:gd name="T86" fmla="*/ 2036 w 3679"/>
                <a:gd name="T87" fmla="*/ 501 h 3314"/>
                <a:gd name="T88" fmla="*/ 2837 w 3679"/>
                <a:gd name="T89" fmla="*/ 3 h 3314"/>
                <a:gd name="T90" fmla="*/ 2984 w 3679"/>
                <a:gd name="T91" fmla="*/ 94 h 3314"/>
                <a:gd name="T92" fmla="*/ 3029 w 3679"/>
                <a:gd name="T93" fmla="*/ 1195 h 3314"/>
                <a:gd name="T94" fmla="*/ 3367 w 3679"/>
                <a:gd name="T95" fmla="*/ 1432 h 3314"/>
                <a:gd name="T96" fmla="*/ 3595 w 3679"/>
                <a:gd name="T97" fmla="*/ 1782 h 3314"/>
                <a:gd name="T98" fmla="*/ 3679 w 3679"/>
                <a:gd name="T99" fmla="*/ 2206 h 3314"/>
                <a:gd name="T100" fmla="*/ 3601 w 3679"/>
                <a:gd name="T101" fmla="*/ 2619 h 3314"/>
                <a:gd name="T102" fmla="*/ 3387 w 3679"/>
                <a:gd name="T103" fmla="*/ 2961 h 3314"/>
                <a:gd name="T104" fmla="*/ 3067 w 3679"/>
                <a:gd name="T105" fmla="*/ 3201 h 3314"/>
                <a:gd name="T106" fmla="*/ 2673 w 3679"/>
                <a:gd name="T107" fmla="*/ 3310 h 3314"/>
                <a:gd name="T108" fmla="*/ 2259 w 3679"/>
                <a:gd name="T109" fmla="*/ 3262 h 3314"/>
                <a:gd name="T110" fmla="*/ 1907 w 3679"/>
                <a:gd name="T111" fmla="*/ 3071 h 3314"/>
                <a:gd name="T112" fmla="*/ 94 w 3679"/>
                <a:gd name="T113" fmla="*/ 3026 h 3314"/>
                <a:gd name="T114" fmla="*/ 3 w 3679"/>
                <a:gd name="T115" fmla="*/ 2877 h 3314"/>
                <a:gd name="T116" fmla="*/ 26 w 3679"/>
                <a:gd name="T117" fmla="*/ 125 h 3314"/>
                <a:gd name="T118" fmla="*/ 156 w 3679"/>
                <a:gd name="T119" fmla="*/ 12 h 3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79" h="3314">
                  <a:moveTo>
                    <a:pt x="2587" y="3006"/>
                  </a:moveTo>
                  <a:lnTo>
                    <a:pt x="2564" y="3010"/>
                  </a:lnTo>
                  <a:lnTo>
                    <a:pt x="2544" y="3017"/>
                  </a:lnTo>
                  <a:lnTo>
                    <a:pt x="2525" y="3029"/>
                  </a:lnTo>
                  <a:lnTo>
                    <a:pt x="2510" y="3044"/>
                  </a:lnTo>
                  <a:lnTo>
                    <a:pt x="2498" y="3064"/>
                  </a:lnTo>
                  <a:lnTo>
                    <a:pt x="2491" y="3085"/>
                  </a:lnTo>
                  <a:lnTo>
                    <a:pt x="2487" y="3108"/>
                  </a:lnTo>
                  <a:lnTo>
                    <a:pt x="2491" y="3133"/>
                  </a:lnTo>
                  <a:lnTo>
                    <a:pt x="2498" y="3153"/>
                  </a:lnTo>
                  <a:lnTo>
                    <a:pt x="2510" y="3171"/>
                  </a:lnTo>
                  <a:lnTo>
                    <a:pt x="2525" y="3188"/>
                  </a:lnTo>
                  <a:lnTo>
                    <a:pt x="2544" y="3200"/>
                  </a:lnTo>
                  <a:lnTo>
                    <a:pt x="2564" y="3207"/>
                  </a:lnTo>
                  <a:lnTo>
                    <a:pt x="2587" y="3210"/>
                  </a:lnTo>
                  <a:lnTo>
                    <a:pt x="2611" y="3207"/>
                  </a:lnTo>
                  <a:lnTo>
                    <a:pt x="2632" y="3200"/>
                  </a:lnTo>
                  <a:lnTo>
                    <a:pt x="2650" y="3188"/>
                  </a:lnTo>
                  <a:lnTo>
                    <a:pt x="2666" y="3171"/>
                  </a:lnTo>
                  <a:lnTo>
                    <a:pt x="2677" y="3153"/>
                  </a:lnTo>
                  <a:lnTo>
                    <a:pt x="2685" y="3133"/>
                  </a:lnTo>
                  <a:lnTo>
                    <a:pt x="2687" y="3108"/>
                  </a:lnTo>
                  <a:lnTo>
                    <a:pt x="2685" y="3085"/>
                  </a:lnTo>
                  <a:lnTo>
                    <a:pt x="2677" y="3064"/>
                  </a:lnTo>
                  <a:lnTo>
                    <a:pt x="2666" y="3044"/>
                  </a:lnTo>
                  <a:lnTo>
                    <a:pt x="2650" y="3029"/>
                  </a:lnTo>
                  <a:lnTo>
                    <a:pt x="2632" y="3017"/>
                  </a:lnTo>
                  <a:lnTo>
                    <a:pt x="2611" y="3010"/>
                  </a:lnTo>
                  <a:lnTo>
                    <a:pt x="2587" y="3006"/>
                  </a:lnTo>
                  <a:close/>
                  <a:moveTo>
                    <a:pt x="1698" y="2105"/>
                  </a:moveTo>
                  <a:lnTo>
                    <a:pt x="1676" y="2108"/>
                  </a:lnTo>
                  <a:lnTo>
                    <a:pt x="1654" y="2116"/>
                  </a:lnTo>
                  <a:lnTo>
                    <a:pt x="1636" y="2127"/>
                  </a:lnTo>
                  <a:lnTo>
                    <a:pt x="1620" y="2143"/>
                  </a:lnTo>
                  <a:lnTo>
                    <a:pt x="1608" y="2161"/>
                  </a:lnTo>
                  <a:lnTo>
                    <a:pt x="1601" y="2183"/>
                  </a:lnTo>
                  <a:lnTo>
                    <a:pt x="1598" y="2206"/>
                  </a:lnTo>
                  <a:lnTo>
                    <a:pt x="1601" y="2230"/>
                  </a:lnTo>
                  <a:lnTo>
                    <a:pt x="1608" y="2251"/>
                  </a:lnTo>
                  <a:lnTo>
                    <a:pt x="1620" y="2270"/>
                  </a:lnTo>
                  <a:lnTo>
                    <a:pt x="1636" y="2286"/>
                  </a:lnTo>
                  <a:lnTo>
                    <a:pt x="1654" y="2298"/>
                  </a:lnTo>
                  <a:lnTo>
                    <a:pt x="1676" y="2306"/>
                  </a:lnTo>
                  <a:lnTo>
                    <a:pt x="1698" y="2308"/>
                  </a:lnTo>
                  <a:lnTo>
                    <a:pt x="1721" y="2306"/>
                  </a:lnTo>
                  <a:lnTo>
                    <a:pt x="1742" y="2298"/>
                  </a:lnTo>
                  <a:lnTo>
                    <a:pt x="1761" y="2286"/>
                  </a:lnTo>
                  <a:lnTo>
                    <a:pt x="1776" y="2270"/>
                  </a:lnTo>
                  <a:lnTo>
                    <a:pt x="1789" y="2251"/>
                  </a:lnTo>
                  <a:lnTo>
                    <a:pt x="1797" y="2230"/>
                  </a:lnTo>
                  <a:lnTo>
                    <a:pt x="1799" y="2206"/>
                  </a:lnTo>
                  <a:lnTo>
                    <a:pt x="1795" y="2183"/>
                  </a:lnTo>
                  <a:lnTo>
                    <a:pt x="1789" y="2161"/>
                  </a:lnTo>
                  <a:lnTo>
                    <a:pt x="1776" y="2143"/>
                  </a:lnTo>
                  <a:lnTo>
                    <a:pt x="1760" y="2127"/>
                  </a:lnTo>
                  <a:lnTo>
                    <a:pt x="1742" y="2116"/>
                  </a:lnTo>
                  <a:lnTo>
                    <a:pt x="1721" y="2108"/>
                  </a:lnTo>
                  <a:lnTo>
                    <a:pt x="1698" y="2105"/>
                  </a:lnTo>
                  <a:close/>
                  <a:moveTo>
                    <a:pt x="3477" y="2104"/>
                  </a:moveTo>
                  <a:lnTo>
                    <a:pt x="3453" y="2108"/>
                  </a:lnTo>
                  <a:lnTo>
                    <a:pt x="3433" y="2114"/>
                  </a:lnTo>
                  <a:lnTo>
                    <a:pt x="3414" y="2127"/>
                  </a:lnTo>
                  <a:lnTo>
                    <a:pt x="3399" y="2143"/>
                  </a:lnTo>
                  <a:lnTo>
                    <a:pt x="3386" y="2161"/>
                  </a:lnTo>
                  <a:lnTo>
                    <a:pt x="3379" y="2183"/>
                  </a:lnTo>
                  <a:lnTo>
                    <a:pt x="3376" y="2206"/>
                  </a:lnTo>
                  <a:lnTo>
                    <a:pt x="3379" y="2230"/>
                  </a:lnTo>
                  <a:lnTo>
                    <a:pt x="3386" y="2251"/>
                  </a:lnTo>
                  <a:lnTo>
                    <a:pt x="3399" y="2270"/>
                  </a:lnTo>
                  <a:lnTo>
                    <a:pt x="3414" y="2286"/>
                  </a:lnTo>
                  <a:lnTo>
                    <a:pt x="3433" y="2298"/>
                  </a:lnTo>
                  <a:lnTo>
                    <a:pt x="3453" y="2306"/>
                  </a:lnTo>
                  <a:lnTo>
                    <a:pt x="3477" y="2308"/>
                  </a:lnTo>
                  <a:lnTo>
                    <a:pt x="3499" y="2306"/>
                  </a:lnTo>
                  <a:lnTo>
                    <a:pt x="3521" y="2298"/>
                  </a:lnTo>
                  <a:lnTo>
                    <a:pt x="3540" y="2286"/>
                  </a:lnTo>
                  <a:lnTo>
                    <a:pt x="3555" y="2270"/>
                  </a:lnTo>
                  <a:lnTo>
                    <a:pt x="3567" y="2251"/>
                  </a:lnTo>
                  <a:lnTo>
                    <a:pt x="3574" y="2230"/>
                  </a:lnTo>
                  <a:lnTo>
                    <a:pt x="3577" y="2206"/>
                  </a:lnTo>
                  <a:lnTo>
                    <a:pt x="3574" y="2183"/>
                  </a:lnTo>
                  <a:lnTo>
                    <a:pt x="3567" y="2161"/>
                  </a:lnTo>
                  <a:lnTo>
                    <a:pt x="3555" y="2143"/>
                  </a:lnTo>
                  <a:lnTo>
                    <a:pt x="3540" y="2127"/>
                  </a:lnTo>
                  <a:lnTo>
                    <a:pt x="3521" y="2114"/>
                  </a:lnTo>
                  <a:lnTo>
                    <a:pt x="3499" y="2108"/>
                  </a:lnTo>
                  <a:lnTo>
                    <a:pt x="3477" y="2104"/>
                  </a:lnTo>
                  <a:close/>
                  <a:moveTo>
                    <a:pt x="3151" y="1601"/>
                  </a:moveTo>
                  <a:lnTo>
                    <a:pt x="3132" y="1602"/>
                  </a:lnTo>
                  <a:lnTo>
                    <a:pt x="3113" y="1608"/>
                  </a:lnTo>
                  <a:lnTo>
                    <a:pt x="3094" y="1618"/>
                  </a:lnTo>
                  <a:lnTo>
                    <a:pt x="3078" y="1632"/>
                  </a:lnTo>
                  <a:lnTo>
                    <a:pt x="2680" y="2034"/>
                  </a:lnTo>
                  <a:lnTo>
                    <a:pt x="2659" y="2024"/>
                  </a:lnTo>
                  <a:lnTo>
                    <a:pt x="2637" y="2015"/>
                  </a:lnTo>
                  <a:lnTo>
                    <a:pt x="2613" y="2009"/>
                  </a:lnTo>
                  <a:lnTo>
                    <a:pt x="2587" y="2008"/>
                  </a:lnTo>
                  <a:lnTo>
                    <a:pt x="2557" y="2010"/>
                  </a:lnTo>
                  <a:lnTo>
                    <a:pt x="2528" y="2017"/>
                  </a:lnTo>
                  <a:lnTo>
                    <a:pt x="2501" y="2028"/>
                  </a:lnTo>
                  <a:lnTo>
                    <a:pt x="2477" y="2044"/>
                  </a:lnTo>
                  <a:lnTo>
                    <a:pt x="2455" y="2063"/>
                  </a:lnTo>
                  <a:lnTo>
                    <a:pt x="2048" y="1741"/>
                  </a:lnTo>
                  <a:lnTo>
                    <a:pt x="2029" y="1729"/>
                  </a:lnTo>
                  <a:lnTo>
                    <a:pt x="2011" y="1723"/>
                  </a:lnTo>
                  <a:lnTo>
                    <a:pt x="1992" y="1721"/>
                  </a:lnTo>
                  <a:lnTo>
                    <a:pt x="1974" y="1722"/>
                  </a:lnTo>
                  <a:lnTo>
                    <a:pt x="1956" y="1728"/>
                  </a:lnTo>
                  <a:lnTo>
                    <a:pt x="1940" y="1737"/>
                  </a:lnTo>
                  <a:lnTo>
                    <a:pt x="1927" y="1751"/>
                  </a:lnTo>
                  <a:lnTo>
                    <a:pt x="1916" y="1768"/>
                  </a:lnTo>
                  <a:lnTo>
                    <a:pt x="1912" y="1785"/>
                  </a:lnTo>
                  <a:lnTo>
                    <a:pt x="1911" y="1804"/>
                  </a:lnTo>
                  <a:lnTo>
                    <a:pt x="1913" y="1823"/>
                  </a:lnTo>
                  <a:lnTo>
                    <a:pt x="1921" y="1840"/>
                  </a:lnTo>
                  <a:lnTo>
                    <a:pt x="1931" y="1858"/>
                  </a:lnTo>
                  <a:lnTo>
                    <a:pt x="1946" y="1872"/>
                  </a:lnTo>
                  <a:lnTo>
                    <a:pt x="2391" y="2222"/>
                  </a:lnTo>
                  <a:lnTo>
                    <a:pt x="2396" y="2257"/>
                  </a:lnTo>
                  <a:lnTo>
                    <a:pt x="2406" y="2289"/>
                  </a:lnTo>
                  <a:lnTo>
                    <a:pt x="2421" y="2318"/>
                  </a:lnTo>
                  <a:lnTo>
                    <a:pt x="2440" y="2345"/>
                  </a:lnTo>
                  <a:lnTo>
                    <a:pt x="2464" y="2367"/>
                  </a:lnTo>
                  <a:lnTo>
                    <a:pt x="2490" y="2385"/>
                  </a:lnTo>
                  <a:lnTo>
                    <a:pt x="2519" y="2400"/>
                  </a:lnTo>
                  <a:lnTo>
                    <a:pt x="2552" y="2408"/>
                  </a:lnTo>
                  <a:lnTo>
                    <a:pt x="2586" y="2411"/>
                  </a:lnTo>
                  <a:lnTo>
                    <a:pt x="2621" y="2408"/>
                  </a:lnTo>
                  <a:lnTo>
                    <a:pt x="2655" y="2399"/>
                  </a:lnTo>
                  <a:lnTo>
                    <a:pt x="2685" y="2384"/>
                  </a:lnTo>
                  <a:lnTo>
                    <a:pt x="2712" y="2364"/>
                  </a:lnTo>
                  <a:lnTo>
                    <a:pt x="2736" y="2340"/>
                  </a:lnTo>
                  <a:lnTo>
                    <a:pt x="2755" y="2313"/>
                  </a:lnTo>
                  <a:lnTo>
                    <a:pt x="2770" y="2282"/>
                  </a:lnTo>
                  <a:lnTo>
                    <a:pt x="2779" y="2247"/>
                  </a:lnTo>
                  <a:lnTo>
                    <a:pt x="2782" y="2212"/>
                  </a:lnTo>
                  <a:lnTo>
                    <a:pt x="2781" y="2198"/>
                  </a:lnTo>
                  <a:lnTo>
                    <a:pt x="2778" y="2185"/>
                  </a:lnTo>
                  <a:lnTo>
                    <a:pt x="2775" y="2173"/>
                  </a:lnTo>
                  <a:lnTo>
                    <a:pt x="3193" y="1749"/>
                  </a:lnTo>
                  <a:lnTo>
                    <a:pt x="3208" y="1731"/>
                  </a:lnTo>
                  <a:lnTo>
                    <a:pt x="3217" y="1713"/>
                  </a:lnTo>
                  <a:lnTo>
                    <a:pt x="3222" y="1694"/>
                  </a:lnTo>
                  <a:lnTo>
                    <a:pt x="3223" y="1674"/>
                  </a:lnTo>
                  <a:lnTo>
                    <a:pt x="3220" y="1655"/>
                  </a:lnTo>
                  <a:lnTo>
                    <a:pt x="3213" y="1637"/>
                  </a:lnTo>
                  <a:lnTo>
                    <a:pt x="3202" y="1623"/>
                  </a:lnTo>
                  <a:lnTo>
                    <a:pt x="3187" y="1611"/>
                  </a:lnTo>
                  <a:lnTo>
                    <a:pt x="3170" y="1603"/>
                  </a:lnTo>
                  <a:lnTo>
                    <a:pt x="3151" y="1601"/>
                  </a:lnTo>
                  <a:close/>
                  <a:moveTo>
                    <a:pt x="2587" y="1203"/>
                  </a:moveTo>
                  <a:lnTo>
                    <a:pt x="2564" y="1205"/>
                  </a:lnTo>
                  <a:lnTo>
                    <a:pt x="2544" y="1213"/>
                  </a:lnTo>
                  <a:lnTo>
                    <a:pt x="2525" y="1225"/>
                  </a:lnTo>
                  <a:lnTo>
                    <a:pt x="2510" y="1241"/>
                  </a:lnTo>
                  <a:lnTo>
                    <a:pt x="2498" y="1260"/>
                  </a:lnTo>
                  <a:lnTo>
                    <a:pt x="2491" y="1281"/>
                  </a:lnTo>
                  <a:lnTo>
                    <a:pt x="2487" y="1305"/>
                  </a:lnTo>
                  <a:lnTo>
                    <a:pt x="2491" y="1328"/>
                  </a:lnTo>
                  <a:lnTo>
                    <a:pt x="2498" y="1350"/>
                  </a:lnTo>
                  <a:lnTo>
                    <a:pt x="2510" y="1368"/>
                  </a:lnTo>
                  <a:lnTo>
                    <a:pt x="2525" y="1384"/>
                  </a:lnTo>
                  <a:lnTo>
                    <a:pt x="2544" y="1396"/>
                  </a:lnTo>
                  <a:lnTo>
                    <a:pt x="2564" y="1404"/>
                  </a:lnTo>
                  <a:lnTo>
                    <a:pt x="2587" y="1406"/>
                  </a:lnTo>
                  <a:lnTo>
                    <a:pt x="2611" y="1404"/>
                  </a:lnTo>
                  <a:lnTo>
                    <a:pt x="2632" y="1396"/>
                  </a:lnTo>
                  <a:lnTo>
                    <a:pt x="2650" y="1384"/>
                  </a:lnTo>
                  <a:lnTo>
                    <a:pt x="2666" y="1368"/>
                  </a:lnTo>
                  <a:lnTo>
                    <a:pt x="2677" y="1350"/>
                  </a:lnTo>
                  <a:lnTo>
                    <a:pt x="2685" y="1328"/>
                  </a:lnTo>
                  <a:lnTo>
                    <a:pt x="2687" y="1305"/>
                  </a:lnTo>
                  <a:lnTo>
                    <a:pt x="2685" y="1281"/>
                  </a:lnTo>
                  <a:lnTo>
                    <a:pt x="2677" y="1260"/>
                  </a:lnTo>
                  <a:lnTo>
                    <a:pt x="2666" y="1241"/>
                  </a:lnTo>
                  <a:lnTo>
                    <a:pt x="2650" y="1225"/>
                  </a:lnTo>
                  <a:lnTo>
                    <a:pt x="2632" y="1213"/>
                  </a:lnTo>
                  <a:lnTo>
                    <a:pt x="2611" y="1205"/>
                  </a:lnTo>
                  <a:lnTo>
                    <a:pt x="2587" y="1203"/>
                  </a:lnTo>
                  <a:close/>
                  <a:moveTo>
                    <a:pt x="282" y="763"/>
                  </a:moveTo>
                  <a:lnTo>
                    <a:pt x="282" y="2755"/>
                  </a:lnTo>
                  <a:lnTo>
                    <a:pt x="1641" y="2755"/>
                  </a:lnTo>
                  <a:lnTo>
                    <a:pt x="1603" y="2684"/>
                  </a:lnTo>
                  <a:lnTo>
                    <a:pt x="1572" y="2611"/>
                  </a:lnTo>
                  <a:lnTo>
                    <a:pt x="1546" y="2534"/>
                  </a:lnTo>
                  <a:lnTo>
                    <a:pt x="1524" y="2455"/>
                  </a:lnTo>
                  <a:lnTo>
                    <a:pt x="1509" y="2375"/>
                  </a:lnTo>
                  <a:lnTo>
                    <a:pt x="1499" y="2291"/>
                  </a:lnTo>
                  <a:lnTo>
                    <a:pt x="1497" y="2206"/>
                  </a:lnTo>
                  <a:lnTo>
                    <a:pt x="1499" y="2124"/>
                  </a:lnTo>
                  <a:lnTo>
                    <a:pt x="1508" y="2042"/>
                  </a:lnTo>
                  <a:lnTo>
                    <a:pt x="1523" y="1962"/>
                  </a:lnTo>
                  <a:lnTo>
                    <a:pt x="1543" y="1885"/>
                  </a:lnTo>
                  <a:lnTo>
                    <a:pt x="1569" y="1809"/>
                  </a:lnTo>
                  <a:lnTo>
                    <a:pt x="1600" y="1737"/>
                  </a:lnTo>
                  <a:lnTo>
                    <a:pt x="1635" y="1667"/>
                  </a:lnTo>
                  <a:lnTo>
                    <a:pt x="1676" y="1601"/>
                  </a:lnTo>
                  <a:lnTo>
                    <a:pt x="1720" y="1537"/>
                  </a:lnTo>
                  <a:lnTo>
                    <a:pt x="1768" y="1477"/>
                  </a:lnTo>
                  <a:lnTo>
                    <a:pt x="1620" y="1477"/>
                  </a:lnTo>
                  <a:lnTo>
                    <a:pt x="1620" y="1147"/>
                  </a:lnTo>
                  <a:lnTo>
                    <a:pt x="1946" y="1147"/>
                  </a:lnTo>
                  <a:lnTo>
                    <a:pt x="1946" y="1313"/>
                  </a:lnTo>
                  <a:lnTo>
                    <a:pt x="2007" y="1271"/>
                  </a:lnTo>
                  <a:lnTo>
                    <a:pt x="2071" y="1232"/>
                  </a:lnTo>
                  <a:lnTo>
                    <a:pt x="2138" y="1198"/>
                  </a:lnTo>
                  <a:lnTo>
                    <a:pt x="2208" y="1169"/>
                  </a:lnTo>
                  <a:lnTo>
                    <a:pt x="2280" y="1144"/>
                  </a:lnTo>
                  <a:lnTo>
                    <a:pt x="2354" y="1125"/>
                  </a:lnTo>
                  <a:lnTo>
                    <a:pt x="2430" y="1111"/>
                  </a:lnTo>
                  <a:lnTo>
                    <a:pt x="2508" y="1102"/>
                  </a:lnTo>
                  <a:lnTo>
                    <a:pt x="2587" y="1100"/>
                  </a:lnTo>
                  <a:lnTo>
                    <a:pt x="2641" y="1101"/>
                  </a:lnTo>
                  <a:lnTo>
                    <a:pt x="2694" y="1105"/>
                  </a:lnTo>
                  <a:lnTo>
                    <a:pt x="2746" y="1112"/>
                  </a:lnTo>
                  <a:lnTo>
                    <a:pt x="2746" y="763"/>
                  </a:lnTo>
                  <a:lnTo>
                    <a:pt x="282" y="763"/>
                  </a:lnTo>
                  <a:close/>
                  <a:moveTo>
                    <a:pt x="992" y="227"/>
                  </a:moveTo>
                  <a:lnTo>
                    <a:pt x="992" y="501"/>
                  </a:lnTo>
                  <a:lnTo>
                    <a:pt x="2036" y="501"/>
                  </a:lnTo>
                  <a:lnTo>
                    <a:pt x="2036" y="227"/>
                  </a:lnTo>
                  <a:lnTo>
                    <a:pt x="992" y="227"/>
                  </a:lnTo>
                  <a:close/>
                  <a:moveTo>
                    <a:pt x="228" y="0"/>
                  </a:moveTo>
                  <a:lnTo>
                    <a:pt x="2799" y="0"/>
                  </a:lnTo>
                  <a:lnTo>
                    <a:pt x="2837" y="3"/>
                  </a:lnTo>
                  <a:lnTo>
                    <a:pt x="2872" y="12"/>
                  </a:lnTo>
                  <a:lnTo>
                    <a:pt x="2905" y="25"/>
                  </a:lnTo>
                  <a:lnTo>
                    <a:pt x="2935" y="45"/>
                  </a:lnTo>
                  <a:lnTo>
                    <a:pt x="2961" y="68"/>
                  </a:lnTo>
                  <a:lnTo>
                    <a:pt x="2984" y="94"/>
                  </a:lnTo>
                  <a:lnTo>
                    <a:pt x="3003" y="125"/>
                  </a:lnTo>
                  <a:lnTo>
                    <a:pt x="3016" y="158"/>
                  </a:lnTo>
                  <a:lnTo>
                    <a:pt x="3026" y="194"/>
                  </a:lnTo>
                  <a:lnTo>
                    <a:pt x="3029" y="232"/>
                  </a:lnTo>
                  <a:lnTo>
                    <a:pt x="3029" y="1195"/>
                  </a:lnTo>
                  <a:lnTo>
                    <a:pt x="3104" y="1232"/>
                  </a:lnTo>
                  <a:lnTo>
                    <a:pt x="3175" y="1274"/>
                  </a:lnTo>
                  <a:lnTo>
                    <a:pt x="3243" y="1322"/>
                  </a:lnTo>
                  <a:lnTo>
                    <a:pt x="3307" y="1375"/>
                  </a:lnTo>
                  <a:lnTo>
                    <a:pt x="3367" y="1432"/>
                  </a:lnTo>
                  <a:lnTo>
                    <a:pt x="3423" y="1495"/>
                  </a:lnTo>
                  <a:lnTo>
                    <a:pt x="3474" y="1561"/>
                  </a:lnTo>
                  <a:lnTo>
                    <a:pt x="3520" y="1631"/>
                  </a:lnTo>
                  <a:lnTo>
                    <a:pt x="3560" y="1704"/>
                  </a:lnTo>
                  <a:lnTo>
                    <a:pt x="3595" y="1782"/>
                  </a:lnTo>
                  <a:lnTo>
                    <a:pt x="3625" y="1861"/>
                  </a:lnTo>
                  <a:lnTo>
                    <a:pt x="3648" y="1945"/>
                  </a:lnTo>
                  <a:lnTo>
                    <a:pt x="3665" y="2030"/>
                  </a:lnTo>
                  <a:lnTo>
                    <a:pt x="3676" y="2117"/>
                  </a:lnTo>
                  <a:lnTo>
                    <a:pt x="3679" y="2206"/>
                  </a:lnTo>
                  <a:lnTo>
                    <a:pt x="3677" y="2293"/>
                  </a:lnTo>
                  <a:lnTo>
                    <a:pt x="3667" y="2378"/>
                  </a:lnTo>
                  <a:lnTo>
                    <a:pt x="3651" y="2461"/>
                  </a:lnTo>
                  <a:lnTo>
                    <a:pt x="3629" y="2541"/>
                  </a:lnTo>
                  <a:lnTo>
                    <a:pt x="3601" y="2619"/>
                  </a:lnTo>
                  <a:lnTo>
                    <a:pt x="3568" y="2693"/>
                  </a:lnTo>
                  <a:lnTo>
                    <a:pt x="3531" y="2766"/>
                  </a:lnTo>
                  <a:lnTo>
                    <a:pt x="3487" y="2833"/>
                  </a:lnTo>
                  <a:lnTo>
                    <a:pt x="3439" y="2899"/>
                  </a:lnTo>
                  <a:lnTo>
                    <a:pt x="3387" y="2961"/>
                  </a:lnTo>
                  <a:lnTo>
                    <a:pt x="3331" y="3017"/>
                  </a:lnTo>
                  <a:lnTo>
                    <a:pt x="3271" y="3071"/>
                  </a:lnTo>
                  <a:lnTo>
                    <a:pt x="3206" y="3119"/>
                  </a:lnTo>
                  <a:lnTo>
                    <a:pt x="3139" y="3162"/>
                  </a:lnTo>
                  <a:lnTo>
                    <a:pt x="3067" y="3201"/>
                  </a:lnTo>
                  <a:lnTo>
                    <a:pt x="2994" y="3235"/>
                  </a:lnTo>
                  <a:lnTo>
                    <a:pt x="2917" y="3262"/>
                  </a:lnTo>
                  <a:lnTo>
                    <a:pt x="2838" y="3284"/>
                  </a:lnTo>
                  <a:lnTo>
                    <a:pt x="2756" y="3300"/>
                  </a:lnTo>
                  <a:lnTo>
                    <a:pt x="2673" y="3310"/>
                  </a:lnTo>
                  <a:lnTo>
                    <a:pt x="2587" y="3314"/>
                  </a:lnTo>
                  <a:lnTo>
                    <a:pt x="2502" y="3310"/>
                  </a:lnTo>
                  <a:lnTo>
                    <a:pt x="2419" y="3300"/>
                  </a:lnTo>
                  <a:lnTo>
                    <a:pt x="2338" y="3284"/>
                  </a:lnTo>
                  <a:lnTo>
                    <a:pt x="2259" y="3262"/>
                  </a:lnTo>
                  <a:lnTo>
                    <a:pt x="2182" y="3235"/>
                  </a:lnTo>
                  <a:lnTo>
                    <a:pt x="2109" y="3201"/>
                  </a:lnTo>
                  <a:lnTo>
                    <a:pt x="2038" y="3162"/>
                  </a:lnTo>
                  <a:lnTo>
                    <a:pt x="1971" y="3119"/>
                  </a:lnTo>
                  <a:lnTo>
                    <a:pt x="1907" y="3071"/>
                  </a:lnTo>
                  <a:lnTo>
                    <a:pt x="228" y="3071"/>
                  </a:lnTo>
                  <a:lnTo>
                    <a:pt x="191" y="3067"/>
                  </a:lnTo>
                  <a:lnTo>
                    <a:pt x="156" y="3059"/>
                  </a:lnTo>
                  <a:lnTo>
                    <a:pt x="123" y="3044"/>
                  </a:lnTo>
                  <a:lnTo>
                    <a:pt x="94" y="3026"/>
                  </a:lnTo>
                  <a:lnTo>
                    <a:pt x="67" y="3003"/>
                  </a:lnTo>
                  <a:lnTo>
                    <a:pt x="44" y="2975"/>
                  </a:lnTo>
                  <a:lnTo>
                    <a:pt x="26" y="2946"/>
                  </a:lnTo>
                  <a:lnTo>
                    <a:pt x="11" y="2912"/>
                  </a:lnTo>
                  <a:lnTo>
                    <a:pt x="3" y="2877"/>
                  </a:lnTo>
                  <a:lnTo>
                    <a:pt x="0" y="2839"/>
                  </a:lnTo>
                  <a:lnTo>
                    <a:pt x="0" y="232"/>
                  </a:lnTo>
                  <a:lnTo>
                    <a:pt x="3" y="194"/>
                  </a:lnTo>
                  <a:lnTo>
                    <a:pt x="11" y="158"/>
                  </a:lnTo>
                  <a:lnTo>
                    <a:pt x="26" y="125"/>
                  </a:lnTo>
                  <a:lnTo>
                    <a:pt x="44" y="94"/>
                  </a:lnTo>
                  <a:lnTo>
                    <a:pt x="67" y="68"/>
                  </a:lnTo>
                  <a:lnTo>
                    <a:pt x="94" y="45"/>
                  </a:lnTo>
                  <a:lnTo>
                    <a:pt x="123" y="25"/>
                  </a:lnTo>
                  <a:lnTo>
                    <a:pt x="156" y="12"/>
                  </a:lnTo>
                  <a:lnTo>
                    <a:pt x="191" y="3"/>
                  </a:lnTo>
                  <a:lnTo>
                    <a:pt x="2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41" name="Freeform 142"/>
          <p:cNvSpPr>
            <a:spLocks noEditPoints="1"/>
          </p:cNvSpPr>
          <p:nvPr/>
        </p:nvSpPr>
        <p:spPr bwMode="auto">
          <a:xfrm>
            <a:off x="3740212" y="4941981"/>
            <a:ext cx="782971" cy="781141"/>
          </a:xfrm>
          <a:custGeom>
            <a:avLst/>
            <a:gdLst>
              <a:gd name="T0" fmla="*/ 1921 w 3440"/>
              <a:gd name="T1" fmla="*/ 3131 h 3427"/>
              <a:gd name="T2" fmla="*/ 1744 w 3440"/>
              <a:gd name="T3" fmla="*/ 3235 h 3427"/>
              <a:gd name="T4" fmla="*/ 1561 w 3440"/>
              <a:gd name="T5" fmla="*/ 3225 h 3427"/>
              <a:gd name="T6" fmla="*/ 1664 w 3440"/>
              <a:gd name="T7" fmla="*/ 3278 h 3427"/>
              <a:gd name="T8" fmla="*/ 1898 w 3440"/>
              <a:gd name="T9" fmla="*/ 3306 h 3427"/>
              <a:gd name="T10" fmla="*/ 2120 w 3440"/>
              <a:gd name="T11" fmla="*/ 3161 h 3427"/>
              <a:gd name="T12" fmla="*/ 310 w 3440"/>
              <a:gd name="T13" fmla="*/ 1242 h 3427"/>
              <a:gd name="T14" fmla="*/ 268 w 3440"/>
              <a:gd name="T15" fmla="*/ 1280 h 3427"/>
              <a:gd name="T16" fmla="*/ 136 w 3440"/>
              <a:gd name="T17" fmla="*/ 1477 h 3427"/>
              <a:gd name="T18" fmla="*/ 159 w 3440"/>
              <a:gd name="T19" fmla="*/ 1706 h 3427"/>
              <a:gd name="T20" fmla="*/ 237 w 3440"/>
              <a:gd name="T21" fmla="*/ 1850 h 3427"/>
              <a:gd name="T22" fmla="*/ 213 w 3440"/>
              <a:gd name="T23" fmla="*/ 1662 h 3427"/>
              <a:gd name="T24" fmla="*/ 267 w 3440"/>
              <a:gd name="T25" fmla="*/ 1509 h 3427"/>
              <a:gd name="T26" fmla="*/ 418 w 3440"/>
              <a:gd name="T27" fmla="*/ 1425 h 3427"/>
              <a:gd name="T28" fmla="*/ 496 w 3440"/>
              <a:gd name="T29" fmla="*/ 1101 h 3427"/>
              <a:gd name="T30" fmla="*/ 768 w 3440"/>
              <a:gd name="T31" fmla="*/ 1404 h 3427"/>
              <a:gd name="T32" fmla="*/ 794 w 3440"/>
              <a:gd name="T33" fmla="*/ 1647 h 3427"/>
              <a:gd name="T34" fmla="*/ 644 w 3440"/>
              <a:gd name="T35" fmla="*/ 1825 h 3427"/>
              <a:gd name="T36" fmla="*/ 681 w 3440"/>
              <a:gd name="T37" fmla="*/ 2064 h 3427"/>
              <a:gd name="T38" fmla="*/ 955 w 3440"/>
              <a:gd name="T39" fmla="*/ 2396 h 3427"/>
              <a:gd name="T40" fmla="*/ 1289 w 3440"/>
              <a:gd name="T41" fmla="*/ 2698 h 3427"/>
              <a:gd name="T42" fmla="*/ 1559 w 3440"/>
              <a:gd name="T43" fmla="*/ 2804 h 3427"/>
              <a:gd name="T44" fmla="*/ 1735 w 3440"/>
              <a:gd name="T45" fmla="*/ 2654 h 3427"/>
              <a:gd name="T46" fmla="*/ 1952 w 3440"/>
              <a:gd name="T47" fmla="*/ 2627 h 3427"/>
              <a:gd name="T48" fmla="*/ 2281 w 3440"/>
              <a:gd name="T49" fmla="*/ 2867 h 3427"/>
              <a:gd name="T50" fmla="*/ 2319 w 3440"/>
              <a:gd name="T51" fmla="*/ 3123 h 3427"/>
              <a:gd name="T52" fmla="*/ 2149 w 3440"/>
              <a:gd name="T53" fmla="*/ 3323 h 3427"/>
              <a:gd name="T54" fmla="*/ 1853 w 3440"/>
              <a:gd name="T55" fmla="*/ 3424 h 3427"/>
              <a:gd name="T56" fmla="*/ 1291 w 3440"/>
              <a:gd name="T57" fmla="*/ 3222 h 3427"/>
              <a:gd name="T58" fmla="*/ 605 w 3440"/>
              <a:gd name="T59" fmla="*/ 2666 h 3427"/>
              <a:gd name="T60" fmla="*/ 130 w 3440"/>
              <a:gd name="T61" fmla="*/ 1991 h 3427"/>
              <a:gd name="T62" fmla="*/ 1 w 3440"/>
              <a:gd name="T63" fmla="*/ 1475 h 3427"/>
              <a:gd name="T64" fmla="*/ 144 w 3440"/>
              <a:gd name="T65" fmla="*/ 1230 h 3427"/>
              <a:gd name="T66" fmla="*/ 354 w 3440"/>
              <a:gd name="T67" fmla="*/ 1084 h 3427"/>
              <a:gd name="T68" fmla="*/ 2736 w 3440"/>
              <a:gd name="T69" fmla="*/ 754 h 3427"/>
              <a:gd name="T70" fmla="*/ 2796 w 3440"/>
              <a:gd name="T71" fmla="*/ 980 h 3427"/>
              <a:gd name="T72" fmla="*/ 3021 w 3440"/>
              <a:gd name="T73" fmla="*/ 922 h 3427"/>
              <a:gd name="T74" fmla="*/ 2963 w 3440"/>
              <a:gd name="T75" fmla="*/ 695 h 3427"/>
              <a:gd name="T76" fmla="*/ 2257 w 3440"/>
              <a:gd name="T77" fmla="*/ 731 h 3427"/>
              <a:gd name="T78" fmla="*/ 2278 w 3440"/>
              <a:gd name="T79" fmla="*/ 964 h 3427"/>
              <a:gd name="T80" fmla="*/ 2510 w 3440"/>
              <a:gd name="T81" fmla="*/ 945 h 3427"/>
              <a:gd name="T82" fmla="*/ 2490 w 3440"/>
              <a:gd name="T83" fmla="*/ 712 h 3427"/>
              <a:gd name="T84" fmla="*/ 1782 w 3440"/>
              <a:gd name="T85" fmla="*/ 712 h 3427"/>
              <a:gd name="T86" fmla="*/ 1762 w 3440"/>
              <a:gd name="T87" fmla="*/ 945 h 3427"/>
              <a:gd name="T88" fmla="*/ 1995 w 3440"/>
              <a:gd name="T89" fmla="*/ 964 h 3427"/>
              <a:gd name="T90" fmla="*/ 2015 w 3440"/>
              <a:gd name="T91" fmla="*/ 731 h 3427"/>
              <a:gd name="T92" fmla="*/ 2626 w 3440"/>
              <a:gd name="T93" fmla="*/ 22 h 3427"/>
              <a:gd name="T94" fmla="*/ 3208 w 3440"/>
              <a:gd name="T95" fmla="*/ 314 h 3427"/>
              <a:gd name="T96" fmla="*/ 3440 w 3440"/>
              <a:gd name="T97" fmla="*/ 838 h 3427"/>
              <a:gd name="T98" fmla="*/ 3208 w 3440"/>
              <a:gd name="T99" fmla="*/ 1361 h 3427"/>
              <a:gd name="T100" fmla="*/ 2626 w 3440"/>
              <a:gd name="T101" fmla="*/ 1653 h 3427"/>
              <a:gd name="T102" fmla="*/ 2065 w 3440"/>
              <a:gd name="T103" fmla="*/ 1778 h 3427"/>
              <a:gd name="T104" fmla="*/ 1577 w 3440"/>
              <a:gd name="T105" fmla="*/ 1882 h 3427"/>
              <a:gd name="T106" fmla="*/ 1642 w 3440"/>
              <a:gd name="T107" fmla="*/ 1433 h 3427"/>
              <a:gd name="T108" fmla="*/ 1338 w 3440"/>
              <a:gd name="T109" fmla="*/ 962 h 3427"/>
              <a:gd name="T110" fmla="*/ 1472 w 3440"/>
              <a:gd name="T111" fmla="*/ 415 h 3427"/>
              <a:gd name="T112" fmla="*/ 1990 w 3440"/>
              <a:gd name="T113" fmla="*/ 60 h 3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440" h="3427">
                <a:moveTo>
                  <a:pt x="1973" y="3010"/>
                </a:moveTo>
                <a:lnTo>
                  <a:pt x="1972" y="3013"/>
                </a:lnTo>
                <a:lnTo>
                  <a:pt x="1969" y="3021"/>
                </a:lnTo>
                <a:lnTo>
                  <a:pt x="1965" y="3034"/>
                </a:lnTo>
                <a:lnTo>
                  <a:pt x="1959" y="3051"/>
                </a:lnTo>
                <a:lnTo>
                  <a:pt x="1952" y="3068"/>
                </a:lnTo>
                <a:lnTo>
                  <a:pt x="1944" y="3088"/>
                </a:lnTo>
                <a:lnTo>
                  <a:pt x="1934" y="3110"/>
                </a:lnTo>
                <a:lnTo>
                  <a:pt x="1921" y="3131"/>
                </a:lnTo>
                <a:lnTo>
                  <a:pt x="1906" y="3153"/>
                </a:lnTo>
                <a:lnTo>
                  <a:pt x="1887" y="3173"/>
                </a:lnTo>
                <a:lnTo>
                  <a:pt x="1864" y="3192"/>
                </a:lnTo>
                <a:lnTo>
                  <a:pt x="1838" y="3206"/>
                </a:lnTo>
                <a:lnTo>
                  <a:pt x="1816" y="3217"/>
                </a:lnTo>
                <a:lnTo>
                  <a:pt x="1792" y="3224"/>
                </a:lnTo>
                <a:lnTo>
                  <a:pt x="1776" y="3228"/>
                </a:lnTo>
                <a:lnTo>
                  <a:pt x="1760" y="3231"/>
                </a:lnTo>
                <a:lnTo>
                  <a:pt x="1744" y="3235"/>
                </a:lnTo>
                <a:lnTo>
                  <a:pt x="1719" y="3237"/>
                </a:lnTo>
                <a:lnTo>
                  <a:pt x="1695" y="3238"/>
                </a:lnTo>
                <a:lnTo>
                  <a:pt x="1673" y="3238"/>
                </a:lnTo>
                <a:lnTo>
                  <a:pt x="1651" y="3237"/>
                </a:lnTo>
                <a:lnTo>
                  <a:pt x="1625" y="3235"/>
                </a:lnTo>
                <a:lnTo>
                  <a:pt x="1602" y="3231"/>
                </a:lnTo>
                <a:lnTo>
                  <a:pt x="1583" y="3228"/>
                </a:lnTo>
                <a:lnTo>
                  <a:pt x="1570" y="3226"/>
                </a:lnTo>
                <a:lnTo>
                  <a:pt x="1561" y="3225"/>
                </a:lnTo>
                <a:lnTo>
                  <a:pt x="1557" y="3224"/>
                </a:lnTo>
                <a:lnTo>
                  <a:pt x="1559" y="3225"/>
                </a:lnTo>
                <a:lnTo>
                  <a:pt x="1564" y="3228"/>
                </a:lnTo>
                <a:lnTo>
                  <a:pt x="1571" y="3231"/>
                </a:lnTo>
                <a:lnTo>
                  <a:pt x="1580" y="3237"/>
                </a:lnTo>
                <a:lnTo>
                  <a:pt x="1597" y="3246"/>
                </a:lnTo>
                <a:lnTo>
                  <a:pt x="1618" y="3258"/>
                </a:lnTo>
                <a:lnTo>
                  <a:pt x="1643" y="3269"/>
                </a:lnTo>
                <a:lnTo>
                  <a:pt x="1664" y="3278"/>
                </a:lnTo>
                <a:lnTo>
                  <a:pt x="1688" y="3287"/>
                </a:lnTo>
                <a:lnTo>
                  <a:pt x="1713" y="3294"/>
                </a:lnTo>
                <a:lnTo>
                  <a:pt x="1740" y="3301"/>
                </a:lnTo>
                <a:lnTo>
                  <a:pt x="1759" y="3306"/>
                </a:lnTo>
                <a:lnTo>
                  <a:pt x="1778" y="3309"/>
                </a:lnTo>
                <a:lnTo>
                  <a:pt x="1799" y="3311"/>
                </a:lnTo>
                <a:lnTo>
                  <a:pt x="1832" y="3313"/>
                </a:lnTo>
                <a:lnTo>
                  <a:pt x="1865" y="3310"/>
                </a:lnTo>
                <a:lnTo>
                  <a:pt x="1898" y="3306"/>
                </a:lnTo>
                <a:lnTo>
                  <a:pt x="1932" y="3296"/>
                </a:lnTo>
                <a:lnTo>
                  <a:pt x="1963" y="3285"/>
                </a:lnTo>
                <a:lnTo>
                  <a:pt x="1994" y="3269"/>
                </a:lnTo>
                <a:lnTo>
                  <a:pt x="2021" y="3252"/>
                </a:lnTo>
                <a:lnTo>
                  <a:pt x="2046" y="3234"/>
                </a:lnTo>
                <a:lnTo>
                  <a:pt x="2069" y="3215"/>
                </a:lnTo>
                <a:lnTo>
                  <a:pt x="2089" y="3196"/>
                </a:lnTo>
                <a:lnTo>
                  <a:pt x="2106" y="3178"/>
                </a:lnTo>
                <a:lnTo>
                  <a:pt x="2120" y="3161"/>
                </a:lnTo>
                <a:lnTo>
                  <a:pt x="2133" y="3148"/>
                </a:lnTo>
                <a:lnTo>
                  <a:pt x="2142" y="3135"/>
                </a:lnTo>
                <a:lnTo>
                  <a:pt x="2149" y="3127"/>
                </a:lnTo>
                <a:lnTo>
                  <a:pt x="2155" y="3120"/>
                </a:lnTo>
                <a:lnTo>
                  <a:pt x="2158" y="3117"/>
                </a:lnTo>
                <a:lnTo>
                  <a:pt x="2159" y="3114"/>
                </a:lnTo>
                <a:lnTo>
                  <a:pt x="1973" y="3010"/>
                </a:lnTo>
                <a:close/>
                <a:moveTo>
                  <a:pt x="311" y="1242"/>
                </a:moveTo>
                <a:lnTo>
                  <a:pt x="310" y="1242"/>
                </a:lnTo>
                <a:lnTo>
                  <a:pt x="309" y="1244"/>
                </a:lnTo>
                <a:lnTo>
                  <a:pt x="306" y="1246"/>
                </a:lnTo>
                <a:lnTo>
                  <a:pt x="304" y="1248"/>
                </a:lnTo>
                <a:lnTo>
                  <a:pt x="302" y="1250"/>
                </a:lnTo>
                <a:lnTo>
                  <a:pt x="300" y="1252"/>
                </a:lnTo>
                <a:lnTo>
                  <a:pt x="297" y="1255"/>
                </a:lnTo>
                <a:lnTo>
                  <a:pt x="293" y="1258"/>
                </a:lnTo>
                <a:lnTo>
                  <a:pt x="281" y="1267"/>
                </a:lnTo>
                <a:lnTo>
                  <a:pt x="268" y="1280"/>
                </a:lnTo>
                <a:lnTo>
                  <a:pt x="252" y="1295"/>
                </a:lnTo>
                <a:lnTo>
                  <a:pt x="235" y="1311"/>
                </a:lnTo>
                <a:lnTo>
                  <a:pt x="215" y="1332"/>
                </a:lnTo>
                <a:lnTo>
                  <a:pt x="196" y="1355"/>
                </a:lnTo>
                <a:lnTo>
                  <a:pt x="177" y="1381"/>
                </a:lnTo>
                <a:lnTo>
                  <a:pt x="161" y="1412"/>
                </a:lnTo>
                <a:lnTo>
                  <a:pt x="151" y="1432"/>
                </a:lnTo>
                <a:lnTo>
                  <a:pt x="143" y="1454"/>
                </a:lnTo>
                <a:lnTo>
                  <a:pt x="136" y="1477"/>
                </a:lnTo>
                <a:lnTo>
                  <a:pt x="131" y="1500"/>
                </a:lnTo>
                <a:lnTo>
                  <a:pt x="128" y="1523"/>
                </a:lnTo>
                <a:lnTo>
                  <a:pt x="127" y="1546"/>
                </a:lnTo>
                <a:lnTo>
                  <a:pt x="127" y="1569"/>
                </a:lnTo>
                <a:lnTo>
                  <a:pt x="129" y="1591"/>
                </a:lnTo>
                <a:lnTo>
                  <a:pt x="132" y="1612"/>
                </a:lnTo>
                <a:lnTo>
                  <a:pt x="139" y="1642"/>
                </a:lnTo>
                <a:lnTo>
                  <a:pt x="146" y="1672"/>
                </a:lnTo>
                <a:lnTo>
                  <a:pt x="159" y="1706"/>
                </a:lnTo>
                <a:lnTo>
                  <a:pt x="173" y="1739"/>
                </a:lnTo>
                <a:lnTo>
                  <a:pt x="187" y="1767"/>
                </a:lnTo>
                <a:lnTo>
                  <a:pt x="200" y="1791"/>
                </a:lnTo>
                <a:lnTo>
                  <a:pt x="213" y="1812"/>
                </a:lnTo>
                <a:lnTo>
                  <a:pt x="222" y="1827"/>
                </a:lnTo>
                <a:lnTo>
                  <a:pt x="228" y="1837"/>
                </a:lnTo>
                <a:lnTo>
                  <a:pt x="232" y="1844"/>
                </a:lnTo>
                <a:lnTo>
                  <a:pt x="236" y="1848"/>
                </a:lnTo>
                <a:lnTo>
                  <a:pt x="237" y="1850"/>
                </a:lnTo>
                <a:lnTo>
                  <a:pt x="236" y="1847"/>
                </a:lnTo>
                <a:lnTo>
                  <a:pt x="234" y="1838"/>
                </a:lnTo>
                <a:lnTo>
                  <a:pt x="230" y="1824"/>
                </a:lnTo>
                <a:lnTo>
                  <a:pt x="227" y="1805"/>
                </a:lnTo>
                <a:lnTo>
                  <a:pt x="222" y="1782"/>
                </a:lnTo>
                <a:lnTo>
                  <a:pt x="219" y="1756"/>
                </a:lnTo>
                <a:lnTo>
                  <a:pt x="215" y="1727"/>
                </a:lnTo>
                <a:lnTo>
                  <a:pt x="214" y="1695"/>
                </a:lnTo>
                <a:lnTo>
                  <a:pt x="213" y="1662"/>
                </a:lnTo>
                <a:lnTo>
                  <a:pt x="216" y="1636"/>
                </a:lnTo>
                <a:lnTo>
                  <a:pt x="219" y="1611"/>
                </a:lnTo>
                <a:lnTo>
                  <a:pt x="223" y="1595"/>
                </a:lnTo>
                <a:lnTo>
                  <a:pt x="227" y="1580"/>
                </a:lnTo>
                <a:lnTo>
                  <a:pt x="232" y="1564"/>
                </a:lnTo>
                <a:lnTo>
                  <a:pt x="239" y="1551"/>
                </a:lnTo>
                <a:lnTo>
                  <a:pt x="246" y="1537"/>
                </a:lnTo>
                <a:lnTo>
                  <a:pt x="253" y="1524"/>
                </a:lnTo>
                <a:lnTo>
                  <a:pt x="267" y="1509"/>
                </a:lnTo>
                <a:lnTo>
                  <a:pt x="280" y="1494"/>
                </a:lnTo>
                <a:lnTo>
                  <a:pt x="295" y="1483"/>
                </a:lnTo>
                <a:lnTo>
                  <a:pt x="311" y="1472"/>
                </a:lnTo>
                <a:lnTo>
                  <a:pt x="326" y="1463"/>
                </a:lnTo>
                <a:lnTo>
                  <a:pt x="342" y="1455"/>
                </a:lnTo>
                <a:lnTo>
                  <a:pt x="372" y="1443"/>
                </a:lnTo>
                <a:lnTo>
                  <a:pt x="398" y="1433"/>
                </a:lnTo>
                <a:lnTo>
                  <a:pt x="410" y="1428"/>
                </a:lnTo>
                <a:lnTo>
                  <a:pt x="418" y="1425"/>
                </a:lnTo>
                <a:lnTo>
                  <a:pt x="421" y="1424"/>
                </a:lnTo>
                <a:lnTo>
                  <a:pt x="423" y="1423"/>
                </a:lnTo>
                <a:lnTo>
                  <a:pt x="425" y="1422"/>
                </a:lnTo>
                <a:lnTo>
                  <a:pt x="425" y="1422"/>
                </a:lnTo>
                <a:lnTo>
                  <a:pt x="311" y="1242"/>
                </a:lnTo>
                <a:close/>
                <a:moveTo>
                  <a:pt x="409" y="1078"/>
                </a:moveTo>
                <a:lnTo>
                  <a:pt x="437" y="1081"/>
                </a:lnTo>
                <a:lnTo>
                  <a:pt x="466" y="1089"/>
                </a:lnTo>
                <a:lnTo>
                  <a:pt x="496" y="1101"/>
                </a:lnTo>
                <a:lnTo>
                  <a:pt x="526" y="1118"/>
                </a:lnTo>
                <a:lnTo>
                  <a:pt x="559" y="1141"/>
                </a:lnTo>
                <a:lnTo>
                  <a:pt x="591" y="1168"/>
                </a:lnTo>
                <a:lnTo>
                  <a:pt x="624" y="1203"/>
                </a:lnTo>
                <a:lnTo>
                  <a:pt x="659" y="1243"/>
                </a:lnTo>
                <a:lnTo>
                  <a:pt x="693" y="1287"/>
                </a:lnTo>
                <a:lnTo>
                  <a:pt x="723" y="1329"/>
                </a:lnTo>
                <a:lnTo>
                  <a:pt x="747" y="1368"/>
                </a:lnTo>
                <a:lnTo>
                  <a:pt x="768" y="1404"/>
                </a:lnTo>
                <a:lnTo>
                  <a:pt x="785" y="1438"/>
                </a:lnTo>
                <a:lnTo>
                  <a:pt x="797" y="1470"/>
                </a:lnTo>
                <a:lnTo>
                  <a:pt x="807" y="1499"/>
                </a:lnTo>
                <a:lnTo>
                  <a:pt x="812" y="1528"/>
                </a:lnTo>
                <a:lnTo>
                  <a:pt x="814" y="1555"/>
                </a:lnTo>
                <a:lnTo>
                  <a:pt x="813" y="1579"/>
                </a:lnTo>
                <a:lnTo>
                  <a:pt x="810" y="1603"/>
                </a:lnTo>
                <a:lnTo>
                  <a:pt x="804" y="1626"/>
                </a:lnTo>
                <a:lnTo>
                  <a:pt x="794" y="1647"/>
                </a:lnTo>
                <a:lnTo>
                  <a:pt x="784" y="1668"/>
                </a:lnTo>
                <a:lnTo>
                  <a:pt x="771" y="1687"/>
                </a:lnTo>
                <a:lnTo>
                  <a:pt x="757" y="1707"/>
                </a:lnTo>
                <a:lnTo>
                  <a:pt x="740" y="1727"/>
                </a:lnTo>
                <a:lnTo>
                  <a:pt x="722" y="1746"/>
                </a:lnTo>
                <a:lnTo>
                  <a:pt x="705" y="1765"/>
                </a:lnTo>
                <a:lnTo>
                  <a:pt x="685" y="1785"/>
                </a:lnTo>
                <a:lnTo>
                  <a:pt x="665" y="1804"/>
                </a:lnTo>
                <a:lnTo>
                  <a:pt x="644" y="1825"/>
                </a:lnTo>
                <a:lnTo>
                  <a:pt x="630" y="1843"/>
                </a:lnTo>
                <a:lnTo>
                  <a:pt x="621" y="1864"/>
                </a:lnTo>
                <a:lnTo>
                  <a:pt x="617" y="1887"/>
                </a:lnTo>
                <a:lnTo>
                  <a:pt x="618" y="1912"/>
                </a:lnTo>
                <a:lnTo>
                  <a:pt x="622" y="1939"/>
                </a:lnTo>
                <a:lnTo>
                  <a:pt x="632" y="1968"/>
                </a:lnTo>
                <a:lnTo>
                  <a:pt x="644" y="1999"/>
                </a:lnTo>
                <a:lnTo>
                  <a:pt x="661" y="2031"/>
                </a:lnTo>
                <a:lnTo>
                  <a:pt x="681" y="2064"/>
                </a:lnTo>
                <a:lnTo>
                  <a:pt x="703" y="2099"/>
                </a:lnTo>
                <a:lnTo>
                  <a:pt x="728" y="2134"/>
                </a:lnTo>
                <a:lnTo>
                  <a:pt x="756" y="2171"/>
                </a:lnTo>
                <a:lnTo>
                  <a:pt x="785" y="2208"/>
                </a:lnTo>
                <a:lnTo>
                  <a:pt x="816" y="2245"/>
                </a:lnTo>
                <a:lnTo>
                  <a:pt x="850" y="2283"/>
                </a:lnTo>
                <a:lnTo>
                  <a:pt x="884" y="2320"/>
                </a:lnTo>
                <a:lnTo>
                  <a:pt x="919" y="2358"/>
                </a:lnTo>
                <a:lnTo>
                  <a:pt x="955" y="2396"/>
                </a:lnTo>
                <a:lnTo>
                  <a:pt x="991" y="2433"/>
                </a:lnTo>
                <a:lnTo>
                  <a:pt x="1029" y="2470"/>
                </a:lnTo>
                <a:lnTo>
                  <a:pt x="1065" y="2505"/>
                </a:lnTo>
                <a:lnTo>
                  <a:pt x="1103" y="2541"/>
                </a:lnTo>
                <a:lnTo>
                  <a:pt x="1141" y="2575"/>
                </a:lnTo>
                <a:lnTo>
                  <a:pt x="1179" y="2609"/>
                </a:lnTo>
                <a:lnTo>
                  <a:pt x="1215" y="2640"/>
                </a:lnTo>
                <a:lnTo>
                  <a:pt x="1253" y="2669"/>
                </a:lnTo>
                <a:lnTo>
                  <a:pt x="1289" y="2698"/>
                </a:lnTo>
                <a:lnTo>
                  <a:pt x="1325" y="2723"/>
                </a:lnTo>
                <a:lnTo>
                  <a:pt x="1359" y="2745"/>
                </a:lnTo>
                <a:lnTo>
                  <a:pt x="1393" y="2764"/>
                </a:lnTo>
                <a:lnTo>
                  <a:pt x="1425" y="2780"/>
                </a:lnTo>
                <a:lnTo>
                  <a:pt x="1455" y="2794"/>
                </a:lnTo>
                <a:lnTo>
                  <a:pt x="1484" y="2802"/>
                </a:lnTo>
                <a:lnTo>
                  <a:pt x="1512" y="2807"/>
                </a:lnTo>
                <a:lnTo>
                  <a:pt x="1537" y="2808"/>
                </a:lnTo>
                <a:lnTo>
                  <a:pt x="1559" y="2804"/>
                </a:lnTo>
                <a:lnTo>
                  <a:pt x="1580" y="2795"/>
                </a:lnTo>
                <a:lnTo>
                  <a:pt x="1598" y="2781"/>
                </a:lnTo>
                <a:lnTo>
                  <a:pt x="1618" y="2760"/>
                </a:lnTo>
                <a:lnTo>
                  <a:pt x="1639" y="2740"/>
                </a:lnTo>
                <a:lnTo>
                  <a:pt x="1657" y="2721"/>
                </a:lnTo>
                <a:lnTo>
                  <a:pt x="1677" y="2702"/>
                </a:lnTo>
                <a:lnTo>
                  <a:pt x="1696" y="2685"/>
                </a:lnTo>
                <a:lnTo>
                  <a:pt x="1716" y="2668"/>
                </a:lnTo>
                <a:lnTo>
                  <a:pt x="1735" y="2654"/>
                </a:lnTo>
                <a:lnTo>
                  <a:pt x="1755" y="2641"/>
                </a:lnTo>
                <a:lnTo>
                  <a:pt x="1775" y="2630"/>
                </a:lnTo>
                <a:lnTo>
                  <a:pt x="1797" y="2621"/>
                </a:lnTo>
                <a:lnTo>
                  <a:pt x="1820" y="2615"/>
                </a:lnTo>
                <a:lnTo>
                  <a:pt x="1843" y="2611"/>
                </a:lnTo>
                <a:lnTo>
                  <a:pt x="1868" y="2611"/>
                </a:lnTo>
                <a:lnTo>
                  <a:pt x="1894" y="2613"/>
                </a:lnTo>
                <a:lnTo>
                  <a:pt x="1922" y="2618"/>
                </a:lnTo>
                <a:lnTo>
                  <a:pt x="1952" y="2627"/>
                </a:lnTo>
                <a:lnTo>
                  <a:pt x="1984" y="2640"/>
                </a:lnTo>
                <a:lnTo>
                  <a:pt x="2018" y="2656"/>
                </a:lnTo>
                <a:lnTo>
                  <a:pt x="2055" y="2677"/>
                </a:lnTo>
                <a:lnTo>
                  <a:pt x="2093" y="2702"/>
                </a:lnTo>
                <a:lnTo>
                  <a:pt x="2134" y="2731"/>
                </a:lnTo>
                <a:lnTo>
                  <a:pt x="2179" y="2765"/>
                </a:lnTo>
                <a:lnTo>
                  <a:pt x="2219" y="2800"/>
                </a:lnTo>
                <a:lnTo>
                  <a:pt x="2253" y="2834"/>
                </a:lnTo>
                <a:lnTo>
                  <a:pt x="2281" y="2867"/>
                </a:lnTo>
                <a:lnTo>
                  <a:pt x="2304" y="2899"/>
                </a:lnTo>
                <a:lnTo>
                  <a:pt x="2320" y="2930"/>
                </a:lnTo>
                <a:lnTo>
                  <a:pt x="2332" y="2960"/>
                </a:lnTo>
                <a:lnTo>
                  <a:pt x="2339" y="2989"/>
                </a:lnTo>
                <a:lnTo>
                  <a:pt x="2342" y="3017"/>
                </a:lnTo>
                <a:lnTo>
                  <a:pt x="2341" y="3044"/>
                </a:lnTo>
                <a:lnTo>
                  <a:pt x="2337" y="3072"/>
                </a:lnTo>
                <a:lnTo>
                  <a:pt x="2330" y="3098"/>
                </a:lnTo>
                <a:lnTo>
                  <a:pt x="2319" y="3123"/>
                </a:lnTo>
                <a:lnTo>
                  <a:pt x="2306" y="3148"/>
                </a:lnTo>
                <a:lnTo>
                  <a:pt x="2290" y="3172"/>
                </a:lnTo>
                <a:lnTo>
                  <a:pt x="2274" y="3195"/>
                </a:lnTo>
                <a:lnTo>
                  <a:pt x="2254" y="3218"/>
                </a:lnTo>
                <a:lnTo>
                  <a:pt x="2234" y="3240"/>
                </a:lnTo>
                <a:lnTo>
                  <a:pt x="2213" y="3262"/>
                </a:lnTo>
                <a:lnTo>
                  <a:pt x="2192" y="3283"/>
                </a:lnTo>
                <a:lnTo>
                  <a:pt x="2170" y="3304"/>
                </a:lnTo>
                <a:lnTo>
                  <a:pt x="2149" y="3323"/>
                </a:lnTo>
                <a:lnTo>
                  <a:pt x="2129" y="3343"/>
                </a:lnTo>
                <a:lnTo>
                  <a:pt x="2109" y="3363"/>
                </a:lnTo>
                <a:lnTo>
                  <a:pt x="2086" y="3383"/>
                </a:lnTo>
                <a:lnTo>
                  <a:pt x="2057" y="3399"/>
                </a:lnTo>
                <a:lnTo>
                  <a:pt x="2024" y="3411"/>
                </a:lnTo>
                <a:lnTo>
                  <a:pt x="1988" y="3419"/>
                </a:lnTo>
                <a:lnTo>
                  <a:pt x="1947" y="3425"/>
                </a:lnTo>
                <a:lnTo>
                  <a:pt x="1902" y="3427"/>
                </a:lnTo>
                <a:lnTo>
                  <a:pt x="1853" y="3424"/>
                </a:lnTo>
                <a:lnTo>
                  <a:pt x="1802" y="3417"/>
                </a:lnTo>
                <a:lnTo>
                  <a:pt x="1747" y="3408"/>
                </a:lnTo>
                <a:lnTo>
                  <a:pt x="1690" y="3393"/>
                </a:lnTo>
                <a:lnTo>
                  <a:pt x="1629" y="3376"/>
                </a:lnTo>
                <a:lnTo>
                  <a:pt x="1566" y="3353"/>
                </a:lnTo>
                <a:lnTo>
                  <a:pt x="1500" y="3326"/>
                </a:lnTo>
                <a:lnTo>
                  <a:pt x="1432" y="3296"/>
                </a:lnTo>
                <a:lnTo>
                  <a:pt x="1362" y="3261"/>
                </a:lnTo>
                <a:lnTo>
                  <a:pt x="1291" y="3222"/>
                </a:lnTo>
                <a:lnTo>
                  <a:pt x="1218" y="3178"/>
                </a:lnTo>
                <a:lnTo>
                  <a:pt x="1144" y="3130"/>
                </a:lnTo>
                <a:lnTo>
                  <a:pt x="1068" y="3078"/>
                </a:lnTo>
                <a:lnTo>
                  <a:pt x="991" y="3020"/>
                </a:lnTo>
                <a:lnTo>
                  <a:pt x="914" y="2959"/>
                </a:lnTo>
                <a:lnTo>
                  <a:pt x="836" y="2892"/>
                </a:lnTo>
                <a:lnTo>
                  <a:pt x="759" y="2821"/>
                </a:lnTo>
                <a:lnTo>
                  <a:pt x="680" y="2745"/>
                </a:lnTo>
                <a:lnTo>
                  <a:pt x="605" y="2666"/>
                </a:lnTo>
                <a:lnTo>
                  <a:pt x="534" y="2588"/>
                </a:lnTo>
                <a:lnTo>
                  <a:pt x="467" y="2511"/>
                </a:lnTo>
                <a:lnTo>
                  <a:pt x="406" y="2433"/>
                </a:lnTo>
                <a:lnTo>
                  <a:pt x="348" y="2356"/>
                </a:lnTo>
                <a:lnTo>
                  <a:pt x="296" y="2281"/>
                </a:lnTo>
                <a:lnTo>
                  <a:pt x="248" y="2206"/>
                </a:lnTo>
                <a:lnTo>
                  <a:pt x="204" y="2132"/>
                </a:lnTo>
                <a:lnTo>
                  <a:pt x="165" y="2061"/>
                </a:lnTo>
                <a:lnTo>
                  <a:pt x="130" y="1991"/>
                </a:lnTo>
                <a:lnTo>
                  <a:pt x="100" y="1923"/>
                </a:lnTo>
                <a:lnTo>
                  <a:pt x="73" y="1858"/>
                </a:lnTo>
                <a:lnTo>
                  <a:pt x="51" y="1794"/>
                </a:lnTo>
                <a:lnTo>
                  <a:pt x="33" y="1733"/>
                </a:lnTo>
                <a:lnTo>
                  <a:pt x="19" y="1675"/>
                </a:lnTo>
                <a:lnTo>
                  <a:pt x="8" y="1620"/>
                </a:lnTo>
                <a:lnTo>
                  <a:pt x="2" y="1568"/>
                </a:lnTo>
                <a:lnTo>
                  <a:pt x="0" y="1520"/>
                </a:lnTo>
                <a:lnTo>
                  <a:pt x="1" y="1475"/>
                </a:lnTo>
                <a:lnTo>
                  <a:pt x="6" y="1435"/>
                </a:lnTo>
                <a:lnTo>
                  <a:pt x="16" y="1398"/>
                </a:lnTo>
                <a:lnTo>
                  <a:pt x="28" y="1365"/>
                </a:lnTo>
                <a:lnTo>
                  <a:pt x="44" y="1336"/>
                </a:lnTo>
                <a:lnTo>
                  <a:pt x="64" y="1312"/>
                </a:lnTo>
                <a:lnTo>
                  <a:pt x="82" y="1292"/>
                </a:lnTo>
                <a:lnTo>
                  <a:pt x="102" y="1273"/>
                </a:lnTo>
                <a:lnTo>
                  <a:pt x="123" y="1251"/>
                </a:lnTo>
                <a:lnTo>
                  <a:pt x="144" y="1230"/>
                </a:lnTo>
                <a:lnTo>
                  <a:pt x="165" y="1208"/>
                </a:lnTo>
                <a:lnTo>
                  <a:pt x="187" y="1187"/>
                </a:lnTo>
                <a:lnTo>
                  <a:pt x="208" y="1167"/>
                </a:lnTo>
                <a:lnTo>
                  <a:pt x="231" y="1148"/>
                </a:lnTo>
                <a:lnTo>
                  <a:pt x="254" y="1132"/>
                </a:lnTo>
                <a:lnTo>
                  <a:pt x="278" y="1116"/>
                </a:lnTo>
                <a:lnTo>
                  <a:pt x="303" y="1102"/>
                </a:lnTo>
                <a:lnTo>
                  <a:pt x="328" y="1092"/>
                </a:lnTo>
                <a:lnTo>
                  <a:pt x="354" y="1084"/>
                </a:lnTo>
                <a:lnTo>
                  <a:pt x="380" y="1079"/>
                </a:lnTo>
                <a:lnTo>
                  <a:pt x="409" y="1078"/>
                </a:lnTo>
                <a:close/>
                <a:moveTo>
                  <a:pt x="2879" y="672"/>
                </a:moveTo>
                <a:lnTo>
                  <a:pt x="2849" y="675"/>
                </a:lnTo>
                <a:lnTo>
                  <a:pt x="2821" y="682"/>
                </a:lnTo>
                <a:lnTo>
                  <a:pt x="2796" y="695"/>
                </a:lnTo>
                <a:lnTo>
                  <a:pt x="2773" y="712"/>
                </a:lnTo>
                <a:lnTo>
                  <a:pt x="2753" y="731"/>
                </a:lnTo>
                <a:lnTo>
                  <a:pt x="2736" y="754"/>
                </a:lnTo>
                <a:lnTo>
                  <a:pt x="2724" y="780"/>
                </a:lnTo>
                <a:lnTo>
                  <a:pt x="2717" y="808"/>
                </a:lnTo>
                <a:lnTo>
                  <a:pt x="2713" y="838"/>
                </a:lnTo>
                <a:lnTo>
                  <a:pt x="2717" y="867"/>
                </a:lnTo>
                <a:lnTo>
                  <a:pt x="2724" y="895"/>
                </a:lnTo>
                <a:lnTo>
                  <a:pt x="2736" y="922"/>
                </a:lnTo>
                <a:lnTo>
                  <a:pt x="2753" y="945"/>
                </a:lnTo>
                <a:lnTo>
                  <a:pt x="2773" y="964"/>
                </a:lnTo>
                <a:lnTo>
                  <a:pt x="2796" y="980"/>
                </a:lnTo>
                <a:lnTo>
                  <a:pt x="2821" y="993"/>
                </a:lnTo>
                <a:lnTo>
                  <a:pt x="2849" y="1000"/>
                </a:lnTo>
                <a:lnTo>
                  <a:pt x="2879" y="1003"/>
                </a:lnTo>
                <a:lnTo>
                  <a:pt x="2908" y="1000"/>
                </a:lnTo>
                <a:lnTo>
                  <a:pt x="2937" y="993"/>
                </a:lnTo>
                <a:lnTo>
                  <a:pt x="2963" y="980"/>
                </a:lnTo>
                <a:lnTo>
                  <a:pt x="2986" y="964"/>
                </a:lnTo>
                <a:lnTo>
                  <a:pt x="3005" y="945"/>
                </a:lnTo>
                <a:lnTo>
                  <a:pt x="3021" y="922"/>
                </a:lnTo>
                <a:lnTo>
                  <a:pt x="3033" y="895"/>
                </a:lnTo>
                <a:lnTo>
                  <a:pt x="3041" y="867"/>
                </a:lnTo>
                <a:lnTo>
                  <a:pt x="3044" y="838"/>
                </a:lnTo>
                <a:lnTo>
                  <a:pt x="3041" y="808"/>
                </a:lnTo>
                <a:lnTo>
                  <a:pt x="3033" y="780"/>
                </a:lnTo>
                <a:lnTo>
                  <a:pt x="3021" y="754"/>
                </a:lnTo>
                <a:lnTo>
                  <a:pt x="3005" y="731"/>
                </a:lnTo>
                <a:lnTo>
                  <a:pt x="2986" y="712"/>
                </a:lnTo>
                <a:lnTo>
                  <a:pt x="2963" y="695"/>
                </a:lnTo>
                <a:lnTo>
                  <a:pt x="2937" y="682"/>
                </a:lnTo>
                <a:lnTo>
                  <a:pt x="2908" y="675"/>
                </a:lnTo>
                <a:lnTo>
                  <a:pt x="2879" y="672"/>
                </a:lnTo>
                <a:close/>
                <a:moveTo>
                  <a:pt x="2384" y="672"/>
                </a:moveTo>
                <a:lnTo>
                  <a:pt x="2354" y="675"/>
                </a:lnTo>
                <a:lnTo>
                  <a:pt x="2326" y="682"/>
                </a:lnTo>
                <a:lnTo>
                  <a:pt x="2301" y="695"/>
                </a:lnTo>
                <a:lnTo>
                  <a:pt x="2278" y="712"/>
                </a:lnTo>
                <a:lnTo>
                  <a:pt x="2257" y="731"/>
                </a:lnTo>
                <a:lnTo>
                  <a:pt x="2241" y="754"/>
                </a:lnTo>
                <a:lnTo>
                  <a:pt x="2229" y="780"/>
                </a:lnTo>
                <a:lnTo>
                  <a:pt x="2221" y="808"/>
                </a:lnTo>
                <a:lnTo>
                  <a:pt x="2218" y="838"/>
                </a:lnTo>
                <a:lnTo>
                  <a:pt x="2221" y="867"/>
                </a:lnTo>
                <a:lnTo>
                  <a:pt x="2229" y="895"/>
                </a:lnTo>
                <a:lnTo>
                  <a:pt x="2241" y="922"/>
                </a:lnTo>
                <a:lnTo>
                  <a:pt x="2257" y="945"/>
                </a:lnTo>
                <a:lnTo>
                  <a:pt x="2278" y="964"/>
                </a:lnTo>
                <a:lnTo>
                  <a:pt x="2301" y="980"/>
                </a:lnTo>
                <a:lnTo>
                  <a:pt x="2326" y="993"/>
                </a:lnTo>
                <a:lnTo>
                  <a:pt x="2354" y="1000"/>
                </a:lnTo>
                <a:lnTo>
                  <a:pt x="2384" y="1003"/>
                </a:lnTo>
                <a:lnTo>
                  <a:pt x="2413" y="1000"/>
                </a:lnTo>
                <a:lnTo>
                  <a:pt x="2441" y="993"/>
                </a:lnTo>
                <a:lnTo>
                  <a:pt x="2466" y="980"/>
                </a:lnTo>
                <a:lnTo>
                  <a:pt x="2490" y="964"/>
                </a:lnTo>
                <a:lnTo>
                  <a:pt x="2510" y="945"/>
                </a:lnTo>
                <a:lnTo>
                  <a:pt x="2526" y="922"/>
                </a:lnTo>
                <a:lnTo>
                  <a:pt x="2538" y="895"/>
                </a:lnTo>
                <a:lnTo>
                  <a:pt x="2546" y="867"/>
                </a:lnTo>
                <a:lnTo>
                  <a:pt x="2549" y="838"/>
                </a:lnTo>
                <a:lnTo>
                  <a:pt x="2546" y="808"/>
                </a:lnTo>
                <a:lnTo>
                  <a:pt x="2538" y="780"/>
                </a:lnTo>
                <a:lnTo>
                  <a:pt x="2526" y="754"/>
                </a:lnTo>
                <a:lnTo>
                  <a:pt x="2510" y="731"/>
                </a:lnTo>
                <a:lnTo>
                  <a:pt x="2490" y="712"/>
                </a:lnTo>
                <a:lnTo>
                  <a:pt x="2466" y="695"/>
                </a:lnTo>
                <a:lnTo>
                  <a:pt x="2441" y="682"/>
                </a:lnTo>
                <a:lnTo>
                  <a:pt x="2413" y="675"/>
                </a:lnTo>
                <a:lnTo>
                  <a:pt x="2384" y="672"/>
                </a:lnTo>
                <a:close/>
                <a:moveTo>
                  <a:pt x="1889" y="672"/>
                </a:moveTo>
                <a:lnTo>
                  <a:pt x="1859" y="675"/>
                </a:lnTo>
                <a:lnTo>
                  <a:pt x="1830" y="682"/>
                </a:lnTo>
                <a:lnTo>
                  <a:pt x="1805" y="695"/>
                </a:lnTo>
                <a:lnTo>
                  <a:pt x="1782" y="712"/>
                </a:lnTo>
                <a:lnTo>
                  <a:pt x="1762" y="731"/>
                </a:lnTo>
                <a:lnTo>
                  <a:pt x="1746" y="754"/>
                </a:lnTo>
                <a:lnTo>
                  <a:pt x="1734" y="780"/>
                </a:lnTo>
                <a:lnTo>
                  <a:pt x="1726" y="808"/>
                </a:lnTo>
                <a:lnTo>
                  <a:pt x="1723" y="838"/>
                </a:lnTo>
                <a:lnTo>
                  <a:pt x="1726" y="867"/>
                </a:lnTo>
                <a:lnTo>
                  <a:pt x="1734" y="895"/>
                </a:lnTo>
                <a:lnTo>
                  <a:pt x="1746" y="922"/>
                </a:lnTo>
                <a:lnTo>
                  <a:pt x="1762" y="945"/>
                </a:lnTo>
                <a:lnTo>
                  <a:pt x="1782" y="964"/>
                </a:lnTo>
                <a:lnTo>
                  <a:pt x="1805" y="980"/>
                </a:lnTo>
                <a:lnTo>
                  <a:pt x="1830" y="993"/>
                </a:lnTo>
                <a:lnTo>
                  <a:pt x="1859" y="1000"/>
                </a:lnTo>
                <a:lnTo>
                  <a:pt x="1889" y="1003"/>
                </a:lnTo>
                <a:lnTo>
                  <a:pt x="1918" y="1000"/>
                </a:lnTo>
                <a:lnTo>
                  <a:pt x="1946" y="993"/>
                </a:lnTo>
                <a:lnTo>
                  <a:pt x="1971" y="980"/>
                </a:lnTo>
                <a:lnTo>
                  <a:pt x="1995" y="964"/>
                </a:lnTo>
                <a:lnTo>
                  <a:pt x="2015" y="945"/>
                </a:lnTo>
                <a:lnTo>
                  <a:pt x="2031" y="922"/>
                </a:lnTo>
                <a:lnTo>
                  <a:pt x="2043" y="895"/>
                </a:lnTo>
                <a:lnTo>
                  <a:pt x="2050" y="867"/>
                </a:lnTo>
                <a:lnTo>
                  <a:pt x="2054" y="838"/>
                </a:lnTo>
                <a:lnTo>
                  <a:pt x="2050" y="808"/>
                </a:lnTo>
                <a:lnTo>
                  <a:pt x="2043" y="780"/>
                </a:lnTo>
                <a:lnTo>
                  <a:pt x="2031" y="754"/>
                </a:lnTo>
                <a:lnTo>
                  <a:pt x="2015" y="731"/>
                </a:lnTo>
                <a:lnTo>
                  <a:pt x="1995" y="712"/>
                </a:lnTo>
                <a:lnTo>
                  <a:pt x="1971" y="695"/>
                </a:lnTo>
                <a:lnTo>
                  <a:pt x="1946" y="682"/>
                </a:lnTo>
                <a:lnTo>
                  <a:pt x="1918" y="675"/>
                </a:lnTo>
                <a:lnTo>
                  <a:pt x="1889" y="672"/>
                </a:lnTo>
                <a:close/>
                <a:moveTo>
                  <a:pt x="2384" y="0"/>
                </a:moveTo>
                <a:lnTo>
                  <a:pt x="2466" y="2"/>
                </a:lnTo>
                <a:lnTo>
                  <a:pt x="2547" y="10"/>
                </a:lnTo>
                <a:lnTo>
                  <a:pt x="2626" y="22"/>
                </a:lnTo>
                <a:lnTo>
                  <a:pt x="2702" y="39"/>
                </a:lnTo>
                <a:lnTo>
                  <a:pt x="2777" y="60"/>
                </a:lnTo>
                <a:lnTo>
                  <a:pt x="2848" y="85"/>
                </a:lnTo>
                <a:lnTo>
                  <a:pt x="2917" y="114"/>
                </a:lnTo>
                <a:lnTo>
                  <a:pt x="2982" y="147"/>
                </a:lnTo>
                <a:lnTo>
                  <a:pt x="3044" y="184"/>
                </a:lnTo>
                <a:lnTo>
                  <a:pt x="3103" y="224"/>
                </a:lnTo>
                <a:lnTo>
                  <a:pt x="3158" y="268"/>
                </a:lnTo>
                <a:lnTo>
                  <a:pt x="3208" y="314"/>
                </a:lnTo>
                <a:lnTo>
                  <a:pt x="3254" y="363"/>
                </a:lnTo>
                <a:lnTo>
                  <a:pt x="3296" y="415"/>
                </a:lnTo>
                <a:lnTo>
                  <a:pt x="3333" y="469"/>
                </a:lnTo>
                <a:lnTo>
                  <a:pt x="3365" y="526"/>
                </a:lnTo>
                <a:lnTo>
                  <a:pt x="3391" y="585"/>
                </a:lnTo>
                <a:lnTo>
                  <a:pt x="3412" y="646"/>
                </a:lnTo>
                <a:lnTo>
                  <a:pt x="3427" y="708"/>
                </a:lnTo>
                <a:lnTo>
                  <a:pt x="3437" y="772"/>
                </a:lnTo>
                <a:lnTo>
                  <a:pt x="3440" y="838"/>
                </a:lnTo>
                <a:lnTo>
                  <a:pt x="3437" y="903"/>
                </a:lnTo>
                <a:lnTo>
                  <a:pt x="3427" y="968"/>
                </a:lnTo>
                <a:lnTo>
                  <a:pt x="3412" y="1030"/>
                </a:lnTo>
                <a:lnTo>
                  <a:pt x="3391" y="1091"/>
                </a:lnTo>
                <a:lnTo>
                  <a:pt x="3365" y="1149"/>
                </a:lnTo>
                <a:lnTo>
                  <a:pt x="3333" y="1206"/>
                </a:lnTo>
                <a:lnTo>
                  <a:pt x="3296" y="1260"/>
                </a:lnTo>
                <a:lnTo>
                  <a:pt x="3254" y="1312"/>
                </a:lnTo>
                <a:lnTo>
                  <a:pt x="3208" y="1361"/>
                </a:lnTo>
                <a:lnTo>
                  <a:pt x="3158" y="1408"/>
                </a:lnTo>
                <a:lnTo>
                  <a:pt x="3103" y="1451"/>
                </a:lnTo>
                <a:lnTo>
                  <a:pt x="3044" y="1491"/>
                </a:lnTo>
                <a:lnTo>
                  <a:pt x="2982" y="1529"/>
                </a:lnTo>
                <a:lnTo>
                  <a:pt x="2917" y="1561"/>
                </a:lnTo>
                <a:lnTo>
                  <a:pt x="2848" y="1590"/>
                </a:lnTo>
                <a:lnTo>
                  <a:pt x="2777" y="1615"/>
                </a:lnTo>
                <a:lnTo>
                  <a:pt x="2702" y="1636"/>
                </a:lnTo>
                <a:lnTo>
                  <a:pt x="2626" y="1653"/>
                </a:lnTo>
                <a:lnTo>
                  <a:pt x="2547" y="1665"/>
                </a:lnTo>
                <a:lnTo>
                  <a:pt x="2466" y="1673"/>
                </a:lnTo>
                <a:lnTo>
                  <a:pt x="2384" y="1676"/>
                </a:lnTo>
                <a:lnTo>
                  <a:pt x="2326" y="1674"/>
                </a:lnTo>
                <a:lnTo>
                  <a:pt x="2268" y="1670"/>
                </a:lnTo>
                <a:lnTo>
                  <a:pt x="2213" y="1663"/>
                </a:lnTo>
                <a:lnTo>
                  <a:pt x="2167" y="1706"/>
                </a:lnTo>
                <a:lnTo>
                  <a:pt x="2118" y="1744"/>
                </a:lnTo>
                <a:lnTo>
                  <a:pt x="2065" y="1778"/>
                </a:lnTo>
                <a:lnTo>
                  <a:pt x="2009" y="1810"/>
                </a:lnTo>
                <a:lnTo>
                  <a:pt x="1949" y="1836"/>
                </a:lnTo>
                <a:lnTo>
                  <a:pt x="1887" y="1860"/>
                </a:lnTo>
                <a:lnTo>
                  <a:pt x="1821" y="1880"/>
                </a:lnTo>
                <a:lnTo>
                  <a:pt x="1753" y="1895"/>
                </a:lnTo>
                <a:lnTo>
                  <a:pt x="1682" y="1909"/>
                </a:lnTo>
                <a:lnTo>
                  <a:pt x="1611" y="1919"/>
                </a:lnTo>
                <a:lnTo>
                  <a:pt x="1537" y="1927"/>
                </a:lnTo>
                <a:lnTo>
                  <a:pt x="1577" y="1882"/>
                </a:lnTo>
                <a:lnTo>
                  <a:pt x="1615" y="1833"/>
                </a:lnTo>
                <a:lnTo>
                  <a:pt x="1648" y="1781"/>
                </a:lnTo>
                <a:lnTo>
                  <a:pt x="1678" y="1728"/>
                </a:lnTo>
                <a:lnTo>
                  <a:pt x="1704" y="1673"/>
                </a:lnTo>
                <a:lnTo>
                  <a:pt x="1726" y="1617"/>
                </a:lnTo>
                <a:lnTo>
                  <a:pt x="1743" y="1563"/>
                </a:lnTo>
                <a:lnTo>
                  <a:pt x="1754" y="1510"/>
                </a:lnTo>
                <a:lnTo>
                  <a:pt x="1697" y="1473"/>
                </a:lnTo>
                <a:lnTo>
                  <a:pt x="1642" y="1433"/>
                </a:lnTo>
                <a:lnTo>
                  <a:pt x="1591" y="1391"/>
                </a:lnTo>
                <a:lnTo>
                  <a:pt x="1544" y="1345"/>
                </a:lnTo>
                <a:lnTo>
                  <a:pt x="1500" y="1297"/>
                </a:lnTo>
                <a:lnTo>
                  <a:pt x="1461" y="1246"/>
                </a:lnTo>
                <a:lnTo>
                  <a:pt x="1427" y="1193"/>
                </a:lnTo>
                <a:lnTo>
                  <a:pt x="1398" y="1138"/>
                </a:lnTo>
                <a:lnTo>
                  <a:pt x="1373" y="1081"/>
                </a:lnTo>
                <a:lnTo>
                  <a:pt x="1353" y="1023"/>
                </a:lnTo>
                <a:lnTo>
                  <a:pt x="1338" y="962"/>
                </a:lnTo>
                <a:lnTo>
                  <a:pt x="1330" y="901"/>
                </a:lnTo>
                <a:lnTo>
                  <a:pt x="1327" y="838"/>
                </a:lnTo>
                <a:lnTo>
                  <a:pt x="1330" y="772"/>
                </a:lnTo>
                <a:lnTo>
                  <a:pt x="1340" y="708"/>
                </a:lnTo>
                <a:lnTo>
                  <a:pt x="1355" y="646"/>
                </a:lnTo>
                <a:lnTo>
                  <a:pt x="1376" y="585"/>
                </a:lnTo>
                <a:lnTo>
                  <a:pt x="1403" y="526"/>
                </a:lnTo>
                <a:lnTo>
                  <a:pt x="1434" y="469"/>
                </a:lnTo>
                <a:lnTo>
                  <a:pt x="1472" y="415"/>
                </a:lnTo>
                <a:lnTo>
                  <a:pt x="1513" y="363"/>
                </a:lnTo>
                <a:lnTo>
                  <a:pt x="1559" y="314"/>
                </a:lnTo>
                <a:lnTo>
                  <a:pt x="1610" y="268"/>
                </a:lnTo>
                <a:lnTo>
                  <a:pt x="1665" y="224"/>
                </a:lnTo>
                <a:lnTo>
                  <a:pt x="1723" y="184"/>
                </a:lnTo>
                <a:lnTo>
                  <a:pt x="1785" y="147"/>
                </a:lnTo>
                <a:lnTo>
                  <a:pt x="1850" y="114"/>
                </a:lnTo>
                <a:lnTo>
                  <a:pt x="1919" y="85"/>
                </a:lnTo>
                <a:lnTo>
                  <a:pt x="1990" y="60"/>
                </a:lnTo>
                <a:lnTo>
                  <a:pt x="2065" y="39"/>
                </a:lnTo>
                <a:lnTo>
                  <a:pt x="2141" y="22"/>
                </a:lnTo>
                <a:lnTo>
                  <a:pt x="2220" y="10"/>
                </a:lnTo>
                <a:lnTo>
                  <a:pt x="2301" y="2"/>
                </a:lnTo>
                <a:lnTo>
                  <a:pt x="238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42" name="Group 241"/>
          <p:cNvGrpSpPr/>
          <p:nvPr/>
        </p:nvGrpSpPr>
        <p:grpSpPr>
          <a:xfrm>
            <a:off x="2859556" y="3757706"/>
            <a:ext cx="765331" cy="769720"/>
            <a:chOff x="-2292350" y="3246438"/>
            <a:chExt cx="2082800" cy="2092325"/>
          </a:xfrm>
          <a:solidFill>
            <a:schemeClr val="bg1"/>
          </a:solidFill>
        </p:grpSpPr>
        <p:sp>
          <p:nvSpPr>
            <p:cNvPr id="243" name="Freeform 125"/>
            <p:cNvSpPr>
              <a:spLocks/>
            </p:cNvSpPr>
            <p:nvPr/>
          </p:nvSpPr>
          <p:spPr bwMode="auto">
            <a:xfrm>
              <a:off x="-2292350" y="3457575"/>
              <a:ext cx="1881188" cy="1881188"/>
            </a:xfrm>
            <a:custGeom>
              <a:avLst/>
              <a:gdLst>
                <a:gd name="T0" fmla="*/ 1994 w 3554"/>
                <a:gd name="T1" fmla="*/ 14 h 3556"/>
                <a:gd name="T2" fmla="*/ 2305 w 3554"/>
                <a:gd name="T3" fmla="*/ 81 h 3556"/>
                <a:gd name="T4" fmla="*/ 2594 w 3554"/>
                <a:gd name="T5" fmla="*/ 198 h 3556"/>
                <a:gd name="T6" fmla="*/ 2613 w 3554"/>
                <a:gd name="T7" fmla="*/ 520 h 3556"/>
                <a:gd name="T8" fmla="*/ 2309 w 3554"/>
                <a:gd name="T9" fmla="*/ 584 h 3556"/>
                <a:gd name="T10" fmla="*/ 2053 w 3554"/>
                <a:gd name="T11" fmla="*/ 501 h 3556"/>
                <a:gd name="T12" fmla="*/ 1777 w 3554"/>
                <a:gd name="T13" fmla="*/ 471 h 3556"/>
                <a:gd name="T14" fmla="*/ 1491 w 3554"/>
                <a:gd name="T15" fmla="*/ 502 h 3556"/>
                <a:gd name="T16" fmla="*/ 1226 w 3554"/>
                <a:gd name="T17" fmla="*/ 592 h 3556"/>
                <a:gd name="T18" fmla="*/ 991 w 3554"/>
                <a:gd name="T19" fmla="*/ 734 h 3556"/>
                <a:gd name="T20" fmla="*/ 791 w 3554"/>
                <a:gd name="T21" fmla="*/ 920 h 3556"/>
                <a:gd name="T22" fmla="*/ 634 w 3554"/>
                <a:gd name="T23" fmla="*/ 1145 h 3556"/>
                <a:gd name="T24" fmla="*/ 526 w 3554"/>
                <a:gd name="T25" fmla="*/ 1401 h 3556"/>
                <a:gd name="T26" fmla="*/ 474 w 3554"/>
                <a:gd name="T27" fmla="*/ 1680 h 3556"/>
                <a:gd name="T28" fmla="*/ 485 w 3554"/>
                <a:gd name="T29" fmla="*/ 1971 h 3556"/>
                <a:gd name="T30" fmla="*/ 556 w 3554"/>
                <a:gd name="T31" fmla="*/ 2244 h 3556"/>
                <a:gd name="T32" fmla="*/ 681 w 3554"/>
                <a:gd name="T33" fmla="*/ 2490 h 3556"/>
                <a:gd name="T34" fmla="*/ 854 w 3554"/>
                <a:gd name="T35" fmla="*/ 2702 h 3556"/>
                <a:gd name="T36" fmla="*/ 1066 w 3554"/>
                <a:gd name="T37" fmla="*/ 2874 h 3556"/>
                <a:gd name="T38" fmla="*/ 1312 w 3554"/>
                <a:gd name="T39" fmla="*/ 2999 h 3556"/>
                <a:gd name="T40" fmla="*/ 1585 w 3554"/>
                <a:gd name="T41" fmla="*/ 3071 h 3556"/>
                <a:gd name="T42" fmla="*/ 1876 w 3554"/>
                <a:gd name="T43" fmla="*/ 3082 h 3556"/>
                <a:gd name="T44" fmla="*/ 2155 w 3554"/>
                <a:gd name="T45" fmla="*/ 3029 h 3556"/>
                <a:gd name="T46" fmla="*/ 2411 w 3554"/>
                <a:gd name="T47" fmla="*/ 2922 h 3556"/>
                <a:gd name="T48" fmla="*/ 2634 w 3554"/>
                <a:gd name="T49" fmla="*/ 2765 h 3556"/>
                <a:gd name="T50" fmla="*/ 2822 w 3554"/>
                <a:gd name="T51" fmla="*/ 2564 h 3556"/>
                <a:gd name="T52" fmla="*/ 2962 w 3554"/>
                <a:gd name="T53" fmla="*/ 2329 h 3556"/>
                <a:gd name="T54" fmla="*/ 3052 w 3554"/>
                <a:gd name="T55" fmla="*/ 2065 h 3556"/>
                <a:gd name="T56" fmla="*/ 3085 w 3554"/>
                <a:gd name="T57" fmla="*/ 1778 h 3556"/>
                <a:gd name="T58" fmla="*/ 3055 w 3554"/>
                <a:gd name="T59" fmla="*/ 1503 h 3556"/>
                <a:gd name="T60" fmla="*/ 2972 w 3554"/>
                <a:gd name="T61" fmla="*/ 1247 h 3556"/>
                <a:gd name="T62" fmla="*/ 3051 w 3554"/>
                <a:gd name="T63" fmla="*/ 927 h 3556"/>
                <a:gd name="T64" fmla="*/ 3325 w 3554"/>
                <a:gd name="T65" fmla="*/ 945 h 3556"/>
                <a:gd name="T66" fmla="*/ 3435 w 3554"/>
                <a:gd name="T67" fmla="*/ 1136 h 3556"/>
                <a:gd name="T68" fmla="*/ 3524 w 3554"/>
                <a:gd name="T69" fmla="*/ 1446 h 3556"/>
                <a:gd name="T70" fmla="*/ 3554 w 3554"/>
                <a:gd name="T71" fmla="*/ 1778 h 3556"/>
                <a:gd name="T72" fmla="*/ 3522 w 3554"/>
                <a:gd name="T73" fmla="*/ 2122 h 3556"/>
                <a:gd name="T74" fmla="*/ 3426 w 3554"/>
                <a:gd name="T75" fmla="*/ 2444 h 3556"/>
                <a:gd name="T76" fmla="*/ 3273 w 3554"/>
                <a:gd name="T77" fmla="*/ 2737 h 3556"/>
                <a:gd name="T78" fmla="*/ 3073 w 3554"/>
                <a:gd name="T79" fmla="*/ 2995 h 3556"/>
                <a:gd name="T80" fmla="*/ 2827 w 3554"/>
                <a:gd name="T81" fmla="*/ 3213 h 3556"/>
                <a:gd name="T82" fmla="*/ 2544 w 3554"/>
                <a:gd name="T83" fmla="*/ 3382 h 3556"/>
                <a:gd name="T84" fmla="*/ 2232 w 3554"/>
                <a:gd name="T85" fmla="*/ 3497 h 3556"/>
                <a:gd name="T86" fmla="*/ 1894 w 3554"/>
                <a:gd name="T87" fmla="*/ 3553 h 3556"/>
                <a:gd name="T88" fmla="*/ 1545 w 3554"/>
                <a:gd name="T89" fmla="*/ 3541 h 3556"/>
                <a:gd name="T90" fmla="*/ 1215 w 3554"/>
                <a:gd name="T91" fmla="*/ 3465 h 3556"/>
                <a:gd name="T92" fmla="*/ 911 w 3554"/>
                <a:gd name="T93" fmla="*/ 3332 h 3556"/>
                <a:gd name="T94" fmla="*/ 641 w 3554"/>
                <a:gd name="T95" fmla="*/ 3145 h 3556"/>
                <a:gd name="T96" fmla="*/ 409 w 3554"/>
                <a:gd name="T97" fmla="*/ 2914 h 3556"/>
                <a:gd name="T98" fmla="*/ 225 w 3554"/>
                <a:gd name="T99" fmla="*/ 2644 h 3556"/>
                <a:gd name="T100" fmla="*/ 90 w 3554"/>
                <a:gd name="T101" fmla="*/ 2340 h 3556"/>
                <a:gd name="T102" fmla="*/ 14 w 3554"/>
                <a:gd name="T103" fmla="*/ 2009 h 3556"/>
                <a:gd name="T104" fmla="*/ 0 w 3554"/>
                <a:gd name="T105" fmla="*/ 1778 h 3556"/>
                <a:gd name="T106" fmla="*/ 34 w 3554"/>
                <a:gd name="T107" fmla="*/ 1434 h 3556"/>
                <a:gd name="T108" fmla="*/ 128 w 3554"/>
                <a:gd name="T109" fmla="*/ 1111 h 3556"/>
                <a:gd name="T110" fmla="*/ 281 w 3554"/>
                <a:gd name="T111" fmla="*/ 818 h 3556"/>
                <a:gd name="T112" fmla="*/ 483 w 3554"/>
                <a:gd name="T113" fmla="*/ 560 h 3556"/>
                <a:gd name="T114" fmla="*/ 728 w 3554"/>
                <a:gd name="T115" fmla="*/ 344 h 3556"/>
                <a:gd name="T116" fmla="*/ 1010 w 3554"/>
                <a:gd name="T117" fmla="*/ 174 h 3556"/>
                <a:gd name="T118" fmla="*/ 1322 w 3554"/>
                <a:gd name="T119" fmla="*/ 59 h 3556"/>
                <a:gd name="T120" fmla="*/ 1659 w 3554"/>
                <a:gd name="T121" fmla="*/ 4 h 3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54" h="3556">
                  <a:moveTo>
                    <a:pt x="1777" y="0"/>
                  </a:moveTo>
                  <a:lnTo>
                    <a:pt x="1886" y="4"/>
                  </a:lnTo>
                  <a:lnTo>
                    <a:pt x="1994" y="14"/>
                  </a:lnTo>
                  <a:lnTo>
                    <a:pt x="2100" y="29"/>
                  </a:lnTo>
                  <a:lnTo>
                    <a:pt x="2203" y="52"/>
                  </a:lnTo>
                  <a:lnTo>
                    <a:pt x="2305" y="81"/>
                  </a:lnTo>
                  <a:lnTo>
                    <a:pt x="2404" y="114"/>
                  </a:lnTo>
                  <a:lnTo>
                    <a:pt x="2500" y="154"/>
                  </a:lnTo>
                  <a:lnTo>
                    <a:pt x="2594" y="198"/>
                  </a:lnTo>
                  <a:lnTo>
                    <a:pt x="2591" y="230"/>
                  </a:lnTo>
                  <a:lnTo>
                    <a:pt x="2592" y="261"/>
                  </a:lnTo>
                  <a:lnTo>
                    <a:pt x="2613" y="520"/>
                  </a:lnTo>
                  <a:lnTo>
                    <a:pt x="2465" y="667"/>
                  </a:lnTo>
                  <a:lnTo>
                    <a:pt x="2388" y="624"/>
                  </a:lnTo>
                  <a:lnTo>
                    <a:pt x="2309" y="584"/>
                  </a:lnTo>
                  <a:lnTo>
                    <a:pt x="2226" y="550"/>
                  </a:lnTo>
                  <a:lnTo>
                    <a:pt x="2141" y="523"/>
                  </a:lnTo>
                  <a:lnTo>
                    <a:pt x="2053" y="501"/>
                  </a:lnTo>
                  <a:lnTo>
                    <a:pt x="1963" y="484"/>
                  </a:lnTo>
                  <a:lnTo>
                    <a:pt x="1871" y="475"/>
                  </a:lnTo>
                  <a:lnTo>
                    <a:pt x="1777" y="471"/>
                  </a:lnTo>
                  <a:lnTo>
                    <a:pt x="1680" y="475"/>
                  </a:lnTo>
                  <a:lnTo>
                    <a:pt x="1584" y="485"/>
                  </a:lnTo>
                  <a:lnTo>
                    <a:pt x="1491" y="502"/>
                  </a:lnTo>
                  <a:lnTo>
                    <a:pt x="1400" y="526"/>
                  </a:lnTo>
                  <a:lnTo>
                    <a:pt x="1311" y="556"/>
                  </a:lnTo>
                  <a:lnTo>
                    <a:pt x="1226" y="592"/>
                  </a:lnTo>
                  <a:lnTo>
                    <a:pt x="1144" y="634"/>
                  </a:lnTo>
                  <a:lnTo>
                    <a:pt x="1066" y="682"/>
                  </a:lnTo>
                  <a:lnTo>
                    <a:pt x="991" y="734"/>
                  </a:lnTo>
                  <a:lnTo>
                    <a:pt x="920" y="792"/>
                  </a:lnTo>
                  <a:lnTo>
                    <a:pt x="854" y="854"/>
                  </a:lnTo>
                  <a:lnTo>
                    <a:pt x="791" y="920"/>
                  </a:lnTo>
                  <a:lnTo>
                    <a:pt x="734" y="992"/>
                  </a:lnTo>
                  <a:lnTo>
                    <a:pt x="681" y="1067"/>
                  </a:lnTo>
                  <a:lnTo>
                    <a:pt x="634" y="1145"/>
                  </a:lnTo>
                  <a:lnTo>
                    <a:pt x="592" y="1228"/>
                  </a:lnTo>
                  <a:lnTo>
                    <a:pt x="556" y="1313"/>
                  </a:lnTo>
                  <a:lnTo>
                    <a:pt x="526" y="1401"/>
                  </a:lnTo>
                  <a:lnTo>
                    <a:pt x="502" y="1492"/>
                  </a:lnTo>
                  <a:lnTo>
                    <a:pt x="485" y="1586"/>
                  </a:lnTo>
                  <a:lnTo>
                    <a:pt x="474" y="1680"/>
                  </a:lnTo>
                  <a:lnTo>
                    <a:pt x="471" y="1778"/>
                  </a:lnTo>
                  <a:lnTo>
                    <a:pt x="474" y="1876"/>
                  </a:lnTo>
                  <a:lnTo>
                    <a:pt x="485" y="1971"/>
                  </a:lnTo>
                  <a:lnTo>
                    <a:pt x="502" y="2065"/>
                  </a:lnTo>
                  <a:lnTo>
                    <a:pt x="526" y="2156"/>
                  </a:lnTo>
                  <a:lnTo>
                    <a:pt x="556" y="2244"/>
                  </a:lnTo>
                  <a:lnTo>
                    <a:pt x="592" y="2329"/>
                  </a:lnTo>
                  <a:lnTo>
                    <a:pt x="634" y="2411"/>
                  </a:lnTo>
                  <a:lnTo>
                    <a:pt x="681" y="2490"/>
                  </a:lnTo>
                  <a:lnTo>
                    <a:pt x="734" y="2564"/>
                  </a:lnTo>
                  <a:lnTo>
                    <a:pt x="791" y="2635"/>
                  </a:lnTo>
                  <a:lnTo>
                    <a:pt x="854" y="2702"/>
                  </a:lnTo>
                  <a:lnTo>
                    <a:pt x="920" y="2765"/>
                  </a:lnTo>
                  <a:lnTo>
                    <a:pt x="992" y="2821"/>
                  </a:lnTo>
                  <a:lnTo>
                    <a:pt x="1066" y="2874"/>
                  </a:lnTo>
                  <a:lnTo>
                    <a:pt x="1144" y="2922"/>
                  </a:lnTo>
                  <a:lnTo>
                    <a:pt x="1227" y="2963"/>
                  </a:lnTo>
                  <a:lnTo>
                    <a:pt x="1312" y="2999"/>
                  </a:lnTo>
                  <a:lnTo>
                    <a:pt x="1400" y="3029"/>
                  </a:lnTo>
                  <a:lnTo>
                    <a:pt x="1491" y="3053"/>
                  </a:lnTo>
                  <a:lnTo>
                    <a:pt x="1585" y="3071"/>
                  </a:lnTo>
                  <a:lnTo>
                    <a:pt x="1680" y="3082"/>
                  </a:lnTo>
                  <a:lnTo>
                    <a:pt x="1777" y="3084"/>
                  </a:lnTo>
                  <a:lnTo>
                    <a:pt x="1876" y="3082"/>
                  </a:lnTo>
                  <a:lnTo>
                    <a:pt x="1970" y="3071"/>
                  </a:lnTo>
                  <a:lnTo>
                    <a:pt x="2064" y="3053"/>
                  </a:lnTo>
                  <a:lnTo>
                    <a:pt x="2155" y="3029"/>
                  </a:lnTo>
                  <a:lnTo>
                    <a:pt x="2243" y="2999"/>
                  </a:lnTo>
                  <a:lnTo>
                    <a:pt x="2328" y="2963"/>
                  </a:lnTo>
                  <a:lnTo>
                    <a:pt x="2411" y="2922"/>
                  </a:lnTo>
                  <a:lnTo>
                    <a:pt x="2489" y="2874"/>
                  </a:lnTo>
                  <a:lnTo>
                    <a:pt x="2564" y="2821"/>
                  </a:lnTo>
                  <a:lnTo>
                    <a:pt x="2634" y="2765"/>
                  </a:lnTo>
                  <a:lnTo>
                    <a:pt x="2702" y="2702"/>
                  </a:lnTo>
                  <a:lnTo>
                    <a:pt x="2764" y="2635"/>
                  </a:lnTo>
                  <a:lnTo>
                    <a:pt x="2822" y="2564"/>
                  </a:lnTo>
                  <a:lnTo>
                    <a:pt x="2873" y="2490"/>
                  </a:lnTo>
                  <a:lnTo>
                    <a:pt x="2921" y="2411"/>
                  </a:lnTo>
                  <a:lnTo>
                    <a:pt x="2962" y="2329"/>
                  </a:lnTo>
                  <a:lnTo>
                    <a:pt x="2998" y="2244"/>
                  </a:lnTo>
                  <a:lnTo>
                    <a:pt x="3029" y="2156"/>
                  </a:lnTo>
                  <a:lnTo>
                    <a:pt x="3052" y="2065"/>
                  </a:lnTo>
                  <a:lnTo>
                    <a:pt x="3070" y="1971"/>
                  </a:lnTo>
                  <a:lnTo>
                    <a:pt x="3081" y="1876"/>
                  </a:lnTo>
                  <a:lnTo>
                    <a:pt x="3085" y="1778"/>
                  </a:lnTo>
                  <a:lnTo>
                    <a:pt x="3081" y="1684"/>
                  </a:lnTo>
                  <a:lnTo>
                    <a:pt x="3071" y="1593"/>
                  </a:lnTo>
                  <a:lnTo>
                    <a:pt x="3055" y="1503"/>
                  </a:lnTo>
                  <a:lnTo>
                    <a:pt x="3033" y="1415"/>
                  </a:lnTo>
                  <a:lnTo>
                    <a:pt x="3005" y="1329"/>
                  </a:lnTo>
                  <a:lnTo>
                    <a:pt x="2972" y="1247"/>
                  </a:lnTo>
                  <a:lnTo>
                    <a:pt x="2932" y="1166"/>
                  </a:lnTo>
                  <a:lnTo>
                    <a:pt x="2889" y="1090"/>
                  </a:lnTo>
                  <a:lnTo>
                    <a:pt x="3051" y="927"/>
                  </a:lnTo>
                  <a:lnTo>
                    <a:pt x="3277" y="944"/>
                  </a:lnTo>
                  <a:lnTo>
                    <a:pt x="3303" y="945"/>
                  </a:lnTo>
                  <a:lnTo>
                    <a:pt x="3325" y="945"/>
                  </a:lnTo>
                  <a:lnTo>
                    <a:pt x="3346" y="943"/>
                  </a:lnTo>
                  <a:lnTo>
                    <a:pt x="3394" y="1038"/>
                  </a:lnTo>
                  <a:lnTo>
                    <a:pt x="3435" y="1136"/>
                  </a:lnTo>
                  <a:lnTo>
                    <a:pt x="3471" y="1237"/>
                  </a:lnTo>
                  <a:lnTo>
                    <a:pt x="3500" y="1341"/>
                  </a:lnTo>
                  <a:lnTo>
                    <a:pt x="3524" y="1446"/>
                  </a:lnTo>
                  <a:lnTo>
                    <a:pt x="3541" y="1555"/>
                  </a:lnTo>
                  <a:lnTo>
                    <a:pt x="3552" y="1666"/>
                  </a:lnTo>
                  <a:lnTo>
                    <a:pt x="3554" y="1778"/>
                  </a:lnTo>
                  <a:lnTo>
                    <a:pt x="3551" y="1895"/>
                  </a:lnTo>
                  <a:lnTo>
                    <a:pt x="3540" y="2009"/>
                  </a:lnTo>
                  <a:lnTo>
                    <a:pt x="3522" y="2122"/>
                  </a:lnTo>
                  <a:lnTo>
                    <a:pt x="3497" y="2233"/>
                  </a:lnTo>
                  <a:lnTo>
                    <a:pt x="3464" y="2340"/>
                  </a:lnTo>
                  <a:lnTo>
                    <a:pt x="3426" y="2444"/>
                  </a:lnTo>
                  <a:lnTo>
                    <a:pt x="3381" y="2546"/>
                  </a:lnTo>
                  <a:lnTo>
                    <a:pt x="3331" y="2644"/>
                  </a:lnTo>
                  <a:lnTo>
                    <a:pt x="3273" y="2737"/>
                  </a:lnTo>
                  <a:lnTo>
                    <a:pt x="3212" y="2828"/>
                  </a:lnTo>
                  <a:lnTo>
                    <a:pt x="3145" y="2914"/>
                  </a:lnTo>
                  <a:lnTo>
                    <a:pt x="3073" y="2995"/>
                  </a:lnTo>
                  <a:lnTo>
                    <a:pt x="2995" y="3073"/>
                  </a:lnTo>
                  <a:lnTo>
                    <a:pt x="2913" y="3145"/>
                  </a:lnTo>
                  <a:lnTo>
                    <a:pt x="2827" y="3213"/>
                  </a:lnTo>
                  <a:lnTo>
                    <a:pt x="2736" y="3275"/>
                  </a:lnTo>
                  <a:lnTo>
                    <a:pt x="2643" y="3332"/>
                  </a:lnTo>
                  <a:lnTo>
                    <a:pt x="2544" y="3382"/>
                  </a:lnTo>
                  <a:lnTo>
                    <a:pt x="2443" y="3426"/>
                  </a:lnTo>
                  <a:lnTo>
                    <a:pt x="2339" y="3465"/>
                  </a:lnTo>
                  <a:lnTo>
                    <a:pt x="2232" y="3497"/>
                  </a:lnTo>
                  <a:lnTo>
                    <a:pt x="2122" y="3523"/>
                  </a:lnTo>
                  <a:lnTo>
                    <a:pt x="2009" y="3541"/>
                  </a:lnTo>
                  <a:lnTo>
                    <a:pt x="1894" y="3553"/>
                  </a:lnTo>
                  <a:lnTo>
                    <a:pt x="1777" y="3556"/>
                  </a:lnTo>
                  <a:lnTo>
                    <a:pt x="1661" y="3553"/>
                  </a:lnTo>
                  <a:lnTo>
                    <a:pt x="1545" y="3541"/>
                  </a:lnTo>
                  <a:lnTo>
                    <a:pt x="1432" y="3523"/>
                  </a:lnTo>
                  <a:lnTo>
                    <a:pt x="1323" y="3497"/>
                  </a:lnTo>
                  <a:lnTo>
                    <a:pt x="1215" y="3465"/>
                  </a:lnTo>
                  <a:lnTo>
                    <a:pt x="1111" y="3426"/>
                  </a:lnTo>
                  <a:lnTo>
                    <a:pt x="1010" y="3382"/>
                  </a:lnTo>
                  <a:lnTo>
                    <a:pt x="911" y="3332"/>
                  </a:lnTo>
                  <a:lnTo>
                    <a:pt x="818" y="3275"/>
                  </a:lnTo>
                  <a:lnTo>
                    <a:pt x="728" y="3213"/>
                  </a:lnTo>
                  <a:lnTo>
                    <a:pt x="641" y="3145"/>
                  </a:lnTo>
                  <a:lnTo>
                    <a:pt x="560" y="3073"/>
                  </a:lnTo>
                  <a:lnTo>
                    <a:pt x="483" y="2995"/>
                  </a:lnTo>
                  <a:lnTo>
                    <a:pt x="409" y="2914"/>
                  </a:lnTo>
                  <a:lnTo>
                    <a:pt x="342" y="2828"/>
                  </a:lnTo>
                  <a:lnTo>
                    <a:pt x="281" y="2737"/>
                  </a:lnTo>
                  <a:lnTo>
                    <a:pt x="225" y="2644"/>
                  </a:lnTo>
                  <a:lnTo>
                    <a:pt x="174" y="2546"/>
                  </a:lnTo>
                  <a:lnTo>
                    <a:pt x="128" y="2444"/>
                  </a:lnTo>
                  <a:lnTo>
                    <a:pt x="90" y="2340"/>
                  </a:lnTo>
                  <a:lnTo>
                    <a:pt x="59" y="2233"/>
                  </a:lnTo>
                  <a:lnTo>
                    <a:pt x="34" y="2122"/>
                  </a:lnTo>
                  <a:lnTo>
                    <a:pt x="14" y="2009"/>
                  </a:lnTo>
                  <a:lnTo>
                    <a:pt x="4" y="1895"/>
                  </a:lnTo>
                  <a:lnTo>
                    <a:pt x="0" y="1778"/>
                  </a:lnTo>
                  <a:lnTo>
                    <a:pt x="0" y="1778"/>
                  </a:lnTo>
                  <a:lnTo>
                    <a:pt x="4" y="1661"/>
                  </a:lnTo>
                  <a:lnTo>
                    <a:pt x="14" y="1546"/>
                  </a:lnTo>
                  <a:lnTo>
                    <a:pt x="34" y="1434"/>
                  </a:lnTo>
                  <a:lnTo>
                    <a:pt x="59" y="1324"/>
                  </a:lnTo>
                  <a:lnTo>
                    <a:pt x="90" y="1216"/>
                  </a:lnTo>
                  <a:lnTo>
                    <a:pt x="128" y="1111"/>
                  </a:lnTo>
                  <a:lnTo>
                    <a:pt x="174" y="1010"/>
                  </a:lnTo>
                  <a:lnTo>
                    <a:pt x="225" y="913"/>
                  </a:lnTo>
                  <a:lnTo>
                    <a:pt x="281" y="818"/>
                  </a:lnTo>
                  <a:lnTo>
                    <a:pt x="342" y="728"/>
                  </a:lnTo>
                  <a:lnTo>
                    <a:pt x="409" y="642"/>
                  </a:lnTo>
                  <a:lnTo>
                    <a:pt x="483" y="560"/>
                  </a:lnTo>
                  <a:lnTo>
                    <a:pt x="560" y="483"/>
                  </a:lnTo>
                  <a:lnTo>
                    <a:pt x="641" y="411"/>
                  </a:lnTo>
                  <a:lnTo>
                    <a:pt x="728" y="344"/>
                  </a:lnTo>
                  <a:lnTo>
                    <a:pt x="818" y="281"/>
                  </a:lnTo>
                  <a:lnTo>
                    <a:pt x="911" y="225"/>
                  </a:lnTo>
                  <a:lnTo>
                    <a:pt x="1010" y="174"/>
                  </a:lnTo>
                  <a:lnTo>
                    <a:pt x="1111" y="130"/>
                  </a:lnTo>
                  <a:lnTo>
                    <a:pt x="1215" y="90"/>
                  </a:lnTo>
                  <a:lnTo>
                    <a:pt x="1322" y="59"/>
                  </a:lnTo>
                  <a:lnTo>
                    <a:pt x="1432" y="34"/>
                  </a:lnTo>
                  <a:lnTo>
                    <a:pt x="1545" y="15"/>
                  </a:lnTo>
                  <a:lnTo>
                    <a:pt x="1659" y="4"/>
                  </a:lnTo>
                  <a:lnTo>
                    <a:pt x="17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4" name="Freeform 126"/>
            <p:cNvSpPr>
              <a:spLocks/>
            </p:cNvSpPr>
            <p:nvPr/>
          </p:nvSpPr>
          <p:spPr bwMode="auto">
            <a:xfrm>
              <a:off x="-1814513" y="3935413"/>
              <a:ext cx="925513" cy="925513"/>
            </a:xfrm>
            <a:custGeom>
              <a:avLst/>
              <a:gdLst>
                <a:gd name="T0" fmla="*/ 954 w 1750"/>
                <a:gd name="T1" fmla="*/ 4 h 1751"/>
                <a:gd name="T2" fmla="*/ 1104 w 1750"/>
                <a:gd name="T3" fmla="*/ 31 h 1751"/>
                <a:gd name="T4" fmla="*/ 1245 w 1750"/>
                <a:gd name="T5" fmla="*/ 83 h 1751"/>
                <a:gd name="T6" fmla="*/ 910 w 1750"/>
                <a:gd name="T7" fmla="*/ 418 h 1751"/>
                <a:gd name="T8" fmla="*/ 817 w 1750"/>
                <a:gd name="T9" fmla="*/ 421 h 1751"/>
                <a:gd name="T10" fmla="*/ 709 w 1750"/>
                <a:gd name="T11" fmla="*/ 448 h 1751"/>
                <a:gd name="T12" fmla="*/ 613 w 1750"/>
                <a:gd name="T13" fmla="*/ 499 h 1751"/>
                <a:gd name="T14" fmla="*/ 532 w 1750"/>
                <a:gd name="T15" fmla="*/ 571 h 1751"/>
                <a:gd name="T16" fmla="*/ 469 w 1750"/>
                <a:gd name="T17" fmla="*/ 661 h 1751"/>
                <a:gd name="T18" fmla="*/ 430 w 1750"/>
                <a:gd name="T19" fmla="*/ 763 h 1751"/>
                <a:gd name="T20" fmla="*/ 416 w 1750"/>
                <a:gd name="T21" fmla="*/ 876 h 1751"/>
                <a:gd name="T22" fmla="*/ 430 w 1750"/>
                <a:gd name="T23" fmla="*/ 989 h 1751"/>
                <a:gd name="T24" fmla="*/ 469 w 1750"/>
                <a:gd name="T25" fmla="*/ 1092 h 1751"/>
                <a:gd name="T26" fmla="*/ 532 w 1750"/>
                <a:gd name="T27" fmla="*/ 1181 h 1751"/>
                <a:gd name="T28" fmla="*/ 612 w 1750"/>
                <a:gd name="T29" fmla="*/ 1253 h 1751"/>
                <a:gd name="T30" fmla="*/ 708 w 1750"/>
                <a:gd name="T31" fmla="*/ 1304 h 1751"/>
                <a:gd name="T32" fmla="*/ 817 w 1750"/>
                <a:gd name="T33" fmla="*/ 1332 h 1751"/>
                <a:gd name="T34" fmla="*/ 933 w 1750"/>
                <a:gd name="T35" fmla="*/ 1332 h 1751"/>
                <a:gd name="T36" fmla="*/ 1041 w 1750"/>
                <a:gd name="T37" fmla="*/ 1304 h 1751"/>
                <a:gd name="T38" fmla="*/ 1137 w 1750"/>
                <a:gd name="T39" fmla="*/ 1253 h 1751"/>
                <a:gd name="T40" fmla="*/ 1218 w 1750"/>
                <a:gd name="T41" fmla="*/ 1181 h 1751"/>
                <a:gd name="T42" fmla="*/ 1281 w 1750"/>
                <a:gd name="T43" fmla="*/ 1092 h 1751"/>
                <a:gd name="T44" fmla="*/ 1321 w 1750"/>
                <a:gd name="T45" fmla="*/ 989 h 1751"/>
                <a:gd name="T46" fmla="*/ 1334 w 1750"/>
                <a:gd name="T47" fmla="*/ 876 h 1751"/>
                <a:gd name="T48" fmla="*/ 1662 w 1750"/>
                <a:gd name="T49" fmla="*/ 513 h 1751"/>
                <a:gd name="T50" fmla="*/ 1696 w 1750"/>
                <a:gd name="T51" fmla="*/ 575 h 1751"/>
                <a:gd name="T52" fmla="*/ 1736 w 1750"/>
                <a:gd name="T53" fmla="*/ 721 h 1751"/>
                <a:gd name="T54" fmla="*/ 1750 w 1750"/>
                <a:gd name="T55" fmla="*/ 876 h 1751"/>
                <a:gd name="T56" fmla="*/ 1736 w 1750"/>
                <a:gd name="T57" fmla="*/ 1033 h 1751"/>
                <a:gd name="T58" fmla="*/ 1695 w 1750"/>
                <a:gd name="T59" fmla="*/ 1182 h 1751"/>
                <a:gd name="T60" fmla="*/ 1630 w 1750"/>
                <a:gd name="T61" fmla="*/ 1318 h 1751"/>
                <a:gd name="T62" fmla="*/ 1545 w 1750"/>
                <a:gd name="T63" fmla="*/ 1440 h 1751"/>
                <a:gd name="T64" fmla="*/ 1439 w 1750"/>
                <a:gd name="T65" fmla="*/ 1546 h 1751"/>
                <a:gd name="T66" fmla="*/ 1317 w 1750"/>
                <a:gd name="T67" fmla="*/ 1632 h 1751"/>
                <a:gd name="T68" fmla="*/ 1180 w 1750"/>
                <a:gd name="T69" fmla="*/ 1697 h 1751"/>
                <a:gd name="T70" fmla="*/ 1032 w 1750"/>
                <a:gd name="T71" fmla="*/ 1737 h 1751"/>
                <a:gd name="T72" fmla="*/ 875 w 1750"/>
                <a:gd name="T73" fmla="*/ 1751 h 1751"/>
                <a:gd name="T74" fmla="*/ 718 w 1750"/>
                <a:gd name="T75" fmla="*/ 1737 h 1751"/>
                <a:gd name="T76" fmla="*/ 570 w 1750"/>
                <a:gd name="T77" fmla="*/ 1696 h 1751"/>
                <a:gd name="T78" fmla="*/ 433 w 1750"/>
                <a:gd name="T79" fmla="*/ 1632 h 1751"/>
                <a:gd name="T80" fmla="*/ 312 w 1750"/>
                <a:gd name="T81" fmla="*/ 1546 h 1751"/>
                <a:gd name="T82" fmla="*/ 206 w 1750"/>
                <a:gd name="T83" fmla="*/ 1440 h 1751"/>
                <a:gd name="T84" fmla="*/ 120 w 1750"/>
                <a:gd name="T85" fmla="*/ 1318 h 1751"/>
                <a:gd name="T86" fmla="*/ 55 w 1750"/>
                <a:gd name="T87" fmla="*/ 1181 h 1751"/>
                <a:gd name="T88" fmla="*/ 14 w 1750"/>
                <a:gd name="T89" fmla="*/ 1033 h 1751"/>
                <a:gd name="T90" fmla="*/ 0 w 1750"/>
                <a:gd name="T91" fmla="*/ 876 h 1751"/>
                <a:gd name="T92" fmla="*/ 14 w 1750"/>
                <a:gd name="T93" fmla="*/ 718 h 1751"/>
                <a:gd name="T94" fmla="*/ 55 w 1750"/>
                <a:gd name="T95" fmla="*/ 571 h 1751"/>
                <a:gd name="T96" fmla="*/ 120 w 1750"/>
                <a:gd name="T97" fmla="*/ 434 h 1751"/>
                <a:gd name="T98" fmla="*/ 206 w 1750"/>
                <a:gd name="T99" fmla="*/ 311 h 1751"/>
                <a:gd name="T100" fmla="*/ 312 w 1750"/>
                <a:gd name="T101" fmla="*/ 207 h 1751"/>
                <a:gd name="T102" fmla="*/ 433 w 1750"/>
                <a:gd name="T103" fmla="*/ 120 h 1751"/>
                <a:gd name="T104" fmla="*/ 570 w 1750"/>
                <a:gd name="T105" fmla="*/ 55 h 1751"/>
                <a:gd name="T106" fmla="*/ 718 w 1750"/>
                <a:gd name="T107" fmla="*/ 15 h 1751"/>
                <a:gd name="T108" fmla="*/ 875 w 1750"/>
                <a:gd name="T109" fmla="*/ 0 h 1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50" h="1751">
                  <a:moveTo>
                    <a:pt x="875" y="0"/>
                  </a:moveTo>
                  <a:lnTo>
                    <a:pt x="954" y="4"/>
                  </a:lnTo>
                  <a:lnTo>
                    <a:pt x="1030" y="15"/>
                  </a:lnTo>
                  <a:lnTo>
                    <a:pt x="1104" y="31"/>
                  </a:lnTo>
                  <a:lnTo>
                    <a:pt x="1176" y="54"/>
                  </a:lnTo>
                  <a:lnTo>
                    <a:pt x="1245" y="83"/>
                  </a:lnTo>
                  <a:lnTo>
                    <a:pt x="1238" y="90"/>
                  </a:lnTo>
                  <a:lnTo>
                    <a:pt x="910" y="418"/>
                  </a:lnTo>
                  <a:lnTo>
                    <a:pt x="875" y="417"/>
                  </a:lnTo>
                  <a:lnTo>
                    <a:pt x="817" y="421"/>
                  </a:lnTo>
                  <a:lnTo>
                    <a:pt x="762" y="431"/>
                  </a:lnTo>
                  <a:lnTo>
                    <a:pt x="709" y="448"/>
                  </a:lnTo>
                  <a:lnTo>
                    <a:pt x="659" y="471"/>
                  </a:lnTo>
                  <a:lnTo>
                    <a:pt x="613" y="499"/>
                  </a:lnTo>
                  <a:lnTo>
                    <a:pt x="570" y="532"/>
                  </a:lnTo>
                  <a:lnTo>
                    <a:pt x="532" y="571"/>
                  </a:lnTo>
                  <a:lnTo>
                    <a:pt x="498" y="614"/>
                  </a:lnTo>
                  <a:lnTo>
                    <a:pt x="469" y="661"/>
                  </a:lnTo>
                  <a:lnTo>
                    <a:pt x="446" y="710"/>
                  </a:lnTo>
                  <a:lnTo>
                    <a:pt x="430" y="763"/>
                  </a:lnTo>
                  <a:lnTo>
                    <a:pt x="420" y="818"/>
                  </a:lnTo>
                  <a:lnTo>
                    <a:pt x="416" y="876"/>
                  </a:lnTo>
                  <a:lnTo>
                    <a:pt x="420" y="933"/>
                  </a:lnTo>
                  <a:lnTo>
                    <a:pt x="430" y="989"/>
                  </a:lnTo>
                  <a:lnTo>
                    <a:pt x="446" y="1043"/>
                  </a:lnTo>
                  <a:lnTo>
                    <a:pt x="469" y="1092"/>
                  </a:lnTo>
                  <a:lnTo>
                    <a:pt x="498" y="1139"/>
                  </a:lnTo>
                  <a:lnTo>
                    <a:pt x="532" y="1181"/>
                  </a:lnTo>
                  <a:lnTo>
                    <a:pt x="570" y="1219"/>
                  </a:lnTo>
                  <a:lnTo>
                    <a:pt x="612" y="1253"/>
                  </a:lnTo>
                  <a:lnTo>
                    <a:pt x="659" y="1282"/>
                  </a:lnTo>
                  <a:lnTo>
                    <a:pt x="708" y="1304"/>
                  </a:lnTo>
                  <a:lnTo>
                    <a:pt x="762" y="1321"/>
                  </a:lnTo>
                  <a:lnTo>
                    <a:pt x="817" y="1332"/>
                  </a:lnTo>
                  <a:lnTo>
                    <a:pt x="875" y="1336"/>
                  </a:lnTo>
                  <a:lnTo>
                    <a:pt x="933" y="1332"/>
                  </a:lnTo>
                  <a:lnTo>
                    <a:pt x="988" y="1321"/>
                  </a:lnTo>
                  <a:lnTo>
                    <a:pt x="1041" y="1304"/>
                  </a:lnTo>
                  <a:lnTo>
                    <a:pt x="1091" y="1282"/>
                  </a:lnTo>
                  <a:lnTo>
                    <a:pt x="1137" y="1253"/>
                  </a:lnTo>
                  <a:lnTo>
                    <a:pt x="1180" y="1219"/>
                  </a:lnTo>
                  <a:lnTo>
                    <a:pt x="1218" y="1181"/>
                  </a:lnTo>
                  <a:lnTo>
                    <a:pt x="1252" y="1139"/>
                  </a:lnTo>
                  <a:lnTo>
                    <a:pt x="1281" y="1092"/>
                  </a:lnTo>
                  <a:lnTo>
                    <a:pt x="1304" y="1043"/>
                  </a:lnTo>
                  <a:lnTo>
                    <a:pt x="1321" y="989"/>
                  </a:lnTo>
                  <a:lnTo>
                    <a:pt x="1330" y="933"/>
                  </a:lnTo>
                  <a:lnTo>
                    <a:pt x="1334" y="876"/>
                  </a:lnTo>
                  <a:lnTo>
                    <a:pt x="1333" y="841"/>
                  </a:lnTo>
                  <a:lnTo>
                    <a:pt x="1662" y="513"/>
                  </a:lnTo>
                  <a:lnTo>
                    <a:pt x="1668" y="506"/>
                  </a:lnTo>
                  <a:lnTo>
                    <a:pt x="1696" y="575"/>
                  </a:lnTo>
                  <a:lnTo>
                    <a:pt x="1720" y="646"/>
                  </a:lnTo>
                  <a:lnTo>
                    <a:pt x="1736" y="721"/>
                  </a:lnTo>
                  <a:lnTo>
                    <a:pt x="1747" y="798"/>
                  </a:lnTo>
                  <a:lnTo>
                    <a:pt x="1750" y="876"/>
                  </a:lnTo>
                  <a:lnTo>
                    <a:pt x="1747" y="956"/>
                  </a:lnTo>
                  <a:lnTo>
                    <a:pt x="1736" y="1033"/>
                  </a:lnTo>
                  <a:lnTo>
                    <a:pt x="1719" y="1109"/>
                  </a:lnTo>
                  <a:lnTo>
                    <a:pt x="1695" y="1182"/>
                  </a:lnTo>
                  <a:lnTo>
                    <a:pt x="1666" y="1252"/>
                  </a:lnTo>
                  <a:lnTo>
                    <a:pt x="1630" y="1318"/>
                  </a:lnTo>
                  <a:lnTo>
                    <a:pt x="1591" y="1381"/>
                  </a:lnTo>
                  <a:lnTo>
                    <a:pt x="1545" y="1440"/>
                  </a:lnTo>
                  <a:lnTo>
                    <a:pt x="1493" y="1495"/>
                  </a:lnTo>
                  <a:lnTo>
                    <a:pt x="1439" y="1546"/>
                  </a:lnTo>
                  <a:lnTo>
                    <a:pt x="1379" y="1591"/>
                  </a:lnTo>
                  <a:lnTo>
                    <a:pt x="1317" y="1632"/>
                  </a:lnTo>
                  <a:lnTo>
                    <a:pt x="1251" y="1667"/>
                  </a:lnTo>
                  <a:lnTo>
                    <a:pt x="1180" y="1697"/>
                  </a:lnTo>
                  <a:lnTo>
                    <a:pt x="1108" y="1720"/>
                  </a:lnTo>
                  <a:lnTo>
                    <a:pt x="1032" y="1737"/>
                  </a:lnTo>
                  <a:lnTo>
                    <a:pt x="954" y="1748"/>
                  </a:lnTo>
                  <a:lnTo>
                    <a:pt x="875" y="1751"/>
                  </a:lnTo>
                  <a:lnTo>
                    <a:pt x="796" y="1748"/>
                  </a:lnTo>
                  <a:lnTo>
                    <a:pt x="718" y="1737"/>
                  </a:lnTo>
                  <a:lnTo>
                    <a:pt x="642" y="1720"/>
                  </a:lnTo>
                  <a:lnTo>
                    <a:pt x="570" y="1696"/>
                  </a:lnTo>
                  <a:lnTo>
                    <a:pt x="500" y="1667"/>
                  </a:lnTo>
                  <a:lnTo>
                    <a:pt x="433" y="1632"/>
                  </a:lnTo>
                  <a:lnTo>
                    <a:pt x="371" y="1591"/>
                  </a:lnTo>
                  <a:lnTo>
                    <a:pt x="312" y="1546"/>
                  </a:lnTo>
                  <a:lnTo>
                    <a:pt x="257" y="1495"/>
                  </a:lnTo>
                  <a:lnTo>
                    <a:pt x="206" y="1440"/>
                  </a:lnTo>
                  <a:lnTo>
                    <a:pt x="161" y="1380"/>
                  </a:lnTo>
                  <a:lnTo>
                    <a:pt x="120" y="1318"/>
                  </a:lnTo>
                  <a:lnTo>
                    <a:pt x="85" y="1252"/>
                  </a:lnTo>
                  <a:lnTo>
                    <a:pt x="55" y="1181"/>
                  </a:lnTo>
                  <a:lnTo>
                    <a:pt x="31" y="1109"/>
                  </a:lnTo>
                  <a:lnTo>
                    <a:pt x="14" y="1033"/>
                  </a:lnTo>
                  <a:lnTo>
                    <a:pt x="3" y="955"/>
                  </a:lnTo>
                  <a:lnTo>
                    <a:pt x="0" y="876"/>
                  </a:lnTo>
                  <a:lnTo>
                    <a:pt x="3" y="796"/>
                  </a:lnTo>
                  <a:lnTo>
                    <a:pt x="14" y="718"/>
                  </a:lnTo>
                  <a:lnTo>
                    <a:pt x="31" y="643"/>
                  </a:lnTo>
                  <a:lnTo>
                    <a:pt x="55" y="571"/>
                  </a:lnTo>
                  <a:lnTo>
                    <a:pt x="85" y="501"/>
                  </a:lnTo>
                  <a:lnTo>
                    <a:pt x="120" y="434"/>
                  </a:lnTo>
                  <a:lnTo>
                    <a:pt x="161" y="371"/>
                  </a:lnTo>
                  <a:lnTo>
                    <a:pt x="206" y="311"/>
                  </a:lnTo>
                  <a:lnTo>
                    <a:pt x="257" y="257"/>
                  </a:lnTo>
                  <a:lnTo>
                    <a:pt x="312" y="207"/>
                  </a:lnTo>
                  <a:lnTo>
                    <a:pt x="371" y="161"/>
                  </a:lnTo>
                  <a:lnTo>
                    <a:pt x="433" y="120"/>
                  </a:lnTo>
                  <a:lnTo>
                    <a:pt x="500" y="84"/>
                  </a:lnTo>
                  <a:lnTo>
                    <a:pt x="570" y="55"/>
                  </a:lnTo>
                  <a:lnTo>
                    <a:pt x="642" y="31"/>
                  </a:lnTo>
                  <a:lnTo>
                    <a:pt x="718" y="15"/>
                  </a:lnTo>
                  <a:lnTo>
                    <a:pt x="796" y="4"/>
                  </a:lnTo>
                  <a:lnTo>
                    <a:pt x="8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5" name="Freeform 127"/>
            <p:cNvSpPr>
              <a:spLocks/>
            </p:cNvSpPr>
            <p:nvPr/>
          </p:nvSpPr>
          <p:spPr bwMode="auto">
            <a:xfrm>
              <a:off x="-1349375" y="3246438"/>
              <a:ext cx="1139825" cy="1146175"/>
            </a:xfrm>
            <a:custGeom>
              <a:avLst/>
              <a:gdLst>
                <a:gd name="T0" fmla="*/ 1509 w 2153"/>
                <a:gd name="T1" fmla="*/ 1 h 2166"/>
                <a:gd name="T2" fmla="*/ 1530 w 2153"/>
                <a:gd name="T3" fmla="*/ 14 h 2166"/>
                <a:gd name="T4" fmla="*/ 1539 w 2153"/>
                <a:gd name="T5" fmla="*/ 37 h 2166"/>
                <a:gd name="T6" fmla="*/ 1685 w 2153"/>
                <a:gd name="T7" fmla="*/ 239 h 2166"/>
                <a:gd name="T8" fmla="*/ 1726 w 2153"/>
                <a:gd name="T9" fmla="*/ 211 h 2166"/>
                <a:gd name="T10" fmla="*/ 1771 w 2153"/>
                <a:gd name="T11" fmla="*/ 203 h 2166"/>
                <a:gd name="T12" fmla="*/ 1818 w 2153"/>
                <a:gd name="T13" fmla="*/ 211 h 2166"/>
                <a:gd name="T14" fmla="*/ 1859 w 2153"/>
                <a:gd name="T15" fmla="*/ 239 h 2166"/>
                <a:gd name="T16" fmla="*/ 1949 w 2153"/>
                <a:gd name="T17" fmla="*/ 333 h 2166"/>
                <a:gd name="T18" fmla="*/ 1967 w 2153"/>
                <a:gd name="T19" fmla="*/ 385 h 2166"/>
                <a:gd name="T20" fmla="*/ 1961 w 2153"/>
                <a:gd name="T21" fmla="*/ 438 h 2166"/>
                <a:gd name="T22" fmla="*/ 1931 w 2153"/>
                <a:gd name="T23" fmla="*/ 486 h 2166"/>
                <a:gd name="T24" fmla="*/ 2115 w 2153"/>
                <a:gd name="T25" fmla="*/ 613 h 2166"/>
                <a:gd name="T26" fmla="*/ 2140 w 2153"/>
                <a:gd name="T27" fmla="*/ 624 h 2166"/>
                <a:gd name="T28" fmla="*/ 2152 w 2153"/>
                <a:gd name="T29" fmla="*/ 647 h 2166"/>
                <a:gd name="T30" fmla="*/ 2149 w 2153"/>
                <a:gd name="T31" fmla="*/ 672 h 2166"/>
                <a:gd name="T32" fmla="*/ 1666 w 2153"/>
                <a:gd name="T33" fmla="*/ 1158 h 2166"/>
                <a:gd name="T34" fmla="*/ 1613 w 2153"/>
                <a:gd name="T35" fmla="*/ 1197 h 2166"/>
                <a:gd name="T36" fmla="*/ 1551 w 2153"/>
                <a:gd name="T37" fmla="*/ 1216 h 2166"/>
                <a:gd name="T38" fmla="*/ 1512 w 2153"/>
                <a:gd name="T39" fmla="*/ 1219 h 2166"/>
                <a:gd name="T40" fmla="*/ 1491 w 2153"/>
                <a:gd name="T41" fmla="*/ 1217 h 2166"/>
                <a:gd name="T42" fmla="*/ 286 w 2153"/>
                <a:gd name="T43" fmla="*/ 2131 h 2166"/>
                <a:gd name="T44" fmla="*/ 244 w 2153"/>
                <a:gd name="T45" fmla="*/ 2156 h 2166"/>
                <a:gd name="T46" fmla="*/ 108 w 2153"/>
                <a:gd name="T47" fmla="*/ 2166 h 2166"/>
                <a:gd name="T48" fmla="*/ 78 w 2153"/>
                <a:gd name="T49" fmla="*/ 2164 h 2166"/>
                <a:gd name="T50" fmla="*/ 35 w 2153"/>
                <a:gd name="T51" fmla="*/ 2142 h 2166"/>
                <a:gd name="T52" fmla="*/ 7 w 2153"/>
                <a:gd name="T53" fmla="*/ 2104 h 2166"/>
                <a:gd name="T54" fmla="*/ 0 w 2153"/>
                <a:gd name="T55" fmla="*/ 2054 h 2166"/>
                <a:gd name="T56" fmla="*/ 12 w 2153"/>
                <a:gd name="T57" fmla="*/ 1926 h 2166"/>
                <a:gd name="T58" fmla="*/ 37 w 2153"/>
                <a:gd name="T59" fmla="*/ 1885 h 2166"/>
                <a:gd name="T60" fmla="*/ 470 w 2153"/>
                <a:gd name="T61" fmla="*/ 1453 h 2166"/>
                <a:gd name="T62" fmla="*/ 785 w 2153"/>
                <a:gd name="T63" fmla="*/ 1137 h 2166"/>
                <a:gd name="T64" fmla="*/ 934 w 2153"/>
                <a:gd name="T65" fmla="*/ 667 h 2166"/>
                <a:gd name="T66" fmla="*/ 934 w 2153"/>
                <a:gd name="T67" fmla="*/ 613 h 2166"/>
                <a:gd name="T68" fmla="*/ 952 w 2153"/>
                <a:gd name="T69" fmla="*/ 545 h 2166"/>
                <a:gd name="T70" fmla="*/ 994 w 2153"/>
                <a:gd name="T71" fmla="*/ 486 h 2166"/>
                <a:gd name="T72" fmla="*/ 1478 w 2153"/>
                <a:gd name="T73" fmla="*/ 4 h 2166"/>
                <a:gd name="T74" fmla="*/ 1497 w 2153"/>
                <a:gd name="T75" fmla="*/ 0 h 2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53" h="2166">
                  <a:moveTo>
                    <a:pt x="1497" y="0"/>
                  </a:moveTo>
                  <a:lnTo>
                    <a:pt x="1509" y="1"/>
                  </a:lnTo>
                  <a:lnTo>
                    <a:pt x="1520" y="6"/>
                  </a:lnTo>
                  <a:lnTo>
                    <a:pt x="1530" y="14"/>
                  </a:lnTo>
                  <a:lnTo>
                    <a:pt x="1536" y="25"/>
                  </a:lnTo>
                  <a:lnTo>
                    <a:pt x="1539" y="37"/>
                  </a:lnTo>
                  <a:lnTo>
                    <a:pt x="1565" y="359"/>
                  </a:lnTo>
                  <a:lnTo>
                    <a:pt x="1685" y="239"/>
                  </a:lnTo>
                  <a:lnTo>
                    <a:pt x="1704" y="222"/>
                  </a:lnTo>
                  <a:lnTo>
                    <a:pt x="1726" y="211"/>
                  </a:lnTo>
                  <a:lnTo>
                    <a:pt x="1748" y="204"/>
                  </a:lnTo>
                  <a:lnTo>
                    <a:pt x="1771" y="203"/>
                  </a:lnTo>
                  <a:lnTo>
                    <a:pt x="1795" y="204"/>
                  </a:lnTo>
                  <a:lnTo>
                    <a:pt x="1818" y="211"/>
                  </a:lnTo>
                  <a:lnTo>
                    <a:pt x="1840" y="222"/>
                  </a:lnTo>
                  <a:lnTo>
                    <a:pt x="1859" y="239"/>
                  </a:lnTo>
                  <a:lnTo>
                    <a:pt x="1931" y="312"/>
                  </a:lnTo>
                  <a:lnTo>
                    <a:pt x="1949" y="333"/>
                  </a:lnTo>
                  <a:lnTo>
                    <a:pt x="1961" y="359"/>
                  </a:lnTo>
                  <a:lnTo>
                    <a:pt x="1967" y="385"/>
                  </a:lnTo>
                  <a:lnTo>
                    <a:pt x="1967" y="412"/>
                  </a:lnTo>
                  <a:lnTo>
                    <a:pt x="1961" y="438"/>
                  </a:lnTo>
                  <a:lnTo>
                    <a:pt x="1949" y="463"/>
                  </a:lnTo>
                  <a:lnTo>
                    <a:pt x="1931" y="486"/>
                  </a:lnTo>
                  <a:lnTo>
                    <a:pt x="1826" y="590"/>
                  </a:lnTo>
                  <a:lnTo>
                    <a:pt x="2115" y="613"/>
                  </a:lnTo>
                  <a:lnTo>
                    <a:pt x="2128" y="617"/>
                  </a:lnTo>
                  <a:lnTo>
                    <a:pt x="2140" y="624"/>
                  </a:lnTo>
                  <a:lnTo>
                    <a:pt x="2147" y="634"/>
                  </a:lnTo>
                  <a:lnTo>
                    <a:pt x="2152" y="647"/>
                  </a:lnTo>
                  <a:lnTo>
                    <a:pt x="2153" y="659"/>
                  </a:lnTo>
                  <a:lnTo>
                    <a:pt x="2149" y="672"/>
                  </a:lnTo>
                  <a:lnTo>
                    <a:pt x="2141" y="684"/>
                  </a:lnTo>
                  <a:lnTo>
                    <a:pt x="1666" y="1158"/>
                  </a:lnTo>
                  <a:lnTo>
                    <a:pt x="1640" y="1180"/>
                  </a:lnTo>
                  <a:lnTo>
                    <a:pt x="1613" y="1197"/>
                  </a:lnTo>
                  <a:lnTo>
                    <a:pt x="1583" y="1209"/>
                  </a:lnTo>
                  <a:lnTo>
                    <a:pt x="1551" y="1216"/>
                  </a:lnTo>
                  <a:lnTo>
                    <a:pt x="1519" y="1220"/>
                  </a:lnTo>
                  <a:lnTo>
                    <a:pt x="1512" y="1219"/>
                  </a:lnTo>
                  <a:lnTo>
                    <a:pt x="1503" y="1219"/>
                  </a:lnTo>
                  <a:lnTo>
                    <a:pt x="1491" y="1217"/>
                  </a:lnTo>
                  <a:lnTo>
                    <a:pt x="1220" y="1197"/>
                  </a:lnTo>
                  <a:lnTo>
                    <a:pt x="286" y="2131"/>
                  </a:lnTo>
                  <a:lnTo>
                    <a:pt x="267" y="2147"/>
                  </a:lnTo>
                  <a:lnTo>
                    <a:pt x="244" y="2156"/>
                  </a:lnTo>
                  <a:lnTo>
                    <a:pt x="219" y="2161"/>
                  </a:lnTo>
                  <a:lnTo>
                    <a:pt x="108" y="2166"/>
                  </a:lnTo>
                  <a:lnTo>
                    <a:pt x="103" y="2166"/>
                  </a:lnTo>
                  <a:lnTo>
                    <a:pt x="78" y="2164"/>
                  </a:lnTo>
                  <a:lnTo>
                    <a:pt x="55" y="2155"/>
                  </a:lnTo>
                  <a:lnTo>
                    <a:pt x="35" y="2142"/>
                  </a:lnTo>
                  <a:lnTo>
                    <a:pt x="19" y="2124"/>
                  </a:lnTo>
                  <a:lnTo>
                    <a:pt x="7" y="2104"/>
                  </a:lnTo>
                  <a:lnTo>
                    <a:pt x="0" y="2080"/>
                  </a:lnTo>
                  <a:lnTo>
                    <a:pt x="0" y="2054"/>
                  </a:lnTo>
                  <a:lnTo>
                    <a:pt x="8" y="1950"/>
                  </a:lnTo>
                  <a:lnTo>
                    <a:pt x="12" y="1926"/>
                  </a:lnTo>
                  <a:lnTo>
                    <a:pt x="23" y="1904"/>
                  </a:lnTo>
                  <a:lnTo>
                    <a:pt x="37" y="1885"/>
                  </a:lnTo>
                  <a:lnTo>
                    <a:pt x="171" y="1753"/>
                  </a:lnTo>
                  <a:lnTo>
                    <a:pt x="470" y="1453"/>
                  </a:lnTo>
                  <a:lnTo>
                    <a:pt x="477" y="1447"/>
                  </a:lnTo>
                  <a:lnTo>
                    <a:pt x="785" y="1137"/>
                  </a:lnTo>
                  <a:lnTo>
                    <a:pt x="957" y="965"/>
                  </a:lnTo>
                  <a:lnTo>
                    <a:pt x="934" y="667"/>
                  </a:lnTo>
                  <a:lnTo>
                    <a:pt x="933" y="649"/>
                  </a:lnTo>
                  <a:lnTo>
                    <a:pt x="934" y="613"/>
                  </a:lnTo>
                  <a:lnTo>
                    <a:pt x="940" y="578"/>
                  </a:lnTo>
                  <a:lnTo>
                    <a:pt x="952" y="545"/>
                  </a:lnTo>
                  <a:lnTo>
                    <a:pt x="970" y="514"/>
                  </a:lnTo>
                  <a:lnTo>
                    <a:pt x="994" y="486"/>
                  </a:lnTo>
                  <a:lnTo>
                    <a:pt x="1469" y="12"/>
                  </a:lnTo>
                  <a:lnTo>
                    <a:pt x="1478" y="4"/>
                  </a:lnTo>
                  <a:lnTo>
                    <a:pt x="1488" y="1"/>
                  </a:lnTo>
                  <a:lnTo>
                    <a:pt x="1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47" name="Freeform 63"/>
          <p:cNvSpPr>
            <a:spLocks noEditPoints="1"/>
          </p:cNvSpPr>
          <p:nvPr/>
        </p:nvSpPr>
        <p:spPr bwMode="auto">
          <a:xfrm>
            <a:off x="2960304" y="2510030"/>
            <a:ext cx="708659" cy="563078"/>
          </a:xfrm>
          <a:custGeom>
            <a:avLst/>
            <a:gdLst>
              <a:gd name="T0" fmla="*/ 3526 w 3526"/>
              <a:gd name="T1" fmla="*/ 2803 h 2803"/>
              <a:gd name="T2" fmla="*/ 0 w 3526"/>
              <a:gd name="T3" fmla="*/ 1227 h 2803"/>
              <a:gd name="T4" fmla="*/ 69 w 3526"/>
              <a:gd name="T5" fmla="*/ 1291 h 2803"/>
              <a:gd name="T6" fmla="*/ 150 w 3526"/>
              <a:gd name="T7" fmla="*/ 1340 h 2803"/>
              <a:gd name="T8" fmla="*/ 241 w 3526"/>
              <a:gd name="T9" fmla="*/ 1372 h 2803"/>
              <a:gd name="T10" fmla="*/ 341 w 3526"/>
              <a:gd name="T11" fmla="*/ 1382 h 2803"/>
              <a:gd name="T12" fmla="*/ 513 w 3526"/>
              <a:gd name="T13" fmla="*/ 1663 h 2803"/>
              <a:gd name="T14" fmla="*/ 921 w 3526"/>
              <a:gd name="T15" fmla="*/ 1382 h 2803"/>
              <a:gd name="T16" fmla="*/ 2494 w 3526"/>
              <a:gd name="T17" fmla="*/ 1663 h 2803"/>
              <a:gd name="T18" fmla="*/ 2900 w 3526"/>
              <a:gd name="T19" fmla="*/ 1382 h 2803"/>
              <a:gd name="T20" fmla="*/ 3223 w 3526"/>
              <a:gd name="T21" fmla="*/ 1379 h 2803"/>
              <a:gd name="T22" fmla="*/ 3323 w 3526"/>
              <a:gd name="T23" fmla="*/ 1355 h 2803"/>
              <a:gd name="T24" fmla="*/ 3414 w 3526"/>
              <a:gd name="T25" fmla="*/ 1309 h 2803"/>
              <a:gd name="T26" fmla="*/ 3492 w 3526"/>
              <a:gd name="T27" fmla="*/ 1245 h 2803"/>
              <a:gd name="T28" fmla="*/ 1317 w 3526"/>
              <a:gd name="T29" fmla="*/ 133 h 2803"/>
              <a:gd name="T30" fmla="*/ 2217 w 3526"/>
              <a:gd name="T31" fmla="*/ 350 h 2803"/>
              <a:gd name="T32" fmla="*/ 1317 w 3526"/>
              <a:gd name="T33" fmla="*/ 133 h 2803"/>
              <a:gd name="T34" fmla="*/ 2284 w 3526"/>
              <a:gd name="T35" fmla="*/ 0 h 2803"/>
              <a:gd name="T36" fmla="*/ 2317 w 3526"/>
              <a:gd name="T37" fmla="*/ 9 h 2803"/>
              <a:gd name="T38" fmla="*/ 2341 w 3526"/>
              <a:gd name="T39" fmla="*/ 32 h 2803"/>
              <a:gd name="T40" fmla="*/ 2350 w 3526"/>
              <a:gd name="T41" fmla="*/ 67 h 2803"/>
              <a:gd name="T42" fmla="*/ 3526 w 3526"/>
              <a:gd name="T43" fmla="*/ 350 h 2803"/>
              <a:gd name="T44" fmla="*/ 3514 w 3526"/>
              <a:gd name="T45" fmla="*/ 1041 h 2803"/>
              <a:gd name="T46" fmla="*/ 3476 w 3526"/>
              <a:gd name="T47" fmla="*/ 1123 h 2803"/>
              <a:gd name="T48" fmla="*/ 3420 w 3526"/>
              <a:gd name="T49" fmla="*/ 1193 h 2803"/>
              <a:gd name="T50" fmla="*/ 3347 w 3526"/>
              <a:gd name="T51" fmla="*/ 1246 h 2803"/>
              <a:gd name="T52" fmla="*/ 3263 w 3526"/>
              <a:gd name="T53" fmla="*/ 1281 h 2803"/>
              <a:gd name="T54" fmla="*/ 3169 w 3526"/>
              <a:gd name="T55" fmla="*/ 1293 h 2803"/>
              <a:gd name="T56" fmla="*/ 2900 w 3526"/>
              <a:gd name="T57" fmla="*/ 1184 h 2803"/>
              <a:gd name="T58" fmla="*/ 2494 w 3526"/>
              <a:gd name="T59" fmla="*/ 1293 h 2803"/>
              <a:gd name="T60" fmla="*/ 921 w 3526"/>
              <a:gd name="T61" fmla="*/ 1184 h 2803"/>
              <a:gd name="T62" fmla="*/ 513 w 3526"/>
              <a:gd name="T63" fmla="*/ 1293 h 2803"/>
              <a:gd name="T64" fmla="*/ 294 w 3526"/>
              <a:gd name="T65" fmla="*/ 1291 h 2803"/>
              <a:gd name="T66" fmla="*/ 208 w 3526"/>
              <a:gd name="T67" fmla="*/ 1268 h 2803"/>
              <a:gd name="T68" fmla="*/ 131 w 3526"/>
              <a:gd name="T69" fmla="*/ 1226 h 2803"/>
              <a:gd name="T70" fmla="*/ 66 w 3526"/>
              <a:gd name="T71" fmla="*/ 1167 h 2803"/>
              <a:gd name="T72" fmla="*/ 17 w 3526"/>
              <a:gd name="T73" fmla="*/ 1094 h 2803"/>
              <a:gd name="T74" fmla="*/ 0 w 3526"/>
              <a:gd name="T75" fmla="*/ 350 h 2803"/>
              <a:gd name="T76" fmla="*/ 1182 w 3526"/>
              <a:gd name="T77" fmla="*/ 67 h 2803"/>
              <a:gd name="T78" fmla="*/ 1192 w 3526"/>
              <a:gd name="T79" fmla="*/ 32 h 2803"/>
              <a:gd name="T80" fmla="*/ 1216 w 3526"/>
              <a:gd name="T81" fmla="*/ 9 h 2803"/>
              <a:gd name="T82" fmla="*/ 1250 w 3526"/>
              <a:gd name="T83" fmla="*/ 0 h 2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526" h="2803">
                <a:moveTo>
                  <a:pt x="3526" y="1207"/>
                </a:moveTo>
                <a:lnTo>
                  <a:pt x="3526" y="2803"/>
                </a:lnTo>
                <a:lnTo>
                  <a:pt x="0" y="2803"/>
                </a:lnTo>
                <a:lnTo>
                  <a:pt x="0" y="1227"/>
                </a:lnTo>
                <a:lnTo>
                  <a:pt x="32" y="1260"/>
                </a:lnTo>
                <a:lnTo>
                  <a:pt x="69" y="1291"/>
                </a:lnTo>
                <a:lnTo>
                  <a:pt x="108" y="1318"/>
                </a:lnTo>
                <a:lnTo>
                  <a:pt x="150" y="1340"/>
                </a:lnTo>
                <a:lnTo>
                  <a:pt x="195" y="1359"/>
                </a:lnTo>
                <a:lnTo>
                  <a:pt x="241" y="1372"/>
                </a:lnTo>
                <a:lnTo>
                  <a:pt x="290" y="1379"/>
                </a:lnTo>
                <a:lnTo>
                  <a:pt x="341" y="1382"/>
                </a:lnTo>
                <a:lnTo>
                  <a:pt x="513" y="1382"/>
                </a:lnTo>
                <a:lnTo>
                  <a:pt x="513" y="1663"/>
                </a:lnTo>
                <a:lnTo>
                  <a:pt x="921" y="1663"/>
                </a:lnTo>
                <a:lnTo>
                  <a:pt x="921" y="1382"/>
                </a:lnTo>
                <a:lnTo>
                  <a:pt x="2494" y="1382"/>
                </a:lnTo>
                <a:lnTo>
                  <a:pt x="2494" y="1663"/>
                </a:lnTo>
                <a:lnTo>
                  <a:pt x="2900" y="1663"/>
                </a:lnTo>
                <a:lnTo>
                  <a:pt x="2900" y="1382"/>
                </a:lnTo>
                <a:lnTo>
                  <a:pt x="3169" y="1382"/>
                </a:lnTo>
                <a:lnTo>
                  <a:pt x="3223" y="1379"/>
                </a:lnTo>
                <a:lnTo>
                  <a:pt x="3275" y="1371"/>
                </a:lnTo>
                <a:lnTo>
                  <a:pt x="3323" y="1355"/>
                </a:lnTo>
                <a:lnTo>
                  <a:pt x="3371" y="1335"/>
                </a:lnTo>
                <a:lnTo>
                  <a:pt x="3414" y="1309"/>
                </a:lnTo>
                <a:lnTo>
                  <a:pt x="3455" y="1280"/>
                </a:lnTo>
                <a:lnTo>
                  <a:pt x="3492" y="1245"/>
                </a:lnTo>
                <a:lnTo>
                  <a:pt x="3526" y="1207"/>
                </a:lnTo>
                <a:close/>
                <a:moveTo>
                  <a:pt x="1317" y="133"/>
                </a:moveTo>
                <a:lnTo>
                  <a:pt x="1317" y="350"/>
                </a:lnTo>
                <a:lnTo>
                  <a:pt x="2217" y="350"/>
                </a:lnTo>
                <a:lnTo>
                  <a:pt x="2217" y="133"/>
                </a:lnTo>
                <a:lnTo>
                  <a:pt x="1317" y="133"/>
                </a:lnTo>
                <a:close/>
                <a:moveTo>
                  <a:pt x="1250" y="0"/>
                </a:moveTo>
                <a:lnTo>
                  <a:pt x="2284" y="0"/>
                </a:lnTo>
                <a:lnTo>
                  <a:pt x="2301" y="2"/>
                </a:lnTo>
                <a:lnTo>
                  <a:pt x="2317" y="9"/>
                </a:lnTo>
                <a:lnTo>
                  <a:pt x="2330" y="19"/>
                </a:lnTo>
                <a:lnTo>
                  <a:pt x="2341" y="32"/>
                </a:lnTo>
                <a:lnTo>
                  <a:pt x="2348" y="49"/>
                </a:lnTo>
                <a:lnTo>
                  <a:pt x="2350" y="67"/>
                </a:lnTo>
                <a:lnTo>
                  <a:pt x="2350" y="350"/>
                </a:lnTo>
                <a:lnTo>
                  <a:pt x="3526" y="350"/>
                </a:lnTo>
                <a:lnTo>
                  <a:pt x="3526" y="995"/>
                </a:lnTo>
                <a:lnTo>
                  <a:pt x="3514" y="1041"/>
                </a:lnTo>
                <a:lnTo>
                  <a:pt x="3498" y="1083"/>
                </a:lnTo>
                <a:lnTo>
                  <a:pt x="3476" y="1123"/>
                </a:lnTo>
                <a:lnTo>
                  <a:pt x="3450" y="1160"/>
                </a:lnTo>
                <a:lnTo>
                  <a:pt x="3420" y="1193"/>
                </a:lnTo>
                <a:lnTo>
                  <a:pt x="3385" y="1221"/>
                </a:lnTo>
                <a:lnTo>
                  <a:pt x="3347" y="1246"/>
                </a:lnTo>
                <a:lnTo>
                  <a:pt x="3306" y="1267"/>
                </a:lnTo>
                <a:lnTo>
                  <a:pt x="3263" y="1281"/>
                </a:lnTo>
                <a:lnTo>
                  <a:pt x="3216" y="1291"/>
                </a:lnTo>
                <a:lnTo>
                  <a:pt x="3169" y="1293"/>
                </a:lnTo>
                <a:lnTo>
                  <a:pt x="2900" y="1293"/>
                </a:lnTo>
                <a:lnTo>
                  <a:pt x="2900" y="1184"/>
                </a:lnTo>
                <a:lnTo>
                  <a:pt x="2494" y="1184"/>
                </a:lnTo>
                <a:lnTo>
                  <a:pt x="2494" y="1293"/>
                </a:lnTo>
                <a:lnTo>
                  <a:pt x="921" y="1293"/>
                </a:lnTo>
                <a:lnTo>
                  <a:pt x="921" y="1184"/>
                </a:lnTo>
                <a:lnTo>
                  <a:pt x="513" y="1184"/>
                </a:lnTo>
                <a:lnTo>
                  <a:pt x="513" y="1293"/>
                </a:lnTo>
                <a:lnTo>
                  <a:pt x="341" y="1293"/>
                </a:lnTo>
                <a:lnTo>
                  <a:pt x="294" y="1291"/>
                </a:lnTo>
                <a:lnTo>
                  <a:pt x="250" y="1282"/>
                </a:lnTo>
                <a:lnTo>
                  <a:pt x="208" y="1268"/>
                </a:lnTo>
                <a:lnTo>
                  <a:pt x="168" y="1249"/>
                </a:lnTo>
                <a:lnTo>
                  <a:pt x="131" y="1226"/>
                </a:lnTo>
                <a:lnTo>
                  <a:pt x="96" y="1198"/>
                </a:lnTo>
                <a:lnTo>
                  <a:pt x="66" y="1167"/>
                </a:lnTo>
                <a:lnTo>
                  <a:pt x="40" y="1132"/>
                </a:lnTo>
                <a:lnTo>
                  <a:pt x="17" y="1094"/>
                </a:lnTo>
                <a:lnTo>
                  <a:pt x="0" y="1054"/>
                </a:lnTo>
                <a:lnTo>
                  <a:pt x="0" y="350"/>
                </a:lnTo>
                <a:lnTo>
                  <a:pt x="1182" y="350"/>
                </a:lnTo>
                <a:lnTo>
                  <a:pt x="1182" y="67"/>
                </a:lnTo>
                <a:lnTo>
                  <a:pt x="1185" y="49"/>
                </a:lnTo>
                <a:lnTo>
                  <a:pt x="1192" y="32"/>
                </a:lnTo>
                <a:lnTo>
                  <a:pt x="1202" y="19"/>
                </a:lnTo>
                <a:lnTo>
                  <a:pt x="1216" y="9"/>
                </a:lnTo>
                <a:lnTo>
                  <a:pt x="1232" y="2"/>
                </a:lnTo>
                <a:lnTo>
                  <a:pt x="125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48" name="Group 247"/>
          <p:cNvGrpSpPr/>
          <p:nvPr/>
        </p:nvGrpSpPr>
        <p:grpSpPr>
          <a:xfrm>
            <a:off x="3595142" y="469788"/>
            <a:ext cx="731857" cy="806590"/>
            <a:chOff x="-1206500" y="2587625"/>
            <a:chExt cx="1133475" cy="1247776"/>
          </a:xfrm>
          <a:solidFill>
            <a:schemeClr val="bg1"/>
          </a:solidFill>
        </p:grpSpPr>
        <p:sp>
          <p:nvSpPr>
            <p:cNvPr id="249" name="Freeform 68"/>
            <p:cNvSpPr>
              <a:spLocks/>
            </p:cNvSpPr>
            <p:nvPr/>
          </p:nvSpPr>
          <p:spPr bwMode="auto">
            <a:xfrm>
              <a:off x="-1074738" y="2587625"/>
              <a:ext cx="268288" cy="268288"/>
            </a:xfrm>
            <a:custGeom>
              <a:avLst/>
              <a:gdLst>
                <a:gd name="T0" fmla="*/ 423 w 847"/>
                <a:gd name="T1" fmla="*/ 0 h 845"/>
                <a:gd name="T2" fmla="*/ 423 w 847"/>
                <a:gd name="T3" fmla="*/ 0 h 845"/>
                <a:gd name="T4" fmla="*/ 476 w 847"/>
                <a:gd name="T5" fmla="*/ 3 h 845"/>
                <a:gd name="T6" fmla="*/ 527 w 847"/>
                <a:gd name="T7" fmla="*/ 13 h 845"/>
                <a:gd name="T8" fmla="*/ 577 w 847"/>
                <a:gd name="T9" fmla="*/ 29 h 845"/>
                <a:gd name="T10" fmla="*/ 623 w 847"/>
                <a:gd name="T11" fmla="*/ 49 h 845"/>
                <a:gd name="T12" fmla="*/ 665 w 847"/>
                <a:gd name="T13" fmla="*/ 76 h 845"/>
                <a:gd name="T14" fmla="*/ 705 w 847"/>
                <a:gd name="T15" fmla="*/ 106 h 845"/>
                <a:gd name="T16" fmla="*/ 740 w 847"/>
                <a:gd name="T17" fmla="*/ 142 h 845"/>
                <a:gd name="T18" fmla="*/ 770 w 847"/>
                <a:gd name="T19" fmla="*/ 181 h 845"/>
                <a:gd name="T20" fmla="*/ 797 w 847"/>
                <a:gd name="T21" fmla="*/ 223 h 845"/>
                <a:gd name="T22" fmla="*/ 819 w 847"/>
                <a:gd name="T23" fmla="*/ 269 h 845"/>
                <a:gd name="T24" fmla="*/ 833 w 847"/>
                <a:gd name="T25" fmla="*/ 319 h 845"/>
                <a:gd name="T26" fmla="*/ 843 w 847"/>
                <a:gd name="T27" fmla="*/ 370 h 845"/>
                <a:gd name="T28" fmla="*/ 847 w 847"/>
                <a:gd name="T29" fmla="*/ 423 h 845"/>
                <a:gd name="T30" fmla="*/ 843 w 847"/>
                <a:gd name="T31" fmla="*/ 476 h 845"/>
                <a:gd name="T32" fmla="*/ 833 w 847"/>
                <a:gd name="T33" fmla="*/ 527 h 845"/>
                <a:gd name="T34" fmla="*/ 819 w 847"/>
                <a:gd name="T35" fmla="*/ 575 h 845"/>
                <a:gd name="T36" fmla="*/ 797 w 847"/>
                <a:gd name="T37" fmla="*/ 621 h 845"/>
                <a:gd name="T38" fmla="*/ 770 w 847"/>
                <a:gd name="T39" fmla="*/ 665 h 845"/>
                <a:gd name="T40" fmla="*/ 740 w 847"/>
                <a:gd name="T41" fmla="*/ 703 h 845"/>
                <a:gd name="T42" fmla="*/ 705 w 847"/>
                <a:gd name="T43" fmla="*/ 739 h 845"/>
                <a:gd name="T44" fmla="*/ 665 w 847"/>
                <a:gd name="T45" fmla="*/ 770 h 845"/>
                <a:gd name="T46" fmla="*/ 623 w 847"/>
                <a:gd name="T47" fmla="*/ 797 h 845"/>
                <a:gd name="T48" fmla="*/ 577 w 847"/>
                <a:gd name="T49" fmla="*/ 817 h 845"/>
                <a:gd name="T50" fmla="*/ 527 w 847"/>
                <a:gd name="T51" fmla="*/ 833 h 845"/>
                <a:gd name="T52" fmla="*/ 476 w 847"/>
                <a:gd name="T53" fmla="*/ 843 h 845"/>
                <a:gd name="T54" fmla="*/ 423 w 847"/>
                <a:gd name="T55" fmla="*/ 845 h 845"/>
                <a:gd name="T56" fmla="*/ 369 w 847"/>
                <a:gd name="T57" fmla="*/ 843 h 845"/>
                <a:gd name="T58" fmla="*/ 318 w 847"/>
                <a:gd name="T59" fmla="*/ 833 h 845"/>
                <a:gd name="T60" fmla="*/ 270 w 847"/>
                <a:gd name="T61" fmla="*/ 817 h 845"/>
                <a:gd name="T62" fmla="*/ 224 w 847"/>
                <a:gd name="T63" fmla="*/ 797 h 845"/>
                <a:gd name="T64" fmla="*/ 181 w 847"/>
                <a:gd name="T65" fmla="*/ 770 h 845"/>
                <a:gd name="T66" fmla="*/ 141 w 847"/>
                <a:gd name="T67" fmla="*/ 739 h 845"/>
                <a:gd name="T68" fmla="*/ 106 w 847"/>
                <a:gd name="T69" fmla="*/ 703 h 845"/>
                <a:gd name="T70" fmla="*/ 75 w 847"/>
                <a:gd name="T71" fmla="*/ 665 h 845"/>
                <a:gd name="T72" fmla="*/ 49 w 847"/>
                <a:gd name="T73" fmla="*/ 621 h 845"/>
                <a:gd name="T74" fmla="*/ 27 w 847"/>
                <a:gd name="T75" fmla="*/ 575 h 845"/>
                <a:gd name="T76" fmla="*/ 12 w 847"/>
                <a:gd name="T77" fmla="*/ 527 h 845"/>
                <a:gd name="T78" fmla="*/ 2 w 847"/>
                <a:gd name="T79" fmla="*/ 476 h 845"/>
                <a:gd name="T80" fmla="*/ 0 w 847"/>
                <a:gd name="T81" fmla="*/ 423 h 845"/>
                <a:gd name="T82" fmla="*/ 2 w 847"/>
                <a:gd name="T83" fmla="*/ 370 h 845"/>
                <a:gd name="T84" fmla="*/ 12 w 847"/>
                <a:gd name="T85" fmla="*/ 319 h 845"/>
                <a:gd name="T86" fmla="*/ 27 w 847"/>
                <a:gd name="T87" fmla="*/ 269 h 845"/>
                <a:gd name="T88" fmla="*/ 49 w 847"/>
                <a:gd name="T89" fmla="*/ 223 h 845"/>
                <a:gd name="T90" fmla="*/ 75 w 847"/>
                <a:gd name="T91" fmla="*/ 181 h 845"/>
                <a:gd name="T92" fmla="*/ 106 w 847"/>
                <a:gd name="T93" fmla="*/ 142 h 845"/>
                <a:gd name="T94" fmla="*/ 141 w 847"/>
                <a:gd name="T95" fmla="*/ 106 h 845"/>
                <a:gd name="T96" fmla="*/ 181 w 847"/>
                <a:gd name="T97" fmla="*/ 76 h 845"/>
                <a:gd name="T98" fmla="*/ 224 w 847"/>
                <a:gd name="T99" fmla="*/ 49 h 845"/>
                <a:gd name="T100" fmla="*/ 270 w 847"/>
                <a:gd name="T101" fmla="*/ 29 h 845"/>
                <a:gd name="T102" fmla="*/ 318 w 847"/>
                <a:gd name="T103" fmla="*/ 13 h 845"/>
                <a:gd name="T104" fmla="*/ 369 w 847"/>
                <a:gd name="T105" fmla="*/ 3 h 845"/>
                <a:gd name="T106" fmla="*/ 423 w 847"/>
                <a:gd name="T107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47" h="845">
                  <a:moveTo>
                    <a:pt x="423" y="0"/>
                  </a:moveTo>
                  <a:lnTo>
                    <a:pt x="423" y="0"/>
                  </a:lnTo>
                  <a:lnTo>
                    <a:pt x="476" y="3"/>
                  </a:lnTo>
                  <a:lnTo>
                    <a:pt x="527" y="13"/>
                  </a:lnTo>
                  <a:lnTo>
                    <a:pt x="577" y="29"/>
                  </a:lnTo>
                  <a:lnTo>
                    <a:pt x="623" y="49"/>
                  </a:lnTo>
                  <a:lnTo>
                    <a:pt x="665" y="76"/>
                  </a:lnTo>
                  <a:lnTo>
                    <a:pt x="705" y="106"/>
                  </a:lnTo>
                  <a:lnTo>
                    <a:pt x="740" y="142"/>
                  </a:lnTo>
                  <a:lnTo>
                    <a:pt x="770" y="181"/>
                  </a:lnTo>
                  <a:lnTo>
                    <a:pt x="797" y="223"/>
                  </a:lnTo>
                  <a:lnTo>
                    <a:pt x="819" y="269"/>
                  </a:lnTo>
                  <a:lnTo>
                    <a:pt x="833" y="319"/>
                  </a:lnTo>
                  <a:lnTo>
                    <a:pt x="843" y="370"/>
                  </a:lnTo>
                  <a:lnTo>
                    <a:pt x="847" y="423"/>
                  </a:lnTo>
                  <a:lnTo>
                    <a:pt x="843" y="476"/>
                  </a:lnTo>
                  <a:lnTo>
                    <a:pt x="833" y="527"/>
                  </a:lnTo>
                  <a:lnTo>
                    <a:pt x="819" y="575"/>
                  </a:lnTo>
                  <a:lnTo>
                    <a:pt x="797" y="621"/>
                  </a:lnTo>
                  <a:lnTo>
                    <a:pt x="770" y="665"/>
                  </a:lnTo>
                  <a:lnTo>
                    <a:pt x="740" y="703"/>
                  </a:lnTo>
                  <a:lnTo>
                    <a:pt x="705" y="739"/>
                  </a:lnTo>
                  <a:lnTo>
                    <a:pt x="665" y="770"/>
                  </a:lnTo>
                  <a:lnTo>
                    <a:pt x="623" y="797"/>
                  </a:lnTo>
                  <a:lnTo>
                    <a:pt x="577" y="817"/>
                  </a:lnTo>
                  <a:lnTo>
                    <a:pt x="527" y="833"/>
                  </a:lnTo>
                  <a:lnTo>
                    <a:pt x="476" y="843"/>
                  </a:lnTo>
                  <a:lnTo>
                    <a:pt x="423" y="845"/>
                  </a:lnTo>
                  <a:lnTo>
                    <a:pt x="369" y="843"/>
                  </a:lnTo>
                  <a:lnTo>
                    <a:pt x="318" y="833"/>
                  </a:lnTo>
                  <a:lnTo>
                    <a:pt x="270" y="817"/>
                  </a:lnTo>
                  <a:lnTo>
                    <a:pt x="224" y="797"/>
                  </a:lnTo>
                  <a:lnTo>
                    <a:pt x="181" y="770"/>
                  </a:lnTo>
                  <a:lnTo>
                    <a:pt x="141" y="739"/>
                  </a:lnTo>
                  <a:lnTo>
                    <a:pt x="106" y="703"/>
                  </a:lnTo>
                  <a:lnTo>
                    <a:pt x="75" y="665"/>
                  </a:lnTo>
                  <a:lnTo>
                    <a:pt x="49" y="621"/>
                  </a:lnTo>
                  <a:lnTo>
                    <a:pt x="27" y="575"/>
                  </a:lnTo>
                  <a:lnTo>
                    <a:pt x="12" y="527"/>
                  </a:lnTo>
                  <a:lnTo>
                    <a:pt x="2" y="476"/>
                  </a:lnTo>
                  <a:lnTo>
                    <a:pt x="0" y="423"/>
                  </a:lnTo>
                  <a:lnTo>
                    <a:pt x="2" y="370"/>
                  </a:lnTo>
                  <a:lnTo>
                    <a:pt x="12" y="319"/>
                  </a:lnTo>
                  <a:lnTo>
                    <a:pt x="27" y="269"/>
                  </a:lnTo>
                  <a:lnTo>
                    <a:pt x="49" y="223"/>
                  </a:lnTo>
                  <a:lnTo>
                    <a:pt x="75" y="181"/>
                  </a:lnTo>
                  <a:lnTo>
                    <a:pt x="106" y="142"/>
                  </a:lnTo>
                  <a:lnTo>
                    <a:pt x="141" y="106"/>
                  </a:lnTo>
                  <a:lnTo>
                    <a:pt x="181" y="76"/>
                  </a:lnTo>
                  <a:lnTo>
                    <a:pt x="224" y="49"/>
                  </a:lnTo>
                  <a:lnTo>
                    <a:pt x="270" y="29"/>
                  </a:lnTo>
                  <a:lnTo>
                    <a:pt x="318" y="13"/>
                  </a:lnTo>
                  <a:lnTo>
                    <a:pt x="369" y="3"/>
                  </a:lnTo>
                  <a:lnTo>
                    <a:pt x="4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0" name="Freeform 69"/>
            <p:cNvSpPr>
              <a:spLocks/>
            </p:cNvSpPr>
            <p:nvPr/>
          </p:nvSpPr>
          <p:spPr bwMode="auto">
            <a:xfrm>
              <a:off x="-630238" y="2587625"/>
              <a:ext cx="269875" cy="269875"/>
            </a:xfrm>
            <a:custGeom>
              <a:avLst/>
              <a:gdLst>
                <a:gd name="T0" fmla="*/ 424 w 848"/>
                <a:gd name="T1" fmla="*/ 0 h 846"/>
                <a:gd name="T2" fmla="*/ 477 w 848"/>
                <a:gd name="T3" fmla="*/ 3 h 846"/>
                <a:gd name="T4" fmla="*/ 528 w 848"/>
                <a:gd name="T5" fmla="*/ 13 h 846"/>
                <a:gd name="T6" fmla="*/ 577 w 848"/>
                <a:gd name="T7" fmla="*/ 29 h 846"/>
                <a:gd name="T8" fmla="*/ 623 w 848"/>
                <a:gd name="T9" fmla="*/ 49 h 846"/>
                <a:gd name="T10" fmla="*/ 666 w 848"/>
                <a:gd name="T11" fmla="*/ 76 h 846"/>
                <a:gd name="T12" fmla="*/ 705 w 848"/>
                <a:gd name="T13" fmla="*/ 107 h 846"/>
                <a:gd name="T14" fmla="*/ 740 w 848"/>
                <a:gd name="T15" fmla="*/ 142 h 846"/>
                <a:gd name="T16" fmla="*/ 772 w 848"/>
                <a:gd name="T17" fmla="*/ 181 h 846"/>
                <a:gd name="T18" fmla="*/ 798 w 848"/>
                <a:gd name="T19" fmla="*/ 225 h 846"/>
                <a:gd name="T20" fmla="*/ 819 w 848"/>
                <a:gd name="T21" fmla="*/ 271 h 846"/>
                <a:gd name="T22" fmla="*/ 835 w 848"/>
                <a:gd name="T23" fmla="*/ 319 h 846"/>
                <a:gd name="T24" fmla="*/ 844 w 848"/>
                <a:gd name="T25" fmla="*/ 370 h 846"/>
                <a:gd name="T26" fmla="*/ 848 w 848"/>
                <a:gd name="T27" fmla="*/ 423 h 846"/>
                <a:gd name="T28" fmla="*/ 844 w 848"/>
                <a:gd name="T29" fmla="*/ 476 h 846"/>
                <a:gd name="T30" fmla="*/ 835 w 848"/>
                <a:gd name="T31" fmla="*/ 527 h 846"/>
                <a:gd name="T32" fmla="*/ 819 w 848"/>
                <a:gd name="T33" fmla="*/ 575 h 846"/>
                <a:gd name="T34" fmla="*/ 798 w 848"/>
                <a:gd name="T35" fmla="*/ 621 h 846"/>
                <a:gd name="T36" fmla="*/ 772 w 848"/>
                <a:gd name="T37" fmla="*/ 665 h 846"/>
                <a:gd name="T38" fmla="*/ 740 w 848"/>
                <a:gd name="T39" fmla="*/ 703 h 846"/>
                <a:gd name="T40" fmla="*/ 705 w 848"/>
                <a:gd name="T41" fmla="*/ 739 h 846"/>
                <a:gd name="T42" fmla="*/ 666 w 848"/>
                <a:gd name="T43" fmla="*/ 770 h 846"/>
                <a:gd name="T44" fmla="*/ 623 w 848"/>
                <a:gd name="T45" fmla="*/ 797 h 846"/>
                <a:gd name="T46" fmla="*/ 577 w 848"/>
                <a:gd name="T47" fmla="*/ 817 h 846"/>
                <a:gd name="T48" fmla="*/ 528 w 848"/>
                <a:gd name="T49" fmla="*/ 833 h 846"/>
                <a:gd name="T50" fmla="*/ 477 w 848"/>
                <a:gd name="T51" fmla="*/ 843 h 846"/>
                <a:gd name="T52" fmla="*/ 424 w 848"/>
                <a:gd name="T53" fmla="*/ 846 h 846"/>
                <a:gd name="T54" fmla="*/ 370 w 848"/>
                <a:gd name="T55" fmla="*/ 843 h 846"/>
                <a:gd name="T56" fmla="*/ 320 w 848"/>
                <a:gd name="T57" fmla="*/ 833 h 846"/>
                <a:gd name="T58" fmla="*/ 271 w 848"/>
                <a:gd name="T59" fmla="*/ 817 h 846"/>
                <a:gd name="T60" fmla="*/ 225 w 848"/>
                <a:gd name="T61" fmla="*/ 797 h 846"/>
                <a:gd name="T62" fmla="*/ 181 w 848"/>
                <a:gd name="T63" fmla="*/ 770 h 846"/>
                <a:gd name="T64" fmla="*/ 143 w 848"/>
                <a:gd name="T65" fmla="*/ 739 h 846"/>
                <a:gd name="T66" fmla="*/ 107 w 848"/>
                <a:gd name="T67" fmla="*/ 703 h 846"/>
                <a:gd name="T68" fmla="*/ 76 w 848"/>
                <a:gd name="T69" fmla="*/ 665 h 846"/>
                <a:gd name="T70" fmla="*/ 49 w 848"/>
                <a:gd name="T71" fmla="*/ 621 h 846"/>
                <a:gd name="T72" fmla="*/ 29 w 848"/>
                <a:gd name="T73" fmla="*/ 575 h 846"/>
                <a:gd name="T74" fmla="*/ 13 w 848"/>
                <a:gd name="T75" fmla="*/ 527 h 846"/>
                <a:gd name="T76" fmla="*/ 3 w 848"/>
                <a:gd name="T77" fmla="*/ 476 h 846"/>
                <a:gd name="T78" fmla="*/ 0 w 848"/>
                <a:gd name="T79" fmla="*/ 423 h 846"/>
                <a:gd name="T80" fmla="*/ 3 w 848"/>
                <a:gd name="T81" fmla="*/ 370 h 846"/>
                <a:gd name="T82" fmla="*/ 13 w 848"/>
                <a:gd name="T83" fmla="*/ 319 h 846"/>
                <a:gd name="T84" fmla="*/ 29 w 848"/>
                <a:gd name="T85" fmla="*/ 271 h 846"/>
                <a:gd name="T86" fmla="*/ 49 w 848"/>
                <a:gd name="T87" fmla="*/ 225 h 846"/>
                <a:gd name="T88" fmla="*/ 76 w 848"/>
                <a:gd name="T89" fmla="*/ 181 h 846"/>
                <a:gd name="T90" fmla="*/ 107 w 848"/>
                <a:gd name="T91" fmla="*/ 142 h 846"/>
                <a:gd name="T92" fmla="*/ 143 w 848"/>
                <a:gd name="T93" fmla="*/ 107 h 846"/>
                <a:gd name="T94" fmla="*/ 181 w 848"/>
                <a:gd name="T95" fmla="*/ 76 h 846"/>
                <a:gd name="T96" fmla="*/ 225 w 848"/>
                <a:gd name="T97" fmla="*/ 49 h 846"/>
                <a:gd name="T98" fmla="*/ 271 w 848"/>
                <a:gd name="T99" fmla="*/ 29 h 846"/>
                <a:gd name="T100" fmla="*/ 320 w 848"/>
                <a:gd name="T101" fmla="*/ 13 h 846"/>
                <a:gd name="T102" fmla="*/ 370 w 848"/>
                <a:gd name="T103" fmla="*/ 3 h 846"/>
                <a:gd name="T104" fmla="*/ 424 w 848"/>
                <a:gd name="T105" fmla="*/ 0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8" h="846">
                  <a:moveTo>
                    <a:pt x="424" y="0"/>
                  </a:moveTo>
                  <a:lnTo>
                    <a:pt x="477" y="3"/>
                  </a:lnTo>
                  <a:lnTo>
                    <a:pt x="528" y="13"/>
                  </a:lnTo>
                  <a:lnTo>
                    <a:pt x="577" y="29"/>
                  </a:lnTo>
                  <a:lnTo>
                    <a:pt x="623" y="49"/>
                  </a:lnTo>
                  <a:lnTo>
                    <a:pt x="666" y="76"/>
                  </a:lnTo>
                  <a:lnTo>
                    <a:pt x="705" y="107"/>
                  </a:lnTo>
                  <a:lnTo>
                    <a:pt x="740" y="142"/>
                  </a:lnTo>
                  <a:lnTo>
                    <a:pt x="772" y="181"/>
                  </a:lnTo>
                  <a:lnTo>
                    <a:pt x="798" y="225"/>
                  </a:lnTo>
                  <a:lnTo>
                    <a:pt x="819" y="271"/>
                  </a:lnTo>
                  <a:lnTo>
                    <a:pt x="835" y="319"/>
                  </a:lnTo>
                  <a:lnTo>
                    <a:pt x="844" y="370"/>
                  </a:lnTo>
                  <a:lnTo>
                    <a:pt x="848" y="423"/>
                  </a:lnTo>
                  <a:lnTo>
                    <a:pt x="844" y="476"/>
                  </a:lnTo>
                  <a:lnTo>
                    <a:pt x="835" y="527"/>
                  </a:lnTo>
                  <a:lnTo>
                    <a:pt x="819" y="575"/>
                  </a:lnTo>
                  <a:lnTo>
                    <a:pt x="798" y="621"/>
                  </a:lnTo>
                  <a:lnTo>
                    <a:pt x="772" y="665"/>
                  </a:lnTo>
                  <a:lnTo>
                    <a:pt x="740" y="703"/>
                  </a:lnTo>
                  <a:lnTo>
                    <a:pt x="705" y="739"/>
                  </a:lnTo>
                  <a:lnTo>
                    <a:pt x="666" y="770"/>
                  </a:lnTo>
                  <a:lnTo>
                    <a:pt x="623" y="797"/>
                  </a:lnTo>
                  <a:lnTo>
                    <a:pt x="577" y="817"/>
                  </a:lnTo>
                  <a:lnTo>
                    <a:pt x="528" y="833"/>
                  </a:lnTo>
                  <a:lnTo>
                    <a:pt x="477" y="843"/>
                  </a:lnTo>
                  <a:lnTo>
                    <a:pt x="424" y="846"/>
                  </a:lnTo>
                  <a:lnTo>
                    <a:pt x="370" y="843"/>
                  </a:lnTo>
                  <a:lnTo>
                    <a:pt x="320" y="833"/>
                  </a:lnTo>
                  <a:lnTo>
                    <a:pt x="271" y="817"/>
                  </a:lnTo>
                  <a:lnTo>
                    <a:pt x="225" y="797"/>
                  </a:lnTo>
                  <a:lnTo>
                    <a:pt x="181" y="770"/>
                  </a:lnTo>
                  <a:lnTo>
                    <a:pt x="143" y="739"/>
                  </a:lnTo>
                  <a:lnTo>
                    <a:pt x="107" y="703"/>
                  </a:lnTo>
                  <a:lnTo>
                    <a:pt x="76" y="665"/>
                  </a:lnTo>
                  <a:lnTo>
                    <a:pt x="49" y="621"/>
                  </a:lnTo>
                  <a:lnTo>
                    <a:pt x="29" y="575"/>
                  </a:lnTo>
                  <a:lnTo>
                    <a:pt x="13" y="527"/>
                  </a:lnTo>
                  <a:lnTo>
                    <a:pt x="3" y="476"/>
                  </a:lnTo>
                  <a:lnTo>
                    <a:pt x="0" y="423"/>
                  </a:lnTo>
                  <a:lnTo>
                    <a:pt x="3" y="370"/>
                  </a:lnTo>
                  <a:lnTo>
                    <a:pt x="13" y="319"/>
                  </a:lnTo>
                  <a:lnTo>
                    <a:pt x="29" y="271"/>
                  </a:lnTo>
                  <a:lnTo>
                    <a:pt x="49" y="225"/>
                  </a:lnTo>
                  <a:lnTo>
                    <a:pt x="76" y="181"/>
                  </a:lnTo>
                  <a:lnTo>
                    <a:pt x="107" y="142"/>
                  </a:lnTo>
                  <a:lnTo>
                    <a:pt x="143" y="107"/>
                  </a:lnTo>
                  <a:lnTo>
                    <a:pt x="181" y="76"/>
                  </a:lnTo>
                  <a:lnTo>
                    <a:pt x="225" y="49"/>
                  </a:lnTo>
                  <a:lnTo>
                    <a:pt x="271" y="29"/>
                  </a:lnTo>
                  <a:lnTo>
                    <a:pt x="320" y="13"/>
                  </a:lnTo>
                  <a:lnTo>
                    <a:pt x="370" y="3"/>
                  </a:lnTo>
                  <a:lnTo>
                    <a:pt x="4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1" name="Freeform 70"/>
            <p:cNvSpPr>
              <a:spLocks/>
            </p:cNvSpPr>
            <p:nvPr/>
          </p:nvSpPr>
          <p:spPr bwMode="auto">
            <a:xfrm>
              <a:off x="-411163" y="3667125"/>
              <a:ext cx="142875" cy="168275"/>
            </a:xfrm>
            <a:custGeom>
              <a:avLst/>
              <a:gdLst>
                <a:gd name="T0" fmla="*/ 0 w 449"/>
                <a:gd name="T1" fmla="*/ 0 h 529"/>
                <a:gd name="T2" fmla="*/ 449 w 449"/>
                <a:gd name="T3" fmla="*/ 0 h 529"/>
                <a:gd name="T4" fmla="*/ 449 w 449"/>
                <a:gd name="T5" fmla="*/ 305 h 529"/>
                <a:gd name="T6" fmla="*/ 445 w 449"/>
                <a:gd name="T7" fmla="*/ 345 h 529"/>
                <a:gd name="T8" fmla="*/ 436 w 449"/>
                <a:gd name="T9" fmla="*/ 383 h 529"/>
                <a:gd name="T10" fmla="*/ 419 w 449"/>
                <a:gd name="T11" fmla="*/ 418 h 529"/>
                <a:gd name="T12" fmla="*/ 397 w 449"/>
                <a:gd name="T13" fmla="*/ 449 h 529"/>
                <a:gd name="T14" fmla="*/ 369 w 449"/>
                <a:gd name="T15" fmla="*/ 476 h 529"/>
                <a:gd name="T16" fmla="*/ 339 w 449"/>
                <a:gd name="T17" fmla="*/ 499 h 529"/>
                <a:gd name="T18" fmla="*/ 303 w 449"/>
                <a:gd name="T19" fmla="*/ 515 h 529"/>
                <a:gd name="T20" fmla="*/ 265 w 449"/>
                <a:gd name="T21" fmla="*/ 525 h 529"/>
                <a:gd name="T22" fmla="*/ 225 w 449"/>
                <a:gd name="T23" fmla="*/ 529 h 529"/>
                <a:gd name="T24" fmla="*/ 225 w 449"/>
                <a:gd name="T25" fmla="*/ 529 h 529"/>
                <a:gd name="T26" fmla="*/ 185 w 449"/>
                <a:gd name="T27" fmla="*/ 525 h 529"/>
                <a:gd name="T28" fmla="*/ 147 w 449"/>
                <a:gd name="T29" fmla="*/ 515 h 529"/>
                <a:gd name="T30" fmla="*/ 112 w 449"/>
                <a:gd name="T31" fmla="*/ 499 h 529"/>
                <a:gd name="T32" fmla="*/ 80 w 449"/>
                <a:gd name="T33" fmla="*/ 477 h 529"/>
                <a:gd name="T34" fmla="*/ 54 w 449"/>
                <a:gd name="T35" fmla="*/ 449 h 529"/>
                <a:gd name="T36" fmla="*/ 31 w 449"/>
                <a:gd name="T37" fmla="*/ 418 h 529"/>
                <a:gd name="T38" fmla="*/ 15 w 449"/>
                <a:gd name="T39" fmla="*/ 384 h 529"/>
                <a:gd name="T40" fmla="*/ 4 w 449"/>
                <a:gd name="T41" fmla="*/ 345 h 529"/>
                <a:gd name="T42" fmla="*/ 0 w 449"/>
                <a:gd name="T43" fmla="*/ 305 h 529"/>
                <a:gd name="T44" fmla="*/ 0 w 449"/>
                <a:gd name="T45" fmla="*/ 0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9" h="529">
                  <a:moveTo>
                    <a:pt x="0" y="0"/>
                  </a:moveTo>
                  <a:lnTo>
                    <a:pt x="449" y="0"/>
                  </a:lnTo>
                  <a:lnTo>
                    <a:pt x="449" y="305"/>
                  </a:lnTo>
                  <a:lnTo>
                    <a:pt x="445" y="345"/>
                  </a:lnTo>
                  <a:lnTo>
                    <a:pt x="436" y="383"/>
                  </a:lnTo>
                  <a:lnTo>
                    <a:pt x="419" y="418"/>
                  </a:lnTo>
                  <a:lnTo>
                    <a:pt x="397" y="449"/>
                  </a:lnTo>
                  <a:lnTo>
                    <a:pt x="369" y="476"/>
                  </a:lnTo>
                  <a:lnTo>
                    <a:pt x="339" y="499"/>
                  </a:lnTo>
                  <a:lnTo>
                    <a:pt x="303" y="515"/>
                  </a:lnTo>
                  <a:lnTo>
                    <a:pt x="265" y="525"/>
                  </a:lnTo>
                  <a:lnTo>
                    <a:pt x="225" y="529"/>
                  </a:lnTo>
                  <a:lnTo>
                    <a:pt x="225" y="529"/>
                  </a:lnTo>
                  <a:lnTo>
                    <a:pt x="185" y="525"/>
                  </a:lnTo>
                  <a:lnTo>
                    <a:pt x="147" y="515"/>
                  </a:lnTo>
                  <a:lnTo>
                    <a:pt x="112" y="499"/>
                  </a:lnTo>
                  <a:lnTo>
                    <a:pt x="80" y="477"/>
                  </a:lnTo>
                  <a:lnTo>
                    <a:pt x="54" y="449"/>
                  </a:lnTo>
                  <a:lnTo>
                    <a:pt x="31" y="418"/>
                  </a:lnTo>
                  <a:lnTo>
                    <a:pt x="15" y="384"/>
                  </a:lnTo>
                  <a:lnTo>
                    <a:pt x="4" y="345"/>
                  </a:lnTo>
                  <a:lnTo>
                    <a:pt x="0" y="30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2" name="Freeform 71"/>
            <p:cNvSpPr>
              <a:spLocks noEditPoints="1"/>
            </p:cNvSpPr>
            <p:nvPr/>
          </p:nvSpPr>
          <p:spPr bwMode="auto">
            <a:xfrm>
              <a:off x="-1206500" y="2849563"/>
              <a:ext cx="1133475" cy="985838"/>
            </a:xfrm>
            <a:custGeom>
              <a:avLst/>
              <a:gdLst>
                <a:gd name="T0" fmla="*/ 2967 w 3570"/>
                <a:gd name="T1" fmla="*/ 1562 h 3106"/>
                <a:gd name="T2" fmla="*/ 2816 w 3570"/>
                <a:gd name="T3" fmla="*/ 1513 h 3106"/>
                <a:gd name="T4" fmla="*/ 2732 w 3570"/>
                <a:gd name="T5" fmla="*/ 1583 h 3106"/>
                <a:gd name="T6" fmla="*/ 3079 w 3570"/>
                <a:gd name="T7" fmla="*/ 1519 h 3106"/>
                <a:gd name="T8" fmla="*/ 575 w 3570"/>
                <a:gd name="T9" fmla="*/ 0 h 3106"/>
                <a:gd name="T10" fmla="*/ 675 w 3570"/>
                <a:gd name="T11" fmla="*/ 13 h 3106"/>
                <a:gd name="T12" fmla="*/ 742 w 3570"/>
                <a:gd name="T13" fmla="*/ 39 h 3106"/>
                <a:gd name="T14" fmla="*/ 878 w 3570"/>
                <a:gd name="T15" fmla="*/ 140 h 3106"/>
                <a:gd name="T16" fmla="*/ 968 w 3570"/>
                <a:gd name="T17" fmla="*/ 331 h 3106"/>
                <a:gd name="T18" fmla="*/ 995 w 3570"/>
                <a:gd name="T19" fmla="*/ 496 h 3106"/>
                <a:gd name="T20" fmla="*/ 1067 w 3570"/>
                <a:gd name="T21" fmla="*/ 739 h 3106"/>
                <a:gd name="T22" fmla="*/ 1217 w 3570"/>
                <a:gd name="T23" fmla="*/ 851 h 3106"/>
                <a:gd name="T24" fmla="*/ 1428 w 3570"/>
                <a:gd name="T25" fmla="*/ 849 h 3106"/>
                <a:gd name="T26" fmla="*/ 1663 w 3570"/>
                <a:gd name="T27" fmla="*/ 815 h 3106"/>
                <a:gd name="T28" fmla="*/ 1905 w 3570"/>
                <a:gd name="T29" fmla="*/ 777 h 3106"/>
                <a:gd name="T30" fmla="*/ 2022 w 3570"/>
                <a:gd name="T31" fmla="*/ 687 h 3106"/>
                <a:gd name="T32" fmla="*/ 2085 w 3570"/>
                <a:gd name="T33" fmla="*/ 474 h 3106"/>
                <a:gd name="T34" fmla="*/ 2109 w 3570"/>
                <a:gd name="T35" fmla="*/ 331 h 3106"/>
                <a:gd name="T36" fmla="*/ 2199 w 3570"/>
                <a:gd name="T37" fmla="*/ 140 h 3106"/>
                <a:gd name="T38" fmla="*/ 2336 w 3570"/>
                <a:gd name="T39" fmla="*/ 39 h 3106"/>
                <a:gd name="T40" fmla="*/ 2401 w 3570"/>
                <a:gd name="T41" fmla="*/ 13 h 3106"/>
                <a:gd name="T42" fmla="*/ 2502 w 3570"/>
                <a:gd name="T43" fmla="*/ 0 h 3106"/>
                <a:gd name="T44" fmla="*/ 2595 w 3570"/>
                <a:gd name="T45" fmla="*/ 10 h 3106"/>
                <a:gd name="T46" fmla="*/ 2750 w 3570"/>
                <a:gd name="T47" fmla="*/ 105 h 3106"/>
                <a:gd name="T48" fmla="*/ 2821 w 3570"/>
                <a:gd name="T49" fmla="*/ 259 h 3106"/>
                <a:gd name="T50" fmla="*/ 2848 w 3570"/>
                <a:gd name="T51" fmla="*/ 368 h 3106"/>
                <a:gd name="T52" fmla="*/ 2903 w 3570"/>
                <a:gd name="T53" fmla="*/ 586 h 3106"/>
                <a:gd name="T54" fmla="*/ 2971 w 3570"/>
                <a:gd name="T55" fmla="*/ 855 h 3106"/>
                <a:gd name="T56" fmla="*/ 3036 w 3570"/>
                <a:gd name="T57" fmla="*/ 1116 h 3106"/>
                <a:gd name="T58" fmla="*/ 3084 w 3570"/>
                <a:gd name="T59" fmla="*/ 1309 h 3106"/>
                <a:gd name="T60" fmla="*/ 3099 w 3570"/>
                <a:gd name="T61" fmla="*/ 1411 h 3106"/>
                <a:gd name="T62" fmla="*/ 3230 w 3570"/>
                <a:gd name="T63" fmla="*/ 1516 h 3106"/>
                <a:gd name="T64" fmla="*/ 2302 w 3570"/>
                <a:gd name="T65" fmla="*/ 2516 h 3106"/>
                <a:gd name="T66" fmla="*/ 2659 w 3570"/>
                <a:gd name="T67" fmla="*/ 1488 h 3106"/>
                <a:gd name="T68" fmla="*/ 2760 w 3570"/>
                <a:gd name="T69" fmla="*/ 1361 h 3106"/>
                <a:gd name="T70" fmla="*/ 2690 w 3570"/>
                <a:gd name="T71" fmla="*/ 1088 h 3106"/>
                <a:gd name="T72" fmla="*/ 2612 w 3570"/>
                <a:gd name="T73" fmla="*/ 833 h 3106"/>
                <a:gd name="T74" fmla="*/ 2559 w 3570"/>
                <a:gd name="T75" fmla="*/ 676 h 3106"/>
                <a:gd name="T76" fmla="*/ 2508 w 3570"/>
                <a:gd name="T77" fmla="*/ 624 h 3106"/>
                <a:gd name="T78" fmla="*/ 2497 w 3570"/>
                <a:gd name="T79" fmla="*/ 679 h 3106"/>
                <a:gd name="T80" fmla="*/ 2599 w 3570"/>
                <a:gd name="T81" fmla="*/ 964 h 3106"/>
                <a:gd name="T82" fmla="*/ 2707 w 3570"/>
                <a:gd name="T83" fmla="*/ 1384 h 3106"/>
                <a:gd name="T84" fmla="*/ 2576 w 3570"/>
                <a:gd name="T85" fmla="*/ 1534 h 3106"/>
                <a:gd name="T86" fmla="*/ 2358 w 3570"/>
                <a:gd name="T87" fmla="*/ 1439 h 3106"/>
                <a:gd name="T88" fmla="*/ 2195 w 3570"/>
                <a:gd name="T89" fmla="*/ 989 h 3106"/>
                <a:gd name="T90" fmla="*/ 1959 w 3570"/>
                <a:gd name="T91" fmla="*/ 1104 h 3106"/>
                <a:gd name="T92" fmla="*/ 1667 w 3570"/>
                <a:gd name="T93" fmla="*/ 1168 h 3106"/>
                <a:gd name="T94" fmla="*/ 1554 w 3570"/>
                <a:gd name="T95" fmla="*/ 1248 h 3106"/>
                <a:gd name="T96" fmla="*/ 1250 w 3570"/>
                <a:gd name="T97" fmla="*/ 1202 h 3106"/>
                <a:gd name="T98" fmla="*/ 956 w 3570"/>
                <a:gd name="T99" fmla="*/ 1085 h 3106"/>
                <a:gd name="T100" fmla="*/ 755 w 3570"/>
                <a:gd name="T101" fmla="*/ 1370 h 3106"/>
                <a:gd name="T102" fmla="*/ 639 w 3570"/>
                <a:gd name="T103" fmla="*/ 1516 h 3106"/>
                <a:gd name="T104" fmla="*/ 558 w 3570"/>
                <a:gd name="T105" fmla="*/ 2960 h 3106"/>
                <a:gd name="T106" fmla="*/ 425 w 3570"/>
                <a:gd name="T107" fmla="*/ 3092 h 3106"/>
                <a:gd name="T108" fmla="*/ 234 w 3570"/>
                <a:gd name="T109" fmla="*/ 3076 h 3106"/>
                <a:gd name="T110" fmla="*/ 126 w 3570"/>
                <a:gd name="T111" fmla="*/ 2922 h 3106"/>
                <a:gd name="T112" fmla="*/ 41 w 3570"/>
                <a:gd name="T113" fmla="*/ 1376 h 3106"/>
                <a:gd name="T114" fmla="*/ 6 w 3570"/>
                <a:gd name="T115" fmla="*/ 1168 h 3106"/>
                <a:gd name="T116" fmla="*/ 279 w 3570"/>
                <a:gd name="T117" fmla="*/ 115 h 3106"/>
                <a:gd name="T118" fmla="*/ 446 w 3570"/>
                <a:gd name="T119" fmla="*/ 18 h 3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570" h="3106">
                  <a:moveTo>
                    <a:pt x="3057" y="1513"/>
                  </a:moveTo>
                  <a:lnTo>
                    <a:pt x="3038" y="1529"/>
                  </a:lnTo>
                  <a:lnTo>
                    <a:pt x="3017" y="1544"/>
                  </a:lnTo>
                  <a:lnTo>
                    <a:pt x="2993" y="1555"/>
                  </a:lnTo>
                  <a:lnTo>
                    <a:pt x="2967" y="1562"/>
                  </a:lnTo>
                  <a:lnTo>
                    <a:pt x="2936" y="1566"/>
                  </a:lnTo>
                  <a:lnTo>
                    <a:pt x="2902" y="1562"/>
                  </a:lnTo>
                  <a:lnTo>
                    <a:pt x="2869" y="1551"/>
                  </a:lnTo>
                  <a:lnTo>
                    <a:pt x="2840" y="1534"/>
                  </a:lnTo>
                  <a:lnTo>
                    <a:pt x="2816" y="1513"/>
                  </a:lnTo>
                  <a:lnTo>
                    <a:pt x="2793" y="1519"/>
                  </a:lnTo>
                  <a:lnTo>
                    <a:pt x="2773" y="1529"/>
                  </a:lnTo>
                  <a:lnTo>
                    <a:pt x="2756" y="1544"/>
                  </a:lnTo>
                  <a:lnTo>
                    <a:pt x="2742" y="1562"/>
                  </a:lnTo>
                  <a:lnTo>
                    <a:pt x="2732" y="1583"/>
                  </a:lnTo>
                  <a:lnTo>
                    <a:pt x="3139" y="1583"/>
                  </a:lnTo>
                  <a:lnTo>
                    <a:pt x="3130" y="1562"/>
                  </a:lnTo>
                  <a:lnTo>
                    <a:pt x="3116" y="1544"/>
                  </a:lnTo>
                  <a:lnTo>
                    <a:pt x="3098" y="1529"/>
                  </a:lnTo>
                  <a:lnTo>
                    <a:pt x="3079" y="1519"/>
                  </a:lnTo>
                  <a:lnTo>
                    <a:pt x="3057" y="1513"/>
                  </a:lnTo>
                  <a:close/>
                  <a:moveTo>
                    <a:pt x="559" y="0"/>
                  </a:moveTo>
                  <a:lnTo>
                    <a:pt x="560" y="0"/>
                  </a:lnTo>
                  <a:lnTo>
                    <a:pt x="564" y="0"/>
                  </a:lnTo>
                  <a:lnTo>
                    <a:pt x="575" y="0"/>
                  </a:lnTo>
                  <a:lnTo>
                    <a:pt x="592" y="1"/>
                  </a:lnTo>
                  <a:lnTo>
                    <a:pt x="611" y="2"/>
                  </a:lnTo>
                  <a:lnTo>
                    <a:pt x="634" y="5"/>
                  </a:lnTo>
                  <a:lnTo>
                    <a:pt x="656" y="8"/>
                  </a:lnTo>
                  <a:lnTo>
                    <a:pt x="675" y="13"/>
                  </a:lnTo>
                  <a:lnTo>
                    <a:pt x="695" y="18"/>
                  </a:lnTo>
                  <a:lnTo>
                    <a:pt x="710" y="24"/>
                  </a:lnTo>
                  <a:lnTo>
                    <a:pt x="724" y="30"/>
                  </a:lnTo>
                  <a:lnTo>
                    <a:pt x="735" y="35"/>
                  </a:lnTo>
                  <a:lnTo>
                    <a:pt x="742" y="39"/>
                  </a:lnTo>
                  <a:lnTo>
                    <a:pt x="744" y="40"/>
                  </a:lnTo>
                  <a:lnTo>
                    <a:pt x="779" y="59"/>
                  </a:lnTo>
                  <a:lnTo>
                    <a:pt x="815" y="82"/>
                  </a:lnTo>
                  <a:lnTo>
                    <a:pt x="847" y="110"/>
                  </a:lnTo>
                  <a:lnTo>
                    <a:pt x="878" y="140"/>
                  </a:lnTo>
                  <a:lnTo>
                    <a:pt x="905" y="173"/>
                  </a:lnTo>
                  <a:lnTo>
                    <a:pt x="928" y="209"/>
                  </a:lnTo>
                  <a:lnTo>
                    <a:pt x="947" y="248"/>
                  </a:lnTo>
                  <a:lnTo>
                    <a:pt x="961" y="289"/>
                  </a:lnTo>
                  <a:lnTo>
                    <a:pt x="968" y="331"/>
                  </a:lnTo>
                  <a:lnTo>
                    <a:pt x="970" y="337"/>
                  </a:lnTo>
                  <a:lnTo>
                    <a:pt x="972" y="345"/>
                  </a:lnTo>
                  <a:lnTo>
                    <a:pt x="973" y="351"/>
                  </a:lnTo>
                  <a:lnTo>
                    <a:pt x="984" y="427"/>
                  </a:lnTo>
                  <a:lnTo>
                    <a:pt x="995" y="496"/>
                  </a:lnTo>
                  <a:lnTo>
                    <a:pt x="1006" y="557"/>
                  </a:lnTo>
                  <a:lnTo>
                    <a:pt x="1018" y="613"/>
                  </a:lnTo>
                  <a:lnTo>
                    <a:pt x="1033" y="661"/>
                  </a:lnTo>
                  <a:lnTo>
                    <a:pt x="1048" y="704"/>
                  </a:lnTo>
                  <a:lnTo>
                    <a:pt x="1067" y="739"/>
                  </a:lnTo>
                  <a:lnTo>
                    <a:pt x="1088" y="769"/>
                  </a:lnTo>
                  <a:lnTo>
                    <a:pt x="1112" y="792"/>
                  </a:lnTo>
                  <a:lnTo>
                    <a:pt x="1141" y="814"/>
                  </a:lnTo>
                  <a:lnTo>
                    <a:pt x="1176" y="833"/>
                  </a:lnTo>
                  <a:lnTo>
                    <a:pt x="1217" y="851"/>
                  </a:lnTo>
                  <a:lnTo>
                    <a:pt x="1265" y="867"/>
                  </a:lnTo>
                  <a:lnTo>
                    <a:pt x="1320" y="883"/>
                  </a:lnTo>
                  <a:lnTo>
                    <a:pt x="1383" y="896"/>
                  </a:lnTo>
                  <a:lnTo>
                    <a:pt x="1402" y="870"/>
                  </a:lnTo>
                  <a:lnTo>
                    <a:pt x="1428" y="849"/>
                  </a:lnTo>
                  <a:lnTo>
                    <a:pt x="1456" y="832"/>
                  </a:lnTo>
                  <a:lnTo>
                    <a:pt x="1488" y="821"/>
                  </a:lnTo>
                  <a:lnTo>
                    <a:pt x="1522" y="817"/>
                  </a:lnTo>
                  <a:lnTo>
                    <a:pt x="1596" y="817"/>
                  </a:lnTo>
                  <a:lnTo>
                    <a:pt x="1663" y="815"/>
                  </a:lnTo>
                  <a:lnTo>
                    <a:pt x="1724" y="810"/>
                  </a:lnTo>
                  <a:lnTo>
                    <a:pt x="1778" y="805"/>
                  </a:lnTo>
                  <a:lnTo>
                    <a:pt x="1827" y="798"/>
                  </a:lnTo>
                  <a:lnTo>
                    <a:pt x="1869" y="788"/>
                  </a:lnTo>
                  <a:lnTo>
                    <a:pt x="1905" y="777"/>
                  </a:lnTo>
                  <a:lnTo>
                    <a:pt x="1937" y="765"/>
                  </a:lnTo>
                  <a:lnTo>
                    <a:pt x="1964" y="751"/>
                  </a:lnTo>
                  <a:lnTo>
                    <a:pt x="1985" y="734"/>
                  </a:lnTo>
                  <a:lnTo>
                    <a:pt x="2005" y="713"/>
                  </a:lnTo>
                  <a:lnTo>
                    <a:pt x="2022" y="687"/>
                  </a:lnTo>
                  <a:lnTo>
                    <a:pt x="2038" y="654"/>
                  </a:lnTo>
                  <a:lnTo>
                    <a:pt x="2051" y="618"/>
                  </a:lnTo>
                  <a:lnTo>
                    <a:pt x="2063" y="574"/>
                  </a:lnTo>
                  <a:lnTo>
                    <a:pt x="2074" y="527"/>
                  </a:lnTo>
                  <a:lnTo>
                    <a:pt x="2085" y="474"/>
                  </a:lnTo>
                  <a:lnTo>
                    <a:pt x="2095" y="415"/>
                  </a:lnTo>
                  <a:lnTo>
                    <a:pt x="2104" y="351"/>
                  </a:lnTo>
                  <a:lnTo>
                    <a:pt x="2105" y="345"/>
                  </a:lnTo>
                  <a:lnTo>
                    <a:pt x="2107" y="337"/>
                  </a:lnTo>
                  <a:lnTo>
                    <a:pt x="2109" y="331"/>
                  </a:lnTo>
                  <a:lnTo>
                    <a:pt x="2116" y="289"/>
                  </a:lnTo>
                  <a:lnTo>
                    <a:pt x="2130" y="248"/>
                  </a:lnTo>
                  <a:lnTo>
                    <a:pt x="2149" y="209"/>
                  </a:lnTo>
                  <a:lnTo>
                    <a:pt x="2172" y="173"/>
                  </a:lnTo>
                  <a:lnTo>
                    <a:pt x="2199" y="140"/>
                  </a:lnTo>
                  <a:lnTo>
                    <a:pt x="2230" y="110"/>
                  </a:lnTo>
                  <a:lnTo>
                    <a:pt x="2263" y="82"/>
                  </a:lnTo>
                  <a:lnTo>
                    <a:pt x="2297" y="59"/>
                  </a:lnTo>
                  <a:lnTo>
                    <a:pt x="2333" y="40"/>
                  </a:lnTo>
                  <a:lnTo>
                    <a:pt x="2336" y="39"/>
                  </a:lnTo>
                  <a:lnTo>
                    <a:pt x="2342" y="35"/>
                  </a:lnTo>
                  <a:lnTo>
                    <a:pt x="2353" y="30"/>
                  </a:lnTo>
                  <a:lnTo>
                    <a:pt x="2366" y="24"/>
                  </a:lnTo>
                  <a:lnTo>
                    <a:pt x="2383" y="18"/>
                  </a:lnTo>
                  <a:lnTo>
                    <a:pt x="2401" y="13"/>
                  </a:lnTo>
                  <a:lnTo>
                    <a:pt x="2421" y="8"/>
                  </a:lnTo>
                  <a:lnTo>
                    <a:pt x="2444" y="5"/>
                  </a:lnTo>
                  <a:lnTo>
                    <a:pt x="2465" y="2"/>
                  </a:lnTo>
                  <a:lnTo>
                    <a:pt x="2486" y="1"/>
                  </a:lnTo>
                  <a:lnTo>
                    <a:pt x="2502" y="0"/>
                  </a:lnTo>
                  <a:lnTo>
                    <a:pt x="2513" y="0"/>
                  </a:lnTo>
                  <a:lnTo>
                    <a:pt x="2516" y="0"/>
                  </a:lnTo>
                  <a:lnTo>
                    <a:pt x="2518" y="0"/>
                  </a:lnTo>
                  <a:lnTo>
                    <a:pt x="2558" y="2"/>
                  </a:lnTo>
                  <a:lnTo>
                    <a:pt x="2595" y="10"/>
                  </a:lnTo>
                  <a:lnTo>
                    <a:pt x="2630" y="21"/>
                  </a:lnTo>
                  <a:lnTo>
                    <a:pt x="2664" y="35"/>
                  </a:lnTo>
                  <a:lnTo>
                    <a:pt x="2696" y="54"/>
                  </a:lnTo>
                  <a:lnTo>
                    <a:pt x="2724" y="77"/>
                  </a:lnTo>
                  <a:lnTo>
                    <a:pt x="2750" y="105"/>
                  </a:lnTo>
                  <a:lnTo>
                    <a:pt x="2772" y="135"/>
                  </a:lnTo>
                  <a:lnTo>
                    <a:pt x="2792" y="172"/>
                  </a:lnTo>
                  <a:lnTo>
                    <a:pt x="2807" y="212"/>
                  </a:lnTo>
                  <a:lnTo>
                    <a:pt x="2819" y="255"/>
                  </a:lnTo>
                  <a:lnTo>
                    <a:pt x="2821" y="259"/>
                  </a:lnTo>
                  <a:lnTo>
                    <a:pt x="2823" y="270"/>
                  </a:lnTo>
                  <a:lnTo>
                    <a:pt x="2827" y="285"/>
                  </a:lnTo>
                  <a:lnTo>
                    <a:pt x="2833" y="308"/>
                  </a:lnTo>
                  <a:lnTo>
                    <a:pt x="2840" y="336"/>
                  </a:lnTo>
                  <a:lnTo>
                    <a:pt x="2848" y="368"/>
                  </a:lnTo>
                  <a:lnTo>
                    <a:pt x="2857" y="405"/>
                  </a:lnTo>
                  <a:lnTo>
                    <a:pt x="2868" y="445"/>
                  </a:lnTo>
                  <a:lnTo>
                    <a:pt x="2879" y="490"/>
                  </a:lnTo>
                  <a:lnTo>
                    <a:pt x="2891" y="537"/>
                  </a:lnTo>
                  <a:lnTo>
                    <a:pt x="2903" y="586"/>
                  </a:lnTo>
                  <a:lnTo>
                    <a:pt x="2916" y="637"/>
                  </a:lnTo>
                  <a:lnTo>
                    <a:pt x="2930" y="690"/>
                  </a:lnTo>
                  <a:lnTo>
                    <a:pt x="2944" y="745"/>
                  </a:lnTo>
                  <a:lnTo>
                    <a:pt x="2958" y="800"/>
                  </a:lnTo>
                  <a:lnTo>
                    <a:pt x="2971" y="855"/>
                  </a:lnTo>
                  <a:lnTo>
                    <a:pt x="2985" y="909"/>
                  </a:lnTo>
                  <a:lnTo>
                    <a:pt x="2999" y="964"/>
                  </a:lnTo>
                  <a:lnTo>
                    <a:pt x="3012" y="1016"/>
                  </a:lnTo>
                  <a:lnTo>
                    <a:pt x="3024" y="1068"/>
                  </a:lnTo>
                  <a:lnTo>
                    <a:pt x="3036" y="1116"/>
                  </a:lnTo>
                  <a:lnTo>
                    <a:pt x="3048" y="1162"/>
                  </a:lnTo>
                  <a:lnTo>
                    <a:pt x="3058" y="1204"/>
                  </a:lnTo>
                  <a:lnTo>
                    <a:pt x="3068" y="1244"/>
                  </a:lnTo>
                  <a:lnTo>
                    <a:pt x="3076" y="1279"/>
                  </a:lnTo>
                  <a:lnTo>
                    <a:pt x="3084" y="1309"/>
                  </a:lnTo>
                  <a:lnTo>
                    <a:pt x="3090" y="1336"/>
                  </a:lnTo>
                  <a:lnTo>
                    <a:pt x="3095" y="1355"/>
                  </a:lnTo>
                  <a:lnTo>
                    <a:pt x="3098" y="1370"/>
                  </a:lnTo>
                  <a:lnTo>
                    <a:pt x="3101" y="1390"/>
                  </a:lnTo>
                  <a:lnTo>
                    <a:pt x="3099" y="1411"/>
                  </a:lnTo>
                  <a:lnTo>
                    <a:pt x="3132" y="1423"/>
                  </a:lnTo>
                  <a:lnTo>
                    <a:pt x="3162" y="1441"/>
                  </a:lnTo>
                  <a:lnTo>
                    <a:pt x="3189" y="1463"/>
                  </a:lnTo>
                  <a:lnTo>
                    <a:pt x="3212" y="1488"/>
                  </a:lnTo>
                  <a:lnTo>
                    <a:pt x="3230" y="1516"/>
                  </a:lnTo>
                  <a:lnTo>
                    <a:pt x="3244" y="1549"/>
                  </a:lnTo>
                  <a:lnTo>
                    <a:pt x="3253" y="1583"/>
                  </a:lnTo>
                  <a:lnTo>
                    <a:pt x="3570" y="1583"/>
                  </a:lnTo>
                  <a:lnTo>
                    <a:pt x="3570" y="2516"/>
                  </a:lnTo>
                  <a:lnTo>
                    <a:pt x="2302" y="2516"/>
                  </a:lnTo>
                  <a:lnTo>
                    <a:pt x="2302" y="1583"/>
                  </a:lnTo>
                  <a:lnTo>
                    <a:pt x="2619" y="1583"/>
                  </a:lnTo>
                  <a:lnTo>
                    <a:pt x="2628" y="1549"/>
                  </a:lnTo>
                  <a:lnTo>
                    <a:pt x="2641" y="1517"/>
                  </a:lnTo>
                  <a:lnTo>
                    <a:pt x="2659" y="1488"/>
                  </a:lnTo>
                  <a:lnTo>
                    <a:pt x="2682" y="1463"/>
                  </a:lnTo>
                  <a:lnTo>
                    <a:pt x="2709" y="1441"/>
                  </a:lnTo>
                  <a:lnTo>
                    <a:pt x="2738" y="1424"/>
                  </a:lnTo>
                  <a:lnTo>
                    <a:pt x="2770" y="1412"/>
                  </a:lnTo>
                  <a:lnTo>
                    <a:pt x="2760" y="1361"/>
                  </a:lnTo>
                  <a:lnTo>
                    <a:pt x="2748" y="1309"/>
                  </a:lnTo>
                  <a:lnTo>
                    <a:pt x="2735" y="1256"/>
                  </a:lnTo>
                  <a:lnTo>
                    <a:pt x="2720" y="1201"/>
                  </a:lnTo>
                  <a:lnTo>
                    <a:pt x="2705" y="1144"/>
                  </a:lnTo>
                  <a:lnTo>
                    <a:pt x="2690" y="1088"/>
                  </a:lnTo>
                  <a:lnTo>
                    <a:pt x="2674" y="1034"/>
                  </a:lnTo>
                  <a:lnTo>
                    <a:pt x="2658" y="979"/>
                  </a:lnTo>
                  <a:lnTo>
                    <a:pt x="2642" y="927"/>
                  </a:lnTo>
                  <a:lnTo>
                    <a:pt x="2627" y="879"/>
                  </a:lnTo>
                  <a:lnTo>
                    <a:pt x="2612" y="833"/>
                  </a:lnTo>
                  <a:lnTo>
                    <a:pt x="2599" y="791"/>
                  </a:lnTo>
                  <a:lnTo>
                    <a:pt x="2587" y="753"/>
                  </a:lnTo>
                  <a:lnTo>
                    <a:pt x="2576" y="722"/>
                  </a:lnTo>
                  <a:lnTo>
                    <a:pt x="2566" y="695"/>
                  </a:lnTo>
                  <a:lnTo>
                    <a:pt x="2559" y="676"/>
                  </a:lnTo>
                  <a:lnTo>
                    <a:pt x="2549" y="654"/>
                  </a:lnTo>
                  <a:lnTo>
                    <a:pt x="2538" y="640"/>
                  </a:lnTo>
                  <a:lnTo>
                    <a:pt x="2527" y="629"/>
                  </a:lnTo>
                  <a:lnTo>
                    <a:pt x="2516" y="624"/>
                  </a:lnTo>
                  <a:lnTo>
                    <a:pt x="2508" y="624"/>
                  </a:lnTo>
                  <a:lnTo>
                    <a:pt x="2499" y="627"/>
                  </a:lnTo>
                  <a:lnTo>
                    <a:pt x="2495" y="635"/>
                  </a:lnTo>
                  <a:lnTo>
                    <a:pt x="2491" y="647"/>
                  </a:lnTo>
                  <a:lnTo>
                    <a:pt x="2492" y="661"/>
                  </a:lnTo>
                  <a:lnTo>
                    <a:pt x="2497" y="679"/>
                  </a:lnTo>
                  <a:lnTo>
                    <a:pt x="2507" y="701"/>
                  </a:lnTo>
                  <a:lnTo>
                    <a:pt x="2530" y="757"/>
                  </a:lnTo>
                  <a:lnTo>
                    <a:pt x="2553" y="821"/>
                  </a:lnTo>
                  <a:lnTo>
                    <a:pt x="2576" y="890"/>
                  </a:lnTo>
                  <a:lnTo>
                    <a:pt x="2599" y="964"/>
                  </a:lnTo>
                  <a:lnTo>
                    <a:pt x="2622" y="1042"/>
                  </a:lnTo>
                  <a:lnTo>
                    <a:pt x="2645" y="1124"/>
                  </a:lnTo>
                  <a:lnTo>
                    <a:pt x="2667" y="1209"/>
                  </a:lnTo>
                  <a:lnTo>
                    <a:pt x="2687" y="1296"/>
                  </a:lnTo>
                  <a:lnTo>
                    <a:pt x="2707" y="1384"/>
                  </a:lnTo>
                  <a:lnTo>
                    <a:pt x="2672" y="1406"/>
                  </a:lnTo>
                  <a:lnTo>
                    <a:pt x="2641" y="1433"/>
                  </a:lnTo>
                  <a:lnTo>
                    <a:pt x="2615" y="1463"/>
                  </a:lnTo>
                  <a:lnTo>
                    <a:pt x="2593" y="1497"/>
                  </a:lnTo>
                  <a:lnTo>
                    <a:pt x="2576" y="1534"/>
                  </a:lnTo>
                  <a:lnTo>
                    <a:pt x="2469" y="1534"/>
                  </a:lnTo>
                  <a:lnTo>
                    <a:pt x="2438" y="1515"/>
                  </a:lnTo>
                  <a:lnTo>
                    <a:pt x="2407" y="1493"/>
                  </a:lnTo>
                  <a:lnTo>
                    <a:pt x="2381" y="1468"/>
                  </a:lnTo>
                  <a:lnTo>
                    <a:pt x="2358" y="1439"/>
                  </a:lnTo>
                  <a:lnTo>
                    <a:pt x="2337" y="1406"/>
                  </a:lnTo>
                  <a:lnTo>
                    <a:pt x="2321" y="1370"/>
                  </a:lnTo>
                  <a:lnTo>
                    <a:pt x="2309" y="1331"/>
                  </a:lnTo>
                  <a:lnTo>
                    <a:pt x="2229" y="956"/>
                  </a:lnTo>
                  <a:lnTo>
                    <a:pt x="2195" y="989"/>
                  </a:lnTo>
                  <a:lnTo>
                    <a:pt x="2156" y="1019"/>
                  </a:lnTo>
                  <a:lnTo>
                    <a:pt x="2114" y="1045"/>
                  </a:lnTo>
                  <a:lnTo>
                    <a:pt x="2067" y="1068"/>
                  </a:lnTo>
                  <a:lnTo>
                    <a:pt x="2015" y="1087"/>
                  </a:lnTo>
                  <a:lnTo>
                    <a:pt x="1959" y="1104"/>
                  </a:lnTo>
                  <a:lnTo>
                    <a:pt x="1897" y="1117"/>
                  </a:lnTo>
                  <a:lnTo>
                    <a:pt x="1830" y="1128"/>
                  </a:lnTo>
                  <a:lnTo>
                    <a:pt x="1758" y="1136"/>
                  </a:lnTo>
                  <a:lnTo>
                    <a:pt x="1679" y="1143"/>
                  </a:lnTo>
                  <a:lnTo>
                    <a:pt x="1667" y="1168"/>
                  </a:lnTo>
                  <a:lnTo>
                    <a:pt x="1650" y="1192"/>
                  </a:lnTo>
                  <a:lnTo>
                    <a:pt x="1630" y="1211"/>
                  </a:lnTo>
                  <a:lnTo>
                    <a:pt x="1607" y="1228"/>
                  </a:lnTo>
                  <a:lnTo>
                    <a:pt x="1582" y="1240"/>
                  </a:lnTo>
                  <a:lnTo>
                    <a:pt x="1554" y="1248"/>
                  </a:lnTo>
                  <a:lnTo>
                    <a:pt x="1525" y="1250"/>
                  </a:lnTo>
                  <a:lnTo>
                    <a:pt x="1502" y="1249"/>
                  </a:lnTo>
                  <a:lnTo>
                    <a:pt x="1411" y="1234"/>
                  </a:lnTo>
                  <a:lnTo>
                    <a:pt x="1327" y="1220"/>
                  </a:lnTo>
                  <a:lnTo>
                    <a:pt x="1250" y="1202"/>
                  </a:lnTo>
                  <a:lnTo>
                    <a:pt x="1179" y="1184"/>
                  </a:lnTo>
                  <a:lnTo>
                    <a:pt x="1115" y="1162"/>
                  </a:lnTo>
                  <a:lnTo>
                    <a:pt x="1057" y="1139"/>
                  </a:lnTo>
                  <a:lnTo>
                    <a:pt x="1004" y="1114"/>
                  </a:lnTo>
                  <a:lnTo>
                    <a:pt x="956" y="1085"/>
                  </a:lnTo>
                  <a:lnTo>
                    <a:pt x="914" y="1054"/>
                  </a:lnTo>
                  <a:lnTo>
                    <a:pt x="875" y="1022"/>
                  </a:lnTo>
                  <a:lnTo>
                    <a:pt x="841" y="985"/>
                  </a:lnTo>
                  <a:lnTo>
                    <a:pt x="767" y="1330"/>
                  </a:lnTo>
                  <a:lnTo>
                    <a:pt x="755" y="1370"/>
                  </a:lnTo>
                  <a:lnTo>
                    <a:pt x="739" y="1406"/>
                  </a:lnTo>
                  <a:lnTo>
                    <a:pt x="719" y="1439"/>
                  </a:lnTo>
                  <a:lnTo>
                    <a:pt x="696" y="1468"/>
                  </a:lnTo>
                  <a:lnTo>
                    <a:pt x="668" y="1493"/>
                  </a:lnTo>
                  <a:lnTo>
                    <a:pt x="639" y="1516"/>
                  </a:lnTo>
                  <a:lnTo>
                    <a:pt x="606" y="1534"/>
                  </a:lnTo>
                  <a:lnTo>
                    <a:pt x="572" y="1550"/>
                  </a:lnTo>
                  <a:lnTo>
                    <a:pt x="571" y="2882"/>
                  </a:lnTo>
                  <a:lnTo>
                    <a:pt x="567" y="2922"/>
                  </a:lnTo>
                  <a:lnTo>
                    <a:pt x="558" y="2960"/>
                  </a:lnTo>
                  <a:lnTo>
                    <a:pt x="541" y="2995"/>
                  </a:lnTo>
                  <a:lnTo>
                    <a:pt x="519" y="3026"/>
                  </a:lnTo>
                  <a:lnTo>
                    <a:pt x="491" y="3053"/>
                  </a:lnTo>
                  <a:lnTo>
                    <a:pt x="461" y="3076"/>
                  </a:lnTo>
                  <a:lnTo>
                    <a:pt x="425" y="3092"/>
                  </a:lnTo>
                  <a:lnTo>
                    <a:pt x="387" y="3102"/>
                  </a:lnTo>
                  <a:lnTo>
                    <a:pt x="347" y="3106"/>
                  </a:lnTo>
                  <a:lnTo>
                    <a:pt x="307" y="3102"/>
                  </a:lnTo>
                  <a:lnTo>
                    <a:pt x="269" y="3092"/>
                  </a:lnTo>
                  <a:lnTo>
                    <a:pt x="234" y="3076"/>
                  </a:lnTo>
                  <a:lnTo>
                    <a:pt x="202" y="3053"/>
                  </a:lnTo>
                  <a:lnTo>
                    <a:pt x="176" y="3026"/>
                  </a:lnTo>
                  <a:lnTo>
                    <a:pt x="153" y="2995"/>
                  </a:lnTo>
                  <a:lnTo>
                    <a:pt x="137" y="2960"/>
                  </a:lnTo>
                  <a:lnTo>
                    <a:pt x="126" y="2922"/>
                  </a:lnTo>
                  <a:lnTo>
                    <a:pt x="122" y="2882"/>
                  </a:lnTo>
                  <a:lnTo>
                    <a:pt x="124" y="1474"/>
                  </a:lnTo>
                  <a:lnTo>
                    <a:pt x="92" y="1444"/>
                  </a:lnTo>
                  <a:lnTo>
                    <a:pt x="64" y="1411"/>
                  </a:lnTo>
                  <a:lnTo>
                    <a:pt x="41" y="1376"/>
                  </a:lnTo>
                  <a:lnTo>
                    <a:pt x="22" y="1338"/>
                  </a:lnTo>
                  <a:lnTo>
                    <a:pt x="8" y="1299"/>
                  </a:lnTo>
                  <a:lnTo>
                    <a:pt x="1" y="1256"/>
                  </a:lnTo>
                  <a:lnTo>
                    <a:pt x="0" y="1213"/>
                  </a:lnTo>
                  <a:lnTo>
                    <a:pt x="6" y="1168"/>
                  </a:lnTo>
                  <a:lnTo>
                    <a:pt x="202" y="255"/>
                  </a:lnTo>
                  <a:lnTo>
                    <a:pt x="215" y="215"/>
                  </a:lnTo>
                  <a:lnTo>
                    <a:pt x="232" y="178"/>
                  </a:lnTo>
                  <a:lnTo>
                    <a:pt x="253" y="144"/>
                  </a:lnTo>
                  <a:lnTo>
                    <a:pt x="279" y="115"/>
                  </a:lnTo>
                  <a:lnTo>
                    <a:pt x="308" y="88"/>
                  </a:lnTo>
                  <a:lnTo>
                    <a:pt x="339" y="65"/>
                  </a:lnTo>
                  <a:lnTo>
                    <a:pt x="373" y="46"/>
                  </a:lnTo>
                  <a:lnTo>
                    <a:pt x="410" y="30"/>
                  </a:lnTo>
                  <a:lnTo>
                    <a:pt x="446" y="18"/>
                  </a:lnTo>
                  <a:lnTo>
                    <a:pt x="484" y="8"/>
                  </a:lnTo>
                  <a:lnTo>
                    <a:pt x="521" y="2"/>
                  </a:lnTo>
                  <a:lnTo>
                    <a:pt x="5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53" name="Group 252"/>
          <p:cNvGrpSpPr/>
          <p:nvPr/>
        </p:nvGrpSpPr>
        <p:grpSpPr>
          <a:xfrm>
            <a:off x="5130484" y="234387"/>
            <a:ext cx="674012" cy="684409"/>
            <a:chOff x="-1593850" y="2911475"/>
            <a:chExt cx="1336675" cy="1355726"/>
          </a:xfrm>
          <a:solidFill>
            <a:schemeClr val="bg1"/>
          </a:solidFill>
        </p:grpSpPr>
        <p:sp>
          <p:nvSpPr>
            <p:cNvPr id="254" name="Freeform 76"/>
            <p:cNvSpPr>
              <a:spLocks noEditPoints="1"/>
            </p:cNvSpPr>
            <p:nvPr/>
          </p:nvSpPr>
          <p:spPr bwMode="auto">
            <a:xfrm>
              <a:off x="-1593850" y="2911475"/>
              <a:ext cx="806450" cy="1127125"/>
            </a:xfrm>
            <a:custGeom>
              <a:avLst/>
              <a:gdLst>
                <a:gd name="T0" fmla="*/ 838 w 2031"/>
                <a:gd name="T1" fmla="*/ 2520 h 2839"/>
                <a:gd name="T2" fmla="*/ 1193 w 2031"/>
                <a:gd name="T3" fmla="*/ 2165 h 2839"/>
                <a:gd name="T4" fmla="*/ 242 w 2031"/>
                <a:gd name="T5" fmla="*/ 2165 h 2839"/>
                <a:gd name="T6" fmla="*/ 598 w 2031"/>
                <a:gd name="T7" fmla="*/ 2520 h 2839"/>
                <a:gd name="T8" fmla="*/ 242 w 2031"/>
                <a:gd name="T9" fmla="*/ 2165 h 2839"/>
                <a:gd name="T10" fmla="*/ 838 w 2031"/>
                <a:gd name="T11" fmla="*/ 1944 h 2839"/>
                <a:gd name="T12" fmla="*/ 1193 w 2031"/>
                <a:gd name="T13" fmla="*/ 1589 h 2839"/>
                <a:gd name="T14" fmla="*/ 242 w 2031"/>
                <a:gd name="T15" fmla="*/ 1589 h 2839"/>
                <a:gd name="T16" fmla="*/ 598 w 2031"/>
                <a:gd name="T17" fmla="*/ 1944 h 2839"/>
                <a:gd name="T18" fmla="*/ 242 w 2031"/>
                <a:gd name="T19" fmla="*/ 1589 h 2839"/>
                <a:gd name="T20" fmla="*/ 1434 w 2031"/>
                <a:gd name="T21" fmla="*/ 1368 h 2839"/>
                <a:gd name="T22" fmla="*/ 1789 w 2031"/>
                <a:gd name="T23" fmla="*/ 1014 h 2839"/>
                <a:gd name="T24" fmla="*/ 838 w 2031"/>
                <a:gd name="T25" fmla="*/ 1014 h 2839"/>
                <a:gd name="T26" fmla="*/ 1193 w 2031"/>
                <a:gd name="T27" fmla="*/ 1368 h 2839"/>
                <a:gd name="T28" fmla="*/ 838 w 2031"/>
                <a:gd name="T29" fmla="*/ 1014 h 2839"/>
                <a:gd name="T30" fmla="*/ 242 w 2031"/>
                <a:gd name="T31" fmla="*/ 1368 h 2839"/>
                <a:gd name="T32" fmla="*/ 598 w 2031"/>
                <a:gd name="T33" fmla="*/ 1014 h 2839"/>
                <a:gd name="T34" fmla="*/ 242 w 2031"/>
                <a:gd name="T35" fmla="*/ 262 h 2839"/>
                <a:gd name="T36" fmla="*/ 1789 w 2031"/>
                <a:gd name="T37" fmla="*/ 720 h 2839"/>
                <a:gd name="T38" fmla="*/ 242 w 2031"/>
                <a:gd name="T39" fmla="*/ 262 h 2839"/>
                <a:gd name="T40" fmla="*/ 1905 w 2031"/>
                <a:gd name="T41" fmla="*/ 0 h 2839"/>
                <a:gd name="T42" fmla="*/ 1954 w 2031"/>
                <a:gd name="T43" fmla="*/ 9 h 2839"/>
                <a:gd name="T44" fmla="*/ 1995 w 2031"/>
                <a:gd name="T45" fmla="*/ 37 h 2839"/>
                <a:gd name="T46" fmla="*/ 2022 w 2031"/>
                <a:gd name="T47" fmla="*/ 78 h 2839"/>
                <a:gd name="T48" fmla="*/ 2031 w 2031"/>
                <a:gd name="T49" fmla="*/ 126 h 2839"/>
                <a:gd name="T50" fmla="*/ 1967 w 2031"/>
                <a:gd name="T51" fmla="*/ 1602 h 2839"/>
                <a:gd name="T52" fmla="*/ 1846 w 2031"/>
                <a:gd name="T53" fmla="*/ 1680 h 2839"/>
                <a:gd name="T54" fmla="*/ 1789 w 2031"/>
                <a:gd name="T55" fmla="*/ 1590 h 2839"/>
                <a:gd name="T56" fmla="*/ 1434 w 2031"/>
                <a:gd name="T57" fmla="*/ 2449 h 2839"/>
                <a:gd name="T58" fmla="*/ 1435 w 2031"/>
                <a:gd name="T59" fmla="*/ 2570 h 2839"/>
                <a:gd name="T60" fmla="*/ 1453 w 2031"/>
                <a:gd name="T61" fmla="*/ 2707 h 2839"/>
                <a:gd name="T62" fmla="*/ 1490 w 2031"/>
                <a:gd name="T63" fmla="*/ 2839 h 2839"/>
                <a:gd name="T64" fmla="*/ 101 w 2031"/>
                <a:gd name="T65" fmla="*/ 2837 h 2839"/>
                <a:gd name="T66" fmla="*/ 56 w 2031"/>
                <a:gd name="T67" fmla="*/ 2817 h 2839"/>
                <a:gd name="T68" fmla="*/ 22 w 2031"/>
                <a:gd name="T69" fmla="*/ 2783 h 2839"/>
                <a:gd name="T70" fmla="*/ 2 w 2031"/>
                <a:gd name="T71" fmla="*/ 2738 h 2839"/>
                <a:gd name="T72" fmla="*/ 0 w 2031"/>
                <a:gd name="T73" fmla="*/ 126 h 2839"/>
                <a:gd name="T74" fmla="*/ 10 w 2031"/>
                <a:gd name="T75" fmla="*/ 78 h 2839"/>
                <a:gd name="T76" fmla="*/ 37 w 2031"/>
                <a:gd name="T77" fmla="*/ 37 h 2839"/>
                <a:gd name="T78" fmla="*/ 78 w 2031"/>
                <a:gd name="T79" fmla="*/ 9 h 2839"/>
                <a:gd name="T80" fmla="*/ 126 w 2031"/>
                <a:gd name="T81" fmla="*/ 0 h 2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31" h="2839">
                  <a:moveTo>
                    <a:pt x="838" y="2165"/>
                  </a:moveTo>
                  <a:lnTo>
                    <a:pt x="838" y="2520"/>
                  </a:lnTo>
                  <a:lnTo>
                    <a:pt x="1193" y="2520"/>
                  </a:lnTo>
                  <a:lnTo>
                    <a:pt x="1193" y="2165"/>
                  </a:lnTo>
                  <a:lnTo>
                    <a:pt x="838" y="2165"/>
                  </a:lnTo>
                  <a:close/>
                  <a:moveTo>
                    <a:pt x="242" y="2165"/>
                  </a:moveTo>
                  <a:lnTo>
                    <a:pt x="242" y="2520"/>
                  </a:lnTo>
                  <a:lnTo>
                    <a:pt x="598" y="2520"/>
                  </a:lnTo>
                  <a:lnTo>
                    <a:pt x="598" y="2165"/>
                  </a:lnTo>
                  <a:lnTo>
                    <a:pt x="242" y="2165"/>
                  </a:lnTo>
                  <a:close/>
                  <a:moveTo>
                    <a:pt x="838" y="1589"/>
                  </a:moveTo>
                  <a:lnTo>
                    <a:pt x="838" y="1944"/>
                  </a:lnTo>
                  <a:lnTo>
                    <a:pt x="1193" y="1944"/>
                  </a:lnTo>
                  <a:lnTo>
                    <a:pt x="1193" y="1589"/>
                  </a:lnTo>
                  <a:lnTo>
                    <a:pt x="838" y="1589"/>
                  </a:lnTo>
                  <a:close/>
                  <a:moveTo>
                    <a:pt x="242" y="1589"/>
                  </a:moveTo>
                  <a:lnTo>
                    <a:pt x="242" y="1944"/>
                  </a:lnTo>
                  <a:lnTo>
                    <a:pt x="598" y="1944"/>
                  </a:lnTo>
                  <a:lnTo>
                    <a:pt x="598" y="1589"/>
                  </a:lnTo>
                  <a:lnTo>
                    <a:pt x="242" y="1589"/>
                  </a:lnTo>
                  <a:close/>
                  <a:moveTo>
                    <a:pt x="1434" y="1014"/>
                  </a:moveTo>
                  <a:lnTo>
                    <a:pt x="1434" y="1368"/>
                  </a:lnTo>
                  <a:lnTo>
                    <a:pt x="1789" y="1368"/>
                  </a:lnTo>
                  <a:lnTo>
                    <a:pt x="1789" y="1014"/>
                  </a:lnTo>
                  <a:lnTo>
                    <a:pt x="1434" y="1014"/>
                  </a:lnTo>
                  <a:close/>
                  <a:moveTo>
                    <a:pt x="838" y="1014"/>
                  </a:moveTo>
                  <a:lnTo>
                    <a:pt x="838" y="1368"/>
                  </a:lnTo>
                  <a:lnTo>
                    <a:pt x="1193" y="1368"/>
                  </a:lnTo>
                  <a:lnTo>
                    <a:pt x="1193" y="1014"/>
                  </a:lnTo>
                  <a:lnTo>
                    <a:pt x="838" y="1014"/>
                  </a:lnTo>
                  <a:close/>
                  <a:moveTo>
                    <a:pt x="242" y="1014"/>
                  </a:moveTo>
                  <a:lnTo>
                    <a:pt x="242" y="1368"/>
                  </a:lnTo>
                  <a:lnTo>
                    <a:pt x="598" y="1368"/>
                  </a:lnTo>
                  <a:lnTo>
                    <a:pt x="598" y="1014"/>
                  </a:lnTo>
                  <a:lnTo>
                    <a:pt x="242" y="1014"/>
                  </a:lnTo>
                  <a:close/>
                  <a:moveTo>
                    <a:pt x="242" y="262"/>
                  </a:moveTo>
                  <a:lnTo>
                    <a:pt x="242" y="720"/>
                  </a:lnTo>
                  <a:lnTo>
                    <a:pt x="1789" y="720"/>
                  </a:lnTo>
                  <a:lnTo>
                    <a:pt x="1789" y="262"/>
                  </a:lnTo>
                  <a:lnTo>
                    <a:pt x="242" y="262"/>
                  </a:lnTo>
                  <a:close/>
                  <a:moveTo>
                    <a:pt x="126" y="0"/>
                  </a:moveTo>
                  <a:lnTo>
                    <a:pt x="1905" y="0"/>
                  </a:lnTo>
                  <a:lnTo>
                    <a:pt x="1930" y="2"/>
                  </a:lnTo>
                  <a:lnTo>
                    <a:pt x="1954" y="9"/>
                  </a:lnTo>
                  <a:lnTo>
                    <a:pt x="1976" y="22"/>
                  </a:lnTo>
                  <a:lnTo>
                    <a:pt x="1995" y="37"/>
                  </a:lnTo>
                  <a:lnTo>
                    <a:pt x="2010" y="56"/>
                  </a:lnTo>
                  <a:lnTo>
                    <a:pt x="2022" y="78"/>
                  </a:lnTo>
                  <a:lnTo>
                    <a:pt x="2029" y="101"/>
                  </a:lnTo>
                  <a:lnTo>
                    <a:pt x="2031" y="126"/>
                  </a:lnTo>
                  <a:lnTo>
                    <a:pt x="2031" y="1570"/>
                  </a:lnTo>
                  <a:lnTo>
                    <a:pt x="1967" y="1602"/>
                  </a:lnTo>
                  <a:lnTo>
                    <a:pt x="1905" y="1640"/>
                  </a:lnTo>
                  <a:lnTo>
                    <a:pt x="1846" y="1680"/>
                  </a:lnTo>
                  <a:lnTo>
                    <a:pt x="1789" y="1726"/>
                  </a:lnTo>
                  <a:lnTo>
                    <a:pt x="1789" y="1590"/>
                  </a:lnTo>
                  <a:lnTo>
                    <a:pt x="1434" y="1590"/>
                  </a:lnTo>
                  <a:lnTo>
                    <a:pt x="1434" y="2449"/>
                  </a:lnTo>
                  <a:lnTo>
                    <a:pt x="1432" y="2501"/>
                  </a:lnTo>
                  <a:lnTo>
                    <a:pt x="1435" y="2570"/>
                  </a:lnTo>
                  <a:lnTo>
                    <a:pt x="1442" y="2639"/>
                  </a:lnTo>
                  <a:lnTo>
                    <a:pt x="1453" y="2707"/>
                  </a:lnTo>
                  <a:lnTo>
                    <a:pt x="1470" y="2773"/>
                  </a:lnTo>
                  <a:lnTo>
                    <a:pt x="1490" y="2839"/>
                  </a:lnTo>
                  <a:lnTo>
                    <a:pt x="126" y="2839"/>
                  </a:lnTo>
                  <a:lnTo>
                    <a:pt x="101" y="2837"/>
                  </a:lnTo>
                  <a:lnTo>
                    <a:pt x="78" y="2829"/>
                  </a:lnTo>
                  <a:lnTo>
                    <a:pt x="56" y="2817"/>
                  </a:lnTo>
                  <a:lnTo>
                    <a:pt x="37" y="2801"/>
                  </a:lnTo>
                  <a:lnTo>
                    <a:pt x="22" y="2783"/>
                  </a:lnTo>
                  <a:lnTo>
                    <a:pt x="10" y="2761"/>
                  </a:lnTo>
                  <a:lnTo>
                    <a:pt x="2" y="2738"/>
                  </a:lnTo>
                  <a:lnTo>
                    <a:pt x="0" y="2712"/>
                  </a:lnTo>
                  <a:lnTo>
                    <a:pt x="0" y="126"/>
                  </a:lnTo>
                  <a:lnTo>
                    <a:pt x="2" y="101"/>
                  </a:lnTo>
                  <a:lnTo>
                    <a:pt x="10" y="78"/>
                  </a:lnTo>
                  <a:lnTo>
                    <a:pt x="22" y="56"/>
                  </a:lnTo>
                  <a:lnTo>
                    <a:pt x="37" y="37"/>
                  </a:lnTo>
                  <a:lnTo>
                    <a:pt x="56" y="22"/>
                  </a:lnTo>
                  <a:lnTo>
                    <a:pt x="78" y="9"/>
                  </a:lnTo>
                  <a:lnTo>
                    <a:pt x="101" y="2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5" name="Freeform 77"/>
            <p:cNvSpPr>
              <a:spLocks noEditPoints="1"/>
            </p:cNvSpPr>
            <p:nvPr/>
          </p:nvSpPr>
          <p:spPr bwMode="auto">
            <a:xfrm>
              <a:off x="-982663" y="3541713"/>
              <a:ext cx="725488" cy="725488"/>
            </a:xfrm>
            <a:custGeom>
              <a:avLst/>
              <a:gdLst>
                <a:gd name="T0" fmla="*/ 850 w 1826"/>
                <a:gd name="T1" fmla="*/ 307 h 1828"/>
                <a:gd name="T2" fmla="*/ 750 w 1826"/>
                <a:gd name="T3" fmla="*/ 409 h 1828"/>
                <a:gd name="T4" fmla="*/ 633 w 1826"/>
                <a:gd name="T5" fmla="*/ 525 h 1828"/>
                <a:gd name="T6" fmla="*/ 604 w 1826"/>
                <a:gd name="T7" fmla="*/ 701 h 1828"/>
                <a:gd name="T8" fmla="*/ 675 w 1826"/>
                <a:gd name="T9" fmla="*/ 856 h 1828"/>
                <a:gd name="T10" fmla="*/ 875 w 1826"/>
                <a:gd name="T11" fmla="*/ 952 h 1828"/>
                <a:gd name="T12" fmla="*/ 1024 w 1826"/>
                <a:gd name="T13" fmla="*/ 997 h 1828"/>
                <a:gd name="T14" fmla="*/ 1106 w 1826"/>
                <a:gd name="T15" fmla="*/ 1085 h 1828"/>
                <a:gd name="T16" fmla="*/ 1098 w 1826"/>
                <a:gd name="T17" fmla="*/ 1221 h 1828"/>
                <a:gd name="T18" fmla="*/ 1010 w 1826"/>
                <a:gd name="T19" fmla="*/ 1308 h 1828"/>
                <a:gd name="T20" fmla="*/ 870 w 1826"/>
                <a:gd name="T21" fmla="*/ 1316 h 1828"/>
                <a:gd name="T22" fmla="*/ 762 w 1826"/>
                <a:gd name="T23" fmla="*/ 1231 h 1828"/>
                <a:gd name="T24" fmla="*/ 705 w 1826"/>
                <a:gd name="T25" fmla="*/ 1129 h 1828"/>
                <a:gd name="T26" fmla="*/ 609 w 1826"/>
                <a:gd name="T27" fmla="*/ 1144 h 1828"/>
                <a:gd name="T28" fmla="*/ 600 w 1826"/>
                <a:gd name="T29" fmla="*/ 1240 h 1828"/>
                <a:gd name="T30" fmla="*/ 706 w 1826"/>
                <a:gd name="T31" fmla="*/ 1389 h 1828"/>
                <a:gd name="T32" fmla="*/ 847 w 1826"/>
                <a:gd name="T33" fmla="*/ 1483 h 1828"/>
                <a:gd name="T34" fmla="*/ 907 w 1826"/>
                <a:gd name="T35" fmla="*/ 1543 h 1828"/>
                <a:gd name="T36" fmla="*/ 997 w 1826"/>
                <a:gd name="T37" fmla="*/ 1501 h 1828"/>
                <a:gd name="T38" fmla="*/ 1118 w 1826"/>
                <a:gd name="T39" fmla="*/ 1403 h 1828"/>
                <a:gd name="T40" fmla="*/ 1244 w 1826"/>
                <a:gd name="T41" fmla="*/ 1254 h 1828"/>
                <a:gd name="T42" fmla="*/ 1256 w 1826"/>
                <a:gd name="T43" fmla="*/ 1056 h 1828"/>
                <a:gd name="T44" fmla="*/ 1159 w 1826"/>
                <a:gd name="T45" fmla="*/ 906 h 1828"/>
                <a:gd name="T46" fmla="*/ 1001 w 1826"/>
                <a:gd name="T47" fmla="*/ 840 h 1828"/>
                <a:gd name="T48" fmla="*/ 851 w 1826"/>
                <a:gd name="T49" fmla="*/ 802 h 1828"/>
                <a:gd name="T50" fmla="*/ 757 w 1826"/>
                <a:gd name="T51" fmla="*/ 708 h 1828"/>
                <a:gd name="T52" fmla="*/ 771 w 1826"/>
                <a:gd name="T53" fmla="*/ 576 h 1828"/>
                <a:gd name="T54" fmla="*/ 891 w 1826"/>
                <a:gd name="T55" fmla="*/ 500 h 1828"/>
                <a:gd name="T56" fmla="*/ 1027 w 1826"/>
                <a:gd name="T57" fmla="*/ 530 h 1828"/>
                <a:gd name="T58" fmla="*/ 1085 w 1826"/>
                <a:gd name="T59" fmla="*/ 619 h 1828"/>
                <a:gd name="T60" fmla="*/ 1176 w 1826"/>
                <a:gd name="T61" fmla="*/ 639 h 1828"/>
                <a:gd name="T62" fmla="*/ 1227 w 1826"/>
                <a:gd name="T63" fmla="*/ 578 h 1828"/>
                <a:gd name="T64" fmla="*/ 1139 w 1826"/>
                <a:gd name="T65" fmla="*/ 439 h 1828"/>
                <a:gd name="T66" fmla="*/ 1001 w 1826"/>
                <a:gd name="T67" fmla="*/ 327 h 1828"/>
                <a:gd name="T68" fmla="*/ 939 w 1826"/>
                <a:gd name="T69" fmla="*/ 267 h 1828"/>
                <a:gd name="T70" fmla="*/ 1133 w 1826"/>
                <a:gd name="T71" fmla="*/ 27 h 1828"/>
                <a:gd name="T72" fmla="*/ 1452 w 1826"/>
                <a:gd name="T73" fmla="*/ 176 h 1828"/>
                <a:gd name="T74" fmla="*/ 1689 w 1826"/>
                <a:gd name="T75" fmla="*/ 433 h 1828"/>
                <a:gd name="T76" fmla="*/ 1815 w 1826"/>
                <a:gd name="T77" fmla="*/ 766 h 1828"/>
                <a:gd name="T78" fmla="*/ 1800 w 1826"/>
                <a:gd name="T79" fmla="*/ 1133 h 1828"/>
                <a:gd name="T80" fmla="*/ 1650 w 1826"/>
                <a:gd name="T81" fmla="*/ 1454 h 1828"/>
                <a:gd name="T82" fmla="*/ 1394 w 1826"/>
                <a:gd name="T83" fmla="*/ 1691 h 1828"/>
                <a:gd name="T84" fmla="*/ 1062 w 1826"/>
                <a:gd name="T85" fmla="*/ 1815 h 1828"/>
                <a:gd name="T86" fmla="*/ 690 w 1826"/>
                <a:gd name="T87" fmla="*/ 1800 h 1828"/>
                <a:gd name="T88" fmla="*/ 366 w 1826"/>
                <a:gd name="T89" fmla="*/ 1645 h 1828"/>
                <a:gd name="T90" fmla="*/ 129 w 1826"/>
                <a:gd name="T91" fmla="*/ 1381 h 1828"/>
                <a:gd name="T92" fmla="*/ 13 w 1826"/>
                <a:gd name="T93" fmla="*/ 1065 h 1828"/>
                <a:gd name="T94" fmla="*/ 11 w 1826"/>
                <a:gd name="T95" fmla="*/ 771 h 1828"/>
                <a:gd name="T96" fmla="*/ 126 w 1826"/>
                <a:gd name="T97" fmla="*/ 449 h 1828"/>
                <a:gd name="T98" fmla="*/ 337 w 1826"/>
                <a:gd name="T99" fmla="*/ 205 h 1828"/>
                <a:gd name="T100" fmla="*/ 623 w 1826"/>
                <a:gd name="T101" fmla="*/ 47 h 1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26" h="1828">
                  <a:moveTo>
                    <a:pt x="907" y="267"/>
                  </a:moveTo>
                  <a:lnTo>
                    <a:pt x="888" y="270"/>
                  </a:lnTo>
                  <a:lnTo>
                    <a:pt x="871" y="278"/>
                  </a:lnTo>
                  <a:lnTo>
                    <a:pt x="859" y="292"/>
                  </a:lnTo>
                  <a:lnTo>
                    <a:pt x="850" y="307"/>
                  </a:lnTo>
                  <a:lnTo>
                    <a:pt x="847" y="327"/>
                  </a:lnTo>
                  <a:lnTo>
                    <a:pt x="847" y="377"/>
                  </a:lnTo>
                  <a:lnTo>
                    <a:pt x="812" y="384"/>
                  </a:lnTo>
                  <a:lnTo>
                    <a:pt x="780" y="396"/>
                  </a:lnTo>
                  <a:lnTo>
                    <a:pt x="750" y="409"/>
                  </a:lnTo>
                  <a:lnTo>
                    <a:pt x="723" y="425"/>
                  </a:lnTo>
                  <a:lnTo>
                    <a:pt x="698" y="443"/>
                  </a:lnTo>
                  <a:lnTo>
                    <a:pt x="672" y="469"/>
                  </a:lnTo>
                  <a:lnTo>
                    <a:pt x="650" y="496"/>
                  </a:lnTo>
                  <a:lnTo>
                    <a:pt x="633" y="525"/>
                  </a:lnTo>
                  <a:lnTo>
                    <a:pt x="619" y="557"/>
                  </a:lnTo>
                  <a:lnTo>
                    <a:pt x="609" y="590"/>
                  </a:lnTo>
                  <a:lnTo>
                    <a:pt x="604" y="627"/>
                  </a:lnTo>
                  <a:lnTo>
                    <a:pt x="602" y="664"/>
                  </a:lnTo>
                  <a:lnTo>
                    <a:pt x="604" y="701"/>
                  </a:lnTo>
                  <a:lnTo>
                    <a:pt x="610" y="738"/>
                  </a:lnTo>
                  <a:lnTo>
                    <a:pt x="620" y="771"/>
                  </a:lnTo>
                  <a:lnTo>
                    <a:pt x="635" y="802"/>
                  </a:lnTo>
                  <a:lnTo>
                    <a:pt x="654" y="831"/>
                  </a:lnTo>
                  <a:lnTo>
                    <a:pt x="675" y="856"/>
                  </a:lnTo>
                  <a:lnTo>
                    <a:pt x="700" y="879"/>
                  </a:lnTo>
                  <a:lnTo>
                    <a:pt x="729" y="897"/>
                  </a:lnTo>
                  <a:lnTo>
                    <a:pt x="777" y="920"/>
                  </a:lnTo>
                  <a:lnTo>
                    <a:pt x="826" y="938"/>
                  </a:lnTo>
                  <a:lnTo>
                    <a:pt x="875" y="952"/>
                  </a:lnTo>
                  <a:lnTo>
                    <a:pt x="927" y="965"/>
                  </a:lnTo>
                  <a:lnTo>
                    <a:pt x="952" y="971"/>
                  </a:lnTo>
                  <a:lnTo>
                    <a:pt x="977" y="978"/>
                  </a:lnTo>
                  <a:lnTo>
                    <a:pt x="1001" y="986"/>
                  </a:lnTo>
                  <a:lnTo>
                    <a:pt x="1024" y="997"/>
                  </a:lnTo>
                  <a:lnTo>
                    <a:pt x="1046" y="1009"/>
                  </a:lnTo>
                  <a:lnTo>
                    <a:pt x="1066" y="1024"/>
                  </a:lnTo>
                  <a:lnTo>
                    <a:pt x="1083" y="1041"/>
                  </a:lnTo>
                  <a:lnTo>
                    <a:pt x="1097" y="1062"/>
                  </a:lnTo>
                  <a:lnTo>
                    <a:pt x="1106" y="1085"/>
                  </a:lnTo>
                  <a:lnTo>
                    <a:pt x="1111" y="1112"/>
                  </a:lnTo>
                  <a:lnTo>
                    <a:pt x="1113" y="1141"/>
                  </a:lnTo>
                  <a:lnTo>
                    <a:pt x="1112" y="1170"/>
                  </a:lnTo>
                  <a:lnTo>
                    <a:pt x="1107" y="1196"/>
                  </a:lnTo>
                  <a:lnTo>
                    <a:pt x="1098" y="1221"/>
                  </a:lnTo>
                  <a:lnTo>
                    <a:pt x="1086" y="1243"/>
                  </a:lnTo>
                  <a:lnTo>
                    <a:pt x="1071" y="1264"/>
                  </a:lnTo>
                  <a:lnTo>
                    <a:pt x="1052" y="1281"/>
                  </a:lnTo>
                  <a:lnTo>
                    <a:pt x="1033" y="1296"/>
                  </a:lnTo>
                  <a:lnTo>
                    <a:pt x="1010" y="1308"/>
                  </a:lnTo>
                  <a:lnTo>
                    <a:pt x="986" y="1317"/>
                  </a:lnTo>
                  <a:lnTo>
                    <a:pt x="960" y="1322"/>
                  </a:lnTo>
                  <a:lnTo>
                    <a:pt x="929" y="1324"/>
                  </a:lnTo>
                  <a:lnTo>
                    <a:pt x="899" y="1322"/>
                  </a:lnTo>
                  <a:lnTo>
                    <a:pt x="870" y="1316"/>
                  </a:lnTo>
                  <a:lnTo>
                    <a:pt x="843" y="1305"/>
                  </a:lnTo>
                  <a:lnTo>
                    <a:pt x="818" y="1291"/>
                  </a:lnTo>
                  <a:lnTo>
                    <a:pt x="795" y="1273"/>
                  </a:lnTo>
                  <a:lnTo>
                    <a:pt x="777" y="1254"/>
                  </a:lnTo>
                  <a:lnTo>
                    <a:pt x="762" y="1231"/>
                  </a:lnTo>
                  <a:lnTo>
                    <a:pt x="750" y="1203"/>
                  </a:lnTo>
                  <a:lnTo>
                    <a:pt x="740" y="1169"/>
                  </a:lnTo>
                  <a:lnTo>
                    <a:pt x="732" y="1152"/>
                  </a:lnTo>
                  <a:lnTo>
                    <a:pt x="721" y="1139"/>
                  </a:lnTo>
                  <a:lnTo>
                    <a:pt x="705" y="1129"/>
                  </a:lnTo>
                  <a:lnTo>
                    <a:pt x="689" y="1124"/>
                  </a:lnTo>
                  <a:lnTo>
                    <a:pt x="670" y="1124"/>
                  </a:lnTo>
                  <a:lnTo>
                    <a:pt x="638" y="1130"/>
                  </a:lnTo>
                  <a:lnTo>
                    <a:pt x="623" y="1136"/>
                  </a:lnTo>
                  <a:lnTo>
                    <a:pt x="609" y="1144"/>
                  </a:lnTo>
                  <a:lnTo>
                    <a:pt x="599" y="1155"/>
                  </a:lnTo>
                  <a:lnTo>
                    <a:pt x="591" y="1170"/>
                  </a:lnTo>
                  <a:lnTo>
                    <a:pt x="588" y="1185"/>
                  </a:lnTo>
                  <a:lnTo>
                    <a:pt x="589" y="1202"/>
                  </a:lnTo>
                  <a:lnTo>
                    <a:pt x="600" y="1240"/>
                  </a:lnTo>
                  <a:lnTo>
                    <a:pt x="613" y="1275"/>
                  </a:lnTo>
                  <a:lnTo>
                    <a:pt x="631" y="1308"/>
                  </a:lnTo>
                  <a:lnTo>
                    <a:pt x="655" y="1340"/>
                  </a:lnTo>
                  <a:lnTo>
                    <a:pt x="679" y="1367"/>
                  </a:lnTo>
                  <a:lnTo>
                    <a:pt x="706" y="1389"/>
                  </a:lnTo>
                  <a:lnTo>
                    <a:pt x="735" y="1407"/>
                  </a:lnTo>
                  <a:lnTo>
                    <a:pt x="771" y="1424"/>
                  </a:lnTo>
                  <a:lnTo>
                    <a:pt x="808" y="1436"/>
                  </a:lnTo>
                  <a:lnTo>
                    <a:pt x="847" y="1445"/>
                  </a:lnTo>
                  <a:lnTo>
                    <a:pt x="847" y="1483"/>
                  </a:lnTo>
                  <a:lnTo>
                    <a:pt x="850" y="1501"/>
                  </a:lnTo>
                  <a:lnTo>
                    <a:pt x="859" y="1518"/>
                  </a:lnTo>
                  <a:lnTo>
                    <a:pt x="871" y="1531"/>
                  </a:lnTo>
                  <a:lnTo>
                    <a:pt x="888" y="1540"/>
                  </a:lnTo>
                  <a:lnTo>
                    <a:pt x="907" y="1543"/>
                  </a:lnTo>
                  <a:lnTo>
                    <a:pt x="939" y="1543"/>
                  </a:lnTo>
                  <a:lnTo>
                    <a:pt x="959" y="1540"/>
                  </a:lnTo>
                  <a:lnTo>
                    <a:pt x="976" y="1531"/>
                  </a:lnTo>
                  <a:lnTo>
                    <a:pt x="988" y="1518"/>
                  </a:lnTo>
                  <a:lnTo>
                    <a:pt x="997" y="1501"/>
                  </a:lnTo>
                  <a:lnTo>
                    <a:pt x="1001" y="1483"/>
                  </a:lnTo>
                  <a:lnTo>
                    <a:pt x="1001" y="1446"/>
                  </a:lnTo>
                  <a:lnTo>
                    <a:pt x="1042" y="1436"/>
                  </a:lnTo>
                  <a:lnTo>
                    <a:pt x="1081" y="1422"/>
                  </a:lnTo>
                  <a:lnTo>
                    <a:pt x="1118" y="1403"/>
                  </a:lnTo>
                  <a:lnTo>
                    <a:pt x="1151" y="1380"/>
                  </a:lnTo>
                  <a:lnTo>
                    <a:pt x="1181" y="1353"/>
                  </a:lnTo>
                  <a:lnTo>
                    <a:pt x="1207" y="1322"/>
                  </a:lnTo>
                  <a:lnTo>
                    <a:pt x="1227" y="1289"/>
                  </a:lnTo>
                  <a:lnTo>
                    <a:pt x="1244" y="1254"/>
                  </a:lnTo>
                  <a:lnTo>
                    <a:pt x="1255" y="1215"/>
                  </a:lnTo>
                  <a:lnTo>
                    <a:pt x="1263" y="1175"/>
                  </a:lnTo>
                  <a:lnTo>
                    <a:pt x="1265" y="1132"/>
                  </a:lnTo>
                  <a:lnTo>
                    <a:pt x="1263" y="1093"/>
                  </a:lnTo>
                  <a:lnTo>
                    <a:pt x="1256" y="1056"/>
                  </a:lnTo>
                  <a:lnTo>
                    <a:pt x="1245" y="1020"/>
                  </a:lnTo>
                  <a:lnTo>
                    <a:pt x="1229" y="987"/>
                  </a:lnTo>
                  <a:lnTo>
                    <a:pt x="1210" y="957"/>
                  </a:lnTo>
                  <a:lnTo>
                    <a:pt x="1187" y="930"/>
                  </a:lnTo>
                  <a:lnTo>
                    <a:pt x="1159" y="906"/>
                  </a:lnTo>
                  <a:lnTo>
                    <a:pt x="1127" y="886"/>
                  </a:lnTo>
                  <a:lnTo>
                    <a:pt x="1090" y="867"/>
                  </a:lnTo>
                  <a:lnTo>
                    <a:pt x="1061" y="856"/>
                  </a:lnTo>
                  <a:lnTo>
                    <a:pt x="1031" y="847"/>
                  </a:lnTo>
                  <a:lnTo>
                    <a:pt x="1001" y="840"/>
                  </a:lnTo>
                  <a:lnTo>
                    <a:pt x="969" y="833"/>
                  </a:lnTo>
                  <a:lnTo>
                    <a:pt x="938" y="827"/>
                  </a:lnTo>
                  <a:lnTo>
                    <a:pt x="909" y="820"/>
                  </a:lnTo>
                  <a:lnTo>
                    <a:pt x="879" y="812"/>
                  </a:lnTo>
                  <a:lnTo>
                    <a:pt x="851" y="802"/>
                  </a:lnTo>
                  <a:lnTo>
                    <a:pt x="826" y="788"/>
                  </a:lnTo>
                  <a:lnTo>
                    <a:pt x="803" y="772"/>
                  </a:lnTo>
                  <a:lnTo>
                    <a:pt x="782" y="751"/>
                  </a:lnTo>
                  <a:lnTo>
                    <a:pt x="768" y="730"/>
                  </a:lnTo>
                  <a:lnTo>
                    <a:pt x="757" y="708"/>
                  </a:lnTo>
                  <a:lnTo>
                    <a:pt x="752" y="683"/>
                  </a:lnTo>
                  <a:lnTo>
                    <a:pt x="750" y="655"/>
                  </a:lnTo>
                  <a:lnTo>
                    <a:pt x="752" y="626"/>
                  </a:lnTo>
                  <a:lnTo>
                    <a:pt x="759" y="600"/>
                  </a:lnTo>
                  <a:lnTo>
                    <a:pt x="771" y="576"/>
                  </a:lnTo>
                  <a:lnTo>
                    <a:pt x="787" y="553"/>
                  </a:lnTo>
                  <a:lnTo>
                    <a:pt x="808" y="534"/>
                  </a:lnTo>
                  <a:lnTo>
                    <a:pt x="833" y="519"/>
                  </a:lnTo>
                  <a:lnTo>
                    <a:pt x="861" y="506"/>
                  </a:lnTo>
                  <a:lnTo>
                    <a:pt x="891" y="500"/>
                  </a:lnTo>
                  <a:lnTo>
                    <a:pt x="923" y="497"/>
                  </a:lnTo>
                  <a:lnTo>
                    <a:pt x="952" y="499"/>
                  </a:lnTo>
                  <a:lnTo>
                    <a:pt x="980" y="506"/>
                  </a:lnTo>
                  <a:lnTo>
                    <a:pt x="1006" y="517"/>
                  </a:lnTo>
                  <a:lnTo>
                    <a:pt x="1027" y="530"/>
                  </a:lnTo>
                  <a:lnTo>
                    <a:pt x="1047" y="548"/>
                  </a:lnTo>
                  <a:lnTo>
                    <a:pt x="1059" y="564"/>
                  </a:lnTo>
                  <a:lnTo>
                    <a:pt x="1069" y="583"/>
                  </a:lnTo>
                  <a:lnTo>
                    <a:pt x="1077" y="604"/>
                  </a:lnTo>
                  <a:lnTo>
                    <a:pt x="1085" y="619"/>
                  </a:lnTo>
                  <a:lnTo>
                    <a:pt x="1097" y="631"/>
                  </a:lnTo>
                  <a:lnTo>
                    <a:pt x="1110" y="640"/>
                  </a:lnTo>
                  <a:lnTo>
                    <a:pt x="1127" y="644"/>
                  </a:lnTo>
                  <a:lnTo>
                    <a:pt x="1143" y="644"/>
                  </a:lnTo>
                  <a:lnTo>
                    <a:pt x="1176" y="639"/>
                  </a:lnTo>
                  <a:lnTo>
                    <a:pt x="1193" y="634"/>
                  </a:lnTo>
                  <a:lnTo>
                    <a:pt x="1208" y="625"/>
                  </a:lnTo>
                  <a:lnTo>
                    <a:pt x="1218" y="611"/>
                  </a:lnTo>
                  <a:lnTo>
                    <a:pt x="1225" y="596"/>
                  </a:lnTo>
                  <a:lnTo>
                    <a:pt x="1227" y="578"/>
                  </a:lnTo>
                  <a:lnTo>
                    <a:pt x="1223" y="559"/>
                  </a:lnTo>
                  <a:lnTo>
                    <a:pt x="1209" y="525"/>
                  </a:lnTo>
                  <a:lnTo>
                    <a:pt x="1189" y="493"/>
                  </a:lnTo>
                  <a:lnTo>
                    <a:pt x="1166" y="465"/>
                  </a:lnTo>
                  <a:lnTo>
                    <a:pt x="1139" y="439"/>
                  </a:lnTo>
                  <a:lnTo>
                    <a:pt x="1110" y="418"/>
                  </a:lnTo>
                  <a:lnTo>
                    <a:pt x="1076" y="401"/>
                  </a:lnTo>
                  <a:lnTo>
                    <a:pt x="1040" y="386"/>
                  </a:lnTo>
                  <a:lnTo>
                    <a:pt x="1001" y="377"/>
                  </a:lnTo>
                  <a:lnTo>
                    <a:pt x="1001" y="327"/>
                  </a:lnTo>
                  <a:lnTo>
                    <a:pt x="997" y="307"/>
                  </a:lnTo>
                  <a:lnTo>
                    <a:pt x="988" y="292"/>
                  </a:lnTo>
                  <a:lnTo>
                    <a:pt x="976" y="278"/>
                  </a:lnTo>
                  <a:lnTo>
                    <a:pt x="959" y="270"/>
                  </a:lnTo>
                  <a:lnTo>
                    <a:pt x="939" y="267"/>
                  </a:lnTo>
                  <a:lnTo>
                    <a:pt x="907" y="267"/>
                  </a:lnTo>
                  <a:close/>
                  <a:moveTo>
                    <a:pt x="914" y="0"/>
                  </a:moveTo>
                  <a:lnTo>
                    <a:pt x="988" y="3"/>
                  </a:lnTo>
                  <a:lnTo>
                    <a:pt x="1062" y="12"/>
                  </a:lnTo>
                  <a:lnTo>
                    <a:pt x="1133" y="27"/>
                  </a:lnTo>
                  <a:lnTo>
                    <a:pt x="1201" y="46"/>
                  </a:lnTo>
                  <a:lnTo>
                    <a:pt x="1269" y="72"/>
                  </a:lnTo>
                  <a:lnTo>
                    <a:pt x="1333" y="102"/>
                  </a:lnTo>
                  <a:lnTo>
                    <a:pt x="1394" y="136"/>
                  </a:lnTo>
                  <a:lnTo>
                    <a:pt x="1452" y="176"/>
                  </a:lnTo>
                  <a:lnTo>
                    <a:pt x="1507" y="220"/>
                  </a:lnTo>
                  <a:lnTo>
                    <a:pt x="1559" y="268"/>
                  </a:lnTo>
                  <a:lnTo>
                    <a:pt x="1606" y="319"/>
                  </a:lnTo>
                  <a:lnTo>
                    <a:pt x="1650" y="374"/>
                  </a:lnTo>
                  <a:lnTo>
                    <a:pt x="1689" y="433"/>
                  </a:lnTo>
                  <a:lnTo>
                    <a:pt x="1724" y="494"/>
                  </a:lnTo>
                  <a:lnTo>
                    <a:pt x="1755" y="558"/>
                  </a:lnTo>
                  <a:lnTo>
                    <a:pt x="1779" y="625"/>
                  </a:lnTo>
                  <a:lnTo>
                    <a:pt x="1800" y="694"/>
                  </a:lnTo>
                  <a:lnTo>
                    <a:pt x="1815" y="766"/>
                  </a:lnTo>
                  <a:lnTo>
                    <a:pt x="1823" y="839"/>
                  </a:lnTo>
                  <a:lnTo>
                    <a:pt x="1826" y="914"/>
                  </a:lnTo>
                  <a:lnTo>
                    <a:pt x="1823" y="988"/>
                  </a:lnTo>
                  <a:lnTo>
                    <a:pt x="1815" y="1062"/>
                  </a:lnTo>
                  <a:lnTo>
                    <a:pt x="1800" y="1133"/>
                  </a:lnTo>
                  <a:lnTo>
                    <a:pt x="1779" y="1203"/>
                  </a:lnTo>
                  <a:lnTo>
                    <a:pt x="1755" y="1269"/>
                  </a:lnTo>
                  <a:lnTo>
                    <a:pt x="1724" y="1333"/>
                  </a:lnTo>
                  <a:lnTo>
                    <a:pt x="1689" y="1396"/>
                  </a:lnTo>
                  <a:lnTo>
                    <a:pt x="1650" y="1454"/>
                  </a:lnTo>
                  <a:lnTo>
                    <a:pt x="1606" y="1509"/>
                  </a:lnTo>
                  <a:lnTo>
                    <a:pt x="1559" y="1559"/>
                  </a:lnTo>
                  <a:lnTo>
                    <a:pt x="1507" y="1607"/>
                  </a:lnTo>
                  <a:lnTo>
                    <a:pt x="1452" y="1652"/>
                  </a:lnTo>
                  <a:lnTo>
                    <a:pt x="1394" y="1691"/>
                  </a:lnTo>
                  <a:lnTo>
                    <a:pt x="1333" y="1725"/>
                  </a:lnTo>
                  <a:lnTo>
                    <a:pt x="1269" y="1755"/>
                  </a:lnTo>
                  <a:lnTo>
                    <a:pt x="1201" y="1781"/>
                  </a:lnTo>
                  <a:lnTo>
                    <a:pt x="1133" y="1801"/>
                  </a:lnTo>
                  <a:lnTo>
                    <a:pt x="1062" y="1815"/>
                  </a:lnTo>
                  <a:lnTo>
                    <a:pt x="988" y="1825"/>
                  </a:lnTo>
                  <a:lnTo>
                    <a:pt x="914" y="1828"/>
                  </a:lnTo>
                  <a:lnTo>
                    <a:pt x="837" y="1825"/>
                  </a:lnTo>
                  <a:lnTo>
                    <a:pt x="762" y="1815"/>
                  </a:lnTo>
                  <a:lnTo>
                    <a:pt x="690" y="1800"/>
                  </a:lnTo>
                  <a:lnTo>
                    <a:pt x="619" y="1779"/>
                  </a:lnTo>
                  <a:lnTo>
                    <a:pt x="552" y="1753"/>
                  </a:lnTo>
                  <a:lnTo>
                    <a:pt x="487" y="1722"/>
                  </a:lnTo>
                  <a:lnTo>
                    <a:pt x="425" y="1686"/>
                  </a:lnTo>
                  <a:lnTo>
                    <a:pt x="366" y="1645"/>
                  </a:lnTo>
                  <a:lnTo>
                    <a:pt x="311" y="1600"/>
                  </a:lnTo>
                  <a:lnTo>
                    <a:pt x="259" y="1551"/>
                  </a:lnTo>
                  <a:lnTo>
                    <a:pt x="211" y="1498"/>
                  </a:lnTo>
                  <a:lnTo>
                    <a:pt x="168" y="1441"/>
                  </a:lnTo>
                  <a:lnTo>
                    <a:pt x="129" y="1381"/>
                  </a:lnTo>
                  <a:lnTo>
                    <a:pt x="94" y="1318"/>
                  </a:lnTo>
                  <a:lnTo>
                    <a:pt x="65" y="1252"/>
                  </a:lnTo>
                  <a:lnTo>
                    <a:pt x="44" y="1191"/>
                  </a:lnTo>
                  <a:lnTo>
                    <a:pt x="26" y="1129"/>
                  </a:lnTo>
                  <a:lnTo>
                    <a:pt x="13" y="1065"/>
                  </a:lnTo>
                  <a:lnTo>
                    <a:pt x="4" y="1000"/>
                  </a:lnTo>
                  <a:lnTo>
                    <a:pt x="1" y="932"/>
                  </a:lnTo>
                  <a:lnTo>
                    <a:pt x="0" y="914"/>
                  </a:lnTo>
                  <a:lnTo>
                    <a:pt x="3" y="841"/>
                  </a:lnTo>
                  <a:lnTo>
                    <a:pt x="11" y="771"/>
                  </a:lnTo>
                  <a:lnTo>
                    <a:pt x="25" y="702"/>
                  </a:lnTo>
                  <a:lnTo>
                    <a:pt x="44" y="636"/>
                  </a:lnTo>
                  <a:lnTo>
                    <a:pt x="66" y="572"/>
                  </a:lnTo>
                  <a:lnTo>
                    <a:pt x="94" y="510"/>
                  </a:lnTo>
                  <a:lnTo>
                    <a:pt x="126" y="449"/>
                  </a:lnTo>
                  <a:lnTo>
                    <a:pt x="163" y="392"/>
                  </a:lnTo>
                  <a:lnTo>
                    <a:pt x="203" y="339"/>
                  </a:lnTo>
                  <a:lnTo>
                    <a:pt x="248" y="288"/>
                  </a:lnTo>
                  <a:lnTo>
                    <a:pt x="291" y="245"/>
                  </a:lnTo>
                  <a:lnTo>
                    <a:pt x="337" y="205"/>
                  </a:lnTo>
                  <a:lnTo>
                    <a:pt x="385" y="168"/>
                  </a:lnTo>
                  <a:lnTo>
                    <a:pt x="437" y="134"/>
                  </a:lnTo>
                  <a:lnTo>
                    <a:pt x="490" y="103"/>
                  </a:lnTo>
                  <a:lnTo>
                    <a:pt x="555" y="73"/>
                  </a:lnTo>
                  <a:lnTo>
                    <a:pt x="623" y="47"/>
                  </a:lnTo>
                  <a:lnTo>
                    <a:pt x="692" y="27"/>
                  </a:lnTo>
                  <a:lnTo>
                    <a:pt x="763" y="12"/>
                  </a:lnTo>
                  <a:lnTo>
                    <a:pt x="838" y="3"/>
                  </a:lnTo>
                  <a:lnTo>
                    <a:pt x="9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56" name="Group 255"/>
          <p:cNvGrpSpPr/>
          <p:nvPr/>
        </p:nvGrpSpPr>
        <p:grpSpPr>
          <a:xfrm>
            <a:off x="6582342" y="312839"/>
            <a:ext cx="538899" cy="605957"/>
            <a:chOff x="-985838" y="2259013"/>
            <a:chExt cx="425450" cy="477838"/>
          </a:xfrm>
          <a:solidFill>
            <a:schemeClr val="bg1"/>
          </a:solidFill>
        </p:grpSpPr>
        <p:sp>
          <p:nvSpPr>
            <p:cNvPr id="257" name="Freeform 82"/>
            <p:cNvSpPr>
              <a:spLocks/>
            </p:cNvSpPr>
            <p:nvPr/>
          </p:nvSpPr>
          <p:spPr bwMode="auto">
            <a:xfrm>
              <a:off x="-981076" y="2259013"/>
              <a:ext cx="420688" cy="477838"/>
            </a:xfrm>
            <a:custGeom>
              <a:avLst/>
              <a:gdLst>
                <a:gd name="T0" fmla="*/ 2763 w 2912"/>
                <a:gd name="T1" fmla="*/ 0 h 3309"/>
                <a:gd name="T2" fmla="*/ 2820 w 2912"/>
                <a:gd name="T3" fmla="*/ 12 h 3309"/>
                <a:gd name="T4" fmla="*/ 2868 w 2912"/>
                <a:gd name="T5" fmla="*/ 44 h 3309"/>
                <a:gd name="T6" fmla="*/ 2900 w 2912"/>
                <a:gd name="T7" fmla="*/ 92 h 3309"/>
                <a:gd name="T8" fmla="*/ 2912 w 2912"/>
                <a:gd name="T9" fmla="*/ 151 h 3309"/>
                <a:gd name="T10" fmla="*/ 2902 w 2912"/>
                <a:gd name="T11" fmla="*/ 203 h 3309"/>
                <a:gd name="T12" fmla="*/ 2876 w 2912"/>
                <a:gd name="T13" fmla="*/ 248 h 3309"/>
                <a:gd name="T14" fmla="*/ 2837 w 2912"/>
                <a:gd name="T15" fmla="*/ 280 h 3309"/>
                <a:gd name="T16" fmla="*/ 2835 w 2912"/>
                <a:gd name="T17" fmla="*/ 2050 h 3309"/>
                <a:gd name="T18" fmla="*/ 2815 w 2912"/>
                <a:gd name="T19" fmla="*/ 2083 h 3309"/>
                <a:gd name="T20" fmla="*/ 2782 w 2912"/>
                <a:gd name="T21" fmla="*/ 2103 h 3309"/>
                <a:gd name="T22" fmla="*/ 2153 w 2912"/>
                <a:gd name="T23" fmla="*/ 2105 h 3309"/>
                <a:gd name="T24" fmla="*/ 2426 w 2912"/>
                <a:gd name="T25" fmla="*/ 3146 h 3309"/>
                <a:gd name="T26" fmla="*/ 2421 w 2912"/>
                <a:gd name="T27" fmla="*/ 3198 h 3309"/>
                <a:gd name="T28" fmla="*/ 2400 w 2912"/>
                <a:gd name="T29" fmla="*/ 3245 h 3309"/>
                <a:gd name="T30" fmla="*/ 2364 w 2912"/>
                <a:gd name="T31" fmla="*/ 3282 h 3309"/>
                <a:gd name="T32" fmla="*/ 2315 w 2912"/>
                <a:gd name="T33" fmla="*/ 3304 h 3309"/>
                <a:gd name="T34" fmla="*/ 2277 w 2912"/>
                <a:gd name="T35" fmla="*/ 3309 h 3309"/>
                <a:gd name="T36" fmla="*/ 2223 w 2912"/>
                <a:gd name="T37" fmla="*/ 3298 h 3309"/>
                <a:gd name="T38" fmla="*/ 2176 w 2912"/>
                <a:gd name="T39" fmla="*/ 3269 h 3309"/>
                <a:gd name="T40" fmla="*/ 2143 w 2912"/>
                <a:gd name="T41" fmla="*/ 3224 h 3309"/>
                <a:gd name="T42" fmla="*/ 1864 w 2912"/>
                <a:gd name="T43" fmla="*/ 2181 h 3309"/>
                <a:gd name="T44" fmla="*/ 779 w 2912"/>
                <a:gd name="T45" fmla="*/ 3197 h 3309"/>
                <a:gd name="T46" fmla="*/ 756 w 2912"/>
                <a:gd name="T47" fmla="*/ 3245 h 3309"/>
                <a:gd name="T48" fmla="*/ 720 w 2912"/>
                <a:gd name="T49" fmla="*/ 3282 h 3309"/>
                <a:gd name="T50" fmla="*/ 673 w 2912"/>
                <a:gd name="T51" fmla="*/ 3303 h 3309"/>
                <a:gd name="T52" fmla="*/ 623 w 2912"/>
                <a:gd name="T53" fmla="*/ 3309 h 3309"/>
                <a:gd name="T54" fmla="*/ 570 w 2912"/>
                <a:gd name="T55" fmla="*/ 3295 h 3309"/>
                <a:gd name="T56" fmla="*/ 528 w 2912"/>
                <a:gd name="T57" fmla="*/ 3265 h 3309"/>
                <a:gd name="T58" fmla="*/ 499 w 2912"/>
                <a:gd name="T59" fmla="*/ 3222 h 3309"/>
                <a:gd name="T60" fmla="*/ 486 w 2912"/>
                <a:gd name="T61" fmla="*/ 3173 h 3309"/>
                <a:gd name="T62" fmla="*/ 491 w 2912"/>
                <a:gd name="T63" fmla="*/ 3119 h 3309"/>
                <a:gd name="T64" fmla="*/ 627 w 2912"/>
                <a:gd name="T65" fmla="*/ 2105 h 3309"/>
                <a:gd name="T66" fmla="*/ 715 w 2912"/>
                <a:gd name="T67" fmla="*/ 2009 h 3309"/>
                <a:gd name="T68" fmla="*/ 2688 w 2912"/>
                <a:gd name="T69" fmla="*/ 1956 h 3309"/>
                <a:gd name="T70" fmla="*/ 223 w 2912"/>
                <a:gd name="T71" fmla="*/ 301 h 3309"/>
                <a:gd name="T72" fmla="*/ 181 w 2912"/>
                <a:gd name="T73" fmla="*/ 1915 h 3309"/>
                <a:gd name="T74" fmla="*/ 107 w 2912"/>
                <a:gd name="T75" fmla="*/ 1984 h 3309"/>
                <a:gd name="T76" fmla="*/ 75 w 2912"/>
                <a:gd name="T77" fmla="*/ 280 h 3309"/>
                <a:gd name="T78" fmla="*/ 35 w 2912"/>
                <a:gd name="T79" fmla="*/ 248 h 3309"/>
                <a:gd name="T80" fmla="*/ 9 w 2912"/>
                <a:gd name="T81" fmla="*/ 203 h 3309"/>
                <a:gd name="T82" fmla="*/ 0 w 2912"/>
                <a:gd name="T83" fmla="*/ 151 h 3309"/>
                <a:gd name="T84" fmla="*/ 12 w 2912"/>
                <a:gd name="T85" fmla="*/ 92 h 3309"/>
                <a:gd name="T86" fmla="*/ 44 w 2912"/>
                <a:gd name="T87" fmla="*/ 44 h 3309"/>
                <a:gd name="T88" fmla="*/ 91 w 2912"/>
                <a:gd name="T89" fmla="*/ 12 h 3309"/>
                <a:gd name="T90" fmla="*/ 149 w 2912"/>
                <a:gd name="T91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12" h="3309">
                  <a:moveTo>
                    <a:pt x="149" y="0"/>
                  </a:moveTo>
                  <a:lnTo>
                    <a:pt x="2763" y="0"/>
                  </a:lnTo>
                  <a:lnTo>
                    <a:pt x="2793" y="3"/>
                  </a:lnTo>
                  <a:lnTo>
                    <a:pt x="2820" y="12"/>
                  </a:lnTo>
                  <a:lnTo>
                    <a:pt x="2846" y="26"/>
                  </a:lnTo>
                  <a:lnTo>
                    <a:pt x="2868" y="44"/>
                  </a:lnTo>
                  <a:lnTo>
                    <a:pt x="2887" y="67"/>
                  </a:lnTo>
                  <a:lnTo>
                    <a:pt x="2900" y="92"/>
                  </a:lnTo>
                  <a:lnTo>
                    <a:pt x="2909" y="121"/>
                  </a:lnTo>
                  <a:lnTo>
                    <a:pt x="2912" y="151"/>
                  </a:lnTo>
                  <a:lnTo>
                    <a:pt x="2909" y="178"/>
                  </a:lnTo>
                  <a:lnTo>
                    <a:pt x="2902" y="203"/>
                  </a:lnTo>
                  <a:lnTo>
                    <a:pt x="2892" y="227"/>
                  </a:lnTo>
                  <a:lnTo>
                    <a:pt x="2876" y="248"/>
                  </a:lnTo>
                  <a:lnTo>
                    <a:pt x="2859" y="266"/>
                  </a:lnTo>
                  <a:lnTo>
                    <a:pt x="2837" y="280"/>
                  </a:lnTo>
                  <a:lnTo>
                    <a:pt x="2837" y="2030"/>
                  </a:lnTo>
                  <a:lnTo>
                    <a:pt x="2835" y="2050"/>
                  </a:lnTo>
                  <a:lnTo>
                    <a:pt x="2827" y="2069"/>
                  </a:lnTo>
                  <a:lnTo>
                    <a:pt x="2815" y="2083"/>
                  </a:lnTo>
                  <a:lnTo>
                    <a:pt x="2800" y="2096"/>
                  </a:lnTo>
                  <a:lnTo>
                    <a:pt x="2782" y="2103"/>
                  </a:lnTo>
                  <a:lnTo>
                    <a:pt x="2763" y="2105"/>
                  </a:lnTo>
                  <a:lnTo>
                    <a:pt x="2153" y="2105"/>
                  </a:lnTo>
                  <a:lnTo>
                    <a:pt x="2422" y="3119"/>
                  </a:lnTo>
                  <a:lnTo>
                    <a:pt x="2426" y="3146"/>
                  </a:lnTo>
                  <a:lnTo>
                    <a:pt x="2426" y="3172"/>
                  </a:lnTo>
                  <a:lnTo>
                    <a:pt x="2421" y="3198"/>
                  </a:lnTo>
                  <a:lnTo>
                    <a:pt x="2413" y="3222"/>
                  </a:lnTo>
                  <a:lnTo>
                    <a:pt x="2400" y="3245"/>
                  </a:lnTo>
                  <a:lnTo>
                    <a:pt x="2384" y="3265"/>
                  </a:lnTo>
                  <a:lnTo>
                    <a:pt x="2364" y="3282"/>
                  </a:lnTo>
                  <a:lnTo>
                    <a:pt x="2341" y="3295"/>
                  </a:lnTo>
                  <a:lnTo>
                    <a:pt x="2315" y="3304"/>
                  </a:lnTo>
                  <a:lnTo>
                    <a:pt x="2297" y="3308"/>
                  </a:lnTo>
                  <a:lnTo>
                    <a:pt x="2277" y="3309"/>
                  </a:lnTo>
                  <a:lnTo>
                    <a:pt x="2249" y="3307"/>
                  </a:lnTo>
                  <a:lnTo>
                    <a:pt x="2223" y="3298"/>
                  </a:lnTo>
                  <a:lnTo>
                    <a:pt x="2199" y="3286"/>
                  </a:lnTo>
                  <a:lnTo>
                    <a:pt x="2176" y="3269"/>
                  </a:lnTo>
                  <a:lnTo>
                    <a:pt x="2157" y="3249"/>
                  </a:lnTo>
                  <a:lnTo>
                    <a:pt x="2143" y="3224"/>
                  </a:lnTo>
                  <a:lnTo>
                    <a:pt x="2133" y="3197"/>
                  </a:lnTo>
                  <a:lnTo>
                    <a:pt x="1864" y="2181"/>
                  </a:lnTo>
                  <a:lnTo>
                    <a:pt x="1048" y="2181"/>
                  </a:lnTo>
                  <a:lnTo>
                    <a:pt x="779" y="3197"/>
                  </a:lnTo>
                  <a:lnTo>
                    <a:pt x="770" y="3223"/>
                  </a:lnTo>
                  <a:lnTo>
                    <a:pt x="756" y="3245"/>
                  </a:lnTo>
                  <a:lnTo>
                    <a:pt x="740" y="3265"/>
                  </a:lnTo>
                  <a:lnTo>
                    <a:pt x="720" y="3282"/>
                  </a:lnTo>
                  <a:lnTo>
                    <a:pt x="698" y="3295"/>
                  </a:lnTo>
                  <a:lnTo>
                    <a:pt x="673" y="3303"/>
                  </a:lnTo>
                  <a:lnTo>
                    <a:pt x="649" y="3309"/>
                  </a:lnTo>
                  <a:lnTo>
                    <a:pt x="623" y="3309"/>
                  </a:lnTo>
                  <a:lnTo>
                    <a:pt x="596" y="3304"/>
                  </a:lnTo>
                  <a:lnTo>
                    <a:pt x="570" y="3295"/>
                  </a:lnTo>
                  <a:lnTo>
                    <a:pt x="547" y="3282"/>
                  </a:lnTo>
                  <a:lnTo>
                    <a:pt x="528" y="3265"/>
                  </a:lnTo>
                  <a:lnTo>
                    <a:pt x="512" y="3245"/>
                  </a:lnTo>
                  <a:lnTo>
                    <a:pt x="499" y="3222"/>
                  </a:lnTo>
                  <a:lnTo>
                    <a:pt x="491" y="3198"/>
                  </a:lnTo>
                  <a:lnTo>
                    <a:pt x="486" y="3173"/>
                  </a:lnTo>
                  <a:lnTo>
                    <a:pt x="486" y="3146"/>
                  </a:lnTo>
                  <a:lnTo>
                    <a:pt x="491" y="3119"/>
                  </a:lnTo>
                  <a:lnTo>
                    <a:pt x="758" y="2105"/>
                  </a:lnTo>
                  <a:lnTo>
                    <a:pt x="627" y="2105"/>
                  </a:lnTo>
                  <a:lnTo>
                    <a:pt x="669" y="2059"/>
                  </a:lnTo>
                  <a:lnTo>
                    <a:pt x="715" y="2009"/>
                  </a:lnTo>
                  <a:lnTo>
                    <a:pt x="763" y="1956"/>
                  </a:lnTo>
                  <a:lnTo>
                    <a:pt x="2688" y="1956"/>
                  </a:lnTo>
                  <a:lnTo>
                    <a:pt x="2688" y="301"/>
                  </a:lnTo>
                  <a:lnTo>
                    <a:pt x="223" y="301"/>
                  </a:lnTo>
                  <a:lnTo>
                    <a:pt x="223" y="1875"/>
                  </a:lnTo>
                  <a:lnTo>
                    <a:pt x="181" y="1915"/>
                  </a:lnTo>
                  <a:lnTo>
                    <a:pt x="142" y="1950"/>
                  </a:lnTo>
                  <a:lnTo>
                    <a:pt x="107" y="1984"/>
                  </a:lnTo>
                  <a:lnTo>
                    <a:pt x="75" y="2013"/>
                  </a:lnTo>
                  <a:lnTo>
                    <a:pt x="75" y="280"/>
                  </a:lnTo>
                  <a:lnTo>
                    <a:pt x="54" y="266"/>
                  </a:lnTo>
                  <a:lnTo>
                    <a:pt x="35" y="248"/>
                  </a:lnTo>
                  <a:lnTo>
                    <a:pt x="21" y="227"/>
                  </a:lnTo>
                  <a:lnTo>
                    <a:pt x="9" y="203"/>
                  </a:lnTo>
                  <a:lnTo>
                    <a:pt x="2" y="178"/>
                  </a:lnTo>
                  <a:lnTo>
                    <a:pt x="0" y="151"/>
                  </a:lnTo>
                  <a:lnTo>
                    <a:pt x="3" y="121"/>
                  </a:lnTo>
                  <a:lnTo>
                    <a:pt x="12" y="92"/>
                  </a:lnTo>
                  <a:lnTo>
                    <a:pt x="25" y="67"/>
                  </a:lnTo>
                  <a:lnTo>
                    <a:pt x="44" y="44"/>
                  </a:lnTo>
                  <a:lnTo>
                    <a:pt x="65" y="26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8" name="Freeform 83"/>
            <p:cNvSpPr>
              <a:spLocks/>
            </p:cNvSpPr>
            <p:nvPr/>
          </p:nvSpPr>
          <p:spPr bwMode="auto">
            <a:xfrm>
              <a:off x="-796926" y="2397125"/>
              <a:ext cx="42863" cy="125413"/>
            </a:xfrm>
            <a:custGeom>
              <a:avLst/>
              <a:gdLst>
                <a:gd name="T0" fmla="*/ 150 w 299"/>
                <a:gd name="T1" fmla="*/ 0 h 864"/>
                <a:gd name="T2" fmla="*/ 180 w 299"/>
                <a:gd name="T3" fmla="*/ 3 h 864"/>
                <a:gd name="T4" fmla="*/ 208 w 299"/>
                <a:gd name="T5" fmla="*/ 12 h 864"/>
                <a:gd name="T6" fmla="*/ 233 w 299"/>
                <a:gd name="T7" fmla="*/ 25 h 864"/>
                <a:gd name="T8" fmla="*/ 255 w 299"/>
                <a:gd name="T9" fmla="*/ 44 h 864"/>
                <a:gd name="T10" fmla="*/ 273 w 299"/>
                <a:gd name="T11" fmla="*/ 67 h 864"/>
                <a:gd name="T12" fmla="*/ 287 w 299"/>
                <a:gd name="T13" fmla="*/ 92 h 864"/>
                <a:gd name="T14" fmla="*/ 296 w 299"/>
                <a:gd name="T15" fmla="*/ 120 h 864"/>
                <a:gd name="T16" fmla="*/ 299 w 299"/>
                <a:gd name="T17" fmla="*/ 151 h 864"/>
                <a:gd name="T18" fmla="*/ 299 w 299"/>
                <a:gd name="T19" fmla="*/ 715 h 864"/>
                <a:gd name="T20" fmla="*/ 296 w 299"/>
                <a:gd name="T21" fmla="*/ 745 h 864"/>
                <a:gd name="T22" fmla="*/ 287 w 299"/>
                <a:gd name="T23" fmla="*/ 773 h 864"/>
                <a:gd name="T24" fmla="*/ 273 w 299"/>
                <a:gd name="T25" fmla="*/ 799 h 864"/>
                <a:gd name="T26" fmla="*/ 255 w 299"/>
                <a:gd name="T27" fmla="*/ 821 h 864"/>
                <a:gd name="T28" fmla="*/ 233 w 299"/>
                <a:gd name="T29" fmla="*/ 840 h 864"/>
                <a:gd name="T30" fmla="*/ 208 w 299"/>
                <a:gd name="T31" fmla="*/ 853 h 864"/>
                <a:gd name="T32" fmla="*/ 180 w 299"/>
                <a:gd name="T33" fmla="*/ 861 h 864"/>
                <a:gd name="T34" fmla="*/ 150 w 299"/>
                <a:gd name="T35" fmla="*/ 864 h 864"/>
                <a:gd name="T36" fmla="*/ 119 w 299"/>
                <a:gd name="T37" fmla="*/ 861 h 864"/>
                <a:gd name="T38" fmla="*/ 91 w 299"/>
                <a:gd name="T39" fmla="*/ 853 h 864"/>
                <a:gd name="T40" fmla="*/ 66 w 299"/>
                <a:gd name="T41" fmla="*/ 840 h 864"/>
                <a:gd name="T42" fmla="*/ 44 w 299"/>
                <a:gd name="T43" fmla="*/ 821 h 864"/>
                <a:gd name="T44" fmla="*/ 26 w 299"/>
                <a:gd name="T45" fmla="*/ 799 h 864"/>
                <a:gd name="T46" fmla="*/ 12 w 299"/>
                <a:gd name="T47" fmla="*/ 773 h 864"/>
                <a:gd name="T48" fmla="*/ 3 w 299"/>
                <a:gd name="T49" fmla="*/ 745 h 864"/>
                <a:gd name="T50" fmla="*/ 0 w 299"/>
                <a:gd name="T51" fmla="*/ 715 h 864"/>
                <a:gd name="T52" fmla="*/ 0 w 299"/>
                <a:gd name="T53" fmla="*/ 151 h 864"/>
                <a:gd name="T54" fmla="*/ 3 w 299"/>
                <a:gd name="T55" fmla="*/ 120 h 864"/>
                <a:gd name="T56" fmla="*/ 12 w 299"/>
                <a:gd name="T57" fmla="*/ 92 h 864"/>
                <a:gd name="T58" fmla="*/ 26 w 299"/>
                <a:gd name="T59" fmla="*/ 67 h 864"/>
                <a:gd name="T60" fmla="*/ 44 w 299"/>
                <a:gd name="T61" fmla="*/ 44 h 864"/>
                <a:gd name="T62" fmla="*/ 66 w 299"/>
                <a:gd name="T63" fmla="*/ 25 h 864"/>
                <a:gd name="T64" fmla="*/ 91 w 299"/>
                <a:gd name="T65" fmla="*/ 12 h 864"/>
                <a:gd name="T66" fmla="*/ 119 w 299"/>
                <a:gd name="T67" fmla="*/ 3 h 864"/>
                <a:gd name="T68" fmla="*/ 150 w 299"/>
                <a:gd name="T69" fmla="*/ 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9" h="864">
                  <a:moveTo>
                    <a:pt x="150" y="0"/>
                  </a:moveTo>
                  <a:lnTo>
                    <a:pt x="180" y="3"/>
                  </a:lnTo>
                  <a:lnTo>
                    <a:pt x="208" y="12"/>
                  </a:lnTo>
                  <a:lnTo>
                    <a:pt x="233" y="25"/>
                  </a:lnTo>
                  <a:lnTo>
                    <a:pt x="255" y="44"/>
                  </a:lnTo>
                  <a:lnTo>
                    <a:pt x="273" y="67"/>
                  </a:lnTo>
                  <a:lnTo>
                    <a:pt x="287" y="92"/>
                  </a:lnTo>
                  <a:lnTo>
                    <a:pt x="296" y="120"/>
                  </a:lnTo>
                  <a:lnTo>
                    <a:pt x="299" y="151"/>
                  </a:lnTo>
                  <a:lnTo>
                    <a:pt x="299" y="715"/>
                  </a:lnTo>
                  <a:lnTo>
                    <a:pt x="296" y="745"/>
                  </a:lnTo>
                  <a:lnTo>
                    <a:pt x="287" y="773"/>
                  </a:lnTo>
                  <a:lnTo>
                    <a:pt x="273" y="799"/>
                  </a:lnTo>
                  <a:lnTo>
                    <a:pt x="255" y="821"/>
                  </a:lnTo>
                  <a:lnTo>
                    <a:pt x="233" y="840"/>
                  </a:lnTo>
                  <a:lnTo>
                    <a:pt x="208" y="853"/>
                  </a:lnTo>
                  <a:lnTo>
                    <a:pt x="180" y="861"/>
                  </a:lnTo>
                  <a:lnTo>
                    <a:pt x="150" y="864"/>
                  </a:lnTo>
                  <a:lnTo>
                    <a:pt x="119" y="861"/>
                  </a:lnTo>
                  <a:lnTo>
                    <a:pt x="91" y="853"/>
                  </a:lnTo>
                  <a:lnTo>
                    <a:pt x="66" y="840"/>
                  </a:lnTo>
                  <a:lnTo>
                    <a:pt x="44" y="821"/>
                  </a:lnTo>
                  <a:lnTo>
                    <a:pt x="26" y="799"/>
                  </a:lnTo>
                  <a:lnTo>
                    <a:pt x="12" y="773"/>
                  </a:lnTo>
                  <a:lnTo>
                    <a:pt x="3" y="745"/>
                  </a:lnTo>
                  <a:lnTo>
                    <a:pt x="0" y="715"/>
                  </a:lnTo>
                  <a:lnTo>
                    <a:pt x="0" y="151"/>
                  </a:lnTo>
                  <a:lnTo>
                    <a:pt x="3" y="120"/>
                  </a:lnTo>
                  <a:lnTo>
                    <a:pt x="12" y="92"/>
                  </a:lnTo>
                  <a:lnTo>
                    <a:pt x="26" y="67"/>
                  </a:lnTo>
                  <a:lnTo>
                    <a:pt x="44" y="44"/>
                  </a:lnTo>
                  <a:lnTo>
                    <a:pt x="66" y="25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9" name="Freeform 84"/>
            <p:cNvSpPr>
              <a:spLocks/>
            </p:cNvSpPr>
            <p:nvPr/>
          </p:nvSpPr>
          <p:spPr bwMode="auto">
            <a:xfrm>
              <a:off x="-727076" y="2322513"/>
              <a:ext cx="42863" cy="200025"/>
            </a:xfrm>
            <a:custGeom>
              <a:avLst/>
              <a:gdLst>
                <a:gd name="T0" fmla="*/ 149 w 298"/>
                <a:gd name="T1" fmla="*/ 0 h 1390"/>
                <a:gd name="T2" fmla="*/ 179 w 298"/>
                <a:gd name="T3" fmla="*/ 3 h 1390"/>
                <a:gd name="T4" fmla="*/ 207 w 298"/>
                <a:gd name="T5" fmla="*/ 11 h 1390"/>
                <a:gd name="T6" fmla="*/ 232 w 298"/>
                <a:gd name="T7" fmla="*/ 25 h 1390"/>
                <a:gd name="T8" fmla="*/ 255 w 298"/>
                <a:gd name="T9" fmla="*/ 44 h 1390"/>
                <a:gd name="T10" fmla="*/ 272 w 298"/>
                <a:gd name="T11" fmla="*/ 66 h 1390"/>
                <a:gd name="T12" fmla="*/ 287 w 298"/>
                <a:gd name="T13" fmla="*/ 92 h 1390"/>
                <a:gd name="T14" fmla="*/ 295 w 298"/>
                <a:gd name="T15" fmla="*/ 120 h 1390"/>
                <a:gd name="T16" fmla="*/ 298 w 298"/>
                <a:gd name="T17" fmla="*/ 150 h 1390"/>
                <a:gd name="T18" fmla="*/ 298 w 298"/>
                <a:gd name="T19" fmla="*/ 1241 h 1390"/>
                <a:gd name="T20" fmla="*/ 295 w 298"/>
                <a:gd name="T21" fmla="*/ 1271 h 1390"/>
                <a:gd name="T22" fmla="*/ 287 w 298"/>
                <a:gd name="T23" fmla="*/ 1299 h 1390"/>
                <a:gd name="T24" fmla="*/ 272 w 298"/>
                <a:gd name="T25" fmla="*/ 1325 h 1390"/>
                <a:gd name="T26" fmla="*/ 255 w 298"/>
                <a:gd name="T27" fmla="*/ 1347 h 1390"/>
                <a:gd name="T28" fmla="*/ 232 w 298"/>
                <a:gd name="T29" fmla="*/ 1366 h 1390"/>
                <a:gd name="T30" fmla="*/ 207 w 298"/>
                <a:gd name="T31" fmla="*/ 1379 h 1390"/>
                <a:gd name="T32" fmla="*/ 179 w 298"/>
                <a:gd name="T33" fmla="*/ 1387 h 1390"/>
                <a:gd name="T34" fmla="*/ 149 w 298"/>
                <a:gd name="T35" fmla="*/ 1390 h 1390"/>
                <a:gd name="T36" fmla="*/ 118 w 298"/>
                <a:gd name="T37" fmla="*/ 1387 h 1390"/>
                <a:gd name="T38" fmla="*/ 91 w 298"/>
                <a:gd name="T39" fmla="*/ 1379 h 1390"/>
                <a:gd name="T40" fmla="*/ 66 w 298"/>
                <a:gd name="T41" fmla="*/ 1366 h 1390"/>
                <a:gd name="T42" fmla="*/ 43 w 298"/>
                <a:gd name="T43" fmla="*/ 1347 h 1390"/>
                <a:gd name="T44" fmla="*/ 26 w 298"/>
                <a:gd name="T45" fmla="*/ 1325 h 1390"/>
                <a:gd name="T46" fmla="*/ 11 w 298"/>
                <a:gd name="T47" fmla="*/ 1299 h 1390"/>
                <a:gd name="T48" fmla="*/ 3 w 298"/>
                <a:gd name="T49" fmla="*/ 1271 h 1390"/>
                <a:gd name="T50" fmla="*/ 0 w 298"/>
                <a:gd name="T51" fmla="*/ 1241 h 1390"/>
                <a:gd name="T52" fmla="*/ 0 w 298"/>
                <a:gd name="T53" fmla="*/ 150 h 1390"/>
                <a:gd name="T54" fmla="*/ 3 w 298"/>
                <a:gd name="T55" fmla="*/ 120 h 1390"/>
                <a:gd name="T56" fmla="*/ 11 w 298"/>
                <a:gd name="T57" fmla="*/ 92 h 1390"/>
                <a:gd name="T58" fmla="*/ 26 w 298"/>
                <a:gd name="T59" fmla="*/ 66 h 1390"/>
                <a:gd name="T60" fmla="*/ 43 w 298"/>
                <a:gd name="T61" fmla="*/ 44 h 1390"/>
                <a:gd name="T62" fmla="*/ 66 w 298"/>
                <a:gd name="T63" fmla="*/ 25 h 1390"/>
                <a:gd name="T64" fmla="*/ 91 w 298"/>
                <a:gd name="T65" fmla="*/ 11 h 1390"/>
                <a:gd name="T66" fmla="*/ 118 w 298"/>
                <a:gd name="T67" fmla="*/ 3 h 1390"/>
                <a:gd name="T68" fmla="*/ 149 w 298"/>
                <a:gd name="T69" fmla="*/ 0 h 1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8" h="1390">
                  <a:moveTo>
                    <a:pt x="149" y="0"/>
                  </a:moveTo>
                  <a:lnTo>
                    <a:pt x="179" y="3"/>
                  </a:lnTo>
                  <a:lnTo>
                    <a:pt x="207" y="11"/>
                  </a:lnTo>
                  <a:lnTo>
                    <a:pt x="232" y="25"/>
                  </a:lnTo>
                  <a:lnTo>
                    <a:pt x="255" y="44"/>
                  </a:lnTo>
                  <a:lnTo>
                    <a:pt x="272" y="66"/>
                  </a:lnTo>
                  <a:lnTo>
                    <a:pt x="287" y="92"/>
                  </a:lnTo>
                  <a:lnTo>
                    <a:pt x="295" y="120"/>
                  </a:lnTo>
                  <a:lnTo>
                    <a:pt x="298" y="150"/>
                  </a:lnTo>
                  <a:lnTo>
                    <a:pt x="298" y="1241"/>
                  </a:lnTo>
                  <a:lnTo>
                    <a:pt x="295" y="1271"/>
                  </a:lnTo>
                  <a:lnTo>
                    <a:pt x="287" y="1299"/>
                  </a:lnTo>
                  <a:lnTo>
                    <a:pt x="272" y="1325"/>
                  </a:lnTo>
                  <a:lnTo>
                    <a:pt x="255" y="1347"/>
                  </a:lnTo>
                  <a:lnTo>
                    <a:pt x="232" y="1366"/>
                  </a:lnTo>
                  <a:lnTo>
                    <a:pt x="207" y="1379"/>
                  </a:lnTo>
                  <a:lnTo>
                    <a:pt x="179" y="1387"/>
                  </a:lnTo>
                  <a:lnTo>
                    <a:pt x="149" y="1390"/>
                  </a:lnTo>
                  <a:lnTo>
                    <a:pt x="118" y="1387"/>
                  </a:lnTo>
                  <a:lnTo>
                    <a:pt x="91" y="1379"/>
                  </a:lnTo>
                  <a:lnTo>
                    <a:pt x="66" y="1366"/>
                  </a:lnTo>
                  <a:lnTo>
                    <a:pt x="43" y="1347"/>
                  </a:lnTo>
                  <a:lnTo>
                    <a:pt x="26" y="1325"/>
                  </a:lnTo>
                  <a:lnTo>
                    <a:pt x="11" y="1299"/>
                  </a:lnTo>
                  <a:lnTo>
                    <a:pt x="3" y="1271"/>
                  </a:lnTo>
                  <a:lnTo>
                    <a:pt x="0" y="1241"/>
                  </a:lnTo>
                  <a:lnTo>
                    <a:pt x="0" y="150"/>
                  </a:lnTo>
                  <a:lnTo>
                    <a:pt x="3" y="120"/>
                  </a:lnTo>
                  <a:lnTo>
                    <a:pt x="11" y="92"/>
                  </a:lnTo>
                  <a:lnTo>
                    <a:pt x="26" y="66"/>
                  </a:lnTo>
                  <a:lnTo>
                    <a:pt x="43" y="44"/>
                  </a:lnTo>
                  <a:lnTo>
                    <a:pt x="66" y="25"/>
                  </a:lnTo>
                  <a:lnTo>
                    <a:pt x="91" y="11"/>
                  </a:lnTo>
                  <a:lnTo>
                    <a:pt x="118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0" name="Freeform 85"/>
            <p:cNvSpPr>
              <a:spLocks/>
            </p:cNvSpPr>
            <p:nvPr/>
          </p:nvSpPr>
          <p:spPr bwMode="auto">
            <a:xfrm>
              <a:off x="-657226" y="2365375"/>
              <a:ext cx="42863" cy="157163"/>
            </a:xfrm>
            <a:custGeom>
              <a:avLst/>
              <a:gdLst>
                <a:gd name="T0" fmla="*/ 150 w 299"/>
                <a:gd name="T1" fmla="*/ 0 h 1089"/>
                <a:gd name="T2" fmla="*/ 180 w 299"/>
                <a:gd name="T3" fmla="*/ 3 h 1089"/>
                <a:gd name="T4" fmla="*/ 208 w 299"/>
                <a:gd name="T5" fmla="*/ 11 h 1089"/>
                <a:gd name="T6" fmla="*/ 232 w 299"/>
                <a:gd name="T7" fmla="*/ 26 h 1089"/>
                <a:gd name="T8" fmla="*/ 255 w 299"/>
                <a:gd name="T9" fmla="*/ 43 h 1089"/>
                <a:gd name="T10" fmla="*/ 273 w 299"/>
                <a:gd name="T11" fmla="*/ 66 h 1089"/>
                <a:gd name="T12" fmla="*/ 287 w 299"/>
                <a:gd name="T13" fmla="*/ 91 h 1089"/>
                <a:gd name="T14" fmla="*/ 295 w 299"/>
                <a:gd name="T15" fmla="*/ 119 h 1089"/>
                <a:gd name="T16" fmla="*/ 299 w 299"/>
                <a:gd name="T17" fmla="*/ 149 h 1089"/>
                <a:gd name="T18" fmla="*/ 299 w 299"/>
                <a:gd name="T19" fmla="*/ 940 h 1089"/>
                <a:gd name="T20" fmla="*/ 295 w 299"/>
                <a:gd name="T21" fmla="*/ 970 h 1089"/>
                <a:gd name="T22" fmla="*/ 287 w 299"/>
                <a:gd name="T23" fmla="*/ 998 h 1089"/>
                <a:gd name="T24" fmla="*/ 273 w 299"/>
                <a:gd name="T25" fmla="*/ 1024 h 1089"/>
                <a:gd name="T26" fmla="*/ 255 w 299"/>
                <a:gd name="T27" fmla="*/ 1046 h 1089"/>
                <a:gd name="T28" fmla="*/ 232 w 299"/>
                <a:gd name="T29" fmla="*/ 1065 h 1089"/>
                <a:gd name="T30" fmla="*/ 208 w 299"/>
                <a:gd name="T31" fmla="*/ 1078 h 1089"/>
                <a:gd name="T32" fmla="*/ 180 w 299"/>
                <a:gd name="T33" fmla="*/ 1086 h 1089"/>
                <a:gd name="T34" fmla="*/ 150 w 299"/>
                <a:gd name="T35" fmla="*/ 1089 h 1089"/>
                <a:gd name="T36" fmla="*/ 119 w 299"/>
                <a:gd name="T37" fmla="*/ 1086 h 1089"/>
                <a:gd name="T38" fmla="*/ 91 w 299"/>
                <a:gd name="T39" fmla="*/ 1078 h 1089"/>
                <a:gd name="T40" fmla="*/ 66 w 299"/>
                <a:gd name="T41" fmla="*/ 1065 h 1089"/>
                <a:gd name="T42" fmla="*/ 43 w 299"/>
                <a:gd name="T43" fmla="*/ 1046 h 1089"/>
                <a:gd name="T44" fmla="*/ 26 w 299"/>
                <a:gd name="T45" fmla="*/ 1024 h 1089"/>
                <a:gd name="T46" fmla="*/ 11 w 299"/>
                <a:gd name="T47" fmla="*/ 998 h 1089"/>
                <a:gd name="T48" fmla="*/ 3 w 299"/>
                <a:gd name="T49" fmla="*/ 970 h 1089"/>
                <a:gd name="T50" fmla="*/ 0 w 299"/>
                <a:gd name="T51" fmla="*/ 940 h 1089"/>
                <a:gd name="T52" fmla="*/ 0 w 299"/>
                <a:gd name="T53" fmla="*/ 149 h 1089"/>
                <a:gd name="T54" fmla="*/ 3 w 299"/>
                <a:gd name="T55" fmla="*/ 119 h 1089"/>
                <a:gd name="T56" fmla="*/ 11 w 299"/>
                <a:gd name="T57" fmla="*/ 91 h 1089"/>
                <a:gd name="T58" fmla="*/ 26 w 299"/>
                <a:gd name="T59" fmla="*/ 66 h 1089"/>
                <a:gd name="T60" fmla="*/ 43 w 299"/>
                <a:gd name="T61" fmla="*/ 43 h 1089"/>
                <a:gd name="T62" fmla="*/ 66 w 299"/>
                <a:gd name="T63" fmla="*/ 26 h 1089"/>
                <a:gd name="T64" fmla="*/ 91 w 299"/>
                <a:gd name="T65" fmla="*/ 11 h 1089"/>
                <a:gd name="T66" fmla="*/ 119 w 299"/>
                <a:gd name="T67" fmla="*/ 3 h 1089"/>
                <a:gd name="T68" fmla="*/ 150 w 299"/>
                <a:gd name="T69" fmla="*/ 0 h 1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9" h="1089">
                  <a:moveTo>
                    <a:pt x="150" y="0"/>
                  </a:moveTo>
                  <a:lnTo>
                    <a:pt x="180" y="3"/>
                  </a:lnTo>
                  <a:lnTo>
                    <a:pt x="208" y="11"/>
                  </a:lnTo>
                  <a:lnTo>
                    <a:pt x="232" y="26"/>
                  </a:lnTo>
                  <a:lnTo>
                    <a:pt x="255" y="43"/>
                  </a:lnTo>
                  <a:lnTo>
                    <a:pt x="273" y="66"/>
                  </a:lnTo>
                  <a:lnTo>
                    <a:pt x="287" y="91"/>
                  </a:lnTo>
                  <a:lnTo>
                    <a:pt x="295" y="119"/>
                  </a:lnTo>
                  <a:lnTo>
                    <a:pt x="299" y="149"/>
                  </a:lnTo>
                  <a:lnTo>
                    <a:pt x="299" y="940"/>
                  </a:lnTo>
                  <a:lnTo>
                    <a:pt x="295" y="970"/>
                  </a:lnTo>
                  <a:lnTo>
                    <a:pt x="287" y="998"/>
                  </a:lnTo>
                  <a:lnTo>
                    <a:pt x="273" y="1024"/>
                  </a:lnTo>
                  <a:lnTo>
                    <a:pt x="255" y="1046"/>
                  </a:lnTo>
                  <a:lnTo>
                    <a:pt x="232" y="1065"/>
                  </a:lnTo>
                  <a:lnTo>
                    <a:pt x="208" y="1078"/>
                  </a:lnTo>
                  <a:lnTo>
                    <a:pt x="180" y="1086"/>
                  </a:lnTo>
                  <a:lnTo>
                    <a:pt x="150" y="1089"/>
                  </a:lnTo>
                  <a:lnTo>
                    <a:pt x="119" y="1086"/>
                  </a:lnTo>
                  <a:lnTo>
                    <a:pt x="91" y="1078"/>
                  </a:lnTo>
                  <a:lnTo>
                    <a:pt x="66" y="1065"/>
                  </a:lnTo>
                  <a:lnTo>
                    <a:pt x="43" y="1046"/>
                  </a:lnTo>
                  <a:lnTo>
                    <a:pt x="26" y="1024"/>
                  </a:lnTo>
                  <a:lnTo>
                    <a:pt x="11" y="998"/>
                  </a:lnTo>
                  <a:lnTo>
                    <a:pt x="3" y="970"/>
                  </a:lnTo>
                  <a:lnTo>
                    <a:pt x="0" y="940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1"/>
                  </a:lnTo>
                  <a:lnTo>
                    <a:pt x="26" y="66"/>
                  </a:lnTo>
                  <a:lnTo>
                    <a:pt x="43" y="43"/>
                  </a:lnTo>
                  <a:lnTo>
                    <a:pt x="66" y="26"/>
                  </a:lnTo>
                  <a:lnTo>
                    <a:pt x="91" y="11"/>
                  </a:lnTo>
                  <a:lnTo>
                    <a:pt x="119" y="3"/>
                  </a:lnTo>
                  <a:lnTo>
                    <a:pt x="1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1" name="Freeform 86"/>
            <p:cNvSpPr>
              <a:spLocks/>
            </p:cNvSpPr>
            <p:nvPr/>
          </p:nvSpPr>
          <p:spPr bwMode="auto">
            <a:xfrm>
              <a:off x="-985838" y="2455863"/>
              <a:ext cx="158750" cy="158750"/>
            </a:xfrm>
            <a:custGeom>
              <a:avLst/>
              <a:gdLst>
                <a:gd name="T0" fmla="*/ 1064 w 1095"/>
                <a:gd name="T1" fmla="*/ 0 h 1101"/>
                <a:gd name="T2" fmla="*/ 1084 w 1095"/>
                <a:gd name="T3" fmla="*/ 9 h 1101"/>
                <a:gd name="T4" fmla="*/ 1095 w 1095"/>
                <a:gd name="T5" fmla="*/ 30 h 1101"/>
                <a:gd name="T6" fmla="*/ 1091 w 1095"/>
                <a:gd name="T7" fmla="*/ 52 h 1101"/>
                <a:gd name="T8" fmla="*/ 1082 w 1095"/>
                <a:gd name="T9" fmla="*/ 64 h 1101"/>
                <a:gd name="T10" fmla="*/ 1068 w 1095"/>
                <a:gd name="T11" fmla="*/ 80 h 1101"/>
                <a:gd name="T12" fmla="*/ 1041 w 1095"/>
                <a:gd name="T13" fmla="*/ 109 h 1101"/>
                <a:gd name="T14" fmla="*/ 1003 w 1095"/>
                <a:gd name="T15" fmla="*/ 151 h 1101"/>
                <a:gd name="T16" fmla="*/ 954 w 1095"/>
                <a:gd name="T17" fmla="*/ 204 h 1101"/>
                <a:gd name="T18" fmla="*/ 898 w 1095"/>
                <a:gd name="T19" fmla="*/ 266 h 1101"/>
                <a:gd name="T20" fmla="*/ 836 w 1095"/>
                <a:gd name="T21" fmla="*/ 334 h 1101"/>
                <a:gd name="T22" fmla="*/ 769 w 1095"/>
                <a:gd name="T23" fmla="*/ 408 h 1101"/>
                <a:gd name="T24" fmla="*/ 698 w 1095"/>
                <a:gd name="T25" fmla="*/ 486 h 1101"/>
                <a:gd name="T26" fmla="*/ 627 w 1095"/>
                <a:gd name="T27" fmla="*/ 565 h 1101"/>
                <a:gd name="T28" fmla="*/ 555 w 1095"/>
                <a:gd name="T29" fmla="*/ 644 h 1101"/>
                <a:gd name="T30" fmla="*/ 484 w 1095"/>
                <a:gd name="T31" fmla="*/ 722 h 1101"/>
                <a:gd name="T32" fmla="*/ 416 w 1095"/>
                <a:gd name="T33" fmla="*/ 796 h 1101"/>
                <a:gd name="T34" fmla="*/ 354 w 1095"/>
                <a:gd name="T35" fmla="*/ 866 h 1101"/>
                <a:gd name="T36" fmla="*/ 297 w 1095"/>
                <a:gd name="T37" fmla="*/ 927 h 1101"/>
                <a:gd name="T38" fmla="*/ 249 w 1095"/>
                <a:gd name="T39" fmla="*/ 981 h 1101"/>
                <a:gd name="T40" fmla="*/ 211 w 1095"/>
                <a:gd name="T41" fmla="*/ 1024 h 1101"/>
                <a:gd name="T42" fmla="*/ 183 w 1095"/>
                <a:gd name="T43" fmla="*/ 1054 h 1101"/>
                <a:gd name="T44" fmla="*/ 167 w 1095"/>
                <a:gd name="T45" fmla="*/ 1071 h 1101"/>
                <a:gd name="T46" fmla="*/ 148 w 1095"/>
                <a:gd name="T47" fmla="*/ 1087 h 1101"/>
                <a:gd name="T48" fmla="*/ 107 w 1095"/>
                <a:gd name="T49" fmla="*/ 1101 h 1101"/>
                <a:gd name="T50" fmla="*/ 65 w 1095"/>
                <a:gd name="T51" fmla="*/ 1097 h 1101"/>
                <a:gd name="T52" fmla="*/ 28 w 1095"/>
                <a:gd name="T53" fmla="*/ 1073 h 1101"/>
                <a:gd name="T54" fmla="*/ 5 w 1095"/>
                <a:gd name="T55" fmla="*/ 1035 h 1101"/>
                <a:gd name="T56" fmla="*/ 0 w 1095"/>
                <a:gd name="T57" fmla="*/ 993 h 1101"/>
                <a:gd name="T58" fmla="*/ 13 w 1095"/>
                <a:gd name="T59" fmla="*/ 952 h 1101"/>
                <a:gd name="T60" fmla="*/ 30 w 1095"/>
                <a:gd name="T61" fmla="*/ 932 h 1101"/>
                <a:gd name="T62" fmla="*/ 46 w 1095"/>
                <a:gd name="T63" fmla="*/ 917 h 1101"/>
                <a:gd name="T64" fmla="*/ 76 w 1095"/>
                <a:gd name="T65" fmla="*/ 890 h 1101"/>
                <a:gd name="T66" fmla="*/ 120 w 1095"/>
                <a:gd name="T67" fmla="*/ 850 h 1101"/>
                <a:gd name="T68" fmla="*/ 172 w 1095"/>
                <a:gd name="T69" fmla="*/ 801 h 1101"/>
                <a:gd name="T70" fmla="*/ 233 w 1095"/>
                <a:gd name="T71" fmla="*/ 745 h 1101"/>
                <a:gd name="T72" fmla="*/ 303 w 1095"/>
                <a:gd name="T73" fmla="*/ 682 h 1101"/>
                <a:gd name="T74" fmla="*/ 376 w 1095"/>
                <a:gd name="T75" fmla="*/ 614 h 1101"/>
                <a:gd name="T76" fmla="*/ 453 w 1095"/>
                <a:gd name="T77" fmla="*/ 542 h 1101"/>
                <a:gd name="T78" fmla="*/ 532 w 1095"/>
                <a:gd name="T79" fmla="*/ 471 h 1101"/>
                <a:gd name="T80" fmla="*/ 610 w 1095"/>
                <a:gd name="T81" fmla="*/ 398 h 1101"/>
                <a:gd name="T82" fmla="*/ 688 w 1095"/>
                <a:gd name="T83" fmla="*/ 327 h 1101"/>
                <a:gd name="T84" fmla="*/ 761 w 1095"/>
                <a:gd name="T85" fmla="*/ 260 h 1101"/>
                <a:gd name="T86" fmla="*/ 829 w 1095"/>
                <a:gd name="T87" fmla="*/ 196 h 1101"/>
                <a:gd name="T88" fmla="*/ 890 w 1095"/>
                <a:gd name="T89" fmla="*/ 140 h 1101"/>
                <a:gd name="T90" fmla="*/ 943 w 1095"/>
                <a:gd name="T91" fmla="*/ 92 h 1101"/>
                <a:gd name="T92" fmla="*/ 985 w 1095"/>
                <a:gd name="T93" fmla="*/ 53 h 1101"/>
                <a:gd name="T94" fmla="*/ 1015 w 1095"/>
                <a:gd name="T95" fmla="*/ 26 h 1101"/>
                <a:gd name="T96" fmla="*/ 1031 w 1095"/>
                <a:gd name="T97" fmla="*/ 11 h 1101"/>
                <a:gd name="T98" fmla="*/ 1042 w 1095"/>
                <a:gd name="T99" fmla="*/ 3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95" h="1101">
                  <a:moveTo>
                    <a:pt x="1052" y="0"/>
                  </a:moveTo>
                  <a:lnTo>
                    <a:pt x="1064" y="0"/>
                  </a:lnTo>
                  <a:lnTo>
                    <a:pt x="1074" y="3"/>
                  </a:lnTo>
                  <a:lnTo>
                    <a:pt x="1084" y="9"/>
                  </a:lnTo>
                  <a:lnTo>
                    <a:pt x="1091" y="19"/>
                  </a:lnTo>
                  <a:lnTo>
                    <a:pt x="1095" y="30"/>
                  </a:lnTo>
                  <a:lnTo>
                    <a:pt x="1095" y="41"/>
                  </a:lnTo>
                  <a:lnTo>
                    <a:pt x="1091" y="52"/>
                  </a:lnTo>
                  <a:lnTo>
                    <a:pt x="1084" y="62"/>
                  </a:lnTo>
                  <a:lnTo>
                    <a:pt x="1082" y="64"/>
                  </a:lnTo>
                  <a:lnTo>
                    <a:pt x="1077" y="69"/>
                  </a:lnTo>
                  <a:lnTo>
                    <a:pt x="1068" y="80"/>
                  </a:lnTo>
                  <a:lnTo>
                    <a:pt x="1055" y="93"/>
                  </a:lnTo>
                  <a:lnTo>
                    <a:pt x="1041" y="109"/>
                  </a:lnTo>
                  <a:lnTo>
                    <a:pt x="1022" y="129"/>
                  </a:lnTo>
                  <a:lnTo>
                    <a:pt x="1003" y="151"/>
                  </a:lnTo>
                  <a:lnTo>
                    <a:pt x="979" y="176"/>
                  </a:lnTo>
                  <a:lnTo>
                    <a:pt x="954" y="204"/>
                  </a:lnTo>
                  <a:lnTo>
                    <a:pt x="927" y="235"/>
                  </a:lnTo>
                  <a:lnTo>
                    <a:pt x="898" y="266"/>
                  </a:lnTo>
                  <a:lnTo>
                    <a:pt x="867" y="299"/>
                  </a:lnTo>
                  <a:lnTo>
                    <a:pt x="836" y="334"/>
                  </a:lnTo>
                  <a:lnTo>
                    <a:pt x="803" y="371"/>
                  </a:lnTo>
                  <a:lnTo>
                    <a:pt x="769" y="408"/>
                  </a:lnTo>
                  <a:lnTo>
                    <a:pt x="734" y="447"/>
                  </a:lnTo>
                  <a:lnTo>
                    <a:pt x="698" y="486"/>
                  </a:lnTo>
                  <a:lnTo>
                    <a:pt x="663" y="526"/>
                  </a:lnTo>
                  <a:lnTo>
                    <a:pt x="627" y="565"/>
                  </a:lnTo>
                  <a:lnTo>
                    <a:pt x="591" y="605"/>
                  </a:lnTo>
                  <a:lnTo>
                    <a:pt x="555" y="644"/>
                  </a:lnTo>
                  <a:lnTo>
                    <a:pt x="518" y="684"/>
                  </a:lnTo>
                  <a:lnTo>
                    <a:pt x="484" y="722"/>
                  </a:lnTo>
                  <a:lnTo>
                    <a:pt x="449" y="760"/>
                  </a:lnTo>
                  <a:lnTo>
                    <a:pt x="416" y="796"/>
                  </a:lnTo>
                  <a:lnTo>
                    <a:pt x="384" y="832"/>
                  </a:lnTo>
                  <a:lnTo>
                    <a:pt x="354" y="866"/>
                  </a:lnTo>
                  <a:lnTo>
                    <a:pt x="325" y="898"/>
                  </a:lnTo>
                  <a:lnTo>
                    <a:pt x="297" y="927"/>
                  </a:lnTo>
                  <a:lnTo>
                    <a:pt x="273" y="955"/>
                  </a:lnTo>
                  <a:lnTo>
                    <a:pt x="249" y="981"/>
                  </a:lnTo>
                  <a:lnTo>
                    <a:pt x="228" y="1003"/>
                  </a:lnTo>
                  <a:lnTo>
                    <a:pt x="211" y="1024"/>
                  </a:lnTo>
                  <a:lnTo>
                    <a:pt x="195" y="1041"/>
                  </a:lnTo>
                  <a:lnTo>
                    <a:pt x="183" y="1054"/>
                  </a:lnTo>
                  <a:lnTo>
                    <a:pt x="173" y="1065"/>
                  </a:lnTo>
                  <a:lnTo>
                    <a:pt x="167" y="1071"/>
                  </a:lnTo>
                  <a:lnTo>
                    <a:pt x="165" y="1073"/>
                  </a:lnTo>
                  <a:lnTo>
                    <a:pt x="148" y="1087"/>
                  </a:lnTo>
                  <a:lnTo>
                    <a:pt x="128" y="1097"/>
                  </a:lnTo>
                  <a:lnTo>
                    <a:pt x="107" y="1101"/>
                  </a:lnTo>
                  <a:lnTo>
                    <a:pt x="86" y="1101"/>
                  </a:lnTo>
                  <a:lnTo>
                    <a:pt x="65" y="1097"/>
                  </a:lnTo>
                  <a:lnTo>
                    <a:pt x="45" y="1087"/>
                  </a:lnTo>
                  <a:lnTo>
                    <a:pt x="28" y="1073"/>
                  </a:lnTo>
                  <a:lnTo>
                    <a:pt x="13" y="1055"/>
                  </a:lnTo>
                  <a:lnTo>
                    <a:pt x="5" y="1035"/>
                  </a:lnTo>
                  <a:lnTo>
                    <a:pt x="0" y="1015"/>
                  </a:lnTo>
                  <a:lnTo>
                    <a:pt x="0" y="993"/>
                  </a:lnTo>
                  <a:lnTo>
                    <a:pt x="5" y="972"/>
                  </a:lnTo>
                  <a:lnTo>
                    <a:pt x="13" y="952"/>
                  </a:lnTo>
                  <a:lnTo>
                    <a:pt x="28" y="935"/>
                  </a:lnTo>
                  <a:lnTo>
                    <a:pt x="30" y="932"/>
                  </a:lnTo>
                  <a:lnTo>
                    <a:pt x="36" y="926"/>
                  </a:lnTo>
                  <a:lnTo>
                    <a:pt x="46" y="917"/>
                  </a:lnTo>
                  <a:lnTo>
                    <a:pt x="60" y="905"/>
                  </a:lnTo>
                  <a:lnTo>
                    <a:pt x="76" y="890"/>
                  </a:lnTo>
                  <a:lnTo>
                    <a:pt x="97" y="871"/>
                  </a:lnTo>
                  <a:lnTo>
                    <a:pt x="120" y="850"/>
                  </a:lnTo>
                  <a:lnTo>
                    <a:pt x="145" y="827"/>
                  </a:lnTo>
                  <a:lnTo>
                    <a:pt x="172" y="801"/>
                  </a:lnTo>
                  <a:lnTo>
                    <a:pt x="202" y="774"/>
                  </a:lnTo>
                  <a:lnTo>
                    <a:pt x="233" y="745"/>
                  </a:lnTo>
                  <a:lnTo>
                    <a:pt x="267" y="714"/>
                  </a:lnTo>
                  <a:lnTo>
                    <a:pt x="303" y="682"/>
                  </a:lnTo>
                  <a:lnTo>
                    <a:pt x="339" y="649"/>
                  </a:lnTo>
                  <a:lnTo>
                    <a:pt x="376" y="614"/>
                  </a:lnTo>
                  <a:lnTo>
                    <a:pt x="414" y="579"/>
                  </a:lnTo>
                  <a:lnTo>
                    <a:pt x="453" y="542"/>
                  </a:lnTo>
                  <a:lnTo>
                    <a:pt x="493" y="507"/>
                  </a:lnTo>
                  <a:lnTo>
                    <a:pt x="532" y="471"/>
                  </a:lnTo>
                  <a:lnTo>
                    <a:pt x="571" y="434"/>
                  </a:lnTo>
                  <a:lnTo>
                    <a:pt x="610" y="398"/>
                  </a:lnTo>
                  <a:lnTo>
                    <a:pt x="650" y="362"/>
                  </a:lnTo>
                  <a:lnTo>
                    <a:pt x="688" y="327"/>
                  </a:lnTo>
                  <a:lnTo>
                    <a:pt x="725" y="293"/>
                  </a:lnTo>
                  <a:lnTo>
                    <a:pt x="761" y="260"/>
                  </a:lnTo>
                  <a:lnTo>
                    <a:pt x="796" y="227"/>
                  </a:lnTo>
                  <a:lnTo>
                    <a:pt x="829" y="196"/>
                  </a:lnTo>
                  <a:lnTo>
                    <a:pt x="861" y="167"/>
                  </a:lnTo>
                  <a:lnTo>
                    <a:pt x="890" y="140"/>
                  </a:lnTo>
                  <a:lnTo>
                    <a:pt x="918" y="115"/>
                  </a:lnTo>
                  <a:lnTo>
                    <a:pt x="943" y="92"/>
                  </a:lnTo>
                  <a:lnTo>
                    <a:pt x="966" y="71"/>
                  </a:lnTo>
                  <a:lnTo>
                    <a:pt x="985" y="53"/>
                  </a:lnTo>
                  <a:lnTo>
                    <a:pt x="1002" y="38"/>
                  </a:lnTo>
                  <a:lnTo>
                    <a:pt x="1015" y="26"/>
                  </a:lnTo>
                  <a:lnTo>
                    <a:pt x="1024" y="17"/>
                  </a:lnTo>
                  <a:lnTo>
                    <a:pt x="1031" y="11"/>
                  </a:lnTo>
                  <a:lnTo>
                    <a:pt x="1033" y="9"/>
                  </a:lnTo>
                  <a:lnTo>
                    <a:pt x="1042" y="3"/>
                  </a:lnTo>
                  <a:lnTo>
                    <a:pt x="10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8086392" y="512618"/>
            <a:ext cx="424581" cy="613991"/>
            <a:chOff x="-1103313" y="2519363"/>
            <a:chExt cx="414338" cy="598488"/>
          </a:xfrm>
          <a:solidFill>
            <a:schemeClr val="bg1"/>
          </a:solidFill>
        </p:grpSpPr>
        <p:sp>
          <p:nvSpPr>
            <p:cNvPr id="264" name="Freeform 91"/>
            <p:cNvSpPr>
              <a:spLocks noEditPoints="1"/>
            </p:cNvSpPr>
            <p:nvPr/>
          </p:nvSpPr>
          <p:spPr bwMode="auto">
            <a:xfrm>
              <a:off x="-1103313" y="2519363"/>
              <a:ext cx="414338" cy="598488"/>
            </a:xfrm>
            <a:custGeom>
              <a:avLst/>
              <a:gdLst>
                <a:gd name="T0" fmla="*/ 1610 w 2347"/>
                <a:gd name="T1" fmla="*/ 805 h 3396"/>
                <a:gd name="T2" fmla="*/ 373 w 2347"/>
                <a:gd name="T3" fmla="*/ 449 h 3396"/>
                <a:gd name="T4" fmla="*/ 283 w 2347"/>
                <a:gd name="T5" fmla="*/ 477 h 3396"/>
                <a:gd name="T6" fmla="*/ 226 w 2347"/>
                <a:gd name="T7" fmla="*/ 547 h 3396"/>
                <a:gd name="T8" fmla="*/ 213 w 2347"/>
                <a:gd name="T9" fmla="*/ 3025 h 3396"/>
                <a:gd name="T10" fmla="*/ 241 w 2347"/>
                <a:gd name="T11" fmla="*/ 3113 h 3396"/>
                <a:gd name="T12" fmla="*/ 311 w 2347"/>
                <a:gd name="T13" fmla="*/ 3170 h 3396"/>
                <a:gd name="T14" fmla="*/ 1974 w 2347"/>
                <a:gd name="T15" fmla="*/ 3183 h 3396"/>
                <a:gd name="T16" fmla="*/ 2064 w 2347"/>
                <a:gd name="T17" fmla="*/ 3155 h 3396"/>
                <a:gd name="T18" fmla="*/ 2122 w 2347"/>
                <a:gd name="T19" fmla="*/ 3086 h 3396"/>
                <a:gd name="T20" fmla="*/ 2134 w 2347"/>
                <a:gd name="T21" fmla="*/ 609 h 3396"/>
                <a:gd name="T22" fmla="*/ 2107 w 2347"/>
                <a:gd name="T23" fmla="*/ 520 h 3396"/>
                <a:gd name="T24" fmla="*/ 2036 w 2347"/>
                <a:gd name="T25" fmla="*/ 462 h 3396"/>
                <a:gd name="T26" fmla="*/ 1821 w 2347"/>
                <a:gd name="T27" fmla="*/ 449 h 3396"/>
                <a:gd name="T28" fmla="*/ 1809 w 2347"/>
                <a:gd name="T29" fmla="*/ 894 h 3396"/>
                <a:gd name="T30" fmla="*/ 1755 w 2347"/>
                <a:gd name="T31" fmla="*/ 971 h 3396"/>
                <a:gd name="T32" fmla="*/ 1668 w 2347"/>
                <a:gd name="T33" fmla="*/ 1011 h 3396"/>
                <a:gd name="T34" fmla="*/ 679 w 2347"/>
                <a:gd name="T35" fmla="*/ 1011 h 3396"/>
                <a:gd name="T36" fmla="*/ 592 w 2347"/>
                <a:gd name="T37" fmla="*/ 971 h 3396"/>
                <a:gd name="T38" fmla="*/ 538 w 2347"/>
                <a:gd name="T39" fmla="*/ 894 h 3396"/>
                <a:gd name="T40" fmla="*/ 526 w 2347"/>
                <a:gd name="T41" fmla="*/ 449 h 3396"/>
                <a:gd name="T42" fmla="*/ 1152 w 2347"/>
                <a:gd name="T43" fmla="*/ 75 h 3396"/>
                <a:gd name="T44" fmla="*/ 1104 w 2347"/>
                <a:gd name="T45" fmla="*/ 112 h 3396"/>
                <a:gd name="T46" fmla="*/ 1096 w 2347"/>
                <a:gd name="T47" fmla="*/ 174 h 3396"/>
                <a:gd name="T48" fmla="*/ 1132 w 2347"/>
                <a:gd name="T49" fmla="*/ 222 h 3396"/>
                <a:gd name="T50" fmla="*/ 1195 w 2347"/>
                <a:gd name="T51" fmla="*/ 230 h 3396"/>
                <a:gd name="T52" fmla="*/ 1244 w 2347"/>
                <a:gd name="T53" fmla="*/ 193 h 3396"/>
                <a:gd name="T54" fmla="*/ 1251 w 2347"/>
                <a:gd name="T55" fmla="*/ 131 h 3396"/>
                <a:gd name="T56" fmla="*/ 1215 w 2347"/>
                <a:gd name="T57" fmla="*/ 84 h 3396"/>
                <a:gd name="T58" fmla="*/ 989 w 2347"/>
                <a:gd name="T59" fmla="*/ 0 h 3396"/>
                <a:gd name="T60" fmla="*/ 1421 w 2347"/>
                <a:gd name="T61" fmla="*/ 12 h 3396"/>
                <a:gd name="T62" fmla="*/ 1493 w 2347"/>
                <a:gd name="T63" fmla="*/ 71 h 3396"/>
                <a:gd name="T64" fmla="*/ 1519 w 2347"/>
                <a:gd name="T65" fmla="*/ 161 h 3396"/>
                <a:gd name="T66" fmla="*/ 2021 w 2347"/>
                <a:gd name="T67" fmla="*/ 241 h 3396"/>
                <a:gd name="T68" fmla="*/ 2149 w 2347"/>
                <a:gd name="T69" fmla="*/ 281 h 3396"/>
                <a:gd name="T70" fmla="*/ 2253 w 2347"/>
                <a:gd name="T71" fmla="*/ 362 h 3396"/>
                <a:gd name="T72" fmla="*/ 2323 w 2347"/>
                <a:gd name="T73" fmla="*/ 475 h 3396"/>
                <a:gd name="T74" fmla="*/ 2347 w 2347"/>
                <a:gd name="T75" fmla="*/ 609 h 3396"/>
                <a:gd name="T76" fmla="*/ 2335 w 2347"/>
                <a:gd name="T77" fmla="*/ 3115 h 3396"/>
                <a:gd name="T78" fmla="*/ 2281 w 2347"/>
                <a:gd name="T79" fmla="*/ 3236 h 3396"/>
                <a:gd name="T80" fmla="*/ 2187 w 2347"/>
                <a:gd name="T81" fmla="*/ 3329 h 3396"/>
                <a:gd name="T82" fmla="*/ 2066 w 2347"/>
                <a:gd name="T83" fmla="*/ 3384 h 3396"/>
                <a:gd name="T84" fmla="*/ 373 w 2347"/>
                <a:gd name="T85" fmla="*/ 3396 h 3396"/>
                <a:gd name="T86" fmla="*/ 238 w 2347"/>
                <a:gd name="T87" fmla="*/ 3370 h 3396"/>
                <a:gd name="T88" fmla="*/ 125 w 2347"/>
                <a:gd name="T89" fmla="*/ 3301 h 3396"/>
                <a:gd name="T90" fmla="*/ 44 w 2347"/>
                <a:gd name="T91" fmla="*/ 3198 h 3396"/>
                <a:gd name="T92" fmla="*/ 3 w 2347"/>
                <a:gd name="T93" fmla="*/ 3070 h 3396"/>
                <a:gd name="T94" fmla="*/ 3 w 2347"/>
                <a:gd name="T95" fmla="*/ 562 h 3396"/>
                <a:gd name="T96" fmla="*/ 44 w 2347"/>
                <a:gd name="T97" fmla="*/ 435 h 3396"/>
                <a:gd name="T98" fmla="*/ 125 w 2347"/>
                <a:gd name="T99" fmla="*/ 331 h 3396"/>
                <a:gd name="T100" fmla="*/ 238 w 2347"/>
                <a:gd name="T101" fmla="*/ 262 h 3396"/>
                <a:gd name="T102" fmla="*/ 373 w 2347"/>
                <a:gd name="T103" fmla="*/ 238 h 3396"/>
                <a:gd name="T104" fmla="*/ 831 w 2347"/>
                <a:gd name="T105" fmla="*/ 128 h 3396"/>
                <a:gd name="T106" fmla="*/ 875 w 2347"/>
                <a:gd name="T107" fmla="*/ 47 h 3396"/>
                <a:gd name="T108" fmla="*/ 956 w 2347"/>
                <a:gd name="T109" fmla="*/ 3 h 3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347" h="3396">
                  <a:moveTo>
                    <a:pt x="737" y="465"/>
                  </a:moveTo>
                  <a:lnTo>
                    <a:pt x="737" y="805"/>
                  </a:lnTo>
                  <a:lnTo>
                    <a:pt x="1610" y="805"/>
                  </a:lnTo>
                  <a:lnTo>
                    <a:pt x="1610" y="465"/>
                  </a:lnTo>
                  <a:lnTo>
                    <a:pt x="737" y="465"/>
                  </a:lnTo>
                  <a:close/>
                  <a:moveTo>
                    <a:pt x="373" y="449"/>
                  </a:moveTo>
                  <a:lnTo>
                    <a:pt x="341" y="453"/>
                  </a:lnTo>
                  <a:lnTo>
                    <a:pt x="311" y="462"/>
                  </a:lnTo>
                  <a:lnTo>
                    <a:pt x="283" y="477"/>
                  </a:lnTo>
                  <a:lnTo>
                    <a:pt x="260" y="496"/>
                  </a:lnTo>
                  <a:lnTo>
                    <a:pt x="241" y="520"/>
                  </a:lnTo>
                  <a:lnTo>
                    <a:pt x="226" y="547"/>
                  </a:lnTo>
                  <a:lnTo>
                    <a:pt x="217" y="577"/>
                  </a:lnTo>
                  <a:lnTo>
                    <a:pt x="213" y="609"/>
                  </a:lnTo>
                  <a:lnTo>
                    <a:pt x="213" y="3025"/>
                  </a:lnTo>
                  <a:lnTo>
                    <a:pt x="217" y="3056"/>
                  </a:lnTo>
                  <a:lnTo>
                    <a:pt x="226" y="3086"/>
                  </a:lnTo>
                  <a:lnTo>
                    <a:pt x="241" y="3113"/>
                  </a:lnTo>
                  <a:lnTo>
                    <a:pt x="260" y="3136"/>
                  </a:lnTo>
                  <a:lnTo>
                    <a:pt x="283" y="3155"/>
                  </a:lnTo>
                  <a:lnTo>
                    <a:pt x="311" y="3170"/>
                  </a:lnTo>
                  <a:lnTo>
                    <a:pt x="341" y="3180"/>
                  </a:lnTo>
                  <a:lnTo>
                    <a:pt x="373" y="3183"/>
                  </a:lnTo>
                  <a:lnTo>
                    <a:pt x="1974" y="3183"/>
                  </a:lnTo>
                  <a:lnTo>
                    <a:pt x="2006" y="3180"/>
                  </a:lnTo>
                  <a:lnTo>
                    <a:pt x="2036" y="3170"/>
                  </a:lnTo>
                  <a:lnTo>
                    <a:pt x="2064" y="3155"/>
                  </a:lnTo>
                  <a:lnTo>
                    <a:pt x="2087" y="3136"/>
                  </a:lnTo>
                  <a:lnTo>
                    <a:pt x="2107" y="3113"/>
                  </a:lnTo>
                  <a:lnTo>
                    <a:pt x="2122" y="3086"/>
                  </a:lnTo>
                  <a:lnTo>
                    <a:pt x="2131" y="3056"/>
                  </a:lnTo>
                  <a:lnTo>
                    <a:pt x="2134" y="3025"/>
                  </a:lnTo>
                  <a:lnTo>
                    <a:pt x="2134" y="609"/>
                  </a:lnTo>
                  <a:lnTo>
                    <a:pt x="2131" y="577"/>
                  </a:lnTo>
                  <a:lnTo>
                    <a:pt x="2122" y="547"/>
                  </a:lnTo>
                  <a:lnTo>
                    <a:pt x="2107" y="520"/>
                  </a:lnTo>
                  <a:lnTo>
                    <a:pt x="2087" y="496"/>
                  </a:lnTo>
                  <a:lnTo>
                    <a:pt x="2064" y="477"/>
                  </a:lnTo>
                  <a:lnTo>
                    <a:pt x="2036" y="462"/>
                  </a:lnTo>
                  <a:lnTo>
                    <a:pt x="2006" y="453"/>
                  </a:lnTo>
                  <a:lnTo>
                    <a:pt x="1974" y="449"/>
                  </a:lnTo>
                  <a:lnTo>
                    <a:pt x="1821" y="449"/>
                  </a:lnTo>
                  <a:lnTo>
                    <a:pt x="1821" y="829"/>
                  </a:lnTo>
                  <a:lnTo>
                    <a:pt x="1818" y="862"/>
                  </a:lnTo>
                  <a:lnTo>
                    <a:pt x="1809" y="894"/>
                  </a:lnTo>
                  <a:lnTo>
                    <a:pt x="1795" y="923"/>
                  </a:lnTo>
                  <a:lnTo>
                    <a:pt x="1777" y="948"/>
                  </a:lnTo>
                  <a:lnTo>
                    <a:pt x="1755" y="971"/>
                  </a:lnTo>
                  <a:lnTo>
                    <a:pt x="1729" y="989"/>
                  </a:lnTo>
                  <a:lnTo>
                    <a:pt x="1700" y="1003"/>
                  </a:lnTo>
                  <a:lnTo>
                    <a:pt x="1668" y="1011"/>
                  </a:lnTo>
                  <a:lnTo>
                    <a:pt x="1635" y="1014"/>
                  </a:lnTo>
                  <a:lnTo>
                    <a:pt x="712" y="1014"/>
                  </a:lnTo>
                  <a:lnTo>
                    <a:pt x="679" y="1011"/>
                  </a:lnTo>
                  <a:lnTo>
                    <a:pt x="647" y="1003"/>
                  </a:lnTo>
                  <a:lnTo>
                    <a:pt x="618" y="989"/>
                  </a:lnTo>
                  <a:lnTo>
                    <a:pt x="592" y="971"/>
                  </a:lnTo>
                  <a:lnTo>
                    <a:pt x="570" y="948"/>
                  </a:lnTo>
                  <a:lnTo>
                    <a:pt x="552" y="923"/>
                  </a:lnTo>
                  <a:lnTo>
                    <a:pt x="538" y="894"/>
                  </a:lnTo>
                  <a:lnTo>
                    <a:pt x="529" y="862"/>
                  </a:lnTo>
                  <a:lnTo>
                    <a:pt x="526" y="829"/>
                  </a:lnTo>
                  <a:lnTo>
                    <a:pt x="526" y="449"/>
                  </a:lnTo>
                  <a:lnTo>
                    <a:pt x="373" y="449"/>
                  </a:lnTo>
                  <a:close/>
                  <a:moveTo>
                    <a:pt x="1174" y="73"/>
                  </a:moveTo>
                  <a:lnTo>
                    <a:pt x="1152" y="75"/>
                  </a:lnTo>
                  <a:lnTo>
                    <a:pt x="1132" y="84"/>
                  </a:lnTo>
                  <a:lnTo>
                    <a:pt x="1116" y="96"/>
                  </a:lnTo>
                  <a:lnTo>
                    <a:pt x="1104" y="112"/>
                  </a:lnTo>
                  <a:lnTo>
                    <a:pt x="1096" y="131"/>
                  </a:lnTo>
                  <a:lnTo>
                    <a:pt x="1093" y="153"/>
                  </a:lnTo>
                  <a:lnTo>
                    <a:pt x="1096" y="174"/>
                  </a:lnTo>
                  <a:lnTo>
                    <a:pt x="1104" y="193"/>
                  </a:lnTo>
                  <a:lnTo>
                    <a:pt x="1116" y="209"/>
                  </a:lnTo>
                  <a:lnTo>
                    <a:pt x="1132" y="222"/>
                  </a:lnTo>
                  <a:lnTo>
                    <a:pt x="1152" y="230"/>
                  </a:lnTo>
                  <a:lnTo>
                    <a:pt x="1174" y="234"/>
                  </a:lnTo>
                  <a:lnTo>
                    <a:pt x="1195" y="230"/>
                  </a:lnTo>
                  <a:lnTo>
                    <a:pt x="1215" y="222"/>
                  </a:lnTo>
                  <a:lnTo>
                    <a:pt x="1231" y="209"/>
                  </a:lnTo>
                  <a:lnTo>
                    <a:pt x="1244" y="193"/>
                  </a:lnTo>
                  <a:lnTo>
                    <a:pt x="1251" y="174"/>
                  </a:lnTo>
                  <a:lnTo>
                    <a:pt x="1254" y="153"/>
                  </a:lnTo>
                  <a:lnTo>
                    <a:pt x="1251" y="131"/>
                  </a:lnTo>
                  <a:lnTo>
                    <a:pt x="1244" y="112"/>
                  </a:lnTo>
                  <a:lnTo>
                    <a:pt x="1231" y="96"/>
                  </a:lnTo>
                  <a:lnTo>
                    <a:pt x="1215" y="84"/>
                  </a:lnTo>
                  <a:lnTo>
                    <a:pt x="1195" y="75"/>
                  </a:lnTo>
                  <a:lnTo>
                    <a:pt x="1174" y="73"/>
                  </a:lnTo>
                  <a:close/>
                  <a:moveTo>
                    <a:pt x="989" y="0"/>
                  </a:moveTo>
                  <a:lnTo>
                    <a:pt x="1358" y="0"/>
                  </a:lnTo>
                  <a:lnTo>
                    <a:pt x="1390" y="3"/>
                  </a:lnTo>
                  <a:lnTo>
                    <a:pt x="1421" y="12"/>
                  </a:lnTo>
                  <a:lnTo>
                    <a:pt x="1449" y="27"/>
                  </a:lnTo>
                  <a:lnTo>
                    <a:pt x="1472" y="47"/>
                  </a:lnTo>
                  <a:lnTo>
                    <a:pt x="1493" y="71"/>
                  </a:lnTo>
                  <a:lnTo>
                    <a:pt x="1507" y="98"/>
                  </a:lnTo>
                  <a:lnTo>
                    <a:pt x="1516" y="128"/>
                  </a:lnTo>
                  <a:lnTo>
                    <a:pt x="1519" y="161"/>
                  </a:lnTo>
                  <a:lnTo>
                    <a:pt x="1519" y="238"/>
                  </a:lnTo>
                  <a:lnTo>
                    <a:pt x="1974" y="238"/>
                  </a:lnTo>
                  <a:lnTo>
                    <a:pt x="2021" y="241"/>
                  </a:lnTo>
                  <a:lnTo>
                    <a:pt x="2066" y="250"/>
                  </a:lnTo>
                  <a:lnTo>
                    <a:pt x="2109" y="262"/>
                  </a:lnTo>
                  <a:lnTo>
                    <a:pt x="2149" y="281"/>
                  </a:lnTo>
                  <a:lnTo>
                    <a:pt x="2187" y="304"/>
                  </a:lnTo>
                  <a:lnTo>
                    <a:pt x="2222" y="331"/>
                  </a:lnTo>
                  <a:lnTo>
                    <a:pt x="2253" y="362"/>
                  </a:lnTo>
                  <a:lnTo>
                    <a:pt x="2281" y="397"/>
                  </a:lnTo>
                  <a:lnTo>
                    <a:pt x="2303" y="435"/>
                  </a:lnTo>
                  <a:lnTo>
                    <a:pt x="2323" y="475"/>
                  </a:lnTo>
                  <a:lnTo>
                    <a:pt x="2336" y="518"/>
                  </a:lnTo>
                  <a:lnTo>
                    <a:pt x="2344" y="562"/>
                  </a:lnTo>
                  <a:lnTo>
                    <a:pt x="2347" y="609"/>
                  </a:lnTo>
                  <a:lnTo>
                    <a:pt x="2347" y="3025"/>
                  </a:lnTo>
                  <a:lnTo>
                    <a:pt x="2344" y="3070"/>
                  </a:lnTo>
                  <a:lnTo>
                    <a:pt x="2335" y="3115"/>
                  </a:lnTo>
                  <a:lnTo>
                    <a:pt x="2323" y="3159"/>
                  </a:lnTo>
                  <a:lnTo>
                    <a:pt x="2303" y="3198"/>
                  </a:lnTo>
                  <a:lnTo>
                    <a:pt x="2281" y="3236"/>
                  </a:lnTo>
                  <a:lnTo>
                    <a:pt x="2253" y="3270"/>
                  </a:lnTo>
                  <a:lnTo>
                    <a:pt x="2222" y="3301"/>
                  </a:lnTo>
                  <a:lnTo>
                    <a:pt x="2187" y="3329"/>
                  </a:lnTo>
                  <a:lnTo>
                    <a:pt x="2149" y="3352"/>
                  </a:lnTo>
                  <a:lnTo>
                    <a:pt x="2109" y="3370"/>
                  </a:lnTo>
                  <a:lnTo>
                    <a:pt x="2066" y="3384"/>
                  </a:lnTo>
                  <a:lnTo>
                    <a:pt x="2021" y="3393"/>
                  </a:lnTo>
                  <a:lnTo>
                    <a:pt x="1974" y="3396"/>
                  </a:lnTo>
                  <a:lnTo>
                    <a:pt x="373" y="3396"/>
                  </a:lnTo>
                  <a:lnTo>
                    <a:pt x="326" y="3393"/>
                  </a:lnTo>
                  <a:lnTo>
                    <a:pt x="281" y="3384"/>
                  </a:lnTo>
                  <a:lnTo>
                    <a:pt x="238" y="3370"/>
                  </a:lnTo>
                  <a:lnTo>
                    <a:pt x="198" y="3352"/>
                  </a:lnTo>
                  <a:lnTo>
                    <a:pt x="160" y="3329"/>
                  </a:lnTo>
                  <a:lnTo>
                    <a:pt x="125" y="3301"/>
                  </a:lnTo>
                  <a:lnTo>
                    <a:pt x="94" y="3270"/>
                  </a:lnTo>
                  <a:lnTo>
                    <a:pt x="66" y="3236"/>
                  </a:lnTo>
                  <a:lnTo>
                    <a:pt x="44" y="3198"/>
                  </a:lnTo>
                  <a:lnTo>
                    <a:pt x="25" y="3159"/>
                  </a:lnTo>
                  <a:lnTo>
                    <a:pt x="11" y="3115"/>
                  </a:lnTo>
                  <a:lnTo>
                    <a:pt x="3" y="3070"/>
                  </a:lnTo>
                  <a:lnTo>
                    <a:pt x="0" y="3025"/>
                  </a:lnTo>
                  <a:lnTo>
                    <a:pt x="0" y="609"/>
                  </a:lnTo>
                  <a:lnTo>
                    <a:pt x="3" y="562"/>
                  </a:lnTo>
                  <a:lnTo>
                    <a:pt x="11" y="518"/>
                  </a:lnTo>
                  <a:lnTo>
                    <a:pt x="25" y="475"/>
                  </a:lnTo>
                  <a:lnTo>
                    <a:pt x="44" y="435"/>
                  </a:lnTo>
                  <a:lnTo>
                    <a:pt x="66" y="397"/>
                  </a:lnTo>
                  <a:lnTo>
                    <a:pt x="94" y="362"/>
                  </a:lnTo>
                  <a:lnTo>
                    <a:pt x="125" y="331"/>
                  </a:lnTo>
                  <a:lnTo>
                    <a:pt x="160" y="304"/>
                  </a:lnTo>
                  <a:lnTo>
                    <a:pt x="198" y="281"/>
                  </a:lnTo>
                  <a:lnTo>
                    <a:pt x="238" y="262"/>
                  </a:lnTo>
                  <a:lnTo>
                    <a:pt x="281" y="250"/>
                  </a:lnTo>
                  <a:lnTo>
                    <a:pt x="326" y="241"/>
                  </a:lnTo>
                  <a:lnTo>
                    <a:pt x="373" y="238"/>
                  </a:lnTo>
                  <a:lnTo>
                    <a:pt x="828" y="238"/>
                  </a:lnTo>
                  <a:lnTo>
                    <a:pt x="828" y="161"/>
                  </a:lnTo>
                  <a:lnTo>
                    <a:pt x="831" y="128"/>
                  </a:lnTo>
                  <a:lnTo>
                    <a:pt x="840" y="98"/>
                  </a:lnTo>
                  <a:lnTo>
                    <a:pt x="855" y="71"/>
                  </a:lnTo>
                  <a:lnTo>
                    <a:pt x="875" y="47"/>
                  </a:lnTo>
                  <a:lnTo>
                    <a:pt x="898" y="27"/>
                  </a:lnTo>
                  <a:lnTo>
                    <a:pt x="926" y="12"/>
                  </a:lnTo>
                  <a:lnTo>
                    <a:pt x="956" y="3"/>
                  </a:lnTo>
                  <a:lnTo>
                    <a:pt x="9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5" name="Freeform 92"/>
            <p:cNvSpPr>
              <a:spLocks noEditPoints="1"/>
            </p:cNvSpPr>
            <p:nvPr/>
          </p:nvSpPr>
          <p:spPr bwMode="auto">
            <a:xfrm>
              <a:off x="-1041401" y="2757488"/>
              <a:ext cx="96838" cy="79375"/>
            </a:xfrm>
            <a:custGeom>
              <a:avLst/>
              <a:gdLst>
                <a:gd name="T0" fmla="*/ 75 w 546"/>
                <a:gd name="T1" fmla="*/ 69 h 453"/>
                <a:gd name="T2" fmla="*/ 60 w 546"/>
                <a:gd name="T3" fmla="*/ 83 h 453"/>
                <a:gd name="T4" fmla="*/ 58 w 546"/>
                <a:gd name="T5" fmla="*/ 367 h 453"/>
                <a:gd name="T6" fmla="*/ 66 w 546"/>
                <a:gd name="T7" fmla="*/ 388 h 453"/>
                <a:gd name="T8" fmla="*/ 86 w 546"/>
                <a:gd name="T9" fmla="*/ 395 h 453"/>
                <a:gd name="T10" fmla="*/ 345 w 546"/>
                <a:gd name="T11" fmla="*/ 393 h 453"/>
                <a:gd name="T12" fmla="*/ 361 w 546"/>
                <a:gd name="T13" fmla="*/ 378 h 453"/>
                <a:gd name="T14" fmla="*/ 363 w 546"/>
                <a:gd name="T15" fmla="*/ 290 h 453"/>
                <a:gd name="T16" fmla="*/ 292 w 546"/>
                <a:gd name="T17" fmla="*/ 372 h 453"/>
                <a:gd name="T18" fmla="*/ 265 w 546"/>
                <a:gd name="T19" fmla="*/ 380 h 453"/>
                <a:gd name="T20" fmla="*/ 249 w 546"/>
                <a:gd name="T21" fmla="*/ 379 h 453"/>
                <a:gd name="T22" fmla="*/ 225 w 546"/>
                <a:gd name="T23" fmla="*/ 366 h 453"/>
                <a:gd name="T24" fmla="*/ 91 w 546"/>
                <a:gd name="T25" fmla="*/ 238 h 453"/>
                <a:gd name="T26" fmla="*/ 84 w 546"/>
                <a:gd name="T27" fmla="*/ 206 h 453"/>
                <a:gd name="T28" fmla="*/ 98 w 546"/>
                <a:gd name="T29" fmla="*/ 176 h 453"/>
                <a:gd name="T30" fmla="*/ 127 w 546"/>
                <a:gd name="T31" fmla="*/ 160 h 453"/>
                <a:gd name="T32" fmla="*/ 159 w 546"/>
                <a:gd name="T33" fmla="*/ 164 h 453"/>
                <a:gd name="T34" fmla="*/ 218 w 546"/>
                <a:gd name="T35" fmla="*/ 214 h 453"/>
                <a:gd name="T36" fmla="*/ 248 w 546"/>
                <a:gd name="T37" fmla="*/ 228 h 453"/>
                <a:gd name="T38" fmla="*/ 279 w 546"/>
                <a:gd name="T39" fmla="*/ 221 h 453"/>
                <a:gd name="T40" fmla="*/ 363 w 546"/>
                <a:gd name="T41" fmla="*/ 125 h 453"/>
                <a:gd name="T42" fmla="*/ 361 w 546"/>
                <a:gd name="T43" fmla="*/ 83 h 453"/>
                <a:gd name="T44" fmla="*/ 345 w 546"/>
                <a:gd name="T45" fmla="*/ 69 h 453"/>
                <a:gd name="T46" fmla="*/ 86 w 546"/>
                <a:gd name="T47" fmla="*/ 66 h 453"/>
                <a:gd name="T48" fmla="*/ 513 w 546"/>
                <a:gd name="T49" fmla="*/ 4 h 453"/>
                <a:gd name="T50" fmla="*/ 539 w 546"/>
                <a:gd name="T51" fmla="*/ 25 h 453"/>
                <a:gd name="T52" fmla="*/ 546 w 546"/>
                <a:gd name="T53" fmla="*/ 57 h 453"/>
                <a:gd name="T54" fmla="*/ 533 w 546"/>
                <a:gd name="T55" fmla="*/ 87 h 453"/>
                <a:gd name="T56" fmla="*/ 421 w 546"/>
                <a:gd name="T57" fmla="*/ 367 h 453"/>
                <a:gd name="T58" fmla="*/ 409 w 546"/>
                <a:gd name="T59" fmla="*/ 410 h 453"/>
                <a:gd name="T60" fmla="*/ 378 w 546"/>
                <a:gd name="T61" fmla="*/ 441 h 453"/>
                <a:gd name="T62" fmla="*/ 335 w 546"/>
                <a:gd name="T63" fmla="*/ 453 h 453"/>
                <a:gd name="T64" fmla="*/ 63 w 546"/>
                <a:gd name="T65" fmla="*/ 449 h 453"/>
                <a:gd name="T66" fmla="*/ 26 w 546"/>
                <a:gd name="T67" fmla="*/ 428 h 453"/>
                <a:gd name="T68" fmla="*/ 3 w 546"/>
                <a:gd name="T69" fmla="*/ 390 h 453"/>
                <a:gd name="T70" fmla="*/ 0 w 546"/>
                <a:gd name="T71" fmla="*/ 95 h 453"/>
                <a:gd name="T72" fmla="*/ 12 w 546"/>
                <a:gd name="T73" fmla="*/ 52 h 453"/>
                <a:gd name="T74" fmla="*/ 43 w 546"/>
                <a:gd name="T75" fmla="*/ 21 h 453"/>
                <a:gd name="T76" fmla="*/ 86 w 546"/>
                <a:gd name="T77" fmla="*/ 9 h 453"/>
                <a:gd name="T78" fmla="*/ 356 w 546"/>
                <a:gd name="T79" fmla="*/ 11 h 453"/>
                <a:gd name="T80" fmla="*/ 391 w 546"/>
                <a:gd name="T81" fmla="*/ 30 h 453"/>
                <a:gd name="T82" fmla="*/ 415 w 546"/>
                <a:gd name="T83" fmla="*/ 63 h 453"/>
                <a:gd name="T84" fmla="*/ 465 w 546"/>
                <a:gd name="T85" fmla="*/ 8 h 453"/>
                <a:gd name="T86" fmla="*/ 497 w 546"/>
                <a:gd name="T87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6" h="453">
                  <a:moveTo>
                    <a:pt x="86" y="66"/>
                  </a:moveTo>
                  <a:lnTo>
                    <a:pt x="75" y="69"/>
                  </a:lnTo>
                  <a:lnTo>
                    <a:pt x="66" y="75"/>
                  </a:lnTo>
                  <a:lnTo>
                    <a:pt x="60" y="83"/>
                  </a:lnTo>
                  <a:lnTo>
                    <a:pt x="58" y="95"/>
                  </a:lnTo>
                  <a:lnTo>
                    <a:pt x="58" y="367"/>
                  </a:lnTo>
                  <a:lnTo>
                    <a:pt x="60" y="378"/>
                  </a:lnTo>
                  <a:lnTo>
                    <a:pt x="66" y="388"/>
                  </a:lnTo>
                  <a:lnTo>
                    <a:pt x="75" y="393"/>
                  </a:lnTo>
                  <a:lnTo>
                    <a:pt x="86" y="395"/>
                  </a:lnTo>
                  <a:lnTo>
                    <a:pt x="335" y="395"/>
                  </a:lnTo>
                  <a:lnTo>
                    <a:pt x="345" y="393"/>
                  </a:lnTo>
                  <a:lnTo>
                    <a:pt x="355" y="388"/>
                  </a:lnTo>
                  <a:lnTo>
                    <a:pt x="361" y="378"/>
                  </a:lnTo>
                  <a:lnTo>
                    <a:pt x="363" y="367"/>
                  </a:lnTo>
                  <a:lnTo>
                    <a:pt x="363" y="290"/>
                  </a:lnTo>
                  <a:lnTo>
                    <a:pt x="302" y="362"/>
                  </a:lnTo>
                  <a:lnTo>
                    <a:pt x="292" y="372"/>
                  </a:lnTo>
                  <a:lnTo>
                    <a:pt x="279" y="378"/>
                  </a:lnTo>
                  <a:lnTo>
                    <a:pt x="265" y="380"/>
                  </a:lnTo>
                  <a:lnTo>
                    <a:pt x="262" y="380"/>
                  </a:lnTo>
                  <a:lnTo>
                    <a:pt x="249" y="379"/>
                  </a:lnTo>
                  <a:lnTo>
                    <a:pt x="236" y="374"/>
                  </a:lnTo>
                  <a:lnTo>
                    <a:pt x="225" y="366"/>
                  </a:lnTo>
                  <a:lnTo>
                    <a:pt x="101" y="252"/>
                  </a:lnTo>
                  <a:lnTo>
                    <a:pt x="91" y="238"/>
                  </a:lnTo>
                  <a:lnTo>
                    <a:pt x="85" y="223"/>
                  </a:lnTo>
                  <a:lnTo>
                    <a:pt x="84" y="206"/>
                  </a:lnTo>
                  <a:lnTo>
                    <a:pt x="89" y="191"/>
                  </a:lnTo>
                  <a:lnTo>
                    <a:pt x="98" y="176"/>
                  </a:lnTo>
                  <a:lnTo>
                    <a:pt x="112" y="166"/>
                  </a:lnTo>
                  <a:lnTo>
                    <a:pt x="127" y="160"/>
                  </a:lnTo>
                  <a:lnTo>
                    <a:pt x="143" y="160"/>
                  </a:lnTo>
                  <a:lnTo>
                    <a:pt x="159" y="164"/>
                  </a:lnTo>
                  <a:lnTo>
                    <a:pt x="173" y="174"/>
                  </a:lnTo>
                  <a:lnTo>
                    <a:pt x="218" y="214"/>
                  </a:lnTo>
                  <a:lnTo>
                    <a:pt x="232" y="224"/>
                  </a:lnTo>
                  <a:lnTo>
                    <a:pt x="248" y="228"/>
                  </a:lnTo>
                  <a:lnTo>
                    <a:pt x="264" y="227"/>
                  </a:lnTo>
                  <a:lnTo>
                    <a:pt x="279" y="221"/>
                  </a:lnTo>
                  <a:lnTo>
                    <a:pt x="292" y="210"/>
                  </a:lnTo>
                  <a:lnTo>
                    <a:pt x="363" y="125"/>
                  </a:lnTo>
                  <a:lnTo>
                    <a:pt x="363" y="95"/>
                  </a:lnTo>
                  <a:lnTo>
                    <a:pt x="361" y="83"/>
                  </a:lnTo>
                  <a:lnTo>
                    <a:pt x="355" y="75"/>
                  </a:lnTo>
                  <a:lnTo>
                    <a:pt x="345" y="69"/>
                  </a:lnTo>
                  <a:lnTo>
                    <a:pt x="335" y="66"/>
                  </a:lnTo>
                  <a:lnTo>
                    <a:pt x="86" y="66"/>
                  </a:lnTo>
                  <a:close/>
                  <a:moveTo>
                    <a:pt x="497" y="0"/>
                  </a:moveTo>
                  <a:lnTo>
                    <a:pt x="513" y="4"/>
                  </a:lnTo>
                  <a:lnTo>
                    <a:pt x="527" y="12"/>
                  </a:lnTo>
                  <a:lnTo>
                    <a:pt x="539" y="25"/>
                  </a:lnTo>
                  <a:lnTo>
                    <a:pt x="545" y="41"/>
                  </a:lnTo>
                  <a:lnTo>
                    <a:pt x="546" y="57"/>
                  </a:lnTo>
                  <a:lnTo>
                    <a:pt x="543" y="73"/>
                  </a:lnTo>
                  <a:lnTo>
                    <a:pt x="533" y="87"/>
                  </a:lnTo>
                  <a:lnTo>
                    <a:pt x="421" y="221"/>
                  </a:lnTo>
                  <a:lnTo>
                    <a:pt x="421" y="367"/>
                  </a:lnTo>
                  <a:lnTo>
                    <a:pt x="418" y="390"/>
                  </a:lnTo>
                  <a:lnTo>
                    <a:pt x="409" y="410"/>
                  </a:lnTo>
                  <a:lnTo>
                    <a:pt x="396" y="428"/>
                  </a:lnTo>
                  <a:lnTo>
                    <a:pt x="378" y="441"/>
                  </a:lnTo>
                  <a:lnTo>
                    <a:pt x="357" y="449"/>
                  </a:lnTo>
                  <a:lnTo>
                    <a:pt x="335" y="453"/>
                  </a:lnTo>
                  <a:lnTo>
                    <a:pt x="86" y="453"/>
                  </a:lnTo>
                  <a:lnTo>
                    <a:pt x="63" y="449"/>
                  </a:lnTo>
                  <a:lnTo>
                    <a:pt x="43" y="441"/>
                  </a:lnTo>
                  <a:lnTo>
                    <a:pt x="26" y="428"/>
                  </a:lnTo>
                  <a:lnTo>
                    <a:pt x="12" y="410"/>
                  </a:lnTo>
                  <a:lnTo>
                    <a:pt x="3" y="390"/>
                  </a:lnTo>
                  <a:lnTo>
                    <a:pt x="0" y="367"/>
                  </a:lnTo>
                  <a:lnTo>
                    <a:pt x="0" y="95"/>
                  </a:lnTo>
                  <a:lnTo>
                    <a:pt x="3" y="72"/>
                  </a:lnTo>
                  <a:lnTo>
                    <a:pt x="12" y="52"/>
                  </a:lnTo>
                  <a:lnTo>
                    <a:pt x="26" y="33"/>
                  </a:lnTo>
                  <a:lnTo>
                    <a:pt x="43" y="21"/>
                  </a:lnTo>
                  <a:lnTo>
                    <a:pt x="63" y="12"/>
                  </a:lnTo>
                  <a:lnTo>
                    <a:pt x="86" y="9"/>
                  </a:lnTo>
                  <a:lnTo>
                    <a:pt x="335" y="9"/>
                  </a:lnTo>
                  <a:lnTo>
                    <a:pt x="356" y="11"/>
                  </a:lnTo>
                  <a:lnTo>
                    <a:pt x="375" y="19"/>
                  </a:lnTo>
                  <a:lnTo>
                    <a:pt x="391" y="30"/>
                  </a:lnTo>
                  <a:lnTo>
                    <a:pt x="405" y="45"/>
                  </a:lnTo>
                  <a:lnTo>
                    <a:pt x="415" y="63"/>
                  </a:lnTo>
                  <a:lnTo>
                    <a:pt x="452" y="20"/>
                  </a:lnTo>
                  <a:lnTo>
                    <a:pt x="465" y="8"/>
                  </a:lnTo>
                  <a:lnTo>
                    <a:pt x="480" y="2"/>
                  </a:lnTo>
                  <a:lnTo>
                    <a:pt x="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6" name="Freeform 93"/>
            <p:cNvSpPr>
              <a:spLocks noEditPoints="1"/>
            </p:cNvSpPr>
            <p:nvPr/>
          </p:nvSpPr>
          <p:spPr bwMode="auto">
            <a:xfrm>
              <a:off x="-1041401" y="2859088"/>
              <a:ext cx="96838" cy="82550"/>
            </a:xfrm>
            <a:custGeom>
              <a:avLst/>
              <a:gdLst>
                <a:gd name="T0" fmla="*/ 75 w 546"/>
                <a:gd name="T1" fmla="*/ 80 h 465"/>
                <a:gd name="T2" fmla="*/ 60 w 546"/>
                <a:gd name="T3" fmla="*/ 96 h 465"/>
                <a:gd name="T4" fmla="*/ 58 w 546"/>
                <a:gd name="T5" fmla="*/ 379 h 465"/>
                <a:gd name="T6" fmla="*/ 66 w 546"/>
                <a:gd name="T7" fmla="*/ 399 h 465"/>
                <a:gd name="T8" fmla="*/ 86 w 546"/>
                <a:gd name="T9" fmla="*/ 407 h 465"/>
                <a:gd name="T10" fmla="*/ 345 w 546"/>
                <a:gd name="T11" fmla="*/ 405 h 465"/>
                <a:gd name="T12" fmla="*/ 361 w 546"/>
                <a:gd name="T13" fmla="*/ 390 h 465"/>
                <a:gd name="T14" fmla="*/ 363 w 546"/>
                <a:gd name="T15" fmla="*/ 289 h 465"/>
                <a:gd name="T16" fmla="*/ 292 w 546"/>
                <a:gd name="T17" fmla="*/ 370 h 465"/>
                <a:gd name="T18" fmla="*/ 265 w 546"/>
                <a:gd name="T19" fmla="*/ 380 h 465"/>
                <a:gd name="T20" fmla="*/ 249 w 546"/>
                <a:gd name="T21" fmla="*/ 378 h 465"/>
                <a:gd name="T22" fmla="*/ 225 w 546"/>
                <a:gd name="T23" fmla="*/ 366 h 465"/>
                <a:gd name="T24" fmla="*/ 91 w 546"/>
                <a:gd name="T25" fmla="*/ 237 h 465"/>
                <a:gd name="T26" fmla="*/ 84 w 546"/>
                <a:gd name="T27" fmla="*/ 205 h 465"/>
                <a:gd name="T28" fmla="*/ 98 w 546"/>
                <a:gd name="T29" fmla="*/ 176 h 465"/>
                <a:gd name="T30" fmla="*/ 127 w 546"/>
                <a:gd name="T31" fmla="*/ 160 h 465"/>
                <a:gd name="T32" fmla="*/ 159 w 546"/>
                <a:gd name="T33" fmla="*/ 164 h 465"/>
                <a:gd name="T34" fmla="*/ 218 w 546"/>
                <a:gd name="T35" fmla="*/ 214 h 465"/>
                <a:gd name="T36" fmla="*/ 248 w 546"/>
                <a:gd name="T37" fmla="*/ 228 h 465"/>
                <a:gd name="T38" fmla="*/ 279 w 546"/>
                <a:gd name="T39" fmla="*/ 220 h 465"/>
                <a:gd name="T40" fmla="*/ 363 w 546"/>
                <a:gd name="T41" fmla="*/ 123 h 465"/>
                <a:gd name="T42" fmla="*/ 361 w 546"/>
                <a:gd name="T43" fmla="*/ 96 h 465"/>
                <a:gd name="T44" fmla="*/ 345 w 546"/>
                <a:gd name="T45" fmla="*/ 80 h 465"/>
                <a:gd name="T46" fmla="*/ 86 w 546"/>
                <a:gd name="T47" fmla="*/ 78 h 465"/>
                <a:gd name="T48" fmla="*/ 513 w 546"/>
                <a:gd name="T49" fmla="*/ 3 h 465"/>
                <a:gd name="T50" fmla="*/ 539 w 546"/>
                <a:gd name="T51" fmla="*/ 25 h 465"/>
                <a:gd name="T52" fmla="*/ 546 w 546"/>
                <a:gd name="T53" fmla="*/ 55 h 465"/>
                <a:gd name="T54" fmla="*/ 533 w 546"/>
                <a:gd name="T55" fmla="*/ 86 h 465"/>
                <a:gd name="T56" fmla="*/ 421 w 546"/>
                <a:gd name="T57" fmla="*/ 379 h 465"/>
                <a:gd name="T58" fmla="*/ 409 w 546"/>
                <a:gd name="T59" fmla="*/ 422 h 465"/>
                <a:gd name="T60" fmla="*/ 378 w 546"/>
                <a:gd name="T61" fmla="*/ 453 h 465"/>
                <a:gd name="T62" fmla="*/ 335 w 546"/>
                <a:gd name="T63" fmla="*/ 465 h 465"/>
                <a:gd name="T64" fmla="*/ 63 w 546"/>
                <a:gd name="T65" fmla="*/ 462 h 465"/>
                <a:gd name="T66" fmla="*/ 26 w 546"/>
                <a:gd name="T67" fmla="*/ 439 h 465"/>
                <a:gd name="T68" fmla="*/ 3 w 546"/>
                <a:gd name="T69" fmla="*/ 402 h 465"/>
                <a:gd name="T70" fmla="*/ 0 w 546"/>
                <a:gd name="T71" fmla="*/ 106 h 465"/>
                <a:gd name="T72" fmla="*/ 12 w 546"/>
                <a:gd name="T73" fmla="*/ 63 h 465"/>
                <a:gd name="T74" fmla="*/ 43 w 546"/>
                <a:gd name="T75" fmla="*/ 32 h 465"/>
                <a:gd name="T76" fmla="*/ 86 w 546"/>
                <a:gd name="T77" fmla="*/ 20 h 465"/>
                <a:gd name="T78" fmla="*/ 354 w 546"/>
                <a:gd name="T79" fmla="*/ 22 h 465"/>
                <a:gd name="T80" fmla="*/ 387 w 546"/>
                <a:gd name="T81" fmla="*/ 39 h 465"/>
                <a:gd name="T82" fmla="*/ 410 w 546"/>
                <a:gd name="T83" fmla="*/ 67 h 465"/>
                <a:gd name="T84" fmla="*/ 465 w 546"/>
                <a:gd name="T85" fmla="*/ 7 h 465"/>
                <a:gd name="T86" fmla="*/ 497 w 546"/>
                <a:gd name="T87" fmla="*/ 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6" h="465">
                  <a:moveTo>
                    <a:pt x="86" y="78"/>
                  </a:moveTo>
                  <a:lnTo>
                    <a:pt x="75" y="80"/>
                  </a:lnTo>
                  <a:lnTo>
                    <a:pt x="66" y="86"/>
                  </a:lnTo>
                  <a:lnTo>
                    <a:pt x="60" y="96"/>
                  </a:lnTo>
                  <a:lnTo>
                    <a:pt x="58" y="106"/>
                  </a:lnTo>
                  <a:lnTo>
                    <a:pt x="58" y="379"/>
                  </a:lnTo>
                  <a:lnTo>
                    <a:pt x="60" y="390"/>
                  </a:lnTo>
                  <a:lnTo>
                    <a:pt x="66" y="399"/>
                  </a:lnTo>
                  <a:lnTo>
                    <a:pt x="75" y="405"/>
                  </a:lnTo>
                  <a:lnTo>
                    <a:pt x="86" y="407"/>
                  </a:lnTo>
                  <a:lnTo>
                    <a:pt x="335" y="407"/>
                  </a:lnTo>
                  <a:lnTo>
                    <a:pt x="345" y="405"/>
                  </a:lnTo>
                  <a:lnTo>
                    <a:pt x="355" y="399"/>
                  </a:lnTo>
                  <a:lnTo>
                    <a:pt x="361" y="390"/>
                  </a:lnTo>
                  <a:lnTo>
                    <a:pt x="363" y="379"/>
                  </a:lnTo>
                  <a:lnTo>
                    <a:pt x="363" y="289"/>
                  </a:lnTo>
                  <a:lnTo>
                    <a:pt x="302" y="361"/>
                  </a:lnTo>
                  <a:lnTo>
                    <a:pt x="292" y="370"/>
                  </a:lnTo>
                  <a:lnTo>
                    <a:pt x="279" y="377"/>
                  </a:lnTo>
                  <a:lnTo>
                    <a:pt x="265" y="380"/>
                  </a:lnTo>
                  <a:lnTo>
                    <a:pt x="262" y="380"/>
                  </a:lnTo>
                  <a:lnTo>
                    <a:pt x="249" y="378"/>
                  </a:lnTo>
                  <a:lnTo>
                    <a:pt x="236" y="373"/>
                  </a:lnTo>
                  <a:lnTo>
                    <a:pt x="225" y="366"/>
                  </a:lnTo>
                  <a:lnTo>
                    <a:pt x="101" y="251"/>
                  </a:lnTo>
                  <a:lnTo>
                    <a:pt x="91" y="237"/>
                  </a:lnTo>
                  <a:lnTo>
                    <a:pt x="85" y="221"/>
                  </a:lnTo>
                  <a:lnTo>
                    <a:pt x="84" y="205"/>
                  </a:lnTo>
                  <a:lnTo>
                    <a:pt x="89" y="189"/>
                  </a:lnTo>
                  <a:lnTo>
                    <a:pt x="98" y="176"/>
                  </a:lnTo>
                  <a:lnTo>
                    <a:pt x="112" y="165"/>
                  </a:lnTo>
                  <a:lnTo>
                    <a:pt x="127" y="160"/>
                  </a:lnTo>
                  <a:lnTo>
                    <a:pt x="143" y="159"/>
                  </a:lnTo>
                  <a:lnTo>
                    <a:pt x="159" y="164"/>
                  </a:lnTo>
                  <a:lnTo>
                    <a:pt x="173" y="173"/>
                  </a:lnTo>
                  <a:lnTo>
                    <a:pt x="218" y="214"/>
                  </a:lnTo>
                  <a:lnTo>
                    <a:pt x="232" y="223"/>
                  </a:lnTo>
                  <a:lnTo>
                    <a:pt x="248" y="228"/>
                  </a:lnTo>
                  <a:lnTo>
                    <a:pt x="264" y="227"/>
                  </a:lnTo>
                  <a:lnTo>
                    <a:pt x="279" y="220"/>
                  </a:lnTo>
                  <a:lnTo>
                    <a:pt x="292" y="210"/>
                  </a:lnTo>
                  <a:lnTo>
                    <a:pt x="363" y="123"/>
                  </a:lnTo>
                  <a:lnTo>
                    <a:pt x="363" y="106"/>
                  </a:lnTo>
                  <a:lnTo>
                    <a:pt x="361" y="96"/>
                  </a:lnTo>
                  <a:lnTo>
                    <a:pt x="355" y="86"/>
                  </a:lnTo>
                  <a:lnTo>
                    <a:pt x="345" y="80"/>
                  </a:lnTo>
                  <a:lnTo>
                    <a:pt x="335" y="78"/>
                  </a:lnTo>
                  <a:lnTo>
                    <a:pt x="86" y="78"/>
                  </a:lnTo>
                  <a:close/>
                  <a:moveTo>
                    <a:pt x="497" y="0"/>
                  </a:moveTo>
                  <a:lnTo>
                    <a:pt x="513" y="3"/>
                  </a:lnTo>
                  <a:lnTo>
                    <a:pt x="527" y="12"/>
                  </a:lnTo>
                  <a:lnTo>
                    <a:pt x="539" y="25"/>
                  </a:lnTo>
                  <a:lnTo>
                    <a:pt x="545" y="39"/>
                  </a:lnTo>
                  <a:lnTo>
                    <a:pt x="546" y="55"/>
                  </a:lnTo>
                  <a:lnTo>
                    <a:pt x="543" y="72"/>
                  </a:lnTo>
                  <a:lnTo>
                    <a:pt x="533" y="86"/>
                  </a:lnTo>
                  <a:lnTo>
                    <a:pt x="421" y="221"/>
                  </a:lnTo>
                  <a:lnTo>
                    <a:pt x="421" y="379"/>
                  </a:lnTo>
                  <a:lnTo>
                    <a:pt x="418" y="402"/>
                  </a:lnTo>
                  <a:lnTo>
                    <a:pt x="409" y="422"/>
                  </a:lnTo>
                  <a:lnTo>
                    <a:pt x="396" y="439"/>
                  </a:lnTo>
                  <a:lnTo>
                    <a:pt x="378" y="453"/>
                  </a:lnTo>
                  <a:lnTo>
                    <a:pt x="357" y="462"/>
                  </a:lnTo>
                  <a:lnTo>
                    <a:pt x="335" y="465"/>
                  </a:lnTo>
                  <a:lnTo>
                    <a:pt x="86" y="465"/>
                  </a:lnTo>
                  <a:lnTo>
                    <a:pt x="63" y="462"/>
                  </a:lnTo>
                  <a:lnTo>
                    <a:pt x="43" y="453"/>
                  </a:lnTo>
                  <a:lnTo>
                    <a:pt x="26" y="439"/>
                  </a:lnTo>
                  <a:lnTo>
                    <a:pt x="12" y="422"/>
                  </a:lnTo>
                  <a:lnTo>
                    <a:pt x="3" y="402"/>
                  </a:lnTo>
                  <a:lnTo>
                    <a:pt x="0" y="379"/>
                  </a:lnTo>
                  <a:lnTo>
                    <a:pt x="0" y="106"/>
                  </a:lnTo>
                  <a:lnTo>
                    <a:pt x="3" y="84"/>
                  </a:lnTo>
                  <a:lnTo>
                    <a:pt x="12" y="63"/>
                  </a:lnTo>
                  <a:lnTo>
                    <a:pt x="26" y="46"/>
                  </a:lnTo>
                  <a:lnTo>
                    <a:pt x="43" y="32"/>
                  </a:lnTo>
                  <a:lnTo>
                    <a:pt x="63" y="23"/>
                  </a:lnTo>
                  <a:lnTo>
                    <a:pt x="86" y="20"/>
                  </a:lnTo>
                  <a:lnTo>
                    <a:pt x="335" y="20"/>
                  </a:lnTo>
                  <a:lnTo>
                    <a:pt x="354" y="22"/>
                  </a:lnTo>
                  <a:lnTo>
                    <a:pt x="372" y="29"/>
                  </a:lnTo>
                  <a:lnTo>
                    <a:pt x="387" y="39"/>
                  </a:lnTo>
                  <a:lnTo>
                    <a:pt x="401" y="52"/>
                  </a:lnTo>
                  <a:lnTo>
                    <a:pt x="410" y="67"/>
                  </a:lnTo>
                  <a:lnTo>
                    <a:pt x="452" y="18"/>
                  </a:lnTo>
                  <a:lnTo>
                    <a:pt x="465" y="7"/>
                  </a:lnTo>
                  <a:lnTo>
                    <a:pt x="480" y="1"/>
                  </a:lnTo>
                  <a:lnTo>
                    <a:pt x="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7" name="Freeform 94"/>
            <p:cNvSpPr>
              <a:spLocks noEditPoints="1"/>
            </p:cNvSpPr>
            <p:nvPr/>
          </p:nvSpPr>
          <p:spPr bwMode="auto">
            <a:xfrm>
              <a:off x="-1041401" y="2962275"/>
              <a:ext cx="96838" cy="82550"/>
            </a:xfrm>
            <a:custGeom>
              <a:avLst/>
              <a:gdLst>
                <a:gd name="T0" fmla="*/ 75 w 546"/>
                <a:gd name="T1" fmla="*/ 85 h 470"/>
                <a:gd name="T2" fmla="*/ 60 w 546"/>
                <a:gd name="T3" fmla="*/ 101 h 470"/>
                <a:gd name="T4" fmla="*/ 58 w 546"/>
                <a:gd name="T5" fmla="*/ 384 h 470"/>
                <a:gd name="T6" fmla="*/ 66 w 546"/>
                <a:gd name="T7" fmla="*/ 404 h 470"/>
                <a:gd name="T8" fmla="*/ 86 w 546"/>
                <a:gd name="T9" fmla="*/ 412 h 470"/>
                <a:gd name="T10" fmla="*/ 345 w 546"/>
                <a:gd name="T11" fmla="*/ 410 h 470"/>
                <a:gd name="T12" fmla="*/ 361 w 546"/>
                <a:gd name="T13" fmla="*/ 395 h 470"/>
                <a:gd name="T14" fmla="*/ 363 w 546"/>
                <a:gd name="T15" fmla="*/ 289 h 470"/>
                <a:gd name="T16" fmla="*/ 292 w 546"/>
                <a:gd name="T17" fmla="*/ 371 h 470"/>
                <a:gd name="T18" fmla="*/ 265 w 546"/>
                <a:gd name="T19" fmla="*/ 379 h 470"/>
                <a:gd name="T20" fmla="*/ 262 w 546"/>
                <a:gd name="T21" fmla="*/ 381 h 470"/>
                <a:gd name="T22" fmla="*/ 236 w 546"/>
                <a:gd name="T23" fmla="*/ 373 h 470"/>
                <a:gd name="T24" fmla="*/ 101 w 546"/>
                <a:gd name="T25" fmla="*/ 251 h 470"/>
                <a:gd name="T26" fmla="*/ 85 w 546"/>
                <a:gd name="T27" fmla="*/ 222 h 470"/>
                <a:gd name="T28" fmla="*/ 89 w 546"/>
                <a:gd name="T29" fmla="*/ 190 h 470"/>
                <a:gd name="T30" fmla="*/ 112 w 546"/>
                <a:gd name="T31" fmla="*/ 166 h 470"/>
                <a:gd name="T32" fmla="*/ 143 w 546"/>
                <a:gd name="T33" fmla="*/ 159 h 470"/>
                <a:gd name="T34" fmla="*/ 173 w 546"/>
                <a:gd name="T35" fmla="*/ 173 h 470"/>
                <a:gd name="T36" fmla="*/ 232 w 546"/>
                <a:gd name="T37" fmla="*/ 223 h 470"/>
                <a:gd name="T38" fmla="*/ 264 w 546"/>
                <a:gd name="T39" fmla="*/ 226 h 470"/>
                <a:gd name="T40" fmla="*/ 292 w 546"/>
                <a:gd name="T41" fmla="*/ 209 h 470"/>
                <a:gd name="T42" fmla="*/ 363 w 546"/>
                <a:gd name="T43" fmla="*/ 111 h 470"/>
                <a:gd name="T44" fmla="*/ 355 w 546"/>
                <a:gd name="T45" fmla="*/ 91 h 470"/>
                <a:gd name="T46" fmla="*/ 335 w 546"/>
                <a:gd name="T47" fmla="*/ 83 h 470"/>
                <a:gd name="T48" fmla="*/ 497 w 546"/>
                <a:gd name="T49" fmla="*/ 0 h 470"/>
                <a:gd name="T50" fmla="*/ 527 w 546"/>
                <a:gd name="T51" fmla="*/ 11 h 470"/>
                <a:gd name="T52" fmla="*/ 545 w 546"/>
                <a:gd name="T53" fmla="*/ 40 h 470"/>
                <a:gd name="T54" fmla="*/ 543 w 546"/>
                <a:gd name="T55" fmla="*/ 72 h 470"/>
                <a:gd name="T56" fmla="*/ 421 w 546"/>
                <a:gd name="T57" fmla="*/ 221 h 470"/>
                <a:gd name="T58" fmla="*/ 418 w 546"/>
                <a:gd name="T59" fmla="*/ 406 h 470"/>
                <a:gd name="T60" fmla="*/ 396 w 546"/>
                <a:gd name="T61" fmla="*/ 444 h 470"/>
                <a:gd name="T62" fmla="*/ 357 w 546"/>
                <a:gd name="T63" fmla="*/ 467 h 470"/>
                <a:gd name="T64" fmla="*/ 86 w 546"/>
                <a:gd name="T65" fmla="*/ 470 h 470"/>
                <a:gd name="T66" fmla="*/ 43 w 546"/>
                <a:gd name="T67" fmla="*/ 458 h 470"/>
                <a:gd name="T68" fmla="*/ 12 w 546"/>
                <a:gd name="T69" fmla="*/ 427 h 470"/>
                <a:gd name="T70" fmla="*/ 0 w 546"/>
                <a:gd name="T71" fmla="*/ 384 h 470"/>
                <a:gd name="T72" fmla="*/ 3 w 546"/>
                <a:gd name="T73" fmla="*/ 89 h 470"/>
                <a:gd name="T74" fmla="*/ 26 w 546"/>
                <a:gd name="T75" fmla="*/ 51 h 470"/>
                <a:gd name="T76" fmla="*/ 63 w 546"/>
                <a:gd name="T77" fmla="*/ 28 h 470"/>
                <a:gd name="T78" fmla="*/ 335 w 546"/>
                <a:gd name="T79" fmla="*/ 25 h 470"/>
                <a:gd name="T80" fmla="*/ 378 w 546"/>
                <a:gd name="T81" fmla="*/ 38 h 470"/>
                <a:gd name="T82" fmla="*/ 409 w 546"/>
                <a:gd name="T83" fmla="*/ 70 h 470"/>
                <a:gd name="T84" fmla="*/ 465 w 546"/>
                <a:gd name="T85" fmla="*/ 7 h 470"/>
                <a:gd name="T86" fmla="*/ 497 w 546"/>
                <a:gd name="T87" fmla="*/ 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6" h="470">
                  <a:moveTo>
                    <a:pt x="86" y="83"/>
                  </a:moveTo>
                  <a:lnTo>
                    <a:pt x="75" y="85"/>
                  </a:lnTo>
                  <a:lnTo>
                    <a:pt x="66" y="91"/>
                  </a:lnTo>
                  <a:lnTo>
                    <a:pt x="60" y="101"/>
                  </a:lnTo>
                  <a:lnTo>
                    <a:pt x="58" y="111"/>
                  </a:lnTo>
                  <a:lnTo>
                    <a:pt x="58" y="384"/>
                  </a:lnTo>
                  <a:lnTo>
                    <a:pt x="60" y="395"/>
                  </a:lnTo>
                  <a:lnTo>
                    <a:pt x="66" y="404"/>
                  </a:lnTo>
                  <a:lnTo>
                    <a:pt x="75" y="410"/>
                  </a:lnTo>
                  <a:lnTo>
                    <a:pt x="86" y="412"/>
                  </a:lnTo>
                  <a:lnTo>
                    <a:pt x="335" y="412"/>
                  </a:lnTo>
                  <a:lnTo>
                    <a:pt x="345" y="410"/>
                  </a:lnTo>
                  <a:lnTo>
                    <a:pt x="355" y="404"/>
                  </a:lnTo>
                  <a:lnTo>
                    <a:pt x="361" y="395"/>
                  </a:lnTo>
                  <a:lnTo>
                    <a:pt x="363" y="384"/>
                  </a:lnTo>
                  <a:lnTo>
                    <a:pt x="363" y="289"/>
                  </a:lnTo>
                  <a:lnTo>
                    <a:pt x="302" y="361"/>
                  </a:lnTo>
                  <a:lnTo>
                    <a:pt x="292" y="371"/>
                  </a:lnTo>
                  <a:lnTo>
                    <a:pt x="279" y="377"/>
                  </a:lnTo>
                  <a:lnTo>
                    <a:pt x="265" y="379"/>
                  </a:lnTo>
                  <a:lnTo>
                    <a:pt x="264" y="379"/>
                  </a:lnTo>
                  <a:lnTo>
                    <a:pt x="262" y="381"/>
                  </a:lnTo>
                  <a:lnTo>
                    <a:pt x="249" y="378"/>
                  </a:lnTo>
                  <a:lnTo>
                    <a:pt x="236" y="373"/>
                  </a:lnTo>
                  <a:lnTo>
                    <a:pt x="225" y="366"/>
                  </a:lnTo>
                  <a:lnTo>
                    <a:pt x="101" y="251"/>
                  </a:lnTo>
                  <a:lnTo>
                    <a:pt x="91" y="237"/>
                  </a:lnTo>
                  <a:lnTo>
                    <a:pt x="85" y="222"/>
                  </a:lnTo>
                  <a:lnTo>
                    <a:pt x="84" y="206"/>
                  </a:lnTo>
                  <a:lnTo>
                    <a:pt x="89" y="190"/>
                  </a:lnTo>
                  <a:lnTo>
                    <a:pt x="98" y="176"/>
                  </a:lnTo>
                  <a:lnTo>
                    <a:pt x="112" y="166"/>
                  </a:lnTo>
                  <a:lnTo>
                    <a:pt x="127" y="159"/>
                  </a:lnTo>
                  <a:lnTo>
                    <a:pt x="143" y="159"/>
                  </a:lnTo>
                  <a:lnTo>
                    <a:pt x="159" y="164"/>
                  </a:lnTo>
                  <a:lnTo>
                    <a:pt x="173" y="173"/>
                  </a:lnTo>
                  <a:lnTo>
                    <a:pt x="218" y="214"/>
                  </a:lnTo>
                  <a:lnTo>
                    <a:pt x="232" y="223"/>
                  </a:lnTo>
                  <a:lnTo>
                    <a:pt x="248" y="227"/>
                  </a:lnTo>
                  <a:lnTo>
                    <a:pt x="264" y="226"/>
                  </a:lnTo>
                  <a:lnTo>
                    <a:pt x="279" y="220"/>
                  </a:lnTo>
                  <a:lnTo>
                    <a:pt x="292" y="209"/>
                  </a:lnTo>
                  <a:lnTo>
                    <a:pt x="363" y="124"/>
                  </a:lnTo>
                  <a:lnTo>
                    <a:pt x="363" y="111"/>
                  </a:lnTo>
                  <a:lnTo>
                    <a:pt x="361" y="101"/>
                  </a:lnTo>
                  <a:lnTo>
                    <a:pt x="355" y="91"/>
                  </a:lnTo>
                  <a:lnTo>
                    <a:pt x="345" y="85"/>
                  </a:lnTo>
                  <a:lnTo>
                    <a:pt x="335" y="83"/>
                  </a:lnTo>
                  <a:lnTo>
                    <a:pt x="86" y="83"/>
                  </a:lnTo>
                  <a:close/>
                  <a:moveTo>
                    <a:pt x="497" y="0"/>
                  </a:moveTo>
                  <a:lnTo>
                    <a:pt x="513" y="3"/>
                  </a:lnTo>
                  <a:lnTo>
                    <a:pt x="527" y="11"/>
                  </a:lnTo>
                  <a:lnTo>
                    <a:pt x="539" y="24"/>
                  </a:lnTo>
                  <a:lnTo>
                    <a:pt x="545" y="40"/>
                  </a:lnTo>
                  <a:lnTo>
                    <a:pt x="546" y="56"/>
                  </a:lnTo>
                  <a:lnTo>
                    <a:pt x="543" y="72"/>
                  </a:lnTo>
                  <a:lnTo>
                    <a:pt x="533" y="87"/>
                  </a:lnTo>
                  <a:lnTo>
                    <a:pt x="421" y="221"/>
                  </a:lnTo>
                  <a:lnTo>
                    <a:pt x="421" y="384"/>
                  </a:lnTo>
                  <a:lnTo>
                    <a:pt x="418" y="406"/>
                  </a:lnTo>
                  <a:lnTo>
                    <a:pt x="409" y="427"/>
                  </a:lnTo>
                  <a:lnTo>
                    <a:pt x="396" y="444"/>
                  </a:lnTo>
                  <a:lnTo>
                    <a:pt x="378" y="458"/>
                  </a:lnTo>
                  <a:lnTo>
                    <a:pt x="357" y="467"/>
                  </a:lnTo>
                  <a:lnTo>
                    <a:pt x="335" y="470"/>
                  </a:lnTo>
                  <a:lnTo>
                    <a:pt x="86" y="470"/>
                  </a:lnTo>
                  <a:lnTo>
                    <a:pt x="63" y="467"/>
                  </a:lnTo>
                  <a:lnTo>
                    <a:pt x="43" y="458"/>
                  </a:lnTo>
                  <a:lnTo>
                    <a:pt x="26" y="444"/>
                  </a:lnTo>
                  <a:lnTo>
                    <a:pt x="12" y="427"/>
                  </a:lnTo>
                  <a:lnTo>
                    <a:pt x="3" y="406"/>
                  </a:lnTo>
                  <a:lnTo>
                    <a:pt x="0" y="384"/>
                  </a:lnTo>
                  <a:lnTo>
                    <a:pt x="0" y="111"/>
                  </a:lnTo>
                  <a:lnTo>
                    <a:pt x="3" y="89"/>
                  </a:lnTo>
                  <a:lnTo>
                    <a:pt x="12" y="68"/>
                  </a:lnTo>
                  <a:lnTo>
                    <a:pt x="26" y="51"/>
                  </a:lnTo>
                  <a:lnTo>
                    <a:pt x="43" y="37"/>
                  </a:lnTo>
                  <a:lnTo>
                    <a:pt x="63" y="28"/>
                  </a:lnTo>
                  <a:lnTo>
                    <a:pt x="86" y="25"/>
                  </a:lnTo>
                  <a:lnTo>
                    <a:pt x="335" y="25"/>
                  </a:lnTo>
                  <a:lnTo>
                    <a:pt x="358" y="28"/>
                  </a:lnTo>
                  <a:lnTo>
                    <a:pt x="378" y="38"/>
                  </a:lnTo>
                  <a:lnTo>
                    <a:pt x="396" y="52"/>
                  </a:lnTo>
                  <a:lnTo>
                    <a:pt x="409" y="70"/>
                  </a:lnTo>
                  <a:lnTo>
                    <a:pt x="452" y="19"/>
                  </a:lnTo>
                  <a:lnTo>
                    <a:pt x="465" y="7"/>
                  </a:lnTo>
                  <a:lnTo>
                    <a:pt x="480" y="1"/>
                  </a:lnTo>
                  <a:lnTo>
                    <a:pt x="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8" name="Freeform 95"/>
            <p:cNvSpPr>
              <a:spLocks/>
            </p:cNvSpPr>
            <p:nvPr/>
          </p:nvSpPr>
          <p:spPr bwMode="auto">
            <a:xfrm>
              <a:off x="-919163" y="2792413"/>
              <a:ext cx="169863" cy="17463"/>
            </a:xfrm>
            <a:custGeom>
              <a:avLst/>
              <a:gdLst>
                <a:gd name="T0" fmla="*/ 53 w 969"/>
                <a:gd name="T1" fmla="*/ 0 h 106"/>
                <a:gd name="T2" fmla="*/ 916 w 969"/>
                <a:gd name="T3" fmla="*/ 0 h 106"/>
                <a:gd name="T4" fmla="*/ 933 w 969"/>
                <a:gd name="T5" fmla="*/ 3 h 106"/>
                <a:gd name="T6" fmla="*/ 947 w 969"/>
                <a:gd name="T7" fmla="*/ 11 h 106"/>
                <a:gd name="T8" fmla="*/ 959 w 969"/>
                <a:gd name="T9" fmla="*/ 22 h 106"/>
                <a:gd name="T10" fmla="*/ 966 w 969"/>
                <a:gd name="T11" fmla="*/ 37 h 106"/>
                <a:gd name="T12" fmla="*/ 969 w 969"/>
                <a:gd name="T13" fmla="*/ 54 h 106"/>
                <a:gd name="T14" fmla="*/ 966 w 969"/>
                <a:gd name="T15" fmla="*/ 70 h 106"/>
                <a:gd name="T16" fmla="*/ 959 w 969"/>
                <a:gd name="T17" fmla="*/ 85 h 106"/>
                <a:gd name="T18" fmla="*/ 947 w 969"/>
                <a:gd name="T19" fmla="*/ 97 h 106"/>
                <a:gd name="T20" fmla="*/ 933 w 969"/>
                <a:gd name="T21" fmla="*/ 104 h 106"/>
                <a:gd name="T22" fmla="*/ 916 w 969"/>
                <a:gd name="T23" fmla="*/ 106 h 106"/>
                <a:gd name="T24" fmla="*/ 53 w 969"/>
                <a:gd name="T25" fmla="*/ 106 h 106"/>
                <a:gd name="T26" fmla="*/ 36 w 969"/>
                <a:gd name="T27" fmla="*/ 104 h 106"/>
                <a:gd name="T28" fmla="*/ 22 w 969"/>
                <a:gd name="T29" fmla="*/ 97 h 106"/>
                <a:gd name="T30" fmla="*/ 10 w 969"/>
                <a:gd name="T31" fmla="*/ 85 h 106"/>
                <a:gd name="T32" fmla="*/ 3 w 969"/>
                <a:gd name="T33" fmla="*/ 70 h 106"/>
                <a:gd name="T34" fmla="*/ 0 w 969"/>
                <a:gd name="T35" fmla="*/ 54 h 106"/>
                <a:gd name="T36" fmla="*/ 3 w 969"/>
                <a:gd name="T37" fmla="*/ 37 h 106"/>
                <a:gd name="T38" fmla="*/ 10 w 969"/>
                <a:gd name="T39" fmla="*/ 22 h 106"/>
                <a:gd name="T40" fmla="*/ 22 w 969"/>
                <a:gd name="T41" fmla="*/ 11 h 106"/>
                <a:gd name="T42" fmla="*/ 36 w 969"/>
                <a:gd name="T43" fmla="*/ 3 h 106"/>
                <a:gd name="T44" fmla="*/ 53 w 969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9" h="106">
                  <a:moveTo>
                    <a:pt x="53" y="0"/>
                  </a:moveTo>
                  <a:lnTo>
                    <a:pt x="916" y="0"/>
                  </a:lnTo>
                  <a:lnTo>
                    <a:pt x="933" y="3"/>
                  </a:lnTo>
                  <a:lnTo>
                    <a:pt x="947" y="11"/>
                  </a:lnTo>
                  <a:lnTo>
                    <a:pt x="959" y="22"/>
                  </a:lnTo>
                  <a:lnTo>
                    <a:pt x="966" y="37"/>
                  </a:lnTo>
                  <a:lnTo>
                    <a:pt x="969" y="54"/>
                  </a:lnTo>
                  <a:lnTo>
                    <a:pt x="966" y="70"/>
                  </a:lnTo>
                  <a:lnTo>
                    <a:pt x="959" y="85"/>
                  </a:lnTo>
                  <a:lnTo>
                    <a:pt x="947" y="97"/>
                  </a:lnTo>
                  <a:lnTo>
                    <a:pt x="933" y="104"/>
                  </a:lnTo>
                  <a:lnTo>
                    <a:pt x="916" y="106"/>
                  </a:lnTo>
                  <a:lnTo>
                    <a:pt x="53" y="106"/>
                  </a:lnTo>
                  <a:lnTo>
                    <a:pt x="36" y="104"/>
                  </a:lnTo>
                  <a:lnTo>
                    <a:pt x="22" y="97"/>
                  </a:lnTo>
                  <a:lnTo>
                    <a:pt x="10" y="85"/>
                  </a:lnTo>
                  <a:lnTo>
                    <a:pt x="3" y="70"/>
                  </a:lnTo>
                  <a:lnTo>
                    <a:pt x="0" y="54"/>
                  </a:lnTo>
                  <a:lnTo>
                    <a:pt x="3" y="37"/>
                  </a:lnTo>
                  <a:lnTo>
                    <a:pt x="10" y="22"/>
                  </a:lnTo>
                  <a:lnTo>
                    <a:pt x="22" y="11"/>
                  </a:lnTo>
                  <a:lnTo>
                    <a:pt x="36" y="3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9" name="Freeform 96"/>
            <p:cNvSpPr>
              <a:spLocks/>
            </p:cNvSpPr>
            <p:nvPr/>
          </p:nvSpPr>
          <p:spPr bwMode="auto">
            <a:xfrm>
              <a:off x="-919163" y="2882900"/>
              <a:ext cx="169863" cy="19050"/>
            </a:xfrm>
            <a:custGeom>
              <a:avLst/>
              <a:gdLst>
                <a:gd name="T0" fmla="*/ 53 w 969"/>
                <a:gd name="T1" fmla="*/ 0 h 107"/>
                <a:gd name="T2" fmla="*/ 916 w 969"/>
                <a:gd name="T3" fmla="*/ 0 h 107"/>
                <a:gd name="T4" fmla="*/ 933 w 969"/>
                <a:gd name="T5" fmla="*/ 3 h 107"/>
                <a:gd name="T6" fmla="*/ 947 w 969"/>
                <a:gd name="T7" fmla="*/ 11 h 107"/>
                <a:gd name="T8" fmla="*/ 959 w 969"/>
                <a:gd name="T9" fmla="*/ 23 h 107"/>
                <a:gd name="T10" fmla="*/ 966 w 969"/>
                <a:gd name="T11" fmla="*/ 36 h 107"/>
                <a:gd name="T12" fmla="*/ 969 w 969"/>
                <a:gd name="T13" fmla="*/ 53 h 107"/>
                <a:gd name="T14" fmla="*/ 966 w 969"/>
                <a:gd name="T15" fmla="*/ 70 h 107"/>
                <a:gd name="T16" fmla="*/ 959 w 969"/>
                <a:gd name="T17" fmla="*/ 85 h 107"/>
                <a:gd name="T18" fmla="*/ 947 w 969"/>
                <a:gd name="T19" fmla="*/ 96 h 107"/>
                <a:gd name="T20" fmla="*/ 933 w 969"/>
                <a:gd name="T21" fmla="*/ 103 h 107"/>
                <a:gd name="T22" fmla="*/ 916 w 969"/>
                <a:gd name="T23" fmla="*/ 107 h 107"/>
                <a:gd name="T24" fmla="*/ 53 w 969"/>
                <a:gd name="T25" fmla="*/ 107 h 107"/>
                <a:gd name="T26" fmla="*/ 36 w 969"/>
                <a:gd name="T27" fmla="*/ 103 h 107"/>
                <a:gd name="T28" fmla="*/ 22 w 969"/>
                <a:gd name="T29" fmla="*/ 96 h 107"/>
                <a:gd name="T30" fmla="*/ 10 w 969"/>
                <a:gd name="T31" fmla="*/ 85 h 107"/>
                <a:gd name="T32" fmla="*/ 3 w 969"/>
                <a:gd name="T33" fmla="*/ 70 h 107"/>
                <a:gd name="T34" fmla="*/ 0 w 969"/>
                <a:gd name="T35" fmla="*/ 53 h 107"/>
                <a:gd name="T36" fmla="*/ 3 w 969"/>
                <a:gd name="T37" fmla="*/ 36 h 107"/>
                <a:gd name="T38" fmla="*/ 10 w 969"/>
                <a:gd name="T39" fmla="*/ 23 h 107"/>
                <a:gd name="T40" fmla="*/ 22 w 969"/>
                <a:gd name="T41" fmla="*/ 11 h 107"/>
                <a:gd name="T42" fmla="*/ 36 w 969"/>
                <a:gd name="T43" fmla="*/ 3 h 107"/>
                <a:gd name="T44" fmla="*/ 53 w 969"/>
                <a:gd name="T4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9" h="107">
                  <a:moveTo>
                    <a:pt x="53" y="0"/>
                  </a:moveTo>
                  <a:lnTo>
                    <a:pt x="916" y="0"/>
                  </a:lnTo>
                  <a:lnTo>
                    <a:pt x="933" y="3"/>
                  </a:lnTo>
                  <a:lnTo>
                    <a:pt x="947" y="11"/>
                  </a:lnTo>
                  <a:lnTo>
                    <a:pt x="959" y="23"/>
                  </a:lnTo>
                  <a:lnTo>
                    <a:pt x="966" y="36"/>
                  </a:lnTo>
                  <a:lnTo>
                    <a:pt x="969" y="53"/>
                  </a:lnTo>
                  <a:lnTo>
                    <a:pt x="966" y="70"/>
                  </a:lnTo>
                  <a:lnTo>
                    <a:pt x="959" y="85"/>
                  </a:lnTo>
                  <a:lnTo>
                    <a:pt x="947" y="96"/>
                  </a:lnTo>
                  <a:lnTo>
                    <a:pt x="933" y="103"/>
                  </a:lnTo>
                  <a:lnTo>
                    <a:pt x="916" y="107"/>
                  </a:lnTo>
                  <a:lnTo>
                    <a:pt x="53" y="107"/>
                  </a:lnTo>
                  <a:lnTo>
                    <a:pt x="36" y="103"/>
                  </a:lnTo>
                  <a:lnTo>
                    <a:pt x="22" y="96"/>
                  </a:lnTo>
                  <a:lnTo>
                    <a:pt x="10" y="85"/>
                  </a:lnTo>
                  <a:lnTo>
                    <a:pt x="3" y="70"/>
                  </a:lnTo>
                  <a:lnTo>
                    <a:pt x="0" y="53"/>
                  </a:lnTo>
                  <a:lnTo>
                    <a:pt x="3" y="36"/>
                  </a:lnTo>
                  <a:lnTo>
                    <a:pt x="10" y="23"/>
                  </a:lnTo>
                  <a:lnTo>
                    <a:pt x="22" y="11"/>
                  </a:lnTo>
                  <a:lnTo>
                    <a:pt x="36" y="3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0" name="Freeform 97"/>
            <p:cNvSpPr>
              <a:spLocks/>
            </p:cNvSpPr>
            <p:nvPr/>
          </p:nvSpPr>
          <p:spPr bwMode="auto">
            <a:xfrm>
              <a:off x="-919163" y="2974975"/>
              <a:ext cx="169863" cy="19050"/>
            </a:xfrm>
            <a:custGeom>
              <a:avLst/>
              <a:gdLst>
                <a:gd name="T0" fmla="*/ 53 w 969"/>
                <a:gd name="T1" fmla="*/ 0 h 107"/>
                <a:gd name="T2" fmla="*/ 916 w 969"/>
                <a:gd name="T3" fmla="*/ 0 h 107"/>
                <a:gd name="T4" fmla="*/ 933 w 969"/>
                <a:gd name="T5" fmla="*/ 2 h 107"/>
                <a:gd name="T6" fmla="*/ 947 w 969"/>
                <a:gd name="T7" fmla="*/ 10 h 107"/>
                <a:gd name="T8" fmla="*/ 959 w 969"/>
                <a:gd name="T9" fmla="*/ 22 h 107"/>
                <a:gd name="T10" fmla="*/ 966 w 969"/>
                <a:gd name="T11" fmla="*/ 36 h 107"/>
                <a:gd name="T12" fmla="*/ 969 w 969"/>
                <a:gd name="T13" fmla="*/ 53 h 107"/>
                <a:gd name="T14" fmla="*/ 966 w 969"/>
                <a:gd name="T15" fmla="*/ 71 h 107"/>
                <a:gd name="T16" fmla="*/ 959 w 969"/>
                <a:gd name="T17" fmla="*/ 84 h 107"/>
                <a:gd name="T18" fmla="*/ 947 w 969"/>
                <a:gd name="T19" fmla="*/ 96 h 107"/>
                <a:gd name="T20" fmla="*/ 933 w 969"/>
                <a:gd name="T21" fmla="*/ 103 h 107"/>
                <a:gd name="T22" fmla="*/ 916 w 969"/>
                <a:gd name="T23" fmla="*/ 107 h 107"/>
                <a:gd name="T24" fmla="*/ 53 w 969"/>
                <a:gd name="T25" fmla="*/ 107 h 107"/>
                <a:gd name="T26" fmla="*/ 36 w 969"/>
                <a:gd name="T27" fmla="*/ 103 h 107"/>
                <a:gd name="T28" fmla="*/ 22 w 969"/>
                <a:gd name="T29" fmla="*/ 96 h 107"/>
                <a:gd name="T30" fmla="*/ 10 w 969"/>
                <a:gd name="T31" fmla="*/ 84 h 107"/>
                <a:gd name="T32" fmla="*/ 3 w 969"/>
                <a:gd name="T33" fmla="*/ 71 h 107"/>
                <a:gd name="T34" fmla="*/ 0 w 969"/>
                <a:gd name="T35" fmla="*/ 53 h 107"/>
                <a:gd name="T36" fmla="*/ 3 w 969"/>
                <a:gd name="T37" fmla="*/ 36 h 107"/>
                <a:gd name="T38" fmla="*/ 10 w 969"/>
                <a:gd name="T39" fmla="*/ 22 h 107"/>
                <a:gd name="T40" fmla="*/ 22 w 969"/>
                <a:gd name="T41" fmla="*/ 10 h 107"/>
                <a:gd name="T42" fmla="*/ 36 w 969"/>
                <a:gd name="T43" fmla="*/ 2 h 107"/>
                <a:gd name="T44" fmla="*/ 53 w 969"/>
                <a:gd name="T4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9" h="107">
                  <a:moveTo>
                    <a:pt x="53" y="0"/>
                  </a:moveTo>
                  <a:lnTo>
                    <a:pt x="916" y="0"/>
                  </a:lnTo>
                  <a:lnTo>
                    <a:pt x="933" y="2"/>
                  </a:lnTo>
                  <a:lnTo>
                    <a:pt x="947" y="10"/>
                  </a:lnTo>
                  <a:lnTo>
                    <a:pt x="959" y="22"/>
                  </a:lnTo>
                  <a:lnTo>
                    <a:pt x="966" y="36"/>
                  </a:lnTo>
                  <a:lnTo>
                    <a:pt x="969" y="53"/>
                  </a:lnTo>
                  <a:lnTo>
                    <a:pt x="966" y="71"/>
                  </a:lnTo>
                  <a:lnTo>
                    <a:pt x="959" y="84"/>
                  </a:lnTo>
                  <a:lnTo>
                    <a:pt x="947" y="96"/>
                  </a:lnTo>
                  <a:lnTo>
                    <a:pt x="933" y="103"/>
                  </a:lnTo>
                  <a:lnTo>
                    <a:pt x="916" y="107"/>
                  </a:lnTo>
                  <a:lnTo>
                    <a:pt x="53" y="107"/>
                  </a:lnTo>
                  <a:lnTo>
                    <a:pt x="36" y="103"/>
                  </a:lnTo>
                  <a:lnTo>
                    <a:pt x="22" y="96"/>
                  </a:lnTo>
                  <a:lnTo>
                    <a:pt x="10" y="84"/>
                  </a:lnTo>
                  <a:lnTo>
                    <a:pt x="3" y="71"/>
                  </a:lnTo>
                  <a:lnTo>
                    <a:pt x="0" y="53"/>
                  </a:lnTo>
                  <a:lnTo>
                    <a:pt x="3" y="36"/>
                  </a:lnTo>
                  <a:lnTo>
                    <a:pt x="10" y="22"/>
                  </a:lnTo>
                  <a:lnTo>
                    <a:pt x="22" y="10"/>
                  </a:lnTo>
                  <a:lnTo>
                    <a:pt x="36" y="2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71" name="Freeform 102"/>
          <p:cNvSpPr>
            <a:spLocks noEditPoints="1"/>
          </p:cNvSpPr>
          <p:nvPr/>
        </p:nvSpPr>
        <p:spPr bwMode="auto">
          <a:xfrm>
            <a:off x="8401373" y="2203317"/>
            <a:ext cx="796687" cy="896116"/>
          </a:xfrm>
          <a:custGeom>
            <a:avLst/>
            <a:gdLst>
              <a:gd name="T0" fmla="*/ 2363 w 3010"/>
              <a:gd name="T1" fmla="*/ 2515 h 3384"/>
              <a:gd name="T2" fmla="*/ 2175 w 3010"/>
              <a:gd name="T3" fmla="*/ 2631 h 3384"/>
              <a:gd name="T4" fmla="*/ 2182 w 3010"/>
              <a:gd name="T5" fmla="*/ 2426 h 3384"/>
              <a:gd name="T6" fmla="*/ 234 w 3010"/>
              <a:gd name="T7" fmla="*/ 2589 h 3384"/>
              <a:gd name="T8" fmla="*/ 25 w 3010"/>
              <a:gd name="T9" fmla="*/ 2544 h 3384"/>
              <a:gd name="T10" fmla="*/ 224 w 3010"/>
              <a:gd name="T11" fmla="*/ 2426 h 3384"/>
              <a:gd name="T12" fmla="*/ 2005 w 3010"/>
              <a:gd name="T13" fmla="*/ 2408 h 3384"/>
              <a:gd name="T14" fmla="*/ 2101 w 3010"/>
              <a:gd name="T15" fmla="*/ 3201 h 3384"/>
              <a:gd name="T16" fmla="*/ 1686 w 3010"/>
              <a:gd name="T17" fmla="*/ 2329 h 3384"/>
              <a:gd name="T18" fmla="*/ 721 w 3010"/>
              <a:gd name="T19" fmla="*/ 2330 h 3384"/>
              <a:gd name="T20" fmla="*/ 306 w 3010"/>
              <a:gd name="T21" fmla="*/ 3201 h 3384"/>
              <a:gd name="T22" fmla="*/ 401 w 3010"/>
              <a:gd name="T23" fmla="*/ 2408 h 3384"/>
              <a:gd name="T24" fmla="*/ 1203 w 3010"/>
              <a:gd name="T25" fmla="*/ 2109 h 3384"/>
              <a:gd name="T26" fmla="*/ 1535 w 3010"/>
              <a:gd name="T27" fmla="*/ 2244 h 3384"/>
              <a:gd name="T28" fmla="*/ 1674 w 3010"/>
              <a:gd name="T29" fmla="*/ 2569 h 3384"/>
              <a:gd name="T30" fmla="*/ 781 w 3010"/>
              <a:gd name="T31" fmla="*/ 2367 h 3384"/>
              <a:gd name="T32" fmla="*/ 1045 w 3010"/>
              <a:gd name="T33" fmla="*/ 2136 h 3384"/>
              <a:gd name="T34" fmla="*/ 2258 w 3010"/>
              <a:gd name="T35" fmla="*/ 2107 h 3384"/>
              <a:gd name="T36" fmla="*/ 2307 w 3010"/>
              <a:gd name="T37" fmla="*/ 2269 h 3384"/>
              <a:gd name="T38" fmla="*/ 2155 w 3010"/>
              <a:gd name="T39" fmla="*/ 2348 h 3384"/>
              <a:gd name="T40" fmla="*/ 2045 w 3010"/>
              <a:gd name="T41" fmla="*/ 2217 h 3384"/>
              <a:gd name="T42" fmla="*/ 2155 w 3010"/>
              <a:gd name="T43" fmla="*/ 2087 h 3384"/>
              <a:gd name="T44" fmla="*/ 337 w 3010"/>
              <a:gd name="T45" fmla="*/ 2143 h 3384"/>
              <a:gd name="T46" fmla="*/ 320 w 3010"/>
              <a:gd name="T47" fmla="*/ 2311 h 3384"/>
              <a:gd name="T48" fmla="*/ 149 w 3010"/>
              <a:gd name="T49" fmla="*/ 2328 h 3384"/>
              <a:gd name="T50" fmla="*/ 100 w 3010"/>
              <a:gd name="T51" fmla="*/ 2166 h 3384"/>
              <a:gd name="T52" fmla="*/ 1776 w 3010"/>
              <a:gd name="T53" fmla="*/ 1842 h 3384"/>
              <a:gd name="T54" fmla="*/ 1967 w 3010"/>
              <a:gd name="T55" fmla="*/ 1971 h 3384"/>
              <a:gd name="T56" fmla="*/ 1907 w 3010"/>
              <a:gd name="T57" fmla="*/ 2191 h 3384"/>
              <a:gd name="T58" fmla="*/ 1675 w 3010"/>
              <a:gd name="T59" fmla="*/ 2211 h 3384"/>
              <a:gd name="T60" fmla="*/ 1577 w 3010"/>
              <a:gd name="T61" fmla="*/ 2005 h 3384"/>
              <a:gd name="T62" fmla="*/ 1741 w 3010"/>
              <a:gd name="T63" fmla="*/ 1845 h 3384"/>
              <a:gd name="T64" fmla="*/ 785 w 3010"/>
              <a:gd name="T65" fmla="*/ 1912 h 3384"/>
              <a:gd name="T66" fmla="*/ 805 w 3010"/>
              <a:gd name="T67" fmla="*/ 2140 h 3384"/>
              <a:gd name="T68" fmla="*/ 593 w 3010"/>
              <a:gd name="T69" fmla="*/ 2235 h 3384"/>
              <a:gd name="T70" fmla="*/ 430 w 3010"/>
              <a:gd name="T71" fmla="*/ 2076 h 3384"/>
              <a:gd name="T72" fmla="*/ 528 w 3010"/>
              <a:gd name="T73" fmla="*/ 1869 h 3384"/>
              <a:gd name="T74" fmla="*/ 1329 w 3010"/>
              <a:gd name="T75" fmla="*/ 1474 h 3384"/>
              <a:gd name="T76" fmla="*/ 1499 w 3010"/>
              <a:gd name="T77" fmla="*/ 1696 h 3384"/>
              <a:gd name="T78" fmla="*/ 1400 w 3010"/>
              <a:gd name="T79" fmla="*/ 1960 h 3384"/>
              <a:gd name="T80" fmla="*/ 1116 w 3010"/>
              <a:gd name="T81" fmla="*/ 2020 h 3384"/>
              <a:gd name="T82" fmla="*/ 916 w 3010"/>
              <a:gd name="T83" fmla="*/ 1823 h 3384"/>
              <a:gd name="T84" fmla="*/ 977 w 3010"/>
              <a:gd name="T85" fmla="*/ 1547 h 3384"/>
              <a:gd name="T86" fmla="*/ 1484 w 3010"/>
              <a:gd name="T87" fmla="*/ 120 h 3384"/>
              <a:gd name="T88" fmla="*/ 1288 w 3010"/>
              <a:gd name="T89" fmla="*/ 236 h 3384"/>
              <a:gd name="T90" fmla="*/ 1288 w 3010"/>
              <a:gd name="T91" fmla="*/ 980 h 3384"/>
              <a:gd name="T92" fmla="*/ 1484 w 3010"/>
              <a:gd name="T93" fmla="*/ 1097 h 3384"/>
              <a:gd name="T94" fmla="*/ 2769 w 3010"/>
              <a:gd name="T95" fmla="*/ 1073 h 3384"/>
              <a:gd name="T96" fmla="*/ 2888 w 3010"/>
              <a:gd name="T97" fmla="*/ 882 h 3384"/>
              <a:gd name="T98" fmla="*/ 2797 w 3010"/>
              <a:gd name="T99" fmla="*/ 161 h 3384"/>
              <a:gd name="T100" fmla="*/ 2668 w 3010"/>
              <a:gd name="T101" fmla="*/ 0 h 3384"/>
              <a:gd name="T102" fmla="*/ 2939 w 3010"/>
              <a:gd name="T103" fmla="*/ 130 h 3384"/>
              <a:gd name="T104" fmla="*/ 3007 w 3010"/>
              <a:gd name="T105" fmla="*/ 928 h 3384"/>
              <a:gd name="T106" fmla="*/ 2840 w 3010"/>
              <a:gd name="T107" fmla="*/ 1170 h 3384"/>
              <a:gd name="T108" fmla="*/ 1604 w 3010"/>
              <a:gd name="T109" fmla="*/ 1216 h 3384"/>
              <a:gd name="T110" fmla="*/ 1242 w 3010"/>
              <a:gd name="T111" fmla="*/ 1118 h 3384"/>
              <a:gd name="T112" fmla="*/ 1143 w 3010"/>
              <a:gd name="T113" fmla="*/ 334 h 3384"/>
              <a:gd name="T114" fmla="*/ 1275 w 3010"/>
              <a:gd name="T115" fmla="*/ 70 h 3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10" h="3384">
                <a:moveTo>
                  <a:pt x="2182" y="2426"/>
                </a:moveTo>
                <a:lnTo>
                  <a:pt x="2218" y="2428"/>
                </a:lnTo>
                <a:lnTo>
                  <a:pt x="2253" y="2438"/>
                </a:lnTo>
                <a:lnTo>
                  <a:pt x="2285" y="2451"/>
                </a:lnTo>
                <a:lnTo>
                  <a:pt x="2315" y="2468"/>
                </a:lnTo>
                <a:lnTo>
                  <a:pt x="2340" y="2490"/>
                </a:lnTo>
                <a:lnTo>
                  <a:pt x="2363" y="2515"/>
                </a:lnTo>
                <a:lnTo>
                  <a:pt x="2381" y="2544"/>
                </a:lnTo>
                <a:lnTo>
                  <a:pt x="2394" y="2576"/>
                </a:lnTo>
                <a:lnTo>
                  <a:pt x="2403" y="2610"/>
                </a:lnTo>
                <a:lnTo>
                  <a:pt x="2406" y="2645"/>
                </a:lnTo>
                <a:lnTo>
                  <a:pt x="2406" y="3047"/>
                </a:lnTo>
                <a:lnTo>
                  <a:pt x="2175" y="3047"/>
                </a:lnTo>
                <a:lnTo>
                  <a:pt x="2175" y="2631"/>
                </a:lnTo>
                <a:lnTo>
                  <a:pt x="2172" y="2589"/>
                </a:lnTo>
                <a:lnTo>
                  <a:pt x="2165" y="2548"/>
                </a:lnTo>
                <a:lnTo>
                  <a:pt x="2153" y="2509"/>
                </a:lnTo>
                <a:lnTo>
                  <a:pt x="2137" y="2471"/>
                </a:lnTo>
                <a:lnTo>
                  <a:pt x="2118" y="2435"/>
                </a:lnTo>
                <a:lnTo>
                  <a:pt x="2150" y="2428"/>
                </a:lnTo>
                <a:lnTo>
                  <a:pt x="2182" y="2426"/>
                </a:lnTo>
                <a:close/>
                <a:moveTo>
                  <a:pt x="224" y="2426"/>
                </a:moveTo>
                <a:lnTo>
                  <a:pt x="257" y="2428"/>
                </a:lnTo>
                <a:lnTo>
                  <a:pt x="287" y="2435"/>
                </a:lnTo>
                <a:lnTo>
                  <a:pt x="269" y="2471"/>
                </a:lnTo>
                <a:lnTo>
                  <a:pt x="253" y="2509"/>
                </a:lnTo>
                <a:lnTo>
                  <a:pt x="241" y="2548"/>
                </a:lnTo>
                <a:lnTo>
                  <a:pt x="234" y="2589"/>
                </a:lnTo>
                <a:lnTo>
                  <a:pt x="232" y="2631"/>
                </a:lnTo>
                <a:lnTo>
                  <a:pt x="232" y="3047"/>
                </a:lnTo>
                <a:lnTo>
                  <a:pt x="0" y="3047"/>
                </a:lnTo>
                <a:lnTo>
                  <a:pt x="0" y="2645"/>
                </a:lnTo>
                <a:lnTo>
                  <a:pt x="3" y="2610"/>
                </a:lnTo>
                <a:lnTo>
                  <a:pt x="11" y="2576"/>
                </a:lnTo>
                <a:lnTo>
                  <a:pt x="25" y="2544"/>
                </a:lnTo>
                <a:lnTo>
                  <a:pt x="44" y="2515"/>
                </a:lnTo>
                <a:lnTo>
                  <a:pt x="66" y="2490"/>
                </a:lnTo>
                <a:lnTo>
                  <a:pt x="92" y="2468"/>
                </a:lnTo>
                <a:lnTo>
                  <a:pt x="122" y="2450"/>
                </a:lnTo>
                <a:lnTo>
                  <a:pt x="154" y="2436"/>
                </a:lnTo>
                <a:lnTo>
                  <a:pt x="189" y="2428"/>
                </a:lnTo>
                <a:lnTo>
                  <a:pt x="224" y="2426"/>
                </a:lnTo>
                <a:close/>
                <a:moveTo>
                  <a:pt x="1776" y="2314"/>
                </a:moveTo>
                <a:lnTo>
                  <a:pt x="1820" y="2318"/>
                </a:lnTo>
                <a:lnTo>
                  <a:pt x="1862" y="2326"/>
                </a:lnTo>
                <a:lnTo>
                  <a:pt x="1902" y="2339"/>
                </a:lnTo>
                <a:lnTo>
                  <a:pt x="1940" y="2358"/>
                </a:lnTo>
                <a:lnTo>
                  <a:pt x="1975" y="2380"/>
                </a:lnTo>
                <a:lnTo>
                  <a:pt x="2005" y="2408"/>
                </a:lnTo>
                <a:lnTo>
                  <a:pt x="2032" y="2438"/>
                </a:lnTo>
                <a:lnTo>
                  <a:pt x="2055" y="2471"/>
                </a:lnTo>
                <a:lnTo>
                  <a:pt x="2074" y="2508"/>
                </a:lnTo>
                <a:lnTo>
                  <a:pt x="2089" y="2547"/>
                </a:lnTo>
                <a:lnTo>
                  <a:pt x="2097" y="2588"/>
                </a:lnTo>
                <a:lnTo>
                  <a:pt x="2101" y="2631"/>
                </a:lnTo>
                <a:lnTo>
                  <a:pt x="2101" y="3201"/>
                </a:lnTo>
                <a:lnTo>
                  <a:pt x="1747" y="3201"/>
                </a:lnTo>
                <a:lnTo>
                  <a:pt x="1747" y="2569"/>
                </a:lnTo>
                <a:lnTo>
                  <a:pt x="1744" y="2517"/>
                </a:lnTo>
                <a:lnTo>
                  <a:pt x="1735" y="2467"/>
                </a:lnTo>
                <a:lnTo>
                  <a:pt x="1723" y="2420"/>
                </a:lnTo>
                <a:lnTo>
                  <a:pt x="1706" y="2373"/>
                </a:lnTo>
                <a:lnTo>
                  <a:pt x="1686" y="2329"/>
                </a:lnTo>
                <a:lnTo>
                  <a:pt x="1714" y="2322"/>
                </a:lnTo>
                <a:lnTo>
                  <a:pt x="1745" y="2317"/>
                </a:lnTo>
                <a:lnTo>
                  <a:pt x="1776" y="2314"/>
                </a:lnTo>
                <a:close/>
                <a:moveTo>
                  <a:pt x="630" y="2314"/>
                </a:moveTo>
                <a:lnTo>
                  <a:pt x="661" y="2317"/>
                </a:lnTo>
                <a:lnTo>
                  <a:pt x="691" y="2322"/>
                </a:lnTo>
                <a:lnTo>
                  <a:pt x="721" y="2330"/>
                </a:lnTo>
                <a:lnTo>
                  <a:pt x="700" y="2374"/>
                </a:lnTo>
                <a:lnTo>
                  <a:pt x="682" y="2420"/>
                </a:lnTo>
                <a:lnTo>
                  <a:pt x="669" y="2468"/>
                </a:lnTo>
                <a:lnTo>
                  <a:pt x="661" y="2517"/>
                </a:lnTo>
                <a:lnTo>
                  <a:pt x="659" y="2569"/>
                </a:lnTo>
                <a:lnTo>
                  <a:pt x="659" y="3201"/>
                </a:lnTo>
                <a:lnTo>
                  <a:pt x="306" y="3201"/>
                </a:lnTo>
                <a:lnTo>
                  <a:pt x="306" y="2631"/>
                </a:lnTo>
                <a:lnTo>
                  <a:pt x="309" y="2588"/>
                </a:lnTo>
                <a:lnTo>
                  <a:pt x="318" y="2547"/>
                </a:lnTo>
                <a:lnTo>
                  <a:pt x="332" y="2508"/>
                </a:lnTo>
                <a:lnTo>
                  <a:pt x="350" y="2471"/>
                </a:lnTo>
                <a:lnTo>
                  <a:pt x="373" y="2438"/>
                </a:lnTo>
                <a:lnTo>
                  <a:pt x="401" y="2408"/>
                </a:lnTo>
                <a:lnTo>
                  <a:pt x="431" y="2380"/>
                </a:lnTo>
                <a:lnTo>
                  <a:pt x="466" y="2358"/>
                </a:lnTo>
                <a:lnTo>
                  <a:pt x="504" y="2339"/>
                </a:lnTo>
                <a:lnTo>
                  <a:pt x="543" y="2326"/>
                </a:lnTo>
                <a:lnTo>
                  <a:pt x="585" y="2318"/>
                </a:lnTo>
                <a:lnTo>
                  <a:pt x="630" y="2314"/>
                </a:lnTo>
                <a:close/>
                <a:moveTo>
                  <a:pt x="1203" y="2109"/>
                </a:moveTo>
                <a:lnTo>
                  <a:pt x="1258" y="2112"/>
                </a:lnTo>
                <a:lnTo>
                  <a:pt x="1310" y="2122"/>
                </a:lnTo>
                <a:lnTo>
                  <a:pt x="1362" y="2136"/>
                </a:lnTo>
                <a:lnTo>
                  <a:pt x="1410" y="2157"/>
                </a:lnTo>
                <a:lnTo>
                  <a:pt x="1455" y="2181"/>
                </a:lnTo>
                <a:lnTo>
                  <a:pt x="1497" y="2211"/>
                </a:lnTo>
                <a:lnTo>
                  <a:pt x="1535" y="2244"/>
                </a:lnTo>
                <a:lnTo>
                  <a:pt x="1570" y="2282"/>
                </a:lnTo>
                <a:lnTo>
                  <a:pt x="1600" y="2323"/>
                </a:lnTo>
                <a:lnTo>
                  <a:pt x="1625" y="2367"/>
                </a:lnTo>
                <a:lnTo>
                  <a:pt x="1646" y="2414"/>
                </a:lnTo>
                <a:lnTo>
                  <a:pt x="1661" y="2463"/>
                </a:lnTo>
                <a:lnTo>
                  <a:pt x="1670" y="2515"/>
                </a:lnTo>
                <a:lnTo>
                  <a:pt x="1674" y="2569"/>
                </a:lnTo>
                <a:lnTo>
                  <a:pt x="1674" y="3384"/>
                </a:lnTo>
                <a:lnTo>
                  <a:pt x="733" y="3384"/>
                </a:lnTo>
                <a:lnTo>
                  <a:pt x="733" y="2569"/>
                </a:lnTo>
                <a:lnTo>
                  <a:pt x="737" y="2515"/>
                </a:lnTo>
                <a:lnTo>
                  <a:pt x="746" y="2463"/>
                </a:lnTo>
                <a:lnTo>
                  <a:pt x="761" y="2414"/>
                </a:lnTo>
                <a:lnTo>
                  <a:pt x="781" y="2367"/>
                </a:lnTo>
                <a:lnTo>
                  <a:pt x="807" y="2323"/>
                </a:lnTo>
                <a:lnTo>
                  <a:pt x="836" y="2282"/>
                </a:lnTo>
                <a:lnTo>
                  <a:pt x="871" y="2244"/>
                </a:lnTo>
                <a:lnTo>
                  <a:pt x="910" y="2211"/>
                </a:lnTo>
                <a:lnTo>
                  <a:pt x="952" y="2181"/>
                </a:lnTo>
                <a:lnTo>
                  <a:pt x="997" y="2157"/>
                </a:lnTo>
                <a:lnTo>
                  <a:pt x="1045" y="2136"/>
                </a:lnTo>
                <a:lnTo>
                  <a:pt x="1095" y="2122"/>
                </a:lnTo>
                <a:lnTo>
                  <a:pt x="1149" y="2112"/>
                </a:lnTo>
                <a:lnTo>
                  <a:pt x="1203" y="2109"/>
                </a:lnTo>
                <a:close/>
                <a:moveTo>
                  <a:pt x="2182" y="2085"/>
                </a:moveTo>
                <a:lnTo>
                  <a:pt x="2210" y="2087"/>
                </a:lnTo>
                <a:lnTo>
                  <a:pt x="2235" y="2095"/>
                </a:lnTo>
                <a:lnTo>
                  <a:pt x="2258" y="2107"/>
                </a:lnTo>
                <a:lnTo>
                  <a:pt x="2278" y="2124"/>
                </a:lnTo>
                <a:lnTo>
                  <a:pt x="2295" y="2143"/>
                </a:lnTo>
                <a:lnTo>
                  <a:pt x="2307" y="2166"/>
                </a:lnTo>
                <a:lnTo>
                  <a:pt x="2315" y="2190"/>
                </a:lnTo>
                <a:lnTo>
                  <a:pt x="2318" y="2217"/>
                </a:lnTo>
                <a:lnTo>
                  <a:pt x="2315" y="2244"/>
                </a:lnTo>
                <a:lnTo>
                  <a:pt x="2307" y="2269"/>
                </a:lnTo>
                <a:lnTo>
                  <a:pt x="2295" y="2292"/>
                </a:lnTo>
                <a:lnTo>
                  <a:pt x="2278" y="2311"/>
                </a:lnTo>
                <a:lnTo>
                  <a:pt x="2258" y="2328"/>
                </a:lnTo>
                <a:lnTo>
                  <a:pt x="2235" y="2340"/>
                </a:lnTo>
                <a:lnTo>
                  <a:pt x="2210" y="2348"/>
                </a:lnTo>
                <a:lnTo>
                  <a:pt x="2182" y="2350"/>
                </a:lnTo>
                <a:lnTo>
                  <a:pt x="2155" y="2348"/>
                </a:lnTo>
                <a:lnTo>
                  <a:pt x="2129" y="2340"/>
                </a:lnTo>
                <a:lnTo>
                  <a:pt x="2106" y="2328"/>
                </a:lnTo>
                <a:lnTo>
                  <a:pt x="2086" y="2311"/>
                </a:lnTo>
                <a:lnTo>
                  <a:pt x="2069" y="2292"/>
                </a:lnTo>
                <a:lnTo>
                  <a:pt x="2056" y="2269"/>
                </a:lnTo>
                <a:lnTo>
                  <a:pt x="2048" y="2244"/>
                </a:lnTo>
                <a:lnTo>
                  <a:pt x="2045" y="2217"/>
                </a:lnTo>
                <a:lnTo>
                  <a:pt x="2048" y="2190"/>
                </a:lnTo>
                <a:lnTo>
                  <a:pt x="2056" y="2166"/>
                </a:lnTo>
                <a:lnTo>
                  <a:pt x="2069" y="2143"/>
                </a:lnTo>
                <a:lnTo>
                  <a:pt x="2086" y="2124"/>
                </a:lnTo>
                <a:lnTo>
                  <a:pt x="2106" y="2107"/>
                </a:lnTo>
                <a:lnTo>
                  <a:pt x="2129" y="2095"/>
                </a:lnTo>
                <a:lnTo>
                  <a:pt x="2155" y="2087"/>
                </a:lnTo>
                <a:lnTo>
                  <a:pt x="2182" y="2085"/>
                </a:lnTo>
                <a:close/>
                <a:moveTo>
                  <a:pt x="224" y="2085"/>
                </a:moveTo>
                <a:lnTo>
                  <a:pt x="252" y="2087"/>
                </a:lnTo>
                <a:lnTo>
                  <a:pt x="277" y="2095"/>
                </a:lnTo>
                <a:lnTo>
                  <a:pt x="300" y="2107"/>
                </a:lnTo>
                <a:lnTo>
                  <a:pt x="320" y="2124"/>
                </a:lnTo>
                <a:lnTo>
                  <a:pt x="337" y="2143"/>
                </a:lnTo>
                <a:lnTo>
                  <a:pt x="349" y="2166"/>
                </a:lnTo>
                <a:lnTo>
                  <a:pt x="358" y="2190"/>
                </a:lnTo>
                <a:lnTo>
                  <a:pt x="360" y="2217"/>
                </a:lnTo>
                <a:lnTo>
                  <a:pt x="358" y="2244"/>
                </a:lnTo>
                <a:lnTo>
                  <a:pt x="349" y="2269"/>
                </a:lnTo>
                <a:lnTo>
                  <a:pt x="337" y="2292"/>
                </a:lnTo>
                <a:lnTo>
                  <a:pt x="320" y="2311"/>
                </a:lnTo>
                <a:lnTo>
                  <a:pt x="300" y="2328"/>
                </a:lnTo>
                <a:lnTo>
                  <a:pt x="277" y="2340"/>
                </a:lnTo>
                <a:lnTo>
                  <a:pt x="252" y="2348"/>
                </a:lnTo>
                <a:lnTo>
                  <a:pt x="224" y="2350"/>
                </a:lnTo>
                <a:lnTo>
                  <a:pt x="197" y="2348"/>
                </a:lnTo>
                <a:lnTo>
                  <a:pt x="172" y="2340"/>
                </a:lnTo>
                <a:lnTo>
                  <a:pt x="149" y="2328"/>
                </a:lnTo>
                <a:lnTo>
                  <a:pt x="128" y="2311"/>
                </a:lnTo>
                <a:lnTo>
                  <a:pt x="112" y="2292"/>
                </a:lnTo>
                <a:lnTo>
                  <a:pt x="100" y="2269"/>
                </a:lnTo>
                <a:lnTo>
                  <a:pt x="91" y="2244"/>
                </a:lnTo>
                <a:lnTo>
                  <a:pt x="88" y="2217"/>
                </a:lnTo>
                <a:lnTo>
                  <a:pt x="91" y="2190"/>
                </a:lnTo>
                <a:lnTo>
                  <a:pt x="100" y="2166"/>
                </a:lnTo>
                <a:lnTo>
                  <a:pt x="112" y="2143"/>
                </a:lnTo>
                <a:lnTo>
                  <a:pt x="128" y="2124"/>
                </a:lnTo>
                <a:lnTo>
                  <a:pt x="149" y="2107"/>
                </a:lnTo>
                <a:lnTo>
                  <a:pt x="172" y="2095"/>
                </a:lnTo>
                <a:lnTo>
                  <a:pt x="197" y="2087"/>
                </a:lnTo>
                <a:lnTo>
                  <a:pt x="224" y="2085"/>
                </a:lnTo>
                <a:close/>
                <a:moveTo>
                  <a:pt x="1776" y="1842"/>
                </a:moveTo>
                <a:lnTo>
                  <a:pt x="1813" y="1845"/>
                </a:lnTo>
                <a:lnTo>
                  <a:pt x="1848" y="1854"/>
                </a:lnTo>
                <a:lnTo>
                  <a:pt x="1879" y="1869"/>
                </a:lnTo>
                <a:lnTo>
                  <a:pt x="1907" y="1889"/>
                </a:lnTo>
                <a:lnTo>
                  <a:pt x="1932" y="1912"/>
                </a:lnTo>
                <a:lnTo>
                  <a:pt x="1952" y="1940"/>
                </a:lnTo>
                <a:lnTo>
                  <a:pt x="1967" y="1971"/>
                </a:lnTo>
                <a:lnTo>
                  <a:pt x="1977" y="2005"/>
                </a:lnTo>
                <a:lnTo>
                  <a:pt x="1980" y="2040"/>
                </a:lnTo>
                <a:lnTo>
                  <a:pt x="1977" y="2076"/>
                </a:lnTo>
                <a:lnTo>
                  <a:pt x="1967" y="2109"/>
                </a:lnTo>
                <a:lnTo>
                  <a:pt x="1952" y="2140"/>
                </a:lnTo>
                <a:lnTo>
                  <a:pt x="1932" y="2168"/>
                </a:lnTo>
                <a:lnTo>
                  <a:pt x="1907" y="2191"/>
                </a:lnTo>
                <a:lnTo>
                  <a:pt x="1879" y="2211"/>
                </a:lnTo>
                <a:lnTo>
                  <a:pt x="1848" y="2226"/>
                </a:lnTo>
                <a:lnTo>
                  <a:pt x="1813" y="2235"/>
                </a:lnTo>
                <a:lnTo>
                  <a:pt x="1776" y="2239"/>
                </a:lnTo>
                <a:lnTo>
                  <a:pt x="1741" y="2235"/>
                </a:lnTo>
                <a:lnTo>
                  <a:pt x="1706" y="2226"/>
                </a:lnTo>
                <a:lnTo>
                  <a:pt x="1675" y="2211"/>
                </a:lnTo>
                <a:lnTo>
                  <a:pt x="1646" y="2191"/>
                </a:lnTo>
                <a:lnTo>
                  <a:pt x="1622" y="2168"/>
                </a:lnTo>
                <a:lnTo>
                  <a:pt x="1602" y="2140"/>
                </a:lnTo>
                <a:lnTo>
                  <a:pt x="1586" y="2109"/>
                </a:lnTo>
                <a:lnTo>
                  <a:pt x="1577" y="2076"/>
                </a:lnTo>
                <a:lnTo>
                  <a:pt x="1574" y="2040"/>
                </a:lnTo>
                <a:lnTo>
                  <a:pt x="1577" y="2005"/>
                </a:lnTo>
                <a:lnTo>
                  <a:pt x="1586" y="1971"/>
                </a:lnTo>
                <a:lnTo>
                  <a:pt x="1602" y="1940"/>
                </a:lnTo>
                <a:lnTo>
                  <a:pt x="1622" y="1912"/>
                </a:lnTo>
                <a:lnTo>
                  <a:pt x="1646" y="1889"/>
                </a:lnTo>
                <a:lnTo>
                  <a:pt x="1675" y="1869"/>
                </a:lnTo>
                <a:lnTo>
                  <a:pt x="1706" y="1854"/>
                </a:lnTo>
                <a:lnTo>
                  <a:pt x="1741" y="1845"/>
                </a:lnTo>
                <a:lnTo>
                  <a:pt x="1776" y="1842"/>
                </a:lnTo>
                <a:close/>
                <a:moveTo>
                  <a:pt x="630" y="1842"/>
                </a:moveTo>
                <a:lnTo>
                  <a:pt x="666" y="1845"/>
                </a:lnTo>
                <a:lnTo>
                  <a:pt x="700" y="1854"/>
                </a:lnTo>
                <a:lnTo>
                  <a:pt x="731" y="1869"/>
                </a:lnTo>
                <a:lnTo>
                  <a:pt x="760" y="1889"/>
                </a:lnTo>
                <a:lnTo>
                  <a:pt x="785" y="1912"/>
                </a:lnTo>
                <a:lnTo>
                  <a:pt x="805" y="1940"/>
                </a:lnTo>
                <a:lnTo>
                  <a:pt x="819" y="1971"/>
                </a:lnTo>
                <a:lnTo>
                  <a:pt x="829" y="2005"/>
                </a:lnTo>
                <a:lnTo>
                  <a:pt x="832" y="2040"/>
                </a:lnTo>
                <a:lnTo>
                  <a:pt x="829" y="2076"/>
                </a:lnTo>
                <a:lnTo>
                  <a:pt x="819" y="2109"/>
                </a:lnTo>
                <a:lnTo>
                  <a:pt x="805" y="2140"/>
                </a:lnTo>
                <a:lnTo>
                  <a:pt x="785" y="2168"/>
                </a:lnTo>
                <a:lnTo>
                  <a:pt x="760" y="2191"/>
                </a:lnTo>
                <a:lnTo>
                  <a:pt x="731" y="2211"/>
                </a:lnTo>
                <a:lnTo>
                  <a:pt x="700" y="2226"/>
                </a:lnTo>
                <a:lnTo>
                  <a:pt x="666" y="2235"/>
                </a:lnTo>
                <a:lnTo>
                  <a:pt x="630" y="2239"/>
                </a:lnTo>
                <a:lnTo>
                  <a:pt x="593" y="2235"/>
                </a:lnTo>
                <a:lnTo>
                  <a:pt x="559" y="2226"/>
                </a:lnTo>
                <a:lnTo>
                  <a:pt x="528" y="2211"/>
                </a:lnTo>
                <a:lnTo>
                  <a:pt x="499" y="2191"/>
                </a:lnTo>
                <a:lnTo>
                  <a:pt x="474" y="2168"/>
                </a:lnTo>
                <a:lnTo>
                  <a:pt x="454" y="2140"/>
                </a:lnTo>
                <a:lnTo>
                  <a:pt x="440" y="2109"/>
                </a:lnTo>
                <a:lnTo>
                  <a:pt x="430" y="2076"/>
                </a:lnTo>
                <a:lnTo>
                  <a:pt x="427" y="2040"/>
                </a:lnTo>
                <a:lnTo>
                  <a:pt x="430" y="2005"/>
                </a:lnTo>
                <a:lnTo>
                  <a:pt x="440" y="1971"/>
                </a:lnTo>
                <a:lnTo>
                  <a:pt x="454" y="1940"/>
                </a:lnTo>
                <a:lnTo>
                  <a:pt x="474" y="1912"/>
                </a:lnTo>
                <a:lnTo>
                  <a:pt x="499" y="1889"/>
                </a:lnTo>
                <a:lnTo>
                  <a:pt x="528" y="1869"/>
                </a:lnTo>
                <a:lnTo>
                  <a:pt x="559" y="1854"/>
                </a:lnTo>
                <a:lnTo>
                  <a:pt x="593" y="1845"/>
                </a:lnTo>
                <a:lnTo>
                  <a:pt x="630" y="1842"/>
                </a:lnTo>
                <a:close/>
                <a:moveTo>
                  <a:pt x="1203" y="1446"/>
                </a:moveTo>
                <a:lnTo>
                  <a:pt x="1248" y="1450"/>
                </a:lnTo>
                <a:lnTo>
                  <a:pt x="1289" y="1459"/>
                </a:lnTo>
                <a:lnTo>
                  <a:pt x="1329" y="1474"/>
                </a:lnTo>
                <a:lnTo>
                  <a:pt x="1366" y="1493"/>
                </a:lnTo>
                <a:lnTo>
                  <a:pt x="1400" y="1519"/>
                </a:lnTo>
                <a:lnTo>
                  <a:pt x="1429" y="1547"/>
                </a:lnTo>
                <a:lnTo>
                  <a:pt x="1454" y="1580"/>
                </a:lnTo>
                <a:lnTo>
                  <a:pt x="1475" y="1616"/>
                </a:lnTo>
                <a:lnTo>
                  <a:pt x="1490" y="1655"/>
                </a:lnTo>
                <a:lnTo>
                  <a:pt x="1499" y="1696"/>
                </a:lnTo>
                <a:lnTo>
                  <a:pt x="1502" y="1739"/>
                </a:lnTo>
                <a:lnTo>
                  <a:pt x="1499" y="1782"/>
                </a:lnTo>
                <a:lnTo>
                  <a:pt x="1490" y="1823"/>
                </a:lnTo>
                <a:lnTo>
                  <a:pt x="1475" y="1862"/>
                </a:lnTo>
                <a:lnTo>
                  <a:pt x="1454" y="1898"/>
                </a:lnTo>
                <a:lnTo>
                  <a:pt x="1429" y="1931"/>
                </a:lnTo>
                <a:lnTo>
                  <a:pt x="1400" y="1960"/>
                </a:lnTo>
                <a:lnTo>
                  <a:pt x="1366" y="1985"/>
                </a:lnTo>
                <a:lnTo>
                  <a:pt x="1329" y="2005"/>
                </a:lnTo>
                <a:lnTo>
                  <a:pt x="1289" y="2020"/>
                </a:lnTo>
                <a:lnTo>
                  <a:pt x="1248" y="2029"/>
                </a:lnTo>
                <a:lnTo>
                  <a:pt x="1203" y="2032"/>
                </a:lnTo>
                <a:lnTo>
                  <a:pt x="1158" y="2029"/>
                </a:lnTo>
                <a:lnTo>
                  <a:pt x="1116" y="2020"/>
                </a:lnTo>
                <a:lnTo>
                  <a:pt x="1076" y="2005"/>
                </a:lnTo>
                <a:lnTo>
                  <a:pt x="1040" y="1985"/>
                </a:lnTo>
                <a:lnTo>
                  <a:pt x="1006" y="1960"/>
                </a:lnTo>
                <a:lnTo>
                  <a:pt x="977" y="1931"/>
                </a:lnTo>
                <a:lnTo>
                  <a:pt x="952" y="1898"/>
                </a:lnTo>
                <a:lnTo>
                  <a:pt x="932" y="1862"/>
                </a:lnTo>
                <a:lnTo>
                  <a:pt x="916" y="1823"/>
                </a:lnTo>
                <a:lnTo>
                  <a:pt x="907" y="1782"/>
                </a:lnTo>
                <a:lnTo>
                  <a:pt x="903" y="1739"/>
                </a:lnTo>
                <a:lnTo>
                  <a:pt x="907" y="1696"/>
                </a:lnTo>
                <a:lnTo>
                  <a:pt x="916" y="1655"/>
                </a:lnTo>
                <a:lnTo>
                  <a:pt x="932" y="1616"/>
                </a:lnTo>
                <a:lnTo>
                  <a:pt x="952" y="1580"/>
                </a:lnTo>
                <a:lnTo>
                  <a:pt x="977" y="1547"/>
                </a:lnTo>
                <a:lnTo>
                  <a:pt x="1006" y="1519"/>
                </a:lnTo>
                <a:lnTo>
                  <a:pt x="1040" y="1493"/>
                </a:lnTo>
                <a:lnTo>
                  <a:pt x="1076" y="1474"/>
                </a:lnTo>
                <a:lnTo>
                  <a:pt x="1116" y="1459"/>
                </a:lnTo>
                <a:lnTo>
                  <a:pt x="1158" y="1450"/>
                </a:lnTo>
                <a:lnTo>
                  <a:pt x="1203" y="1446"/>
                </a:lnTo>
                <a:close/>
                <a:moveTo>
                  <a:pt x="1484" y="120"/>
                </a:moveTo>
                <a:lnTo>
                  <a:pt x="1448" y="123"/>
                </a:lnTo>
                <a:lnTo>
                  <a:pt x="1414" y="131"/>
                </a:lnTo>
                <a:lnTo>
                  <a:pt x="1383" y="144"/>
                </a:lnTo>
                <a:lnTo>
                  <a:pt x="1355" y="161"/>
                </a:lnTo>
                <a:lnTo>
                  <a:pt x="1328" y="183"/>
                </a:lnTo>
                <a:lnTo>
                  <a:pt x="1306" y="208"/>
                </a:lnTo>
                <a:lnTo>
                  <a:pt x="1288" y="236"/>
                </a:lnTo>
                <a:lnTo>
                  <a:pt x="1275" y="267"/>
                </a:lnTo>
                <a:lnTo>
                  <a:pt x="1266" y="299"/>
                </a:lnTo>
                <a:lnTo>
                  <a:pt x="1264" y="334"/>
                </a:lnTo>
                <a:lnTo>
                  <a:pt x="1264" y="882"/>
                </a:lnTo>
                <a:lnTo>
                  <a:pt x="1266" y="917"/>
                </a:lnTo>
                <a:lnTo>
                  <a:pt x="1275" y="950"/>
                </a:lnTo>
                <a:lnTo>
                  <a:pt x="1288" y="980"/>
                </a:lnTo>
                <a:lnTo>
                  <a:pt x="1306" y="1009"/>
                </a:lnTo>
                <a:lnTo>
                  <a:pt x="1328" y="1034"/>
                </a:lnTo>
                <a:lnTo>
                  <a:pt x="1355" y="1055"/>
                </a:lnTo>
                <a:lnTo>
                  <a:pt x="1383" y="1073"/>
                </a:lnTo>
                <a:lnTo>
                  <a:pt x="1414" y="1086"/>
                </a:lnTo>
                <a:lnTo>
                  <a:pt x="1448" y="1094"/>
                </a:lnTo>
                <a:lnTo>
                  <a:pt x="1484" y="1097"/>
                </a:lnTo>
                <a:lnTo>
                  <a:pt x="1728" y="1097"/>
                </a:lnTo>
                <a:lnTo>
                  <a:pt x="1728" y="1365"/>
                </a:lnTo>
                <a:lnTo>
                  <a:pt x="2002" y="1097"/>
                </a:lnTo>
                <a:lnTo>
                  <a:pt x="2668" y="1097"/>
                </a:lnTo>
                <a:lnTo>
                  <a:pt x="2704" y="1094"/>
                </a:lnTo>
                <a:lnTo>
                  <a:pt x="2737" y="1086"/>
                </a:lnTo>
                <a:lnTo>
                  <a:pt x="2769" y="1073"/>
                </a:lnTo>
                <a:lnTo>
                  <a:pt x="2797" y="1055"/>
                </a:lnTo>
                <a:lnTo>
                  <a:pt x="2822" y="1034"/>
                </a:lnTo>
                <a:lnTo>
                  <a:pt x="2844" y="1009"/>
                </a:lnTo>
                <a:lnTo>
                  <a:pt x="2862" y="980"/>
                </a:lnTo>
                <a:lnTo>
                  <a:pt x="2876" y="950"/>
                </a:lnTo>
                <a:lnTo>
                  <a:pt x="2884" y="917"/>
                </a:lnTo>
                <a:lnTo>
                  <a:pt x="2888" y="882"/>
                </a:lnTo>
                <a:lnTo>
                  <a:pt x="2888" y="334"/>
                </a:lnTo>
                <a:lnTo>
                  <a:pt x="2884" y="299"/>
                </a:lnTo>
                <a:lnTo>
                  <a:pt x="2876" y="267"/>
                </a:lnTo>
                <a:lnTo>
                  <a:pt x="2862" y="236"/>
                </a:lnTo>
                <a:lnTo>
                  <a:pt x="2844" y="208"/>
                </a:lnTo>
                <a:lnTo>
                  <a:pt x="2822" y="183"/>
                </a:lnTo>
                <a:lnTo>
                  <a:pt x="2797" y="161"/>
                </a:lnTo>
                <a:lnTo>
                  <a:pt x="2769" y="144"/>
                </a:lnTo>
                <a:lnTo>
                  <a:pt x="2737" y="131"/>
                </a:lnTo>
                <a:lnTo>
                  <a:pt x="2704" y="123"/>
                </a:lnTo>
                <a:lnTo>
                  <a:pt x="2668" y="120"/>
                </a:lnTo>
                <a:lnTo>
                  <a:pt x="1484" y="120"/>
                </a:lnTo>
                <a:close/>
                <a:moveTo>
                  <a:pt x="1484" y="0"/>
                </a:moveTo>
                <a:lnTo>
                  <a:pt x="2668" y="0"/>
                </a:lnTo>
                <a:lnTo>
                  <a:pt x="2714" y="3"/>
                </a:lnTo>
                <a:lnTo>
                  <a:pt x="2759" y="12"/>
                </a:lnTo>
                <a:lnTo>
                  <a:pt x="2801" y="27"/>
                </a:lnTo>
                <a:lnTo>
                  <a:pt x="2840" y="46"/>
                </a:lnTo>
                <a:lnTo>
                  <a:pt x="2877" y="70"/>
                </a:lnTo>
                <a:lnTo>
                  <a:pt x="2910" y="97"/>
                </a:lnTo>
                <a:lnTo>
                  <a:pt x="2939" y="130"/>
                </a:lnTo>
                <a:lnTo>
                  <a:pt x="2963" y="165"/>
                </a:lnTo>
                <a:lnTo>
                  <a:pt x="2983" y="204"/>
                </a:lnTo>
                <a:lnTo>
                  <a:pt x="2998" y="245"/>
                </a:lnTo>
                <a:lnTo>
                  <a:pt x="3007" y="288"/>
                </a:lnTo>
                <a:lnTo>
                  <a:pt x="3010" y="334"/>
                </a:lnTo>
                <a:lnTo>
                  <a:pt x="3010" y="882"/>
                </a:lnTo>
                <a:lnTo>
                  <a:pt x="3007" y="928"/>
                </a:lnTo>
                <a:lnTo>
                  <a:pt x="2998" y="971"/>
                </a:lnTo>
                <a:lnTo>
                  <a:pt x="2983" y="1012"/>
                </a:lnTo>
                <a:lnTo>
                  <a:pt x="2963" y="1051"/>
                </a:lnTo>
                <a:lnTo>
                  <a:pt x="2939" y="1086"/>
                </a:lnTo>
                <a:lnTo>
                  <a:pt x="2910" y="1118"/>
                </a:lnTo>
                <a:lnTo>
                  <a:pt x="2877" y="1146"/>
                </a:lnTo>
                <a:lnTo>
                  <a:pt x="2840" y="1170"/>
                </a:lnTo>
                <a:lnTo>
                  <a:pt x="2801" y="1190"/>
                </a:lnTo>
                <a:lnTo>
                  <a:pt x="2759" y="1204"/>
                </a:lnTo>
                <a:lnTo>
                  <a:pt x="2714" y="1213"/>
                </a:lnTo>
                <a:lnTo>
                  <a:pt x="2668" y="1216"/>
                </a:lnTo>
                <a:lnTo>
                  <a:pt x="2053" y="1216"/>
                </a:lnTo>
                <a:lnTo>
                  <a:pt x="1604" y="1654"/>
                </a:lnTo>
                <a:lnTo>
                  <a:pt x="1604" y="1216"/>
                </a:lnTo>
                <a:lnTo>
                  <a:pt x="1484" y="1216"/>
                </a:lnTo>
                <a:lnTo>
                  <a:pt x="1437" y="1213"/>
                </a:lnTo>
                <a:lnTo>
                  <a:pt x="1393" y="1204"/>
                </a:lnTo>
                <a:lnTo>
                  <a:pt x="1351" y="1190"/>
                </a:lnTo>
                <a:lnTo>
                  <a:pt x="1312" y="1170"/>
                </a:lnTo>
                <a:lnTo>
                  <a:pt x="1275" y="1146"/>
                </a:lnTo>
                <a:lnTo>
                  <a:pt x="1242" y="1118"/>
                </a:lnTo>
                <a:lnTo>
                  <a:pt x="1214" y="1086"/>
                </a:lnTo>
                <a:lnTo>
                  <a:pt x="1189" y="1051"/>
                </a:lnTo>
                <a:lnTo>
                  <a:pt x="1169" y="1012"/>
                </a:lnTo>
                <a:lnTo>
                  <a:pt x="1154" y="971"/>
                </a:lnTo>
                <a:lnTo>
                  <a:pt x="1146" y="928"/>
                </a:lnTo>
                <a:lnTo>
                  <a:pt x="1143" y="882"/>
                </a:lnTo>
                <a:lnTo>
                  <a:pt x="1143" y="334"/>
                </a:lnTo>
                <a:lnTo>
                  <a:pt x="1145" y="288"/>
                </a:lnTo>
                <a:lnTo>
                  <a:pt x="1154" y="245"/>
                </a:lnTo>
                <a:lnTo>
                  <a:pt x="1169" y="204"/>
                </a:lnTo>
                <a:lnTo>
                  <a:pt x="1189" y="165"/>
                </a:lnTo>
                <a:lnTo>
                  <a:pt x="1213" y="130"/>
                </a:lnTo>
                <a:lnTo>
                  <a:pt x="1242" y="97"/>
                </a:lnTo>
                <a:lnTo>
                  <a:pt x="1275" y="70"/>
                </a:lnTo>
                <a:lnTo>
                  <a:pt x="1312" y="46"/>
                </a:lnTo>
                <a:lnTo>
                  <a:pt x="1350" y="27"/>
                </a:lnTo>
                <a:lnTo>
                  <a:pt x="1393" y="12"/>
                </a:lnTo>
                <a:lnTo>
                  <a:pt x="1437" y="3"/>
                </a:lnTo>
                <a:lnTo>
                  <a:pt x="148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72" name="Freeform 107"/>
          <p:cNvSpPr>
            <a:spLocks noEditPoints="1"/>
          </p:cNvSpPr>
          <p:nvPr/>
        </p:nvSpPr>
        <p:spPr bwMode="auto">
          <a:xfrm>
            <a:off x="8425450" y="3708323"/>
            <a:ext cx="883075" cy="854434"/>
          </a:xfrm>
          <a:custGeom>
            <a:avLst/>
            <a:gdLst>
              <a:gd name="T0" fmla="*/ 1767 w 3666"/>
              <a:gd name="T1" fmla="*/ 3297 h 3543"/>
              <a:gd name="T2" fmla="*/ 1920 w 3666"/>
              <a:gd name="T3" fmla="*/ 3417 h 3543"/>
              <a:gd name="T4" fmla="*/ 2002 w 3666"/>
              <a:gd name="T5" fmla="*/ 3242 h 3543"/>
              <a:gd name="T6" fmla="*/ 547 w 3666"/>
              <a:gd name="T7" fmla="*/ 3185 h 3543"/>
              <a:gd name="T8" fmla="*/ 504 w 3666"/>
              <a:gd name="T9" fmla="*/ 3374 h 3543"/>
              <a:gd name="T10" fmla="*/ 697 w 3666"/>
              <a:gd name="T11" fmla="*/ 3374 h 3543"/>
              <a:gd name="T12" fmla="*/ 655 w 3666"/>
              <a:gd name="T13" fmla="*/ 3185 h 3543"/>
              <a:gd name="T14" fmla="*/ 2065 w 3666"/>
              <a:gd name="T15" fmla="*/ 3122 h 3543"/>
              <a:gd name="T16" fmla="*/ 2110 w 3666"/>
              <a:gd name="T17" fmla="*/ 3410 h 3543"/>
              <a:gd name="T18" fmla="*/ 1851 w 3666"/>
              <a:gd name="T19" fmla="*/ 3540 h 3543"/>
              <a:gd name="T20" fmla="*/ 1647 w 3666"/>
              <a:gd name="T21" fmla="*/ 3337 h 3543"/>
              <a:gd name="T22" fmla="*/ 1777 w 3666"/>
              <a:gd name="T23" fmla="*/ 3077 h 3543"/>
              <a:gd name="T24" fmla="*/ 747 w 3666"/>
              <a:gd name="T25" fmla="*/ 3097 h 3543"/>
              <a:gd name="T26" fmla="*/ 834 w 3666"/>
              <a:gd name="T27" fmla="*/ 3374 h 3543"/>
              <a:gd name="T28" fmla="*/ 601 w 3666"/>
              <a:gd name="T29" fmla="*/ 3543 h 3543"/>
              <a:gd name="T30" fmla="*/ 367 w 3666"/>
              <a:gd name="T31" fmla="*/ 3374 h 3543"/>
              <a:gd name="T32" fmla="*/ 455 w 3666"/>
              <a:gd name="T33" fmla="*/ 3097 h 3543"/>
              <a:gd name="T34" fmla="*/ 2456 w 3666"/>
              <a:gd name="T35" fmla="*/ 3157 h 3543"/>
              <a:gd name="T36" fmla="*/ 2205 w 3666"/>
              <a:gd name="T37" fmla="*/ 3208 h 3543"/>
              <a:gd name="T38" fmla="*/ 1977 w 3666"/>
              <a:gd name="T39" fmla="*/ 2982 h 3543"/>
              <a:gd name="T40" fmla="*/ 1662 w 3666"/>
              <a:gd name="T41" fmla="*/ 3065 h 3543"/>
              <a:gd name="T42" fmla="*/ 900 w 3666"/>
              <a:gd name="T43" fmla="*/ 3167 h 3543"/>
              <a:gd name="T44" fmla="*/ 644 w 3666"/>
              <a:gd name="T45" fmla="*/ 2973 h 3543"/>
              <a:gd name="T46" fmla="*/ 344 w 3666"/>
              <a:gd name="T47" fmla="*/ 3096 h 3543"/>
              <a:gd name="T48" fmla="*/ 44 w 3666"/>
              <a:gd name="T49" fmla="*/ 3223 h 3543"/>
              <a:gd name="T50" fmla="*/ 1741 w 3666"/>
              <a:gd name="T51" fmla="*/ 2240 h 3543"/>
              <a:gd name="T52" fmla="*/ 2225 w 3666"/>
              <a:gd name="T53" fmla="*/ 2609 h 3543"/>
              <a:gd name="T54" fmla="*/ 1757 w 3666"/>
              <a:gd name="T55" fmla="*/ 2230 h 3543"/>
              <a:gd name="T56" fmla="*/ 1595 w 3666"/>
              <a:gd name="T57" fmla="*/ 1977 h 3543"/>
              <a:gd name="T58" fmla="*/ 1945 w 3666"/>
              <a:gd name="T59" fmla="*/ 2139 h 3543"/>
              <a:gd name="T60" fmla="*/ 0 w 3666"/>
              <a:gd name="T61" fmla="*/ 2802 h 3543"/>
              <a:gd name="T62" fmla="*/ 119 w 3666"/>
              <a:gd name="T63" fmla="*/ 1886 h 3543"/>
              <a:gd name="T64" fmla="*/ 2049 w 3666"/>
              <a:gd name="T65" fmla="*/ 1519 h 3543"/>
              <a:gd name="T66" fmla="*/ 2171 w 3666"/>
              <a:gd name="T67" fmla="*/ 1616 h 3543"/>
              <a:gd name="T68" fmla="*/ 2237 w 3666"/>
              <a:gd name="T69" fmla="*/ 1475 h 3543"/>
              <a:gd name="T70" fmla="*/ 2405 w 3666"/>
              <a:gd name="T71" fmla="*/ 410 h 3543"/>
              <a:gd name="T72" fmla="*/ 2340 w 3666"/>
              <a:gd name="T73" fmla="*/ 1459 h 3543"/>
              <a:gd name="T74" fmla="*/ 2855 w 3666"/>
              <a:gd name="T75" fmla="*/ 1977 h 3543"/>
              <a:gd name="T76" fmla="*/ 2207 w 3666"/>
              <a:gd name="T77" fmla="*/ 1710 h 3543"/>
              <a:gd name="T78" fmla="*/ 1974 w 3666"/>
              <a:gd name="T79" fmla="*/ 1620 h 3543"/>
              <a:gd name="T80" fmla="*/ 2007 w 3666"/>
              <a:gd name="T81" fmla="*/ 1376 h 3543"/>
              <a:gd name="T82" fmla="*/ 2386 w 3666"/>
              <a:gd name="T83" fmla="*/ 408 h 3543"/>
              <a:gd name="T84" fmla="*/ 2827 w 3666"/>
              <a:gd name="T85" fmla="*/ 160 h 3543"/>
              <a:gd name="T86" fmla="*/ 3406 w 3666"/>
              <a:gd name="T87" fmla="*/ 670 h 3543"/>
              <a:gd name="T88" fmla="*/ 3663 w 3666"/>
              <a:gd name="T89" fmla="*/ 1414 h 3543"/>
              <a:gd name="T90" fmla="*/ 3515 w 3666"/>
              <a:gd name="T91" fmla="*/ 2179 h 3543"/>
              <a:gd name="T92" fmla="*/ 3035 w 3666"/>
              <a:gd name="T93" fmla="*/ 2751 h 3543"/>
              <a:gd name="T94" fmla="*/ 2773 w 3666"/>
              <a:gd name="T95" fmla="*/ 2676 h 3543"/>
              <a:gd name="T96" fmla="*/ 3272 w 3666"/>
              <a:gd name="T97" fmla="*/ 2201 h 3543"/>
              <a:gd name="T98" fmla="*/ 3462 w 3666"/>
              <a:gd name="T99" fmla="*/ 1519 h 3543"/>
              <a:gd name="T100" fmla="*/ 3267 w 3666"/>
              <a:gd name="T101" fmla="*/ 830 h 3543"/>
              <a:gd name="T102" fmla="*/ 2759 w 3666"/>
              <a:gd name="T103" fmla="*/ 354 h 3543"/>
              <a:gd name="T104" fmla="*/ 2055 w 3666"/>
              <a:gd name="T105" fmla="*/ 206 h 3543"/>
              <a:gd name="T106" fmla="*/ 1388 w 3666"/>
              <a:gd name="T107" fmla="*/ 447 h 3543"/>
              <a:gd name="T108" fmla="*/ 946 w 3666"/>
              <a:gd name="T109" fmla="*/ 987 h 3543"/>
              <a:gd name="T110" fmla="*/ 843 w 3666"/>
              <a:gd name="T111" fmla="*/ 1662 h 3543"/>
              <a:gd name="T112" fmla="*/ 662 w 3666"/>
              <a:gd name="T113" fmla="*/ 1213 h 3543"/>
              <a:gd name="T114" fmla="*/ 1009 w 3666"/>
              <a:gd name="T115" fmla="*/ 516 h 3543"/>
              <a:gd name="T116" fmla="*/ 1651 w 3666"/>
              <a:gd name="T117" fmla="*/ 83 h 3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666" h="3543">
                <a:moveTo>
                  <a:pt x="1891" y="3173"/>
                </a:moveTo>
                <a:lnTo>
                  <a:pt x="1863" y="3176"/>
                </a:lnTo>
                <a:lnTo>
                  <a:pt x="1836" y="3185"/>
                </a:lnTo>
                <a:lnTo>
                  <a:pt x="1814" y="3200"/>
                </a:lnTo>
                <a:lnTo>
                  <a:pt x="1795" y="3220"/>
                </a:lnTo>
                <a:lnTo>
                  <a:pt x="1781" y="3242"/>
                </a:lnTo>
                <a:lnTo>
                  <a:pt x="1771" y="3269"/>
                </a:lnTo>
                <a:lnTo>
                  <a:pt x="1767" y="3297"/>
                </a:lnTo>
                <a:lnTo>
                  <a:pt x="1771" y="3325"/>
                </a:lnTo>
                <a:lnTo>
                  <a:pt x="1781" y="3351"/>
                </a:lnTo>
                <a:lnTo>
                  <a:pt x="1795" y="3374"/>
                </a:lnTo>
                <a:lnTo>
                  <a:pt x="1814" y="3393"/>
                </a:lnTo>
                <a:lnTo>
                  <a:pt x="1836" y="3408"/>
                </a:lnTo>
                <a:lnTo>
                  <a:pt x="1863" y="3417"/>
                </a:lnTo>
                <a:lnTo>
                  <a:pt x="1891" y="3420"/>
                </a:lnTo>
                <a:lnTo>
                  <a:pt x="1920" y="3417"/>
                </a:lnTo>
                <a:lnTo>
                  <a:pt x="1945" y="3408"/>
                </a:lnTo>
                <a:lnTo>
                  <a:pt x="1969" y="3393"/>
                </a:lnTo>
                <a:lnTo>
                  <a:pt x="1987" y="3374"/>
                </a:lnTo>
                <a:lnTo>
                  <a:pt x="2002" y="3351"/>
                </a:lnTo>
                <a:lnTo>
                  <a:pt x="2011" y="3325"/>
                </a:lnTo>
                <a:lnTo>
                  <a:pt x="2014" y="3297"/>
                </a:lnTo>
                <a:lnTo>
                  <a:pt x="2011" y="3269"/>
                </a:lnTo>
                <a:lnTo>
                  <a:pt x="2002" y="3242"/>
                </a:lnTo>
                <a:lnTo>
                  <a:pt x="1987" y="3220"/>
                </a:lnTo>
                <a:lnTo>
                  <a:pt x="1969" y="3200"/>
                </a:lnTo>
                <a:lnTo>
                  <a:pt x="1945" y="3185"/>
                </a:lnTo>
                <a:lnTo>
                  <a:pt x="1920" y="3176"/>
                </a:lnTo>
                <a:lnTo>
                  <a:pt x="1891" y="3173"/>
                </a:lnTo>
                <a:close/>
                <a:moveTo>
                  <a:pt x="601" y="3173"/>
                </a:moveTo>
                <a:lnTo>
                  <a:pt x="572" y="3176"/>
                </a:lnTo>
                <a:lnTo>
                  <a:pt x="547" y="3185"/>
                </a:lnTo>
                <a:lnTo>
                  <a:pt x="523" y="3200"/>
                </a:lnTo>
                <a:lnTo>
                  <a:pt x="504" y="3220"/>
                </a:lnTo>
                <a:lnTo>
                  <a:pt x="490" y="3242"/>
                </a:lnTo>
                <a:lnTo>
                  <a:pt x="481" y="3269"/>
                </a:lnTo>
                <a:lnTo>
                  <a:pt x="478" y="3297"/>
                </a:lnTo>
                <a:lnTo>
                  <a:pt x="481" y="3325"/>
                </a:lnTo>
                <a:lnTo>
                  <a:pt x="490" y="3351"/>
                </a:lnTo>
                <a:lnTo>
                  <a:pt x="504" y="3374"/>
                </a:lnTo>
                <a:lnTo>
                  <a:pt x="523" y="3393"/>
                </a:lnTo>
                <a:lnTo>
                  <a:pt x="547" y="3408"/>
                </a:lnTo>
                <a:lnTo>
                  <a:pt x="572" y="3417"/>
                </a:lnTo>
                <a:lnTo>
                  <a:pt x="601" y="3420"/>
                </a:lnTo>
                <a:lnTo>
                  <a:pt x="629" y="3417"/>
                </a:lnTo>
                <a:lnTo>
                  <a:pt x="655" y="3408"/>
                </a:lnTo>
                <a:lnTo>
                  <a:pt x="678" y="3393"/>
                </a:lnTo>
                <a:lnTo>
                  <a:pt x="697" y="3374"/>
                </a:lnTo>
                <a:lnTo>
                  <a:pt x="712" y="3351"/>
                </a:lnTo>
                <a:lnTo>
                  <a:pt x="721" y="3325"/>
                </a:lnTo>
                <a:lnTo>
                  <a:pt x="724" y="3297"/>
                </a:lnTo>
                <a:lnTo>
                  <a:pt x="721" y="3269"/>
                </a:lnTo>
                <a:lnTo>
                  <a:pt x="712" y="3242"/>
                </a:lnTo>
                <a:lnTo>
                  <a:pt x="697" y="3220"/>
                </a:lnTo>
                <a:lnTo>
                  <a:pt x="678" y="3200"/>
                </a:lnTo>
                <a:lnTo>
                  <a:pt x="655" y="3185"/>
                </a:lnTo>
                <a:lnTo>
                  <a:pt x="629" y="3176"/>
                </a:lnTo>
                <a:lnTo>
                  <a:pt x="601" y="3173"/>
                </a:lnTo>
                <a:close/>
                <a:moveTo>
                  <a:pt x="1891" y="3050"/>
                </a:moveTo>
                <a:lnTo>
                  <a:pt x="1931" y="3053"/>
                </a:lnTo>
                <a:lnTo>
                  <a:pt x="1969" y="3063"/>
                </a:lnTo>
                <a:lnTo>
                  <a:pt x="2004" y="3077"/>
                </a:lnTo>
                <a:lnTo>
                  <a:pt x="2036" y="3097"/>
                </a:lnTo>
                <a:lnTo>
                  <a:pt x="2065" y="3122"/>
                </a:lnTo>
                <a:lnTo>
                  <a:pt x="2090" y="3151"/>
                </a:lnTo>
                <a:lnTo>
                  <a:pt x="2110" y="3183"/>
                </a:lnTo>
                <a:lnTo>
                  <a:pt x="2125" y="3219"/>
                </a:lnTo>
                <a:lnTo>
                  <a:pt x="2134" y="3256"/>
                </a:lnTo>
                <a:lnTo>
                  <a:pt x="2137" y="3297"/>
                </a:lnTo>
                <a:lnTo>
                  <a:pt x="2134" y="3337"/>
                </a:lnTo>
                <a:lnTo>
                  <a:pt x="2125" y="3374"/>
                </a:lnTo>
                <a:lnTo>
                  <a:pt x="2110" y="3410"/>
                </a:lnTo>
                <a:lnTo>
                  <a:pt x="2090" y="3442"/>
                </a:lnTo>
                <a:lnTo>
                  <a:pt x="2065" y="3471"/>
                </a:lnTo>
                <a:lnTo>
                  <a:pt x="2036" y="3496"/>
                </a:lnTo>
                <a:lnTo>
                  <a:pt x="2004" y="3516"/>
                </a:lnTo>
                <a:lnTo>
                  <a:pt x="1969" y="3531"/>
                </a:lnTo>
                <a:lnTo>
                  <a:pt x="1931" y="3540"/>
                </a:lnTo>
                <a:lnTo>
                  <a:pt x="1891" y="3543"/>
                </a:lnTo>
                <a:lnTo>
                  <a:pt x="1851" y="3540"/>
                </a:lnTo>
                <a:lnTo>
                  <a:pt x="1813" y="3531"/>
                </a:lnTo>
                <a:lnTo>
                  <a:pt x="1777" y="3516"/>
                </a:lnTo>
                <a:lnTo>
                  <a:pt x="1745" y="3496"/>
                </a:lnTo>
                <a:lnTo>
                  <a:pt x="1716" y="3471"/>
                </a:lnTo>
                <a:lnTo>
                  <a:pt x="1692" y="3442"/>
                </a:lnTo>
                <a:lnTo>
                  <a:pt x="1672" y="3410"/>
                </a:lnTo>
                <a:lnTo>
                  <a:pt x="1656" y="3374"/>
                </a:lnTo>
                <a:lnTo>
                  <a:pt x="1647" y="3337"/>
                </a:lnTo>
                <a:lnTo>
                  <a:pt x="1644" y="3297"/>
                </a:lnTo>
                <a:lnTo>
                  <a:pt x="1647" y="3256"/>
                </a:lnTo>
                <a:lnTo>
                  <a:pt x="1656" y="3219"/>
                </a:lnTo>
                <a:lnTo>
                  <a:pt x="1672" y="3183"/>
                </a:lnTo>
                <a:lnTo>
                  <a:pt x="1692" y="3151"/>
                </a:lnTo>
                <a:lnTo>
                  <a:pt x="1716" y="3122"/>
                </a:lnTo>
                <a:lnTo>
                  <a:pt x="1745" y="3097"/>
                </a:lnTo>
                <a:lnTo>
                  <a:pt x="1777" y="3077"/>
                </a:lnTo>
                <a:lnTo>
                  <a:pt x="1813" y="3063"/>
                </a:lnTo>
                <a:lnTo>
                  <a:pt x="1851" y="3053"/>
                </a:lnTo>
                <a:lnTo>
                  <a:pt x="1891" y="3050"/>
                </a:lnTo>
                <a:close/>
                <a:moveTo>
                  <a:pt x="601" y="3050"/>
                </a:moveTo>
                <a:lnTo>
                  <a:pt x="641" y="3053"/>
                </a:lnTo>
                <a:lnTo>
                  <a:pt x="679" y="3063"/>
                </a:lnTo>
                <a:lnTo>
                  <a:pt x="714" y="3077"/>
                </a:lnTo>
                <a:lnTo>
                  <a:pt x="747" y="3097"/>
                </a:lnTo>
                <a:lnTo>
                  <a:pt x="775" y="3122"/>
                </a:lnTo>
                <a:lnTo>
                  <a:pt x="800" y="3151"/>
                </a:lnTo>
                <a:lnTo>
                  <a:pt x="820" y="3183"/>
                </a:lnTo>
                <a:lnTo>
                  <a:pt x="834" y="3219"/>
                </a:lnTo>
                <a:lnTo>
                  <a:pt x="844" y="3256"/>
                </a:lnTo>
                <a:lnTo>
                  <a:pt x="848" y="3297"/>
                </a:lnTo>
                <a:lnTo>
                  <a:pt x="844" y="3337"/>
                </a:lnTo>
                <a:lnTo>
                  <a:pt x="834" y="3374"/>
                </a:lnTo>
                <a:lnTo>
                  <a:pt x="820" y="3410"/>
                </a:lnTo>
                <a:lnTo>
                  <a:pt x="800" y="3442"/>
                </a:lnTo>
                <a:lnTo>
                  <a:pt x="775" y="3471"/>
                </a:lnTo>
                <a:lnTo>
                  <a:pt x="747" y="3496"/>
                </a:lnTo>
                <a:lnTo>
                  <a:pt x="714" y="3516"/>
                </a:lnTo>
                <a:lnTo>
                  <a:pt x="679" y="3531"/>
                </a:lnTo>
                <a:lnTo>
                  <a:pt x="641" y="3540"/>
                </a:lnTo>
                <a:lnTo>
                  <a:pt x="601" y="3543"/>
                </a:lnTo>
                <a:lnTo>
                  <a:pt x="561" y="3540"/>
                </a:lnTo>
                <a:lnTo>
                  <a:pt x="523" y="3531"/>
                </a:lnTo>
                <a:lnTo>
                  <a:pt x="488" y="3516"/>
                </a:lnTo>
                <a:lnTo>
                  <a:pt x="455" y="3496"/>
                </a:lnTo>
                <a:lnTo>
                  <a:pt x="427" y="3471"/>
                </a:lnTo>
                <a:lnTo>
                  <a:pt x="402" y="3442"/>
                </a:lnTo>
                <a:lnTo>
                  <a:pt x="381" y="3410"/>
                </a:lnTo>
                <a:lnTo>
                  <a:pt x="367" y="3374"/>
                </a:lnTo>
                <a:lnTo>
                  <a:pt x="358" y="3337"/>
                </a:lnTo>
                <a:lnTo>
                  <a:pt x="354" y="3297"/>
                </a:lnTo>
                <a:lnTo>
                  <a:pt x="358" y="3256"/>
                </a:lnTo>
                <a:lnTo>
                  <a:pt x="367" y="3219"/>
                </a:lnTo>
                <a:lnTo>
                  <a:pt x="381" y="3183"/>
                </a:lnTo>
                <a:lnTo>
                  <a:pt x="402" y="3151"/>
                </a:lnTo>
                <a:lnTo>
                  <a:pt x="427" y="3122"/>
                </a:lnTo>
                <a:lnTo>
                  <a:pt x="455" y="3097"/>
                </a:lnTo>
                <a:lnTo>
                  <a:pt x="488" y="3077"/>
                </a:lnTo>
                <a:lnTo>
                  <a:pt x="523" y="3063"/>
                </a:lnTo>
                <a:lnTo>
                  <a:pt x="561" y="3053"/>
                </a:lnTo>
                <a:lnTo>
                  <a:pt x="601" y="3050"/>
                </a:lnTo>
                <a:close/>
                <a:moveTo>
                  <a:pt x="0" y="2867"/>
                </a:moveTo>
                <a:lnTo>
                  <a:pt x="2460" y="2867"/>
                </a:lnTo>
                <a:lnTo>
                  <a:pt x="2460" y="3131"/>
                </a:lnTo>
                <a:lnTo>
                  <a:pt x="2456" y="3157"/>
                </a:lnTo>
                <a:lnTo>
                  <a:pt x="2447" y="3183"/>
                </a:lnTo>
                <a:lnTo>
                  <a:pt x="2434" y="3205"/>
                </a:lnTo>
                <a:lnTo>
                  <a:pt x="2415" y="3223"/>
                </a:lnTo>
                <a:lnTo>
                  <a:pt x="2393" y="3238"/>
                </a:lnTo>
                <a:lnTo>
                  <a:pt x="2368" y="3246"/>
                </a:lnTo>
                <a:lnTo>
                  <a:pt x="2341" y="3250"/>
                </a:lnTo>
                <a:lnTo>
                  <a:pt x="2214" y="3250"/>
                </a:lnTo>
                <a:lnTo>
                  <a:pt x="2205" y="3208"/>
                </a:lnTo>
                <a:lnTo>
                  <a:pt x="2191" y="3167"/>
                </a:lnTo>
                <a:lnTo>
                  <a:pt x="2172" y="3131"/>
                </a:lnTo>
                <a:lnTo>
                  <a:pt x="2148" y="3096"/>
                </a:lnTo>
                <a:lnTo>
                  <a:pt x="2121" y="3065"/>
                </a:lnTo>
                <a:lnTo>
                  <a:pt x="2090" y="3037"/>
                </a:lnTo>
                <a:lnTo>
                  <a:pt x="2054" y="3014"/>
                </a:lnTo>
                <a:lnTo>
                  <a:pt x="2017" y="2996"/>
                </a:lnTo>
                <a:lnTo>
                  <a:pt x="1977" y="2982"/>
                </a:lnTo>
                <a:lnTo>
                  <a:pt x="1935" y="2973"/>
                </a:lnTo>
                <a:lnTo>
                  <a:pt x="1891" y="2971"/>
                </a:lnTo>
                <a:lnTo>
                  <a:pt x="1847" y="2973"/>
                </a:lnTo>
                <a:lnTo>
                  <a:pt x="1805" y="2982"/>
                </a:lnTo>
                <a:lnTo>
                  <a:pt x="1765" y="2996"/>
                </a:lnTo>
                <a:lnTo>
                  <a:pt x="1727" y="3014"/>
                </a:lnTo>
                <a:lnTo>
                  <a:pt x="1693" y="3037"/>
                </a:lnTo>
                <a:lnTo>
                  <a:pt x="1662" y="3065"/>
                </a:lnTo>
                <a:lnTo>
                  <a:pt x="1634" y="3096"/>
                </a:lnTo>
                <a:lnTo>
                  <a:pt x="1611" y="3131"/>
                </a:lnTo>
                <a:lnTo>
                  <a:pt x="1592" y="3167"/>
                </a:lnTo>
                <a:lnTo>
                  <a:pt x="1577" y="3208"/>
                </a:lnTo>
                <a:lnTo>
                  <a:pt x="1569" y="3250"/>
                </a:lnTo>
                <a:lnTo>
                  <a:pt x="923" y="3250"/>
                </a:lnTo>
                <a:lnTo>
                  <a:pt x="914" y="3208"/>
                </a:lnTo>
                <a:lnTo>
                  <a:pt x="900" y="3167"/>
                </a:lnTo>
                <a:lnTo>
                  <a:pt x="881" y="3131"/>
                </a:lnTo>
                <a:lnTo>
                  <a:pt x="858" y="3096"/>
                </a:lnTo>
                <a:lnTo>
                  <a:pt x="830" y="3065"/>
                </a:lnTo>
                <a:lnTo>
                  <a:pt x="799" y="3037"/>
                </a:lnTo>
                <a:lnTo>
                  <a:pt x="764" y="3014"/>
                </a:lnTo>
                <a:lnTo>
                  <a:pt x="727" y="2996"/>
                </a:lnTo>
                <a:lnTo>
                  <a:pt x="687" y="2982"/>
                </a:lnTo>
                <a:lnTo>
                  <a:pt x="644" y="2973"/>
                </a:lnTo>
                <a:lnTo>
                  <a:pt x="601" y="2971"/>
                </a:lnTo>
                <a:lnTo>
                  <a:pt x="557" y="2973"/>
                </a:lnTo>
                <a:lnTo>
                  <a:pt x="514" y="2982"/>
                </a:lnTo>
                <a:lnTo>
                  <a:pt x="474" y="2996"/>
                </a:lnTo>
                <a:lnTo>
                  <a:pt x="438" y="3014"/>
                </a:lnTo>
                <a:lnTo>
                  <a:pt x="403" y="3037"/>
                </a:lnTo>
                <a:lnTo>
                  <a:pt x="371" y="3065"/>
                </a:lnTo>
                <a:lnTo>
                  <a:pt x="344" y="3096"/>
                </a:lnTo>
                <a:lnTo>
                  <a:pt x="320" y="3131"/>
                </a:lnTo>
                <a:lnTo>
                  <a:pt x="301" y="3167"/>
                </a:lnTo>
                <a:lnTo>
                  <a:pt x="288" y="3208"/>
                </a:lnTo>
                <a:lnTo>
                  <a:pt x="278" y="3250"/>
                </a:lnTo>
                <a:lnTo>
                  <a:pt x="119" y="3250"/>
                </a:lnTo>
                <a:lnTo>
                  <a:pt x="91" y="3246"/>
                </a:lnTo>
                <a:lnTo>
                  <a:pt x="67" y="3238"/>
                </a:lnTo>
                <a:lnTo>
                  <a:pt x="44" y="3223"/>
                </a:lnTo>
                <a:lnTo>
                  <a:pt x="27" y="3205"/>
                </a:lnTo>
                <a:lnTo>
                  <a:pt x="12" y="3183"/>
                </a:lnTo>
                <a:lnTo>
                  <a:pt x="3" y="3157"/>
                </a:lnTo>
                <a:lnTo>
                  <a:pt x="0" y="3131"/>
                </a:lnTo>
                <a:lnTo>
                  <a:pt x="0" y="2867"/>
                </a:lnTo>
                <a:close/>
                <a:moveTo>
                  <a:pt x="1757" y="2230"/>
                </a:moveTo>
                <a:lnTo>
                  <a:pt x="1747" y="2233"/>
                </a:lnTo>
                <a:lnTo>
                  <a:pt x="1741" y="2240"/>
                </a:lnTo>
                <a:lnTo>
                  <a:pt x="1739" y="2249"/>
                </a:lnTo>
                <a:lnTo>
                  <a:pt x="1739" y="2598"/>
                </a:lnTo>
                <a:lnTo>
                  <a:pt x="1741" y="2608"/>
                </a:lnTo>
                <a:lnTo>
                  <a:pt x="1747" y="2615"/>
                </a:lnTo>
                <a:lnTo>
                  <a:pt x="1757" y="2617"/>
                </a:lnTo>
                <a:lnTo>
                  <a:pt x="2210" y="2617"/>
                </a:lnTo>
                <a:lnTo>
                  <a:pt x="2218" y="2615"/>
                </a:lnTo>
                <a:lnTo>
                  <a:pt x="2225" y="2609"/>
                </a:lnTo>
                <a:lnTo>
                  <a:pt x="2227" y="2601"/>
                </a:lnTo>
                <a:lnTo>
                  <a:pt x="2227" y="2592"/>
                </a:lnTo>
                <a:lnTo>
                  <a:pt x="2222" y="2586"/>
                </a:lnTo>
                <a:lnTo>
                  <a:pt x="1856" y="2235"/>
                </a:lnTo>
                <a:lnTo>
                  <a:pt x="1853" y="2233"/>
                </a:lnTo>
                <a:lnTo>
                  <a:pt x="1847" y="2231"/>
                </a:lnTo>
                <a:lnTo>
                  <a:pt x="1843" y="2230"/>
                </a:lnTo>
                <a:lnTo>
                  <a:pt x="1757" y="2230"/>
                </a:lnTo>
                <a:close/>
                <a:moveTo>
                  <a:pt x="119" y="1886"/>
                </a:moveTo>
                <a:lnTo>
                  <a:pt x="1480" y="1886"/>
                </a:lnTo>
                <a:lnTo>
                  <a:pt x="1506" y="1888"/>
                </a:lnTo>
                <a:lnTo>
                  <a:pt x="1532" y="1897"/>
                </a:lnTo>
                <a:lnTo>
                  <a:pt x="1554" y="1912"/>
                </a:lnTo>
                <a:lnTo>
                  <a:pt x="1573" y="1931"/>
                </a:lnTo>
                <a:lnTo>
                  <a:pt x="1586" y="1952"/>
                </a:lnTo>
                <a:lnTo>
                  <a:pt x="1595" y="1977"/>
                </a:lnTo>
                <a:lnTo>
                  <a:pt x="1599" y="2005"/>
                </a:lnTo>
                <a:lnTo>
                  <a:pt x="1599" y="2093"/>
                </a:lnTo>
                <a:lnTo>
                  <a:pt x="1834" y="2093"/>
                </a:lnTo>
                <a:lnTo>
                  <a:pt x="1860" y="2095"/>
                </a:lnTo>
                <a:lnTo>
                  <a:pt x="1883" y="2101"/>
                </a:lnTo>
                <a:lnTo>
                  <a:pt x="1905" y="2110"/>
                </a:lnTo>
                <a:lnTo>
                  <a:pt x="1926" y="2123"/>
                </a:lnTo>
                <a:lnTo>
                  <a:pt x="1945" y="2139"/>
                </a:lnTo>
                <a:lnTo>
                  <a:pt x="2413" y="2601"/>
                </a:lnTo>
                <a:lnTo>
                  <a:pt x="2430" y="2620"/>
                </a:lnTo>
                <a:lnTo>
                  <a:pt x="2443" y="2641"/>
                </a:lnTo>
                <a:lnTo>
                  <a:pt x="2452" y="2665"/>
                </a:lnTo>
                <a:lnTo>
                  <a:pt x="2457" y="2689"/>
                </a:lnTo>
                <a:lnTo>
                  <a:pt x="2460" y="2715"/>
                </a:lnTo>
                <a:lnTo>
                  <a:pt x="2460" y="2802"/>
                </a:lnTo>
                <a:lnTo>
                  <a:pt x="0" y="2802"/>
                </a:lnTo>
                <a:lnTo>
                  <a:pt x="0" y="2005"/>
                </a:lnTo>
                <a:lnTo>
                  <a:pt x="3" y="1977"/>
                </a:lnTo>
                <a:lnTo>
                  <a:pt x="12" y="1952"/>
                </a:lnTo>
                <a:lnTo>
                  <a:pt x="26" y="1931"/>
                </a:lnTo>
                <a:lnTo>
                  <a:pt x="44" y="1912"/>
                </a:lnTo>
                <a:lnTo>
                  <a:pt x="67" y="1897"/>
                </a:lnTo>
                <a:lnTo>
                  <a:pt x="91" y="1888"/>
                </a:lnTo>
                <a:lnTo>
                  <a:pt x="119" y="1886"/>
                </a:lnTo>
                <a:close/>
                <a:moveTo>
                  <a:pt x="2148" y="1419"/>
                </a:moveTo>
                <a:lnTo>
                  <a:pt x="2125" y="1422"/>
                </a:lnTo>
                <a:lnTo>
                  <a:pt x="2104" y="1429"/>
                </a:lnTo>
                <a:lnTo>
                  <a:pt x="2086" y="1441"/>
                </a:lnTo>
                <a:lnTo>
                  <a:pt x="2071" y="1457"/>
                </a:lnTo>
                <a:lnTo>
                  <a:pt x="2059" y="1475"/>
                </a:lnTo>
                <a:lnTo>
                  <a:pt x="2052" y="1496"/>
                </a:lnTo>
                <a:lnTo>
                  <a:pt x="2049" y="1519"/>
                </a:lnTo>
                <a:lnTo>
                  <a:pt x="2052" y="1541"/>
                </a:lnTo>
                <a:lnTo>
                  <a:pt x="2059" y="1562"/>
                </a:lnTo>
                <a:lnTo>
                  <a:pt x="2071" y="1581"/>
                </a:lnTo>
                <a:lnTo>
                  <a:pt x="2086" y="1597"/>
                </a:lnTo>
                <a:lnTo>
                  <a:pt x="2105" y="1608"/>
                </a:lnTo>
                <a:lnTo>
                  <a:pt x="2125" y="1616"/>
                </a:lnTo>
                <a:lnTo>
                  <a:pt x="2148" y="1618"/>
                </a:lnTo>
                <a:lnTo>
                  <a:pt x="2171" y="1616"/>
                </a:lnTo>
                <a:lnTo>
                  <a:pt x="2192" y="1608"/>
                </a:lnTo>
                <a:lnTo>
                  <a:pt x="2211" y="1597"/>
                </a:lnTo>
                <a:lnTo>
                  <a:pt x="2226" y="1581"/>
                </a:lnTo>
                <a:lnTo>
                  <a:pt x="2237" y="1562"/>
                </a:lnTo>
                <a:lnTo>
                  <a:pt x="2245" y="1541"/>
                </a:lnTo>
                <a:lnTo>
                  <a:pt x="2248" y="1519"/>
                </a:lnTo>
                <a:lnTo>
                  <a:pt x="2245" y="1496"/>
                </a:lnTo>
                <a:lnTo>
                  <a:pt x="2237" y="1475"/>
                </a:lnTo>
                <a:lnTo>
                  <a:pt x="2226" y="1457"/>
                </a:lnTo>
                <a:lnTo>
                  <a:pt x="2211" y="1441"/>
                </a:lnTo>
                <a:lnTo>
                  <a:pt x="2192" y="1429"/>
                </a:lnTo>
                <a:lnTo>
                  <a:pt x="2171" y="1422"/>
                </a:lnTo>
                <a:lnTo>
                  <a:pt x="2148" y="1419"/>
                </a:lnTo>
                <a:close/>
                <a:moveTo>
                  <a:pt x="2386" y="408"/>
                </a:moveTo>
                <a:lnTo>
                  <a:pt x="2403" y="409"/>
                </a:lnTo>
                <a:lnTo>
                  <a:pt x="2405" y="410"/>
                </a:lnTo>
                <a:lnTo>
                  <a:pt x="2424" y="417"/>
                </a:lnTo>
                <a:lnTo>
                  <a:pt x="2438" y="429"/>
                </a:lnTo>
                <a:lnTo>
                  <a:pt x="2450" y="446"/>
                </a:lnTo>
                <a:lnTo>
                  <a:pt x="2455" y="463"/>
                </a:lnTo>
                <a:lnTo>
                  <a:pt x="2455" y="483"/>
                </a:lnTo>
                <a:lnTo>
                  <a:pt x="2307" y="1397"/>
                </a:lnTo>
                <a:lnTo>
                  <a:pt x="2326" y="1427"/>
                </a:lnTo>
                <a:lnTo>
                  <a:pt x="2340" y="1459"/>
                </a:lnTo>
                <a:lnTo>
                  <a:pt x="2347" y="1495"/>
                </a:lnTo>
                <a:lnTo>
                  <a:pt x="2841" y="1888"/>
                </a:lnTo>
                <a:lnTo>
                  <a:pt x="2852" y="1899"/>
                </a:lnTo>
                <a:lnTo>
                  <a:pt x="2861" y="1914"/>
                </a:lnTo>
                <a:lnTo>
                  <a:pt x="2865" y="1929"/>
                </a:lnTo>
                <a:lnTo>
                  <a:pt x="2865" y="1946"/>
                </a:lnTo>
                <a:lnTo>
                  <a:pt x="2863" y="1962"/>
                </a:lnTo>
                <a:lnTo>
                  <a:pt x="2855" y="1977"/>
                </a:lnTo>
                <a:lnTo>
                  <a:pt x="2854" y="1978"/>
                </a:lnTo>
                <a:lnTo>
                  <a:pt x="2843" y="1992"/>
                </a:lnTo>
                <a:lnTo>
                  <a:pt x="2829" y="2001"/>
                </a:lnTo>
                <a:lnTo>
                  <a:pt x="2815" y="2007"/>
                </a:lnTo>
                <a:lnTo>
                  <a:pt x="2798" y="2010"/>
                </a:lnTo>
                <a:lnTo>
                  <a:pt x="2783" y="2007"/>
                </a:lnTo>
                <a:lnTo>
                  <a:pt x="2766" y="2002"/>
                </a:lnTo>
                <a:lnTo>
                  <a:pt x="2207" y="1710"/>
                </a:lnTo>
                <a:lnTo>
                  <a:pt x="2178" y="1718"/>
                </a:lnTo>
                <a:lnTo>
                  <a:pt x="2148" y="1720"/>
                </a:lnTo>
                <a:lnTo>
                  <a:pt x="2112" y="1717"/>
                </a:lnTo>
                <a:lnTo>
                  <a:pt x="2079" y="1708"/>
                </a:lnTo>
                <a:lnTo>
                  <a:pt x="2046" y="1693"/>
                </a:lnTo>
                <a:lnTo>
                  <a:pt x="2019" y="1674"/>
                </a:lnTo>
                <a:lnTo>
                  <a:pt x="1994" y="1649"/>
                </a:lnTo>
                <a:lnTo>
                  <a:pt x="1974" y="1620"/>
                </a:lnTo>
                <a:lnTo>
                  <a:pt x="1960" y="1589"/>
                </a:lnTo>
                <a:lnTo>
                  <a:pt x="1950" y="1555"/>
                </a:lnTo>
                <a:lnTo>
                  <a:pt x="1946" y="1519"/>
                </a:lnTo>
                <a:lnTo>
                  <a:pt x="1950" y="1486"/>
                </a:lnTo>
                <a:lnTo>
                  <a:pt x="1957" y="1454"/>
                </a:lnTo>
                <a:lnTo>
                  <a:pt x="1970" y="1426"/>
                </a:lnTo>
                <a:lnTo>
                  <a:pt x="1986" y="1399"/>
                </a:lnTo>
                <a:lnTo>
                  <a:pt x="2007" y="1376"/>
                </a:lnTo>
                <a:lnTo>
                  <a:pt x="2032" y="1355"/>
                </a:lnTo>
                <a:lnTo>
                  <a:pt x="2059" y="1339"/>
                </a:lnTo>
                <a:lnTo>
                  <a:pt x="2326" y="455"/>
                </a:lnTo>
                <a:lnTo>
                  <a:pt x="2333" y="439"/>
                </a:lnTo>
                <a:lnTo>
                  <a:pt x="2343" y="427"/>
                </a:lnTo>
                <a:lnTo>
                  <a:pt x="2356" y="417"/>
                </a:lnTo>
                <a:lnTo>
                  <a:pt x="2371" y="410"/>
                </a:lnTo>
                <a:lnTo>
                  <a:pt x="2386" y="408"/>
                </a:lnTo>
                <a:close/>
                <a:moveTo>
                  <a:pt x="2148" y="0"/>
                </a:moveTo>
                <a:lnTo>
                  <a:pt x="2252" y="3"/>
                </a:lnTo>
                <a:lnTo>
                  <a:pt x="2354" y="13"/>
                </a:lnTo>
                <a:lnTo>
                  <a:pt x="2454" y="30"/>
                </a:lnTo>
                <a:lnTo>
                  <a:pt x="2552" y="54"/>
                </a:lnTo>
                <a:lnTo>
                  <a:pt x="2646" y="83"/>
                </a:lnTo>
                <a:lnTo>
                  <a:pt x="2738" y="119"/>
                </a:lnTo>
                <a:lnTo>
                  <a:pt x="2827" y="160"/>
                </a:lnTo>
                <a:lnTo>
                  <a:pt x="2914" y="206"/>
                </a:lnTo>
                <a:lnTo>
                  <a:pt x="2996" y="259"/>
                </a:lnTo>
                <a:lnTo>
                  <a:pt x="3075" y="317"/>
                </a:lnTo>
                <a:lnTo>
                  <a:pt x="3151" y="378"/>
                </a:lnTo>
                <a:lnTo>
                  <a:pt x="3221" y="444"/>
                </a:lnTo>
                <a:lnTo>
                  <a:pt x="3287" y="516"/>
                </a:lnTo>
                <a:lnTo>
                  <a:pt x="3349" y="591"/>
                </a:lnTo>
                <a:lnTo>
                  <a:pt x="3406" y="670"/>
                </a:lnTo>
                <a:lnTo>
                  <a:pt x="3458" y="753"/>
                </a:lnTo>
                <a:lnTo>
                  <a:pt x="3505" y="838"/>
                </a:lnTo>
                <a:lnTo>
                  <a:pt x="3546" y="928"/>
                </a:lnTo>
                <a:lnTo>
                  <a:pt x="3582" y="1021"/>
                </a:lnTo>
                <a:lnTo>
                  <a:pt x="3612" y="1115"/>
                </a:lnTo>
                <a:lnTo>
                  <a:pt x="3635" y="1213"/>
                </a:lnTo>
                <a:lnTo>
                  <a:pt x="3653" y="1313"/>
                </a:lnTo>
                <a:lnTo>
                  <a:pt x="3663" y="1414"/>
                </a:lnTo>
                <a:lnTo>
                  <a:pt x="3666" y="1519"/>
                </a:lnTo>
                <a:lnTo>
                  <a:pt x="3663" y="1619"/>
                </a:lnTo>
                <a:lnTo>
                  <a:pt x="3653" y="1718"/>
                </a:lnTo>
                <a:lnTo>
                  <a:pt x="3637" y="1815"/>
                </a:lnTo>
                <a:lnTo>
                  <a:pt x="3615" y="1909"/>
                </a:lnTo>
                <a:lnTo>
                  <a:pt x="3587" y="2002"/>
                </a:lnTo>
                <a:lnTo>
                  <a:pt x="3554" y="2092"/>
                </a:lnTo>
                <a:lnTo>
                  <a:pt x="3515" y="2179"/>
                </a:lnTo>
                <a:lnTo>
                  <a:pt x="3472" y="2263"/>
                </a:lnTo>
                <a:lnTo>
                  <a:pt x="3422" y="2344"/>
                </a:lnTo>
                <a:lnTo>
                  <a:pt x="3368" y="2421"/>
                </a:lnTo>
                <a:lnTo>
                  <a:pt x="3309" y="2496"/>
                </a:lnTo>
                <a:lnTo>
                  <a:pt x="3247" y="2566"/>
                </a:lnTo>
                <a:lnTo>
                  <a:pt x="3181" y="2631"/>
                </a:lnTo>
                <a:lnTo>
                  <a:pt x="3109" y="2694"/>
                </a:lnTo>
                <a:lnTo>
                  <a:pt x="3035" y="2751"/>
                </a:lnTo>
                <a:lnTo>
                  <a:pt x="2957" y="2804"/>
                </a:lnTo>
                <a:lnTo>
                  <a:pt x="2875" y="2853"/>
                </a:lnTo>
                <a:lnTo>
                  <a:pt x="2791" y="2895"/>
                </a:lnTo>
                <a:lnTo>
                  <a:pt x="2703" y="2933"/>
                </a:lnTo>
                <a:lnTo>
                  <a:pt x="2613" y="2965"/>
                </a:lnTo>
                <a:lnTo>
                  <a:pt x="2613" y="2749"/>
                </a:lnTo>
                <a:lnTo>
                  <a:pt x="2694" y="2715"/>
                </a:lnTo>
                <a:lnTo>
                  <a:pt x="2773" y="2676"/>
                </a:lnTo>
                <a:lnTo>
                  <a:pt x="2848" y="2631"/>
                </a:lnTo>
                <a:lnTo>
                  <a:pt x="2919" y="2582"/>
                </a:lnTo>
                <a:lnTo>
                  <a:pt x="2988" y="2529"/>
                </a:lnTo>
                <a:lnTo>
                  <a:pt x="3053" y="2471"/>
                </a:lnTo>
                <a:lnTo>
                  <a:pt x="3114" y="2409"/>
                </a:lnTo>
                <a:lnTo>
                  <a:pt x="3171" y="2343"/>
                </a:lnTo>
                <a:lnTo>
                  <a:pt x="3224" y="2274"/>
                </a:lnTo>
                <a:lnTo>
                  <a:pt x="3272" y="2201"/>
                </a:lnTo>
                <a:lnTo>
                  <a:pt x="3314" y="2124"/>
                </a:lnTo>
                <a:lnTo>
                  <a:pt x="3352" y="2045"/>
                </a:lnTo>
                <a:lnTo>
                  <a:pt x="3385" y="1964"/>
                </a:lnTo>
                <a:lnTo>
                  <a:pt x="3412" y="1878"/>
                </a:lnTo>
                <a:lnTo>
                  <a:pt x="3434" y="1792"/>
                </a:lnTo>
                <a:lnTo>
                  <a:pt x="3449" y="1703"/>
                </a:lnTo>
                <a:lnTo>
                  <a:pt x="3458" y="1611"/>
                </a:lnTo>
                <a:lnTo>
                  <a:pt x="3462" y="1519"/>
                </a:lnTo>
                <a:lnTo>
                  <a:pt x="3458" y="1424"/>
                </a:lnTo>
                <a:lnTo>
                  <a:pt x="3449" y="1333"/>
                </a:lnTo>
                <a:lnTo>
                  <a:pt x="3433" y="1243"/>
                </a:lnTo>
                <a:lnTo>
                  <a:pt x="3410" y="1155"/>
                </a:lnTo>
                <a:lnTo>
                  <a:pt x="3383" y="1070"/>
                </a:lnTo>
                <a:lnTo>
                  <a:pt x="3349" y="987"/>
                </a:lnTo>
                <a:lnTo>
                  <a:pt x="3311" y="907"/>
                </a:lnTo>
                <a:lnTo>
                  <a:pt x="3267" y="830"/>
                </a:lnTo>
                <a:lnTo>
                  <a:pt x="3218" y="757"/>
                </a:lnTo>
                <a:lnTo>
                  <a:pt x="3165" y="687"/>
                </a:lnTo>
                <a:lnTo>
                  <a:pt x="3107" y="620"/>
                </a:lnTo>
                <a:lnTo>
                  <a:pt x="3045" y="559"/>
                </a:lnTo>
                <a:lnTo>
                  <a:pt x="2979" y="501"/>
                </a:lnTo>
                <a:lnTo>
                  <a:pt x="2909" y="447"/>
                </a:lnTo>
                <a:lnTo>
                  <a:pt x="2836" y="399"/>
                </a:lnTo>
                <a:lnTo>
                  <a:pt x="2759" y="354"/>
                </a:lnTo>
                <a:lnTo>
                  <a:pt x="2680" y="315"/>
                </a:lnTo>
                <a:lnTo>
                  <a:pt x="2597" y="282"/>
                </a:lnTo>
                <a:lnTo>
                  <a:pt x="2512" y="254"/>
                </a:lnTo>
                <a:lnTo>
                  <a:pt x="2424" y="232"/>
                </a:lnTo>
                <a:lnTo>
                  <a:pt x="2334" y="216"/>
                </a:lnTo>
                <a:lnTo>
                  <a:pt x="2242" y="206"/>
                </a:lnTo>
                <a:lnTo>
                  <a:pt x="2148" y="203"/>
                </a:lnTo>
                <a:lnTo>
                  <a:pt x="2055" y="206"/>
                </a:lnTo>
                <a:lnTo>
                  <a:pt x="1963" y="216"/>
                </a:lnTo>
                <a:lnTo>
                  <a:pt x="1873" y="232"/>
                </a:lnTo>
                <a:lnTo>
                  <a:pt x="1785" y="254"/>
                </a:lnTo>
                <a:lnTo>
                  <a:pt x="1700" y="282"/>
                </a:lnTo>
                <a:lnTo>
                  <a:pt x="1617" y="315"/>
                </a:lnTo>
                <a:lnTo>
                  <a:pt x="1537" y="354"/>
                </a:lnTo>
                <a:lnTo>
                  <a:pt x="1461" y="399"/>
                </a:lnTo>
                <a:lnTo>
                  <a:pt x="1388" y="447"/>
                </a:lnTo>
                <a:lnTo>
                  <a:pt x="1318" y="501"/>
                </a:lnTo>
                <a:lnTo>
                  <a:pt x="1252" y="559"/>
                </a:lnTo>
                <a:lnTo>
                  <a:pt x="1190" y="620"/>
                </a:lnTo>
                <a:lnTo>
                  <a:pt x="1132" y="687"/>
                </a:lnTo>
                <a:lnTo>
                  <a:pt x="1079" y="757"/>
                </a:lnTo>
                <a:lnTo>
                  <a:pt x="1030" y="830"/>
                </a:lnTo>
                <a:lnTo>
                  <a:pt x="985" y="907"/>
                </a:lnTo>
                <a:lnTo>
                  <a:pt x="946" y="987"/>
                </a:lnTo>
                <a:lnTo>
                  <a:pt x="913" y="1070"/>
                </a:lnTo>
                <a:lnTo>
                  <a:pt x="885" y="1155"/>
                </a:lnTo>
                <a:lnTo>
                  <a:pt x="864" y="1243"/>
                </a:lnTo>
                <a:lnTo>
                  <a:pt x="848" y="1333"/>
                </a:lnTo>
                <a:lnTo>
                  <a:pt x="838" y="1424"/>
                </a:lnTo>
                <a:lnTo>
                  <a:pt x="834" y="1519"/>
                </a:lnTo>
                <a:lnTo>
                  <a:pt x="837" y="1591"/>
                </a:lnTo>
                <a:lnTo>
                  <a:pt x="843" y="1662"/>
                </a:lnTo>
                <a:lnTo>
                  <a:pt x="852" y="1733"/>
                </a:lnTo>
                <a:lnTo>
                  <a:pt x="647" y="1733"/>
                </a:lnTo>
                <a:lnTo>
                  <a:pt x="638" y="1662"/>
                </a:lnTo>
                <a:lnTo>
                  <a:pt x="632" y="1591"/>
                </a:lnTo>
                <a:lnTo>
                  <a:pt x="631" y="1519"/>
                </a:lnTo>
                <a:lnTo>
                  <a:pt x="634" y="1414"/>
                </a:lnTo>
                <a:lnTo>
                  <a:pt x="644" y="1313"/>
                </a:lnTo>
                <a:lnTo>
                  <a:pt x="662" y="1213"/>
                </a:lnTo>
                <a:lnTo>
                  <a:pt x="685" y="1115"/>
                </a:lnTo>
                <a:lnTo>
                  <a:pt x="714" y="1021"/>
                </a:lnTo>
                <a:lnTo>
                  <a:pt x="750" y="928"/>
                </a:lnTo>
                <a:lnTo>
                  <a:pt x="791" y="838"/>
                </a:lnTo>
                <a:lnTo>
                  <a:pt x="839" y="753"/>
                </a:lnTo>
                <a:lnTo>
                  <a:pt x="890" y="670"/>
                </a:lnTo>
                <a:lnTo>
                  <a:pt x="948" y="591"/>
                </a:lnTo>
                <a:lnTo>
                  <a:pt x="1009" y="516"/>
                </a:lnTo>
                <a:lnTo>
                  <a:pt x="1075" y="444"/>
                </a:lnTo>
                <a:lnTo>
                  <a:pt x="1146" y="378"/>
                </a:lnTo>
                <a:lnTo>
                  <a:pt x="1222" y="317"/>
                </a:lnTo>
                <a:lnTo>
                  <a:pt x="1301" y="259"/>
                </a:lnTo>
                <a:lnTo>
                  <a:pt x="1383" y="206"/>
                </a:lnTo>
                <a:lnTo>
                  <a:pt x="1469" y="160"/>
                </a:lnTo>
                <a:lnTo>
                  <a:pt x="1559" y="119"/>
                </a:lnTo>
                <a:lnTo>
                  <a:pt x="1651" y="83"/>
                </a:lnTo>
                <a:lnTo>
                  <a:pt x="1745" y="54"/>
                </a:lnTo>
                <a:lnTo>
                  <a:pt x="1843" y="30"/>
                </a:lnTo>
                <a:lnTo>
                  <a:pt x="1943" y="13"/>
                </a:lnTo>
                <a:lnTo>
                  <a:pt x="2044" y="3"/>
                </a:lnTo>
                <a:lnTo>
                  <a:pt x="214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7817728" y="5097234"/>
            <a:ext cx="679073" cy="697210"/>
            <a:chOff x="-1162050" y="2613025"/>
            <a:chExt cx="684212" cy="701675"/>
          </a:xfrm>
          <a:solidFill>
            <a:schemeClr val="bg1"/>
          </a:solidFill>
        </p:grpSpPr>
        <p:sp>
          <p:nvSpPr>
            <p:cNvPr id="274" name="Freeform 112"/>
            <p:cNvSpPr>
              <a:spLocks/>
            </p:cNvSpPr>
            <p:nvPr/>
          </p:nvSpPr>
          <p:spPr bwMode="auto">
            <a:xfrm>
              <a:off x="-873125" y="2613025"/>
              <a:ext cx="106362" cy="109538"/>
            </a:xfrm>
            <a:custGeom>
              <a:avLst/>
              <a:gdLst>
                <a:gd name="T0" fmla="*/ 267 w 535"/>
                <a:gd name="T1" fmla="*/ 0 h 479"/>
                <a:gd name="T2" fmla="*/ 267 w 535"/>
                <a:gd name="T3" fmla="*/ 0 h 479"/>
                <a:gd name="T4" fmla="*/ 311 w 535"/>
                <a:gd name="T5" fmla="*/ 3 h 479"/>
                <a:gd name="T6" fmla="*/ 352 w 535"/>
                <a:gd name="T7" fmla="*/ 12 h 479"/>
                <a:gd name="T8" fmla="*/ 390 w 535"/>
                <a:gd name="T9" fmla="*/ 27 h 479"/>
                <a:gd name="T10" fmla="*/ 425 w 535"/>
                <a:gd name="T11" fmla="*/ 47 h 479"/>
                <a:gd name="T12" fmla="*/ 456 w 535"/>
                <a:gd name="T13" fmla="*/ 71 h 479"/>
                <a:gd name="T14" fmla="*/ 483 w 535"/>
                <a:gd name="T15" fmla="*/ 99 h 479"/>
                <a:gd name="T16" fmla="*/ 504 w 535"/>
                <a:gd name="T17" fmla="*/ 130 h 479"/>
                <a:gd name="T18" fmla="*/ 521 w 535"/>
                <a:gd name="T19" fmla="*/ 164 h 479"/>
                <a:gd name="T20" fmla="*/ 531 w 535"/>
                <a:gd name="T21" fmla="*/ 201 h 479"/>
                <a:gd name="T22" fmla="*/ 535 w 535"/>
                <a:gd name="T23" fmla="*/ 240 h 479"/>
                <a:gd name="T24" fmla="*/ 531 w 535"/>
                <a:gd name="T25" fmla="*/ 279 h 479"/>
                <a:gd name="T26" fmla="*/ 521 w 535"/>
                <a:gd name="T27" fmla="*/ 316 h 479"/>
                <a:gd name="T28" fmla="*/ 504 w 535"/>
                <a:gd name="T29" fmla="*/ 350 h 479"/>
                <a:gd name="T30" fmla="*/ 483 w 535"/>
                <a:gd name="T31" fmla="*/ 381 h 479"/>
                <a:gd name="T32" fmla="*/ 456 w 535"/>
                <a:gd name="T33" fmla="*/ 410 h 479"/>
                <a:gd name="T34" fmla="*/ 425 w 535"/>
                <a:gd name="T35" fmla="*/ 433 h 479"/>
                <a:gd name="T36" fmla="*/ 390 w 535"/>
                <a:gd name="T37" fmla="*/ 453 h 479"/>
                <a:gd name="T38" fmla="*/ 352 w 535"/>
                <a:gd name="T39" fmla="*/ 467 h 479"/>
                <a:gd name="T40" fmla="*/ 311 w 535"/>
                <a:gd name="T41" fmla="*/ 476 h 479"/>
                <a:gd name="T42" fmla="*/ 267 w 535"/>
                <a:gd name="T43" fmla="*/ 479 h 479"/>
                <a:gd name="T44" fmla="*/ 224 w 535"/>
                <a:gd name="T45" fmla="*/ 476 h 479"/>
                <a:gd name="T46" fmla="*/ 183 w 535"/>
                <a:gd name="T47" fmla="*/ 467 h 479"/>
                <a:gd name="T48" fmla="*/ 145 w 535"/>
                <a:gd name="T49" fmla="*/ 453 h 479"/>
                <a:gd name="T50" fmla="*/ 110 w 535"/>
                <a:gd name="T51" fmla="*/ 433 h 479"/>
                <a:gd name="T52" fmla="*/ 79 w 535"/>
                <a:gd name="T53" fmla="*/ 410 h 479"/>
                <a:gd name="T54" fmla="*/ 52 w 535"/>
                <a:gd name="T55" fmla="*/ 381 h 479"/>
                <a:gd name="T56" fmla="*/ 30 w 535"/>
                <a:gd name="T57" fmla="*/ 350 h 479"/>
                <a:gd name="T58" fmla="*/ 14 w 535"/>
                <a:gd name="T59" fmla="*/ 316 h 479"/>
                <a:gd name="T60" fmla="*/ 4 w 535"/>
                <a:gd name="T61" fmla="*/ 279 h 479"/>
                <a:gd name="T62" fmla="*/ 0 w 535"/>
                <a:gd name="T63" fmla="*/ 240 h 479"/>
                <a:gd name="T64" fmla="*/ 4 w 535"/>
                <a:gd name="T65" fmla="*/ 201 h 479"/>
                <a:gd name="T66" fmla="*/ 14 w 535"/>
                <a:gd name="T67" fmla="*/ 164 h 479"/>
                <a:gd name="T68" fmla="*/ 30 w 535"/>
                <a:gd name="T69" fmla="*/ 130 h 479"/>
                <a:gd name="T70" fmla="*/ 52 w 535"/>
                <a:gd name="T71" fmla="*/ 99 h 479"/>
                <a:gd name="T72" fmla="*/ 79 w 535"/>
                <a:gd name="T73" fmla="*/ 71 h 479"/>
                <a:gd name="T74" fmla="*/ 110 w 535"/>
                <a:gd name="T75" fmla="*/ 47 h 479"/>
                <a:gd name="T76" fmla="*/ 145 w 535"/>
                <a:gd name="T77" fmla="*/ 27 h 479"/>
                <a:gd name="T78" fmla="*/ 183 w 535"/>
                <a:gd name="T79" fmla="*/ 12 h 479"/>
                <a:gd name="T80" fmla="*/ 224 w 535"/>
                <a:gd name="T81" fmla="*/ 3 h 479"/>
                <a:gd name="T82" fmla="*/ 267 w 535"/>
                <a:gd name="T83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5" h="479">
                  <a:moveTo>
                    <a:pt x="267" y="0"/>
                  </a:moveTo>
                  <a:lnTo>
                    <a:pt x="267" y="0"/>
                  </a:lnTo>
                  <a:lnTo>
                    <a:pt x="311" y="3"/>
                  </a:lnTo>
                  <a:lnTo>
                    <a:pt x="352" y="12"/>
                  </a:lnTo>
                  <a:lnTo>
                    <a:pt x="390" y="27"/>
                  </a:lnTo>
                  <a:lnTo>
                    <a:pt x="425" y="47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4"/>
                  </a:lnTo>
                  <a:lnTo>
                    <a:pt x="531" y="201"/>
                  </a:lnTo>
                  <a:lnTo>
                    <a:pt x="535" y="240"/>
                  </a:lnTo>
                  <a:lnTo>
                    <a:pt x="531" y="279"/>
                  </a:lnTo>
                  <a:lnTo>
                    <a:pt x="521" y="316"/>
                  </a:lnTo>
                  <a:lnTo>
                    <a:pt x="504" y="350"/>
                  </a:lnTo>
                  <a:lnTo>
                    <a:pt x="483" y="381"/>
                  </a:lnTo>
                  <a:lnTo>
                    <a:pt x="456" y="410"/>
                  </a:lnTo>
                  <a:lnTo>
                    <a:pt x="425" y="433"/>
                  </a:lnTo>
                  <a:lnTo>
                    <a:pt x="390" y="453"/>
                  </a:lnTo>
                  <a:lnTo>
                    <a:pt x="352" y="467"/>
                  </a:lnTo>
                  <a:lnTo>
                    <a:pt x="311" y="476"/>
                  </a:lnTo>
                  <a:lnTo>
                    <a:pt x="267" y="479"/>
                  </a:lnTo>
                  <a:lnTo>
                    <a:pt x="224" y="476"/>
                  </a:lnTo>
                  <a:lnTo>
                    <a:pt x="183" y="467"/>
                  </a:lnTo>
                  <a:lnTo>
                    <a:pt x="145" y="453"/>
                  </a:lnTo>
                  <a:lnTo>
                    <a:pt x="110" y="433"/>
                  </a:lnTo>
                  <a:lnTo>
                    <a:pt x="79" y="410"/>
                  </a:lnTo>
                  <a:lnTo>
                    <a:pt x="52" y="381"/>
                  </a:lnTo>
                  <a:lnTo>
                    <a:pt x="30" y="350"/>
                  </a:lnTo>
                  <a:lnTo>
                    <a:pt x="14" y="316"/>
                  </a:lnTo>
                  <a:lnTo>
                    <a:pt x="4" y="279"/>
                  </a:lnTo>
                  <a:lnTo>
                    <a:pt x="0" y="240"/>
                  </a:lnTo>
                  <a:lnTo>
                    <a:pt x="4" y="201"/>
                  </a:lnTo>
                  <a:lnTo>
                    <a:pt x="14" y="164"/>
                  </a:lnTo>
                  <a:lnTo>
                    <a:pt x="30" y="130"/>
                  </a:lnTo>
                  <a:lnTo>
                    <a:pt x="52" y="99"/>
                  </a:lnTo>
                  <a:lnTo>
                    <a:pt x="79" y="71"/>
                  </a:lnTo>
                  <a:lnTo>
                    <a:pt x="110" y="47"/>
                  </a:lnTo>
                  <a:lnTo>
                    <a:pt x="145" y="27"/>
                  </a:lnTo>
                  <a:lnTo>
                    <a:pt x="183" y="12"/>
                  </a:lnTo>
                  <a:lnTo>
                    <a:pt x="224" y="3"/>
                  </a:lnTo>
                  <a:lnTo>
                    <a:pt x="2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5" name="Freeform 113"/>
            <p:cNvSpPr>
              <a:spLocks/>
            </p:cNvSpPr>
            <p:nvPr/>
          </p:nvSpPr>
          <p:spPr bwMode="auto">
            <a:xfrm>
              <a:off x="-873125" y="3206750"/>
              <a:ext cx="106362" cy="107950"/>
            </a:xfrm>
            <a:custGeom>
              <a:avLst/>
              <a:gdLst>
                <a:gd name="T0" fmla="*/ 267 w 535"/>
                <a:gd name="T1" fmla="*/ 0 h 480"/>
                <a:gd name="T2" fmla="*/ 311 w 535"/>
                <a:gd name="T3" fmla="*/ 5 h 480"/>
                <a:gd name="T4" fmla="*/ 352 w 535"/>
                <a:gd name="T5" fmla="*/ 14 h 480"/>
                <a:gd name="T6" fmla="*/ 390 w 535"/>
                <a:gd name="T7" fmla="*/ 28 h 480"/>
                <a:gd name="T8" fmla="*/ 425 w 535"/>
                <a:gd name="T9" fmla="*/ 48 h 480"/>
                <a:gd name="T10" fmla="*/ 456 w 535"/>
                <a:gd name="T11" fmla="*/ 71 h 480"/>
                <a:gd name="T12" fmla="*/ 483 w 535"/>
                <a:gd name="T13" fmla="*/ 99 h 480"/>
                <a:gd name="T14" fmla="*/ 504 w 535"/>
                <a:gd name="T15" fmla="*/ 130 h 480"/>
                <a:gd name="T16" fmla="*/ 521 w 535"/>
                <a:gd name="T17" fmla="*/ 165 h 480"/>
                <a:gd name="T18" fmla="*/ 531 w 535"/>
                <a:gd name="T19" fmla="*/ 202 h 480"/>
                <a:gd name="T20" fmla="*/ 535 w 535"/>
                <a:gd name="T21" fmla="*/ 241 h 480"/>
                <a:gd name="T22" fmla="*/ 531 w 535"/>
                <a:gd name="T23" fmla="*/ 280 h 480"/>
                <a:gd name="T24" fmla="*/ 521 w 535"/>
                <a:gd name="T25" fmla="*/ 316 h 480"/>
                <a:gd name="T26" fmla="*/ 504 w 535"/>
                <a:gd name="T27" fmla="*/ 350 h 480"/>
                <a:gd name="T28" fmla="*/ 483 w 535"/>
                <a:gd name="T29" fmla="*/ 382 h 480"/>
                <a:gd name="T30" fmla="*/ 456 w 535"/>
                <a:gd name="T31" fmla="*/ 410 h 480"/>
                <a:gd name="T32" fmla="*/ 425 w 535"/>
                <a:gd name="T33" fmla="*/ 434 h 480"/>
                <a:gd name="T34" fmla="*/ 390 w 535"/>
                <a:gd name="T35" fmla="*/ 453 h 480"/>
                <a:gd name="T36" fmla="*/ 352 w 535"/>
                <a:gd name="T37" fmla="*/ 468 h 480"/>
                <a:gd name="T38" fmla="*/ 311 w 535"/>
                <a:gd name="T39" fmla="*/ 477 h 480"/>
                <a:gd name="T40" fmla="*/ 267 w 535"/>
                <a:gd name="T41" fmla="*/ 480 h 480"/>
                <a:gd name="T42" fmla="*/ 224 w 535"/>
                <a:gd name="T43" fmla="*/ 477 h 480"/>
                <a:gd name="T44" fmla="*/ 183 w 535"/>
                <a:gd name="T45" fmla="*/ 468 h 480"/>
                <a:gd name="T46" fmla="*/ 145 w 535"/>
                <a:gd name="T47" fmla="*/ 453 h 480"/>
                <a:gd name="T48" fmla="*/ 110 w 535"/>
                <a:gd name="T49" fmla="*/ 434 h 480"/>
                <a:gd name="T50" fmla="*/ 79 w 535"/>
                <a:gd name="T51" fmla="*/ 410 h 480"/>
                <a:gd name="T52" fmla="*/ 52 w 535"/>
                <a:gd name="T53" fmla="*/ 382 h 480"/>
                <a:gd name="T54" fmla="*/ 30 w 535"/>
                <a:gd name="T55" fmla="*/ 350 h 480"/>
                <a:gd name="T56" fmla="*/ 14 w 535"/>
                <a:gd name="T57" fmla="*/ 316 h 480"/>
                <a:gd name="T58" fmla="*/ 4 w 535"/>
                <a:gd name="T59" fmla="*/ 280 h 480"/>
                <a:gd name="T60" fmla="*/ 0 w 535"/>
                <a:gd name="T61" fmla="*/ 241 h 480"/>
                <a:gd name="T62" fmla="*/ 4 w 535"/>
                <a:gd name="T63" fmla="*/ 202 h 480"/>
                <a:gd name="T64" fmla="*/ 14 w 535"/>
                <a:gd name="T65" fmla="*/ 165 h 480"/>
                <a:gd name="T66" fmla="*/ 30 w 535"/>
                <a:gd name="T67" fmla="*/ 130 h 480"/>
                <a:gd name="T68" fmla="*/ 52 w 535"/>
                <a:gd name="T69" fmla="*/ 99 h 480"/>
                <a:gd name="T70" fmla="*/ 79 w 535"/>
                <a:gd name="T71" fmla="*/ 71 h 480"/>
                <a:gd name="T72" fmla="*/ 110 w 535"/>
                <a:gd name="T73" fmla="*/ 48 h 480"/>
                <a:gd name="T74" fmla="*/ 145 w 535"/>
                <a:gd name="T75" fmla="*/ 28 h 480"/>
                <a:gd name="T76" fmla="*/ 183 w 535"/>
                <a:gd name="T77" fmla="*/ 14 h 480"/>
                <a:gd name="T78" fmla="*/ 224 w 535"/>
                <a:gd name="T79" fmla="*/ 5 h 480"/>
                <a:gd name="T80" fmla="*/ 267 w 535"/>
                <a:gd name="T81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5" h="480">
                  <a:moveTo>
                    <a:pt x="267" y="0"/>
                  </a:moveTo>
                  <a:lnTo>
                    <a:pt x="311" y="5"/>
                  </a:lnTo>
                  <a:lnTo>
                    <a:pt x="352" y="14"/>
                  </a:lnTo>
                  <a:lnTo>
                    <a:pt x="390" y="28"/>
                  </a:lnTo>
                  <a:lnTo>
                    <a:pt x="425" y="48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5"/>
                  </a:lnTo>
                  <a:lnTo>
                    <a:pt x="531" y="202"/>
                  </a:lnTo>
                  <a:lnTo>
                    <a:pt x="535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4" y="350"/>
                  </a:lnTo>
                  <a:lnTo>
                    <a:pt x="483" y="382"/>
                  </a:lnTo>
                  <a:lnTo>
                    <a:pt x="456" y="410"/>
                  </a:lnTo>
                  <a:lnTo>
                    <a:pt x="425" y="434"/>
                  </a:lnTo>
                  <a:lnTo>
                    <a:pt x="390" y="453"/>
                  </a:lnTo>
                  <a:lnTo>
                    <a:pt x="352" y="468"/>
                  </a:lnTo>
                  <a:lnTo>
                    <a:pt x="311" y="477"/>
                  </a:lnTo>
                  <a:lnTo>
                    <a:pt x="267" y="480"/>
                  </a:lnTo>
                  <a:lnTo>
                    <a:pt x="224" y="477"/>
                  </a:lnTo>
                  <a:lnTo>
                    <a:pt x="183" y="468"/>
                  </a:lnTo>
                  <a:lnTo>
                    <a:pt x="145" y="453"/>
                  </a:lnTo>
                  <a:lnTo>
                    <a:pt x="110" y="434"/>
                  </a:lnTo>
                  <a:lnTo>
                    <a:pt x="79" y="410"/>
                  </a:lnTo>
                  <a:lnTo>
                    <a:pt x="52" y="382"/>
                  </a:lnTo>
                  <a:lnTo>
                    <a:pt x="30" y="350"/>
                  </a:lnTo>
                  <a:lnTo>
                    <a:pt x="14" y="316"/>
                  </a:lnTo>
                  <a:lnTo>
                    <a:pt x="4" y="280"/>
                  </a:lnTo>
                  <a:lnTo>
                    <a:pt x="0" y="241"/>
                  </a:lnTo>
                  <a:lnTo>
                    <a:pt x="4" y="202"/>
                  </a:lnTo>
                  <a:lnTo>
                    <a:pt x="14" y="165"/>
                  </a:lnTo>
                  <a:lnTo>
                    <a:pt x="30" y="130"/>
                  </a:lnTo>
                  <a:lnTo>
                    <a:pt x="52" y="99"/>
                  </a:lnTo>
                  <a:lnTo>
                    <a:pt x="79" y="71"/>
                  </a:lnTo>
                  <a:lnTo>
                    <a:pt x="110" y="48"/>
                  </a:lnTo>
                  <a:lnTo>
                    <a:pt x="145" y="28"/>
                  </a:lnTo>
                  <a:lnTo>
                    <a:pt x="183" y="14"/>
                  </a:lnTo>
                  <a:lnTo>
                    <a:pt x="224" y="5"/>
                  </a:lnTo>
                  <a:lnTo>
                    <a:pt x="2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6" name="Freeform 114"/>
            <p:cNvSpPr>
              <a:spLocks/>
            </p:cNvSpPr>
            <p:nvPr/>
          </p:nvSpPr>
          <p:spPr bwMode="auto">
            <a:xfrm>
              <a:off x="-584200" y="2909888"/>
              <a:ext cx="106362" cy="109538"/>
            </a:xfrm>
            <a:custGeom>
              <a:avLst/>
              <a:gdLst>
                <a:gd name="T0" fmla="*/ 266 w 534"/>
                <a:gd name="T1" fmla="*/ 0 h 480"/>
                <a:gd name="T2" fmla="*/ 310 w 534"/>
                <a:gd name="T3" fmla="*/ 4 h 480"/>
                <a:gd name="T4" fmla="*/ 351 w 534"/>
                <a:gd name="T5" fmla="*/ 13 h 480"/>
                <a:gd name="T6" fmla="*/ 389 w 534"/>
                <a:gd name="T7" fmla="*/ 28 h 480"/>
                <a:gd name="T8" fmla="*/ 424 w 534"/>
                <a:gd name="T9" fmla="*/ 47 h 480"/>
                <a:gd name="T10" fmla="*/ 455 w 534"/>
                <a:gd name="T11" fmla="*/ 71 h 480"/>
                <a:gd name="T12" fmla="*/ 482 w 534"/>
                <a:gd name="T13" fmla="*/ 99 h 480"/>
                <a:gd name="T14" fmla="*/ 504 w 534"/>
                <a:gd name="T15" fmla="*/ 130 h 480"/>
                <a:gd name="T16" fmla="*/ 520 w 534"/>
                <a:gd name="T17" fmla="*/ 165 h 480"/>
                <a:gd name="T18" fmla="*/ 531 w 534"/>
                <a:gd name="T19" fmla="*/ 201 h 480"/>
                <a:gd name="T20" fmla="*/ 534 w 534"/>
                <a:gd name="T21" fmla="*/ 241 h 480"/>
                <a:gd name="T22" fmla="*/ 531 w 534"/>
                <a:gd name="T23" fmla="*/ 280 h 480"/>
                <a:gd name="T24" fmla="*/ 520 w 534"/>
                <a:gd name="T25" fmla="*/ 316 h 480"/>
                <a:gd name="T26" fmla="*/ 504 w 534"/>
                <a:gd name="T27" fmla="*/ 351 h 480"/>
                <a:gd name="T28" fmla="*/ 482 w 534"/>
                <a:gd name="T29" fmla="*/ 382 h 480"/>
                <a:gd name="T30" fmla="*/ 455 w 534"/>
                <a:gd name="T31" fmla="*/ 411 h 480"/>
                <a:gd name="T32" fmla="*/ 424 w 534"/>
                <a:gd name="T33" fmla="*/ 434 h 480"/>
                <a:gd name="T34" fmla="*/ 389 w 534"/>
                <a:gd name="T35" fmla="*/ 454 h 480"/>
                <a:gd name="T36" fmla="*/ 351 w 534"/>
                <a:gd name="T37" fmla="*/ 468 h 480"/>
                <a:gd name="T38" fmla="*/ 310 w 534"/>
                <a:gd name="T39" fmla="*/ 477 h 480"/>
                <a:gd name="T40" fmla="*/ 266 w 534"/>
                <a:gd name="T41" fmla="*/ 480 h 480"/>
                <a:gd name="T42" fmla="*/ 224 w 534"/>
                <a:gd name="T43" fmla="*/ 477 h 480"/>
                <a:gd name="T44" fmla="*/ 182 w 534"/>
                <a:gd name="T45" fmla="*/ 468 h 480"/>
                <a:gd name="T46" fmla="*/ 144 w 534"/>
                <a:gd name="T47" fmla="*/ 454 h 480"/>
                <a:gd name="T48" fmla="*/ 109 w 534"/>
                <a:gd name="T49" fmla="*/ 434 h 480"/>
                <a:gd name="T50" fmla="*/ 78 w 534"/>
                <a:gd name="T51" fmla="*/ 411 h 480"/>
                <a:gd name="T52" fmla="*/ 51 w 534"/>
                <a:gd name="T53" fmla="*/ 382 h 480"/>
                <a:gd name="T54" fmla="*/ 30 w 534"/>
                <a:gd name="T55" fmla="*/ 351 h 480"/>
                <a:gd name="T56" fmla="*/ 13 w 534"/>
                <a:gd name="T57" fmla="*/ 316 h 480"/>
                <a:gd name="T58" fmla="*/ 3 w 534"/>
                <a:gd name="T59" fmla="*/ 280 h 480"/>
                <a:gd name="T60" fmla="*/ 0 w 534"/>
                <a:gd name="T61" fmla="*/ 241 h 480"/>
                <a:gd name="T62" fmla="*/ 3 w 534"/>
                <a:gd name="T63" fmla="*/ 201 h 480"/>
                <a:gd name="T64" fmla="*/ 13 w 534"/>
                <a:gd name="T65" fmla="*/ 165 h 480"/>
                <a:gd name="T66" fmla="*/ 30 w 534"/>
                <a:gd name="T67" fmla="*/ 130 h 480"/>
                <a:gd name="T68" fmla="*/ 51 w 534"/>
                <a:gd name="T69" fmla="*/ 99 h 480"/>
                <a:gd name="T70" fmla="*/ 78 w 534"/>
                <a:gd name="T71" fmla="*/ 71 h 480"/>
                <a:gd name="T72" fmla="*/ 109 w 534"/>
                <a:gd name="T73" fmla="*/ 47 h 480"/>
                <a:gd name="T74" fmla="*/ 144 w 534"/>
                <a:gd name="T75" fmla="*/ 28 h 480"/>
                <a:gd name="T76" fmla="*/ 182 w 534"/>
                <a:gd name="T77" fmla="*/ 13 h 480"/>
                <a:gd name="T78" fmla="*/ 224 w 534"/>
                <a:gd name="T79" fmla="*/ 4 h 480"/>
                <a:gd name="T80" fmla="*/ 266 w 534"/>
                <a:gd name="T81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80">
                  <a:moveTo>
                    <a:pt x="266" y="0"/>
                  </a:moveTo>
                  <a:lnTo>
                    <a:pt x="310" y="4"/>
                  </a:lnTo>
                  <a:lnTo>
                    <a:pt x="351" y="13"/>
                  </a:lnTo>
                  <a:lnTo>
                    <a:pt x="389" y="28"/>
                  </a:lnTo>
                  <a:lnTo>
                    <a:pt x="424" y="47"/>
                  </a:lnTo>
                  <a:lnTo>
                    <a:pt x="455" y="71"/>
                  </a:lnTo>
                  <a:lnTo>
                    <a:pt x="482" y="99"/>
                  </a:lnTo>
                  <a:lnTo>
                    <a:pt x="504" y="130"/>
                  </a:lnTo>
                  <a:lnTo>
                    <a:pt x="520" y="165"/>
                  </a:lnTo>
                  <a:lnTo>
                    <a:pt x="531" y="201"/>
                  </a:lnTo>
                  <a:lnTo>
                    <a:pt x="534" y="241"/>
                  </a:lnTo>
                  <a:lnTo>
                    <a:pt x="531" y="280"/>
                  </a:lnTo>
                  <a:lnTo>
                    <a:pt x="520" y="316"/>
                  </a:lnTo>
                  <a:lnTo>
                    <a:pt x="504" y="351"/>
                  </a:lnTo>
                  <a:lnTo>
                    <a:pt x="482" y="382"/>
                  </a:lnTo>
                  <a:lnTo>
                    <a:pt x="455" y="411"/>
                  </a:lnTo>
                  <a:lnTo>
                    <a:pt x="424" y="434"/>
                  </a:lnTo>
                  <a:lnTo>
                    <a:pt x="389" y="454"/>
                  </a:lnTo>
                  <a:lnTo>
                    <a:pt x="351" y="468"/>
                  </a:lnTo>
                  <a:lnTo>
                    <a:pt x="310" y="477"/>
                  </a:lnTo>
                  <a:lnTo>
                    <a:pt x="266" y="480"/>
                  </a:lnTo>
                  <a:lnTo>
                    <a:pt x="224" y="477"/>
                  </a:lnTo>
                  <a:lnTo>
                    <a:pt x="182" y="468"/>
                  </a:lnTo>
                  <a:lnTo>
                    <a:pt x="144" y="454"/>
                  </a:lnTo>
                  <a:lnTo>
                    <a:pt x="109" y="434"/>
                  </a:lnTo>
                  <a:lnTo>
                    <a:pt x="78" y="411"/>
                  </a:lnTo>
                  <a:lnTo>
                    <a:pt x="51" y="382"/>
                  </a:lnTo>
                  <a:lnTo>
                    <a:pt x="30" y="351"/>
                  </a:lnTo>
                  <a:lnTo>
                    <a:pt x="13" y="316"/>
                  </a:lnTo>
                  <a:lnTo>
                    <a:pt x="3" y="280"/>
                  </a:lnTo>
                  <a:lnTo>
                    <a:pt x="0" y="241"/>
                  </a:lnTo>
                  <a:lnTo>
                    <a:pt x="3" y="201"/>
                  </a:lnTo>
                  <a:lnTo>
                    <a:pt x="13" y="165"/>
                  </a:lnTo>
                  <a:lnTo>
                    <a:pt x="30" y="130"/>
                  </a:lnTo>
                  <a:lnTo>
                    <a:pt x="51" y="99"/>
                  </a:lnTo>
                  <a:lnTo>
                    <a:pt x="78" y="71"/>
                  </a:lnTo>
                  <a:lnTo>
                    <a:pt x="109" y="47"/>
                  </a:lnTo>
                  <a:lnTo>
                    <a:pt x="144" y="28"/>
                  </a:lnTo>
                  <a:lnTo>
                    <a:pt x="182" y="13"/>
                  </a:lnTo>
                  <a:lnTo>
                    <a:pt x="224" y="4"/>
                  </a:lnTo>
                  <a:lnTo>
                    <a:pt x="2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7" name="Freeform 115"/>
            <p:cNvSpPr>
              <a:spLocks/>
            </p:cNvSpPr>
            <p:nvPr/>
          </p:nvSpPr>
          <p:spPr bwMode="auto">
            <a:xfrm>
              <a:off x="-1162050" y="2909888"/>
              <a:ext cx="106362" cy="109538"/>
            </a:xfrm>
            <a:custGeom>
              <a:avLst/>
              <a:gdLst>
                <a:gd name="T0" fmla="*/ 268 w 535"/>
                <a:gd name="T1" fmla="*/ 0 h 480"/>
                <a:gd name="T2" fmla="*/ 311 w 535"/>
                <a:gd name="T3" fmla="*/ 4 h 480"/>
                <a:gd name="T4" fmla="*/ 352 w 535"/>
                <a:gd name="T5" fmla="*/ 13 h 480"/>
                <a:gd name="T6" fmla="*/ 390 w 535"/>
                <a:gd name="T7" fmla="*/ 28 h 480"/>
                <a:gd name="T8" fmla="*/ 426 w 535"/>
                <a:gd name="T9" fmla="*/ 47 h 480"/>
                <a:gd name="T10" fmla="*/ 457 w 535"/>
                <a:gd name="T11" fmla="*/ 71 h 480"/>
                <a:gd name="T12" fmla="*/ 483 w 535"/>
                <a:gd name="T13" fmla="*/ 99 h 480"/>
                <a:gd name="T14" fmla="*/ 505 w 535"/>
                <a:gd name="T15" fmla="*/ 130 h 480"/>
                <a:gd name="T16" fmla="*/ 521 w 535"/>
                <a:gd name="T17" fmla="*/ 165 h 480"/>
                <a:gd name="T18" fmla="*/ 531 w 535"/>
                <a:gd name="T19" fmla="*/ 201 h 480"/>
                <a:gd name="T20" fmla="*/ 535 w 535"/>
                <a:gd name="T21" fmla="*/ 241 h 480"/>
                <a:gd name="T22" fmla="*/ 531 w 535"/>
                <a:gd name="T23" fmla="*/ 280 h 480"/>
                <a:gd name="T24" fmla="*/ 521 w 535"/>
                <a:gd name="T25" fmla="*/ 316 h 480"/>
                <a:gd name="T26" fmla="*/ 505 w 535"/>
                <a:gd name="T27" fmla="*/ 351 h 480"/>
                <a:gd name="T28" fmla="*/ 483 w 535"/>
                <a:gd name="T29" fmla="*/ 382 h 480"/>
                <a:gd name="T30" fmla="*/ 457 w 535"/>
                <a:gd name="T31" fmla="*/ 411 h 480"/>
                <a:gd name="T32" fmla="*/ 426 w 535"/>
                <a:gd name="T33" fmla="*/ 434 h 480"/>
                <a:gd name="T34" fmla="*/ 390 w 535"/>
                <a:gd name="T35" fmla="*/ 454 h 480"/>
                <a:gd name="T36" fmla="*/ 352 w 535"/>
                <a:gd name="T37" fmla="*/ 468 h 480"/>
                <a:gd name="T38" fmla="*/ 311 w 535"/>
                <a:gd name="T39" fmla="*/ 477 h 480"/>
                <a:gd name="T40" fmla="*/ 268 w 535"/>
                <a:gd name="T41" fmla="*/ 480 h 480"/>
                <a:gd name="T42" fmla="*/ 224 w 535"/>
                <a:gd name="T43" fmla="*/ 477 h 480"/>
                <a:gd name="T44" fmla="*/ 184 w 535"/>
                <a:gd name="T45" fmla="*/ 468 h 480"/>
                <a:gd name="T46" fmla="*/ 144 w 535"/>
                <a:gd name="T47" fmla="*/ 454 h 480"/>
                <a:gd name="T48" fmla="*/ 110 w 535"/>
                <a:gd name="T49" fmla="*/ 434 h 480"/>
                <a:gd name="T50" fmla="*/ 78 w 535"/>
                <a:gd name="T51" fmla="*/ 411 h 480"/>
                <a:gd name="T52" fmla="*/ 53 w 535"/>
                <a:gd name="T53" fmla="*/ 382 h 480"/>
                <a:gd name="T54" fmla="*/ 30 w 535"/>
                <a:gd name="T55" fmla="*/ 351 h 480"/>
                <a:gd name="T56" fmla="*/ 14 w 535"/>
                <a:gd name="T57" fmla="*/ 316 h 480"/>
                <a:gd name="T58" fmla="*/ 4 w 535"/>
                <a:gd name="T59" fmla="*/ 280 h 480"/>
                <a:gd name="T60" fmla="*/ 0 w 535"/>
                <a:gd name="T61" fmla="*/ 241 h 480"/>
                <a:gd name="T62" fmla="*/ 4 w 535"/>
                <a:gd name="T63" fmla="*/ 201 h 480"/>
                <a:gd name="T64" fmla="*/ 14 w 535"/>
                <a:gd name="T65" fmla="*/ 165 h 480"/>
                <a:gd name="T66" fmla="*/ 30 w 535"/>
                <a:gd name="T67" fmla="*/ 130 h 480"/>
                <a:gd name="T68" fmla="*/ 53 w 535"/>
                <a:gd name="T69" fmla="*/ 99 h 480"/>
                <a:gd name="T70" fmla="*/ 78 w 535"/>
                <a:gd name="T71" fmla="*/ 71 h 480"/>
                <a:gd name="T72" fmla="*/ 110 w 535"/>
                <a:gd name="T73" fmla="*/ 47 h 480"/>
                <a:gd name="T74" fmla="*/ 144 w 535"/>
                <a:gd name="T75" fmla="*/ 28 h 480"/>
                <a:gd name="T76" fmla="*/ 184 w 535"/>
                <a:gd name="T77" fmla="*/ 13 h 480"/>
                <a:gd name="T78" fmla="*/ 224 w 535"/>
                <a:gd name="T79" fmla="*/ 4 h 480"/>
                <a:gd name="T80" fmla="*/ 268 w 535"/>
                <a:gd name="T81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5" h="480">
                  <a:moveTo>
                    <a:pt x="268" y="0"/>
                  </a:moveTo>
                  <a:lnTo>
                    <a:pt x="311" y="4"/>
                  </a:lnTo>
                  <a:lnTo>
                    <a:pt x="352" y="13"/>
                  </a:lnTo>
                  <a:lnTo>
                    <a:pt x="390" y="28"/>
                  </a:lnTo>
                  <a:lnTo>
                    <a:pt x="426" y="47"/>
                  </a:lnTo>
                  <a:lnTo>
                    <a:pt x="457" y="71"/>
                  </a:lnTo>
                  <a:lnTo>
                    <a:pt x="483" y="99"/>
                  </a:lnTo>
                  <a:lnTo>
                    <a:pt x="505" y="130"/>
                  </a:lnTo>
                  <a:lnTo>
                    <a:pt x="521" y="165"/>
                  </a:lnTo>
                  <a:lnTo>
                    <a:pt x="531" y="201"/>
                  </a:lnTo>
                  <a:lnTo>
                    <a:pt x="535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5" y="351"/>
                  </a:lnTo>
                  <a:lnTo>
                    <a:pt x="483" y="382"/>
                  </a:lnTo>
                  <a:lnTo>
                    <a:pt x="457" y="411"/>
                  </a:lnTo>
                  <a:lnTo>
                    <a:pt x="426" y="434"/>
                  </a:lnTo>
                  <a:lnTo>
                    <a:pt x="390" y="454"/>
                  </a:lnTo>
                  <a:lnTo>
                    <a:pt x="352" y="468"/>
                  </a:lnTo>
                  <a:lnTo>
                    <a:pt x="311" y="477"/>
                  </a:lnTo>
                  <a:lnTo>
                    <a:pt x="268" y="480"/>
                  </a:lnTo>
                  <a:lnTo>
                    <a:pt x="224" y="477"/>
                  </a:lnTo>
                  <a:lnTo>
                    <a:pt x="184" y="468"/>
                  </a:lnTo>
                  <a:lnTo>
                    <a:pt x="144" y="454"/>
                  </a:lnTo>
                  <a:lnTo>
                    <a:pt x="110" y="434"/>
                  </a:lnTo>
                  <a:lnTo>
                    <a:pt x="78" y="411"/>
                  </a:lnTo>
                  <a:lnTo>
                    <a:pt x="53" y="382"/>
                  </a:lnTo>
                  <a:lnTo>
                    <a:pt x="30" y="351"/>
                  </a:lnTo>
                  <a:lnTo>
                    <a:pt x="14" y="316"/>
                  </a:lnTo>
                  <a:lnTo>
                    <a:pt x="4" y="280"/>
                  </a:lnTo>
                  <a:lnTo>
                    <a:pt x="0" y="241"/>
                  </a:lnTo>
                  <a:lnTo>
                    <a:pt x="4" y="201"/>
                  </a:lnTo>
                  <a:lnTo>
                    <a:pt x="14" y="165"/>
                  </a:lnTo>
                  <a:lnTo>
                    <a:pt x="30" y="130"/>
                  </a:lnTo>
                  <a:lnTo>
                    <a:pt x="53" y="99"/>
                  </a:lnTo>
                  <a:lnTo>
                    <a:pt x="78" y="71"/>
                  </a:lnTo>
                  <a:lnTo>
                    <a:pt x="110" y="47"/>
                  </a:lnTo>
                  <a:lnTo>
                    <a:pt x="144" y="28"/>
                  </a:lnTo>
                  <a:lnTo>
                    <a:pt x="184" y="13"/>
                  </a:lnTo>
                  <a:lnTo>
                    <a:pt x="224" y="4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8" name="Freeform 116"/>
            <p:cNvSpPr>
              <a:spLocks/>
            </p:cNvSpPr>
            <p:nvPr/>
          </p:nvSpPr>
          <p:spPr bwMode="auto">
            <a:xfrm>
              <a:off x="-1041400" y="2738438"/>
              <a:ext cx="441325" cy="452438"/>
            </a:xfrm>
            <a:custGeom>
              <a:avLst/>
              <a:gdLst>
                <a:gd name="T0" fmla="*/ 1222 w 2224"/>
                <a:gd name="T1" fmla="*/ 181 h 1997"/>
                <a:gd name="T2" fmla="*/ 1148 w 2224"/>
                <a:gd name="T3" fmla="*/ 523 h 1997"/>
                <a:gd name="T4" fmla="*/ 1263 w 2224"/>
                <a:gd name="T5" fmla="*/ 541 h 1997"/>
                <a:gd name="T6" fmla="*/ 1368 w 2224"/>
                <a:gd name="T7" fmla="*/ 580 h 1997"/>
                <a:gd name="T8" fmla="*/ 1463 w 2224"/>
                <a:gd name="T9" fmla="*/ 638 h 1997"/>
                <a:gd name="T10" fmla="*/ 1678 w 2224"/>
                <a:gd name="T11" fmla="*/ 350 h 1997"/>
                <a:gd name="T12" fmla="*/ 1833 w 2224"/>
                <a:gd name="T13" fmla="*/ 491 h 1997"/>
                <a:gd name="T14" fmla="*/ 1514 w 2224"/>
                <a:gd name="T15" fmla="*/ 682 h 1997"/>
                <a:gd name="T16" fmla="*/ 1581 w 2224"/>
                <a:gd name="T17" fmla="*/ 766 h 1997"/>
                <a:gd name="T18" fmla="*/ 1627 w 2224"/>
                <a:gd name="T19" fmla="*/ 862 h 1997"/>
                <a:gd name="T20" fmla="*/ 1650 w 2224"/>
                <a:gd name="T21" fmla="*/ 967 h 1997"/>
                <a:gd name="T22" fmla="*/ 2023 w 2224"/>
                <a:gd name="T23" fmla="*/ 899 h 1997"/>
                <a:gd name="T24" fmla="*/ 2023 w 2224"/>
                <a:gd name="T25" fmla="*/ 1098 h 1997"/>
                <a:gd name="T26" fmla="*/ 1651 w 2224"/>
                <a:gd name="T27" fmla="*/ 1031 h 1997"/>
                <a:gd name="T28" fmla="*/ 1636 w 2224"/>
                <a:gd name="T29" fmla="*/ 1123 h 1997"/>
                <a:gd name="T30" fmla="*/ 1603 w 2224"/>
                <a:gd name="T31" fmla="*/ 1210 h 1997"/>
                <a:gd name="T32" fmla="*/ 1553 w 2224"/>
                <a:gd name="T33" fmla="*/ 1287 h 1997"/>
                <a:gd name="T34" fmla="*/ 1781 w 2224"/>
                <a:gd name="T35" fmla="*/ 1554 h 1997"/>
                <a:gd name="T36" fmla="*/ 1897 w 2224"/>
                <a:gd name="T37" fmla="*/ 1705 h 1997"/>
                <a:gd name="T38" fmla="*/ 1730 w 2224"/>
                <a:gd name="T39" fmla="*/ 1599 h 1997"/>
                <a:gd name="T40" fmla="*/ 1433 w 2224"/>
                <a:gd name="T41" fmla="*/ 1397 h 1997"/>
                <a:gd name="T42" fmla="*/ 1347 w 2224"/>
                <a:gd name="T43" fmla="*/ 1444 h 1997"/>
                <a:gd name="T44" fmla="*/ 1251 w 2224"/>
                <a:gd name="T45" fmla="*/ 1476 h 1997"/>
                <a:gd name="T46" fmla="*/ 1148 w 2224"/>
                <a:gd name="T47" fmla="*/ 1491 h 1997"/>
                <a:gd name="T48" fmla="*/ 1222 w 2224"/>
                <a:gd name="T49" fmla="*/ 1816 h 1997"/>
                <a:gd name="T50" fmla="*/ 1001 w 2224"/>
                <a:gd name="T51" fmla="*/ 1816 h 1997"/>
                <a:gd name="T52" fmla="*/ 1076 w 2224"/>
                <a:gd name="T53" fmla="*/ 1491 h 1997"/>
                <a:gd name="T54" fmla="*/ 972 w 2224"/>
                <a:gd name="T55" fmla="*/ 1476 h 1997"/>
                <a:gd name="T56" fmla="*/ 876 w 2224"/>
                <a:gd name="T57" fmla="*/ 1444 h 1997"/>
                <a:gd name="T58" fmla="*/ 788 w 2224"/>
                <a:gd name="T59" fmla="*/ 1397 h 1997"/>
                <a:gd name="T60" fmla="*/ 492 w 2224"/>
                <a:gd name="T61" fmla="*/ 1599 h 1997"/>
                <a:gd name="T62" fmla="*/ 324 w 2224"/>
                <a:gd name="T63" fmla="*/ 1705 h 1997"/>
                <a:gd name="T64" fmla="*/ 442 w 2224"/>
                <a:gd name="T65" fmla="*/ 1554 h 1997"/>
                <a:gd name="T66" fmla="*/ 665 w 2224"/>
                <a:gd name="T67" fmla="*/ 1280 h 1997"/>
                <a:gd name="T68" fmla="*/ 609 w 2224"/>
                <a:gd name="T69" fmla="*/ 1189 h 1997"/>
                <a:gd name="T70" fmla="*/ 578 w 2224"/>
                <a:gd name="T71" fmla="*/ 1086 h 1997"/>
                <a:gd name="T72" fmla="*/ 201 w 2224"/>
                <a:gd name="T73" fmla="*/ 1031 h 1997"/>
                <a:gd name="T74" fmla="*/ 0 w 2224"/>
                <a:gd name="T75" fmla="*/ 999 h 1997"/>
                <a:gd name="T76" fmla="*/ 201 w 2224"/>
                <a:gd name="T77" fmla="*/ 967 h 1997"/>
                <a:gd name="T78" fmla="*/ 581 w 2224"/>
                <a:gd name="T79" fmla="*/ 912 h 1997"/>
                <a:gd name="T80" fmla="*/ 616 w 2224"/>
                <a:gd name="T81" fmla="*/ 812 h 1997"/>
                <a:gd name="T82" fmla="*/ 673 w 2224"/>
                <a:gd name="T83" fmla="*/ 722 h 1997"/>
                <a:gd name="T84" fmla="*/ 442 w 2224"/>
                <a:gd name="T85" fmla="*/ 443 h 1997"/>
                <a:gd name="T86" fmla="*/ 324 w 2224"/>
                <a:gd name="T87" fmla="*/ 293 h 1997"/>
                <a:gd name="T88" fmla="*/ 492 w 2224"/>
                <a:gd name="T89" fmla="*/ 397 h 1997"/>
                <a:gd name="T90" fmla="*/ 805 w 2224"/>
                <a:gd name="T91" fmla="*/ 607 h 1997"/>
                <a:gd name="T92" fmla="*/ 905 w 2224"/>
                <a:gd name="T93" fmla="*/ 558 h 1997"/>
                <a:gd name="T94" fmla="*/ 1017 w 2224"/>
                <a:gd name="T95" fmla="*/ 529 h 1997"/>
                <a:gd name="T96" fmla="*/ 1076 w 2224"/>
                <a:gd name="T97" fmla="*/ 181 h 1997"/>
                <a:gd name="T98" fmla="*/ 1111 w 2224"/>
                <a:gd name="T99" fmla="*/ 0 h 1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24" h="1997">
                  <a:moveTo>
                    <a:pt x="1111" y="0"/>
                  </a:moveTo>
                  <a:lnTo>
                    <a:pt x="1222" y="181"/>
                  </a:lnTo>
                  <a:lnTo>
                    <a:pt x="1148" y="181"/>
                  </a:lnTo>
                  <a:lnTo>
                    <a:pt x="1148" y="523"/>
                  </a:lnTo>
                  <a:lnTo>
                    <a:pt x="1206" y="529"/>
                  </a:lnTo>
                  <a:lnTo>
                    <a:pt x="1263" y="541"/>
                  </a:lnTo>
                  <a:lnTo>
                    <a:pt x="1317" y="558"/>
                  </a:lnTo>
                  <a:lnTo>
                    <a:pt x="1368" y="580"/>
                  </a:lnTo>
                  <a:lnTo>
                    <a:pt x="1418" y="607"/>
                  </a:lnTo>
                  <a:lnTo>
                    <a:pt x="1463" y="638"/>
                  </a:lnTo>
                  <a:lnTo>
                    <a:pt x="1730" y="397"/>
                  </a:lnTo>
                  <a:lnTo>
                    <a:pt x="1678" y="350"/>
                  </a:lnTo>
                  <a:lnTo>
                    <a:pt x="1897" y="293"/>
                  </a:lnTo>
                  <a:lnTo>
                    <a:pt x="1833" y="491"/>
                  </a:lnTo>
                  <a:lnTo>
                    <a:pt x="1781" y="443"/>
                  </a:lnTo>
                  <a:lnTo>
                    <a:pt x="1514" y="682"/>
                  </a:lnTo>
                  <a:lnTo>
                    <a:pt x="1550" y="722"/>
                  </a:lnTo>
                  <a:lnTo>
                    <a:pt x="1581" y="766"/>
                  </a:lnTo>
                  <a:lnTo>
                    <a:pt x="1607" y="813"/>
                  </a:lnTo>
                  <a:lnTo>
                    <a:pt x="1627" y="862"/>
                  </a:lnTo>
                  <a:lnTo>
                    <a:pt x="1642" y="913"/>
                  </a:lnTo>
                  <a:lnTo>
                    <a:pt x="1650" y="967"/>
                  </a:lnTo>
                  <a:lnTo>
                    <a:pt x="2023" y="967"/>
                  </a:lnTo>
                  <a:lnTo>
                    <a:pt x="2023" y="899"/>
                  </a:lnTo>
                  <a:lnTo>
                    <a:pt x="2224" y="999"/>
                  </a:lnTo>
                  <a:lnTo>
                    <a:pt x="2023" y="1098"/>
                  </a:lnTo>
                  <a:lnTo>
                    <a:pt x="2023" y="1031"/>
                  </a:lnTo>
                  <a:lnTo>
                    <a:pt x="1651" y="1031"/>
                  </a:lnTo>
                  <a:lnTo>
                    <a:pt x="1646" y="1078"/>
                  </a:lnTo>
                  <a:lnTo>
                    <a:pt x="1636" y="1123"/>
                  </a:lnTo>
                  <a:lnTo>
                    <a:pt x="1622" y="1168"/>
                  </a:lnTo>
                  <a:lnTo>
                    <a:pt x="1603" y="1210"/>
                  </a:lnTo>
                  <a:lnTo>
                    <a:pt x="1580" y="1249"/>
                  </a:lnTo>
                  <a:lnTo>
                    <a:pt x="1553" y="1287"/>
                  </a:lnTo>
                  <a:lnTo>
                    <a:pt x="1522" y="1322"/>
                  </a:lnTo>
                  <a:lnTo>
                    <a:pt x="1781" y="1554"/>
                  </a:lnTo>
                  <a:lnTo>
                    <a:pt x="1833" y="1506"/>
                  </a:lnTo>
                  <a:lnTo>
                    <a:pt x="1897" y="1705"/>
                  </a:lnTo>
                  <a:lnTo>
                    <a:pt x="1678" y="1646"/>
                  </a:lnTo>
                  <a:lnTo>
                    <a:pt x="1730" y="1599"/>
                  </a:lnTo>
                  <a:lnTo>
                    <a:pt x="1473" y="1369"/>
                  </a:lnTo>
                  <a:lnTo>
                    <a:pt x="1433" y="1397"/>
                  </a:lnTo>
                  <a:lnTo>
                    <a:pt x="1391" y="1422"/>
                  </a:lnTo>
                  <a:lnTo>
                    <a:pt x="1347" y="1444"/>
                  </a:lnTo>
                  <a:lnTo>
                    <a:pt x="1300" y="1462"/>
                  </a:lnTo>
                  <a:lnTo>
                    <a:pt x="1251" y="1476"/>
                  </a:lnTo>
                  <a:lnTo>
                    <a:pt x="1200" y="1485"/>
                  </a:lnTo>
                  <a:lnTo>
                    <a:pt x="1148" y="1491"/>
                  </a:lnTo>
                  <a:lnTo>
                    <a:pt x="1148" y="1816"/>
                  </a:lnTo>
                  <a:lnTo>
                    <a:pt x="1222" y="1816"/>
                  </a:lnTo>
                  <a:lnTo>
                    <a:pt x="1111" y="1997"/>
                  </a:lnTo>
                  <a:lnTo>
                    <a:pt x="1001" y="1816"/>
                  </a:lnTo>
                  <a:lnTo>
                    <a:pt x="1076" y="1816"/>
                  </a:lnTo>
                  <a:lnTo>
                    <a:pt x="1076" y="1491"/>
                  </a:lnTo>
                  <a:lnTo>
                    <a:pt x="1022" y="1485"/>
                  </a:lnTo>
                  <a:lnTo>
                    <a:pt x="972" y="1476"/>
                  </a:lnTo>
                  <a:lnTo>
                    <a:pt x="923" y="1462"/>
                  </a:lnTo>
                  <a:lnTo>
                    <a:pt x="876" y="1444"/>
                  </a:lnTo>
                  <a:lnTo>
                    <a:pt x="831" y="1422"/>
                  </a:lnTo>
                  <a:lnTo>
                    <a:pt x="788" y="1397"/>
                  </a:lnTo>
                  <a:lnTo>
                    <a:pt x="749" y="1369"/>
                  </a:lnTo>
                  <a:lnTo>
                    <a:pt x="492" y="1599"/>
                  </a:lnTo>
                  <a:lnTo>
                    <a:pt x="546" y="1647"/>
                  </a:lnTo>
                  <a:lnTo>
                    <a:pt x="324" y="1705"/>
                  </a:lnTo>
                  <a:lnTo>
                    <a:pt x="389" y="1506"/>
                  </a:lnTo>
                  <a:lnTo>
                    <a:pt x="442" y="1554"/>
                  </a:lnTo>
                  <a:lnTo>
                    <a:pt x="700" y="1321"/>
                  </a:lnTo>
                  <a:lnTo>
                    <a:pt x="665" y="1280"/>
                  </a:lnTo>
                  <a:lnTo>
                    <a:pt x="635" y="1236"/>
                  </a:lnTo>
                  <a:lnTo>
                    <a:pt x="609" y="1189"/>
                  </a:lnTo>
                  <a:lnTo>
                    <a:pt x="590" y="1138"/>
                  </a:lnTo>
                  <a:lnTo>
                    <a:pt x="578" y="1086"/>
                  </a:lnTo>
                  <a:lnTo>
                    <a:pt x="571" y="1031"/>
                  </a:lnTo>
                  <a:lnTo>
                    <a:pt x="201" y="1031"/>
                  </a:lnTo>
                  <a:lnTo>
                    <a:pt x="201" y="1098"/>
                  </a:lnTo>
                  <a:lnTo>
                    <a:pt x="0" y="999"/>
                  </a:lnTo>
                  <a:lnTo>
                    <a:pt x="201" y="899"/>
                  </a:lnTo>
                  <a:lnTo>
                    <a:pt x="201" y="967"/>
                  </a:lnTo>
                  <a:lnTo>
                    <a:pt x="572" y="967"/>
                  </a:lnTo>
                  <a:lnTo>
                    <a:pt x="581" y="912"/>
                  </a:lnTo>
                  <a:lnTo>
                    <a:pt x="596" y="861"/>
                  </a:lnTo>
                  <a:lnTo>
                    <a:pt x="616" y="812"/>
                  </a:lnTo>
                  <a:lnTo>
                    <a:pt x="641" y="765"/>
                  </a:lnTo>
                  <a:lnTo>
                    <a:pt x="673" y="722"/>
                  </a:lnTo>
                  <a:lnTo>
                    <a:pt x="709" y="682"/>
                  </a:lnTo>
                  <a:lnTo>
                    <a:pt x="442" y="443"/>
                  </a:lnTo>
                  <a:lnTo>
                    <a:pt x="389" y="491"/>
                  </a:lnTo>
                  <a:lnTo>
                    <a:pt x="324" y="293"/>
                  </a:lnTo>
                  <a:lnTo>
                    <a:pt x="546" y="350"/>
                  </a:lnTo>
                  <a:lnTo>
                    <a:pt x="492" y="397"/>
                  </a:lnTo>
                  <a:lnTo>
                    <a:pt x="760" y="638"/>
                  </a:lnTo>
                  <a:lnTo>
                    <a:pt x="805" y="607"/>
                  </a:lnTo>
                  <a:lnTo>
                    <a:pt x="853" y="580"/>
                  </a:lnTo>
                  <a:lnTo>
                    <a:pt x="905" y="558"/>
                  </a:lnTo>
                  <a:lnTo>
                    <a:pt x="960" y="541"/>
                  </a:lnTo>
                  <a:lnTo>
                    <a:pt x="1017" y="529"/>
                  </a:lnTo>
                  <a:lnTo>
                    <a:pt x="1076" y="523"/>
                  </a:lnTo>
                  <a:lnTo>
                    <a:pt x="1076" y="181"/>
                  </a:lnTo>
                  <a:lnTo>
                    <a:pt x="1001" y="181"/>
                  </a:lnTo>
                  <a:lnTo>
                    <a:pt x="11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9" name="Freeform 117"/>
            <p:cNvSpPr>
              <a:spLocks/>
            </p:cNvSpPr>
            <p:nvPr/>
          </p:nvSpPr>
          <p:spPr bwMode="auto">
            <a:xfrm>
              <a:off x="-668338" y="2700338"/>
              <a:ext cx="104775" cy="109538"/>
            </a:xfrm>
            <a:custGeom>
              <a:avLst/>
              <a:gdLst>
                <a:gd name="T0" fmla="*/ 267 w 534"/>
                <a:gd name="T1" fmla="*/ 0 h 479"/>
                <a:gd name="T2" fmla="*/ 310 w 534"/>
                <a:gd name="T3" fmla="*/ 3 h 479"/>
                <a:gd name="T4" fmla="*/ 351 w 534"/>
                <a:gd name="T5" fmla="*/ 12 h 479"/>
                <a:gd name="T6" fmla="*/ 390 w 534"/>
                <a:gd name="T7" fmla="*/ 27 h 479"/>
                <a:gd name="T8" fmla="*/ 424 w 534"/>
                <a:gd name="T9" fmla="*/ 47 h 479"/>
                <a:gd name="T10" fmla="*/ 456 w 534"/>
                <a:gd name="T11" fmla="*/ 71 h 479"/>
                <a:gd name="T12" fmla="*/ 483 w 534"/>
                <a:gd name="T13" fmla="*/ 98 h 479"/>
                <a:gd name="T14" fmla="*/ 504 w 534"/>
                <a:gd name="T15" fmla="*/ 129 h 479"/>
                <a:gd name="T16" fmla="*/ 521 w 534"/>
                <a:gd name="T17" fmla="*/ 164 h 479"/>
                <a:gd name="T18" fmla="*/ 531 w 534"/>
                <a:gd name="T19" fmla="*/ 200 h 479"/>
                <a:gd name="T20" fmla="*/ 534 w 534"/>
                <a:gd name="T21" fmla="*/ 240 h 479"/>
                <a:gd name="T22" fmla="*/ 531 w 534"/>
                <a:gd name="T23" fmla="*/ 278 h 479"/>
                <a:gd name="T24" fmla="*/ 521 w 534"/>
                <a:gd name="T25" fmla="*/ 315 h 479"/>
                <a:gd name="T26" fmla="*/ 504 w 534"/>
                <a:gd name="T27" fmla="*/ 349 h 479"/>
                <a:gd name="T28" fmla="*/ 483 w 534"/>
                <a:gd name="T29" fmla="*/ 380 h 479"/>
                <a:gd name="T30" fmla="*/ 456 w 534"/>
                <a:gd name="T31" fmla="*/ 409 h 479"/>
                <a:gd name="T32" fmla="*/ 424 w 534"/>
                <a:gd name="T33" fmla="*/ 433 h 479"/>
                <a:gd name="T34" fmla="*/ 390 w 534"/>
                <a:gd name="T35" fmla="*/ 453 h 479"/>
                <a:gd name="T36" fmla="*/ 351 w 534"/>
                <a:gd name="T37" fmla="*/ 467 h 479"/>
                <a:gd name="T38" fmla="*/ 310 w 534"/>
                <a:gd name="T39" fmla="*/ 476 h 479"/>
                <a:gd name="T40" fmla="*/ 267 w 534"/>
                <a:gd name="T41" fmla="*/ 479 h 479"/>
                <a:gd name="T42" fmla="*/ 224 w 534"/>
                <a:gd name="T43" fmla="*/ 476 h 479"/>
                <a:gd name="T44" fmla="*/ 182 w 534"/>
                <a:gd name="T45" fmla="*/ 467 h 479"/>
                <a:gd name="T46" fmla="*/ 144 w 534"/>
                <a:gd name="T47" fmla="*/ 453 h 479"/>
                <a:gd name="T48" fmla="*/ 110 w 534"/>
                <a:gd name="T49" fmla="*/ 433 h 479"/>
                <a:gd name="T50" fmla="*/ 78 w 534"/>
                <a:gd name="T51" fmla="*/ 409 h 479"/>
                <a:gd name="T52" fmla="*/ 51 w 534"/>
                <a:gd name="T53" fmla="*/ 380 h 479"/>
                <a:gd name="T54" fmla="*/ 30 w 534"/>
                <a:gd name="T55" fmla="*/ 349 h 479"/>
                <a:gd name="T56" fmla="*/ 13 w 534"/>
                <a:gd name="T57" fmla="*/ 315 h 479"/>
                <a:gd name="T58" fmla="*/ 3 w 534"/>
                <a:gd name="T59" fmla="*/ 278 h 479"/>
                <a:gd name="T60" fmla="*/ 0 w 534"/>
                <a:gd name="T61" fmla="*/ 240 h 479"/>
                <a:gd name="T62" fmla="*/ 3 w 534"/>
                <a:gd name="T63" fmla="*/ 200 h 479"/>
                <a:gd name="T64" fmla="*/ 13 w 534"/>
                <a:gd name="T65" fmla="*/ 164 h 479"/>
                <a:gd name="T66" fmla="*/ 30 w 534"/>
                <a:gd name="T67" fmla="*/ 129 h 479"/>
                <a:gd name="T68" fmla="*/ 51 w 534"/>
                <a:gd name="T69" fmla="*/ 98 h 479"/>
                <a:gd name="T70" fmla="*/ 78 w 534"/>
                <a:gd name="T71" fmla="*/ 71 h 479"/>
                <a:gd name="T72" fmla="*/ 110 w 534"/>
                <a:gd name="T73" fmla="*/ 47 h 479"/>
                <a:gd name="T74" fmla="*/ 144 w 534"/>
                <a:gd name="T75" fmla="*/ 27 h 479"/>
                <a:gd name="T76" fmla="*/ 182 w 534"/>
                <a:gd name="T77" fmla="*/ 12 h 479"/>
                <a:gd name="T78" fmla="*/ 224 w 534"/>
                <a:gd name="T79" fmla="*/ 3 h 479"/>
                <a:gd name="T80" fmla="*/ 267 w 534"/>
                <a:gd name="T81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79">
                  <a:moveTo>
                    <a:pt x="267" y="0"/>
                  </a:moveTo>
                  <a:lnTo>
                    <a:pt x="310" y="3"/>
                  </a:lnTo>
                  <a:lnTo>
                    <a:pt x="351" y="12"/>
                  </a:lnTo>
                  <a:lnTo>
                    <a:pt x="390" y="27"/>
                  </a:lnTo>
                  <a:lnTo>
                    <a:pt x="424" y="47"/>
                  </a:lnTo>
                  <a:lnTo>
                    <a:pt x="456" y="71"/>
                  </a:lnTo>
                  <a:lnTo>
                    <a:pt x="483" y="98"/>
                  </a:lnTo>
                  <a:lnTo>
                    <a:pt x="504" y="129"/>
                  </a:lnTo>
                  <a:lnTo>
                    <a:pt x="521" y="164"/>
                  </a:lnTo>
                  <a:lnTo>
                    <a:pt x="531" y="200"/>
                  </a:lnTo>
                  <a:lnTo>
                    <a:pt x="534" y="240"/>
                  </a:lnTo>
                  <a:lnTo>
                    <a:pt x="531" y="278"/>
                  </a:lnTo>
                  <a:lnTo>
                    <a:pt x="521" y="315"/>
                  </a:lnTo>
                  <a:lnTo>
                    <a:pt x="504" y="349"/>
                  </a:lnTo>
                  <a:lnTo>
                    <a:pt x="483" y="380"/>
                  </a:lnTo>
                  <a:lnTo>
                    <a:pt x="456" y="409"/>
                  </a:lnTo>
                  <a:lnTo>
                    <a:pt x="424" y="433"/>
                  </a:lnTo>
                  <a:lnTo>
                    <a:pt x="390" y="453"/>
                  </a:lnTo>
                  <a:lnTo>
                    <a:pt x="351" y="467"/>
                  </a:lnTo>
                  <a:lnTo>
                    <a:pt x="310" y="476"/>
                  </a:lnTo>
                  <a:lnTo>
                    <a:pt x="267" y="479"/>
                  </a:lnTo>
                  <a:lnTo>
                    <a:pt x="224" y="476"/>
                  </a:lnTo>
                  <a:lnTo>
                    <a:pt x="182" y="467"/>
                  </a:lnTo>
                  <a:lnTo>
                    <a:pt x="144" y="453"/>
                  </a:lnTo>
                  <a:lnTo>
                    <a:pt x="110" y="433"/>
                  </a:lnTo>
                  <a:lnTo>
                    <a:pt x="78" y="409"/>
                  </a:lnTo>
                  <a:lnTo>
                    <a:pt x="51" y="380"/>
                  </a:lnTo>
                  <a:lnTo>
                    <a:pt x="30" y="349"/>
                  </a:lnTo>
                  <a:lnTo>
                    <a:pt x="13" y="315"/>
                  </a:lnTo>
                  <a:lnTo>
                    <a:pt x="3" y="278"/>
                  </a:lnTo>
                  <a:lnTo>
                    <a:pt x="0" y="240"/>
                  </a:lnTo>
                  <a:lnTo>
                    <a:pt x="3" y="200"/>
                  </a:lnTo>
                  <a:lnTo>
                    <a:pt x="13" y="164"/>
                  </a:lnTo>
                  <a:lnTo>
                    <a:pt x="30" y="129"/>
                  </a:lnTo>
                  <a:lnTo>
                    <a:pt x="51" y="98"/>
                  </a:lnTo>
                  <a:lnTo>
                    <a:pt x="78" y="71"/>
                  </a:lnTo>
                  <a:lnTo>
                    <a:pt x="110" y="47"/>
                  </a:lnTo>
                  <a:lnTo>
                    <a:pt x="144" y="27"/>
                  </a:lnTo>
                  <a:lnTo>
                    <a:pt x="182" y="12"/>
                  </a:lnTo>
                  <a:lnTo>
                    <a:pt x="224" y="3"/>
                  </a:lnTo>
                  <a:lnTo>
                    <a:pt x="2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0" name="Freeform 118"/>
            <p:cNvSpPr>
              <a:spLocks/>
            </p:cNvSpPr>
            <p:nvPr/>
          </p:nvSpPr>
          <p:spPr bwMode="auto">
            <a:xfrm>
              <a:off x="-1077913" y="3119438"/>
              <a:ext cx="106362" cy="109538"/>
            </a:xfrm>
            <a:custGeom>
              <a:avLst/>
              <a:gdLst>
                <a:gd name="T0" fmla="*/ 266 w 534"/>
                <a:gd name="T1" fmla="*/ 0 h 481"/>
                <a:gd name="T2" fmla="*/ 310 w 534"/>
                <a:gd name="T3" fmla="*/ 4 h 481"/>
                <a:gd name="T4" fmla="*/ 351 w 534"/>
                <a:gd name="T5" fmla="*/ 13 h 481"/>
                <a:gd name="T6" fmla="*/ 390 w 534"/>
                <a:gd name="T7" fmla="*/ 28 h 481"/>
                <a:gd name="T8" fmla="*/ 424 w 534"/>
                <a:gd name="T9" fmla="*/ 48 h 481"/>
                <a:gd name="T10" fmla="*/ 456 w 534"/>
                <a:gd name="T11" fmla="*/ 71 h 481"/>
                <a:gd name="T12" fmla="*/ 483 w 534"/>
                <a:gd name="T13" fmla="*/ 99 h 481"/>
                <a:gd name="T14" fmla="*/ 504 w 534"/>
                <a:gd name="T15" fmla="*/ 130 h 481"/>
                <a:gd name="T16" fmla="*/ 521 w 534"/>
                <a:gd name="T17" fmla="*/ 165 h 481"/>
                <a:gd name="T18" fmla="*/ 531 w 534"/>
                <a:gd name="T19" fmla="*/ 202 h 481"/>
                <a:gd name="T20" fmla="*/ 534 w 534"/>
                <a:gd name="T21" fmla="*/ 241 h 481"/>
                <a:gd name="T22" fmla="*/ 531 w 534"/>
                <a:gd name="T23" fmla="*/ 280 h 481"/>
                <a:gd name="T24" fmla="*/ 521 w 534"/>
                <a:gd name="T25" fmla="*/ 316 h 481"/>
                <a:gd name="T26" fmla="*/ 504 w 534"/>
                <a:gd name="T27" fmla="*/ 350 h 481"/>
                <a:gd name="T28" fmla="*/ 483 w 534"/>
                <a:gd name="T29" fmla="*/ 382 h 481"/>
                <a:gd name="T30" fmla="*/ 456 w 534"/>
                <a:gd name="T31" fmla="*/ 411 h 481"/>
                <a:gd name="T32" fmla="*/ 424 w 534"/>
                <a:gd name="T33" fmla="*/ 434 h 481"/>
                <a:gd name="T34" fmla="*/ 390 w 534"/>
                <a:gd name="T35" fmla="*/ 454 h 481"/>
                <a:gd name="T36" fmla="*/ 351 w 534"/>
                <a:gd name="T37" fmla="*/ 468 h 481"/>
                <a:gd name="T38" fmla="*/ 310 w 534"/>
                <a:gd name="T39" fmla="*/ 477 h 481"/>
                <a:gd name="T40" fmla="*/ 266 w 534"/>
                <a:gd name="T41" fmla="*/ 481 h 481"/>
                <a:gd name="T42" fmla="*/ 224 w 534"/>
                <a:gd name="T43" fmla="*/ 477 h 481"/>
                <a:gd name="T44" fmla="*/ 182 w 534"/>
                <a:gd name="T45" fmla="*/ 468 h 481"/>
                <a:gd name="T46" fmla="*/ 144 w 534"/>
                <a:gd name="T47" fmla="*/ 454 h 481"/>
                <a:gd name="T48" fmla="*/ 109 w 534"/>
                <a:gd name="T49" fmla="*/ 434 h 481"/>
                <a:gd name="T50" fmla="*/ 78 w 534"/>
                <a:gd name="T51" fmla="*/ 411 h 481"/>
                <a:gd name="T52" fmla="*/ 51 w 534"/>
                <a:gd name="T53" fmla="*/ 382 h 481"/>
                <a:gd name="T54" fmla="*/ 30 w 534"/>
                <a:gd name="T55" fmla="*/ 350 h 481"/>
                <a:gd name="T56" fmla="*/ 14 w 534"/>
                <a:gd name="T57" fmla="*/ 316 h 481"/>
                <a:gd name="T58" fmla="*/ 4 w 534"/>
                <a:gd name="T59" fmla="*/ 280 h 481"/>
                <a:gd name="T60" fmla="*/ 0 w 534"/>
                <a:gd name="T61" fmla="*/ 241 h 481"/>
                <a:gd name="T62" fmla="*/ 4 w 534"/>
                <a:gd name="T63" fmla="*/ 202 h 481"/>
                <a:gd name="T64" fmla="*/ 14 w 534"/>
                <a:gd name="T65" fmla="*/ 165 h 481"/>
                <a:gd name="T66" fmla="*/ 30 w 534"/>
                <a:gd name="T67" fmla="*/ 130 h 481"/>
                <a:gd name="T68" fmla="*/ 51 w 534"/>
                <a:gd name="T69" fmla="*/ 99 h 481"/>
                <a:gd name="T70" fmla="*/ 78 w 534"/>
                <a:gd name="T71" fmla="*/ 71 h 481"/>
                <a:gd name="T72" fmla="*/ 109 w 534"/>
                <a:gd name="T73" fmla="*/ 48 h 481"/>
                <a:gd name="T74" fmla="*/ 144 w 534"/>
                <a:gd name="T75" fmla="*/ 28 h 481"/>
                <a:gd name="T76" fmla="*/ 182 w 534"/>
                <a:gd name="T77" fmla="*/ 13 h 481"/>
                <a:gd name="T78" fmla="*/ 224 w 534"/>
                <a:gd name="T79" fmla="*/ 4 h 481"/>
                <a:gd name="T80" fmla="*/ 266 w 534"/>
                <a:gd name="T81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81">
                  <a:moveTo>
                    <a:pt x="266" y="0"/>
                  </a:moveTo>
                  <a:lnTo>
                    <a:pt x="310" y="4"/>
                  </a:lnTo>
                  <a:lnTo>
                    <a:pt x="351" y="13"/>
                  </a:lnTo>
                  <a:lnTo>
                    <a:pt x="390" y="28"/>
                  </a:lnTo>
                  <a:lnTo>
                    <a:pt x="424" y="48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5"/>
                  </a:lnTo>
                  <a:lnTo>
                    <a:pt x="531" y="202"/>
                  </a:lnTo>
                  <a:lnTo>
                    <a:pt x="534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4" y="350"/>
                  </a:lnTo>
                  <a:lnTo>
                    <a:pt x="483" y="382"/>
                  </a:lnTo>
                  <a:lnTo>
                    <a:pt x="456" y="411"/>
                  </a:lnTo>
                  <a:lnTo>
                    <a:pt x="424" y="434"/>
                  </a:lnTo>
                  <a:lnTo>
                    <a:pt x="390" y="454"/>
                  </a:lnTo>
                  <a:lnTo>
                    <a:pt x="351" y="468"/>
                  </a:lnTo>
                  <a:lnTo>
                    <a:pt x="310" y="477"/>
                  </a:lnTo>
                  <a:lnTo>
                    <a:pt x="266" y="481"/>
                  </a:lnTo>
                  <a:lnTo>
                    <a:pt x="224" y="477"/>
                  </a:lnTo>
                  <a:lnTo>
                    <a:pt x="182" y="468"/>
                  </a:lnTo>
                  <a:lnTo>
                    <a:pt x="144" y="454"/>
                  </a:lnTo>
                  <a:lnTo>
                    <a:pt x="109" y="434"/>
                  </a:lnTo>
                  <a:lnTo>
                    <a:pt x="78" y="411"/>
                  </a:lnTo>
                  <a:lnTo>
                    <a:pt x="51" y="382"/>
                  </a:lnTo>
                  <a:lnTo>
                    <a:pt x="30" y="350"/>
                  </a:lnTo>
                  <a:lnTo>
                    <a:pt x="14" y="316"/>
                  </a:lnTo>
                  <a:lnTo>
                    <a:pt x="4" y="280"/>
                  </a:lnTo>
                  <a:lnTo>
                    <a:pt x="0" y="241"/>
                  </a:lnTo>
                  <a:lnTo>
                    <a:pt x="4" y="202"/>
                  </a:lnTo>
                  <a:lnTo>
                    <a:pt x="14" y="165"/>
                  </a:lnTo>
                  <a:lnTo>
                    <a:pt x="30" y="130"/>
                  </a:lnTo>
                  <a:lnTo>
                    <a:pt x="51" y="99"/>
                  </a:lnTo>
                  <a:lnTo>
                    <a:pt x="78" y="71"/>
                  </a:lnTo>
                  <a:lnTo>
                    <a:pt x="109" y="48"/>
                  </a:lnTo>
                  <a:lnTo>
                    <a:pt x="144" y="28"/>
                  </a:lnTo>
                  <a:lnTo>
                    <a:pt x="182" y="13"/>
                  </a:lnTo>
                  <a:lnTo>
                    <a:pt x="224" y="4"/>
                  </a:lnTo>
                  <a:lnTo>
                    <a:pt x="2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1" name="Freeform 119"/>
            <p:cNvSpPr>
              <a:spLocks/>
            </p:cNvSpPr>
            <p:nvPr/>
          </p:nvSpPr>
          <p:spPr bwMode="auto">
            <a:xfrm>
              <a:off x="-668338" y="3119438"/>
              <a:ext cx="104775" cy="109538"/>
            </a:xfrm>
            <a:custGeom>
              <a:avLst/>
              <a:gdLst>
                <a:gd name="T0" fmla="*/ 267 w 534"/>
                <a:gd name="T1" fmla="*/ 0 h 481"/>
                <a:gd name="T2" fmla="*/ 310 w 534"/>
                <a:gd name="T3" fmla="*/ 4 h 481"/>
                <a:gd name="T4" fmla="*/ 351 w 534"/>
                <a:gd name="T5" fmla="*/ 13 h 481"/>
                <a:gd name="T6" fmla="*/ 390 w 534"/>
                <a:gd name="T7" fmla="*/ 28 h 481"/>
                <a:gd name="T8" fmla="*/ 424 w 534"/>
                <a:gd name="T9" fmla="*/ 48 h 481"/>
                <a:gd name="T10" fmla="*/ 456 w 534"/>
                <a:gd name="T11" fmla="*/ 71 h 481"/>
                <a:gd name="T12" fmla="*/ 483 w 534"/>
                <a:gd name="T13" fmla="*/ 99 h 481"/>
                <a:gd name="T14" fmla="*/ 504 w 534"/>
                <a:gd name="T15" fmla="*/ 130 h 481"/>
                <a:gd name="T16" fmla="*/ 521 w 534"/>
                <a:gd name="T17" fmla="*/ 165 h 481"/>
                <a:gd name="T18" fmla="*/ 531 w 534"/>
                <a:gd name="T19" fmla="*/ 202 h 481"/>
                <a:gd name="T20" fmla="*/ 534 w 534"/>
                <a:gd name="T21" fmla="*/ 241 h 481"/>
                <a:gd name="T22" fmla="*/ 531 w 534"/>
                <a:gd name="T23" fmla="*/ 280 h 481"/>
                <a:gd name="T24" fmla="*/ 521 w 534"/>
                <a:gd name="T25" fmla="*/ 316 h 481"/>
                <a:gd name="T26" fmla="*/ 504 w 534"/>
                <a:gd name="T27" fmla="*/ 350 h 481"/>
                <a:gd name="T28" fmla="*/ 483 w 534"/>
                <a:gd name="T29" fmla="*/ 382 h 481"/>
                <a:gd name="T30" fmla="*/ 456 w 534"/>
                <a:gd name="T31" fmla="*/ 411 h 481"/>
                <a:gd name="T32" fmla="*/ 424 w 534"/>
                <a:gd name="T33" fmla="*/ 434 h 481"/>
                <a:gd name="T34" fmla="*/ 390 w 534"/>
                <a:gd name="T35" fmla="*/ 454 h 481"/>
                <a:gd name="T36" fmla="*/ 351 w 534"/>
                <a:gd name="T37" fmla="*/ 468 h 481"/>
                <a:gd name="T38" fmla="*/ 310 w 534"/>
                <a:gd name="T39" fmla="*/ 477 h 481"/>
                <a:gd name="T40" fmla="*/ 267 w 534"/>
                <a:gd name="T41" fmla="*/ 481 h 481"/>
                <a:gd name="T42" fmla="*/ 224 w 534"/>
                <a:gd name="T43" fmla="*/ 477 h 481"/>
                <a:gd name="T44" fmla="*/ 182 w 534"/>
                <a:gd name="T45" fmla="*/ 468 h 481"/>
                <a:gd name="T46" fmla="*/ 144 w 534"/>
                <a:gd name="T47" fmla="*/ 454 h 481"/>
                <a:gd name="T48" fmla="*/ 110 w 534"/>
                <a:gd name="T49" fmla="*/ 434 h 481"/>
                <a:gd name="T50" fmla="*/ 78 w 534"/>
                <a:gd name="T51" fmla="*/ 411 h 481"/>
                <a:gd name="T52" fmla="*/ 51 w 534"/>
                <a:gd name="T53" fmla="*/ 382 h 481"/>
                <a:gd name="T54" fmla="*/ 30 w 534"/>
                <a:gd name="T55" fmla="*/ 350 h 481"/>
                <a:gd name="T56" fmla="*/ 13 w 534"/>
                <a:gd name="T57" fmla="*/ 316 h 481"/>
                <a:gd name="T58" fmla="*/ 3 w 534"/>
                <a:gd name="T59" fmla="*/ 280 h 481"/>
                <a:gd name="T60" fmla="*/ 0 w 534"/>
                <a:gd name="T61" fmla="*/ 241 h 481"/>
                <a:gd name="T62" fmla="*/ 3 w 534"/>
                <a:gd name="T63" fmla="*/ 202 h 481"/>
                <a:gd name="T64" fmla="*/ 13 w 534"/>
                <a:gd name="T65" fmla="*/ 165 h 481"/>
                <a:gd name="T66" fmla="*/ 30 w 534"/>
                <a:gd name="T67" fmla="*/ 130 h 481"/>
                <a:gd name="T68" fmla="*/ 51 w 534"/>
                <a:gd name="T69" fmla="*/ 99 h 481"/>
                <a:gd name="T70" fmla="*/ 78 w 534"/>
                <a:gd name="T71" fmla="*/ 71 h 481"/>
                <a:gd name="T72" fmla="*/ 110 w 534"/>
                <a:gd name="T73" fmla="*/ 48 h 481"/>
                <a:gd name="T74" fmla="*/ 144 w 534"/>
                <a:gd name="T75" fmla="*/ 28 h 481"/>
                <a:gd name="T76" fmla="*/ 182 w 534"/>
                <a:gd name="T77" fmla="*/ 13 h 481"/>
                <a:gd name="T78" fmla="*/ 224 w 534"/>
                <a:gd name="T79" fmla="*/ 4 h 481"/>
                <a:gd name="T80" fmla="*/ 267 w 534"/>
                <a:gd name="T81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81">
                  <a:moveTo>
                    <a:pt x="267" y="0"/>
                  </a:moveTo>
                  <a:lnTo>
                    <a:pt x="310" y="4"/>
                  </a:lnTo>
                  <a:lnTo>
                    <a:pt x="351" y="13"/>
                  </a:lnTo>
                  <a:lnTo>
                    <a:pt x="390" y="28"/>
                  </a:lnTo>
                  <a:lnTo>
                    <a:pt x="424" y="48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5"/>
                  </a:lnTo>
                  <a:lnTo>
                    <a:pt x="531" y="202"/>
                  </a:lnTo>
                  <a:lnTo>
                    <a:pt x="534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4" y="350"/>
                  </a:lnTo>
                  <a:lnTo>
                    <a:pt x="483" y="382"/>
                  </a:lnTo>
                  <a:lnTo>
                    <a:pt x="456" y="411"/>
                  </a:lnTo>
                  <a:lnTo>
                    <a:pt x="424" y="434"/>
                  </a:lnTo>
                  <a:lnTo>
                    <a:pt x="390" y="454"/>
                  </a:lnTo>
                  <a:lnTo>
                    <a:pt x="351" y="468"/>
                  </a:lnTo>
                  <a:lnTo>
                    <a:pt x="310" y="477"/>
                  </a:lnTo>
                  <a:lnTo>
                    <a:pt x="267" y="481"/>
                  </a:lnTo>
                  <a:lnTo>
                    <a:pt x="224" y="477"/>
                  </a:lnTo>
                  <a:lnTo>
                    <a:pt x="182" y="468"/>
                  </a:lnTo>
                  <a:lnTo>
                    <a:pt x="144" y="454"/>
                  </a:lnTo>
                  <a:lnTo>
                    <a:pt x="110" y="434"/>
                  </a:lnTo>
                  <a:lnTo>
                    <a:pt x="78" y="411"/>
                  </a:lnTo>
                  <a:lnTo>
                    <a:pt x="51" y="382"/>
                  </a:lnTo>
                  <a:lnTo>
                    <a:pt x="30" y="350"/>
                  </a:lnTo>
                  <a:lnTo>
                    <a:pt x="13" y="316"/>
                  </a:lnTo>
                  <a:lnTo>
                    <a:pt x="3" y="280"/>
                  </a:lnTo>
                  <a:lnTo>
                    <a:pt x="0" y="241"/>
                  </a:lnTo>
                  <a:lnTo>
                    <a:pt x="3" y="202"/>
                  </a:lnTo>
                  <a:lnTo>
                    <a:pt x="13" y="165"/>
                  </a:lnTo>
                  <a:lnTo>
                    <a:pt x="30" y="130"/>
                  </a:lnTo>
                  <a:lnTo>
                    <a:pt x="51" y="99"/>
                  </a:lnTo>
                  <a:lnTo>
                    <a:pt x="78" y="71"/>
                  </a:lnTo>
                  <a:lnTo>
                    <a:pt x="110" y="48"/>
                  </a:lnTo>
                  <a:lnTo>
                    <a:pt x="144" y="28"/>
                  </a:lnTo>
                  <a:lnTo>
                    <a:pt x="182" y="13"/>
                  </a:lnTo>
                  <a:lnTo>
                    <a:pt x="224" y="4"/>
                  </a:lnTo>
                  <a:lnTo>
                    <a:pt x="2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2" name="Freeform 120"/>
            <p:cNvSpPr>
              <a:spLocks/>
            </p:cNvSpPr>
            <p:nvPr/>
          </p:nvSpPr>
          <p:spPr bwMode="auto">
            <a:xfrm>
              <a:off x="-1077913" y="2700338"/>
              <a:ext cx="106362" cy="109538"/>
            </a:xfrm>
            <a:custGeom>
              <a:avLst/>
              <a:gdLst>
                <a:gd name="T0" fmla="*/ 266 w 534"/>
                <a:gd name="T1" fmla="*/ 0 h 480"/>
                <a:gd name="T2" fmla="*/ 310 w 534"/>
                <a:gd name="T3" fmla="*/ 3 h 480"/>
                <a:gd name="T4" fmla="*/ 351 w 534"/>
                <a:gd name="T5" fmla="*/ 12 h 480"/>
                <a:gd name="T6" fmla="*/ 390 w 534"/>
                <a:gd name="T7" fmla="*/ 28 h 480"/>
                <a:gd name="T8" fmla="*/ 424 w 534"/>
                <a:gd name="T9" fmla="*/ 47 h 480"/>
                <a:gd name="T10" fmla="*/ 456 w 534"/>
                <a:gd name="T11" fmla="*/ 71 h 480"/>
                <a:gd name="T12" fmla="*/ 483 w 534"/>
                <a:gd name="T13" fmla="*/ 99 h 480"/>
                <a:gd name="T14" fmla="*/ 504 w 534"/>
                <a:gd name="T15" fmla="*/ 130 h 480"/>
                <a:gd name="T16" fmla="*/ 521 w 534"/>
                <a:gd name="T17" fmla="*/ 165 h 480"/>
                <a:gd name="T18" fmla="*/ 531 w 534"/>
                <a:gd name="T19" fmla="*/ 201 h 480"/>
                <a:gd name="T20" fmla="*/ 534 w 534"/>
                <a:gd name="T21" fmla="*/ 241 h 480"/>
                <a:gd name="T22" fmla="*/ 531 w 534"/>
                <a:gd name="T23" fmla="*/ 280 h 480"/>
                <a:gd name="T24" fmla="*/ 521 w 534"/>
                <a:gd name="T25" fmla="*/ 316 h 480"/>
                <a:gd name="T26" fmla="*/ 504 w 534"/>
                <a:gd name="T27" fmla="*/ 351 h 480"/>
                <a:gd name="T28" fmla="*/ 483 w 534"/>
                <a:gd name="T29" fmla="*/ 382 h 480"/>
                <a:gd name="T30" fmla="*/ 456 w 534"/>
                <a:gd name="T31" fmla="*/ 411 h 480"/>
                <a:gd name="T32" fmla="*/ 424 w 534"/>
                <a:gd name="T33" fmla="*/ 434 h 480"/>
                <a:gd name="T34" fmla="*/ 390 w 534"/>
                <a:gd name="T35" fmla="*/ 454 h 480"/>
                <a:gd name="T36" fmla="*/ 351 w 534"/>
                <a:gd name="T37" fmla="*/ 468 h 480"/>
                <a:gd name="T38" fmla="*/ 310 w 534"/>
                <a:gd name="T39" fmla="*/ 477 h 480"/>
                <a:gd name="T40" fmla="*/ 266 w 534"/>
                <a:gd name="T41" fmla="*/ 480 h 480"/>
                <a:gd name="T42" fmla="*/ 224 w 534"/>
                <a:gd name="T43" fmla="*/ 477 h 480"/>
                <a:gd name="T44" fmla="*/ 182 w 534"/>
                <a:gd name="T45" fmla="*/ 468 h 480"/>
                <a:gd name="T46" fmla="*/ 144 w 534"/>
                <a:gd name="T47" fmla="*/ 454 h 480"/>
                <a:gd name="T48" fmla="*/ 109 w 534"/>
                <a:gd name="T49" fmla="*/ 434 h 480"/>
                <a:gd name="T50" fmla="*/ 78 w 534"/>
                <a:gd name="T51" fmla="*/ 411 h 480"/>
                <a:gd name="T52" fmla="*/ 51 w 534"/>
                <a:gd name="T53" fmla="*/ 382 h 480"/>
                <a:gd name="T54" fmla="*/ 29 w 534"/>
                <a:gd name="T55" fmla="*/ 351 h 480"/>
                <a:gd name="T56" fmla="*/ 13 w 534"/>
                <a:gd name="T57" fmla="*/ 316 h 480"/>
                <a:gd name="T58" fmla="*/ 3 w 534"/>
                <a:gd name="T59" fmla="*/ 280 h 480"/>
                <a:gd name="T60" fmla="*/ 0 w 534"/>
                <a:gd name="T61" fmla="*/ 241 h 480"/>
                <a:gd name="T62" fmla="*/ 3 w 534"/>
                <a:gd name="T63" fmla="*/ 201 h 480"/>
                <a:gd name="T64" fmla="*/ 13 w 534"/>
                <a:gd name="T65" fmla="*/ 165 h 480"/>
                <a:gd name="T66" fmla="*/ 29 w 534"/>
                <a:gd name="T67" fmla="*/ 130 h 480"/>
                <a:gd name="T68" fmla="*/ 51 w 534"/>
                <a:gd name="T69" fmla="*/ 99 h 480"/>
                <a:gd name="T70" fmla="*/ 78 w 534"/>
                <a:gd name="T71" fmla="*/ 71 h 480"/>
                <a:gd name="T72" fmla="*/ 109 w 534"/>
                <a:gd name="T73" fmla="*/ 47 h 480"/>
                <a:gd name="T74" fmla="*/ 144 w 534"/>
                <a:gd name="T75" fmla="*/ 28 h 480"/>
                <a:gd name="T76" fmla="*/ 182 w 534"/>
                <a:gd name="T77" fmla="*/ 12 h 480"/>
                <a:gd name="T78" fmla="*/ 224 w 534"/>
                <a:gd name="T79" fmla="*/ 3 h 480"/>
                <a:gd name="T80" fmla="*/ 266 w 534"/>
                <a:gd name="T81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80">
                  <a:moveTo>
                    <a:pt x="266" y="0"/>
                  </a:moveTo>
                  <a:lnTo>
                    <a:pt x="310" y="3"/>
                  </a:lnTo>
                  <a:lnTo>
                    <a:pt x="351" y="12"/>
                  </a:lnTo>
                  <a:lnTo>
                    <a:pt x="390" y="28"/>
                  </a:lnTo>
                  <a:lnTo>
                    <a:pt x="424" y="47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5"/>
                  </a:lnTo>
                  <a:lnTo>
                    <a:pt x="531" y="201"/>
                  </a:lnTo>
                  <a:lnTo>
                    <a:pt x="534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4" y="351"/>
                  </a:lnTo>
                  <a:lnTo>
                    <a:pt x="483" y="382"/>
                  </a:lnTo>
                  <a:lnTo>
                    <a:pt x="456" y="411"/>
                  </a:lnTo>
                  <a:lnTo>
                    <a:pt x="424" y="434"/>
                  </a:lnTo>
                  <a:lnTo>
                    <a:pt x="390" y="454"/>
                  </a:lnTo>
                  <a:lnTo>
                    <a:pt x="351" y="468"/>
                  </a:lnTo>
                  <a:lnTo>
                    <a:pt x="310" y="477"/>
                  </a:lnTo>
                  <a:lnTo>
                    <a:pt x="266" y="480"/>
                  </a:lnTo>
                  <a:lnTo>
                    <a:pt x="224" y="477"/>
                  </a:lnTo>
                  <a:lnTo>
                    <a:pt x="182" y="468"/>
                  </a:lnTo>
                  <a:lnTo>
                    <a:pt x="144" y="454"/>
                  </a:lnTo>
                  <a:lnTo>
                    <a:pt x="109" y="434"/>
                  </a:lnTo>
                  <a:lnTo>
                    <a:pt x="78" y="411"/>
                  </a:lnTo>
                  <a:lnTo>
                    <a:pt x="51" y="382"/>
                  </a:lnTo>
                  <a:lnTo>
                    <a:pt x="29" y="351"/>
                  </a:lnTo>
                  <a:lnTo>
                    <a:pt x="13" y="316"/>
                  </a:lnTo>
                  <a:lnTo>
                    <a:pt x="3" y="280"/>
                  </a:lnTo>
                  <a:lnTo>
                    <a:pt x="0" y="241"/>
                  </a:lnTo>
                  <a:lnTo>
                    <a:pt x="3" y="201"/>
                  </a:lnTo>
                  <a:lnTo>
                    <a:pt x="13" y="165"/>
                  </a:lnTo>
                  <a:lnTo>
                    <a:pt x="29" y="130"/>
                  </a:lnTo>
                  <a:lnTo>
                    <a:pt x="51" y="99"/>
                  </a:lnTo>
                  <a:lnTo>
                    <a:pt x="78" y="71"/>
                  </a:lnTo>
                  <a:lnTo>
                    <a:pt x="109" y="47"/>
                  </a:lnTo>
                  <a:lnTo>
                    <a:pt x="144" y="28"/>
                  </a:lnTo>
                  <a:lnTo>
                    <a:pt x="182" y="12"/>
                  </a:lnTo>
                  <a:lnTo>
                    <a:pt x="224" y="3"/>
                  </a:lnTo>
                  <a:lnTo>
                    <a:pt x="2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095967" y="1429565"/>
            <a:ext cx="4011612" cy="4019514"/>
            <a:chOff x="4379520" y="1716091"/>
            <a:chExt cx="3421848" cy="3428588"/>
          </a:xfrm>
        </p:grpSpPr>
        <p:sp>
          <p:nvSpPr>
            <p:cNvPr id="60" name="Freeform 58"/>
            <p:cNvSpPr>
              <a:spLocks/>
            </p:cNvSpPr>
            <p:nvPr/>
          </p:nvSpPr>
          <p:spPr bwMode="auto">
            <a:xfrm>
              <a:off x="4379520" y="1729197"/>
              <a:ext cx="3421848" cy="3415482"/>
            </a:xfrm>
            <a:custGeom>
              <a:avLst/>
              <a:gdLst>
                <a:gd name="T0" fmla="*/ 1076 w 2151"/>
                <a:gd name="T1" fmla="*/ 0 h 2149"/>
                <a:gd name="T2" fmla="*/ 1076 w 2151"/>
                <a:gd name="T3" fmla="*/ 0 h 2149"/>
                <a:gd name="T4" fmla="*/ 1192 w 2151"/>
                <a:gd name="T5" fmla="*/ 7 h 2149"/>
                <a:gd name="T6" fmla="*/ 1305 w 2151"/>
                <a:gd name="T7" fmla="*/ 25 h 2149"/>
                <a:gd name="T8" fmla="*/ 1415 w 2151"/>
                <a:gd name="T9" fmla="*/ 56 h 2149"/>
                <a:gd name="T10" fmla="*/ 1519 w 2151"/>
                <a:gd name="T11" fmla="*/ 95 h 2149"/>
                <a:gd name="T12" fmla="*/ 1617 w 2151"/>
                <a:gd name="T13" fmla="*/ 146 h 2149"/>
                <a:gd name="T14" fmla="*/ 1712 w 2151"/>
                <a:gd name="T15" fmla="*/ 209 h 2149"/>
                <a:gd name="T16" fmla="*/ 1800 w 2151"/>
                <a:gd name="T17" fmla="*/ 281 h 2149"/>
                <a:gd name="T18" fmla="*/ 1879 w 2151"/>
                <a:gd name="T19" fmla="*/ 362 h 2149"/>
                <a:gd name="T20" fmla="*/ 1951 w 2151"/>
                <a:gd name="T21" fmla="*/ 450 h 2149"/>
                <a:gd name="T22" fmla="*/ 2011 w 2151"/>
                <a:gd name="T23" fmla="*/ 545 h 2149"/>
                <a:gd name="T24" fmla="*/ 2060 w 2151"/>
                <a:gd name="T25" fmla="*/ 643 h 2149"/>
                <a:gd name="T26" fmla="*/ 2097 w 2151"/>
                <a:gd name="T27" fmla="*/ 745 h 2149"/>
                <a:gd name="T28" fmla="*/ 2127 w 2151"/>
                <a:gd name="T29" fmla="*/ 852 h 2149"/>
                <a:gd name="T30" fmla="*/ 2144 w 2151"/>
                <a:gd name="T31" fmla="*/ 961 h 2149"/>
                <a:gd name="T32" fmla="*/ 2151 w 2151"/>
                <a:gd name="T33" fmla="*/ 1074 h 2149"/>
                <a:gd name="T34" fmla="*/ 2144 w 2151"/>
                <a:gd name="T35" fmla="*/ 1188 h 2149"/>
                <a:gd name="T36" fmla="*/ 2127 w 2151"/>
                <a:gd name="T37" fmla="*/ 1299 h 2149"/>
                <a:gd name="T38" fmla="*/ 2097 w 2151"/>
                <a:gd name="T39" fmla="*/ 1404 h 2149"/>
                <a:gd name="T40" fmla="*/ 2060 w 2151"/>
                <a:gd name="T41" fmla="*/ 1506 h 2149"/>
                <a:gd name="T42" fmla="*/ 2011 w 2151"/>
                <a:gd name="T43" fmla="*/ 1603 h 2149"/>
                <a:gd name="T44" fmla="*/ 1949 w 2151"/>
                <a:gd name="T45" fmla="*/ 1701 h 2149"/>
                <a:gd name="T46" fmla="*/ 1877 w 2151"/>
                <a:gd name="T47" fmla="*/ 1789 h 2149"/>
                <a:gd name="T48" fmla="*/ 1795 w 2151"/>
                <a:gd name="T49" fmla="*/ 1873 h 2149"/>
                <a:gd name="T50" fmla="*/ 1707 w 2151"/>
                <a:gd name="T51" fmla="*/ 1944 h 2149"/>
                <a:gd name="T52" fmla="*/ 1610 w 2151"/>
                <a:gd name="T53" fmla="*/ 2007 h 2149"/>
                <a:gd name="T54" fmla="*/ 1512 w 2151"/>
                <a:gd name="T55" fmla="*/ 2056 h 2149"/>
                <a:gd name="T56" fmla="*/ 1410 w 2151"/>
                <a:gd name="T57" fmla="*/ 2095 h 2149"/>
                <a:gd name="T58" fmla="*/ 1301 w 2151"/>
                <a:gd name="T59" fmla="*/ 2125 h 2149"/>
                <a:gd name="T60" fmla="*/ 1189 w 2151"/>
                <a:gd name="T61" fmla="*/ 2142 h 2149"/>
                <a:gd name="T62" fmla="*/ 1076 w 2151"/>
                <a:gd name="T63" fmla="*/ 2149 h 2149"/>
                <a:gd name="T64" fmla="*/ 1076 w 2151"/>
                <a:gd name="T65" fmla="*/ 2149 h 2149"/>
                <a:gd name="T66" fmla="*/ 959 w 2151"/>
                <a:gd name="T67" fmla="*/ 2142 h 2149"/>
                <a:gd name="T68" fmla="*/ 846 w 2151"/>
                <a:gd name="T69" fmla="*/ 2123 h 2149"/>
                <a:gd name="T70" fmla="*/ 737 w 2151"/>
                <a:gd name="T71" fmla="*/ 2093 h 2149"/>
                <a:gd name="T72" fmla="*/ 632 w 2151"/>
                <a:gd name="T73" fmla="*/ 2054 h 2149"/>
                <a:gd name="T74" fmla="*/ 535 w 2151"/>
                <a:gd name="T75" fmla="*/ 2003 h 2149"/>
                <a:gd name="T76" fmla="*/ 439 w 2151"/>
                <a:gd name="T77" fmla="*/ 1940 h 2149"/>
                <a:gd name="T78" fmla="*/ 351 w 2151"/>
                <a:gd name="T79" fmla="*/ 1868 h 2149"/>
                <a:gd name="T80" fmla="*/ 272 w 2151"/>
                <a:gd name="T81" fmla="*/ 1787 h 2149"/>
                <a:gd name="T82" fmla="*/ 200 w 2151"/>
                <a:gd name="T83" fmla="*/ 1699 h 2149"/>
                <a:gd name="T84" fmla="*/ 140 w 2151"/>
                <a:gd name="T85" fmla="*/ 1603 h 2149"/>
                <a:gd name="T86" fmla="*/ 91 w 2151"/>
                <a:gd name="T87" fmla="*/ 1506 h 2149"/>
                <a:gd name="T88" fmla="*/ 52 w 2151"/>
                <a:gd name="T89" fmla="*/ 1404 h 2149"/>
                <a:gd name="T90" fmla="*/ 24 w 2151"/>
                <a:gd name="T91" fmla="*/ 1299 h 2149"/>
                <a:gd name="T92" fmla="*/ 7 w 2151"/>
                <a:gd name="T93" fmla="*/ 1188 h 2149"/>
                <a:gd name="T94" fmla="*/ 0 w 2151"/>
                <a:gd name="T95" fmla="*/ 1074 h 2149"/>
                <a:gd name="T96" fmla="*/ 7 w 2151"/>
                <a:gd name="T97" fmla="*/ 961 h 2149"/>
                <a:gd name="T98" fmla="*/ 24 w 2151"/>
                <a:gd name="T99" fmla="*/ 852 h 2149"/>
                <a:gd name="T100" fmla="*/ 52 w 2151"/>
                <a:gd name="T101" fmla="*/ 745 h 2149"/>
                <a:gd name="T102" fmla="*/ 91 w 2151"/>
                <a:gd name="T103" fmla="*/ 643 h 2149"/>
                <a:gd name="T104" fmla="*/ 140 w 2151"/>
                <a:gd name="T105" fmla="*/ 548 h 2149"/>
                <a:gd name="T106" fmla="*/ 202 w 2151"/>
                <a:gd name="T107" fmla="*/ 450 h 2149"/>
                <a:gd name="T108" fmla="*/ 274 w 2151"/>
                <a:gd name="T109" fmla="*/ 360 h 2149"/>
                <a:gd name="T110" fmla="*/ 356 w 2151"/>
                <a:gd name="T111" fmla="*/ 278 h 2149"/>
                <a:gd name="T112" fmla="*/ 444 w 2151"/>
                <a:gd name="T113" fmla="*/ 204 h 2149"/>
                <a:gd name="T114" fmla="*/ 541 w 2151"/>
                <a:gd name="T115" fmla="*/ 141 h 2149"/>
                <a:gd name="T116" fmla="*/ 639 w 2151"/>
                <a:gd name="T117" fmla="*/ 93 h 2149"/>
                <a:gd name="T118" fmla="*/ 741 w 2151"/>
                <a:gd name="T119" fmla="*/ 53 h 2149"/>
                <a:gd name="T120" fmla="*/ 850 w 2151"/>
                <a:gd name="T121" fmla="*/ 25 h 2149"/>
                <a:gd name="T122" fmla="*/ 959 w 2151"/>
                <a:gd name="T123" fmla="*/ 7 h 2149"/>
                <a:gd name="T124" fmla="*/ 1076 w 2151"/>
                <a:gd name="T125" fmla="*/ 0 h 2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51" h="2149">
                  <a:moveTo>
                    <a:pt x="1076" y="0"/>
                  </a:moveTo>
                  <a:lnTo>
                    <a:pt x="1076" y="0"/>
                  </a:lnTo>
                  <a:lnTo>
                    <a:pt x="1192" y="7"/>
                  </a:lnTo>
                  <a:lnTo>
                    <a:pt x="1305" y="25"/>
                  </a:lnTo>
                  <a:lnTo>
                    <a:pt x="1415" y="56"/>
                  </a:lnTo>
                  <a:lnTo>
                    <a:pt x="1519" y="95"/>
                  </a:lnTo>
                  <a:lnTo>
                    <a:pt x="1617" y="146"/>
                  </a:lnTo>
                  <a:lnTo>
                    <a:pt x="1712" y="209"/>
                  </a:lnTo>
                  <a:lnTo>
                    <a:pt x="1800" y="281"/>
                  </a:lnTo>
                  <a:lnTo>
                    <a:pt x="1879" y="362"/>
                  </a:lnTo>
                  <a:lnTo>
                    <a:pt x="1951" y="450"/>
                  </a:lnTo>
                  <a:lnTo>
                    <a:pt x="2011" y="545"/>
                  </a:lnTo>
                  <a:lnTo>
                    <a:pt x="2060" y="643"/>
                  </a:lnTo>
                  <a:lnTo>
                    <a:pt x="2097" y="745"/>
                  </a:lnTo>
                  <a:lnTo>
                    <a:pt x="2127" y="852"/>
                  </a:lnTo>
                  <a:lnTo>
                    <a:pt x="2144" y="961"/>
                  </a:lnTo>
                  <a:lnTo>
                    <a:pt x="2151" y="1074"/>
                  </a:lnTo>
                  <a:lnTo>
                    <a:pt x="2144" y="1188"/>
                  </a:lnTo>
                  <a:lnTo>
                    <a:pt x="2127" y="1299"/>
                  </a:lnTo>
                  <a:lnTo>
                    <a:pt x="2097" y="1404"/>
                  </a:lnTo>
                  <a:lnTo>
                    <a:pt x="2060" y="1506"/>
                  </a:lnTo>
                  <a:lnTo>
                    <a:pt x="2011" y="1603"/>
                  </a:lnTo>
                  <a:lnTo>
                    <a:pt x="1949" y="1701"/>
                  </a:lnTo>
                  <a:lnTo>
                    <a:pt x="1877" y="1789"/>
                  </a:lnTo>
                  <a:lnTo>
                    <a:pt x="1795" y="1873"/>
                  </a:lnTo>
                  <a:lnTo>
                    <a:pt x="1707" y="1944"/>
                  </a:lnTo>
                  <a:lnTo>
                    <a:pt x="1610" y="2007"/>
                  </a:lnTo>
                  <a:lnTo>
                    <a:pt x="1512" y="2056"/>
                  </a:lnTo>
                  <a:lnTo>
                    <a:pt x="1410" y="2095"/>
                  </a:lnTo>
                  <a:lnTo>
                    <a:pt x="1301" y="2125"/>
                  </a:lnTo>
                  <a:lnTo>
                    <a:pt x="1189" y="2142"/>
                  </a:lnTo>
                  <a:lnTo>
                    <a:pt x="1076" y="2149"/>
                  </a:lnTo>
                  <a:lnTo>
                    <a:pt x="1076" y="2149"/>
                  </a:lnTo>
                  <a:lnTo>
                    <a:pt x="959" y="2142"/>
                  </a:lnTo>
                  <a:lnTo>
                    <a:pt x="846" y="2123"/>
                  </a:lnTo>
                  <a:lnTo>
                    <a:pt x="737" y="2093"/>
                  </a:lnTo>
                  <a:lnTo>
                    <a:pt x="632" y="2054"/>
                  </a:lnTo>
                  <a:lnTo>
                    <a:pt x="535" y="2003"/>
                  </a:lnTo>
                  <a:lnTo>
                    <a:pt x="439" y="1940"/>
                  </a:lnTo>
                  <a:lnTo>
                    <a:pt x="351" y="1868"/>
                  </a:lnTo>
                  <a:lnTo>
                    <a:pt x="272" y="1787"/>
                  </a:lnTo>
                  <a:lnTo>
                    <a:pt x="200" y="1699"/>
                  </a:lnTo>
                  <a:lnTo>
                    <a:pt x="140" y="1603"/>
                  </a:lnTo>
                  <a:lnTo>
                    <a:pt x="91" y="1506"/>
                  </a:lnTo>
                  <a:lnTo>
                    <a:pt x="52" y="1404"/>
                  </a:lnTo>
                  <a:lnTo>
                    <a:pt x="24" y="1299"/>
                  </a:lnTo>
                  <a:lnTo>
                    <a:pt x="7" y="1188"/>
                  </a:lnTo>
                  <a:lnTo>
                    <a:pt x="0" y="1074"/>
                  </a:lnTo>
                  <a:lnTo>
                    <a:pt x="7" y="961"/>
                  </a:lnTo>
                  <a:lnTo>
                    <a:pt x="24" y="852"/>
                  </a:lnTo>
                  <a:lnTo>
                    <a:pt x="52" y="745"/>
                  </a:lnTo>
                  <a:lnTo>
                    <a:pt x="91" y="643"/>
                  </a:lnTo>
                  <a:lnTo>
                    <a:pt x="140" y="548"/>
                  </a:lnTo>
                  <a:lnTo>
                    <a:pt x="202" y="450"/>
                  </a:lnTo>
                  <a:lnTo>
                    <a:pt x="274" y="360"/>
                  </a:lnTo>
                  <a:lnTo>
                    <a:pt x="356" y="278"/>
                  </a:lnTo>
                  <a:lnTo>
                    <a:pt x="444" y="204"/>
                  </a:lnTo>
                  <a:lnTo>
                    <a:pt x="541" y="141"/>
                  </a:lnTo>
                  <a:lnTo>
                    <a:pt x="639" y="93"/>
                  </a:lnTo>
                  <a:lnTo>
                    <a:pt x="741" y="53"/>
                  </a:lnTo>
                  <a:lnTo>
                    <a:pt x="850" y="25"/>
                  </a:lnTo>
                  <a:lnTo>
                    <a:pt x="959" y="7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00">
                <a:solidFill>
                  <a:prstClr val="black"/>
                </a:solidFill>
              </a:endParaRPr>
            </a:p>
          </p:txBody>
        </p:sp>
        <p:grpSp>
          <p:nvGrpSpPr>
            <p:cNvPr id="325" name="Group 324"/>
            <p:cNvGrpSpPr/>
            <p:nvPr/>
          </p:nvGrpSpPr>
          <p:grpSpPr>
            <a:xfrm>
              <a:off x="5418724" y="3218507"/>
              <a:ext cx="1602660" cy="1490815"/>
              <a:chOff x="-2030016" y="2616652"/>
              <a:chExt cx="1602660" cy="1490815"/>
            </a:xfrm>
          </p:grpSpPr>
          <p:sp>
            <p:nvSpPr>
              <p:cNvPr id="308" name="Freeform 47"/>
              <p:cNvSpPr>
                <a:spLocks/>
              </p:cNvSpPr>
              <p:nvPr/>
            </p:nvSpPr>
            <p:spPr bwMode="auto">
              <a:xfrm>
                <a:off x="-588241" y="2616652"/>
                <a:ext cx="160885" cy="1143535"/>
              </a:xfrm>
              <a:custGeom>
                <a:avLst/>
                <a:gdLst>
                  <a:gd name="T0" fmla="*/ 234 w 234"/>
                  <a:gd name="T1" fmla="*/ 0 h 1397"/>
                  <a:gd name="T2" fmla="*/ 234 w 234"/>
                  <a:gd name="T3" fmla="*/ 1256 h 1397"/>
                  <a:gd name="T4" fmla="*/ 0 w 234"/>
                  <a:gd name="T5" fmla="*/ 1397 h 1397"/>
                  <a:gd name="T6" fmla="*/ 0 w 234"/>
                  <a:gd name="T7" fmla="*/ 116 h 1397"/>
                  <a:gd name="T8" fmla="*/ 234 w 234"/>
                  <a:gd name="T9" fmla="*/ 0 h 1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4" h="1397">
                    <a:moveTo>
                      <a:pt x="234" y="0"/>
                    </a:moveTo>
                    <a:lnTo>
                      <a:pt x="234" y="1256"/>
                    </a:lnTo>
                    <a:lnTo>
                      <a:pt x="0" y="1397"/>
                    </a:lnTo>
                    <a:lnTo>
                      <a:pt x="0" y="11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48"/>
              <p:cNvSpPr>
                <a:spLocks/>
              </p:cNvSpPr>
              <p:nvPr/>
            </p:nvSpPr>
            <p:spPr bwMode="auto">
              <a:xfrm>
                <a:off x="-749124" y="2616652"/>
                <a:ext cx="160885" cy="1143535"/>
              </a:xfrm>
              <a:custGeom>
                <a:avLst/>
                <a:gdLst>
                  <a:gd name="T0" fmla="*/ 0 w 234"/>
                  <a:gd name="T1" fmla="*/ 0 h 1397"/>
                  <a:gd name="T2" fmla="*/ 234 w 234"/>
                  <a:gd name="T3" fmla="*/ 116 h 1397"/>
                  <a:gd name="T4" fmla="*/ 234 w 234"/>
                  <a:gd name="T5" fmla="*/ 1397 h 1397"/>
                  <a:gd name="T6" fmla="*/ 92 w 234"/>
                  <a:gd name="T7" fmla="*/ 1311 h 1397"/>
                  <a:gd name="T8" fmla="*/ 92 w 234"/>
                  <a:gd name="T9" fmla="*/ 345 h 1397"/>
                  <a:gd name="T10" fmla="*/ 0 w 234"/>
                  <a:gd name="T11" fmla="*/ 299 h 1397"/>
                  <a:gd name="T12" fmla="*/ 0 w 234"/>
                  <a:gd name="T13" fmla="*/ 0 h 1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4" h="1397">
                    <a:moveTo>
                      <a:pt x="0" y="0"/>
                    </a:moveTo>
                    <a:lnTo>
                      <a:pt x="234" y="116"/>
                    </a:lnTo>
                    <a:lnTo>
                      <a:pt x="234" y="1397"/>
                    </a:lnTo>
                    <a:lnTo>
                      <a:pt x="92" y="1311"/>
                    </a:lnTo>
                    <a:lnTo>
                      <a:pt x="92" y="345"/>
                    </a:lnTo>
                    <a:lnTo>
                      <a:pt x="0" y="2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0" name="Freeform 50"/>
              <p:cNvSpPr>
                <a:spLocks/>
              </p:cNvSpPr>
              <p:nvPr/>
            </p:nvSpPr>
            <p:spPr bwMode="auto">
              <a:xfrm>
                <a:off x="-847443" y="2878618"/>
                <a:ext cx="161572" cy="996194"/>
              </a:xfrm>
              <a:custGeom>
                <a:avLst/>
                <a:gdLst>
                  <a:gd name="T0" fmla="*/ 235 w 235"/>
                  <a:gd name="T1" fmla="*/ 0 h 1217"/>
                  <a:gd name="T2" fmla="*/ 235 w 235"/>
                  <a:gd name="T3" fmla="*/ 1075 h 1217"/>
                  <a:gd name="T4" fmla="*/ 0 w 235"/>
                  <a:gd name="T5" fmla="*/ 1217 h 1217"/>
                  <a:gd name="T6" fmla="*/ 0 w 235"/>
                  <a:gd name="T7" fmla="*/ 117 h 1217"/>
                  <a:gd name="T8" fmla="*/ 235 w 235"/>
                  <a:gd name="T9" fmla="*/ 0 h 1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1217">
                    <a:moveTo>
                      <a:pt x="235" y="0"/>
                    </a:moveTo>
                    <a:lnTo>
                      <a:pt x="235" y="1075"/>
                    </a:lnTo>
                    <a:lnTo>
                      <a:pt x="0" y="1217"/>
                    </a:lnTo>
                    <a:lnTo>
                      <a:pt x="0" y="117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1" name="Freeform 51"/>
              <p:cNvSpPr>
                <a:spLocks/>
              </p:cNvSpPr>
              <p:nvPr/>
            </p:nvSpPr>
            <p:spPr bwMode="auto">
              <a:xfrm>
                <a:off x="-1008328" y="2878618"/>
                <a:ext cx="160885" cy="996194"/>
              </a:xfrm>
              <a:custGeom>
                <a:avLst/>
                <a:gdLst>
                  <a:gd name="T0" fmla="*/ 0 w 234"/>
                  <a:gd name="T1" fmla="*/ 0 h 1217"/>
                  <a:gd name="T2" fmla="*/ 234 w 234"/>
                  <a:gd name="T3" fmla="*/ 117 h 1217"/>
                  <a:gd name="T4" fmla="*/ 234 w 234"/>
                  <a:gd name="T5" fmla="*/ 1217 h 1217"/>
                  <a:gd name="T6" fmla="*/ 93 w 234"/>
                  <a:gd name="T7" fmla="*/ 1132 h 1217"/>
                  <a:gd name="T8" fmla="*/ 93 w 234"/>
                  <a:gd name="T9" fmla="*/ 257 h 1217"/>
                  <a:gd name="T10" fmla="*/ 0 w 234"/>
                  <a:gd name="T11" fmla="*/ 211 h 1217"/>
                  <a:gd name="T12" fmla="*/ 0 w 234"/>
                  <a:gd name="T13" fmla="*/ 0 h 1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4" h="1217">
                    <a:moveTo>
                      <a:pt x="0" y="0"/>
                    </a:moveTo>
                    <a:lnTo>
                      <a:pt x="234" y="117"/>
                    </a:lnTo>
                    <a:lnTo>
                      <a:pt x="234" y="1217"/>
                    </a:lnTo>
                    <a:lnTo>
                      <a:pt x="93" y="1132"/>
                    </a:lnTo>
                    <a:lnTo>
                      <a:pt x="93" y="257"/>
                    </a:lnTo>
                    <a:lnTo>
                      <a:pt x="0" y="2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2" name="Freeform 53"/>
              <p:cNvSpPr>
                <a:spLocks/>
              </p:cNvSpPr>
              <p:nvPr/>
            </p:nvSpPr>
            <p:spPr bwMode="auto">
              <a:xfrm>
                <a:off x="-1105959" y="3073764"/>
                <a:ext cx="161572" cy="964836"/>
              </a:xfrm>
              <a:custGeom>
                <a:avLst/>
                <a:gdLst>
                  <a:gd name="T0" fmla="*/ 235 w 235"/>
                  <a:gd name="T1" fmla="*/ 0 h 1089"/>
                  <a:gd name="T2" fmla="*/ 235 w 235"/>
                  <a:gd name="T3" fmla="*/ 948 h 1089"/>
                  <a:gd name="T4" fmla="*/ 0 w 235"/>
                  <a:gd name="T5" fmla="*/ 1089 h 1089"/>
                  <a:gd name="T6" fmla="*/ 0 w 235"/>
                  <a:gd name="T7" fmla="*/ 117 h 1089"/>
                  <a:gd name="T8" fmla="*/ 235 w 235"/>
                  <a:gd name="T9" fmla="*/ 0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1089">
                    <a:moveTo>
                      <a:pt x="235" y="0"/>
                    </a:moveTo>
                    <a:lnTo>
                      <a:pt x="235" y="948"/>
                    </a:lnTo>
                    <a:lnTo>
                      <a:pt x="0" y="1089"/>
                    </a:lnTo>
                    <a:lnTo>
                      <a:pt x="0" y="117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3" name="Freeform 54"/>
              <p:cNvSpPr>
                <a:spLocks/>
              </p:cNvSpPr>
              <p:nvPr/>
            </p:nvSpPr>
            <p:spPr bwMode="auto">
              <a:xfrm>
                <a:off x="-1266156" y="3073762"/>
                <a:ext cx="160196" cy="964836"/>
              </a:xfrm>
              <a:custGeom>
                <a:avLst/>
                <a:gdLst>
                  <a:gd name="T0" fmla="*/ 0 w 233"/>
                  <a:gd name="T1" fmla="*/ 0 h 1089"/>
                  <a:gd name="T2" fmla="*/ 233 w 233"/>
                  <a:gd name="T3" fmla="*/ 117 h 1089"/>
                  <a:gd name="T4" fmla="*/ 233 w 233"/>
                  <a:gd name="T5" fmla="*/ 1089 h 1089"/>
                  <a:gd name="T6" fmla="*/ 31 w 233"/>
                  <a:gd name="T7" fmla="*/ 967 h 1089"/>
                  <a:gd name="T8" fmla="*/ 107 w 233"/>
                  <a:gd name="T9" fmla="*/ 922 h 1089"/>
                  <a:gd name="T10" fmla="*/ 107 w 233"/>
                  <a:gd name="T11" fmla="*/ 144 h 1089"/>
                  <a:gd name="T12" fmla="*/ 0 w 233"/>
                  <a:gd name="T13" fmla="*/ 90 h 1089"/>
                  <a:gd name="T14" fmla="*/ 0 w 233"/>
                  <a:gd name="T15" fmla="*/ 0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3" h="1089">
                    <a:moveTo>
                      <a:pt x="0" y="0"/>
                    </a:moveTo>
                    <a:lnTo>
                      <a:pt x="233" y="117"/>
                    </a:lnTo>
                    <a:lnTo>
                      <a:pt x="233" y="1089"/>
                    </a:lnTo>
                    <a:lnTo>
                      <a:pt x="31" y="967"/>
                    </a:lnTo>
                    <a:lnTo>
                      <a:pt x="107" y="922"/>
                    </a:lnTo>
                    <a:lnTo>
                      <a:pt x="107" y="144"/>
                    </a:lnTo>
                    <a:lnTo>
                      <a:pt x="0" y="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4" name="Freeform 56"/>
              <p:cNvSpPr>
                <a:spLocks/>
              </p:cNvSpPr>
              <p:nvPr/>
            </p:nvSpPr>
            <p:spPr bwMode="auto">
              <a:xfrm>
                <a:off x="-1354160" y="3164693"/>
                <a:ext cx="161572" cy="813333"/>
              </a:xfrm>
              <a:custGeom>
                <a:avLst/>
                <a:gdLst>
                  <a:gd name="T0" fmla="*/ 235 w 235"/>
                  <a:gd name="T1" fmla="*/ 0 h 918"/>
                  <a:gd name="T2" fmla="*/ 235 w 235"/>
                  <a:gd name="T3" fmla="*/ 778 h 918"/>
                  <a:gd name="T4" fmla="*/ 159 w 235"/>
                  <a:gd name="T5" fmla="*/ 823 h 918"/>
                  <a:gd name="T6" fmla="*/ 0 w 235"/>
                  <a:gd name="T7" fmla="*/ 918 h 918"/>
                  <a:gd name="T8" fmla="*/ 0 w 235"/>
                  <a:gd name="T9" fmla="*/ 116 h 918"/>
                  <a:gd name="T10" fmla="*/ 235 w 235"/>
                  <a:gd name="T11" fmla="*/ 0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918">
                    <a:moveTo>
                      <a:pt x="235" y="0"/>
                    </a:moveTo>
                    <a:lnTo>
                      <a:pt x="235" y="778"/>
                    </a:lnTo>
                    <a:lnTo>
                      <a:pt x="159" y="823"/>
                    </a:lnTo>
                    <a:lnTo>
                      <a:pt x="0" y="918"/>
                    </a:lnTo>
                    <a:lnTo>
                      <a:pt x="0" y="116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chemeClr val="tx2">
                  <a:lumMod val="75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5" name="Freeform 57"/>
              <p:cNvSpPr>
                <a:spLocks/>
              </p:cNvSpPr>
              <p:nvPr/>
            </p:nvSpPr>
            <p:spPr bwMode="auto">
              <a:xfrm>
                <a:off x="-1514360" y="3164695"/>
                <a:ext cx="160196" cy="813333"/>
              </a:xfrm>
              <a:custGeom>
                <a:avLst/>
                <a:gdLst>
                  <a:gd name="T0" fmla="*/ 0 w 233"/>
                  <a:gd name="T1" fmla="*/ 0 h 918"/>
                  <a:gd name="T2" fmla="*/ 233 w 233"/>
                  <a:gd name="T3" fmla="*/ 116 h 918"/>
                  <a:gd name="T4" fmla="*/ 233 w 233"/>
                  <a:gd name="T5" fmla="*/ 918 h 918"/>
                  <a:gd name="T6" fmla="*/ 31 w 233"/>
                  <a:gd name="T7" fmla="*/ 796 h 918"/>
                  <a:gd name="T8" fmla="*/ 92 w 233"/>
                  <a:gd name="T9" fmla="*/ 760 h 918"/>
                  <a:gd name="T10" fmla="*/ 92 w 233"/>
                  <a:gd name="T11" fmla="*/ 91 h 918"/>
                  <a:gd name="T12" fmla="*/ 0 w 233"/>
                  <a:gd name="T13" fmla="*/ 45 h 918"/>
                  <a:gd name="T14" fmla="*/ 0 w 233"/>
                  <a:gd name="T15" fmla="*/ 0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3" h="918">
                    <a:moveTo>
                      <a:pt x="0" y="0"/>
                    </a:moveTo>
                    <a:lnTo>
                      <a:pt x="233" y="116"/>
                    </a:lnTo>
                    <a:lnTo>
                      <a:pt x="233" y="918"/>
                    </a:lnTo>
                    <a:lnTo>
                      <a:pt x="31" y="796"/>
                    </a:lnTo>
                    <a:lnTo>
                      <a:pt x="92" y="760"/>
                    </a:lnTo>
                    <a:lnTo>
                      <a:pt x="92" y="91"/>
                    </a:lnTo>
                    <a:lnTo>
                      <a:pt x="0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>
                  <a:lumMod val="5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6" name="Freeform 59"/>
              <p:cNvSpPr>
                <a:spLocks/>
              </p:cNvSpPr>
              <p:nvPr/>
            </p:nvSpPr>
            <p:spPr bwMode="auto">
              <a:xfrm>
                <a:off x="-1611991" y="3141766"/>
                <a:ext cx="160885" cy="896832"/>
              </a:xfrm>
              <a:custGeom>
                <a:avLst/>
                <a:gdLst>
                  <a:gd name="T0" fmla="*/ 234 w 234"/>
                  <a:gd name="T1" fmla="*/ 0 h 809"/>
                  <a:gd name="T2" fmla="*/ 234 w 234"/>
                  <a:gd name="T3" fmla="*/ 669 h 809"/>
                  <a:gd name="T4" fmla="*/ 173 w 234"/>
                  <a:gd name="T5" fmla="*/ 705 h 809"/>
                  <a:gd name="T6" fmla="*/ 0 w 234"/>
                  <a:gd name="T7" fmla="*/ 809 h 809"/>
                  <a:gd name="T8" fmla="*/ 0 w 234"/>
                  <a:gd name="T9" fmla="*/ 116 h 809"/>
                  <a:gd name="T10" fmla="*/ 234 w 234"/>
                  <a:gd name="T11" fmla="*/ 0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809">
                    <a:moveTo>
                      <a:pt x="234" y="0"/>
                    </a:moveTo>
                    <a:lnTo>
                      <a:pt x="234" y="669"/>
                    </a:lnTo>
                    <a:lnTo>
                      <a:pt x="173" y="705"/>
                    </a:lnTo>
                    <a:lnTo>
                      <a:pt x="0" y="809"/>
                    </a:lnTo>
                    <a:lnTo>
                      <a:pt x="0" y="11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7" name="Freeform 60"/>
              <p:cNvSpPr>
                <a:spLocks/>
              </p:cNvSpPr>
              <p:nvPr/>
            </p:nvSpPr>
            <p:spPr bwMode="auto">
              <a:xfrm>
                <a:off x="-1772872" y="3141769"/>
                <a:ext cx="160885" cy="896833"/>
              </a:xfrm>
              <a:custGeom>
                <a:avLst/>
                <a:gdLst>
                  <a:gd name="T0" fmla="*/ 0 w 234"/>
                  <a:gd name="T1" fmla="*/ 0 h 809"/>
                  <a:gd name="T2" fmla="*/ 234 w 234"/>
                  <a:gd name="T3" fmla="*/ 116 h 809"/>
                  <a:gd name="T4" fmla="*/ 234 w 234"/>
                  <a:gd name="T5" fmla="*/ 809 h 809"/>
                  <a:gd name="T6" fmla="*/ 95 w 234"/>
                  <a:gd name="T7" fmla="*/ 726 h 809"/>
                  <a:gd name="T8" fmla="*/ 95 w 234"/>
                  <a:gd name="T9" fmla="*/ 310 h 809"/>
                  <a:gd name="T10" fmla="*/ 0 w 234"/>
                  <a:gd name="T11" fmla="*/ 263 h 809"/>
                  <a:gd name="T12" fmla="*/ 0 w 234"/>
                  <a:gd name="T13" fmla="*/ 0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4" h="809">
                    <a:moveTo>
                      <a:pt x="0" y="0"/>
                    </a:moveTo>
                    <a:lnTo>
                      <a:pt x="234" y="116"/>
                    </a:lnTo>
                    <a:lnTo>
                      <a:pt x="234" y="809"/>
                    </a:lnTo>
                    <a:lnTo>
                      <a:pt x="95" y="726"/>
                    </a:lnTo>
                    <a:lnTo>
                      <a:pt x="95" y="310"/>
                    </a:lnTo>
                    <a:lnTo>
                      <a:pt x="0" y="26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8" name="Freeform 62"/>
              <p:cNvSpPr>
                <a:spLocks/>
              </p:cNvSpPr>
              <p:nvPr/>
            </p:nvSpPr>
            <p:spPr bwMode="auto">
              <a:xfrm>
                <a:off x="-1868442" y="3354749"/>
                <a:ext cx="160885" cy="752718"/>
              </a:xfrm>
              <a:custGeom>
                <a:avLst/>
                <a:gdLst>
                  <a:gd name="T0" fmla="*/ 234 w 234"/>
                  <a:gd name="T1" fmla="*/ 0 h 679"/>
                  <a:gd name="T2" fmla="*/ 234 w 234"/>
                  <a:gd name="T3" fmla="*/ 539 h 679"/>
                  <a:gd name="T4" fmla="*/ 0 w 234"/>
                  <a:gd name="T5" fmla="*/ 679 h 679"/>
                  <a:gd name="T6" fmla="*/ 0 w 234"/>
                  <a:gd name="T7" fmla="*/ 117 h 679"/>
                  <a:gd name="T8" fmla="*/ 234 w 234"/>
                  <a:gd name="T9" fmla="*/ 0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4" h="679">
                    <a:moveTo>
                      <a:pt x="234" y="0"/>
                    </a:moveTo>
                    <a:lnTo>
                      <a:pt x="234" y="539"/>
                    </a:lnTo>
                    <a:lnTo>
                      <a:pt x="0" y="679"/>
                    </a:lnTo>
                    <a:lnTo>
                      <a:pt x="0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bg2"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9" name="Freeform 63"/>
              <p:cNvSpPr>
                <a:spLocks/>
              </p:cNvSpPr>
              <p:nvPr/>
            </p:nvSpPr>
            <p:spPr bwMode="auto">
              <a:xfrm>
                <a:off x="-2030016" y="3354744"/>
                <a:ext cx="161572" cy="752718"/>
              </a:xfrm>
              <a:custGeom>
                <a:avLst/>
                <a:gdLst>
                  <a:gd name="T0" fmla="*/ 0 w 235"/>
                  <a:gd name="T1" fmla="*/ 0 h 679"/>
                  <a:gd name="T2" fmla="*/ 235 w 235"/>
                  <a:gd name="T3" fmla="*/ 117 h 679"/>
                  <a:gd name="T4" fmla="*/ 235 w 235"/>
                  <a:gd name="T5" fmla="*/ 679 h 679"/>
                  <a:gd name="T6" fmla="*/ 0 w 235"/>
                  <a:gd name="T7" fmla="*/ 539 h 679"/>
                  <a:gd name="T8" fmla="*/ 0 w 235"/>
                  <a:gd name="T9" fmla="*/ 0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679">
                    <a:moveTo>
                      <a:pt x="0" y="0"/>
                    </a:moveTo>
                    <a:lnTo>
                      <a:pt x="235" y="117"/>
                    </a:lnTo>
                    <a:lnTo>
                      <a:pt x="235" y="679"/>
                    </a:lnTo>
                    <a:lnTo>
                      <a:pt x="0" y="53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83" name="Group 282"/>
            <p:cNvGrpSpPr/>
            <p:nvPr/>
          </p:nvGrpSpPr>
          <p:grpSpPr>
            <a:xfrm>
              <a:off x="4387458" y="1716091"/>
              <a:ext cx="3413910" cy="3417855"/>
              <a:chOff x="4387458" y="1722047"/>
              <a:chExt cx="3413910" cy="3413908"/>
            </a:xfrm>
            <a:effectLst>
              <a:outerShdw blurRad="292100" sx="108000" sy="108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Freeform 64"/>
              <p:cNvSpPr>
                <a:spLocks/>
              </p:cNvSpPr>
              <p:nvPr/>
            </p:nvSpPr>
            <p:spPr bwMode="auto">
              <a:xfrm>
                <a:off x="6094937" y="1722047"/>
                <a:ext cx="859497" cy="842747"/>
              </a:xfrm>
              <a:custGeom>
                <a:avLst/>
                <a:gdLst>
                  <a:gd name="T0" fmla="*/ 0 w 1642"/>
                  <a:gd name="T1" fmla="*/ 0 h 1610"/>
                  <a:gd name="T2" fmla="*/ 198 w 1642"/>
                  <a:gd name="T3" fmla="*/ 6 h 1610"/>
                  <a:gd name="T4" fmla="*/ 392 w 1642"/>
                  <a:gd name="T5" fmla="*/ 22 h 1610"/>
                  <a:gd name="T6" fmla="*/ 584 w 1642"/>
                  <a:gd name="T7" fmla="*/ 51 h 1610"/>
                  <a:gd name="T8" fmla="*/ 772 w 1642"/>
                  <a:gd name="T9" fmla="*/ 91 h 1610"/>
                  <a:gd name="T10" fmla="*/ 955 w 1642"/>
                  <a:gd name="T11" fmla="*/ 142 h 1610"/>
                  <a:gd name="T12" fmla="*/ 1134 w 1642"/>
                  <a:gd name="T13" fmla="*/ 202 h 1610"/>
                  <a:gd name="T14" fmla="*/ 1310 w 1642"/>
                  <a:gd name="T15" fmla="*/ 273 h 1610"/>
                  <a:gd name="T16" fmla="*/ 1478 w 1642"/>
                  <a:gd name="T17" fmla="*/ 352 h 1610"/>
                  <a:gd name="T18" fmla="*/ 1642 w 1642"/>
                  <a:gd name="T19" fmla="*/ 441 h 1610"/>
                  <a:gd name="T20" fmla="*/ 961 w 1642"/>
                  <a:gd name="T21" fmla="*/ 1610 h 1610"/>
                  <a:gd name="T22" fmla="*/ 837 w 1642"/>
                  <a:gd name="T23" fmla="*/ 1543 h 1610"/>
                  <a:gd name="T24" fmla="*/ 708 w 1642"/>
                  <a:gd name="T25" fmla="*/ 1486 h 1610"/>
                  <a:gd name="T26" fmla="*/ 574 w 1642"/>
                  <a:gd name="T27" fmla="*/ 1438 h 1610"/>
                  <a:gd name="T28" fmla="*/ 437 w 1642"/>
                  <a:gd name="T29" fmla="*/ 1400 h 1610"/>
                  <a:gd name="T30" fmla="*/ 295 w 1642"/>
                  <a:gd name="T31" fmla="*/ 1373 h 1610"/>
                  <a:gd name="T32" fmla="*/ 148 w 1642"/>
                  <a:gd name="T33" fmla="*/ 1355 h 1610"/>
                  <a:gd name="T34" fmla="*/ 0 w 1642"/>
                  <a:gd name="T35" fmla="*/ 1349 h 1610"/>
                  <a:gd name="T36" fmla="*/ 0 w 1642"/>
                  <a:gd name="T37" fmla="*/ 0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42" h="1610">
                    <a:moveTo>
                      <a:pt x="0" y="0"/>
                    </a:moveTo>
                    <a:lnTo>
                      <a:pt x="198" y="6"/>
                    </a:lnTo>
                    <a:lnTo>
                      <a:pt x="392" y="22"/>
                    </a:lnTo>
                    <a:lnTo>
                      <a:pt x="584" y="51"/>
                    </a:lnTo>
                    <a:lnTo>
                      <a:pt x="772" y="91"/>
                    </a:lnTo>
                    <a:lnTo>
                      <a:pt x="955" y="142"/>
                    </a:lnTo>
                    <a:lnTo>
                      <a:pt x="1134" y="202"/>
                    </a:lnTo>
                    <a:lnTo>
                      <a:pt x="1310" y="273"/>
                    </a:lnTo>
                    <a:lnTo>
                      <a:pt x="1478" y="352"/>
                    </a:lnTo>
                    <a:lnTo>
                      <a:pt x="1642" y="441"/>
                    </a:lnTo>
                    <a:lnTo>
                      <a:pt x="961" y="1610"/>
                    </a:lnTo>
                    <a:lnTo>
                      <a:pt x="837" y="1543"/>
                    </a:lnTo>
                    <a:lnTo>
                      <a:pt x="708" y="1486"/>
                    </a:lnTo>
                    <a:lnTo>
                      <a:pt x="574" y="1438"/>
                    </a:lnTo>
                    <a:lnTo>
                      <a:pt x="437" y="1400"/>
                    </a:lnTo>
                    <a:lnTo>
                      <a:pt x="295" y="1373"/>
                    </a:lnTo>
                    <a:lnTo>
                      <a:pt x="148" y="1355"/>
                    </a:lnTo>
                    <a:lnTo>
                      <a:pt x="0" y="1349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20000">
                    <a:schemeClr val="bg1">
                      <a:lumMod val="95000"/>
                    </a:schemeClr>
                  </a:gs>
                </a:gsLst>
                <a:lin ang="108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5"/>
              <p:cNvSpPr>
                <a:spLocks/>
              </p:cNvSpPr>
              <p:nvPr/>
            </p:nvSpPr>
            <p:spPr bwMode="auto">
              <a:xfrm>
                <a:off x="4387458" y="2589918"/>
                <a:ext cx="836466" cy="838559"/>
              </a:xfrm>
              <a:custGeom>
                <a:avLst/>
                <a:gdLst>
                  <a:gd name="T0" fmla="*/ 421 w 1598"/>
                  <a:gd name="T1" fmla="*/ 0 h 1602"/>
                  <a:gd name="T2" fmla="*/ 1598 w 1598"/>
                  <a:gd name="T3" fmla="*/ 662 h 1602"/>
                  <a:gd name="T4" fmla="*/ 1535 w 1598"/>
                  <a:gd name="T5" fmla="*/ 785 h 1602"/>
                  <a:gd name="T6" fmla="*/ 1480 w 1598"/>
                  <a:gd name="T7" fmla="*/ 912 h 1602"/>
                  <a:gd name="T8" fmla="*/ 1434 w 1598"/>
                  <a:gd name="T9" fmla="*/ 1042 h 1602"/>
                  <a:gd name="T10" fmla="*/ 1399 w 1598"/>
                  <a:gd name="T11" fmla="*/ 1177 h 1602"/>
                  <a:gd name="T12" fmla="*/ 1373 w 1598"/>
                  <a:gd name="T13" fmla="*/ 1315 h 1602"/>
                  <a:gd name="T14" fmla="*/ 1355 w 1598"/>
                  <a:gd name="T15" fmla="*/ 1458 h 1602"/>
                  <a:gd name="T16" fmla="*/ 1351 w 1598"/>
                  <a:gd name="T17" fmla="*/ 1602 h 1602"/>
                  <a:gd name="T18" fmla="*/ 0 w 1598"/>
                  <a:gd name="T19" fmla="*/ 1602 h 1602"/>
                  <a:gd name="T20" fmla="*/ 6 w 1598"/>
                  <a:gd name="T21" fmla="*/ 1410 h 1602"/>
                  <a:gd name="T22" fmla="*/ 22 w 1598"/>
                  <a:gd name="T23" fmla="*/ 1220 h 1602"/>
                  <a:gd name="T24" fmla="*/ 49 w 1598"/>
                  <a:gd name="T25" fmla="*/ 1032 h 1602"/>
                  <a:gd name="T26" fmla="*/ 87 w 1598"/>
                  <a:gd name="T27" fmla="*/ 850 h 1602"/>
                  <a:gd name="T28" fmla="*/ 135 w 1598"/>
                  <a:gd name="T29" fmla="*/ 670 h 1602"/>
                  <a:gd name="T30" fmla="*/ 192 w 1598"/>
                  <a:gd name="T31" fmla="*/ 496 h 1602"/>
                  <a:gd name="T32" fmla="*/ 259 w 1598"/>
                  <a:gd name="T33" fmla="*/ 326 h 1602"/>
                  <a:gd name="T34" fmla="*/ 336 w 1598"/>
                  <a:gd name="T35" fmla="*/ 160 h 1602"/>
                  <a:gd name="T36" fmla="*/ 421 w 1598"/>
                  <a:gd name="T37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98" h="1602">
                    <a:moveTo>
                      <a:pt x="421" y="0"/>
                    </a:moveTo>
                    <a:lnTo>
                      <a:pt x="1598" y="662"/>
                    </a:lnTo>
                    <a:lnTo>
                      <a:pt x="1535" y="785"/>
                    </a:lnTo>
                    <a:lnTo>
                      <a:pt x="1480" y="912"/>
                    </a:lnTo>
                    <a:lnTo>
                      <a:pt x="1434" y="1042"/>
                    </a:lnTo>
                    <a:lnTo>
                      <a:pt x="1399" y="1177"/>
                    </a:lnTo>
                    <a:lnTo>
                      <a:pt x="1373" y="1315"/>
                    </a:lnTo>
                    <a:lnTo>
                      <a:pt x="1355" y="1458"/>
                    </a:lnTo>
                    <a:lnTo>
                      <a:pt x="1351" y="1602"/>
                    </a:lnTo>
                    <a:lnTo>
                      <a:pt x="0" y="1602"/>
                    </a:lnTo>
                    <a:lnTo>
                      <a:pt x="6" y="1410"/>
                    </a:lnTo>
                    <a:lnTo>
                      <a:pt x="22" y="1220"/>
                    </a:lnTo>
                    <a:lnTo>
                      <a:pt x="49" y="1032"/>
                    </a:lnTo>
                    <a:lnTo>
                      <a:pt x="87" y="850"/>
                    </a:lnTo>
                    <a:lnTo>
                      <a:pt x="135" y="670"/>
                    </a:lnTo>
                    <a:lnTo>
                      <a:pt x="192" y="496"/>
                    </a:lnTo>
                    <a:lnTo>
                      <a:pt x="259" y="326"/>
                    </a:lnTo>
                    <a:lnTo>
                      <a:pt x="336" y="160"/>
                    </a:lnTo>
                    <a:lnTo>
                      <a:pt x="421" y="0"/>
                    </a:lnTo>
                    <a:close/>
                  </a:path>
                </a:pathLst>
              </a:custGeom>
              <a:gradFill>
                <a:gsLst>
                  <a:gs pos="100000">
                    <a:schemeClr val="bg1">
                      <a:lumMod val="85000"/>
                    </a:schemeClr>
                  </a:gs>
                  <a:gs pos="60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6"/>
              <p:cNvSpPr>
                <a:spLocks/>
              </p:cNvSpPr>
              <p:nvPr/>
            </p:nvSpPr>
            <p:spPr bwMode="auto">
              <a:xfrm>
                <a:off x="4608352" y="1947128"/>
                <a:ext cx="989312" cy="989311"/>
              </a:xfrm>
              <a:custGeom>
                <a:avLst/>
                <a:gdLst>
                  <a:gd name="T0" fmla="*/ 1223 w 1891"/>
                  <a:gd name="T1" fmla="*/ 0 h 1891"/>
                  <a:gd name="T2" fmla="*/ 1891 w 1891"/>
                  <a:gd name="T3" fmla="*/ 1173 h 1891"/>
                  <a:gd name="T4" fmla="*/ 1767 w 1891"/>
                  <a:gd name="T5" fmla="*/ 1250 h 1891"/>
                  <a:gd name="T6" fmla="*/ 1650 w 1891"/>
                  <a:gd name="T7" fmla="*/ 1337 h 1891"/>
                  <a:gd name="T8" fmla="*/ 1539 w 1891"/>
                  <a:gd name="T9" fmla="*/ 1432 h 1891"/>
                  <a:gd name="T10" fmla="*/ 1435 w 1891"/>
                  <a:gd name="T11" fmla="*/ 1537 h 1891"/>
                  <a:gd name="T12" fmla="*/ 1340 w 1891"/>
                  <a:gd name="T13" fmla="*/ 1648 h 1891"/>
                  <a:gd name="T14" fmla="*/ 1255 w 1891"/>
                  <a:gd name="T15" fmla="*/ 1767 h 1891"/>
                  <a:gd name="T16" fmla="*/ 1177 w 1891"/>
                  <a:gd name="T17" fmla="*/ 1891 h 1891"/>
                  <a:gd name="T18" fmla="*/ 0 w 1891"/>
                  <a:gd name="T19" fmla="*/ 1229 h 1891"/>
                  <a:gd name="T20" fmla="*/ 91 w 1891"/>
                  <a:gd name="T21" fmla="*/ 1076 h 1891"/>
                  <a:gd name="T22" fmla="*/ 188 w 1891"/>
                  <a:gd name="T23" fmla="*/ 932 h 1891"/>
                  <a:gd name="T24" fmla="*/ 295 w 1891"/>
                  <a:gd name="T25" fmla="*/ 791 h 1891"/>
                  <a:gd name="T26" fmla="*/ 408 w 1891"/>
                  <a:gd name="T27" fmla="*/ 659 h 1891"/>
                  <a:gd name="T28" fmla="*/ 529 w 1891"/>
                  <a:gd name="T29" fmla="*/ 532 h 1891"/>
                  <a:gd name="T30" fmla="*/ 655 w 1891"/>
                  <a:gd name="T31" fmla="*/ 412 h 1891"/>
                  <a:gd name="T32" fmla="*/ 788 w 1891"/>
                  <a:gd name="T33" fmla="*/ 297 h 1891"/>
                  <a:gd name="T34" fmla="*/ 926 w 1891"/>
                  <a:gd name="T35" fmla="*/ 190 h 1891"/>
                  <a:gd name="T36" fmla="*/ 1073 w 1891"/>
                  <a:gd name="T37" fmla="*/ 91 h 1891"/>
                  <a:gd name="T38" fmla="*/ 1223 w 1891"/>
                  <a:gd name="T39" fmla="*/ 0 h 1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91" h="1891">
                    <a:moveTo>
                      <a:pt x="1223" y="0"/>
                    </a:moveTo>
                    <a:lnTo>
                      <a:pt x="1891" y="1173"/>
                    </a:lnTo>
                    <a:lnTo>
                      <a:pt x="1767" y="1250"/>
                    </a:lnTo>
                    <a:lnTo>
                      <a:pt x="1650" y="1337"/>
                    </a:lnTo>
                    <a:lnTo>
                      <a:pt x="1539" y="1432"/>
                    </a:lnTo>
                    <a:lnTo>
                      <a:pt x="1435" y="1537"/>
                    </a:lnTo>
                    <a:lnTo>
                      <a:pt x="1340" y="1648"/>
                    </a:lnTo>
                    <a:lnTo>
                      <a:pt x="1255" y="1767"/>
                    </a:lnTo>
                    <a:lnTo>
                      <a:pt x="1177" y="1891"/>
                    </a:lnTo>
                    <a:lnTo>
                      <a:pt x="0" y="1229"/>
                    </a:lnTo>
                    <a:lnTo>
                      <a:pt x="91" y="1076"/>
                    </a:lnTo>
                    <a:lnTo>
                      <a:pt x="188" y="932"/>
                    </a:lnTo>
                    <a:lnTo>
                      <a:pt x="295" y="791"/>
                    </a:lnTo>
                    <a:lnTo>
                      <a:pt x="408" y="659"/>
                    </a:lnTo>
                    <a:lnTo>
                      <a:pt x="529" y="532"/>
                    </a:lnTo>
                    <a:lnTo>
                      <a:pt x="655" y="412"/>
                    </a:lnTo>
                    <a:lnTo>
                      <a:pt x="788" y="297"/>
                    </a:lnTo>
                    <a:lnTo>
                      <a:pt x="926" y="190"/>
                    </a:lnTo>
                    <a:lnTo>
                      <a:pt x="1073" y="91"/>
                    </a:lnTo>
                    <a:lnTo>
                      <a:pt x="1223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08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7"/>
              <p:cNvSpPr>
                <a:spLocks/>
              </p:cNvSpPr>
              <p:nvPr/>
            </p:nvSpPr>
            <p:spPr bwMode="auto">
              <a:xfrm>
                <a:off x="4387458" y="3428477"/>
                <a:ext cx="836466" cy="839606"/>
              </a:xfrm>
              <a:custGeom>
                <a:avLst/>
                <a:gdLst>
                  <a:gd name="T0" fmla="*/ 0 w 1598"/>
                  <a:gd name="T1" fmla="*/ 0 h 1604"/>
                  <a:gd name="T2" fmla="*/ 1351 w 1598"/>
                  <a:gd name="T3" fmla="*/ 0 h 1604"/>
                  <a:gd name="T4" fmla="*/ 1355 w 1598"/>
                  <a:gd name="T5" fmla="*/ 146 h 1604"/>
                  <a:gd name="T6" fmla="*/ 1373 w 1598"/>
                  <a:gd name="T7" fmla="*/ 289 h 1604"/>
                  <a:gd name="T8" fmla="*/ 1399 w 1598"/>
                  <a:gd name="T9" fmla="*/ 427 h 1604"/>
                  <a:gd name="T10" fmla="*/ 1434 w 1598"/>
                  <a:gd name="T11" fmla="*/ 562 h 1604"/>
                  <a:gd name="T12" fmla="*/ 1480 w 1598"/>
                  <a:gd name="T13" fmla="*/ 692 h 1604"/>
                  <a:gd name="T14" fmla="*/ 1535 w 1598"/>
                  <a:gd name="T15" fmla="*/ 819 h 1604"/>
                  <a:gd name="T16" fmla="*/ 1598 w 1598"/>
                  <a:gd name="T17" fmla="*/ 940 h 1604"/>
                  <a:gd name="T18" fmla="*/ 421 w 1598"/>
                  <a:gd name="T19" fmla="*/ 1604 h 1604"/>
                  <a:gd name="T20" fmla="*/ 336 w 1598"/>
                  <a:gd name="T21" fmla="*/ 1444 h 1604"/>
                  <a:gd name="T22" fmla="*/ 261 w 1598"/>
                  <a:gd name="T23" fmla="*/ 1280 h 1604"/>
                  <a:gd name="T24" fmla="*/ 194 w 1598"/>
                  <a:gd name="T25" fmla="*/ 1108 h 1604"/>
                  <a:gd name="T26" fmla="*/ 135 w 1598"/>
                  <a:gd name="T27" fmla="*/ 934 h 1604"/>
                  <a:gd name="T28" fmla="*/ 87 w 1598"/>
                  <a:gd name="T29" fmla="*/ 754 h 1604"/>
                  <a:gd name="T30" fmla="*/ 49 w 1598"/>
                  <a:gd name="T31" fmla="*/ 570 h 1604"/>
                  <a:gd name="T32" fmla="*/ 22 w 1598"/>
                  <a:gd name="T33" fmla="*/ 384 h 1604"/>
                  <a:gd name="T34" fmla="*/ 6 w 1598"/>
                  <a:gd name="T35" fmla="*/ 194 h 1604"/>
                  <a:gd name="T36" fmla="*/ 0 w 1598"/>
                  <a:gd name="T37" fmla="*/ 0 h 1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98" h="1604">
                    <a:moveTo>
                      <a:pt x="0" y="0"/>
                    </a:moveTo>
                    <a:lnTo>
                      <a:pt x="1351" y="0"/>
                    </a:lnTo>
                    <a:lnTo>
                      <a:pt x="1355" y="146"/>
                    </a:lnTo>
                    <a:lnTo>
                      <a:pt x="1373" y="289"/>
                    </a:lnTo>
                    <a:lnTo>
                      <a:pt x="1399" y="427"/>
                    </a:lnTo>
                    <a:lnTo>
                      <a:pt x="1434" y="562"/>
                    </a:lnTo>
                    <a:lnTo>
                      <a:pt x="1480" y="692"/>
                    </a:lnTo>
                    <a:lnTo>
                      <a:pt x="1535" y="819"/>
                    </a:lnTo>
                    <a:lnTo>
                      <a:pt x="1598" y="940"/>
                    </a:lnTo>
                    <a:lnTo>
                      <a:pt x="421" y="1604"/>
                    </a:lnTo>
                    <a:lnTo>
                      <a:pt x="336" y="1444"/>
                    </a:lnTo>
                    <a:lnTo>
                      <a:pt x="261" y="1280"/>
                    </a:lnTo>
                    <a:lnTo>
                      <a:pt x="194" y="1108"/>
                    </a:lnTo>
                    <a:lnTo>
                      <a:pt x="135" y="934"/>
                    </a:lnTo>
                    <a:lnTo>
                      <a:pt x="87" y="754"/>
                    </a:lnTo>
                    <a:lnTo>
                      <a:pt x="49" y="570"/>
                    </a:lnTo>
                    <a:lnTo>
                      <a:pt x="22" y="384"/>
                    </a:lnTo>
                    <a:lnTo>
                      <a:pt x="6" y="19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49000">
                    <a:schemeClr val="bg1">
                      <a:lumMod val="85000"/>
                    </a:schemeClr>
                  </a:gs>
                  <a:gs pos="29000">
                    <a:schemeClr val="bg1">
                      <a:lumMod val="95000"/>
                    </a:schemeClr>
                  </a:gs>
                </a:gsLst>
                <a:lin ang="396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8"/>
              <p:cNvSpPr>
                <a:spLocks/>
              </p:cNvSpPr>
              <p:nvPr/>
            </p:nvSpPr>
            <p:spPr bwMode="auto">
              <a:xfrm>
                <a:off x="5248002" y="1722047"/>
                <a:ext cx="846935" cy="838559"/>
              </a:xfrm>
              <a:custGeom>
                <a:avLst/>
                <a:gdLst>
                  <a:gd name="T0" fmla="*/ 1618 w 1618"/>
                  <a:gd name="T1" fmla="*/ 0 h 1602"/>
                  <a:gd name="T2" fmla="*/ 1618 w 1618"/>
                  <a:gd name="T3" fmla="*/ 0 h 1602"/>
                  <a:gd name="T4" fmla="*/ 1618 w 1618"/>
                  <a:gd name="T5" fmla="*/ 1349 h 1602"/>
                  <a:gd name="T6" fmla="*/ 1618 w 1618"/>
                  <a:gd name="T7" fmla="*/ 1349 h 1602"/>
                  <a:gd name="T8" fmla="*/ 1472 w 1618"/>
                  <a:gd name="T9" fmla="*/ 1355 h 1602"/>
                  <a:gd name="T10" fmla="*/ 1327 w 1618"/>
                  <a:gd name="T11" fmla="*/ 1371 h 1602"/>
                  <a:gd name="T12" fmla="*/ 1187 w 1618"/>
                  <a:gd name="T13" fmla="*/ 1399 h 1602"/>
                  <a:gd name="T14" fmla="*/ 1050 w 1618"/>
                  <a:gd name="T15" fmla="*/ 1436 h 1602"/>
                  <a:gd name="T16" fmla="*/ 920 w 1618"/>
                  <a:gd name="T17" fmla="*/ 1482 h 1602"/>
                  <a:gd name="T18" fmla="*/ 791 w 1618"/>
                  <a:gd name="T19" fmla="*/ 1537 h 1602"/>
                  <a:gd name="T20" fmla="*/ 668 w 1618"/>
                  <a:gd name="T21" fmla="*/ 1602 h 1602"/>
                  <a:gd name="T22" fmla="*/ 0 w 1618"/>
                  <a:gd name="T23" fmla="*/ 429 h 1602"/>
                  <a:gd name="T24" fmla="*/ 160 w 1618"/>
                  <a:gd name="T25" fmla="*/ 342 h 1602"/>
                  <a:gd name="T26" fmla="*/ 328 w 1618"/>
                  <a:gd name="T27" fmla="*/ 265 h 1602"/>
                  <a:gd name="T28" fmla="*/ 500 w 1618"/>
                  <a:gd name="T29" fmla="*/ 196 h 1602"/>
                  <a:gd name="T30" fmla="*/ 676 w 1618"/>
                  <a:gd name="T31" fmla="*/ 136 h 1602"/>
                  <a:gd name="T32" fmla="*/ 856 w 1618"/>
                  <a:gd name="T33" fmla="*/ 89 h 1602"/>
                  <a:gd name="T34" fmla="*/ 1042 w 1618"/>
                  <a:gd name="T35" fmla="*/ 49 h 1602"/>
                  <a:gd name="T36" fmla="*/ 1230 w 1618"/>
                  <a:gd name="T37" fmla="*/ 22 h 1602"/>
                  <a:gd name="T38" fmla="*/ 1422 w 1618"/>
                  <a:gd name="T39" fmla="*/ 4 h 1602"/>
                  <a:gd name="T40" fmla="*/ 1618 w 1618"/>
                  <a:gd name="T41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18" h="1602">
                    <a:moveTo>
                      <a:pt x="1618" y="0"/>
                    </a:moveTo>
                    <a:lnTo>
                      <a:pt x="1618" y="0"/>
                    </a:lnTo>
                    <a:lnTo>
                      <a:pt x="1618" y="1349"/>
                    </a:lnTo>
                    <a:lnTo>
                      <a:pt x="1618" y="1349"/>
                    </a:lnTo>
                    <a:lnTo>
                      <a:pt x="1472" y="1355"/>
                    </a:lnTo>
                    <a:lnTo>
                      <a:pt x="1327" y="1371"/>
                    </a:lnTo>
                    <a:lnTo>
                      <a:pt x="1187" y="1399"/>
                    </a:lnTo>
                    <a:lnTo>
                      <a:pt x="1050" y="1436"/>
                    </a:lnTo>
                    <a:lnTo>
                      <a:pt x="920" y="1482"/>
                    </a:lnTo>
                    <a:lnTo>
                      <a:pt x="791" y="1537"/>
                    </a:lnTo>
                    <a:lnTo>
                      <a:pt x="668" y="1602"/>
                    </a:lnTo>
                    <a:lnTo>
                      <a:pt x="0" y="429"/>
                    </a:lnTo>
                    <a:lnTo>
                      <a:pt x="160" y="342"/>
                    </a:lnTo>
                    <a:lnTo>
                      <a:pt x="328" y="265"/>
                    </a:lnTo>
                    <a:lnTo>
                      <a:pt x="500" y="196"/>
                    </a:lnTo>
                    <a:lnTo>
                      <a:pt x="676" y="136"/>
                    </a:lnTo>
                    <a:lnTo>
                      <a:pt x="856" y="89"/>
                    </a:lnTo>
                    <a:lnTo>
                      <a:pt x="1042" y="49"/>
                    </a:lnTo>
                    <a:lnTo>
                      <a:pt x="1230" y="22"/>
                    </a:lnTo>
                    <a:lnTo>
                      <a:pt x="1422" y="4"/>
                    </a:lnTo>
                    <a:lnTo>
                      <a:pt x="1618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08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9"/>
              <p:cNvSpPr>
                <a:spLocks/>
              </p:cNvSpPr>
              <p:nvPr/>
            </p:nvSpPr>
            <p:spPr bwMode="auto">
              <a:xfrm>
                <a:off x="6965949" y="2588872"/>
                <a:ext cx="835419" cy="839606"/>
              </a:xfrm>
              <a:custGeom>
                <a:avLst/>
                <a:gdLst>
                  <a:gd name="T0" fmla="*/ 1175 w 1596"/>
                  <a:gd name="T1" fmla="*/ 0 h 1604"/>
                  <a:gd name="T2" fmla="*/ 1260 w 1596"/>
                  <a:gd name="T3" fmla="*/ 160 h 1604"/>
                  <a:gd name="T4" fmla="*/ 1337 w 1596"/>
                  <a:gd name="T5" fmla="*/ 326 h 1604"/>
                  <a:gd name="T6" fmla="*/ 1404 w 1596"/>
                  <a:gd name="T7" fmla="*/ 496 h 1604"/>
                  <a:gd name="T8" fmla="*/ 1462 w 1596"/>
                  <a:gd name="T9" fmla="*/ 672 h 1604"/>
                  <a:gd name="T10" fmla="*/ 1509 w 1596"/>
                  <a:gd name="T11" fmla="*/ 850 h 1604"/>
                  <a:gd name="T12" fmla="*/ 1547 w 1596"/>
                  <a:gd name="T13" fmla="*/ 1034 h 1604"/>
                  <a:gd name="T14" fmla="*/ 1574 w 1596"/>
                  <a:gd name="T15" fmla="*/ 1222 h 1604"/>
                  <a:gd name="T16" fmla="*/ 1592 w 1596"/>
                  <a:gd name="T17" fmla="*/ 1412 h 1604"/>
                  <a:gd name="T18" fmla="*/ 1596 w 1596"/>
                  <a:gd name="T19" fmla="*/ 1604 h 1604"/>
                  <a:gd name="T20" fmla="*/ 247 w 1596"/>
                  <a:gd name="T21" fmla="*/ 1604 h 1604"/>
                  <a:gd name="T22" fmla="*/ 241 w 1596"/>
                  <a:gd name="T23" fmla="*/ 1460 h 1604"/>
                  <a:gd name="T24" fmla="*/ 225 w 1596"/>
                  <a:gd name="T25" fmla="*/ 1317 h 1604"/>
                  <a:gd name="T26" fmla="*/ 199 w 1596"/>
                  <a:gd name="T27" fmla="*/ 1179 h 1604"/>
                  <a:gd name="T28" fmla="*/ 162 w 1596"/>
                  <a:gd name="T29" fmla="*/ 1044 h 1604"/>
                  <a:gd name="T30" fmla="*/ 116 w 1596"/>
                  <a:gd name="T31" fmla="*/ 912 h 1604"/>
                  <a:gd name="T32" fmla="*/ 63 w 1596"/>
                  <a:gd name="T33" fmla="*/ 785 h 1604"/>
                  <a:gd name="T34" fmla="*/ 0 w 1596"/>
                  <a:gd name="T35" fmla="*/ 664 h 1604"/>
                  <a:gd name="T36" fmla="*/ 1175 w 1596"/>
                  <a:gd name="T37" fmla="*/ 0 h 1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96" h="1604">
                    <a:moveTo>
                      <a:pt x="1175" y="0"/>
                    </a:moveTo>
                    <a:lnTo>
                      <a:pt x="1260" y="160"/>
                    </a:lnTo>
                    <a:lnTo>
                      <a:pt x="1337" y="326"/>
                    </a:lnTo>
                    <a:lnTo>
                      <a:pt x="1404" y="496"/>
                    </a:lnTo>
                    <a:lnTo>
                      <a:pt x="1462" y="672"/>
                    </a:lnTo>
                    <a:lnTo>
                      <a:pt x="1509" y="850"/>
                    </a:lnTo>
                    <a:lnTo>
                      <a:pt x="1547" y="1034"/>
                    </a:lnTo>
                    <a:lnTo>
                      <a:pt x="1574" y="1222"/>
                    </a:lnTo>
                    <a:lnTo>
                      <a:pt x="1592" y="1412"/>
                    </a:lnTo>
                    <a:lnTo>
                      <a:pt x="1596" y="1604"/>
                    </a:lnTo>
                    <a:lnTo>
                      <a:pt x="247" y="1604"/>
                    </a:lnTo>
                    <a:lnTo>
                      <a:pt x="241" y="1460"/>
                    </a:lnTo>
                    <a:lnTo>
                      <a:pt x="225" y="1317"/>
                    </a:lnTo>
                    <a:lnTo>
                      <a:pt x="199" y="1179"/>
                    </a:lnTo>
                    <a:lnTo>
                      <a:pt x="162" y="1044"/>
                    </a:lnTo>
                    <a:lnTo>
                      <a:pt x="116" y="912"/>
                    </a:lnTo>
                    <a:lnTo>
                      <a:pt x="63" y="785"/>
                    </a:lnTo>
                    <a:lnTo>
                      <a:pt x="0" y="664"/>
                    </a:lnTo>
                    <a:lnTo>
                      <a:pt x="1175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70"/>
              <p:cNvSpPr>
                <a:spLocks/>
              </p:cNvSpPr>
              <p:nvPr/>
            </p:nvSpPr>
            <p:spPr bwMode="auto">
              <a:xfrm>
                <a:off x="6598491" y="1953409"/>
                <a:ext cx="981983" cy="983030"/>
              </a:xfrm>
              <a:custGeom>
                <a:avLst/>
                <a:gdLst>
                  <a:gd name="T0" fmla="*/ 681 w 1878"/>
                  <a:gd name="T1" fmla="*/ 0 h 1879"/>
                  <a:gd name="T2" fmla="*/ 843 w 1878"/>
                  <a:gd name="T3" fmla="*/ 103 h 1879"/>
                  <a:gd name="T4" fmla="*/ 999 w 1878"/>
                  <a:gd name="T5" fmla="*/ 214 h 1879"/>
                  <a:gd name="T6" fmla="*/ 1150 w 1878"/>
                  <a:gd name="T7" fmla="*/ 332 h 1879"/>
                  <a:gd name="T8" fmla="*/ 1292 w 1878"/>
                  <a:gd name="T9" fmla="*/ 461 h 1879"/>
                  <a:gd name="T10" fmla="*/ 1427 w 1878"/>
                  <a:gd name="T11" fmla="*/ 597 h 1879"/>
                  <a:gd name="T12" fmla="*/ 1551 w 1878"/>
                  <a:gd name="T13" fmla="*/ 742 h 1879"/>
                  <a:gd name="T14" fmla="*/ 1670 w 1878"/>
                  <a:gd name="T15" fmla="*/ 892 h 1879"/>
                  <a:gd name="T16" fmla="*/ 1779 w 1878"/>
                  <a:gd name="T17" fmla="*/ 1050 h 1879"/>
                  <a:gd name="T18" fmla="*/ 1878 w 1878"/>
                  <a:gd name="T19" fmla="*/ 1215 h 1879"/>
                  <a:gd name="T20" fmla="*/ 703 w 1878"/>
                  <a:gd name="T21" fmla="*/ 1879 h 1879"/>
                  <a:gd name="T22" fmla="*/ 626 w 1878"/>
                  <a:gd name="T23" fmla="*/ 1757 h 1879"/>
                  <a:gd name="T24" fmla="*/ 540 w 1878"/>
                  <a:gd name="T25" fmla="*/ 1640 h 1879"/>
                  <a:gd name="T26" fmla="*/ 447 w 1878"/>
                  <a:gd name="T27" fmla="*/ 1529 h 1879"/>
                  <a:gd name="T28" fmla="*/ 347 w 1878"/>
                  <a:gd name="T29" fmla="*/ 1426 h 1879"/>
                  <a:gd name="T30" fmla="*/ 238 w 1878"/>
                  <a:gd name="T31" fmla="*/ 1333 h 1879"/>
                  <a:gd name="T32" fmla="*/ 123 w 1878"/>
                  <a:gd name="T33" fmla="*/ 1246 h 1879"/>
                  <a:gd name="T34" fmla="*/ 0 w 1878"/>
                  <a:gd name="T35" fmla="*/ 1169 h 1879"/>
                  <a:gd name="T36" fmla="*/ 681 w 1878"/>
                  <a:gd name="T37" fmla="*/ 0 h 18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78" h="1879">
                    <a:moveTo>
                      <a:pt x="681" y="0"/>
                    </a:moveTo>
                    <a:lnTo>
                      <a:pt x="843" y="103"/>
                    </a:lnTo>
                    <a:lnTo>
                      <a:pt x="999" y="214"/>
                    </a:lnTo>
                    <a:lnTo>
                      <a:pt x="1150" y="332"/>
                    </a:lnTo>
                    <a:lnTo>
                      <a:pt x="1292" y="461"/>
                    </a:lnTo>
                    <a:lnTo>
                      <a:pt x="1427" y="597"/>
                    </a:lnTo>
                    <a:lnTo>
                      <a:pt x="1551" y="742"/>
                    </a:lnTo>
                    <a:lnTo>
                      <a:pt x="1670" y="892"/>
                    </a:lnTo>
                    <a:lnTo>
                      <a:pt x="1779" y="1050"/>
                    </a:lnTo>
                    <a:lnTo>
                      <a:pt x="1878" y="1215"/>
                    </a:lnTo>
                    <a:lnTo>
                      <a:pt x="703" y="1879"/>
                    </a:lnTo>
                    <a:lnTo>
                      <a:pt x="626" y="1757"/>
                    </a:lnTo>
                    <a:lnTo>
                      <a:pt x="540" y="1640"/>
                    </a:lnTo>
                    <a:lnTo>
                      <a:pt x="447" y="1529"/>
                    </a:lnTo>
                    <a:lnTo>
                      <a:pt x="347" y="1426"/>
                    </a:lnTo>
                    <a:lnTo>
                      <a:pt x="238" y="1333"/>
                    </a:lnTo>
                    <a:lnTo>
                      <a:pt x="123" y="1246"/>
                    </a:lnTo>
                    <a:lnTo>
                      <a:pt x="0" y="1169"/>
                    </a:lnTo>
                    <a:lnTo>
                      <a:pt x="681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71"/>
              <p:cNvSpPr>
                <a:spLocks/>
              </p:cNvSpPr>
              <p:nvPr/>
            </p:nvSpPr>
            <p:spPr bwMode="auto">
              <a:xfrm>
                <a:off x="4608352" y="3920516"/>
                <a:ext cx="983030" cy="983030"/>
              </a:xfrm>
              <a:custGeom>
                <a:avLst/>
                <a:gdLst>
                  <a:gd name="T0" fmla="*/ 1177 w 1880"/>
                  <a:gd name="T1" fmla="*/ 0 h 1879"/>
                  <a:gd name="T2" fmla="*/ 1253 w 1880"/>
                  <a:gd name="T3" fmla="*/ 124 h 1879"/>
                  <a:gd name="T4" fmla="*/ 1338 w 1880"/>
                  <a:gd name="T5" fmla="*/ 241 h 1879"/>
                  <a:gd name="T6" fmla="*/ 1431 w 1880"/>
                  <a:gd name="T7" fmla="*/ 350 h 1879"/>
                  <a:gd name="T8" fmla="*/ 1531 w 1880"/>
                  <a:gd name="T9" fmla="*/ 453 h 1879"/>
                  <a:gd name="T10" fmla="*/ 1640 w 1880"/>
                  <a:gd name="T11" fmla="*/ 548 h 1879"/>
                  <a:gd name="T12" fmla="*/ 1757 w 1880"/>
                  <a:gd name="T13" fmla="*/ 635 h 1879"/>
                  <a:gd name="T14" fmla="*/ 1880 w 1880"/>
                  <a:gd name="T15" fmla="*/ 712 h 1879"/>
                  <a:gd name="T16" fmla="*/ 1199 w 1880"/>
                  <a:gd name="T17" fmla="*/ 1879 h 1879"/>
                  <a:gd name="T18" fmla="*/ 1035 w 1880"/>
                  <a:gd name="T19" fmla="*/ 1778 h 1879"/>
                  <a:gd name="T20" fmla="*/ 879 w 1880"/>
                  <a:gd name="T21" fmla="*/ 1667 h 1879"/>
                  <a:gd name="T22" fmla="*/ 730 w 1880"/>
                  <a:gd name="T23" fmla="*/ 1547 h 1879"/>
                  <a:gd name="T24" fmla="*/ 588 w 1880"/>
                  <a:gd name="T25" fmla="*/ 1418 h 1879"/>
                  <a:gd name="T26" fmla="*/ 453 w 1880"/>
                  <a:gd name="T27" fmla="*/ 1283 h 1879"/>
                  <a:gd name="T28" fmla="*/ 327 w 1880"/>
                  <a:gd name="T29" fmla="*/ 1139 h 1879"/>
                  <a:gd name="T30" fmla="*/ 210 w 1880"/>
                  <a:gd name="T31" fmla="*/ 987 h 1879"/>
                  <a:gd name="T32" fmla="*/ 101 w 1880"/>
                  <a:gd name="T33" fmla="*/ 830 h 1879"/>
                  <a:gd name="T34" fmla="*/ 0 w 1880"/>
                  <a:gd name="T35" fmla="*/ 664 h 1879"/>
                  <a:gd name="T36" fmla="*/ 1177 w 1880"/>
                  <a:gd name="T37" fmla="*/ 0 h 18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0" h="1879">
                    <a:moveTo>
                      <a:pt x="1177" y="0"/>
                    </a:moveTo>
                    <a:lnTo>
                      <a:pt x="1253" y="124"/>
                    </a:lnTo>
                    <a:lnTo>
                      <a:pt x="1338" y="241"/>
                    </a:lnTo>
                    <a:lnTo>
                      <a:pt x="1431" y="350"/>
                    </a:lnTo>
                    <a:lnTo>
                      <a:pt x="1531" y="453"/>
                    </a:lnTo>
                    <a:lnTo>
                      <a:pt x="1640" y="548"/>
                    </a:lnTo>
                    <a:lnTo>
                      <a:pt x="1757" y="635"/>
                    </a:lnTo>
                    <a:lnTo>
                      <a:pt x="1880" y="712"/>
                    </a:lnTo>
                    <a:lnTo>
                      <a:pt x="1199" y="1879"/>
                    </a:lnTo>
                    <a:lnTo>
                      <a:pt x="1035" y="1778"/>
                    </a:lnTo>
                    <a:lnTo>
                      <a:pt x="879" y="1667"/>
                    </a:lnTo>
                    <a:lnTo>
                      <a:pt x="730" y="1547"/>
                    </a:lnTo>
                    <a:lnTo>
                      <a:pt x="588" y="1418"/>
                    </a:lnTo>
                    <a:lnTo>
                      <a:pt x="453" y="1283"/>
                    </a:lnTo>
                    <a:lnTo>
                      <a:pt x="327" y="1139"/>
                    </a:lnTo>
                    <a:lnTo>
                      <a:pt x="210" y="987"/>
                    </a:lnTo>
                    <a:lnTo>
                      <a:pt x="101" y="830"/>
                    </a:lnTo>
                    <a:lnTo>
                      <a:pt x="0" y="664"/>
                    </a:lnTo>
                    <a:lnTo>
                      <a:pt x="1177" y="0"/>
                    </a:lnTo>
                    <a:close/>
                  </a:path>
                </a:pathLst>
              </a:custGeom>
              <a:gradFill>
                <a:gsLst>
                  <a:gs pos="69000">
                    <a:schemeClr val="bg1">
                      <a:lumMod val="85000"/>
                    </a:schemeClr>
                  </a:gs>
                  <a:gs pos="48000">
                    <a:schemeClr val="bg1">
                      <a:lumMod val="95000"/>
                    </a:schemeClr>
                  </a:gs>
                </a:gsLst>
                <a:lin ang="300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72"/>
              <p:cNvSpPr>
                <a:spLocks/>
              </p:cNvSpPr>
              <p:nvPr/>
            </p:nvSpPr>
            <p:spPr bwMode="auto">
              <a:xfrm>
                <a:off x="6591163" y="3920516"/>
                <a:ext cx="990358" cy="990358"/>
              </a:xfrm>
              <a:custGeom>
                <a:avLst/>
                <a:gdLst>
                  <a:gd name="T0" fmla="*/ 716 w 1893"/>
                  <a:gd name="T1" fmla="*/ 0 h 1893"/>
                  <a:gd name="T2" fmla="*/ 1893 w 1893"/>
                  <a:gd name="T3" fmla="*/ 664 h 1893"/>
                  <a:gd name="T4" fmla="*/ 1802 w 1893"/>
                  <a:gd name="T5" fmla="*/ 815 h 1893"/>
                  <a:gd name="T6" fmla="*/ 1703 w 1893"/>
                  <a:gd name="T7" fmla="*/ 961 h 1893"/>
                  <a:gd name="T8" fmla="*/ 1596 w 1893"/>
                  <a:gd name="T9" fmla="*/ 1099 h 1893"/>
                  <a:gd name="T10" fmla="*/ 1483 w 1893"/>
                  <a:gd name="T11" fmla="*/ 1234 h 1893"/>
                  <a:gd name="T12" fmla="*/ 1365 w 1893"/>
                  <a:gd name="T13" fmla="*/ 1361 h 1893"/>
                  <a:gd name="T14" fmla="*/ 1238 w 1893"/>
                  <a:gd name="T15" fmla="*/ 1481 h 1893"/>
                  <a:gd name="T16" fmla="*/ 1103 w 1893"/>
                  <a:gd name="T17" fmla="*/ 1596 h 1893"/>
                  <a:gd name="T18" fmla="*/ 965 w 1893"/>
                  <a:gd name="T19" fmla="*/ 1701 h 1893"/>
                  <a:gd name="T20" fmla="*/ 821 w 1893"/>
                  <a:gd name="T21" fmla="*/ 1802 h 1893"/>
                  <a:gd name="T22" fmla="*/ 670 w 1893"/>
                  <a:gd name="T23" fmla="*/ 1893 h 1893"/>
                  <a:gd name="T24" fmla="*/ 0 w 1893"/>
                  <a:gd name="T25" fmla="*/ 720 h 1893"/>
                  <a:gd name="T26" fmla="*/ 124 w 1893"/>
                  <a:gd name="T27" fmla="*/ 641 h 1893"/>
                  <a:gd name="T28" fmla="*/ 243 w 1893"/>
                  <a:gd name="T29" fmla="*/ 554 h 1893"/>
                  <a:gd name="T30" fmla="*/ 354 w 1893"/>
                  <a:gd name="T31" fmla="*/ 459 h 1893"/>
                  <a:gd name="T32" fmla="*/ 457 w 1893"/>
                  <a:gd name="T33" fmla="*/ 356 h 1893"/>
                  <a:gd name="T34" fmla="*/ 551 w 1893"/>
                  <a:gd name="T35" fmla="*/ 243 h 1893"/>
                  <a:gd name="T36" fmla="*/ 639 w 1893"/>
                  <a:gd name="T37" fmla="*/ 124 h 1893"/>
                  <a:gd name="T38" fmla="*/ 716 w 1893"/>
                  <a:gd name="T39" fmla="*/ 0 h 1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93" h="1893">
                    <a:moveTo>
                      <a:pt x="716" y="0"/>
                    </a:moveTo>
                    <a:lnTo>
                      <a:pt x="1893" y="664"/>
                    </a:lnTo>
                    <a:lnTo>
                      <a:pt x="1802" y="815"/>
                    </a:lnTo>
                    <a:lnTo>
                      <a:pt x="1703" y="961"/>
                    </a:lnTo>
                    <a:lnTo>
                      <a:pt x="1596" y="1099"/>
                    </a:lnTo>
                    <a:lnTo>
                      <a:pt x="1483" y="1234"/>
                    </a:lnTo>
                    <a:lnTo>
                      <a:pt x="1365" y="1361"/>
                    </a:lnTo>
                    <a:lnTo>
                      <a:pt x="1238" y="1481"/>
                    </a:lnTo>
                    <a:lnTo>
                      <a:pt x="1103" y="1596"/>
                    </a:lnTo>
                    <a:lnTo>
                      <a:pt x="965" y="1701"/>
                    </a:lnTo>
                    <a:lnTo>
                      <a:pt x="821" y="1802"/>
                    </a:lnTo>
                    <a:lnTo>
                      <a:pt x="670" y="1893"/>
                    </a:lnTo>
                    <a:lnTo>
                      <a:pt x="0" y="720"/>
                    </a:lnTo>
                    <a:lnTo>
                      <a:pt x="124" y="641"/>
                    </a:lnTo>
                    <a:lnTo>
                      <a:pt x="243" y="554"/>
                    </a:lnTo>
                    <a:lnTo>
                      <a:pt x="354" y="459"/>
                    </a:lnTo>
                    <a:lnTo>
                      <a:pt x="457" y="356"/>
                    </a:lnTo>
                    <a:lnTo>
                      <a:pt x="551" y="243"/>
                    </a:lnTo>
                    <a:lnTo>
                      <a:pt x="639" y="124"/>
                    </a:lnTo>
                    <a:lnTo>
                      <a:pt x="716" y="0"/>
                    </a:lnTo>
                    <a:close/>
                  </a:path>
                </a:pathLst>
              </a:custGeom>
              <a:gradFill>
                <a:gsLst>
                  <a:gs pos="87000">
                    <a:schemeClr val="bg1">
                      <a:lumMod val="85000"/>
                    </a:schemeClr>
                  </a:gs>
                  <a:gs pos="24000">
                    <a:schemeClr val="bg1">
                      <a:lumMod val="95000"/>
                    </a:schemeClr>
                  </a:gs>
                </a:gsLst>
                <a:lin ang="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73"/>
              <p:cNvSpPr>
                <a:spLocks/>
              </p:cNvSpPr>
              <p:nvPr/>
            </p:nvSpPr>
            <p:spPr bwMode="auto">
              <a:xfrm>
                <a:off x="6965949" y="3428477"/>
                <a:ext cx="835419" cy="839606"/>
              </a:xfrm>
              <a:custGeom>
                <a:avLst/>
                <a:gdLst>
                  <a:gd name="T0" fmla="*/ 247 w 1596"/>
                  <a:gd name="T1" fmla="*/ 0 h 1604"/>
                  <a:gd name="T2" fmla="*/ 1596 w 1596"/>
                  <a:gd name="T3" fmla="*/ 0 h 1604"/>
                  <a:gd name="T4" fmla="*/ 1592 w 1596"/>
                  <a:gd name="T5" fmla="*/ 194 h 1604"/>
                  <a:gd name="T6" fmla="*/ 1574 w 1596"/>
                  <a:gd name="T7" fmla="*/ 384 h 1604"/>
                  <a:gd name="T8" fmla="*/ 1547 w 1596"/>
                  <a:gd name="T9" fmla="*/ 570 h 1604"/>
                  <a:gd name="T10" fmla="*/ 1509 w 1596"/>
                  <a:gd name="T11" fmla="*/ 754 h 1604"/>
                  <a:gd name="T12" fmla="*/ 1462 w 1596"/>
                  <a:gd name="T13" fmla="*/ 932 h 1604"/>
                  <a:gd name="T14" fmla="*/ 1404 w 1596"/>
                  <a:gd name="T15" fmla="*/ 1108 h 1604"/>
                  <a:gd name="T16" fmla="*/ 1337 w 1596"/>
                  <a:gd name="T17" fmla="*/ 1278 h 1604"/>
                  <a:gd name="T18" fmla="*/ 1262 w 1596"/>
                  <a:gd name="T19" fmla="*/ 1444 h 1604"/>
                  <a:gd name="T20" fmla="*/ 1177 w 1596"/>
                  <a:gd name="T21" fmla="*/ 1604 h 1604"/>
                  <a:gd name="T22" fmla="*/ 0 w 1596"/>
                  <a:gd name="T23" fmla="*/ 940 h 1604"/>
                  <a:gd name="T24" fmla="*/ 63 w 1596"/>
                  <a:gd name="T25" fmla="*/ 819 h 1604"/>
                  <a:gd name="T26" fmla="*/ 116 w 1596"/>
                  <a:gd name="T27" fmla="*/ 692 h 1604"/>
                  <a:gd name="T28" fmla="*/ 162 w 1596"/>
                  <a:gd name="T29" fmla="*/ 562 h 1604"/>
                  <a:gd name="T30" fmla="*/ 199 w 1596"/>
                  <a:gd name="T31" fmla="*/ 425 h 1604"/>
                  <a:gd name="T32" fmla="*/ 225 w 1596"/>
                  <a:gd name="T33" fmla="*/ 287 h 1604"/>
                  <a:gd name="T34" fmla="*/ 241 w 1596"/>
                  <a:gd name="T35" fmla="*/ 146 h 1604"/>
                  <a:gd name="T36" fmla="*/ 247 w 1596"/>
                  <a:gd name="T37" fmla="*/ 0 h 1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96" h="1604">
                    <a:moveTo>
                      <a:pt x="247" y="0"/>
                    </a:moveTo>
                    <a:lnTo>
                      <a:pt x="1596" y="0"/>
                    </a:lnTo>
                    <a:lnTo>
                      <a:pt x="1592" y="194"/>
                    </a:lnTo>
                    <a:lnTo>
                      <a:pt x="1574" y="384"/>
                    </a:lnTo>
                    <a:lnTo>
                      <a:pt x="1547" y="570"/>
                    </a:lnTo>
                    <a:lnTo>
                      <a:pt x="1509" y="754"/>
                    </a:lnTo>
                    <a:lnTo>
                      <a:pt x="1462" y="932"/>
                    </a:lnTo>
                    <a:lnTo>
                      <a:pt x="1404" y="1108"/>
                    </a:lnTo>
                    <a:lnTo>
                      <a:pt x="1337" y="1278"/>
                    </a:lnTo>
                    <a:lnTo>
                      <a:pt x="1262" y="1444"/>
                    </a:lnTo>
                    <a:lnTo>
                      <a:pt x="1177" y="1604"/>
                    </a:lnTo>
                    <a:lnTo>
                      <a:pt x="0" y="940"/>
                    </a:lnTo>
                    <a:lnTo>
                      <a:pt x="63" y="819"/>
                    </a:lnTo>
                    <a:lnTo>
                      <a:pt x="116" y="692"/>
                    </a:lnTo>
                    <a:lnTo>
                      <a:pt x="162" y="562"/>
                    </a:lnTo>
                    <a:lnTo>
                      <a:pt x="199" y="425"/>
                    </a:lnTo>
                    <a:lnTo>
                      <a:pt x="225" y="287"/>
                    </a:lnTo>
                    <a:lnTo>
                      <a:pt x="241" y="146"/>
                    </a:lnTo>
                    <a:lnTo>
                      <a:pt x="247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680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74"/>
              <p:cNvSpPr>
                <a:spLocks/>
              </p:cNvSpPr>
              <p:nvPr/>
            </p:nvSpPr>
            <p:spPr bwMode="auto">
              <a:xfrm>
                <a:off x="5235439" y="4293208"/>
                <a:ext cx="859497" cy="842747"/>
              </a:xfrm>
              <a:custGeom>
                <a:avLst/>
                <a:gdLst>
                  <a:gd name="T0" fmla="*/ 681 w 1642"/>
                  <a:gd name="T1" fmla="*/ 0 h 1610"/>
                  <a:gd name="T2" fmla="*/ 803 w 1642"/>
                  <a:gd name="T3" fmla="*/ 65 h 1610"/>
                  <a:gd name="T4" fmla="*/ 932 w 1642"/>
                  <a:gd name="T5" fmla="*/ 122 h 1610"/>
                  <a:gd name="T6" fmla="*/ 1066 w 1642"/>
                  <a:gd name="T7" fmla="*/ 172 h 1610"/>
                  <a:gd name="T8" fmla="*/ 1205 w 1642"/>
                  <a:gd name="T9" fmla="*/ 209 h 1610"/>
                  <a:gd name="T10" fmla="*/ 1347 w 1642"/>
                  <a:gd name="T11" fmla="*/ 237 h 1610"/>
                  <a:gd name="T12" fmla="*/ 1492 w 1642"/>
                  <a:gd name="T13" fmla="*/ 253 h 1610"/>
                  <a:gd name="T14" fmla="*/ 1642 w 1642"/>
                  <a:gd name="T15" fmla="*/ 259 h 1610"/>
                  <a:gd name="T16" fmla="*/ 1642 w 1642"/>
                  <a:gd name="T17" fmla="*/ 259 h 1610"/>
                  <a:gd name="T18" fmla="*/ 1642 w 1642"/>
                  <a:gd name="T19" fmla="*/ 1610 h 1610"/>
                  <a:gd name="T20" fmla="*/ 1642 w 1642"/>
                  <a:gd name="T21" fmla="*/ 1610 h 1610"/>
                  <a:gd name="T22" fmla="*/ 1444 w 1642"/>
                  <a:gd name="T23" fmla="*/ 1604 h 1610"/>
                  <a:gd name="T24" fmla="*/ 1248 w 1642"/>
                  <a:gd name="T25" fmla="*/ 1586 h 1610"/>
                  <a:gd name="T26" fmla="*/ 1056 w 1642"/>
                  <a:gd name="T27" fmla="*/ 1559 h 1610"/>
                  <a:gd name="T28" fmla="*/ 869 w 1642"/>
                  <a:gd name="T29" fmla="*/ 1517 h 1610"/>
                  <a:gd name="T30" fmla="*/ 687 w 1642"/>
                  <a:gd name="T31" fmla="*/ 1468 h 1610"/>
                  <a:gd name="T32" fmla="*/ 507 w 1642"/>
                  <a:gd name="T33" fmla="*/ 1406 h 1610"/>
                  <a:gd name="T34" fmla="*/ 332 w 1642"/>
                  <a:gd name="T35" fmla="*/ 1337 h 1610"/>
                  <a:gd name="T36" fmla="*/ 162 w 1642"/>
                  <a:gd name="T37" fmla="*/ 1256 h 1610"/>
                  <a:gd name="T38" fmla="*/ 0 w 1642"/>
                  <a:gd name="T39" fmla="*/ 1167 h 1610"/>
                  <a:gd name="T40" fmla="*/ 681 w 1642"/>
                  <a:gd name="T41" fmla="*/ 0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42" h="1610">
                    <a:moveTo>
                      <a:pt x="681" y="0"/>
                    </a:moveTo>
                    <a:lnTo>
                      <a:pt x="803" y="65"/>
                    </a:lnTo>
                    <a:lnTo>
                      <a:pt x="932" y="122"/>
                    </a:lnTo>
                    <a:lnTo>
                      <a:pt x="1066" y="172"/>
                    </a:lnTo>
                    <a:lnTo>
                      <a:pt x="1205" y="209"/>
                    </a:lnTo>
                    <a:lnTo>
                      <a:pt x="1347" y="237"/>
                    </a:lnTo>
                    <a:lnTo>
                      <a:pt x="1492" y="253"/>
                    </a:lnTo>
                    <a:lnTo>
                      <a:pt x="1642" y="259"/>
                    </a:lnTo>
                    <a:lnTo>
                      <a:pt x="1642" y="259"/>
                    </a:lnTo>
                    <a:lnTo>
                      <a:pt x="1642" y="1610"/>
                    </a:lnTo>
                    <a:lnTo>
                      <a:pt x="1642" y="1610"/>
                    </a:lnTo>
                    <a:lnTo>
                      <a:pt x="1444" y="1604"/>
                    </a:lnTo>
                    <a:lnTo>
                      <a:pt x="1248" y="1586"/>
                    </a:lnTo>
                    <a:lnTo>
                      <a:pt x="1056" y="1559"/>
                    </a:lnTo>
                    <a:lnTo>
                      <a:pt x="869" y="1517"/>
                    </a:lnTo>
                    <a:lnTo>
                      <a:pt x="687" y="1468"/>
                    </a:lnTo>
                    <a:lnTo>
                      <a:pt x="507" y="1406"/>
                    </a:lnTo>
                    <a:lnTo>
                      <a:pt x="332" y="1337"/>
                    </a:lnTo>
                    <a:lnTo>
                      <a:pt x="162" y="1256"/>
                    </a:lnTo>
                    <a:lnTo>
                      <a:pt x="0" y="1167"/>
                    </a:lnTo>
                    <a:lnTo>
                      <a:pt x="681" y="0"/>
                    </a:lnTo>
                    <a:close/>
                  </a:path>
                </a:pathLst>
              </a:custGeom>
              <a:gradFill>
                <a:gsLst>
                  <a:gs pos="87000">
                    <a:schemeClr val="bg1">
                      <a:lumMod val="85000"/>
                    </a:schemeClr>
                  </a:gs>
                  <a:gs pos="24000">
                    <a:schemeClr val="bg1">
                      <a:lumMod val="95000"/>
                    </a:schemeClr>
                  </a:gs>
                </a:gsLst>
                <a:lin ang="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75"/>
              <p:cNvSpPr>
                <a:spLocks/>
              </p:cNvSpPr>
              <p:nvPr/>
            </p:nvSpPr>
            <p:spPr bwMode="auto">
              <a:xfrm>
                <a:off x="6094937" y="4297396"/>
                <a:ext cx="846935" cy="838559"/>
              </a:xfrm>
              <a:custGeom>
                <a:avLst/>
                <a:gdLst>
                  <a:gd name="T0" fmla="*/ 948 w 1618"/>
                  <a:gd name="T1" fmla="*/ 0 h 1602"/>
                  <a:gd name="T2" fmla="*/ 1618 w 1618"/>
                  <a:gd name="T3" fmla="*/ 1173 h 1602"/>
                  <a:gd name="T4" fmla="*/ 1456 w 1618"/>
                  <a:gd name="T5" fmla="*/ 1260 h 1602"/>
                  <a:gd name="T6" fmla="*/ 1290 w 1618"/>
                  <a:gd name="T7" fmla="*/ 1337 h 1602"/>
                  <a:gd name="T8" fmla="*/ 1118 w 1618"/>
                  <a:gd name="T9" fmla="*/ 1406 h 1602"/>
                  <a:gd name="T10" fmla="*/ 942 w 1618"/>
                  <a:gd name="T11" fmla="*/ 1464 h 1602"/>
                  <a:gd name="T12" fmla="*/ 760 w 1618"/>
                  <a:gd name="T13" fmla="*/ 1513 h 1602"/>
                  <a:gd name="T14" fmla="*/ 576 w 1618"/>
                  <a:gd name="T15" fmla="*/ 1551 h 1602"/>
                  <a:gd name="T16" fmla="*/ 386 w 1618"/>
                  <a:gd name="T17" fmla="*/ 1580 h 1602"/>
                  <a:gd name="T18" fmla="*/ 194 w 1618"/>
                  <a:gd name="T19" fmla="*/ 1596 h 1602"/>
                  <a:gd name="T20" fmla="*/ 0 w 1618"/>
                  <a:gd name="T21" fmla="*/ 1602 h 1602"/>
                  <a:gd name="T22" fmla="*/ 0 w 1618"/>
                  <a:gd name="T23" fmla="*/ 251 h 1602"/>
                  <a:gd name="T24" fmla="*/ 146 w 1618"/>
                  <a:gd name="T25" fmla="*/ 245 h 1602"/>
                  <a:gd name="T26" fmla="*/ 289 w 1618"/>
                  <a:gd name="T27" fmla="*/ 229 h 1602"/>
                  <a:gd name="T28" fmla="*/ 429 w 1618"/>
                  <a:gd name="T29" fmla="*/ 203 h 1602"/>
                  <a:gd name="T30" fmla="*/ 566 w 1618"/>
                  <a:gd name="T31" fmla="*/ 166 h 1602"/>
                  <a:gd name="T32" fmla="*/ 698 w 1618"/>
                  <a:gd name="T33" fmla="*/ 120 h 1602"/>
                  <a:gd name="T34" fmla="*/ 825 w 1618"/>
                  <a:gd name="T35" fmla="*/ 63 h 1602"/>
                  <a:gd name="T36" fmla="*/ 948 w 1618"/>
                  <a:gd name="T37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18" h="1602">
                    <a:moveTo>
                      <a:pt x="948" y="0"/>
                    </a:moveTo>
                    <a:lnTo>
                      <a:pt x="1618" y="1173"/>
                    </a:lnTo>
                    <a:lnTo>
                      <a:pt x="1456" y="1260"/>
                    </a:lnTo>
                    <a:lnTo>
                      <a:pt x="1290" y="1337"/>
                    </a:lnTo>
                    <a:lnTo>
                      <a:pt x="1118" y="1406"/>
                    </a:lnTo>
                    <a:lnTo>
                      <a:pt x="942" y="1464"/>
                    </a:lnTo>
                    <a:lnTo>
                      <a:pt x="760" y="1513"/>
                    </a:lnTo>
                    <a:lnTo>
                      <a:pt x="576" y="1551"/>
                    </a:lnTo>
                    <a:lnTo>
                      <a:pt x="386" y="1580"/>
                    </a:lnTo>
                    <a:lnTo>
                      <a:pt x="194" y="1596"/>
                    </a:lnTo>
                    <a:lnTo>
                      <a:pt x="0" y="1602"/>
                    </a:lnTo>
                    <a:lnTo>
                      <a:pt x="0" y="251"/>
                    </a:lnTo>
                    <a:lnTo>
                      <a:pt x="146" y="245"/>
                    </a:lnTo>
                    <a:lnTo>
                      <a:pt x="289" y="229"/>
                    </a:lnTo>
                    <a:lnTo>
                      <a:pt x="429" y="203"/>
                    </a:lnTo>
                    <a:lnTo>
                      <a:pt x="566" y="166"/>
                    </a:lnTo>
                    <a:lnTo>
                      <a:pt x="698" y="120"/>
                    </a:lnTo>
                    <a:lnTo>
                      <a:pt x="825" y="63"/>
                    </a:lnTo>
                    <a:lnTo>
                      <a:pt x="948" y="0"/>
                    </a:lnTo>
                    <a:close/>
                  </a:path>
                </a:pathLst>
              </a:custGeom>
              <a:gradFill>
                <a:gsLst>
                  <a:gs pos="87000">
                    <a:schemeClr val="bg1">
                      <a:lumMod val="85000"/>
                    </a:schemeClr>
                  </a:gs>
                  <a:gs pos="24000">
                    <a:schemeClr val="bg1">
                      <a:lumMod val="95000"/>
                    </a:schemeClr>
                  </a:gs>
                </a:gsLst>
                <a:lin ang="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9" name="Freeform 63"/>
            <p:cNvSpPr>
              <a:spLocks noEditPoints="1"/>
            </p:cNvSpPr>
            <p:nvPr/>
          </p:nvSpPr>
          <p:spPr bwMode="auto">
            <a:xfrm>
              <a:off x="4599864" y="2959952"/>
              <a:ext cx="352651" cy="280206"/>
            </a:xfrm>
            <a:custGeom>
              <a:avLst/>
              <a:gdLst>
                <a:gd name="T0" fmla="*/ 3526 w 3526"/>
                <a:gd name="T1" fmla="*/ 2803 h 2803"/>
                <a:gd name="T2" fmla="*/ 0 w 3526"/>
                <a:gd name="T3" fmla="*/ 1227 h 2803"/>
                <a:gd name="T4" fmla="*/ 69 w 3526"/>
                <a:gd name="T5" fmla="*/ 1291 h 2803"/>
                <a:gd name="T6" fmla="*/ 150 w 3526"/>
                <a:gd name="T7" fmla="*/ 1340 h 2803"/>
                <a:gd name="T8" fmla="*/ 241 w 3526"/>
                <a:gd name="T9" fmla="*/ 1372 h 2803"/>
                <a:gd name="T10" fmla="*/ 341 w 3526"/>
                <a:gd name="T11" fmla="*/ 1382 h 2803"/>
                <a:gd name="T12" fmla="*/ 513 w 3526"/>
                <a:gd name="T13" fmla="*/ 1663 h 2803"/>
                <a:gd name="T14" fmla="*/ 921 w 3526"/>
                <a:gd name="T15" fmla="*/ 1382 h 2803"/>
                <a:gd name="T16" fmla="*/ 2494 w 3526"/>
                <a:gd name="T17" fmla="*/ 1663 h 2803"/>
                <a:gd name="T18" fmla="*/ 2900 w 3526"/>
                <a:gd name="T19" fmla="*/ 1382 h 2803"/>
                <a:gd name="T20" fmla="*/ 3223 w 3526"/>
                <a:gd name="T21" fmla="*/ 1379 h 2803"/>
                <a:gd name="T22" fmla="*/ 3323 w 3526"/>
                <a:gd name="T23" fmla="*/ 1355 h 2803"/>
                <a:gd name="T24" fmla="*/ 3414 w 3526"/>
                <a:gd name="T25" fmla="*/ 1309 h 2803"/>
                <a:gd name="T26" fmla="*/ 3492 w 3526"/>
                <a:gd name="T27" fmla="*/ 1245 h 2803"/>
                <a:gd name="T28" fmla="*/ 1317 w 3526"/>
                <a:gd name="T29" fmla="*/ 133 h 2803"/>
                <a:gd name="T30" fmla="*/ 2217 w 3526"/>
                <a:gd name="T31" fmla="*/ 350 h 2803"/>
                <a:gd name="T32" fmla="*/ 1317 w 3526"/>
                <a:gd name="T33" fmla="*/ 133 h 2803"/>
                <a:gd name="T34" fmla="*/ 2284 w 3526"/>
                <a:gd name="T35" fmla="*/ 0 h 2803"/>
                <a:gd name="T36" fmla="*/ 2317 w 3526"/>
                <a:gd name="T37" fmla="*/ 9 h 2803"/>
                <a:gd name="T38" fmla="*/ 2341 w 3526"/>
                <a:gd name="T39" fmla="*/ 32 h 2803"/>
                <a:gd name="T40" fmla="*/ 2350 w 3526"/>
                <a:gd name="T41" fmla="*/ 67 h 2803"/>
                <a:gd name="T42" fmla="*/ 3526 w 3526"/>
                <a:gd name="T43" fmla="*/ 350 h 2803"/>
                <a:gd name="T44" fmla="*/ 3514 w 3526"/>
                <a:gd name="T45" fmla="*/ 1041 h 2803"/>
                <a:gd name="T46" fmla="*/ 3476 w 3526"/>
                <a:gd name="T47" fmla="*/ 1123 h 2803"/>
                <a:gd name="T48" fmla="*/ 3420 w 3526"/>
                <a:gd name="T49" fmla="*/ 1193 h 2803"/>
                <a:gd name="T50" fmla="*/ 3347 w 3526"/>
                <a:gd name="T51" fmla="*/ 1246 h 2803"/>
                <a:gd name="T52" fmla="*/ 3263 w 3526"/>
                <a:gd name="T53" fmla="*/ 1281 h 2803"/>
                <a:gd name="T54" fmla="*/ 3169 w 3526"/>
                <a:gd name="T55" fmla="*/ 1293 h 2803"/>
                <a:gd name="T56" fmla="*/ 2900 w 3526"/>
                <a:gd name="T57" fmla="*/ 1184 h 2803"/>
                <a:gd name="T58" fmla="*/ 2494 w 3526"/>
                <a:gd name="T59" fmla="*/ 1293 h 2803"/>
                <a:gd name="T60" fmla="*/ 921 w 3526"/>
                <a:gd name="T61" fmla="*/ 1184 h 2803"/>
                <a:gd name="T62" fmla="*/ 513 w 3526"/>
                <a:gd name="T63" fmla="*/ 1293 h 2803"/>
                <a:gd name="T64" fmla="*/ 294 w 3526"/>
                <a:gd name="T65" fmla="*/ 1291 h 2803"/>
                <a:gd name="T66" fmla="*/ 208 w 3526"/>
                <a:gd name="T67" fmla="*/ 1268 h 2803"/>
                <a:gd name="T68" fmla="*/ 131 w 3526"/>
                <a:gd name="T69" fmla="*/ 1226 h 2803"/>
                <a:gd name="T70" fmla="*/ 66 w 3526"/>
                <a:gd name="T71" fmla="*/ 1167 h 2803"/>
                <a:gd name="T72" fmla="*/ 17 w 3526"/>
                <a:gd name="T73" fmla="*/ 1094 h 2803"/>
                <a:gd name="T74" fmla="*/ 0 w 3526"/>
                <a:gd name="T75" fmla="*/ 350 h 2803"/>
                <a:gd name="T76" fmla="*/ 1182 w 3526"/>
                <a:gd name="T77" fmla="*/ 67 h 2803"/>
                <a:gd name="T78" fmla="*/ 1192 w 3526"/>
                <a:gd name="T79" fmla="*/ 32 h 2803"/>
                <a:gd name="T80" fmla="*/ 1216 w 3526"/>
                <a:gd name="T81" fmla="*/ 9 h 2803"/>
                <a:gd name="T82" fmla="*/ 1250 w 3526"/>
                <a:gd name="T83" fmla="*/ 0 h 2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26" h="2803">
                  <a:moveTo>
                    <a:pt x="3526" y="1207"/>
                  </a:moveTo>
                  <a:lnTo>
                    <a:pt x="3526" y="2803"/>
                  </a:lnTo>
                  <a:lnTo>
                    <a:pt x="0" y="2803"/>
                  </a:lnTo>
                  <a:lnTo>
                    <a:pt x="0" y="1227"/>
                  </a:lnTo>
                  <a:lnTo>
                    <a:pt x="32" y="1260"/>
                  </a:lnTo>
                  <a:lnTo>
                    <a:pt x="69" y="1291"/>
                  </a:lnTo>
                  <a:lnTo>
                    <a:pt x="108" y="1318"/>
                  </a:lnTo>
                  <a:lnTo>
                    <a:pt x="150" y="1340"/>
                  </a:lnTo>
                  <a:lnTo>
                    <a:pt x="195" y="1359"/>
                  </a:lnTo>
                  <a:lnTo>
                    <a:pt x="241" y="1372"/>
                  </a:lnTo>
                  <a:lnTo>
                    <a:pt x="290" y="1379"/>
                  </a:lnTo>
                  <a:lnTo>
                    <a:pt x="341" y="1382"/>
                  </a:lnTo>
                  <a:lnTo>
                    <a:pt x="513" y="1382"/>
                  </a:lnTo>
                  <a:lnTo>
                    <a:pt x="513" y="1663"/>
                  </a:lnTo>
                  <a:lnTo>
                    <a:pt x="921" y="1663"/>
                  </a:lnTo>
                  <a:lnTo>
                    <a:pt x="921" y="1382"/>
                  </a:lnTo>
                  <a:lnTo>
                    <a:pt x="2494" y="1382"/>
                  </a:lnTo>
                  <a:lnTo>
                    <a:pt x="2494" y="1663"/>
                  </a:lnTo>
                  <a:lnTo>
                    <a:pt x="2900" y="1663"/>
                  </a:lnTo>
                  <a:lnTo>
                    <a:pt x="2900" y="1382"/>
                  </a:lnTo>
                  <a:lnTo>
                    <a:pt x="3169" y="1382"/>
                  </a:lnTo>
                  <a:lnTo>
                    <a:pt x="3223" y="1379"/>
                  </a:lnTo>
                  <a:lnTo>
                    <a:pt x="3275" y="1371"/>
                  </a:lnTo>
                  <a:lnTo>
                    <a:pt x="3323" y="1355"/>
                  </a:lnTo>
                  <a:lnTo>
                    <a:pt x="3371" y="1335"/>
                  </a:lnTo>
                  <a:lnTo>
                    <a:pt x="3414" y="1309"/>
                  </a:lnTo>
                  <a:lnTo>
                    <a:pt x="3455" y="1280"/>
                  </a:lnTo>
                  <a:lnTo>
                    <a:pt x="3492" y="1245"/>
                  </a:lnTo>
                  <a:lnTo>
                    <a:pt x="3526" y="1207"/>
                  </a:lnTo>
                  <a:close/>
                  <a:moveTo>
                    <a:pt x="1317" y="133"/>
                  </a:moveTo>
                  <a:lnTo>
                    <a:pt x="1317" y="350"/>
                  </a:lnTo>
                  <a:lnTo>
                    <a:pt x="2217" y="350"/>
                  </a:lnTo>
                  <a:lnTo>
                    <a:pt x="2217" y="133"/>
                  </a:lnTo>
                  <a:lnTo>
                    <a:pt x="1317" y="133"/>
                  </a:lnTo>
                  <a:close/>
                  <a:moveTo>
                    <a:pt x="1250" y="0"/>
                  </a:moveTo>
                  <a:lnTo>
                    <a:pt x="2284" y="0"/>
                  </a:lnTo>
                  <a:lnTo>
                    <a:pt x="2301" y="2"/>
                  </a:lnTo>
                  <a:lnTo>
                    <a:pt x="2317" y="9"/>
                  </a:lnTo>
                  <a:lnTo>
                    <a:pt x="2330" y="19"/>
                  </a:lnTo>
                  <a:lnTo>
                    <a:pt x="2341" y="32"/>
                  </a:lnTo>
                  <a:lnTo>
                    <a:pt x="2348" y="49"/>
                  </a:lnTo>
                  <a:lnTo>
                    <a:pt x="2350" y="67"/>
                  </a:lnTo>
                  <a:lnTo>
                    <a:pt x="2350" y="350"/>
                  </a:lnTo>
                  <a:lnTo>
                    <a:pt x="3526" y="350"/>
                  </a:lnTo>
                  <a:lnTo>
                    <a:pt x="3526" y="995"/>
                  </a:lnTo>
                  <a:lnTo>
                    <a:pt x="3514" y="1041"/>
                  </a:lnTo>
                  <a:lnTo>
                    <a:pt x="3498" y="1083"/>
                  </a:lnTo>
                  <a:lnTo>
                    <a:pt x="3476" y="1123"/>
                  </a:lnTo>
                  <a:lnTo>
                    <a:pt x="3450" y="1160"/>
                  </a:lnTo>
                  <a:lnTo>
                    <a:pt x="3420" y="1193"/>
                  </a:lnTo>
                  <a:lnTo>
                    <a:pt x="3385" y="1221"/>
                  </a:lnTo>
                  <a:lnTo>
                    <a:pt x="3347" y="1246"/>
                  </a:lnTo>
                  <a:lnTo>
                    <a:pt x="3306" y="1267"/>
                  </a:lnTo>
                  <a:lnTo>
                    <a:pt x="3263" y="1281"/>
                  </a:lnTo>
                  <a:lnTo>
                    <a:pt x="3216" y="1291"/>
                  </a:lnTo>
                  <a:lnTo>
                    <a:pt x="3169" y="1293"/>
                  </a:lnTo>
                  <a:lnTo>
                    <a:pt x="2900" y="1293"/>
                  </a:lnTo>
                  <a:lnTo>
                    <a:pt x="2900" y="1184"/>
                  </a:lnTo>
                  <a:lnTo>
                    <a:pt x="2494" y="1184"/>
                  </a:lnTo>
                  <a:lnTo>
                    <a:pt x="2494" y="1293"/>
                  </a:lnTo>
                  <a:lnTo>
                    <a:pt x="921" y="1293"/>
                  </a:lnTo>
                  <a:lnTo>
                    <a:pt x="921" y="1184"/>
                  </a:lnTo>
                  <a:lnTo>
                    <a:pt x="513" y="1184"/>
                  </a:lnTo>
                  <a:lnTo>
                    <a:pt x="513" y="1293"/>
                  </a:lnTo>
                  <a:lnTo>
                    <a:pt x="341" y="1293"/>
                  </a:lnTo>
                  <a:lnTo>
                    <a:pt x="294" y="1291"/>
                  </a:lnTo>
                  <a:lnTo>
                    <a:pt x="250" y="1282"/>
                  </a:lnTo>
                  <a:lnTo>
                    <a:pt x="208" y="1268"/>
                  </a:lnTo>
                  <a:lnTo>
                    <a:pt x="168" y="1249"/>
                  </a:lnTo>
                  <a:lnTo>
                    <a:pt x="131" y="1226"/>
                  </a:lnTo>
                  <a:lnTo>
                    <a:pt x="96" y="1198"/>
                  </a:lnTo>
                  <a:lnTo>
                    <a:pt x="66" y="1167"/>
                  </a:lnTo>
                  <a:lnTo>
                    <a:pt x="40" y="1132"/>
                  </a:lnTo>
                  <a:lnTo>
                    <a:pt x="17" y="1094"/>
                  </a:lnTo>
                  <a:lnTo>
                    <a:pt x="0" y="1054"/>
                  </a:lnTo>
                  <a:lnTo>
                    <a:pt x="0" y="350"/>
                  </a:lnTo>
                  <a:lnTo>
                    <a:pt x="1182" y="350"/>
                  </a:lnTo>
                  <a:lnTo>
                    <a:pt x="1182" y="67"/>
                  </a:lnTo>
                  <a:lnTo>
                    <a:pt x="1185" y="49"/>
                  </a:lnTo>
                  <a:lnTo>
                    <a:pt x="1192" y="32"/>
                  </a:lnTo>
                  <a:lnTo>
                    <a:pt x="1202" y="19"/>
                  </a:lnTo>
                  <a:lnTo>
                    <a:pt x="1216" y="9"/>
                  </a:lnTo>
                  <a:lnTo>
                    <a:pt x="1232" y="2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128" name="Group 127"/>
            <p:cNvGrpSpPr/>
            <p:nvPr/>
          </p:nvGrpSpPr>
          <p:grpSpPr>
            <a:xfrm>
              <a:off x="4953700" y="2276380"/>
              <a:ext cx="345816" cy="381129"/>
              <a:chOff x="-1206500" y="2587625"/>
              <a:chExt cx="1133475" cy="1247776"/>
            </a:xfrm>
          </p:grpSpPr>
          <p:sp>
            <p:nvSpPr>
              <p:cNvPr id="124" name="Freeform 68"/>
              <p:cNvSpPr>
                <a:spLocks/>
              </p:cNvSpPr>
              <p:nvPr/>
            </p:nvSpPr>
            <p:spPr bwMode="auto">
              <a:xfrm>
                <a:off x="-1074738" y="2587625"/>
                <a:ext cx="268288" cy="268288"/>
              </a:xfrm>
              <a:custGeom>
                <a:avLst/>
                <a:gdLst>
                  <a:gd name="T0" fmla="*/ 423 w 847"/>
                  <a:gd name="T1" fmla="*/ 0 h 845"/>
                  <a:gd name="T2" fmla="*/ 423 w 847"/>
                  <a:gd name="T3" fmla="*/ 0 h 845"/>
                  <a:gd name="T4" fmla="*/ 476 w 847"/>
                  <a:gd name="T5" fmla="*/ 3 h 845"/>
                  <a:gd name="T6" fmla="*/ 527 w 847"/>
                  <a:gd name="T7" fmla="*/ 13 h 845"/>
                  <a:gd name="T8" fmla="*/ 577 w 847"/>
                  <a:gd name="T9" fmla="*/ 29 h 845"/>
                  <a:gd name="T10" fmla="*/ 623 w 847"/>
                  <a:gd name="T11" fmla="*/ 49 h 845"/>
                  <a:gd name="T12" fmla="*/ 665 w 847"/>
                  <a:gd name="T13" fmla="*/ 76 h 845"/>
                  <a:gd name="T14" fmla="*/ 705 w 847"/>
                  <a:gd name="T15" fmla="*/ 106 h 845"/>
                  <a:gd name="T16" fmla="*/ 740 w 847"/>
                  <a:gd name="T17" fmla="*/ 142 h 845"/>
                  <a:gd name="T18" fmla="*/ 770 w 847"/>
                  <a:gd name="T19" fmla="*/ 181 h 845"/>
                  <a:gd name="T20" fmla="*/ 797 w 847"/>
                  <a:gd name="T21" fmla="*/ 223 h 845"/>
                  <a:gd name="T22" fmla="*/ 819 w 847"/>
                  <a:gd name="T23" fmla="*/ 269 h 845"/>
                  <a:gd name="T24" fmla="*/ 833 w 847"/>
                  <a:gd name="T25" fmla="*/ 319 h 845"/>
                  <a:gd name="T26" fmla="*/ 843 w 847"/>
                  <a:gd name="T27" fmla="*/ 370 h 845"/>
                  <a:gd name="T28" fmla="*/ 847 w 847"/>
                  <a:gd name="T29" fmla="*/ 423 h 845"/>
                  <a:gd name="T30" fmla="*/ 843 w 847"/>
                  <a:gd name="T31" fmla="*/ 476 h 845"/>
                  <a:gd name="T32" fmla="*/ 833 w 847"/>
                  <a:gd name="T33" fmla="*/ 527 h 845"/>
                  <a:gd name="T34" fmla="*/ 819 w 847"/>
                  <a:gd name="T35" fmla="*/ 575 h 845"/>
                  <a:gd name="T36" fmla="*/ 797 w 847"/>
                  <a:gd name="T37" fmla="*/ 621 h 845"/>
                  <a:gd name="T38" fmla="*/ 770 w 847"/>
                  <a:gd name="T39" fmla="*/ 665 h 845"/>
                  <a:gd name="T40" fmla="*/ 740 w 847"/>
                  <a:gd name="T41" fmla="*/ 703 h 845"/>
                  <a:gd name="T42" fmla="*/ 705 w 847"/>
                  <a:gd name="T43" fmla="*/ 739 h 845"/>
                  <a:gd name="T44" fmla="*/ 665 w 847"/>
                  <a:gd name="T45" fmla="*/ 770 h 845"/>
                  <a:gd name="T46" fmla="*/ 623 w 847"/>
                  <a:gd name="T47" fmla="*/ 797 h 845"/>
                  <a:gd name="T48" fmla="*/ 577 w 847"/>
                  <a:gd name="T49" fmla="*/ 817 h 845"/>
                  <a:gd name="T50" fmla="*/ 527 w 847"/>
                  <a:gd name="T51" fmla="*/ 833 h 845"/>
                  <a:gd name="T52" fmla="*/ 476 w 847"/>
                  <a:gd name="T53" fmla="*/ 843 h 845"/>
                  <a:gd name="T54" fmla="*/ 423 w 847"/>
                  <a:gd name="T55" fmla="*/ 845 h 845"/>
                  <a:gd name="T56" fmla="*/ 369 w 847"/>
                  <a:gd name="T57" fmla="*/ 843 h 845"/>
                  <a:gd name="T58" fmla="*/ 318 w 847"/>
                  <a:gd name="T59" fmla="*/ 833 h 845"/>
                  <a:gd name="T60" fmla="*/ 270 w 847"/>
                  <a:gd name="T61" fmla="*/ 817 h 845"/>
                  <a:gd name="T62" fmla="*/ 224 w 847"/>
                  <a:gd name="T63" fmla="*/ 797 h 845"/>
                  <a:gd name="T64" fmla="*/ 181 w 847"/>
                  <a:gd name="T65" fmla="*/ 770 h 845"/>
                  <a:gd name="T66" fmla="*/ 141 w 847"/>
                  <a:gd name="T67" fmla="*/ 739 h 845"/>
                  <a:gd name="T68" fmla="*/ 106 w 847"/>
                  <a:gd name="T69" fmla="*/ 703 h 845"/>
                  <a:gd name="T70" fmla="*/ 75 w 847"/>
                  <a:gd name="T71" fmla="*/ 665 h 845"/>
                  <a:gd name="T72" fmla="*/ 49 w 847"/>
                  <a:gd name="T73" fmla="*/ 621 h 845"/>
                  <a:gd name="T74" fmla="*/ 27 w 847"/>
                  <a:gd name="T75" fmla="*/ 575 h 845"/>
                  <a:gd name="T76" fmla="*/ 12 w 847"/>
                  <a:gd name="T77" fmla="*/ 527 h 845"/>
                  <a:gd name="T78" fmla="*/ 2 w 847"/>
                  <a:gd name="T79" fmla="*/ 476 h 845"/>
                  <a:gd name="T80" fmla="*/ 0 w 847"/>
                  <a:gd name="T81" fmla="*/ 423 h 845"/>
                  <a:gd name="T82" fmla="*/ 2 w 847"/>
                  <a:gd name="T83" fmla="*/ 370 h 845"/>
                  <a:gd name="T84" fmla="*/ 12 w 847"/>
                  <a:gd name="T85" fmla="*/ 319 h 845"/>
                  <a:gd name="T86" fmla="*/ 27 w 847"/>
                  <a:gd name="T87" fmla="*/ 269 h 845"/>
                  <a:gd name="T88" fmla="*/ 49 w 847"/>
                  <a:gd name="T89" fmla="*/ 223 h 845"/>
                  <a:gd name="T90" fmla="*/ 75 w 847"/>
                  <a:gd name="T91" fmla="*/ 181 h 845"/>
                  <a:gd name="T92" fmla="*/ 106 w 847"/>
                  <a:gd name="T93" fmla="*/ 142 h 845"/>
                  <a:gd name="T94" fmla="*/ 141 w 847"/>
                  <a:gd name="T95" fmla="*/ 106 h 845"/>
                  <a:gd name="T96" fmla="*/ 181 w 847"/>
                  <a:gd name="T97" fmla="*/ 76 h 845"/>
                  <a:gd name="T98" fmla="*/ 224 w 847"/>
                  <a:gd name="T99" fmla="*/ 49 h 845"/>
                  <a:gd name="T100" fmla="*/ 270 w 847"/>
                  <a:gd name="T101" fmla="*/ 29 h 845"/>
                  <a:gd name="T102" fmla="*/ 318 w 847"/>
                  <a:gd name="T103" fmla="*/ 13 h 845"/>
                  <a:gd name="T104" fmla="*/ 369 w 847"/>
                  <a:gd name="T105" fmla="*/ 3 h 845"/>
                  <a:gd name="T106" fmla="*/ 423 w 847"/>
                  <a:gd name="T107" fmla="*/ 0 h 8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47" h="845">
                    <a:moveTo>
                      <a:pt x="423" y="0"/>
                    </a:moveTo>
                    <a:lnTo>
                      <a:pt x="423" y="0"/>
                    </a:lnTo>
                    <a:lnTo>
                      <a:pt x="476" y="3"/>
                    </a:lnTo>
                    <a:lnTo>
                      <a:pt x="527" y="13"/>
                    </a:lnTo>
                    <a:lnTo>
                      <a:pt x="577" y="29"/>
                    </a:lnTo>
                    <a:lnTo>
                      <a:pt x="623" y="49"/>
                    </a:lnTo>
                    <a:lnTo>
                      <a:pt x="665" y="76"/>
                    </a:lnTo>
                    <a:lnTo>
                      <a:pt x="705" y="106"/>
                    </a:lnTo>
                    <a:lnTo>
                      <a:pt x="740" y="142"/>
                    </a:lnTo>
                    <a:lnTo>
                      <a:pt x="770" y="181"/>
                    </a:lnTo>
                    <a:lnTo>
                      <a:pt x="797" y="223"/>
                    </a:lnTo>
                    <a:lnTo>
                      <a:pt x="819" y="269"/>
                    </a:lnTo>
                    <a:lnTo>
                      <a:pt x="833" y="319"/>
                    </a:lnTo>
                    <a:lnTo>
                      <a:pt x="843" y="370"/>
                    </a:lnTo>
                    <a:lnTo>
                      <a:pt x="847" y="423"/>
                    </a:lnTo>
                    <a:lnTo>
                      <a:pt x="843" y="476"/>
                    </a:lnTo>
                    <a:lnTo>
                      <a:pt x="833" y="527"/>
                    </a:lnTo>
                    <a:lnTo>
                      <a:pt x="819" y="575"/>
                    </a:lnTo>
                    <a:lnTo>
                      <a:pt x="797" y="621"/>
                    </a:lnTo>
                    <a:lnTo>
                      <a:pt x="770" y="665"/>
                    </a:lnTo>
                    <a:lnTo>
                      <a:pt x="740" y="703"/>
                    </a:lnTo>
                    <a:lnTo>
                      <a:pt x="705" y="739"/>
                    </a:lnTo>
                    <a:lnTo>
                      <a:pt x="665" y="770"/>
                    </a:lnTo>
                    <a:lnTo>
                      <a:pt x="623" y="797"/>
                    </a:lnTo>
                    <a:lnTo>
                      <a:pt x="577" y="817"/>
                    </a:lnTo>
                    <a:lnTo>
                      <a:pt x="527" y="833"/>
                    </a:lnTo>
                    <a:lnTo>
                      <a:pt x="476" y="843"/>
                    </a:lnTo>
                    <a:lnTo>
                      <a:pt x="423" y="845"/>
                    </a:lnTo>
                    <a:lnTo>
                      <a:pt x="369" y="843"/>
                    </a:lnTo>
                    <a:lnTo>
                      <a:pt x="318" y="833"/>
                    </a:lnTo>
                    <a:lnTo>
                      <a:pt x="270" y="817"/>
                    </a:lnTo>
                    <a:lnTo>
                      <a:pt x="224" y="797"/>
                    </a:lnTo>
                    <a:lnTo>
                      <a:pt x="181" y="770"/>
                    </a:lnTo>
                    <a:lnTo>
                      <a:pt x="141" y="739"/>
                    </a:lnTo>
                    <a:lnTo>
                      <a:pt x="106" y="703"/>
                    </a:lnTo>
                    <a:lnTo>
                      <a:pt x="75" y="665"/>
                    </a:lnTo>
                    <a:lnTo>
                      <a:pt x="49" y="621"/>
                    </a:lnTo>
                    <a:lnTo>
                      <a:pt x="27" y="575"/>
                    </a:lnTo>
                    <a:lnTo>
                      <a:pt x="12" y="527"/>
                    </a:lnTo>
                    <a:lnTo>
                      <a:pt x="2" y="476"/>
                    </a:lnTo>
                    <a:lnTo>
                      <a:pt x="0" y="423"/>
                    </a:lnTo>
                    <a:lnTo>
                      <a:pt x="2" y="370"/>
                    </a:lnTo>
                    <a:lnTo>
                      <a:pt x="12" y="319"/>
                    </a:lnTo>
                    <a:lnTo>
                      <a:pt x="27" y="269"/>
                    </a:lnTo>
                    <a:lnTo>
                      <a:pt x="49" y="223"/>
                    </a:lnTo>
                    <a:lnTo>
                      <a:pt x="75" y="181"/>
                    </a:lnTo>
                    <a:lnTo>
                      <a:pt x="106" y="142"/>
                    </a:lnTo>
                    <a:lnTo>
                      <a:pt x="141" y="106"/>
                    </a:lnTo>
                    <a:lnTo>
                      <a:pt x="181" y="76"/>
                    </a:lnTo>
                    <a:lnTo>
                      <a:pt x="224" y="49"/>
                    </a:lnTo>
                    <a:lnTo>
                      <a:pt x="270" y="29"/>
                    </a:lnTo>
                    <a:lnTo>
                      <a:pt x="318" y="13"/>
                    </a:lnTo>
                    <a:lnTo>
                      <a:pt x="369" y="3"/>
                    </a:ln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5" name="Freeform 69"/>
              <p:cNvSpPr>
                <a:spLocks/>
              </p:cNvSpPr>
              <p:nvPr/>
            </p:nvSpPr>
            <p:spPr bwMode="auto">
              <a:xfrm>
                <a:off x="-630238" y="2587625"/>
                <a:ext cx="269875" cy="269875"/>
              </a:xfrm>
              <a:custGeom>
                <a:avLst/>
                <a:gdLst>
                  <a:gd name="T0" fmla="*/ 424 w 848"/>
                  <a:gd name="T1" fmla="*/ 0 h 846"/>
                  <a:gd name="T2" fmla="*/ 477 w 848"/>
                  <a:gd name="T3" fmla="*/ 3 h 846"/>
                  <a:gd name="T4" fmla="*/ 528 w 848"/>
                  <a:gd name="T5" fmla="*/ 13 h 846"/>
                  <a:gd name="T6" fmla="*/ 577 w 848"/>
                  <a:gd name="T7" fmla="*/ 29 h 846"/>
                  <a:gd name="T8" fmla="*/ 623 w 848"/>
                  <a:gd name="T9" fmla="*/ 49 h 846"/>
                  <a:gd name="T10" fmla="*/ 666 w 848"/>
                  <a:gd name="T11" fmla="*/ 76 h 846"/>
                  <a:gd name="T12" fmla="*/ 705 w 848"/>
                  <a:gd name="T13" fmla="*/ 107 h 846"/>
                  <a:gd name="T14" fmla="*/ 740 w 848"/>
                  <a:gd name="T15" fmla="*/ 142 h 846"/>
                  <a:gd name="T16" fmla="*/ 772 w 848"/>
                  <a:gd name="T17" fmla="*/ 181 h 846"/>
                  <a:gd name="T18" fmla="*/ 798 w 848"/>
                  <a:gd name="T19" fmla="*/ 225 h 846"/>
                  <a:gd name="T20" fmla="*/ 819 w 848"/>
                  <a:gd name="T21" fmla="*/ 271 h 846"/>
                  <a:gd name="T22" fmla="*/ 835 w 848"/>
                  <a:gd name="T23" fmla="*/ 319 h 846"/>
                  <a:gd name="T24" fmla="*/ 844 w 848"/>
                  <a:gd name="T25" fmla="*/ 370 h 846"/>
                  <a:gd name="T26" fmla="*/ 848 w 848"/>
                  <a:gd name="T27" fmla="*/ 423 h 846"/>
                  <a:gd name="T28" fmla="*/ 844 w 848"/>
                  <a:gd name="T29" fmla="*/ 476 h 846"/>
                  <a:gd name="T30" fmla="*/ 835 w 848"/>
                  <a:gd name="T31" fmla="*/ 527 h 846"/>
                  <a:gd name="T32" fmla="*/ 819 w 848"/>
                  <a:gd name="T33" fmla="*/ 575 h 846"/>
                  <a:gd name="T34" fmla="*/ 798 w 848"/>
                  <a:gd name="T35" fmla="*/ 621 h 846"/>
                  <a:gd name="T36" fmla="*/ 772 w 848"/>
                  <a:gd name="T37" fmla="*/ 665 h 846"/>
                  <a:gd name="T38" fmla="*/ 740 w 848"/>
                  <a:gd name="T39" fmla="*/ 703 h 846"/>
                  <a:gd name="T40" fmla="*/ 705 w 848"/>
                  <a:gd name="T41" fmla="*/ 739 h 846"/>
                  <a:gd name="T42" fmla="*/ 666 w 848"/>
                  <a:gd name="T43" fmla="*/ 770 h 846"/>
                  <a:gd name="T44" fmla="*/ 623 w 848"/>
                  <a:gd name="T45" fmla="*/ 797 h 846"/>
                  <a:gd name="T46" fmla="*/ 577 w 848"/>
                  <a:gd name="T47" fmla="*/ 817 h 846"/>
                  <a:gd name="T48" fmla="*/ 528 w 848"/>
                  <a:gd name="T49" fmla="*/ 833 h 846"/>
                  <a:gd name="T50" fmla="*/ 477 w 848"/>
                  <a:gd name="T51" fmla="*/ 843 h 846"/>
                  <a:gd name="T52" fmla="*/ 424 w 848"/>
                  <a:gd name="T53" fmla="*/ 846 h 846"/>
                  <a:gd name="T54" fmla="*/ 370 w 848"/>
                  <a:gd name="T55" fmla="*/ 843 h 846"/>
                  <a:gd name="T56" fmla="*/ 320 w 848"/>
                  <a:gd name="T57" fmla="*/ 833 h 846"/>
                  <a:gd name="T58" fmla="*/ 271 w 848"/>
                  <a:gd name="T59" fmla="*/ 817 h 846"/>
                  <a:gd name="T60" fmla="*/ 225 w 848"/>
                  <a:gd name="T61" fmla="*/ 797 h 846"/>
                  <a:gd name="T62" fmla="*/ 181 w 848"/>
                  <a:gd name="T63" fmla="*/ 770 h 846"/>
                  <a:gd name="T64" fmla="*/ 143 w 848"/>
                  <a:gd name="T65" fmla="*/ 739 h 846"/>
                  <a:gd name="T66" fmla="*/ 107 w 848"/>
                  <a:gd name="T67" fmla="*/ 703 h 846"/>
                  <a:gd name="T68" fmla="*/ 76 w 848"/>
                  <a:gd name="T69" fmla="*/ 665 h 846"/>
                  <a:gd name="T70" fmla="*/ 49 w 848"/>
                  <a:gd name="T71" fmla="*/ 621 h 846"/>
                  <a:gd name="T72" fmla="*/ 29 w 848"/>
                  <a:gd name="T73" fmla="*/ 575 h 846"/>
                  <a:gd name="T74" fmla="*/ 13 w 848"/>
                  <a:gd name="T75" fmla="*/ 527 h 846"/>
                  <a:gd name="T76" fmla="*/ 3 w 848"/>
                  <a:gd name="T77" fmla="*/ 476 h 846"/>
                  <a:gd name="T78" fmla="*/ 0 w 848"/>
                  <a:gd name="T79" fmla="*/ 423 h 846"/>
                  <a:gd name="T80" fmla="*/ 3 w 848"/>
                  <a:gd name="T81" fmla="*/ 370 h 846"/>
                  <a:gd name="T82" fmla="*/ 13 w 848"/>
                  <a:gd name="T83" fmla="*/ 319 h 846"/>
                  <a:gd name="T84" fmla="*/ 29 w 848"/>
                  <a:gd name="T85" fmla="*/ 271 h 846"/>
                  <a:gd name="T86" fmla="*/ 49 w 848"/>
                  <a:gd name="T87" fmla="*/ 225 h 846"/>
                  <a:gd name="T88" fmla="*/ 76 w 848"/>
                  <a:gd name="T89" fmla="*/ 181 h 846"/>
                  <a:gd name="T90" fmla="*/ 107 w 848"/>
                  <a:gd name="T91" fmla="*/ 142 h 846"/>
                  <a:gd name="T92" fmla="*/ 143 w 848"/>
                  <a:gd name="T93" fmla="*/ 107 h 846"/>
                  <a:gd name="T94" fmla="*/ 181 w 848"/>
                  <a:gd name="T95" fmla="*/ 76 h 846"/>
                  <a:gd name="T96" fmla="*/ 225 w 848"/>
                  <a:gd name="T97" fmla="*/ 49 h 846"/>
                  <a:gd name="T98" fmla="*/ 271 w 848"/>
                  <a:gd name="T99" fmla="*/ 29 h 846"/>
                  <a:gd name="T100" fmla="*/ 320 w 848"/>
                  <a:gd name="T101" fmla="*/ 13 h 846"/>
                  <a:gd name="T102" fmla="*/ 370 w 848"/>
                  <a:gd name="T103" fmla="*/ 3 h 846"/>
                  <a:gd name="T104" fmla="*/ 424 w 848"/>
                  <a:gd name="T105" fmla="*/ 0 h 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48" h="846">
                    <a:moveTo>
                      <a:pt x="424" y="0"/>
                    </a:moveTo>
                    <a:lnTo>
                      <a:pt x="477" y="3"/>
                    </a:lnTo>
                    <a:lnTo>
                      <a:pt x="528" y="13"/>
                    </a:lnTo>
                    <a:lnTo>
                      <a:pt x="577" y="29"/>
                    </a:lnTo>
                    <a:lnTo>
                      <a:pt x="623" y="49"/>
                    </a:lnTo>
                    <a:lnTo>
                      <a:pt x="666" y="76"/>
                    </a:lnTo>
                    <a:lnTo>
                      <a:pt x="705" y="107"/>
                    </a:lnTo>
                    <a:lnTo>
                      <a:pt x="740" y="142"/>
                    </a:lnTo>
                    <a:lnTo>
                      <a:pt x="772" y="181"/>
                    </a:lnTo>
                    <a:lnTo>
                      <a:pt x="798" y="225"/>
                    </a:lnTo>
                    <a:lnTo>
                      <a:pt x="819" y="271"/>
                    </a:lnTo>
                    <a:lnTo>
                      <a:pt x="835" y="319"/>
                    </a:lnTo>
                    <a:lnTo>
                      <a:pt x="844" y="370"/>
                    </a:lnTo>
                    <a:lnTo>
                      <a:pt x="848" y="423"/>
                    </a:lnTo>
                    <a:lnTo>
                      <a:pt x="844" y="476"/>
                    </a:lnTo>
                    <a:lnTo>
                      <a:pt x="835" y="527"/>
                    </a:lnTo>
                    <a:lnTo>
                      <a:pt x="819" y="575"/>
                    </a:lnTo>
                    <a:lnTo>
                      <a:pt x="798" y="621"/>
                    </a:lnTo>
                    <a:lnTo>
                      <a:pt x="772" y="665"/>
                    </a:lnTo>
                    <a:lnTo>
                      <a:pt x="740" y="703"/>
                    </a:lnTo>
                    <a:lnTo>
                      <a:pt x="705" y="739"/>
                    </a:lnTo>
                    <a:lnTo>
                      <a:pt x="666" y="770"/>
                    </a:lnTo>
                    <a:lnTo>
                      <a:pt x="623" y="797"/>
                    </a:lnTo>
                    <a:lnTo>
                      <a:pt x="577" y="817"/>
                    </a:lnTo>
                    <a:lnTo>
                      <a:pt x="528" y="833"/>
                    </a:lnTo>
                    <a:lnTo>
                      <a:pt x="477" y="843"/>
                    </a:lnTo>
                    <a:lnTo>
                      <a:pt x="424" y="846"/>
                    </a:lnTo>
                    <a:lnTo>
                      <a:pt x="370" y="843"/>
                    </a:lnTo>
                    <a:lnTo>
                      <a:pt x="320" y="833"/>
                    </a:lnTo>
                    <a:lnTo>
                      <a:pt x="271" y="817"/>
                    </a:lnTo>
                    <a:lnTo>
                      <a:pt x="225" y="797"/>
                    </a:lnTo>
                    <a:lnTo>
                      <a:pt x="181" y="770"/>
                    </a:lnTo>
                    <a:lnTo>
                      <a:pt x="143" y="739"/>
                    </a:lnTo>
                    <a:lnTo>
                      <a:pt x="107" y="703"/>
                    </a:lnTo>
                    <a:lnTo>
                      <a:pt x="76" y="665"/>
                    </a:lnTo>
                    <a:lnTo>
                      <a:pt x="49" y="621"/>
                    </a:lnTo>
                    <a:lnTo>
                      <a:pt x="29" y="575"/>
                    </a:lnTo>
                    <a:lnTo>
                      <a:pt x="13" y="527"/>
                    </a:lnTo>
                    <a:lnTo>
                      <a:pt x="3" y="476"/>
                    </a:lnTo>
                    <a:lnTo>
                      <a:pt x="0" y="423"/>
                    </a:lnTo>
                    <a:lnTo>
                      <a:pt x="3" y="370"/>
                    </a:lnTo>
                    <a:lnTo>
                      <a:pt x="13" y="319"/>
                    </a:lnTo>
                    <a:lnTo>
                      <a:pt x="29" y="271"/>
                    </a:lnTo>
                    <a:lnTo>
                      <a:pt x="49" y="225"/>
                    </a:lnTo>
                    <a:lnTo>
                      <a:pt x="76" y="181"/>
                    </a:lnTo>
                    <a:lnTo>
                      <a:pt x="107" y="142"/>
                    </a:lnTo>
                    <a:lnTo>
                      <a:pt x="143" y="107"/>
                    </a:lnTo>
                    <a:lnTo>
                      <a:pt x="181" y="76"/>
                    </a:lnTo>
                    <a:lnTo>
                      <a:pt x="225" y="49"/>
                    </a:lnTo>
                    <a:lnTo>
                      <a:pt x="271" y="29"/>
                    </a:lnTo>
                    <a:lnTo>
                      <a:pt x="320" y="13"/>
                    </a:lnTo>
                    <a:lnTo>
                      <a:pt x="370" y="3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6" name="Freeform 70"/>
              <p:cNvSpPr>
                <a:spLocks/>
              </p:cNvSpPr>
              <p:nvPr/>
            </p:nvSpPr>
            <p:spPr bwMode="auto">
              <a:xfrm>
                <a:off x="-411163" y="3667125"/>
                <a:ext cx="142875" cy="168275"/>
              </a:xfrm>
              <a:custGeom>
                <a:avLst/>
                <a:gdLst>
                  <a:gd name="T0" fmla="*/ 0 w 449"/>
                  <a:gd name="T1" fmla="*/ 0 h 529"/>
                  <a:gd name="T2" fmla="*/ 449 w 449"/>
                  <a:gd name="T3" fmla="*/ 0 h 529"/>
                  <a:gd name="T4" fmla="*/ 449 w 449"/>
                  <a:gd name="T5" fmla="*/ 305 h 529"/>
                  <a:gd name="T6" fmla="*/ 445 w 449"/>
                  <a:gd name="T7" fmla="*/ 345 h 529"/>
                  <a:gd name="T8" fmla="*/ 436 w 449"/>
                  <a:gd name="T9" fmla="*/ 383 h 529"/>
                  <a:gd name="T10" fmla="*/ 419 w 449"/>
                  <a:gd name="T11" fmla="*/ 418 h 529"/>
                  <a:gd name="T12" fmla="*/ 397 w 449"/>
                  <a:gd name="T13" fmla="*/ 449 h 529"/>
                  <a:gd name="T14" fmla="*/ 369 w 449"/>
                  <a:gd name="T15" fmla="*/ 476 h 529"/>
                  <a:gd name="T16" fmla="*/ 339 w 449"/>
                  <a:gd name="T17" fmla="*/ 499 h 529"/>
                  <a:gd name="T18" fmla="*/ 303 w 449"/>
                  <a:gd name="T19" fmla="*/ 515 h 529"/>
                  <a:gd name="T20" fmla="*/ 265 w 449"/>
                  <a:gd name="T21" fmla="*/ 525 h 529"/>
                  <a:gd name="T22" fmla="*/ 225 w 449"/>
                  <a:gd name="T23" fmla="*/ 529 h 529"/>
                  <a:gd name="T24" fmla="*/ 225 w 449"/>
                  <a:gd name="T25" fmla="*/ 529 h 529"/>
                  <a:gd name="T26" fmla="*/ 185 w 449"/>
                  <a:gd name="T27" fmla="*/ 525 h 529"/>
                  <a:gd name="T28" fmla="*/ 147 w 449"/>
                  <a:gd name="T29" fmla="*/ 515 h 529"/>
                  <a:gd name="T30" fmla="*/ 112 w 449"/>
                  <a:gd name="T31" fmla="*/ 499 h 529"/>
                  <a:gd name="T32" fmla="*/ 80 w 449"/>
                  <a:gd name="T33" fmla="*/ 477 h 529"/>
                  <a:gd name="T34" fmla="*/ 54 w 449"/>
                  <a:gd name="T35" fmla="*/ 449 h 529"/>
                  <a:gd name="T36" fmla="*/ 31 w 449"/>
                  <a:gd name="T37" fmla="*/ 418 h 529"/>
                  <a:gd name="T38" fmla="*/ 15 w 449"/>
                  <a:gd name="T39" fmla="*/ 384 h 529"/>
                  <a:gd name="T40" fmla="*/ 4 w 449"/>
                  <a:gd name="T41" fmla="*/ 345 h 529"/>
                  <a:gd name="T42" fmla="*/ 0 w 449"/>
                  <a:gd name="T43" fmla="*/ 305 h 529"/>
                  <a:gd name="T44" fmla="*/ 0 w 449"/>
                  <a:gd name="T45" fmla="*/ 0 h 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9" h="529">
                    <a:moveTo>
                      <a:pt x="0" y="0"/>
                    </a:moveTo>
                    <a:lnTo>
                      <a:pt x="449" y="0"/>
                    </a:lnTo>
                    <a:lnTo>
                      <a:pt x="449" y="305"/>
                    </a:lnTo>
                    <a:lnTo>
                      <a:pt x="445" y="345"/>
                    </a:lnTo>
                    <a:lnTo>
                      <a:pt x="436" y="383"/>
                    </a:lnTo>
                    <a:lnTo>
                      <a:pt x="419" y="418"/>
                    </a:lnTo>
                    <a:lnTo>
                      <a:pt x="397" y="449"/>
                    </a:lnTo>
                    <a:lnTo>
                      <a:pt x="369" y="476"/>
                    </a:lnTo>
                    <a:lnTo>
                      <a:pt x="339" y="499"/>
                    </a:lnTo>
                    <a:lnTo>
                      <a:pt x="303" y="515"/>
                    </a:lnTo>
                    <a:lnTo>
                      <a:pt x="265" y="525"/>
                    </a:lnTo>
                    <a:lnTo>
                      <a:pt x="225" y="529"/>
                    </a:lnTo>
                    <a:lnTo>
                      <a:pt x="225" y="529"/>
                    </a:lnTo>
                    <a:lnTo>
                      <a:pt x="185" y="525"/>
                    </a:lnTo>
                    <a:lnTo>
                      <a:pt x="147" y="515"/>
                    </a:lnTo>
                    <a:lnTo>
                      <a:pt x="112" y="499"/>
                    </a:lnTo>
                    <a:lnTo>
                      <a:pt x="80" y="477"/>
                    </a:lnTo>
                    <a:lnTo>
                      <a:pt x="54" y="449"/>
                    </a:lnTo>
                    <a:lnTo>
                      <a:pt x="31" y="418"/>
                    </a:lnTo>
                    <a:lnTo>
                      <a:pt x="15" y="384"/>
                    </a:lnTo>
                    <a:lnTo>
                      <a:pt x="4" y="345"/>
                    </a:lnTo>
                    <a:lnTo>
                      <a:pt x="0" y="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7" name="Freeform 71"/>
              <p:cNvSpPr>
                <a:spLocks noEditPoints="1"/>
              </p:cNvSpPr>
              <p:nvPr/>
            </p:nvSpPr>
            <p:spPr bwMode="auto">
              <a:xfrm>
                <a:off x="-1206500" y="2849563"/>
                <a:ext cx="1133475" cy="985838"/>
              </a:xfrm>
              <a:custGeom>
                <a:avLst/>
                <a:gdLst>
                  <a:gd name="T0" fmla="*/ 2967 w 3570"/>
                  <a:gd name="T1" fmla="*/ 1562 h 3106"/>
                  <a:gd name="T2" fmla="*/ 2816 w 3570"/>
                  <a:gd name="T3" fmla="*/ 1513 h 3106"/>
                  <a:gd name="T4" fmla="*/ 2732 w 3570"/>
                  <a:gd name="T5" fmla="*/ 1583 h 3106"/>
                  <a:gd name="T6" fmla="*/ 3079 w 3570"/>
                  <a:gd name="T7" fmla="*/ 1519 h 3106"/>
                  <a:gd name="T8" fmla="*/ 575 w 3570"/>
                  <a:gd name="T9" fmla="*/ 0 h 3106"/>
                  <a:gd name="T10" fmla="*/ 675 w 3570"/>
                  <a:gd name="T11" fmla="*/ 13 h 3106"/>
                  <a:gd name="T12" fmla="*/ 742 w 3570"/>
                  <a:gd name="T13" fmla="*/ 39 h 3106"/>
                  <a:gd name="T14" fmla="*/ 878 w 3570"/>
                  <a:gd name="T15" fmla="*/ 140 h 3106"/>
                  <a:gd name="T16" fmla="*/ 968 w 3570"/>
                  <a:gd name="T17" fmla="*/ 331 h 3106"/>
                  <a:gd name="T18" fmla="*/ 995 w 3570"/>
                  <a:gd name="T19" fmla="*/ 496 h 3106"/>
                  <a:gd name="T20" fmla="*/ 1067 w 3570"/>
                  <a:gd name="T21" fmla="*/ 739 h 3106"/>
                  <a:gd name="T22" fmla="*/ 1217 w 3570"/>
                  <a:gd name="T23" fmla="*/ 851 h 3106"/>
                  <a:gd name="T24" fmla="*/ 1428 w 3570"/>
                  <a:gd name="T25" fmla="*/ 849 h 3106"/>
                  <a:gd name="T26" fmla="*/ 1663 w 3570"/>
                  <a:gd name="T27" fmla="*/ 815 h 3106"/>
                  <a:gd name="T28" fmla="*/ 1905 w 3570"/>
                  <a:gd name="T29" fmla="*/ 777 h 3106"/>
                  <a:gd name="T30" fmla="*/ 2022 w 3570"/>
                  <a:gd name="T31" fmla="*/ 687 h 3106"/>
                  <a:gd name="T32" fmla="*/ 2085 w 3570"/>
                  <a:gd name="T33" fmla="*/ 474 h 3106"/>
                  <a:gd name="T34" fmla="*/ 2109 w 3570"/>
                  <a:gd name="T35" fmla="*/ 331 h 3106"/>
                  <a:gd name="T36" fmla="*/ 2199 w 3570"/>
                  <a:gd name="T37" fmla="*/ 140 h 3106"/>
                  <a:gd name="T38" fmla="*/ 2336 w 3570"/>
                  <a:gd name="T39" fmla="*/ 39 h 3106"/>
                  <a:gd name="T40" fmla="*/ 2401 w 3570"/>
                  <a:gd name="T41" fmla="*/ 13 h 3106"/>
                  <a:gd name="T42" fmla="*/ 2502 w 3570"/>
                  <a:gd name="T43" fmla="*/ 0 h 3106"/>
                  <a:gd name="T44" fmla="*/ 2595 w 3570"/>
                  <a:gd name="T45" fmla="*/ 10 h 3106"/>
                  <a:gd name="T46" fmla="*/ 2750 w 3570"/>
                  <a:gd name="T47" fmla="*/ 105 h 3106"/>
                  <a:gd name="T48" fmla="*/ 2821 w 3570"/>
                  <a:gd name="T49" fmla="*/ 259 h 3106"/>
                  <a:gd name="T50" fmla="*/ 2848 w 3570"/>
                  <a:gd name="T51" fmla="*/ 368 h 3106"/>
                  <a:gd name="T52" fmla="*/ 2903 w 3570"/>
                  <a:gd name="T53" fmla="*/ 586 h 3106"/>
                  <a:gd name="T54" fmla="*/ 2971 w 3570"/>
                  <a:gd name="T55" fmla="*/ 855 h 3106"/>
                  <a:gd name="T56" fmla="*/ 3036 w 3570"/>
                  <a:gd name="T57" fmla="*/ 1116 h 3106"/>
                  <a:gd name="T58" fmla="*/ 3084 w 3570"/>
                  <a:gd name="T59" fmla="*/ 1309 h 3106"/>
                  <a:gd name="T60" fmla="*/ 3099 w 3570"/>
                  <a:gd name="T61" fmla="*/ 1411 h 3106"/>
                  <a:gd name="T62" fmla="*/ 3230 w 3570"/>
                  <a:gd name="T63" fmla="*/ 1516 h 3106"/>
                  <a:gd name="T64" fmla="*/ 2302 w 3570"/>
                  <a:gd name="T65" fmla="*/ 2516 h 3106"/>
                  <a:gd name="T66" fmla="*/ 2659 w 3570"/>
                  <a:gd name="T67" fmla="*/ 1488 h 3106"/>
                  <a:gd name="T68" fmla="*/ 2760 w 3570"/>
                  <a:gd name="T69" fmla="*/ 1361 h 3106"/>
                  <a:gd name="T70" fmla="*/ 2690 w 3570"/>
                  <a:gd name="T71" fmla="*/ 1088 h 3106"/>
                  <a:gd name="T72" fmla="*/ 2612 w 3570"/>
                  <a:gd name="T73" fmla="*/ 833 h 3106"/>
                  <a:gd name="T74" fmla="*/ 2559 w 3570"/>
                  <a:gd name="T75" fmla="*/ 676 h 3106"/>
                  <a:gd name="T76" fmla="*/ 2508 w 3570"/>
                  <a:gd name="T77" fmla="*/ 624 h 3106"/>
                  <a:gd name="T78" fmla="*/ 2497 w 3570"/>
                  <a:gd name="T79" fmla="*/ 679 h 3106"/>
                  <a:gd name="T80" fmla="*/ 2599 w 3570"/>
                  <a:gd name="T81" fmla="*/ 964 h 3106"/>
                  <a:gd name="T82" fmla="*/ 2707 w 3570"/>
                  <a:gd name="T83" fmla="*/ 1384 h 3106"/>
                  <a:gd name="T84" fmla="*/ 2576 w 3570"/>
                  <a:gd name="T85" fmla="*/ 1534 h 3106"/>
                  <a:gd name="T86" fmla="*/ 2358 w 3570"/>
                  <a:gd name="T87" fmla="*/ 1439 h 3106"/>
                  <a:gd name="T88" fmla="*/ 2195 w 3570"/>
                  <a:gd name="T89" fmla="*/ 989 h 3106"/>
                  <a:gd name="T90" fmla="*/ 1959 w 3570"/>
                  <a:gd name="T91" fmla="*/ 1104 h 3106"/>
                  <a:gd name="T92" fmla="*/ 1667 w 3570"/>
                  <a:gd name="T93" fmla="*/ 1168 h 3106"/>
                  <a:gd name="T94" fmla="*/ 1554 w 3570"/>
                  <a:gd name="T95" fmla="*/ 1248 h 3106"/>
                  <a:gd name="T96" fmla="*/ 1250 w 3570"/>
                  <a:gd name="T97" fmla="*/ 1202 h 3106"/>
                  <a:gd name="T98" fmla="*/ 956 w 3570"/>
                  <a:gd name="T99" fmla="*/ 1085 h 3106"/>
                  <a:gd name="T100" fmla="*/ 755 w 3570"/>
                  <a:gd name="T101" fmla="*/ 1370 h 3106"/>
                  <a:gd name="T102" fmla="*/ 639 w 3570"/>
                  <a:gd name="T103" fmla="*/ 1516 h 3106"/>
                  <a:gd name="T104" fmla="*/ 558 w 3570"/>
                  <a:gd name="T105" fmla="*/ 2960 h 3106"/>
                  <a:gd name="T106" fmla="*/ 425 w 3570"/>
                  <a:gd name="T107" fmla="*/ 3092 h 3106"/>
                  <a:gd name="T108" fmla="*/ 234 w 3570"/>
                  <a:gd name="T109" fmla="*/ 3076 h 3106"/>
                  <a:gd name="T110" fmla="*/ 126 w 3570"/>
                  <a:gd name="T111" fmla="*/ 2922 h 3106"/>
                  <a:gd name="T112" fmla="*/ 41 w 3570"/>
                  <a:gd name="T113" fmla="*/ 1376 h 3106"/>
                  <a:gd name="T114" fmla="*/ 6 w 3570"/>
                  <a:gd name="T115" fmla="*/ 1168 h 3106"/>
                  <a:gd name="T116" fmla="*/ 279 w 3570"/>
                  <a:gd name="T117" fmla="*/ 115 h 3106"/>
                  <a:gd name="T118" fmla="*/ 446 w 3570"/>
                  <a:gd name="T119" fmla="*/ 18 h 3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570" h="3106">
                    <a:moveTo>
                      <a:pt x="3057" y="1513"/>
                    </a:moveTo>
                    <a:lnTo>
                      <a:pt x="3038" y="1529"/>
                    </a:lnTo>
                    <a:lnTo>
                      <a:pt x="3017" y="1544"/>
                    </a:lnTo>
                    <a:lnTo>
                      <a:pt x="2993" y="1555"/>
                    </a:lnTo>
                    <a:lnTo>
                      <a:pt x="2967" y="1562"/>
                    </a:lnTo>
                    <a:lnTo>
                      <a:pt x="2936" y="1566"/>
                    </a:lnTo>
                    <a:lnTo>
                      <a:pt x="2902" y="1562"/>
                    </a:lnTo>
                    <a:lnTo>
                      <a:pt x="2869" y="1551"/>
                    </a:lnTo>
                    <a:lnTo>
                      <a:pt x="2840" y="1534"/>
                    </a:lnTo>
                    <a:lnTo>
                      <a:pt x="2816" y="1513"/>
                    </a:lnTo>
                    <a:lnTo>
                      <a:pt x="2793" y="1519"/>
                    </a:lnTo>
                    <a:lnTo>
                      <a:pt x="2773" y="1529"/>
                    </a:lnTo>
                    <a:lnTo>
                      <a:pt x="2756" y="1544"/>
                    </a:lnTo>
                    <a:lnTo>
                      <a:pt x="2742" y="1562"/>
                    </a:lnTo>
                    <a:lnTo>
                      <a:pt x="2732" y="1583"/>
                    </a:lnTo>
                    <a:lnTo>
                      <a:pt x="3139" y="1583"/>
                    </a:lnTo>
                    <a:lnTo>
                      <a:pt x="3130" y="1562"/>
                    </a:lnTo>
                    <a:lnTo>
                      <a:pt x="3116" y="1544"/>
                    </a:lnTo>
                    <a:lnTo>
                      <a:pt x="3098" y="1529"/>
                    </a:lnTo>
                    <a:lnTo>
                      <a:pt x="3079" y="1519"/>
                    </a:lnTo>
                    <a:lnTo>
                      <a:pt x="3057" y="1513"/>
                    </a:lnTo>
                    <a:close/>
                    <a:moveTo>
                      <a:pt x="559" y="0"/>
                    </a:moveTo>
                    <a:lnTo>
                      <a:pt x="560" y="0"/>
                    </a:lnTo>
                    <a:lnTo>
                      <a:pt x="564" y="0"/>
                    </a:lnTo>
                    <a:lnTo>
                      <a:pt x="575" y="0"/>
                    </a:lnTo>
                    <a:lnTo>
                      <a:pt x="592" y="1"/>
                    </a:lnTo>
                    <a:lnTo>
                      <a:pt x="611" y="2"/>
                    </a:lnTo>
                    <a:lnTo>
                      <a:pt x="634" y="5"/>
                    </a:lnTo>
                    <a:lnTo>
                      <a:pt x="656" y="8"/>
                    </a:lnTo>
                    <a:lnTo>
                      <a:pt x="675" y="13"/>
                    </a:lnTo>
                    <a:lnTo>
                      <a:pt x="695" y="18"/>
                    </a:lnTo>
                    <a:lnTo>
                      <a:pt x="710" y="24"/>
                    </a:lnTo>
                    <a:lnTo>
                      <a:pt x="724" y="30"/>
                    </a:lnTo>
                    <a:lnTo>
                      <a:pt x="735" y="35"/>
                    </a:lnTo>
                    <a:lnTo>
                      <a:pt x="742" y="39"/>
                    </a:lnTo>
                    <a:lnTo>
                      <a:pt x="744" y="40"/>
                    </a:lnTo>
                    <a:lnTo>
                      <a:pt x="779" y="59"/>
                    </a:lnTo>
                    <a:lnTo>
                      <a:pt x="815" y="82"/>
                    </a:lnTo>
                    <a:lnTo>
                      <a:pt x="847" y="110"/>
                    </a:lnTo>
                    <a:lnTo>
                      <a:pt x="878" y="140"/>
                    </a:lnTo>
                    <a:lnTo>
                      <a:pt x="905" y="173"/>
                    </a:lnTo>
                    <a:lnTo>
                      <a:pt x="928" y="209"/>
                    </a:lnTo>
                    <a:lnTo>
                      <a:pt x="947" y="248"/>
                    </a:lnTo>
                    <a:lnTo>
                      <a:pt x="961" y="289"/>
                    </a:lnTo>
                    <a:lnTo>
                      <a:pt x="968" y="331"/>
                    </a:lnTo>
                    <a:lnTo>
                      <a:pt x="970" y="337"/>
                    </a:lnTo>
                    <a:lnTo>
                      <a:pt x="972" y="345"/>
                    </a:lnTo>
                    <a:lnTo>
                      <a:pt x="973" y="351"/>
                    </a:lnTo>
                    <a:lnTo>
                      <a:pt x="984" y="427"/>
                    </a:lnTo>
                    <a:lnTo>
                      <a:pt x="995" y="496"/>
                    </a:lnTo>
                    <a:lnTo>
                      <a:pt x="1006" y="557"/>
                    </a:lnTo>
                    <a:lnTo>
                      <a:pt x="1018" y="613"/>
                    </a:lnTo>
                    <a:lnTo>
                      <a:pt x="1033" y="661"/>
                    </a:lnTo>
                    <a:lnTo>
                      <a:pt x="1048" y="704"/>
                    </a:lnTo>
                    <a:lnTo>
                      <a:pt x="1067" y="739"/>
                    </a:lnTo>
                    <a:lnTo>
                      <a:pt x="1088" y="769"/>
                    </a:lnTo>
                    <a:lnTo>
                      <a:pt x="1112" y="792"/>
                    </a:lnTo>
                    <a:lnTo>
                      <a:pt x="1141" y="814"/>
                    </a:lnTo>
                    <a:lnTo>
                      <a:pt x="1176" y="833"/>
                    </a:lnTo>
                    <a:lnTo>
                      <a:pt x="1217" y="851"/>
                    </a:lnTo>
                    <a:lnTo>
                      <a:pt x="1265" y="867"/>
                    </a:lnTo>
                    <a:lnTo>
                      <a:pt x="1320" y="883"/>
                    </a:lnTo>
                    <a:lnTo>
                      <a:pt x="1383" y="896"/>
                    </a:lnTo>
                    <a:lnTo>
                      <a:pt x="1402" y="870"/>
                    </a:lnTo>
                    <a:lnTo>
                      <a:pt x="1428" y="849"/>
                    </a:lnTo>
                    <a:lnTo>
                      <a:pt x="1456" y="832"/>
                    </a:lnTo>
                    <a:lnTo>
                      <a:pt x="1488" y="821"/>
                    </a:lnTo>
                    <a:lnTo>
                      <a:pt x="1522" y="817"/>
                    </a:lnTo>
                    <a:lnTo>
                      <a:pt x="1596" y="817"/>
                    </a:lnTo>
                    <a:lnTo>
                      <a:pt x="1663" y="815"/>
                    </a:lnTo>
                    <a:lnTo>
                      <a:pt x="1724" y="810"/>
                    </a:lnTo>
                    <a:lnTo>
                      <a:pt x="1778" y="805"/>
                    </a:lnTo>
                    <a:lnTo>
                      <a:pt x="1827" y="798"/>
                    </a:lnTo>
                    <a:lnTo>
                      <a:pt x="1869" y="788"/>
                    </a:lnTo>
                    <a:lnTo>
                      <a:pt x="1905" y="777"/>
                    </a:lnTo>
                    <a:lnTo>
                      <a:pt x="1937" y="765"/>
                    </a:lnTo>
                    <a:lnTo>
                      <a:pt x="1964" y="751"/>
                    </a:lnTo>
                    <a:lnTo>
                      <a:pt x="1985" y="734"/>
                    </a:lnTo>
                    <a:lnTo>
                      <a:pt x="2005" y="713"/>
                    </a:lnTo>
                    <a:lnTo>
                      <a:pt x="2022" y="687"/>
                    </a:lnTo>
                    <a:lnTo>
                      <a:pt x="2038" y="654"/>
                    </a:lnTo>
                    <a:lnTo>
                      <a:pt x="2051" y="618"/>
                    </a:lnTo>
                    <a:lnTo>
                      <a:pt x="2063" y="574"/>
                    </a:lnTo>
                    <a:lnTo>
                      <a:pt x="2074" y="527"/>
                    </a:lnTo>
                    <a:lnTo>
                      <a:pt x="2085" y="474"/>
                    </a:lnTo>
                    <a:lnTo>
                      <a:pt x="2095" y="415"/>
                    </a:lnTo>
                    <a:lnTo>
                      <a:pt x="2104" y="351"/>
                    </a:lnTo>
                    <a:lnTo>
                      <a:pt x="2105" y="345"/>
                    </a:lnTo>
                    <a:lnTo>
                      <a:pt x="2107" y="337"/>
                    </a:lnTo>
                    <a:lnTo>
                      <a:pt x="2109" y="331"/>
                    </a:lnTo>
                    <a:lnTo>
                      <a:pt x="2116" y="289"/>
                    </a:lnTo>
                    <a:lnTo>
                      <a:pt x="2130" y="248"/>
                    </a:lnTo>
                    <a:lnTo>
                      <a:pt x="2149" y="209"/>
                    </a:lnTo>
                    <a:lnTo>
                      <a:pt x="2172" y="173"/>
                    </a:lnTo>
                    <a:lnTo>
                      <a:pt x="2199" y="140"/>
                    </a:lnTo>
                    <a:lnTo>
                      <a:pt x="2230" y="110"/>
                    </a:lnTo>
                    <a:lnTo>
                      <a:pt x="2263" y="82"/>
                    </a:lnTo>
                    <a:lnTo>
                      <a:pt x="2297" y="59"/>
                    </a:lnTo>
                    <a:lnTo>
                      <a:pt x="2333" y="40"/>
                    </a:lnTo>
                    <a:lnTo>
                      <a:pt x="2336" y="39"/>
                    </a:lnTo>
                    <a:lnTo>
                      <a:pt x="2342" y="35"/>
                    </a:lnTo>
                    <a:lnTo>
                      <a:pt x="2353" y="30"/>
                    </a:lnTo>
                    <a:lnTo>
                      <a:pt x="2366" y="24"/>
                    </a:lnTo>
                    <a:lnTo>
                      <a:pt x="2383" y="18"/>
                    </a:lnTo>
                    <a:lnTo>
                      <a:pt x="2401" y="13"/>
                    </a:lnTo>
                    <a:lnTo>
                      <a:pt x="2421" y="8"/>
                    </a:lnTo>
                    <a:lnTo>
                      <a:pt x="2444" y="5"/>
                    </a:lnTo>
                    <a:lnTo>
                      <a:pt x="2465" y="2"/>
                    </a:lnTo>
                    <a:lnTo>
                      <a:pt x="2486" y="1"/>
                    </a:lnTo>
                    <a:lnTo>
                      <a:pt x="2502" y="0"/>
                    </a:lnTo>
                    <a:lnTo>
                      <a:pt x="2513" y="0"/>
                    </a:lnTo>
                    <a:lnTo>
                      <a:pt x="2516" y="0"/>
                    </a:lnTo>
                    <a:lnTo>
                      <a:pt x="2518" y="0"/>
                    </a:lnTo>
                    <a:lnTo>
                      <a:pt x="2558" y="2"/>
                    </a:lnTo>
                    <a:lnTo>
                      <a:pt x="2595" y="10"/>
                    </a:lnTo>
                    <a:lnTo>
                      <a:pt x="2630" y="21"/>
                    </a:lnTo>
                    <a:lnTo>
                      <a:pt x="2664" y="35"/>
                    </a:lnTo>
                    <a:lnTo>
                      <a:pt x="2696" y="54"/>
                    </a:lnTo>
                    <a:lnTo>
                      <a:pt x="2724" y="77"/>
                    </a:lnTo>
                    <a:lnTo>
                      <a:pt x="2750" y="105"/>
                    </a:lnTo>
                    <a:lnTo>
                      <a:pt x="2772" y="135"/>
                    </a:lnTo>
                    <a:lnTo>
                      <a:pt x="2792" y="172"/>
                    </a:lnTo>
                    <a:lnTo>
                      <a:pt x="2807" y="212"/>
                    </a:lnTo>
                    <a:lnTo>
                      <a:pt x="2819" y="255"/>
                    </a:lnTo>
                    <a:lnTo>
                      <a:pt x="2821" y="259"/>
                    </a:lnTo>
                    <a:lnTo>
                      <a:pt x="2823" y="270"/>
                    </a:lnTo>
                    <a:lnTo>
                      <a:pt x="2827" y="285"/>
                    </a:lnTo>
                    <a:lnTo>
                      <a:pt x="2833" y="308"/>
                    </a:lnTo>
                    <a:lnTo>
                      <a:pt x="2840" y="336"/>
                    </a:lnTo>
                    <a:lnTo>
                      <a:pt x="2848" y="368"/>
                    </a:lnTo>
                    <a:lnTo>
                      <a:pt x="2857" y="405"/>
                    </a:lnTo>
                    <a:lnTo>
                      <a:pt x="2868" y="445"/>
                    </a:lnTo>
                    <a:lnTo>
                      <a:pt x="2879" y="490"/>
                    </a:lnTo>
                    <a:lnTo>
                      <a:pt x="2891" y="537"/>
                    </a:lnTo>
                    <a:lnTo>
                      <a:pt x="2903" y="586"/>
                    </a:lnTo>
                    <a:lnTo>
                      <a:pt x="2916" y="637"/>
                    </a:lnTo>
                    <a:lnTo>
                      <a:pt x="2930" y="690"/>
                    </a:lnTo>
                    <a:lnTo>
                      <a:pt x="2944" y="745"/>
                    </a:lnTo>
                    <a:lnTo>
                      <a:pt x="2958" y="800"/>
                    </a:lnTo>
                    <a:lnTo>
                      <a:pt x="2971" y="855"/>
                    </a:lnTo>
                    <a:lnTo>
                      <a:pt x="2985" y="909"/>
                    </a:lnTo>
                    <a:lnTo>
                      <a:pt x="2999" y="964"/>
                    </a:lnTo>
                    <a:lnTo>
                      <a:pt x="3012" y="1016"/>
                    </a:lnTo>
                    <a:lnTo>
                      <a:pt x="3024" y="1068"/>
                    </a:lnTo>
                    <a:lnTo>
                      <a:pt x="3036" y="1116"/>
                    </a:lnTo>
                    <a:lnTo>
                      <a:pt x="3048" y="1162"/>
                    </a:lnTo>
                    <a:lnTo>
                      <a:pt x="3058" y="1204"/>
                    </a:lnTo>
                    <a:lnTo>
                      <a:pt x="3068" y="1244"/>
                    </a:lnTo>
                    <a:lnTo>
                      <a:pt x="3076" y="1279"/>
                    </a:lnTo>
                    <a:lnTo>
                      <a:pt x="3084" y="1309"/>
                    </a:lnTo>
                    <a:lnTo>
                      <a:pt x="3090" y="1336"/>
                    </a:lnTo>
                    <a:lnTo>
                      <a:pt x="3095" y="1355"/>
                    </a:lnTo>
                    <a:lnTo>
                      <a:pt x="3098" y="1370"/>
                    </a:lnTo>
                    <a:lnTo>
                      <a:pt x="3101" y="1390"/>
                    </a:lnTo>
                    <a:lnTo>
                      <a:pt x="3099" y="1411"/>
                    </a:lnTo>
                    <a:lnTo>
                      <a:pt x="3132" y="1423"/>
                    </a:lnTo>
                    <a:lnTo>
                      <a:pt x="3162" y="1441"/>
                    </a:lnTo>
                    <a:lnTo>
                      <a:pt x="3189" y="1463"/>
                    </a:lnTo>
                    <a:lnTo>
                      <a:pt x="3212" y="1488"/>
                    </a:lnTo>
                    <a:lnTo>
                      <a:pt x="3230" y="1516"/>
                    </a:lnTo>
                    <a:lnTo>
                      <a:pt x="3244" y="1549"/>
                    </a:lnTo>
                    <a:lnTo>
                      <a:pt x="3253" y="1583"/>
                    </a:lnTo>
                    <a:lnTo>
                      <a:pt x="3570" y="1583"/>
                    </a:lnTo>
                    <a:lnTo>
                      <a:pt x="3570" y="2516"/>
                    </a:lnTo>
                    <a:lnTo>
                      <a:pt x="2302" y="2516"/>
                    </a:lnTo>
                    <a:lnTo>
                      <a:pt x="2302" y="1583"/>
                    </a:lnTo>
                    <a:lnTo>
                      <a:pt x="2619" y="1583"/>
                    </a:lnTo>
                    <a:lnTo>
                      <a:pt x="2628" y="1549"/>
                    </a:lnTo>
                    <a:lnTo>
                      <a:pt x="2641" y="1517"/>
                    </a:lnTo>
                    <a:lnTo>
                      <a:pt x="2659" y="1488"/>
                    </a:lnTo>
                    <a:lnTo>
                      <a:pt x="2682" y="1463"/>
                    </a:lnTo>
                    <a:lnTo>
                      <a:pt x="2709" y="1441"/>
                    </a:lnTo>
                    <a:lnTo>
                      <a:pt x="2738" y="1424"/>
                    </a:lnTo>
                    <a:lnTo>
                      <a:pt x="2770" y="1412"/>
                    </a:lnTo>
                    <a:lnTo>
                      <a:pt x="2760" y="1361"/>
                    </a:lnTo>
                    <a:lnTo>
                      <a:pt x="2748" y="1309"/>
                    </a:lnTo>
                    <a:lnTo>
                      <a:pt x="2735" y="1256"/>
                    </a:lnTo>
                    <a:lnTo>
                      <a:pt x="2720" y="1201"/>
                    </a:lnTo>
                    <a:lnTo>
                      <a:pt x="2705" y="1144"/>
                    </a:lnTo>
                    <a:lnTo>
                      <a:pt x="2690" y="1088"/>
                    </a:lnTo>
                    <a:lnTo>
                      <a:pt x="2674" y="1034"/>
                    </a:lnTo>
                    <a:lnTo>
                      <a:pt x="2658" y="979"/>
                    </a:lnTo>
                    <a:lnTo>
                      <a:pt x="2642" y="927"/>
                    </a:lnTo>
                    <a:lnTo>
                      <a:pt x="2627" y="879"/>
                    </a:lnTo>
                    <a:lnTo>
                      <a:pt x="2612" y="833"/>
                    </a:lnTo>
                    <a:lnTo>
                      <a:pt x="2599" y="791"/>
                    </a:lnTo>
                    <a:lnTo>
                      <a:pt x="2587" y="753"/>
                    </a:lnTo>
                    <a:lnTo>
                      <a:pt x="2576" y="722"/>
                    </a:lnTo>
                    <a:lnTo>
                      <a:pt x="2566" y="695"/>
                    </a:lnTo>
                    <a:lnTo>
                      <a:pt x="2559" y="676"/>
                    </a:lnTo>
                    <a:lnTo>
                      <a:pt x="2549" y="654"/>
                    </a:lnTo>
                    <a:lnTo>
                      <a:pt x="2538" y="640"/>
                    </a:lnTo>
                    <a:lnTo>
                      <a:pt x="2527" y="629"/>
                    </a:lnTo>
                    <a:lnTo>
                      <a:pt x="2516" y="624"/>
                    </a:lnTo>
                    <a:lnTo>
                      <a:pt x="2508" y="624"/>
                    </a:lnTo>
                    <a:lnTo>
                      <a:pt x="2499" y="627"/>
                    </a:lnTo>
                    <a:lnTo>
                      <a:pt x="2495" y="635"/>
                    </a:lnTo>
                    <a:lnTo>
                      <a:pt x="2491" y="647"/>
                    </a:lnTo>
                    <a:lnTo>
                      <a:pt x="2492" y="661"/>
                    </a:lnTo>
                    <a:lnTo>
                      <a:pt x="2497" y="679"/>
                    </a:lnTo>
                    <a:lnTo>
                      <a:pt x="2507" y="701"/>
                    </a:lnTo>
                    <a:lnTo>
                      <a:pt x="2530" y="757"/>
                    </a:lnTo>
                    <a:lnTo>
                      <a:pt x="2553" y="821"/>
                    </a:lnTo>
                    <a:lnTo>
                      <a:pt x="2576" y="890"/>
                    </a:lnTo>
                    <a:lnTo>
                      <a:pt x="2599" y="964"/>
                    </a:lnTo>
                    <a:lnTo>
                      <a:pt x="2622" y="1042"/>
                    </a:lnTo>
                    <a:lnTo>
                      <a:pt x="2645" y="1124"/>
                    </a:lnTo>
                    <a:lnTo>
                      <a:pt x="2667" y="1209"/>
                    </a:lnTo>
                    <a:lnTo>
                      <a:pt x="2687" y="1296"/>
                    </a:lnTo>
                    <a:lnTo>
                      <a:pt x="2707" y="1384"/>
                    </a:lnTo>
                    <a:lnTo>
                      <a:pt x="2672" y="1406"/>
                    </a:lnTo>
                    <a:lnTo>
                      <a:pt x="2641" y="1433"/>
                    </a:lnTo>
                    <a:lnTo>
                      <a:pt x="2615" y="1463"/>
                    </a:lnTo>
                    <a:lnTo>
                      <a:pt x="2593" y="1497"/>
                    </a:lnTo>
                    <a:lnTo>
                      <a:pt x="2576" y="1534"/>
                    </a:lnTo>
                    <a:lnTo>
                      <a:pt x="2469" y="1534"/>
                    </a:lnTo>
                    <a:lnTo>
                      <a:pt x="2438" y="1515"/>
                    </a:lnTo>
                    <a:lnTo>
                      <a:pt x="2407" y="1493"/>
                    </a:lnTo>
                    <a:lnTo>
                      <a:pt x="2381" y="1468"/>
                    </a:lnTo>
                    <a:lnTo>
                      <a:pt x="2358" y="1439"/>
                    </a:lnTo>
                    <a:lnTo>
                      <a:pt x="2337" y="1406"/>
                    </a:lnTo>
                    <a:lnTo>
                      <a:pt x="2321" y="1370"/>
                    </a:lnTo>
                    <a:lnTo>
                      <a:pt x="2309" y="1331"/>
                    </a:lnTo>
                    <a:lnTo>
                      <a:pt x="2229" y="956"/>
                    </a:lnTo>
                    <a:lnTo>
                      <a:pt x="2195" y="989"/>
                    </a:lnTo>
                    <a:lnTo>
                      <a:pt x="2156" y="1019"/>
                    </a:lnTo>
                    <a:lnTo>
                      <a:pt x="2114" y="1045"/>
                    </a:lnTo>
                    <a:lnTo>
                      <a:pt x="2067" y="1068"/>
                    </a:lnTo>
                    <a:lnTo>
                      <a:pt x="2015" y="1087"/>
                    </a:lnTo>
                    <a:lnTo>
                      <a:pt x="1959" y="1104"/>
                    </a:lnTo>
                    <a:lnTo>
                      <a:pt x="1897" y="1117"/>
                    </a:lnTo>
                    <a:lnTo>
                      <a:pt x="1830" y="1128"/>
                    </a:lnTo>
                    <a:lnTo>
                      <a:pt x="1758" y="1136"/>
                    </a:lnTo>
                    <a:lnTo>
                      <a:pt x="1679" y="1143"/>
                    </a:lnTo>
                    <a:lnTo>
                      <a:pt x="1667" y="1168"/>
                    </a:lnTo>
                    <a:lnTo>
                      <a:pt x="1650" y="1192"/>
                    </a:lnTo>
                    <a:lnTo>
                      <a:pt x="1630" y="1211"/>
                    </a:lnTo>
                    <a:lnTo>
                      <a:pt x="1607" y="1228"/>
                    </a:lnTo>
                    <a:lnTo>
                      <a:pt x="1582" y="1240"/>
                    </a:lnTo>
                    <a:lnTo>
                      <a:pt x="1554" y="1248"/>
                    </a:lnTo>
                    <a:lnTo>
                      <a:pt x="1525" y="1250"/>
                    </a:lnTo>
                    <a:lnTo>
                      <a:pt x="1502" y="1249"/>
                    </a:lnTo>
                    <a:lnTo>
                      <a:pt x="1411" y="1234"/>
                    </a:lnTo>
                    <a:lnTo>
                      <a:pt x="1327" y="1220"/>
                    </a:lnTo>
                    <a:lnTo>
                      <a:pt x="1250" y="1202"/>
                    </a:lnTo>
                    <a:lnTo>
                      <a:pt x="1179" y="1184"/>
                    </a:lnTo>
                    <a:lnTo>
                      <a:pt x="1115" y="1162"/>
                    </a:lnTo>
                    <a:lnTo>
                      <a:pt x="1057" y="1139"/>
                    </a:lnTo>
                    <a:lnTo>
                      <a:pt x="1004" y="1114"/>
                    </a:lnTo>
                    <a:lnTo>
                      <a:pt x="956" y="1085"/>
                    </a:lnTo>
                    <a:lnTo>
                      <a:pt x="914" y="1054"/>
                    </a:lnTo>
                    <a:lnTo>
                      <a:pt x="875" y="1022"/>
                    </a:lnTo>
                    <a:lnTo>
                      <a:pt x="841" y="985"/>
                    </a:lnTo>
                    <a:lnTo>
                      <a:pt x="767" y="1330"/>
                    </a:lnTo>
                    <a:lnTo>
                      <a:pt x="755" y="1370"/>
                    </a:lnTo>
                    <a:lnTo>
                      <a:pt x="739" y="1406"/>
                    </a:lnTo>
                    <a:lnTo>
                      <a:pt x="719" y="1439"/>
                    </a:lnTo>
                    <a:lnTo>
                      <a:pt x="696" y="1468"/>
                    </a:lnTo>
                    <a:lnTo>
                      <a:pt x="668" y="1493"/>
                    </a:lnTo>
                    <a:lnTo>
                      <a:pt x="639" y="1516"/>
                    </a:lnTo>
                    <a:lnTo>
                      <a:pt x="606" y="1534"/>
                    </a:lnTo>
                    <a:lnTo>
                      <a:pt x="572" y="1550"/>
                    </a:lnTo>
                    <a:lnTo>
                      <a:pt x="571" y="2882"/>
                    </a:lnTo>
                    <a:lnTo>
                      <a:pt x="567" y="2922"/>
                    </a:lnTo>
                    <a:lnTo>
                      <a:pt x="558" y="2960"/>
                    </a:lnTo>
                    <a:lnTo>
                      <a:pt x="541" y="2995"/>
                    </a:lnTo>
                    <a:lnTo>
                      <a:pt x="519" y="3026"/>
                    </a:lnTo>
                    <a:lnTo>
                      <a:pt x="491" y="3053"/>
                    </a:lnTo>
                    <a:lnTo>
                      <a:pt x="461" y="3076"/>
                    </a:lnTo>
                    <a:lnTo>
                      <a:pt x="425" y="3092"/>
                    </a:lnTo>
                    <a:lnTo>
                      <a:pt x="387" y="3102"/>
                    </a:lnTo>
                    <a:lnTo>
                      <a:pt x="347" y="3106"/>
                    </a:lnTo>
                    <a:lnTo>
                      <a:pt x="307" y="3102"/>
                    </a:lnTo>
                    <a:lnTo>
                      <a:pt x="269" y="3092"/>
                    </a:lnTo>
                    <a:lnTo>
                      <a:pt x="234" y="3076"/>
                    </a:lnTo>
                    <a:lnTo>
                      <a:pt x="202" y="3053"/>
                    </a:lnTo>
                    <a:lnTo>
                      <a:pt x="176" y="3026"/>
                    </a:lnTo>
                    <a:lnTo>
                      <a:pt x="153" y="2995"/>
                    </a:lnTo>
                    <a:lnTo>
                      <a:pt x="137" y="2960"/>
                    </a:lnTo>
                    <a:lnTo>
                      <a:pt x="126" y="2922"/>
                    </a:lnTo>
                    <a:lnTo>
                      <a:pt x="122" y="2882"/>
                    </a:lnTo>
                    <a:lnTo>
                      <a:pt x="124" y="1474"/>
                    </a:lnTo>
                    <a:lnTo>
                      <a:pt x="92" y="1444"/>
                    </a:lnTo>
                    <a:lnTo>
                      <a:pt x="64" y="1411"/>
                    </a:lnTo>
                    <a:lnTo>
                      <a:pt x="41" y="1376"/>
                    </a:lnTo>
                    <a:lnTo>
                      <a:pt x="22" y="1338"/>
                    </a:lnTo>
                    <a:lnTo>
                      <a:pt x="8" y="1299"/>
                    </a:lnTo>
                    <a:lnTo>
                      <a:pt x="1" y="1256"/>
                    </a:lnTo>
                    <a:lnTo>
                      <a:pt x="0" y="1213"/>
                    </a:lnTo>
                    <a:lnTo>
                      <a:pt x="6" y="1168"/>
                    </a:lnTo>
                    <a:lnTo>
                      <a:pt x="202" y="255"/>
                    </a:lnTo>
                    <a:lnTo>
                      <a:pt x="215" y="215"/>
                    </a:lnTo>
                    <a:lnTo>
                      <a:pt x="232" y="178"/>
                    </a:lnTo>
                    <a:lnTo>
                      <a:pt x="253" y="144"/>
                    </a:lnTo>
                    <a:lnTo>
                      <a:pt x="279" y="115"/>
                    </a:lnTo>
                    <a:lnTo>
                      <a:pt x="308" y="88"/>
                    </a:lnTo>
                    <a:lnTo>
                      <a:pt x="339" y="65"/>
                    </a:lnTo>
                    <a:lnTo>
                      <a:pt x="373" y="46"/>
                    </a:lnTo>
                    <a:lnTo>
                      <a:pt x="410" y="30"/>
                    </a:lnTo>
                    <a:lnTo>
                      <a:pt x="446" y="18"/>
                    </a:lnTo>
                    <a:lnTo>
                      <a:pt x="484" y="8"/>
                    </a:lnTo>
                    <a:lnTo>
                      <a:pt x="521" y="2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35" name="Group 134"/>
            <p:cNvGrpSpPr/>
            <p:nvPr/>
          </p:nvGrpSpPr>
          <p:grpSpPr>
            <a:xfrm>
              <a:off x="5563913" y="1972558"/>
              <a:ext cx="328052" cy="333113"/>
              <a:chOff x="-1593850" y="2911475"/>
              <a:chExt cx="1336675" cy="1355726"/>
            </a:xfrm>
            <a:solidFill>
              <a:schemeClr val="tx1"/>
            </a:solidFill>
          </p:grpSpPr>
          <p:sp>
            <p:nvSpPr>
              <p:cNvPr id="133" name="Freeform 76"/>
              <p:cNvSpPr>
                <a:spLocks noEditPoints="1"/>
              </p:cNvSpPr>
              <p:nvPr/>
            </p:nvSpPr>
            <p:spPr bwMode="auto">
              <a:xfrm>
                <a:off x="-1593850" y="2911475"/>
                <a:ext cx="806450" cy="1127125"/>
              </a:xfrm>
              <a:custGeom>
                <a:avLst/>
                <a:gdLst>
                  <a:gd name="T0" fmla="*/ 838 w 2031"/>
                  <a:gd name="T1" fmla="*/ 2520 h 2839"/>
                  <a:gd name="T2" fmla="*/ 1193 w 2031"/>
                  <a:gd name="T3" fmla="*/ 2165 h 2839"/>
                  <a:gd name="T4" fmla="*/ 242 w 2031"/>
                  <a:gd name="T5" fmla="*/ 2165 h 2839"/>
                  <a:gd name="T6" fmla="*/ 598 w 2031"/>
                  <a:gd name="T7" fmla="*/ 2520 h 2839"/>
                  <a:gd name="T8" fmla="*/ 242 w 2031"/>
                  <a:gd name="T9" fmla="*/ 2165 h 2839"/>
                  <a:gd name="T10" fmla="*/ 838 w 2031"/>
                  <a:gd name="T11" fmla="*/ 1944 h 2839"/>
                  <a:gd name="T12" fmla="*/ 1193 w 2031"/>
                  <a:gd name="T13" fmla="*/ 1589 h 2839"/>
                  <a:gd name="T14" fmla="*/ 242 w 2031"/>
                  <a:gd name="T15" fmla="*/ 1589 h 2839"/>
                  <a:gd name="T16" fmla="*/ 598 w 2031"/>
                  <a:gd name="T17" fmla="*/ 1944 h 2839"/>
                  <a:gd name="T18" fmla="*/ 242 w 2031"/>
                  <a:gd name="T19" fmla="*/ 1589 h 2839"/>
                  <a:gd name="T20" fmla="*/ 1434 w 2031"/>
                  <a:gd name="T21" fmla="*/ 1368 h 2839"/>
                  <a:gd name="T22" fmla="*/ 1789 w 2031"/>
                  <a:gd name="T23" fmla="*/ 1014 h 2839"/>
                  <a:gd name="T24" fmla="*/ 838 w 2031"/>
                  <a:gd name="T25" fmla="*/ 1014 h 2839"/>
                  <a:gd name="T26" fmla="*/ 1193 w 2031"/>
                  <a:gd name="T27" fmla="*/ 1368 h 2839"/>
                  <a:gd name="T28" fmla="*/ 838 w 2031"/>
                  <a:gd name="T29" fmla="*/ 1014 h 2839"/>
                  <a:gd name="T30" fmla="*/ 242 w 2031"/>
                  <a:gd name="T31" fmla="*/ 1368 h 2839"/>
                  <a:gd name="T32" fmla="*/ 598 w 2031"/>
                  <a:gd name="T33" fmla="*/ 1014 h 2839"/>
                  <a:gd name="T34" fmla="*/ 242 w 2031"/>
                  <a:gd name="T35" fmla="*/ 262 h 2839"/>
                  <a:gd name="T36" fmla="*/ 1789 w 2031"/>
                  <a:gd name="T37" fmla="*/ 720 h 2839"/>
                  <a:gd name="T38" fmla="*/ 242 w 2031"/>
                  <a:gd name="T39" fmla="*/ 262 h 2839"/>
                  <a:gd name="T40" fmla="*/ 1905 w 2031"/>
                  <a:gd name="T41" fmla="*/ 0 h 2839"/>
                  <a:gd name="T42" fmla="*/ 1954 w 2031"/>
                  <a:gd name="T43" fmla="*/ 9 h 2839"/>
                  <a:gd name="T44" fmla="*/ 1995 w 2031"/>
                  <a:gd name="T45" fmla="*/ 37 h 2839"/>
                  <a:gd name="T46" fmla="*/ 2022 w 2031"/>
                  <a:gd name="T47" fmla="*/ 78 h 2839"/>
                  <a:gd name="T48" fmla="*/ 2031 w 2031"/>
                  <a:gd name="T49" fmla="*/ 126 h 2839"/>
                  <a:gd name="T50" fmla="*/ 1967 w 2031"/>
                  <a:gd name="T51" fmla="*/ 1602 h 2839"/>
                  <a:gd name="T52" fmla="*/ 1846 w 2031"/>
                  <a:gd name="T53" fmla="*/ 1680 h 2839"/>
                  <a:gd name="T54" fmla="*/ 1789 w 2031"/>
                  <a:gd name="T55" fmla="*/ 1590 h 2839"/>
                  <a:gd name="T56" fmla="*/ 1434 w 2031"/>
                  <a:gd name="T57" fmla="*/ 2449 h 2839"/>
                  <a:gd name="T58" fmla="*/ 1435 w 2031"/>
                  <a:gd name="T59" fmla="*/ 2570 h 2839"/>
                  <a:gd name="T60" fmla="*/ 1453 w 2031"/>
                  <a:gd name="T61" fmla="*/ 2707 h 2839"/>
                  <a:gd name="T62" fmla="*/ 1490 w 2031"/>
                  <a:gd name="T63" fmla="*/ 2839 h 2839"/>
                  <a:gd name="T64" fmla="*/ 101 w 2031"/>
                  <a:gd name="T65" fmla="*/ 2837 h 2839"/>
                  <a:gd name="T66" fmla="*/ 56 w 2031"/>
                  <a:gd name="T67" fmla="*/ 2817 h 2839"/>
                  <a:gd name="T68" fmla="*/ 22 w 2031"/>
                  <a:gd name="T69" fmla="*/ 2783 h 2839"/>
                  <a:gd name="T70" fmla="*/ 2 w 2031"/>
                  <a:gd name="T71" fmla="*/ 2738 h 2839"/>
                  <a:gd name="T72" fmla="*/ 0 w 2031"/>
                  <a:gd name="T73" fmla="*/ 126 h 2839"/>
                  <a:gd name="T74" fmla="*/ 10 w 2031"/>
                  <a:gd name="T75" fmla="*/ 78 h 2839"/>
                  <a:gd name="T76" fmla="*/ 37 w 2031"/>
                  <a:gd name="T77" fmla="*/ 37 h 2839"/>
                  <a:gd name="T78" fmla="*/ 78 w 2031"/>
                  <a:gd name="T79" fmla="*/ 9 h 2839"/>
                  <a:gd name="T80" fmla="*/ 126 w 2031"/>
                  <a:gd name="T81" fmla="*/ 0 h 2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31" h="2839">
                    <a:moveTo>
                      <a:pt x="838" y="2165"/>
                    </a:moveTo>
                    <a:lnTo>
                      <a:pt x="838" y="2520"/>
                    </a:lnTo>
                    <a:lnTo>
                      <a:pt x="1193" y="2520"/>
                    </a:lnTo>
                    <a:lnTo>
                      <a:pt x="1193" y="2165"/>
                    </a:lnTo>
                    <a:lnTo>
                      <a:pt x="838" y="2165"/>
                    </a:lnTo>
                    <a:close/>
                    <a:moveTo>
                      <a:pt x="242" y="2165"/>
                    </a:moveTo>
                    <a:lnTo>
                      <a:pt x="242" y="2520"/>
                    </a:lnTo>
                    <a:lnTo>
                      <a:pt x="598" y="2520"/>
                    </a:lnTo>
                    <a:lnTo>
                      <a:pt x="598" y="2165"/>
                    </a:lnTo>
                    <a:lnTo>
                      <a:pt x="242" y="2165"/>
                    </a:lnTo>
                    <a:close/>
                    <a:moveTo>
                      <a:pt x="838" y="1589"/>
                    </a:moveTo>
                    <a:lnTo>
                      <a:pt x="838" y="1944"/>
                    </a:lnTo>
                    <a:lnTo>
                      <a:pt x="1193" y="1944"/>
                    </a:lnTo>
                    <a:lnTo>
                      <a:pt x="1193" y="1589"/>
                    </a:lnTo>
                    <a:lnTo>
                      <a:pt x="838" y="1589"/>
                    </a:lnTo>
                    <a:close/>
                    <a:moveTo>
                      <a:pt x="242" y="1589"/>
                    </a:moveTo>
                    <a:lnTo>
                      <a:pt x="242" y="1944"/>
                    </a:lnTo>
                    <a:lnTo>
                      <a:pt x="598" y="1944"/>
                    </a:lnTo>
                    <a:lnTo>
                      <a:pt x="598" y="1589"/>
                    </a:lnTo>
                    <a:lnTo>
                      <a:pt x="242" y="1589"/>
                    </a:lnTo>
                    <a:close/>
                    <a:moveTo>
                      <a:pt x="1434" y="1014"/>
                    </a:moveTo>
                    <a:lnTo>
                      <a:pt x="1434" y="1368"/>
                    </a:lnTo>
                    <a:lnTo>
                      <a:pt x="1789" y="1368"/>
                    </a:lnTo>
                    <a:lnTo>
                      <a:pt x="1789" y="1014"/>
                    </a:lnTo>
                    <a:lnTo>
                      <a:pt x="1434" y="1014"/>
                    </a:lnTo>
                    <a:close/>
                    <a:moveTo>
                      <a:pt x="838" y="1014"/>
                    </a:moveTo>
                    <a:lnTo>
                      <a:pt x="838" y="1368"/>
                    </a:lnTo>
                    <a:lnTo>
                      <a:pt x="1193" y="1368"/>
                    </a:lnTo>
                    <a:lnTo>
                      <a:pt x="1193" y="1014"/>
                    </a:lnTo>
                    <a:lnTo>
                      <a:pt x="838" y="1014"/>
                    </a:lnTo>
                    <a:close/>
                    <a:moveTo>
                      <a:pt x="242" y="1014"/>
                    </a:moveTo>
                    <a:lnTo>
                      <a:pt x="242" y="1368"/>
                    </a:lnTo>
                    <a:lnTo>
                      <a:pt x="598" y="1368"/>
                    </a:lnTo>
                    <a:lnTo>
                      <a:pt x="598" y="1014"/>
                    </a:lnTo>
                    <a:lnTo>
                      <a:pt x="242" y="1014"/>
                    </a:lnTo>
                    <a:close/>
                    <a:moveTo>
                      <a:pt x="242" y="262"/>
                    </a:moveTo>
                    <a:lnTo>
                      <a:pt x="242" y="720"/>
                    </a:lnTo>
                    <a:lnTo>
                      <a:pt x="1789" y="720"/>
                    </a:lnTo>
                    <a:lnTo>
                      <a:pt x="1789" y="262"/>
                    </a:lnTo>
                    <a:lnTo>
                      <a:pt x="242" y="262"/>
                    </a:lnTo>
                    <a:close/>
                    <a:moveTo>
                      <a:pt x="126" y="0"/>
                    </a:moveTo>
                    <a:lnTo>
                      <a:pt x="1905" y="0"/>
                    </a:lnTo>
                    <a:lnTo>
                      <a:pt x="1930" y="2"/>
                    </a:lnTo>
                    <a:lnTo>
                      <a:pt x="1954" y="9"/>
                    </a:lnTo>
                    <a:lnTo>
                      <a:pt x="1976" y="22"/>
                    </a:lnTo>
                    <a:lnTo>
                      <a:pt x="1995" y="37"/>
                    </a:lnTo>
                    <a:lnTo>
                      <a:pt x="2010" y="56"/>
                    </a:lnTo>
                    <a:lnTo>
                      <a:pt x="2022" y="78"/>
                    </a:lnTo>
                    <a:lnTo>
                      <a:pt x="2029" y="101"/>
                    </a:lnTo>
                    <a:lnTo>
                      <a:pt x="2031" y="126"/>
                    </a:lnTo>
                    <a:lnTo>
                      <a:pt x="2031" y="1570"/>
                    </a:lnTo>
                    <a:lnTo>
                      <a:pt x="1967" y="1602"/>
                    </a:lnTo>
                    <a:lnTo>
                      <a:pt x="1905" y="1640"/>
                    </a:lnTo>
                    <a:lnTo>
                      <a:pt x="1846" y="1680"/>
                    </a:lnTo>
                    <a:lnTo>
                      <a:pt x="1789" y="1726"/>
                    </a:lnTo>
                    <a:lnTo>
                      <a:pt x="1789" y="1590"/>
                    </a:lnTo>
                    <a:lnTo>
                      <a:pt x="1434" y="1590"/>
                    </a:lnTo>
                    <a:lnTo>
                      <a:pt x="1434" y="2449"/>
                    </a:lnTo>
                    <a:lnTo>
                      <a:pt x="1432" y="2501"/>
                    </a:lnTo>
                    <a:lnTo>
                      <a:pt x="1435" y="2570"/>
                    </a:lnTo>
                    <a:lnTo>
                      <a:pt x="1442" y="2639"/>
                    </a:lnTo>
                    <a:lnTo>
                      <a:pt x="1453" y="2707"/>
                    </a:lnTo>
                    <a:lnTo>
                      <a:pt x="1470" y="2773"/>
                    </a:lnTo>
                    <a:lnTo>
                      <a:pt x="1490" y="2839"/>
                    </a:lnTo>
                    <a:lnTo>
                      <a:pt x="126" y="2839"/>
                    </a:lnTo>
                    <a:lnTo>
                      <a:pt x="101" y="2837"/>
                    </a:lnTo>
                    <a:lnTo>
                      <a:pt x="78" y="2829"/>
                    </a:lnTo>
                    <a:lnTo>
                      <a:pt x="56" y="2817"/>
                    </a:lnTo>
                    <a:lnTo>
                      <a:pt x="37" y="2801"/>
                    </a:lnTo>
                    <a:lnTo>
                      <a:pt x="22" y="2783"/>
                    </a:lnTo>
                    <a:lnTo>
                      <a:pt x="10" y="2761"/>
                    </a:lnTo>
                    <a:lnTo>
                      <a:pt x="2" y="2738"/>
                    </a:lnTo>
                    <a:lnTo>
                      <a:pt x="0" y="2712"/>
                    </a:lnTo>
                    <a:lnTo>
                      <a:pt x="0" y="126"/>
                    </a:lnTo>
                    <a:lnTo>
                      <a:pt x="2" y="101"/>
                    </a:lnTo>
                    <a:lnTo>
                      <a:pt x="10" y="78"/>
                    </a:lnTo>
                    <a:lnTo>
                      <a:pt x="22" y="56"/>
                    </a:lnTo>
                    <a:lnTo>
                      <a:pt x="37" y="37"/>
                    </a:lnTo>
                    <a:lnTo>
                      <a:pt x="56" y="22"/>
                    </a:lnTo>
                    <a:lnTo>
                      <a:pt x="78" y="9"/>
                    </a:lnTo>
                    <a:lnTo>
                      <a:pt x="101" y="2"/>
                    </a:lnTo>
                    <a:lnTo>
                      <a:pt x="12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4" name="Freeform 77"/>
              <p:cNvSpPr>
                <a:spLocks noEditPoints="1"/>
              </p:cNvSpPr>
              <p:nvPr/>
            </p:nvSpPr>
            <p:spPr bwMode="auto">
              <a:xfrm>
                <a:off x="-982663" y="3541713"/>
                <a:ext cx="725488" cy="725488"/>
              </a:xfrm>
              <a:custGeom>
                <a:avLst/>
                <a:gdLst>
                  <a:gd name="T0" fmla="*/ 850 w 1826"/>
                  <a:gd name="T1" fmla="*/ 307 h 1828"/>
                  <a:gd name="T2" fmla="*/ 750 w 1826"/>
                  <a:gd name="T3" fmla="*/ 409 h 1828"/>
                  <a:gd name="T4" fmla="*/ 633 w 1826"/>
                  <a:gd name="T5" fmla="*/ 525 h 1828"/>
                  <a:gd name="T6" fmla="*/ 604 w 1826"/>
                  <a:gd name="T7" fmla="*/ 701 h 1828"/>
                  <a:gd name="T8" fmla="*/ 675 w 1826"/>
                  <a:gd name="T9" fmla="*/ 856 h 1828"/>
                  <a:gd name="T10" fmla="*/ 875 w 1826"/>
                  <a:gd name="T11" fmla="*/ 952 h 1828"/>
                  <a:gd name="T12" fmla="*/ 1024 w 1826"/>
                  <a:gd name="T13" fmla="*/ 997 h 1828"/>
                  <a:gd name="T14" fmla="*/ 1106 w 1826"/>
                  <a:gd name="T15" fmla="*/ 1085 h 1828"/>
                  <a:gd name="T16" fmla="*/ 1098 w 1826"/>
                  <a:gd name="T17" fmla="*/ 1221 h 1828"/>
                  <a:gd name="T18" fmla="*/ 1010 w 1826"/>
                  <a:gd name="T19" fmla="*/ 1308 h 1828"/>
                  <a:gd name="T20" fmla="*/ 870 w 1826"/>
                  <a:gd name="T21" fmla="*/ 1316 h 1828"/>
                  <a:gd name="T22" fmla="*/ 762 w 1826"/>
                  <a:gd name="T23" fmla="*/ 1231 h 1828"/>
                  <a:gd name="T24" fmla="*/ 705 w 1826"/>
                  <a:gd name="T25" fmla="*/ 1129 h 1828"/>
                  <a:gd name="T26" fmla="*/ 609 w 1826"/>
                  <a:gd name="T27" fmla="*/ 1144 h 1828"/>
                  <a:gd name="T28" fmla="*/ 600 w 1826"/>
                  <a:gd name="T29" fmla="*/ 1240 h 1828"/>
                  <a:gd name="T30" fmla="*/ 706 w 1826"/>
                  <a:gd name="T31" fmla="*/ 1389 h 1828"/>
                  <a:gd name="T32" fmla="*/ 847 w 1826"/>
                  <a:gd name="T33" fmla="*/ 1483 h 1828"/>
                  <a:gd name="T34" fmla="*/ 907 w 1826"/>
                  <a:gd name="T35" fmla="*/ 1543 h 1828"/>
                  <a:gd name="T36" fmla="*/ 997 w 1826"/>
                  <a:gd name="T37" fmla="*/ 1501 h 1828"/>
                  <a:gd name="T38" fmla="*/ 1118 w 1826"/>
                  <a:gd name="T39" fmla="*/ 1403 h 1828"/>
                  <a:gd name="T40" fmla="*/ 1244 w 1826"/>
                  <a:gd name="T41" fmla="*/ 1254 h 1828"/>
                  <a:gd name="T42" fmla="*/ 1256 w 1826"/>
                  <a:gd name="T43" fmla="*/ 1056 h 1828"/>
                  <a:gd name="T44" fmla="*/ 1159 w 1826"/>
                  <a:gd name="T45" fmla="*/ 906 h 1828"/>
                  <a:gd name="T46" fmla="*/ 1001 w 1826"/>
                  <a:gd name="T47" fmla="*/ 840 h 1828"/>
                  <a:gd name="T48" fmla="*/ 851 w 1826"/>
                  <a:gd name="T49" fmla="*/ 802 h 1828"/>
                  <a:gd name="T50" fmla="*/ 757 w 1826"/>
                  <a:gd name="T51" fmla="*/ 708 h 1828"/>
                  <a:gd name="T52" fmla="*/ 771 w 1826"/>
                  <a:gd name="T53" fmla="*/ 576 h 1828"/>
                  <a:gd name="T54" fmla="*/ 891 w 1826"/>
                  <a:gd name="T55" fmla="*/ 500 h 1828"/>
                  <a:gd name="T56" fmla="*/ 1027 w 1826"/>
                  <a:gd name="T57" fmla="*/ 530 h 1828"/>
                  <a:gd name="T58" fmla="*/ 1085 w 1826"/>
                  <a:gd name="T59" fmla="*/ 619 h 1828"/>
                  <a:gd name="T60" fmla="*/ 1176 w 1826"/>
                  <a:gd name="T61" fmla="*/ 639 h 1828"/>
                  <a:gd name="T62" fmla="*/ 1227 w 1826"/>
                  <a:gd name="T63" fmla="*/ 578 h 1828"/>
                  <a:gd name="T64" fmla="*/ 1139 w 1826"/>
                  <a:gd name="T65" fmla="*/ 439 h 1828"/>
                  <a:gd name="T66" fmla="*/ 1001 w 1826"/>
                  <a:gd name="T67" fmla="*/ 327 h 1828"/>
                  <a:gd name="T68" fmla="*/ 939 w 1826"/>
                  <a:gd name="T69" fmla="*/ 267 h 1828"/>
                  <a:gd name="T70" fmla="*/ 1133 w 1826"/>
                  <a:gd name="T71" fmla="*/ 27 h 1828"/>
                  <a:gd name="T72" fmla="*/ 1452 w 1826"/>
                  <a:gd name="T73" fmla="*/ 176 h 1828"/>
                  <a:gd name="T74" fmla="*/ 1689 w 1826"/>
                  <a:gd name="T75" fmla="*/ 433 h 1828"/>
                  <a:gd name="T76" fmla="*/ 1815 w 1826"/>
                  <a:gd name="T77" fmla="*/ 766 h 1828"/>
                  <a:gd name="T78" fmla="*/ 1800 w 1826"/>
                  <a:gd name="T79" fmla="*/ 1133 h 1828"/>
                  <a:gd name="T80" fmla="*/ 1650 w 1826"/>
                  <a:gd name="T81" fmla="*/ 1454 h 1828"/>
                  <a:gd name="T82" fmla="*/ 1394 w 1826"/>
                  <a:gd name="T83" fmla="*/ 1691 h 1828"/>
                  <a:gd name="T84" fmla="*/ 1062 w 1826"/>
                  <a:gd name="T85" fmla="*/ 1815 h 1828"/>
                  <a:gd name="T86" fmla="*/ 690 w 1826"/>
                  <a:gd name="T87" fmla="*/ 1800 h 1828"/>
                  <a:gd name="T88" fmla="*/ 366 w 1826"/>
                  <a:gd name="T89" fmla="*/ 1645 h 1828"/>
                  <a:gd name="T90" fmla="*/ 129 w 1826"/>
                  <a:gd name="T91" fmla="*/ 1381 h 1828"/>
                  <a:gd name="T92" fmla="*/ 13 w 1826"/>
                  <a:gd name="T93" fmla="*/ 1065 h 1828"/>
                  <a:gd name="T94" fmla="*/ 11 w 1826"/>
                  <a:gd name="T95" fmla="*/ 771 h 1828"/>
                  <a:gd name="T96" fmla="*/ 126 w 1826"/>
                  <a:gd name="T97" fmla="*/ 449 h 1828"/>
                  <a:gd name="T98" fmla="*/ 337 w 1826"/>
                  <a:gd name="T99" fmla="*/ 205 h 1828"/>
                  <a:gd name="T100" fmla="*/ 623 w 1826"/>
                  <a:gd name="T101" fmla="*/ 47 h 18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826" h="1828">
                    <a:moveTo>
                      <a:pt x="907" y="267"/>
                    </a:moveTo>
                    <a:lnTo>
                      <a:pt x="888" y="270"/>
                    </a:lnTo>
                    <a:lnTo>
                      <a:pt x="871" y="278"/>
                    </a:lnTo>
                    <a:lnTo>
                      <a:pt x="859" y="292"/>
                    </a:lnTo>
                    <a:lnTo>
                      <a:pt x="850" y="307"/>
                    </a:lnTo>
                    <a:lnTo>
                      <a:pt x="847" y="327"/>
                    </a:lnTo>
                    <a:lnTo>
                      <a:pt x="847" y="377"/>
                    </a:lnTo>
                    <a:lnTo>
                      <a:pt x="812" y="384"/>
                    </a:lnTo>
                    <a:lnTo>
                      <a:pt x="780" y="396"/>
                    </a:lnTo>
                    <a:lnTo>
                      <a:pt x="750" y="409"/>
                    </a:lnTo>
                    <a:lnTo>
                      <a:pt x="723" y="425"/>
                    </a:lnTo>
                    <a:lnTo>
                      <a:pt x="698" y="443"/>
                    </a:lnTo>
                    <a:lnTo>
                      <a:pt x="672" y="469"/>
                    </a:lnTo>
                    <a:lnTo>
                      <a:pt x="650" y="496"/>
                    </a:lnTo>
                    <a:lnTo>
                      <a:pt x="633" y="525"/>
                    </a:lnTo>
                    <a:lnTo>
                      <a:pt x="619" y="557"/>
                    </a:lnTo>
                    <a:lnTo>
                      <a:pt x="609" y="590"/>
                    </a:lnTo>
                    <a:lnTo>
                      <a:pt x="604" y="627"/>
                    </a:lnTo>
                    <a:lnTo>
                      <a:pt x="602" y="664"/>
                    </a:lnTo>
                    <a:lnTo>
                      <a:pt x="604" y="701"/>
                    </a:lnTo>
                    <a:lnTo>
                      <a:pt x="610" y="738"/>
                    </a:lnTo>
                    <a:lnTo>
                      <a:pt x="620" y="771"/>
                    </a:lnTo>
                    <a:lnTo>
                      <a:pt x="635" y="802"/>
                    </a:lnTo>
                    <a:lnTo>
                      <a:pt x="654" y="831"/>
                    </a:lnTo>
                    <a:lnTo>
                      <a:pt x="675" y="856"/>
                    </a:lnTo>
                    <a:lnTo>
                      <a:pt x="700" y="879"/>
                    </a:lnTo>
                    <a:lnTo>
                      <a:pt x="729" y="897"/>
                    </a:lnTo>
                    <a:lnTo>
                      <a:pt x="777" y="920"/>
                    </a:lnTo>
                    <a:lnTo>
                      <a:pt x="826" y="938"/>
                    </a:lnTo>
                    <a:lnTo>
                      <a:pt x="875" y="952"/>
                    </a:lnTo>
                    <a:lnTo>
                      <a:pt x="927" y="965"/>
                    </a:lnTo>
                    <a:lnTo>
                      <a:pt x="952" y="971"/>
                    </a:lnTo>
                    <a:lnTo>
                      <a:pt x="977" y="978"/>
                    </a:lnTo>
                    <a:lnTo>
                      <a:pt x="1001" y="986"/>
                    </a:lnTo>
                    <a:lnTo>
                      <a:pt x="1024" y="997"/>
                    </a:lnTo>
                    <a:lnTo>
                      <a:pt x="1046" y="1009"/>
                    </a:lnTo>
                    <a:lnTo>
                      <a:pt x="1066" y="1024"/>
                    </a:lnTo>
                    <a:lnTo>
                      <a:pt x="1083" y="1041"/>
                    </a:lnTo>
                    <a:lnTo>
                      <a:pt x="1097" y="1062"/>
                    </a:lnTo>
                    <a:lnTo>
                      <a:pt x="1106" y="1085"/>
                    </a:lnTo>
                    <a:lnTo>
                      <a:pt x="1111" y="1112"/>
                    </a:lnTo>
                    <a:lnTo>
                      <a:pt x="1113" y="1141"/>
                    </a:lnTo>
                    <a:lnTo>
                      <a:pt x="1112" y="1170"/>
                    </a:lnTo>
                    <a:lnTo>
                      <a:pt x="1107" y="1196"/>
                    </a:lnTo>
                    <a:lnTo>
                      <a:pt x="1098" y="1221"/>
                    </a:lnTo>
                    <a:lnTo>
                      <a:pt x="1086" y="1243"/>
                    </a:lnTo>
                    <a:lnTo>
                      <a:pt x="1071" y="1264"/>
                    </a:lnTo>
                    <a:lnTo>
                      <a:pt x="1052" y="1281"/>
                    </a:lnTo>
                    <a:lnTo>
                      <a:pt x="1033" y="1296"/>
                    </a:lnTo>
                    <a:lnTo>
                      <a:pt x="1010" y="1308"/>
                    </a:lnTo>
                    <a:lnTo>
                      <a:pt x="986" y="1317"/>
                    </a:lnTo>
                    <a:lnTo>
                      <a:pt x="960" y="1322"/>
                    </a:lnTo>
                    <a:lnTo>
                      <a:pt x="929" y="1324"/>
                    </a:lnTo>
                    <a:lnTo>
                      <a:pt x="899" y="1322"/>
                    </a:lnTo>
                    <a:lnTo>
                      <a:pt x="870" y="1316"/>
                    </a:lnTo>
                    <a:lnTo>
                      <a:pt x="843" y="1305"/>
                    </a:lnTo>
                    <a:lnTo>
                      <a:pt x="818" y="1291"/>
                    </a:lnTo>
                    <a:lnTo>
                      <a:pt x="795" y="1273"/>
                    </a:lnTo>
                    <a:lnTo>
                      <a:pt x="777" y="1254"/>
                    </a:lnTo>
                    <a:lnTo>
                      <a:pt x="762" y="1231"/>
                    </a:lnTo>
                    <a:lnTo>
                      <a:pt x="750" y="1203"/>
                    </a:lnTo>
                    <a:lnTo>
                      <a:pt x="740" y="1169"/>
                    </a:lnTo>
                    <a:lnTo>
                      <a:pt x="732" y="1152"/>
                    </a:lnTo>
                    <a:lnTo>
                      <a:pt x="721" y="1139"/>
                    </a:lnTo>
                    <a:lnTo>
                      <a:pt x="705" y="1129"/>
                    </a:lnTo>
                    <a:lnTo>
                      <a:pt x="689" y="1124"/>
                    </a:lnTo>
                    <a:lnTo>
                      <a:pt x="670" y="1124"/>
                    </a:lnTo>
                    <a:lnTo>
                      <a:pt x="638" y="1130"/>
                    </a:lnTo>
                    <a:lnTo>
                      <a:pt x="623" y="1136"/>
                    </a:lnTo>
                    <a:lnTo>
                      <a:pt x="609" y="1144"/>
                    </a:lnTo>
                    <a:lnTo>
                      <a:pt x="599" y="1155"/>
                    </a:lnTo>
                    <a:lnTo>
                      <a:pt x="591" y="1170"/>
                    </a:lnTo>
                    <a:lnTo>
                      <a:pt x="588" y="1185"/>
                    </a:lnTo>
                    <a:lnTo>
                      <a:pt x="589" y="1202"/>
                    </a:lnTo>
                    <a:lnTo>
                      <a:pt x="600" y="1240"/>
                    </a:lnTo>
                    <a:lnTo>
                      <a:pt x="613" y="1275"/>
                    </a:lnTo>
                    <a:lnTo>
                      <a:pt x="631" y="1308"/>
                    </a:lnTo>
                    <a:lnTo>
                      <a:pt x="655" y="1340"/>
                    </a:lnTo>
                    <a:lnTo>
                      <a:pt x="679" y="1367"/>
                    </a:lnTo>
                    <a:lnTo>
                      <a:pt x="706" y="1389"/>
                    </a:lnTo>
                    <a:lnTo>
                      <a:pt x="735" y="1407"/>
                    </a:lnTo>
                    <a:lnTo>
                      <a:pt x="771" y="1424"/>
                    </a:lnTo>
                    <a:lnTo>
                      <a:pt x="808" y="1436"/>
                    </a:lnTo>
                    <a:lnTo>
                      <a:pt x="847" y="1445"/>
                    </a:lnTo>
                    <a:lnTo>
                      <a:pt x="847" y="1483"/>
                    </a:lnTo>
                    <a:lnTo>
                      <a:pt x="850" y="1501"/>
                    </a:lnTo>
                    <a:lnTo>
                      <a:pt x="859" y="1518"/>
                    </a:lnTo>
                    <a:lnTo>
                      <a:pt x="871" y="1531"/>
                    </a:lnTo>
                    <a:lnTo>
                      <a:pt x="888" y="1540"/>
                    </a:lnTo>
                    <a:lnTo>
                      <a:pt x="907" y="1543"/>
                    </a:lnTo>
                    <a:lnTo>
                      <a:pt x="939" y="1543"/>
                    </a:lnTo>
                    <a:lnTo>
                      <a:pt x="959" y="1540"/>
                    </a:lnTo>
                    <a:lnTo>
                      <a:pt x="976" y="1531"/>
                    </a:lnTo>
                    <a:lnTo>
                      <a:pt x="988" y="1518"/>
                    </a:lnTo>
                    <a:lnTo>
                      <a:pt x="997" y="1501"/>
                    </a:lnTo>
                    <a:lnTo>
                      <a:pt x="1001" y="1483"/>
                    </a:lnTo>
                    <a:lnTo>
                      <a:pt x="1001" y="1446"/>
                    </a:lnTo>
                    <a:lnTo>
                      <a:pt x="1042" y="1436"/>
                    </a:lnTo>
                    <a:lnTo>
                      <a:pt x="1081" y="1422"/>
                    </a:lnTo>
                    <a:lnTo>
                      <a:pt x="1118" y="1403"/>
                    </a:lnTo>
                    <a:lnTo>
                      <a:pt x="1151" y="1380"/>
                    </a:lnTo>
                    <a:lnTo>
                      <a:pt x="1181" y="1353"/>
                    </a:lnTo>
                    <a:lnTo>
                      <a:pt x="1207" y="1322"/>
                    </a:lnTo>
                    <a:lnTo>
                      <a:pt x="1227" y="1289"/>
                    </a:lnTo>
                    <a:lnTo>
                      <a:pt x="1244" y="1254"/>
                    </a:lnTo>
                    <a:lnTo>
                      <a:pt x="1255" y="1215"/>
                    </a:lnTo>
                    <a:lnTo>
                      <a:pt x="1263" y="1175"/>
                    </a:lnTo>
                    <a:lnTo>
                      <a:pt x="1265" y="1132"/>
                    </a:lnTo>
                    <a:lnTo>
                      <a:pt x="1263" y="1093"/>
                    </a:lnTo>
                    <a:lnTo>
                      <a:pt x="1256" y="1056"/>
                    </a:lnTo>
                    <a:lnTo>
                      <a:pt x="1245" y="1020"/>
                    </a:lnTo>
                    <a:lnTo>
                      <a:pt x="1229" y="987"/>
                    </a:lnTo>
                    <a:lnTo>
                      <a:pt x="1210" y="957"/>
                    </a:lnTo>
                    <a:lnTo>
                      <a:pt x="1187" y="930"/>
                    </a:lnTo>
                    <a:lnTo>
                      <a:pt x="1159" y="906"/>
                    </a:lnTo>
                    <a:lnTo>
                      <a:pt x="1127" y="886"/>
                    </a:lnTo>
                    <a:lnTo>
                      <a:pt x="1090" y="867"/>
                    </a:lnTo>
                    <a:lnTo>
                      <a:pt x="1061" y="856"/>
                    </a:lnTo>
                    <a:lnTo>
                      <a:pt x="1031" y="847"/>
                    </a:lnTo>
                    <a:lnTo>
                      <a:pt x="1001" y="840"/>
                    </a:lnTo>
                    <a:lnTo>
                      <a:pt x="969" y="833"/>
                    </a:lnTo>
                    <a:lnTo>
                      <a:pt x="938" y="827"/>
                    </a:lnTo>
                    <a:lnTo>
                      <a:pt x="909" y="820"/>
                    </a:lnTo>
                    <a:lnTo>
                      <a:pt x="879" y="812"/>
                    </a:lnTo>
                    <a:lnTo>
                      <a:pt x="851" y="802"/>
                    </a:lnTo>
                    <a:lnTo>
                      <a:pt x="826" y="788"/>
                    </a:lnTo>
                    <a:lnTo>
                      <a:pt x="803" y="772"/>
                    </a:lnTo>
                    <a:lnTo>
                      <a:pt x="782" y="751"/>
                    </a:lnTo>
                    <a:lnTo>
                      <a:pt x="768" y="730"/>
                    </a:lnTo>
                    <a:lnTo>
                      <a:pt x="757" y="708"/>
                    </a:lnTo>
                    <a:lnTo>
                      <a:pt x="752" y="683"/>
                    </a:lnTo>
                    <a:lnTo>
                      <a:pt x="750" y="655"/>
                    </a:lnTo>
                    <a:lnTo>
                      <a:pt x="752" y="626"/>
                    </a:lnTo>
                    <a:lnTo>
                      <a:pt x="759" y="600"/>
                    </a:lnTo>
                    <a:lnTo>
                      <a:pt x="771" y="576"/>
                    </a:lnTo>
                    <a:lnTo>
                      <a:pt x="787" y="553"/>
                    </a:lnTo>
                    <a:lnTo>
                      <a:pt x="808" y="534"/>
                    </a:lnTo>
                    <a:lnTo>
                      <a:pt x="833" y="519"/>
                    </a:lnTo>
                    <a:lnTo>
                      <a:pt x="861" y="506"/>
                    </a:lnTo>
                    <a:lnTo>
                      <a:pt x="891" y="500"/>
                    </a:lnTo>
                    <a:lnTo>
                      <a:pt x="923" y="497"/>
                    </a:lnTo>
                    <a:lnTo>
                      <a:pt x="952" y="499"/>
                    </a:lnTo>
                    <a:lnTo>
                      <a:pt x="980" y="506"/>
                    </a:lnTo>
                    <a:lnTo>
                      <a:pt x="1006" y="517"/>
                    </a:lnTo>
                    <a:lnTo>
                      <a:pt x="1027" y="530"/>
                    </a:lnTo>
                    <a:lnTo>
                      <a:pt x="1047" y="548"/>
                    </a:lnTo>
                    <a:lnTo>
                      <a:pt x="1059" y="564"/>
                    </a:lnTo>
                    <a:lnTo>
                      <a:pt x="1069" y="583"/>
                    </a:lnTo>
                    <a:lnTo>
                      <a:pt x="1077" y="604"/>
                    </a:lnTo>
                    <a:lnTo>
                      <a:pt x="1085" y="619"/>
                    </a:lnTo>
                    <a:lnTo>
                      <a:pt x="1097" y="631"/>
                    </a:lnTo>
                    <a:lnTo>
                      <a:pt x="1110" y="640"/>
                    </a:lnTo>
                    <a:lnTo>
                      <a:pt x="1127" y="644"/>
                    </a:lnTo>
                    <a:lnTo>
                      <a:pt x="1143" y="644"/>
                    </a:lnTo>
                    <a:lnTo>
                      <a:pt x="1176" y="639"/>
                    </a:lnTo>
                    <a:lnTo>
                      <a:pt x="1193" y="634"/>
                    </a:lnTo>
                    <a:lnTo>
                      <a:pt x="1208" y="625"/>
                    </a:lnTo>
                    <a:lnTo>
                      <a:pt x="1218" y="611"/>
                    </a:lnTo>
                    <a:lnTo>
                      <a:pt x="1225" y="596"/>
                    </a:lnTo>
                    <a:lnTo>
                      <a:pt x="1227" y="578"/>
                    </a:lnTo>
                    <a:lnTo>
                      <a:pt x="1223" y="559"/>
                    </a:lnTo>
                    <a:lnTo>
                      <a:pt x="1209" y="525"/>
                    </a:lnTo>
                    <a:lnTo>
                      <a:pt x="1189" y="493"/>
                    </a:lnTo>
                    <a:lnTo>
                      <a:pt x="1166" y="465"/>
                    </a:lnTo>
                    <a:lnTo>
                      <a:pt x="1139" y="439"/>
                    </a:lnTo>
                    <a:lnTo>
                      <a:pt x="1110" y="418"/>
                    </a:lnTo>
                    <a:lnTo>
                      <a:pt x="1076" y="401"/>
                    </a:lnTo>
                    <a:lnTo>
                      <a:pt x="1040" y="386"/>
                    </a:lnTo>
                    <a:lnTo>
                      <a:pt x="1001" y="377"/>
                    </a:lnTo>
                    <a:lnTo>
                      <a:pt x="1001" y="327"/>
                    </a:lnTo>
                    <a:lnTo>
                      <a:pt x="997" y="307"/>
                    </a:lnTo>
                    <a:lnTo>
                      <a:pt x="988" y="292"/>
                    </a:lnTo>
                    <a:lnTo>
                      <a:pt x="976" y="278"/>
                    </a:lnTo>
                    <a:lnTo>
                      <a:pt x="959" y="270"/>
                    </a:lnTo>
                    <a:lnTo>
                      <a:pt x="939" y="267"/>
                    </a:lnTo>
                    <a:lnTo>
                      <a:pt x="907" y="267"/>
                    </a:lnTo>
                    <a:close/>
                    <a:moveTo>
                      <a:pt x="914" y="0"/>
                    </a:moveTo>
                    <a:lnTo>
                      <a:pt x="988" y="3"/>
                    </a:lnTo>
                    <a:lnTo>
                      <a:pt x="1062" y="12"/>
                    </a:lnTo>
                    <a:lnTo>
                      <a:pt x="1133" y="27"/>
                    </a:lnTo>
                    <a:lnTo>
                      <a:pt x="1201" y="46"/>
                    </a:lnTo>
                    <a:lnTo>
                      <a:pt x="1269" y="72"/>
                    </a:lnTo>
                    <a:lnTo>
                      <a:pt x="1333" y="102"/>
                    </a:lnTo>
                    <a:lnTo>
                      <a:pt x="1394" y="136"/>
                    </a:lnTo>
                    <a:lnTo>
                      <a:pt x="1452" y="176"/>
                    </a:lnTo>
                    <a:lnTo>
                      <a:pt x="1507" y="220"/>
                    </a:lnTo>
                    <a:lnTo>
                      <a:pt x="1559" y="268"/>
                    </a:lnTo>
                    <a:lnTo>
                      <a:pt x="1606" y="319"/>
                    </a:lnTo>
                    <a:lnTo>
                      <a:pt x="1650" y="374"/>
                    </a:lnTo>
                    <a:lnTo>
                      <a:pt x="1689" y="433"/>
                    </a:lnTo>
                    <a:lnTo>
                      <a:pt x="1724" y="494"/>
                    </a:lnTo>
                    <a:lnTo>
                      <a:pt x="1755" y="558"/>
                    </a:lnTo>
                    <a:lnTo>
                      <a:pt x="1779" y="625"/>
                    </a:lnTo>
                    <a:lnTo>
                      <a:pt x="1800" y="694"/>
                    </a:lnTo>
                    <a:lnTo>
                      <a:pt x="1815" y="766"/>
                    </a:lnTo>
                    <a:lnTo>
                      <a:pt x="1823" y="839"/>
                    </a:lnTo>
                    <a:lnTo>
                      <a:pt x="1826" y="914"/>
                    </a:lnTo>
                    <a:lnTo>
                      <a:pt x="1823" y="988"/>
                    </a:lnTo>
                    <a:lnTo>
                      <a:pt x="1815" y="1062"/>
                    </a:lnTo>
                    <a:lnTo>
                      <a:pt x="1800" y="1133"/>
                    </a:lnTo>
                    <a:lnTo>
                      <a:pt x="1779" y="1203"/>
                    </a:lnTo>
                    <a:lnTo>
                      <a:pt x="1755" y="1269"/>
                    </a:lnTo>
                    <a:lnTo>
                      <a:pt x="1724" y="1333"/>
                    </a:lnTo>
                    <a:lnTo>
                      <a:pt x="1689" y="1396"/>
                    </a:lnTo>
                    <a:lnTo>
                      <a:pt x="1650" y="1454"/>
                    </a:lnTo>
                    <a:lnTo>
                      <a:pt x="1606" y="1509"/>
                    </a:lnTo>
                    <a:lnTo>
                      <a:pt x="1559" y="1559"/>
                    </a:lnTo>
                    <a:lnTo>
                      <a:pt x="1507" y="1607"/>
                    </a:lnTo>
                    <a:lnTo>
                      <a:pt x="1452" y="1652"/>
                    </a:lnTo>
                    <a:lnTo>
                      <a:pt x="1394" y="1691"/>
                    </a:lnTo>
                    <a:lnTo>
                      <a:pt x="1333" y="1725"/>
                    </a:lnTo>
                    <a:lnTo>
                      <a:pt x="1269" y="1755"/>
                    </a:lnTo>
                    <a:lnTo>
                      <a:pt x="1201" y="1781"/>
                    </a:lnTo>
                    <a:lnTo>
                      <a:pt x="1133" y="1801"/>
                    </a:lnTo>
                    <a:lnTo>
                      <a:pt x="1062" y="1815"/>
                    </a:lnTo>
                    <a:lnTo>
                      <a:pt x="988" y="1825"/>
                    </a:lnTo>
                    <a:lnTo>
                      <a:pt x="914" y="1828"/>
                    </a:lnTo>
                    <a:lnTo>
                      <a:pt x="837" y="1825"/>
                    </a:lnTo>
                    <a:lnTo>
                      <a:pt x="762" y="1815"/>
                    </a:lnTo>
                    <a:lnTo>
                      <a:pt x="690" y="1800"/>
                    </a:lnTo>
                    <a:lnTo>
                      <a:pt x="619" y="1779"/>
                    </a:lnTo>
                    <a:lnTo>
                      <a:pt x="552" y="1753"/>
                    </a:lnTo>
                    <a:lnTo>
                      <a:pt x="487" y="1722"/>
                    </a:lnTo>
                    <a:lnTo>
                      <a:pt x="425" y="1686"/>
                    </a:lnTo>
                    <a:lnTo>
                      <a:pt x="366" y="1645"/>
                    </a:lnTo>
                    <a:lnTo>
                      <a:pt x="311" y="1600"/>
                    </a:lnTo>
                    <a:lnTo>
                      <a:pt x="259" y="1551"/>
                    </a:lnTo>
                    <a:lnTo>
                      <a:pt x="211" y="1498"/>
                    </a:lnTo>
                    <a:lnTo>
                      <a:pt x="168" y="1441"/>
                    </a:lnTo>
                    <a:lnTo>
                      <a:pt x="129" y="1381"/>
                    </a:lnTo>
                    <a:lnTo>
                      <a:pt x="94" y="1318"/>
                    </a:lnTo>
                    <a:lnTo>
                      <a:pt x="65" y="1252"/>
                    </a:lnTo>
                    <a:lnTo>
                      <a:pt x="44" y="1191"/>
                    </a:lnTo>
                    <a:lnTo>
                      <a:pt x="26" y="1129"/>
                    </a:lnTo>
                    <a:lnTo>
                      <a:pt x="13" y="1065"/>
                    </a:lnTo>
                    <a:lnTo>
                      <a:pt x="4" y="1000"/>
                    </a:lnTo>
                    <a:lnTo>
                      <a:pt x="1" y="932"/>
                    </a:lnTo>
                    <a:lnTo>
                      <a:pt x="0" y="914"/>
                    </a:lnTo>
                    <a:lnTo>
                      <a:pt x="3" y="841"/>
                    </a:lnTo>
                    <a:lnTo>
                      <a:pt x="11" y="771"/>
                    </a:lnTo>
                    <a:lnTo>
                      <a:pt x="25" y="702"/>
                    </a:lnTo>
                    <a:lnTo>
                      <a:pt x="44" y="636"/>
                    </a:lnTo>
                    <a:lnTo>
                      <a:pt x="66" y="572"/>
                    </a:lnTo>
                    <a:lnTo>
                      <a:pt x="94" y="510"/>
                    </a:lnTo>
                    <a:lnTo>
                      <a:pt x="126" y="449"/>
                    </a:lnTo>
                    <a:lnTo>
                      <a:pt x="163" y="392"/>
                    </a:lnTo>
                    <a:lnTo>
                      <a:pt x="203" y="339"/>
                    </a:lnTo>
                    <a:lnTo>
                      <a:pt x="248" y="288"/>
                    </a:lnTo>
                    <a:lnTo>
                      <a:pt x="291" y="245"/>
                    </a:lnTo>
                    <a:lnTo>
                      <a:pt x="337" y="205"/>
                    </a:lnTo>
                    <a:lnTo>
                      <a:pt x="385" y="168"/>
                    </a:lnTo>
                    <a:lnTo>
                      <a:pt x="437" y="134"/>
                    </a:lnTo>
                    <a:lnTo>
                      <a:pt x="490" y="103"/>
                    </a:lnTo>
                    <a:lnTo>
                      <a:pt x="555" y="73"/>
                    </a:lnTo>
                    <a:lnTo>
                      <a:pt x="623" y="47"/>
                    </a:lnTo>
                    <a:lnTo>
                      <a:pt x="692" y="27"/>
                    </a:lnTo>
                    <a:lnTo>
                      <a:pt x="763" y="12"/>
                    </a:lnTo>
                    <a:lnTo>
                      <a:pt x="838" y="3"/>
                    </a:lnTo>
                    <a:lnTo>
                      <a:pt x="91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304189" y="1986427"/>
              <a:ext cx="272000" cy="305846"/>
              <a:chOff x="-985838" y="2259013"/>
              <a:chExt cx="425450" cy="477838"/>
            </a:xfrm>
            <a:solidFill>
              <a:schemeClr val="tx1"/>
            </a:solidFill>
          </p:grpSpPr>
          <p:sp>
            <p:nvSpPr>
              <p:cNvPr id="140" name="Freeform 82"/>
              <p:cNvSpPr>
                <a:spLocks/>
              </p:cNvSpPr>
              <p:nvPr/>
            </p:nvSpPr>
            <p:spPr bwMode="auto">
              <a:xfrm>
                <a:off x="-981076" y="2259013"/>
                <a:ext cx="420688" cy="477838"/>
              </a:xfrm>
              <a:custGeom>
                <a:avLst/>
                <a:gdLst>
                  <a:gd name="T0" fmla="*/ 2763 w 2912"/>
                  <a:gd name="T1" fmla="*/ 0 h 3309"/>
                  <a:gd name="T2" fmla="*/ 2820 w 2912"/>
                  <a:gd name="T3" fmla="*/ 12 h 3309"/>
                  <a:gd name="T4" fmla="*/ 2868 w 2912"/>
                  <a:gd name="T5" fmla="*/ 44 h 3309"/>
                  <a:gd name="T6" fmla="*/ 2900 w 2912"/>
                  <a:gd name="T7" fmla="*/ 92 h 3309"/>
                  <a:gd name="T8" fmla="*/ 2912 w 2912"/>
                  <a:gd name="T9" fmla="*/ 151 h 3309"/>
                  <a:gd name="T10" fmla="*/ 2902 w 2912"/>
                  <a:gd name="T11" fmla="*/ 203 h 3309"/>
                  <a:gd name="T12" fmla="*/ 2876 w 2912"/>
                  <a:gd name="T13" fmla="*/ 248 h 3309"/>
                  <a:gd name="T14" fmla="*/ 2837 w 2912"/>
                  <a:gd name="T15" fmla="*/ 280 h 3309"/>
                  <a:gd name="T16" fmla="*/ 2835 w 2912"/>
                  <a:gd name="T17" fmla="*/ 2050 h 3309"/>
                  <a:gd name="T18" fmla="*/ 2815 w 2912"/>
                  <a:gd name="T19" fmla="*/ 2083 h 3309"/>
                  <a:gd name="T20" fmla="*/ 2782 w 2912"/>
                  <a:gd name="T21" fmla="*/ 2103 h 3309"/>
                  <a:gd name="T22" fmla="*/ 2153 w 2912"/>
                  <a:gd name="T23" fmla="*/ 2105 h 3309"/>
                  <a:gd name="T24" fmla="*/ 2426 w 2912"/>
                  <a:gd name="T25" fmla="*/ 3146 h 3309"/>
                  <a:gd name="T26" fmla="*/ 2421 w 2912"/>
                  <a:gd name="T27" fmla="*/ 3198 h 3309"/>
                  <a:gd name="T28" fmla="*/ 2400 w 2912"/>
                  <a:gd name="T29" fmla="*/ 3245 h 3309"/>
                  <a:gd name="T30" fmla="*/ 2364 w 2912"/>
                  <a:gd name="T31" fmla="*/ 3282 h 3309"/>
                  <a:gd name="T32" fmla="*/ 2315 w 2912"/>
                  <a:gd name="T33" fmla="*/ 3304 h 3309"/>
                  <a:gd name="T34" fmla="*/ 2277 w 2912"/>
                  <a:gd name="T35" fmla="*/ 3309 h 3309"/>
                  <a:gd name="T36" fmla="*/ 2223 w 2912"/>
                  <a:gd name="T37" fmla="*/ 3298 h 3309"/>
                  <a:gd name="T38" fmla="*/ 2176 w 2912"/>
                  <a:gd name="T39" fmla="*/ 3269 h 3309"/>
                  <a:gd name="T40" fmla="*/ 2143 w 2912"/>
                  <a:gd name="T41" fmla="*/ 3224 h 3309"/>
                  <a:gd name="T42" fmla="*/ 1864 w 2912"/>
                  <a:gd name="T43" fmla="*/ 2181 h 3309"/>
                  <a:gd name="T44" fmla="*/ 779 w 2912"/>
                  <a:gd name="T45" fmla="*/ 3197 h 3309"/>
                  <a:gd name="T46" fmla="*/ 756 w 2912"/>
                  <a:gd name="T47" fmla="*/ 3245 h 3309"/>
                  <a:gd name="T48" fmla="*/ 720 w 2912"/>
                  <a:gd name="T49" fmla="*/ 3282 h 3309"/>
                  <a:gd name="T50" fmla="*/ 673 w 2912"/>
                  <a:gd name="T51" fmla="*/ 3303 h 3309"/>
                  <a:gd name="T52" fmla="*/ 623 w 2912"/>
                  <a:gd name="T53" fmla="*/ 3309 h 3309"/>
                  <a:gd name="T54" fmla="*/ 570 w 2912"/>
                  <a:gd name="T55" fmla="*/ 3295 h 3309"/>
                  <a:gd name="T56" fmla="*/ 528 w 2912"/>
                  <a:gd name="T57" fmla="*/ 3265 h 3309"/>
                  <a:gd name="T58" fmla="*/ 499 w 2912"/>
                  <a:gd name="T59" fmla="*/ 3222 h 3309"/>
                  <a:gd name="T60" fmla="*/ 486 w 2912"/>
                  <a:gd name="T61" fmla="*/ 3173 h 3309"/>
                  <a:gd name="T62" fmla="*/ 491 w 2912"/>
                  <a:gd name="T63" fmla="*/ 3119 h 3309"/>
                  <a:gd name="T64" fmla="*/ 627 w 2912"/>
                  <a:gd name="T65" fmla="*/ 2105 h 3309"/>
                  <a:gd name="T66" fmla="*/ 715 w 2912"/>
                  <a:gd name="T67" fmla="*/ 2009 h 3309"/>
                  <a:gd name="T68" fmla="*/ 2688 w 2912"/>
                  <a:gd name="T69" fmla="*/ 1956 h 3309"/>
                  <a:gd name="T70" fmla="*/ 223 w 2912"/>
                  <a:gd name="T71" fmla="*/ 301 h 3309"/>
                  <a:gd name="T72" fmla="*/ 181 w 2912"/>
                  <a:gd name="T73" fmla="*/ 1915 h 3309"/>
                  <a:gd name="T74" fmla="*/ 107 w 2912"/>
                  <a:gd name="T75" fmla="*/ 1984 h 3309"/>
                  <a:gd name="T76" fmla="*/ 75 w 2912"/>
                  <a:gd name="T77" fmla="*/ 280 h 3309"/>
                  <a:gd name="T78" fmla="*/ 35 w 2912"/>
                  <a:gd name="T79" fmla="*/ 248 h 3309"/>
                  <a:gd name="T80" fmla="*/ 9 w 2912"/>
                  <a:gd name="T81" fmla="*/ 203 h 3309"/>
                  <a:gd name="T82" fmla="*/ 0 w 2912"/>
                  <a:gd name="T83" fmla="*/ 151 h 3309"/>
                  <a:gd name="T84" fmla="*/ 12 w 2912"/>
                  <a:gd name="T85" fmla="*/ 92 h 3309"/>
                  <a:gd name="T86" fmla="*/ 44 w 2912"/>
                  <a:gd name="T87" fmla="*/ 44 h 3309"/>
                  <a:gd name="T88" fmla="*/ 91 w 2912"/>
                  <a:gd name="T89" fmla="*/ 12 h 3309"/>
                  <a:gd name="T90" fmla="*/ 149 w 2912"/>
                  <a:gd name="T91" fmla="*/ 0 h 3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12" h="3309">
                    <a:moveTo>
                      <a:pt x="149" y="0"/>
                    </a:moveTo>
                    <a:lnTo>
                      <a:pt x="2763" y="0"/>
                    </a:lnTo>
                    <a:lnTo>
                      <a:pt x="2793" y="3"/>
                    </a:lnTo>
                    <a:lnTo>
                      <a:pt x="2820" y="12"/>
                    </a:lnTo>
                    <a:lnTo>
                      <a:pt x="2846" y="26"/>
                    </a:lnTo>
                    <a:lnTo>
                      <a:pt x="2868" y="44"/>
                    </a:lnTo>
                    <a:lnTo>
                      <a:pt x="2887" y="67"/>
                    </a:lnTo>
                    <a:lnTo>
                      <a:pt x="2900" y="92"/>
                    </a:lnTo>
                    <a:lnTo>
                      <a:pt x="2909" y="121"/>
                    </a:lnTo>
                    <a:lnTo>
                      <a:pt x="2912" y="151"/>
                    </a:lnTo>
                    <a:lnTo>
                      <a:pt x="2909" y="178"/>
                    </a:lnTo>
                    <a:lnTo>
                      <a:pt x="2902" y="203"/>
                    </a:lnTo>
                    <a:lnTo>
                      <a:pt x="2892" y="227"/>
                    </a:lnTo>
                    <a:lnTo>
                      <a:pt x="2876" y="248"/>
                    </a:lnTo>
                    <a:lnTo>
                      <a:pt x="2859" y="266"/>
                    </a:lnTo>
                    <a:lnTo>
                      <a:pt x="2837" y="280"/>
                    </a:lnTo>
                    <a:lnTo>
                      <a:pt x="2837" y="2030"/>
                    </a:lnTo>
                    <a:lnTo>
                      <a:pt x="2835" y="2050"/>
                    </a:lnTo>
                    <a:lnTo>
                      <a:pt x="2827" y="2069"/>
                    </a:lnTo>
                    <a:lnTo>
                      <a:pt x="2815" y="2083"/>
                    </a:lnTo>
                    <a:lnTo>
                      <a:pt x="2800" y="2096"/>
                    </a:lnTo>
                    <a:lnTo>
                      <a:pt x="2782" y="2103"/>
                    </a:lnTo>
                    <a:lnTo>
                      <a:pt x="2763" y="2105"/>
                    </a:lnTo>
                    <a:lnTo>
                      <a:pt x="2153" y="2105"/>
                    </a:lnTo>
                    <a:lnTo>
                      <a:pt x="2422" y="3119"/>
                    </a:lnTo>
                    <a:lnTo>
                      <a:pt x="2426" y="3146"/>
                    </a:lnTo>
                    <a:lnTo>
                      <a:pt x="2426" y="3172"/>
                    </a:lnTo>
                    <a:lnTo>
                      <a:pt x="2421" y="3198"/>
                    </a:lnTo>
                    <a:lnTo>
                      <a:pt x="2413" y="3222"/>
                    </a:lnTo>
                    <a:lnTo>
                      <a:pt x="2400" y="3245"/>
                    </a:lnTo>
                    <a:lnTo>
                      <a:pt x="2384" y="3265"/>
                    </a:lnTo>
                    <a:lnTo>
                      <a:pt x="2364" y="3282"/>
                    </a:lnTo>
                    <a:lnTo>
                      <a:pt x="2341" y="3295"/>
                    </a:lnTo>
                    <a:lnTo>
                      <a:pt x="2315" y="3304"/>
                    </a:lnTo>
                    <a:lnTo>
                      <a:pt x="2297" y="3308"/>
                    </a:lnTo>
                    <a:lnTo>
                      <a:pt x="2277" y="3309"/>
                    </a:lnTo>
                    <a:lnTo>
                      <a:pt x="2249" y="3307"/>
                    </a:lnTo>
                    <a:lnTo>
                      <a:pt x="2223" y="3298"/>
                    </a:lnTo>
                    <a:lnTo>
                      <a:pt x="2199" y="3286"/>
                    </a:lnTo>
                    <a:lnTo>
                      <a:pt x="2176" y="3269"/>
                    </a:lnTo>
                    <a:lnTo>
                      <a:pt x="2157" y="3249"/>
                    </a:lnTo>
                    <a:lnTo>
                      <a:pt x="2143" y="3224"/>
                    </a:lnTo>
                    <a:lnTo>
                      <a:pt x="2133" y="3197"/>
                    </a:lnTo>
                    <a:lnTo>
                      <a:pt x="1864" y="2181"/>
                    </a:lnTo>
                    <a:lnTo>
                      <a:pt x="1048" y="2181"/>
                    </a:lnTo>
                    <a:lnTo>
                      <a:pt x="779" y="3197"/>
                    </a:lnTo>
                    <a:lnTo>
                      <a:pt x="770" y="3223"/>
                    </a:lnTo>
                    <a:lnTo>
                      <a:pt x="756" y="3245"/>
                    </a:lnTo>
                    <a:lnTo>
                      <a:pt x="740" y="3265"/>
                    </a:lnTo>
                    <a:lnTo>
                      <a:pt x="720" y="3282"/>
                    </a:lnTo>
                    <a:lnTo>
                      <a:pt x="698" y="3295"/>
                    </a:lnTo>
                    <a:lnTo>
                      <a:pt x="673" y="3303"/>
                    </a:lnTo>
                    <a:lnTo>
                      <a:pt x="649" y="3309"/>
                    </a:lnTo>
                    <a:lnTo>
                      <a:pt x="623" y="3309"/>
                    </a:lnTo>
                    <a:lnTo>
                      <a:pt x="596" y="3304"/>
                    </a:lnTo>
                    <a:lnTo>
                      <a:pt x="570" y="3295"/>
                    </a:lnTo>
                    <a:lnTo>
                      <a:pt x="547" y="3282"/>
                    </a:lnTo>
                    <a:lnTo>
                      <a:pt x="528" y="3265"/>
                    </a:lnTo>
                    <a:lnTo>
                      <a:pt x="512" y="3245"/>
                    </a:lnTo>
                    <a:lnTo>
                      <a:pt x="499" y="3222"/>
                    </a:lnTo>
                    <a:lnTo>
                      <a:pt x="491" y="3198"/>
                    </a:lnTo>
                    <a:lnTo>
                      <a:pt x="486" y="3173"/>
                    </a:lnTo>
                    <a:lnTo>
                      <a:pt x="486" y="3146"/>
                    </a:lnTo>
                    <a:lnTo>
                      <a:pt x="491" y="3119"/>
                    </a:lnTo>
                    <a:lnTo>
                      <a:pt x="758" y="2105"/>
                    </a:lnTo>
                    <a:lnTo>
                      <a:pt x="627" y="2105"/>
                    </a:lnTo>
                    <a:lnTo>
                      <a:pt x="669" y="2059"/>
                    </a:lnTo>
                    <a:lnTo>
                      <a:pt x="715" y="2009"/>
                    </a:lnTo>
                    <a:lnTo>
                      <a:pt x="763" y="1956"/>
                    </a:lnTo>
                    <a:lnTo>
                      <a:pt x="2688" y="1956"/>
                    </a:lnTo>
                    <a:lnTo>
                      <a:pt x="2688" y="301"/>
                    </a:lnTo>
                    <a:lnTo>
                      <a:pt x="223" y="301"/>
                    </a:lnTo>
                    <a:lnTo>
                      <a:pt x="223" y="1875"/>
                    </a:lnTo>
                    <a:lnTo>
                      <a:pt x="181" y="1915"/>
                    </a:lnTo>
                    <a:lnTo>
                      <a:pt x="142" y="1950"/>
                    </a:lnTo>
                    <a:lnTo>
                      <a:pt x="107" y="1984"/>
                    </a:lnTo>
                    <a:lnTo>
                      <a:pt x="75" y="2013"/>
                    </a:lnTo>
                    <a:lnTo>
                      <a:pt x="75" y="280"/>
                    </a:lnTo>
                    <a:lnTo>
                      <a:pt x="54" y="266"/>
                    </a:lnTo>
                    <a:lnTo>
                      <a:pt x="35" y="248"/>
                    </a:lnTo>
                    <a:lnTo>
                      <a:pt x="21" y="227"/>
                    </a:lnTo>
                    <a:lnTo>
                      <a:pt x="9" y="203"/>
                    </a:lnTo>
                    <a:lnTo>
                      <a:pt x="2" y="178"/>
                    </a:lnTo>
                    <a:lnTo>
                      <a:pt x="0" y="151"/>
                    </a:lnTo>
                    <a:lnTo>
                      <a:pt x="3" y="121"/>
                    </a:lnTo>
                    <a:lnTo>
                      <a:pt x="12" y="92"/>
                    </a:lnTo>
                    <a:lnTo>
                      <a:pt x="25" y="67"/>
                    </a:lnTo>
                    <a:lnTo>
                      <a:pt x="44" y="44"/>
                    </a:lnTo>
                    <a:lnTo>
                      <a:pt x="65" y="26"/>
                    </a:lnTo>
                    <a:lnTo>
                      <a:pt x="91" y="12"/>
                    </a:lnTo>
                    <a:lnTo>
                      <a:pt x="119" y="3"/>
                    </a:lnTo>
                    <a:lnTo>
                      <a:pt x="1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83"/>
              <p:cNvSpPr>
                <a:spLocks/>
              </p:cNvSpPr>
              <p:nvPr/>
            </p:nvSpPr>
            <p:spPr bwMode="auto">
              <a:xfrm>
                <a:off x="-796926" y="2397125"/>
                <a:ext cx="42863" cy="125413"/>
              </a:xfrm>
              <a:custGeom>
                <a:avLst/>
                <a:gdLst>
                  <a:gd name="T0" fmla="*/ 150 w 299"/>
                  <a:gd name="T1" fmla="*/ 0 h 864"/>
                  <a:gd name="T2" fmla="*/ 180 w 299"/>
                  <a:gd name="T3" fmla="*/ 3 h 864"/>
                  <a:gd name="T4" fmla="*/ 208 w 299"/>
                  <a:gd name="T5" fmla="*/ 12 h 864"/>
                  <a:gd name="T6" fmla="*/ 233 w 299"/>
                  <a:gd name="T7" fmla="*/ 25 h 864"/>
                  <a:gd name="T8" fmla="*/ 255 w 299"/>
                  <a:gd name="T9" fmla="*/ 44 h 864"/>
                  <a:gd name="T10" fmla="*/ 273 w 299"/>
                  <a:gd name="T11" fmla="*/ 67 h 864"/>
                  <a:gd name="T12" fmla="*/ 287 w 299"/>
                  <a:gd name="T13" fmla="*/ 92 h 864"/>
                  <a:gd name="T14" fmla="*/ 296 w 299"/>
                  <a:gd name="T15" fmla="*/ 120 h 864"/>
                  <a:gd name="T16" fmla="*/ 299 w 299"/>
                  <a:gd name="T17" fmla="*/ 151 h 864"/>
                  <a:gd name="T18" fmla="*/ 299 w 299"/>
                  <a:gd name="T19" fmla="*/ 715 h 864"/>
                  <a:gd name="T20" fmla="*/ 296 w 299"/>
                  <a:gd name="T21" fmla="*/ 745 h 864"/>
                  <a:gd name="T22" fmla="*/ 287 w 299"/>
                  <a:gd name="T23" fmla="*/ 773 h 864"/>
                  <a:gd name="T24" fmla="*/ 273 w 299"/>
                  <a:gd name="T25" fmla="*/ 799 h 864"/>
                  <a:gd name="T26" fmla="*/ 255 w 299"/>
                  <a:gd name="T27" fmla="*/ 821 h 864"/>
                  <a:gd name="T28" fmla="*/ 233 w 299"/>
                  <a:gd name="T29" fmla="*/ 840 h 864"/>
                  <a:gd name="T30" fmla="*/ 208 w 299"/>
                  <a:gd name="T31" fmla="*/ 853 h 864"/>
                  <a:gd name="T32" fmla="*/ 180 w 299"/>
                  <a:gd name="T33" fmla="*/ 861 h 864"/>
                  <a:gd name="T34" fmla="*/ 150 w 299"/>
                  <a:gd name="T35" fmla="*/ 864 h 864"/>
                  <a:gd name="T36" fmla="*/ 119 w 299"/>
                  <a:gd name="T37" fmla="*/ 861 h 864"/>
                  <a:gd name="T38" fmla="*/ 91 w 299"/>
                  <a:gd name="T39" fmla="*/ 853 h 864"/>
                  <a:gd name="T40" fmla="*/ 66 w 299"/>
                  <a:gd name="T41" fmla="*/ 840 h 864"/>
                  <a:gd name="T42" fmla="*/ 44 w 299"/>
                  <a:gd name="T43" fmla="*/ 821 h 864"/>
                  <a:gd name="T44" fmla="*/ 26 w 299"/>
                  <a:gd name="T45" fmla="*/ 799 h 864"/>
                  <a:gd name="T46" fmla="*/ 12 w 299"/>
                  <a:gd name="T47" fmla="*/ 773 h 864"/>
                  <a:gd name="T48" fmla="*/ 3 w 299"/>
                  <a:gd name="T49" fmla="*/ 745 h 864"/>
                  <a:gd name="T50" fmla="*/ 0 w 299"/>
                  <a:gd name="T51" fmla="*/ 715 h 864"/>
                  <a:gd name="T52" fmla="*/ 0 w 299"/>
                  <a:gd name="T53" fmla="*/ 151 h 864"/>
                  <a:gd name="T54" fmla="*/ 3 w 299"/>
                  <a:gd name="T55" fmla="*/ 120 h 864"/>
                  <a:gd name="T56" fmla="*/ 12 w 299"/>
                  <a:gd name="T57" fmla="*/ 92 h 864"/>
                  <a:gd name="T58" fmla="*/ 26 w 299"/>
                  <a:gd name="T59" fmla="*/ 67 h 864"/>
                  <a:gd name="T60" fmla="*/ 44 w 299"/>
                  <a:gd name="T61" fmla="*/ 44 h 864"/>
                  <a:gd name="T62" fmla="*/ 66 w 299"/>
                  <a:gd name="T63" fmla="*/ 25 h 864"/>
                  <a:gd name="T64" fmla="*/ 91 w 299"/>
                  <a:gd name="T65" fmla="*/ 12 h 864"/>
                  <a:gd name="T66" fmla="*/ 119 w 299"/>
                  <a:gd name="T67" fmla="*/ 3 h 864"/>
                  <a:gd name="T68" fmla="*/ 150 w 299"/>
                  <a:gd name="T69" fmla="*/ 0 h 8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99" h="864">
                    <a:moveTo>
                      <a:pt x="150" y="0"/>
                    </a:moveTo>
                    <a:lnTo>
                      <a:pt x="180" y="3"/>
                    </a:lnTo>
                    <a:lnTo>
                      <a:pt x="208" y="12"/>
                    </a:lnTo>
                    <a:lnTo>
                      <a:pt x="233" y="25"/>
                    </a:lnTo>
                    <a:lnTo>
                      <a:pt x="255" y="44"/>
                    </a:lnTo>
                    <a:lnTo>
                      <a:pt x="273" y="67"/>
                    </a:lnTo>
                    <a:lnTo>
                      <a:pt x="287" y="92"/>
                    </a:lnTo>
                    <a:lnTo>
                      <a:pt x="296" y="120"/>
                    </a:lnTo>
                    <a:lnTo>
                      <a:pt x="299" y="151"/>
                    </a:lnTo>
                    <a:lnTo>
                      <a:pt x="299" y="715"/>
                    </a:lnTo>
                    <a:lnTo>
                      <a:pt x="296" y="745"/>
                    </a:lnTo>
                    <a:lnTo>
                      <a:pt x="287" y="773"/>
                    </a:lnTo>
                    <a:lnTo>
                      <a:pt x="273" y="799"/>
                    </a:lnTo>
                    <a:lnTo>
                      <a:pt x="255" y="821"/>
                    </a:lnTo>
                    <a:lnTo>
                      <a:pt x="233" y="840"/>
                    </a:lnTo>
                    <a:lnTo>
                      <a:pt x="208" y="853"/>
                    </a:lnTo>
                    <a:lnTo>
                      <a:pt x="180" y="861"/>
                    </a:lnTo>
                    <a:lnTo>
                      <a:pt x="150" y="864"/>
                    </a:lnTo>
                    <a:lnTo>
                      <a:pt x="119" y="861"/>
                    </a:lnTo>
                    <a:lnTo>
                      <a:pt x="91" y="853"/>
                    </a:lnTo>
                    <a:lnTo>
                      <a:pt x="66" y="840"/>
                    </a:lnTo>
                    <a:lnTo>
                      <a:pt x="44" y="821"/>
                    </a:lnTo>
                    <a:lnTo>
                      <a:pt x="26" y="799"/>
                    </a:lnTo>
                    <a:lnTo>
                      <a:pt x="12" y="773"/>
                    </a:lnTo>
                    <a:lnTo>
                      <a:pt x="3" y="745"/>
                    </a:lnTo>
                    <a:lnTo>
                      <a:pt x="0" y="715"/>
                    </a:lnTo>
                    <a:lnTo>
                      <a:pt x="0" y="151"/>
                    </a:lnTo>
                    <a:lnTo>
                      <a:pt x="3" y="120"/>
                    </a:lnTo>
                    <a:lnTo>
                      <a:pt x="12" y="92"/>
                    </a:lnTo>
                    <a:lnTo>
                      <a:pt x="26" y="67"/>
                    </a:lnTo>
                    <a:lnTo>
                      <a:pt x="44" y="44"/>
                    </a:lnTo>
                    <a:lnTo>
                      <a:pt x="66" y="25"/>
                    </a:lnTo>
                    <a:lnTo>
                      <a:pt x="91" y="12"/>
                    </a:lnTo>
                    <a:lnTo>
                      <a:pt x="119" y="3"/>
                    </a:lnTo>
                    <a:lnTo>
                      <a:pt x="1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84"/>
              <p:cNvSpPr>
                <a:spLocks/>
              </p:cNvSpPr>
              <p:nvPr/>
            </p:nvSpPr>
            <p:spPr bwMode="auto">
              <a:xfrm>
                <a:off x="-727076" y="2322513"/>
                <a:ext cx="42863" cy="200025"/>
              </a:xfrm>
              <a:custGeom>
                <a:avLst/>
                <a:gdLst>
                  <a:gd name="T0" fmla="*/ 149 w 298"/>
                  <a:gd name="T1" fmla="*/ 0 h 1390"/>
                  <a:gd name="T2" fmla="*/ 179 w 298"/>
                  <a:gd name="T3" fmla="*/ 3 h 1390"/>
                  <a:gd name="T4" fmla="*/ 207 w 298"/>
                  <a:gd name="T5" fmla="*/ 11 h 1390"/>
                  <a:gd name="T6" fmla="*/ 232 w 298"/>
                  <a:gd name="T7" fmla="*/ 25 h 1390"/>
                  <a:gd name="T8" fmla="*/ 255 w 298"/>
                  <a:gd name="T9" fmla="*/ 44 h 1390"/>
                  <a:gd name="T10" fmla="*/ 272 w 298"/>
                  <a:gd name="T11" fmla="*/ 66 h 1390"/>
                  <a:gd name="T12" fmla="*/ 287 w 298"/>
                  <a:gd name="T13" fmla="*/ 92 h 1390"/>
                  <a:gd name="T14" fmla="*/ 295 w 298"/>
                  <a:gd name="T15" fmla="*/ 120 h 1390"/>
                  <a:gd name="T16" fmla="*/ 298 w 298"/>
                  <a:gd name="T17" fmla="*/ 150 h 1390"/>
                  <a:gd name="T18" fmla="*/ 298 w 298"/>
                  <a:gd name="T19" fmla="*/ 1241 h 1390"/>
                  <a:gd name="T20" fmla="*/ 295 w 298"/>
                  <a:gd name="T21" fmla="*/ 1271 h 1390"/>
                  <a:gd name="T22" fmla="*/ 287 w 298"/>
                  <a:gd name="T23" fmla="*/ 1299 h 1390"/>
                  <a:gd name="T24" fmla="*/ 272 w 298"/>
                  <a:gd name="T25" fmla="*/ 1325 h 1390"/>
                  <a:gd name="T26" fmla="*/ 255 w 298"/>
                  <a:gd name="T27" fmla="*/ 1347 h 1390"/>
                  <a:gd name="T28" fmla="*/ 232 w 298"/>
                  <a:gd name="T29" fmla="*/ 1366 h 1390"/>
                  <a:gd name="T30" fmla="*/ 207 w 298"/>
                  <a:gd name="T31" fmla="*/ 1379 h 1390"/>
                  <a:gd name="T32" fmla="*/ 179 w 298"/>
                  <a:gd name="T33" fmla="*/ 1387 h 1390"/>
                  <a:gd name="T34" fmla="*/ 149 w 298"/>
                  <a:gd name="T35" fmla="*/ 1390 h 1390"/>
                  <a:gd name="T36" fmla="*/ 118 w 298"/>
                  <a:gd name="T37" fmla="*/ 1387 h 1390"/>
                  <a:gd name="T38" fmla="*/ 91 w 298"/>
                  <a:gd name="T39" fmla="*/ 1379 h 1390"/>
                  <a:gd name="T40" fmla="*/ 66 w 298"/>
                  <a:gd name="T41" fmla="*/ 1366 h 1390"/>
                  <a:gd name="T42" fmla="*/ 43 w 298"/>
                  <a:gd name="T43" fmla="*/ 1347 h 1390"/>
                  <a:gd name="T44" fmla="*/ 26 w 298"/>
                  <a:gd name="T45" fmla="*/ 1325 h 1390"/>
                  <a:gd name="T46" fmla="*/ 11 w 298"/>
                  <a:gd name="T47" fmla="*/ 1299 h 1390"/>
                  <a:gd name="T48" fmla="*/ 3 w 298"/>
                  <a:gd name="T49" fmla="*/ 1271 h 1390"/>
                  <a:gd name="T50" fmla="*/ 0 w 298"/>
                  <a:gd name="T51" fmla="*/ 1241 h 1390"/>
                  <a:gd name="T52" fmla="*/ 0 w 298"/>
                  <a:gd name="T53" fmla="*/ 150 h 1390"/>
                  <a:gd name="T54" fmla="*/ 3 w 298"/>
                  <a:gd name="T55" fmla="*/ 120 h 1390"/>
                  <a:gd name="T56" fmla="*/ 11 w 298"/>
                  <a:gd name="T57" fmla="*/ 92 h 1390"/>
                  <a:gd name="T58" fmla="*/ 26 w 298"/>
                  <a:gd name="T59" fmla="*/ 66 h 1390"/>
                  <a:gd name="T60" fmla="*/ 43 w 298"/>
                  <a:gd name="T61" fmla="*/ 44 h 1390"/>
                  <a:gd name="T62" fmla="*/ 66 w 298"/>
                  <a:gd name="T63" fmla="*/ 25 h 1390"/>
                  <a:gd name="T64" fmla="*/ 91 w 298"/>
                  <a:gd name="T65" fmla="*/ 11 h 1390"/>
                  <a:gd name="T66" fmla="*/ 118 w 298"/>
                  <a:gd name="T67" fmla="*/ 3 h 1390"/>
                  <a:gd name="T68" fmla="*/ 149 w 298"/>
                  <a:gd name="T69" fmla="*/ 0 h 1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98" h="1390">
                    <a:moveTo>
                      <a:pt x="149" y="0"/>
                    </a:moveTo>
                    <a:lnTo>
                      <a:pt x="179" y="3"/>
                    </a:lnTo>
                    <a:lnTo>
                      <a:pt x="207" y="11"/>
                    </a:lnTo>
                    <a:lnTo>
                      <a:pt x="232" y="25"/>
                    </a:lnTo>
                    <a:lnTo>
                      <a:pt x="255" y="44"/>
                    </a:lnTo>
                    <a:lnTo>
                      <a:pt x="272" y="66"/>
                    </a:lnTo>
                    <a:lnTo>
                      <a:pt x="287" y="92"/>
                    </a:lnTo>
                    <a:lnTo>
                      <a:pt x="295" y="120"/>
                    </a:lnTo>
                    <a:lnTo>
                      <a:pt x="298" y="150"/>
                    </a:lnTo>
                    <a:lnTo>
                      <a:pt x="298" y="1241"/>
                    </a:lnTo>
                    <a:lnTo>
                      <a:pt x="295" y="1271"/>
                    </a:lnTo>
                    <a:lnTo>
                      <a:pt x="287" y="1299"/>
                    </a:lnTo>
                    <a:lnTo>
                      <a:pt x="272" y="1325"/>
                    </a:lnTo>
                    <a:lnTo>
                      <a:pt x="255" y="1347"/>
                    </a:lnTo>
                    <a:lnTo>
                      <a:pt x="232" y="1366"/>
                    </a:lnTo>
                    <a:lnTo>
                      <a:pt x="207" y="1379"/>
                    </a:lnTo>
                    <a:lnTo>
                      <a:pt x="179" y="1387"/>
                    </a:lnTo>
                    <a:lnTo>
                      <a:pt x="149" y="1390"/>
                    </a:lnTo>
                    <a:lnTo>
                      <a:pt x="118" y="1387"/>
                    </a:lnTo>
                    <a:lnTo>
                      <a:pt x="91" y="1379"/>
                    </a:lnTo>
                    <a:lnTo>
                      <a:pt x="66" y="1366"/>
                    </a:lnTo>
                    <a:lnTo>
                      <a:pt x="43" y="1347"/>
                    </a:lnTo>
                    <a:lnTo>
                      <a:pt x="26" y="1325"/>
                    </a:lnTo>
                    <a:lnTo>
                      <a:pt x="11" y="1299"/>
                    </a:lnTo>
                    <a:lnTo>
                      <a:pt x="3" y="1271"/>
                    </a:lnTo>
                    <a:lnTo>
                      <a:pt x="0" y="1241"/>
                    </a:lnTo>
                    <a:lnTo>
                      <a:pt x="0" y="150"/>
                    </a:lnTo>
                    <a:lnTo>
                      <a:pt x="3" y="120"/>
                    </a:lnTo>
                    <a:lnTo>
                      <a:pt x="11" y="92"/>
                    </a:lnTo>
                    <a:lnTo>
                      <a:pt x="26" y="66"/>
                    </a:lnTo>
                    <a:lnTo>
                      <a:pt x="43" y="44"/>
                    </a:lnTo>
                    <a:lnTo>
                      <a:pt x="66" y="25"/>
                    </a:lnTo>
                    <a:lnTo>
                      <a:pt x="91" y="11"/>
                    </a:lnTo>
                    <a:lnTo>
                      <a:pt x="118" y="3"/>
                    </a:lnTo>
                    <a:lnTo>
                      <a:pt x="1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85"/>
              <p:cNvSpPr>
                <a:spLocks/>
              </p:cNvSpPr>
              <p:nvPr/>
            </p:nvSpPr>
            <p:spPr bwMode="auto">
              <a:xfrm>
                <a:off x="-657226" y="2365375"/>
                <a:ext cx="42863" cy="157163"/>
              </a:xfrm>
              <a:custGeom>
                <a:avLst/>
                <a:gdLst>
                  <a:gd name="T0" fmla="*/ 150 w 299"/>
                  <a:gd name="T1" fmla="*/ 0 h 1089"/>
                  <a:gd name="T2" fmla="*/ 180 w 299"/>
                  <a:gd name="T3" fmla="*/ 3 h 1089"/>
                  <a:gd name="T4" fmla="*/ 208 w 299"/>
                  <a:gd name="T5" fmla="*/ 11 h 1089"/>
                  <a:gd name="T6" fmla="*/ 232 w 299"/>
                  <a:gd name="T7" fmla="*/ 26 h 1089"/>
                  <a:gd name="T8" fmla="*/ 255 w 299"/>
                  <a:gd name="T9" fmla="*/ 43 h 1089"/>
                  <a:gd name="T10" fmla="*/ 273 w 299"/>
                  <a:gd name="T11" fmla="*/ 66 h 1089"/>
                  <a:gd name="T12" fmla="*/ 287 w 299"/>
                  <a:gd name="T13" fmla="*/ 91 h 1089"/>
                  <a:gd name="T14" fmla="*/ 295 w 299"/>
                  <a:gd name="T15" fmla="*/ 119 h 1089"/>
                  <a:gd name="T16" fmla="*/ 299 w 299"/>
                  <a:gd name="T17" fmla="*/ 149 h 1089"/>
                  <a:gd name="T18" fmla="*/ 299 w 299"/>
                  <a:gd name="T19" fmla="*/ 940 h 1089"/>
                  <a:gd name="T20" fmla="*/ 295 w 299"/>
                  <a:gd name="T21" fmla="*/ 970 h 1089"/>
                  <a:gd name="T22" fmla="*/ 287 w 299"/>
                  <a:gd name="T23" fmla="*/ 998 h 1089"/>
                  <a:gd name="T24" fmla="*/ 273 w 299"/>
                  <a:gd name="T25" fmla="*/ 1024 h 1089"/>
                  <a:gd name="T26" fmla="*/ 255 w 299"/>
                  <a:gd name="T27" fmla="*/ 1046 h 1089"/>
                  <a:gd name="T28" fmla="*/ 232 w 299"/>
                  <a:gd name="T29" fmla="*/ 1065 h 1089"/>
                  <a:gd name="T30" fmla="*/ 208 w 299"/>
                  <a:gd name="T31" fmla="*/ 1078 h 1089"/>
                  <a:gd name="T32" fmla="*/ 180 w 299"/>
                  <a:gd name="T33" fmla="*/ 1086 h 1089"/>
                  <a:gd name="T34" fmla="*/ 150 w 299"/>
                  <a:gd name="T35" fmla="*/ 1089 h 1089"/>
                  <a:gd name="T36" fmla="*/ 119 w 299"/>
                  <a:gd name="T37" fmla="*/ 1086 h 1089"/>
                  <a:gd name="T38" fmla="*/ 91 w 299"/>
                  <a:gd name="T39" fmla="*/ 1078 h 1089"/>
                  <a:gd name="T40" fmla="*/ 66 w 299"/>
                  <a:gd name="T41" fmla="*/ 1065 h 1089"/>
                  <a:gd name="T42" fmla="*/ 43 w 299"/>
                  <a:gd name="T43" fmla="*/ 1046 h 1089"/>
                  <a:gd name="T44" fmla="*/ 26 w 299"/>
                  <a:gd name="T45" fmla="*/ 1024 h 1089"/>
                  <a:gd name="T46" fmla="*/ 11 w 299"/>
                  <a:gd name="T47" fmla="*/ 998 h 1089"/>
                  <a:gd name="T48" fmla="*/ 3 w 299"/>
                  <a:gd name="T49" fmla="*/ 970 h 1089"/>
                  <a:gd name="T50" fmla="*/ 0 w 299"/>
                  <a:gd name="T51" fmla="*/ 940 h 1089"/>
                  <a:gd name="T52" fmla="*/ 0 w 299"/>
                  <a:gd name="T53" fmla="*/ 149 h 1089"/>
                  <a:gd name="T54" fmla="*/ 3 w 299"/>
                  <a:gd name="T55" fmla="*/ 119 h 1089"/>
                  <a:gd name="T56" fmla="*/ 11 w 299"/>
                  <a:gd name="T57" fmla="*/ 91 h 1089"/>
                  <a:gd name="T58" fmla="*/ 26 w 299"/>
                  <a:gd name="T59" fmla="*/ 66 h 1089"/>
                  <a:gd name="T60" fmla="*/ 43 w 299"/>
                  <a:gd name="T61" fmla="*/ 43 h 1089"/>
                  <a:gd name="T62" fmla="*/ 66 w 299"/>
                  <a:gd name="T63" fmla="*/ 26 h 1089"/>
                  <a:gd name="T64" fmla="*/ 91 w 299"/>
                  <a:gd name="T65" fmla="*/ 11 h 1089"/>
                  <a:gd name="T66" fmla="*/ 119 w 299"/>
                  <a:gd name="T67" fmla="*/ 3 h 1089"/>
                  <a:gd name="T68" fmla="*/ 150 w 299"/>
                  <a:gd name="T69" fmla="*/ 0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99" h="1089">
                    <a:moveTo>
                      <a:pt x="150" y="0"/>
                    </a:moveTo>
                    <a:lnTo>
                      <a:pt x="180" y="3"/>
                    </a:lnTo>
                    <a:lnTo>
                      <a:pt x="208" y="11"/>
                    </a:lnTo>
                    <a:lnTo>
                      <a:pt x="232" y="26"/>
                    </a:lnTo>
                    <a:lnTo>
                      <a:pt x="255" y="43"/>
                    </a:lnTo>
                    <a:lnTo>
                      <a:pt x="273" y="66"/>
                    </a:lnTo>
                    <a:lnTo>
                      <a:pt x="287" y="91"/>
                    </a:lnTo>
                    <a:lnTo>
                      <a:pt x="295" y="119"/>
                    </a:lnTo>
                    <a:lnTo>
                      <a:pt x="299" y="149"/>
                    </a:lnTo>
                    <a:lnTo>
                      <a:pt x="299" y="940"/>
                    </a:lnTo>
                    <a:lnTo>
                      <a:pt x="295" y="970"/>
                    </a:lnTo>
                    <a:lnTo>
                      <a:pt x="287" y="998"/>
                    </a:lnTo>
                    <a:lnTo>
                      <a:pt x="273" y="1024"/>
                    </a:lnTo>
                    <a:lnTo>
                      <a:pt x="255" y="1046"/>
                    </a:lnTo>
                    <a:lnTo>
                      <a:pt x="232" y="1065"/>
                    </a:lnTo>
                    <a:lnTo>
                      <a:pt x="208" y="1078"/>
                    </a:lnTo>
                    <a:lnTo>
                      <a:pt x="180" y="1086"/>
                    </a:lnTo>
                    <a:lnTo>
                      <a:pt x="150" y="1089"/>
                    </a:lnTo>
                    <a:lnTo>
                      <a:pt x="119" y="1086"/>
                    </a:lnTo>
                    <a:lnTo>
                      <a:pt x="91" y="1078"/>
                    </a:lnTo>
                    <a:lnTo>
                      <a:pt x="66" y="1065"/>
                    </a:lnTo>
                    <a:lnTo>
                      <a:pt x="43" y="1046"/>
                    </a:lnTo>
                    <a:lnTo>
                      <a:pt x="26" y="1024"/>
                    </a:lnTo>
                    <a:lnTo>
                      <a:pt x="11" y="998"/>
                    </a:lnTo>
                    <a:lnTo>
                      <a:pt x="3" y="970"/>
                    </a:lnTo>
                    <a:lnTo>
                      <a:pt x="0" y="940"/>
                    </a:lnTo>
                    <a:lnTo>
                      <a:pt x="0" y="149"/>
                    </a:lnTo>
                    <a:lnTo>
                      <a:pt x="3" y="119"/>
                    </a:lnTo>
                    <a:lnTo>
                      <a:pt x="11" y="91"/>
                    </a:lnTo>
                    <a:lnTo>
                      <a:pt x="26" y="66"/>
                    </a:lnTo>
                    <a:lnTo>
                      <a:pt x="43" y="43"/>
                    </a:lnTo>
                    <a:lnTo>
                      <a:pt x="66" y="26"/>
                    </a:lnTo>
                    <a:lnTo>
                      <a:pt x="91" y="11"/>
                    </a:lnTo>
                    <a:lnTo>
                      <a:pt x="119" y="3"/>
                    </a:lnTo>
                    <a:lnTo>
                      <a:pt x="1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86"/>
              <p:cNvSpPr>
                <a:spLocks/>
              </p:cNvSpPr>
              <p:nvPr/>
            </p:nvSpPr>
            <p:spPr bwMode="auto">
              <a:xfrm>
                <a:off x="-985838" y="2455863"/>
                <a:ext cx="158750" cy="158750"/>
              </a:xfrm>
              <a:custGeom>
                <a:avLst/>
                <a:gdLst>
                  <a:gd name="T0" fmla="*/ 1064 w 1095"/>
                  <a:gd name="T1" fmla="*/ 0 h 1101"/>
                  <a:gd name="T2" fmla="*/ 1084 w 1095"/>
                  <a:gd name="T3" fmla="*/ 9 h 1101"/>
                  <a:gd name="T4" fmla="*/ 1095 w 1095"/>
                  <a:gd name="T5" fmla="*/ 30 h 1101"/>
                  <a:gd name="T6" fmla="*/ 1091 w 1095"/>
                  <a:gd name="T7" fmla="*/ 52 h 1101"/>
                  <a:gd name="T8" fmla="*/ 1082 w 1095"/>
                  <a:gd name="T9" fmla="*/ 64 h 1101"/>
                  <a:gd name="T10" fmla="*/ 1068 w 1095"/>
                  <a:gd name="T11" fmla="*/ 80 h 1101"/>
                  <a:gd name="T12" fmla="*/ 1041 w 1095"/>
                  <a:gd name="T13" fmla="*/ 109 h 1101"/>
                  <a:gd name="T14" fmla="*/ 1003 w 1095"/>
                  <a:gd name="T15" fmla="*/ 151 h 1101"/>
                  <a:gd name="T16" fmla="*/ 954 w 1095"/>
                  <a:gd name="T17" fmla="*/ 204 h 1101"/>
                  <a:gd name="T18" fmla="*/ 898 w 1095"/>
                  <a:gd name="T19" fmla="*/ 266 h 1101"/>
                  <a:gd name="T20" fmla="*/ 836 w 1095"/>
                  <a:gd name="T21" fmla="*/ 334 h 1101"/>
                  <a:gd name="T22" fmla="*/ 769 w 1095"/>
                  <a:gd name="T23" fmla="*/ 408 h 1101"/>
                  <a:gd name="T24" fmla="*/ 698 w 1095"/>
                  <a:gd name="T25" fmla="*/ 486 h 1101"/>
                  <a:gd name="T26" fmla="*/ 627 w 1095"/>
                  <a:gd name="T27" fmla="*/ 565 h 1101"/>
                  <a:gd name="T28" fmla="*/ 555 w 1095"/>
                  <a:gd name="T29" fmla="*/ 644 h 1101"/>
                  <a:gd name="T30" fmla="*/ 484 w 1095"/>
                  <a:gd name="T31" fmla="*/ 722 h 1101"/>
                  <a:gd name="T32" fmla="*/ 416 w 1095"/>
                  <a:gd name="T33" fmla="*/ 796 h 1101"/>
                  <a:gd name="T34" fmla="*/ 354 w 1095"/>
                  <a:gd name="T35" fmla="*/ 866 h 1101"/>
                  <a:gd name="T36" fmla="*/ 297 w 1095"/>
                  <a:gd name="T37" fmla="*/ 927 h 1101"/>
                  <a:gd name="T38" fmla="*/ 249 w 1095"/>
                  <a:gd name="T39" fmla="*/ 981 h 1101"/>
                  <a:gd name="T40" fmla="*/ 211 w 1095"/>
                  <a:gd name="T41" fmla="*/ 1024 h 1101"/>
                  <a:gd name="T42" fmla="*/ 183 w 1095"/>
                  <a:gd name="T43" fmla="*/ 1054 h 1101"/>
                  <a:gd name="T44" fmla="*/ 167 w 1095"/>
                  <a:gd name="T45" fmla="*/ 1071 h 1101"/>
                  <a:gd name="T46" fmla="*/ 148 w 1095"/>
                  <a:gd name="T47" fmla="*/ 1087 h 1101"/>
                  <a:gd name="T48" fmla="*/ 107 w 1095"/>
                  <a:gd name="T49" fmla="*/ 1101 h 1101"/>
                  <a:gd name="T50" fmla="*/ 65 w 1095"/>
                  <a:gd name="T51" fmla="*/ 1097 h 1101"/>
                  <a:gd name="T52" fmla="*/ 28 w 1095"/>
                  <a:gd name="T53" fmla="*/ 1073 h 1101"/>
                  <a:gd name="T54" fmla="*/ 5 w 1095"/>
                  <a:gd name="T55" fmla="*/ 1035 h 1101"/>
                  <a:gd name="T56" fmla="*/ 0 w 1095"/>
                  <a:gd name="T57" fmla="*/ 993 h 1101"/>
                  <a:gd name="T58" fmla="*/ 13 w 1095"/>
                  <a:gd name="T59" fmla="*/ 952 h 1101"/>
                  <a:gd name="T60" fmla="*/ 30 w 1095"/>
                  <a:gd name="T61" fmla="*/ 932 h 1101"/>
                  <a:gd name="T62" fmla="*/ 46 w 1095"/>
                  <a:gd name="T63" fmla="*/ 917 h 1101"/>
                  <a:gd name="T64" fmla="*/ 76 w 1095"/>
                  <a:gd name="T65" fmla="*/ 890 h 1101"/>
                  <a:gd name="T66" fmla="*/ 120 w 1095"/>
                  <a:gd name="T67" fmla="*/ 850 h 1101"/>
                  <a:gd name="T68" fmla="*/ 172 w 1095"/>
                  <a:gd name="T69" fmla="*/ 801 h 1101"/>
                  <a:gd name="T70" fmla="*/ 233 w 1095"/>
                  <a:gd name="T71" fmla="*/ 745 h 1101"/>
                  <a:gd name="T72" fmla="*/ 303 w 1095"/>
                  <a:gd name="T73" fmla="*/ 682 h 1101"/>
                  <a:gd name="T74" fmla="*/ 376 w 1095"/>
                  <a:gd name="T75" fmla="*/ 614 h 1101"/>
                  <a:gd name="T76" fmla="*/ 453 w 1095"/>
                  <a:gd name="T77" fmla="*/ 542 h 1101"/>
                  <a:gd name="T78" fmla="*/ 532 w 1095"/>
                  <a:gd name="T79" fmla="*/ 471 h 1101"/>
                  <a:gd name="T80" fmla="*/ 610 w 1095"/>
                  <a:gd name="T81" fmla="*/ 398 h 1101"/>
                  <a:gd name="T82" fmla="*/ 688 w 1095"/>
                  <a:gd name="T83" fmla="*/ 327 h 1101"/>
                  <a:gd name="T84" fmla="*/ 761 w 1095"/>
                  <a:gd name="T85" fmla="*/ 260 h 1101"/>
                  <a:gd name="T86" fmla="*/ 829 w 1095"/>
                  <a:gd name="T87" fmla="*/ 196 h 1101"/>
                  <a:gd name="T88" fmla="*/ 890 w 1095"/>
                  <a:gd name="T89" fmla="*/ 140 h 1101"/>
                  <a:gd name="T90" fmla="*/ 943 w 1095"/>
                  <a:gd name="T91" fmla="*/ 92 h 1101"/>
                  <a:gd name="T92" fmla="*/ 985 w 1095"/>
                  <a:gd name="T93" fmla="*/ 53 h 1101"/>
                  <a:gd name="T94" fmla="*/ 1015 w 1095"/>
                  <a:gd name="T95" fmla="*/ 26 h 1101"/>
                  <a:gd name="T96" fmla="*/ 1031 w 1095"/>
                  <a:gd name="T97" fmla="*/ 11 h 1101"/>
                  <a:gd name="T98" fmla="*/ 1042 w 1095"/>
                  <a:gd name="T99" fmla="*/ 3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95" h="1101">
                    <a:moveTo>
                      <a:pt x="1052" y="0"/>
                    </a:moveTo>
                    <a:lnTo>
                      <a:pt x="1064" y="0"/>
                    </a:lnTo>
                    <a:lnTo>
                      <a:pt x="1074" y="3"/>
                    </a:lnTo>
                    <a:lnTo>
                      <a:pt x="1084" y="9"/>
                    </a:lnTo>
                    <a:lnTo>
                      <a:pt x="1091" y="19"/>
                    </a:lnTo>
                    <a:lnTo>
                      <a:pt x="1095" y="30"/>
                    </a:lnTo>
                    <a:lnTo>
                      <a:pt x="1095" y="41"/>
                    </a:lnTo>
                    <a:lnTo>
                      <a:pt x="1091" y="52"/>
                    </a:lnTo>
                    <a:lnTo>
                      <a:pt x="1084" y="62"/>
                    </a:lnTo>
                    <a:lnTo>
                      <a:pt x="1082" y="64"/>
                    </a:lnTo>
                    <a:lnTo>
                      <a:pt x="1077" y="69"/>
                    </a:lnTo>
                    <a:lnTo>
                      <a:pt x="1068" y="80"/>
                    </a:lnTo>
                    <a:lnTo>
                      <a:pt x="1055" y="93"/>
                    </a:lnTo>
                    <a:lnTo>
                      <a:pt x="1041" y="109"/>
                    </a:lnTo>
                    <a:lnTo>
                      <a:pt x="1022" y="129"/>
                    </a:lnTo>
                    <a:lnTo>
                      <a:pt x="1003" y="151"/>
                    </a:lnTo>
                    <a:lnTo>
                      <a:pt x="979" y="176"/>
                    </a:lnTo>
                    <a:lnTo>
                      <a:pt x="954" y="204"/>
                    </a:lnTo>
                    <a:lnTo>
                      <a:pt x="927" y="235"/>
                    </a:lnTo>
                    <a:lnTo>
                      <a:pt x="898" y="266"/>
                    </a:lnTo>
                    <a:lnTo>
                      <a:pt x="867" y="299"/>
                    </a:lnTo>
                    <a:lnTo>
                      <a:pt x="836" y="334"/>
                    </a:lnTo>
                    <a:lnTo>
                      <a:pt x="803" y="371"/>
                    </a:lnTo>
                    <a:lnTo>
                      <a:pt x="769" y="408"/>
                    </a:lnTo>
                    <a:lnTo>
                      <a:pt x="734" y="447"/>
                    </a:lnTo>
                    <a:lnTo>
                      <a:pt x="698" y="486"/>
                    </a:lnTo>
                    <a:lnTo>
                      <a:pt x="663" y="526"/>
                    </a:lnTo>
                    <a:lnTo>
                      <a:pt x="627" y="565"/>
                    </a:lnTo>
                    <a:lnTo>
                      <a:pt x="591" y="605"/>
                    </a:lnTo>
                    <a:lnTo>
                      <a:pt x="555" y="644"/>
                    </a:lnTo>
                    <a:lnTo>
                      <a:pt x="518" y="684"/>
                    </a:lnTo>
                    <a:lnTo>
                      <a:pt x="484" y="722"/>
                    </a:lnTo>
                    <a:lnTo>
                      <a:pt x="449" y="760"/>
                    </a:lnTo>
                    <a:lnTo>
                      <a:pt x="416" y="796"/>
                    </a:lnTo>
                    <a:lnTo>
                      <a:pt x="384" y="832"/>
                    </a:lnTo>
                    <a:lnTo>
                      <a:pt x="354" y="866"/>
                    </a:lnTo>
                    <a:lnTo>
                      <a:pt x="325" y="898"/>
                    </a:lnTo>
                    <a:lnTo>
                      <a:pt x="297" y="927"/>
                    </a:lnTo>
                    <a:lnTo>
                      <a:pt x="273" y="955"/>
                    </a:lnTo>
                    <a:lnTo>
                      <a:pt x="249" y="981"/>
                    </a:lnTo>
                    <a:lnTo>
                      <a:pt x="228" y="1003"/>
                    </a:lnTo>
                    <a:lnTo>
                      <a:pt x="211" y="1024"/>
                    </a:lnTo>
                    <a:lnTo>
                      <a:pt x="195" y="1041"/>
                    </a:lnTo>
                    <a:lnTo>
                      <a:pt x="183" y="1054"/>
                    </a:lnTo>
                    <a:lnTo>
                      <a:pt x="173" y="1065"/>
                    </a:lnTo>
                    <a:lnTo>
                      <a:pt x="167" y="1071"/>
                    </a:lnTo>
                    <a:lnTo>
                      <a:pt x="165" y="1073"/>
                    </a:lnTo>
                    <a:lnTo>
                      <a:pt x="148" y="1087"/>
                    </a:lnTo>
                    <a:lnTo>
                      <a:pt x="128" y="1097"/>
                    </a:lnTo>
                    <a:lnTo>
                      <a:pt x="107" y="1101"/>
                    </a:lnTo>
                    <a:lnTo>
                      <a:pt x="86" y="1101"/>
                    </a:lnTo>
                    <a:lnTo>
                      <a:pt x="65" y="1097"/>
                    </a:lnTo>
                    <a:lnTo>
                      <a:pt x="45" y="1087"/>
                    </a:lnTo>
                    <a:lnTo>
                      <a:pt x="28" y="1073"/>
                    </a:lnTo>
                    <a:lnTo>
                      <a:pt x="13" y="1055"/>
                    </a:lnTo>
                    <a:lnTo>
                      <a:pt x="5" y="1035"/>
                    </a:lnTo>
                    <a:lnTo>
                      <a:pt x="0" y="1015"/>
                    </a:lnTo>
                    <a:lnTo>
                      <a:pt x="0" y="993"/>
                    </a:lnTo>
                    <a:lnTo>
                      <a:pt x="5" y="972"/>
                    </a:lnTo>
                    <a:lnTo>
                      <a:pt x="13" y="952"/>
                    </a:lnTo>
                    <a:lnTo>
                      <a:pt x="28" y="935"/>
                    </a:lnTo>
                    <a:lnTo>
                      <a:pt x="30" y="932"/>
                    </a:lnTo>
                    <a:lnTo>
                      <a:pt x="36" y="926"/>
                    </a:lnTo>
                    <a:lnTo>
                      <a:pt x="46" y="917"/>
                    </a:lnTo>
                    <a:lnTo>
                      <a:pt x="60" y="905"/>
                    </a:lnTo>
                    <a:lnTo>
                      <a:pt x="76" y="890"/>
                    </a:lnTo>
                    <a:lnTo>
                      <a:pt x="97" y="871"/>
                    </a:lnTo>
                    <a:lnTo>
                      <a:pt x="120" y="850"/>
                    </a:lnTo>
                    <a:lnTo>
                      <a:pt x="145" y="827"/>
                    </a:lnTo>
                    <a:lnTo>
                      <a:pt x="172" y="801"/>
                    </a:lnTo>
                    <a:lnTo>
                      <a:pt x="202" y="774"/>
                    </a:lnTo>
                    <a:lnTo>
                      <a:pt x="233" y="745"/>
                    </a:lnTo>
                    <a:lnTo>
                      <a:pt x="267" y="714"/>
                    </a:lnTo>
                    <a:lnTo>
                      <a:pt x="303" y="682"/>
                    </a:lnTo>
                    <a:lnTo>
                      <a:pt x="339" y="649"/>
                    </a:lnTo>
                    <a:lnTo>
                      <a:pt x="376" y="614"/>
                    </a:lnTo>
                    <a:lnTo>
                      <a:pt x="414" y="579"/>
                    </a:lnTo>
                    <a:lnTo>
                      <a:pt x="453" y="542"/>
                    </a:lnTo>
                    <a:lnTo>
                      <a:pt x="493" y="507"/>
                    </a:lnTo>
                    <a:lnTo>
                      <a:pt x="532" y="471"/>
                    </a:lnTo>
                    <a:lnTo>
                      <a:pt x="571" y="434"/>
                    </a:lnTo>
                    <a:lnTo>
                      <a:pt x="610" y="398"/>
                    </a:lnTo>
                    <a:lnTo>
                      <a:pt x="650" y="362"/>
                    </a:lnTo>
                    <a:lnTo>
                      <a:pt x="688" y="327"/>
                    </a:lnTo>
                    <a:lnTo>
                      <a:pt x="725" y="293"/>
                    </a:lnTo>
                    <a:lnTo>
                      <a:pt x="761" y="260"/>
                    </a:lnTo>
                    <a:lnTo>
                      <a:pt x="796" y="227"/>
                    </a:lnTo>
                    <a:lnTo>
                      <a:pt x="829" y="196"/>
                    </a:lnTo>
                    <a:lnTo>
                      <a:pt x="861" y="167"/>
                    </a:lnTo>
                    <a:lnTo>
                      <a:pt x="890" y="140"/>
                    </a:lnTo>
                    <a:lnTo>
                      <a:pt x="918" y="115"/>
                    </a:lnTo>
                    <a:lnTo>
                      <a:pt x="943" y="92"/>
                    </a:lnTo>
                    <a:lnTo>
                      <a:pt x="966" y="71"/>
                    </a:lnTo>
                    <a:lnTo>
                      <a:pt x="985" y="53"/>
                    </a:lnTo>
                    <a:lnTo>
                      <a:pt x="1002" y="38"/>
                    </a:lnTo>
                    <a:lnTo>
                      <a:pt x="1015" y="26"/>
                    </a:lnTo>
                    <a:lnTo>
                      <a:pt x="1024" y="17"/>
                    </a:lnTo>
                    <a:lnTo>
                      <a:pt x="1031" y="11"/>
                    </a:lnTo>
                    <a:lnTo>
                      <a:pt x="1033" y="9"/>
                    </a:lnTo>
                    <a:lnTo>
                      <a:pt x="1042" y="3"/>
                    </a:lnTo>
                    <a:lnTo>
                      <a:pt x="105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6915021" y="2338555"/>
              <a:ext cx="231394" cy="334621"/>
              <a:chOff x="-1103313" y="2519363"/>
              <a:chExt cx="414338" cy="598488"/>
            </a:xfrm>
          </p:grpSpPr>
          <p:sp>
            <p:nvSpPr>
              <p:cNvPr id="150" name="Freeform 91"/>
              <p:cNvSpPr>
                <a:spLocks noEditPoints="1"/>
              </p:cNvSpPr>
              <p:nvPr/>
            </p:nvSpPr>
            <p:spPr bwMode="auto">
              <a:xfrm>
                <a:off x="-1103313" y="2519363"/>
                <a:ext cx="414338" cy="598488"/>
              </a:xfrm>
              <a:custGeom>
                <a:avLst/>
                <a:gdLst>
                  <a:gd name="T0" fmla="*/ 1610 w 2347"/>
                  <a:gd name="T1" fmla="*/ 805 h 3396"/>
                  <a:gd name="T2" fmla="*/ 373 w 2347"/>
                  <a:gd name="T3" fmla="*/ 449 h 3396"/>
                  <a:gd name="T4" fmla="*/ 283 w 2347"/>
                  <a:gd name="T5" fmla="*/ 477 h 3396"/>
                  <a:gd name="T6" fmla="*/ 226 w 2347"/>
                  <a:gd name="T7" fmla="*/ 547 h 3396"/>
                  <a:gd name="T8" fmla="*/ 213 w 2347"/>
                  <a:gd name="T9" fmla="*/ 3025 h 3396"/>
                  <a:gd name="T10" fmla="*/ 241 w 2347"/>
                  <a:gd name="T11" fmla="*/ 3113 h 3396"/>
                  <a:gd name="T12" fmla="*/ 311 w 2347"/>
                  <a:gd name="T13" fmla="*/ 3170 h 3396"/>
                  <a:gd name="T14" fmla="*/ 1974 w 2347"/>
                  <a:gd name="T15" fmla="*/ 3183 h 3396"/>
                  <a:gd name="T16" fmla="*/ 2064 w 2347"/>
                  <a:gd name="T17" fmla="*/ 3155 h 3396"/>
                  <a:gd name="T18" fmla="*/ 2122 w 2347"/>
                  <a:gd name="T19" fmla="*/ 3086 h 3396"/>
                  <a:gd name="T20" fmla="*/ 2134 w 2347"/>
                  <a:gd name="T21" fmla="*/ 609 h 3396"/>
                  <a:gd name="T22" fmla="*/ 2107 w 2347"/>
                  <a:gd name="T23" fmla="*/ 520 h 3396"/>
                  <a:gd name="T24" fmla="*/ 2036 w 2347"/>
                  <a:gd name="T25" fmla="*/ 462 h 3396"/>
                  <a:gd name="T26" fmla="*/ 1821 w 2347"/>
                  <a:gd name="T27" fmla="*/ 449 h 3396"/>
                  <a:gd name="T28" fmla="*/ 1809 w 2347"/>
                  <a:gd name="T29" fmla="*/ 894 h 3396"/>
                  <a:gd name="T30" fmla="*/ 1755 w 2347"/>
                  <a:gd name="T31" fmla="*/ 971 h 3396"/>
                  <a:gd name="T32" fmla="*/ 1668 w 2347"/>
                  <a:gd name="T33" fmla="*/ 1011 h 3396"/>
                  <a:gd name="T34" fmla="*/ 679 w 2347"/>
                  <a:gd name="T35" fmla="*/ 1011 h 3396"/>
                  <a:gd name="T36" fmla="*/ 592 w 2347"/>
                  <a:gd name="T37" fmla="*/ 971 h 3396"/>
                  <a:gd name="T38" fmla="*/ 538 w 2347"/>
                  <a:gd name="T39" fmla="*/ 894 h 3396"/>
                  <a:gd name="T40" fmla="*/ 526 w 2347"/>
                  <a:gd name="T41" fmla="*/ 449 h 3396"/>
                  <a:gd name="T42" fmla="*/ 1152 w 2347"/>
                  <a:gd name="T43" fmla="*/ 75 h 3396"/>
                  <a:gd name="T44" fmla="*/ 1104 w 2347"/>
                  <a:gd name="T45" fmla="*/ 112 h 3396"/>
                  <a:gd name="T46" fmla="*/ 1096 w 2347"/>
                  <a:gd name="T47" fmla="*/ 174 h 3396"/>
                  <a:gd name="T48" fmla="*/ 1132 w 2347"/>
                  <a:gd name="T49" fmla="*/ 222 h 3396"/>
                  <a:gd name="T50" fmla="*/ 1195 w 2347"/>
                  <a:gd name="T51" fmla="*/ 230 h 3396"/>
                  <a:gd name="T52" fmla="*/ 1244 w 2347"/>
                  <a:gd name="T53" fmla="*/ 193 h 3396"/>
                  <a:gd name="T54" fmla="*/ 1251 w 2347"/>
                  <a:gd name="T55" fmla="*/ 131 h 3396"/>
                  <a:gd name="T56" fmla="*/ 1215 w 2347"/>
                  <a:gd name="T57" fmla="*/ 84 h 3396"/>
                  <a:gd name="T58" fmla="*/ 989 w 2347"/>
                  <a:gd name="T59" fmla="*/ 0 h 3396"/>
                  <a:gd name="T60" fmla="*/ 1421 w 2347"/>
                  <a:gd name="T61" fmla="*/ 12 h 3396"/>
                  <a:gd name="T62" fmla="*/ 1493 w 2347"/>
                  <a:gd name="T63" fmla="*/ 71 h 3396"/>
                  <a:gd name="T64" fmla="*/ 1519 w 2347"/>
                  <a:gd name="T65" fmla="*/ 161 h 3396"/>
                  <a:gd name="T66" fmla="*/ 2021 w 2347"/>
                  <a:gd name="T67" fmla="*/ 241 h 3396"/>
                  <a:gd name="T68" fmla="*/ 2149 w 2347"/>
                  <a:gd name="T69" fmla="*/ 281 h 3396"/>
                  <a:gd name="T70" fmla="*/ 2253 w 2347"/>
                  <a:gd name="T71" fmla="*/ 362 h 3396"/>
                  <a:gd name="T72" fmla="*/ 2323 w 2347"/>
                  <a:gd name="T73" fmla="*/ 475 h 3396"/>
                  <a:gd name="T74" fmla="*/ 2347 w 2347"/>
                  <a:gd name="T75" fmla="*/ 609 h 3396"/>
                  <a:gd name="T76" fmla="*/ 2335 w 2347"/>
                  <a:gd name="T77" fmla="*/ 3115 h 3396"/>
                  <a:gd name="T78" fmla="*/ 2281 w 2347"/>
                  <a:gd name="T79" fmla="*/ 3236 h 3396"/>
                  <a:gd name="T80" fmla="*/ 2187 w 2347"/>
                  <a:gd name="T81" fmla="*/ 3329 h 3396"/>
                  <a:gd name="T82" fmla="*/ 2066 w 2347"/>
                  <a:gd name="T83" fmla="*/ 3384 h 3396"/>
                  <a:gd name="T84" fmla="*/ 373 w 2347"/>
                  <a:gd name="T85" fmla="*/ 3396 h 3396"/>
                  <a:gd name="T86" fmla="*/ 238 w 2347"/>
                  <a:gd name="T87" fmla="*/ 3370 h 3396"/>
                  <a:gd name="T88" fmla="*/ 125 w 2347"/>
                  <a:gd name="T89" fmla="*/ 3301 h 3396"/>
                  <a:gd name="T90" fmla="*/ 44 w 2347"/>
                  <a:gd name="T91" fmla="*/ 3198 h 3396"/>
                  <a:gd name="T92" fmla="*/ 3 w 2347"/>
                  <a:gd name="T93" fmla="*/ 3070 h 3396"/>
                  <a:gd name="T94" fmla="*/ 3 w 2347"/>
                  <a:gd name="T95" fmla="*/ 562 h 3396"/>
                  <a:gd name="T96" fmla="*/ 44 w 2347"/>
                  <a:gd name="T97" fmla="*/ 435 h 3396"/>
                  <a:gd name="T98" fmla="*/ 125 w 2347"/>
                  <a:gd name="T99" fmla="*/ 331 h 3396"/>
                  <a:gd name="T100" fmla="*/ 238 w 2347"/>
                  <a:gd name="T101" fmla="*/ 262 h 3396"/>
                  <a:gd name="T102" fmla="*/ 373 w 2347"/>
                  <a:gd name="T103" fmla="*/ 238 h 3396"/>
                  <a:gd name="T104" fmla="*/ 831 w 2347"/>
                  <a:gd name="T105" fmla="*/ 128 h 3396"/>
                  <a:gd name="T106" fmla="*/ 875 w 2347"/>
                  <a:gd name="T107" fmla="*/ 47 h 3396"/>
                  <a:gd name="T108" fmla="*/ 956 w 2347"/>
                  <a:gd name="T109" fmla="*/ 3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347" h="3396">
                    <a:moveTo>
                      <a:pt x="737" y="465"/>
                    </a:moveTo>
                    <a:lnTo>
                      <a:pt x="737" y="805"/>
                    </a:lnTo>
                    <a:lnTo>
                      <a:pt x="1610" y="805"/>
                    </a:lnTo>
                    <a:lnTo>
                      <a:pt x="1610" y="465"/>
                    </a:lnTo>
                    <a:lnTo>
                      <a:pt x="737" y="465"/>
                    </a:lnTo>
                    <a:close/>
                    <a:moveTo>
                      <a:pt x="373" y="449"/>
                    </a:moveTo>
                    <a:lnTo>
                      <a:pt x="341" y="453"/>
                    </a:lnTo>
                    <a:lnTo>
                      <a:pt x="311" y="462"/>
                    </a:lnTo>
                    <a:lnTo>
                      <a:pt x="283" y="477"/>
                    </a:lnTo>
                    <a:lnTo>
                      <a:pt x="260" y="496"/>
                    </a:lnTo>
                    <a:lnTo>
                      <a:pt x="241" y="520"/>
                    </a:lnTo>
                    <a:lnTo>
                      <a:pt x="226" y="547"/>
                    </a:lnTo>
                    <a:lnTo>
                      <a:pt x="217" y="577"/>
                    </a:lnTo>
                    <a:lnTo>
                      <a:pt x="213" y="609"/>
                    </a:lnTo>
                    <a:lnTo>
                      <a:pt x="213" y="3025"/>
                    </a:lnTo>
                    <a:lnTo>
                      <a:pt x="217" y="3056"/>
                    </a:lnTo>
                    <a:lnTo>
                      <a:pt x="226" y="3086"/>
                    </a:lnTo>
                    <a:lnTo>
                      <a:pt x="241" y="3113"/>
                    </a:lnTo>
                    <a:lnTo>
                      <a:pt x="260" y="3136"/>
                    </a:lnTo>
                    <a:lnTo>
                      <a:pt x="283" y="3155"/>
                    </a:lnTo>
                    <a:lnTo>
                      <a:pt x="311" y="3170"/>
                    </a:lnTo>
                    <a:lnTo>
                      <a:pt x="341" y="3180"/>
                    </a:lnTo>
                    <a:lnTo>
                      <a:pt x="373" y="3183"/>
                    </a:lnTo>
                    <a:lnTo>
                      <a:pt x="1974" y="3183"/>
                    </a:lnTo>
                    <a:lnTo>
                      <a:pt x="2006" y="3180"/>
                    </a:lnTo>
                    <a:lnTo>
                      <a:pt x="2036" y="3170"/>
                    </a:lnTo>
                    <a:lnTo>
                      <a:pt x="2064" y="3155"/>
                    </a:lnTo>
                    <a:lnTo>
                      <a:pt x="2087" y="3136"/>
                    </a:lnTo>
                    <a:lnTo>
                      <a:pt x="2107" y="3113"/>
                    </a:lnTo>
                    <a:lnTo>
                      <a:pt x="2122" y="3086"/>
                    </a:lnTo>
                    <a:lnTo>
                      <a:pt x="2131" y="3056"/>
                    </a:lnTo>
                    <a:lnTo>
                      <a:pt x="2134" y="3025"/>
                    </a:lnTo>
                    <a:lnTo>
                      <a:pt x="2134" y="609"/>
                    </a:lnTo>
                    <a:lnTo>
                      <a:pt x="2131" y="577"/>
                    </a:lnTo>
                    <a:lnTo>
                      <a:pt x="2122" y="547"/>
                    </a:lnTo>
                    <a:lnTo>
                      <a:pt x="2107" y="520"/>
                    </a:lnTo>
                    <a:lnTo>
                      <a:pt x="2087" y="496"/>
                    </a:lnTo>
                    <a:lnTo>
                      <a:pt x="2064" y="477"/>
                    </a:lnTo>
                    <a:lnTo>
                      <a:pt x="2036" y="462"/>
                    </a:lnTo>
                    <a:lnTo>
                      <a:pt x="2006" y="453"/>
                    </a:lnTo>
                    <a:lnTo>
                      <a:pt x="1974" y="449"/>
                    </a:lnTo>
                    <a:lnTo>
                      <a:pt x="1821" y="449"/>
                    </a:lnTo>
                    <a:lnTo>
                      <a:pt x="1821" y="829"/>
                    </a:lnTo>
                    <a:lnTo>
                      <a:pt x="1818" y="862"/>
                    </a:lnTo>
                    <a:lnTo>
                      <a:pt x="1809" y="894"/>
                    </a:lnTo>
                    <a:lnTo>
                      <a:pt x="1795" y="923"/>
                    </a:lnTo>
                    <a:lnTo>
                      <a:pt x="1777" y="948"/>
                    </a:lnTo>
                    <a:lnTo>
                      <a:pt x="1755" y="971"/>
                    </a:lnTo>
                    <a:lnTo>
                      <a:pt x="1729" y="989"/>
                    </a:lnTo>
                    <a:lnTo>
                      <a:pt x="1700" y="1003"/>
                    </a:lnTo>
                    <a:lnTo>
                      <a:pt x="1668" y="1011"/>
                    </a:lnTo>
                    <a:lnTo>
                      <a:pt x="1635" y="1014"/>
                    </a:lnTo>
                    <a:lnTo>
                      <a:pt x="712" y="1014"/>
                    </a:lnTo>
                    <a:lnTo>
                      <a:pt x="679" y="1011"/>
                    </a:lnTo>
                    <a:lnTo>
                      <a:pt x="647" y="1003"/>
                    </a:lnTo>
                    <a:lnTo>
                      <a:pt x="618" y="989"/>
                    </a:lnTo>
                    <a:lnTo>
                      <a:pt x="592" y="971"/>
                    </a:lnTo>
                    <a:lnTo>
                      <a:pt x="570" y="948"/>
                    </a:lnTo>
                    <a:lnTo>
                      <a:pt x="552" y="923"/>
                    </a:lnTo>
                    <a:lnTo>
                      <a:pt x="538" y="894"/>
                    </a:lnTo>
                    <a:lnTo>
                      <a:pt x="529" y="862"/>
                    </a:lnTo>
                    <a:lnTo>
                      <a:pt x="526" y="829"/>
                    </a:lnTo>
                    <a:lnTo>
                      <a:pt x="526" y="449"/>
                    </a:lnTo>
                    <a:lnTo>
                      <a:pt x="373" y="449"/>
                    </a:lnTo>
                    <a:close/>
                    <a:moveTo>
                      <a:pt x="1174" y="73"/>
                    </a:moveTo>
                    <a:lnTo>
                      <a:pt x="1152" y="75"/>
                    </a:lnTo>
                    <a:lnTo>
                      <a:pt x="1132" y="84"/>
                    </a:lnTo>
                    <a:lnTo>
                      <a:pt x="1116" y="96"/>
                    </a:lnTo>
                    <a:lnTo>
                      <a:pt x="1104" y="112"/>
                    </a:lnTo>
                    <a:lnTo>
                      <a:pt x="1096" y="131"/>
                    </a:lnTo>
                    <a:lnTo>
                      <a:pt x="1093" y="153"/>
                    </a:lnTo>
                    <a:lnTo>
                      <a:pt x="1096" y="174"/>
                    </a:lnTo>
                    <a:lnTo>
                      <a:pt x="1104" y="193"/>
                    </a:lnTo>
                    <a:lnTo>
                      <a:pt x="1116" y="209"/>
                    </a:lnTo>
                    <a:lnTo>
                      <a:pt x="1132" y="222"/>
                    </a:lnTo>
                    <a:lnTo>
                      <a:pt x="1152" y="230"/>
                    </a:lnTo>
                    <a:lnTo>
                      <a:pt x="1174" y="234"/>
                    </a:lnTo>
                    <a:lnTo>
                      <a:pt x="1195" y="230"/>
                    </a:lnTo>
                    <a:lnTo>
                      <a:pt x="1215" y="222"/>
                    </a:lnTo>
                    <a:lnTo>
                      <a:pt x="1231" y="209"/>
                    </a:lnTo>
                    <a:lnTo>
                      <a:pt x="1244" y="193"/>
                    </a:lnTo>
                    <a:lnTo>
                      <a:pt x="1251" y="174"/>
                    </a:lnTo>
                    <a:lnTo>
                      <a:pt x="1254" y="153"/>
                    </a:lnTo>
                    <a:lnTo>
                      <a:pt x="1251" y="131"/>
                    </a:lnTo>
                    <a:lnTo>
                      <a:pt x="1244" y="112"/>
                    </a:lnTo>
                    <a:lnTo>
                      <a:pt x="1231" y="96"/>
                    </a:lnTo>
                    <a:lnTo>
                      <a:pt x="1215" y="84"/>
                    </a:lnTo>
                    <a:lnTo>
                      <a:pt x="1195" y="75"/>
                    </a:lnTo>
                    <a:lnTo>
                      <a:pt x="1174" y="73"/>
                    </a:lnTo>
                    <a:close/>
                    <a:moveTo>
                      <a:pt x="989" y="0"/>
                    </a:moveTo>
                    <a:lnTo>
                      <a:pt x="1358" y="0"/>
                    </a:lnTo>
                    <a:lnTo>
                      <a:pt x="1390" y="3"/>
                    </a:lnTo>
                    <a:lnTo>
                      <a:pt x="1421" y="12"/>
                    </a:lnTo>
                    <a:lnTo>
                      <a:pt x="1449" y="27"/>
                    </a:lnTo>
                    <a:lnTo>
                      <a:pt x="1472" y="47"/>
                    </a:lnTo>
                    <a:lnTo>
                      <a:pt x="1493" y="71"/>
                    </a:lnTo>
                    <a:lnTo>
                      <a:pt x="1507" y="98"/>
                    </a:lnTo>
                    <a:lnTo>
                      <a:pt x="1516" y="128"/>
                    </a:lnTo>
                    <a:lnTo>
                      <a:pt x="1519" y="161"/>
                    </a:lnTo>
                    <a:lnTo>
                      <a:pt x="1519" y="238"/>
                    </a:lnTo>
                    <a:lnTo>
                      <a:pt x="1974" y="238"/>
                    </a:lnTo>
                    <a:lnTo>
                      <a:pt x="2021" y="241"/>
                    </a:lnTo>
                    <a:lnTo>
                      <a:pt x="2066" y="250"/>
                    </a:lnTo>
                    <a:lnTo>
                      <a:pt x="2109" y="262"/>
                    </a:lnTo>
                    <a:lnTo>
                      <a:pt x="2149" y="281"/>
                    </a:lnTo>
                    <a:lnTo>
                      <a:pt x="2187" y="304"/>
                    </a:lnTo>
                    <a:lnTo>
                      <a:pt x="2222" y="331"/>
                    </a:lnTo>
                    <a:lnTo>
                      <a:pt x="2253" y="362"/>
                    </a:lnTo>
                    <a:lnTo>
                      <a:pt x="2281" y="397"/>
                    </a:lnTo>
                    <a:lnTo>
                      <a:pt x="2303" y="435"/>
                    </a:lnTo>
                    <a:lnTo>
                      <a:pt x="2323" y="475"/>
                    </a:lnTo>
                    <a:lnTo>
                      <a:pt x="2336" y="518"/>
                    </a:lnTo>
                    <a:lnTo>
                      <a:pt x="2344" y="562"/>
                    </a:lnTo>
                    <a:lnTo>
                      <a:pt x="2347" y="609"/>
                    </a:lnTo>
                    <a:lnTo>
                      <a:pt x="2347" y="3025"/>
                    </a:lnTo>
                    <a:lnTo>
                      <a:pt x="2344" y="3070"/>
                    </a:lnTo>
                    <a:lnTo>
                      <a:pt x="2335" y="3115"/>
                    </a:lnTo>
                    <a:lnTo>
                      <a:pt x="2323" y="3159"/>
                    </a:lnTo>
                    <a:lnTo>
                      <a:pt x="2303" y="3198"/>
                    </a:lnTo>
                    <a:lnTo>
                      <a:pt x="2281" y="3236"/>
                    </a:lnTo>
                    <a:lnTo>
                      <a:pt x="2253" y="3270"/>
                    </a:lnTo>
                    <a:lnTo>
                      <a:pt x="2222" y="3301"/>
                    </a:lnTo>
                    <a:lnTo>
                      <a:pt x="2187" y="3329"/>
                    </a:lnTo>
                    <a:lnTo>
                      <a:pt x="2149" y="3352"/>
                    </a:lnTo>
                    <a:lnTo>
                      <a:pt x="2109" y="3370"/>
                    </a:lnTo>
                    <a:lnTo>
                      <a:pt x="2066" y="3384"/>
                    </a:lnTo>
                    <a:lnTo>
                      <a:pt x="2021" y="3393"/>
                    </a:lnTo>
                    <a:lnTo>
                      <a:pt x="1974" y="3396"/>
                    </a:lnTo>
                    <a:lnTo>
                      <a:pt x="373" y="3396"/>
                    </a:lnTo>
                    <a:lnTo>
                      <a:pt x="326" y="3393"/>
                    </a:lnTo>
                    <a:lnTo>
                      <a:pt x="281" y="3384"/>
                    </a:lnTo>
                    <a:lnTo>
                      <a:pt x="238" y="3370"/>
                    </a:lnTo>
                    <a:lnTo>
                      <a:pt x="198" y="3352"/>
                    </a:lnTo>
                    <a:lnTo>
                      <a:pt x="160" y="3329"/>
                    </a:lnTo>
                    <a:lnTo>
                      <a:pt x="125" y="3301"/>
                    </a:lnTo>
                    <a:lnTo>
                      <a:pt x="94" y="3270"/>
                    </a:lnTo>
                    <a:lnTo>
                      <a:pt x="66" y="3236"/>
                    </a:lnTo>
                    <a:lnTo>
                      <a:pt x="44" y="3198"/>
                    </a:lnTo>
                    <a:lnTo>
                      <a:pt x="25" y="3159"/>
                    </a:lnTo>
                    <a:lnTo>
                      <a:pt x="11" y="3115"/>
                    </a:lnTo>
                    <a:lnTo>
                      <a:pt x="3" y="3070"/>
                    </a:lnTo>
                    <a:lnTo>
                      <a:pt x="0" y="3025"/>
                    </a:lnTo>
                    <a:lnTo>
                      <a:pt x="0" y="609"/>
                    </a:lnTo>
                    <a:lnTo>
                      <a:pt x="3" y="562"/>
                    </a:lnTo>
                    <a:lnTo>
                      <a:pt x="11" y="518"/>
                    </a:lnTo>
                    <a:lnTo>
                      <a:pt x="25" y="475"/>
                    </a:lnTo>
                    <a:lnTo>
                      <a:pt x="44" y="435"/>
                    </a:lnTo>
                    <a:lnTo>
                      <a:pt x="66" y="397"/>
                    </a:lnTo>
                    <a:lnTo>
                      <a:pt x="94" y="362"/>
                    </a:lnTo>
                    <a:lnTo>
                      <a:pt x="125" y="331"/>
                    </a:lnTo>
                    <a:lnTo>
                      <a:pt x="160" y="304"/>
                    </a:lnTo>
                    <a:lnTo>
                      <a:pt x="198" y="281"/>
                    </a:lnTo>
                    <a:lnTo>
                      <a:pt x="238" y="262"/>
                    </a:lnTo>
                    <a:lnTo>
                      <a:pt x="281" y="250"/>
                    </a:lnTo>
                    <a:lnTo>
                      <a:pt x="326" y="241"/>
                    </a:lnTo>
                    <a:lnTo>
                      <a:pt x="373" y="238"/>
                    </a:lnTo>
                    <a:lnTo>
                      <a:pt x="828" y="238"/>
                    </a:lnTo>
                    <a:lnTo>
                      <a:pt x="828" y="161"/>
                    </a:lnTo>
                    <a:lnTo>
                      <a:pt x="831" y="128"/>
                    </a:lnTo>
                    <a:lnTo>
                      <a:pt x="840" y="98"/>
                    </a:lnTo>
                    <a:lnTo>
                      <a:pt x="855" y="71"/>
                    </a:lnTo>
                    <a:lnTo>
                      <a:pt x="875" y="47"/>
                    </a:lnTo>
                    <a:lnTo>
                      <a:pt x="898" y="27"/>
                    </a:lnTo>
                    <a:lnTo>
                      <a:pt x="926" y="12"/>
                    </a:lnTo>
                    <a:lnTo>
                      <a:pt x="956" y="3"/>
                    </a:lnTo>
                    <a:lnTo>
                      <a:pt x="989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92"/>
              <p:cNvSpPr>
                <a:spLocks noEditPoints="1"/>
              </p:cNvSpPr>
              <p:nvPr/>
            </p:nvSpPr>
            <p:spPr bwMode="auto">
              <a:xfrm>
                <a:off x="-1041401" y="2757488"/>
                <a:ext cx="96838" cy="79375"/>
              </a:xfrm>
              <a:custGeom>
                <a:avLst/>
                <a:gdLst>
                  <a:gd name="T0" fmla="*/ 75 w 546"/>
                  <a:gd name="T1" fmla="*/ 69 h 453"/>
                  <a:gd name="T2" fmla="*/ 60 w 546"/>
                  <a:gd name="T3" fmla="*/ 83 h 453"/>
                  <a:gd name="T4" fmla="*/ 58 w 546"/>
                  <a:gd name="T5" fmla="*/ 367 h 453"/>
                  <a:gd name="T6" fmla="*/ 66 w 546"/>
                  <a:gd name="T7" fmla="*/ 388 h 453"/>
                  <a:gd name="T8" fmla="*/ 86 w 546"/>
                  <a:gd name="T9" fmla="*/ 395 h 453"/>
                  <a:gd name="T10" fmla="*/ 345 w 546"/>
                  <a:gd name="T11" fmla="*/ 393 h 453"/>
                  <a:gd name="T12" fmla="*/ 361 w 546"/>
                  <a:gd name="T13" fmla="*/ 378 h 453"/>
                  <a:gd name="T14" fmla="*/ 363 w 546"/>
                  <a:gd name="T15" fmla="*/ 290 h 453"/>
                  <a:gd name="T16" fmla="*/ 292 w 546"/>
                  <a:gd name="T17" fmla="*/ 372 h 453"/>
                  <a:gd name="T18" fmla="*/ 265 w 546"/>
                  <a:gd name="T19" fmla="*/ 380 h 453"/>
                  <a:gd name="T20" fmla="*/ 249 w 546"/>
                  <a:gd name="T21" fmla="*/ 379 h 453"/>
                  <a:gd name="T22" fmla="*/ 225 w 546"/>
                  <a:gd name="T23" fmla="*/ 366 h 453"/>
                  <a:gd name="T24" fmla="*/ 91 w 546"/>
                  <a:gd name="T25" fmla="*/ 238 h 453"/>
                  <a:gd name="T26" fmla="*/ 84 w 546"/>
                  <a:gd name="T27" fmla="*/ 206 h 453"/>
                  <a:gd name="T28" fmla="*/ 98 w 546"/>
                  <a:gd name="T29" fmla="*/ 176 h 453"/>
                  <a:gd name="T30" fmla="*/ 127 w 546"/>
                  <a:gd name="T31" fmla="*/ 160 h 453"/>
                  <a:gd name="T32" fmla="*/ 159 w 546"/>
                  <a:gd name="T33" fmla="*/ 164 h 453"/>
                  <a:gd name="T34" fmla="*/ 218 w 546"/>
                  <a:gd name="T35" fmla="*/ 214 h 453"/>
                  <a:gd name="T36" fmla="*/ 248 w 546"/>
                  <a:gd name="T37" fmla="*/ 228 h 453"/>
                  <a:gd name="T38" fmla="*/ 279 w 546"/>
                  <a:gd name="T39" fmla="*/ 221 h 453"/>
                  <a:gd name="T40" fmla="*/ 363 w 546"/>
                  <a:gd name="T41" fmla="*/ 125 h 453"/>
                  <a:gd name="T42" fmla="*/ 361 w 546"/>
                  <a:gd name="T43" fmla="*/ 83 h 453"/>
                  <a:gd name="T44" fmla="*/ 345 w 546"/>
                  <a:gd name="T45" fmla="*/ 69 h 453"/>
                  <a:gd name="T46" fmla="*/ 86 w 546"/>
                  <a:gd name="T47" fmla="*/ 66 h 453"/>
                  <a:gd name="T48" fmla="*/ 513 w 546"/>
                  <a:gd name="T49" fmla="*/ 4 h 453"/>
                  <a:gd name="T50" fmla="*/ 539 w 546"/>
                  <a:gd name="T51" fmla="*/ 25 h 453"/>
                  <a:gd name="T52" fmla="*/ 546 w 546"/>
                  <a:gd name="T53" fmla="*/ 57 h 453"/>
                  <a:gd name="T54" fmla="*/ 533 w 546"/>
                  <a:gd name="T55" fmla="*/ 87 h 453"/>
                  <a:gd name="T56" fmla="*/ 421 w 546"/>
                  <a:gd name="T57" fmla="*/ 367 h 453"/>
                  <a:gd name="T58" fmla="*/ 409 w 546"/>
                  <a:gd name="T59" fmla="*/ 410 h 453"/>
                  <a:gd name="T60" fmla="*/ 378 w 546"/>
                  <a:gd name="T61" fmla="*/ 441 h 453"/>
                  <a:gd name="T62" fmla="*/ 335 w 546"/>
                  <a:gd name="T63" fmla="*/ 453 h 453"/>
                  <a:gd name="T64" fmla="*/ 63 w 546"/>
                  <a:gd name="T65" fmla="*/ 449 h 453"/>
                  <a:gd name="T66" fmla="*/ 26 w 546"/>
                  <a:gd name="T67" fmla="*/ 428 h 453"/>
                  <a:gd name="T68" fmla="*/ 3 w 546"/>
                  <a:gd name="T69" fmla="*/ 390 h 453"/>
                  <a:gd name="T70" fmla="*/ 0 w 546"/>
                  <a:gd name="T71" fmla="*/ 95 h 453"/>
                  <a:gd name="T72" fmla="*/ 12 w 546"/>
                  <a:gd name="T73" fmla="*/ 52 h 453"/>
                  <a:gd name="T74" fmla="*/ 43 w 546"/>
                  <a:gd name="T75" fmla="*/ 21 h 453"/>
                  <a:gd name="T76" fmla="*/ 86 w 546"/>
                  <a:gd name="T77" fmla="*/ 9 h 453"/>
                  <a:gd name="T78" fmla="*/ 356 w 546"/>
                  <a:gd name="T79" fmla="*/ 11 h 453"/>
                  <a:gd name="T80" fmla="*/ 391 w 546"/>
                  <a:gd name="T81" fmla="*/ 30 h 453"/>
                  <a:gd name="T82" fmla="*/ 415 w 546"/>
                  <a:gd name="T83" fmla="*/ 63 h 453"/>
                  <a:gd name="T84" fmla="*/ 465 w 546"/>
                  <a:gd name="T85" fmla="*/ 8 h 453"/>
                  <a:gd name="T86" fmla="*/ 497 w 546"/>
                  <a:gd name="T87" fmla="*/ 0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46" h="453">
                    <a:moveTo>
                      <a:pt x="86" y="66"/>
                    </a:moveTo>
                    <a:lnTo>
                      <a:pt x="75" y="69"/>
                    </a:lnTo>
                    <a:lnTo>
                      <a:pt x="66" y="75"/>
                    </a:lnTo>
                    <a:lnTo>
                      <a:pt x="60" y="83"/>
                    </a:lnTo>
                    <a:lnTo>
                      <a:pt x="58" y="95"/>
                    </a:lnTo>
                    <a:lnTo>
                      <a:pt x="58" y="367"/>
                    </a:lnTo>
                    <a:lnTo>
                      <a:pt x="60" y="378"/>
                    </a:lnTo>
                    <a:lnTo>
                      <a:pt x="66" y="388"/>
                    </a:lnTo>
                    <a:lnTo>
                      <a:pt x="75" y="393"/>
                    </a:lnTo>
                    <a:lnTo>
                      <a:pt x="86" y="395"/>
                    </a:lnTo>
                    <a:lnTo>
                      <a:pt x="335" y="395"/>
                    </a:lnTo>
                    <a:lnTo>
                      <a:pt x="345" y="393"/>
                    </a:lnTo>
                    <a:lnTo>
                      <a:pt x="355" y="388"/>
                    </a:lnTo>
                    <a:lnTo>
                      <a:pt x="361" y="378"/>
                    </a:lnTo>
                    <a:lnTo>
                      <a:pt x="363" y="367"/>
                    </a:lnTo>
                    <a:lnTo>
                      <a:pt x="363" y="290"/>
                    </a:lnTo>
                    <a:lnTo>
                      <a:pt x="302" y="362"/>
                    </a:lnTo>
                    <a:lnTo>
                      <a:pt x="292" y="372"/>
                    </a:lnTo>
                    <a:lnTo>
                      <a:pt x="279" y="378"/>
                    </a:lnTo>
                    <a:lnTo>
                      <a:pt x="265" y="380"/>
                    </a:lnTo>
                    <a:lnTo>
                      <a:pt x="262" y="380"/>
                    </a:lnTo>
                    <a:lnTo>
                      <a:pt x="249" y="379"/>
                    </a:lnTo>
                    <a:lnTo>
                      <a:pt x="236" y="374"/>
                    </a:lnTo>
                    <a:lnTo>
                      <a:pt x="225" y="366"/>
                    </a:lnTo>
                    <a:lnTo>
                      <a:pt x="101" y="252"/>
                    </a:lnTo>
                    <a:lnTo>
                      <a:pt x="91" y="238"/>
                    </a:lnTo>
                    <a:lnTo>
                      <a:pt x="85" y="223"/>
                    </a:lnTo>
                    <a:lnTo>
                      <a:pt x="84" y="206"/>
                    </a:lnTo>
                    <a:lnTo>
                      <a:pt x="89" y="191"/>
                    </a:lnTo>
                    <a:lnTo>
                      <a:pt x="98" y="176"/>
                    </a:lnTo>
                    <a:lnTo>
                      <a:pt x="112" y="166"/>
                    </a:lnTo>
                    <a:lnTo>
                      <a:pt x="127" y="160"/>
                    </a:lnTo>
                    <a:lnTo>
                      <a:pt x="143" y="160"/>
                    </a:lnTo>
                    <a:lnTo>
                      <a:pt x="159" y="164"/>
                    </a:lnTo>
                    <a:lnTo>
                      <a:pt x="173" y="174"/>
                    </a:lnTo>
                    <a:lnTo>
                      <a:pt x="218" y="214"/>
                    </a:lnTo>
                    <a:lnTo>
                      <a:pt x="232" y="224"/>
                    </a:lnTo>
                    <a:lnTo>
                      <a:pt x="248" y="228"/>
                    </a:lnTo>
                    <a:lnTo>
                      <a:pt x="264" y="227"/>
                    </a:lnTo>
                    <a:lnTo>
                      <a:pt x="279" y="221"/>
                    </a:lnTo>
                    <a:lnTo>
                      <a:pt x="292" y="210"/>
                    </a:lnTo>
                    <a:lnTo>
                      <a:pt x="363" y="125"/>
                    </a:lnTo>
                    <a:lnTo>
                      <a:pt x="363" y="95"/>
                    </a:lnTo>
                    <a:lnTo>
                      <a:pt x="361" y="83"/>
                    </a:lnTo>
                    <a:lnTo>
                      <a:pt x="355" y="75"/>
                    </a:lnTo>
                    <a:lnTo>
                      <a:pt x="345" y="69"/>
                    </a:lnTo>
                    <a:lnTo>
                      <a:pt x="335" y="66"/>
                    </a:lnTo>
                    <a:lnTo>
                      <a:pt x="86" y="66"/>
                    </a:lnTo>
                    <a:close/>
                    <a:moveTo>
                      <a:pt x="497" y="0"/>
                    </a:moveTo>
                    <a:lnTo>
                      <a:pt x="513" y="4"/>
                    </a:lnTo>
                    <a:lnTo>
                      <a:pt x="527" y="12"/>
                    </a:lnTo>
                    <a:lnTo>
                      <a:pt x="539" y="25"/>
                    </a:lnTo>
                    <a:lnTo>
                      <a:pt x="545" y="41"/>
                    </a:lnTo>
                    <a:lnTo>
                      <a:pt x="546" y="57"/>
                    </a:lnTo>
                    <a:lnTo>
                      <a:pt x="543" y="73"/>
                    </a:lnTo>
                    <a:lnTo>
                      <a:pt x="533" y="87"/>
                    </a:lnTo>
                    <a:lnTo>
                      <a:pt x="421" y="221"/>
                    </a:lnTo>
                    <a:lnTo>
                      <a:pt x="421" y="367"/>
                    </a:lnTo>
                    <a:lnTo>
                      <a:pt x="418" y="390"/>
                    </a:lnTo>
                    <a:lnTo>
                      <a:pt x="409" y="410"/>
                    </a:lnTo>
                    <a:lnTo>
                      <a:pt x="396" y="428"/>
                    </a:lnTo>
                    <a:lnTo>
                      <a:pt x="378" y="441"/>
                    </a:lnTo>
                    <a:lnTo>
                      <a:pt x="357" y="449"/>
                    </a:lnTo>
                    <a:lnTo>
                      <a:pt x="335" y="453"/>
                    </a:lnTo>
                    <a:lnTo>
                      <a:pt x="86" y="453"/>
                    </a:lnTo>
                    <a:lnTo>
                      <a:pt x="63" y="449"/>
                    </a:lnTo>
                    <a:lnTo>
                      <a:pt x="43" y="441"/>
                    </a:lnTo>
                    <a:lnTo>
                      <a:pt x="26" y="428"/>
                    </a:lnTo>
                    <a:lnTo>
                      <a:pt x="12" y="410"/>
                    </a:lnTo>
                    <a:lnTo>
                      <a:pt x="3" y="390"/>
                    </a:lnTo>
                    <a:lnTo>
                      <a:pt x="0" y="367"/>
                    </a:lnTo>
                    <a:lnTo>
                      <a:pt x="0" y="95"/>
                    </a:lnTo>
                    <a:lnTo>
                      <a:pt x="3" y="72"/>
                    </a:lnTo>
                    <a:lnTo>
                      <a:pt x="12" y="52"/>
                    </a:lnTo>
                    <a:lnTo>
                      <a:pt x="26" y="33"/>
                    </a:lnTo>
                    <a:lnTo>
                      <a:pt x="43" y="21"/>
                    </a:lnTo>
                    <a:lnTo>
                      <a:pt x="63" y="12"/>
                    </a:lnTo>
                    <a:lnTo>
                      <a:pt x="86" y="9"/>
                    </a:lnTo>
                    <a:lnTo>
                      <a:pt x="335" y="9"/>
                    </a:lnTo>
                    <a:lnTo>
                      <a:pt x="356" y="11"/>
                    </a:lnTo>
                    <a:lnTo>
                      <a:pt x="375" y="19"/>
                    </a:lnTo>
                    <a:lnTo>
                      <a:pt x="391" y="30"/>
                    </a:lnTo>
                    <a:lnTo>
                      <a:pt x="405" y="45"/>
                    </a:lnTo>
                    <a:lnTo>
                      <a:pt x="415" y="63"/>
                    </a:lnTo>
                    <a:lnTo>
                      <a:pt x="452" y="20"/>
                    </a:lnTo>
                    <a:lnTo>
                      <a:pt x="465" y="8"/>
                    </a:lnTo>
                    <a:lnTo>
                      <a:pt x="480" y="2"/>
                    </a:lnTo>
                    <a:lnTo>
                      <a:pt x="497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93"/>
              <p:cNvSpPr>
                <a:spLocks noEditPoints="1"/>
              </p:cNvSpPr>
              <p:nvPr/>
            </p:nvSpPr>
            <p:spPr bwMode="auto">
              <a:xfrm>
                <a:off x="-1041401" y="2859088"/>
                <a:ext cx="96838" cy="82550"/>
              </a:xfrm>
              <a:custGeom>
                <a:avLst/>
                <a:gdLst>
                  <a:gd name="T0" fmla="*/ 75 w 546"/>
                  <a:gd name="T1" fmla="*/ 80 h 465"/>
                  <a:gd name="T2" fmla="*/ 60 w 546"/>
                  <a:gd name="T3" fmla="*/ 96 h 465"/>
                  <a:gd name="T4" fmla="*/ 58 w 546"/>
                  <a:gd name="T5" fmla="*/ 379 h 465"/>
                  <a:gd name="T6" fmla="*/ 66 w 546"/>
                  <a:gd name="T7" fmla="*/ 399 h 465"/>
                  <a:gd name="T8" fmla="*/ 86 w 546"/>
                  <a:gd name="T9" fmla="*/ 407 h 465"/>
                  <a:gd name="T10" fmla="*/ 345 w 546"/>
                  <a:gd name="T11" fmla="*/ 405 h 465"/>
                  <a:gd name="T12" fmla="*/ 361 w 546"/>
                  <a:gd name="T13" fmla="*/ 390 h 465"/>
                  <a:gd name="T14" fmla="*/ 363 w 546"/>
                  <a:gd name="T15" fmla="*/ 289 h 465"/>
                  <a:gd name="T16" fmla="*/ 292 w 546"/>
                  <a:gd name="T17" fmla="*/ 370 h 465"/>
                  <a:gd name="T18" fmla="*/ 265 w 546"/>
                  <a:gd name="T19" fmla="*/ 380 h 465"/>
                  <a:gd name="T20" fmla="*/ 249 w 546"/>
                  <a:gd name="T21" fmla="*/ 378 h 465"/>
                  <a:gd name="T22" fmla="*/ 225 w 546"/>
                  <a:gd name="T23" fmla="*/ 366 h 465"/>
                  <a:gd name="T24" fmla="*/ 91 w 546"/>
                  <a:gd name="T25" fmla="*/ 237 h 465"/>
                  <a:gd name="T26" fmla="*/ 84 w 546"/>
                  <a:gd name="T27" fmla="*/ 205 h 465"/>
                  <a:gd name="T28" fmla="*/ 98 w 546"/>
                  <a:gd name="T29" fmla="*/ 176 h 465"/>
                  <a:gd name="T30" fmla="*/ 127 w 546"/>
                  <a:gd name="T31" fmla="*/ 160 h 465"/>
                  <a:gd name="T32" fmla="*/ 159 w 546"/>
                  <a:gd name="T33" fmla="*/ 164 h 465"/>
                  <a:gd name="T34" fmla="*/ 218 w 546"/>
                  <a:gd name="T35" fmla="*/ 214 h 465"/>
                  <a:gd name="T36" fmla="*/ 248 w 546"/>
                  <a:gd name="T37" fmla="*/ 228 h 465"/>
                  <a:gd name="T38" fmla="*/ 279 w 546"/>
                  <a:gd name="T39" fmla="*/ 220 h 465"/>
                  <a:gd name="T40" fmla="*/ 363 w 546"/>
                  <a:gd name="T41" fmla="*/ 123 h 465"/>
                  <a:gd name="T42" fmla="*/ 361 w 546"/>
                  <a:gd name="T43" fmla="*/ 96 h 465"/>
                  <a:gd name="T44" fmla="*/ 345 w 546"/>
                  <a:gd name="T45" fmla="*/ 80 h 465"/>
                  <a:gd name="T46" fmla="*/ 86 w 546"/>
                  <a:gd name="T47" fmla="*/ 78 h 465"/>
                  <a:gd name="T48" fmla="*/ 513 w 546"/>
                  <a:gd name="T49" fmla="*/ 3 h 465"/>
                  <a:gd name="T50" fmla="*/ 539 w 546"/>
                  <a:gd name="T51" fmla="*/ 25 h 465"/>
                  <a:gd name="T52" fmla="*/ 546 w 546"/>
                  <a:gd name="T53" fmla="*/ 55 h 465"/>
                  <a:gd name="T54" fmla="*/ 533 w 546"/>
                  <a:gd name="T55" fmla="*/ 86 h 465"/>
                  <a:gd name="T56" fmla="*/ 421 w 546"/>
                  <a:gd name="T57" fmla="*/ 379 h 465"/>
                  <a:gd name="T58" fmla="*/ 409 w 546"/>
                  <a:gd name="T59" fmla="*/ 422 h 465"/>
                  <a:gd name="T60" fmla="*/ 378 w 546"/>
                  <a:gd name="T61" fmla="*/ 453 h 465"/>
                  <a:gd name="T62" fmla="*/ 335 w 546"/>
                  <a:gd name="T63" fmla="*/ 465 h 465"/>
                  <a:gd name="T64" fmla="*/ 63 w 546"/>
                  <a:gd name="T65" fmla="*/ 462 h 465"/>
                  <a:gd name="T66" fmla="*/ 26 w 546"/>
                  <a:gd name="T67" fmla="*/ 439 h 465"/>
                  <a:gd name="T68" fmla="*/ 3 w 546"/>
                  <a:gd name="T69" fmla="*/ 402 h 465"/>
                  <a:gd name="T70" fmla="*/ 0 w 546"/>
                  <a:gd name="T71" fmla="*/ 106 h 465"/>
                  <a:gd name="T72" fmla="*/ 12 w 546"/>
                  <a:gd name="T73" fmla="*/ 63 h 465"/>
                  <a:gd name="T74" fmla="*/ 43 w 546"/>
                  <a:gd name="T75" fmla="*/ 32 h 465"/>
                  <a:gd name="T76" fmla="*/ 86 w 546"/>
                  <a:gd name="T77" fmla="*/ 20 h 465"/>
                  <a:gd name="T78" fmla="*/ 354 w 546"/>
                  <a:gd name="T79" fmla="*/ 22 h 465"/>
                  <a:gd name="T80" fmla="*/ 387 w 546"/>
                  <a:gd name="T81" fmla="*/ 39 h 465"/>
                  <a:gd name="T82" fmla="*/ 410 w 546"/>
                  <a:gd name="T83" fmla="*/ 67 h 465"/>
                  <a:gd name="T84" fmla="*/ 465 w 546"/>
                  <a:gd name="T85" fmla="*/ 7 h 465"/>
                  <a:gd name="T86" fmla="*/ 497 w 546"/>
                  <a:gd name="T87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46" h="465">
                    <a:moveTo>
                      <a:pt x="86" y="78"/>
                    </a:moveTo>
                    <a:lnTo>
                      <a:pt x="75" y="80"/>
                    </a:lnTo>
                    <a:lnTo>
                      <a:pt x="66" y="86"/>
                    </a:lnTo>
                    <a:lnTo>
                      <a:pt x="60" y="96"/>
                    </a:lnTo>
                    <a:lnTo>
                      <a:pt x="58" y="106"/>
                    </a:lnTo>
                    <a:lnTo>
                      <a:pt x="58" y="379"/>
                    </a:lnTo>
                    <a:lnTo>
                      <a:pt x="60" y="390"/>
                    </a:lnTo>
                    <a:lnTo>
                      <a:pt x="66" y="399"/>
                    </a:lnTo>
                    <a:lnTo>
                      <a:pt x="75" y="405"/>
                    </a:lnTo>
                    <a:lnTo>
                      <a:pt x="86" y="407"/>
                    </a:lnTo>
                    <a:lnTo>
                      <a:pt x="335" y="407"/>
                    </a:lnTo>
                    <a:lnTo>
                      <a:pt x="345" y="405"/>
                    </a:lnTo>
                    <a:lnTo>
                      <a:pt x="355" y="399"/>
                    </a:lnTo>
                    <a:lnTo>
                      <a:pt x="361" y="390"/>
                    </a:lnTo>
                    <a:lnTo>
                      <a:pt x="363" y="379"/>
                    </a:lnTo>
                    <a:lnTo>
                      <a:pt x="363" y="289"/>
                    </a:lnTo>
                    <a:lnTo>
                      <a:pt x="302" y="361"/>
                    </a:lnTo>
                    <a:lnTo>
                      <a:pt x="292" y="370"/>
                    </a:lnTo>
                    <a:lnTo>
                      <a:pt x="279" y="377"/>
                    </a:lnTo>
                    <a:lnTo>
                      <a:pt x="265" y="380"/>
                    </a:lnTo>
                    <a:lnTo>
                      <a:pt x="262" y="380"/>
                    </a:lnTo>
                    <a:lnTo>
                      <a:pt x="249" y="378"/>
                    </a:lnTo>
                    <a:lnTo>
                      <a:pt x="236" y="373"/>
                    </a:lnTo>
                    <a:lnTo>
                      <a:pt x="225" y="366"/>
                    </a:lnTo>
                    <a:lnTo>
                      <a:pt x="101" y="251"/>
                    </a:lnTo>
                    <a:lnTo>
                      <a:pt x="91" y="237"/>
                    </a:lnTo>
                    <a:lnTo>
                      <a:pt x="85" y="221"/>
                    </a:lnTo>
                    <a:lnTo>
                      <a:pt x="84" y="205"/>
                    </a:lnTo>
                    <a:lnTo>
                      <a:pt x="89" y="189"/>
                    </a:lnTo>
                    <a:lnTo>
                      <a:pt x="98" y="176"/>
                    </a:lnTo>
                    <a:lnTo>
                      <a:pt x="112" y="165"/>
                    </a:lnTo>
                    <a:lnTo>
                      <a:pt x="127" y="160"/>
                    </a:lnTo>
                    <a:lnTo>
                      <a:pt x="143" y="159"/>
                    </a:lnTo>
                    <a:lnTo>
                      <a:pt x="159" y="164"/>
                    </a:lnTo>
                    <a:lnTo>
                      <a:pt x="173" y="173"/>
                    </a:lnTo>
                    <a:lnTo>
                      <a:pt x="218" y="214"/>
                    </a:lnTo>
                    <a:lnTo>
                      <a:pt x="232" y="223"/>
                    </a:lnTo>
                    <a:lnTo>
                      <a:pt x="248" y="228"/>
                    </a:lnTo>
                    <a:lnTo>
                      <a:pt x="264" y="227"/>
                    </a:lnTo>
                    <a:lnTo>
                      <a:pt x="279" y="220"/>
                    </a:lnTo>
                    <a:lnTo>
                      <a:pt x="292" y="210"/>
                    </a:lnTo>
                    <a:lnTo>
                      <a:pt x="363" y="123"/>
                    </a:lnTo>
                    <a:lnTo>
                      <a:pt x="363" y="106"/>
                    </a:lnTo>
                    <a:lnTo>
                      <a:pt x="361" y="96"/>
                    </a:lnTo>
                    <a:lnTo>
                      <a:pt x="355" y="86"/>
                    </a:lnTo>
                    <a:lnTo>
                      <a:pt x="345" y="80"/>
                    </a:lnTo>
                    <a:lnTo>
                      <a:pt x="335" y="78"/>
                    </a:lnTo>
                    <a:lnTo>
                      <a:pt x="86" y="78"/>
                    </a:lnTo>
                    <a:close/>
                    <a:moveTo>
                      <a:pt x="497" y="0"/>
                    </a:moveTo>
                    <a:lnTo>
                      <a:pt x="513" y="3"/>
                    </a:lnTo>
                    <a:lnTo>
                      <a:pt x="527" y="12"/>
                    </a:lnTo>
                    <a:lnTo>
                      <a:pt x="539" y="25"/>
                    </a:lnTo>
                    <a:lnTo>
                      <a:pt x="545" y="39"/>
                    </a:lnTo>
                    <a:lnTo>
                      <a:pt x="546" y="55"/>
                    </a:lnTo>
                    <a:lnTo>
                      <a:pt x="543" y="72"/>
                    </a:lnTo>
                    <a:lnTo>
                      <a:pt x="533" y="86"/>
                    </a:lnTo>
                    <a:lnTo>
                      <a:pt x="421" y="221"/>
                    </a:lnTo>
                    <a:lnTo>
                      <a:pt x="421" y="379"/>
                    </a:lnTo>
                    <a:lnTo>
                      <a:pt x="418" y="402"/>
                    </a:lnTo>
                    <a:lnTo>
                      <a:pt x="409" y="422"/>
                    </a:lnTo>
                    <a:lnTo>
                      <a:pt x="396" y="439"/>
                    </a:lnTo>
                    <a:lnTo>
                      <a:pt x="378" y="453"/>
                    </a:lnTo>
                    <a:lnTo>
                      <a:pt x="357" y="462"/>
                    </a:lnTo>
                    <a:lnTo>
                      <a:pt x="335" y="465"/>
                    </a:lnTo>
                    <a:lnTo>
                      <a:pt x="86" y="465"/>
                    </a:lnTo>
                    <a:lnTo>
                      <a:pt x="63" y="462"/>
                    </a:lnTo>
                    <a:lnTo>
                      <a:pt x="43" y="453"/>
                    </a:lnTo>
                    <a:lnTo>
                      <a:pt x="26" y="439"/>
                    </a:lnTo>
                    <a:lnTo>
                      <a:pt x="12" y="422"/>
                    </a:lnTo>
                    <a:lnTo>
                      <a:pt x="3" y="402"/>
                    </a:lnTo>
                    <a:lnTo>
                      <a:pt x="0" y="379"/>
                    </a:lnTo>
                    <a:lnTo>
                      <a:pt x="0" y="106"/>
                    </a:lnTo>
                    <a:lnTo>
                      <a:pt x="3" y="84"/>
                    </a:lnTo>
                    <a:lnTo>
                      <a:pt x="12" y="63"/>
                    </a:lnTo>
                    <a:lnTo>
                      <a:pt x="26" y="46"/>
                    </a:lnTo>
                    <a:lnTo>
                      <a:pt x="43" y="32"/>
                    </a:lnTo>
                    <a:lnTo>
                      <a:pt x="63" y="23"/>
                    </a:lnTo>
                    <a:lnTo>
                      <a:pt x="86" y="20"/>
                    </a:lnTo>
                    <a:lnTo>
                      <a:pt x="335" y="20"/>
                    </a:lnTo>
                    <a:lnTo>
                      <a:pt x="354" y="22"/>
                    </a:lnTo>
                    <a:lnTo>
                      <a:pt x="372" y="29"/>
                    </a:lnTo>
                    <a:lnTo>
                      <a:pt x="387" y="39"/>
                    </a:lnTo>
                    <a:lnTo>
                      <a:pt x="401" y="52"/>
                    </a:lnTo>
                    <a:lnTo>
                      <a:pt x="410" y="67"/>
                    </a:lnTo>
                    <a:lnTo>
                      <a:pt x="452" y="18"/>
                    </a:lnTo>
                    <a:lnTo>
                      <a:pt x="465" y="7"/>
                    </a:lnTo>
                    <a:lnTo>
                      <a:pt x="480" y="1"/>
                    </a:lnTo>
                    <a:lnTo>
                      <a:pt x="497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94"/>
              <p:cNvSpPr>
                <a:spLocks noEditPoints="1"/>
              </p:cNvSpPr>
              <p:nvPr/>
            </p:nvSpPr>
            <p:spPr bwMode="auto">
              <a:xfrm>
                <a:off x="-1041401" y="2962275"/>
                <a:ext cx="96838" cy="82550"/>
              </a:xfrm>
              <a:custGeom>
                <a:avLst/>
                <a:gdLst>
                  <a:gd name="T0" fmla="*/ 75 w 546"/>
                  <a:gd name="T1" fmla="*/ 85 h 470"/>
                  <a:gd name="T2" fmla="*/ 60 w 546"/>
                  <a:gd name="T3" fmla="*/ 101 h 470"/>
                  <a:gd name="T4" fmla="*/ 58 w 546"/>
                  <a:gd name="T5" fmla="*/ 384 h 470"/>
                  <a:gd name="T6" fmla="*/ 66 w 546"/>
                  <a:gd name="T7" fmla="*/ 404 h 470"/>
                  <a:gd name="T8" fmla="*/ 86 w 546"/>
                  <a:gd name="T9" fmla="*/ 412 h 470"/>
                  <a:gd name="T10" fmla="*/ 345 w 546"/>
                  <a:gd name="T11" fmla="*/ 410 h 470"/>
                  <a:gd name="T12" fmla="*/ 361 w 546"/>
                  <a:gd name="T13" fmla="*/ 395 h 470"/>
                  <a:gd name="T14" fmla="*/ 363 w 546"/>
                  <a:gd name="T15" fmla="*/ 289 h 470"/>
                  <a:gd name="T16" fmla="*/ 292 w 546"/>
                  <a:gd name="T17" fmla="*/ 371 h 470"/>
                  <a:gd name="T18" fmla="*/ 265 w 546"/>
                  <a:gd name="T19" fmla="*/ 379 h 470"/>
                  <a:gd name="T20" fmla="*/ 262 w 546"/>
                  <a:gd name="T21" fmla="*/ 381 h 470"/>
                  <a:gd name="T22" fmla="*/ 236 w 546"/>
                  <a:gd name="T23" fmla="*/ 373 h 470"/>
                  <a:gd name="T24" fmla="*/ 101 w 546"/>
                  <a:gd name="T25" fmla="*/ 251 h 470"/>
                  <a:gd name="T26" fmla="*/ 85 w 546"/>
                  <a:gd name="T27" fmla="*/ 222 h 470"/>
                  <a:gd name="T28" fmla="*/ 89 w 546"/>
                  <a:gd name="T29" fmla="*/ 190 h 470"/>
                  <a:gd name="T30" fmla="*/ 112 w 546"/>
                  <a:gd name="T31" fmla="*/ 166 h 470"/>
                  <a:gd name="T32" fmla="*/ 143 w 546"/>
                  <a:gd name="T33" fmla="*/ 159 h 470"/>
                  <a:gd name="T34" fmla="*/ 173 w 546"/>
                  <a:gd name="T35" fmla="*/ 173 h 470"/>
                  <a:gd name="T36" fmla="*/ 232 w 546"/>
                  <a:gd name="T37" fmla="*/ 223 h 470"/>
                  <a:gd name="T38" fmla="*/ 264 w 546"/>
                  <a:gd name="T39" fmla="*/ 226 h 470"/>
                  <a:gd name="T40" fmla="*/ 292 w 546"/>
                  <a:gd name="T41" fmla="*/ 209 h 470"/>
                  <a:gd name="T42" fmla="*/ 363 w 546"/>
                  <a:gd name="T43" fmla="*/ 111 h 470"/>
                  <a:gd name="T44" fmla="*/ 355 w 546"/>
                  <a:gd name="T45" fmla="*/ 91 h 470"/>
                  <a:gd name="T46" fmla="*/ 335 w 546"/>
                  <a:gd name="T47" fmla="*/ 83 h 470"/>
                  <a:gd name="T48" fmla="*/ 497 w 546"/>
                  <a:gd name="T49" fmla="*/ 0 h 470"/>
                  <a:gd name="T50" fmla="*/ 527 w 546"/>
                  <a:gd name="T51" fmla="*/ 11 h 470"/>
                  <a:gd name="T52" fmla="*/ 545 w 546"/>
                  <a:gd name="T53" fmla="*/ 40 h 470"/>
                  <a:gd name="T54" fmla="*/ 543 w 546"/>
                  <a:gd name="T55" fmla="*/ 72 h 470"/>
                  <a:gd name="T56" fmla="*/ 421 w 546"/>
                  <a:gd name="T57" fmla="*/ 221 h 470"/>
                  <a:gd name="T58" fmla="*/ 418 w 546"/>
                  <a:gd name="T59" fmla="*/ 406 h 470"/>
                  <a:gd name="T60" fmla="*/ 396 w 546"/>
                  <a:gd name="T61" fmla="*/ 444 h 470"/>
                  <a:gd name="T62" fmla="*/ 357 w 546"/>
                  <a:gd name="T63" fmla="*/ 467 h 470"/>
                  <a:gd name="T64" fmla="*/ 86 w 546"/>
                  <a:gd name="T65" fmla="*/ 470 h 470"/>
                  <a:gd name="T66" fmla="*/ 43 w 546"/>
                  <a:gd name="T67" fmla="*/ 458 h 470"/>
                  <a:gd name="T68" fmla="*/ 12 w 546"/>
                  <a:gd name="T69" fmla="*/ 427 h 470"/>
                  <a:gd name="T70" fmla="*/ 0 w 546"/>
                  <a:gd name="T71" fmla="*/ 384 h 470"/>
                  <a:gd name="T72" fmla="*/ 3 w 546"/>
                  <a:gd name="T73" fmla="*/ 89 h 470"/>
                  <a:gd name="T74" fmla="*/ 26 w 546"/>
                  <a:gd name="T75" fmla="*/ 51 h 470"/>
                  <a:gd name="T76" fmla="*/ 63 w 546"/>
                  <a:gd name="T77" fmla="*/ 28 h 470"/>
                  <a:gd name="T78" fmla="*/ 335 w 546"/>
                  <a:gd name="T79" fmla="*/ 25 h 470"/>
                  <a:gd name="T80" fmla="*/ 378 w 546"/>
                  <a:gd name="T81" fmla="*/ 38 h 470"/>
                  <a:gd name="T82" fmla="*/ 409 w 546"/>
                  <a:gd name="T83" fmla="*/ 70 h 470"/>
                  <a:gd name="T84" fmla="*/ 465 w 546"/>
                  <a:gd name="T85" fmla="*/ 7 h 470"/>
                  <a:gd name="T86" fmla="*/ 497 w 546"/>
                  <a:gd name="T87" fmla="*/ 0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46" h="470">
                    <a:moveTo>
                      <a:pt x="86" y="83"/>
                    </a:moveTo>
                    <a:lnTo>
                      <a:pt x="75" y="85"/>
                    </a:lnTo>
                    <a:lnTo>
                      <a:pt x="66" y="91"/>
                    </a:lnTo>
                    <a:lnTo>
                      <a:pt x="60" y="101"/>
                    </a:lnTo>
                    <a:lnTo>
                      <a:pt x="58" y="111"/>
                    </a:lnTo>
                    <a:lnTo>
                      <a:pt x="58" y="384"/>
                    </a:lnTo>
                    <a:lnTo>
                      <a:pt x="60" y="395"/>
                    </a:lnTo>
                    <a:lnTo>
                      <a:pt x="66" y="404"/>
                    </a:lnTo>
                    <a:lnTo>
                      <a:pt x="75" y="410"/>
                    </a:lnTo>
                    <a:lnTo>
                      <a:pt x="86" y="412"/>
                    </a:lnTo>
                    <a:lnTo>
                      <a:pt x="335" y="412"/>
                    </a:lnTo>
                    <a:lnTo>
                      <a:pt x="345" y="410"/>
                    </a:lnTo>
                    <a:lnTo>
                      <a:pt x="355" y="404"/>
                    </a:lnTo>
                    <a:lnTo>
                      <a:pt x="361" y="395"/>
                    </a:lnTo>
                    <a:lnTo>
                      <a:pt x="363" y="384"/>
                    </a:lnTo>
                    <a:lnTo>
                      <a:pt x="363" y="289"/>
                    </a:lnTo>
                    <a:lnTo>
                      <a:pt x="302" y="361"/>
                    </a:lnTo>
                    <a:lnTo>
                      <a:pt x="292" y="371"/>
                    </a:lnTo>
                    <a:lnTo>
                      <a:pt x="279" y="377"/>
                    </a:lnTo>
                    <a:lnTo>
                      <a:pt x="265" y="379"/>
                    </a:lnTo>
                    <a:lnTo>
                      <a:pt x="264" y="379"/>
                    </a:lnTo>
                    <a:lnTo>
                      <a:pt x="262" y="381"/>
                    </a:lnTo>
                    <a:lnTo>
                      <a:pt x="249" y="378"/>
                    </a:lnTo>
                    <a:lnTo>
                      <a:pt x="236" y="373"/>
                    </a:lnTo>
                    <a:lnTo>
                      <a:pt x="225" y="366"/>
                    </a:lnTo>
                    <a:lnTo>
                      <a:pt x="101" y="251"/>
                    </a:lnTo>
                    <a:lnTo>
                      <a:pt x="91" y="237"/>
                    </a:lnTo>
                    <a:lnTo>
                      <a:pt x="85" y="222"/>
                    </a:lnTo>
                    <a:lnTo>
                      <a:pt x="84" y="206"/>
                    </a:lnTo>
                    <a:lnTo>
                      <a:pt x="89" y="190"/>
                    </a:lnTo>
                    <a:lnTo>
                      <a:pt x="98" y="176"/>
                    </a:lnTo>
                    <a:lnTo>
                      <a:pt x="112" y="166"/>
                    </a:lnTo>
                    <a:lnTo>
                      <a:pt x="127" y="159"/>
                    </a:lnTo>
                    <a:lnTo>
                      <a:pt x="143" y="159"/>
                    </a:lnTo>
                    <a:lnTo>
                      <a:pt x="159" y="164"/>
                    </a:lnTo>
                    <a:lnTo>
                      <a:pt x="173" y="173"/>
                    </a:lnTo>
                    <a:lnTo>
                      <a:pt x="218" y="214"/>
                    </a:lnTo>
                    <a:lnTo>
                      <a:pt x="232" y="223"/>
                    </a:lnTo>
                    <a:lnTo>
                      <a:pt x="248" y="227"/>
                    </a:lnTo>
                    <a:lnTo>
                      <a:pt x="264" y="226"/>
                    </a:lnTo>
                    <a:lnTo>
                      <a:pt x="279" y="220"/>
                    </a:lnTo>
                    <a:lnTo>
                      <a:pt x="292" y="209"/>
                    </a:lnTo>
                    <a:lnTo>
                      <a:pt x="363" y="124"/>
                    </a:lnTo>
                    <a:lnTo>
                      <a:pt x="363" y="111"/>
                    </a:lnTo>
                    <a:lnTo>
                      <a:pt x="361" y="101"/>
                    </a:lnTo>
                    <a:lnTo>
                      <a:pt x="355" y="91"/>
                    </a:lnTo>
                    <a:lnTo>
                      <a:pt x="345" y="85"/>
                    </a:lnTo>
                    <a:lnTo>
                      <a:pt x="335" y="83"/>
                    </a:lnTo>
                    <a:lnTo>
                      <a:pt x="86" y="83"/>
                    </a:lnTo>
                    <a:close/>
                    <a:moveTo>
                      <a:pt x="497" y="0"/>
                    </a:moveTo>
                    <a:lnTo>
                      <a:pt x="513" y="3"/>
                    </a:lnTo>
                    <a:lnTo>
                      <a:pt x="527" y="11"/>
                    </a:lnTo>
                    <a:lnTo>
                      <a:pt x="539" y="24"/>
                    </a:lnTo>
                    <a:lnTo>
                      <a:pt x="545" y="40"/>
                    </a:lnTo>
                    <a:lnTo>
                      <a:pt x="546" y="56"/>
                    </a:lnTo>
                    <a:lnTo>
                      <a:pt x="543" y="72"/>
                    </a:lnTo>
                    <a:lnTo>
                      <a:pt x="533" y="87"/>
                    </a:lnTo>
                    <a:lnTo>
                      <a:pt x="421" y="221"/>
                    </a:lnTo>
                    <a:lnTo>
                      <a:pt x="421" y="384"/>
                    </a:lnTo>
                    <a:lnTo>
                      <a:pt x="418" y="406"/>
                    </a:lnTo>
                    <a:lnTo>
                      <a:pt x="409" y="427"/>
                    </a:lnTo>
                    <a:lnTo>
                      <a:pt x="396" y="444"/>
                    </a:lnTo>
                    <a:lnTo>
                      <a:pt x="378" y="458"/>
                    </a:lnTo>
                    <a:lnTo>
                      <a:pt x="357" y="467"/>
                    </a:lnTo>
                    <a:lnTo>
                      <a:pt x="335" y="470"/>
                    </a:lnTo>
                    <a:lnTo>
                      <a:pt x="86" y="470"/>
                    </a:lnTo>
                    <a:lnTo>
                      <a:pt x="63" y="467"/>
                    </a:lnTo>
                    <a:lnTo>
                      <a:pt x="43" y="458"/>
                    </a:lnTo>
                    <a:lnTo>
                      <a:pt x="26" y="444"/>
                    </a:lnTo>
                    <a:lnTo>
                      <a:pt x="12" y="427"/>
                    </a:lnTo>
                    <a:lnTo>
                      <a:pt x="3" y="406"/>
                    </a:lnTo>
                    <a:lnTo>
                      <a:pt x="0" y="384"/>
                    </a:lnTo>
                    <a:lnTo>
                      <a:pt x="0" y="111"/>
                    </a:lnTo>
                    <a:lnTo>
                      <a:pt x="3" y="89"/>
                    </a:lnTo>
                    <a:lnTo>
                      <a:pt x="12" y="68"/>
                    </a:lnTo>
                    <a:lnTo>
                      <a:pt x="26" y="51"/>
                    </a:lnTo>
                    <a:lnTo>
                      <a:pt x="43" y="37"/>
                    </a:lnTo>
                    <a:lnTo>
                      <a:pt x="63" y="28"/>
                    </a:lnTo>
                    <a:lnTo>
                      <a:pt x="86" y="25"/>
                    </a:lnTo>
                    <a:lnTo>
                      <a:pt x="335" y="25"/>
                    </a:lnTo>
                    <a:lnTo>
                      <a:pt x="358" y="28"/>
                    </a:lnTo>
                    <a:lnTo>
                      <a:pt x="378" y="38"/>
                    </a:lnTo>
                    <a:lnTo>
                      <a:pt x="396" y="52"/>
                    </a:lnTo>
                    <a:lnTo>
                      <a:pt x="409" y="70"/>
                    </a:lnTo>
                    <a:lnTo>
                      <a:pt x="452" y="19"/>
                    </a:lnTo>
                    <a:lnTo>
                      <a:pt x="465" y="7"/>
                    </a:lnTo>
                    <a:lnTo>
                      <a:pt x="480" y="1"/>
                    </a:lnTo>
                    <a:lnTo>
                      <a:pt x="497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95"/>
              <p:cNvSpPr>
                <a:spLocks/>
              </p:cNvSpPr>
              <p:nvPr/>
            </p:nvSpPr>
            <p:spPr bwMode="auto">
              <a:xfrm>
                <a:off x="-919163" y="2792413"/>
                <a:ext cx="169863" cy="17463"/>
              </a:xfrm>
              <a:custGeom>
                <a:avLst/>
                <a:gdLst>
                  <a:gd name="T0" fmla="*/ 53 w 969"/>
                  <a:gd name="T1" fmla="*/ 0 h 106"/>
                  <a:gd name="T2" fmla="*/ 916 w 969"/>
                  <a:gd name="T3" fmla="*/ 0 h 106"/>
                  <a:gd name="T4" fmla="*/ 933 w 969"/>
                  <a:gd name="T5" fmla="*/ 3 h 106"/>
                  <a:gd name="T6" fmla="*/ 947 w 969"/>
                  <a:gd name="T7" fmla="*/ 11 h 106"/>
                  <a:gd name="T8" fmla="*/ 959 w 969"/>
                  <a:gd name="T9" fmla="*/ 22 h 106"/>
                  <a:gd name="T10" fmla="*/ 966 w 969"/>
                  <a:gd name="T11" fmla="*/ 37 h 106"/>
                  <a:gd name="T12" fmla="*/ 969 w 969"/>
                  <a:gd name="T13" fmla="*/ 54 h 106"/>
                  <a:gd name="T14" fmla="*/ 966 w 969"/>
                  <a:gd name="T15" fmla="*/ 70 h 106"/>
                  <a:gd name="T16" fmla="*/ 959 w 969"/>
                  <a:gd name="T17" fmla="*/ 85 h 106"/>
                  <a:gd name="T18" fmla="*/ 947 w 969"/>
                  <a:gd name="T19" fmla="*/ 97 h 106"/>
                  <a:gd name="T20" fmla="*/ 933 w 969"/>
                  <a:gd name="T21" fmla="*/ 104 h 106"/>
                  <a:gd name="T22" fmla="*/ 916 w 969"/>
                  <a:gd name="T23" fmla="*/ 106 h 106"/>
                  <a:gd name="T24" fmla="*/ 53 w 969"/>
                  <a:gd name="T25" fmla="*/ 106 h 106"/>
                  <a:gd name="T26" fmla="*/ 36 w 969"/>
                  <a:gd name="T27" fmla="*/ 104 h 106"/>
                  <a:gd name="T28" fmla="*/ 22 w 969"/>
                  <a:gd name="T29" fmla="*/ 97 h 106"/>
                  <a:gd name="T30" fmla="*/ 10 w 969"/>
                  <a:gd name="T31" fmla="*/ 85 h 106"/>
                  <a:gd name="T32" fmla="*/ 3 w 969"/>
                  <a:gd name="T33" fmla="*/ 70 h 106"/>
                  <a:gd name="T34" fmla="*/ 0 w 969"/>
                  <a:gd name="T35" fmla="*/ 54 h 106"/>
                  <a:gd name="T36" fmla="*/ 3 w 969"/>
                  <a:gd name="T37" fmla="*/ 37 h 106"/>
                  <a:gd name="T38" fmla="*/ 10 w 969"/>
                  <a:gd name="T39" fmla="*/ 22 h 106"/>
                  <a:gd name="T40" fmla="*/ 22 w 969"/>
                  <a:gd name="T41" fmla="*/ 11 h 106"/>
                  <a:gd name="T42" fmla="*/ 36 w 969"/>
                  <a:gd name="T43" fmla="*/ 3 h 106"/>
                  <a:gd name="T44" fmla="*/ 53 w 969"/>
                  <a:gd name="T45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9" h="106">
                    <a:moveTo>
                      <a:pt x="53" y="0"/>
                    </a:moveTo>
                    <a:lnTo>
                      <a:pt x="916" y="0"/>
                    </a:lnTo>
                    <a:lnTo>
                      <a:pt x="933" y="3"/>
                    </a:lnTo>
                    <a:lnTo>
                      <a:pt x="947" y="11"/>
                    </a:lnTo>
                    <a:lnTo>
                      <a:pt x="959" y="22"/>
                    </a:lnTo>
                    <a:lnTo>
                      <a:pt x="966" y="37"/>
                    </a:lnTo>
                    <a:lnTo>
                      <a:pt x="969" y="54"/>
                    </a:lnTo>
                    <a:lnTo>
                      <a:pt x="966" y="70"/>
                    </a:lnTo>
                    <a:lnTo>
                      <a:pt x="959" y="85"/>
                    </a:lnTo>
                    <a:lnTo>
                      <a:pt x="947" y="97"/>
                    </a:lnTo>
                    <a:lnTo>
                      <a:pt x="933" y="104"/>
                    </a:lnTo>
                    <a:lnTo>
                      <a:pt x="916" y="106"/>
                    </a:lnTo>
                    <a:lnTo>
                      <a:pt x="53" y="106"/>
                    </a:lnTo>
                    <a:lnTo>
                      <a:pt x="36" y="104"/>
                    </a:lnTo>
                    <a:lnTo>
                      <a:pt x="22" y="97"/>
                    </a:lnTo>
                    <a:lnTo>
                      <a:pt x="10" y="85"/>
                    </a:lnTo>
                    <a:lnTo>
                      <a:pt x="3" y="70"/>
                    </a:lnTo>
                    <a:lnTo>
                      <a:pt x="0" y="54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2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Freeform 96"/>
              <p:cNvSpPr>
                <a:spLocks/>
              </p:cNvSpPr>
              <p:nvPr/>
            </p:nvSpPr>
            <p:spPr bwMode="auto">
              <a:xfrm>
                <a:off x="-919163" y="2882900"/>
                <a:ext cx="169863" cy="19050"/>
              </a:xfrm>
              <a:custGeom>
                <a:avLst/>
                <a:gdLst>
                  <a:gd name="T0" fmla="*/ 53 w 969"/>
                  <a:gd name="T1" fmla="*/ 0 h 107"/>
                  <a:gd name="T2" fmla="*/ 916 w 969"/>
                  <a:gd name="T3" fmla="*/ 0 h 107"/>
                  <a:gd name="T4" fmla="*/ 933 w 969"/>
                  <a:gd name="T5" fmla="*/ 3 h 107"/>
                  <a:gd name="T6" fmla="*/ 947 w 969"/>
                  <a:gd name="T7" fmla="*/ 11 h 107"/>
                  <a:gd name="T8" fmla="*/ 959 w 969"/>
                  <a:gd name="T9" fmla="*/ 23 h 107"/>
                  <a:gd name="T10" fmla="*/ 966 w 969"/>
                  <a:gd name="T11" fmla="*/ 36 h 107"/>
                  <a:gd name="T12" fmla="*/ 969 w 969"/>
                  <a:gd name="T13" fmla="*/ 53 h 107"/>
                  <a:gd name="T14" fmla="*/ 966 w 969"/>
                  <a:gd name="T15" fmla="*/ 70 h 107"/>
                  <a:gd name="T16" fmla="*/ 959 w 969"/>
                  <a:gd name="T17" fmla="*/ 85 h 107"/>
                  <a:gd name="T18" fmla="*/ 947 w 969"/>
                  <a:gd name="T19" fmla="*/ 96 h 107"/>
                  <a:gd name="T20" fmla="*/ 933 w 969"/>
                  <a:gd name="T21" fmla="*/ 103 h 107"/>
                  <a:gd name="T22" fmla="*/ 916 w 969"/>
                  <a:gd name="T23" fmla="*/ 107 h 107"/>
                  <a:gd name="T24" fmla="*/ 53 w 969"/>
                  <a:gd name="T25" fmla="*/ 107 h 107"/>
                  <a:gd name="T26" fmla="*/ 36 w 969"/>
                  <a:gd name="T27" fmla="*/ 103 h 107"/>
                  <a:gd name="T28" fmla="*/ 22 w 969"/>
                  <a:gd name="T29" fmla="*/ 96 h 107"/>
                  <a:gd name="T30" fmla="*/ 10 w 969"/>
                  <a:gd name="T31" fmla="*/ 85 h 107"/>
                  <a:gd name="T32" fmla="*/ 3 w 969"/>
                  <a:gd name="T33" fmla="*/ 70 h 107"/>
                  <a:gd name="T34" fmla="*/ 0 w 969"/>
                  <a:gd name="T35" fmla="*/ 53 h 107"/>
                  <a:gd name="T36" fmla="*/ 3 w 969"/>
                  <a:gd name="T37" fmla="*/ 36 h 107"/>
                  <a:gd name="T38" fmla="*/ 10 w 969"/>
                  <a:gd name="T39" fmla="*/ 23 h 107"/>
                  <a:gd name="T40" fmla="*/ 22 w 969"/>
                  <a:gd name="T41" fmla="*/ 11 h 107"/>
                  <a:gd name="T42" fmla="*/ 36 w 969"/>
                  <a:gd name="T43" fmla="*/ 3 h 107"/>
                  <a:gd name="T44" fmla="*/ 53 w 969"/>
                  <a:gd name="T4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9" h="107">
                    <a:moveTo>
                      <a:pt x="53" y="0"/>
                    </a:moveTo>
                    <a:lnTo>
                      <a:pt x="916" y="0"/>
                    </a:lnTo>
                    <a:lnTo>
                      <a:pt x="933" y="3"/>
                    </a:lnTo>
                    <a:lnTo>
                      <a:pt x="947" y="11"/>
                    </a:lnTo>
                    <a:lnTo>
                      <a:pt x="959" y="23"/>
                    </a:lnTo>
                    <a:lnTo>
                      <a:pt x="966" y="36"/>
                    </a:lnTo>
                    <a:lnTo>
                      <a:pt x="969" y="53"/>
                    </a:lnTo>
                    <a:lnTo>
                      <a:pt x="966" y="70"/>
                    </a:lnTo>
                    <a:lnTo>
                      <a:pt x="959" y="85"/>
                    </a:lnTo>
                    <a:lnTo>
                      <a:pt x="947" y="96"/>
                    </a:lnTo>
                    <a:lnTo>
                      <a:pt x="933" y="103"/>
                    </a:lnTo>
                    <a:lnTo>
                      <a:pt x="916" y="107"/>
                    </a:lnTo>
                    <a:lnTo>
                      <a:pt x="53" y="107"/>
                    </a:lnTo>
                    <a:lnTo>
                      <a:pt x="36" y="103"/>
                    </a:lnTo>
                    <a:lnTo>
                      <a:pt x="22" y="96"/>
                    </a:lnTo>
                    <a:lnTo>
                      <a:pt x="10" y="85"/>
                    </a:lnTo>
                    <a:lnTo>
                      <a:pt x="3" y="70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3"/>
                    </a:lnTo>
                    <a:lnTo>
                      <a:pt x="22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97"/>
              <p:cNvSpPr>
                <a:spLocks/>
              </p:cNvSpPr>
              <p:nvPr/>
            </p:nvSpPr>
            <p:spPr bwMode="auto">
              <a:xfrm>
                <a:off x="-919163" y="2974975"/>
                <a:ext cx="169863" cy="19050"/>
              </a:xfrm>
              <a:custGeom>
                <a:avLst/>
                <a:gdLst>
                  <a:gd name="T0" fmla="*/ 53 w 969"/>
                  <a:gd name="T1" fmla="*/ 0 h 107"/>
                  <a:gd name="T2" fmla="*/ 916 w 969"/>
                  <a:gd name="T3" fmla="*/ 0 h 107"/>
                  <a:gd name="T4" fmla="*/ 933 w 969"/>
                  <a:gd name="T5" fmla="*/ 2 h 107"/>
                  <a:gd name="T6" fmla="*/ 947 w 969"/>
                  <a:gd name="T7" fmla="*/ 10 h 107"/>
                  <a:gd name="T8" fmla="*/ 959 w 969"/>
                  <a:gd name="T9" fmla="*/ 22 h 107"/>
                  <a:gd name="T10" fmla="*/ 966 w 969"/>
                  <a:gd name="T11" fmla="*/ 36 h 107"/>
                  <a:gd name="T12" fmla="*/ 969 w 969"/>
                  <a:gd name="T13" fmla="*/ 53 h 107"/>
                  <a:gd name="T14" fmla="*/ 966 w 969"/>
                  <a:gd name="T15" fmla="*/ 71 h 107"/>
                  <a:gd name="T16" fmla="*/ 959 w 969"/>
                  <a:gd name="T17" fmla="*/ 84 h 107"/>
                  <a:gd name="T18" fmla="*/ 947 w 969"/>
                  <a:gd name="T19" fmla="*/ 96 h 107"/>
                  <a:gd name="T20" fmla="*/ 933 w 969"/>
                  <a:gd name="T21" fmla="*/ 103 h 107"/>
                  <a:gd name="T22" fmla="*/ 916 w 969"/>
                  <a:gd name="T23" fmla="*/ 107 h 107"/>
                  <a:gd name="T24" fmla="*/ 53 w 969"/>
                  <a:gd name="T25" fmla="*/ 107 h 107"/>
                  <a:gd name="T26" fmla="*/ 36 w 969"/>
                  <a:gd name="T27" fmla="*/ 103 h 107"/>
                  <a:gd name="T28" fmla="*/ 22 w 969"/>
                  <a:gd name="T29" fmla="*/ 96 h 107"/>
                  <a:gd name="T30" fmla="*/ 10 w 969"/>
                  <a:gd name="T31" fmla="*/ 84 h 107"/>
                  <a:gd name="T32" fmla="*/ 3 w 969"/>
                  <a:gd name="T33" fmla="*/ 71 h 107"/>
                  <a:gd name="T34" fmla="*/ 0 w 969"/>
                  <a:gd name="T35" fmla="*/ 53 h 107"/>
                  <a:gd name="T36" fmla="*/ 3 w 969"/>
                  <a:gd name="T37" fmla="*/ 36 h 107"/>
                  <a:gd name="T38" fmla="*/ 10 w 969"/>
                  <a:gd name="T39" fmla="*/ 22 h 107"/>
                  <a:gd name="T40" fmla="*/ 22 w 969"/>
                  <a:gd name="T41" fmla="*/ 10 h 107"/>
                  <a:gd name="T42" fmla="*/ 36 w 969"/>
                  <a:gd name="T43" fmla="*/ 2 h 107"/>
                  <a:gd name="T44" fmla="*/ 53 w 969"/>
                  <a:gd name="T4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9" h="107">
                    <a:moveTo>
                      <a:pt x="53" y="0"/>
                    </a:moveTo>
                    <a:lnTo>
                      <a:pt x="916" y="0"/>
                    </a:lnTo>
                    <a:lnTo>
                      <a:pt x="933" y="2"/>
                    </a:lnTo>
                    <a:lnTo>
                      <a:pt x="947" y="10"/>
                    </a:lnTo>
                    <a:lnTo>
                      <a:pt x="959" y="22"/>
                    </a:lnTo>
                    <a:lnTo>
                      <a:pt x="966" y="36"/>
                    </a:lnTo>
                    <a:lnTo>
                      <a:pt x="969" y="53"/>
                    </a:lnTo>
                    <a:lnTo>
                      <a:pt x="966" y="71"/>
                    </a:lnTo>
                    <a:lnTo>
                      <a:pt x="959" y="84"/>
                    </a:lnTo>
                    <a:lnTo>
                      <a:pt x="947" y="96"/>
                    </a:lnTo>
                    <a:lnTo>
                      <a:pt x="933" y="103"/>
                    </a:lnTo>
                    <a:lnTo>
                      <a:pt x="916" y="107"/>
                    </a:lnTo>
                    <a:lnTo>
                      <a:pt x="53" y="107"/>
                    </a:lnTo>
                    <a:lnTo>
                      <a:pt x="36" y="103"/>
                    </a:lnTo>
                    <a:lnTo>
                      <a:pt x="22" y="96"/>
                    </a:lnTo>
                    <a:lnTo>
                      <a:pt x="10" y="84"/>
                    </a:lnTo>
                    <a:lnTo>
                      <a:pt x="3" y="71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6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62" name="Freeform 102"/>
            <p:cNvSpPr>
              <a:spLocks noEditPoints="1"/>
            </p:cNvSpPr>
            <p:nvPr/>
          </p:nvSpPr>
          <p:spPr bwMode="auto">
            <a:xfrm>
              <a:off x="7173358" y="2805968"/>
              <a:ext cx="420849" cy="473373"/>
            </a:xfrm>
            <a:custGeom>
              <a:avLst/>
              <a:gdLst>
                <a:gd name="T0" fmla="*/ 2363 w 3010"/>
                <a:gd name="T1" fmla="*/ 2515 h 3384"/>
                <a:gd name="T2" fmla="*/ 2175 w 3010"/>
                <a:gd name="T3" fmla="*/ 2631 h 3384"/>
                <a:gd name="T4" fmla="*/ 2182 w 3010"/>
                <a:gd name="T5" fmla="*/ 2426 h 3384"/>
                <a:gd name="T6" fmla="*/ 234 w 3010"/>
                <a:gd name="T7" fmla="*/ 2589 h 3384"/>
                <a:gd name="T8" fmla="*/ 25 w 3010"/>
                <a:gd name="T9" fmla="*/ 2544 h 3384"/>
                <a:gd name="T10" fmla="*/ 224 w 3010"/>
                <a:gd name="T11" fmla="*/ 2426 h 3384"/>
                <a:gd name="T12" fmla="*/ 2005 w 3010"/>
                <a:gd name="T13" fmla="*/ 2408 h 3384"/>
                <a:gd name="T14" fmla="*/ 2101 w 3010"/>
                <a:gd name="T15" fmla="*/ 3201 h 3384"/>
                <a:gd name="T16" fmla="*/ 1686 w 3010"/>
                <a:gd name="T17" fmla="*/ 2329 h 3384"/>
                <a:gd name="T18" fmla="*/ 721 w 3010"/>
                <a:gd name="T19" fmla="*/ 2330 h 3384"/>
                <a:gd name="T20" fmla="*/ 306 w 3010"/>
                <a:gd name="T21" fmla="*/ 3201 h 3384"/>
                <a:gd name="T22" fmla="*/ 401 w 3010"/>
                <a:gd name="T23" fmla="*/ 2408 h 3384"/>
                <a:gd name="T24" fmla="*/ 1203 w 3010"/>
                <a:gd name="T25" fmla="*/ 2109 h 3384"/>
                <a:gd name="T26" fmla="*/ 1535 w 3010"/>
                <a:gd name="T27" fmla="*/ 2244 h 3384"/>
                <a:gd name="T28" fmla="*/ 1674 w 3010"/>
                <a:gd name="T29" fmla="*/ 2569 h 3384"/>
                <a:gd name="T30" fmla="*/ 781 w 3010"/>
                <a:gd name="T31" fmla="*/ 2367 h 3384"/>
                <a:gd name="T32" fmla="*/ 1045 w 3010"/>
                <a:gd name="T33" fmla="*/ 2136 h 3384"/>
                <a:gd name="T34" fmla="*/ 2258 w 3010"/>
                <a:gd name="T35" fmla="*/ 2107 h 3384"/>
                <a:gd name="T36" fmla="*/ 2307 w 3010"/>
                <a:gd name="T37" fmla="*/ 2269 h 3384"/>
                <a:gd name="T38" fmla="*/ 2155 w 3010"/>
                <a:gd name="T39" fmla="*/ 2348 h 3384"/>
                <a:gd name="T40" fmla="*/ 2045 w 3010"/>
                <a:gd name="T41" fmla="*/ 2217 h 3384"/>
                <a:gd name="T42" fmla="*/ 2155 w 3010"/>
                <a:gd name="T43" fmla="*/ 2087 h 3384"/>
                <a:gd name="T44" fmla="*/ 337 w 3010"/>
                <a:gd name="T45" fmla="*/ 2143 h 3384"/>
                <a:gd name="T46" fmla="*/ 320 w 3010"/>
                <a:gd name="T47" fmla="*/ 2311 h 3384"/>
                <a:gd name="T48" fmla="*/ 149 w 3010"/>
                <a:gd name="T49" fmla="*/ 2328 h 3384"/>
                <a:gd name="T50" fmla="*/ 100 w 3010"/>
                <a:gd name="T51" fmla="*/ 2166 h 3384"/>
                <a:gd name="T52" fmla="*/ 1776 w 3010"/>
                <a:gd name="T53" fmla="*/ 1842 h 3384"/>
                <a:gd name="T54" fmla="*/ 1967 w 3010"/>
                <a:gd name="T55" fmla="*/ 1971 h 3384"/>
                <a:gd name="T56" fmla="*/ 1907 w 3010"/>
                <a:gd name="T57" fmla="*/ 2191 h 3384"/>
                <a:gd name="T58" fmla="*/ 1675 w 3010"/>
                <a:gd name="T59" fmla="*/ 2211 h 3384"/>
                <a:gd name="T60" fmla="*/ 1577 w 3010"/>
                <a:gd name="T61" fmla="*/ 2005 h 3384"/>
                <a:gd name="T62" fmla="*/ 1741 w 3010"/>
                <a:gd name="T63" fmla="*/ 1845 h 3384"/>
                <a:gd name="T64" fmla="*/ 785 w 3010"/>
                <a:gd name="T65" fmla="*/ 1912 h 3384"/>
                <a:gd name="T66" fmla="*/ 805 w 3010"/>
                <a:gd name="T67" fmla="*/ 2140 h 3384"/>
                <a:gd name="T68" fmla="*/ 593 w 3010"/>
                <a:gd name="T69" fmla="*/ 2235 h 3384"/>
                <a:gd name="T70" fmla="*/ 430 w 3010"/>
                <a:gd name="T71" fmla="*/ 2076 h 3384"/>
                <a:gd name="T72" fmla="*/ 528 w 3010"/>
                <a:gd name="T73" fmla="*/ 1869 h 3384"/>
                <a:gd name="T74" fmla="*/ 1329 w 3010"/>
                <a:gd name="T75" fmla="*/ 1474 h 3384"/>
                <a:gd name="T76" fmla="*/ 1499 w 3010"/>
                <a:gd name="T77" fmla="*/ 1696 h 3384"/>
                <a:gd name="T78" fmla="*/ 1400 w 3010"/>
                <a:gd name="T79" fmla="*/ 1960 h 3384"/>
                <a:gd name="T80" fmla="*/ 1116 w 3010"/>
                <a:gd name="T81" fmla="*/ 2020 h 3384"/>
                <a:gd name="T82" fmla="*/ 916 w 3010"/>
                <a:gd name="T83" fmla="*/ 1823 h 3384"/>
                <a:gd name="T84" fmla="*/ 977 w 3010"/>
                <a:gd name="T85" fmla="*/ 1547 h 3384"/>
                <a:gd name="T86" fmla="*/ 1484 w 3010"/>
                <a:gd name="T87" fmla="*/ 120 h 3384"/>
                <a:gd name="T88" fmla="*/ 1288 w 3010"/>
                <a:gd name="T89" fmla="*/ 236 h 3384"/>
                <a:gd name="T90" fmla="*/ 1288 w 3010"/>
                <a:gd name="T91" fmla="*/ 980 h 3384"/>
                <a:gd name="T92" fmla="*/ 1484 w 3010"/>
                <a:gd name="T93" fmla="*/ 1097 h 3384"/>
                <a:gd name="T94" fmla="*/ 2769 w 3010"/>
                <a:gd name="T95" fmla="*/ 1073 h 3384"/>
                <a:gd name="T96" fmla="*/ 2888 w 3010"/>
                <a:gd name="T97" fmla="*/ 882 h 3384"/>
                <a:gd name="T98" fmla="*/ 2797 w 3010"/>
                <a:gd name="T99" fmla="*/ 161 h 3384"/>
                <a:gd name="T100" fmla="*/ 2668 w 3010"/>
                <a:gd name="T101" fmla="*/ 0 h 3384"/>
                <a:gd name="T102" fmla="*/ 2939 w 3010"/>
                <a:gd name="T103" fmla="*/ 130 h 3384"/>
                <a:gd name="T104" fmla="*/ 3007 w 3010"/>
                <a:gd name="T105" fmla="*/ 928 h 3384"/>
                <a:gd name="T106" fmla="*/ 2840 w 3010"/>
                <a:gd name="T107" fmla="*/ 1170 h 3384"/>
                <a:gd name="T108" fmla="*/ 1604 w 3010"/>
                <a:gd name="T109" fmla="*/ 1216 h 3384"/>
                <a:gd name="T110" fmla="*/ 1242 w 3010"/>
                <a:gd name="T111" fmla="*/ 1118 h 3384"/>
                <a:gd name="T112" fmla="*/ 1143 w 3010"/>
                <a:gd name="T113" fmla="*/ 334 h 3384"/>
                <a:gd name="T114" fmla="*/ 1275 w 3010"/>
                <a:gd name="T115" fmla="*/ 70 h 3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10" h="3384">
                  <a:moveTo>
                    <a:pt x="2182" y="2426"/>
                  </a:moveTo>
                  <a:lnTo>
                    <a:pt x="2218" y="2428"/>
                  </a:lnTo>
                  <a:lnTo>
                    <a:pt x="2253" y="2438"/>
                  </a:lnTo>
                  <a:lnTo>
                    <a:pt x="2285" y="2451"/>
                  </a:lnTo>
                  <a:lnTo>
                    <a:pt x="2315" y="2468"/>
                  </a:lnTo>
                  <a:lnTo>
                    <a:pt x="2340" y="2490"/>
                  </a:lnTo>
                  <a:lnTo>
                    <a:pt x="2363" y="2515"/>
                  </a:lnTo>
                  <a:lnTo>
                    <a:pt x="2381" y="2544"/>
                  </a:lnTo>
                  <a:lnTo>
                    <a:pt x="2394" y="2576"/>
                  </a:lnTo>
                  <a:lnTo>
                    <a:pt x="2403" y="2610"/>
                  </a:lnTo>
                  <a:lnTo>
                    <a:pt x="2406" y="2645"/>
                  </a:lnTo>
                  <a:lnTo>
                    <a:pt x="2406" y="3047"/>
                  </a:lnTo>
                  <a:lnTo>
                    <a:pt x="2175" y="3047"/>
                  </a:lnTo>
                  <a:lnTo>
                    <a:pt x="2175" y="2631"/>
                  </a:lnTo>
                  <a:lnTo>
                    <a:pt x="2172" y="2589"/>
                  </a:lnTo>
                  <a:lnTo>
                    <a:pt x="2165" y="2548"/>
                  </a:lnTo>
                  <a:lnTo>
                    <a:pt x="2153" y="2509"/>
                  </a:lnTo>
                  <a:lnTo>
                    <a:pt x="2137" y="2471"/>
                  </a:lnTo>
                  <a:lnTo>
                    <a:pt x="2118" y="2435"/>
                  </a:lnTo>
                  <a:lnTo>
                    <a:pt x="2150" y="2428"/>
                  </a:lnTo>
                  <a:lnTo>
                    <a:pt x="2182" y="2426"/>
                  </a:lnTo>
                  <a:close/>
                  <a:moveTo>
                    <a:pt x="224" y="2426"/>
                  </a:moveTo>
                  <a:lnTo>
                    <a:pt x="257" y="2428"/>
                  </a:lnTo>
                  <a:lnTo>
                    <a:pt x="287" y="2435"/>
                  </a:lnTo>
                  <a:lnTo>
                    <a:pt x="269" y="2471"/>
                  </a:lnTo>
                  <a:lnTo>
                    <a:pt x="253" y="2509"/>
                  </a:lnTo>
                  <a:lnTo>
                    <a:pt x="241" y="2548"/>
                  </a:lnTo>
                  <a:lnTo>
                    <a:pt x="234" y="2589"/>
                  </a:lnTo>
                  <a:lnTo>
                    <a:pt x="232" y="2631"/>
                  </a:lnTo>
                  <a:lnTo>
                    <a:pt x="232" y="3047"/>
                  </a:lnTo>
                  <a:lnTo>
                    <a:pt x="0" y="3047"/>
                  </a:lnTo>
                  <a:lnTo>
                    <a:pt x="0" y="2645"/>
                  </a:lnTo>
                  <a:lnTo>
                    <a:pt x="3" y="2610"/>
                  </a:lnTo>
                  <a:lnTo>
                    <a:pt x="11" y="2576"/>
                  </a:lnTo>
                  <a:lnTo>
                    <a:pt x="25" y="2544"/>
                  </a:lnTo>
                  <a:lnTo>
                    <a:pt x="44" y="2515"/>
                  </a:lnTo>
                  <a:lnTo>
                    <a:pt x="66" y="2490"/>
                  </a:lnTo>
                  <a:lnTo>
                    <a:pt x="92" y="2468"/>
                  </a:lnTo>
                  <a:lnTo>
                    <a:pt x="122" y="2450"/>
                  </a:lnTo>
                  <a:lnTo>
                    <a:pt x="154" y="2436"/>
                  </a:lnTo>
                  <a:lnTo>
                    <a:pt x="189" y="2428"/>
                  </a:lnTo>
                  <a:lnTo>
                    <a:pt x="224" y="2426"/>
                  </a:lnTo>
                  <a:close/>
                  <a:moveTo>
                    <a:pt x="1776" y="2314"/>
                  </a:moveTo>
                  <a:lnTo>
                    <a:pt x="1820" y="2318"/>
                  </a:lnTo>
                  <a:lnTo>
                    <a:pt x="1862" y="2326"/>
                  </a:lnTo>
                  <a:lnTo>
                    <a:pt x="1902" y="2339"/>
                  </a:lnTo>
                  <a:lnTo>
                    <a:pt x="1940" y="2358"/>
                  </a:lnTo>
                  <a:lnTo>
                    <a:pt x="1975" y="2380"/>
                  </a:lnTo>
                  <a:lnTo>
                    <a:pt x="2005" y="2408"/>
                  </a:lnTo>
                  <a:lnTo>
                    <a:pt x="2032" y="2438"/>
                  </a:lnTo>
                  <a:lnTo>
                    <a:pt x="2055" y="2471"/>
                  </a:lnTo>
                  <a:lnTo>
                    <a:pt x="2074" y="2508"/>
                  </a:lnTo>
                  <a:lnTo>
                    <a:pt x="2089" y="2547"/>
                  </a:lnTo>
                  <a:lnTo>
                    <a:pt x="2097" y="2588"/>
                  </a:lnTo>
                  <a:lnTo>
                    <a:pt x="2101" y="2631"/>
                  </a:lnTo>
                  <a:lnTo>
                    <a:pt x="2101" y="3201"/>
                  </a:lnTo>
                  <a:lnTo>
                    <a:pt x="1747" y="3201"/>
                  </a:lnTo>
                  <a:lnTo>
                    <a:pt x="1747" y="2569"/>
                  </a:lnTo>
                  <a:lnTo>
                    <a:pt x="1744" y="2517"/>
                  </a:lnTo>
                  <a:lnTo>
                    <a:pt x="1735" y="2467"/>
                  </a:lnTo>
                  <a:lnTo>
                    <a:pt x="1723" y="2420"/>
                  </a:lnTo>
                  <a:lnTo>
                    <a:pt x="1706" y="2373"/>
                  </a:lnTo>
                  <a:lnTo>
                    <a:pt x="1686" y="2329"/>
                  </a:lnTo>
                  <a:lnTo>
                    <a:pt x="1714" y="2322"/>
                  </a:lnTo>
                  <a:lnTo>
                    <a:pt x="1745" y="2317"/>
                  </a:lnTo>
                  <a:lnTo>
                    <a:pt x="1776" y="2314"/>
                  </a:lnTo>
                  <a:close/>
                  <a:moveTo>
                    <a:pt x="630" y="2314"/>
                  </a:moveTo>
                  <a:lnTo>
                    <a:pt x="661" y="2317"/>
                  </a:lnTo>
                  <a:lnTo>
                    <a:pt x="691" y="2322"/>
                  </a:lnTo>
                  <a:lnTo>
                    <a:pt x="721" y="2330"/>
                  </a:lnTo>
                  <a:lnTo>
                    <a:pt x="700" y="2374"/>
                  </a:lnTo>
                  <a:lnTo>
                    <a:pt x="682" y="2420"/>
                  </a:lnTo>
                  <a:lnTo>
                    <a:pt x="669" y="2468"/>
                  </a:lnTo>
                  <a:lnTo>
                    <a:pt x="661" y="2517"/>
                  </a:lnTo>
                  <a:lnTo>
                    <a:pt x="659" y="2569"/>
                  </a:lnTo>
                  <a:lnTo>
                    <a:pt x="659" y="3201"/>
                  </a:lnTo>
                  <a:lnTo>
                    <a:pt x="306" y="3201"/>
                  </a:lnTo>
                  <a:lnTo>
                    <a:pt x="306" y="2631"/>
                  </a:lnTo>
                  <a:lnTo>
                    <a:pt x="309" y="2588"/>
                  </a:lnTo>
                  <a:lnTo>
                    <a:pt x="318" y="2547"/>
                  </a:lnTo>
                  <a:lnTo>
                    <a:pt x="332" y="2508"/>
                  </a:lnTo>
                  <a:lnTo>
                    <a:pt x="350" y="2471"/>
                  </a:lnTo>
                  <a:lnTo>
                    <a:pt x="373" y="2438"/>
                  </a:lnTo>
                  <a:lnTo>
                    <a:pt x="401" y="2408"/>
                  </a:lnTo>
                  <a:lnTo>
                    <a:pt x="431" y="2380"/>
                  </a:lnTo>
                  <a:lnTo>
                    <a:pt x="466" y="2358"/>
                  </a:lnTo>
                  <a:lnTo>
                    <a:pt x="504" y="2339"/>
                  </a:lnTo>
                  <a:lnTo>
                    <a:pt x="543" y="2326"/>
                  </a:lnTo>
                  <a:lnTo>
                    <a:pt x="585" y="2318"/>
                  </a:lnTo>
                  <a:lnTo>
                    <a:pt x="630" y="2314"/>
                  </a:lnTo>
                  <a:close/>
                  <a:moveTo>
                    <a:pt x="1203" y="2109"/>
                  </a:moveTo>
                  <a:lnTo>
                    <a:pt x="1258" y="2112"/>
                  </a:lnTo>
                  <a:lnTo>
                    <a:pt x="1310" y="2122"/>
                  </a:lnTo>
                  <a:lnTo>
                    <a:pt x="1362" y="2136"/>
                  </a:lnTo>
                  <a:lnTo>
                    <a:pt x="1410" y="2157"/>
                  </a:lnTo>
                  <a:lnTo>
                    <a:pt x="1455" y="2181"/>
                  </a:lnTo>
                  <a:lnTo>
                    <a:pt x="1497" y="2211"/>
                  </a:lnTo>
                  <a:lnTo>
                    <a:pt x="1535" y="2244"/>
                  </a:lnTo>
                  <a:lnTo>
                    <a:pt x="1570" y="2282"/>
                  </a:lnTo>
                  <a:lnTo>
                    <a:pt x="1600" y="2323"/>
                  </a:lnTo>
                  <a:lnTo>
                    <a:pt x="1625" y="2367"/>
                  </a:lnTo>
                  <a:lnTo>
                    <a:pt x="1646" y="2414"/>
                  </a:lnTo>
                  <a:lnTo>
                    <a:pt x="1661" y="2463"/>
                  </a:lnTo>
                  <a:lnTo>
                    <a:pt x="1670" y="2515"/>
                  </a:lnTo>
                  <a:lnTo>
                    <a:pt x="1674" y="2569"/>
                  </a:lnTo>
                  <a:lnTo>
                    <a:pt x="1674" y="3384"/>
                  </a:lnTo>
                  <a:lnTo>
                    <a:pt x="733" y="3384"/>
                  </a:lnTo>
                  <a:lnTo>
                    <a:pt x="733" y="2569"/>
                  </a:lnTo>
                  <a:lnTo>
                    <a:pt x="737" y="2515"/>
                  </a:lnTo>
                  <a:lnTo>
                    <a:pt x="746" y="2463"/>
                  </a:lnTo>
                  <a:lnTo>
                    <a:pt x="761" y="2414"/>
                  </a:lnTo>
                  <a:lnTo>
                    <a:pt x="781" y="2367"/>
                  </a:lnTo>
                  <a:lnTo>
                    <a:pt x="807" y="2323"/>
                  </a:lnTo>
                  <a:lnTo>
                    <a:pt x="836" y="2282"/>
                  </a:lnTo>
                  <a:lnTo>
                    <a:pt x="871" y="2244"/>
                  </a:lnTo>
                  <a:lnTo>
                    <a:pt x="910" y="2211"/>
                  </a:lnTo>
                  <a:lnTo>
                    <a:pt x="952" y="2181"/>
                  </a:lnTo>
                  <a:lnTo>
                    <a:pt x="997" y="2157"/>
                  </a:lnTo>
                  <a:lnTo>
                    <a:pt x="1045" y="2136"/>
                  </a:lnTo>
                  <a:lnTo>
                    <a:pt x="1095" y="2122"/>
                  </a:lnTo>
                  <a:lnTo>
                    <a:pt x="1149" y="2112"/>
                  </a:lnTo>
                  <a:lnTo>
                    <a:pt x="1203" y="2109"/>
                  </a:lnTo>
                  <a:close/>
                  <a:moveTo>
                    <a:pt x="2182" y="2085"/>
                  </a:moveTo>
                  <a:lnTo>
                    <a:pt x="2210" y="2087"/>
                  </a:lnTo>
                  <a:lnTo>
                    <a:pt x="2235" y="2095"/>
                  </a:lnTo>
                  <a:lnTo>
                    <a:pt x="2258" y="2107"/>
                  </a:lnTo>
                  <a:lnTo>
                    <a:pt x="2278" y="2124"/>
                  </a:lnTo>
                  <a:lnTo>
                    <a:pt x="2295" y="2143"/>
                  </a:lnTo>
                  <a:lnTo>
                    <a:pt x="2307" y="2166"/>
                  </a:lnTo>
                  <a:lnTo>
                    <a:pt x="2315" y="2190"/>
                  </a:lnTo>
                  <a:lnTo>
                    <a:pt x="2318" y="2217"/>
                  </a:lnTo>
                  <a:lnTo>
                    <a:pt x="2315" y="2244"/>
                  </a:lnTo>
                  <a:lnTo>
                    <a:pt x="2307" y="2269"/>
                  </a:lnTo>
                  <a:lnTo>
                    <a:pt x="2295" y="2292"/>
                  </a:lnTo>
                  <a:lnTo>
                    <a:pt x="2278" y="2311"/>
                  </a:lnTo>
                  <a:lnTo>
                    <a:pt x="2258" y="2328"/>
                  </a:lnTo>
                  <a:lnTo>
                    <a:pt x="2235" y="2340"/>
                  </a:lnTo>
                  <a:lnTo>
                    <a:pt x="2210" y="2348"/>
                  </a:lnTo>
                  <a:lnTo>
                    <a:pt x="2182" y="2350"/>
                  </a:lnTo>
                  <a:lnTo>
                    <a:pt x="2155" y="2348"/>
                  </a:lnTo>
                  <a:lnTo>
                    <a:pt x="2129" y="2340"/>
                  </a:lnTo>
                  <a:lnTo>
                    <a:pt x="2106" y="2328"/>
                  </a:lnTo>
                  <a:lnTo>
                    <a:pt x="2086" y="2311"/>
                  </a:lnTo>
                  <a:lnTo>
                    <a:pt x="2069" y="2292"/>
                  </a:lnTo>
                  <a:lnTo>
                    <a:pt x="2056" y="2269"/>
                  </a:lnTo>
                  <a:lnTo>
                    <a:pt x="2048" y="2244"/>
                  </a:lnTo>
                  <a:lnTo>
                    <a:pt x="2045" y="2217"/>
                  </a:lnTo>
                  <a:lnTo>
                    <a:pt x="2048" y="2190"/>
                  </a:lnTo>
                  <a:lnTo>
                    <a:pt x="2056" y="2166"/>
                  </a:lnTo>
                  <a:lnTo>
                    <a:pt x="2069" y="2143"/>
                  </a:lnTo>
                  <a:lnTo>
                    <a:pt x="2086" y="2124"/>
                  </a:lnTo>
                  <a:lnTo>
                    <a:pt x="2106" y="2107"/>
                  </a:lnTo>
                  <a:lnTo>
                    <a:pt x="2129" y="2095"/>
                  </a:lnTo>
                  <a:lnTo>
                    <a:pt x="2155" y="2087"/>
                  </a:lnTo>
                  <a:lnTo>
                    <a:pt x="2182" y="2085"/>
                  </a:lnTo>
                  <a:close/>
                  <a:moveTo>
                    <a:pt x="224" y="2085"/>
                  </a:moveTo>
                  <a:lnTo>
                    <a:pt x="252" y="2087"/>
                  </a:lnTo>
                  <a:lnTo>
                    <a:pt x="277" y="2095"/>
                  </a:lnTo>
                  <a:lnTo>
                    <a:pt x="300" y="2107"/>
                  </a:lnTo>
                  <a:lnTo>
                    <a:pt x="320" y="2124"/>
                  </a:lnTo>
                  <a:lnTo>
                    <a:pt x="337" y="2143"/>
                  </a:lnTo>
                  <a:lnTo>
                    <a:pt x="349" y="2166"/>
                  </a:lnTo>
                  <a:lnTo>
                    <a:pt x="358" y="2190"/>
                  </a:lnTo>
                  <a:lnTo>
                    <a:pt x="360" y="2217"/>
                  </a:lnTo>
                  <a:lnTo>
                    <a:pt x="358" y="2244"/>
                  </a:lnTo>
                  <a:lnTo>
                    <a:pt x="349" y="2269"/>
                  </a:lnTo>
                  <a:lnTo>
                    <a:pt x="337" y="2292"/>
                  </a:lnTo>
                  <a:lnTo>
                    <a:pt x="320" y="2311"/>
                  </a:lnTo>
                  <a:lnTo>
                    <a:pt x="300" y="2328"/>
                  </a:lnTo>
                  <a:lnTo>
                    <a:pt x="277" y="2340"/>
                  </a:lnTo>
                  <a:lnTo>
                    <a:pt x="252" y="2348"/>
                  </a:lnTo>
                  <a:lnTo>
                    <a:pt x="224" y="2350"/>
                  </a:lnTo>
                  <a:lnTo>
                    <a:pt x="197" y="2348"/>
                  </a:lnTo>
                  <a:lnTo>
                    <a:pt x="172" y="2340"/>
                  </a:lnTo>
                  <a:lnTo>
                    <a:pt x="149" y="2328"/>
                  </a:lnTo>
                  <a:lnTo>
                    <a:pt x="128" y="2311"/>
                  </a:lnTo>
                  <a:lnTo>
                    <a:pt x="112" y="2292"/>
                  </a:lnTo>
                  <a:lnTo>
                    <a:pt x="100" y="2269"/>
                  </a:lnTo>
                  <a:lnTo>
                    <a:pt x="91" y="2244"/>
                  </a:lnTo>
                  <a:lnTo>
                    <a:pt x="88" y="2217"/>
                  </a:lnTo>
                  <a:lnTo>
                    <a:pt x="91" y="2190"/>
                  </a:lnTo>
                  <a:lnTo>
                    <a:pt x="100" y="2166"/>
                  </a:lnTo>
                  <a:lnTo>
                    <a:pt x="112" y="2143"/>
                  </a:lnTo>
                  <a:lnTo>
                    <a:pt x="128" y="2124"/>
                  </a:lnTo>
                  <a:lnTo>
                    <a:pt x="149" y="2107"/>
                  </a:lnTo>
                  <a:lnTo>
                    <a:pt x="172" y="2095"/>
                  </a:lnTo>
                  <a:lnTo>
                    <a:pt x="197" y="2087"/>
                  </a:lnTo>
                  <a:lnTo>
                    <a:pt x="224" y="2085"/>
                  </a:lnTo>
                  <a:close/>
                  <a:moveTo>
                    <a:pt x="1776" y="1842"/>
                  </a:moveTo>
                  <a:lnTo>
                    <a:pt x="1813" y="1845"/>
                  </a:lnTo>
                  <a:lnTo>
                    <a:pt x="1848" y="1854"/>
                  </a:lnTo>
                  <a:lnTo>
                    <a:pt x="1879" y="1869"/>
                  </a:lnTo>
                  <a:lnTo>
                    <a:pt x="1907" y="1889"/>
                  </a:lnTo>
                  <a:lnTo>
                    <a:pt x="1932" y="1912"/>
                  </a:lnTo>
                  <a:lnTo>
                    <a:pt x="1952" y="1940"/>
                  </a:lnTo>
                  <a:lnTo>
                    <a:pt x="1967" y="1971"/>
                  </a:lnTo>
                  <a:lnTo>
                    <a:pt x="1977" y="2005"/>
                  </a:lnTo>
                  <a:lnTo>
                    <a:pt x="1980" y="2040"/>
                  </a:lnTo>
                  <a:lnTo>
                    <a:pt x="1977" y="2076"/>
                  </a:lnTo>
                  <a:lnTo>
                    <a:pt x="1967" y="2109"/>
                  </a:lnTo>
                  <a:lnTo>
                    <a:pt x="1952" y="2140"/>
                  </a:lnTo>
                  <a:lnTo>
                    <a:pt x="1932" y="2168"/>
                  </a:lnTo>
                  <a:lnTo>
                    <a:pt x="1907" y="2191"/>
                  </a:lnTo>
                  <a:lnTo>
                    <a:pt x="1879" y="2211"/>
                  </a:lnTo>
                  <a:lnTo>
                    <a:pt x="1848" y="2226"/>
                  </a:lnTo>
                  <a:lnTo>
                    <a:pt x="1813" y="2235"/>
                  </a:lnTo>
                  <a:lnTo>
                    <a:pt x="1776" y="2239"/>
                  </a:lnTo>
                  <a:lnTo>
                    <a:pt x="1741" y="2235"/>
                  </a:lnTo>
                  <a:lnTo>
                    <a:pt x="1706" y="2226"/>
                  </a:lnTo>
                  <a:lnTo>
                    <a:pt x="1675" y="2211"/>
                  </a:lnTo>
                  <a:lnTo>
                    <a:pt x="1646" y="2191"/>
                  </a:lnTo>
                  <a:lnTo>
                    <a:pt x="1622" y="2168"/>
                  </a:lnTo>
                  <a:lnTo>
                    <a:pt x="1602" y="2140"/>
                  </a:lnTo>
                  <a:lnTo>
                    <a:pt x="1586" y="2109"/>
                  </a:lnTo>
                  <a:lnTo>
                    <a:pt x="1577" y="2076"/>
                  </a:lnTo>
                  <a:lnTo>
                    <a:pt x="1574" y="2040"/>
                  </a:lnTo>
                  <a:lnTo>
                    <a:pt x="1577" y="2005"/>
                  </a:lnTo>
                  <a:lnTo>
                    <a:pt x="1586" y="1971"/>
                  </a:lnTo>
                  <a:lnTo>
                    <a:pt x="1602" y="1940"/>
                  </a:lnTo>
                  <a:lnTo>
                    <a:pt x="1622" y="1912"/>
                  </a:lnTo>
                  <a:lnTo>
                    <a:pt x="1646" y="1889"/>
                  </a:lnTo>
                  <a:lnTo>
                    <a:pt x="1675" y="1869"/>
                  </a:lnTo>
                  <a:lnTo>
                    <a:pt x="1706" y="1854"/>
                  </a:lnTo>
                  <a:lnTo>
                    <a:pt x="1741" y="1845"/>
                  </a:lnTo>
                  <a:lnTo>
                    <a:pt x="1776" y="1842"/>
                  </a:lnTo>
                  <a:close/>
                  <a:moveTo>
                    <a:pt x="630" y="1842"/>
                  </a:moveTo>
                  <a:lnTo>
                    <a:pt x="666" y="1845"/>
                  </a:lnTo>
                  <a:lnTo>
                    <a:pt x="700" y="1854"/>
                  </a:lnTo>
                  <a:lnTo>
                    <a:pt x="731" y="1869"/>
                  </a:lnTo>
                  <a:lnTo>
                    <a:pt x="760" y="1889"/>
                  </a:lnTo>
                  <a:lnTo>
                    <a:pt x="785" y="1912"/>
                  </a:lnTo>
                  <a:lnTo>
                    <a:pt x="805" y="1940"/>
                  </a:lnTo>
                  <a:lnTo>
                    <a:pt x="819" y="1971"/>
                  </a:lnTo>
                  <a:lnTo>
                    <a:pt x="829" y="2005"/>
                  </a:lnTo>
                  <a:lnTo>
                    <a:pt x="832" y="2040"/>
                  </a:lnTo>
                  <a:lnTo>
                    <a:pt x="829" y="2076"/>
                  </a:lnTo>
                  <a:lnTo>
                    <a:pt x="819" y="2109"/>
                  </a:lnTo>
                  <a:lnTo>
                    <a:pt x="805" y="2140"/>
                  </a:lnTo>
                  <a:lnTo>
                    <a:pt x="785" y="2168"/>
                  </a:lnTo>
                  <a:lnTo>
                    <a:pt x="760" y="2191"/>
                  </a:lnTo>
                  <a:lnTo>
                    <a:pt x="731" y="2211"/>
                  </a:lnTo>
                  <a:lnTo>
                    <a:pt x="700" y="2226"/>
                  </a:lnTo>
                  <a:lnTo>
                    <a:pt x="666" y="2235"/>
                  </a:lnTo>
                  <a:lnTo>
                    <a:pt x="630" y="2239"/>
                  </a:lnTo>
                  <a:lnTo>
                    <a:pt x="593" y="2235"/>
                  </a:lnTo>
                  <a:lnTo>
                    <a:pt x="559" y="2226"/>
                  </a:lnTo>
                  <a:lnTo>
                    <a:pt x="528" y="2211"/>
                  </a:lnTo>
                  <a:lnTo>
                    <a:pt x="499" y="2191"/>
                  </a:lnTo>
                  <a:lnTo>
                    <a:pt x="474" y="2168"/>
                  </a:lnTo>
                  <a:lnTo>
                    <a:pt x="454" y="2140"/>
                  </a:lnTo>
                  <a:lnTo>
                    <a:pt x="440" y="2109"/>
                  </a:lnTo>
                  <a:lnTo>
                    <a:pt x="430" y="2076"/>
                  </a:lnTo>
                  <a:lnTo>
                    <a:pt x="427" y="2040"/>
                  </a:lnTo>
                  <a:lnTo>
                    <a:pt x="430" y="2005"/>
                  </a:lnTo>
                  <a:lnTo>
                    <a:pt x="440" y="1971"/>
                  </a:lnTo>
                  <a:lnTo>
                    <a:pt x="454" y="1940"/>
                  </a:lnTo>
                  <a:lnTo>
                    <a:pt x="474" y="1912"/>
                  </a:lnTo>
                  <a:lnTo>
                    <a:pt x="499" y="1889"/>
                  </a:lnTo>
                  <a:lnTo>
                    <a:pt x="528" y="1869"/>
                  </a:lnTo>
                  <a:lnTo>
                    <a:pt x="559" y="1854"/>
                  </a:lnTo>
                  <a:lnTo>
                    <a:pt x="593" y="1845"/>
                  </a:lnTo>
                  <a:lnTo>
                    <a:pt x="630" y="1842"/>
                  </a:lnTo>
                  <a:close/>
                  <a:moveTo>
                    <a:pt x="1203" y="1446"/>
                  </a:moveTo>
                  <a:lnTo>
                    <a:pt x="1248" y="1450"/>
                  </a:lnTo>
                  <a:lnTo>
                    <a:pt x="1289" y="1459"/>
                  </a:lnTo>
                  <a:lnTo>
                    <a:pt x="1329" y="1474"/>
                  </a:lnTo>
                  <a:lnTo>
                    <a:pt x="1366" y="1493"/>
                  </a:lnTo>
                  <a:lnTo>
                    <a:pt x="1400" y="1519"/>
                  </a:lnTo>
                  <a:lnTo>
                    <a:pt x="1429" y="1547"/>
                  </a:lnTo>
                  <a:lnTo>
                    <a:pt x="1454" y="1580"/>
                  </a:lnTo>
                  <a:lnTo>
                    <a:pt x="1475" y="1616"/>
                  </a:lnTo>
                  <a:lnTo>
                    <a:pt x="1490" y="1655"/>
                  </a:lnTo>
                  <a:lnTo>
                    <a:pt x="1499" y="1696"/>
                  </a:lnTo>
                  <a:lnTo>
                    <a:pt x="1502" y="1739"/>
                  </a:lnTo>
                  <a:lnTo>
                    <a:pt x="1499" y="1782"/>
                  </a:lnTo>
                  <a:lnTo>
                    <a:pt x="1490" y="1823"/>
                  </a:lnTo>
                  <a:lnTo>
                    <a:pt x="1475" y="1862"/>
                  </a:lnTo>
                  <a:lnTo>
                    <a:pt x="1454" y="1898"/>
                  </a:lnTo>
                  <a:lnTo>
                    <a:pt x="1429" y="1931"/>
                  </a:lnTo>
                  <a:lnTo>
                    <a:pt x="1400" y="1960"/>
                  </a:lnTo>
                  <a:lnTo>
                    <a:pt x="1366" y="1985"/>
                  </a:lnTo>
                  <a:lnTo>
                    <a:pt x="1329" y="2005"/>
                  </a:lnTo>
                  <a:lnTo>
                    <a:pt x="1289" y="2020"/>
                  </a:lnTo>
                  <a:lnTo>
                    <a:pt x="1248" y="2029"/>
                  </a:lnTo>
                  <a:lnTo>
                    <a:pt x="1203" y="2032"/>
                  </a:lnTo>
                  <a:lnTo>
                    <a:pt x="1158" y="2029"/>
                  </a:lnTo>
                  <a:lnTo>
                    <a:pt x="1116" y="2020"/>
                  </a:lnTo>
                  <a:lnTo>
                    <a:pt x="1076" y="2005"/>
                  </a:lnTo>
                  <a:lnTo>
                    <a:pt x="1040" y="1985"/>
                  </a:lnTo>
                  <a:lnTo>
                    <a:pt x="1006" y="1960"/>
                  </a:lnTo>
                  <a:lnTo>
                    <a:pt x="977" y="1931"/>
                  </a:lnTo>
                  <a:lnTo>
                    <a:pt x="952" y="1898"/>
                  </a:lnTo>
                  <a:lnTo>
                    <a:pt x="932" y="1862"/>
                  </a:lnTo>
                  <a:lnTo>
                    <a:pt x="916" y="1823"/>
                  </a:lnTo>
                  <a:lnTo>
                    <a:pt x="907" y="1782"/>
                  </a:lnTo>
                  <a:lnTo>
                    <a:pt x="903" y="1739"/>
                  </a:lnTo>
                  <a:lnTo>
                    <a:pt x="907" y="1696"/>
                  </a:lnTo>
                  <a:lnTo>
                    <a:pt x="916" y="1655"/>
                  </a:lnTo>
                  <a:lnTo>
                    <a:pt x="932" y="1616"/>
                  </a:lnTo>
                  <a:lnTo>
                    <a:pt x="952" y="1580"/>
                  </a:lnTo>
                  <a:lnTo>
                    <a:pt x="977" y="1547"/>
                  </a:lnTo>
                  <a:lnTo>
                    <a:pt x="1006" y="1519"/>
                  </a:lnTo>
                  <a:lnTo>
                    <a:pt x="1040" y="1493"/>
                  </a:lnTo>
                  <a:lnTo>
                    <a:pt x="1076" y="1474"/>
                  </a:lnTo>
                  <a:lnTo>
                    <a:pt x="1116" y="1459"/>
                  </a:lnTo>
                  <a:lnTo>
                    <a:pt x="1158" y="1450"/>
                  </a:lnTo>
                  <a:lnTo>
                    <a:pt x="1203" y="1446"/>
                  </a:lnTo>
                  <a:close/>
                  <a:moveTo>
                    <a:pt x="1484" y="120"/>
                  </a:moveTo>
                  <a:lnTo>
                    <a:pt x="1448" y="123"/>
                  </a:lnTo>
                  <a:lnTo>
                    <a:pt x="1414" y="131"/>
                  </a:lnTo>
                  <a:lnTo>
                    <a:pt x="1383" y="144"/>
                  </a:lnTo>
                  <a:lnTo>
                    <a:pt x="1355" y="161"/>
                  </a:lnTo>
                  <a:lnTo>
                    <a:pt x="1328" y="183"/>
                  </a:lnTo>
                  <a:lnTo>
                    <a:pt x="1306" y="208"/>
                  </a:lnTo>
                  <a:lnTo>
                    <a:pt x="1288" y="236"/>
                  </a:lnTo>
                  <a:lnTo>
                    <a:pt x="1275" y="267"/>
                  </a:lnTo>
                  <a:lnTo>
                    <a:pt x="1266" y="299"/>
                  </a:lnTo>
                  <a:lnTo>
                    <a:pt x="1264" y="334"/>
                  </a:lnTo>
                  <a:lnTo>
                    <a:pt x="1264" y="882"/>
                  </a:lnTo>
                  <a:lnTo>
                    <a:pt x="1266" y="917"/>
                  </a:lnTo>
                  <a:lnTo>
                    <a:pt x="1275" y="950"/>
                  </a:lnTo>
                  <a:lnTo>
                    <a:pt x="1288" y="980"/>
                  </a:lnTo>
                  <a:lnTo>
                    <a:pt x="1306" y="1009"/>
                  </a:lnTo>
                  <a:lnTo>
                    <a:pt x="1328" y="1034"/>
                  </a:lnTo>
                  <a:lnTo>
                    <a:pt x="1355" y="1055"/>
                  </a:lnTo>
                  <a:lnTo>
                    <a:pt x="1383" y="1073"/>
                  </a:lnTo>
                  <a:lnTo>
                    <a:pt x="1414" y="1086"/>
                  </a:lnTo>
                  <a:lnTo>
                    <a:pt x="1448" y="1094"/>
                  </a:lnTo>
                  <a:lnTo>
                    <a:pt x="1484" y="1097"/>
                  </a:lnTo>
                  <a:lnTo>
                    <a:pt x="1728" y="1097"/>
                  </a:lnTo>
                  <a:lnTo>
                    <a:pt x="1728" y="1365"/>
                  </a:lnTo>
                  <a:lnTo>
                    <a:pt x="2002" y="1097"/>
                  </a:lnTo>
                  <a:lnTo>
                    <a:pt x="2668" y="1097"/>
                  </a:lnTo>
                  <a:lnTo>
                    <a:pt x="2704" y="1094"/>
                  </a:lnTo>
                  <a:lnTo>
                    <a:pt x="2737" y="1086"/>
                  </a:lnTo>
                  <a:lnTo>
                    <a:pt x="2769" y="1073"/>
                  </a:lnTo>
                  <a:lnTo>
                    <a:pt x="2797" y="1055"/>
                  </a:lnTo>
                  <a:lnTo>
                    <a:pt x="2822" y="1034"/>
                  </a:lnTo>
                  <a:lnTo>
                    <a:pt x="2844" y="1009"/>
                  </a:lnTo>
                  <a:lnTo>
                    <a:pt x="2862" y="980"/>
                  </a:lnTo>
                  <a:lnTo>
                    <a:pt x="2876" y="950"/>
                  </a:lnTo>
                  <a:lnTo>
                    <a:pt x="2884" y="917"/>
                  </a:lnTo>
                  <a:lnTo>
                    <a:pt x="2888" y="882"/>
                  </a:lnTo>
                  <a:lnTo>
                    <a:pt x="2888" y="334"/>
                  </a:lnTo>
                  <a:lnTo>
                    <a:pt x="2884" y="299"/>
                  </a:lnTo>
                  <a:lnTo>
                    <a:pt x="2876" y="267"/>
                  </a:lnTo>
                  <a:lnTo>
                    <a:pt x="2862" y="236"/>
                  </a:lnTo>
                  <a:lnTo>
                    <a:pt x="2844" y="208"/>
                  </a:lnTo>
                  <a:lnTo>
                    <a:pt x="2822" y="183"/>
                  </a:lnTo>
                  <a:lnTo>
                    <a:pt x="2797" y="161"/>
                  </a:lnTo>
                  <a:lnTo>
                    <a:pt x="2769" y="144"/>
                  </a:lnTo>
                  <a:lnTo>
                    <a:pt x="2737" y="131"/>
                  </a:lnTo>
                  <a:lnTo>
                    <a:pt x="2704" y="123"/>
                  </a:lnTo>
                  <a:lnTo>
                    <a:pt x="2668" y="120"/>
                  </a:lnTo>
                  <a:lnTo>
                    <a:pt x="1484" y="120"/>
                  </a:lnTo>
                  <a:close/>
                  <a:moveTo>
                    <a:pt x="1484" y="0"/>
                  </a:moveTo>
                  <a:lnTo>
                    <a:pt x="2668" y="0"/>
                  </a:lnTo>
                  <a:lnTo>
                    <a:pt x="2714" y="3"/>
                  </a:lnTo>
                  <a:lnTo>
                    <a:pt x="2759" y="12"/>
                  </a:lnTo>
                  <a:lnTo>
                    <a:pt x="2801" y="27"/>
                  </a:lnTo>
                  <a:lnTo>
                    <a:pt x="2840" y="46"/>
                  </a:lnTo>
                  <a:lnTo>
                    <a:pt x="2877" y="70"/>
                  </a:lnTo>
                  <a:lnTo>
                    <a:pt x="2910" y="97"/>
                  </a:lnTo>
                  <a:lnTo>
                    <a:pt x="2939" y="130"/>
                  </a:lnTo>
                  <a:lnTo>
                    <a:pt x="2963" y="165"/>
                  </a:lnTo>
                  <a:lnTo>
                    <a:pt x="2983" y="204"/>
                  </a:lnTo>
                  <a:lnTo>
                    <a:pt x="2998" y="245"/>
                  </a:lnTo>
                  <a:lnTo>
                    <a:pt x="3007" y="288"/>
                  </a:lnTo>
                  <a:lnTo>
                    <a:pt x="3010" y="334"/>
                  </a:lnTo>
                  <a:lnTo>
                    <a:pt x="3010" y="882"/>
                  </a:lnTo>
                  <a:lnTo>
                    <a:pt x="3007" y="928"/>
                  </a:lnTo>
                  <a:lnTo>
                    <a:pt x="2998" y="971"/>
                  </a:lnTo>
                  <a:lnTo>
                    <a:pt x="2983" y="1012"/>
                  </a:lnTo>
                  <a:lnTo>
                    <a:pt x="2963" y="1051"/>
                  </a:lnTo>
                  <a:lnTo>
                    <a:pt x="2939" y="1086"/>
                  </a:lnTo>
                  <a:lnTo>
                    <a:pt x="2910" y="1118"/>
                  </a:lnTo>
                  <a:lnTo>
                    <a:pt x="2877" y="1146"/>
                  </a:lnTo>
                  <a:lnTo>
                    <a:pt x="2840" y="1170"/>
                  </a:lnTo>
                  <a:lnTo>
                    <a:pt x="2801" y="1190"/>
                  </a:lnTo>
                  <a:lnTo>
                    <a:pt x="2759" y="1204"/>
                  </a:lnTo>
                  <a:lnTo>
                    <a:pt x="2714" y="1213"/>
                  </a:lnTo>
                  <a:lnTo>
                    <a:pt x="2668" y="1216"/>
                  </a:lnTo>
                  <a:lnTo>
                    <a:pt x="2053" y="1216"/>
                  </a:lnTo>
                  <a:lnTo>
                    <a:pt x="1604" y="1654"/>
                  </a:lnTo>
                  <a:lnTo>
                    <a:pt x="1604" y="1216"/>
                  </a:lnTo>
                  <a:lnTo>
                    <a:pt x="1484" y="1216"/>
                  </a:lnTo>
                  <a:lnTo>
                    <a:pt x="1437" y="1213"/>
                  </a:lnTo>
                  <a:lnTo>
                    <a:pt x="1393" y="1204"/>
                  </a:lnTo>
                  <a:lnTo>
                    <a:pt x="1351" y="1190"/>
                  </a:lnTo>
                  <a:lnTo>
                    <a:pt x="1312" y="1170"/>
                  </a:lnTo>
                  <a:lnTo>
                    <a:pt x="1275" y="1146"/>
                  </a:lnTo>
                  <a:lnTo>
                    <a:pt x="1242" y="1118"/>
                  </a:lnTo>
                  <a:lnTo>
                    <a:pt x="1214" y="1086"/>
                  </a:lnTo>
                  <a:lnTo>
                    <a:pt x="1189" y="1051"/>
                  </a:lnTo>
                  <a:lnTo>
                    <a:pt x="1169" y="1012"/>
                  </a:lnTo>
                  <a:lnTo>
                    <a:pt x="1154" y="971"/>
                  </a:lnTo>
                  <a:lnTo>
                    <a:pt x="1146" y="928"/>
                  </a:lnTo>
                  <a:lnTo>
                    <a:pt x="1143" y="882"/>
                  </a:lnTo>
                  <a:lnTo>
                    <a:pt x="1143" y="334"/>
                  </a:lnTo>
                  <a:lnTo>
                    <a:pt x="1145" y="288"/>
                  </a:lnTo>
                  <a:lnTo>
                    <a:pt x="1154" y="245"/>
                  </a:lnTo>
                  <a:lnTo>
                    <a:pt x="1169" y="204"/>
                  </a:lnTo>
                  <a:lnTo>
                    <a:pt x="1189" y="165"/>
                  </a:lnTo>
                  <a:lnTo>
                    <a:pt x="1213" y="130"/>
                  </a:lnTo>
                  <a:lnTo>
                    <a:pt x="1242" y="97"/>
                  </a:lnTo>
                  <a:lnTo>
                    <a:pt x="1275" y="70"/>
                  </a:lnTo>
                  <a:lnTo>
                    <a:pt x="1312" y="46"/>
                  </a:lnTo>
                  <a:lnTo>
                    <a:pt x="1350" y="27"/>
                  </a:lnTo>
                  <a:lnTo>
                    <a:pt x="1393" y="12"/>
                  </a:lnTo>
                  <a:lnTo>
                    <a:pt x="1437" y="3"/>
                  </a:lnTo>
                  <a:lnTo>
                    <a:pt x="1484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7" name="Freeform 107"/>
            <p:cNvSpPr>
              <a:spLocks noEditPoints="1"/>
            </p:cNvSpPr>
            <p:nvPr/>
          </p:nvSpPr>
          <p:spPr bwMode="auto">
            <a:xfrm>
              <a:off x="7221451" y="3557363"/>
              <a:ext cx="383181" cy="370753"/>
            </a:xfrm>
            <a:custGeom>
              <a:avLst/>
              <a:gdLst>
                <a:gd name="T0" fmla="*/ 1767 w 3666"/>
                <a:gd name="T1" fmla="*/ 3297 h 3543"/>
                <a:gd name="T2" fmla="*/ 1920 w 3666"/>
                <a:gd name="T3" fmla="*/ 3417 h 3543"/>
                <a:gd name="T4" fmla="*/ 2002 w 3666"/>
                <a:gd name="T5" fmla="*/ 3242 h 3543"/>
                <a:gd name="T6" fmla="*/ 547 w 3666"/>
                <a:gd name="T7" fmla="*/ 3185 h 3543"/>
                <a:gd name="T8" fmla="*/ 504 w 3666"/>
                <a:gd name="T9" fmla="*/ 3374 h 3543"/>
                <a:gd name="T10" fmla="*/ 697 w 3666"/>
                <a:gd name="T11" fmla="*/ 3374 h 3543"/>
                <a:gd name="T12" fmla="*/ 655 w 3666"/>
                <a:gd name="T13" fmla="*/ 3185 h 3543"/>
                <a:gd name="T14" fmla="*/ 2065 w 3666"/>
                <a:gd name="T15" fmla="*/ 3122 h 3543"/>
                <a:gd name="T16" fmla="*/ 2110 w 3666"/>
                <a:gd name="T17" fmla="*/ 3410 h 3543"/>
                <a:gd name="T18" fmla="*/ 1851 w 3666"/>
                <a:gd name="T19" fmla="*/ 3540 h 3543"/>
                <a:gd name="T20" fmla="*/ 1647 w 3666"/>
                <a:gd name="T21" fmla="*/ 3337 h 3543"/>
                <a:gd name="T22" fmla="*/ 1777 w 3666"/>
                <a:gd name="T23" fmla="*/ 3077 h 3543"/>
                <a:gd name="T24" fmla="*/ 747 w 3666"/>
                <a:gd name="T25" fmla="*/ 3097 h 3543"/>
                <a:gd name="T26" fmla="*/ 834 w 3666"/>
                <a:gd name="T27" fmla="*/ 3374 h 3543"/>
                <a:gd name="T28" fmla="*/ 601 w 3666"/>
                <a:gd name="T29" fmla="*/ 3543 h 3543"/>
                <a:gd name="T30" fmla="*/ 367 w 3666"/>
                <a:gd name="T31" fmla="*/ 3374 h 3543"/>
                <a:gd name="T32" fmla="*/ 455 w 3666"/>
                <a:gd name="T33" fmla="*/ 3097 h 3543"/>
                <a:gd name="T34" fmla="*/ 2456 w 3666"/>
                <a:gd name="T35" fmla="*/ 3157 h 3543"/>
                <a:gd name="T36" fmla="*/ 2205 w 3666"/>
                <a:gd name="T37" fmla="*/ 3208 h 3543"/>
                <a:gd name="T38" fmla="*/ 1977 w 3666"/>
                <a:gd name="T39" fmla="*/ 2982 h 3543"/>
                <a:gd name="T40" fmla="*/ 1662 w 3666"/>
                <a:gd name="T41" fmla="*/ 3065 h 3543"/>
                <a:gd name="T42" fmla="*/ 900 w 3666"/>
                <a:gd name="T43" fmla="*/ 3167 h 3543"/>
                <a:gd name="T44" fmla="*/ 644 w 3666"/>
                <a:gd name="T45" fmla="*/ 2973 h 3543"/>
                <a:gd name="T46" fmla="*/ 344 w 3666"/>
                <a:gd name="T47" fmla="*/ 3096 h 3543"/>
                <a:gd name="T48" fmla="*/ 44 w 3666"/>
                <a:gd name="T49" fmla="*/ 3223 h 3543"/>
                <a:gd name="T50" fmla="*/ 1741 w 3666"/>
                <a:gd name="T51" fmla="*/ 2240 h 3543"/>
                <a:gd name="T52" fmla="*/ 2225 w 3666"/>
                <a:gd name="T53" fmla="*/ 2609 h 3543"/>
                <a:gd name="T54" fmla="*/ 1757 w 3666"/>
                <a:gd name="T55" fmla="*/ 2230 h 3543"/>
                <a:gd name="T56" fmla="*/ 1595 w 3666"/>
                <a:gd name="T57" fmla="*/ 1977 h 3543"/>
                <a:gd name="T58" fmla="*/ 1945 w 3666"/>
                <a:gd name="T59" fmla="*/ 2139 h 3543"/>
                <a:gd name="T60" fmla="*/ 0 w 3666"/>
                <a:gd name="T61" fmla="*/ 2802 h 3543"/>
                <a:gd name="T62" fmla="*/ 119 w 3666"/>
                <a:gd name="T63" fmla="*/ 1886 h 3543"/>
                <a:gd name="T64" fmla="*/ 2049 w 3666"/>
                <a:gd name="T65" fmla="*/ 1519 h 3543"/>
                <a:gd name="T66" fmla="*/ 2171 w 3666"/>
                <a:gd name="T67" fmla="*/ 1616 h 3543"/>
                <a:gd name="T68" fmla="*/ 2237 w 3666"/>
                <a:gd name="T69" fmla="*/ 1475 h 3543"/>
                <a:gd name="T70" fmla="*/ 2405 w 3666"/>
                <a:gd name="T71" fmla="*/ 410 h 3543"/>
                <a:gd name="T72" fmla="*/ 2340 w 3666"/>
                <a:gd name="T73" fmla="*/ 1459 h 3543"/>
                <a:gd name="T74" fmla="*/ 2855 w 3666"/>
                <a:gd name="T75" fmla="*/ 1977 h 3543"/>
                <a:gd name="T76" fmla="*/ 2207 w 3666"/>
                <a:gd name="T77" fmla="*/ 1710 h 3543"/>
                <a:gd name="T78" fmla="*/ 1974 w 3666"/>
                <a:gd name="T79" fmla="*/ 1620 h 3543"/>
                <a:gd name="T80" fmla="*/ 2007 w 3666"/>
                <a:gd name="T81" fmla="*/ 1376 h 3543"/>
                <a:gd name="T82" fmla="*/ 2386 w 3666"/>
                <a:gd name="T83" fmla="*/ 408 h 3543"/>
                <a:gd name="T84" fmla="*/ 2827 w 3666"/>
                <a:gd name="T85" fmla="*/ 160 h 3543"/>
                <a:gd name="T86" fmla="*/ 3406 w 3666"/>
                <a:gd name="T87" fmla="*/ 670 h 3543"/>
                <a:gd name="T88" fmla="*/ 3663 w 3666"/>
                <a:gd name="T89" fmla="*/ 1414 h 3543"/>
                <a:gd name="T90" fmla="*/ 3515 w 3666"/>
                <a:gd name="T91" fmla="*/ 2179 h 3543"/>
                <a:gd name="T92" fmla="*/ 3035 w 3666"/>
                <a:gd name="T93" fmla="*/ 2751 h 3543"/>
                <a:gd name="T94" fmla="*/ 2773 w 3666"/>
                <a:gd name="T95" fmla="*/ 2676 h 3543"/>
                <a:gd name="T96" fmla="*/ 3272 w 3666"/>
                <a:gd name="T97" fmla="*/ 2201 h 3543"/>
                <a:gd name="T98" fmla="*/ 3462 w 3666"/>
                <a:gd name="T99" fmla="*/ 1519 h 3543"/>
                <a:gd name="T100" fmla="*/ 3267 w 3666"/>
                <a:gd name="T101" fmla="*/ 830 h 3543"/>
                <a:gd name="T102" fmla="*/ 2759 w 3666"/>
                <a:gd name="T103" fmla="*/ 354 h 3543"/>
                <a:gd name="T104" fmla="*/ 2055 w 3666"/>
                <a:gd name="T105" fmla="*/ 206 h 3543"/>
                <a:gd name="T106" fmla="*/ 1388 w 3666"/>
                <a:gd name="T107" fmla="*/ 447 h 3543"/>
                <a:gd name="T108" fmla="*/ 946 w 3666"/>
                <a:gd name="T109" fmla="*/ 987 h 3543"/>
                <a:gd name="T110" fmla="*/ 843 w 3666"/>
                <a:gd name="T111" fmla="*/ 1662 h 3543"/>
                <a:gd name="T112" fmla="*/ 662 w 3666"/>
                <a:gd name="T113" fmla="*/ 1213 h 3543"/>
                <a:gd name="T114" fmla="*/ 1009 w 3666"/>
                <a:gd name="T115" fmla="*/ 516 h 3543"/>
                <a:gd name="T116" fmla="*/ 1651 w 3666"/>
                <a:gd name="T117" fmla="*/ 83 h 3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66" h="3543">
                  <a:moveTo>
                    <a:pt x="1891" y="3173"/>
                  </a:moveTo>
                  <a:lnTo>
                    <a:pt x="1863" y="3176"/>
                  </a:lnTo>
                  <a:lnTo>
                    <a:pt x="1836" y="3185"/>
                  </a:lnTo>
                  <a:lnTo>
                    <a:pt x="1814" y="3200"/>
                  </a:lnTo>
                  <a:lnTo>
                    <a:pt x="1795" y="3220"/>
                  </a:lnTo>
                  <a:lnTo>
                    <a:pt x="1781" y="3242"/>
                  </a:lnTo>
                  <a:lnTo>
                    <a:pt x="1771" y="3269"/>
                  </a:lnTo>
                  <a:lnTo>
                    <a:pt x="1767" y="3297"/>
                  </a:lnTo>
                  <a:lnTo>
                    <a:pt x="1771" y="3325"/>
                  </a:lnTo>
                  <a:lnTo>
                    <a:pt x="1781" y="3351"/>
                  </a:lnTo>
                  <a:lnTo>
                    <a:pt x="1795" y="3374"/>
                  </a:lnTo>
                  <a:lnTo>
                    <a:pt x="1814" y="3393"/>
                  </a:lnTo>
                  <a:lnTo>
                    <a:pt x="1836" y="3408"/>
                  </a:lnTo>
                  <a:lnTo>
                    <a:pt x="1863" y="3417"/>
                  </a:lnTo>
                  <a:lnTo>
                    <a:pt x="1891" y="3420"/>
                  </a:lnTo>
                  <a:lnTo>
                    <a:pt x="1920" y="3417"/>
                  </a:lnTo>
                  <a:lnTo>
                    <a:pt x="1945" y="3408"/>
                  </a:lnTo>
                  <a:lnTo>
                    <a:pt x="1969" y="3393"/>
                  </a:lnTo>
                  <a:lnTo>
                    <a:pt x="1987" y="3374"/>
                  </a:lnTo>
                  <a:lnTo>
                    <a:pt x="2002" y="3351"/>
                  </a:lnTo>
                  <a:lnTo>
                    <a:pt x="2011" y="3325"/>
                  </a:lnTo>
                  <a:lnTo>
                    <a:pt x="2014" y="3297"/>
                  </a:lnTo>
                  <a:lnTo>
                    <a:pt x="2011" y="3269"/>
                  </a:lnTo>
                  <a:lnTo>
                    <a:pt x="2002" y="3242"/>
                  </a:lnTo>
                  <a:lnTo>
                    <a:pt x="1987" y="3220"/>
                  </a:lnTo>
                  <a:lnTo>
                    <a:pt x="1969" y="3200"/>
                  </a:lnTo>
                  <a:lnTo>
                    <a:pt x="1945" y="3185"/>
                  </a:lnTo>
                  <a:lnTo>
                    <a:pt x="1920" y="3176"/>
                  </a:lnTo>
                  <a:lnTo>
                    <a:pt x="1891" y="3173"/>
                  </a:lnTo>
                  <a:close/>
                  <a:moveTo>
                    <a:pt x="601" y="3173"/>
                  </a:moveTo>
                  <a:lnTo>
                    <a:pt x="572" y="3176"/>
                  </a:lnTo>
                  <a:lnTo>
                    <a:pt x="547" y="3185"/>
                  </a:lnTo>
                  <a:lnTo>
                    <a:pt x="523" y="3200"/>
                  </a:lnTo>
                  <a:lnTo>
                    <a:pt x="504" y="3220"/>
                  </a:lnTo>
                  <a:lnTo>
                    <a:pt x="490" y="3242"/>
                  </a:lnTo>
                  <a:lnTo>
                    <a:pt x="481" y="3269"/>
                  </a:lnTo>
                  <a:lnTo>
                    <a:pt x="478" y="3297"/>
                  </a:lnTo>
                  <a:lnTo>
                    <a:pt x="481" y="3325"/>
                  </a:lnTo>
                  <a:lnTo>
                    <a:pt x="490" y="3351"/>
                  </a:lnTo>
                  <a:lnTo>
                    <a:pt x="504" y="3374"/>
                  </a:lnTo>
                  <a:lnTo>
                    <a:pt x="523" y="3393"/>
                  </a:lnTo>
                  <a:lnTo>
                    <a:pt x="547" y="3408"/>
                  </a:lnTo>
                  <a:lnTo>
                    <a:pt x="572" y="3417"/>
                  </a:lnTo>
                  <a:lnTo>
                    <a:pt x="601" y="3420"/>
                  </a:lnTo>
                  <a:lnTo>
                    <a:pt x="629" y="3417"/>
                  </a:lnTo>
                  <a:lnTo>
                    <a:pt x="655" y="3408"/>
                  </a:lnTo>
                  <a:lnTo>
                    <a:pt x="678" y="3393"/>
                  </a:lnTo>
                  <a:lnTo>
                    <a:pt x="697" y="3374"/>
                  </a:lnTo>
                  <a:lnTo>
                    <a:pt x="712" y="3351"/>
                  </a:lnTo>
                  <a:lnTo>
                    <a:pt x="721" y="3325"/>
                  </a:lnTo>
                  <a:lnTo>
                    <a:pt x="724" y="3297"/>
                  </a:lnTo>
                  <a:lnTo>
                    <a:pt x="721" y="3269"/>
                  </a:lnTo>
                  <a:lnTo>
                    <a:pt x="712" y="3242"/>
                  </a:lnTo>
                  <a:lnTo>
                    <a:pt x="697" y="3220"/>
                  </a:lnTo>
                  <a:lnTo>
                    <a:pt x="678" y="3200"/>
                  </a:lnTo>
                  <a:lnTo>
                    <a:pt x="655" y="3185"/>
                  </a:lnTo>
                  <a:lnTo>
                    <a:pt x="629" y="3176"/>
                  </a:lnTo>
                  <a:lnTo>
                    <a:pt x="601" y="3173"/>
                  </a:lnTo>
                  <a:close/>
                  <a:moveTo>
                    <a:pt x="1891" y="3050"/>
                  </a:moveTo>
                  <a:lnTo>
                    <a:pt x="1931" y="3053"/>
                  </a:lnTo>
                  <a:lnTo>
                    <a:pt x="1969" y="3063"/>
                  </a:lnTo>
                  <a:lnTo>
                    <a:pt x="2004" y="3077"/>
                  </a:lnTo>
                  <a:lnTo>
                    <a:pt x="2036" y="3097"/>
                  </a:lnTo>
                  <a:lnTo>
                    <a:pt x="2065" y="3122"/>
                  </a:lnTo>
                  <a:lnTo>
                    <a:pt x="2090" y="3151"/>
                  </a:lnTo>
                  <a:lnTo>
                    <a:pt x="2110" y="3183"/>
                  </a:lnTo>
                  <a:lnTo>
                    <a:pt x="2125" y="3219"/>
                  </a:lnTo>
                  <a:lnTo>
                    <a:pt x="2134" y="3256"/>
                  </a:lnTo>
                  <a:lnTo>
                    <a:pt x="2137" y="3297"/>
                  </a:lnTo>
                  <a:lnTo>
                    <a:pt x="2134" y="3337"/>
                  </a:lnTo>
                  <a:lnTo>
                    <a:pt x="2125" y="3374"/>
                  </a:lnTo>
                  <a:lnTo>
                    <a:pt x="2110" y="3410"/>
                  </a:lnTo>
                  <a:lnTo>
                    <a:pt x="2090" y="3442"/>
                  </a:lnTo>
                  <a:lnTo>
                    <a:pt x="2065" y="3471"/>
                  </a:lnTo>
                  <a:lnTo>
                    <a:pt x="2036" y="3496"/>
                  </a:lnTo>
                  <a:lnTo>
                    <a:pt x="2004" y="3516"/>
                  </a:lnTo>
                  <a:lnTo>
                    <a:pt x="1969" y="3531"/>
                  </a:lnTo>
                  <a:lnTo>
                    <a:pt x="1931" y="3540"/>
                  </a:lnTo>
                  <a:lnTo>
                    <a:pt x="1891" y="3543"/>
                  </a:lnTo>
                  <a:lnTo>
                    <a:pt x="1851" y="3540"/>
                  </a:lnTo>
                  <a:lnTo>
                    <a:pt x="1813" y="3531"/>
                  </a:lnTo>
                  <a:lnTo>
                    <a:pt x="1777" y="3516"/>
                  </a:lnTo>
                  <a:lnTo>
                    <a:pt x="1745" y="3496"/>
                  </a:lnTo>
                  <a:lnTo>
                    <a:pt x="1716" y="3471"/>
                  </a:lnTo>
                  <a:lnTo>
                    <a:pt x="1692" y="3442"/>
                  </a:lnTo>
                  <a:lnTo>
                    <a:pt x="1672" y="3410"/>
                  </a:lnTo>
                  <a:lnTo>
                    <a:pt x="1656" y="3374"/>
                  </a:lnTo>
                  <a:lnTo>
                    <a:pt x="1647" y="3337"/>
                  </a:lnTo>
                  <a:lnTo>
                    <a:pt x="1644" y="3297"/>
                  </a:lnTo>
                  <a:lnTo>
                    <a:pt x="1647" y="3256"/>
                  </a:lnTo>
                  <a:lnTo>
                    <a:pt x="1656" y="3219"/>
                  </a:lnTo>
                  <a:lnTo>
                    <a:pt x="1672" y="3183"/>
                  </a:lnTo>
                  <a:lnTo>
                    <a:pt x="1692" y="3151"/>
                  </a:lnTo>
                  <a:lnTo>
                    <a:pt x="1716" y="3122"/>
                  </a:lnTo>
                  <a:lnTo>
                    <a:pt x="1745" y="3097"/>
                  </a:lnTo>
                  <a:lnTo>
                    <a:pt x="1777" y="3077"/>
                  </a:lnTo>
                  <a:lnTo>
                    <a:pt x="1813" y="3063"/>
                  </a:lnTo>
                  <a:lnTo>
                    <a:pt x="1851" y="3053"/>
                  </a:lnTo>
                  <a:lnTo>
                    <a:pt x="1891" y="3050"/>
                  </a:lnTo>
                  <a:close/>
                  <a:moveTo>
                    <a:pt x="601" y="3050"/>
                  </a:moveTo>
                  <a:lnTo>
                    <a:pt x="641" y="3053"/>
                  </a:lnTo>
                  <a:lnTo>
                    <a:pt x="679" y="3063"/>
                  </a:lnTo>
                  <a:lnTo>
                    <a:pt x="714" y="3077"/>
                  </a:lnTo>
                  <a:lnTo>
                    <a:pt x="747" y="3097"/>
                  </a:lnTo>
                  <a:lnTo>
                    <a:pt x="775" y="3122"/>
                  </a:lnTo>
                  <a:lnTo>
                    <a:pt x="800" y="3151"/>
                  </a:lnTo>
                  <a:lnTo>
                    <a:pt x="820" y="3183"/>
                  </a:lnTo>
                  <a:lnTo>
                    <a:pt x="834" y="3219"/>
                  </a:lnTo>
                  <a:lnTo>
                    <a:pt x="844" y="3256"/>
                  </a:lnTo>
                  <a:lnTo>
                    <a:pt x="848" y="3297"/>
                  </a:lnTo>
                  <a:lnTo>
                    <a:pt x="844" y="3337"/>
                  </a:lnTo>
                  <a:lnTo>
                    <a:pt x="834" y="3374"/>
                  </a:lnTo>
                  <a:lnTo>
                    <a:pt x="820" y="3410"/>
                  </a:lnTo>
                  <a:lnTo>
                    <a:pt x="800" y="3442"/>
                  </a:lnTo>
                  <a:lnTo>
                    <a:pt x="775" y="3471"/>
                  </a:lnTo>
                  <a:lnTo>
                    <a:pt x="747" y="3496"/>
                  </a:lnTo>
                  <a:lnTo>
                    <a:pt x="714" y="3516"/>
                  </a:lnTo>
                  <a:lnTo>
                    <a:pt x="679" y="3531"/>
                  </a:lnTo>
                  <a:lnTo>
                    <a:pt x="641" y="3540"/>
                  </a:lnTo>
                  <a:lnTo>
                    <a:pt x="601" y="3543"/>
                  </a:lnTo>
                  <a:lnTo>
                    <a:pt x="561" y="3540"/>
                  </a:lnTo>
                  <a:lnTo>
                    <a:pt x="523" y="3531"/>
                  </a:lnTo>
                  <a:lnTo>
                    <a:pt x="488" y="3516"/>
                  </a:lnTo>
                  <a:lnTo>
                    <a:pt x="455" y="3496"/>
                  </a:lnTo>
                  <a:lnTo>
                    <a:pt x="427" y="3471"/>
                  </a:lnTo>
                  <a:lnTo>
                    <a:pt x="402" y="3442"/>
                  </a:lnTo>
                  <a:lnTo>
                    <a:pt x="381" y="3410"/>
                  </a:lnTo>
                  <a:lnTo>
                    <a:pt x="367" y="3374"/>
                  </a:lnTo>
                  <a:lnTo>
                    <a:pt x="358" y="3337"/>
                  </a:lnTo>
                  <a:lnTo>
                    <a:pt x="354" y="3297"/>
                  </a:lnTo>
                  <a:lnTo>
                    <a:pt x="358" y="3256"/>
                  </a:lnTo>
                  <a:lnTo>
                    <a:pt x="367" y="3219"/>
                  </a:lnTo>
                  <a:lnTo>
                    <a:pt x="381" y="3183"/>
                  </a:lnTo>
                  <a:lnTo>
                    <a:pt x="402" y="3151"/>
                  </a:lnTo>
                  <a:lnTo>
                    <a:pt x="427" y="3122"/>
                  </a:lnTo>
                  <a:lnTo>
                    <a:pt x="455" y="3097"/>
                  </a:lnTo>
                  <a:lnTo>
                    <a:pt x="488" y="3077"/>
                  </a:lnTo>
                  <a:lnTo>
                    <a:pt x="523" y="3063"/>
                  </a:lnTo>
                  <a:lnTo>
                    <a:pt x="561" y="3053"/>
                  </a:lnTo>
                  <a:lnTo>
                    <a:pt x="601" y="3050"/>
                  </a:lnTo>
                  <a:close/>
                  <a:moveTo>
                    <a:pt x="0" y="2867"/>
                  </a:moveTo>
                  <a:lnTo>
                    <a:pt x="2460" y="2867"/>
                  </a:lnTo>
                  <a:lnTo>
                    <a:pt x="2460" y="3131"/>
                  </a:lnTo>
                  <a:lnTo>
                    <a:pt x="2456" y="3157"/>
                  </a:lnTo>
                  <a:lnTo>
                    <a:pt x="2447" y="3183"/>
                  </a:lnTo>
                  <a:lnTo>
                    <a:pt x="2434" y="3205"/>
                  </a:lnTo>
                  <a:lnTo>
                    <a:pt x="2415" y="3223"/>
                  </a:lnTo>
                  <a:lnTo>
                    <a:pt x="2393" y="3238"/>
                  </a:lnTo>
                  <a:lnTo>
                    <a:pt x="2368" y="3246"/>
                  </a:lnTo>
                  <a:lnTo>
                    <a:pt x="2341" y="3250"/>
                  </a:lnTo>
                  <a:lnTo>
                    <a:pt x="2214" y="3250"/>
                  </a:lnTo>
                  <a:lnTo>
                    <a:pt x="2205" y="3208"/>
                  </a:lnTo>
                  <a:lnTo>
                    <a:pt x="2191" y="3167"/>
                  </a:lnTo>
                  <a:lnTo>
                    <a:pt x="2172" y="3131"/>
                  </a:lnTo>
                  <a:lnTo>
                    <a:pt x="2148" y="3096"/>
                  </a:lnTo>
                  <a:lnTo>
                    <a:pt x="2121" y="3065"/>
                  </a:lnTo>
                  <a:lnTo>
                    <a:pt x="2090" y="3037"/>
                  </a:lnTo>
                  <a:lnTo>
                    <a:pt x="2054" y="3014"/>
                  </a:lnTo>
                  <a:lnTo>
                    <a:pt x="2017" y="2996"/>
                  </a:lnTo>
                  <a:lnTo>
                    <a:pt x="1977" y="2982"/>
                  </a:lnTo>
                  <a:lnTo>
                    <a:pt x="1935" y="2973"/>
                  </a:lnTo>
                  <a:lnTo>
                    <a:pt x="1891" y="2971"/>
                  </a:lnTo>
                  <a:lnTo>
                    <a:pt x="1847" y="2973"/>
                  </a:lnTo>
                  <a:lnTo>
                    <a:pt x="1805" y="2982"/>
                  </a:lnTo>
                  <a:lnTo>
                    <a:pt x="1765" y="2996"/>
                  </a:lnTo>
                  <a:lnTo>
                    <a:pt x="1727" y="3014"/>
                  </a:lnTo>
                  <a:lnTo>
                    <a:pt x="1693" y="3037"/>
                  </a:lnTo>
                  <a:lnTo>
                    <a:pt x="1662" y="3065"/>
                  </a:lnTo>
                  <a:lnTo>
                    <a:pt x="1634" y="3096"/>
                  </a:lnTo>
                  <a:lnTo>
                    <a:pt x="1611" y="3131"/>
                  </a:lnTo>
                  <a:lnTo>
                    <a:pt x="1592" y="3167"/>
                  </a:lnTo>
                  <a:lnTo>
                    <a:pt x="1577" y="3208"/>
                  </a:lnTo>
                  <a:lnTo>
                    <a:pt x="1569" y="3250"/>
                  </a:lnTo>
                  <a:lnTo>
                    <a:pt x="923" y="3250"/>
                  </a:lnTo>
                  <a:lnTo>
                    <a:pt x="914" y="3208"/>
                  </a:lnTo>
                  <a:lnTo>
                    <a:pt x="900" y="3167"/>
                  </a:lnTo>
                  <a:lnTo>
                    <a:pt x="881" y="3131"/>
                  </a:lnTo>
                  <a:lnTo>
                    <a:pt x="858" y="3096"/>
                  </a:lnTo>
                  <a:lnTo>
                    <a:pt x="830" y="3065"/>
                  </a:lnTo>
                  <a:lnTo>
                    <a:pt x="799" y="3037"/>
                  </a:lnTo>
                  <a:lnTo>
                    <a:pt x="764" y="3014"/>
                  </a:lnTo>
                  <a:lnTo>
                    <a:pt x="727" y="2996"/>
                  </a:lnTo>
                  <a:lnTo>
                    <a:pt x="687" y="2982"/>
                  </a:lnTo>
                  <a:lnTo>
                    <a:pt x="644" y="2973"/>
                  </a:lnTo>
                  <a:lnTo>
                    <a:pt x="601" y="2971"/>
                  </a:lnTo>
                  <a:lnTo>
                    <a:pt x="557" y="2973"/>
                  </a:lnTo>
                  <a:lnTo>
                    <a:pt x="514" y="2982"/>
                  </a:lnTo>
                  <a:lnTo>
                    <a:pt x="474" y="2996"/>
                  </a:lnTo>
                  <a:lnTo>
                    <a:pt x="438" y="3014"/>
                  </a:lnTo>
                  <a:lnTo>
                    <a:pt x="403" y="3037"/>
                  </a:lnTo>
                  <a:lnTo>
                    <a:pt x="371" y="3065"/>
                  </a:lnTo>
                  <a:lnTo>
                    <a:pt x="344" y="3096"/>
                  </a:lnTo>
                  <a:lnTo>
                    <a:pt x="320" y="3131"/>
                  </a:lnTo>
                  <a:lnTo>
                    <a:pt x="301" y="3167"/>
                  </a:lnTo>
                  <a:lnTo>
                    <a:pt x="288" y="3208"/>
                  </a:lnTo>
                  <a:lnTo>
                    <a:pt x="278" y="3250"/>
                  </a:lnTo>
                  <a:lnTo>
                    <a:pt x="119" y="3250"/>
                  </a:lnTo>
                  <a:lnTo>
                    <a:pt x="91" y="3246"/>
                  </a:lnTo>
                  <a:lnTo>
                    <a:pt x="67" y="3238"/>
                  </a:lnTo>
                  <a:lnTo>
                    <a:pt x="44" y="3223"/>
                  </a:lnTo>
                  <a:lnTo>
                    <a:pt x="27" y="3205"/>
                  </a:lnTo>
                  <a:lnTo>
                    <a:pt x="12" y="3183"/>
                  </a:lnTo>
                  <a:lnTo>
                    <a:pt x="3" y="3157"/>
                  </a:lnTo>
                  <a:lnTo>
                    <a:pt x="0" y="3131"/>
                  </a:lnTo>
                  <a:lnTo>
                    <a:pt x="0" y="2867"/>
                  </a:lnTo>
                  <a:close/>
                  <a:moveTo>
                    <a:pt x="1757" y="2230"/>
                  </a:moveTo>
                  <a:lnTo>
                    <a:pt x="1747" y="2233"/>
                  </a:lnTo>
                  <a:lnTo>
                    <a:pt x="1741" y="2240"/>
                  </a:lnTo>
                  <a:lnTo>
                    <a:pt x="1739" y="2249"/>
                  </a:lnTo>
                  <a:lnTo>
                    <a:pt x="1739" y="2598"/>
                  </a:lnTo>
                  <a:lnTo>
                    <a:pt x="1741" y="2608"/>
                  </a:lnTo>
                  <a:lnTo>
                    <a:pt x="1747" y="2615"/>
                  </a:lnTo>
                  <a:lnTo>
                    <a:pt x="1757" y="2617"/>
                  </a:lnTo>
                  <a:lnTo>
                    <a:pt x="2210" y="2617"/>
                  </a:lnTo>
                  <a:lnTo>
                    <a:pt x="2218" y="2615"/>
                  </a:lnTo>
                  <a:lnTo>
                    <a:pt x="2225" y="2609"/>
                  </a:lnTo>
                  <a:lnTo>
                    <a:pt x="2227" y="2601"/>
                  </a:lnTo>
                  <a:lnTo>
                    <a:pt x="2227" y="2592"/>
                  </a:lnTo>
                  <a:lnTo>
                    <a:pt x="2222" y="2586"/>
                  </a:lnTo>
                  <a:lnTo>
                    <a:pt x="1856" y="2235"/>
                  </a:lnTo>
                  <a:lnTo>
                    <a:pt x="1853" y="2233"/>
                  </a:lnTo>
                  <a:lnTo>
                    <a:pt x="1847" y="2231"/>
                  </a:lnTo>
                  <a:lnTo>
                    <a:pt x="1843" y="2230"/>
                  </a:lnTo>
                  <a:lnTo>
                    <a:pt x="1757" y="2230"/>
                  </a:lnTo>
                  <a:close/>
                  <a:moveTo>
                    <a:pt x="119" y="1886"/>
                  </a:moveTo>
                  <a:lnTo>
                    <a:pt x="1480" y="1886"/>
                  </a:lnTo>
                  <a:lnTo>
                    <a:pt x="1506" y="1888"/>
                  </a:lnTo>
                  <a:lnTo>
                    <a:pt x="1532" y="1897"/>
                  </a:lnTo>
                  <a:lnTo>
                    <a:pt x="1554" y="1912"/>
                  </a:lnTo>
                  <a:lnTo>
                    <a:pt x="1573" y="1931"/>
                  </a:lnTo>
                  <a:lnTo>
                    <a:pt x="1586" y="1952"/>
                  </a:lnTo>
                  <a:lnTo>
                    <a:pt x="1595" y="1977"/>
                  </a:lnTo>
                  <a:lnTo>
                    <a:pt x="1599" y="2005"/>
                  </a:lnTo>
                  <a:lnTo>
                    <a:pt x="1599" y="2093"/>
                  </a:lnTo>
                  <a:lnTo>
                    <a:pt x="1834" y="2093"/>
                  </a:lnTo>
                  <a:lnTo>
                    <a:pt x="1860" y="2095"/>
                  </a:lnTo>
                  <a:lnTo>
                    <a:pt x="1883" y="2101"/>
                  </a:lnTo>
                  <a:lnTo>
                    <a:pt x="1905" y="2110"/>
                  </a:lnTo>
                  <a:lnTo>
                    <a:pt x="1926" y="2123"/>
                  </a:lnTo>
                  <a:lnTo>
                    <a:pt x="1945" y="2139"/>
                  </a:lnTo>
                  <a:lnTo>
                    <a:pt x="2413" y="2601"/>
                  </a:lnTo>
                  <a:lnTo>
                    <a:pt x="2430" y="2620"/>
                  </a:lnTo>
                  <a:lnTo>
                    <a:pt x="2443" y="2641"/>
                  </a:lnTo>
                  <a:lnTo>
                    <a:pt x="2452" y="2665"/>
                  </a:lnTo>
                  <a:lnTo>
                    <a:pt x="2457" y="2689"/>
                  </a:lnTo>
                  <a:lnTo>
                    <a:pt x="2460" y="2715"/>
                  </a:lnTo>
                  <a:lnTo>
                    <a:pt x="2460" y="2802"/>
                  </a:lnTo>
                  <a:lnTo>
                    <a:pt x="0" y="2802"/>
                  </a:lnTo>
                  <a:lnTo>
                    <a:pt x="0" y="2005"/>
                  </a:lnTo>
                  <a:lnTo>
                    <a:pt x="3" y="1977"/>
                  </a:lnTo>
                  <a:lnTo>
                    <a:pt x="12" y="1952"/>
                  </a:lnTo>
                  <a:lnTo>
                    <a:pt x="26" y="1931"/>
                  </a:lnTo>
                  <a:lnTo>
                    <a:pt x="44" y="1912"/>
                  </a:lnTo>
                  <a:lnTo>
                    <a:pt x="67" y="1897"/>
                  </a:lnTo>
                  <a:lnTo>
                    <a:pt x="91" y="1888"/>
                  </a:lnTo>
                  <a:lnTo>
                    <a:pt x="119" y="1886"/>
                  </a:lnTo>
                  <a:close/>
                  <a:moveTo>
                    <a:pt x="2148" y="1419"/>
                  </a:moveTo>
                  <a:lnTo>
                    <a:pt x="2125" y="1422"/>
                  </a:lnTo>
                  <a:lnTo>
                    <a:pt x="2104" y="1429"/>
                  </a:lnTo>
                  <a:lnTo>
                    <a:pt x="2086" y="1441"/>
                  </a:lnTo>
                  <a:lnTo>
                    <a:pt x="2071" y="1457"/>
                  </a:lnTo>
                  <a:lnTo>
                    <a:pt x="2059" y="1475"/>
                  </a:lnTo>
                  <a:lnTo>
                    <a:pt x="2052" y="1496"/>
                  </a:lnTo>
                  <a:lnTo>
                    <a:pt x="2049" y="1519"/>
                  </a:lnTo>
                  <a:lnTo>
                    <a:pt x="2052" y="1541"/>
                  </a:lnTo>
                  <a:lnTo>
                    <a:pt x="2059" y="1562"/>
                  </a:lnTo>
                  <a:lnTo>
                    <a:pt x="2071" y="1581"/>
                  </a:lnTo>
                  <a:lnTo>
                    <a:pt x="2086" y="1597"/>
                  </a:lnTo>
                  <a:lnTo>
                    <a:pt x="2105" y="1608"/>
                  </a:lnTo>
                  <a:lnTo>
                    <a:pt x="2125" y="1616"/>
                  </a:lnTo>
                  <a:lnTo>
                    <a:pt x="2148" y="1618"/>
                  </a:lnTo>
                  <a:lnTo>
                    <a:pt x="2171" y="1616"/>
                  </a:lnTo>
                  <a:lnTo>
                    <a:pt x="2192" y="1608"/>
                  </a:lnTo>
                  <a:lnTo>
                    <a:pt x="2211" y="1597"/>
                  </a:lnTo>
                  <a:lnTo>
                    <a:pt x="2226" y="1581"/>
                  </a:lnTo>
                  <a:lnTo>
                    <a:pt x="2237" y="1562"/>
                  </a:lnTo>
                  <a:lnTo>
                    <a:pt x="2245" y="1541"/>
                  </a:lnTo>
                  <a:lnTo>
                    <a:pt x="2248" y="1519"/>
                  </a:lnTo>
                  <a:lnTo>
                    <a:pt x="2245" y="1496"/>
                  </a:lnTo>
                  <a:lnTo>
                    <a:pt x="2237" y="1475"/>
                  </a:lnTo>
                  <a:lnTo>
                    <a:pt x="2226" y="1457"/>
                  </a:lnTo>
                  <a:lnTo>
                    <a:pt x="2211" y="1441"/>
                  </a:lnTo>
                  <a:lnTo>
                    <a:pt x="2192" y="1429"/>
                  </a:lnTo>
                  <a:lnTo>
                    <a:pt x="2171" y="1422"/>
                  </a:lnTo>
                  <a:lnTo>
                    <a:pt x="2148" y="1419"/>
                  </a:lnTo>
                  <a:close/>
                  <a:moveTo>
                    <a:pt x="2386" y="408"/>
                  </a:moveTo>
                  <a:lnTo>
                    <a:pt x="2403" y="409"/>
                  </a:lnTo>
                  <a:lnTo>
                    <a:pt x="2405" y="410"/>
                  </a:lnTo>
                  <a:lnTo>
                    <a:pt x="2424" y="417"/>
                  </a:lnTo>
                  <a:lnTo>
                    <a:pt x="2438" y="429"/>
                  </a:lnTo>
                  <a:lnTo>
                    <a:pt x="2450" y="446"/>
                  </a:lnTo>
                  <a:lnTo>
                    <a:pt x="2455" y="463"/>
                  </a:lnTo>
                  <a:lnTo>
                    <a:pt x="2455" y="483"/>
                  </a:lnTo>
                  <a:lnTo>
                    <a:pt x="2307" y="1397"/>
                  </a:lnTo>
                  <a:lnTo>
                    <a:pt x="2326" y="1427"/>
                  </a:lnTo>
                  <a:lnTo>
                    <a:pt x="2340" y="1459"/>
                  </a:lnTo>
                  <a:lnTo>
                    <a:pt x="2347" y="1495"/>
                  </a:lnTo>
                  <a:lnTo>
                    <a:pt x="2841" y="1888"/>
                  </a:lnTo>
                  <a:lnTo>
                    <a:pt x="2852" y="1899"/>
                  </a:lnTo>
                  <a:lnTo>
                    <a:pt x="2861" y="1914"/>
                  </a:lnTo>
                  <a:lnTo>
                    <a:pt x="2865" y="1929"/>
                  </a:lnTo>
                  <a:lnTo>
                    <a:pt x="2865" y="1946"/>
                  </a:lnTo>
                  <a:lnTo>
                    <a:pt x="2863" y="1962"/>
                  </a:lnTo>
                  <a:lnTo>
                    <a:pt x="2855" y="1977"/>
                  </a:lnTo>
                  <a:lnTo>
                    <a:pt x="2854" y="1978"/>
                  </a:lnTo>
                  <a:lnTo>
                    <a:pt x="2843" y="1992"/>
                  </a:lnTo>
                  <a:lnTo>
                    <a:pt x="2829" y="2001"/>
                  </a:lnTo>
                  <a:lnTo>
                    <a:pt x="2815" y="2007"/>
                  </a:lnTo>
                  <a:lnTo>
                    <a:pt x="2798" y="2010"/>
                  </a:lnTo>
                  <a:lnTo>
                    <a:pt x="2783" y="2007"/>
                  </a:lnTo>
                  <a:lnTo>
                    <a:pt x="2766" y="2002"/>
                  </a:lnTo>
                  <a:lnTo>
                    <a:pt x="2207" y="1710"/>
                  </a:lnTo>
                  <a:lnTo>
                    <a:pt x="2178" y="1718"/>
                  </a:lnTo>
                  <a:lnTo>
                    <a:pt x="2148" y="1720"/>
                  </a:lnTo>
                  <a:lnTo>
                    <a:pt x="2112" y="1717"/>
                  </a:lnTo>
                  <a:lnTo>
                    <a:pt x="2079" y="1708"/>
                  </a:lnTo>
                  <a:lnTo>
                    <a:pt x="2046" y="1693"/>
                  </a:lnTo>
                  <a:lnTo>
                    <a:pt x="2019" y="1674"/>
                  </a:lnTo>
                  <a:lnTo>
                    <a:pt x="1994" y="1649"/>
                  </a:lnTo>
                  <a:lnTo>
                    <a:pt x="1974" y="1620"/>
                  </a:lnTo>
                  <a:lnTo>
                    <a:pt x="1960" y="1589"/>
                  </a:lnTo>
                  <a:lnTo>
                    <a:pt x="1950" y="1555"/>
                  </a:lnTo>
                  <a:lnTo>
                    <a:pt x="1946" y="1519"/>
                  </a:lnTo>
                  <a:lnTo>
                    <a:pt x="1950" y="1486"/>
                  </a:lnTo>
                  <a:lnTo>
                    <a:pt x="1957" y="1454"/>
                  </a:lnTo>
                  <a:lnTo>
                    <a:pt x="1970" y="1426"/>
                  </a:lnTo>
                  <a:lnTo>
                    <a:pt x="1986" y="1399"/>
                  </a:lnTo>
                  <a:lnTo>
                    <a:pt x="2007" y="1376"/>
                  </a:lnTo>
                  <a:lnTo>
                    <a:pt x="2032" y="1355"/>
                  </a:lnTo>
                  <a:lnTo>
                    <a:pt x="2059" y="1339"/>
                  </a:lnTo>
                  <a:lnTo>
                    <a:pt x="2326" y="455"/>
                  </a:lnTo>
                  <a:lnTo>
                    <a:pt x="2333" y="439"/>
                  </a:lnTo>
                  <a:lnTo>
                    <a:pt x="2343" y="427"/>
                  </a:lnTo>
                  <a:lnTo>
                    <a:pt x="2356" y="417"/>
                  </a:lnTo>
                  <a:lnTo>
                    <a:pt x="2371" y="410"/>
                  </a:lnTo>
                  <a:lnTo>
                    <a:pt x="2386" y="408"/>
                  </a:lnTo>
                  <a:close/>
                  <a:moveTo>
                    <a:pt x="2148" y="0"/>
                  </a:moveTo>
                  <a:lnTo>
                    <a:pt x="2252" y="3"/>
                  </a:lnTo>
                  <a:lnTo>
                    <a:pt x="2354" y="13"/>
                  </a:lnTo>
                  <a:lnTo>
                    <a:pt x="2454" y="30"/>
                  </a:lnTo>
                  <a:lnTo>
                    <a:pt x="2552" y="54"/>
                  </a:lnTo>
                  <a:lnTo>
                    <a:pt x="2646" y="83"/>
                  </a:lnTo>
                  <a:lnTo>
                    <a:pt x="2738" y="119"/>
                  </a:lnTo>
                  <a:lnTo>
                    <a:pt x="2827" y="160"/>
                  </a:lnTo>
                  <a:lnTo>
                    <a:pt x="2914" y="206"/>
                  </a:lnTo>
                  <a:lnTo>
                    <a:pt x="2996" y="259"/>
                  </a:lnTo>
                  <a:lnTo>
                    <a:pt x="3075" y="317"/>
                  </a:lnTo>
                  <a:lnTo>
                    <a:pt x="3151" y="378"/>
                  </a:lnTo>
                  <a:lnTo>
                    <a:pt x="3221" y="444"/>
                  </a:lnTo>
                  <a:lnTo>
                    <a:pt x="3287" y="516"/>
                  </a:lnTo>
                  <a:lnTo>
                    <a:pt x="3349" y="591"/>
                  </a:lnTo>
                  <a:lnTo>
                    <a:pt x="3406" y="670"/>
                  </a:lnTo>
                  <a:lnTo>
                    <a:pt x="3458" y="753"/>
                  </a:lnTo>
                  <a:lnTo>
                    <a:pt x="3505" y="838"/>
                  </a:lnTo>
                  <a:lnTo>
                    <a:pt x="3546" y="928"/>
                  </a:lnTo>
                  <a:lnTo>
                    <a:pt x="3582" y="1021"/>
                  </a:lnTo>
                  <a:lnTo>
                    <a:pt x="3612" y="1115"/>
                  </a:lnTo>
                  <a:lnTo>
                    <a:pt x="3635" y="1213"/>
                  </a:lnTo>
                  <a:lnTo>
                    <a:pt x="3653" y="1313"/>
                  </a:lnTo>
                  <a:lnTo>
                    <a:pt x="3663" y="1414"/>
                  </a:lnTo>
                  <a:lnTo>
                    <a:pt x="3666" y="1519"/>
                  </a:lnTo>
                  <a:lnTo>
                    <a:pt x="3663" y="1619"/>
                  </a:lnTo>
                  <a:lnTo>
                    <a:pt x="3653" y="1718"/>
                  </a:lnTo>
                  <a:lnTo>
                    <a:pt x="3637" y="1815"/>
                  </a:lnTo>
                  <a:lnTo>
                    <a:pt x="3615" y="1909"/>
                  </a:lnTo>
                  <a:lnTo>
                    <a:pt x="3587" y="2002"/>
                  </a:lnTo>
                  <a:lnTo>
                    <a:pt x="3554" y="2092"/>
                  </a:lnTo>
                  <a:lnTo>
                    <a:pt x="3515" y="2179"/>
                  </a:lnTo>
                  <a:lnTo>
                    <a:pt x="3472" y="2263"/>
                  </a:lnTo>
                  <a:lnTo>
                    <a:pt x="3422" y="2344"/>
                  </a:lnTo>
                  <a:lnTo>
                    <a:pt x="3368" y="2421"/>
                  </a:lnTo>
                  <a:lnTo>
                    <a:pt x="3309" y="2496"/>
                  </a:lnTo>
                  <a:lnTo>
                    <a:pt x="3247" y="2566"/>
                  </a:lnTo>
                  <a:lnTo>
                    <a:pt x="3181" y="2631"/>
                  </a:lnTo>
                  <a:lnTo>
                    <a:pt x="3109" y="2694"/>
                  </a:lnTo>
                  <a:lnTo>
                    <a:pt x="3035" y="2751"/>
                  </a:lnTo>
                  <a:lnTo>
                    <a:pt x="2957" y="2804"/>
                  </a:lnTo>
                  <a:lnTo>
                    <a:pt x="2875" y="2853"/>
                  </a:lnTo>
                  <a:lnTo>
                    <a:pt x="2791" y="2895"/>
                  </a:lnTo>
                  <a:lnTo>
                    <a:pt x="2703" y="2933"/>
                  </a:lnTo>
                  <a:lnTo>
                    <a:pt x="2613" y="2965"/>
                  </a:lnTo>
                  <a:lnTo>
                    <a:pt x="2613" y="2749"/>
                  </a:lnTo>
                  <a:lnTo>
                    <a:pt x="2694" y="2715"/>
                  </a:lnTo>
                  <a:lnTo>
                    <a:pt x="2773" y="2676"/>
                  </a:lnTo>
                  <a:lnTo>
                    <a:pt x="2848" y="2631"/>
                  </a:lnTo>
                  <a:lnTo>
                    <a:pt x="2919" y="2582"/>
                  </a:lnTo>
                  <a:lnTo>
                    <a:pt x="2988" y="2529"/>
                  </a:lnTo>
                  <a:lnTo>
                    <a:pt x="3053" y="2471"/>
                  </a:lnTo>
                  <a:lnTo>
                    <a:pt x="3114" y="2409"/>
                  </a:lnTo>
                  <a:lnTo>
                    <a:pt x="3171" y="2343"/>
                  </a:lnTo>
                  <a:lnTo>
                    <a:pt x="3224" y="2274"/>
                  </a:lnTo>
                  <a:lnTo>
                    <a:pt x="3272" y="2201"/>
                  </a:lnTo>
                  <a:lnTo>
                    <a:pt x="3314" y="2124"/>
                  </a:lnTo>
                  <a:lnTo>
                    <a:pt x="3352" y="2045"/>
                  </a:lnTo>
                  <a:lnTo>
                    <a:pt x="3385" y="1964"/>
                  </a:lnTo>
                  <a:lnTo>
                    <a:pt x="3412" y="1878"/>
                  </a:lnTo>
                  <a:lnTo>
                    <a:pt x="3434" y="1792"/>
                  </a:lnTo>
                  <a:lnTo>
                    <a:pt x="3449" y="1703"/>
                  </a:lnTo>
                  <a:lnTo>
                    <a:pt x="3458" y="1611"/>
                  </a:lnTo>
                  <a:lnTo>
                    <a:pt x="3462" y="1519"/>
                  </a:lnTo>
                  <a:lnTo>
                    <a:pt x="3458" y="1424"/>
                  </a:lnTo>
                  <a:lnTo>
                    <a:pt x="3449" y="1333"/>
                  </a:lnTo>
                  <a:lnTo>
                    <a:pt x="3433" y="1243"/>
                  </a:lnTo>
                  <a:lnTo>
                    <a:pt x="3410" y="1155"/>
                  </a:lnTo>
                  <a:lnTo>
                    <a:pt x="3383" y="1070"/>
                  </a:lnTo>
                  <a:lnTo>
                    <a:pt x="3349" y="987"/>
                  </a:lnTo>
                  <a:lnTo>
                    <a:pt x="3311" y="907"/>
                  </a:lnTo>
                  <a:lnTo>
                    <a:pt x="3267" y="830"/>
                  </a:lnTo>
                  <a:lnTo>
                    <a:pt x="3218" y="757"/>
                  </a:lnTo>
                  <a:lnTo>
                    <a:pt x="3165" y="687"/>
                  </a:lnTo>
                  <a:lnTo>
                    <a:pt x="3107" y="620"/>
                  </a:lnTo>
                  <a:lnTo>
                    <a:pt x="3045" y="559"/>
                  </a:lnTo>
                  <a:lnTo>
                    <a:pt x="2979" y="501"/>
                  </a:lnTo>
                  <a:lnTo>
                    <a:pt x="2909" y="447"/>
                  </a:lnTo>
                  <a:lnTo>
                    <a:pt x="2836" y="399"/>
                  </a:lnTo>
                  <a:lnTo>
                    <a:pt x="2759" y="354"/>
                  </a:lnTo>
                  <a:lnTo>
                    <a:pt x="2680" y="315"/>
                  </a:lnTo>
                  <a:lnTo>
                    <a:pt x="2597" y="282"/>
                  </a:lnTo>
                  <a:lnTo>
                    <a:pt x="2512" y="254"/>
                  </a:lnTo>
                  <a:lnTo>
                    <a:pt x="2424" y="232"/>
                  </a:lnTo>
                  <a:lnTo>
                    <a:pt x="2334" y="216"/>
                  </a:lnTo>
                  <a:lnTo>
                    <a:pt x="2242" y="206"/>
                  </a:lnTo>
                  <a:lnTo>
                    <a:pt x="2148" y="203"/>
                  </a:lnTo>
                  <a:lnTo>
                    <a:pt x="2055" y="206"/>
                  </a:lnTo>
                  <a:lnTo>
                    <a:pt x="1963" y="216"/>
                  </a:lnTo>
                  <a:lnTo>
                    <a:pt x="1873" y="232"/>
                  </a:lnTo>
                  <a:lnTo>
                    <a:pt x="1785" y="254"/>
                  </a:lnTo>
                  <a:lnTo>
                    <a:pt x="1700" y="282"/>
                  </a:lnTo>
                  <a:lnTo>
                    <a:pt x="1617" y="315"/>
                  </a:lnTo>
                  <a:lnTo>
                    <a:pt x="1537" y="354"/>
                  </a:lnTo>
                  <a:lnTo>
                    <a:pt x="1461" y="399"/>
                  </a:lnTo>
                  <a:lnTo>
                    <a:pt x="1388" y="447"/>
                  </a:lnTo>
                  <a:lnTo>
                    <a:pt x="1318" y="501"/>
                  </a:lnTo>
                  <a:lnTo>
                    <a:pt x="1252" y="559"/>
                  </a:lnTo>
                  <a:lnTo>
                    <a:pt x="1190" y="620"/>
                  </a:lnTo>
                  <a:lnTo>
                    <a:pt x="1132" y="687"/>
                  </a:lnTo>
                  <a:lnTo>
                    <a:pt x="1079" y="757"/>
                  </a:lnTo>
                  <a:lnTo>
                    <a:pt x="1030" y="830"/>
                  </a:lnTo>
                  <a:lnTo>
                    <a:pt x="985" y="907"/>
                  </a:lnTo>
                  <a:lnTo>
                    <a:pt x="946" y="987"/>
                  </a:lnTo>
                  <a:lnTo>
                    <a:pt x="913" y="1070"/>
                  </a:lnTo>
                  <a:lnTo>
                    <a:pt x="885" y="1155"/>
                  </a:lnTo>
                  <a:lnTo>
                    <a:pt x="864" y="1243"/>
                  </a:lnTo>
                  <a:lnTo>
                    <a:pt x="848" y="1333"/>
                  </a:lnTo>
                  <a:lnTo>
                    <a:pt x="838" y="1424"/>
                  </a:lnTo>
                  <a:lnTo>
                    <a:pt x="834" y="1519"/>
                  </a:lnTo>
                  <a:lnTo>
                    <a:pt x="837" y="1591"/>
                  </a:lnTo>
                  <a:lnTo>
                    <a:pt x="843" y="1662"/>
                  </a:lnTo>
                  <a:lnTo>
                    <a:pt x="852" y="1733"/>
                  </a:lnTo>
                  <a:lnTo>
                    <a:pt x="647" y="1733"/>
                  </a:lnTo>
                  <a:lnTo>
                    <a:pt x="638" y="1662"/>
                  </a:lnTo>
                  <a:lnTo>
                    <a:pt x="632" y="1591"/>
                  </a:lnTo>
                  <a:lnTo>
                    <a:pt x="631" y="1519"/>
                  </a:lnTo>
                  <a:lnTo>
                    <a:pt x="634" y="1414"/>
                  </a:lnTo>
                  <a:lnTo>
                    <a:pt x="644" y="1313"/>
                  </a:lnTo>
                  <a:lnTo>
                    <a:pt x="662" y="1213"/>
                  </a:lnTo>
                  <a:lnTo>
                    <a:pt x="685" y="1115"/>
                  </a:lnTo>
                  <a:lnTo>
                    <a:pt x="714" y="1021"/>
                  </a:lnTo>
                  <a:lnTo>
                    <a:pt x="750" y="928"/>
                  </a:lnTo>
                  <a:lnTo>
                    <a:pt x="791" y="838"/>
                  </a:lnTo>
                  <a:lnTo>
                    <a:pt x="839" y="753"/>
                  </a:lnTo>
                  <a:lnTo>
                    <a:pt x="890" y="670"/>
                  </a:lnTo>
                  <a:lnTo>
                    <a:pt x="948" y="591"/>
                  </a:lnTo>
                  <a:lnTo>
                    <a:pt x="1009" y="516"/>
                  </a:lnTo>
                  <a:lnTo>
                    <a:pt x="1075" y="444"/>
                  </a:lnTo>
                  <a:lnTo>
                    <a:pt x="1146" y="378"/>
                  </a:lnTo>
                  <a:lnTo>
                    <a:pt x="1222" y="317"/>
                  </a:lnTo>
                  <a:lnTo>
                    <a:pt x="1301" y="259"/>
                  </a:lnTo>
                  <a:lnTo>
                    <a:pt x="1383" y="206"/>
                  </a:lnTo>
                  <a:lnTo>
                    <a:pt x="1469" y="160"/>
                  </a:lnTo>
                  <a:lnTo>
                    <a:pt x="1559" y="119"/>
                  </a:lnTo>
                  <a:lnTo>
                    <a:pt x="1651" y="83"/>
                  </a:lnTo>
                  <a:lnTo>
                    <a:pt x="1745" y="54"/>
                  </a:lnTo>
                  <a:lnTo>
                    <a:pt x="1843" y="30"/>
                  </a:lnTo>
                  <a:lnTo>
                    <a:pt x="1943" y="13"/>
                  </a:lnTo>
                  <a:lnTo>
                    <a:pt x="2044" y="3"/>
                  </a:lnTo>
                  <a:lnTo>
                    <a:pt x="2148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6856226" y="4210158"/>
              <a:ext cx="358780" cy="368362"/>
              <a:chOff x="-1162050" y="2613025"/>
              <a:chExt cx="684212" cy="701675"/>
            </a:xfrm>
            <a:solidFill>
              <a:schemeClr val="tx1"/>
            </a:solidFill>
          </p:grpSpPr>
          <p:sp>
            <p:nvSpPr>
              <p:cNvPr id="172" name="Freeform 112"/>
              <p:cNvSpPr>
                <a:spLocks/>
              </p:cNvSpPr>
              <p:nvPr/>
            </p:nvSpPr>
            <p:spPr bwMode="auto">
              <a:xfrm>
                <a:off x="-873125" y="2613025"/>
                <a:ext cx="106362" cy="109538"/>
              </a:xfrm>
              <a:custGeom>
                <a:avLst/>
                <a:gdLst>
                  <a:gd name="T0" fmla="*/ 267 w 535"/>
                  <a:gd name="T1" fmla="*/ 0 h 479"/>
                  <a:gd name="T2" fmla="*/ 267 w 535"/>
                  <a:gd name="T3" fmla="*/ 0 h 479"/>
                  <a:gd name="T4" fmla="*/ 311 w 535"/>
                  <a:gd name="T5" fmla="*/ 3 h 479"/>
                  <a:gd name="T6" fmla="*/ 352 w 535"/>
                  <a:gd name="T7" fmla="*/ 12 h 479"/>
                  <a:gd name="T8" fmla="*/ 390 w 535"/>
                  <a:gd name="T9" fmla="*/ 27 h 479"/>
                  <a:gd name="T10" fmla="*/ 425 w 535"/>
                  <a:gd name="T11" fmla="*/ 47 h 479"/>
                  <a:gd name="T12" fmla="*/ 456 w 535"/>
                  <a:gd name="T13" fmla="*/ 71 h 479"/>
                  <a:gd name="T14" fmla="*/ 483 w 535"/>
                  <a:gd name="T15" fmla="*/ 99 h 479"/>
                  <a:gd name="T16" fmla="*/ 504 w 535"/>
                  <a:gd name="T17" fmla="*/ 130 h 479"/>
                  <a:gd name="T18" fmla="*/ 521 w 535"/>
                  <a:gd name="T19" fmla="*/ 164 h 479"/>
                  <a:gd name="T20" fmla="*/ 531 w 535"/>
                  <a:gd name="T21" fmla="*/ 201 h 479"/>
                  <a:gd name="T22" fmla="*/ 535 w 535"/>
                  <a:gd name="T23" fmla="*/ 240 h 479"/>
                  <a:gd name="T24" fmla="*/ 531 w 535"/>
                  <a:gd name="T25" fmla="*/ 279 h 479"/>
                  <a:gd name="T26" fmla="*/ 521 w 535"/>
                  <a:gd name="T27" fmla="*/ 316 h 479"/>
                  <a:gd name="T28" fmla="*/ 504 w 535"/>
                  <a:gd name="T29" fmla="*/ 350 h 479"/>
                  <a:gd name="T30" fmla="*/ 483 w 535"/>
                  <a:gd name="T31" fmla="*/ 381 h 479"/>
                  <a:gd name="T32" fmla="*/ 456 w 535"/>
                  <a:gd name="T33" fmla="*/ 410 h 479"/>
                  <a:gd name="T34" fmla="*/ 425 w 535"/>
                  <a:gd name="T35" fmla="*/ 433 h 479"/>
                  <a:gd name="T36" fmla="*/ 390 w 535"/>
                  <a:gd name="T37" fmla="*/ 453 h 479"/>
                  <a:gd name="T38" fmla="*/ 352 w 535"/>
                  <a:gd name="T39" fmla="*/ 467 h 479"/>
                  <a:gd name="T40" fmla="*/ 311 w 535"/>
                  <a:gd name="T41" fmla="*/ 476 h 479"/>
                  <a:gd name="T42" fmla="*/ 267 w 535"/>
                  <a:gd name="T43" fmla="*/ 479 h 479"/>
                  <a:gd name="T44" fmla="*/ 224 w 535"/>
                  <a:gd name="T45" fmla="*/ 476 h 479"/>
                  <a:gd name="T46" fmla="*/ 183 w 535"/>
                  <a:gd name="T47" fmla="*/ 467 h 479"/>
                  <a:gd name="T48" fmla="*/ 145 w 535"/>
                  <a:gd name="T49" fmla="*/ 453 h 479"/>
                  <a:gd name="T50" fmla="*/ 110 w 535"/>
                  <a:gd name="T51" fmla="*/ 433 h 479"/>
                  <a:gd name="T52" fmla="*/ 79 w 535"/>
                  <a:gd name="T53" fmla="*/ 410 h 479"/>
                  <a:gd name="T54" fmla="*/ 52 w 535"/>
                  <a:gd name="T55" fmla="*/ 381 h 479"/>
                  <a:gd name="T56" fmla="*/ 30 w 535"/>
                  <a:gd name="T57" fmla="*/ 350 h 479"/>
                  <a:gd name="T58" fmla="*/ 14 w 535"/>
                  <a:gd name="T59" fmla="*/ 316 h 479"/>
                  <a:gd name="T60" fmla="*/ 4 w 535"/>
                  <a:gd name="T61" fmla="*/ 279 h 479"/>
                  <a:gd name="T62" fmla="*/ 0 w 535"/>
                  <a:gd name="T63" fmla="*/ 240 h 479"/>
                  <a:gd name="T64" fmla="*/ 4 w 535"/>
                  <a:gd name="T65" fmla="*/ 201 h 479"/>
                  <a:gd name="T66" fmla="*/ 14 w 535"/>
                  <a:gd name="T67" fmla="*/ 164 h 479"/>
                  <a:gd name="T68" fmla="*/ 30 w 535"/>
                  <a:gd name="T69" fmla="*/ 130 h 479"/>
                  <a:gd name="T70" fmla="*/ 52 w 535"/>
                  <a:gd name="T71" fmla="*/ 99 h 479"/>
                  <a:gd name="T72" fmla="*/ 79 w 535"/>
                  <a:gd name="T73" fmla="*/ 71 h 479"/>
                  <a:gd name="T74" fmla="*/ 110 w 535"/>
                  <a:gd name="T75" fmla="*/ 47 h 479"/>
                  <a:gd name="T76" fmla="*/ 145 w 535"/>
                  <a:gd name="T77" fmla="*/ 27 h 479"/>
                  <a:gd name="T78" fmla="*/ 183 w 535"/>
                  <a:gd name="T79" fmla="*/ 12 h 479"/>
                  <a:gd name="T80" fmla="*/ 224 w 535"/>
                  <a:gd name="T81" fmla="*/ 3 h 479"/>
                  <a:gd name="T82" fmla="*/ 267 w 535"/>
                  <a:gd name="T83" fmla="*/ 0 h 4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35" h="479">
                    <a:moveTo>
                      <a:pt x="267" y="0"/>
                    </a:moveTo>
                    <a:lnTo>
                      <a:pt x="267" y="0"/>
                    </a:lnTo>
                    <a:lnTo>
                      <a:pt x="311" y="3"/>
                    </a:lnTo>
                    <a:lnTo>
                      <a:pt x="352" y="12"/>
                    </a:lnTo>
                    <a:lnTo>
                      <a:pt x="390" y="27"/>
                    </a:lnTo>
                    <a:lnTo>
                      <a:pt x="425" y="47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4"/>
                    </a:lnTo>
                    <a:lnTo>
                      <a:pt x="531" y="201"/>
                    </a:lnTo>
                    <a:lnTo>
                      <a:pt x="535" y="240"/>
                    </a:lnTo>
                    <a:lnTo>
                      <a:pt x="531" y="279"/>
                    </a:lnTo>
                    <a:lnTo>
                      <a:pt x="521" y="316"/>
                    </a:lnTo>
                    <a:lnTo>
                      <a:pt x="504" y="350"/>
                    </a:lnTo>
                    <a:lnTo>
                      <a:pt x="483" y="381"/>
                    </a:lnTo>
                    <a:lnTo>
                      <a:pt x="456" y="410"/>
                    </a:lnTo>
                    <a:lnTo>
                      <a:pt x="425" y="433"/>
                    </a:lnTo>
                    <a:lnTo>
                      <a:pt x="390" y="453"/>
                    </a:lnTo>
                    <a:lnTo>
                      <a:pt x="352" y="467"/>
                    </a:lnTo>
                    <a:lnTo>
                      <a:pt x="311" y="476"/>
                    </a:lnTo>
                    <a:lnTo>
                      <a:pt x="267" y="479"/>
                    </a:lnTo>
                    <a:lnTo>
                      <a:pt x="224" y="476"/>
                    </a:lnTo>
                    <a:lnTo>
                      <a:pt x="183" y="467"/>
                    </a:lnTo>
                    <a:lnTo>
                      <a:pt x="145" y="453"/>
                    </a:lnTo>
                    <a:lnTo>
                      <a:pt x="110" y="433"/>
                    </a:lnTo>
                    <a:lnTo>
                      <a:pt x="79" y="410"/>
                    </a:lnTo>
                    <a:lnTo>
                      <a:pt x="52" y="381"/>
                    </a:lnTo>
                    <a:lnTo>
                      <a:pt x="30" y="350"/>
                    </a:lnTo>
                    <a:lnTo>
                      <a:pt x="14" y="316"/>
                    </a:lnTo>
                    <a:lnTo>
                      <a:pt x="4" y="279"/>
                    </a:lnTo>
                    <a:lnTo>
                      <a:pt x="0" y="240"/>
                    </a:lnTo>
                    <a:lnTo>
                      <a:pt x="4" y="201"/>
                    </a:lnTo>
                    <a:lnTo>
                      <a:pt x="14" y="164"/>
                    </a:lnTo>
                    <a:lnTo>
                      <a:pt x="30" y="130"/>
                    </a:lnTo>
                    <a:lnTo>
                      <a:pt x="52" y="99"/>
                    </a:lnTo>
                    <a:lnTo>
                      <a:pt x="79" y="71"/>
                    </a:lnTo>
                    <a:lnTo>
                      <a:pt x="110" y="47"/>
                    </a:lnTo>
                    <a:lnTo>
                      <a:pt x="145" y="27"/>
                    </a:lnTo>
                    <a:lnTo>
                      <a:pt x="183" y="12"/>
                    </a:lnTo>
                    <a:lnTo>
                      <a:pt x="224" y="3"/>
                    </a:lnTo>
                    <a:lnTo>
                      <a:pt x="2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3" name="Freeform 113"/>
              <p:cNvSpPr>
                <a:spLocks/>
              </p:cNvSpPr>
              <p:nvPr/>
            </p:nvSpPr>
            <p:spPr bwMode="auto">
              <a:xfrm>
                <a:off x="-873125" y="3206750"/>
                <a:ext cx="106362" cy="107950"/>
              </a:xfrm>
              <a:custGeom>
                <a:avLst/>
                <a:gdLst>
                  <a:gd name="T0" fmla="*/ 267 w 535"/>
                  <a:gd name="T1" fmla="*/ 0 h 480"/>
                  <a:gd name="T2" fmla="*/ 311 w 535"/>
                  <a:gd name="T3" fmla="*/ 5 h 480"/>
                  <a:gd name="T4" fmla="*/ 352 w 535"/>
                  <a:gd name="T5" fmla="*/ 14 h 480"/>
                  <a:gd name="T6" fmla="*/ 390 w 535"/>
                  <a:gd name="T7" fmla="*/ 28 h 480"/>
                  <a:gd name="T8" fmla="*/ 425 w 535"/>
                  <a:gd name="T9" fmla="*/ 48 h 480"/>
                  <a:gd name="T10" fmla="*/ 456 w 535"/>
                  <a:gd name="T11" fmla="*/ 71 h 480"/>
                  <a:gd name="T12" fmla="*/ 483 w 535"/>
                  <a:gd name="T13" fmla="*/ 99 h 480"/>
                  <a:gd name="T14" fmla="*/ 504 w 535"/>
                  <a:gd name="T15" fmla="*/ 130 h 480"/>
                  <a:gd name="T16" fmla="*/ 521 w 535"/>
                  <a:gd name="T17" fmla="*/ 165 h 480"/>
                  <a:gd name="T18" fmla="*/ 531 w 535"/>
                  <a:gd name="T19" fmla="*/ 202 h 480"/>
                  <a:gd name="T20" fmla="*/ 535 w 535"/>
                  <a:gd name="T21" fmla="*/ 241 h 480"/>
                  <a:gd name="T22" fmla="*/ 531 w 535"/>
                  <a:gd name="T23" fmla="*/ 280 h 480"/>
                  <a:gd name="T24" fmla="*/ 521 w 535"/>
                  <a:gd name="T25" fmla="*/ 316 h 480"/>
                  <a:gd name="T26" fmla="*/ 504 w 535"/>
                  <a:gd name="T27" fmla="*/ 350 h 480"/>
                  <a:gd name="T28" fmla="*/ 483 w 535"/>
                  <a:gd name="T29" fmla="*/ 382 h 480"/>
                  <a:gd name="T30" fmla="*/ 456 w 535"/>
                  <a:gd name="T31" fmla="*/ 410 h 480"/>
                  <a:gd name="T32" fmla="*/ 425 w 535"/>
                  <a:gd name="T33" fmla="*/ 434 h 480"/>
                  <a:gd name="T34" fmla="*/ 390 w 535"/>
                  <a:gd name="T35" fmla="*/ 453 h 480"/>
                  <a:gd name="T36" fmla="*/ 352 w 535"/>
                  <a:gd name="T37" fmla="*/ 468 h 480"/>
                  <a:gd name="T38" fmla="*/ 311 w 535"/>
                  <a:gd name="T39" fmla="*/ 477 h 480"/>
                  <a:gd name="T40" fmla="*/ 267 w 535"/>
                  <a:gd name="T41" fmla="*/ 480 h 480"/>
                  <a:gd name="T42" fmla="*/ 224 w 535"/>
                  <a:gd name="T43" fmla="*/ 477 h 480"/>
                  <a:gd name="T44" fmla="*/ 183 w 535"/>
                  <a:gd name="T45" fmla="*/ 468 h 480"/>
                  <a:gd name="T46" fmla="*/ 145 w 535"/>
                  <a:gd name="T47" fmla="*/ 453 h 480"/>
                  <a:gd name="T48" fmla="*/ 110 w 535"/>
                  <a:gd name="T49" fmla="*/ 434 h 480"/>
                  <a:gd name="T50" fmla="*/ 79 w 535"/>
                  <a:gd name="T51" fmla="*/ 410 h 480"/>
                  <a:gd name="T52" fmla="*/ 52 w 535"/>
                  <a:gd name="T53" fmla="*/ 382 h 480"/>
                  <a:gd name="T54" fmla="*/ 30 w 535"/>
                  <a:gd name="T55" fmla="*/ 350 h 480"/>
                  <a:gd name="T56" fmla="*/ 14 w 535"/>
                  <a:gd name="T57" fmla="*/ 316 h 480"/>
                  <a:gd name="T58" fmla="*/ 4 w 535"/>
                  <a:gd name="T59" fmla="*/ 280 h 480"/>
                  <a:gd name="T60" fmla="*/ 0 w 535"/>
                  <a:gd name="T61" fmla="*/ 241 h 480"/>
                  <a:gd name="T62" fmla="*/ 4 w 535"/>
                  <a:gd name="T63" fmla="*/ 202 h 480"/>
                  <a:gd name="T64" fmla="*/ 14 w 535"/>
                  <a:gd name="T65" fmla="*/ 165 h 480"/>
                  <a:gd name="T66" fmla="*/ 30 w 535"/>
                  <a:gd name="T67" fmla="*/ 130 h 480"/>
                  <a:gd name="T68" fmla="*/ 52 w 535"/>
                  <a:gd name="T69" fmla="*/ 99 h 480"/>
                  <a:gd name="T70" fmla="*/ 79 w 535"/>
                  <a:gd name="T71" fmla="*/ 71 h 480"/>
                  <a:gd name="T72" fmla="*/ 110 w 535"/>
                  <a:gd name="T73" fmla="*/ 48 h 480"/>
                  <a:gd name="T74" fmla="*/ 145 w 535"/>
                  <a:gd name="T75" fmla="*/ 28 h 480"/>
                  <a:gd name="T76" fmla="*/ 183 w 535"/>
                  <a:gd name="T77" fmla="*/ 14 h 480"/>
                  <a:gd name="T78" fmla="*/ 224 w 535"/>
                  <a:gd name="T79" fmla="*/ 5 h 480"/>
                  <a:gd name="T80" fmla="*/ 267 w 535"/>
                  <a:gd name="T81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5" h="480">
                    <a:moveTo>
                      <a:pt x="267" y="0"/>
                    </a:moveTo>
                    <a:lnTo>
                      <a:pt x="311" y="5"/>
                    </a:lnTo>
                    <a:lnTo>
                      <a:pt x="352" y="14"/>
                    </a:lnTo>
                    <a:lnTo>
                      <a:pt x="390" y="28"/>
                    </a:lnTo>
                    <a:lnTo>
                      <a:pt x="425" y="48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5"/>
                    </a:lnTo>
                    <a:lnTo>
                      <a:pt x="531" y="202"/>
                    </a:lnTo>
                    <a:lnTo>
                      <a:pt x="535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4" y="350"/>
                    </a:lnTo>
                    <a:lnTo>
                      <a:pt x="483" y="382"/>
                    </a:lnTo>
                    <a:lnTo>
                      <a:pt x="456" y="410"/>
                    </a:lnTo>
                    <a:lnTo>
                      <a:pt x="425" y="434"/>
                    </a:lnTo>
                    <a:lnTo>
                      <a:pt x="390" y="453"/>
                    </a:lnTo>
                    <a:lnTo>
                      <a:pt x="352" y="468"/>
                    </a:lnTo>
                    <a:lnTo>
                      <a:pt x="311" y="477"/>
                    </a:lnTo>
                    <a:lnTo>
                      <a:pt x="267" y="480"/>
                    </a:lnTo>
                    <a:lnTo>
                      <a:pt x="224" y="477"/>
                    </a:lnTo>
                    <a:lnTo>
                      <a:pt x="183" y="468"/>
                    </a:lnTo>
                    <a:lnTo>
                      <a:pt x="145" y="453"/>
                    </a:lnTo>
                    <a:lnTo>
                      <a:pt x="110" y="434"/>
                    </a:lnTo>
                    <a:lnTo>
                      <a:pt x="79" y="410"/>
                    </a:lnTo>
                    <a:lnTo>
                      <a:pt x="52" y="382"/>
                    </a:lnTo>
                    <a:lnTo>
                      <a:pt x="30" y="350"/>
                    </a:lnTo>
                    <a:lnTo>
                      <a:pt x="14" y="316"/>
                    </a:lnTo>
                    <a:lnTo>
                      <a:pt x="4" y="280"/>
                    </a:lnTo>
                    <a:lnTo>
                      <a:pt x="0" y="241"/>
                    </a:lnTo>
                    <a:lnTo>
                      <a:pt x="4" y="202"/>
                    </a:lnTo>
                    <a:lnTo>
                      <a:pt x="14" y="165"/>
                    </a:lnTo>
                    <a:lnTo>
                      <a:pt x="30" y="130"/>
                    </a:lnTo>
                    <a:lnTo>
                      <a:pt x="52" y="99"/>
                    </a:lnTo>
                    <a:lnTo>
                      <a:pt x="79" y="71"/>
                    </a:lnTo>
                    <a:lnTo>
                      <a:pt x="110" y="48"/>
                    </a:lnTo>
                    <a:lnTo>
                      <a:pt x="145" y="28"/>
                    </a:lnTo>
                    <a:lnTo>
                      <a:pt x="183" y="14"/>
                    </a:lnTo>
                    <a:lnTo>
                      <a:pt x="224" y="5"/>
                    </a:lnTo>
                    <a:lnTo>
                      <a:pt x="2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Freeform 114"/>
              <p:cNvSpPr>
                <a:spLocks/>
              </p:cNvSpPr>
              <p:nvPr/>
            </p:nvSpPr>
            <p:spPr bwMode="auto">
              <a:xfrm>
                <a:off x="-584200" y="2909888"/>
                <a:ext cx="106362" cy="109538"/>
              </a:xfrm>
              <a:custGeom>
                <a:avLst/>
                <a:gdLst>
                  <a:gd name="T0" fmla="*/ 266 w 534"/>
                  <a:gd name="T1" fmla="*/ 0 h 480"/>
                  <a:gd name="T2" fmla="*/ 310 w 534"/>
                  <a:gd name="T3" fmla="*/ 4 h 480"/>
                  <a:gd name="T4" fmla="*/ 351 w 534"/>
                  <a:gd name="T5" fmla="*/ 13 h 480"/>
                  <a:gd name="T6" fmla="*/ 389 w 534"/>
                  <a:gd name="T7" fmla="*/ 28 h 480"/>
                  <a:gd name="T8" fmla="*/ 424 w 534"/>
                  <a:gd name="T9" fmla="*/ 47 h 480"/>
                  <a:gd name="T10" fmla="*/ 455 w 534"/>
                  <a:gd name="T11" fmla="*/ 71 h 480"/>
                  <a:gd name="T12" fmla="*/ 482 w 534"/>
                  <a:gd name="T13" fmla="*/ 99 h 480"/>
                  <a:gd name="T14" fmla="*/ 504 w 534"/>
                  <a:gd name="T15" fmla="*/ 130 h 480"/>
                  <a:gd name="T16" fmla="*/ 520 w 534"/>
                  <a:gd name="T17" fmla="*/ 165 h 480"/>
                  <a:gd name="T18" fmla="*/ 531 w 534"/>
                  <a:gd name="T19" fmla="*/ 201 h 480"/>
                  <a:gd name="T20" fmla="*/ 534 w 534"/>
                  <a:gd name="T21" fmla="*/ 241 h 480"/>
                  <a:gd name="T22" fmla="*/ 531 w 534"/>
                  <a:gd name="T23" fmla="*/ 280 h 480"/>
                  <a:gd name="T24" fmla="*/ 520 w 534"/>
                  <a:gd name="T25" fmla="*/ 316 h 480"/>
                  <a:gd name="T26" fmla="*/ 504 w 534"/>
                  <a:gd name="T27" fmla="*/ 351 h 480"/>
                  <a:gd name="T28" fmla="*/ 482 w 534"/>
                  <a:gd name="T29" fmla="*/ 382 h 480"/>
                  <a:gd name="T30" fmla="*/ 455 w 534"/>
                  <a:gd name="T31" fmla="*/ 411 h 480"/>
                  <a:gd name="T32" fmla="*/ 424 w 534"/>
                  <a:gd name="T33" fmla="*/ 434 h 480"/>
                  <a:gd name="T34" fmla="*/ 389 w 534"/>
                  <a:gd name="T35" fmla="*/ 454 h 480"/>
                  <a:gd name="T36" fmla="*/ 351 w 534"/>
                  <a:gd name="T37" fmla="*/ 468 h 480"/>
                  <a:gd name="T38" fmla="*/ 310 w 534"/>
                  <a:gd name="T39" fmla="*/ 477 h 480"/>
                  <a:gd name="T40" fmla="*/ 266 w 534"/>
                  <a:gd name="T41" fmla="*/ 480 h 480"/>
                  <a:gd name="T42" fmla="*/ 224 w 534"/>
                  <a:gd name="T43" fmla="*/ 477 h 480"/>
                  <a:gd name="T44" fmla="*/ 182 w 534"/>
                  <a:gd name="T45" fmla="*/ 468 h 480"/>
                  <a:gd name="T46" fmla="*/ 144 w 534"/>
                  <a:gd name="T47" fmla="*/ 454 h 480"/>
                  <a:gd name="T48" fmla="*/ 109 w 534"/>
                  <a:gd name="T49" fmla="*/ 434 h 480"/>
                  <a:gd name="T50" fmla="*/ 78 w 534"/>
                  <a:gd name="T51" fmla="*/ 411 h 480"/>
                  <a:gd name="T52" fmla="*/ 51 w 534"/>
                  <a:gd name="T53" fmla="*/ 382 h 480"/>
                  <a:gd name="T54" fmla="*/ 30 w 534"/>
                  <a:gd name="T55" fmla="*/ 351 h 480"/>
                  <a:gd name="T56" fmla="*/ 13 w 534"/>
                  <a:gd name="T57" fmla="*/ 316 h 480"/>
                  <a:gd name="T58" fmla="*/ 3 w 534"/>
                  <a:gd name="T59" fmla="*/ 280 h 480"/>
                  <a:gd name="T60" fmla="*/ 0 w 534"/>
                  <a:gd name="T61" fmla="*/ 241 h 480"/>
                  <a:gd name="T62" fmla="*/ 3 w 534"/>
                  <a:gd name="T63" fmla="*/ 201 h 480"/>
                  <a:gd name="T64" fmla="*/ 13 w 534"/>
                  <a:gd name="T65" fmla="*/ 165 h 480"/>
                  <a:gd name="T66" fmla="*/ 30 w 534"/>
                  <a:gd name="T67" fmla="*/ 130 h 480"/>
                  <a:gd name="T68" fmla="*/ 51 w 534"/>
                  <a:gd name="T69" fmla="*/ 99 h 480"/>
                  <a:gd name="T70" fmla="*/ 78 w 534"/>
                  <a:gd name="T71" fmla="*/ 71 h 480"/>
                  <a:gd name="T72" fmla="*/ 109 w 534"/>
                  <a:gd name="T73" fmla="*/ 47 h 480"/>
                  <a:gd name="T74" fmla="*/ 144 w 534"/>
                  <a:gd name="T75" fmla="*/ 28 h 480"/>
                  <a:gd name="T76" fmla="*/ 182 w 534"/>
                  <a:gd name="T77" fmla="*/ 13 h 480"/>
                  <a:gd name="T78" fmla="*/ 224 w 534"/>
                  <a:gd name="T79" fmla="*/ 4 h 480"/>
                  <a:gd name="T80" fmla="*/ 266 w 534"/>
                  <a:gd name="T81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80">
                    <a:moveTo>
                      <a:pt x="266" y="0"/>
                    </a:moveTo>
                    <a:lnTo>
                      <a:pt x="310" y="4"/>
                    </a:lnTo>
                    <a:lnTo>
                      <a:pt x="351" y="13"/>
                    </a:lnTo>
                    <a:lnTo>
                      <a:pt x="389" y="28"/>
                    </a:lnTo>
                    <a:lnTo>
                      <a:pt x="424" y="47"/>
                    </a:lnTo>
                    <a:lnTo>
                      <a:pt x="455" y="71"/>
                    </a:lnTo>
                    <a:lnTo>
                      <a:pt x="482" y="99"/>
                    </a:lnTo>
                    <a:lnTo>
                      <a:pt x="504" y="130"/>
                    </a:lnTo>
                    <a:lnTo>
                      <a:pt x="520" y="165"/>
                    </a:lnTo>
                    <a:lnTo>
                      <a:pt x="531" y="201"/>
                    </a:lnTo>
                    <a:lnTo>
                      <a:pt x="534" y="241"/>
                    </a:lnTo>
                    <a:lnTo>
                      <a:pt x="531" y="280"/>
                    </a:lnTo>
                    <a:lnTo>
                      <a:pt x="520" y="316"/>
                    </a:lnTo>
                    <a:lnTo>
                      <a:pt x="504" y="351"/>
                    </a:lnTo>
                    <a:lnTo>
                      <a:pt x="482" y="382"/>
                    </a:lnTo>
                    <a:lnTo>
                      <a:pt x="455" y="411"/>
                    </a:lnTo>
                    <a:lnTo>
                      <a:pt x="424" y="434"/>
                    </a:lnTo>
                    <a:lnTo>
                      <a:pt x="389" y="454"/>
                    </a:lnTo>
                    <a:lnTo>
                      <a:pt x="351" y="468"/>
                    </a:lnTo>
                    <a:lnTo>
                      <a:pt x="310" y="477"/>
                    </a:lnTo>
                    <a:lnTo>
                      <a:pt x="266" y="480"/>
                    </a:lnTo>
                    <a:lnTo>
                      <a:pt x="224" y="477"/>
                    </a:lnTo>
                    <a:lnTo>
                      <a:pt x="182" y="468"/>
                    </a:lnTo>
                    <a:lnTo>
                      <a:pt x="144" y="454"/>
                    </a:lnTo>
                    <a:lnTo>
                      <a:pt x="109" y="434"/>
                    </a:lnTo>
                    <a:lnTo>
                      <a:pt x="78" y="411"/>
                    </a:lnTo>
                    <a:lnTo>
                      <a:pt x="51" y="382"/>
                    </a:lnTo>
                    <a:lnTo>
                      <a:pt x="30" y="351"/>
                    </a:lnTo>
                    <a:lnTo>
                      <a:pt x="13" y="316"/>
                    </a:lnTo>
                    <a:lnTo>
                      <a:pt x="3" y="280"/>
                    </a:lnTo>
                    <a:lnTo>
                      <a:pt x="0" y="241"/>
                    </a:lnTo>
                    <a:lnTo>
                      <a:pt x="3" y="201"/>
                    </a:lnTo>
                    <a:lnTo>
                      <a:pt x="13" y="165"/>
                    </a:lnTo>
                    <a:lnTo>
                      <a:pt x="30" y="130"/>
                    </a:lnTo>
                    <a:lnTo>
                      <a:pt x="51" y="99"/>
                    </a:lnTo>
                    <a:lnTo>
                      <a:pt x="78" y="71"/>
                    </a:lnTo>
                    <a:lnTo>
                      <a:pt x="109" y="47"/>
                    </a:lnTo>
                    <a:lnTo>
                      <a:pt x="144" y="28"/>
                    </a:lnTo>
                    <a:lnTo>
                      <a:pt x="182" y="13"/>
                    </a:lnTo>
                    <a:lnTo>
                      <a:pt x="224" y="4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5" name="Freeform 115"/>
              <p:cNvSpPr>
                <a:spLocks/>
              </p:cNvSpPr>
              <p:nvPr/>
            </p:nvSpPr>
            <p:spPr bwMode="auto">
              <a:xfrm>
                <a:off x="-1162050" y="2909888"/>
                <a:ext cx="106362" cy="109538"/>
              </a:xfrm>
              <a:custGeom>
                <a:avLst/>
                <a:gdLst>
                  <a:gd name="T0" fmla="*/ 268 w 535"/>
                  <a:gd name="T1" fmla="*/ 0 h 480"/>
                  <a:gd name="T2" fmla="*/ 311 w 535"/>
                  <a:gd name="T3" fmla="*/ 4 h 480"/>
                  <a:gd name="T4" fmla="*/ 352 w 535"/>
                  <a:gd name="T5" fmla="*/ 13 h 480"/>
                  <a:gd name="T6" fmla="*/ 390 w 535"/>
                  <a:gd name="T7" fmla="*/ 28 h 480"/>
                  <a:gd name="T8" fmla="*/ 426 w 535"/>
                  <a:gd name="T9" fmla="*/ 47 h 480"/>
                  <a:gd name="T10" fmla="*/ 457 w 535"/>
                  <a:gd name="T11" fmla="*/ 71 h 480"/>
                  <a:gd name="T12" fmla="*/ 483 w 535"/>
                  <a:gd name="T13" fmla="*/ 99 h 480"/>
                  <a:gd name="T14" fmla="*/ 505 w 535"/>
                  <a:gd name="T15" fmla="*/ 130 h 480"/>
                  <a:gd name="T16" fmla="*/ 521 w 535"/>
                  <a:gd name="T17" fmla="*/ 165 h 480"/>
                  <a:gd name="T18" fmla="*/ 531 w 535"/>
                  <a:gd name="T19" fmla="*/ 201 h 480"/>
                  <a:gd name="T20" fmla="*/ 535 w 535"/>
                  <a:gd name="T21" fmla="*/ 241 h 480"/>
                  <a:gd name="T22" fmla="*/ 531 w 535"/>
                  <a:gd name="T23" fmla="*/ 280 h 480"/>
                  <a:gd name="T24" fmla="*/ 521 w 535"/>
                  <a:gd name="T25" fmla="*/ 316 h 480"/>
                  <a:gd name="T26" fmla="*/ 505 w 535"/>
                  <a:gd name="T27" fmla="*/ 351 h 480"/>
                  <a:gd name="T28" fmla="*/ 483 w 535"/>
                  <a:gd name="T29" fmla="*/ 382 h 480"/>
                  <a:gd name="T30" fmla="*/ 457 w 535"/>
                  <a:gd name="T31" fmla="*/ 411 h 480"/>
                  <a:gd name="T32" fmla="*/ 426 w 535"/>
                  <a:gd name="T33" fmla="*/ 434 h 480"/>
                  <a:gd name="T34" fmla="*/ 390 w 535"/>
                  <a:gd name="T35" fmla="*/ 454 h 480"/>
                  <a:gd name="T36" fmla="*/ 352 w 535"/>
                  <a:gd name="T37" fmla="*/ 468 h 480"/>
                  <a:gd name="T38" fmla="*/ 311 w 535"/>
                  <a:gd name="T39" fmla="*/ 477 h 480"/>
                  <a:gd name="T40" fmla="*/ 268 w 535"/>
                  <a:gd name="T41" fmla="*/ 480 h 480"/>
                  <a:gd name="T42" fmla="*/ 224 w 535"/>
                  <a:gd name="T43" fmla="*/ 477 h 480"/>
                  <a:gd name="T44" fmla="*/ 184 w 535"/>
                  <a:gd name="T45" fmla="*/ 468 h 480"/>
                  <a:gd name="T46" fmla="*/ 144 w 535"/>
                  <a:gd name="T47" fmla="*/ 454 h 480"/>
                  <a:gd name="T48" fmla="*/ 110 w 535"/>
                  <a:gd name="T49" fmla="*/ 434 h 480"/>
                  <a:gd name="T50" fmla="*/ 78 w 535"/>
                  <a:gd name="T51" fmla="*/ 411 h 480"/>
                  <a:gd name="T52" fmla="*/ 53 w 535"/>
                  <a:gd name="T53" fmla="*/ 382 h 480"/>
                  <a:gd name="T54" fmla="*/ 30 w 535"/>
                  <a:gd name="T55" fmla="*/ 351 h 480"/>
                  <a:gd name="T56" fmla="*/ 14 w 535"/>
                  <a:gd name="T57" fmla="*/ 316 h 480"/>
                  <a:gd name="T58" fmla="*/ 4 w 535"/>
                  <a:gd name="T59" fmla="*/ 280 h 480"/>
                  <a:gd name="T60" fmla="*/ 0 w 535"/>
                  <a:gd name="T61" fmla="*/ 241 h 480"/>
                  <a:gd name="T62" fmla="*/ 4 w 535"/>
                  <a:gd name="T63" fmla="*/ 201 h 480"/>
                  <a:gd name="T64" fmla="*/ 14 w 535"/>
                  <a:gd name="T65" fmla="*/ 165 h 480"/>
                  <a:gd name="T66" fmla="*/ 30 w 535"/>
                  <a:gd name="T67" fmla="*/ 130 h 480"/>
                  <a:gd name="T68" fmla="*/ 53 w 535"/>
                  <a:gd name="T69" fmla="*/ 99 h 480"/>
                  <a:gd name="T70" fmla="*/ 78 w 535"/>
                  <a:gd name="T71" fmla="*/ 71 h 480"/>
                  <a:gd name="T72" fmla="*/ 110 w 535"/>
                  <a:gd name="T73" fmla="*/ 47 h 480"/>
                  <a:gd name="T74" fmla="*/ 144 w 535"/>
                  <a:gd name="T75" fmla="*/ 28 h 480"/>
                  <a:gd name="T76" fmla="*/ 184 w 535"/>
                  <a:gd name="T77" fmla="*/ 13 h 480"/>
                  <a:gd name="T78" fmla="*/ 224 w 535"/>
                  <a:gd name="T79" fmla="*/ 4 h 480"/>
                  <a:gd name="T80" fmla="*/ 268 w 535"/>
                  <a:gd name="T81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5" h="480">
                    <a:moveTo>
                      <a:pt x="268" y="0"/>
                    </a:moveTo>
                    <a:lnTo>
                      <a:pt x="311" y="4"/>
                    </a:lnTo>
                    <a:lnTo>
                      <a:pt x="352" y="13"/>
                    </a:lnTo>
                    <a:lnTo>
                      <a:pt x="390" y="28"/>
                    </a:lnTo>
                    <a:lnTo>
                      <a:pt x="426" y="47"/>
                    </a:lnTo>
                    <a:lnTo>
                      <a:pt x="457" y="71"/>
                    </a:lnTo>
                    <a:lnTo>
                      <a:pt x="483" y="99"/>
                    </a:lnTo>
                    <a:lnTo>
                      <a:pt x="505" y="130"/>
                    </a:lnTo>
                    <a:lnTo>
                      <a:pt x="521" y="165"/>
                    </a:lnTo>
                    <a:lnTo>
                      <a:pt x="531" y="201"/>
                    </a:lnTo>
                    <a:lnTo>
                      <a:pt x="535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5" y="351"/>
                    </a:lnTo>
                    <a:lnTo>
                      <a:pt x="483" y="382"/>
                    </a:lnTo>
                    <a:lnTo>
                      <a:pt x="457" y="411"/>
                    </a:lnTo>
                    <a:lnTo>
                      <a:pt x="426" y="434"/>
                    </a:lnTo>
                    <a:lnTo>
                      <a:pt x="390" y="454"/>
                    </a:lnTo>
                    <a:lnTo>
                      <a:pt x="352" y="468"/>
                    </a:lnTo>
                    <a:lnTo>
                      <a:pt x="311" y="477"/>
                    </a:lnTo>
                    <a:lnTo>
                      <a:pt x="268" y="480"/>
                    </a:lnTo>
                    <a:lnTo>
                      <a:pt x="224" y="477"/>
                    </a:lnTo>
                    <a:lnTo>
                      <a:pt x="184" y="468"/>
                    </a:lnTo>
                    <a:lnTo>
                      <a:pt x="144" y="454"/>
                    </a:lnTo>
                    <a:lnTo>
                      <a:pt x="110" y="434"/>
                    </a:lnTo>
                    <a:lnTo>
                      <a:pt x="78" y="411"/>
                    </a:lnTo>
                    <a:lnTo>
                      <a:pt x="53" y="382"/>
                    </a:lnTo>
                    <a:lnTo>
                      <a:pt x="30" y="351"/>
                    </a:lnTo>
                    <a:lnTo>
                      <a:pt x="14" y="316"/>
                    </a:lnTo>
                    <a:lnTo>
                      <a:pt x="4" y="280"/>
                    </a:lnTo>
                    <a:lnTo>
                      <a:pt x="0" y="241"/>
                    </a:lnTo>
                    <a:lnTo>
                      <a:pt x="4" y="201"/>
                    </a:lnTo>
                    <a:lnTo>
                      <a:pt x="14" y="165"/>
                    </a:lnTo>
                    <a:lnTo>
                      <a:pt x="30" y="130"/>
                    </a:lnTo>
                    <a:lnTo>
                      <a:pt x="53" y="99"/>
                    </a:lnTo>
                    <a:lnTo>
                      <a:pt x="78" y="71"/>
                    </a:lnTo>
                    <a:lnTo>
                      <a:pt x="110" y="47"/>
                    </a:lnTo>
                    <a:lnTo>
                      <a:pt x="144" y="28"/>
                    </a:lnTo>
                    <a:lnTo>
                      <a:pt x="184" y="13"/>
                    </a:lnTo>
                    <a:lnTo>
                      <a:pt x="224" y="4"/>
                    </a:lnTo>
                    <a:lnTo>
                      <a:pt x="26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Freeform 116"/>
              <p:cNvSpPr>
                <a:spLocks/>
              </p:cNvSpPr>
              <p:nvPr/>
            </p:nvSpPr>
            <p:spPr bwMode="auto">
              <a:xfrm>
                <a:off x="-1041400" y="2738438"/>
                <a:ext cx="441325" cy="452438"/>
              </a:xfrm>
              <a:custGeom>
                <a:avLst/>
                <a:gdLst>
                  <a:gd name="T0" fmla="*/ 1222 w 2224"/>
                  <a:gd name="T1" fmla="*/ 181 h 1997"/>
                  <a:gd name="T2" fmla="*/ 1148 w 2224"/>
                  <a:gd name="T3" fmla="*/ 523 h 1997"/>
                  <a:gd name="T4" fmla="*/ 1263 w 2224"/>
                  <a:gd name="T5" fmla="*/ 541 h 1997"/>
                  <a:gd name="T6" fmla="*/ 1368 w 2224"/>
                  <a:gd name="T7" fmla="*/ 580 h 1997"/>
                  <a:gd name="T8" fmla="*/ 1463 w 2224"/>
                  <a:gd name="T9" fmla="*/ 638 h 1997"/>
                  <a:gd name="T10" fmla="*/ 1678 w 2224"/>
                  <a:gd name="T11" fmla="*/ 350 h 1997"/>
                  <a:gd name="T12" fmla="*/ 1833 w 2224"/>
                  <a:gd name="T13" fmla="*/ 491 h 1997"/>
                  <a:gd name="T14" fmla="*/ 1514 w 2224"/>
                  <a:gd name="T15" fmla="*/ 682 h 1997"/>
                  <a:gd name="T16" fmla="*/ 1581 w 2224"/>
                  <a:gd name="T17" fmla="*/ 766 h 1997"/>
                  <a:gd name="T18" fmla="*/ 1627 w 2224"/>
                  <a:gd name="T19" fmla="*/ 862 h 1997"/>
                  <a:gd name="T20" fmla="*/ 1650 w 2224"/>
                  <a:gd name="T21" fmla="*/ 967 h 1997"/>
                  <a:gd name="T22" fmla="*/ 2023 w 2224"/>
                  <a:gd name="T23" fmla="*/ 899 h 1997"/>
                  <a:gd name="T24" fmla="*/ 2023 w 2224"/>
                  <a:gd name="T25" fmla="*/ 1098 h 1997"/>
                  <a:gd name="T26" fmla="*/ 1651 w 2224"/>
                  <a:gd name="T27" fmla="*/ 1031 h 1997"/>
                  <a:gd name="T28" fmla="*/ 1636 w 2224"/>
                  <a:gd name="T29" fmla="*/ 1123 h 1997"/>
                  <a:gd name="T30" fmla="*/ 1603 w 2224"/>
                  <a:gd name="T31" fmla="*/ 1210 h 1997"/>
                  <a:gd name="T32" fmla="*/ 1553 w 2224"/>
                  <a:gd name="T33" fmla="*/ 1287 h 1997"/>
                  <a:gd name="T34" fmla="*/ 1781 w 2224"/>
                  <a:gd name="T35" fmla="*/ 1554 h 1997"/>
                  <a:gd name="T36" fmla="*/ 1897 w 2224"/>
                  <a:gd name="T37" fmla="*/ 1705 h 1997"/>
                  <a:gd name="T38" fmla="*/ 1730 w 2224"/>
                  <a:gd name="T39" fmla="*/ 1599 h 1997"/>
                  <a:gd name="T40" fmla="*/ 1433 w 2224"/>
                  <a:gd name="T41" fmla="*/ 1397 h 1997"/>
                  <a:gd name="T42" fmla="*/ 1347 w 2224"/>
                  <a:gd name="T43" fmla="*/ 1444 h 1997"/>
                  <a:gd name="T44" fmla="*/ 1251 w 2224"/>
                  <a:gd name="T45" fmla="*/ 1476 h 1997"/>
                  <a:gd name="T46" fmla="*/ 1148 w 2224"/>
                  <a:gd name="T47" fmla="*/ 1491 h 1997"/>
                  <a:gd name="T48" fmla="*/ 1222 w 2224"/>
                  <a:gd name="T49" fmla="*/ 1816 h 1997"/>
                  <a:gd name="T50" fmla="*/ 1001 w 2224"/>
                  <a:gd name="T51" fmla="*/ 1816 h 1997"/>
                  <a:gd name="T52" fmla="*/ 1076 w 2224"/>
                  <a:gd name="T53" fmla="*/ 1491 h 1997"/>
                  <a:gd name="T54" fmla="*/ 972 w 2224"/>
                  <a:gd name="T55" fmla="*/ 1476 h 1997"/>
                  <a:gd name="T56" fmla="*/ 876 w 2224"/>
                  <a:gd name="T57" fmla="*/ 1444 h 1997"/>
                  <a:gd name="T58" fmla="*/ 788 w 2224"/>
                  <a:gd name="T59" fmla="*/ 1397 h 1997"/>
                  <a:gd name="T60" fmla="*/ 492 w 2224"/>
                  <a:gd name="T61" fmla="*/ 1599 h 1997"/>
                  <a:gd name="T62" fmla="*/ 324 w 2224"/>
                  <a:gd name="T63" fmla="*/ 1705 h 1997"/>
                  <a:gd name="T64" fmla="*/ 442 w 2224"/>
                  <a:gd name="T65" fmla="*/ 1554 h 1997"/>
                  <a:gd name="T66" fmla="*/ 665 w 2224"/>
                  <a:gd name="T67" fmla="*/ 1280 h 1997"/>
                  <a:gd name="T68" fmla="*/ 609 w 2224"/>
                  <a:gd name="T69" fmla="*/ 1189 h 1997"/>
                  <a:gd name="T70" fmla="*/ 578 w 2224"/>
                  <a:gd name="T71" fmla="*/ 1086 h 1997"/>
                  <a:gd name="T72" fmla="*/ 201 w 2224"/>
                  <a:gd name="T73" fmla="*/ 1031 h 1997"/>
                  <a:gd name="T74" fmla="*/ 0 w 2224"/>
                  <a:gd name="T75" fmla="*/ 999 h 1997"/>
                  <a:gd name="T76" fmla="*/ 201 w 2224"/>
                  <a:gd name="T77" fmla="*/ 967 h 1997"/>
                  <a:gd name="T78" fmla="*/ 581 w 2224"/>
                  <a:gd name="T79" fmla="*/ 912 h 1997"/>
                  <a:gd name="T80" fmla="*/ 616 w 2224"/>
                  <a:gd name="T81" fmla="*/ 812 h 1997"/>
                  <a:gd name="T82" fmla="*/ 673 w 2224"/>
                  <a:gd name="T83" fmla="*/ 722 h 1997"/>
                  <a:gd name="T84" fmla="*/ 442 w 2224"/>
                  <a:gd name="T85" fmla="*/ 443 h 1997"/>
                  <a:gd name="T86" fmla="*/ 324 w 2224"/>
                  <a:gd name="T87" fmla="*/ 293 h 1997"/>
                  <a:gd name="T88" fmla="*/ 492 w 2224"/>
                  <a:gd name="T89" fmla="*/ 397 h 1997"/>
                  <a:gd name="T90" fmla="*/ 805 w 2224"/>
                  <a:gd name="T91" fmla="*/ 607 h 1997"/>
                  <a:gd name="T92" fmla="*/ 905 w 2224"/>
                  <a:gd name="T93" fmla="*/ 558 h 1997"/>
                  <a:gd name="T94" fmla="*/ 1017 w 2224"/>
                  <a:gd name="T95" fmla="*/ 529 h 1997"/>
                  <a:gd name="T96" fmla="*/ 1076 w 2224"/>
                  <a:gd name="T97" fmla="*/ 181 h 1997"/>
                  <a:gd name="T98" fmla="*/ 1111 w 2224"/>
                  <a:gd name="T99" fmla="*/ 0 h 1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24" h="1997">
                    <a:moveTo>
                      <a:pt x="1111" y="0"/>
                    </a:moveTo>
                    <a:lnTo>
                      <a:pt x="1222" y="181"/>
                    </a:lnTo>
                    <a:lnTo>
                      <a:pt x="1148" y="181"/>
                    </a:lnTo>
                    <a:lnTo>
                      <a:pt x="1148" y="523"/>
                    </a:lnTo>
                    <a:lnTo>
                      <a:pt x="1206" y="529"/>
                    </a:lnTo>
                    <a:lnTo>
                      <a:pt x="1263" y="541"/>
                    </a:lnTo>
                    <a:lnTo>
                      <a:pt x="1317" y="558"/>
                    </a:lnTo>
                    <a:lnTo>
                      <a:pt x="1368" y="580"/>
                    </a:lnTo>
                    <a:lnTo>
                      <a:pt x="1418" y="607"/>
                    </a:lnTo>
                    <a:lnTo>
                      <a:pt x="1463" y="638"/>
                    </a:lnTo>
                    <a:lnTo>
                      <a:pt x="1730" y="397"/>
                    </a:lnTo>
                    <a:lnTo>
                      <a:pt x="1678" y="350"/>
                    </a:lnTo>
                    <a:lnTo>
                      <a:pt x="1897" y="293"/>
                    </a:lnTo>
                    <a:lnTo>
                      <a:pt x="1833" y="491"/>
                    </a:lnTo>
                    <a:lnTo>
                      <a:pt x="1781" y="443"/>
                    </a:lnTo>
                    <a:lnTo>
                      <a:pt x="1514" y="682"/>
                    </a:lnTo>
                    <a:lnTo>
                      <a:pt x="1550" y="722"/>
                    </a:lnTo>
                    <a:lnTo>
                      <a:pt x="1581" y="766"/>
                    </a:lnTo>
                    <a:lnTo>
                      <a:pt x="1607" y="813"/>
                    </a:lnTo>
                    <a:lnTo>
                      <a:pt x="1627" y="862"/>
                    </a:lnTo>
                    <a:lnTo>
                      <a:pt x="1642" y="913"/>
                    </a:lnTo>
                    <a:lnTo>
                      <a:pt x="1650" y="967"/>
                    </a:lnTo>
                    <a:lnTo>
                      <a:pt x="2023" y="967"/>
                    </a:lnTo>
                    <a:lnTo>
                      <a:pt x="2023" y="899"/>
                    </a:lnTo>
                    <a:lnTo>
                      <a:pt x="2224" y="999"/>
                    </a:lnTo>
                    <a:lnTo>
                      <a:pt x="2023" y="1098"/>
                    </a:lnTo>
                    <a:lnTo>
                      <a:pt x="2023" y="1031"/>
                    </a:lnTo>
                    <a:lnTo>
                      <a:pt x="1651" y="1031"/>
                    </a:lnTo>
                    <a:lnTo>
                      <a:pt x="1646" y="1078"/>
                    </a:lnTo>
                    <a:lnTo>
                      <a:pt x="1636" y="1123"/>
                    </a:lnTo>
                    <a:lnTo>
                      <a:pt x="1622" y="1168"/>
                    </a:lnTo>
                    <a:lnTo>
                      <a:pt x="1603" y="1210"/>
                    </a:lnTo>
                    <a:lnTo>
                      <a:pt x="1580" y="1249"/>
                    </a:lnTo>
                    <a:lnTo>
                      <a:pt x="1553" y="1287"/>
                    </a:lnTo>
                    <a:lnTo>
                      <a:pt x="1522" y="1322"/>
                    </a:lnTo>
                    <a:lnTo>
                      <a:pt x="1781" y="1554"/>
                    </a:lnTo>
                    <a:lnTo>
                      <a:pt x="1833" y="1506"/>
                    </a:lnTo>
                    <a:lnTo>
                      <a:pt x="1897" y="1705"/>
                    </a:lnTo>
                    <a:lnTo>
                      <a:pt x="1678" y="1646"/>
                    </a:lnTo>
                    <a:lnTo>
                      <a:pt x="1730" y="1599"/>
                    </a:lnTo>
                    <a:lnTo>
                      <a:pt x="1473" y="1369"/>
                    </a:lnTo>
                    <a:lnTo>
                      <a:pt x="1433" y="1397"/>
                    </a:lnTo>
                    <a:lnTo>
                      <a:pt x="1391" y="1422"/>
                    </a:lnTo>
                    <a:lnTo>
                      <a:pt x="1347" y="1444"/>
                    </a:lnTo>
                    <a:lnTo>
                      <a:pt x="1300" y="1462"/>
                    </a:lnTo>
                    <a:lnTo>
                      <a:pt x="1251" y="1476"/>
                    </a:lnTo>
                    <a:lnTo>
                      <a:pt x="1200" y="1485"/>
                    </a:lnTo>
                    <a:lnTo>
                      <a:pt x="1148" y="1491"/>
                    </a:lnTo>
                    <a:lnTo>
                      <a:pt x="1148" y="1816"/>
                    </a:lnTo>
                    <a:lnTo>
                      <a:pt x="1222" y="1816"/>
                    </a:lnTo>
                    <a:lnTo>
                      <a:pt x="1111" y="1997"/>
                    </a:lnTo>
                    <a:lnTo>
                      <a:pt x="1001" y="1816"/>
                    </a:lnTo>
                    <a:lnTo>
                      <a:pt x="1076" y="1816"/>
                    </a:lnTo>
                    <a:lnTo>
                      <a:pt x="1076" y="1491"/>
                    </a:lnTo>
                    <a:lnTo>
                      <a:pt x="1022" y="1485"/>
                    </a:lnTo>
                    <a:lnTo>
                      <a:pt x="972" y="1476"/>
                    </a:lnTo>
                    <a:lnTo>
                      <a:pt x="923" y="1462"/>
                    </a:lnTo>
                    <a:lnTo>
                      <a:pt x="876" y="1444"/>
                    </a:lnTo>
                    <a:lnTo>
                      <a:pt x="831" y="1422"/>
                    </a:lnTo>
                    <a:lnTo>
                      <a:pt x="788" y="1397"/>
                    </a:lnTo>
                    <a:lnTo>
                      <a:pt x="749" y="1369"/>
                    </a:lnTo>
                    <a:lnTo>
                      <a:pt x="492" y="1599"/>
                    </a:lnTo>
                    <a:lnTo>
                      <a:pt x="546" y="1647"/>
                    </a:lnTo>
                    <a:lnTo>
                      <a:pt x="324" y="1705"/>
                    </a:lnTo>
                    <a:lnTo>
                      <a:pt x="389" y="1506"/>
                    </a:lnTo>
                    <a:lnTo>
                      <a:pt x="442" y="1554"/>
                    </a:lnTo>
                    <a:lnTo>
                      <a:pt x="700" y="1321"/>
                    </a:lnTo>
                    <a:lnTo>
                      <a:pt x="665" y="1280"/>
                    </a:lnTo>
                    <a:lnTo>
                      <a:pt x="635" y="1236"/>
                    </a:lnTo>
                    <a:lnTo>
                      <a:pt x="609" y="1189"/>
                    </a:lnTo>
                    <a:lnTo>
                      <a:pt x="590" y="1138"/>
                    </a:lnTo>
                    <a:lnTo>
                      <a:pt x="578" y="1086"/>
                    </a:lnTo>
                    <a:lnTo>
                      <a:pt x="571" y="1031"/>
                    </a:lnTo>
                    <a:lnTo>
                      <a:pt x="201" y="1031"/>
                    </a:lnTo>
                    <a:lnTo>
                      <a:pt x="201" y="1098"/>
                    </a:lnTo>
                    <a:lnTo>
                      <a:pt x="0" y="999"/>
                    </a:lnTo>
                    <a:lnTo>
                      <a:pt x="201" y="899"/>
                    </a:lnTo>
                    <a:lnTo>
                      <a:pt x="201" y="967"/>
                    </a:lnTo>
                    <a:lnTo>
                      <a:pt x="572" y="967"/>
                    </a:lnTo>
                    <a:lnTo>
                      <a:pt x="581" y="912"/>
                    </a:lnTo>
                    <a:lnTo>
                      <a:pt x="596" y="861"/>
                    </a:lnTo>
                    <a:lnTo>
                      <a:pt x="616" y="812"/>
                    </a:lnTo>
                    <a:lnTo>
                      <a:pt x="641" y="765"/>
                    </a:lnTo>
                    <a:lnTo>
                      <a:pt x="673" y="722"/>
                    </a:lnTo>
                    <a:lnTo>
                      <a:pt x="709" y="682"/>
                    </a:lnTo>
                    <a:lnTo>
                      <a:pt x="442" y="443"/>
                    </a:lnTo>
                    <a:lnTo>
                      <a:pt x="389" y="491"/>
                    </a:lnTo>
                    <a:lnTo>
                      <a:pt x="324" y="293"/>
                    </a:lnTo>
                    <a:lnTo>
                      <a:pt x="546" y="350"/>
                    </a:lnTo>
                    <a:lnTo>
                      <a:pt x="492" y="397"/>
                    </a:lnTo>
                    <a:lnTo>
                      <a:pt x="760" y="638"/>
                    </a:lnTo>
                    <a:lnTo>
                      <a:pt x="805" y="607"/>
                    </a:lnTo>
                    <a:lnTo>
                      <a:pt x="853" y="580"/>
                    </a:lnTo>
                    <a:lnTo>
                      <a:pt x="905" y="558"/>
                    </a:lnTo>
                    <a:lnTo>
                      <a:pt x="960" y="541"/>
                    </a:lnTo>
                    <a:lnTo>
                      <a:pt x="1017" y="529"/>
                    </a:lnTo>
                    <a:lnTo>
                      <a:pt x="1076" y="523"/>
                    </a:lnTo>
                    <a:lnTo>
                      <a:pt x="1076" y="181"/>
                    </a:lnTo>
                    <a:lnTo>
                      <a:pt x="1001" y="181"/>
                    </a:lnTo>
                    <a:lnTo>
                      <a:pt x="11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117"/>
              <p:cNvSpPr>
                <a:spLocks/>
              </p:cNvSpPr>
              <p:nvPr/>
            </p:nvSpPr>
            <p:spPr bwMode="auto">
              <a:xfrm>
                <a:off x="-668338" y="2700338"/>
                <a:ext cx="104775" cy="109538"/>
              </a:xfrm>
              <a:custGeom>
                <a:avLst/>
                <a:gdLst>
                  <a:gd name="T0" fmla="*/ 267 w 534"/>
                  <a:gd name="T1" fmla="*/ 0 h 479"/>
                  <a:gd name="T2" fmla="*/ 310 w 534"/>
                  <a:gd name="T3" fmla="*/ 3 h 479"/>
                  <a:gd name="T4" fmla="*/ 351 w 534"/>
                  <a:gd name="T5" fmla="*/ 12 h 479"/>
                  <a:gd name="T6" fmla="*/ 390 w 534"/>
                  <a:gd name="T7" fmla="*/ 27 h 479"/>
                  <a:gd name="T8" fmla="*/ 424 w 534"/>
                  <a:gd name="T9" fmla="*/ 47 h 479"/>
                  <a:gd name="T10" fmla="*/ 456 w 534"/>
                  <a:gd name="T11" fmla="*/ 71 h 479"/>
                  <a:gd name="T12" fmla="*/ 483 w 534"/>
                  <a:gd name="T13" fmla="*/ 98 h 479"/>
                  <a:gd name="T14" fmla="*/ 504 w 534"/>
                  <a:gd name="T15" fmla="*/ 129 h 479"/>
                  <a:gd name="T16" fmla="*/ 521 w 534"/>
                  <a:gd name="T17" fmla="*/ 164 h 479"/>
                  <a:gd name="T18" fmla="*/ 531 w 534"/>
                  <a:gd name="T19" fmla="*/ 200 h 479"/>
                  <a:gd name="T20" fmla="*/ 534 w 534"/>
                  <a:gd name="T21" fmla="*/ 240 h 479"/>
                  <a:gd name="T22" fmla="*/ 531 w 534"/>
                  <a:gd name="T23" fmla="*/ 278 h 479"/>
                  <a:gd name="T24" fmla="*/ 521 w 534"/>
                  <a:gd name="T25" fmla="*/ 315 h 479"/>
                  <a:gd name="T26" fmla="*/ 504 w 534"/>
                  <a:gd name="T27" fmla="*/ 349 h 479"/>
                  <a:gd name="T28" fmla="*/ 483 w 534"/>
                  <a:gd name="T29" fmla="*/ 380 h 479"/>
                  <a:gd name="T30" fmla="*/ 456 w 534"/>
                  <a:gd name="T31" fmla="*/ 409 h 479"/>
                  <a:gd name="T32" fmla="*/ 424 w 534"/>
                  <a:gd name="T33" fmla="*/ 433 h 479"/>
                  <a:gd name="T34" fmla="*/ 390 w 534"/>
                  <a:gd name="T35" fmla="*/ 453 h 479"/>
                  <a:gd name="T36" fmla="*/ 351 w 534"/>
                  <a:gd name="T37" fmla="*/ 467 h 479"/>
                  <a:gd name="T38" fmla="*/ 310 w 534"/>
                  <a:gd name="T39" fmla="*/ 476 h 479"/>
                  <a:gd name="T40" fmla="*/ 267 w 534"/>
                  <a:gd name="T41" fmla="*/ 479 h 479"/>
                  <a:gd name="T42" fmla="*/ 224 w 534"/>
                  <a:gd name="T43" fmla="*/ 476 h 479"/>
                  <a:gd name="T44" fmla="*/ 182 w 534"/>
                  <a:gd name="T45" fmla="*/ 467 h 479"/>
                  <a:gd name="T46" fmla="*/ 144 w 534"/>
                  <a:gd name="T47" fmla="*/ 453 h 479"/>
                  <a:gd name="T48" fmla="*/ 110 w 534"/>
                  <a:gd name="T49" fmla="*/ 433 h 479"/>
                  <a:gd name="T50" fmla="*/ 78 w 534"/>
                  <a:gd name="T51" fmla="*/ 409 h 479"/>
                  <a:gd name="T52" fmla="*/ 51 w 534"/>
                  <a:gd name="T53" fmla="*/ 380 h 479"/>
                  <a:gd name="T54" fmla="*/ 30 w 534"/>
                  <a:gd name="T55" fmla="*/ 349 h 479"/>
                  <a:gd name="T56" fmla="*/ 13 w 534"/>
                  <a:gd name="T57" fmla="*/ 315 h 479"/>
                  <a:gd name="T58" fmla="*/ 3 w 534"/>
                  <a:gd name="T59" fmla="*/ 278 h 479"/>
                  <a:gd name="T60" fmla="*/ 0 w 534"/>
                  <a:gd name="T61" fmla="*/ 240 h 479"/>
                  <a:gd name="T62" fmla="*/ 3 w 534"/>
                  <a:gd name="T63" fmla="*/ 200 h 479"/>
                  <a:gd name="T64" fmla="*/ 13 w 534"/>
                  <a:gd name="T65" fmla="*/ 164 h 479"/>
                  <a:gd name="T66" fmla="*/ 30 w 534"/>
                  <a:gd name="T67" fmla="*/ 129 h 479"/>
                  <a:gd name="T68" fmla="*/ 51 w 534"/>
                  <a:gd name="T69" fmla="*/ 98 h 479"/>
                  <a:gd name="T70" fmla="*/ 78 w 534"/>
                  <a:gd name="T71" fmla="*/ 71 h 479"/>
                  <a:gd name="T72" fmla="*/ 110 w 534"/>
                  <a:gd name="T73" fmla="*/ 47 h 479"/>
                  <a:gd name="T74" fmla="*/ 144 w 534"/>
                  <a:gd name="T75" fmla="*/ 27 h 479"/>
                  <a:gd name="T76" fmla="*/ 182 w 534"/>
                  <a:gd name="T77" fmla="*/ 12 h 479"/>
                  <a:gd name="T78" fmla="*/ 224 w 534"/>
                  <a:gd name="T79" fmla="*/ 3 h 479"/>
                  <a:gd name="T80" fmla="*/ 267 w 534"/>
                  <a:gd name="T81" fmla="*/ 0 h 4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79">
                    <a:moveTo>
                      <a:pt x="267" y="0"/>
                    </a:moveTo>
                    <a:lnTo>
                      <a:pt x="310" y="3"/>
                    </a:lnTo>
                    <a:lnTo>
                      <a:pt x="351" y="12"/>
                    </a:lnTo>
                    <a:lnTo>
                      <a:pt x="390" y="27"/>
                    </a:lnTo>
                    <a:lnTo>
                      <a:pt x="424" y="47"/>
                    </a:lnTo>
                    <a:lnTo>
                      <a:pt x="456" y="71"/>
                    </a:lnTo>
                    <a:lnTo>
                      <a:pt x="483" y="98"/>
                    </a:lnTo>
                    <a:lnTo>
                      <a:pt x="504" y="129"/>
                    </a:lnTo>
                    <a:lnTo>
                      <a:pt x="521" y="164"/>
                    </a:lnTo>
                    <a:lnTo>
                      <a:pt x="531" y="200"/>
                    </a:lnTo>
                    <a:lnTo>
                      <a:pt x="534" y="240"/>
                    </a:lnTo>
                    <a:lnTo>
                      <a:pt x="531" y="278"/>
                    </a:lnTo>
                    <a:lnTo>
                      <a:pt x="521" y="315"/>
                    </a:lnTo>
                    <a:lnTo>
                      <a:pt x="504" y="349"/>
                    </a:lnTo>
                    <a:lnTo>
                      <a:pt x="483" y="380"/>
                    </a:lnTo>
                    <a:lnTo>
                      <a:pt x="456" y="409"/>
                    </a:lnTo>
                    <a:lnTo>
                      <a:pt x="424" y="433"/>
                    </a:lnTo>
                    <a:lnTo>
                      <a:pt x="390" y="453"/>
                    </a:lnTo>
                    <a:lnTo>
                      <a:pt x="351" y="467"/>
                    </a:lnTo>
                    <a:lnTo>
                      <a:pt x="310" y="476"/>
                    </a:lnTo>
                    <a:lnTo>
                      <a:pt x="267" y="479"/>
                    </a:lnTo>
                    <a:lnTo>
                      <a:pt x="224" y="476"/>
                    </a:lnTo>
                    <a:lnTo>
                      <a:pt x="182" y="467"/>
                    </a:lnTo>
                    <a:lnTo>
                      <a:pt x="144" y="453"/>
                    </a:lnTo>
                    <a:lnTo>
                      <a:pt x="110" y="433"/>
                    </a:lnTo>
                    <a:lnTo>
                      <a:pt x="78" y="409"/>
                    </a:lnTo>
                    <a:lnTo>
                      <a:pt x="51" y="380"/>
                    </a:lnTo>
                    <a:lnTo>
                      <a:pt x="30" y="349"/>
                    </a:lnTo>
                    <a:lnTo>
                      <a:pt x="13" y="315"/>
                    </a:lnTo>
                    <a:lnTo>
                      <a:pt x="3" y="278"/>
                    </a:lnTo>
                    <a:lnTo>
                      <a:pt x="0" y="240"/>
                    </a:lnTo>
                    <a:lnTo>
                      <a:pt x="3" y="200"/>
                    </a:lnTo>
                    <a:lnTo>
                      <a:pt x="13" y="164"/>
                    </a:lnTo>
                    <a:lnTo>
                      <a:pt x="30" y="129"/>
                    </a:lnTo>
                    <a:lnTo>
                      <a:pt x="51" y="98"/>
                    </a:lnTo>
                    <a:lnTo>
                      <a:pt x="78" y="71"/>
                    </a:lnTo>
                    <a:lnTo>
                      <a:pt x="110" y="47"/>
                    </a:lnTo>
                    <a:lnTo>
                      <a:pt x="144" y="27"/>
                    </a:lnTo>
                    <a:lnTo>
                      <a:pt x="182" y="12"/>
                    </a:lnTo>
                    <a:lnTo>
                      <a:pt x="224" y="3"/>
                    </a:lnTo>
                    <a:lnTo>
                      <a:pt x="2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8" name="Freeform 118"/>
              <p:cNvSpPr>
                <a:spLocks/>
              </p:cNvSpPr>
              <p:nvPr/>
            </p:nvSpPr>
            <p:spPr bwMode="auto">
              <a:xfrm>
                <a:off x="-1077913" y="3119438"/>
                <a:ext cx="106362" cy="109538"/>
              </a:xfrm>
              <a:custGeom>
                <a:avLst/>
                <a:gdLst>
                  <a:gd name="T0" fmla="*/ 266 w 534"/>
                  <a:gd name="T1" fmla="*/ 0 h 481"/>
                  <a:gd name="T2" fmla="*/ 310 w 534"/>
                  <a:gd name="T3" fmla="*/ 4 h 481"/>
                  <a:gd name="T4" fmla="*/ 351 w 534"/>
                  <a:gd name="T5" fmla="*/ 13 h 481"/>
                  <a:gd name="T6" fmla="*/ 390 w 534"/>
                  <a:gd name="T7" fmla="*/ 28 h 481"/>
                  <a:gd name="T8" fmla="*/ 424 w 534"/>
                  <a:gd name="T9" fmla="*/ 48 h 481"/>
                  <a:gd name="T10" fmla="*/ 456 w 534"/>
                  <a:gd name="T11" fmla="*/ 71 h 481"/>
                  <a:gd name="T12" fmla="*/ 483 w 534"/>
                  <a:gd name="T13" fmla="*/ 99 h 481"/>
                  <a:gd name="T14" fmla="*/ 504 w 534"/>
                  <a:gd name="T15" fmla="*/ 130 h 481"/>
                  <a:gd name="T16" fmla="*/ 521 w 534"/>
                  <a:gd name="T17" fmla="*/ 165 h 481"/>
                  <a:gd name="T18" fmla="*/ 531 w 534"/>
                  <a:gd name="T19" fmla="*/ 202 h 481"/>
                  <a:gd name="T20" fmla="*/ 534 w 534"/>
                  <a:gd name="T21" fmla="*/ 241 h 481"/>
                  <a:gd name="T22" fmla="*/ 531 w 534"/>
                  <a:gd name="T23" fmla="*/ 280 h 481"/>
                  <a:gd name="T24" fmla="*/ 521 w 534"/>
                  <a:gd name="T25" fmla="*/ 316 h 481"/>
                  <a:gd name="T26" fmla="*/ 504 w 534"/>
                  <a:gd name="T27" fmla="*/ 350 h 481"/>
                  <a:gd name="T28" fmla="*/ 483 w 534"/>
                  <a:gd name="T29" fmla="*/ 382 h 481"/>
                  <a:gd name="T30" fmla="*/ 456 w 534"/>
                  <a:gd name="T31" fmla="*/ 411 h 481"/>
                  <a:gd name="T32" fmla="*/ 424 w 534"/>
                  <a:gd name="T33" fmla="*/ 434 h 481"/>
                  <a:gd name="T34" fmla="*/ 390 w 534"/>
                  <a:gd name="T35" fmla="*/ 454 h 481"/>
                  <a:gd name="T36" fmla="*/ 351 w 534"/>
                  <a:gd name="T37" fmla="*/ 468 h 481"/>
                  <a:gd name="T38" fmla="*/ 310 w 534"/>
                  <a:gd name="T39" fmla="*/ 477 h 481"/>
                  <a:gd name="T40" fmla="*/ 266 w 534"/>
                  <a:gd name="T41" fmla="*/ 481 h 481"/>
                  <a:gd name="T42" fmla="*/ 224 w 534"/>
                  <a:gd name="T43" fmla="*/ 477 h 481"/>
                  <a:gd name="T44" fmla="*/ 182 w 534"/>
                  <a:gd name="T45" fmla="*/ 468 h 481"/>
                  <a:gd name="T46" fmla="*/ 144 w 534"/>
                  <a:gd name="T47" fmla="*/ 454 h 481"/>
                  <a:gd name="T48" fmla="*/ 109 w 534"/>
                  <a:gd name="T49" fmla="*/ 434 h 481"/>
                  <a:gd name="T50" fmla="*/ 78 w 534"/>
                  <a:gd name="T51" fmla="*/ 411 h 481"/>
                  <a:gd name="T52" fmla="*/ 51 w 534"/>
                  <a:gd name="T53" fmla="*/ 382 h 481"/>
                  <a:gd name="T54" fmla="*/ 30 w 534"/>
                  <a:gd name="T55" fmla="*/ 350 h 481"/>
                  <a:gd name="T56" fmla="*/ 14 w 534"/>
                  <a:gd name="T57" fmla="*/ 316 h 481"/>
                  <a:gd name="T58" fmla="*/ 4 w 534"/>
                  <a:gd name="T59" fmla="*/ 280 h 481"/>
                  <a:gd name="T60" fmla="*/ 0 w 534"/>
                  <a:gd name="T61" fmla="*/ 241 h 481"/>
                  <a:gd name="T62" fmla="*/ 4 w 534"/>
                  <a:gd name="T63" fmla="*/ 202 h 481"/>
                  <a:gd name="T64" fmla="*/ 14 w 534"/>
                  <a:gd name="T65" fmla="*/ 165 h 481"/>
                  <a:gd name="T66" fmla="*/ 30 w 534"/>
                  <a:gd name="T67" fmla="*/ 130 h 481"/>
                  <a:gd name="T68" fmla="*/ 51 w 534"/>
                  <a:gd name="T69" fmla="*/ 99 h 481"/>
                  <a:gd name="T70" fmla="*/ 78 w 534"/>
                  <a:gd name="T71" fmla="*/ 71 h 481"/>
                  <a:gd name="T72" fmla="*/ 109 w 534"/>
                  <a:gd name="T73" fmla="*/ 48 h 481"/>
                  <a:gd name="T74" fmla="*/ 144 w 534"/>
                  <a:gd name="T75" fmla="*/ 28 h 481"/>
                  <a:gd name="T76" fmla="*/ 182 w 534"/>
                  <a:gd name="T77" fmla="*/ 13 h 481"/>
                  <a:gd name="T78" fmla="*/ 224 w 534"/>
                  <a:gd name="T79" fmla="*/ 4 h 481"/>
                  <a:gd name="T80" fmla="*/ 266 w 534"/>
                  <a:gd name="T81" fmla="*/ 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81">
                    <a:moveTo>
                      <a:pt x="266" y="0"/>
                    </a:moveTo>
                    <a:lnTo>
                      <a:pt x="310" y="4"/>
                    </a:lnTo>
                    <a:lnTo>
                      <a:pt x="351" y="13"/>
                    </a:lnTo>
                    <a:lnTo>
                      <a:pt x="390" y="28"/>
                    </a:lnTo>
                    <a:lnTo>
                      <a:pt x="424" y="48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5"/>
                    </a:lnTo>
                    <a:lnTo>
                      <a:pt x="531" y="202"/>
                    </a:lnTo>
                    <a:lnTo>
                      <a:pt x="534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4" y="350"/>
                    </a:lnTo>
                    <a:lnTo>
                      <a:pt x="483" y="382"/>
                    </a:lnTo>
                    <a:lnTo>
                      <a:pt x="456" y="411"/>
                    </a:lnTo>
                    <a:lnTo>
                      <a:pt x="424" y="434"/>
                    </a:lnTo>
                    <a:lnTo>
                      <a:pt x="390" y="454"/>
                    </a:lnTo>
                    <a:lnTo>
                      <a:pt x="351" y="468"/>
                    </a:lnTo>
                    <a:lnTo>
                      <a:pt x="310" y="477"/>
                    </a:lnTo>
                    <a:lnTo>
                      <a:pt x="266" y="481"/>
                    </a:lnTo>
                    <a:lnTo>
                      <a:pt x="224" y="477"/>
                    </a:lnTo>
                    <a:lnTo>
                      <a:pt x="182" y="468"/>
                    </a:lnTo>
                    <a:lnTo>
                      <a:pt x="144" y="454"/>
                    </a:lnTo>
                    <a:lnTo>
                      <a:pt x="109" y="434"/>
                    </a:lnTo>
                    <a:lnTo>
                      <a:pt x="78" y="411"/>
                    </a:lnTo>
                    <a:lnTo>
                      <a:pt x="51" y="382"/>
                    </a:lnTo>
                    <a:lnTo>
                      <a:pt x="30" y="350"/>
                    </a:lnTo>
                    <a:lnTo>
                      <a:pt x="14" y="316"/>
                    </a:lnTo>
                    <a:lnTo>
                      <a:pt x="4" y="280"/>
                    </a:lnTo>
                    <a:lnTo>
                      <a:pt x="0" y="241"/>
                    </a:lnTo>
                    <a:lnTo>
                      <a:pt x="4" y="202"/>
                    </a:lnTo>
                    <a:lnTo>
                      <a:pt x="14" y="165"/>
                    </a:lnTo>
                    <a:lnTo>
                      <a:pt x="30" y="130"/>
                    </a:lnTo>
                    <a:lnTo>
                      <a:pt x="51" y="99"/>
                    </a:lnTo>
                    <a:lnTo>
                      <a:pt x="78" y="71"/>
                    </a:lnTo>
                    <a:lnTo>
                      <a:pt x="109" y="48"/>
                    </a:lnTo>
                    <a:lnTo>
                      <a:pt x="144" y="28"/>
                    </a:lnTo>
                    <a:lnTo>
                      <a:pt x="182" y="13"/>
                    </a:lnTo>
                    <a:lnTo>
                      <a:pt x="224" y="4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119"/>
              <p:cNvSpPr>
                <a:spLocks/>
              </p:cNvSpPr>
              <p:nvPr/>
            </p:nvSpPr>
            <p:spPr bwMode="auto">
              <a:xfrm>
                <a:off x="-668338" y="3119438"/>
                <a:ext cx="104775" cy="109538"/>
              </a:xfrm>
              <a:custGeom>
                <a:avLst/>
                <a:gdLst>
                  <a:gd name="T0" fmla="*/ 267 w 534"/>
                  <a:gd name="T1" fmla="*/ 0 h 481"/>
                  <a:gd name="T2" fmla="*/ 310 w 534"/>
                  <a:gd name="T3" fmla="*/ 4 h 481"/>
                  <a:gd name="T4" fmla="*/ 351 w 534"/>
                  <a:gd name="T5" fmla="*/ 13 h 481"/>
                  <a:gd name="T6" fmla="*/ 390 w 534"/>
                  <a:gd name="T7" fmla="*/ 28 h 481"/>
                  <a:gd name="T8" fmla="*/ 424 w 534"/>
                  <a:gd name="T9" fmla="*/ 48 h 481"/>
                  <a:gd name="T10" fmla="*/ 456 w 534"/>
                  <a:gd name="T11" fmla="*/ 71 h 481"/>
                  <a:gd name="T12" fmla="*/ 483 w 534"/>
                  <a:gd name="T13" fmla="*/ 99 h 481"/>
                  <a:gd name="T14" fmla="*/ 504 w 534"/>
                  <a:gd name="T15" fmla="*/ 130 h 481"/>
                  <a:gd name="T16" fmla="*/ 521 w 534"/>
                  <a:gd name="T17" fmla="*/ 165 h 481"/>
                  <a:gd name="T18" fmla="*/ 531 w 534"/>
                  <a:gd name="T19" fmla="*/ 202 h 481"/>
                  <a:gd name="T20" fmla="*/ 534 w 534"/>
                  <a:gd name="T21" fmla="*/ 241 h 481"/>
                  <a:gd name="T22" fmla="*/ 531 w 534"/>
                  <a:gd name="T23" fmla="*/ 280 h 481"/>
                  <a:gd name="T24" fmla="*/ 521 w 534"/>
                  <a:gd name="T25" fmla="*/ 316 h 481"/>
                  <a:gd name="T26" fmla="*/ 504 w 534"/>
                  <a:gd name="T27" fmla="*/ 350 h 481"/>
                  <a:gd name="T28" fmla="*/ 483 w 534"/>
                  <a:gd name="T29" fmla="*/ 382 h 481"/>
                  <a:gd name="T30" fmla="*/ 456 w 534"/>
                  <a:gd name="T31" fmla="*/ 411 h 481"/>
                  <a:gd name="T32" fmla="*/ 424 w 534"/>
                  <a:gd name="T33" fmla="*/ 434 h 481"/>
                  <a:gd name="T34" fmla="*/ 390 w 534"/>
                  <a:gd name="T35" fmla="*/ 454 h 481"/>
                  <a:gd name="T36" fmla="*/ 351 w 534"/>
                  <a:gd name="T37" fmla="*/ 468 h 481"/>
                  <a:gd name="T38" fmla="*/ 310 w 534"/>
                  <a:gd name="T39" fmla="*/ 477 h 481"/>
                  <a:gd name="T40" fmla="*/ 267 w 534"/>
                  <a:gd name="T41" fmla="*/ 481 h 481"/>
                  <a:gd name="T42" fmla="*/ 224 w 534"/>
                  <a:gd name="T43" fmla="*/ 477 h 481"/>
                  <a:gd name="T44" fmla="*/ 182 w 534"/>
                  <a:gd name="T45" fmla="*/ 468 h 481"/>
                  <a:gd name="T46" fmla="*/ 144 w 534"/>
                  <a:gd name="T47" fmla="*/ 454 h 481"/>
                  <a:gd name="T48" fmla="*/ 110 w 534"/>
                  <a:gd name="T49" fmla="*/ 434 h 481"/>
                  <a:gd name="T50" fmla="*/ 78 w 534"/>
                  <a:gd name="T51" fmla="*/ 411 h 481"/>
                  <a:gd name="T52" fmla="*/ 51 w 534"/>
                  <a:gd name="T53" fmla="*/ 382 h 481"/>
                  <a:gd name="T54" fmla="*/ 30 w 534"/>
                  <a:gd name="T55" fmla="*/ 350 h 481"/>
                  <a:gd name="T56" fmla="*/ 13 w 534"/>
                  <a:gd name="T57" fmla="*/ 316 h 481"/>
                  <a:gd name="T58" fmla="*/ 3 w 534"/>
                  <a:gd name="T59" fmla="*/ 280 h 481"/>
                  <a:gd name="T60" fmla="*/ 0 w 534"/>
                  <a:gd name="T61" fmla="*/ 241 h 481"/>
                  <a:gd name="T62" fmla="*/ 3 w 534"/>
                  <a:gd name="T63" fmla="*/ 202 h 481"/>
                  <a:gd name="T64" fmla="*/ 13 w 534"/>
                  <a:gd name="T65" fmla="*/ 165 h 481"/>
                  <a:gd name="T66" fmla="*/ 30 w 534"/>
                  <a:gd name="T67" fmla="*/ 130 h 481"/>
                  <a:gd name="T68" fmla="*/ 51 w 534"/>
                  <a:gd name="T69" fmla="*/ 99 h 481"/>
                  <a:gd name="T70" fmla="*/ 78 w 534"/>
                  <a:gd name="T71" fmla="*/ 71 h 481"/>
                  <a:gd name="T72" fmla="*/ 110 w 534"/>
                  <a:gd name="T73" fmla="*/ 48 h 481"/>
                  <a:gd name="T74" fmla="*/ 144 w 534"/>
                  <a:gd name="T75" fmla="*/ 28 h 481"/>
                  <a:gd name="T76" fmla="*/ 182 w 534"/>
                  <a:gd name="T77" fmla="*/ 13 h 481"/>
                  <a:gd name="T78" fmla="*/ 224 w 534"/>
                  <a:gd name="T79" fmla="*/ 4 h 481"/>
                  <a:gd name="T80" fmla="*/ 267 w 534"/>
                  <a:gd name="T81" fmla="*/ 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81">
                    <a:moveTo>
                      <a:pt x="267" y="0"/>
                    </a:moveTo>
                    <a:lnTo>
                      <a:pt x="310" y="4"/>
                    </a:lnTo>
                    <a:lnTo>
                      <a:pt x="351" y="13"/>
                    </a:lnTo>
                    <a:lnTo>
                      <a:pt x="390" y="28"/>
                    </a:lnTo>
                    <a:lnTo>
                      <a:pt x="424" y="48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5"/>
                    </a:lnTo>
                    <a:lnTo>
                      <a:pt x="531" y="202"/>
                    </a:lnTo>
                    <a:lnTo>
                      <a:pt x="534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4" y="350"/>
                    </a:lnTo>
                    <a:lnTo>
                      <a:pt x="483" y="382"/>
                    </a:lnTo>
                    <a:lnTo>
                      <a:pt x="456" y="411"/>
                    </a:lnTo>
                    <a:lnTo>
                      <a:pt x="424" y="434"/>
                    </a:lnTo>
                    <a:lnTo>
                      <a:pt x="390" y="454"/>
                    </a:lnTo>
                    <a:lnTo>
                      <a:pt x="351" y="468"/>
                    </a:lnTo>
                    <a:lnTo>
                      <a:pt x="310" y="477"/>
                    </a:lnTo>
                    <a:lnTo>
                      <a:pt x="267" y="481"/>
                    </a:lnTo>
                    <a:lnTo>
                      <a:pt x="224" y="477"/>
                    </a:lnTo>
                    <a:lnTo>
                      <a:pt x="182" y="468"/>
                    </a:lnTo>
                    <a:lnTo>
                      <a:pt x="144" y="454"/>
                    </a:lnTo>
                    <a:lnTo>
                      <a:pt x="110" y="434"/>
                    </a:lnTo>
                    <a:lnTo>
                      <a:pt x="78" y="411"/>
                    </a:lnTo>
                    <a:lnTo>
                      <a:pt x="51" y="382"/>
                    </a:lnTo>
                    <a:lnTo>
                      <a:pt x="30" y="350"/>
                    </a:lnTo>
                    <a:lnTo>
                      <a:pt x="13" y="316"/>
                    </a:lnTo>
                    <a:lnTo>
                      <a:pt x="3" y="280"/>
                    </a:lnTo>
                    <a:lnTo>
                      <a:pt x="0" y="241"/>
                    </a:lnTo>
                    <a:lnTo>
                      <a:pt x="3" y="202"/>
                    </a:lnTo>
                    <a:lnTo>
                      <a:pt x="13" y="165"/>
                    </a:lnTo>
                    <a:lnTo>
                      <a:pt x="30" y="130"/>
                    </a:lnTo>
                    <a:lnTo>
                      <a:pt x="51" y="99"/>
                    </a:lnTo>
                    <a:lnTo>
                      <a:pt x="78" y="71"/>
                    </a:lnTo>
                    <a:lnTo>
                      <a:pt x="110" y="48"/>
                    </a:lnTo>
                    <a:lnTo>
                      <a:pt x="144" y="28"/>
                    </a:lnTo>
                    <a:lnTo>
                      <a:pt x="182" y="13"/>
                    </a:lnTo>
                    <a:lnTo>
                      <a:pt x="224" y="4"/>
                    </a:lnTo>
                    <a:lnTo>
                      <a:pt x="2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120"/>
              <p:cNvSpPr>
                <a:spLocks/>
              </p:cNvSpPr>
              <p:nvPr/>
            </p:nvSpPr>
            <p:spPr bwMode="auto">
              <a:xfrm>
                <a:off x="-1077913" y="2700338"/>
                <a:ext cx="106362" cy="109538"/>
              </a:xfrm>
              <a:custGeom>
                <a:avLst/>
                <a:gdLst>
                  <a:gd name="T0" fmla="*/ 266 w 534"/>
                  <a:gd name="T1" fmla="*/ 0 h 480"/>
                  <a:gd name="T2" fmla="*/ 310 w 534"/>
                  <a:gd name="T3" fmla="*/ 3 h 480"/>
                  <a:gd name="T4" fmla="*/ 351 w 534"/>
                  <a:gd name="T5" fmla="*/ 12 h 480"/>
                  <a:gd name="T6" fmla="*/ 390 w 534"/>
                  <a:gd name="T7" fmla="*/ 28 h 480"/>
                  <a:gd name="T8" fmla="*/ 424 w 534"/>
                  <a:gd name="T9" fmla="*/ 47 h 480"/>
                  <a:gd name="T10" fmla="*/ 456 w 534"/>
                  <a:gd name="T11" fmla="*/ 71 h 480"/>
                  <a:gd name="T12" fmla="*/ 483 w 534"/>
                  <a:gd name="T13" fmla="*/ 99 h 480"/>
                  <a:gd name="T14" fmla="*/ 504 w 534"/>
                  <a:gd name="T15" fmla="*/ 130 h 480"/>
                  <a:gd name="T16" fmla="*/ 521 w 534"/>
                  <a:gd name="T17" fmla="*/ 165 h 480"/>
                  <a:gd name="T18" fmla="*/ 531 w 534"/>
                  <a:gd name="T19" fmla="*/ 201 h 480"/>
                  <a:gd name="T20" fmla="*/ 534 w 534"/>
                  <a:gd name="T21" fmla="*/ 241 h 480"/>
                  <a:gd name="T22" fmla="*/ 531 w 534"/>
                  <a:gd name="T23" fmla="*/ 280 h 480"/>
                  <a:gd name="T24" fmla="*/ 521 w 534"/>
                  <a:gd name="T25" fmla="*/ 316 h 480"/>
                  <a:gd name="T26" fmla="*/ 504 w 534"/>
                  <a:gd name="T27" fmla="*/ 351 h 480"/>
                  <a:gd name="T28" fmla="*/ 483 w 534"/>
                  <a:gd name="T29" fmla="*/ 382 h 480"/>
                  <a:gd name="T30" fmla="*/ 456 w 534"/>
                  <a:gd name="T31" fmla="*/ 411 h 480"/>
                  <a:gd name="T32" fmla="*/ 424 w 534"/>
                  <a:gd name="T33" fmla="*/ 434 h 480"/>
                  <a:gd name="T34" fmla="*/ 390 w 534"/>
                  <a:gd name="T35" fmla="*/ 454 h 480"/>
                  <a:gd name="T36" fmla="*/ 351 w 534"/>
                  <a:gd name="T37" fmla="*/ 468 h 480"/>
                  <a:gd name="T38" fmla="*/ 310 w 534"/>
                  <a:gd name="T39" fmla="*/ 477 h 480"/>
                  <a:gd name="T40" fmla="*/ 266 w 534"/>
                  <a:gd name="T41" fmla="*/ 480 h 480"/>
                  <a:gd name="T42" fmla="*/ 224 w 534"/>
                  <a:gd name="T43" fmla="*/ 477 h 480"/>
                  <a:gd name="T44" fmla="*/ 182 w 534"/>
                  <a:gd name="T45" fmla="*/ 468 h 480"/>
                  <a:gd name="T46" fmla="*/ 144 w 534"/>
                  <a:gd name="T47" fmla="*/ 454 h 480"/>
                  <a:gd name="T48" fmla="*/ 109 w 534"/>
                  <a:gd name="T49" fmla="*/ 434 h 480"/>
                  <a:gd name="T50" fmla="*/ 78 w 534"/>
                  <a:gd name="T51" fmla="*/ 411 h 480"/>
                  <a:gd name="T52" fmla="*/ 51 w 534"/>
                  <a:gd name="T53" fmla="*/ 382 h 480"/>
                  <a:gd name="T54" fmla="*/ 29 w 534"/>
                  <a:gd name="T55" fmla="*/ 351 h 480"/>
                  <a:gd name="T56" fmla="*/ 13 w 534"/>
                  <a:gd name="T57" fmla="*/ 316 h 480"/>
                  <a:gd name="T58" fmla="*/ 3 w 534"/>
                  <a:gd name="T59" fmla="*/ 280 h 480"/>
                  <a:gd name="T60" fmla="*/ 0 w 534"/>
                  <a:gd name="T61" fmla="*/ 241 h 480"/>
                  <a:gd name="T62" fmla="*/ 3 w 534"/>
                  <a:gd name="T63" fmla="*/ 201 h 480"/>
                  <a:gd name="T64" fmla="*/ 13 w 534"/>
                  <a:gd name="T65" fmla="*/ 165 h 480"/>
                  <a:gd name="T66" fmla="*/ 29 w 534"/>
                  <a:gd name="T67" fmla="*/ 130 h 480"/>
                  <a:gd name="T68" fmla="*/ 51 w 534"/>
                  <a:gd name="T69" fmla="*/ 99 h 480"/>
                  <a:gd name="T70" fmla="*/ 78 w 534"/>
                  <a:gd name="T71" fmla="*/ 71 h 480"/>
                  <a:gd name="T72" fmla="*/ 109 w 534"/>
                  <a:gd name="T73" fmla="*/ 47 h 480"/>
                  <a:gd name="T74" fmla="*/ 144 w 534"/>
                  <a:gd name="T75" fmla="*/ 28 h 480"/>
                  <a:gd name="T76" fmla="*/ 182 w 534"/>
                  <a:gd name="T77" fmla="*/ 12 h 480"/>
                  <a:gd name="T78" fmla="*/ 224 w 534"/>
                  <a:gd name="T79" fmla="*/ 3 h 480"/>
                  <a:gd name="T80" fmla="*/ 266 w 534"/>
                  <a:gd name="T81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80">
                    <a:moveTo>
                      <a:pt x="266" y="0"/>
                    </a:moveTo>
                    <a:lnTo>
                      <a:pt x="310" y="3"/>
                    </a:lnTo>
                    <a:lnTo>
                      <a:pt x="351" y="12"/>
                    </a:lnTo>
                    <a:lnTo>
                      <a:pt x="390" y="28"/>
                    </a:lnTo>
                    <a:lnTo>
                      <a:pt x="424" y="47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5"/>
                    </a:lnTo>
                    <a:lnTo>
                      <a:pt x="531" y="201"/>
                    </a:lnTo>
                    <a:lnTo>
                      <a:pt x="534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4" y="351"/>
                    </a:lnTo>
                    <a:lnTo>
                      <a:pt x="483" y="382"/>
                    </a:lnTo>
                    <a:lnTo>
                      <a:pt x="456" y="411"/>
                    </a:lnTo>
                    <a:lnTo>
                      <a:pt x="424" y="434"/>
                    </a:lnTo>
                    <a:lnTo>
                      <a:pt x="390" y="454"/>
                    </a:lnTo>
                    <a:lnTo>
                      <a:pt x="351" y="468"/>
                    </a:lnTo>
                    <a:lnTo>
                      <a:pt x="310" y="477"/>
                    </a:lnTo>
                    <a:lnTo>
                      <a:pt x="266" y="480"/>
                    </a:lnTo>
                    <a:lnTo>
                      <a:pt x="224" y="477"/>
                    </a:lnTo>
                    <a:lnTo>
                      <a:pt x="182" y="468"/>
                    </a:lnTo>
                    <a:lnTo>
                      <a:pt x="144" y="454"/>
                    </a:lnTo>
                    <a:lnTo>
                      <a:pt x="109" y="434"/>
                    </a:lnTo>
                    <a:lnTo>
                      <a:pt x="78" y="411"/>
                    </a:lnTo>
                    <a:lnTo>
                      <a:pt x="51" y="382"/>
                    </a:lnTo>
                    <a:lnTo>
                      <a:pt x="29" y="351"/>
                    </a:lnTo>
                    <a:lnTo>
                      <a:pt x="13" y="316"/>
                    </a:lnTo>
                    <a:lnTo>
                      <a:pt x="3" y="280"/>
                    </a:lnTo>
                    <a:lnTo>
                      <a:pt x="0" y="241"/>
                    </a:lnTo>
                    <a:lnTo>
                      <a:pt x="3" y="201"/>
                    </a:lnTo>
                    <a:lnTo>
                      <a:pt x="13" y="165"/>
                    </a:lnTo>
                    <a:lnTo>
                      <a:pt x="29" y="130"/>
                    </a:lnTo>
                    <a:lnTo>
                      <a:pt x="51" y="99"/>
                    </a:lnTo>
                    <a:lnTo>
                      <a:pt x="78" y="71"/>
                    </a:lnTo>
                    <a:lnTo>
                      <a:pt x="109" y="47"/>
                    </a:lnTo>
                    <a:lnTo>
                      <a:pt x="144" y="28"/>
                    </a:lnTo>
                    <a:lnTo>
                      <a:pt x="182" y="12"/>
                    </a:lnTo>
                    <a:lnTo>
                      <a:pt x="224" y="3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89" name="Group 188"/>
            <p:cNvGrpSpPr/>
            <p:nvPr/>
          </p:nvGrpSpPr>
          <p:grpSpPr>
            <a:xfrm>
              <a:off x="4609038" y="3579286"/>
              <a:ext cx="351865" cy="353883"/>
              <a:chOff x="-2292350" y="3246438"/>
              <a:chExt cx="2082800" cy="2092325"/>
            </a:xfrm>
            <a:solidFill>
              <a:schemeClr val="tx1"/>
            </a:solidFill>
          </p:grpSpPr>
          <p:sp>
            <p:nvSpPr>
              <p:cNvPr id="186" name="Freeform 125"/>
              <p:cNvSpPr>
                <a:spLocks/>
              </p:cNvSpPr>
              <p:nvPr/>
            </p:nvSpPr>
            <p:spPr bwMode="auto">
              <a:xfrm>
                <a:off x="-2292350" y="3457575"/>
                <a:ext cx="1881188" cy="1881188"/>
              </a:xfrm>
              <a:custGeom>
                <a:avLst/>
                <a:gdLst>
                  <a:gd name="T0" fmla="*/ 1994 w 3554"/>
                  <a:gd name="T1" fmla="*/ 14 h 3556"/>
                  <a:gd name="T2" fmla="*/ 2305 w 3554"/>
                  <a:gd name="T3" fmla="*/ 81 h 3556"/>
                  <a:gd name="T4" fmla="*/ 2594 w 3554"/>
                  <a:gd name="T5" fmla="*/ 198 h 3556"/>
                  <a:gd name="T6" fmla="*/ 2613 w 3554"/>
                  <a:gd name="T7" fmla="*/ 520 h 3556"/>
                  <a:gd name="T8" fmla="*/ 2309 w 3554"/>
                  <a:gd name="T9" fmla="*/ 584 h 3556"/>
                  <a:gd name="T10" fmla="*/ 2053 w 3554"/>
                  <a:gd name="T11" fmla="*/ 501 h 3556"/>
                  <a:gd name="T12" fmla="*/ 1777 w 3554"/>
                  <a:gd name="T13" fmla="*/ 471 h 3556"/>
                  <a:gd name="T14" fmla="*/ 1491 w 3554"/>
                  <a:gd name="T15" fmla="*/ 502 h 3556"/>
                  <a:gd name="T16" fmla="*/ 1226 w 3554"/>
                  <a:gd name="T17" fmla="*/ 592 h 3556"/>
                  <a:gd name="T18" fmla="*/ 991 w 3554"/>
                  <a:gd name="T19" fmla="*/ 734 h 3556"/>
                  <a:gd name="T20" fmla="*/ 791 w 3554"/>
                  <a:gd name="T21" fmla="*/ 920 h 3556"/>
                  <a:gd name="T22" fmla="*/ 634 w 3554"/>
                  <a:gd name="T23" fmla="*/ 1145 h 3556"/>
                  <a:gd name="T24" fmla="*/ 526 w 3554"/>
                  <a:gd name="T25" fmla="*/ 1401 h 3556"/>
                  <a:gd name="T26" fmla="*/ 474 w 3554"/>
                  <a:gd name="T27" fmla="*/ 1680 h 3556"/>
                  <a:gd name="T28" fmla="*/ 485 w 3554"/>
                  <a:gd name="T29" fmla="*/ 1971 h 3556"/>
                  <a:gd name="T30" fmla="*/ 556 w 3554"/>
                  <a:gd name="T31" fmla="*/ 2244 h 3556"/>
                  <a:gd name="T32" fmla="*/ 681 w 3554"/>
                  <a:gd name="T33" fmla="*/ 2490 h 3556"/>
                  <a:gd name="T34" fmla="*/ 854 w 3554"/>
                  <a:gd name="T35" fmla="*/ 2702 h 3556"/>
                  <a:gd name="T36" fmla="*/ 1066 w 3554"/>
                  <a:gd name="T37" fmla="*/ 2874 h 3556"/>
                  <a:gd name="T38" fmla="*/ 1312 w 3554"/>
                  <a:gd name="T39" fmla="*/ 2999 h 3556"/>
                  <a:gd name="T40" fmla="*/ 1585 w 3554"/>
                  <a:gd name="T41" fmla="*/ 3071 h 3556"/>
                  <a:gd name="T42" fmla="*/ 1876 w 3554"/>
                  <a:gd name="T43" fmla="*/ 3082 h 3556"/>
                  <a:gd name="T44" fmla="*/ 2155 w 3554"/>
                  <a:gd name="T45" fmla="*/ 3029 h 3556"/>
                  <a:gd name="T46" fmla="*/ 2411 w 3554"/>
                  <a:gd name="T47" fmla="*/ 2922 h 3556"/>
                  <a:gd name="T48" fmla="*/ 2634 w 3554"/>
                  <a:gd name="T49" fmla="*/ 2765 h 3556"/>
                  <a:gd name="T50" fmla="*/ 2822 w 3554"/>
                  <a:gd name="T51" fmla="*/ 2564 h 3556"/>
                  <a:gd name="T52" fmla="*/ 2962 w 3554"/>
                  <a:gd name="T53" fmla="*/ 2329 h 3556"/>
                  <a:gd name="T54" fmla="*/ 3052 w 3554"/>
                  <a:gd name="T55" fmla="*/ 2065 h 3556"/>
                  <a:gd name="T56" fmla="*/ 3085 w 3554"/>
                  <a:gd name="T57" fmla="*/ 1778 h 3556"/>
                  <a:gd name="T58" fmla="*/ 3055 w 3554"/>
                  <a:gd name="T59" fmla="*/ 1503 h 3556"/>
                  <a:gd name="T60" fmla="*/ 2972 w 3554"/>
                  <a:gd name="T61" fmla="*/ 1247 h 3556"/>
                  <a:gd name="T62" fmla="*/ 3051 w 3554"/>
                  <a:gd name="T63" fmla="*/ 927 h 3556"/>
                  <a:gd name="T64" fmla="*/ 3325 w 3554"/>
                  <a:gd name="T65" fmla="*/ 945 h 3556"/>
                  <a:gd name="T66" fmla="*/ 3435 w 3554"/>
                  <a:gd name="T67" fmla="*/ 1136 h 3556"/>
                  <a:gd name="T68" fmla="*/ 3524 w 3554"/>
                  <a:gd name="T69" fmla="*/ 1446 h 3556"/>
                  <a:gd name="T70" fmla="*/ 3554 w 3554"/>
                  <a:gd name="T71" fmla="*/ 1778 h 3556"/>
                  <a:gd name="T72" fmla="*/ 3522 w 3554"/>
                  <a:gd name="T73" fmla="*/ 2122 h 3556"/>
                  <a:gd name="T74" fmla="*/ 3426 w 3554"/>
                  <a:gd name="T75" fmla="*/ 2444 h 3556"/>
                  <a:gd name="T76" fmla="*/ 3273 w 3554"/>
                  <a:gd name="T77" fmla="*/ 2737 h 3556"/>
                  <a:gd name="T78" fmla="*/ 3073 w 3554"/>
                  <a:gd name="T79" fmla="*/ 2995 h 3556"/>
                  <a:gd name="T80" fmla="*/ 2827 w 3554"/>
                  <a:gd name="T81" fmla="*/ 3213 h 3556"/>
                  <a:gd name="T82" fmla="*/ 2544 w 3554"/>
                  <a:gd name="T83" fmla="*/ 3382 h 3556"/>
                  <a:gd name="T84" fmla="*/ 2232 w 3554"/>
                  <a:gd name="T85" fmla="*/ 3497 h 3556"/>
                  <a:gd name="T86" fmla="*/ 1894 w 3554"/>
                  <a:gd name="T87" fmla="*/ 3553 h 3556"/>
                  <a:gd name="T88" fmla="*/ 1545 w 3554"/>
                  <a:gd name="T89" fmla="*/ 3541 h 3556"/>
                  <a:gd name="T90" fmla="*/ 1215 w 3554"/>
                  <a:gd name="T91" fmla="*/ 3465 h 3556"/>
                  <a:gd name="T92" fmla="*/ 911 w 3554"/>
                  <a:gd name="T93" fmla="*/ 3332 h 3556"/>
                  <a:gd name="T94" fmla="*/ 641 w 3554"/>
                  <a:gd name="T95" fmla="*/ 3145 h 3556"/>
                  <a:gd name="T96" fmla="*/ 409 w 3554"/>
                  <a:gd name="T97" fmla="*/ 2914 h 3556"/>
                  <a:gd name="T98" fmla="*/ 225 w 3554"/>
                  <a:gd name="T99" fmla="*/ 2644 h 3556"/>
                  <a:gd name="T100" fmla="*/ 90 w 3554"/>
                  <a:gd name="T101" fmla="*/ 2340 h 3556"/>
                  <a:gd name="T102" fmla="*/ 14 w 3554"/>
                  <a:gd name="T103" fmla="*/ 2009 h 3556"/>
                  <a:gd name="T104" fmla="*/ 0 w 3554"/>
                  <a:gd name="T105" fmla="*/ 1778 h 3556"/>
                  <a:gd name="T106" fmla="*/ 34 w 3554"/>
                  <a:gd name="T107" fmla="*/ 1434 h 3556"/>
                  <a:gd name="T108" fmla="*/ 128 w 3554"/>
                  <a:gd name="T109" fmla="*/ 1111 h 3556"/>
                  <a:gd name="T110" fmla="*/ 281 w 3554"/>
                  <a:gd name="T111" fmla="*/ 818 h 3556"/>
                  <a:gd name="T112" fmla="*/ 483 w 3554"/>
                  <a:gd name="T113" fmla="*/ 560 h 3556"/>
                  <a:gd name="T114" fmla="*/ 728 w 3554"/>
                  <a:gd name="T115" fmla="*/ 344 h 3556"/>
                  <a:gd name="T116" fmla="*/ 1010 w 3554"/>
                  <a:gd name="T117" fmla="*/ 174 h 3556"/>
                  <a:gd name="T118" fmla="*/ 1322 w 3554"/>
                  <a:gd name="T119" fmla="*/ 59 h 3556"/>
                  <a:gd name="T120" fmla="*/ 1659 w 3554"/>
                  <a:gd name="T121" fmla="*/ 4 h 3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554" h="3556">
                    <a:moveTo>
                      <a:pt x="1777" y="0"/>
                    </a:moveTo>
                    <a:lnTo>
                      <a:pt x="1886" y="4"/>
                    </a:lnTo>
                    <a:lnTo>
                      <a:pt x="1994" y="14"/>
                    </a:lnTo>
                    <a:lnTo>
                      <a:pt x="2100" y="29"/>
                    </a:lnTo>
                    <a:lnTo>
                      <a:pt x="2203" y="52"/>
                    </a:lnTo>
                    <a:lnTo>
                      <a:pt x="2305" y="81"/>
                    </a:lnTo>
                    <a:lnTo>
                      <a:pt x="2404" y="114"/>
                    </a:lnTo>
                    <a:lnTo>
                      <a:pt x="2500" y="154"/>
                    </a:lnTo>
                    <a:lnTo>
                      <a:pt x="2594" y="198"/>
                    </a:lnTo>
                    <a:lnTo>
                      <a:pt x="2591" y="230"/>
                    </a:lnTo>
                    <a:lnTo>
                      <a:pt x="2592" y="261"/>
                    </a:lnTo>
                    <a:lnTo>
                      <a:pt x="2613" y="520"/>
                    </a:lnTo>
                    <a:lnTo>
                      <a:pt x="2465" y="667"/>
                    </a:lnTo>
                    <a:lnTo>
                      <a:pt x="2388" y="624"/>
                    </a:lnTo>
                    <a:lnTo>
                      <a:pt x="2309" y="584"/>
                    </a:lnTo>
                    <a:lnTo>
                      <a:pt x="2226" y="550"/>
                    </a:lnTo>
                    <a:lnTo>
                      <a:pt x="2141" y="523"/>
                    </a:lnTo>
                    <a:lnTo>
                      <a:pt x="2053" y="501"/>
                    </a:lnTo>
                    <a:lnTo>
                      <a:pt x="1963" y="484"/>
                    </a:lnTo>
                    <a:lnTo>
                      <a:pt x="1871" y="475"/>
                    </a:lnTo>
                    <a:lnTo>
                      <a:pt x="1777" y="471"/>
                    </a:lnTo>
                    <a:lnTo>
                      <a:pt x="1680" y="475"/>
                    </a:lnTo>
                    <a:lnTo>
                      <a:pt x="1584" y="485"/>
                    </a:lnTo>
                    <a:lnTo>
                      <a:pt x="1491" y="502"/>
                    </a:lnTo>
                    <a:lnTo>
                      <a:pt x="1400" y="526"/>
                    </a:lnTo>
                    <a:lnTo>
                      <a:pt x="1311" y="556"/>
                    </a:lnTo>
                    <a:lnTo>
                      <a:pt x="1226" y="592"/>
                    </a:lnTo>
                    <a:lnTo>
                      <a:pt x="1144" y="634"/>
                    </a:lnTo>
                    <a:lnTo>
                      <a:pt x="1066" y="682"/>
                    </a:lnTo>
                    <a:lnTo>
                      <a:pt x="991" y="734"/>
                    </a:lnTo>
                    <a:lnTo>
                      <a:pt x="920" y="792"/>
                    </a:lnTo>
                    <a:lnTo>
                      <a:pt x="854" y="854"/>
                    </a:lnTo>
                    <a:lnTo>
                      <a:pt x="791" y="920"/>
                    </a:lnTo>
                    <a:lnTo>
                      <a:pt x="734" y="992"/>
                    </a:lnTo>
                    <a:lnTo>
                      <a:pt x="681" y="1067"/>
                    </a:lnTo>
                    <a:lnTo>
                      <a:pt x="634" y="1145"/>
                    </a:lnTo>
                    <a:lnTo>
                      <a:pt x="592" y="1228"/>
                    </a:lnTo>
                    <a:lnTo>
                      <a:pt x="556" y="1313"/>
                    </a:lnTo>
                    <a:lnTo>
                      <a:pt x="526" y="1401"/>
                    </a:lnTo>
                    <a:lnTo>
                      <a:pt x="502" y="1492"/>
                    </a:lnTo>
                    <a:lnTo>
                      <a:pt x="485" y="1586"/>
                    </a:lnTo>
                    <a:lnTo>
                      <a:pt x="474" y="1680"/>
                    </a:lnTo>
                    <a:lnTo>
                      <a:pt x="471" y="1778"/>
                    </a:lnTo>
                    <a:lnTo>
                      <a:pt x="474" y="1876"/>
                    </a:lnTo>
                    <a:lnTo>
                      <a:pt x="485" y="1971"/>
                    </a:lnTo>
                    <a:lnTo>
                      <a:pt x="502" y="2065"/>
                    </a:lnTo>
                    <a:lnTo>
                      <a:pt x="526" y="2156"/>
                    </a:lnTo>
                    <a:lnTo>
                      <a:pt x="556" y="2244"/>
                    </a:lnTo>
                    <a:lnTo>
                      <a:pt x="592" y="2329"/>
                    </a:lnTo>
                    <a:lnTo>
                      <a:pt x="634" y="2411"/>
                    </a:lnTo>
                    <a:lnTo>
                      <a:pt x="681" y="2490"/>
                    </a:lnTo>
                    <a:lnTo>
                      <a:pt x="734" y="2564"/>
                    </a:lnTo>
                    <a:lnTo>
                      <a:pt x="791" y="2635"/>
                    </a:lnTo>
                    <a:lnTo>
                      <a:pt x="854" y="2702"/>
                    </a:lnTo>
                    <a:lnTo>
                      <a:pt x="920" y="2765"/>
                    </a:lnTo>
                    <a:lnTo>
                      <a:pt x="992" y="2821"/>
                    </a:lnTo>
                    <a:lnTo>
                      <a:pt x="1066" y="2874"/>
                    </a:lnTo>
                    <a:lnTo>
                      <a:pt x="1144" y="2922"/>
                    </a:lnTo>
                    <a:lnTo>
                      <a:pt x="1227" y="2963"/>
                    </a:lnTo>
                    <a:lnTo>
                      <a:pt x="1312" y="2999"/>
                    </a:lnTo>
                    <a:lnTo>
                      <a:pt x="1400" y="3029"/>
                    </a:lnTo>
                    <a:lnTo>
                      <a:pt x="1491" y="3053"/>
                    </a:lnTo>
                    <a:lnTo>
                      <a:pt x="1585" y="3071"/>
                    </a:lnTo>
                    <a:lnTo>
                      <a:pt x="1680" y="3082"/>
                    </a:lnTo>
                    <a:lnTo>
                      <a:pt x="1777" y="3084"/>
                    </a:lnTo>
                    <a:lnTo>
                      <a:pt x="1876" y="3082"/>
                    </a:lnTo>
                    <a:lnTo>
                      <a:pt x="1970" y="3071"/>
                    </a:lnTo>
                    <a:lnTo>
                      <a:pt x="2064" y="3053"/>
                    </a:lnTo>
                    <a:lnTo>
                      <a:pt x="2155" y="3029"/>
                    </a:lnTo>
                    <a:lnTo>
                      <a:pt x="2243" y="2999"/>
                    </a:lnTo>
                    <a:lnTo>
                      <a:pt x="2328" y="2963"/>
                    </a:lnTo>
                    <a:lnTo>
                      <a:pt x="2411" y="2922"/>
                    </a:lnTo>
                    <a:lnTo>
                      <a:pt x="2489" y="2874"/>
                    </a:lnTo>
                    <a:lnTo>
                      <a:pt x="2564" y="2821"/>
                    </a:lnTo>
                    <a:lnTo>
                      <a:pt x="2634" y="2765"/>
                    </a:lnTo>
                    <a:lnTo>
                      <a:pt x="2702" y="2702"/>
                    </a:lnTo>
                    <a:lnTo>
                      <a:pt x="2764" y="2635"/>
                    </a:lnTo>
                    <a:lnTo>
                      <a:pt x="2822" y="2564"/>
                    </a:lnTo>
                    <a:lnTo>
                      <a:pt x="2873" y="2490"/>
                    </a:lnTo>
                    <a:lnTo>
                      <a:pt x="2921" y="2411"/>
                    </a:lnTo>
                    <a:lnTo>
                      <a:pt x="2962" y="2329"/>
                    </a:lnTo>
                    <a:lnTo>
                      <a:pt x="2998" y="2244"/>
                    </a:lnTo>
                    <a:lnTo>
                      <a:pt x="3029" y="2156"/>
                    </a:lnTo>
                    <a:lnTo>
                      <a:pt x="3052" y="2065"/>
                    </a:lnTo>
                    <a:lnTo>
                      <a:pt x="3070" y="1971"/>
                    </a:lnTo>
                    <a:lnTo>
                      <a:pt x="3081" y="1876"/>
                    </a:lnTo>
                    <a:lnTo>
                      <a:pt x="3085" y="1778"/>
                    </a:lnTo>
                    <a:lnTo>
                      <a:pt x="3081" y="1684"/>
                    </a:lnTo>
                    <a:lnTo>
                      <a:pt x="3071" y="1593"/>
                    </a:lnTo>
                    <a:lnTo>
                      <a:pt x="3055" y="1503"/>
                    </a:lnTo>
                    <a:lnTo>
                      <a:pt x="3033" y="1415"/>
                    </a:lnTo>
                    <a:lnTo>
                      <a:pt x="3005" y="1329"/>
                    </a:lnTo>
                    <a:lnTo>
                      <a:pt x="2972" y="1247"/>
                    </a:lnTo>
                    <a:lnTo>
                      <a:pt x="2932" y="1166"/>
                    </a:lnTo>
                    <a:lnTo>
                      <a:pt x="2889" y="1090"/>
                    </a:lnTo>
                    <a:lnTo>
                      <a:pt x="3051" y="927"/>
                    </a:lnTo>
                    <a:lnTo>
                      <a:pt x="3277" y="944"/>
                    </a:lnTo>
                    <a:lnTo>
                      <a:pt x="3303" y="945"/>
                    </a:lnTo>
                    <a:lnTo>
                      <a:pt x="3325" y="945"/>
                    </a:lnTo>
                    <a:lnTo>
                      <a:pt x="3346" y="943"/>
                    </a:lnTo>
                    <a:lnTo>
                      <a:pt x="3394" y="1038"/>
                    </a:lnTo>
                    <a:lnTo>
                      <a:pt x="3435" y="1136"/>
                    </a:lnTo>
                    <a:lnTo>
                      <a:pt x="3471" y="1237"/>
                    </a:lnTo>
                    <a:lnTo>
                      <a:pt x="3500" y="1341"/>
                    </a:lnTo>
                    <a:lnTo>
                      <a:pt x="3524" y="1446"/>
                    </a:lnTo>
                    <a:lnTo>
                      <a:pt x="3541" y="1555"/>
                    </a:lnTo>
                    <a:lnTo>
                      <a:pt x="3552" y="1666"/>
                    </a:lnTo>
                    <a:lnTo>
                      <a:pt x="3554" y="1778"/>
                    </a:lnTo>
                    <a:lnTo>
                      <a:pt x="3551" y="1895"/>
                    </a:lnTo>
                    <a:lnTo>
                      <a:pt x="3540" y="2009"/>
                    </a:lnTo>
                    <a:lnTo>
                      <a:pt x="3522" y="2122"/>
                    </a:lnTo>
                    <a:lnTo>
                      <a:pt x="3497" y="2233"/>
                    </a:lnTo>
                    <a:lnTo>
                      <a:pt x="3464" y="2340"/>
                    </a:lnTo>
                    <a:lnTo>
                      <a:pt x="3426" y="2444"/>
                    </a:lnTo>
                    <a:lnTo>
                      <a:pt x="3381" y="2546"/>
                    </a:lnTo>
                    <a:lnTo>
                      <a:pt x="3331" y="2644"/>
                    </a:lnTo>
                    <a:lnTo>
                      <a:pt x="3273" y="2737"/>
                    </a:lnTo>
                    <a:lnTo>
                      <a:pt x="3212" y="2828"/>
                    </a:lnTo>
                    <a:lnTo>
                      <a:pt x="3145" y="2914"/>
                    </a:lnTo>
                    <a:lnTo>
                      <a:pt x="3073" y="2995"/>
                    </a:lnTo>
                    <a:lnTo>
                      <a:pt x="2995" y="3073"/>
                    </a:lnTo>
                    <a:lnTo>
                      <a:pt x="2913" y="3145"/>
                    </a:lnTo>
                    <a:lnTo>
                      <a:pt x="2827" y="3213"/>
                    </a:lnTo>
                    <a:lnTo>
                      <a:pt x="2736" y="3275"/>
                    </a:lnTo>
                    <a:lnTo>
                      <a:pt x="2643" y="3332"/>
                    </a:lnTo>
                    <a:lnTo>
                      <a:pt x="2544" y="3382"/>
                    </a:lnTo>
                    <a:lnTo>
                      <a:pt x="2443" y="3426"/>
                    </a:lnTo>
                    <a:lnTo>
                      <a:pt x="2339" y="3465"/>
                    </a:lnTo>
                    <a:lnTo>
                      <a:pt x="2232" y="3497"/>
                    </a:lnTo>
                    <a:lnTo>
                      <a:pt x="2122" y="3523"/>
                    </a:lnTo>
                    <a:lnTo>
                      <a:pt x="2009" y="3541"/>
                    </a:lnTo>
                    <a:lnTo>
                      <a:pt x="1894" y="3553"/>
                    </a:lnTo>
                    <a:lnTo>
                      <a:pt x="1777" y="3556"/>
                    </a:lnTo>
                    <a:lnTo>
                      <a:pt x="1661" y="3553"/>
                    </a:lnTo>
                    <a:lnTo>
                      <a:pt x="1545" y="3541"/>
                    </a:lnTo>
                    <a:lnTo>
                      <a:pt x="1432" y="3523"/>
                    </a:lnTo>
                    <a:lnTo>
                      <a:pt x="1323" y="3497"/>
                    </a:lnTo>
                    <a:lnTo>
                      <a:pt x="1215" y="3465"/>
                    </a:lnTo>
                    <a:lnTo>
                      <a:pt x="1111" y="3426"/>
                    </a:lnTo>
                    <a:lnTo>
                      <a:pt x="1010" y="3382"/>
                    </a:lnTo>
                    <a:lnTo>
                      <a:pt x="911" y="3332"/>
                    </a:lnTo>
                    <a:lnTo>
                      <a:pt x="818" y="3275"/>
                    </a:lnTo>
                    <a:lnTo>
                      <a:pt x="728" y="3213"/>
                    </a:lnTo>
                    <a:lnTo>
                      <a:pt x="641" y="3145"/>
                    </a:lnTo>
                    <a:lnTo>
                      <a:pt x="560" y="3073"/>
                    </a:lnTo>
                    <a:lnTo>
                      <a:pt x="483" y="2995"/>
                    </a:lnTo>
                    <a:lnTo>
                      <a:pt x="409" y="2914"/>
                    </a:lnTo>
                    <a:lnTo>
                      <a:pt x="342" y="2828"/>
                    </a:lnTo>
                    <a:lnTo>
                      <a:pt x="281" y="2737"/>
                    </a:lnTo>
                    <a:lnTo>
                      <a:pt x="225" y="2644"/>
                    </a:lnTo>
                    <a:lnTo>
                      <a:pt x="174" y="2546"/>
                    </a:lnTo>
                    <a:lnTo>
                      <a:pt x="128" y="2444"/>
                    </a:lnTo>
                    <a:lnTo>
                      <a:pt x="90" y="2340"/>
                    </a:lnTo>
                    <a:lnTo>
                      <a:pt x="59" y="2233"/>
                    </a:lnTo>
                    <a:lnTo>
                      <a:pt x="34" y="2122"/>
                    </a:lnTo>
                    <a:lnTo>
                      <a:pt x="14" y="2009"/>
                    </a:lnTo>
                    <a:lnTo>
                      <a:pt x="4" y="1895"/>
                    </a:lnTo>
                    <a:lnTo>
                      <a:pt x="0" y="1778"/>
                    </a:lnTo>
                    <a:lnTo>
                      <a:pt x="0" y="1778"/>
                    </a:lnTo>
                    <a:lnTo>
                      <a:pt x="4" y="1661"/>
                    </a:lnTo>
                    <a:lnTo>
                      <a:pt x="14" y="1546"/>
                    </a:lnTo>
                    <a:lnTo>
                      <a:pt x="34" y="1434"/>
                    </a:lnTo>
                    <a:lnTo>
                      <a:pt x="59" y="1324"/>
                    </a:lnTo>
                    <a:lnTo>
                      <a:pt x="90" y="1216"/>
                    </a:lnTo>
                    <a:lnTo>
                      <a:pt x="128" y="1111"/>
                    </a:lnTo>
                    <a:lnTo>
                      <a:pt x="174" y="1010"/>
                    </a:lnTo>
                    <a:lnTo>
                      <a:pt x="225" y="913"/>
                    </a:lnTo>
                    <a:lnTo>
                      <a:pt x="281" y="818"/>
                    </a:lnTo>
                    <a:lnTo>
                      <a:pt x="342" y="728"/>
                    </a:lnTo>
                    <a:lnTo>
                      <a:pt x="409" y="642"/>
                    </a:lnTo>
                    <a:lnTo>
                      <a:pt x="483" y="560"/>
                    </a:lnTo>
                    <a:lnTo>
                      <a:pt x="560" y="483"/>
                    </a:lnTo>
                    <a:lnTo>
                      <a:pt x="641" y="411"/>
                    </a:lnTo>
                    <a:lnTo>
                      <a:pt x="728" y="344"/>
                    </a:lnTo>
                    <a:lnTo>
                      <a:pt x="818" y="281"/>
                    </a:lnTo>
                    <a:lnTo>
                      <a:pt x="911" y="225"/>
                    </a:lnTo>
                    <a:lnTo>
                      <a:pt x="1010" y="174"/>
                    </a:lnTo>
                    <a:lnTo>
                      <a:pt x="1111" y="130"/>
                    </a:lnTo>
                    <a:lnTo>
                      <a:pt x="1215" y="90"/>
                    </a:lnTo>
                    <a:lnTo>
                      <a:pt x="1322" y="59"/>
                    </a:lnTo>
                    <a:lnTo>
                      <a:pt x="1432" y="34"/>
                    </a:lnTo>
                    <a:lnTo>
                      <a:pt x="1545" y="15"/>
                    </a:lnTo>
                    <a:lnTo>
                      <a:pt x="1659" y="4"/>
                    </a:lnTo>
                    <a:lnTo>
                      <a:pt x="177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7" name="Freeform 126"/>
              <p:cNvSpPr>
                <a:spLocks/>
              </p:cNvSpPr>
              <p:nvPr/>
            </p:nvSpPr>
            <p:spPr bwMode="auto">
              <a:xfrm>
                <a:off x="-1814513" y="3935413"/>
                <a:ext cx="925513" cy="925513"/>
              </a:xfrm>
              <a:custGeom>
                <a:avLst/>
                <a:gdLst>
                  <a:gd name="T0" fmla="*/ 954 w 1750"/>
                  <a:gd name="T1" fmla="*/ 4 h 1751"/>
                  <a:gd name="T2" fmla="*/ 1104 w 1750"/>
                  <a:gd name="T3" fmla="*/ 31 h 1751"/>
                  <a:gd name="T4" fmla="*/ 1245 w 1750"/>
                  <a:gd name="T5" fmla="*/ 83 h 1751"/>
                  <a:gd name="T6" fmla="*/ 910 w 1750"/>
                  <a:gd name="T7" fmla="*/ 418 h 1751"/>
                  <a:gd name="T8" fmla="*/ 817 w 1750"/>
                  <a:gd name="T9" fmla="*/ 421 h 1751"/>
                  <a:gd name="T10" fmla="*/ 709 w 1750"/>
                  <a:gd name="T11" fmla="*/ 448 h 1751"/>
                  <a:gd name="T12" fmla="*/ 613 w 1750"/>
                  <a:gd name="T13" fmla="*/ 499 h 1751"/>
                  <a:gd name="T14" fmla="*/ 532 w 1750"/>
                  <a:gd name="T15" fmla="*/ 571 h 1751"/>
                  <a:gd name="T16" fmla="*/ 469 w 1750"/>
                  <a:gd name="T17" fmla="*/ 661 h 1751"/>
                  <a:gd name="T18" fmla="*/ 430 w 1750"/>
                  <a:gd name="T19" fmla="*/ 763 h 1751"/>
                  <a:gd name="T20" fmla="*/ 416 w 1750"/>
                  <a:gd name="T21" fmla="*/ 876 h 1751"/>
                  <a:gd name="T22" fmla="*/ 430 w 1750"/>
                  <a:gd name="T23" fmla="*/ 989 h 1751"/>
                  <a:gd name="T24" fmla="*/ 469 w 1750"/>
                  <a:gd name="T25" fmla="*/ 1092 h 1751"/>
                  <a:gd name="T26" fmla="*/ 532 w 1750"/>
                  <a:gd name="T27" fmla="*/ 1181 h 1751"/>
                  <a:gd name="T28" fmla="*/ 612 w 1750"/>
                  <a:gd name="T29" fmla="*/ 1253 h 1751"/>
                  <a:gd name="T30" fmla="*/ 708 w 1750"/>
                  <a:gd name="T31" fmla="*/ 1304 h 1751"/>
                  <a:gd name="T32" fmla="*/ 817 w 1750"/>
                  <a:gd name="T33" fmla="*/ 1332 h 1751"/>
                  <a:gd name="T34" fmla="*/ 933 w 1750"/>
                  <a:gd name="T35" fmla="*/ 1332 h 1751"/>
                  <a:gd name="T36" fmla="*/ 1041 w 1750"/>
                  <a:gd name="T37" fmla="*/ 1304 h 1751"/>
                  <a:gd name="T38" fmla="*/ 1137 w 1750"/>
                  <a:gd name="T39" fmla="*/ 1253 h 1751"/>
                  <a:gd name="T40" fmla="*/ 1218 w 1750"/>
                  <a:gd name="T41" fmla="*/ 1181 h 1751"/>
                  <a:gd name="T42" fmla="*/ 1281 w 1750"/>
                  <a:gd name="T43" fmla="*/ 1092 h 1751"/>
                  <a:gd name="T44" fmla="*/ 1321 w 1750"/>
                  <a:gd name="T45" fmla="*/ 989 h 1751"/>
                  <a:gd name="T46" fmla="*/ 1334 w 1750"/>
                  <a:gd name="T47" fmla="*/ 876 h 1751"/>
                  <a:gd name="T48" fmla="*/ 1662 w 1750"/>
                  <a:gd name="T49" fmla="*/ 513 h 1751"/>
                  <a:gd name="T50" fmla="*/ 1696 w 1750"/>
                  <a:gd name="T51" fmla="*/ 575 h 1751"/>
                  <a:gd name="T52" fmla="*/ 1736 w 1750"/>
                  <a:gd name="T53" fmla="*/ 721 h 1751"/>
                  <a:gd name="T54" fmla="*/ 1750 w 1750"/>
                  <a:gd name="T55" fmla="*/ 876 h 1751"/>
                  <a:gd name="T56" fmla="*/ 1736 w 1750"/>
                  <a:gd name="T57" fmla="*/ 1033 h 1751"/>
                  <a:gd name="T58" fmla="*/ 1695 w 1750"/>
                  <a:gd name="T59" fmla="*/ 1182 h 1751"/>
                  <a:gd name="T60" fmla="*/ 1630 w 1750"/>
                  <a:gd name="T61" fmla="*/ 1318 h 1751"/>
                  <a:gd name="T62" fmla="*/ 1545 w 1750"/>
                  <a:gd name="T63" fmla="*/ 1440 h 1751"/>
                  <a:gd name="T64" fmla="*/ 1439 w 1750"/>
                  <a:gd name="T65" fmla="*/ 1546 h 1751"/>
                  <a:gd name="T66" fmla="*/ 1317 w 1750"/>
                  <a:gd name="T67" fmla="*/ 1632 h 1751"/>
                  <a:gd name="T68" fmla="*/ 1180 w 1750"/>
                  <a:gd name="T69" fmla="*/ 1697 h 1751"/>
                  <a:gd name="T70" fmla="*/ 1032 w 1750"/>
                  <a:gd name="T71" fmla="*/ 1737 h 1751"/>
                  <a:gd name="T72" fmla="*/ 875 w 1750"/>
                  <a:gd name="T73" fmla="*/ 1751 h 1751"/>
                  <a:gd name="T74" fmla="*/ 718 w 1750"/>
                  <a:gd name="T75" fmla="*/ 1737 h 1751"/>
                  <a:gd name="T76" fmla="*/ 570 w 1750"/>
                  <a:gd name="T77" fmla="*/ 1696 h 1751"/>
                  <a:gd name="T78" fmla="*/ 433 w 1750"/>
                  <a:gd name="T79" fmla="*/ 1632 h 1751"/>
                  <a:gd name="T80" fmla="*/ 312 w 1750"/>
                  <a:gd name="T81" fmla="*/ 1546 h 1751"/>
                  <a:gd name="T82" fmla="*/ 206 w 1750"/>
                  <a:gd name="T83" fmla="*/ 1440 h 1751"/>
                  <a:gd name="T84" fmla="*/ 120 w 1750"/>
                  <a:gd name="T85" fmla="*/ 1318 h 1751"/>
                  <a:gd name="T86" fmla="*/ 55 w 1750"/>
                  <a:gd name="T87" fmla="*/ 1181 h 1751"/>
                  <a:gd name="T88" fmla="*/ 14 w 1750"/>
                  <a:gd name="T89" fmla="*/ 1033 h 1751"/>
                  <a:gd name="T90" fmla="*/ 0 w 1750"/>
                  <a:gd name="T91" fmla="*/ 876 h 1751"/>
                  <a:gd name="T92" fmla="*/ 14 w 1750"/>
                  <a:gd name="T93" fmla="*/ 718 h 1751"/>
                  <a:gd name="T94" fmla="*/ 55 w 1750"/>
                  <a:gd name="T95" fmla="*/ 571 h 1751"/>
                  <a:gd name="T96" fmla="*/ 120 w 1750"/>
                  <a:gd name="T97" fmla="*/ 434 h 1751"/>
                  <a:gd name="T98" fmla="*/ 206 w 1750"/>
                  <a:gd name="T99" fmla="*/ 311 h 1751"/>
                  <a:gd name="T100" fmla="*/ 312 w 1750"/>
                  <a:gd name="T101" fmla="*/ 207 h 1751"/>
                  <a:gd name="T102" fmla="*/ 433 w 1750"/>
                  <a:gd name="T103" fmla="*/ 120 h 1751"/>
                  <a:gd name="T104" fmla="*/ 570 w 1750"/>
                  <a:gd name="T105" fmla="*/ 55 h 1751"/>
                  <a:gd name="T106" fmla="*/ 718 w 1750"/>
                  <a:gd name="T107" fmla="*/ 15 h 1751"/>
                  <a:gd name="T108" fmla="*/ 875 w 1750"/>
                  <a:gd name="T109" fmla="*/ 0 h 1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50" h="1751">
                    <a:moveTo>
                      <a:pt x="875" y="0"/>
                    </a:moveTo>
                    <a:lnTo>
                      <a:pt x="954" y="4"/>
                    </a:lnTo>
                    <a:lnTo>
                      <a:pt x="1030" y="15"/>
                    </a:lnTo>
                    <a:lnTo>
                      <a:pt x="1104" y="31"/>
                    </a:lnTo>
                    <a:lnTo>
                      <a:pt x="1176" y="54"/>
                    </a:lnTo>
                    <a:lnTo>
                      <a:pt x="1245" y="83"/>
                    </a:lnTo>
                    <a:lnTo>
                      <a:pt x="1238" y="90"/>
                    </a:lnTo>
                    <a:lnTo>
                      <a:pt x="910" y="418"/>
                    </a:lnTo>
                    <a:lnTo>
                      <a:pt x="875" y="417"/>
                    </a:lnTo>
                    <a:lnTo>
                      <a:pt x="817" y="421"/>
                    </a:lnTo>
                    <a:lnTo>
                      <a:pt x="762" y="431"/>
                    </a:lnTo>
                    <a:lnTo>
                      <a:pt x="709" y="448"/>
                    </a:lnTo>
                    <a:lnTo>
                      <a:pt x="659" y="471"/>
                    </a:lnTo>
                    <a:lnTo>
                      <a:pt x="613" y="499"/>
                    </a:lnTo>
                    <a:lnTo>
                      <a:pt x="570" y="532"/>
                    </a:lnTo>
                    <a:lnTo>
                      <a:pt x="532" y="571"/>
                    </a:lnTo>
                    <a:lnTo>
                      <a:pt x="498" y="614"/>
                    </a:lnTo>
                    <a:lnTo>
                      <a:pt x="469" y="661"/>
                    </a:lnTo>
                    <a:lnTo>
                      <a:pt x="446" y="710"/>
                    </a:lnTo>
                    <a:lnTo>
                      <a:pt x="430" y="763"/>
                    </a:lnTo>
                    <a:lnTo>
                      <a:pt x="420" y="818"/>
                    </a:lnTo>
                    <a:lnTo>
                      <a:pt x="416" y="876"/>
                    </a:lnTo>
                    <a:lnTo>
                      <a:pt x="420" y="933"/>
                    </a:lnTo>
                    <a:lnTo>
                      <a:pt x="430" y="989"/>
                    </a:lnTo>
                    <a:lnTo>
                      <a:pt x="446" y="1043"/>
                    </a:lnTo>
                    <a:lnTo>
                      <a:pt x="469" y="1092"/>
                    </a:lnTo>
                    <a:lnTo>
                      <a:pt x="498" y="1139"/>
                    </a:lnTo>
                    <a:lnTo>
                      <a:pt x="532" y="1181"/>
                    </a:lnTo>
                    <a:lnTo>
                      <a:pt x="570" y="1219"/>
                    </a:lnTo>
                    <a:lnTo>
                      <a:pt x="612" y="1253"/>
                    </a:lnTo>
                    <a:lnTo>
                      <a:pt x="659" y="1282"/>
                    </a:lnTo>
                    <a:lnTo>
                      <a:pt x="708" y="1304"/>
                    </a:lnTo>
                    <a:lnTo>
                      <a:pt x="762" y="1321"/>
                    </a:lnTo>
                    <a:lnTo>
                      <a:pt x="817" y="1332"/>
                    </a:lnTo>
                    <a:lnTo>
                      <a:pt x="875" y="1336"/>
                    </a:lnTo>
                    <a:lnTo>
                      <a:pt x="933" y="1332"/>
                    </a:lnTo>
                    <a:lnTo>
                      <a:pt x="988" y="1321"/>
                    </a:lnTo>
                    <a:lnTo>
                      <a:pt x="1041" y="1304"/>
                    </a:lnTo>
                    <a:lnTo>
                      <a:pt x="1091" y="1282"/>
                    </a:lnTo>
                    <a:lnTo>
                      <a:pt x="1137" y="1253"/>
                    </a:lnTo>
                    <a:lnTo>
                      <a:pt x="1180" y="1219"/>
                    </a:lnTo>
                    <a:lnTo>
                      <a:pt x="1218" y="1181"/>
                    </a:lnTo>
                    <a:lnTo>
                      <a:pt x="1252" y="1139"/>
                    </a:lnTo>
                    <a:lnTo>
                      <a:pt x="1281" y="1092"/>
                    </a:lnTo>
                    <a:lnTo>
                      <a:pt x="1304" y="1043"/>
                    </a:lnTo>
                    <a:lnTo>
                      <a:pt x="1321" y="989"/>
                    </a:lnTo>
                    <a:lnTo>
                      <a:pt x="1330" y="933"/>
                    </a:lnTo>
                    <a:lnTo>
                      <a:pt x="1334" y="876"/>
                    </a:lnTo>
                    <a:lnTo>
                      <a:pt x="1333" y="841"/>
                    </a:lnTo>
                    <a:lnTo>
                      <a:pt x="1662" y="513"/>
                    </a:lnTo>
                    <a:lnTo>
                      <a:pt x="1668" y="506"/>
                    </a:lnTo>
                    <a:lnTo>
                      <a:pt x="1696" y="575"/>
                    </a:lnTo>
                    <a:lnTo>
                      <a:pt x="1720" y="646"/>
                    </a:lnTo>
                    <a:lnTo>
                      <a:pt x="1736" y="721"/>
                    </a:lnTo>
                    <a:lnTo>
                      <a:pt x="1747" y="798"/>
                    </a:lnTo>
                    <a:lnTo>
                      <a:pt x="1750" y="876"/>
                    </a:lnTo>
                    <a:lnTo>
                      <a:pt x="1747" y="956"/>
                    </a:lnTo>
                    <a:lnTo>
                      <a:pt x="1736" y="1033"/>
                    </a:lnTo>
                    <a:lnTo>
                      <a:pt x="1719" y="1109"/>
                    </a:lnTo>
                    <a:lnTo>
                      <a:pt x="1695" y="1182"/>
                    </a:lnTo>
                    <a:lnTo>
                      <a:pt x="1666" y="1252"/>
                    </a:lnTo>
                    <a:lnTo>
                      <a:pt x="1630" y="1318"/>
                    </a:lnTo>
                    <a:lnTo>
                      <a:pt x="1591" y="1381"/>
                    </a:lnTo>
                    <a:lnTo>
                      <a:pt x="1545" y="1440"/>
                    </a:lnTo>
                    <a:lnTo>
                      <a:pt x="1493" y="1495"/>
                    </a:lnTo>
                    <a:lnTo>
                      <a:pt x="1439" y="1546"/>
                    </a:lnTo>
                    <a:lnTo>
                      <a:pt x="1379" y="1591"/>
                    </a:lnTo>
                    <a:lnTo>
                      <a:pt x="1317" y="1632"/>
                    </a:lnTo>
                    <a:lnTo>
                      <a:pt x="1251" y="1667"/>
                    </a:lnTo>
                    <a:lnTo>
                      <a:pt x="1180" y="1697"/>
                    </a:lnTo>
                    <a:lnTo>
                      <a:pt x="1108" y="1720"/>
                    </a:lnTo>
                    <a:lnTo>
                      <a:pt x="1032" y="1737"/>
                    </a:lnTo>
                    <a:lnTo>
                      <a:pt x="954" y="1748"/>
                    </a:lnTo>
                    <a:lnTo>
                      <a:pt x="875" y="1751"/>
                    </a:lnTo>
                    <a:lnTo>
                      <a:pt x="796" y="1748"/>
                    </a:lnTo>
                    <a:lnTo>
                      <a:pt x="718" y="1737"/>
                    </a:lnTo>
                    <a:lnTo>
                      <a:pt x="642" y="1720"/>
                    </a:lnTo>
                    <a:lnTo>
                      <a:pt x="570" y="1696"/>
                    </a:lnTo>
                    <a:lnTo>
                      <a:pt x="500" y="1667"/>
                    </a:lnTo>
                    <a:lnTo>
                      <a:pt x="433" y="1632"/>
                    </a:lnTo>
                    <a:lnTo>
                      <a:pt x="371" y="1591"/>
                    </a:lnTo>
                    <a:lnTo>
                      <a:pt x="312" y="1546"/>
                    </a:lnTo>
                    <a:lnTo>
                      <a:pt x="257" y="1495"/>
                    </a:lnTo>
                    <a:lnTo>
                      <a:pt x="206" y="1440"/>
                    </a:lnTo>
                    <a:lnTo>
                      <a:pt x="161" y="1380"/>
                    </a:lnTo>
                    <a:lnTo>
                      <a:pt x="120" y="1318"/>
                    </a:lnTo>
                    <a:lnTo>
                      <a:pt x="85" y="1252"/>
                    </a:lnTo>
                    <a:lnTo>
                      <a:pt x="55" y="1181"/>
                    </a:lnTo>
                    <a:lnTo>
                      <a:pt x="31" y="1109"/>
                    </a:lnTo>
                    <a:lnTo>
                      <a:pt x="14" y="1033"/>
                    </a:lnTo>
                    <a:lnTo>
                      <a:pt x="3" y="955"/>
                    </a:lnTo>
                    <a:lnTo>
                      <a:pt x="0" y="876"/>
                    </a:lnTo>
                    <a:lnTo>
                      <a:pt x="3" y="796"/>
                    </a:lnTo>
                    <a:lnTo>
                      <a:pt x="14" y="718"/>
                    </a:lnTo>
                    <a:lnTo>
                      <a:pt x="31" y="643"/>
                    </a:lnTo>
                    <a:lnTo>
                      <a:pt x="55" y="571"/>
                    </a:lnTo>
                    <a:lnTo>
                      <a:pt x="85" y="501"/>
                    </a:lnTo>
                    <a:lnTo>
                      <a:pt x="120" y="434"/>
                    </a:lnTo>
                    <a:lnTo>
                      <a:pt x="161" y="371"/>
                    </a:lnTo>
                    <a:lnTo>
                      <a:pt x="206" y="311"/>
                    </a:lnTo>
                    <a:lnTo>
                      <a:pt x="257" y="257"/>
                    </a:lnTo>
                    <a:lnTo>
                      <a:pt x="312" y="207"/>
                    </a:lnTo>
                    <a:lnTo>
                      <a:pt x="371" y="161"/>
                    </a:lnTo>
                    <a:lnTo>
                      <a:pt x="433" y="120"/>
                    </a:lnTo>
                    <a:lnTo>
                      <a:pt x="500" y="84"/>
                    </a:lnTo>
                    <a:lnTo>
                      <a:pt x="570" y="55"/>
                    </a:lnTo>
                    <a:lnTo>
                      <a:pt x="642" y="31"/>
                    </a:lnTo>
                    <a:lnTo>
                      <a:pt x="718" y="15"/>
                    </a:lnTo>
                    <a:lnTo>
                      <a:pt x="796" y="4"/>
                    </a:lnTo>
                    <a:lnTo>
                      <a:pt x="87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8" name="Freeform 127"/>
              <p:cNvSpPr>
                <a:spLocks/>
              </p:cNvSpPr>
              <p:nvPr/>
            </p:nvSpPr>
            <p:spPr bwMode="auto">
              <a:xfrm>
                <a:off x="-1349375" y="3246438"/>
                <a:ext cx="1139825" cy="1146175"/>
              </a:xfrm>
              <a:custGeom>
                <a:avLst/>
                <a:gdLst>
                  <a:gd name="T0" fmla="*/ 1509 w 2153"/>
                  <a:gd name="T1" fmla="*/ 1 h 2166"/>
                  <a:gd name="T2" fmla="*/ 1530 w 2153"/>
                  <a:gd name="T3" fmla="*/ 14 h 2166"/>
                  <a:gd name="T4" fmla="*/ 1539 w 2153"/>
                  <a:gd name="T5" fmla="*/ 37 h 2166"/>
                  <a:gd name="T6" fmla="*/ 1685 w 2153"/>
                  <a:gd name="T7" fmla="*/ 239 h 2166"/>
                  <a:gd name="T8" fmla="*/ 1726 w 2153"/>
                  <a:gd name="T9" fmla="*/ 211 h 2166"/>
                  <a:gd name="T10" fmla="*/ 1771 w 2153"/>
                  <a:gd name="T11" fmla="*/ 203 h 2166"/>
                  <a:gd name="T12" fmla="*/ 1818 w 2153"/>
                  <a:gd name="T13" fmla="*/ 211 h 2166"/>
                  <a:gd name="T14" fmla="*/ 1859 w 2153"/>
                  <a:gd name="T15" fmla="*/ 239 h 2166"/>
                  <a:gd name="T16" fmla="*/ 1949 w 2153"/>
                  <a:gd name="T17" fmla="*/ 333 h 2166"/>
                  <a:gd name="T18" fmla="*/ 1967 w 2153"/>
                  <a:gd name="T19" fmla="*/ 385 h 2166"/>
                  <a:gd name="T20" fmla="*/ 1961 w 2153"/>
                  <a:gd name="T21" fmla="*/ 438 h 2166"/>
                  <a:gd name="T22" fmla="*/ 1931 w 2153"/>
                  <a:gd name="T23" fmla="*/ 486 h 2166"/>
                  <a:gd name="T24" fmla="*/ 2115 w 2153"/>
                  <a:gd name="T25" fmla="*/ 613 h 2166"/>
                  <a:gd name="T26" fmla="*/ 2140 w 2153"/>
                  <a:gd name="T27" fmla="*/ 624 h 2166"/>
                  <a:gd name="T28" fmla="*/ 2152 w 2153"/>
                  <a:gd name="T29" fmla="*/ 647 h 2166"/>
                  <a:gd name="T30" fmla="*/ 2149 w 2153"/>
                  <a:gd name="T31" fmla="*/ 672 h 2166"/>
                  <a:gd name="T32" fmla="*/ 1666 w 2153"/>
                  <a:gd name="T33" fmla="*/ 1158 h 2166"/>
                  <a:gd name="T34" fmla="*/ 1613 w 2153"/>
                  <a:gd name="T35" fmla="*/ 1197 h 2166"/>
                  <a:gd name="T36" fmla="*/ 1551 w 2153"/>
                  <a:gd name="T37" fmla="*/ 1216 h 2166"/>
                  <a:gd name="T38" fmla="*/ 1512 w 2153"/>
                  <a:gd name="T39" fmla="*/ 1219 h 2166"/>
                  <a:gd name="T40" fmla="*/ 1491 w 2153"/>
                  <a:gd name="T41" fmla="*/ 1217 h 2166"/>
                  <a:gd name="T42" fmla="*/ 286 w 2153"/>
                  <a:gd name="T43" fmla="*/ 2131 h 2166"/>
                  <a:gd name="T44" fmla="*/ 244 w 2153"/>
                  <a:gd name="T45" fmla="*/ 2156 h 2166"/>
                  <a:gd name="T46" fmla="*/ 108 w 2153"/>
                  <a:gd name="T47" fmla="*/ 2166 h 2166"/>
                  <a:gd name="T48" fmla="*/ 78 w 2153"/>
                  <a:gd name="T49" fmla="*/ 2164 h 2166"/>
                  <a:gd name="T50" fmla="*/ 35 w 2153"/>
                  <a:gd name="T51" fmla="*/ 2142 h 2166"/>
                  <a:gd name="T52" fmla="*/ 7 w 2153"/>
                  <a:gd name="T53" fmla="*/ 2104 h 2166"/>
                  <a:gd name="T54" fmla="*/ 0 w 2153"/>
                  <a:gd name="T55" fmla="*/ 2054 h 2166"/>
                  <a:gd name="T56" fmla="*/ 12 w 2153"/>
                  <a:gd name="T57" fmla="*/ 1926 h 2166"/>
                  <a:gd name="T58" fmla="*/ 37 w 2153"/>
                  <a:gd name="T59" fmla="*/ 1885 h 2166"/>
                  <a:gd name="T60" fmla="*/ 470 w 2153"/>
                  <a:gd name="T61" fmla="*/ 1453 h 2166"/>
                  <a:gd name="T62" fmla="*/ 785 w 2153"/>
                  <a:gd name="T63" fmla="*/ 1137 h 2166"/>
                  <a:gd name="T64" fmla="*/ 934 w 2153"/>
                  <a:gd name="T65" fmla="*/ 667 h 2166"/>
                  <a:gd name="T66" fmla="*/ 934 w 2153"/>
                  <a:gd name="T67" fmla="*/ 613 h 2166"/>
                  <a:gd name="T68" fmla="*/ 952 w 2153"/>
                  <a:gd name="T69" fmla="*/ 545 h 2166"/>
                  <a:gd name="T70" fmla="*/ 994 w 2153"/>
                  <a:gd name="T71" fmla="*/ 486 h 2166"/>
                  <a:gd name="T72" fmla="*/ 1478 w 2153"/>
                  <a:gd name="T73" fmla="*/ 4 h 2166"/>
                  <a:gd name="T74" fmla="*/ 1497 w 2153"/>
                  <a:gd name="T75" fmla="*/ 0 h 2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153" h="2166">
                    <a:moveTo>
                      <a:pt x="1497" y="0"/>
                    </a:moveTo>
                    <a:lnTo>
                      <a:pt x="1509" y="1"/>
                    </a:lnTo>
                    <a:lnTo>
                      <a:pt x="1520" y="6"/>
                    </a:lnTo>
                    <a:lnTo>
                      <a:pt x="1530" y="14"/>
                    </a:lnTo>
                    <a:lnTo>
                      <a:pt x="1536" y="25"/>
                    </a:lnTo>
                    <a:lnTo>
                      <a:pt x="1539" y="37"/>
                    </a:lnTo>
                    <a:lnTo>
                      <a:pt x="1565" y="359"/>
                    </a:lnTo>
                    <a:lnTo>
                      <a:pt x="1685" y="239"/>
                    </a:lnTo>
                    <a:lnTo>
                      <a:pt x="1704" y="222"/>
                    </a:lnTo>
                    <a:lnTo>
                      <a:pt x="1726" y="211"/>
                    </a:lnTo>
                    <a:lnTo>
                      <a:pt x="1748" y="204"/>
                    </a:lnTo>
                    <a:lnTo>
                      <a:pt x="1771" y="203"/>
                    </a:lnTo>
                    <a:lnTo>
                      <a:pt x="1795" y="204"/>
                    </a:lnTo>
                    <a:lnTo>
                      <a:pt x="1818" y="211"/>
                    </a:lnTo>
                    <a:lnTo>
                      <a:pt x="1840" y="222"/>
                    </a:lnTo>
                    <a:lnTo>
                      <a:pt x="1859" y="239"/>
                    </a:lnTo>
                    <a:lnTo>
                      <a:pt x="1931" y="312"/>
                    </a:lnTo>
                    <a:lnTo>
                      <a:pt x="1949" y="333"/>
                    </a:lnTo>
                    <a:lnTo>
                      <a:pt x="1961" y="359"/>
                    </a:lnTo>
                    <a:lnTo>
                      <a:pt x="1967" y="385"/>
                    </a:lnTo>
                    <a:lnTo>
                      <a:pt x="1967" y="412"/>
                    </a:lnTo>
                    <a:lnTo>
                      <a:pt x="1961" y="438"/>
                    </a:lnTo>
                    <a:lnTo>
                      <a:pt x="1949" y="463"/>
                    </a:lnTo>
                    <a:lnTo>
                      <a:pt x="1931" y="486"/>
                    </a:lnTo>
                    <a:lnTo>
                      <a:pt x="1826" y="590"/>
                    </a:lnTo>
                    <a:lnTo>
                      <a:pt x="2115" y="613"/>
                    </a:lnTo>
                    <a:lnTo>
                      <a:pt x="2128" y="617"/>
                    </a:lnTo>
                    <a:lnTo>
                      <a:pt x="2140" y="624"/>
                    </a:lnTo>
                    <a:lnTo>
                      <a:pt x="2147" y="634"/>
                    </a:lnTo>
                    <a:lnTo>
                      <a:pt x="2152" y="647"/>
                    </a:lnTo>
                    <a:lnTo>
                      <a:pt x="2153" y="659"/>
                    </a:lnTo>
                    <a:lnTo>
                      <a:pt x="2149" y="672"/>
                    </a:lnTo>
                    <a:lnTo>
                      <a:pt x="2141" y="684"/>
                    </a:lnTo>
                    <a:lnTo>
                      <a:pt x="1666" y="1158"/>
                    </a:lnTo>
                    <a:lnTo>
                      <a:pt x="1640" y="1180"/>
                    </a:lnTo>
                    <a:lnTo>
                      <a:pt x="1613" y="1197"/>
                    </a:lnTo>
                    <a:lnTo>
                      <a:pt x="1583" y="1209"/>
                    </a:lnTo>
                    <a:lnTo>
                      <a:pt x="1551" y="1216"/>
                    </a:lnTo>
                    <a:lnTo>
                      <a:pt x="1519" y="1220"/>
                    </a:lnTo>
                    <a:lnTo>
                      <a:pt x="1512" y="1219"/>
                    </a:lnTo>
                    <a:lnTo>
                      <a:pt x="1503" y="1219"/>
                    </a:lnTo>
                    <a:lnTo>
                      <a:pt x="1491" y="1217"/>
                    </a:lnTo>
                    <a:lnTo>
                      <a:pt x="1220" y="1197"/>
                    </a:lnTo>
                    <a:lnTo>
                      <a:pt x="286" y="2131"/>
                    </a:lnTo>
                    <a:lnTo>
                      <a:pt x="267" y="2147"/>
                    </a:lnTo>
                    <a:lnTo>
                      <a:pt x="244" y="2156"/>
                    </a:lnTo>
                    <a:lnTo>
                      <a:pt x="219" y="2161"/>
                    </a:lnTo>
                    <a:lnTo>
                      <a:pt x="108" y="2166"/>
                    </a:lnTo>
                    <a:lnTo>
                      <a:pt x="103" y="2166"/>
                    </a:lnTo>
                    <a:lnTo>
                      <a:pt x="78" y="2164"/>
                    </a:lnTo>
                    <a:lnTo>
                      <a:pt x="55" y="2155"/>
                    </a:lnTo>
                    <a:lnTo>
                      <a:pt x="35" y="2142"/>
                    </a:lnTo>
                    <a:lnTo>
                      <a:pt x="19" y="2124"/>
                    </a:lnTo>
                    <a:lnTo>
                      <a:pt x="7" y="2104"/>
                    </a:lnTo>
                    <a:lnTo>
                      <a:pt x="0" y="2080"/>
                    </a:lnTo>
                    <a:lnTo>
                      <a:pt x="0" y="2054"/>
                    </a:lnTo>
                    <a:lnTo>
                      <a:pt x="8" y="1950"/>
                    </a:lnTo>
                    <a:lnTo>
                      <a:pt x="12" y="1926"/>
                    </a:lnTo>
                    <a:lnTo>
                      <a:pt x="23" y="1904"/>
                    </a:lnTo>
                    <a:lnTo>
                      <a:pt x="37" y="1885"/>
                    </a:lnTo>
                    <a:lnTo>
                      <a:pt x="171" y="1753"/>
                    </a:lnTo>
                    <a:lnTo>
                      <a:pt x="470" y="1453"/>
                    </a:lnTo>
                    <a:lnTo>
                      <a:pt x="477" y="1447"/>
                    </a:lnTo>
                    <a:lnTo>
                      <a:pt x="785" y="1137"/>
                    </a:lnTo>
                    <a:lnTo>
                      <a:pt x="957" y="965"/>
                    </a:lnTo>
                    <a:lnTo>
                      <a:pt x="934" y="667"/>
                    </a:lnTo>
                    <a:lnTo>
                      <a:pt x="933" y="649"/>
                    </a:lnTo>
                    <a:lnTo>
                      <a:pt x="934" y="613"/>
                    </a:lnTo>
                    <a:lnTo>
                      <a:pt x="940" y="578"/>
                    </a:lnTo>
                    <a:lnTo>
                      <a:pt x="952" y="545"/>
                    </a:lnTo>
                    <a:lnTo>
                      <a:pt x="970" y="514"/>
                    </a:lnTo>
                    <a:lnTo>
                      <a:pt x="994" y="486"/>
                    </a:lnTo>
                    <a:lnTo>
                      <a:pt x="1469" y="12"/>
                    </a:lnTo>
                    <a:lnTo>
                      <a:pt x="1478" y="4"/>
                    </a:lnTo>
                    <a:lnTo>
                      <a:pt x="1488" y="1"/>
                    </a:lnTo>
                    <a:lnTo>
                      <a:pt x="14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05" name="Freeform 142"/>
            <p:cNvSpPr>
              <a:spLocks noEditPoints="1"/>
            </p:cNvSpPr>
            <p:nvPr/>
          </p:nvSpPr>
          <p:spPr bwMode="auto">
            <a:xfrm>
              <a:off x="4915769" y="4210506"/>
              <a:ext cx="381510" cy="380619"/>
            </a:xfrm>
            <a:custGeom>
              <a:avLst/>
              <a:gdLst>
                <a:gd name="T0" fmla="*/ 1921 w 3440"/>
                <a:gd name="T1" fmla="*/ 3131 h 3427"/>
                <a:gd name="T2" fmla="*/ 1744 w 3440"/>
                <a:gd name="T3" fmla="*/ 3235 h 3427"/>
                <a:gd name="T4" fmla="*/ 1561 w 3440"/>
                <a:gd name="T5" fmla="*/ 3225 h 3427"/>
                <a:gd name="T6" fmla="*/ 1664 w 3440"/>
                <a:gd name="T7" fmla="*/ 3278 h 3427"/>
                <a:gd name="T8" fmla="*/ 1898 w 3440"/>
                <a:gd name="T9" fmla="*/ 3306 h 3427"/>
                <a:gd name="T10" fmla="*/ 2120 w 3440"/>
                <a:gd name="T11" fmla="*/ 3161 h 3427"/>
                <a:gd name="T12" fmla="*/ 310 w 3440"/>
                <a:gd name="T13" fmla="*/ 1242 h 3427"/>
                <a:gd name="T14" fmla="*/ 268 w 3440"/>
                <a:gd name="T15" fmla="*/ 1280 h 3427"/>
                <a:gd name="T16" fmla="*/ 136 w 3440"/>
                <a:gd name="T17" fmla="*/ 1477 h 3427"/>
                <a:gd name="T18" fmla="*/ 159 w 3440"/>
                <a:gd name="T19" fmla="*/ 1706 h 3427"/>
                <a:gd name="T20" fmla="*/ 237 w 3440"/>
                <a:gd name="T21" fmla="*/ 1850 h 3427"/>
                <a:gd name="T22" fmla="*/ 213 w 3440"/>
                <a:gd name="T23" fmla="*/ 1662 h 3427"/>
                <a:gd name="T24" fmla="*/ 267 w 3440"/>
                <a:gd name="T25" fmla="*/ 1509 h 3427"/>
                <a:gd name="T26" fmla="*/ 418 w 3440"/>
                <a:gd name="T27" fmla="*/ 1425 h 3427"/>
                <a:gd name="T28" fmla="*/ 496 w 3440"/>
                <a:gd name="T29" fmla="*/ 1101 h 3427"/>
                <a:gd name="T30" fmla="*/ 768 w 3440"/>
                <a:gd name="T31" fmla="*/ 1404 h 3427"/>
                <a:gd name="T32" fmla="*/ 794 w 3440"/>
                <a:gd name="T33" fmla="*/ 1647 h 3427"/>
                <a:gd name="T34" fmla="*/ 644 w 3440"/>
                <a:gd name="T35" fmla="*/ 1825 h 3427"/>
                <a:gd name="T36" fmla="*/ 681 w 3440"/>
                <a:gd name="T37" fmla="*/ 2064 h 3427"/>
                <a:gd name="T38" fmla="*/ 955 w 3440"/>
                <a:gd name="T39" fmla="*/ 2396 h 3427"/>
                <a:gd name="T40" fmla="*/ 1289 w 3440"/>
                <a:gd name="T41" fmla="*/ 2698 h 3427"/>
                <a:gd name="T42" fmla="*/ 1559 w 3440"/>
                <a:gd name="T43" fmla="*/ 2804 h 3427"/>
                <a:gd name="T44" fmla="*/ 1735 w 3440"/>
                <a:gd name="T45" fmla="*/ 2654 h 3427"/>
                <a:gd name="T46" fmla="*/ 1952 w 3440"/>
                <a:gd name="T47" fmla="*/ 2627 h 3427"/>
                <a:gd name="T48" fmla="*/ 2281 w 3440"/>
                <a:gd name="T49" fmla="*/ 2867 h 3427"/>
                <a:gd name="T50" fmla="*/ 2319 w 3440"/>
                <a:gd name="T51" fmla="*/ 3123 h 3427"/>
                <a:gd name="T52" fmla="*/ 2149 w 3440"/>
                <a:gd name="T53" fmla="*/ 3323 h 3427"/>
                <a:gd name="T54" fmla="*/ 1853 w 3440"/>
                <a:gd name="T55" fmla="*/ 3424 h 3427"/>
                <a:gd name="T56" fmla="*/ 1291 w 3440"/>
                <a:gd name="T57" fmla="*/ 3222 h 3427"/>
                <a:gd name="T58" fmla="*/ 605 w 3440"/>
                <a:gd name="T59" fmla="*/ 2666 h 3427"/>
                <a:gd name="T60" fmla="*/ 130 w 3440"/>
                <a:gd name="T61" fmla="*/ 1991 h 3427"/>
                <a:gd name="T62" fmla="*/ 1 w 3440"/>
                <a:gd name="T63" fmla="*/ 1475 h 3427"/>
                <a:gd name="T64" fmla="*/ 144 w 3440"/>
                <a:gd name="T65" fmla="*/ 1230 h 3427"/>
                <a:gd name="T66" fmla="*/ 354 w 3440"/>
                <a:gd name="T67" fmla="*/ 1084 h 3427"/>
                <a:gd name="T68" fmla="*/ 2736 w 3440"/>
                <a:gd name="T69" fmla="*/ 754 h 3427"/>
                <a:gd name="T70" fmla="*/ 2796 w 3440"/>
                <a:gd name="T71" fmla="*/ 980 h 3427"/>
                <a:gd name="T72" fmla="*/ 3021 w 3440"/>
                <a:gd name="T73" fmla="*/ 922 h 3427"/>
                <a:gd name="T74" fmla="*/ 2963 w 3440"/>
                <a:gd name="T75" fmla="*/ 695 h 3427"/>
                <a:gd name="T76" fmla="*/ 2257 w 3440"/>
                <a:gd name="T77" fmla="*/ 731 h 3427"/>
                <a:gd name="T78" fmla="*/ 2278 w 3440"/>
                <a:gd name="T79" fmla="*/ 964 h 3427"/>
                <a:gd name="T80" fmla="*/ 2510 w 3440"/>
                <a:gd name="T81" fmla="*/ 945 h 3427"/>
                <a:gd name="T82" fmla="*/ 2490 w 3440"/>
                <a:gd name="T83" fmla="*/ 712 h 3427"/>
                <a:gd name="T84" fmla="*/ 1782 w 3440"/>
                <a:gd name="T85" fmla="*/ 712 h 3427"/>
                <a:gd name="T86" fmla="*/ 1762 w 3440"/>
                <a:gd name="T87" fmla="*/ 945 h 3427"/>
                <a:gd name="T88" fmla="*/ 1995 w 3440"/>
                <a:gd name="T89" fmla="*/ 964 h 3427"/>
                <a:gd name="T90" fmla="*/ 2015 w 3440"/>
                <a:gd name="T91" fmla="*/ 731 h 3427"/>
                <a:gd name="T92" fmla="*/ 2626 w 3440"/>
                <a:gd name="T93" fmla="*/ 22 h 3427"/>
                <a:gd name="T94" fmla="*/ 3208 w 3440"/>
                <a:gd name="T95" fmla="*/ 314 h 3427"/>
                <a:gd name="T96" fmla="*/ 3440 w 3440"/>
                <a:gd name="T97" fmla="*/ 838 h 3427"/>
                <a:gd name="T98" fmla="*/ 3208 w 3440"/>
                <a:gd name="T99" fmla="*/ 1361 h 3427"/>
                <a:gd name="T100" fmla="*/ 2626 w 3440"/>
                <a:gd name="T101" fmla="*/ 1653 h 3427"/>
                <a:gd name="T102" fmla="*/ 2065 w 3440"/>
                <a:gd name="T103" fmla="*/ 1778 h 3427"/>
                <a:gd name="T104" fmla="*/ 1577 w 3440"/>
                <a:gd name="T105" fmla="*/ 1882 h 3427"/>
                <a:gd name="T106" fmla="*/ 1642 w 3440"/>
                <a:gd name="T107" fmla="*/ 1433 h 3427"/>
                <a:gd name="T108" fmla="*/ 1338 w 3440"/>
                <a:gd name="T109" fmla="*/ 962 h 3427"/>
                <a:gd name="T110" fmla="*/ 1472 w 3440"/>
                <a:gd name="T111" fmla="*/ 415 h 3427"/>
                <a:gd name="T112" fmla="*/ 1990 w 3440"/>
                <a:gd name="T113" fmla="*/ 60 h 3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40" h="3427">
                  <a:moveTo>
                    <a:pt x="1973" y="3010"/>
                  </a:moveTo>
                  <a:lnTo>
                    <a:pt x="1972" y="3013"/>
                  </a:lnTo>
                  <a:lnTo>
                    <a:pt x="1969" y="3021"/>
                  </a:lnTo>
                  <a:lnTo>
                    <a:pt x="1965" y="3034"/>
                  </a:lnTo>
                  <a:lnTo>
                    <a:pt x="1959" y="3051"/>
                  </a:lnTo>
                  <a:lnTo>
                    <a:pt x="1952" y="3068"/>
                  </a:lnTo>
                  <a:lnTo>
                    <a:pt x="1944" y="3088"/>
                  </a:lnTo>
                  <a:lnTo>
                    <a:pt x="1934" y="3110"/>
                  </a:lnTo>
                  <a:lnTo>
                    <a:pt x="1921" y="3131"/>
                  </a:lnTo>
                  <a:lnTo>
                    <a:pt x="1906" y="3153"/>
                  </a:lnTo>
                  <a:lnTo>
                    <a:pt x="1887" y="3173"/>
                  </a:lnTo>
                  <a:lnTo>
                    <a:pt x="1864" y="3192"/>
                  </a:lnTo>
                  <a:lnTo>
                    <a:pt x="1838" y="3206"/>
                  </a:lnTo>
                  <a:lnTo>
                    <a:pt x="1816" y="3217"/>
                  </a:lnTo>
                  <a:lnTo>
                    <a:pt x="1792" y="3224"/>
                  </a:lnTo>
                  <a:lnTo>
                    <a:pt x="1776" y="3228"/>
                  </a:lnTo>
                  <a:lnTo>
                    <a:pt x="1760" y="3231"/>
                  </a:lnTo>
                  <a:lnTo>
                    <a:pt x="1744" y="3235"/>
                  </a:lnTo>
                  <a:lnTo>
                    <a:pt x="1719" y="3237"/>
                  </a:lnTo>
                  <a:lnTo>
                    <a:pt x="1695" y="3238"/>
                  </a:lnTo>
                  <a:lnTo>
                    <a:pt x="1673" y="3238"/>
                  </a:lnTo>
                  <a:lnTo>
                    <a:pt x="1651" y="3237"/>
                  </a:lnTo>
                  <a:lnTo>
                    <a:pt x="1625" y="3235"/>
                  </a:lnTo>
                  <a:lnTo>
                    <a:pt x="1602" y="3231"/>
                  </a:lnTo>
                  <a:lnTo>
                    <a:pt x="1583" y="3228"/>
                  </a:lnTo>
                  <a:lnTo>
                    <a:pt x="1570" y="3226"/>
                  </a:lnTo>
                  <a:lnTo>
                    <a:pt x="1561" y="3225"/>
                  </a:lnTo>
                  <a:lnTo>
                    <a:pt x="1557" y="3224"/>
                  </a:lnTo>
                  <a:lnTo>
                    <a:pt x="1559" y="3225"/>
                  </a:lnTo>
                  <a:lnTo>
                    <a:pt x="1564" y="3228"/>
                  </a:lnTo>
                  <a:lnTo>
                    <a:pt x="1571" y="3231"/>
                  </a:lnTo>
                  <a:lnTo>
                    <a:pt x="1580" y="3237"/>
                  </a:lnTo>
                  <a:lnTo>
                    <a:pt x="1597" y="3246"/>
                  </a:lnTo>
                  <a:lnTo>
                    <a:pt x="1618" y="3258"/>
                  </a:lnTo>
                  <a:lnTo>
                    <a:pt x="1643" y="3269"/>
                  </a:lnTo>
                  <a:lnTo>
                    <a:pt x="1664" y="3278"/>
                  </a:lnTo>
                  <a:lnTo>
                    <a:pt x="1688" y="3287"/>
                  </a:lnTo>
                  <a:lnTo>
                    <a:pt x="1713" y="3294"/>
                  </a:lnTo>
                  <a:lnTo>
                    <a:pt x="1740" y="3301"/>
                  </a:lnTo>
                  <a:lnTo>
                    <a:pt x="1759" y="3306"/>
                  </a:lnTo>
                  <a:lnTo>
                    <a:pt x="1778" y="3309"/>
                  </a:lnTo>
                  <a:lnTo>
                    <a:pt x="1799" y="3311"/>
                  </a:lnTo>
                  <a:lnTo>
                    <a:pt x="1832" y="3313"/>
                  </a:lnTo>
                  <a:lnTo>
                    <a:pt x="1865" y="3310"/>
                  </a:lnTo>
                  <a:lnTo>
                    <a:pt x="1898" y="3306"/>
                  </a:lnTo>
                  <a:lnTo>
                    <a:pt x="1932" y="3296"/>
                  </a:lnTo>
                  <a:lnTo>
                    <a:pt x="1963" y="3285"/>
                  </a:lnTo>
                  <a:lnTo>
                    <a:pt x="1994" y="3269"/>
                  </a:lnTo>
                  <a:lnTo>
                    <a:pt x="2021" y="3252"/>
                  </a:lnTo>
                  <a:lnTo>
                    <a:pt x="2046" y="3234"/>
                  </a:lnTo>
                  <a:lnTo>
                    <a:pt x="2069" y="3215"/>
                  </a:lnTo>
                  <a:lnTo>
                    <a:pt x="2089" y="3196"/>
                  </a:lnTo>
                  <a:lnTo>
                    <a:pt x="2106" y="3178"/>
                  </a:lnTo>
                  <a:lnTo>
                    <a:pt x="2120" y="3161"/>
                  </a:lnTo>
                  <a:lnTo>
                    <a:pt x="2133" y="3148"/>
                  </a:lnTo>
                  <a:lnTo>
                    <a:pt x="2142" y="3135"/>
                  </a:lnTo>
                  <a:lnTo>
                    <a:pt x="2149" y="3127"/>
                  </a:lnTo>
                  <a:lnTo>
                    <a:pt x="2155" y="3120"/>
                  </a:lnTo>
                  <a:lnTo>
                    <a:pt x="2158" y="3117"/>
                  </a:lnTo>
                  <a:lnTo>
                    <a:pt x="2159" y="3114"/>
                  </a:lnTo>
                  <a:lnTo>
                    <a:pt x="1973" y="3010"/>
                  </a:lnTo>
                  <a:close/>
                  <a:moveTo>
                    <a:pt x="311" y="1242"/>
                  </a:moveTo>
                  <a:lnTo>
                    <a:pt x="310" y="1242"/>
                  </a:lnTo>
                  <a:lnTo>
                    <a:pt x="309" y="1244"/>
                  </a:lnTo>
                  <a:lnTo>
                    <a:pt x="306" y="1246"/>
                  </a:lnTo>
                  <a:lnTo>
                    <a:pt x="304" y="1248"/>
                  </a:lnTo>
                  <a:lnTo>
                    <a:pt x="302" y="1250"/>
                  </a:lnTo>
                  <a:lnTo>
                    <a:pt x="300" y="1252"/>
                  </a:lnTo>
                  <a:lnTo>
                    <a:pt x="297" y="1255"/>
                  </a:lnTo>
                  <a:lnTo>
                    <a:pt x="293" y="1258"/>
                  </a:lnTo>
                  <a:lnTo>
                    <a:pt x="281" y="1267"/>
                  </a:lnTo>
                  <a:lnTo>
                    <a:pt x="268" y="1280"/>
                  </a:lnTo>
                  <a:lnTo>
                    <a:pt x="252" y="1295"/>
                  </a:lnTo>
                  <a:lnTo>
                    <a:pt x="235" y="1311"/>
                  </a:lnTo>
                  <a:lnTo>
                    <a:pt x="215" y="1332"/>
                  </a:lnTo>
                  <a:lnTo>
                    <a:pt x="196" y="1355"/>
                  </a:lnTo>
                  <a:lnTo>
                    <a:pt x="177" y="1381"/>
                  </a:lnTo>
                  <a:lnTo>
                    <a:pt x="161" y="1412"/>
                  </a:lnTo>
                  <a:lnTo>
                    <a:pt x="151" y="1432"/>
                  </a:lnTo>
                  <a:lnTo>
                    <a:pt x="143" y="1454"/>
                  </a:lnTo>
                  <a:lnTo>
                    <a:pt x="136" y="1477"/>
                  </a:lnTo>
                  <a:lnTo>
                    <a:pt x="131" y="1500"/>
                  </a:lnTo>
                  <a:lnTo>
                    <a:pt x="128" y="1523"/>
                  </a:lnTo>
                  <a:lnTo>
                    <a:pt x="127" y="1546"/>
                  </a:lnTo>
                  <a:lnTo>
                    <a:pt x="127" y="1569"/>
                  </a:lnTo>
                  <a:lnTo>
                    <a:pt x="129" y="1591"/>
                  </a:lnTo>
                  <a:lnTo>
                    <a:pt x="132" y="1612"/>
                  </a:lnTo>
                  <a:lnTo>
                    <a:pt x="139" y="1642"/>
                  </a:lnTo>
                  <a:lnTo>
                    <a:pt x="146" y="1672"/>
                  </a:lnTo>
                  <a:lnTo>
                    <a:pt x="159" y="1706"/>
                  </a:lnTo>
                  <a:lnTo>
                    <a:pt x="173" y="1739"/>
                  </a:lnTo>
                  <a:lnTo>
                    <a:pt x="187" y="1767"/>
                  </a:lnTo>
                  <a:lnTo>
                    <a:pt x="200" y="1791"/>
                  </a:lnTo>
                  <a:lnTo>
                    <a:pt x="213" y="1812"/>
                  </a:lnTo>
                  <a:lnTo>
                    <a:pt x="222" y="1827"/>
                  </a:lnTo>
                  <a:lnTo>
                    <a:pt x="228" y="1837"/>
                  </a:lnTo>
                  <a:lnTo>
                    <a:pt x="232" y="1844"/>
                  </a:lnTo>
                  <a:lnTo>
                    <a:pt x="236" y="1848"/>
                  </a:lnTo>
                  <a:lnTo>
                    <a:pt x="237" y="1850"/>
                  </a:lnTo>
                  <a:lnTo>
                    <a:pt x="236" y="1847"/>
                  </a:lnTo>
                  <a:lnTo>
                    <a:pt x="234" y="1838"/>
                  </a:lnTo>
                  <a:lnTo>
                    <a:pt x="230" y="1824"/>
                  </a:lnTo>
                  <a:lnTo>
                    <a:pt x="227" y="1805"/>
                  </a:lnTo>
                  <a:lnTo>
                    <a:pt x="222" y="1782"/>
                  </a:lnTo>
                  <a:lnTo>
                    <a:pt x="219" y="1756"/>
                  </a:lnTo>
                  <a:lnTo>
                    <a:pt x="215" y="1727"/>
                  </a:lnTo>
                  <a:lnTo>
                    <a:pt x="214" y="1695"/>
                  </a:lnTo>
                  <a:lnTo>
                    <a:pt x="213" y="1662"/>
                  </a:lnTo>
                  <a:lnTo>
                    <a:pt x="216" y="1636"/>
                  </a:lnTo>
                  <a:lnTo>
                    <a:pt x="219" y="1611"/>
                  </a:lnTo>
                  <a:lnTo>
                    <a:pt x="223" y="1595"/>
                  </a:lnTo>
                  <a:lnTo>
                    <a:pt x="227" y="1580"/>
                  </a:lnTo>
                  <a:lnTo>
                    <a:pt x="232" y="1564"/>
                  </a:lnTo>
                  <a:lnTo>
                    <a:pt x="239" y="1551"/>
                  </a:lnTo>
                  <a:lnTo>
                    <a:pt x="246" y="1537"/>
                  </a:lnTo>
                  <a:lnTo>
                    <a:pt x="253" y="1524"/>
                  </a:lnTo>
                  <a:lnTo>
                    <a:pt x="267" y="1509"/>
                  </a:lnTo>
                  <a:lnTo>
                    <a:pt x="280" y="1494"/>
                  </a:lnTo>
                  <a:lnTo>
                    <a:pt x="295" y="1483"/>
                  </a:lnTo>
                  <a:lnTo>
                    <a:pt x="311" y="1472"/>
                  </a:lnTo>
                  <a:lnTo>
                    <a:pt x="326" y="1463"/>
                  </a:lnTo>
                  <a:lnTo>
                    <a:pt x="342" y="1455"/>
                  </a:lnTo>
                  <a:lnTo>
                    <a:pt x="372" y="1443"/>
                  </a:lnTo>
                  <a:lnTo>
                    <a:pt x="398" y="1433"/>
                  </a:lnTo>
                  <a:lnTo>
                    <a:pt x="410" y="1428"/>
                  </a:lnTo>
                  <a:lnTo>
                    <a:pt x="418" y="1425"/>
                  </a:lnTo>
                  <a:lnTo>
                    <a:pt x="421" y="1424"/>
                  </a:lnTo>
                  <a:lnTo>
                    <a:pt x="423" y="1423"/>
                  </a:lnTo>
                  <a:lnTo>
                    <a:pt x="425" y="1422"/>
                  </a:lnTo>
                  <a:lnTo>
                    <a:pt x="425" y="1422"/>
                  </a:lnTo>
                  <a:lnTo>
                    <a:pt x="311" y="1242"/>
                  </a:lnTo>
                  <a:close/>
                  <a:moveTo>
                    <a:pt x="409" y="1078"/>
                  </a:moveTo>
                  <a:lnTo>
                    <a:pt x="437" y="1081"/>
                  </a:lnTo>
                  <a:lnTo>
                    <a:pt x="466" y="1089"/>
                  </a:lnTo>
                  <a:lnTo>
                    <a:pt x="496" y="1101"/>
                  </a:lnTo>
                  <a:lnTo>
                    <a:pt x="526" y="1118"/>
                  </a:lnTo>
                  <a:lnTo>
                    <a:pt x="559" y="1141"/>
                  </a:lnTo>
                  <a:lnTo>
                    <a:pt x="591" y="1168"/>
                  </a:lnTo>
                  <a:lnTo>
                    <a:pt x="624" y="1203"/>
                  </a:lnTo>
                  <a:lnTo>
                    <a:pt x="659" y="1243"/>
                  </a:lnTo>
                  <a:lnTo>
                    <a:pt x="693" y="1287"/>
                  </a:lnTo>
                  <a:lnTo>
                    <a:pt x="723" y="1329"/>
                  </a:lnTo>
                  <a:lnTo>
                    <a:pt x="747" y="1368"/>
                  </a:lnTo>
                  <a:lnTo>
                    <a:pt x="768" y="1404"/>
                  </a:lnTo>
                  <a:lnTo>
                    <a:pt x="785" y="1438"/>
                  </a:lnTo>
                  <a:lnTo>
                    <a:pt x="797" y="1470"/>
                  </a:lnTo>
                  <a:lnTo>
                    <a:pt x="807" y="1499"/>
                  </a:lnTo>
                  <a:lnTo>
                    <a:pt x="812" y="1528"/>
                  </a:lnTo>
                  <a:lnTo>
                    <a:pt x="814" y="1555"/>
                  </a:lnTo>
                  <a:lnTo>
                    <a:pt x="813" y="1579"/>
                  </a:lnTo>
                  <a:lnTo>
                    <a:pt x="810" y="1603"/>
                  </a:lnTo>
                  <a:lnTo>
                    <a:pt x="804" y="1626"/>
                  </a:lnTo>
                  <a:lnTo>
                    <a:pt x="794" y="1647"/>
                  </a:lnTo>
                  <a:lnTo>
                    <a:pt x="784" y="1668"/>
                  </a:lnTo>
                  <a:lnTo>
                    <a:pt x="771" y="1687"/>
                  </a:lnTo>
                  <a:lnTo>
                    <a:pt x="757" y="1707"/>
                  </a:lnTo>
                  <a:lnTo>
                    <a:pt x="740" y="1727"/>
                  </a:lnTo>
                  <a:lnTo>
                    <a:pt x="722" y="1746"/>
                  </a:lnTo>
                  <a:lnTo>
                    <a:pt x="705" y="1765"/>
                  </a:lnTo>
                  <a:lnTo>
                    <a:pt x="685" y="1785"/>
                  </a:lnTo>
                  <a:lnTo>
                    <a:pt x="665" y="1804"/>
                  </a:lnTo>
                  <a:lnTo>
                    <a:pt x="644" y="1825"/>
                  </a:lnTo>
                  <a:lnTo>
                    <a:pt x="630" y="1843"/>
                  </a:lnTo>
                  <a:lnTo>
                    <a:pt x="621" y="1864"/>
                  </a:lnTo>
                  <a:lnTo>
                    <a:pt x="617" y="1887"/>
                  </a:lnTo>
                  <a:lnTo>
                    <a:pt x="618" y="1912"/>
                  </a:lnTo>
                  <a:lnTo>
                    <a:pt x="622" y="1939"/>
                  </a:lnTo>
                  <a:lnTo>
                    <a:pt x="632" y="1968"/>
                  </a:lnTo>
                  <a:lnTo>
                    <a:pt x="644" y="1999"/>
                  </a:lnTo>
                  <a:lnTo>
                    <a:pt x="661" y="2031"/>
                  </a:lnTo>
                  <a:lnTo>
                    <a:pt x="681" y="2064"/>
                  </a:lnTo>
                  <a:lnTo>
                    <a:pt x="703" y="2099"/>
                  </a:lnTo>
                  <a:lnTo>
                    <a:pt x="728" y="2134"/>
                  </a:lnTo>
                  <a:lnTo>
                    <a:pt x="756" y="2171"/>
                  </a:lnTo>
                  <a:lnTo>
                    <a:pt x="785" y="2208"/>
                  </a:lnTo>
                  <a:lnTo>
                    <a:pt x="816" y="2245"/>
                  </a:lnTo>
                  <a:lnTo>
                    <a:pt x="850" y="2283"/>
                  </a:lnTo>
                  <a:lnTo>
                    <a:pt x="884" y="2320"/>
                  </a:lnTo>
                  <a:lnTo>
                    <a:pt x="919" y="2358"/>
                  </a:lnTo>
                  <a:lnTo>
                    <a:pt x="955" y="2396"/>
                  </a:lnTo>
                  <a:lnTo>
                    <a:pt x="991" y="2433"/>
                  </a:lnTo>
                  <a:lnTo>
                    <a:pt x="1029" y="2470"/>
                  </a:lnTo>
                  <a:lnTo>
                    <a:pt x="1065" y="2505"/>
                  </a:lnTo>
                  <a:lnTo>
                    <a:pt x="1103" y="2541"/>
                  </a:lnTo>
                  <a:lnTo>
                    <a:pt x="1141" y="2575"/>
                  </a:lnTo>
                  <a:lnTo>
                    <a:pt x="1179" y="2609"/>
                  </a:lnTo>
                  <a:lnTo>
                    <a:pt x="1215" y="2640"/>
                  </a:lnTo>
                  <a:lnTo>
                    <a:pt x="1253" y="2669"/>
                  </a:lnTo>
                  <a:lnTo>
                    <a:pt x="1289" y="2698"/>
                  </a:lnTo>
                  <a:lnTo>
                    <a:pt x="1325" y="2723"/>
                  </a:lnTo>
                  <a:lnTo>
                    <a:pt x="1359" y="2745"/>
                  </a:lnTo>
                  <a:lnTo>
                    <a:pt x="1393" y="2764"/>
                  </a:lnTo>
                  <a:lnTo>
                    <a:pt x="1425" y="2780"/>
                  </a:lnTo>
                  <a:lnTo>
                    <a:pt x="1455" y="2794"/>
                  </a:lnTo>
                  <a:lnTo>
                    <a:pt x="1484" y="2802"/>
                  </a:lnTo>
                  <a:lnTo>
                    <a:pt x="1512" y="2807"/>
                  </a:lnTo>
                  <a:lnTo>
                    <a:pt x="1537" y="2808"/>
                  </a:lnTo>
                  <a:lnTo>
                    <a:pt x="1559" y="2804"/>
                  </a:lnTo>
                  <a:lnTo>
                    <a:pt x="1580" y="2795"/>
                  </a:lnTo>
                  <a:lnTo>
                    <a:pt x="1598" y="2781"/>
                  </a:lnTo>
                  <a:lnTo>
                    <a:pt x="1618" y="2760"/>
                  </a:lnTo>
                  <a:lnTo>
                    <a:pt x="1639" y="2740"/>
                  </a:lnTo>
                  <a:lnTo>
                    <a:pt x="1657" y="2721"/>
                  </a:lnTo>
                  <a:lnTo>
                    <a:pt x="1677" y="2702"/>
                  </a:lnTo>
                  <a:lnTo>
                    <a:pt x="1696" y="2685"/>
                  </a:lnTo>
                  <a:lnTo>
                    <a:pt x="1716" y="2668"/>
                  </a:lnTo>
                  <a:lnTo>
                    <a:pt x="1735" y="2654"/>
                  </a:lnTo>
                  <a:lnTo>
                    <a:pt x="1755" y="2641"/>
                  </a:lnTo>
                  <a:lnTo>
                    <a:pt x="1775" y="2630"/>
                  </a:lnTo>
                  <a:lnTo>
                    <a:pt x="1797" y="2621"/>
                  </a:lnTo>
                  <a:lnTo>
                    <a:pt x="1820" y="2615"/>
                  </a:lnTo>
                  <a:lnTo>
                    <a:pt x="1843" y="2611"/>
                  </a:lnTo>
                  <a:lnTo>
                    <a:pt x="1868" y="2611"/>
                  </a:lnTo>
                  <a:lnTo>
                    <a:pt x="1894" y="2613"/>
                  </a:lnTo>
                  <a:lnTo>
                    <a:pt x="1922" y="2618"/>
                  </a:lnTo>
                  <a:lnTo>
                    <a:pt x="1952" y="2627"/>
                  </a:lnTo>
                  <a:lnTo>
                    <a:pt x="1984" y="2640"/>
                  </a:lnTo>
                  <a:lnTo>
                    <a:pt x="2018" y="2656"/>
                  </a:lnTo>
                  <a:lnTo>
                    <a:pt x="2055" y="2677"/>
                  </a:lnTo>
                  <a:lnTo>
                    <a:pt x="2093" y="2702"/>
                  </a:lnTo>
                  <a:lnTo>
                    <a:pt x="2134" y="2731"/>
                  </a:lnTo>
                  <a:lnTo>
                    <a:pt x="2179" y="2765"/>
                  </a:lnTo>
                  <a:lnTo>
                    <a:pt x="2219" y="2800"/>
                  </a:lnTo>
                  <a:lnTo>
                    <a:pt x="2253" y="2834"/>
                  </a:lnTo>
                  <a:lnTo>
                    <a:pt x="2281" y="2867"/>
                  </a:lnTo>
                  <a:lnTo>
                    <a:pt x="2304" y="2899"/>
                  </a:lnTo>
                  <a:lnTo>
                    <a:pt x="2320" y="2930"/>
                  </a:lnTo>
                  <a:lnTo>
                    <a:pt x="2332" y="2960"/>
                  </a:lnTo>
                  <a:lnTo>
                    <a:pt x="2339" y="2989"/>
                  </a:lnTo>
                  <a:lnTo>
                    <a:pt x="2342" y="3017"/>
                  </a:lnTo>
                  <a:lnTo>
                    <a:pt x="2341" y="3044"/>
                  </a:lnTo>
                  <a:lnTo>
                    <a:pt x="2337" y="3072"/>
                  </a:lnTo>
                  <a:lnTo>
                    <a:pt x="2330" y="3098"/>
                  </a:lnTo>
                  <a:lnTo>
                    <a:pt x="2319" y="3123"/>
                  </a:lnTo>
                  <a:lnTo>
                    <a:pt x="2306" y="3148"/>
                  </a:lnTo>
                  <a:lnTo>
                    <a:pt x="2290" y="3172"/>
                  </a:lnTo>
                  <a:lnTo>
                    <a:pt x="2274" y="3195"/>
                  </a:lnTo>
                  <a:lnTo>
                    <a:pt x="2254" y="3218"/>
                  </a:lnTo>
                  <a:lnTo>
                    <a:pt x="2234" y="3240"/>
                  </a:lnTo>
                  <a:lnTo>
                    <a:pt x="2213" y="3262"/>
                  </a:lnTo>
                  <a:lnTo>
                    <a:pt x="2192" y="3283"/>
                  </a:lnTo>
                  <a:lnTo>
                    <a:pt x="2170" y="3304"/>
                  </a:lnTo>
                  <a:lnTo>
                    <a:pt x="2149" y="3323"/>
                  </a:lnTo>
                  <a:lnTo>
                    <a:pt x="2129" y="3343"/>
                  </a:lnTo>
                  <a:lnTo>
                    <a:pt x="2109" y="3363"/>
                  </a:lnTo>
                  <a:lnTo>
                    <a:pt x="2086" y="3383"/>
                  </a:lnTo>
                  <a:lnTo>
                    <a:pt x="2057" y="3399"/>
                  </a:lnTo>
                  <a:lnTo>
                    <a:pt x="2024" y="3411"/>
                  </a:lnTo>
                  <a:lnTo>
                    <a:pt x="1988" y="3419"/>
                  </a:lnTo>
                  <a:lnTo>
                    <a:pt x="1947" y="3425"/>
                  </a:lnTo>
                  <a:lnTo>
                    <a:pt x="1902" y="3427"/>
                  </a:lnTo>
                  <a:lnTo>
                    <a:pt x="1853" y="3424"/>
                  </a:lnTo>
                  <a:lnTo>
                    <a:pt x="1802" y="3417"/>
                  </a:lnTo>
                  <a:lnTo>
                    <a:pt x="1747" y="3408"/>
                  </a:lnTo>
                  <a:lnTo>
                    <a:pt x="1690" y="3393"/>
                  </a:lnTo>
                  <a:lnTo>
                    <a:pt x="1629" y="3376"/>
                  </a:lnTo>
                  <a:lnTo>
                    <a:pt x="1566" y="3353"/>
                  </a:lnTo>
                  <a:lnTo>
                    <a:pt x="1500" y="3326"/>
                  </a:lnTo>
                  <a:lnTo>
                    <a:pt x="1432" y="3296"/>
                  </a:lnTo>
                  <a:lnTo>
                    <a:pt x="1362" y="3261"/>
                  </a:lnTo>
                  <a:lnTo>
                    <a:pt x="1291" y="3222"/>
                  </a:lnTo>
                  <a:lnTo>
                    <a:pt x="1218" y="3178"/>
                  </a:lnTo>
                  <a:lnTo>
                    <a:pt x="1144" y="3130"/>
                  </a:lnTo>
                  <a:lnTo>
                    <a:pt x="1068" y="3078"/>
                  </a:lnTo>
                  <a:lnTo>
                    <a:pt x="991" y="3020"/>
                  </a:lnTo>
                  <a:lnTo>
                    <a:pt x="914" y="2959"/>
                  </a:lnTo>
                  <a:lnTo>
                    <a:pt x="836" y="2892"/>
                  </a:lnTo>
                  <a:lnTo>
                    <a:pt x="759" y="2821"/>
                  </a:lnTo>
                  <a:lnTo>
                    <a:pt x="680" y="2745"/>
                  </a:lnTo>
                  <a:lnTo>
                    <a:pt x="605" y="2666"/>
                  </a:lnTo>
                  <a:lnTo>
                    <a:pt x="534" y="2588"/>
                  </a:lnTo>
                  <a:lnTo>
                    <a:pt x="467" y="2511"/>
                  </a:lnTo>
                  <a:lnTo>
                    <a:pt x="406" y="2433"/>
                  </a:lnTo>
                  <a:lnTo>
                    <a:pt x="348" y="2356"/>
                  </a:lnTo>
                  <a:lnTo>
                    <a:pt x="296" y="2281"/>
                  </a:lnTo>
                  <a:lnTo>
                    <a:pt x="248" y="2206"/>
                  </a:lnTo>
                  <a:lnTo>
                    <a:pt x="204" y="2132"/>
                  </a:lnTo>
                  <a:lnTo>
                    <a:pt x="165" y="2061"/>
                  </a:lnTo>
                  <a:lnTo>
                    <a:pt x="130" y="1991"/>
                  </a:lnTo>
                  <a:lnTo>
                    <a:pt x="100" y="1923"/>
                  </a:lnTo>
                  <a:lnTo>
                    <a:pt x="73" y="1858"/>
                  </a:lnTo>
                  <a:lnTo>
                    <a:pt x="51" y="1794"/>
                  </a:lnTo>
                  <a:lnTo>
                    <a:pt x="33" y="1733"/>
                  </a:lnTo>
                  <a:lnTo>
                    <a:pt x="19" y="1675"/>
                  </a:lnTo>
                  <a:lnTo>
                    <a:pt x="8" y="1620"/>
                  </a:lnTo>
                  <a:lnTo>
                    <a:pt x="2" y="1568"/>
                  </a:lnTo>
                  <a:lnTo>
                    <a:pt x="0" y="1520"/>
                  </a:lnTo>
                  <a:lnTo>
                    <a:pt x="1" y="1475"/>
                  </a:lnTo>
                  <a:lnTo>
                    <a:pt x="6" y="1435"/>
                  </a:lnTo>
                  <a:lnTo>
                    <a:pt x="16" y="1398"/>
                  </a:lnTo>
                  <a:lnTo>
                    <a:pt x="28" y="1365"/>
                  </a:lnTo>
                  <a:lnTo>
                    <a:pt x="44" y="1336"/>
                  </a:lnTo>
                  <a:lnTo>
                    <a:pt x="64" y="1312"/>
                  </a:lnTo>
                  <a:lnTo>
                    <a:pt x="82" y="1292"/>
                  </a:lnTo>
                  <a:lnTo>
                    <a:pt x="102" y="1273"/>
                  </a:lnTo>
                  <a:lnTo>
                    <a:pt x="123" y="1251"/>
                  </a:lnTo>
                  <a:lnTo>
                    <a:pt x="144" y="1230"/>
                  </a:lnTo>
                  <a:lnTo>
                    <a:pt x="165" y="1208"/>
                  </a:lnTo>
                  <a:lnTo>
                    <a:pt x="187" y="1187"/>
                  </a:lnTo>
                  <a:lnTo>
                    <a:pt x="208" y="1167"/>
                  </a:lnTo>
                  <a:lnTo>
                    <a:pt x="231" y="1148"/>
                  </a:lnTo>
                  <a:lnTo>
                    <a:pt x="254" y="1132"/>
                  </a:lnTo>
                  <a:lnTo>
                    <a:pt x="278" y="1116"/>
                  </a:lnTo>
                  <a:lnTo>
                    <a:pt x="303" y="1102"/>
                  </a:lnTo>
                  <a:lnTo>
                    <a:pt x="328" y="1092"/>
                  </a:lnTo>
                  <a:lnTo>
                    <a:pt x="354" y="1084"/>
                  </a:lnTo>
                  <a:lnTo>
                    <a:pt x="380" y="1079"/>
                  </a:lnTo>
                  <a:lnTo>
                    <a:pt x="409" y="1078"/>
                  </a:lnTo>
                  <a:close/>
                  <a:moveTo>
                    <a:pt x="2879" y="672"/>
                  </a:moveTo>
                  <a:lnTo>
                    <a:pt x="2849" y="675"/>
                  </a:lnTo>
                  <a:lnTo>
                    <a:pt x="2821" y="682"/>
                  </a:lnTo>
                  <a:lnTo>
                    <a:pt x="2796" y="695"/>
                  </a:lnTo>
                  <a:lnTo>
                    <a:pt x="2773" y="712"/>
                  </a:lnTo>
                  <a:lnTo>
                    <a:pt x="2753" y="731"/>
                  </a:lnTo>
                  <a:lnTo>
                    <a:pt x="2736" y="754"/>
                  </a:lnTo>
                  <a:lnTo>
                    <a:pt x="2724" y="780"/>
                  </a:lnTo>
                  <a:lnTo>
                    <a:pt x="2717" y="808"/>
                  </a:lnTo>
                  <a:lnTo>
                    <a:pt x="2713" y="838"/>
                  </a:lnTo>
                  <a:lnTo>
                    <a:pt x="2717" y="867"/>
                  </a:lnTo>
                  <a:lnTo>
                    <a:pt x="2724" y="895"/>
                  </a:lnTo>
                  <a:lnTo>
                    <a:pt x="2736" y="922"/>
                  </a:lnTo>
                  <a:lnTo>
                    <a:pt x="2753" y="945"/>
                  </a:lnTo>
                  <a:lnTo>
                    <a:pt x="2773" y="964"/>
                  </a:lnTo>
                  <a:lnTo>
                    <a:pt x="2796" y="980"/>
                  </a:lnTo>
                  <a:lnTo>
                    <a:pt x="2821" y="993"/>
                  </a:lnTo>
                  <a:lnTo>
                    <a:pt x="2849" y="1000"/>
                  </a:lnTo>
                  <a:lnTo>
                    <a:pt x="2879" y="1003"/>
                  </a:lnTo>
                  <a:lnTo>
                    <a:pt x="2908" y="1000"/>
                  </a:lnTo>
                  <a:lnTo>
                    <a:pt x="2937" y="993"/>
                  </a:lnTo>
                  <a:lnTo>
                    <a:pt x="2963" y="980"/>
                  </a:lnTo>
                  <a:lnTo>
                    <a:pt x="2986" y="964"/>
                  </a:lnTo>
                  <a:lnTo>
                    <a:pt x="3005" y="945"/>
                  </a:lnTo>
                  <a:lnTo>
                    <a:pt x="3021" y="922"/>
                  </a:lnTo>
                  <a:lnTo>
                    <a:pt x="3033" y="895"/>
                  </a:lnTo>
                  <a:lnTo>
                    <a:pt x="3041" y="867"/>
                  </a:lnTo>
                  <a:lnTo>
                    <a:pt x="3044" y="838"/>
                  </a:lnTo>
                  <a:lnTo>
                    <a:pt x="3041" y="808"/>
                  </a:lnTo>
                  <a:lnTo>
                    <a:pt x="3033" y="780"/>
                  </a:lnTo>
                  <a:lnTo>
                    <a:pt x="3021" y="754"/>
                  </a:lnTo>
                  <a:lnTo>
                    <a:pt x="3005" y="731"/>
                  </a:lnTo>
                  <a:lnTo>
                    <a:pt x="2986" y="712"/>
                  </a:lnTo>
                  <a:lnTo>
                    <a:pt x="2963" y="695"/>
                  </a:lnTo>
                  <a:lnTo>
                    <a:pt x="2937" y="682"/>
                  </a:lnTo>
                  <a:lnTo>
                    <a:pt x="2908" y="675"/>
                  </a:lnTo>
                  <a:lnTo>
                    <a:pt x="2879" y="672"/>
                  </a:lnTo>
                  <a:close/>
                  <a:moveTo>
                    <a:pt x="2384" y="672"/>
                  </a:moveTo>
                  <a:lnTo>
                    <a:pt x="2354" y="675"/>
                  </a:lnTo>
                  <a:lnTo>
                    <a:pt x="2326" y="682"/>
                  </a:lnTo>
                  <a:lnTo>
                    <a:pt x="2301" y="695"/>
                  </a:lnTo>
                  <a:lnTo>
                    <a:pt x="2278" y="712"/>
                  </a:lnTo>
                  <a:lnTo>
                    <a:pt x="2257" y="731"/>
                  </a:lnTo>
                  <a:lnTo>
                    <a:pt x="2241" y="754"/>
                  </a:lnTo>
                  <a:lnTo>
                    <a:pt x="2229" y="780"/>
                  </a:lnTo>
                  <a:lnTo>
                    <a:pt x="2221" y="808"/>
                  </a:lnTo>
                  <a:lnTo>
                    <a:pt x="2218" y="838"/>
                  </a:lnTo>
                  <a:lnTo>
                    <a:pt x="2221" y="867"/>
                  </a:lnTo>
                  <a:lnTo>
                    <a:pt x="2229" y="895"/>
                  </a:lnTo>
                  <a:lnTo>
                    <a:pt x="2241" y="922"/>
                  </a:lnTo>
                  <a:lnTo>
                    <a:pt x="2257" y="945"/>
                  </a:lnTo>
                  <a:lnTo>
                    <a:pt x="2278" y="964"/>
                  </a:lnTo>
                  <a:lnTo>
                    <a:pt x="2301" y="980"/>
                  </a:lnTo>
                  <a:lnTo>
                    <a:pt x="2326" y="993"/>
                  </a:lnTo>
                  <a:lnTo>
                    <a:pt x="2354" y="1000"/>
                  </a:lnTo>
                  <a:lnTo>
                    <a:pt x="2384" y="1003"/>
                  </a:lnTo>
                  <a:lnTo>
                    <a:pt x="2413" y="1000"/>
                  </a:lnTo>
                  <a:lnTo>
                    <a:pt x="2441" y="993"/>
                  </a:lnTo>
                  <a:lnTo>
                    <a:pt x="2466" y="980"/>
                  </a:lnTo>
                  <a:lnTo>
                    <a:pt x="2490" y="964"/>
                  </a:lnTo>
                  <a:lnTo>
                    <a:pt x="2510" y="945"/>
                  </a:lnTo>
                  <a:lnTo>
                    <a:pt x="2526" y="922"/>
                  </a:lnTo>
                  <a:lnTo>
                    <a:pt x="2538" y="895"/>
                  </a:lnTo>
                  <a:lnTo>
                    <a:pt x="2546" y="867"/>
                  </a:lnTo>
                  <a:lnTo>
                    <a:pt x="2549" y="838"/>
                  </a:lnTo>
                  <a:lnTo>
                    <a:pt x="2546" y="808"/>
                  </a:lnTo>
                  <a:lnTo>
                    <a:pt x="2538" y="780"/>
                  </a:lnTo>
                  <a:lnTo>
                    <a:pt x="2526" y="754"/>
                  </a:lnTo>
                  <a:lnTo>
                    <a:pt x="2510" y="731"/>
                  </a:lnTo>
                  <a:lnTo>
                    <a:pt x="2490" y="712"/>
                  </a:lnTo>
                  <a:lnTo>
                    <a:pt x="2466" y="695"/>
                  </a:lnTo>
                  <a:lnTo>
                    <a:pt x="2441" y="682"/>
                  </a:lnTo>
                  <a:lnTo>
                    <a:pt x="2413" y="675"/>
                  </a:lnTo>
                  <a:lnTo>
                    <a:pt x="2384" y="672"/>
                  </a:lnTo>
                  <a:close/>
                  <a:moveTo>
                    <a:pt x="1889" y="672"/>
                  </a:moveTo>
                  <a:lnTo>
                    <a:pt x="1859" y="675"/>
                  </a:lnTo>
                  <a:lnTo>
                    <a:pt x="1830" y="682"/>
                  </a:lnTo>
                  <a:lnTo>
                    <a:pt x="1805" y="695"/>
                  </a:lnTo>
                  <a:lnTo>
                    <a:pt x="1782" y="712"/>
                  </a:lnTo>
                  <a:lnTo>
                    <a:pt x="1762" y="731"/>
                  </a:lnTo>
                  <a:lnTo>
                    <a:pt x="1746" y="754"/>
                  </a:lnTo>
                  <a:lnTo>
                    <a:pt x="1734" y="780"/>
                  </a:lnTo>
                  <a:lnTo>
                    <a:pt x="1726" y="808"/>
                  </a:lnTo>
                  <a:lnTo>
                    <a:pt x="1723" y="838"/>
                  </a:lnTo>
                  <a:lnTo>
                    <a:pt x="1726" y="867"/>
                  </a:lnTo>
                  <a:lnTo>
                    <a:pt x="1734" y="895"/>
                  </a:lnTo>
                  <a:lnTo>
                    <a:pt x="1746" y="922"/>
                  </a:lnTo>
                  <a:lnTo>
                    <a:pt x="1762" y="945"/>
                  </a:lnTo>
                  <a:lnTo>
                    <a:pt x="1782" y="964"/>
                  </a:lnTo>
                  <a:lnTo>
                    <a:pt x="1805" y="980"/>
                  </a:lnTo>
                  <a:lnTo>
                    <a:pt x="1830" y="993"/>
                  </a:lnTo>
                  <a:lnTo>
                    <a:pt x="1859" y="1000"/>
                  </a:lnTo>
                  <a:lnTo>
                    <a:pt x="1889" y="1003"/>
                  </a:lnTo>
                  <a:lnTo>
                    <a:pt x="1918" y="1000"/>
                  </a:lnTo>
                  <a:lnTo>
                    <a:pt x="1946" y="993"/>
                  </a:lnTo>
                  <a:lnTo>
                    <a:pt x="1971" y="980"/>
                  </a:lnTo>
                  <a:lnTo>
                    <a:pt x="1995" y="964"/>
                  </a:lnTo>
                  <a:lnTo>
                    <a:pt x="2015" y="945"/>
                  </a:lnTo>
                  <a:lnTo>
                    <a:pt x="2031" y="922"/>
                  </a:lnTo>
                  <a:lnTo>
                    <a:pt x="2043" y="895"/>
                  </a:lnTo>
                  <a:lnTo>
                    <a:pt x="2050" y="867"/>
                  </a:lnTo>
                  <a:lnTo>
                    <a:pt x="2054" y="838"/>
                  </a:lnTo>
                  <a:lnTo>
                    <a:pt x="2050" y="808"/>
                  </a:lnTo>
                  <a:lnTo>
                    <a:pt x="2043" y="780"/>
                  </a:lnTo>
                  <a:lnTo>
                    <a:pt x="2031" y="754"/>
                  </a:lnTo>
                  <a:lnTo>
                    <a:pt x="2015" y="731"/>
                  </a:lnTo>
                  <a:lnTo>
                    <a:pt x="1995" y="712"/>
                  </a:lnTo>
                  <a:lnTo>
                    <a:pt x="1971" y="695"/>
                  </a:lnTo>
                  <a:lnTo>
                    <a:pt x="1946" y="682"/>
                  </a:lnTo>
                  <a:lnTo>
                    <a:pt x="1918" y="675"/>
                  </a:lnTo>
                  <a:lnTo>
                    <a:pt x="1889" y="672"/>
                  </a:lnTo>
                  <a:close/>
                  <a:moveTo>
                    <a:pt x="2384" y="0"/>
                  </a:moveTo>
                  <a:lnTo>
                    <a:pt x="2466" y="2"/>
                  </a:lnTo>
                  <a:lnTo>
                    <a:pt x="2547" y="10"/>
                  </a:lnTo>
                  <a:lnTo>
                    <a:pt x="2626" y="22"/>
                  </a:lnTo>
                  <a:lnTo>
                    <a:pt x="2702" y="39"/>
                  </a:lnTo>
                  <a:lnTo>
                    <a:pt x="2777" y="60"/>
                  </a:lnTo>
                  <a:lnTo>
                    <a:pt x="2848" y="85"/>
                  </a:lnTo>
                  <a:lnTo>
                    <a:pt x="2917" y="114"/>
                  </a:lnTo>
                  <a:lnTo>
                    <a:pt x="2982" y="147"/>
                  </a:lnTo>
                  <a:lnTo>
                    <a:pt x="3044" y="184"/>
                  </a:lnTo>
                  <a:lnTo>
                    <a:pt x="3103" y="224"/>
                  </a:lnTo>
                  <a:lnTo>
                    <a:pt x="3158" y="268"/>
                  </a:lnTo>
                  <a:lnTo>
                    <a:pt x="3208" y="314"/>
                  </a:lnTo>
                  <a:lnTo>
                    <a:pt x="3254" y="363"/>
                  </a:lnTo>
                  <a:lnTo>
                    <a:pt x="3296" y="415"/>
                  </a:lnTo>
                  <a:lnTo>
                    <a:pt x="3333" y="469"/>
                  </a:lnTo>
                  <a:lnTo>
                    <a:pt x="3365" y="526"/>
                  </a:lnTo>
                  <a:lnTo>
                    <a:pt x="3391" y="585"/>
                  </a:lnTo>
                  <a:lnTo>
                    <a:pt x="3412" y="646"/>
                  </a:lnTo>
                  <a:lnTo>
                    <a:pt x="3427" y="708"/>
                  </a:lnTo>
                  <a:lnTo>
                    <a:pt x="3437" y="772"/>
                  </a:lnTo>
                  <a:lnTo>
                    <a:pt x="3440" y="838"/>
                  </a:lnTo>
                  <a:lnTo>
                    <a:pt x="3437" y="903"/>
                  </a:lnTo>
                  <a:lnTo>
                    <a:pt x="3427" y="968"/>
                  </a:lnTo>
                  <a:lnTo>
                    <a:pt x="3412" y="1030"/>
                  </a:lnTo>
                  <a:lnTo>
                    <a:pt x="3391" y="1091"/>
                  </a:lnTo>
                  <a:lnTo>
                    <a:pt x="3365" y="1149"/>
                  </a:lnTo>
                  <a:lnTo>
                    <a:pt x="3333" y="1206"/>
                  </a:lnTo>
                  <a:lnTo>
                    <a:pt x="3296" y="1260"/>
                  </a:lnTo>
                  <a:lnTo>
                    <a:pt x="3254" y="1312"/>
                  </a:lnTo>
                  <a:lnTo>
                    <a:pt x="3208" y="1361"/>
                  </a:lnTo>
                  <a:lnTo>
                    <a:pt x="3158" y="1408"/>
                  </a:lnTo>
                  <a:lnTo>
                    <a:pt x="3103" y="1451"/>
                  </a:lnTo>
                  <a:lnTo>
                    <a:pt x="3044" y="1491"/>
                  </a:lnTo>
                  <a:lnTo>
                    <a:pt x="2982" y="1529"/>
                  </a:lnTo>
                  <a:lnTo>
                    <a:pt x="2917" y="1561"/>
                  </a:lnTo>
                  <a:lnTo>
                    <a:pt x="2848" y="1590"/>
                  </a:lnTo>
                  <a:lnTo>
                    <a:pt x="2777" y="1615"/>
                  </a:lnTo>
                  <a:lnTo>
                    <a:pt x="2702" y="1636"/>
                  </a:lnTo>
                  <a:lnTo>
                    <a:pt x="2626" y="1653"/>
                  </a:lnTo>
                  <a:lnTo>
                    <a:pt x="2547" y="1665"/>
                  </a:lnTo>
                  <a:lnTo>
                    <a:pt x="2466" y="1673"/>
                  </a:lnTo>
                  <a:lnTo>
                    <a:pt x="2384" y="1676"/>
                  </a:lnTo>
                  <a:lnTo>
                    <a:pt x="2326" y="1674"/>
                  </a:lnTo>
                  <a:lnTo>
                    <a:pt x="2268" y="1670"/>
                  </a:lnTo>
                  <a:lnTo>
                    <a:pt x="2213" y="1663"/>
                  </a:lnTo>
                  <a:lnTo>
                    <a:pt x="2167" y="1706"/>
                  </a:lnTo>
                  <a:lnTo>
                    <a:pt x="2118" y="1744"/>
                  </a:lnTo>
                  <a:lnTo>
                    <a:pt x="2065" y="1778"/>
                  </a:lnTo>
                  <a:lnTo>
                    <a:pt x="2009" y="1810"/>
                  </a:lnTo>
                  <a:lnTo>
                    <a:pt x="1949" y="1836"/>
                  </a:lnTo>
                  <a:lnTo>
                    <a:pt x="1887" y="1860"/>
                  </a:lnTo>
                  <a:lnTo>
                    <a:pt x="1821" y="1880"/>
                  </a:lnTo>
                  <a:lnTo>
                    <a:pt x="1753" y="1895"/>
                  </a:lnTo>
                  <a:lnTo>
                    <a:pt x="1682" y="1909"/>
                  </a:lnTo>
                  <a:lnTo>
                    <a:pt x="1611" y="1919"/>
                  </a:lnTo>
                  <a:lnTo>
                    <a:pt x="1537" y="1927"/>
                  </a:lnTo>
                  <a:lnTo>
                    <a:pt x="1577" y="1882"/>
                  </a:lnTo>
                  <a:lnTo>
                    <a:pt x="1615" y="1833"/>
                  </a:lnTo>
                  <a:lnTo>
                    <a:pt x="1648" y="1781"/>
                  </a:lnTo>
                  <a:lnTo>
                    <a:pt x="1678" y="1728"/>
                  </a:lnTo>
                  <a:lnTo>
                    <a:pt x="1704" y="1673"/>
                  </a:lnTo>
                  <a:lnTo>
                    <a:pt x="1726" y="1617"/>
                  </a:lnTo>
                  <a:lnTo>
                    <a:pt x="1743" y="1563"/>
                  </a:lnTo>
                  <a:lnTo>
                    <a:pt x="1754" y="1510"/>
                  </a:lnTo>
                  <a:lnTo>
                    <a:pt x="1697" y="1473"/>
                  </a:lnTo>
                  <a:lnTo>
                    <a:pt x="1642" y="1433"/>
                  </a:lnTo>
                  <a:lnTo>
                    <a:pt x="1591" y="1391"/>
                  </a:lnTo>
                  <a:lnTo>
                    <a:pt x="1544" y="1345"/>
                  </a:lnTo>
                  <a:lnTo>
                    <a:pt x="1500" y="1297"/>
                  </a:lnTo>
                  <a:lnTo>
                    <a:pt x="1461" y="1246"/>
                  </a:lnTo>
                  <a:lnTo>
                    <a:pt x="1427" y="1193"/>
                  </a:lnTo>
                  <a:lnTo>
                    <a:pt x="1398" y="1138"/>
                  </a:lnTo>
                  <a:lnTo>
                    <a:pt x="1373" y="1081"/>
                  </a:lnTo>
                  <a:lnTo>
                    <a:pt x="1353" y="1023"/>
                  </a:lnTo>
                  <a:lnTo>
                    <a:pt x="1338" y="962"/>
                  </a:lnTo>
                  <a:lnTo>
                    <a:pt x="1330" y="901"/>
                  </a:lnTo>
                  <a:lnTo>
                    <a:pt x="1327" y="838"/>
                  </a:lnTo>
                  <a:lnTo>
                    <a:pt x="1330" y="772"/>
                  </a:lnTo>
                  <a:lnTo>
                    <a:pt x="1340" y="708"/>
                  </a:lnTo>
                  <a:lnTo>
                    <a:pt x="1355" y="646"/>
                  </a:lnTo>
                  <a:lnTo>
                    <a:pt x="1376" y="585"/>
                  </a:lnTo>
                  <a:lnTo>
                    <a:pt x="1403" y="526"/>
                  </a:lnTo>
                  <a:lnTo>
                    <a:pt x="1434" y="469"/>
                  </a:lnTo>
                  <a:lnTo>
                    <a:pt x="1472" y="415"/>
                  </a:lnTo>
                  <a:lnTo>
                    <a:pt x="1513" y="363"/>
                  </a:lnTo>
                  <a:lnTo>
                    <a:pt x="1559" y="314"/>
                  </a:lnTo>
                  <a:lnTo>
                    <a:pt x="1610" y="268"/>
                  </a:lnTo>
                  <a:lnTo>
                    <a:pt x="1665" y="224"/>
                  </a:lnTo>
                  <a:lnTo>
                    <a:pt x="1723" y="184"/>
                  </a:lnTo>
                  <a:lnTo>
                    <a:pt x="1785" y="147"/>
                  </a:lnTo>
                  <a:lnTo>
                    <a:pt x="1850" y="114"/>
                  </a:lnTo>
                  <a:lnTo>
                    <a:pt x="1919" y="85"/>
                  </a:lnTo>
                  <a:lnTo>
                    <a:pt x="1990" y="60"/>
                  </a:lnTo>
                  <a:lnTo>
                    <a:pt x="2065" y="39"/>
                  </a:lnTo>
                  <a:lnTo>
                    <a:pt x="2141" y="22"/>
                  </a:lnTo>
                  <a:lnTo>
                    <a:pt x="2220" y="10"/>
                  </a:lnTo>
                  <a:lnTo>
                    <a:pt x="2301" y="2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216" name="Group 215"/>
            <p:cNvGrpSpPr/>
            <p:nvPr/>
          </p:nvGrpSpPr>
          <p:grpSpPr>
            <a:xfrm>
              <a:off x="5560361" y="4578448"/>
              <a:ext cx="402947" cy="363532"/>
              <a:chOff x="-1527175" y="3087688"/>
              <a:chExt cx="835025" cy="752475"/>
            </a:xfrm>
            <a:solidFill>
              <a:schemeClr val="tx1"/>
            </a:solidFill>
          </p:grpSpPr>
          <p:sp>
            <p:nvSpPr>
              <p:cNvPr id="210" name="Rectangle 147"/>
              <p:cNvSpPr>
                <a:spLocks noChangeArrowheads="1"/>
              </p:cNvSpPr>
              <p:nvPr/>
            </p:nvSpPr>
            <p:spPr bwMode="auto">
              <a:xfrm>
                <a:off x="-1406525" y="3467101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Rectangle 148"/>
              <p:cNvSpPr>
                <a:spLocks noChangeArrowheads="1"/>
              </p:cNvSpPr>
              <p:nvPr/>
            </p:nvSpPr>
            <p:spPr bwMode="auto">
              <a:xfrm>
                <a:off x="-1406525" y="3584576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Rectangle 149"/>
              <p:cNvSpPr>
                <a:spLocks noChangeArrowheads="1"/>
              </p:cNvSpPr>
              <p:nvPr/>
            </p:nvSpPr>
            <p:spPr bwMode="auto">
              <a:xfrm>
                <a:off x="-1282700" y="3348038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Rectangle 150"/>
              <p:cNvSpPr>
                <a:spLocks noChangeArrowheads="1"/>
              </p:cNvSpPr>
              <p:nvPr/>
            </p:nvSpPr>
            <p:spPr bwMode="auto">
              <a:xfrm>
                <a:off x="-1282700" y="3467101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4" name="Rectangle 151"/>
              <p:cNvSpPr>
                <a:spLocks noChangeArrowheads="1"/>
              </p:cNvSpPr>
              <p:nvPr/>
            </p:nvSpPr>
            <p:spPr bwMode="auto">
              <a:xfrm>
                <a:off x="-1282700" y="3584576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5" name="Freeform 152"/>
              <p:cNvSpPr>
                <a:spLocks noEditPoints="1"/>
              </p:cNvSpPr>
              <p:nvPr/>
            </p:nvSpPr>
            <p:spPr bwMode="auto">
              <a:xfrm>
                <a:off x="-1527175" y="3087688"/>
                <a:ext cx="835025" cy="752475"/>
              </a:xfrm>
              <a:custGeom>
                <a:avLst/>
                <a:gdLst>
                  <a:gd name="T0" fmla="*/ 2510 w 3679"/>
                  <a:gd name="T1" fmla="*/ 3044 h 3314"/>
                  <a:gd name="T2" fmla="*/ 2498 w 3679"/>
                  <a:gd name="T3" fmla="*/ 3153 h 3314"/>
                  <a:gd name="T4" fmla="*/ 2587 w 3679"/>
                  <a:gd name="T5" fmla="*/ 3210 h 3314"/>
                  <a:gd name="T6" fmla="*/ 2677 w 3679"/>
                  <a:gd name="T7" fmla="*/ 3153 h 3314"/>
                  <a:gd name="T8" fmla="*/ 2666 w 3679"/>
                  <a:gd name="T9" fmla="*/ 3044 h 3314"/>
                  <a:gd name="T10" fmla="*/ 1698 w 3679"/>
                  <a:gd name="T11" fmla="*/ 2105 h 3314"/>
                  <a:gd name="T12" fmla="*/ 1608 w 3679"/>
                  <a:gd name="T13" fmla="*/ 2161 h 3314"/>
                  <a:gd name="T14" fmla="*/ 1620 w 3679"/>
                  <a:gd name="T15" fmla="*/ 2270 h 3314"/>
                  <a:gd name="T16" fmla="*/ 1721 w 3679"/>
                  <a:gd name="T17" fmla="*/ 2306 h 3314"/>
                  <a:gd name="T18" fmla="*/ 1797 w 3679"/>
                  <a:gd name="T19" fmla="*/ 2230 h 3314"/>
                  <a:gd name="T20" fmla="*/ 1760 w 3679"/>
                  <a:gd name="T21" fmla="*/ 2127 h 3314"/>
                  <a:gd name="T22" fmla="*/ 3453 w 3679"/>
                  <a:gd name="T23" fmla="*/ 2108 h 3314"/>
                  <a:gd name="T24" fmla="*/ 3379 w 3679"/>
                  <a:gd name="T25" fmla="*/ 2183 h 3314"/>
                  <a:gd name="T26" fmla="*/ 3414 w 3679"/>
                  <a:gd name="T27" fmla="*/ 2286 h 3314"/>
                  <a:gd name="T28" fmla="*/ 3521 w 3679"/>
                  <a:gd name="T29" fmla="*/ 2298 h 3314"/>
                  <a:gd name="T30" fmla="*/ 3577 w 3679"/>
                  <a:gd name="T31" fmla="*/ 2206 h 3314"/>
                  <a:gd name="T32" fmla="*/ 3521 w 3679"/>
                  <a:gd name="T33" fmla="*/ 2114 h 3314"/>
                  <a:gd name="T34" fmla="*/ 3113 w 3679"/>
                  <a:gd name="T35" fmla="*/ 1608 h 3314"/>
                  <a:gd name="T36" fmla="*/ 2637 w 3679"/>
                  <a:gd name="T37" fmla="*/ 2015 h 3314"/>
                  <a:gd name="T38" fmla="*/ 2501 w 3679"/>
                  <a:gd name="T39" fmla="*/ 2028 h 3314"/>
                  <a:gd name="T40" fmla="*/ 2011 w 3679"/>
                  <a:gd name="T41" fmla="*/ 1723 h 3314"/>
                  <a:gd name="T42" fmla="*/ 1927 w 3679"/>
                  <a:gd name="T43" fmla="*/ 1751 h 3314"/>
                  <a:gd name="T44" fmla="*/ 1921 w 3679"/>
                  <a:gd name="T45" fmla="*/ 1840 h 3314"/>
                  <a:gd name="T46" fmla="*/ 2406 w 3679"/>
                  <a:gd name="T47" fmla="*/ 2289 h 3314"/>
                  <a:gd name="T48" fmla="*/ 2519 w 3679"/>
                  <a:gd name="T49" fmla="*/ 2400 h 3314"/>
                  <a:gd name="T50" fmla="*/ 2685 w 3679"/>
                  <a:gd name="T51" fmla="*/ 2384 h 3314"/>
                  <a:gd name="T52" fmla="*/ 2779 w 3679"/>
                  <a:gd name="T53" fmla="*/ 2247 h 3314"/>
                  <a:gd name="T54" fmla="*/ 3193 w 3679"/>
                  <a:gd name="T55" fmla="*/ 1749 h 3314"/>
                  <a:gd name="T56" fmla="*/ 3220 w 3679"/>
                  <a:gd name="T57" fmla="*/ 1655 h 3314"/>
                  <a:gd name="T58" fmla="*/ 3151 w 3679"/>
                  <a:gd name="T59" fmla="*/ 1601 h 3314"/>
                  <a:gd name="T60" fmla="*/ 2510 w 3679"/>
                  <a:gd name="T61" fmla="*/ 1241 h 3314"/>
                  <a:gd name="T62" fmla="*/ 2498 w 3679"/>
                  <a:gd name="T63" fmla="*/ 1350 h 3314"/>
                  <a:gd name="T64" fmla="*/ 2587 w 3679"/>
                  <a:gd name="T65" fmla="*/ 1406 h 3314"/>
                  <a:gd name="T66" fmla="*/ 2677 w 3679"/>
                  <a:gd name="T67" fmla="*/ 1350 h 3314"/>
                  <a:gd name="T68" fmla="*/ 2666 w 3679"/>
                  <a:gd name="T69" fmla="*/ 1241 h 3314"/>
                  <a:gd name="T70" fmla="*/ 282 w 3679"/>
                  <a:gd name="T71" fmla="*/ 763 h 3314"/>
                  <a:gd name="T72" fmla="*/ 1546 w 3679"/>
                  <a:gd name="T73" fmla="*/ 2534 h 3314"/>
                  <a:gd name="T74" fmla="*/ 1499 w 3679"/>
                  <a:gd name="T75" fmla="*/ 2124 h 3314"/>
                  <a:gd name="T76" fmla="*/ 1600 w 3679"/>
                  <a:gd name="T77" fmla="*/ 1737 h 3314"/>
                  <a:gd name="T78" fmla="*/ 1620 w 3679"/>
                  <a:gd name="T79" fmla="*/ 1477 h 3314"/>
                  <a:gd name="T80" fmla="*/ 2071 w 3679"/>
                  <a:gd name="T81" fmla="*/ 1232 h 3314"/>
                  <a:gd name="T82" fmla="*/ 2430 w 3679"/>
                  <a:gd name="T83" fmla="*/ 1111 h 3314"/>
                  <a:gd name="T84" fmla="*/ 2746 w 3679"/>
                  <a:gd name="T85" fmla="*/ 1112 h 3314"/>
                  <a:gd name="T86" fmla="*/ 2036 w 3679"/>
                  <a:gd name="T87" fmla="*/ 501 h 3314"/>
                  <a:gd name="T88" fmla="*/ 2837 w 3679"/>
                  <a:gd name="T89" fmla="*/ 3 h 3314"/>
                  <a:gd name="T90" fmla="*/ 2984 w 3679"/>
                  <a:gd name="T91" fmla="*/ 94 h 3314"/>
                  <a:gd name="T92" fmla="*/ 3029 w 3679"/>
                  <a:gd name="T93" fmla="*/ 1195 h 3314"/>
                  <a:gd name="T94" fmla="*/ 3367 w 3679"/>
                  <a:gd name="T95" fmla="*/ 1432 h 3314"/>
                  <a:gd name="T96" fmla="*/ 3595 w 3679"/>
                  <a:gd name="T97" fmla="*/ 1782 h 3314"/>
                  <a:gd name="T98" fmla="*/ 3679 w 3679"/>
                  <a:gd name="T99" fmla="*/ 2206 h 3314"/>
                  <a:gd name="T100" fmla="*/ 3601 w 3679"/>
                  <a:gd name="T101" fmla="*/ 2619 h 3314"/>
                  <a:gd name="T102" fmla="*/ 3387 w 3679"/>
                  <a:gd name="T103" fmla="*/ 2961 h 3314"/>
                  <a:gd name="T104" fmla="*/ 3067 w 3679"/>
                  <a:gd name="T105" fmla="*/ 3201 h 3314"/>
                  <a:gd name="T106" fmla="*/ 2673 w 3679"/>
                  <a:gd name="T107" fmla="*/ 3310 h 3314"/>
                  <a:gd name="T108" fmla="*/ 2259 w 3679"/>
                  <a:gd name="T109" fmla="*/ 3262 h 3314"/>
                  <a:gd name="T110" fmla="*/ 1907 w 3679"/>
                  <a:gd name="T111" fmla="*/ 3071 h 3314"/>
                  <a:gd name="T112" fmla="*/ 94 w 3679"/>
                  <a:gd name="T113" fmla="*/ 3026 h 3314"/>
                  <a:gd name="T114" fmla="*/ 3 w 3679"/>
                  <a:gd name="T115" fmla="*/ 2877 h 3314"/>
                  <a:gd name="T116" fmla="*/ 26 w 3679"/>
                  <a:gd name="T117" fmla="*/ 125 h 3314"/>
                  <a:gd name="T118" fmla="*/ 156 w 3679"/>
                  <a:gd name="T119" fmla="*/ 12 h 3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679" h="3314">
                    <a:moveTo>
                      <a:pt x="2587" y="3006"/>
                    </a:moveTo>
                    <a:lnTo>
                      <a:pt x="2564" y="3010"/>
                    </a:lnTo>
                    <a:lnTo>
                      <a:pt x="2544" y="3017"/>
                    </a:lnTo>
                    <a:lnTo>
                      <a:pt x="2525" y="3029"/>
                    </a:lnTo>
                    <a:lnTo>
                      <a:pt x="2510" y="3044"/>
                    </a:lnTo>
                    <a:lnTo>
                      <a:pt x="2498" y="3064"/>
                    </a:lnTo>
                    <a:lnTo>
                      <a:pt x="2491" y="3085"/>
                    </a:lnTo>
                    <a:lnTo>
                      <a:pt x="2487" y="3108"/>
                    </a:lnTo>
                    <a:lnTo>
                      <a:pt x="2491" y="3133"/>
                    </a:lnTo>
                    <a:lnTo>
                      <a:pt x="2498" y="3153"/>
                    </a:lnTo>
                    <a:lnTo>
                      <a:pt x="2510" y="3171"/>
                    </a:lnTo>
                    <a:lnTo>
                      <a:pt x="2525" y="3188"/>
                    </a:lnTo>
                    <a:lnTo>
                      <a:pt x="2544" y="3200"/>
                    </a:lnTo>
                    <a:lnTo>
                      <a:pt x="2564" y="3207"/>
                    </a:lnTo>
                    <a:lnTo>
                      <a:pt x="2587" y="3210"/>
                    </a:lnTo>
                    <a:lnTo>
                      <a:pt x="2611" y="3207"/>
                    </a:lnTo>
                    <a:lnTo>
                      <a:pt x="2632" y="3200"/>
                    </a:lnTo>
                    <a:lnTo>
                      <a:pt x="2650" y="3188"/>
                    </a:lnTo>
                    <a:lnTo>
                      <a:pt x="2666" y="3171"/>
                    </a:lnTo>
                    <a:lnTo>
                      <a:pt x="2677" y="3153"/>
                    </a:lnTo>
                    <a:lnTo>
                      <a:pt x="2685" y="3133"/>
                    </a:lnTo>
                    <a:lnTo>
                      <a:pt x="2687" y="3108"/>
                    </a:lnTo>
                    <a:lnTo>
                      <a:pt x="2685" y="3085"/>
                    </a:lnTo>
                    <a:lnTo>
                      <a:pt x="2677" y="3064"/>
                    </a:lnTo>
                    <a:lnTo>
                      <a:pt x="2666" y="3044"/>
                    </a:lnTo>
                    <a:lnTo>
                      <a:pt x="2650" y="3029"/>
                    </a:lnTo>
                    <a:lnTo>
                      <a:pt x="2632" y="3017"/>
                    </a:lnTo>
                    <a:lnTo>
                      <a:pt x="2611" y="3010"/>
                    </a:lnTo>
                    <a:lnTo>
                      <a:pt x="2587" y="3006"/>
                    </a:lnTo>
                    <a:close/>
                    <a:moveTo>
                      <a:pt x="1698" y="2105"/>
                    </a:moveTo>
                    <a:lnTo>
                      <a:pt x="1676" y="2108"/>
                    </a:lnTo>
                    <a:lnTo>
                      <a:pt x="1654" y="2116"/>
                    </a:lnTo>
                    <a:lnTo>
                      <a:pt x="1636" y="2127"/>
                    </a:lnTo>
                    <a:lnTo>
                      <a:pt x="1620" y="2143"/>
                    </a:lnTo>
                    <a:lnTo>
                      <a:pt x="1608" y="2161"/>
                    </a:lnTo>
                    <a:lnTo>
                      <a:pt x="1601" y="2183"/>
                    </a:lnTo>
                    <a:lnTo>
                      <a:pt x="1598" y="2206"/>
                    </a:lnTo>
                    <a:lnTo>
                      <a:pt x="1601" y="2230"/>
                    </a:lnTo>
                    <a:lnTo>
                      <a:pt x="1608" y="2251"/>
                    </a:lnTo>
                    <a:lnTo>
                      <a:pt x="1620" y="2270"/>
                    </a:lnTo>
                    <a:lnTo>
                      <a:pt x="1636" y="2286"/>
                    </a:lnTo>
                    <a:lnTo>
                      <a:pt x="1654" y="2298"/>
                    </a:lnTo>
                    <a:lnTo>
                      <a:pt x="1676" y="2306"/>
                    </a:lnTo>
                    <a:lnTo>
                      <a:pt x="1698" y="2308"/>
                    </a:lnTo>
                    <a:lnTo>
                      <a:pt x="1721" y="2306"/>
                    </a:lnTo>
                    <a:lnTo>
                      <a:pt x="1742" y="2298"/>
                    </a:lnTo>
                    <a:lnTo>
                      <a:pt x="1761" y="2286"/>
                    </a:lnTo>
                    <a:lnTo>
                      <a:pt x="1776" y="2270"/>
                    </a:lnTo>
                    <a:lnTo>
                      <a:pt x="1789" y="2251"/>
                    </a:lnTo>
                    <a:lnTo>
                      <a:pt x="1797" y="2230"/>
                    </a:lnTo>
                    <a:lnTo>
                      <a:pt x="1799" y="2206"/>
                    </a:lnTo>
                    <a:lnTo>
                      <a:pt x="1795" y="2183"/>
                    </a:lnTo>
                    <a:lnTo>
                      <a:pt x="1789" y="2161"/>
                    </a:lnTo>
                    <a:lnTo>
                      <a:pt x="1776" y="2143"/>
                    </a:lnTo>
                    <a:lnTo>
                      <a:pt x="1760" y="2127"/>
                    </a:lnTo>
                    <a:lnTo>
                      <a:pt x="1742" y="2116"/>
                    </a:lnTo>
                    <a:lnTo>
                      <a:pt x="1721" y="2108"/>
                    </a:lnTo>
                    <a:lnTo>
                      <a:pt x="1698" y="2105"/>
                    </a:lnTo>
                    <a:close/>
                    <a:moveTo>
                      <a:pt x="3477" y="2104"/>
                    </a:moveTo>
                    <a:lnTo>
                      <a:pt x="3453" y="2108"/>
                    </a:lnTo>
                    <a:lnTo>
                      <a:pt x="3433" y="2114"/>
                    </a:lnTo>
                    <a:lnTo>
                      <a:pt x="3414" y="2127"/>
                    </a:lnTo>
                    <a:lnTo>
                      <a:pt x="3399" y="2143"/>
                    </a:lnTo>
                    <a:lnTo>
                      <a:pt x="3386" y="2161"/>
                    </a:lnTo>
                    <a:lnTo>
                      <a:pt x="3379" y="2183"/>
                    </a:lnTo>
                    <a:lnTo>
                      <a:pt x="3376" y="2206"/>
                    </a:lnTo>
                    <a:lnTo>
                      <a:pt x="3379" y="2230"/>
                    </a:lnTo>
                    <a:lnTo>
                      <a:pt x="3386" y="2251"/>
                    </a:lnTo>
                    <a:lnTo>
                      <a:pt x="3399" y="2270"/>
                    </a:lnTo>
                    <a:lnTo>
                      <a:pt x="3414" y="2286"/>
                    </a:lnTo>
                    <a:lnTo>
                      <a:pt x="3433" y="2298"/>
                    </a:lnTo>
                    <a:lnTo>
                      <a:pt x="3453" y="2306"/>
                    </a:lnTo>
                    <a:lnTo>
                      <a:pt x="3477" y="2308"/>
                    </a:lnTo>
                    <a:lnTo>
                      <a:pt x="3499" y="2306"/>
                    </a:lnTo>
                    <a:lnTo>
                      <a:pt x="3521" y="2298"/>
                    </a:lnTo>
                    <a:lnTo>
                      <a:pt x="3540" y="2286"/>
                    </a:lnTo>
                    <a:lnTo>
                      <a:pt x="3555" y="2270"/>
                    </a:lnTo>
                    <a:lnTo>
                      <a:pt x="3567" y="2251"/>
                    </a:lnTo>
                    <a:lnTo>
                      <a:pt x="3574" y="2230"/>
                    </a:lnTo>
                    <a:lnTo>
                      <a:pt x="3577" y="2206"/>
                    </a:lnTo>
                    <a:lnTo>
                      <a:pt x="3574" y="2183"/>
                    </a:lnTo>
                    <a:lnTo>
                      <a:pt x="3567" y="2161"/>
                    </a:lnTo>
                    <a:lnTo>
                      <a:pt x="3555" y="2143"/>
                    </a:lnTo>
                    <a:lnTo>
                      <a:pt x="3540" y="2127"/>
                    </a:lnTo>
                    <a:lnTo>
                      <a:pt x="3521" y="2114"/>
                    </a:lnTo>
                    <a:lnTo>
                      <a:pt x="3499" y="2108"/>
                    </a:lnTo>
                    <a:lnTo>
                      <a:pt x="3477" y="2104"/>
                    </a:lnTo>
                    <a:close/>
                    <a:moveTo>
                      <a:pt x="3151" y="1601"/>
                    </a:moveTo>
                    <a:lnTo>
                      <a:pt x="3132" y="1602"/>
                    </a:lnTo>
                    <a:lnTo>
                      <a:pt x="3113" y="1608"/>
                    </a:lnTo>
                    <a:lnTo>
                      <a:pt x="3094" y="1618"/>
                    </a:lnTo>
                    <a:lnTo>
                      <a:pt x="3078" y="1632"/>
                    </a:lnTo>
                    <a:lnTo>
                      <a:pt x="2680" y="2034"/>
                    </a:lnTo>
                    <a:lnTo>
                      <a:pt x="2659" y="2024"/>
                    </a:lnTo>
                    <a:lnTo>
                      <a:pt x="2637" y="2015"/>
                    </a:lnTo>
                    <a:lnTo>
                      <a:pt x="2613" y="2009"/>
                    </a:lnTo>
                    <a:lnTo>
                      <a:pt x="2587" y="2008"/>
                    </a:lnTo>
                    <a:lnTo>
                      <a:pt x="2557" y="2010"/>
                    </a:lnTo>
                    <a:lnTo>
                      <a:pt x="2528" y="2017"/>
                    </a:lnTo>
                    <a:lnTo>
                      <a:pt x="2501" y="2028"/>
                    </a:lnTo>
                    <a:lnTo>
                      <a:pt x="2477" y="2044"/>
                    </a:lnTo>
                    <a:lnTo>
                      <a:pt x="2455" y="2063"/>
                    </a:lnTo>
                    <a:lnTo>
                      <a:pt x="2048" y="1741"/>
                    </a:lnTo>
                    <a:lnTo>
                      <a:pt x="2029" y="1729"/>
                    </a:lnTo>
                    <a:lnTo>
                      <a:pt x="2011" y="1723"/>
                    </a:lnTo>
                    <a:lnTo>
                      <a:pt x="1992" y="1721"/>
                    </a:lnTo>
                    <a:lnTo>
                      <a:pt x="1974" y="1722"/>
                    </a:lnTo>
                    <a:lnTo>
                      <a:pt x="1956" y="1728"/>
                    </a:lnTo>
                    <a:lnTo>
                      <a:pt x="1940" y="1737"/>
                    </a:lnTo>
                    <a:lnTo>
                      <a:pt x="1927" y="1751"/>
                    </a:lnTo>
                    <a:lnTo>
                      <a:pt x="1916" y="1768"/>
                    </a:lnTo>
                    <a:lnTo>
                      <a:pt x="1912" y="1785"/>
                    </a:lnTo>
                    <a:lnTo>
                      <a:pt x="1911" y="1804"/>
                    </a:lnTo>
                    <a:lnTo>
                      <a:pt x="1913" y="1823"/>
                    </a:lnTo>
                    <a:lnTo>
                      <a:pt x="1921" y="1840"/>
                    </a:lnTo>
                    <a:lnTo>
                      <a:pt x="1931" y="1858"/>
                    </a:lnTo>
                    <a:lnTo>
                      <a:pt x="1946" y="1872"/>
                    </a:lnTo>
                    <a:lnTo>
                      <a:pt x="2391" y="2222"/>
                    </a:lnTo>
                    <a:lnTo>
                      <a:pt x="2396" y="2257"/>
                    </a:lnTo>
                    <a:lnTo>
                      <a:pt x="2406" y="2289"/>
                    </a:lnTo>
                    <a:lnTo>
                      <a:pt x="2421" y="2318"/>
                    </a:lnTo>
                    <a:lnTo>
                      <a:pt x="2440" y="2345"/>
                    </a:lnTo>
                    <a:lnTo>
                      <a:pt x="2464" y="2367"/>
                    </a:lnTo>
                    <a:lnTo>
                      <a:pt x="2490" y="2385"/>
                    </a:lnTo>
                    <a:lnTo>
                      <a:pt x="2519" y="2400"/>
                    </a:lnTo>
                    <a:lnTo>
                      <a:pt x="2552" y="2408"/>
                    </a:lnTo>
                    <a:lnTo>
                      <a:pt x="2586" y="2411"/>
                    </a:lnTo>
                    <a:lnTo>
                      <a:pt x="2621" y="2408"/>
                    </a:lnTo>
                    <a:lnTo>
                      <a:pt x="2655" y="2399"/>
                    </a:lnTo>
                    <a:lnTo>
                      <a:pt x="2685" y="2384"/>
                    </a:lnTo>
                    <a:lnTo>
                      <a:pt x="2712" y="2364"/>
                    </a:lnTo>
                    <a:lnTo>
                      <a:pt x="2736" y="2340"/>
                    </a:lnTo>
                    <a:lnTo>
                      <a:pt x="2755" y="2313"/>
                    </a:lnTo>
                    <a:lnTo>
                      <a:pt x="2770" y="2282"/>
                    </a:lnTo>
                    <a:lnTo>
                      <a:pt x="2779" y="2247"/>
                    </a:lnTo>
                    <a:lnTo>
                      <a:pt x="2782" y="2212"/>
                    </a:lnTo>
                    <a:lnTo>
                      <a:pt x="2781" y="2198"/>
                    </a:lnTo>
                    <a:lnTo>
                      <a:pt x="2778" y="2185"/>
                    </a:lnTo>
                    <a:lnTo>
                      <a:pt x="2775" y="2173"/>
                    </a:lnTo>
                    <a:lnTo>
                      <a:pt x="3193" y="1749"/>
                    </a:lnTo>
                    <a:lnTo>
                      <a:pt x="3208" y="1731"/>
                    </a:lnTo>
                    <a:lnTo>
                      <a:pt x="3217" y="1713"/>
                    </a:lnTo>
                    <a:lnTo>
                      <a:pt x="3222" y="1694"/>
                    </a:lnTo>
                    <a:lnTo>
                      <a:pt x="3223" y="1674"/>
                    </a:lnTo>
                    <a:lnTo>
                      <a:pt x="3220" y="1655"/>
                    </a:lnTo>
                    <a:lnTo>
                      <a:pt x="3213" y="1637"/>
                    </a:lnTo>
                    <a:lnTo>
                      <a:pt x="3202" y="1623"/>
                    </a:lnTo>
                    <a:lnTo>
                      <a:pt x="3187" y="1611"/>
                    </a:lnTo>
                    <a:lnTo>
                      <a:pt x="3170" y="1603"/>
                    </a:lnTo>
                    <a:lnTo>
                      <a:pt x="3151" y="1601"/>
                    </a:lnTo>
                    <a:close/>
                    <a:moveTo>
                      <a:pt x="2587" y="1203"/>
                    </a:moveTo>
                    <a:lnTo>
                      <a:pt x="2564" y="1205"/>
                    </a:lnTo>
                    <a:lnTo>
                      <a:pt x="2544" y="1213"/>
                    </a:lnTo>
                    <a:lnTo>
                      <a:pt x="2525" y="1225"/>
                    </a:lnTo>
                    <a:lnTo>
                      <a:pt x="2510" y="1241"/>
                    </a:lnTo>
                    <a:lnTo>
                      <a:pt x="2498" y="1260"/>
                    </a:lnTo>
                    <a:lnTo>
                      <a:pt x="2491" y="1281"/>
                    </a:lnTo>
                    <a:lnTo>
                      <a:pt x="2487" y="1305"/>
                    </a:lnTo>
                    <a:lnTo>
                      <a:pt x="2491" y="1328"/>
                    </a:lnTo>
                    <a:lnTo>
                      <a:pt x="2498" y="1350"/>
                    </a:lnTo>
                    <a:lnTo>
                      <a:pt x="2510" y="1368"/>
                    </a:lnTo>
                    <a:lnTo>
                      <a:pt x="2525" y="1384"/>
                    </a:lnTo>
                    <a:lnTo>
                      <a:pt x="2544" y="1396"/>
                    </a:lnTo>
                    <a:lnTo>
                      <a:pt x="2564" y="1404"/>
                    </a:lnTo>
                    <a:lnTo>
                      <a:pt x="2587" y="1406"/>
                    </a:lnTo>
                    <a:lnTo>
                      <a:pt x="2611" y="1404"/>
                    </a:lnTo>
                    <a:lnTo>
                      <a:pt x="2632" y="1396"/>
                    </a:lnTo>
                    <a:lnTo>
                      <a:pt x="2650" y="1384"/>
                    </a:lnTo>
                    <a:lnTo>
                      <a:pt x="2666" y="1368"/>
                    </a:lnTo>
                    <a:lnTo>
                      <a:pt x="2677" y="1350"/>
                    </a:lnTo>
                    <a:lnTo>
                      <a:pt x="2685" y="1328"/>
                    </a:lnTo>
                    <a:lnTo>
                      <a:pt x="2687" y="1305"/>
                    </a:lnTo>
                    <a:lnTo>
                      <a:pt x="2685" y="1281"/>
                    </a:lnTo>
                    <a:lnTo>
                      <a:pt x="2677" y="1260"/>
                    </a:lnTo>
                    <a:lnTo>
                      <a:pt x="2666" y="1241"/>
                    </a:lnTo>
                    <a:lnTo>
                      <a:pt x="2650" y="1225"/>
                    </a:lnTo>
                    <a:lnTo>
                      <a:pt x="2632" y="1213"/>
                    </a:lnTo>
                    <a:lnTo>
                      <a:pt x="2611" y="1205"/>
                    </a:lnTo>
                    <a:lnTo>
                      <a:pt x="2587" y="1203"/>
                    </a:lnTo>
                    <a:close/>
                    <a:moveTo>
                      <a:pt x="282" y="763"/>
                    </a:moveTo>
                    <a:lnTo>
                      <a:pt x="282" y="2755"/>
                    </a:lnTo>
                    <a:lnTo>
                      <a:pt x="1641" y="2755"/>
                    </a:lnTo>
                    <a:lnTo>
                      <a:pt x="1603" y="2684"/>
                    </a:lnTo>
                    <a:lnTo>
                      <a:pt x="1572" y="2611"/>
                    </a:lnTo>
                    <a:lnTo>
                      <a:pt x="1546" y="2534"/>
                    </a:lnTo>
                    <a:lnTo>
                      <a:pt x="1524" y="2455"/>
                    </a:lnTo>
                    <a:lnTo>
                      <a:pt x="1509" y="2375"/>
                    </a:lnTo>
                    <a:lnTo>
                      <a:pt x="1499" y="2291"/>
                    </a:lnTo>
                    <a:lnTo>
                      <a:pt x="1497" y="2206"/>
                    </a:lnTo>
                    <a:lnTo>
                      <a:pt x="1499" y="2124"/>
                    </a:lnTo>
                    <a:lnTo>
                      <a:pt x="1508" y="2042"/>
                    </a:lnTo>
                    <a:lnTo>
                      <a:pt x="1523" y="1962"/>
                    </a:lnTo>
                    <a:lnTo>
                      <a:pt x="1543" y="1885"/>
                    </a:lnTo>
                    <a:lnTo>
                      <a:pt x="1569" y="1809"/>
                    </a:lnTo>
                    <a:lnTo>
                      <a:pt x="1600" y="1737"/>
                    </a:lnTo>
                    <a:lnTo>
                      <a:pt x="1635" y="1667"/>
                    </a:lnTo>
                    <a:lnTo>
                      <a:pt x="1676" y="1601"/>
                    </a:lnTo>
                    <a:lnTo>
                      <a:pt x="1720" y="1537"/>
                    </a:lnTo>
                    <a:lnTo>
                      <a:pt x="1768" y="1477"/>
                    </a:lnTo>
                    <a:lnTo>
                      <a:pt x="1620" y="1477"/>
                    </a:lnTo>
                    <a:lnTo>
                      <a:pt x="1620" y="1147"/>
                    </a:lnTo>
                    <a:lnTo>
                      <a:pt x="1946" y="1147"/>
                    </a:lnTo>
                    <a:lnTo>
                      <a:pt x="1946" y="1313"/>
                    </a:lnTo>
                    <a:lnTo>
                      <a:pt x="2007" y="1271"/>
                    </a:lnTo>
                    <a:lnTo>
                      <a:pt x="2071" y="1232"/>
                    </a:lnTo>
                    <a:lnTo>
                      <a:pt x="2138" y="1198"/>
                    </a:lnTo>
                    <a:lnTo>
                      <a:pt x="2208" y="1169"/>
                    </a:lnTo>
                    <a:lnTo>
                      <a:pt x="2280" y="1144"/>
                    </a:lnTo>
                    <a:lnTo>
                      <a:pt x="2354" y="1125"/>
                    </a:lnTo>
                    <a:lnTo>
                      <a:pt x="2430" y="1111"/>
                    </a:lnTo>
                    <a:lnTo>
                      <a:pt x="2508" y="1102"/>
                    </a:lnTo>
                    <a:lnTo>
                      <a:pt x="2587" y="1100"/>
                    </a:lnTo>
                    <a:lnTo>
                      <a:pt x="2641" y="1101"/>
                    </a:lnTo>
                    <a:lnTo>
                      <a:pt x="2694" y="1105"/>
                    </a:lnTo>
                    <a:lnTo>
                      <a:pt x="2746" y="1112"/>
                    </a:lnTo>
                    <a:lnTo>
                      <a:pt x="2746" y="763"/>
                    </a:lnTo>
                    <a:lnTo>
                      <a:pt x="282" y="763"/>
                    </a:lnTo>
                    <a:close/>
                    <a:moveTo>
                      <a:pt x="992" y="227"/>
                    </a:moveTo>
                    <a:lnTo>
                      <a:pt x="992" y="501"/>
                    </a:lnTo>
                    <a:lnTo>
                      <a:pt x="2036" y="501"/>
                    </a:lnTo>
                    <a:lnTo>
                      <a:pt x="2036" y="227"/>
                    </a:lnTo>
                    <a:lnTo>
                      <a:pt x="992" y="227"/>
                    </a:lnTo>
                    <a:close/>
                    <a:moveTo>
                      <a:pt x="228" y="0"/>
                    </a:moveTo>
                    <a:lnTo>
                      <a:pt x="2799" y="0"/>
                    </a:lnTo>
                    <a:lnTo>
                      <a:pt x="2837" y="3"/>
                    </a:lnTo>
                    <a:lnTo>
                      <a:pt x="2872" y="12"/>
                    </a:lnTo>
                    <a:lnTo>
                      <a:pt x="2905" y="25"/>
                    </a:lnTo>
                    <a:lnTo>
                      <a:pt x="2935" y="45"/>
                    </a:lnTo>
                    <a:lnTo>
                      <a:pt x="2961" y="68"/>
                    </a:lnTo>
                    <a:lnTo>
                      <a:pt x="2984" y="94"/>
                    </a:lnTo>
                    <a:lnTo>
                      <a:pt x="3003" y="125"/>
                    </a:lnTo>
                    <a:lnTo>
                      <a:pt x="3016" y="158"/>
                    </a:lnTo>
                    <a:lnTo>
                      <a:pt x="3026" y="194"/>
                    </a:lnTo>
                    <a:lnTo>
                      <a:pt x="3029" y="232"/>
                    </a:lnTo>
                    <a:lnTo>
                      <a:pt x="3029" y="1195"/>
                    </a:lnTo>
                    <a:lnTo>
                      <a:pt x="3104" y="1232"/>
                    </a:lnTo>
                    <a:lnTo>
                      <a:pt x="3175" y="1274"/>
                    </a:lnTo>
                    <a:lnTo>
                      <a:pt x="3243" y="1322"/>
                    </a:lnTo>
                    <a:lnTo>
                      <a:pt x="3307" y="1375"/>
                    </a:lnTo>
                    <a:lnTo>
                      <a:pt x="3367" y="1432"/>
                    </a:lnTo>
                    <a:lnTo>
                      <a:pt x="3423" y="1495"/>
                    </a:lnTo>
                    <a:lnTo>
                      <a:pt x="3474" y="1561"/>
                    </a:lnTo>
                    <a:lnTo>
                      <a:pt x="3520" y="1631"/>
                    </a:lnTo>
                    <a:lnTo>
                      <a:pt x="3560" y="1704"/>
                    </a:lnTo>
                    <a:lnTo>
                      <a:pt x="3595" y="1782"/>
                    </a:lnTo>
                    <a:lnTo>
                      <a:pt x="3625" y="1861"/>
                    </a:lnTo>
                    <a:lnTo>
                      <a:pt x="3648" y="1945"/>
                    </a:lnTo>
                    <a:lnTo>
                      <a:pt x="3665" y="2030"/>
                    </a:lnTo>
                    <a:lnTo>
                      <a:pt x="3676" y="2117"/>
                    </a:lnTo>
                    <a:lnTo>
                      <a:pt x="3679" y="2206"/>
                    </a:lnTo>
                    <a:lnTo>
                      <a:pt x="3677" y="2293"/>
                    </a:lnTo>
                    <a:lnTo>
                      <a:pt x="3667" y="2378"/>
                    </a:lnTo>
                    <a:lnTo>
                      <a:pt x="3651" y="2461"/>
                    </a:lnTo>
                    <a:lnTo>
                      <a:pt x="3629" y="2541"/>
                    </a:lnTo>
                    <a:lnTo>
                      <a:pt x="3601" y="2619"/>
                    </a:lnTo>
                    <a:lnTo>
                      <a:pt x="3568" y="2693"/>
                    </a:lnTo>
                    <a:lnTo>
                      <a:pt x="3531" y="2766"/>
                    </a:lnTo>
                    <a:lnTo>
                      <a:pt x="3487" y="2833"/>
                    </a:lnTo>
                    <a:lnTo>
                      <a:pt x="3439" y="2899"/>
                    </a:lnTo>
                    <a:lnTo>
                      <a:pt x="3387" y="2961"/>
                    </a:lnTo>
                    <a:lnTo>
                      <a:pt x="3331" y="3017"/>
                    </a:lnTo>
                    <a:lnTo>
                      <a:pt x="3271" y="3071"/>
                    </a:lnTo>
                    <a:lnTo>
                      <a:pt x="3206" y="3119"/>
                    </a:lnTo>
                    <a:lnTo>
                      <a:pt x="3139" y="3162"/>
                    </a:lnTo>
                    <a:lnTo>
                      <a:pt x="3067" y="3201"/>
                    </a:lnTo>
                    <a:lnTo>
                      <a:pt x="2994" y="3235"/>
                    </a:lnTo>
                    <a:lnTo>
                      <a:pt x="2917" y="3262"/>
                    </a:lnTo>
                    <a:lnTo>
                      <a:pt x="2838" y="3284"/>
                    </a:lnTo>
                    <a:lnTo>
                      <a:pt x="2756" y="3300"/>
                    </a:lnTo>
                    <a:lnTo>
                      <a:pt x="2673" y="3310"/>
                    </a:lnTo>
                    <a:lnTo>
                      <a:pt x="2587" y="3314"/>
                    </a:lnTo>
                    <a:lnTo>
                      <a:pt x="2502" y="3310"/>
                    </a:lnTo>
                    <a:lnTo>
                      <a:pt x="2419" y="3300"/>
                    </a:lnTo>
                    <a:lnTo>
                      <a:pt x="2338" y="3284"/>
                    </a:lnTo>
                    <a:lnTo>
                      <a:pt x="2259" y="3262"/>
                    </a:lnTo>
                    <a:lnTo>
                      <a:pt x="2182" y="3235"/>
                    </a:lnTo>
                    <a:lnTo>
                      <a:pt x="2109" y="3201"/>
                    </a:lnTo>
                    <a:lnTo>
                      <a:pt x="2038" y="3162"/>
                    </a:lnTo>
                    <a:lnTo>
                      <a:pt x="1971" y="3119"/>
                    </a:lnTo>
                    <a:lnTo>
                      <a:pt x="1907" y="3071"/>
                    </a:lnTo>
                    <a:lnTo>
                      <a:pt x="228" y="3071"/>
                    </a:lnTo>
                    <a:lnTo>
                      <a:pt x="191" y="3067"/>
                    </a:lnTo>
                    <a:lnTo>
                      <a:pt x="156" y="3059"/>
                    </a:lnTo>
                    <a:lnTo>
                      <a:pt x="123" y="3044"/>
                    </a:lnTo>
                    <a:lnTo>
                      <a:pt x="94" y="3026"/>
                    </a:lnTo>
                    <a:lnTo>
                      <a:pt x="67" y="3003"/>
                    </a:lnTo>
                    <a:lnTo>
                      <a:pt x="44" y="2975"/>
                    </a:lnTo>
                    <a:lnTo>
                      <a:pt x="26" y="2946"/>
                    </a:lnTo>
                    <a:lnTo>
                      <a:pt x="11" y="2912"/>
                    </a:lnTo>
                    <a:lnTo>
                      <a:pt x="3" y="2877"/>
                    </a:lnTo>
                    <a:lnTo>
                      <a:pt x="0" y="2839"/>
                    </a:lnTo>
                    <a:lnTo>
                      <a:pt x="0" y="232"/>
                    </a:lnTo>
                    <a:lnTo>
                      <a:pt x="3" y="194"/>
                    </a:lnTo>
                    <a:lnTo>
                      <a:pt x="11" y="158"/>
                    </a:lnTo>
                    <a:lnTo>
                      <a:pt x="26" y="125"/>
                    </a:lnTo>
                    <a:lnTo>
                      <a:pt x="44" y="94"/>
                    </a:lnTo>
                    <a:lnTo>
                      <a:pt x="67" y="68"/>
                    </a:lnTo>
                    <a:lnTo>
                      <a:pt x="94" y="45"/>
                    </a:lnTo>
                    <a:lnTo>
                      <a:pt x="123" y="25"/>
                    </a:lnTo>
                    <a:lnTo>
                      <a:pt x="156" y="12"/>
                    </a:lnTo>
                    <a:lnTo>
                      <a:pt x="191" y="3"/>
                    </a:lnTo>
                    <a:lnTo>
                      <a:pt x="22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24" name="Group 223"/>
            <p:cNvGrpSpPr/>
            <p:nvPr/>
          </p:nvGrpSpPr>
          <p:grpSpPr>
            <a:xfrm>
              <a:off x="6312282" y="4582537"/>
              <a:ext cx="277422" cy="315473"/>
              <a:chOff x="-1917700" y="3270251"/>
              <a:chExt cx="420688" cy="477838"/>
            </a:xfrm>
            <a:solidFill>
              <a:schemeClr val="tx1"/>
            </a:solidFill>
          </p:grpSpPr>
          <p:sp>
            <p:nvSpPr>
              <p:cNvPr id="221" name="Freeform 157"/>
              <p:cNvSpPr>
                <a:spLocks/>
              </p:cNvSpPr>
              <p:nvPr/>
            </p:nvSpPr>
            <p:spPr bwMode="auto">
              <a:xfrm>
                <a:off x="-1771650" y="3379788"/>
                <a:ext cx="128588" cy="130175"/>
              </a:xfrm>
              <a:custGeom>
                <a:avLst/>
                <a:gdLst>
                  <a:gd name="T0" fmla="*/ 74 w 889"/>
                  <a:gd name="T1" fmla="*/ 0 h 899"/>
                  <a:gd name="T2" fmla="*/ 815 w 889"/>
                  <a:gd name="T3" fmla="*/ 0 h 899"/>
                  <a:gd name="T4" fmla="*/ 832 w 889"/>
                  <a:gd name="T5" fmla="*/ 2 h 899"/>
                  <a:gd name="T6" fmla="*/ 849 w 889"/>
                  <a:gd name="T7" fmla="*/ 9 h 899"/>
                  <a:gd name="T8" fmla="*/ 864 w 889"/>
                  <a:gd name="T9" fmla="*/ 19 h 899"/>
                  <a:gd name="T10" fmla="*/ 876 w 889"/>
                  <a:gd name="T11" fmla="*/ 33 h 899"/>
                  <a:gd name="T12" fmla="*/ 885 w 889"/>
                  <a:gd name="T13" fmla="*/ 48 h 899"/>
                  <a:gd name="T14" fmla="*/ 889 w 889"/>
                  <a:gd name="T15" fmla="*/ 66 h 899"/>
                  <a:gd name="T16" fmla="*/ 889 w 889"/>
                  <a:gd name="T17" fmla="*/ 84 h 899"/>
                  <a:gd name="T18" fmla="*/ 886 w 889"/>
                  <a:gd name="T19" fmla="*/ 101 h 899"/>
                  <a:gd name="T20" fmla="*/ 853 w 889"/>
                  <a:gd name="T21" fmla="*/ 186 h 899"/>
                  <a:gd name="T22" fmla="*/ 815 w 889"/>
                  <a:gd name="T23" fmla="*/ 269 h 899"/>
                  <a:gd name="T24" fmla="*/ 770 w 889"/>
                  <a:gd name="T25" fmla="*/ 350 h 899"/>
                  <a:gd name="T26" fmla="*/ 722 w 889"/>
                  <a:gd name="T27" fmla="*/ 430 h 899"/>
                  <a:gd name="T28" fmla="*/ 667 w 889"/>
                  <a:gd name="T29" fmla="*/ 507 h 899"/>
                  <a:gd name="T30" fmla="*/ 607 w 889"/>
                  <a:gd name="T31" fmla="*/ 584 h 899"/>
                  <a:gd name="T32" fmla="*/ 580 w 889"/>
                  <a:gd name="T33" fmla="*/ 618 h 899"/>
                  <a:gd name="T34" fmla="*/ 559 w 889"/>
                  <a:gd name="T35" fmla="*/ 657 h 899"/>
                  <a:gd name="T36" fmla="*/ 542 w 889"/>
                  <a:gd name="T37" fmla="*/ 696 h 899"/>
                  <a:gd name="T38" fmla="*/ 530 w 889"/>
                  <a:gd name="T39" fmla="*/ 738 h 899"/>
                  <a:gd name="T40" fmla="*/ 522 w 889"/>
                  <a:gd name="T41" fmla="*/ 780 h 899"/>
                  <a:gd name="T42" fmla="*/ 519 w 889"/>
                  <a:gd name="T43" fmla="*/ 824 h 899"/>
                  <a:gd name="T44" fmla="*/ 516 w 889"/>
                  <a:gd name="T45" fmla="*/ 844 h 899"/>
                  <a:gd name="T46" fmla="*/ 509 w 889"/>
                  <a:gd name="T47" fmla="*/ 862 h 899"/>
                  <a:gd name="T48" fmla="*/ 498 w 889"/>
                  <a:gd name="T49" fmla="*/ 877 h 899"/>
                  <a:gd name="T50" fmla="*/ 482 w 889"/>
                  <a:gd name="T51" fmla="*/ 889 h 899"/>
                  <a:gd name="T52" fmla="*/ 465 w 889"/>
                  <a:gd name="T53" fmla="*/ 897 h 899"/>
                  <a:gd name="T54" fmla="*/ 445 w 889"/>
                  <a:gd name="T55" fmla="*/ 899 h 899"/>
                  <a:gd name="T56" fmla="*/ 424 w 889"/>
                  <a:gd name="T57" fmla="*/ 897 h 899"/>
                  <a:gd name="T58" fmla="*/ 407 w 889"/>
                  <a:gd name="T59" fmla="*/ 889 h 899"/>
                  <a:gd name="T60" fmla="*/ 391 w 889"/>
                  <a:gd name="T61" fmla="*/ 877 h 899"/>
                  <a:gd name="T62" fmla="*/ 380 w 889"/>
                  <a:gd name="T63" fmla="*/ 862 h 899"/>
                  <a:gd name="T64" fmla="*/ 373 w 889"/>
                  <a:gd name="T65" fmla="*/ 844 h 899"/>
                  <a:gd name="T66" fmla="*/ 370 w 889"/>
                  <a:gd name="T67" fmla="*/ 824 h 899"/>
                  <a:gd name="T68" fmla="*/ 368 w 889"/>
                  <a:gd name="T69" fmla="*/ 780 h 899"/>
                  <a:gd name="T70" fmla="*/ 359 w 889"/>
                  <a:gd name="T71" fmla="*/ 738 h 899"/>
                  <a:gd name="T72" fmla="*/ 347 w 889"/>
                  <a:gd name="T73" fmla="*/ 696 h 899"/>
                  <a:gd name="T74" fmla="*/ 330 w 889"/>
                  <a:gd name="T75" fmla="*/ 657 h 899"/>
                  <a:gd name="T76" fmla="*/ 309 w 889"/>
                  <a:gd name="T77" fmla="*/ 618 h 899"/>
                  <a:gd name="T78" fmla="*/ 282 w 889"/>
                  <a:gd name="T79" fmla="*/ 584 h 899"/>
                  <a:gd name="T80" fmla="*/ 222 w 889"/>
                  <a:gd name="T81" fmla="*/ 507 h 899"/>
                  <a:gd name="T82" fmla="*/ 167 w 889"/>
                  <a:gd name="T83" fmla="*/ 430 h 899"/>
                  <a:gd name="T84" fmla="*/ 118 w 889"/>
                  <a:gd name="T85" fmla="*/ 350 h 899"/>
                  <a:gd name="T86" fmla="*/ 74 w 889"/>
                  <a:gd name="T87" fmla="*/ 269 h 899"/>
                  <a:gd name="T88" fmla="*/ 36 w 889"/>
                  <a:gd name="T89" fmla="*/ 186 h 899"/>
                  <a:gd name="T90" fmla="*/ 4 w 889"/>
                  <a:gd name="T91" fmla="*/ 101 h 899"/>
                  <a:gd name="T92" fmla="*/ 0 w 889"/>
                  <a:gd name="T93" fmla="*/ 84 h 899"/>
                  <a:gd name="T94" fmla="*/ 0 w 889"/>
                  <a:gd name="T95" fmla="*/ 66 h 899"/>
                  <a:gd name="T96" fmla="*/ 4 w 889"/>
                  <a:gd name="T97" fmla="*/ 48 h 899"/>
                  <a:gd name="T98" fmla="*/ 12 w 889"/>
                  <a:gd name="T99" fmla="*/ 33 h 899"/>
                  <a:gd name="T100" fmla="*/ 25 w 889"/>
                  <a:gd name="T101" fmla="*/ 19 h 899"/>
                  <a:gd name="T102" fmla="*/ 39 w 889"/>
                  <a:gd name="T103" fmla="*/ 9 h 899"/>
                  <a:gd name="T104" fmla="*/ 56 w 889"/>
                  <a:gd name="T105" fmla="*/ 2 h 899"/>
                  <a:gd name="T106" fmla="*/ 74 w 889"/>
                  <a:gd name="T107" fmla="*/ 0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89" h="899">
                    <a:moveTo>
                      <a:pt x="74" y="0"/>
                    </a:moveTo>
                    <a:lnTo>
                      <a:pt x="815" y="0"/>
                    </a:lnTo>
                    <a:lnTo>
                      <a:pt x="832" y="2"/>
                    </a:lnTo>
                    <a:lnTo>
                      <a:pt x="849" y="9"/>
                    </a:lnTo>
                    <a:lnTo>
                      <a:pt x="864" y="19"/>
                    </a:lnTo>
                    <a:lnTo>
                      <a:pt x="876" y="33"/>
                    </a:lnTo>
                    <a:lnTo>
                      <a:pt x="885" y="48"/>
                    </a:lnTo>
                    <a:lnTo>
                      <a:pt x="889" y="66"/>
                    </a:lnTo>
                    <a:lnTo>
                      <a:pt x="889" y="84"/>
                    </a:lnTo>
                    <a:lnTo>
                      <a:pt x="886" y="101"/>
                    </a:lnTo>
                    <a:lnTo>
                      <a:pt x="853" y="186"/>
                    </a:lnTo>
                    <a:lnTo>
                      <a:pt x="815" y="269"/>
                    </a:lnTo>
                    <a:lnTo>
                      <a:pt x="770" y="350"/>
                    </a:lnTo>
                    <a:lnTo>
                      <a:pt x="722" y="430"/>
                    </a:lnTo>
                    <a:lnTo>
                      <a:pt x="667" y="507"/>
                    </a:lnTo>
                    <a:lnTo>
                      <a:pt x="607" y="584"/>
                    </a:lnTo>
                    <a:lnTo>
                      <a:pt x="580" y="618"/>
                    </a:lnTo>
                    <a:lnTo>
                      <a:pt x="559" y="657"/>
                    </a:lnTo>
                    <a:lnTo>
                      <a:pt x="542" y="696"/>
                    </a:lnTo>
                    <a:lnTo>
                      <a:pt x="530" y="738"/>
                    </a:lnTo>
                    <a:lnTo>
                      <a:pt x="522" y="780"/>
                    </a:lnTo>
                    <a:lnTo>
                      <a:pt x="519" y="824"/>
                    </a:lnTo>
                    <a:lnTo>
                      <a:pt x="516" y="844"/>
                    </a:lnTo>
                    <a:lnTo>
                      <a:pt x="509" y="862"/>
                    </a:lnTo>
                    <a:lnTo>
                      <a:pt x="498" y="877"/>
                    </a:lnTo>
                    <a:lnTo>
                      <a:pt x="482" y="889"/>
                    </a:lnTo>
                    <a:lnTo>
                      <a:pt x="465" y="897"/>
                    </a:lnTo>
                    <a:lnTo>
                      <a:pt x="445" y="899"/>
                    </a:lnTo>
                    <a:lnTo>
                      <a:pt x="424" y="897"/>
                    </a:lnTo>
                    <a:lnTo>
                      <a:pt x="407" y="889"/>
                    </a:lnTo>
                    <a:lnTo>
                      <a:pt x="391" y="877"/>
                    </a:lnTo>
                    <a:lnTo>
                      <a:pt x="380" y="862"/>
                    </a:lnTo>
                    <a:lnTo>
                      <a:pt x="373" y="844"/>
                    </a:lnTo>
                    <a:lnTo>
                      <a:pt x="370" y="824"/>
                    </a:lnTo>
                    <a:lnTo>
                      <a:pt x="368" y="780"/>
                    </a:lnTo>
                    <a:lnTo>
                      <a:pt x="359" y="738"/>
                    </a:lnTo>
                    <a:lnTo>
                      <a:pt x="347" y="696"/>
                    </a:lnTo>
                    <a:lnTo>
                      <a:pt x="330" y="657"/>
                    </a:lnTo>
                    <a:lnTo>
                      <a:pt x="309" y="618"/>
                    </a:lnTo>
                    <a:lnTo>
                      <a:pt x="282" y="584"/>
                    </a:lnTo>
                    <a:lnTo>
                      <a:pt x="222" y="507"/>
                    </a:lnTo>
                    <a:lnTo>
                      <a:pt x="167" y="430"/>
                    </a:lnTo>
                    <a:lnTo>
                      <a:pt x="118" y="350"/>
                    </a:lnTo>
                    <a:lnTo>
                      <a:pt x="74" y="269"/>
                    </a:lnTo>
                    <a:lnTo>
                      <a:pt x="36" y="186"/>
                    </a:lnTo>
                    <a:lnTo>
                      <a:pt x="4" y="101"/>
                    </a:lnTo>
                    <a:lnTo>
                      <a:pt x="0" y="84"/>
                    </a:lnTo>
                    <a:lnTo>
                      <a:pt x="0" y="66"/>
                    </a:lnTo>
                    <a:lnTo>
                      <a:pt x="4" y="48"/>
                    </a:lnTo>
                    <a:lnTo>
                      <a:pt x="12" y="33"/>
                    </a:lnTo>
                    <a:lnTo>
                      <a:pt x="25" y="19"/>
                    </a:lnTo>
                    <a:lnTo>
                      <a:pt x="39" y="9"/>
                    </a:lnTo>
                    <a:lnTo>
                      <a:pt x="56" y="2"/>
                    </a:lnTo>
                    <a:lnTo>
                      <a:pt x="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158"/>
              <p:cNvSpPr>
                <a:spLocks/>
              </p:cNvSpPr>
              <p:nvPr/>
            </p:nvSpPr>
            <p:spPr bwMode="auto">
              <a:xfrm>
                <a:off x="-1825625" y="3530601"/>
                <a:ext cx="236538" cy="157163"/>
              </a:xfrm>
              <a:custGeom>
                <a:avLst/>
                <a:gdLst>
                  <a:gd name="T0" fmla="*/ 822 w 1643"/>
                  <a:gd name="T1" fmla="*/ 0 h 1090"/>
                  <a:gd name="T2" fmla="*/ 842 w 1643"/>
                  <a:gd name="T3" fmla="*/ 2 h 1090"/>
                  <a:gd name="T4" fmla="*/ 859 w 1643"/>
                  <a:gd name="T5" fmla="*/ 10 h 1090"/>
                  <a:gd name="T6" fmla="*/ 875 w 1643"/>
                  <a:gd name="T7" fmla="*/ 22 h 1090"/>
                  <a:gd name="T8" fmla="*/ 886 w 1643"/>
                  <a:gd name="T9" fmla="*/ 36 h 1090"/>
                  <a:gd name="T10" fmla="*/ 893 w 1643"/>
                  <a:gd name="T11" fmla="*/ 55 h 1090"/>
                  <a:gd name="T12" fmla="*/ 896 w 1643"/>
                  <a:gd name="T13" fmla="*/ 75 h 1090"/>
                  <a:gd name="T14" fmla="*/ 900 w 1643"/>
                  <a:gd name="T15" fmla="*/ 115 h 1090"/>
                  <a:gd name="T16" fmla="*/ 908 w 1643"/>
                  <a:gd name="T17" fmla="*/ 156 h 1090"/>
                  <a:gd name="T18" fmla="*/ 923 w 1643"/>
                  <a:gd name="T19" fmla="*/ 195 h 1090"/>
                  <a:gd name="T20" fmla="*/ 943 w 1643"/>
                  <a:gd name="T21" fmla="*/ 234 h 1090"/>
                  <a:gd name="T22" fmla="*/ 969 w 1643"/>
                  <a:gd name="T23" fmla="*/ 272 h 1090"/>
                  <a:gd name="T24" fmla="*/ 1000 w 1643"/>
                  <a:gd name="T25" fmla="*/ 309 h 1090"/>
                  <a:gd name="T26" fmla="*/ 1036 w 1643"/>
                  <a:gd name="T27" fmla="*/ 344 h 1090"/>
                  <a:gd name="T28" fmla="*/ 1077 w 1643"/>
                  <a:gd name="T29" fmla="*/ 377 h 1090"/>
                  <a:gd name="T30" fmla="*/ 1168 w 1643"/>
                  <a:gd name="T31" fmla="*/ 448 h 1090"/>
                  <a:gd name="T32" fmla="*/ 1253 w 1643"/>
                  <a:gd name="T33" fmla="*/ 520 h 1090"/>
                  <a:gd name="T34" fmla="*/ 1332 w 1643"/>
                  <a:gd name="T35" fmla="*/ 593 h 1090"/>
                  <a:gd name="T36" fmla="*/ 1405 w 1643"/>
                  <a:gd name="T37" fmla="*/ 667 h 1090"/>
                  <a:gd name="T38" fmla="*/ 1472 w 1643"/>
                  <a:gd name="T39" fmla="*/ 743 h 1090"/>
                  <a:gd name="T40" fmla="*/ 1532 w 1643"/>
                  <a:gd name="T41" fmla="*/ 820 h 1090"/>
                  <a:gd name="T42" fmla="*/ 1585 w 1643"/>
                  <a:gd name="T43" fmla="*/ 898 h 1090"/>
                  <a:gd name="T44" fmla="*/ 1634 w 1643"/>
                  <a:gd name="T45" fmla="*/ 977 h 1090"/>
                  <a:gd name="T46" fmla="*/ 1641 w 1643"/>
                  <a:gd name="T47" fmla="*/ 995 h 1090"/>
                  <a:gd name="T48" fmla="*/ 1643 w 1643"/>
                  <a:gd name="T49" fmla="*/ 1015 h 1090"/>
                  <a:gd name="T50" fmla="*/ 1640 w 1643"/>
                  <a:gd name="T51" fmla="*/ 1034 h 1090"/>
                  <a:gd name="T52" fmla="*/ 1633 w 1643"/>
                  <a:gd name="T53" fmla="*/ 1052 h 1090"/>
                  <a:gd name="T54" fmla="*/ 1620 w 1643"/>
                  <a:gd name="T55" fmla="*/ 1068 h 1090"/>
                  <a:gd name="T56" fmla="*/ 1606 w 1643"/>
                  <a:gd name="T57" fmla="*/ 1079 h 1090"/>
                  <a:gd name="T58" fmla="*/ 1587 w 1643"/>
                  <a:gd name="T59" fmla="*/ 1087 h 1090"/>
                  <a:gd name="T60" fmla="*/ 1568 w 1643"/>
                  <a:gd name="T61" fmla="*/ 1090 h 1090"/>
                  <a:gd name="T62" fmla="*/ 74 w 1643"/>
                  <a:gd name="T63" fmla="*/ 1090 h 1090"/>
                  <a:gd name="T64" fmla="*/ 56 w 1643"/>
                  <a:gd name="T65" fmla="*/ 1087 h 1090"/>
                  <a:gd name="T66" fmla="*/ 37 w 1643"/>
                  <a:gd name="T67" fmla="*/ 1079 h 1090"/>
                  <a:gd name="T68" fmla="*/ 22 w 1643"/>
                  <a:gd name="T69" fmla="*/ 1068 h 1090"/>
                  <a:gd name="T70" fmla="*/ 10 w 1643"/>
                  <a:gd name="T71" fmla="*/ 1052 h 1090"/>
                  <a:gd name="T72" fmla="*/ 3 w 1643"/>
                  <a:gd name="T73" fmla="*/ 1034 h 1090"/>
                  <a:gd name="T74" fmla="*/ 0 w 1643"/>
                  <a:gd name="T75" fmla="*/ 1015 h 1090"/>
                  <a:gd name="T76" fmla="*/ 2 w 1643"/>
                  <a:gd name="T77" fmla="*/ 995 h 1090"/>
                  <a:gd name="T78" fmla="*/ 10 w 1643"/>
                  <a:gd name="T79" fmla="*/ 977 h 1090"/>
                  <a:gd name="T80" fmla="*/ 58 w 1643"/>
                  <a:gd name="T81" fmla="*/ 898 h 1090"/>
                  <a:gd name="T82" fmla="*/ 112 w 1643"/>
                  <a:gd name="T83" fmla="*/ 820 h 1090"/>
                  <a:gd name="T84" fmla="*/ 173 w 1643"/>
                  <a:gd name="T85" fmla="*/ 743 h 1090"/>
                  <a:gd name="T86" fmla="*/ 239 w 1643"/>
                  <a:gd name="T87" fmla="*/ 667 h 1090"/>
                  <a:gd name="T88" fmla="*/ 311 w 1643"/>
                  <a:gd name="T89" fmla="*/ 593 h 1090"/>
                  <a:gd name="T90" fmla="*/ 390 w 1643"/>
                  <a:gd name="T91" fmla="*/ 520 h 1090"/>
                  <a:gd name="T92" fmla="*/ 475 w 1643"/>
                  <a:gd name="T93" fmla="*/ 448 h 1090"/>
                  <a:gd name="T94" fmla="*/ 566 w 1643"/>
                  <a:gd name="T95" fmla="*/ 377 h 1090"/>
                  <a:gd name="T96" fmla="*/ 607 w 1643"/>
                  <a:gd name="T97" fmla="*/ 344 h 1090"/>
                  <a:gd name="T98" fmla="*/ 643 w 1643"/>
                  <a:gd name="T99" fmla="*/ 309 h 1090"/>
                  <a:gd name="T100" fmla="*/ 674 w 1643"/>
                  <a:gd name="T101" fmla="*/ 272 h 1090"/>
                  <a:gd name="T102" fmla="*/ 700 w 1643"/>
                  <a:gd name="T103" fmla="*/ 234 h 1090"/>
                  <a:gd name="T104" fmla="*/ 720 w 1643"/>
                  <a:gd name="T105" fmla="*/ 195 h 1090"/>
                  <a:gd name="T106" fmla="*/ 735 w 1643"/>
                  <a:gd name="T107" fmla="*/ 156 h 1090"/>
                  <a:gd name="T108" fmla="*/ 744 w 1643"/>
                  <a:gd name="T109" fmla="*/ 115 h 1090"/>
                  <a:gd name="T110" fmla="*/ 747 w 1643"/>
                  <a:gd name="T111" fmla="*/ 75 h 1090"/>
                  <a:gd name="T112" fmla="*/ 750 w 1643"/>
                  <a:gd name="T113" fmla="*/ 55 h 1090"/>
                  <a:gd name="T114" fmla="*/ 757 w 1643"/>
                  <a:gd name="T115" fmla="*/ 36 h 1090"/>
                  <a:gd name="T116" fmla="*/ 768 w 1643"/>
                  <a:gd name="T117" fmla="*/ 22 h 1090"/>
                  <a:gd name="T118" fmla="*/ 784 w 1643"/>
                  <a:gd name="T119" fmla="*/ 10 h 1090"/>
                  <a:gd name="T120" fmla="*/ 801 w 1643"/>
                  <a:gd name="T121" fmla="*/ 2 h 1090"/>
                  <a:gd name="T122" fmla="*/ 822 w 1643"/>
                  <a:gd name="T123" fmla="*/ 0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643" h="1090">
                    <a:moveTo>
                      <a:pt x="822" y="0"/>
                    </a:moveTo>
                    <a:lnTo>
                      <a:pt x="842" y="2"/>
                    </a:lnTo>
                    <a:lnTo>
                      <a:pt x="859" y="10"/>
                    </a:lnTo>
                    <a:lnTo>
                      <a:pt x="875" y="22"/>
                    </a:lnTo>
                    <a:lnTo>
                      <a:pt x="886" y="36"/>
                    </a:lnTo>
                    <a:lnTo>
                      <a:pt x="893" y="55"/>
                    </a:lnTo>
                    <a:lnTo>
                      <a:pt x="896" y="75"/>
                    </a:lnTo>
                    <a:lnTo>
                      <a:pt x="900" y="115"/>
                    </a:lnTo>
                    <a:lnTo>
                      <a:pt x="908" y="156"/>
                    </a:lnTo>
                    <a:lnTo>
                      <a:pt x="923" y="195"/>
                    </a:lnTo>
                    <a:lnTo>
                      <a:pt x="943" y="234"/>
                    </a:lnTo>
                    <a:lnTo>
                      <a:pt x="969" y="272"/>
                    </a:lnTo>
                    <a:lnTo>
                      <a:pt x="1000" y="309"/>
                    </a:lnTo>
                    <a:lnTo>
                      <a:pt x="1036" y="344"/>
                    </a:lnTo>
                    <a:lnTo>
                      <a:pt x="1077" y="377"/>
                    </a:lnTo>
                    <a:lnTo>
                      <a:pt x="1168" y="448"/>
                    </a:lnTo>
                    <a:lnTo>
                      <a:pt x="1253" y="520"/>
                    </a:lnTo>
                    <a:lnTo>
                      <a:pt x="1332" y="593"/>
                    </a:lnTo>
                    <a:lnTo>
                      <a:pt x="1405" y="667"/>
                    </a:lnTo>
                    <a:lnTo>
                      <a:pt x="1472" y="743"/>
                    </a:lnTo>
                    <a:lnTo>
                      <a:pt x="1532" y="820"/>
                    </a:lnTo>
                    <a:lnTo>
                      <a:pt x="1585" y="898"/>
                    </a:lnTo>
                    <a:lnTo>
                      <a:pt x="1634" y="977"/>
                    </a:lnTo>
                    <a:lnTo>
                      <a:pt x="1641" y="995"/>
                    </a:lnTo>
                    <a:lnTo>
                      <a:pt x="1643" y="1015"/>
                    </a:lnTo>
                    <a:lnTo>
                      <a:pt x="1640" y="1034"/>
                    </a:lnTo>
                    <a:lnTo>
                      <a:pt x="1633" y="1052"/>
                    </a:lnTo>
                    <a:lnTo>
                      <a:pt x="1620" y="1068"/>
                    </a:lnTo>
                    <a:lnTo>
                      <a:pt x="1606" y="1079"/>
                    </a:lnTo>
                    <a:lnTo>
                      <a:pt x="1587" y="1087"/>
                    </a:lnTo>
                    <a:lnTo>
                      <a:pt x="1568" y="1090"/>
                    </a:lnTo>
                    <a:lnTo>
                      <a:pt x="74" y="1090"/>
                    </a:lnTo>
                    <a:lnTo>
                      <a:pt x="56" y="1087"/>
                    </a:lnTo>
                    <a:lnTo>
                      <a:pt x="37" y="1079"/>
                    </a:lnTo>
                    <a:lnTo>
                      <a:pt x="22" y="1068"/>
                    </a:lnTo>
                    <a:lnTo>
                      <a:pt x="10" y="1052"/>
                    </a:lnTo>
                    <a:lnTo>
                      <a:pt x="3" y="1034"/>
                    </a:lnTo>
                    <a:lnTo>
                      <a:pt x="0" y="1015"/>
                    </a:lnTo>
                    <a:lnTo>
                      <a:pt x="2" y="995"/>
                    </a:lnTo>
                    <a:lnTo>
                      <a:pt x="10" y="977"/>
                    </a:lnTo>
                    <a:lnTo>
                      <a:pt x="58" y="898"/>
                    </a:lnTo>
                    <a:lnTo>
                      <a:pt x="112" y="820"/>
                    </a:lnTo>
                    <a:lnTo>
                      <a:pt x="173" y="743"/>
                    </a:lnTo>
                    <a:lnTo>
                      <a:pt x="239" y="667"/>
                    </a:lnTo>
                    <a:lnTo>
                      <a:pt x="311" y="593"/>
                    </a:lnTo>
                    <a:lnTo>
                      <a:pt x="390" y="520"/>
                    </a:lnTo>
                    <a:lnTo>
                      <a:pt x="475" y="448"/>
                    </a:lnTo>
                    <a:lnTo>
                      <a:pt x="566" y="377"/>
                    </a:lnTo>
                    <a:lnTo>
                      <a:pt x="607" y="344"/>
                    </a:lnTo>
                    <a:lnTo>
                      <a:pt x="643" y="309"/>
                    </a:lnTo>
                    <a:lnTo>
                      <a:pt x="674" y="272"/>
                    </a:lnTo>
                    <a:lnTo>
                      <a:pt x="700" y="234"/>
                    </a:lnTo>
                    <a:lnTo>
                      <a:pt x="720" y="195"/>
                    </a:lnTo>
                    <a:lnTo>
                      <a:pt x="735" y="156"/>
                    </a:lnTo>
                    <a:lnTo>
                      <a:pt x="744" y="115"/>
                    </a:lnTo>
                    <a:lnTo>
                      <a:pt x="747" y="75"/>
                    </a:lnTo>
                    <a:lnTo>
                      <a:pt x="750" y="55"/>
                    </a:lnTo>
                    <a:lnTo>
                      <a:pt x="757" y="36"/>
                    </a:lnTo>
                    <a:lnTo>
                      <a:pt x="768" y="22"/>
                    </a:lnTo>
                    <a:lnTo>
                      <a:pt x="784" y="10"/>
                    </a:lnTo>
                    <a:lnTo>
                      <a:pt x="801" y="2"/>
                    </a:lnTo>
                    <a:lnTo>
                      <a:pt x="8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159"/>
              <p:cNvSpPr>
                <a:spLocks noEditPoints="1"/>
              </p:cNvSpPr>
              <p:nvPr/>
            </p:nvSpPr>
            <p:spPr bwMode="auto">
              <a:xfrm>
                <a:off x="-1917700" y="3270251"/>
                <a:ext cx="420688" cy="477838"/>
              </a:xfrm>
              <a:custGeom>
                <a:avLst/>
                <a:gdLst>
                  <a:gd name="T0" fmla="*/ 543 w 2912"/>
                  <a:gd name="T1" fmla="*/ 556 h 3309"/>
                  <a:gd name="T2" fmla="*/ 666 w 2912"/>
                  <a:gd name="T3" fmla="*/ 865 h 3309"/>
                  <a:gd name="T4" fmla="*/ 830 w 2912"/>
                  <a:gd name="T5" fmla="*/ 1139 h 3309"/>
                  <a:gd name="T6" fmla="*/ 1012 w 2912"/>
                  <a:gd name="T7" fmla="*/ 1380 h 3309"/>
                  <a:gd name="T8" fmla="*/ 1159 w 2912"/>
                  <a:gd name="T9" fmla="*/ 1557 h 3309"/>
                  <a:gd name="T10" fmla="*/ 1195 w 2912"/>
                  <a:gd name="T11" fmla="*/ 1655 h 3309"/>
                  <a:gd name="T12" fmla="*/ 1159 w 2912"/>
                  <a:gd name="T13" fmla="*/ 1752 h 3309"/>
                  <a:gd name="T14" fmla="*/ 1012 w 2912"/>
                  <a:gd name="T15" fmla="*/ 1929 h 3309"/>
                  <a:gd name="T16" fmla="*/ 830 w 2912"/>
                  <a:gd name="T17" fmla="*/ 2171 h 3309"/>
                  <a:gd name="T18" fmla="*/ 666 w 2912"/>
                  <a:gd name="T19" fmla="*/ 2445 h 3309"/>
                  <a:gd name="T20" fmla="*/ 543 w 2912"/>
                  <a:gd name="T21" fmla="*/ 2754 h 3309"/>
                  <a:gd name="T22" fmla="*/ 2419 w 2912"/>
                  <a:gd name="T23" fmla="*/ 3008 h 3309"/>
                  <a:gd name="T24" fmla="*/ 2343 w 2912"/>
                  <a:gd name="T25" fmla="*/ 2673 h 3309"/>
                  <a:gd name="T26" fmla="*/ 2207 w 2912"/>
                  <a:gd name="T27" fmla="*/ 2374 h 3309"/>
                  <a:gd name="T28" fmla="*/ 2035 w 2912"/>
                  <a:gd name="T29" fmla="*/ 2107 h 3309"/>
                  <a:gd name="T30" fmla="*/ 1854 w 2912"/>
                  <a:gd name="T31" fmla="*/ 1873 h 3309"/>
                  <a:gd name="T32" fmla="*/ 1737 w 2912"/>
                  <a:gd name="T33" fmla="*/ 1730 h 3309"/>
                  <a:gd name="T34" fmla="*/ 1719 w 2912"/>
                  <a:gd name="T35" fmla="*/ 1629 h 3309"/>
                  <a:gd name="T36" fmla="*/ 1766 w 2912"/>
                  <a:gd name="T37" fmla="*/ 1542 h 3309"/>
                  <a:gd name="T38" fmla="*/ 1945 w 2912"/>
                  <a:gd name="T39" fmla="*/ 1323 h 3309"/>
                  <a:gd name="T40" fmla="*/ 2124 w 2912"/>
                  <a:gd name="T41" fmla="*/ 1074 h 3309"/>
                  <a:gd name="T42" fmla="*/ 2281 w 2912"/>
                  <a:gd name="T43" fmla="*/ 790 h 3309"/>
                  <a:gd name="T44" fmla="*/ 2390 w 2912"/>
                  <a:gd name="T45" fmla="*/ 473 h 3309"/>
                  <a:gd name="T46" fmla="*/ 149 w 2912"/>
                  <a:gd name="T47" fmla="*/ 0 h 3309"/>
                  <a:gd name="T48" fmla="*/ 2846 w 2912"/>
                  <a:gd name="T49" fmla="*/ 25 h 3309"/>
                  <a:gd name="T50" fmla="*/ 2909 w 2912"/>
                  <a:gd name="T51" fmla="*/ 120 h 3309"/>
                  <a:gd name="T52" fmla="*/ 2886 w 2912"/>
                  <a:gd name="T53" fmla="*/ 234 h 3309"/>
                  <a:gd name="T54" fmla="*/ 2792 w 2912"/>
                  <a:gd name="T55" fmla="*/ 298 h 3309"/>
                  <a:gd name="T56" fmla="*/ 2690 w 2912"/>
                  <a:gd name="T57" fmla="*/ 491 h 3309"/>
                  <a:gd name="T58" fmla="*/ 2584 w 2912"/>
                  <a:gd name="T59" fmla="*/ 841 h 3309"/>
                  <a:gd name="T60" fmla="*/ 2427 w 2912"/>
                  <a:gd name="T61" fmla="*/ 1152 h 3309"/>
                  <a:gd name="T62" fmla="*/ 2245 w 2912"/>
                  <a:gd name="T63" fmla="*/ 1423 h 3309"/>
                  <a:gd name="T64" fmla="*/ 2061 w 2912"/>
                  <a:gd name="T65" fmla="*/ 1655 h 3309"/>
                  <a:gd name="T66" fmla="*/ 2245 w 2912"/>
                  <a:gd name="T67" fmla="*/ 1887 h 3309"/>
                  <a:gd name="T68" fmla="*/ 2427 w 2912"/>
                  <a:gd name="T69" fmla="*/ 2157 h 3309"/>
                  <a:gd name="T70" fmla="*/ 2584 w 2912"/>
                  <a:gd name="T71" fmla="*/ 2468 h 3309"/>
                  <a:gd name="T72" fmla="*/ 2690 w 2912"/>
                  <a:gd name="T73" fmla="*/ 2818 h 3309"/>
                  <a:gd name="T74" fmla="*/ 2792 w 2912"/>
                  <a:gd name="T75" fmla="*/ 3011 h 3309"/>
                  <a:gd name="T76" fmla="*/ 2886 w 2912"/>
                  <a:gd name="T77" fmla="*/ 3075 h 3309"/>
                  <a:gd name="T78" fmla="*/ 2909 w 2912"/>
                  <a:gd name="T79" fmla="*/ 3189 h 3309"/>
                  <a:gd name="T80" fmla="*/ 2846 w 2912"/>
                  <a:gd name="T81" fmla="*/ 3284 h 3309"/>
                  <a:gd name="T82" fmla="*/ 149 w 2912"/>
                  <a:gd name="T83" fmla="*/ 3309 h 3309"/>
                  <a:gd name="T84" fmla="*/ 43 w 2912"/>
                  <a:gd name="T85" fmla="*/ 3265 h 3309"/>
                  <a:gd name="T86" fmla="*/ 0 w 2912"/>
                  <a:gd name="T87" fmla="*/ 3159 h 3309"/>
                  <a:gd name="T88" fmla="*/ 43 w 2912"/>
                  <a:gd name="T89" fmla="*/ 3052 h 3309"/>
                  <a:gd name="T90" fmla="*/ 149 w 2912"/>
                  <a:gd name="T91" fmla="*/ 3008 h 3309"/>
                  <a:gd name="T92" fmla="*/ 242 w 2912"/>
                  <a:gd name="T93" fmla="*/ 2727 h 3309"/>
                  <a:gd name="T94" fmla="*/ 364 w 2912"/>
                  <a:gd name="T95" fmla="*/ 2387 h 3309"/>
                  <a:gd name="T96" fmla="*/ 528 w 2912"/>
                  <a:gd name="T97" fmla="*/ 2087 h 3309"/>
                  <a:gd name="T98" fmla="*/ 713 w 2912"/>
                  <a:gd name="T99" fmla="*/ 1825 h 3309"/>
                  <a:gd name="T100" fmla="*/ 804 w 2912"/>
                  <a:gd name="T101" fmla="*/ 1600 h 3309"/>
                  <a:gd name="T102" fmla="*/ 620 w 2912"/>
                  <a:gd name="T103" fmla="*/ 1359 h 3309"/>
                  <a:gd name="T104" fmla="*/ 442 w 2912"/>
                  <a:gd name="T105" fmla="*/ 1078 h 3309"/>
                  <a:gd name="T106" fmla="*/ 295 w 2912"/>
                  <a:gd name="T107" fmla="*/ 757 h 3309"/>
                  <a:gd name="T108" fmla="*/ 204 w 2912"/>
                  <a:gd name="T109" fmla="*/ 398 h 3309"/>
                  <a:gd name="T110" fmla="*/ 91 w 2912"/>
                  <a:gd name="T111" fmla="*/ 289 h 3309"/>
                  <a:gd name="T112" fmla="*/ 11 w 2912"/>
                  <a:gd name="T113" fmla="*/ 209 h 3309"/>
                  <a:gd name="T114" fmla="*/ 11 w 2912"/>
                  <a:gd name="T115" fmla="*/ 92 h 3309"/>
                  <a:gd name="T116" fmla="*/ 91 w 2912"/>
                  <a:gd name="T117" fmla="*/ 12 h 3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12" h="3309">
                    <a:moveTo>
                      <a:pt x="493" y="301"/>
                    </a:moveTo>
                    <a:lnTo>
                      <a:pt x="505" y="388"/>
                    </a:lnTo>
                    <a:lnTo>
                      <a:pt x="522" y="473"/>
                    </a:lnTo>
                    <a:lnTo>
                      <a:pt x="543" y="556"/>
                    </a:lnTo>
                    <a:lnTo>
                      <a:pt x="568" y="636"/>
                    </a:lnTo>
                    <a:lnTo>
                      <a:pt x="598" y="714"/>
                    </a:lnTo>
                    <a:lnTo>
                      <a:pt x="630" y="790"/>
                    </a:lnTo>
                    <a:lnTo>
                      <a:pt x="666" y="865"/>
                    </a:lnTo>
                    <a:lnTo>
                      <a:pt x="704" y="936"/>
                    </a:lnTo>
                    <a:lnTo>
                      <a:pt x="745" y="1006"/>
                    </a:lnTo>
                    <a:lnTo>
                      <a:pt x="787" y="1074"/>
                    </a:lnTo>
                    <a:lnTo>
                      <a:pt x="830" y="1139"/>
                    </a:lnTo>
                    <a:lnTo>
                      <a:pt x="876" y="1203"/>
                    </a:lnTo>
                    <a:lnTo>
                      <a:pt x="921" y="1264"/>
                    </a:lnTo>
                    <a:lnTo>
                      <a:pt x="967" y="1323"/>
                    </a:lnTo>
                    <a:lnTo>
                      <a:pt x="1012" y="1380"/>
                    </a:lnTo>
                    <a:lnTo>
                      <a:pt x="1057" y="1437"/>
                    </a:lnTo>
                    <a:lnTo>
                      <a:pt x="1102" y="1490"/>
                    </a:lnTo>
                    <a:lnTo>
                      <a:pt x="1145" y="1542"/>
                    </a:lnTo>
                    <a:lnTo>
                      <a:pt x="1159" y="1557"/>
                    </a:lnTo>
                    <a:lnTo>
                      <a:pt x="1174" y="1580"/>
                    </a:lnTo>
                    <a:lnTo>
                      <a:pt x="1186" y="1604"/>
                    </a:lnTo>
                    <a:lnTo>
                      <a:pt x="1192" y="1629"/>
                    </a:lnTo>
                    <a:lnTo>
                      <a:pt x="1195" y="1655"/>
                    </a:lnTo>
                    <a:lnTo>
                      <a:pt x="1192" y="1680"/>
                    </a:lnTo>
                    <a:lnTo>
                      <a:pt x="1186" y="1706"/>
                    </a:lnTo>
                    <a:lnTo>
                      <a:pt x="1174" y="1730"/>
                    </a:lnTo>
                    <a:lnTo>
                      <a:pt x="1159" y="1752"/>
                    </a:lnTo>
                    <a:lnTo>
                      <a:pt x="1145" y="1768"/>
                    </a:lnTo>
                    <a:lnTo>
                      <a:pt x="1102" y="1819"/>
                    </a:lnTo>
                    <a:lnTo>
                      <a:pt x="1057" y="1873"/>
                    </a:lnTo>
                    <a:lnTo>
                      <a:pt x="1012" y="1929"/>
                    </a:lnTo>
                    <a:lnTo>
                      <a:pt x="967" y="1987"/>
                    </a:lnTo>
                    <a:lnTo>
                      <a:pt x="921" y="2046"/>
                    </a:lnTo>
                    <a:lnTo>
                      <a:pt x="876" y="2107"/>
                    </a:lnTo>
                    <a:lnTo>
                      <a:pt x="830" y="2171"/>
                    </a:lnTo>
                    <a:lnTo>
                      <a:pt x="787" y="2236"/>
                    </a:lnTo>
                    <a:lnTo>
                      <a:pt x="745" y="2304"/>
                    </a:lnTo>
                    <a:lnTo>
                      <a:pt x="704" y="2374"/>
                    </a:lnTo>
                    <a:lnTo>
                      <a:pt x="666" y="2445"/>
                    </a:lnTo>
                    <a:lnTo>
                      <a:pt x="630" y="2519"/>
                    </a:lnTo>
                    <a:lnTo>
                      <a:pt x="598" y="2595"/>
                    </a:lnTo>
                    <a:lnTo>
                      <a:pt x="568" y="2673"/>
                    </a:lnTo>
                    <a:lnTo>
                      <a:pt x="543" y="2754"/>
                    </a:lnTo>
                    <a:lnTo>
                      <a:pt x="522" y="2836"/>
                    </a:lnTo>
                    <a:lnTo>
                      <a:pt x="505" y="2922"/>
                    </a:lnTo>
                    <a:lnTo>
                      <a:pt x="493" y="3008"/>
                    </a:lnTo>
                    <a:lnTo>
                      <a:pt x="2419" y="3008"/>
                    </a:lnTo>
                    <a:lnTo>
                      <a:pt x="2406" y="2922"/>
                    </a:lnTo>
                    <a:lnTo>
                      <a:pt x="2390" y="2836"/>
                    </a:lnTo>
                    <a:lnTo>
                      <a:pt x="2368" y="2754"/>
                    </a:lnTo>
                    <a:lnTo>
                      <a:pt x="2343" y="2673"/>
                    </a:lnTo>
                    <a:lnTo>
                      <a:pt x="2313" y="2595"/>
                    </a:lnTo>
                    <a:lnTo>
                      <a:pt x="2281" y="2519"/>
                    </a:lnTo>
                    <a:lnTo>
                      <a:pt x="2245" y="2445"/>
                    </a:lnTo>
                    <a:lnTo>
                      <a:pt x="2207" y="2374"/>
                    </a:lnTo>
                    <a:lnTo>
                      <a:pt x="2167" y="2304"/>
                    </a:lnTo>
                    <a:lnTo>
                      <a:pt x="2124" y="2236"/>
                    </a:lnTo>
                    <a:lnTo>
                      <a:pt x="2081" y="2171"/>
                    </a:lnTo>
                    <a:lnTo>
                      <a:pt x="2035" y="2107"/>
                    </a:lnTo>
                    <a:lnTo>
                      <a:pt x="1990" y="2046"/>
                    </a:lnTo>
                    <a:lnTo>
                      <a:pt x="1945" y="1987"/>
                    </a:lnTo>
                    <a:lnTo>
                      <a:pt x="1899" y="1929"/>
                    </a:lnTo>
                    <a:lnTo>
                      <a:pt x="1854" y="1873"/>
                    </a:lnTo>
                    <a:lnTo>
                      <a:pt x="1809" y="1819"/>
                    </a:lnTo>
                    <a:lnTo>
                      <a:pt x="1766" y="1768"/>
                    </a:lnTo>
                    <a:lnTo>
                      <a:pt x="1752" y="1752"/>
                    </a:lnTo>
                    <a:lnTo>
                      <a:pt x="1737" y="1730"/>
                    </a:lnTo>
                    <a:lnTo>
                      <a:pt x="1726" y="1706"/>
                    </a:lnTo>
                    <a:lnTo>
                      <a:pt x="1719" y="1680"/>
                    </a:lnTo>
                    <a:lnTo>
                      <a:pt x="1717" y="1655"/>
                    </a:lnTo>
                    <a:lnTo>
                      <a:pt x="1719" y="1629"/>
                    </a:lnTo>
                    <a:lnTo>
                      <a:pt x="1726" y="1604"/>
                    </a:lnTo>
                    <a:lnTo>
                      <a:pt x="1737" y="1580"/>
                    </a:lnTo>
                    <a:lnTo>
                      <a:pt x="1752" y="1557"/>
                    </a:lnTo>
                    <a:lnTo>
                      <a:pt x="1766" y="1542"/>
                    </a:lnTo>
                    <a:lnTo>
                      <a:pt x="1809" y="1490"/>
                    </a:lnTo>
                    <a:lnTo>
                      <a:pt x="1854" y="1437"/>
                    </a:lnTo>
                    <a:lnTo>
                      <a:pt x="1899" y="1380"/>
                    </a:lnTo>
                    <a:lnTo>
                      <a:pt x="1945" y="1323"/>
                    </a:lnTo>
                    <a:lnTo>
                      <a:pt x="1990" y="1264"/>
                    </a:lnTo>
                    <a:lnTo>
                      <a:pt x="2035" y="1203"/>
                    </a:lnTo>
                    <a:lnTo>
                      <a:pt x="2081" y="1139"/>
                    </a:lnTo>
                    <a:lnTo>
                      <a:pt x="2124" y="1074"/>
                    </a:lnTo>
                    <a:lnTo>
                      <a:pt x="2167" y="1006"/>
                    </a:lnTo>
                    <a:lnTo>
                      <a:pt x="2207" y="936"/>
                    </a:lnTo>
                    <a:lnTo>
                      <a:pt x="2245" y="865"/>
                    </a:lnTo>
                    <a:lnTo>
                      <a:pt x="2281" y="790"/>
                    </a:lnTo>
                    <a:lnTo>
                      <a:pt x="2313" y="714"/>
                    </a:lnTo>
                    <a:lnTo>
                      <a:pt x="2343" y="636"/>
                    </a:lnTo>
                    <a:lnTo>
                      <a:pt x="2368" y="556"/>
                    </a:lnTo>
                    <a:lnTo>
                      <a:pt x="2390" y="473"/>
                    </a:lnTo>
                    <a:lnTo>
                      <a:pt x="2406" y="388"/>
                    </a:lnTo>
                    <a:lnTo>
                      <a:pt x="2419" y="301"/>
                    </a:lnTo>
                    <a:lnTo>
                      <a:pt x="493" y="301"/>
                    </a:lnTo>
                    <a:close/>
                    <a:moveTo>
                      <a:pt x="149" y="0"/>
                    </a:moveTo>
                    <a:lnTo>
                      <a:pt x="2762" y="0"/>
                    </a:lnTo>
                    <a:lnTo>
                      <a:pt x="2792" y="3"/>
                    </a:lnTo>
                    <a:lnTo>
                      <a:pt x="2820" y="12"/>
                    </a:lnTo>
                    <a:lnTo>
                      <a:pt x="2846" y="25"/>
                    </a:lnTo>
                    <a:lnTo>
                      <a:pt x="2868" y="44"/>
                    </a:lnTo>
                    <a:lnTo>
                      <a:pt x="2886" y="67"/>
                    </a:lnTo>
                    <a:lnTo>
                      <a:pt x="2900" y="92"/>
                    </a:lnTo>
                    <a:lnTo>
                      <a:pt x="2909" y="120"/>
                    </a:lnTo>
                    <a:lnTo>
                      <a:pt x="2912" y="150"/>
                    </a:lnTo>
                    <a:lnTo>
                      <a:pt x="2909" y="180"/>
                    </a:lnTo>
                    <a:lnTo>
                      <a:pt x="2900" y="209"/>
                    </a:lnTo>
                    <a:lnTo>
                      <a:pt x="2886" y="234"/>
                    </a:lnTo>
                    <a:lnTo>
                      <a:pt x="2868" y="257"/>
                    </a:lnTo>
                    <a:lnTo>
                      <a:pt x="2846" y="275"/>
                    </a:lnTo>
                    <a:lnTo>
                      <a:pt x="2820" y="289"/>
                    </a:lnTo>
                    <a:lnTo>
                      <a:pt x="2792" y="298"/>
                    </a:lnTo>
                    <a:lnTo>
                      <a:pt x="2762" y="301"/>
                    </a:lnTo>
                    <a:lnTo>
                      <a:pt x="2718" y="301"/>
                    </a:lnTo>
                    <a:lnTo>
                      <a:pt x="2707" y="398"/>
                    </a:lnTo>
                    <a:lnTo>
                      <a:pt x="2690" y="491"/>
                    </a:lnTo>
                    <a:lnTo>
                      <a:pt x="2669" y="583"/>
                    </a:lnTo>
                    <a:lnTo>
                      <a:pt x="2645" y="671"/>
                    </a:lnTo>
                    <a:lnTo>
                      <a:pt x="2616" y="757"/>
                    </a:lnTo>
                    <a:lnTo>
                      <a:pt x="2584" y="841"/>
                    </a:lnTo>
                    <a:lnTo>
                      <a:pt x="2548" y="923"/>
                    </a:lnTo>
                    <a:lnTo>
                      <a:pt x="2510" y="1001"/>
                    </a:lnTo>
                    <a:lnTo>
                      <a:pt x="2469" y="1078"/>
                    </a:lnTo>
                    <a:lnTo>
                      <a:pt x="2427" y="1152"/>
                    </a:lnTo>
                    <a:lnTo>
                      <a:pt x="2383" y="1223"/>
                    </a:lnTo>
                    <a:lnTo>
                      <a:pt x="2338" y="1292"/>
                    </a:lnTo>
                    <a:lnTo>
                      <a:pt x="2292" y="1359"/>
                    </a:lnTo>
                    <a:lnTo>
                      <a:pt x="2245" y="1423"/>
                    </a:lnTo>
                    <a:lnTo>
                      <a:pt x="2199" y="1484"/>
                    </a:lnTo>
                    <a:lnTo>
                      <a:pt x="2152" y="1544"/>
                    </a:lnTo>
                    <a:lnTo>
                      <a:pt x="2107" y="1600"/>
                    </a:lnTo>
                    <a:lnTo>
                      <a:pt x="2061" y="1655"/>
                    </a:lnTo>
                    <a:lnTo>
                      <a:pt x="2107" y="1709"/>
                    </a:lnTo>
                    <a:lnTo>
                      <a:pt x="2152" y="1766"/>
                    </a:lnTo>
                    <a:lnTo>
                      <a:pt x="2199" y="1825"/>
                    </a:lnTo>
                    <a:lnTo>
                      <a:pt x="2245" y="1887"/>
                    </a:lnTo>
                    <a:lnTo>
                      <a:pt x="2292" y="1950"/>
                    </a:lnTo>
                    <a:lnTo>
                      <a:pt x="2338" y="2017"/>
                    </a:lnTo>
                    <a:lnTo>
                      <a:pt x="2383" y="2087"/>
                    </a:lnTo>
                    <a:lnTo>
                      <a:pt x="2427" y="2157"/>
                    </a:lnTo>
                    <a:lnTo>
                      <a:pt x="2469" y="2231"/>
                    </a:lnTo>
                    <a:lnTo>
                      <a:pt x="2510" y="2308"/>
                    </a:lnTo>
                    <a:lnTo>
                      <a:pt x="2548" y="2387"/>
                    </a:lnTo>
                    <a:lnTo>
                      <a:pt x="2584" y="2468"/>
                    </a:lnTo>
                    <a:lnTo>
                      <a:pt x="2616" y="2551"/>
                    </a:lnTo>
                    <a:lnTo>
                      <a:pt x="2645" y="2638"/>
                    </a:lnTo>
                    <a:lnTo>
                      <a:pt x="2669" y="2727"/>
                    </a:lnTo>
                    <a:lnTo>
                      <a:pt x="2690" y="2818"/>
                    </a:lnTo>
                    <a:lnTo>
                      <a:pt x="2707" y="2912"/>
                    </a:lnTo>
                    <a:lnTo>
                      <a:pt x="2718" y="3008"/>
                    </a:lnTo>
                    <a:lnTo>
                      <a:pt x="2762" y="3008"/>
                    </a:lnTo>
                    <a:lnTo>
                      <a:pt x="2792" y="3011"/>
                    </a:lnTo>
                    <a:lnTo>
                      <a:pt x="2820" y="3021"/>
                    </a:lnTo>
                    <a:lnTo>
                      <a:pt x="2846" y="3034"/>
                    </a:lnTo>
                    <a:lnTo>
                      <a:pt x="2868" y="3052"/>
                    </a:lnTo>
                    <a:lnTo>
                      <a:pt x="2886" y="3075"/>
                    </a:lnTo>
                    <a:lnTo>
                      <a:pt x="2900" y="3100"/>
                    </a:lnTo>
                    <a:lnTo>
                      <a:pt x="2909" y="3129"/>
                    </a:lnTo>
                    <a:lnTo>
                      <a:pt x="2912" y="3159"/>
                    </a:lnTo>
                    <a:lnTo>
                      <a:pt x="2909" y="3189"/>
                    </a:lnTo>
                    <a:lnTo>
                      <a:pt x="2900" y="3217"/>
                    </a:lnTo>
                    <a:lnTo>
                      <a:pt x="2886" y="3243"/>
                    </a:lnTo>
                    <a:lnTo>
                      <a:pt x="2868" y="3265"/>
                    </a:lnTo>
                    <a:lnTo>
                      <a:pt x="2846" y="3284"/>
                    </a:lnTo>
                    <a:lnTo>
                      <a:pt x="2820" y="3297"/>
                    </a:lnTo>
                    <a:lnTo>
                      <a:pt x="2792" y="3307"/>
                    </a:lnTo>
                    <a:lnTo>
                      <a:pt x="2762" y="3309"/>
                    </a:lnTo>
                    <a:lnTo>
                      <a:pt x="149" y="3309"/>
                    </a:lnTo>
                    <a:lnTo>
                      <a:pt x="119" y="3307"/>
                    </a:lnTo>
                    <a:lnTo>
                      <a:pt x="91" y="3297"/>
                    </a:lnTo>
                    <a:lnTo>
                      <a:pt x="65" y="3284"/>
                    </a:lnTo>
                    <a:lnTo>
                      <a:pt x="43" y="3265"/>
                    </a:lnTo>
                    <a:lnTo>
                      <a:pt x="25" y="3243"/>
                    </a:lnTo>
                    <a:lnTo>
                      <a:pt x="11" y="3217"/>
                    </a:lnTo>
                    <a:lnTo>
                      <a:pt x="2" y="3189"/>
                    </a:lnTo>
                    <a:lnTo>
                      <a:pt x="0" y="3159"/>
                    </a:lnTo>
                    <a:lnTo>
                      <a:pt x="2" y="3129"/>
                    </a:lnTo>
                    <a:lnTo>
                      <a:pt x="11" y="3100"/>
                    </a:lnTo>
                    <a:lnTo>
                      <a:pt x="25" y="3075"/>
                    </a:lnTo>
                    <a:lnTo>
                      <a:pt x="43" y="3052"/>
                    </a:lnTo>
                    <a:lnTo>
                      <a:pt x="65" y="3034"/>
                    </a:lnTo>
                    <a:lnTo>
                      <a:pt x="91" y="3021"/>
                    </a:lnTo>
                    <a:lnTo>
                      <a:pt x="119" y="3011"/>
                    </a:lnTo>
                    <a:lnTo>
                      <a:pt x="149" y="3008"/>
                    </a:lnTo>
                    <a:lnTo>
                      <a:pt x="193" y="3008"/>
                    </a:lnTo>
                    <a:lnTo>
                      <a:pt x="204" y="2912"/>
                    </a:lnTo>
                    <a:lnTo>
                      <a:pt x="221" y="2818"/>
                    </a:lnTo>
                    <a:lnTo>
                      <a:pt x="242" y="2727"/>
                    </a:lnTo>
                    <a:lnTo>
                      <a:pt x="266" y="2638"/>
                    </a:lnTo>
                    <a:lnTo>
                      <a:pt x="295" y="2551"/>
                    </a:lnTo>
                    <a:lnTo>
                      <a:pt x="327" y="2468"/>
                    </a:lnTo>
                    <a:lnTo>
                      <a:pt x="364" y="2387"/>
                    </a:lnTo>
                    <a:lnTo>
                      <a:pt x="402" y="2308"/>
                    </a:lnTo>
                    <a:lnTo>
                      <a:pt x="442" y="2231"/>
                    </a:lnTo>
                    <a:lnTo>
                      <a:pt x="484" y="2157"/>
                    </a:lnTo>
                    <a:lnTo>
                      <a:pt x="528" y="2087"/>
                    </a:lnTo>
                    <a:lnTo>
                      <a:pt x="573" y="2017"/>
                    </a:lnTo>
                    <a:lnTo>
                      <a:pt x="620" y="1950"/>
                    </a:lnTo>
                    <a:lnTo>
                      <a:pt x="666" y="1887"/>
                    </a:lnTo>
                    <a:lnTo>
                      <a:pt x="713" y="1825"/>
                    </a:lnTo>
                    <a:lnTo>
                      <a:pt x="759" y="1766"/>
                    </a:lnTo>
                    <a:lnTo>
                      <a:pt x="805" y="1709"/>
                    </a:lnTo>
                    <a:lnTo>
                      <a:pt x="850" y="1655"/>
                    </a:lnTo>
                    <a:lnTo>
                      <a:pt x="804" y="1600"/>
                    </a:lnTo>
                    <a:lnTo>
                      <a:pt x="759" y="1544"/>
                    </a:lnTo>
                    <a:lnTo>
                      <a:pt x="713" y="1484"/>
                    </a:lnTo>
                    <a:lnTo>
                      <a:pt x="666" y="1423"/>
                    </a:lnTo>
                    <a:lnTo>
                      <a:pt x="620" y="1359"/>
                    </a:lnTo>
                    <a:lnTo>
                      <a:pt x="573" y="1292"/>
                    </a:lnTo>
                    <a:lnTo>
                      <a:pt x="528" y="1223"/>
                    </a:lnTo>
                    <a:lnTo>
                      <a:pt x="484" y="1152"/>
                    </a:lnTo>
                    <a:lnTo>
                      <a:pt x="442" y="1078"/>
                    </a:lnTo>
                    <a:lnTo>
                      <a:pt x="401" y="1001"/>
                    </a:lnTo>
                    <a:lnTo>
                      <a:pt x="364" y="923"/>
                    </a:lnTo>
                    <a:lnTo>
                      <a:pt x="327" y="841"/>
                    </a:lnTo>
                    <a:lnTo>
                      <a:pt x="295" y="757"/>
                    </a:lnTo>
                    <a:lnTo>
                      <a:pt x="266" y="671"/>
                    </a:lnTo>
                    <a:lnTo>
                      <a:pt x="242" y="583"/>
                    </a:lnTo>
                    <a:lnTo>
                      <a:pt x="221" y="491"/>
                    </a:lnTo>
                    <a:lnTo>
                      <a:pt x="204" y="398"/>
                    </a:lnTo>
                    <a:lnTo>
                      <a:pt x="193" y="301"/>
                    </a:lnTo>
                    <a:lnTo>
                      <a:pt x="149" y="301"/>
                    </a:lnTo>
                    <a:lnTo>
                      <a:pt x="119" y="298"/>
                    </a:lnTo>
                    <a:lnTo>
                      <a:pt x="91" y="289"/>
                    </a:lnTo>
                    <a:lnTo>
                      <a:pt x="65" y="275"/>
                    </a:lnTo>
                    <a:lnTo>
                      <a:pt x="43" y="257"/>
                    </a:lnTo>
                    <a:lnTo>
                      <a:pt x="25" y="234"/>
                    </a:lnTo>
                    <a:lnTo>
                      <a:pt x="11" y="209"/>
                    </a:lnTo>
                    <a:lnTo>
                      <a:pt x="2" y="180"/>
                    </a:lnTo>
                    <a:lnTo>
                      <a:pt x="0" y="150"/>
                    </a:lnTo>
                    <a:lnTo>
                      <a:pt x="2" y="120"/>
                    </a:lnTo>
                    <a:lnTo>
                      <a:pt x="11" y="92"/>
                    </a:lnTo>
                    <a:lnTo>
                      <a:pt x="25" y="67"/>
                    </a:lnTo>
                    <a:lnTo>
                      <a:pt x="43" y="44"/>
                    </a:lnTo>
                    <a:lnTo>
                      <a:pt x="65" y="25"/>
                    </a:lnTo>
                    <a:lnTo>
                      <a:pt x="91" y="12"/>
                    </a:lnTo>
                    <a:lnTo>
                      <a:pt x="119" y="3"/>
                    </a:lnTo>
                    <a:lnTo>
                      <a:pt x="1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88" name="Group 287"/>
            <p:cNvGrpSpPr/>
            <p:nvPr/>
          </p:nvGrpSpPr>
          <p:grpSpPr>
            <a:xfrm>
              <a:off x="5407728" y="2146307"/>
              <a:ext cx="1613656" cy="2061931"/>
              <a:chOff x="3814763" y="1249363"/>
              <a:chExt cx="3725863" cy="4760913"/>
            </a:xfrm>
          </p:grpSpPr>
          <p:sp>
            <p:nvSpPr>
              <p:cNvPr id="289" name="Freeform 65"/>
              <p:cNvSpPr>
                <a:spLocks/>
              </p:cNvSpPr>
              <p:nvPr/>
            </p:nvSpPr>
            <p:spPr bwMode="auto">
              <a:xfrm>
                <a:off x="7169151" y="2298700"/>
                <a:ext cx="371475" cy="2217738"/>
              </a:xfrm>
              <a:custGeom>
                <a:avLst/>
                <a:gdLst>
                  <a:gd name="T0" fmla="*/ 161 w 234"/>
                  <a:gd name="T1" fmla="*/ 0 h 1397"/>
                  <a:gd name="T2" fmla="*/ 234 w 234"/>
                  <a:gd name="T3" fmla="*/ 0 h 1397"/>
                  <a:gd name="T4" fmla="*/ 234 w 234"/>
                  <a:gd name="T5" fmla="*/ 1255 h 1397"/>
                  <a:gd name="T6" fmla="*/ 0 w 234"/>
                  <a:gd name="T7" fmla="*/ 1397 h 1397"/>
                  <a:gd name="T8" fmla="*/ 0 w 234"/>
                  <a:gd name="T9" fmla="*/ 70 h 1397"/>
                  <a:gd name="T10" fmla="*/ 161 w 234"/>
                  <a:gd name="T11" fmla="*/ 0 h 1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1397">
                    <a:moveTo>
                      <a:pt x="161" y="0"/>
                    </a:moveTo>
                    <a:lnTo>
                      <a:pt x="234" y="0"/>
                    </a:lnTo>
                    <a:lnTo>
                      <a:pt x="234" y="1255"/>
                    </a:lnTo>
                    <a:lnTo>
                      <a:pt x="0" y="1397"/>
                    </a:lnTo>
                    <a:lnTo>
                      <a:pt x="0" y="70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0" name="Freeform 66"/>
              <p:cNvSpPr>
                <a:spLocks/>
              </p:cNvSpPr>
              <p:nvPr/>
            </p:nvSpPr>
            <p:spPr bwMode="auto">
              <a:xfrm>
                <a:off x="6797676" y="2298700"/>
                <a:ext cx="371475" cy="2217738"/>
              </a:xfrm>
              <a:custGeom>
                <a:avLst/>
                <a:gdLst>
                  <a:gd name="T0" fmla="*/ 0 w 234"/>
                  <a:gd name="T1" fmla="*/ 0 h 1397"/>
                  <a:gd name="T2" fmla="*/ 74 w 234"/>
                  <a:gd name="T3" fmla="*/ 0 h 1397"/>
                  <a:gd name="T4" fmla="*/ 234 w 234"/>
                  <a:gd name="T5" fmla="*/ 70 h 1397"/>
                  <a:gd name="T6" fmla="*/ 234 w 234"/>
                  <a:gd name="T7" fmla="*/ 1397 h 1397"/>
                  <a:gd name="T8" fmla="*/ 0 w 234"/>
                  <a:gd name="T9" fmla="*/ 1255 h 1397"/>
                  <a:gd name="T10" fmla="*/ 0 w 234"/>
                  <a:gd name="T11" fmla="*/ 0 h 1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1397">
                    <a:moveTo>
                      <a:pt x="0" y="0"/>
                    </a:moveTo>
                    <a:lnTo>
                      <a:pt x="74" y="0"/>
                    </a:lnTo>
                    <a:lnTo>
                      <a:pt x="234" y="70"/>
                    </a:lnTo>
                    <a:lnTo>
                      <a:pt x="234" y="1397"/>
                    </a:lnTo>
                    <a:lnTo>
                      <a:pt x="0" y="1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67"/>
              <p:cNvSpPr>
                <a:spLocks/>
              </p:cNvSpPr>
              <p:nvPr/>
            </p:nvSpPr>
            <p:spPr bwMode="auto">
              <a:xfrm>
                <a:off x="6797676" y="2112963"/>
                <a:ext cx="742950" cy="369888"/>
              </a:xfrm>
              <a:custGeom>
                <a:avLst/>
                <a:gdLst>
                  <a:gd name="T0" fmla="*/ 234 w 468"/>
                  <a:gd name="T1" fmla="*/ 0 h 233"/>
                  <a:gd name="T2" fmla="*/ 468 w 468"/>
                  <a:gd name="T3" fmla="*/ 117 h 233"/>
                  <a:gd name="T4" fmla="*/ 234 w 468"/>
                  <a:gd name="T5" fmla="*/ 233 h 233"/>
                  <a:gd name="T6" fmla="*/ 0 w 468"/>
                  <a:gd name="T7" fmla="*/ 117 h 233"/>
                  <a:gd name="T8" fmla="*/ 234 w 468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233">
                    <a:moveTo>
                      <a:pt x="234" y="0"/>
                    </a:moveTo>
                    <a:lnTo>
                      <a:pt x="468" y="117"/>
                    </a:lnTo>
                    <a:lnTo>
                      <a:pt x="234" y="233"/>
                    </a:lnTo>
                    <a:lnTo>
                      <a:pt x="0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2" name="Freeform 68"/>
              <p:cNvSpPr>
                <a:spLocks/>
              </p:cNvSpPr>
              <p:nvPr/>
            </p:nvSpPr>
            <p:spPr bwMode="auto">
              <a:xfrm>
                <a:off x="6570663" y="2844800"/>
                <a:ext cx="373063" cy="1930400"/>
              </a:xfrm>
              <a:custGeom>
                <a:avLst/>
                <a:gdLst>
                  <a:gd name="T0" fmla="*/ 161 w 235"/>
                  <a:gd name="T1" fmla="*/ 0 h 1216"/>
                  <a:gd name="T2" fmla="*/ 235 w 235"/>
                  <a:gd name="T3" fmla="*/ 0 h 1216"/>
                  <a:gd name="T4" fmla="*/ 235 w 235"/>
                  <a:gd name="T5" fmla="*/ 1076 h 1216"/>
                  <a:gd name="T6" fmla="*/ 0 w 235"/>
                  <a:gd name="T7" fmla="*/ 1216 h 1216"/>
                  <a:gd name="T8" fmla="*/ 0 w 235"/>
                  <a:gd name="T9" fmla="*/ 72 h 1216"/>
                  <a:gd name="T10" fmla="*/ 161 w 235"/>
                  <a:gd name="T11" fmla="*/ 0 h 1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1216">
                    <a:moveTo>
                      <a:pt x="161" y="0"/>
                    </a:moveTo>
                    <a:lnTo>
                      <a:pt x="235" y="0"/>
                    </a:lnTo>
                    <a:lnTo>
                      <a:pt x="235" y="1076"/>
                    </a:lnTo>
                    <a:lnTo>
                      <a:pt x="0" y="1216"/>
                    </a:lnTo>
                    <a:lnTo>
                      <a:pt x="0" y="72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3" name="Freeform 69"/>
              <p:cNvSpPr>
                <a:spLocks/>
              </p:cNvSpPr>
              <p:nvPr/>
            </p:nvSpPr>
            <p:spPr bwMode="auto">
              <a:xfrm>
                <a:off x="6199188" y="2844800"/>
                <a:ext cx="371475" cy="1930400"/>
              </a:xfrm>
              <a:custGeom>
                <a:avLst/>
                <a:gdLst>
                  <a:gd name="T0" fmla="*/ 0 w 234"/>
                  <a:gd name="T1" fmla="*/ 0 h 1216"/>
                  <a:gd name="T2" fmla="*/ 74 w 234"/>
                  <a:gd name="T3" fmla="*/ 0 h 1216"/>
                  <a:gd name="T4" fmla="*/ 234 w 234"/>
                  <a:gd name="T5" fmla="*/ 72 h 1216"/>
                  <a:gd name="T6" fmla="*/ 234 w 234"/>
                  <a:gd name="T7" fmla="*/ 1216 h 1216"/>
                  <a:gd name="T8" fmla="*/ 0 w 234"/>
                  <a:gd name="T9" fmla="*/ 1076 h 1216"/>
                  <a:gd name="T10" fmla="*/ 0 w 234"/>
                  <a:gd name="T11" fmla="*/ 0 h 1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1216">
                    <a:moveTo>
                      <a:pt x="0" y="0"/>
                    </a:moveTo>
                    <a:lnTo>
                      <a:pt x="74" y="0"/>
                    </a:lnTo>
                    <a:lnTo>
                      <a:pt x="234" y="72"/>
                    </a:lnTo>
                    <a:lnTo>
                      <a:pt x="234" y="1216"/>
                    </a:lnTo>
                    <a:lnTo>
                      <a:pt x="0" y="10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4" name="Freeform 70"/>
              <p:cNvSpPr>
                <a:spLocks/>
              </p:cNvSpPr>
              <p:nvPr/>
            </p:nvSpPr>
            <p:spPr bwMode="auto">
              <a:xfrm>
                <a:off x="6199188" y="2660650"/>
                <a:ext cx="744538" cy="369888"/>
              </a:xfrm>
              <a:custGeom>
                <a:avLst/>
                <a:gdLst>
                  <a:gd name="T0" fmla="*/ 234 w 469"/>
                  <a:gd name="T1" fmla="*/ 0 h 233"/>
                  <a:gd name="T2" fmla="*/ 469 w 469"/>
                  <a:gd name="T3" fmla="*/ 116 h 233"/>
                  <a:gd name="T4" fmla="*/ 234 w 469"/>
                  <a:gd name="T5" fmla="*/ 233 h 233"/>
                  <a:gd name="T6" fmla="*/ 0 w 469"/>
                  <a:gd name="T7" fmla="*/ 116 h 233"/>
                  <a:gd name="T8" fmla="*/ 234 w 469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9" h="233">
                    <a:moveTo>
                      <a:pt x="234" y="0"/>
                    </a:moveTo>
                    <a:lnTo>
                      <a:pt x="469" y="116"/>
                    </a:lnTo>
                    <a:lnTo>
                      <a:pt x="234" y="233"/>
                    </a:lnTo>
                    <a:lnTo>
                      <a:pt x="0" y="11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5" name="Freeform 71"/>
              <p:cNvSpPr>
                <a:spLocks/>
              </p:cNvSpPr>
              <p:nvPr/>
            </p:nvSpPr>
            <p:spPr bwMode="auto">
              <a:xfrm>
                <a:off x="5973763" y="3368675"/>
                <a:ext cx="373063" cy="1727200"/>
              </a:xfrm>
              <a:custGeom>
                <a:avLst/>
                <a:gdLst>
                  <a:gd name="T0" fmla="*/ 161 w 235"/>
                  <a:gd name="T1" fmla="*/ 0 h 1088"/>
                  <a:gd name="T2" fmla="*/ 235 w 235"/>
                  <a:gd name="T3" fmla="*/ 0 h 1088"/>
                  <a:gd name="T4" fmla="*/ 235 w 235"/>
                  <a:gd name="T5" fmla="*/ 948 h 1088"/>
                  <a:gd name="T6" fmla="*/ 0 w 235"/>
                  <a:gd name="T7" fmla="*/ 1088 h 1088"/>
                  <a:gd name="T8" fmla="*/ 0 w 235"/>
                  <a:gd name="T9" fmla="*/ 71 h 1088"/>
                  <a:gd name="T10" fmla="*/ 161 w 235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1088">
                    <a:moveTo>
                      <a:pt x="161" y="0"/>
                    </a:moveTo>
                    <a:lnTo>
                      <a:pt x="235" y="0"/>
                    </a:lnTo>
                    <a:lnTo>
                      <a:pt x="235" y="948"/>
                    </a:lnTo>
                    <a:lnTo>
                      <a:pt x="0" y="1088"/>
                    </a:lnTo>
                    <a:lnTo>
                      <a:pt x="0" y="71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6" name="Freeform 72"/>
              <p:cNvSpPr>
                <a:spLocks/>
              </p:cNvSpPr>
              <p:nvPr/>
            </p:nvSpPr>
            <p:spPr bwMode="auto">
              <a:xfrm>
                <a:off x="5603876" y="3368675"/>
                <a:ext cx="369888" cy="1727200"/>
              </a:xfrm>
              <a:custGeom>
                <a:avLst/>
                <a:gdLst>
                  <a:gd name="T0" fmla="*/ 0 w 233"/>
                  <a:gd name="T1" fmla="*/ 0 h 1088"/>
                  <a:gd name="T2" fmla="*/ 74 w 233"/>
                  <a:gd name="T3" fmla="*/ 0 h 1088"/>
                  <a:gd name="T4" fmla="*/ 233 w 233"/>
                  <a:gd name="T5" fmla="*/ 71 h 1088"/>
                  <a:gd name="T6" fmla="*/ 233 w 233"/>
                  <a:gd name="T7" fmla="*/ 1088 h 1088"/>
                  <a:gd name="T8" fmla="*/ 0 w 233"/>
                  <a:gd name="T9" fmla="*/ 948 h 1088"/>
                  <a:gd name="T10" fmla="*/ 0 w 233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3" h="1088">
                    <a:moveTo>
                      <a:pt x="0" y="0"/>
                    </a:moveTo>
                    <a:lnTo>
                      <a:pt x="74" y="0"/>
                    </a:lnTo>
                    <a:lnTo>
                      <a:pt x="233" y="71"/>
                    </a:lnTo>
                    <a:lnTo>
                      <a:pt x="233" y="1088"/>
                    </a:lnTo>
                    <a:lnTo>
                      <a:pt x="0" y="9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7" name="Freeform 73"/>
              <p:cNvSpPr>
                <a:spLocks/>
              </p:cNvSpPr>
              <p:nvPr/>
            </p:nvSpPr>
            <p:spPr bwMode="auto">
              <a:xfrm>
                <a:off x="5603876" y="3182938"/>
                <a:ext cx="742950" cy="371475"/>
              </a:xfrm>
              <a:custGeom>
                <a:avLst/>
                <a:gdLst>
                  <a:gd name="T0" fmla="*/ 233 w 468"/>
                  <a:gd name="T1" fmla="*/ 0 h 234"/>
                  <a:gd name="T2" fmla="*/ 468 w 468"/>
                  <a:gd name="T3" fmla="*/ 117 h 234"/>
                  <a:gd name="T4" fmla="*/ 233 w 468"/>
                  <a:gd name="T5" fmla="*/ 234 h 234"/>
                  <a:gd name="T6" fmla="*/ 0 w 468"/>
                  <a:gd name="T7" fmla="*/ 117 h 234"/>
                  <a:gd name="T8" fmla="*/ 233 w 468"/>
                  <a:gd name="T9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234">
                    <a:moveTo>
                      <a:pt x="233" y="0"/>
                    </a:moveTo>
                    <a:lnTo>
                      <a:pt x="468" y="117"/>
                    </a:lnTo>
                    <a:lnTo>
                      <a:pt x="233" y="234"/>
                    </a:lnTo>
                    <a:lnTo>
                      <a:pt x="0" y="117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8" name="Freeform 74"/>
              <p:cNvSpPr>
                <a:spLocks/>
              </p:cNvSpPr>
              <p:nvPr/>
            </p:nvSpPr>
            <p:spPr bwMode="auto">
              <a:xfrm>
                <a:off x="5400676" y="3938588"/>
                <a:ext cx="373063" cy="1457325"/>
              </a:xfrm>
              <a:custGeom>
                <a:avLst/>
                <a:gdLst>
                  <a:gd name="T0" fmla="*/ 161 w 235"/>
                  <a:gd name="T1" fmla="*/ 0 h 918"/>
                  <a:gd name="T2" fmla="*/ 235 w 235"/>
                  <a:gd name="T3" fmla="*/ 0 h 918"/>
                  <a:gd name="T4" fmla="*/ 235 w 235"/>
                  <a:gd name="T5" fmla="*/ 778 h 918"/>
                  <a:gd name="T6" fmla="*/ 0 w 235"/>
                  <a:gd name="T7" fmla="*/ 918 h 918"/>
                  <a:gd name="T8" fmla="*/ 0 w 235"/>
                  <a:gd name="T9" fmla="*/ 70 h 918"/>
                  <a:gd name="T10" fmla="*/ 161 w 235"/>
                  <a:gd name="T11" fmla="*/ 0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918">
                    <a:moveTo>
                      <a:pt x="161" y="0"/>
                    </a:moveTo>
                    <a:lnTo>
                      <a:pt x="235" y="0"/>
                    </a:lnTo>
                    <a:lnTo>
                      <a:pt x="235" y="778"/>
                    </a:lnTo>
                    <a:lnTo>
                      <a:pt x="0" y="918"/>
                    </a:lnTo>
                    <a:lnTo>
                      <a:pt x="0" y="70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9" name="Freeform 75"/>
              <p:cNvSpPr>
                <a:spLocks/>
              </p:cNvSpPr>
              <p:nvPr/>
            </p:nvSpPr>
            <p:spPr bwMode="auto">
              <a:xfrm>
                <a:off x="5030788" y="3938588"/>
                <a:ext cx="369888" cy="1457325"/>
              </a:xfrm>
              <a:custGeom>
                <a:avLst/>
                <a:gdLst>
                  <a:gd name="T0" fmla="*/ 0 w 233"/>
                  <a:gd name="T1" fmla="*/ 0 h 918"/>
                  <a:gd name="T2" fmla="*/ 73 w 233"/>
                  <a:gd name="T3" fmla="*/ 0 h 918"/>
                  <a:gd name="T4" fmla="*/ 233 w 233"/>
                  <a:gd name="T5" fmla="*/ 70 h 918"/>
                  <a:gd name="T6" fmla="*/ 233 w 233"/>
                  <a:gd name="T7" fmla="*/ 918 h 918"/>
                  <a:gd name="T8" fmla="*/ 0 w 233"/>
                  <a:gd name="T9" fmla="*/ 778 h 918"/>
                  <a:gd name="T10" fmla="*/ 0 w 233"/>
                  <a:gd name="T11" fmla="*/ 0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3" h="918">
                    <a:moveTo>
                      <a:pt x="0" y="0"/>
                    </a:moveTo>
                    <a:lnTo>
                      <a:pt x="73" y="0"/>
                    </a:lnTo>
                    <a:lnTo>
                      <a:pt x="233" y="70"/>
                    </a:lnTo>
                    <a:lnTo>
                      <a:pt x="233" y="918"/>
                    </a:lnTo>
                    <a:lnTo>
                      <a:pt x="0" y="77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76"/>
              <p:cNvSpPr>
                <a:spLocks/>
              </p:cNvSpPr>
              <p:nvPr/>
            </p:nvSpPr>
            <p:spPr bwMode="auto">
              <a:xfrm>
                <a:off x="5030788" y="3752850"/>
                <a:ext cx="742950" cy="369888"/>
              </a:xfrm>
              <a:custGeom>
                <a:avLst/>
                <a:gdLst>
                  <a:gd name="T0" fmla="*/ 233 w 468"/>
                  <a:gd name="T1" fmla="*/ 0 h 233"/>
                  <a:gd name="T2" fmla="*/ 468 w 468"/>
                  <a:gd name="T3" fmla="*/ 117 h 233"/>
                  <a:gd name="T4" fmla="*/ 233 w 468"/>
                  <a:gd name="T5" fmla="*/ 233 h 233"/>
                  <a:gd name="T6" fmla="*/ 0 w 468"/>
                  <a:gd name="T7" fmla="*/ 117 h 233"/>
                  <a:gd name="T8" fmla="*/ 233 w 468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233">
                    <a:moveTo>
                      <a:pt x="233" y="0"/>
                    </a:moveTo>
                    <a:lnTo>
                      <a:pt x="468" y="117"/>
                    </a:lnTo>
                    <a:lnTo>
                      <a:pt x="233" y="233"/>
                    </a:lnTo>
                    <a:lnTo>
                      <a:pt x="0" y="117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tx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77"/>
              <p:cNvSpPr>
                <a:spLocks/>
              </p:cNvSpPr>
              <p:nvPr/>
            </p:nvSpPr>
            <p:spPr bwMode="auto">
              <a:xfrm>
                <a:off x="4805363" y="4435475"/>
                <a:ext cx="371475" cy="1285875"/>
              </a:xfrm>
              <a:custGeom>
                <a:avLst/>
                <a:gdLst>
                  <a:gd name="T0" fmla="*/ 161 w 234"/>
                  <a:gd name="T1" fmla="*/ 0 h 810"/>
                  <a:gd name="T2" fmla="*/ 234 w 234"/>
                  <a:gd name="T3" fmla="*/ 0 h 810"/>
                  <a:gd name="T4" fmla="*/ 234 w 234"/>
                  <a:gd name="T5" fmla="*/ 668 h 810"/>
                  <a:gd name="T6" fmla="*/ 0 w 234"/>
                  <a:gd name="T7" fmla="*/ 810 h 810"/>
                  <a:gd name="T8" fmla="*/ 0 w 234"/>
                  <a:gd name="T9" fmla="*/ 71 h 810"/>
                  <a:gd name="T10" fmla="*/ 161 w 234"/>
                  <a:gd name="T11" fmla="*/ 0 h 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810">
                    <a:moveTo>
                      <a:pt x="161" y="0"/>
                    </a:moveTo>
                    <a:lnTo>
                      <a:pt x="234" y="0"/>
                    </a:lnTo>
                    <a:lnTo>
                      <a:pt x="234" y="668"/>
                    </a:lnTo>
                    <a:lnTo>
                      <a:pt x="0" y="810"/>
                    </a:lnTo>
                    <a:lnTo>
                      <a:pt x="0" y="71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78"/>
              <p:cNvSpPr>
                <a:spLocks/>
              </p:cNvSpPr>
              <p:nvPr/>
            </p:nvSpPr>
            <p:spPr bwMode="auto">
              <a:xfrm>
                <a:off x="4433888" y="4435475"/>
                <a:ext cx="371475" cy="1285875"/>
              </a:xfrm>
              <a:custGeom>
                <a:avLst/>
                <a:gdLst>
                  <a:gd name="T0" fmla="*/ 0 w 234"/>
                  <a:gd name="T1" fmla="*/ 0 h 810"/>
                  <a:gd name="T2" fmla="*/ 74 w 234"/>
                  <a:gd name="T3" fmla="*/ 0 h 810"/>
                  <a:gd name="T4" fmla="*/ 234 w 234"/>
                  <a:gd name="T5" fmla="*/ 71 h 810"/>
                  <a:gd name="T6" fmla="*/ 234 w 234"/>
                  <a:gd name="T7" fmla="*/ 810 h 810"/>
                  <a:gd name="T8" fmla="*/ 0 w 234"/>
                  <a:gd name="T9" fmla="*/ 668 h 810"/>
                  <a:gd name="T10" fmla="*/ 0 w 234"/>
                  <a:gd name="T11" fmla="*/ 0 h 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810">
                    <a:moveTo>
                      <a:pt x="0" y="0"/>
                    </a:moveTo>
                    <a:lnTo>
                      <a:pt x="74" y="0"/>
                    </a:lnTo>
                    <a:lnTo>
                      <a:pt x="234" y="71"/>
                    </a:lnTo>
                    <a:lnTo>
                      <a:pt x="234" y="810"/>
                    </a:lnTo>
                    <a:lnTo>
                      <a:pt x="0" y="6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79"/>
              <p:cNvSpPr>
                <a:spLocks/>
              </p:cNvSpPr>
              <p:nvPr/>
            </p:nvSpPr>
            <p:spPr bwMode="auto">
              <a:xfrm>
                <a:off x="4433888" y="4251325"/>
                <a:ext cx="742950" cy="369888"/>
              </a:xfrm>
              <a:custGeom>
                <a:avLst/>
                <a:gdLst>
                  <a:gd name="T0" fmla="*/ 234 w 468"/>
                  <a:gd name="T1" fmla="*/ 0 h 233"/>
                  <a:gd name="T2" fmla="*/ 468 w 468"/>
                  <a:gd name="T3" fmla="*/ 116 h 233"/>
                  <a:gd name="T4" fmla="*/ 234 w 468"/>
                  <a:gd name="T5" fmla="*/ 233 h 233"/>
                  <a:gd name="T6" fmla="*/ 0 w 468"/>
                  <a:gd name="T7" fmla="*/ 116 h 233"/>
                  <a:gd name="T8" fmla="*/ 234 w 468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233">
                    <a:moveTo>
                      <a:pt x="234" y="0"/>
                    </a:moveTo>
                    <a:lnTo>
                      <a:pt x="468" y="116"/>
                    </a:lnTo>
                    <a:lnTo>
                      <a:pt x="234" y="233"/>
                    </a:lnTo>
                    <a:lnTo>
                      <a:pt x="0" y="11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80"/>
              <p:cNvSpPr>
                <a:spLocks/>
              </p:cNvSpPr>
              <p:nvPr/>
            </p:nvSpPr>
            <p:spPr bwMode="auto">
              <a:xfrm>
                <a:off x="4213226" y="4932363"/>
                <a:ext cx="371475" cy="1077913"/>
              </a:xfrm>
              <a:custGeom>
                <a:avLst/>
                <a:gdLst>
                  <a:gd name="T0" fmla="*/ 160 w 234"/>
                  <a:gd name="T1" fmla="*/ 0 h 679"/>
                  <a:gd name="T2" fmla="*/ 234 w 234"/>
                  <a:gd name="T3" fmla="*/ 0 h 679"/>
                  <a:gd name="T4" fmla="*/ 234 w 234"/>
                  <a:gd name="T5" fmla="*/ 537 h 679"/>
                  <a:gd name="T6" fmla="*/ 0 w 234"/>
                  <a:gd name="T7" fmla="*/ 679 h 679"/>
                  <a:gd name="T8" fmla="*/ 0 w 234"/>
                  <a:gd name="T9" fmla="*/ 72 h 679"/>
                  <a:gd name="T10" fmla="*/ 160 w 234"/>
                  <a:gd name="T11" fmla="*/ 0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679">
                    <a:moveTo>
                      <a:pt x="160" y="0"/>
                    </a:moveTo>
                    <a:lnTo>
                      <a:pt x="234" y="0"/>
                    </a:lnTo>
                    <a:lnTo>
                      <a:pt x="234" y="537"/>
                    </a:lnTo>
                    <a:lnTo>
                      <a:pt x="0" y="679"/>
                    </a:lnTo>
                    <a:lnTo>
                      <a:pt x="0" y="72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81"/>
              <p:cNvSpPr>
                <a:spLocks/>
              </p:cNvSpPr>
              <p:nvPr/>
            </p:nvSpPr>
            <p:spPr bwMode="auto">
              <a:xfrm>
                <a:off x="3840163" y="4932363"/>
                <a:ext cx="373063" cy="1077913"/>
              </a:xfrm>
              <a:custGeom>
                <a:avLst/>
                <a:gdLst>
                  <a:gd name="T0" fmla="*/ 0 w 235"/>
                  <a:gd name="T1" fmla="*/ 0 h 679"/>
                  <a:gd name="T2" fmla="*/ 74 w 235"/>
                  <a:gd name="T3" fmla="*/ 0 h 679"/>
                  <a:gd name="T4" fmla="*/ 235 w 235"/>
                  <a:gd name="T5" fmla="*/ 72 h 679"/>
                  <a:gd name="T6" fmla="*/ 235 w 235"/>
                  <a:gd name="T7" fmla="*/ 679 h 679"/>
                  <a:gd name="T8" fmla="*/ 0 w 235"/>
                  <a:gd name="T9" fmla="*/ 537 h 679"/>
                  <a:gd name="T10" fmla="*/ 0 w 235"/>
                  <a:gd name="T11" fmla="*/ 0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679">
                    <a:moveTo>
                      <a:pt x="0" y="0"/>
                    </a:moveTo>
                    <a:lnTo>
                      <a:pt x="74" y="0"/>
                    </a:lnTo>
                    <a:lnTo>
                      <a:pt x="235" y="72"/>
                    </a:lnTo>
                    <a:lnTo>
                      <a:pt x="235" y="679"/>
                    </a:lnTo>
                    <a:lnTo>
                      <a:pt x="0" y="5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82"/>
              <p:cNvSpPr>
                <a:spLocks/>
              </p:cNvSpPr>
              <p:nvPr/>
            </p:nvSpPr>
            <p:spPr bwMode="auto">
              <a:xfrm>
                <a:off x="3840163" y="4746625"/>
                <a:ext cx="744538" cy="371475"/>
              </a:xfrm>
              <a:custGeom>
                <a:avLst/>
                <a:gdLst>
                  <a:gd name="T0" fmla="*/ 235 w 469"/>
                  <a:gd name="T1" fmla="*/ 0 h 234"/>
                  <a:gd name="T2" fmla="*/ 469 w 469"/>
                  <a:gd name="T3" fmla="*/ 117 h 234"/>
                  <a:gd name="T4" fmla="*/ 235 w 469"/>
                  <a:gd name="T5" fmla="*/ 234 h 234"/>
                  <a:gd name="T6" fmla="*/ 0 w 469"/>
                  <a:gd name="T7" fmla="*/ 117 h 234"/>
                  <a:gd name="T8" fmla="*/ 235 w 469"/>
                  <a:gd name="T9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9" h="234">
                    <a:moveTo>
                      <a:pt x="235" y="0"/>
                    </a:moveTo>
                    <a:lnTo>
                      <a:pt x="469" y="117"/>
                    </a:lnTo>
                    <a:lnTo>
                      <a:pt x="235" y="234"/>
                    </a:lnTo>
                    <a:lnTo>
                      <a:pt x="0" y="117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83"/>
              <p:cNvSpPr>
                <a:spLocks/>
              </p:cNvSpPr>
              <p:nvPr/>
            </p:nvSpPr>
            <p:spPr bwMode="auto">
              <a:xfrm>
                <a:off x="3814763" y="1249363"/>
                <a:ext cx="3436938" cy="3773488"/>
              </a:xfrm>
              <a:custGeom>
                <a:avLst/>
                <a:gdLst>
                  <a:gd name="T0" fmla="*/ 2165 w 2165"/>
                  <a:gd name="T1" fmla="*/ 0 h 2377"/>
                  <a:gd name="T2" fmla="*/ 2165 w 2165"/>
                  <a:gd name="T3" fmla="*/ 205 h 2377"/>
                  <a:gd name="T4" fmla="*/ 2103 w 2165"/>
                  <a:gd name="T5" fmla="*/ 171 h 2377"/>
                  <a:gd name="T6" fmla="*/ 1777 w 2165"/>
                  <a:gd name="T7" fmla="*/ 992 h 2377"/>
                  <a:gd name="T8" fmla="*/ 1305 w 2165"/>
                  <a:gd name="T9" fmla="*/ 805 h 2377"/>
                  <a:gd name="T10" fmla="*/ 1015 w 2165"/>
                  <a:gd name="T11" fmla="*/ 1687 h 2377"/>
                  <a:gd name="T12" fmla="*/ 609 w 2165"/>
                  <a:gd name="T13" fmla="*/ 1519 h 2377"/>
                  <a:gd name="T14" fmla="*/ 277 w 2165"/>
                  <a:gd name="T15" fmla="*/ 2377 h 2377"/>
                  <a:gd name="T16" fmla="*/ 0 w 2165"/>
                  <a:gd name="T17" fmla="*/ 2241 h 2377"/>
                  <a:gd name="T18" fmla="*/ 18 w 2165"/>
                  <a:gd name="T19" fmla="*/ 2203 h 2377"/>
                  <a:gd name="T20" fmla="*/ 255 w 2165"/>
                  <a:gd name="T21" fmla="*/ 2319 h 2377"/>
                  <a:gd name="T22" fmla="*/ 585 w 2165"/>
                  <a:gd name="T23" fmla="*/ 1463 h 2377"/>
                  <a:gd name="T24" fmla="*/ 990 w 2165"/>
                  <a:gd name="T25" fmla="*/ 1632 h 2377"/>
                  <a:gd name="T26" fmla="*/ 1279 w 2165"/>
                  <a:gd name="T27" fmla="*/ 749 h 2377"/>
                  <a:gd name="T28" fmla="*/ 1754 w 2165"/>
                  <a:gd name="T29" fmla="*/ 938 h 2377"/>
                  <a:gd name="T30" fmla="*/ 2066 w 2165"/>
                  <a:gd name="T31" fmla="*/ 150 h 2377"/>
                  <a:gd name="T32" fmla="*/ 2004 w 2165"/>
                  <a:gd name="T33" fmla="*/ 116 h 2377"/>
                  <a:gd name="T34" fmla="*/ 2165 w 2165"/>
                  <a:gd name="T35" fmla="*/ 0 h 2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65" h="2377">
                    <a:moveTo>
                      <a:pt x="2165" y="0"/>
                    </a:moveTo>
                    <a:lnTo>
                      <a:pt x="2165" y="205"/>
                    </a:lnTo>
                    <a:lnTo>
                      <a:pt x="2103" y="171"/>
                    </a:lnTo>
                    <a:lnTo>
                      <a:pt x="1777" y="992"/>
                    </a:lnTo>
                    <a:lnTo>
                      <a:pt x="1305" y="805"/>
                    </a:lnTo>
                    <a:lnTo>
                      <a:pt x="1015" y="1687"/>
                    </a:lnTo>
                    <a:lnTo>
                      <a:pt x="609" y="1519"/>
                    </a:lnTo>
                    <a:lnTo>
                      <a:pt x="277" y="2377"/>
                    </a:lnTo>
                    <a:lnTo>
                      <a:pt x="0" y="2241"/>
                    </a:lnTo>
                    <a:lnTo>
                      <a:pt x="18" y="2203"/>
                    </a:lnTo>
                    <a:lnTo>
                      <a:pt x="255" y="2319"/>
                    </a:lnTo>
                    <a:lnTo>
                      <a:pt x="585" y="1463"/>
                    </a:lnTo>
                    <a:lnTo>
                      <a:pt x="990" y="1632"/>
                    </a:lnTo>
                    <a:lnTo>
                      <a:pt x="1279" y="749"/>
                    </a:lnTo>
                    <a:lnTo>
                      <a:pt x="1754" y="938"/>
                    </a:lnTo>
                    <a:lnTo>
                      <a:pt x="2066" y="150"/>
                    </a:lnTo>
                    <a:lnTo>
                      <a:pt x="2004" y="116"/>
                    </a:lnTo>
                    <a:lnTo>
                      <a:pt x="2165" y="0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82" name="TextBox 181"/>
          <p:cNvSpPr txBox="1"/>
          <p:nvPr/>
        </p:nvSpPr>
        <p:spPr>
          <a:xfrm>
            <a:off x="6263199" y="898942"/>
            <a:ext cx="1075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6257297" y="6243936"/>
            <a:ext cx="1018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92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Arrows Diagram Concept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503612" y="1143885"/>
            <a:ext cx="5184776" cy="5361690"/>
            <a:chOff x="3502024" y="1143885"/>
            <a:chExt cx="5184776" cy="5361690"/>
          </a:xfrm>
        </p:grpSpPr>
        <p:grpSp>
          <p:nvGrpSpPr>
            <p:cNvPr id="9" name="Group 8"/>
            <p:cNvGrpSpPr/>
            <p:nvPr/>
          </p:nvGrpSpPr>
          <p:grpSpPr>
            <a:xfrm>
              <a:off x="3502024" y="1143885"/>
              <a:ext cx="5184776" cy="5180715"/>
              <a:chOff x="4260128" y="1756906"/>
              <a:chExt cx="4114143" cy="4110922"/>
            </a:xfrm>
            <a:effectLst/>
            <a:scene3d>
              <a:camera prst="perspectiveFront" fov="4800000"/>
              <a:lightRig rig="balanced" dir="t">
                <a:rot lat="0" lon="0" rev="3000000"/>
              </a:lightRig>
            </a:scene3d>
          </p:grpSpPr>
          <p:sp>
            <p:nvSpPr>
              <p:cNvPr id="4" name="Right Arrow 3"/>
              <p:cNvSpPr/>
              <p:nvPr/>
            </p:nvSpPr>
            <p:spPr>
              <a:xfrm rot="2700000">
                <a:off x="6464538" y="4082627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" name="Right Arrow 4"/>
              <p:cNvSpPr/>
              <p:nvPr/>
            </p:nvSpPr>
            <p:spPr>
              <a:xfrm rot="18900000">
                <a:off x="6469271" y="1873484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tx2"/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Right Arrow 5"/>
              <p:cNvSpPr/>
              <p:nvPr/>
            </p:nvSpPr>
            <p:spPr>
              <a:xfrm rot="8100000" flipV="1">
                <a:off x="4260128" y="4082627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accent4"/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Right Arrow 6"/>
              <p:cNvSpPr/>
              <p:nvPr/>
            </p:nvSpPr>
            <p:spPr>
              <a:xfrm rot="2700000" flipH="1">
                <a:off x="4258615" y="1876705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3846272" y="5972175"/>
              <a:ext cx="1488450" cy="533400"/>
            </a:xfrm>
            <a:prstGeom prst="rect">
              <a:avLst/>
            </a:prstGeom>
            <a:gradFill flip="none" rotWithShape="1">
              <a:gsLst>
                <a:gs pos="0">
                  <a:schemeClr val="accent4"/>
                </a:gs>
                <a:gs pos="71000">
                  <a:schemeClr val="accent4">
                    <a:lumMod val="20000"/>
                    <a:lumOff val="8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42833" y="5956409"/>
              <a:ext cx="1479350" cy="53340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6728495" y="5618983"/>
              <a:ext cx="115914" cy="886592"/>
            </a:xfrm>
            <a:custGeom>
              <a:avLst/>
              <a:gdLst>
                <a:gd name="connsiteX0" fmla="*/ 0 w 1479350"/>
                <a:gd name="connsiteY0" fmla="*/ 0 h 533400"/>
                <a:gd name="connsiteX1" fmla="*/ 1479350 w 1479350"/>
                <a:gd name="connsiteY1" fmla="*/ 0 h 533400"/>
                <a:gd name="connsiteX2" fmla="*/ 1479350 w 1479350"/>
                <a:gd name="connsiteY2" fmla="*/ 533400 h 533400"/>
                <a:gd name="connsiteX3" fmla="*/ 0 w 1479350"/>
                <a:gd name="connsiteY3" fmla="*/ 533400 h 533400"/>
                <a:gd name="connsiteX4" fmla="*/ 0 w 1479350"/>
                <a:gd name="connsiteY4" fmla="*/ 0 h 533400"/>
                <a:gd name="connsiteX0" fmla="*/ 420338 w 1479350"/>
                <a:gd name="connsiteY0" fmla="*/ 0 h 886592"/>
                <a:gd name="connsiteX1" fmla="*/ 1479350 w 1479350"/>
                <a:gd name="connsiteY1" fmla="*/ 353192 h 886592"/>
                <a:gd name="connsiteX2" fmla="*/ 1479350 w 1479350"/>
                <a:gd name="connsiteY2" fmla="*/ 886592 h 886592"/>
                <a:gd name="connsiteX3" fmla="*/ 0 w 1479350"/>
                <a:gd name="connsiteY3" fmla="*/ 886592 h 886592"/>
                <a:gd name="connsiteX4" fmla="*/ 420338 w 1479350"/>
                <a:gd name="connsiteY4" fmla="*/ 0 h 886592"/>
                <a:gd name="connsiteX0" fmla="*/ 0 w 1059012"/>
                <a:gd name="connsiteY0" fmla="*/ 0 h 914400"/>
                <a:gd name="connsiteX1" fmla="*/ 1059012 w 1059012"/>
                <a:gd name="connsiteY1" fmla="*/ 353192 h 914400"/>
                <a:gd name="connsiteX2" fmla="*/ 1059012 w 1059012"/>
                <a:gd name="connsiteY2" fmla="*/ 886592 h 914400"/>
                <a:gd name="connsiteX3" fmla="*/ 56087 w 1059012"/>
                <a:gd name="connsiteY3" fmla="*/ 914400 h 914400"/>
                <a:gd name="connsiteX4" fmla="*/ 0 w 1059012"/>
                <a:gd name="connsiteY4" fmla="*/ 0 h 914400"/>
                <a:gd name="connsiteX0" fmla="*/ 0 w 1059012"/>
                <a:gd name="connsiteY0" fmla="*/ 0 h 886592"/>
                <a:gd name="connsiteX1" fmla="*/ 1059012 w 1059012"/>
                <a:gd name="connsiteY1" fmla="*/ 353192 h 886592"/>
                <a:gd name="connsiteX2" fmla="*/ 1059012 w 1059012"/>
                <a:gd name="connsiteY2" fmla="*/ 886592 h 886592"/>
                <a:gd name="connsiteX3" fmla="*/ 27884 w 1059012"/>
                <a:gd name="connsiteY3" fmla="*/ 576876 h 886592"/>
                <a:gd name="connsiteX4" fmla="*/ 0 w 1059012"/>
                <a:gd name="connsiteY4" fmla="*/ 0 h 8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9012" h="886592">
                  <a:moveTo>
                    <a:pt x="0" y="0"/>
                  </a:moveTo>
                  <a:lnTo>
                    <a:pt x="1059012" y="353192"/>
                  </a:lnTo>
                  <a:lnTo>
                    <a:pt x="1059012" y="886592"/>
                  </a:lnTo>
                  <a:lnTo>
                    <a:pt x="27884" y="57687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70000">
                  <a:schemeClr val="bg1">
                    <a:lumMod val="9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 flipH="1">
              <a:off x="5336180" y="5616998"/>
              <a:ext cx="115914" cy="886592"/>
            </a:xfrm>
            <a:custGeom>
              <a:avLst/>
              <a:gdLst>
                <a:gd name="connsiteX0" fmla="*/ 0 w 1479350"/>
                <a:gd name="connsiteY0" fmla="*/ 0 h 533400"/>
                <a:gd name="connsiteX1" fmla="*/ 1479350 w 1479350"/>
                <a:gd name="connsiteY1" fmla="*/ 0 h 533400"/>
                <a:gd name="connsiteX2" fmla="*/ 1479350 w 1479350"/>
                <a:gd name="connsiteY2" fmla="*/ 533400 h 533400"/>
                <a:gd name="connsiteX3" fmla="*/ 0 w 1479350"/>
                <a:gd name="connsiteY3" fmla="*/ 533400 h 533400"/>
                <a:gd name="connsiteX4" fmla="*/ 0 w 1479350"/>
                <a:gd name="connsiteY4" fmla="*/ 0 h 533400"/>
                <a:gd name="connsiteX0" fmla="*/ 420338 w 1479350"/>
                <a:gd name="connsiteY0" fmla="*/ 0 h 886592"/>
                <a:gd name="connsiteX1" fmla="*/ 1479350 w 1479350"/>
                <a:gd name="connsiteY1" fmla="*/ 353192 h 886592"/>
                <a:gd name="connsiteX2" fmla="*/ 1479350 w 1479350"/>
                <a:gd name="connsiteY2" fmla="*/ 886592 h 886592"/>
                <a:gd name="connsiteX3" fmla="*/ 0 w 1479350"/>
                <a:gd name="connsiteY3" fmla="*/ 886592 h 886592"/>
                <a:gd name="connsiteX4" fmla="*/ 420338 w 1479350"/>
                <a:gd name="connsiteY4" fmla="*/ 0 h 886592"/>
                <a:gd name="connsiteX0" fmla="*/ 0 w 1059012"/>
                <a:gd name="connsiteY0" fmla="*/ 0 h 914400"/>
                <a:gd name="connsiteX1" fmla="*/ 1059012 w 1059012"/>
                <a:gd name="connsiteY1" fmla="*/ 353192 h 914400"/>
                <a:gd name="connsiteX2" fmla="*/ 1059012 w 1059012"/>
                <a:gd name="connsiteY2" fmla="*/ 886592 h 914400"/>
                <a:gd name="connsiteX3" fmla="*/ 56087 w 1059012"/>
                <a:gd name="connsiteY3" fmla="*/ 914400 h 914400"/>
                <a:gd name="connsiteX4" fmla="*/ 0 w 1059012"/>
                <a:gd name="connsiteY4" fmla="*/ 0 h 914400"/>
                <a:gd name="connsiteX0" fmla="*/ 0 w 1059012"/>
                <a:gd name="connsiteY0" fmla="*/ 0 h 886592"/>
                <a:gd name="connsiteX1" fmla="*/ 1059012 w 1059012"/>
                <a:gd name="connsiteY1" fmla="*/ 353192 h 886592"/>
                <a:gd name="connsiteX2" fmla="*/ 1059012 w 1059012"/>
                <a:gd name="connsiteY2" fmla="*/ 886592 h 886592"/>
                <a:gd name="connsiteX3" fmla="*/ 27884 w 1059012"/>
                <a:gd name="connsiteY3" fmla="*/ 576876 h 886592"/>
                <a:gd name="connsiteX4" fmla="*/ 0 w 1059012"/>
                <a:gd name="connsiteY4" fmla="*/ 0 h 8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9012" h="886592">
                  <a:moveTo>
                    <a:pt x="0" y="0"/>
                  </a:moveTo>
                  <a:lnTo>
                    <a:pt x="1059012" y="353192"/>
                  </a:lnTo>
                  <a:lnTo>
                    <a:pt x="1059012" y="886592"/>
                  </a:lnTo>
                  <a:lnTo>
                    <a:pt x="27884" y="57687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>
                    <a:lumMod val="20000"/>
                    <a:lumOff val="80000"/>
                  </a:schemeClr>
                </a:gs>
                <a:gs pos="71000">
                  <a:schemeClr val="accent4">
                    <a:lumMod val="20000"/>
                    <a:lumOff val="8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686800" y="1524000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686800" y="4414345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24759" y="1524000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24759" y="4414345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78166" y="160020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10775" y="160020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78166" y="5336629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810775" y="5336629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463087" y="1938932"/>
            <a:ext cx="3195530" cy="3527786"/>
            <a:chOff x="4461499" y="1938932"/>
            <a:chExt cx="3195530" cy="3527786"/>
          </a:xfrm>
        </p:grpSpPr>
        <p:sp>
          <p:nvSpPr>
            <p:cNvPr id="23" name="TextBox 22"/>
            <p:cNvSpPr txBox="1"/>
            <p:nvPr/>
          </p:nvSpPr>
          <p:spPr>
            <a:xfrm rot="2761057">
              <a:off x="4295371" y="2105060"/>
              <a:ext cx="10893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 rot="2761057">
              <a:off x="6733771" y="4543460"/>
              <a:ext cx="10893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 rot="16200000">
            <a:off x="4463087" y="1938933"/>
            <a:ext cx="3195530" cy="3527786"/>
            <a:chOff x="4461499" y="1938932"/>
            <a:chExt cx="3195530" cy="3527786"/>
          </a:xfrm>
        </p:grpSpPr>
        <p:sp>
          <p:nvSpPr>
            <p:cNvPr id="27" name="TextBox 26"/>
            <p:cNvSpPr txBox="1"/>
            <p:nvPr/>
          </p:nvSpPr>
          <p:spPr>
            <a:xfrm rot="2761057">
              <a:off x="4295371" y="2105060"/>
              <a:ext cx="10893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 rot="2761057">
              <a:off x="6733771" y="4543460"/>
              <a:ext cx="10893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5407638" y="3429001"/>
            <a:ext cx="137672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</a:t>
            </a:r>
          </a:p>
        </p:txBody>
      </p:sp>
    </p:spTree>
    <p:extLst>
      <p:ext uri="{BB962C8B-B14F-4D97-AF65-F5344CB8AC3E}">
        <p14:creationId xmlns:p14="http://schemas.microsoft.com/office/powerpoint/2010/main" val="104221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Arrows </a:t>
            </a:r>
            <a:r>
              <a:rPr lang="en-US" dirty="0" smtClean="0"/>
              <a:t>Diagram Concept</a:t>
            </a:r>
            <a:endParaRPr lang="en-US" dirty="0"/>
          </a:p>
        </p:txBody>
      </p:sp>
      <p:grpSp>
        <p:nvGrpSpPr>
          <p:cNvPr id="4" name="Group 8"/>
          <p:cNvGrpSpPr/>
          <p:nvPr/>
        </p:nvGrpSpPr>
        <p:grpSpPr>
          <a:xfrm rot="2700000">
            <a:off x="3859770" y="1346994"/>
            <a:ext cx="4661651" cy="4658000"/>
            <a:chOff x="4260129" y="1756906"/>
            <a:chExt cx="4114142" cy="4110921"/>
          </a:xfrm>
          <a:effectLst/>
          <a:scene3d>
            <a:camera prst="perspectiveFront" fov="4800000"/>
            <a:lightRig rig="balanced" dir="t">
              <a:rot lat="0" lon="0" rev="3000000"/>
            </a:lightRig>
          </a:scene3d>
        </p:grpSpPr>
        <p:sp>
          <p:nvSpPr>
            <p:cNvPr id="9" name="Right Arrow 8"/>
            <p:cNvSpPr/>
            <p:nvPr/>
          </p:nvSpPr>
          <p:spPr>
            <a:xfrm rot="2700000">
              <a:off x="6464538" y="4082626"/>
              <a:ext cx="1905000" cy="1665402"/>
            </a:xfrm>
            <a:prstGeom prst="rightArrow">
              <a:avLst>
                <a:gd name="adj1" fmla="val 73276"/>
                <a:gd name="adj2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sp3d prstMaterial="plastic">
              <a:bevelT w="0" h="1270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 rot="18900000">
              <a:off x="6469271" y="1873484"/>
              <a:ext cx="1905000" cy="1665401"/>
            </a:xfrm>
            <a:prstGeom prst="rightArrow">
              <a:avLst>
                <a:gd name="adj1" fmla="val 73276"/>
                <a:gd name="adj2" fmla="val 50000"/>
              </a:avLst>
            </a:prstGeom>
            <a:solidFill>
              <a:schemeClr val="tx2"/>
            </a:solidFill>
            <a:ln>
              <a:noFill/>
            </a:ln>
            <a:sp3d prstMaterial="plastic">
              <a:bevelT w="0" h="1270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" name="Right Arrow 10"/>
            <p:cNvSpPr/>
            <p:nvPr/>
          </p:nvSpPr>
          <p:spPr>
            <a:xfrm rot="8100000" flipV="1">
              <a:off x="4260129" y="4082627"/>
              <a:ext cx="1905000" cy="1665402"/>
            </a:xfrm>
            <a:prstGeom prst="rightArrow">
              <a:avLst>
                <a:gd name="adj1" fmla="val 73276"/>
                <a:gd name="adj2" fmla="val 50000"/>
              </a:avLst>
            </a:prstGeom>
            <a:solidFill>
              <a:schemeClr val="accent4"/>
            </a:solidFill>
            <a:ln>
              <a:noFill/>
            </a:ln>
            <a:sp3d prstMaterial="plastic">
              <a:bevelT w="0" h="1270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 rot="2700000" flipH="1">
              <a:off x="4258615" y="1876705"/>
              <a:ext cx="1905000" cy="1665402"/>
            </a:xfrm>
            <a:prstGeom prst="rightArrow">
              <a:avLst>
                <a:gd name="adj1" fmla="val 73276"/>
                <a:gd name="adj2" fmla="val 50000"/>
              </a:avLst>
            </a:prstGeom>
            <a:ln>
              <a:noFill/>
            </a:ln>
            <a:sp3d prstMaterial="plastic">
              <a:bevelT w="0" h="1270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009046" y="1129981"/>
            <a:ext cx="3137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56676" y="3382714"/>
            <a:ext cx="3695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15610" y="3380508"/>
            <a:ext cx="4414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07428" y="5706446"/>
            <a:ext cx="315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7" name="Group 16"/>
          <p:cNvGrpSpPr/>
          <p:nvPr/>
        </p:nvGrpSpPr>
        <p:grpSpPr>
          <a:xfrm rot="2700000">
            <a:off x="4622995" y="2144936"/>
            <a:ext cx="3083432" cy="2697562"/>
            <a:chOff x="4215978" y="2111109"/>
            <a:chExt cx="3429450" cy="3000279"/>
          </a:xfrm>
        </p:grpSpPr>
        <p:sp>
          <p:nvSpPr>
            <p:cNvPr id="18" name="TextBox 17"/>
            <p:cNvSpPr txBox="1"/>
            <p:nvPr/>
          </p:nvSpPr>
          <p:spPr>
            <a:xfrm rot="18900000">
              <a:off x="4215978" y="2111109"/>
              <a:ext cx="1271266" cy="842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 rot="18900000">
              <a:off x="6374164" y="4269294"/>
              <a:ext cx="1271264" cy="842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 rot="18900000">
            <a:off x="4743061" y="1963284"/>
            <a:ext cx="2824589" cy="3303335"/>
            <a:chOff x="4477359" y="1825234"/>
            <a:chExt cx="3141561" cy="3674030"/>
          </a:xfrm>
        </p:grpSpPr>
        <p:sp>
          <p:nvSpPr>
            <p:cNvPr id="21" name="TextBox 20"/>
            <p:cNvSpPr txBox="1"/>
            <p:nvPr/>
          </p:nvSpPr>
          <p:spPr>
            <a:xfrm rot="2761057">
              <a:off x="4177244" y="2125349"/>
              <a:ext cx="1442323" cy="842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 rot="2761057">
              <a:off x="6537126" y="4417470"/>
              <a:ext cx="1321494" cy="842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322821" y="775318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296400" y="3242765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514600" y="5596824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83005" y="3213039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</p:spTree>
    <p:extLst>
      <p:ext uri="{BB962C8B-B14F-4D97-AF65-F5344CB8AC3E}">
        <p14:creationId xmlns:p14="http://schemas.microsoft.com/office/powerpoint/2010/main" val="1277278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Arrows Diagram Concept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503612" y="1143885"/>
            <a:ext cx="5184776" cy="5361690"/>
            <a:chOff x="3502024" y="1143885"/>
            <a:chExt cx="5184776" cy="5361690"/>
          </a:xfrm>
        </p:grpSpPr>
        <p:grpSp>
          <p:nvGrpSpPr>
            <p:cNvPr id="9" name="Group 8"/>
            <p:cNvGrpSpPr/>
            <p:nvPr/>
          </p:nvGrpSpPr>
          <p:grpSpPr>
            <a:xfrm>
              <a:off x="3502024" y="1143885"/>
              <a:ext cx="5184776" cy="5180715"/>
              <a:chOff x="4260128" y="1756906"/>
              <a:chExt cx="4114143" cy="4110922"/>
            </a:xfrm>
            <a:effectLst/>
            <a:scene3d>
              <a:camera prst="perspectiveFront" fov="4800000"/>
              <a:lightRig rig="balanced" dir="t">
                <a:rot lat="0" lon="0" rev="3000000"/>
              </a:lightRig>
            </a:scene3d>
          </p:grpSpPr>
          <p:sp>
            <p:nvSpPr>
              <p:cNvPr id="4" name="Right Arrow 3"/>
              <p:cNvSpPr/>
              <p:nvPr/>
            </p:nvSpPr>
            <p:spPr>
              <a:xfrm rot="2700000">
                <a:off x="6464538" y="4082627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" name="Right Arrow 4"/>
              <p:cNvSpPr/>
              <p:nvPr/>
            </p:nvSpPr>
            <p:spPr>
              <a:xfrm rot="18900000">
                <a:off x="6469271" y="1873484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Right Arrow 5"/>
              <p:cNvSpPr/>
              <p:nvPr/>
            </p:nvSpPr>
            <p:spPr>
              <a:xfrm rot="8100000" flipV="1">
                <a:off x="4260128" y="4082627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Right Arrow 6"/>
              <p:cNvSpPr/>
              <p:nvPr/>
            </p:nvSpPr>
            <p:spPr>
              <a:xfrm rot="2700000" flipH="1">
                <a:off x="4258615" y="1876705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3846272" y="5972175"/>
              <a:ext cx="1488450" cy="53340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71000">
                  <a:schemeClr val="bg1">
                    <a:lumMod val="7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42833" y="5956409"/>
              <a:ext cx="1479350" cy="53340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bg1">
                    <a:lumMod val="7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6728495" y="5618983"/>
              <a:ext cx="115914" cy="886592"/>
            </a:xfrm>
            <a:custGeom>
              <a:avLst/>
              <a:gdLst>
                <a:gd name="connsiteX0" fmla="*/ 0 w 1479350"/>
                <a:gd name="connsiteY0" fmla="*/ 0 h 533400"/>
                <a:gd name="connsiteX1" fmla="*/ 1479350 w 1479350"/>
                <a:gd name="connsiteY1" fmla="*/ 0 h 533400"/>
                <a:gd name="connsiteX2" fmla="*/ 1479350 w 1479350"/>
                <a:gd name="connsiteY2" fmla="*/ 533400 h 533400"/>
                <a:gd name="connsiteX3" fmla="*/ 0 w 1479350"/>
                <a:gd name="connsiteY3" fmla="*/ 533400 h 533400"/>
                <a:gd name="connsiteX4" fmla="*/ 0 w 1479350"/>
                <a:gd name="connsiteY4" fmla="*/ 0 h 533400"/>
                <a:gd name="connsiteX0" fmla="*/ 420338 w 1479350"/>
                <a:gd name="connsiteY0" fmla="*/ 0 h 886592"/>
                <a:gd name="connsiteX1" fmla="*/ 1479350 w 1479350"/>
                <a:gd name="connsiteY1" fmla="*/ 353192 h 886592"/>
                <a:gd name="connsiteX2" fmla="*/ 1479350 w 1479350"/>
                <a:gd name="connsiteY2" fmla="*/ 886592 h 886592"/>
                <a:gd name="connsiteX3" fmla="*/ 0 w 1479350"/>
                <a:gd name="connsiteY3" fmla="*/ 886592 h 886592"/>
                <a:gd name="connsiteX4" fmla="*/ 420338 w 1479350"/>
                <a:gd name="connsiteY4" fmla="*/ 0 h 886592"/>
                <a:gd name="connsiteX0" fmla="*/ 0 w 1059012"/>
                <a:gd name="connsiteY0" fmla="*/ 0 h 914400"/>
                <a:gd name="connsiteX1" fmla="*/ 1059012 w 1059012"/>
                <a:gd name="connsiteY1" fmla="*/ 353192 h 914400"/>
                <a:gd name="connsiteX2" fmla="*/ 1059012 w 1059012"/>
                <a:gd name="connsiteY2" fmla="*/ 886592 h 914400"/>
                <a:gd name="connsiteX3" fmla="*/ 56087 w 1059012"/>
                <a:gd name="connsiteY3" fmla="*/ 914400 h 914400"/>
                <a:gd name="connsiteX4" fmla="*/ 0 w 1059012"/>
                <a:gd name="connsiteY4" fmla="*/ 0 h 914400"/>
                <a:gd name="connsiteX0" fmla="*/ 0 w 1059012"/>
                <a:gd name="connsiteY0" fmla="*/ 0 h 886592"/>
                <a:gd name="connsiteX1" fmla="*/ 1059012 w 1059012"/>
                <a:gd name="connsiteY1" fmla="*/ 353192 h 886592"/>
                <a:gd name="connsiteX2" fmla="*/ 1059012 w 1059012"/>
                <a:gd name="connsiteY2" fmla="*/ 886592 h 886592"/>
                <a:gd name="connsiteX3" fmla="*/ 27884 w 1059012"/>
                <a:gd name="connsiteY3" fmla="*/ 576876 h 886592"/>
                <a:gd name="connsiteX4" fmla="*/ 0 w 1059012"/>
                <a:gd name="connsiteY4" fmla="*/ 0 h 8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9012" h="886592">
                  <a:moveTo>
                    <a:pt x="0" y="0"/>
                  </a:moveTo>
                  <a:lnTo>
                    <a:pt x="1059012" y="353192"/>
                  </a:lnTo>
                  <a:lnTo>
                    <a:pt x="1059012" y="886592"/>
                  </a:lnTo>
                  <a:lnTo>
                    <a:pt x="27884" y="57687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bg1">
                    <a:lumMod val="7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 flipH="1">
              <a:off x="5336180" y="5616998"/>
              <a:ext cx="115914" cy="886592"/>
            </a:xfrm>
            <a:custGeom>
              <a:avLst/>
              <a:gdLst>
                <a:gd name="connsiteX0" fmla="*/ 0 w 1479350"/>
                <a:gd name="connsiteY0" fmla="*/ 0 h 533400"/>
                <a:gd name="connsiteX1" fmla="*/ 1479350 w 1479350"/>
                <a:gd name="connsiteY1" fmla="*/ 0 h 533400"/>
                <a:gd name="connsiteX2" fmla="*/ 1479350 w 1479350"/>
                <a:gd name="connsiteY2" fmla="*/ 533400 h 533400"/>
                <a:gd name="connsiteX3" fmla="*/ 0 w 1479350"/>
                <a:gd name="connsiteY3" fmla="*/ 533400 h 533400"/>
                <a:gd name="connsiteX4" fmla="*/ 0 w 1479350"/>
                <a:gd name="connsiteY4" fmla="*/ 0 h 533400"/>
                <a:gd name="connsiteX0" fmla="*/ 420338 w 1479350"/>
                <a:gd name="connsiteY0" fmla="*/ 0 h 886592"/>
                <a:gd name="connsiteX1" fmla="*/ 1479350 w 1479350"/>
                <a:gd name="connsiteY1" fmla="*/ 353192 h 886592"/>
                <a:gd name="connsiteX2" fmla="*/ 1479350 w 1479350"/>
                <a:gd name="connsiteY2" fmla="*/ 886592 h 886592"/>
                <a:gd name="connsiteX3" fmla="*/ 0 w 1479350"/>
                <a:gd name="connsiteY3" fmla="*/ 886592 h 886592"/>
                <a:gd name="connsiteX4" fmla="*/ 420338 w 1479350"/>
                <a:gd name="connsiteY4" fmla="*/ 0 h 886592"/>
                <a:gd name="connsiteX0" fmla="*/ 0 w 1059012"/>
                <a:gd name="connsiteY0" fmla="*/ 0 h 914400"/>
                <a:gd name="connsiteX1" fmla="*/ 1059012 w 1059012"/>
                <a:gd name="connsiteY1" fmla="*/ 353192 h 914400"/>
                <a:gd name="connsiteX2" fmla="*/ 1059012 w 1059012"/>
                <a:gd name="connsiteY2" fmla="*/ 886592 h 914400"/>
                <a:gd name="connsiteX3" fmla="*/ 56087 w 1059012"/>
                <a:gd name="connsiteY3" fmla="*/ 914400 h 914400"/>
                <a:gd name="connsiteX4" fmla="*/ 0 w 1059012"/>
                <a:gd name="connsiteY4" fmla="*/ 0 h 914400"/>
                <a:gd name="connsiteX0" fmla="*/ 0 w 1059012"/>
                <a:gd name="connsiteY0" fmla="*/ 0 h 886592"/>
                <a:gd name="connsiteX1" fmla="*/ 1059012 w 1059012"/>
                <a:gd name="connsiteY1" fmla="*/ 353192 h 886592"/>
                <a:gd name="connsiteX2" fmla="*/ 1059012 w 1059012"/>
                <a:gd name="connsiteY2" fmla="*/ 886592 h 886592"/>
                <a:gd name="connsiteX3" fmla="*/ 27884 w 1059012"/>
                <a:gd name="connsiteY3" fmla="*/ 576876 h 886592"/>
                <a:gd name="connsiteX4" fmla="*/ 0 w 1059012"/>
                <a:gd name="connsiteY4" fmla="*/ 0 h 8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9012" h="886592">
                  <a:moveTo>
                    <a:pt x="0" y="0"/>
                  </a:moveTo>
                  <a:lnTo>
                    <a:pt x="1059012" y="353192"/>
                  </a:lnTo>
                  <a:lnTo>
                    <a:pt x="1059012" y="886592"/>
                  </a:lnTo>
                  <a:lnTo>
                    <a:pt x="27884" y="57687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71000">
                  <a:schemeClr val="bg1">
                    <a:lumMod val="75000"/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686800" y="1524000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686800" y="4414345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24759" y="1524000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24759" y="4414345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78166" y="160020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10775" y="160020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78166" y="5336629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810775" y="5336629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463087" y="1938932"/>
            <a:ext cx="3195530" cy="3527786"/>
            <a:chOff x="4461499" y="1938932"/>
            <a:chExt cx="3195530" cy="3527786"/>
          </a:xfrm>
        </p:grpSpPr>
        <p:sp>
          <p:nvSpPr>
            <p:cNvPr id="23" name="TextBox 22"/>
            <p:cNvSpPr txBox="1"/>
            <p:nvPr/>
          </p:nvSpPr>
          <p:spPr>
            <a:xfrm rot="2761057">
              <a:off x="4295371" y="2105060"/>
              <a:ext cx="10893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 rot="2761057">
              <a:off x="6733771" y="4543460"/>
              <a:ext cx="10893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 rot="16200000">
            <a:off x="4463087" y="1938933"/>
            <a:ext cx="3195530" cy="3527786"/>
            <a:chOff x="4461499" y="1938932"/>
            <a:chExt cx="3195530" cy="3527786"/>
          </a:xfrm>
        </p:grpSpPr>
        <p:sp>
          <p:nvSpPr>
            <p:cNvPr id="27" name="TextBox 26"/>
            <p:cNvSpPr txBox="1"/>
            <p:nvPr/>
          </p:nvSpPr>
          <p:spPr>
            <a:xfrm rot="2761057">
              <a:off x="4295371" y="2105060"/>
              <a:ext cx="10893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 rot="2761057">
              <a:off x="6733771" y="4543460"/>
              <a:ext cx="10893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5407638" y="3429001"/>
            <a:ext cx="137672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</a:t>
            </a:r>
          </a:p>
        </p:txBody>
      </p:sp>
    </p:spTree>
    <p:extLst>
      <p:ext uri="{BB962C8B-B14F-4D97-AF65-F5344CB8AC3E}">
        <p14:creationId xmlns:p14="http://schemas.microsoft.com/office/powerpoint/2010/main" val="15594739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Arrows Diagram Concept</a:t>
            </a:r>
          </a:p>
        </p:txBody>
      </p:sp>
      <p:grpSp>
        <p:nvGrpSpPr>
          <p:cNvPr id="24" name="Group 23"/>
          <p:cNvGrpSpPr/>
          <p:nvPr/>
        </p:nvGrpSpPr>
        <p:grpSpPr>
          <a:xfrm rot="2700000">
            <a:off x="3860356" y="1346995"/>
            <a:ext cx="4661652" cy="4658000"/>
            <a:chOff x="3502025" y="1143887"/>
            <a:chExt cx="5184775" cy="5180715"/>
          </a:xfrm>
        </p:grpSpPr>
        <p:grpSp>
          <p:nvGrpSpPr>
            <p:cNvPr id="4" name="Group 8"/>
            <p:cNvGrpSpPr/>
            <p:nvPr/>
          </p:nvGrpSpPr>
          <p:grpSpPr>
            <a:xfrm>
              <a:off x="3502025" y="1143887"/>
              <a:ext cx="5184775" cy="5180715"/>
              <a:chOff x="4260128" y="1756906"/>
              <a:chExt cx="4114143" cy="4110922"/>
            </a:xfrm>
            <a:effectLst/>
            <a:scene3d>
              <a:camera prst="perspectiveFront" fov="4800000"/>
              <a:lightRig rig="balanced" dir="t">
                <a:rot lat="0" lon="0" rev="3000000"/>
              </a:lightRig>
            </a:scene3d>
          </p:grpSpPr>
          <p:sp>
            <p:nvSpPr>
              <p:cNvPr id="9" name="Right Arrow 8"/>
              <p:cNvSpPr/>
              <p:nvPr/>
            </p:nvSpPr>
            <p:spPr>
              <a:xfrm rot="2700000">
                <a:off x="6464538" y="4082627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Right Arrow 9"/>
              <p:cNvSpPr/>
              <p:nvPr/>
            </p:nvSpPr>
            <p:spPr>
              <a:xfrm rot="18900000">
                <a:off x="6469271" y="1873484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Right Arrow 10"/>
              <p:cNvSpPr/>
              <p:nvPr/>
            </p:nvSpPr>
            <p:spPr>
              <a:xfrm rot="8100000" flipV="1">
                <a:off x="4260128" y="4082627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Right Arrow 11"/>
              <p:cNvSpPr/>
              <p:nvPr/>
            </p:nvSpPr>
            <p:spPr>
              <a:xfrm rot="2700000" flipH="1">
                <a:off x="4258615" y="1876705"/>
                <a:ext cx="1905000" cy="1665402"/>
              </a:xfrm>
              <a:prstGeom prst="rightArrow">
                <a:avLst>
                  <a:gd name="adj1" fmla="val 73276"/>
                  <a:gd name="adj2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sp3d prstMaterial="plastic">
                <a:bevelT w="0" h="1270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 rot="18900000">
              <a:off x="4116038" y="1661068"/>
              <a:ext cx="349004" cy="616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18900000">
              <a:off x="7724950" y="1564522"/>
              <a:ext cx="410986" cy="616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2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 rot="18900000">
              <a:off x="3982856" y="5263154"/>
              <a:ext cx="490972" cy="616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3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 rot="18900000">
              <a:off x="7713696" y="5260899"/>
              <a:ext cx="350804" cy="616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4</a:t>
              </a: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4215978" y="2111109"/>
              <a:ext cx="3429450" cy="3000279"/>
              <a:chOff x="4215978" y="2111109"/>
              <a:chExt cx="3429450" cy="3000279"/>
            </a:xfrm>
          </p:grpSpPr>
          <p:sp>
            <p:nvSpPr>
              <p:cNvPr id="18" name="TextBox 17"/>
              <p:cNvSpPr txBox="1"/>
              <p:nvPr/>
            </p:nvSpPr>
            <p:spPr>
              <a:xfrm rot="18900000">
                <a:off x="4215978" y="2111109"/>
                <a:ext cx="1271266" cy="842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80000"/>
                  </a:lnSpc>
                </a:pPr>
                <a:r>
                  <a:rPr lang="en-US" sz="1800" kern="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This is a sample text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 rot="18900000">
                <a:off x="6374164" y="4269294"/>
                <a:ext cx="1271264" cy="842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80000"/>
                  </a:lnSpc>
                </a:pPr>
                <a:r>
                  <a:rPr lang="en-US" sz="1800" kern="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This is a sample text</a:t>
                </a: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 rot="16200000">
              <a:off x="4447909" y="1876937"/>
              <a:ext cx="3141561" cy="3674030"/>
              <a:chOff x="4477359" y="1825234"/>
              <a:chExt cx="3141561" cy="3674030"/>
            </a:xfrm>
          </p:grpSpPr>
          <p:sp>
            <p:nvSpPr>
              <p:cNvPr id="21" name="TextBox 20"/>
              <p:cNvSpPr txBox="1"/>
              <p:nvPr/>
            </p:nvSpPr>
            <p:spPr>
              <a:xfrm rot="2761057">
                <a:off x="4177244" y="2125349"/>
                <a:ext cx="1442323" cy="842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80000"/>
                  </a:lnSpc>
                </a:pPr>
                <a:r>
                  <a:rPr lang="en-US" sz="1800" kern="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This is a sample text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rot="2761057">
                <a:off x="6537126" y="4417470"/>
                <a:ext cx="1321494" cy="842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80000"/>
                  </a:lnSpc>
                </a:pPr>
                <a:r>
                  <a:rPr lang="en-US" sz="1800" kern="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This is a sample text</a:t>
                </a:r>
              </a:p>
            </p:txBody>
          </p:sp>
        </p:grpSp>
      </p:grpSp>
      <p:sp>
        <p:nvSpPr>
          <p:cNvPr id="36" name="TextBox 35"/>
          <p:cNvSpPr txBox="1"/>
          <p:nvPr/>
        </p:nvSpPr>
        <p:spPr>
          <a:xfrm>
            <a:off x="7322821" y="775318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296400" y="3242765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514600" y="5596824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83005" y="3213039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</p:spTree>
    <p:extLst>
      <p:ext uri="{BB962C8B-B14F-4D97-AF65-F5344CB8AC3E}">
        <p14:creationId xmlns:p14="http://schemas.microsoft.com/office/powerpoint/2010/main" val="1665728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599" y="-70511"/>
            <a:ext cx="10972801" cy="715961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Application au </a:t>
            </a:r>
            <a:r>
              <a:rPr lang="en-US" dirty="0" err="1" smtClean="0">
                <a:solidFill>
                  <a:schemeClr val="tx1"/>
                </a:solidFill>
              </a:rPr>
              <a:t>projet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e 1"/>
          <p:cNvGrpSpPr/>
          <p:nvPr/>
        </p:nvGrpSpPr>
        <p:grpSpPr>
          <a:xfrm>
            <a:off x="1021524" y="1066800"/>
            <a:ext cx="10148954" cy="5457498"/>
            <a:chOff x="1021524" y="1066800"/>
            <a:chExt cx="10148954" cy="5457498"/>
          </a:xfrm>
        </p:grpSpPr>
        <p:sp>
          <p:nvSpPr>
            <p:cNvPr id="8" name="Rounded Rectangle 7"/>
            <p:cNvSpPr/>
            <p:nvPr/>
          </p:nvSpPr>
          <p:spPr>
            <a:xfrm>
              <a:off x="1021524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1355602" y="1261572"/>
              <a:ext cx="1143000" cy="1277566"/>
              <a:chOff x="1475492" y="1295400"/>
              <a:chExt cx="1143000" cy="1277566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algn="ctr"/>
                <a:r>
                  <a:rPr lang="en-US" sz="4000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1241302" y="2699203"/>
              <a:ext cx="1371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Phase – 1</a:t>
              </a:r>
            </a:p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Analyse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241302" y="3697850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Spécifications</a:t>
              </a:r>
              <a:endParaRPr lang="en-US" sz="14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4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es </a:t>
              </a:r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besoins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41302" y="4665720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Analyse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des </a:t>
              </a:r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besoins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41302" y="5633592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Modèle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du </a:t>
              </a:r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domaine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97" name="Straight Connector 96"/>
            <p:cNvCxnSpPr/>
            <p:nvPr/>
          </p:nvCxnSpPr>
          <p:spPr>
            <a:xfrm>
              <a:off x="1185510" y="54864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>
              <a:off x="1185510" y="44958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185510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Isosceles Triangle 99"/>
            <p:cNvSpPr/>
            <p:nvPr/>
          </p:nvSpPr>
          <p:spPr>
            <a:xfrm flipV="1">
              <a:off x="1851618" y="3446347"/>
              <a:ext cx="150971" cy="8357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3105973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3440051" y="1261572"/>
              <a:ext cx="1143000" cy="1277566"/>
              <a:chOff x="1475492" y="1295400"/>
              <a:chExt cx="1143000" cy="1277566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algn="ctr"/>
                <a:r>
                  <a:rPr lang="en-US" sz="4000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  <p:sp>
            <p:nvSpPr>
              <p:cNvPr id="114" name="Isosceles Triangle 113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05" name="TextBox 104"/>
            <p:cNvSpPr txBox="1"/>
            <p:nvPr/>
          </p:nvSpPr>
          <p:spPr>
            <a:xfrm>
              <a:off x="3325751" y="2699203"/>
              <a:ext cx="1371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Phase – 2</a:t>
              </a:r>
            </a:p>
            <a:p>
              <a:pPr algn="ctr"/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Conception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325751" y="3697850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Etude technique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3325751" y="4665720"/>
              <a:ext cx="13716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Choix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des </a:t>
              </a:r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outils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et technologies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325751" y="5633592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Architecture du </a:t>
              </a:r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jeu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9" name="Straight Connector 108"/>
            <p:cNvCxnSpPr/>
            <p:nvPr/>
          </p:nvCxnSpPr>
          <p:spPr>
            <a:xfrm>
              <a:off x="3269959" y="54864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>
              <a:off x="3269959" y="44958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>
              <a:off x="3269959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Isosceles Triangle 111"/>
            <p:cNvSpPr/>
            <p:nvPr/>
          </p:nvSpPr>
          <p:spPr>
            <a:xfrm flipV="1">
              <a:off x="3936067" y="3446347"/>
              <a:ext cx="150971" cy="8357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" name="Rounded Rectangle 115"/>
            <p:cNvSpPr/>
            <p:nvPr/>
          </p:nvSpPr>
          <p:spPr>
            <a:xfrm>
              <a:off x="5190422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17" name="Group 116"/>
            <p:cNvGrpSpPr/>
            <p:nvPr/>
          </p:nvGrpSpPr>
          <p:grpSpPr>
            <a:xfrm>
              <a:off x="5524500" y="1261572"/>
              <a:ext cx="1143000" cy="1277566"/>
              <a:chOff x="1475492" y="1295400"/>
              <a:chExt cx="1143000" cy="1277566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algn="ctr"/>
                <a:r>
                  <a:rPr lang="en-US" sz="4000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  <p:sp>
            <p:nvSpPr>
              <p:cNvPr id="127" name="Isosceles Triangle 126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18" name="TextBox 117"/>
            <p:cNvSpPr txBox="1"/>
            <p:nvPr/>
          </p:nvSpPr>
          <p:spPr>
            <a:xfrm>
              <a:off x="5354408" y="2699203"/>
              <a:ext cx="148318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Phase – </a:t>
              </a:r>
              <a:r>
                <a:rPr lang="en-US" sz="1800" dirty="0" smtClean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Développement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410200" y="3697850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Mise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place </a:t>
              </a:r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environnement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410200" y="4665720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Ecriture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du code source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5354408" y="5633592"/>
              <a:ext cx="1427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Jeu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video version alpha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22" name="Straight Connector 121"/>
            <p:cNvCxnSpPr/>
            <p:nvPr/>
          </p:nvCxnSpPr>
          <p:spPr>
            <a:xfrm>
              <a:off x="5354408" y="54864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>
              <a:off x="5354408" y="44958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>
              <a:off x="5354408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Isosceles Triangle 124"/>
            <p:cNvSpPr/>
            <p:nvPr/>
          </p:nvSpPr>
          <p:spPr>
            <a:xfrm flipV="1">
              <a:off x="6020516" y="3446347"/>
              <a:ext cx="150971" cy="8357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9" name="Rounded Rectangle 128"/>
            <p:cNvSpPr/>
            <p:nvPr/>
          </p:nvSpPr>
          <p:spPr>
            <a:xfrm>
              <a:off x="7274871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30" name="Group 129"/>
            <p:cNvGrpSpPr/>
            <p:nvPr/>
          </p:nvGrpSpPr>
          <p:grpSpPr>
            <a:xfrm>
              <a:off x="7608949" y="1261572"/>
              <a:ext cx="1143000" cy="1277566"/>
              <a:chOff x="1475492" y="1295400"/>
              <a:chExt cx="1143000" cy="1277566"/>
            </a:xfrm>
          </p:grpSpPr>
          <p:sp>
            <p:nvSpPr>
              <p:cNvPr id="139" name="Oval 138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algn="ctr"/>
                <a:r>
                  <a:rPr lang="en-US" sz="4000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</a:t>
                </a:r>
              </a:p>
            </p:txBody>
          </p:sp>
          <p:sp>
            <p:nvSpPr>
              <p:cNvPr id="140" name="Isosceles Triangle 139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31" name="TextBox 130"/>
            <p:cNvSpPr txBox="1"/>
            <p:nvPr/>
          </p:nvSpPr>
          <p:spPr>
            <a:xfrm>
              <a:off x="7494649" y="2699203"/>
              <a:ext cx="1371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Phase – 4</a:t>
              </a:r>
            </a:p>
            <a:p>
              <a:pPr algn="ctr"/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Test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7494649" y="3697850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Tests </a:t>
              </a:r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fonctionnels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7494649" y="4665720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Détection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de bugs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7494649" y="5633592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Résultats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des </a:t>
              </a:r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tets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35" name="Straight Connector 134"/>
            <p:cNvCxnSpPr/>
            <p:nvPr/>
          </p:nvCxnSpPr>
          <p:spPr>
            <a:xfrm>
              <a:off x="7438857" y="54864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/>
          </p:nvCxnSpPr>
          <p:spPr>
            <a:xfrm>
              <a:off x="7438857" y="44958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/>
          </p:nvCxnSpPr>
          <p:spPr>
            <a:xfrm>
              <a:off x="7438857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Isosceles Triangle 137"/>
            <p:cNvSpPr/>
            <p:nvPr/>
          </p:nvSpPr>
          <p:spPr>
            <a:xfrm flipV="1">
              <a:off x="8104965" y="3446347"/>
              <a:ext cx="150971" cy="8357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2" name="Rounded Rectangle 141"/>
            <p:cNvSpPr/>
            <p:nvPr/>
          </p:nvSpPr>
          <p:spPr>
            <a:xfrm>
              <a:off x="9359319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9693397" y="1261572"/>
              <a:ext cx="1143000" cy="1277566"/>
              <a:chOff x="1475492" y="1295400"/>
              <a:chExt cx="1143000" cy="1277566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algn="ctr"/>
                <a:r>
                  <a:rPr lang="en-US" sz="4000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</a:p>
            </p:txBody>
          </p:sp>
          <p:sp>
            <p:nvSpPr>
              <p:cNvPr id="153" name="Isosceles Triangle 152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b="1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44" name="TextBox 143"/>
            <p:cNvSpPr txBox="1"/>
            <p:nvPr/>
          </p:nvSpPr>
          <p:spPr>
            <a:xfrm>
              <a:off x="9579097" y="2699203"/>
              <a:ext cx="1371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Phase – 5</a:t>
              </a:r>
            </a:p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Intégration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9579097" y="3697850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Intégration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des modules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9579097" y="4665720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Finalisation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du gameplay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9579097" y="5633592"/>
              <a:ext cx="1371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Jeu</a:t>
              </a:r>
              <a:r>
                <a:rPr lang="en-US" sz="1400" dirty="0" smtClean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final</a:t>
              </a: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8" name="Straight Connector 147"/>
            <p:cNvCxnSpPr/>
            <p:nvPr/>
          </p:nvCxnSpPr>
          <p:spPr>
            <a:xfrm>
              <a:off x="9523305" y="54864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9523305" y="4495800"/>
              <a:ext cx="148318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9523305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Isosceles Triangle 150"/>
            <p:cNvSpPr/>
            <p:nvPr/>
          </p:nvSpPr>
          <p:spPr>
            <a:xfrm flipV="1">
              <a:off x="10189413" y="3446347"/>
              <a:ext cx="150971" cy="8357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94130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Business Model Canvas for PowerPoint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" y="1143000"/>
            <a:ext cx="10972800" cy="51816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8806" y="1143000"/>
            <a:ext cx="2194562" cy="3581400"/>
          </a:xfrm>
          <a:prstGeom prst="rect">
            <a:avLst/>
          </a:prstGeom>
          <a:solidFill>
            <a:schemeClr val="bg1">
              <a:lumMod val="85000"/>
              <a:alpha val="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03368" y="1143000"/>
            <a:ext cx="2194562" cy="1803400"/>
          </a:xfrm>
          <a:prstGeom prst="rect">
            <a:avLst/>
          </a:prstGeom>
          <a:noFill/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99507" y="1143000"/>
            <a:ext cx="2194562" cy="3581400"/>
          </a:xfrm>
          <a:prstGeom prst="rect">
            <a:avLst/>
          </a:prstGeom>
          <a:solidFill>
            <a:schemeClr val="accent3">
              <a:lumMod val="20000"/>
              <a:lumOff val="80000"/>
              <a:alpha val="6000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388632" y="1143000"/>
            <a:ext cx="2194562" cy="3581400"/>
          </a:xfrm>
          <a:prstGeom prst="rect">
            <a:avLst/>
          </a:prstGeom>
          <a:solidFill>
            <a:schemeClr val="accent3">
              <a:lumMod val="20000"/>
              <a:lumOff val="80000"/>
              <a:alpha val="6000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803368" y="2946400"/>
            <a:ext cx="2194562" cy="1778000"/>
          </a:xfrm>
          <a:prstGeom prst="rect">
            <a:avLst/>
          </a:prstGeom>
          <a:solidFill>
            <a:schemeClr val="bg1">
              <a:lumMod val="85000"/>
              <a:alpha val="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195061" y="1143000"/>
            <a:ext cx="2194562" cy="1803400"/>
          </a:xfrm>
          <a:prstGeom prst="rect">
            <a:avLst/>
          </a:prstGeom>
          <a:solidFill>
            <a:schemeClr val="bg1">
              <a:lumMod val="85000"/>
              <a:alpha val="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195061" y="2946400"/>
            <a:ext cx="2194562" cy="1778000"/>
          </a:xfrm>
          <a:prstGeom prst="rect">
            <a:avLst/>
          </a:prstGeom>
          <a:noFill/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08806" y="4724400"/>
            <a:ext cx="5487194" cy="1600200"/>
          </a:xfrm>
          <a:prstGeom prst="rect">
            <a:avLst/>
          </a:prstGeom>
          <a:noFill/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095206" y="4724400"/>
            <a:ext cx="5487194" cy="1600200"/>
          </a:xfrm>
          <a:prstGeom prst="rect">
            <a:avLst/>
          </a:prstGeom>
          <a:solidFill>
            <a:schemeClr val="bg1">
              <a:lumMod val="85000"/>
              <a:alpha val="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77240" y="1261508"/>
            <a:ext cx="105670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Key </a:t>
            </a:r>
          </a:p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Partners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971800" y="1261508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Key </a:t>
            </a:r>
          </a:p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Activities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155884" y="1261508"/>
            <a:ext cx="133882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Value</a:t>
            </a:r>
          </a:p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Proposition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30440" y="1261508"/>
            <a:ext cx="156966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Customer </a:t>
            </a:r>
          </a:p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Relationships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526172" y="1261508"/>
            <a:ext cx="124906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Customer </a:t>
            </a:r>
          </a:p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Segments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57732" y="3076240"/>
            <a:ext cx="128753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Key </a:t>
            </a:r>
          </a:p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Resources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31612" y="3045759"/>
            <a:ext cx="115929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Channels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2001" y="4857988"/>
            <a:ext cx="165942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Cost Structure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3996" y="4857988"/>
            <a:ext cx="203132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Revenue Streams</a:t>
            </a:r>
          </a:p>
        </p:txBody>
      </p:sp>
      <p:grpSp>
        <p:nvGrpSpPr>
          <p:cNvPr id="2" name="Group 23"/>
          <p:cNvGrpSpPr/>
          <p:nvPr/>
        </p:nvGrpSpPr>
        <p:grpSpPr>
          <a:xfrm>
            <a:off x="2286001" y="1371600"/>
            <a:ext cx="308475" cy="326848"/>
            <a:chOff x="5884863" y="0"/>
            <a:chExt cx="506413" cy="536576"/>
          </a:xfrm>
          <a:solidFill>
            <a:schemeClr val="accent2"/>
          </a:solidFill>
        </p:grpSpPr>
        <p:sp>
          <p:nvSpPr>
            <p:cNvPr id="61" name="Freeform 12"/>
            <p:cNvSpPr>
              <a:spLocks/>
            </p:cNvSpPr>
            <p:nvPr/>
          </p:nvSpPr>
          <p:spPr bwMode="auto">
            <a:xfrm>
              <a:off x="6057901" y="0"/>
              <a:ext cx="333375" cy="371475"/>
            </a:xfrm>
            <a:custGeom>
              <a:avLst/>
              <a:gdLst/>
              <a:ahLst/>
              <a:cxnLst>
                <a:cxn ang="0">
                  <a:pos x="123" y="0"/>
                </a:cxn>
                <a:cxn ang="0">
                  <a:pos x="144" y="3"/>
                </a:cxn>
                <a:cxn ang="0">
                  <a:pos x="165" y="12"/>
                </a:cxn>
                <a:cxn ang="0">
                  <a:pos x="182" y="25"/>
                </a:cxn>
                <a:cxn ang="0">
                  <a:pos x="185" y="28"/>
                </a:cxn>
                <a:cxn ang="0">
                  <a:pos x="199" y="46"/>
                </a:cxn>
                <a:cxn ang="0">
                  <a:pos x="207" y="67"/>
                </a:cxn>
                <a:cxn ang="0">
                  <a:pos x="210" y="88"/>
                </a:cxn>
                <a:cxn ang="0">
                  <a:pos x="208" y="105"/>
                </a:cxn>
                <a:cxn ang="0">
                  <a:pos x="203" y="121"/>
                </a:cxn>
                <a:cxn ang="0">
                  <a:pos x="195" y="135"/>
                </a:cxn>
                <a:cxn ang="0">
                  <a:pos x="185" y="148"/>
                </a:cxn>
                <a:cxn ang="0">
                  <a:pos x="124" y="210"/>
                </a:cxn>
                <a:cxn ang="0">
                  <a:pos x="105" y="224"/>
                </a:cxn>
                <a:cxn ang="0">
                  <a:pos x="86" y="232"/>
                </a:cxn>
                <a:cxn ang="0">
                  <a:pos x="63" y="234"/>
                </a:cxn>
                <a:cxn ang="0">
                  <a:pos x="42" y="232"/>
                </a:cxn>
                <a:cxn ang="0">
                  <a:pos x="21" y="223"/>
                </a:cxn>
                <a:cxn ang="0">
                  <a:pos x="3" y="210"/>
                </a:cxn>
                <a:cxn ang="0">
                  <a:pos x="0" y="207"/>
                </a:cxn>
                <a:cxn ang="0">
                  <a:pos x="38" y="170"/>
                </a:cxn>
                <a:cxn ang="0">
                  <a:pos x="41" y="173"/>
                </a:cxn>
                <a:cxn ang="0">
                  <a:pos x="51" y="179"/>
                </a:cxn>
                <a:cxn ang="0">
                  <a:pos x="63" y="182"/>
                </a:cxn>
                <a:cxn ang="0">
                  <a:pos x="76" y="179"/>
                </a:cxn>
                <a:cxn ang="0">
                  <a:pos x="87" y="173"/>
                </a:cxn>
                <a:cxn ang="0">
                  <a:pos x="148" y="111"/>
                </a:cxn>
                <a:cxn ang="0">
                  <a:pos x="154" y="101"/>
                </a:cxn>
                <a:cxn ang="0">
                  <a:pos x="157" y="88"/>
                </a:cxn>
                <a:cxn ang="0">
                  <a:pos x="154" y="76"/>
                </a:cxn>
                <a:cxn ang="0">
                  <a:pos x="148" y="66"/>
                </a:cxn>
                <a:cxn ang="0">
                  <a:pos x="145" y="63"/>
                </a:cxn>
                <a:cxn ang="0">
                  <a:pos x="134" y="56"/>
                </a:cxn>
                <a:cxn ang="0">
                  <a:pos x="123" y="54"/>
                </a:cxn>
                <a:cxn ang="0">
                  <a:pos x="109" y="56"/>
                </a:cxn>
                <a:cxn ang="0">
                  <a:pos x="99" y="63"/>
                </a:cxn>
                <a:cxn ang="0">
                  <a:pos x="74" y="88"/>
                </a:cxn>
                <a:cxn ang="0">
                  <a:pos x="65" y="93"/>
                </a:cxn>
                <a:cxn ang="0">
                  <a:pos x="55" y="96"/>
                </a:cxn>
                <a:cxn ang="0">
                  <a:pos x="46" y="93"/>
                </a:cxn>
                <a:cxn ang="0">
                  <a:pos x="37" y="88"/>
                </a:cxn>
                <a:cxn ang="0">
                  <a:pos x="32" y="79"/>
                </a:cxn>
                <a:cxn ang="0">
                  <a:pos x="29" y="69"/>
                </a:cxn>
                <a:cxn ang="0">
                  <a:pos x="32" y="59"/>
                </a:cxn>
                <a:cxn ang="0">
                  <a:pos x="37" y="51"/>
                </a:cxn>
                <a:cxn ang="0">
                  <a:pos x="62" y="25"/>
                </a:cxn>
                <a:cxn ang="0">
                  <a:pos x="79" y="12"/>
                </a:cxn>
                <a:cxn ang="0">
                  <a:pos x="100" y="3"/>
                </a:cxn>
                <a:cxn ang="0">
                  <a:pos x="123" y="0"/>
                </a:cxn>
              </a:cxnLst>
              <a:rect l="0" t="0" r="r" b="b"/>
              <a:pathLst>
                <a:path w="210" h="234">
                  <a:moveTo>
                    <a:pt x="123" y="0"/>
                  </a:moveTo>
                  <a:lnTo>
                    <a:pt x="144" y="3"/>
                  </a:lnTo>
                  <a:lnTo>
                    <a:pt x="165" y="12"/>
                  </a:lnTo>
                  <a:lnTo>
                    <a:pt x="182" y="25"/>
                  </a:lnTo>
                  <a:lnTo>
                    <a:pt x="185" y="28"/>
                  </a:lnTo>
                  <a:lnTo>
                    <a:pt x="199" y="46"/>
                  </a:lnTo>
                  <a:lnTo>
                    <a:pt x="207" y="67"/>
                  </a:lnTo>
                  <a:lnTo>
                    <a:pt x="210" y="88"/>
                  </a:lnTo>
                  <a:lnTo>
                    <a:pt x="208" y="105"/>
                  </a:lnTo>
                  <a:lnTo>
                    <a:pt x="203" y="121"/>
                  </a:lnTo>
                  <a:lnTo>
                    <a:pt x="195" y="135"/>
                  </a:lnTo>
                  <a:lnTo>
                    <a:pt x="185" y="148"/>
                  </a:lnTo>
                  <a:lnTo>
                    <a:pt x="124" y="210"/>
                  </a:lnTo>
                  <a:lnTo>
                    <a:pt x="105" y="224"/>
                  </a:lnTo>
                  <a:lnTo>
                    <a:pt x="86" y="232"/>
                  </a:lnTo>
                  <a:lnTo>
                    <a:pt x="63" y="234"/>
                  </a:lnTo>
                  <a:lnTo>
                    <a:pt x="42" y="232"/>
                  </a:lnTo>
                  <a:lnTo>
                    <a:pt x="21" y="223"/>
                  </a:lnTo>
                  <a:lnTo>
                    <a:pt x="3" y="210"/>
                  </a:lnTo>
                  <a:lnTo>
                    <a:pt x="0" y="207"/>
                  </a:lnTo>
                  <a:lnTo>
                    <a:pt x="38" y="170"/>
                  </a:lnTo>
                  <a:lnTo>
                    <a:pt x="41" y="173"/>
                  </a:lnTo>
                  <a:lnTo>
                    <a:pt x="51" y="179"/>
                  </a:lnTo>
                  <a:lnTo>
                    <a:pt x="63" y="182"/>
                  </a:lnTo>
                  <a:lnTo>
                    <a:pt x="76" y="179"/>
                  </a:lnTo>
                  <a:lnTo>
                    <a:pt x="87" y="173"/>
                  </a:lnTo>
                  <a:lnTo>
                    <a:pt x="148" y="111"/>
                  </a:lnTo>
                  <a:lnTo>
                    <a:pt x="154" y="101"/>
                  </a:lnTo>
                  <a:lnTo>
                    <a:pt x="157" y="88"/>
                  </a:lnTo>
                  <a:lnTo>
                    <a:pt x="154" y="76"/>
                  </a:lnTo>
                  <a:lnTo>
                    <a:pt x="148" y="66"/>
                  </a:lnTo>
                  <a:lnTo>
                    <a:pt x="145" y="63"/>
                  </a:lnTo>
                  <a:lnTo>
                    <a:pt x="134" y="56"/>
                  </a:lnTo>
                  <a:lnTo>
                    <a:pt x="123" y="54"/>
                  </a:lnTo>
                  <a:lnTo>
                    <a:pt x="109" y="56"/>
                  </a:lnTo>
                  <a:lnTo>
                    <a:pt x="99" y="63"/>
                  </a:lnTo>
                  <a:lnTo>
                    <a:pt x="74" y="88"/>
                  </a:lnTo>
                  <a:lnTo>
                    <a:pt x="65" y="93"/>
                  </a:lnTo>
                  <a:lnTo>
                    <a:pt x="55" y="96"/>
                  </a:lnTo>
                  <a:lnTo>
                    <a:pt x="46" y="93"/>
                  </a:lnTo>
                  <a:lnTo>
                    <a:pt x="37" y="88"/>
                  </a:lnTo>
                  <a:lnTo>
                    <a:pt x="32" y="79"/>
                  </a:lnTo>
                  <a:lnTo>
                    <a:pt x="29" y="69"/>
                  </a:lnTo>
                  <a:lnTo>
                    <a:pt x="32" y="59"/>
                  </a:lnTo>
                  <a:lnTo>
                    <a:pt x="37" y="51"/>
                  </a:lnTo>
                  <a:lnTo>
                    <a:pt x="62" y="25"/>
                  </a:lnTo>
                  <a:lnTo>
                    <a:pt x="79" y="12"/>
                  </a:lnTo>
                  <a:lnTo>
                    <a:pt x="100" y="3"/>
                  </a:lnTo>
                  <a:lnTo>
                    <a:pt x="1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3"/>
            <p:cNvSpPr>
              <a:spLocks/>
            </p:cNvSpPr>
            <p:nvPr/>
          </p:nvSpPr>
          <p:spPr bwMode="auto">
            <a:xfrm>
              <a:off x="5884863" y="166688"/>
              <a:ext cx="331788" cy="369888"/>
            </a:xfrm>
            <a:custGeom>
              <a:avLst/>
              <a:gdLst/>
              <a:ahLst/>
              <a:cxnLst>
                <a:cxn ang="0">
                  <a:pos x="146" y="0"/>
                </a:cxn>
                <a:cxn ang="0">
                  <a:pos x="171" y="4"/>
                </a:cxn>
                <a:cxn ang="0">
                  <a:pos x="195" y="14"/>
                </a:cxn>
                <a:cxn ang="0">
                  <a:pos x="200" y="17"/>
                </a:cxn>
                <a:cxn ang="0">
                  <a:pos x="201" y="19"/>
                </a:cxn>
                <a:cxn ang="0">
                  <a:pos x="209" y="27"/>
                </a:cxn>
                <a:cxn ang="0">
                  <a:pos x="172" y="64"/>
                </a:cxn>
                <a:cxn ang="0">
                  <a:pos x="170" y="61"/>
                </a:cxn>
                <a:cxn ang="0">
                  <a:pos x="159" y="55"/>
                </a:cxn>
                <a:cxn ang="0">
                  <a:pos x="146" y="52"/>
                </a:cxn>
                <a:cxn ang="0">
                  <a:pos x="134" y="55"/>
                </a:cxn>
                <a:cxn ang="0">
                  <a:pos x="123" y="61"/>
                </a:cxn>
                <a:cxn ang="0">
                  <a:pos x="61" y="123"/>
                </a:cxn>
                <a:cxn ang="0">
                  <a:pos x="55" y="133"/>
                </a:cxn>
                <a:cxn ang="0">
                  <a:pos x="52" y="145"/>
                </a:cxn>
                <a:cxn ang="0">
                  <a:pos x="55" y="158"/>
                </a:cxn>
                <a:cxn ang="0">
                  <a:pos x="61" y="169"/>
                </a:cxn>
                <a:cxn ang="0">
                  <a:pos x="64" y="171"/>
                </a:cxn>
                <a:cxn ang="0">
                  <a:pos x="75" y="178"/>
                </a:cxn>
                <a:cxn ang="0">
                  <a:pos x="88" y="181"/>
                </a:cxn>
                <a:cxn ang="0">
                  <a:pos x="100" y="178"/>
                </a:cxn>
                <a:cxn ang="0">
                  <a:pos x="110" y="171"/>
                </a:cxn>
                <a:cxn ang="0">
                  <a:pos x="137" y="145"/>
                </a:cxn>
                <a:cxn ang="0">
                  <a:pos x="146" y="139"/>
                </a:cxn>
                <a:cxn ang="0">
                  <a:pos x="155" y="137"/>
                </a:cxn>
                <a:cxn ang="0">
                  <a:pos x="166" y="139"/>
                </a:cxn>
                <a:cxn ang="0">
                  <a:pos x="174" y="145"/>
                </a:cxn>
                <a:cxn ang="0">
                  <a:pos x="180" y="154"/>
                </a:cxn>
                <a:cxn ang="0">
                  <a:pos x="181" y="163"/>
                </a:cxn>
                <a:cxn ang="0">
                  <a:pos x="180" y="173"/>
                </a:cxn>
                <a:cxn ang="0">
                  <a:pos x="174" y="182"/>
                </a:cxn>
                <a:cxn ang="0">
                  <a:pos x="147" y="208"/>
                </a:cxn>
                <a:cxn ang="0">
                  <a:pos x="129" y="222"/>
                </a:cxn>
                <a:cxn ang="0">
                  <a:pos x="109" y="230"/>
                </a:cxn>
                <a:cxn ang="0">
                  <a:pos x="88" y="233"/>
                </a:cxn>
                <a:cxn ang="0">
                  <a:pos x="71" y="232"/>
                </a:cxn>
                <a:cxn ang="0">
                  <a:pos x="55" y="226"/>
                </a:cxn>
                <a:cxn ang="0">
                  <a:pos x="40" y="218"/>
                </a:cxn>
                <a:cxn ang="0">
                  <a:pos x="27" y="208"/>
                </a:cxn>
                <a:cxn ang="0">
                  <a:pos x="25" y="205"/>
                </a:cxn>
                <a:cxn ang="0">
                  <a:pos x="14" y="192"/>
                </a:cxn>
                <a:cxn ang="0">
                  <a:pos x="6" y="178"/>
                </a:cxn>
                <a:cxn ang="0">
                  <a:pos x="1" y="162"/>
                </a:cxn>
                <a:cxn ang="0">
                  <a:pos x="0" y="145"/>
                </a:cxn>
                <a:cxn ang="0">
                  <a:pos x="2" y="124"/>
                </a:cxn>
                <a:cxn ang="0">
                  <a:pos x="10" y="103"/>
                </a:cxn>
                <a:cxn ang="0">
                  <a:pos x="25" y="85"/>
                </a:cxn>
                <a:cxn ang="0">
                  <a:pos x="85" y="25"/>
                </a:cxn>
                <a:cxn ang="0">
                  <a:pos x="104" y="10"/>
                </a:cxn>
                <a:cxn ang="0">
                  <a:pos x="125" y="2"/>
                </a:cxn>
                <a:cxn ang="0">
                  <a:pos x="146" y="0"/>
                </a:cxn>
              </a:cxnLst>
              <a:rect l="0" t="0" r="r" b="b"/>
              <a:pathLst>
                <a:path w="209" h="233">
                  <a:moveTo>
                    <a:pt x="146" y="0"/>
                  </a:moveTo>
                  <a:lnTo>
                    <a:pt x="171" y="4"/>
                  </a:lnTo>
                  <a:lnTo>
                    <a:pt x="195" y="14"/>
                  </a:lnTo>
                  <a:lnTo>
                    <a:pt x="200" y="17"/>
                  </a:lnTo>
                  <a:lnTo>
                    <a:pt x="201" y="19"/>
                  </a:lnTo>
                  <a:lnTo>
                    <a:pt x="209" y="27"/>
                  </a:lnTo>
                  <a:lnTo>
                    <a:pt x="172" y="64"/>
                  </a:lnTo>
                  <a:lnTo>
                    <a:pt x="170" y="61"/>
                  </a:lnTo>
                  <a:lnTo>
                    <a:pt x="159" y="55"/>
                  </a:lnTo>
                  <a:lnTo>
                    <a:pt x="146" y="52"/>
                  </a:lnTo>
                  <a:lnTo>
                    <a:pt x="134" y="55"/>
                  </a:lnTo>
                  <a:lnTo>
                    <a:pt x="123" y="61"/>
                  </a:lnTo>
                  <a:lnTo>
                    <a:pt x="61" y="123"/>
                  </a:lnTo>
                  <a:lnTo>
                    <a:pt x="55" y="133"/>
                  </a:lnTo>
                  <a:lnTo>
                    <a:pt x="52" y="145"/>
                  </a:lnTo>
                  <a:lnTo>
                    <a:pt x="55" y="158"/>
                  </a:lnTo>
                  <a:lnTo>
                    <a:pt x="61" y="169"/>
                  </a:lnTo>
                  <a:lnTo>
                    <a:pt x="64" y="171"/>
                  </a:lnTo>
                  <a:lnTo>
                    <a:pt x="75" y="178"/>
                  </a:lnTo>
                  <a:lnTo>
                    <a:pt x="88" y="181"/>
                  </a:lnTo>
                  <a:lnTo>
                    <a:pt x="100" y="178"/>
                  </a:lnTo>
                  <a:lnTo>
                    <a:pt x="110" y="171"/>
                  </a:lnTo>
                  <a:lnTo>
                    <a:pt x="137" y="145"/>
                  </a:lnTo>
                  <a:lnTo>
                    <a:pt x="146" y="139"/>
                  </a:lnTo>
                  <a:lnTo>
                    <a:pt x="155" y="137"/>
                  </a:lnTo>
                  <a:lnTo>
                    <a:pt x="166" y="139"/>
                  </a:lnTo>
                  <a:lnTo>
                    <a:pt x="174" y="145"/>
                  </a:lnTo>
                  <a:lnTo>
                    <a:pt x="180" y="154"/>
                  </a:lnTo>
                  <a:lnTo>
                    <a:pt x="181" y="163"/>
                  </a:lnTo>
                  <a:lnTo>
                    <a:pt x="180" y="173"/>
                  </a:lnTo>
                  <a:lnTo>
                    <a:pt x="174" y="182"/>
                  </a:lnTo>
                  <a:lnTo>
                    <a:pt x="147" y="208"/>
                  </a:lnTo>
                  <a:lnTo>
                    <a:pt x="129" y="222"/>
                  </a:lnTo>
                  <a:lnTo>
                    <a:pt x="109" y="230"/>
                  </a:lnTo>
                  <a:lnTo>
                    <a:pt x="88" y="233"/>
                  </a:lnTo>
                  <a:lnTo>
                    <a:pt x="71" y="232"/>
                  </a:lnTo>
                  <a:lnTo>
                    <a:pt x="55" y="226"/>
                  </a:lnTo>
                  <a:lnTo>
                    <a:pt x="40" y="218"/>
                  </a:lnTo>
                  <a:lnTo>
                    <a:pt x="27" y="208"/>
                  </a:lnTo>
                  <a:lnTo>
                    <a:pt x="25" y="205"/>
                  </a:lnTo>
                  <a:lnTo>
                    <a:pt x="14" y="192"/>
                  </a:lnTo>
                  <a:lnTo>
                    <a:pt x="6" y="178"/>
                  </a:lnTo>
                  <a:lnTo>
                    <a:pt x="1" y="162"/>
                  </a:lnTo>
                  <a:lnTo>
                    <a:pt x="0" y="145"/>
                  </a:lnTo>
                  <a:lnTo>
                    <a:pt x="2" y="124"/>
                  </a:lnTo>
                  <a:lnTo>
                    <a:pt x="10" y="103"/>
                  </a:lnTo>
                  <a:lnTo>
                    <a:pt x="25" y="85"/>
                  </a:lnTo>
                  <a:lnTo>
                    <a:pt x="85" y="25"/>
                  </a:lnTo>
                  <a:lnTo>
                    <a:pt x="104" y="10"/>
                  </a:lnTo>
                  <a:lnTo>
                    <a:pt x="125" y="2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Freeform 15"/>
          <p:cNvSpPr>
            <a:spLocks noEditPoints="1"/>
          </p:cNvSpPr>
          <p:nvPr/>
        </p:nvSpPr>
        <p:spPr bwMode="auto">
          <a:xfrm>
            <a:off x="6677465" y="1371601"/>
            <a:ext cx="325881" cy="322013"/>
          </a:xfrm>
          <a:custGeom>
            <a:avLst/>
            <a:gdLst/>
            <a:ahLst/>
            <a:cxnLst>
              <a:cxn ang="0">
                <a:pos x="306" y="190"/>
              </a:cxn>
              <a:cxn ang="0">
                <a:pos x="178" y="333"/>
              </a:cxn>
              <a:cxn ang="0">
                <a:pos x="31" y="190"/>
              </a:cxn>
              <a:cxn ang="0">
                <a:pos x="159" y="333"/>
              </a:cxn>
              <a:cxn ang="0">
                <a:pos x="31" y="190"/>
              </a:cxn>
              <a:cxn ang="0">
                <a:pos x="228" y="25"/>
              </a:cxn>
              <a:cxn ang="0">
                <a:pos x="198" y="50"/>
              </a:cxn>
              <a:cxn ang="0">
                <a:pos x="182" y="86"/>
              </a:cxn>
              <a:cxn ang="0">
                <a:pos x="231" y="71"/>
              </a:cxn>
              <a:cxn ang="0">
                <a:pos x="255" y="54"/>
              </a:cxn>
              <a:cxn ang="0">
                <a:pos x="260" y="40"/>
              </a:cxn>
              <a:cxn ang="0">
                <a:pos x="255" y="29"/>
              </a:cxn>
              <a:cxn ang="0">
                <a:pos x="248" y="25"/>
              </a:cxn>
              <a:cxn ang="0">
                <a:pos x="239" y="23"/>
              </a:cxn>
              <a:cxn ang="0">
                <a:pos x="90" y="25"/>
              </a:cxn>
              <a:cxn ang="0">
                <a:pos x="78" y="34"/>
              </a:cxn>
              <a:cxn ang="0">
                <a:pos x="74" y="42"/>
              </a:cxn>
              <a:cxn ang="0">
                <a:pos x="75" y="51"/>
              </a:cxn>
              <a:cxn ang="0">
                <a:pos x="85" y="63"/>
              </a:cxn>
              <a:cxn ang="0">
                <a:pos x="104" y="75"/>
              </a:cxn>
              <a:cxn ang="0">
                <a:pos x="155" y="84"/>
              </a:cxn>
              <a:cxn ang="0">
                <a:pos x="139" y="50"/>
              </a:cxn>
              <a:cxn ang="0">
                <a:pos x="119" y="30"/>
              </a:cxn>
              <a:cxn ang="0">
                <a:pos x="98" y="23"/>
              </a:cxn>
              <a:cxn ang="0">
                <a:pos x="98" y="0"/>
              </a:cxn>
              <a:cxn ang="0">
                <a:pos x="132" y="10"/>
              </a:cxn>
              <a:cxn ang="0">
                <a:pos x="157" y="37"/>
              </a:cxn>
              <a:cxn ang="0">
                <a:pos x="164" y="46"/>
              </a:cxn>
              <a:cxn ang="0">
                <a:pos x="169" y="55"/>
              </a:cxn>
              <a:cxn ang="0">
                <a:pos x="185" y="29"/>
              </a:cxn>
              <a:cxn ang="0">
                <a:pos x="222" y="3"/>
              </a:cxn>
              <a:cxn ang="0">
                <a:pos x="256" y="3"/>
              </a:cxn>
              <a:cxn ang="0">
                <a:pos x="280" y="23"/>
              </a:cxn>
              <a:cxn ang="0">
                <a:pos x="281" y="55"/>
              </a:cxn>
              <a:cxn ang="0">
                <a:pos x="259" y="82"/>
              </a:cxn>
              <a:cxn ang="0">
                <a:pos x="244" y="90"/>
              </a:cxn>
              <a:cxn ang="0">
                <a:pos x="326" y="92"/>
              </a:cxn>
              <a:cxn ang="0">
                <a:pos x="337" y="107"/>
              </a:cxn>
              <a:cxn ang="0">
                <a:pos x="178" y="168"/>
              </a:cxn>
              <a:cxn ang="0">
                <a:pos x="159" y="90"/>
              </a:cxn>
              <a:cxn ang="0">
                <a:pos x="0" y="168"/>
              </a:cxn>
              <a:cxn ang="0">
                <a:pos x="2" y="102"/>
              </a:cxn>
              <a:cxn ang="0">
                <a:pos x="7" y="94"/>
              </a:cxn>
              <a:cxn ang="0">
                <a:pos x="17" y="90"/>
              </a:cxn>
              <a:cxn ang="0">
                <a:pos x="69" y="80"/>
              </a:cxn>
              <a:cxn ang="0">
                <a:pos x="52" y="56"/>
              </a:cxn>
              <a:cxn ang="0">
                <a:pos x="53" y="33"/>
              </a:cxn>
              <a:cxn ang="0">
                <a:pos x="66" y="13"/>
              </a:cxn>
              <a:cxn ang="0">
                <a:pos x="98" y="0"/>
              </a:cxn>
            </a:cxnLst>
            <a:rect l="0" t="0" r="r" b="b"/>
            <a:pathLst>
              <a:path w="337" h="333">
                <a:moveTo>
                  <a:pt x="178" y="190"/>
                </a:moveTo>
                <a:lnTo>
                  <a:pt x="306" y="190"/>
                </a:lnTo>
                <a:lnTo>
                  <a:pt x="306" y="333"/>
                </a:lnTo>
                <a:lnTo>
                  <a:pt x="178" y="333"/>
                </a:lnTo>
                <a:lnTo>
                  <a:pt x="178" y="190"/>
                </a:lnTo>
                <a:close/>
                <a:moveTo>
                  <a:pt x="31" y="190"/>
                </a:moveTo>
                <a:lnTo>
                  <a:pt x="159" y="190"/>
                </a:lnTo>
                <a:lnTo>
                  <a:pt x="159" y="333"/>
                </a:lnTo>
                <a:lnTo>
                  <a:pt x="31" y="333"/>
                </a:lnTo>
                <a:lnTo>
                  <a:pt x="31" y="190"/>
                </a:lnTo>
                <a:close/>
                <a:moveTo>
                  <a:pt x="239" y="23"/>
                </a:moveTo>
                <a:lnTo>
                  <a:pt x="228" y="25"/>
                </a:lnTo>
                <a:lnTo>
                  <a:pt x="218" y="30"/>
                </a:lnTo>
                <a:lnTo>
                  <a:pt x="198" y="50"/>
                </a:lnTo>
                <a:lnTo>
                  <a:pt x="189" y="67"/>
                </a:lnTo>
                <a:lnTo>
                  <a:pt x="182" y="86"/>
                </a:lnTo>
                <a:lnTo>
                  <a:pt x="210" y="78"/>
                </a:lnTo>
                <a:lnTo>
                  <a:pt x="231" y="71"/>
                </a:lnTo>
                <a:lnTo>
                  <a:pt x="246" y="63"/>
                </a:lnTo>
                <a:lnTo>
                  <a:pt x="255" y="54"/>
                </a:lnTo>
                <a:lnTo>
                  <a:pt x="259" y="47"/>
                </a:lnTo>
                <a:lnTo>
                  <a:pt x="260" y="40"/>
                </a:lnTo>
                <a:lnTo>
                  <a:pt x="260" y="37"/>
                </a:lnTo>
                <a:lnTo>
                  <a:pt x="255" y="29"/>
                </a:lnTo>
                <a:lnTo>
                  <a:pt x="252" y="27"/>
                </a:lnTo>
                <a:lnTo>
                  <a:pt x="248" y="25"/>
                </a:lnTo>
                <a:lnTo>
                  <a:pt x="244" y="23"/>
                </a:lnTo>
                <a:lnTo>
                  <a:pt x="239" y="23"/>
                </a:lnTo>
                <a:close/>
                <a:moveTo>
                  <a:pt x="94" y="23"/>
                </a:moveTo>
                <a:lnTo>
                  <a:pt x="90" y="25"/>
                </a:lnTo>
                <a:lnTo>
                  <a:pt x="82" y="30"/>
                </a:lnTo>
                <a:lnTo>
                  <a:pt x="78" y="34"/>
                </a:lnTo>
                <a:lnTo>
                  <a:pt x="75" y="38"/>
                </a:lnTo>
                <a:lnTo>
                  <a:pt x="74" y="42"/>
                </a:lnTo>
                <a:lnTo>
                  <a:pt x="74" y="48"/>
                </a:lnTo>
                <a:lnTo>
                  <a:pt x="75" y="51"/>
                </a:lnTo>
                <a:lnTo>
                  <a:pt x="81" y="59"/>
                </a:lnTo>
                <a:lnTo>
                  <a:pt x="85" y="63"/>
                </a:lnTo>
                <a:lnTo>
                  <a:pt x="90" y="67"/>
                </a:lnTo>
                <a:lnTo>
                  <a:pt x="104" y="75"/>
                </a:lnTo>
                <a:lnTo>
                  <a:pt x="127" y="80"/>
                </a:lnTo>
                <a:lnTo>
                  <a:pt x="155" y="84"/>
                </a:lnTo>
                <a:lnTo>
                  <a:pt x="147" y="63"/>
                </a:lnTo>
                <a:lnTo>
                  <a:pt x="139" y="50"/>
                </a:lnTo>
                <a:lnTo>
                  <a:pt x="130" y="38"/>
                </a:lnTo>
                <a:lnTo>
                  <a:pt x="119" y="30"/>
                </a:lnTo>
                <a:lnTo>
                  <a:pt x="108" y="25"/>
                </a:lnTo>
                <a:lnTo>
                  <a:pt x="98" y="23"/>
                </a:lnTo>
                <a:lnTo>
                  <a:pt x="94" y="23"/>
                </a:lnTo>
                <a:close/>
                <a:moveTo>
                  <a:pt x="98" y="0"/>
                </a:moveTo>
                <a:lnTo>
                  <a:pt x="116" y="3"/>
                </a:lnTo>
                <a:lnTo>
                  <a:pt x="132" y="10"/>
                </a:lnTo>
                <a:lnTo>
                  <a:pt x="147" y="22"/>
                </a:lnTo>
                <a:lnTo>
                  <a:pt x="157" y="37"/>
                </a:lnTo>
                <a:lnTo>
                  <a:pt x="161" y="40"/>
                </a:lnTo>
                <a:lnTo>
                  <a:pt x="164" y="46"/>
                </a:lnTo>
                <a:lnTo>
                  <a:pt x="166" y="50"/>
                </a:lnTo>
                <a:lnTo>
                  <a:pt x="169" y="55"/>
                </a:lnTo>
                <a:lnTo>
                  <a:pt x="169" y="52"/>
                </a:lnTo>
                <a:lnTo>
                  <a:pt x="185" y="29"/>
                </a:lnTo>
                <a:lnTo>
                  <a:pt x="205" y="10"/>
                </a:lnTo>
                <a:lnTo>
                  <a:pt x="222" y="3"/>
                </a:lnTo>
                <a:lnTo>
                  <a:pt x="239" y="0"/>
                </a:lnTo>
                <a:lnTo>
                  <a:pt x="256" y="3"/>
                </a:lnTo>
                <a:lnTo>
                  <a:pt x="271" y="12"/>
                </a:lnTo>
                <a:lnTo>
                  <a:pt x="280" y="23"/>
                </a:lnTo>
                <a:lnTo>
                  <a:pt x="284" y="40"/>
                </a:lnTo>
                <a:lnTo>
                  <a:pt x="281" y="55"/>
                </a:lnTo>
                <a:lnTo>
                  <a:pt x="273" y="69"/>
                </a:lnTo>
                <a:lnTo>
                  <a:pt x="259" y="82"/>
                </a:lnTo>
                <a:lnTo>
                  <a:pt x="252" y="86"/>
                </a:lnTo>
                <a:lnTo>
                  <a:pt x="244" y="90"/>
                </a:lnTo>
                <a:lnTo>
                  <a:pt x="321" y="90"/>
                </a:lnTo>
                <a:lnTo>
                  <a:pt x="326" y="92"/>
                </a:lnTo>
                <a:lnTo>
                  <a:pt x="334" y="97"/>
                </a:lnTo>
                <a:lnTo>
                  <a:pt x="337" y="107"/>
                </a:lnTo>
                <a:lnTo>
                  <a:pt x="337" y="168"/>
                </a:lnTo>
                <a:lnTo>
                  <a:pt x="178" y="168"/>
                </a:lnTo>
                <a:lnTo>
                  <a:pt x="178" y="90"/>
                </a:lnTo>
                <a:lnTo>
                  <a:pt x="159" y="90"/>
                </a:lnTo>
                <a:lnTo>
                  <a:pt x="159" y="168"/>
                </a:lnTo>
                <a:lnTo>
                  <a:pt x="0" y="168"/>
                </a:lnTo>
                <a:lnTo>
                  <a:pt x="0" y="107"/>
                </a:lnTo>
                <a:lnTo>
                  <a:pt x="2" y="102"/>
                </a:lnTo>
                <a:lnTo>
                  <a:pt x="4" y="97"/>
                </a:lnTo>
                <a:lnTo>
                  <a:pt x="7" y="94"/>
                </a:lnTo>
                <a:lnTo>
                  <a:pt x="12" y="92"/>
                </a:lnTo>
                <a:lnTo>
                  <a:pt x="17" y="90"/>
                </a:lnTo>
                <a:lnTo>
                  <a:pt x="85" y="90"/>
                </a:lnTo>
                <a:lnTo>
                  <a:pt x="69" y="80"/>
                </a:lnTo>
                <a:lnTo>
                  <a:pt x="58" y="68"/>
                </a:lnTo>
                <a:lnTo>
                  <a:pt x="52" y="56"/>
                </a:lnTo>
                <a:lnTo>
                  <a:pt x="50" y="46"/>
                </a:lnTo>
                <a:lnTo>
                  <a:pt x="53" y="33"/>
                </a:lnTo>
                <a:lnTo>
                  <a:pt x="58" y="22"/>
                </a:lnTo>
                <a:lnTo>
                  <a:pt x="66" y="13"/>
                </a:lnTo>
                <a:lnTo>
                  <a:pt x="81" y="4"/>
                </a:lnTo>
                <a:lnTo>
                  <a:pt x="98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6"/>
          <p:cNvSpPr>
            <a:spLocks/>
          </p:cNvSpPr>
          <p:nvPr/>
        </p:nvSpPr>
        <p:spPr bwMode="auto">
          <a:xfrm>
            <a:off x="8895472" y="1371601"/>
            <a:ext cx="320078" cy="274629"/>
          </a:xfrm>
          <a:custGeom>
            <a:avLst/>
            <a:gdLst/>
            <a:ahLst/>
            <a:cxnLst>
              <a:cxn ang="0">
                <a:pos x="69" y="0"/>
              </a:cxn>
              <a:cxn ang="0">
                <a:pos x="92" y="0"/>
              </a:cxn>
              <a:cxn ang="0">
                <a:pos x="113" y="4"/>
              </a:cxn>
              <a:cxn ang="0">
                <a:pos x="133" y="14"/>
              </a:cxn>
              <a:cxn ang="0">
                <a:pos x="150" y="29"/>
              </a:cxn>
              <a:cxn ang="0">
                <a:pos x="162" y="48"/>
              </a:cxn>
              <a:cxn ang="0">
                <a:pos x="164" y="53"/>
              </a:cxn>
              <a:cxn ang="0">
                <a:pos x="166" y="59"/>
              </a:cxn>
              <a:cxn ang="0">
                <a:pos x="168" y="48"/>
              </a:cxn>
              <a:cxn ang="0">
                <a:pos x="182" y="29"/>
              </a:cxn>
              <a:cxn ang="0">
                <a:pos x="197" y="14"/>
              </a:cxn>
              <a:cxn ang="0">
                <a:pos x="217" y="4"/>
              </a:cxn>
              <a:cxn ang="0">
                <a:pos x="238" y="0"/>
              </a:cxn>
              <a:cxn ang="0">
                <a:pos x="261" y="0"/>
              </a:cxn>
              <a:cxn ang="0">
                <a:pos x="282" y="8"/>
              </a:cxn>
              <a:cxn ang="0">
                <a:pos x="302" y="19"/>
              </a:cxn>
              <a:cxn ang="0">
                <a:pos x="316" y="36"/>
              </a:cxn>
              <a:cxn ang="0">
                <a:pos x="327" y="55"/>
              </a:cxn>
              <a:cxn ang="0">
                <a:pos x="331" y="76"/>
              </a:cxn>
              <a:cxn ang="0">
                <a:pos x="329" y="98"/>
              </a:cxn>
              <a:cxn ang="0">
                <a:pos x="323" y="120"/>
              </a:cxn>
              <a:cxn ang="0">
                <a:pos x="316" y="131"/>
              </a:cxn>
              <a:cxn ang="0">
                <a:pos x="306" y="145"/>
              </a:cxn>
              <a:cxn ang="0">
                <a:pos x="294" y="159"/>
              </a:cxn>
              <a:cxn ang="0">
                <a:pos x="278" y="175"/>
              </a:cxn>
              <a:cxn ang="0">
                <a:pos x="262" y="192"/>
              </a:cxn>
              <a:cxn ang="0">
                <a:pos x="228" y="226"/>
              </a:cxn>
              <a:cxn ang="0">
                <a:pos x="212" y="241"/>
              </a:cxn>
              <a:cxn ang="0">
                <a:pos x="197" y="255"/>
              </a:cxn>
              <a:cxn ang="0">
                <a:pos x="184" y="267"/>
              </a:cxn>
              <a:cxn ang="0">
                <a:pos x="175" y="276"/>
              </a:cxn>
              <a:cxn ang="0">
                <a:pos x="168" y="281"/>
              </a:cxn>
              <a:cxn ang="0">
                <a:pos x="166" y="284"/>
              </a:cxn>
              <a:cxn ang="0">
                <a:pos x="163" y="281"/>
              </a:cxn>
              <a:cxn ang="0">
                <a:pos x="157" y="276"/>
              </a:cxn>
              <a:cxn ang="0">
                <a:pos x="147" y="267"/>
              </a:cxn>
              <a:cxn ang="0">
                <a:pos x="134" y="255"/>
              </a:cxn>
              <a:cxn ang="0">
                <a:pos x="102" y="226"/>
              </a:cxn>
              <a:cxn ang="0">
                <a:pos x="68" y="192"/>
              </a:cxn>
              <a:cxn ang="0">
                <a:pos x="52" y="175"/>
              </a:cxn>
              <a:cxn ang="0">
                <a:pos x="37" y="159"/>
              </a:cxn>
              <a:cxn ang="0">
                <a:pos x="25" y="145"/>
              </a:cxn>
              <a:cxn ang="0">
                <a:pos x="14" y="131"/>
              </a:cxn>
              <a:cxn ang="0">
                <a:pos x="8" y="120"/>
              </a:cxn>
              <a:cxn ang="0">
                <a:pos x="1" y="98"/>
              </a:cxn>
              <a:cxn ang="0">
                <a:pos x="0" y="76"/>
              </a:cxn>
              <a:cxn ang="0">
                <a:pos x="5" y="55"/>
              </a:cxn>
              <a:cxn ang="0">
                <a:pos x="14" y="36"/>
              </a:cxn>
              <a:cxn ang="0">
                <a:pos x="30" y="19"/>
              </a:cxn>
              <a:cxn ang="0">
                <a:pos x="48" y="8"/>
              </a:cxn>
              <a:cxn ang="0">
                <a:pos x="69" y="0"/>
              </a:cxn>
            </a:cxnLst>
            <a:rect l="0" t="0" r="r" b="b"/>
            <a:pathLst>
              <a:path w="331" h="284">
                <a:moveTo>
                  <a:pt x="69" y="0"/>
                </a:moveTo>
                <a:lnTo>
                  <a:pt x="92" y="0"/>
                </a:lnTo>
                <a:lnTo>
                  <a:pt x="113" y="4"/>
                </a:lnTo>
                <a:lnTo>
                  <a:pt x="133" y="14"/>
                </a:lnTo>
                <a:lnTo>
                  <a:pt x="150" y="29"/>
                </a:lnTo>
                <a:lnTo>
                  <a:pt x="162" y="48"/>
                </a:lnTo>
                <a:lnTo>
                  <a:pt x="164" y="53"/>
                </a:lnTo>
                <a:lnTo>
                  <a:pt x="166" y="59"/>
                </a:lnTo>
                <a:lnTo>
                  <a:pt x="168" y="48"/>
                </a:lnTo>
                <a:lnTo>
                  <a:pt x="182" y="29"/>
                </a:lnTo>
                <a:lnTo>
                  <a:pt x="197" y="14"/>
                </a:lnTo>
                <a:lnTo>
                  <a:pt x="217" y="4"/>
                </a:lnTo>
                <a:lnTo>
                  <a:pt x="238" y="0"/>
                </a:lnTo>
                <a:lnTo>
                  <a:pt x="261" y="0"/>
                </a:lnTo>
                <a:lnTo>
                  <a:pt x="282" y="8"/>
                </a:lnTo>
                <a:lnTo>
                  <a:pt x="302" y="19"/>
                </a:lnTo>
                <a:lnTo>
                  <a:pt x="316" y="36"/>
                </a:lnTo>
                <a:lnTo>
                  <a:pt x="327" y="55"/>
                </a:lnTo>
                <a:lnTo>
                  <a:pt x="331" y="76"/>
                </a:lnTo>
                <a:lnTo>
                  <a:pt x="329" y="98"/>
                </a:lnTo>
                <a:lnTo>
                  <a:pt x="323" y="120"/>
                </a:lnTo>
                <a:lnTo>
                  <a:pt x="316" y="131"/>
                </a:lnTo>
                <a:lnTo>
                  <a:pt x="306" y="145"/>
                </a:lnTo>
                <a:lnTo>
                  <a:pt x="294" y="159"/>
                </a:lnTo>
                <a:lnTo>
                  <a:pt x="278" y="175"/>
                </a:lnTo>
                <a:lnTo>
                  <a:pt x="262" y="192"/>
                </a:lnTo>
                <a:lnTo>
                  <a:pt x="228" y="226"/>
                </a:lnTo>
                <a:lnTo>
                  <a:pt x="212" y="241"/>
                </a:lnTo>
                <a:lnTo>
                  <a:pt x="197" y="255"/>
                </a:lnTo>
                <a:lnTo>
                  <a:pt x="184" y="267"/>
                </a:lnTo>
                <a:lnTo>
                  <a:pt x="175" y="276"/>
                </a:lnTo>
                <a:lnTo>
                  <a:pt x="168" y="281"/>
                </a:lnTo>
                <a:lnTo>
                  <a:pt x="166" y="284"/>
                </a:lnTo>
                <a:lnTo>
                  <a:pt x="163" y="281"/>
                </a:lnTo>
                <a:lnTo>
                  <a:pt x="157" y="276"/>
                </a:lnTo>
                <a:lnTo>
                  <a:pt x="147" y="267"/>
                </a:lnTo>
                <a:lnTo>
                  <a:pt x="134" y="255"/>
                </a:lnTo>
                <a:lnTo>
                  <a:pt x="102" y="226"/>
                </a:lnTo>
                <a:lnTo>
                  <a:pt x="68" y="192"/>
                </a:lnTo>
                <a:lnTo>
                  <a:pt x="52" y="175"/>
                </a:lnTo>
                <a:lnTo>
                  <a:pt x="37" y="159"/>
                </a:lnTo>
                <a:lnTo>
                  <a:pt x="25" y="145"/>
                </a:lnTo>
                <a:lnTo>
                  <a:pt x="14" y="131"/>
                </a:lnTo>
                <a:lnTo>
                  <a:pt x="8" y="120"/>
                </a:lnTo>
                <a:lnTo>
                  <a:pt x="1" y="98"/>
                </a:lnTo>
                <a:lnTo>
                  <a:pt x="0" y="76"/>
                </a:lnTo>
                <a:lnTo>
                  <a:pt x="5" y="55"/>
                </a:lnTo>
                <a:lnTo>
                  <a:pt x="14" y="36"/>
                </a:lnTo>
                <a:lnTo>
                  <a:pt x="30" y="19"/>
                </a:lnTo>
                <a:lnTo>
                  <a:pt x="48" y="8"/>
                </a:lnTo>
                <a:lnTo>
                  <a:pt x="69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30"/>
          <p:cNvGrpSpPr/>
          <p:nvPr/>
        </p:nvGrpSpPr>
        <p:grpSpPr>
          <a:xfrm>
            <a:off x="4368980" y="3158223"/>
            <a:ext cx="460295" cy="336522"/>
            <a:chOff x="5715001" y="3627438"/>
            <a:chExt cx="755650" cy="552450"/>
          </a:xfrm>
          <a:solidFill>
            <a:schemeClr val="accent2"/>
          </a:solidFill>
        </p:grpSpPr>
        <p:sp>
          <p:nvSpPr>
            <p:cNvPr id="56" name="Freeform 18"/>
            <p:cNvSpPr>
              <a:spLocks/>
            </p:cNvSpPr>
            <p:nvPr/>
          </p:nvSpPr>
          <p:spPr bwMode="auto">
            <a:xfrm>
              <a:off x="6283326" y="3627438"/>
              <a:ext cx="161925" cy="61913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66" y="3"/>
                </a:cxn>
                <a:cxn ang="0">
                  <a:pos x="78" y="8"/>
                </a:cxn>
                <a:cxn ang="0">
                  <a:pos x="89" y="13"/>
                </a:cxn>
                <a:cxn ang="0">
                  <a:pos x="102" y="26"/>
                </a:cxn>
                <a:cxn ang="0">
                  <a:pos x="89" y="37"/>
                </a:cxn>
                <a:cxn ang="0">
                  <a:pos x="86" y="38"/>
                </a:cxn>
                <a:cxn ang="0">
                  <a:pos x="86" y="37"/>
                </a:cxn>
                <a:cxn ang="0">
                  <a:pos x="85" y="37"/>
                </a:cxn>
                <a:cxn ang="0">
                  <a:pos x="85" y="36"/>
                </a:cxn>
                <a:cxn ang="0">
                  <a:pos x="82" y="34"/>
                </a:cxn>
                <a:cxn ang="0">
                  <a:pos x="77" y="29"/>
                </a:cxn>
                <a:cxn ang="0">
                  <a:pos x="66" y="22"/>
                </a:cxn>
                <a:cxn ang="0">
                  <a:pos x="52" y="20"/>
                </a:cxn>
                <a:cxn ang="0">
                  <a:pos x="44" y="21"/>
                </a:cxn>
                <a:cxn ang="0">
                  <a:pos x="35" y="24"/>
                </a:cxn>
                <a:cxn ang="0">
                  <a:pos x="24" y="30"/>
                </a:cxn>
                <a:cxn ang="0">
                  <a:pos x="14" y="39"/>
                </a:cxn>
                <a:cxn ang="0">
                  <a:pos x="0" y="25"/>
                </a:cxn>
                <a:cxn ang="0">
                  <a:pos x="19" y="11"/>
                </a:cxn>
                <a:cxn ang="0">
                  <a:pos x="36" y="3"/>
                </a:cxn>
                <a:cxn ang="0">
                  <a:pos x="52" y="0"/>
                </a:cxn>
              </a:cxnLst>
              <a:rect l="0" t="0" r="r" b="b"/>
              <a:pathLst>
                <a:path w="102" h="39">
                  <a:moveTo>
                    <a:pt x="52" y="0"/>
                  </a:moveTo>
                  <a:lnTo>
                    <a:pt x="66" y="3"/>
                  </a:lnTo>
                  <a:lnTo>
                    <a:pt x="78" y="8"/>
                  </a:lnTo>
                  <a:lnTo>
                    <a:pt x="89" y="13"/>
                  </a:lnTo>
                  <a:lnTo>
                    <a:pt x="102" y="26"/>
                  </a:lnTo>
                  <a:lnTo>
                    <a:pt x="89" y="37"/>
                  </a:lnTo>
                  <a:lnTo>
                    <a:pt x="86" y="38"/>
                  </a:lnTo>
                  <a:lnTo>
                    <a:pt x="86" y="37"/>
                  </a:lnTo>
                  <a:lnTo>
                    <a:pt x="85" y="37"/>
                  </a:lnTo>
                  <a:lnTo>
                    <a:pt x="85" y="36"/>
                  </a:lnTo>
                  <a:lnTo>
                    <a:pt x="82" y="34"/>
                  </a:lnTo>
                  <a:lnTo>
                    <a:pt x="77" y="29"/>
                  </a:lnTo>
                  <a:lnTo>
                    <a:pt x="66" y="22"/>
                  </a:lnTo>
                  <a:lnTo>
                    <a:pt x="52" y="20"/>
                  </a:lnTo>
                  <a:lnTo>
                    <a:pt x="44" y="21"/>
                  </a:lnTo>
                  <a:lnTo>
                    <a:pt x="35" y="24"/>
                  </a:lnTo>
                  <a:lnTo>
                    <a:pt x="24" y="30"/>
                  </a:lnTo>
                  <a:lnTo>
                    <a:pt x="14" y="39"/>
                  </a:lnTo>
                  <a:lnTo>
                    <a:pt x="0" y="25"/>
                  </a:lnTo>
                  <a:lnTo>
                    <a:pt x="19" y="11"/>
                  </a:lnTo>
                  <a:lnTo>
                    <a:pt x="36" y="3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9"/>
            <p:cNvSpPr>
              <a:spLocks/>
            </p:cNvSpPr>
            <p:nvPr/>
          </p:nvSpPr>
          <p:spPr bwMode="auto">
            <a:xfrm>
              <a:off x="6122988" y="3689350"/>
              <a:ext cx="158750" cy="63500"/>
            </a:xfrm>
            <a:custGeom>
              <a:avLst/>
              <a:gdLst/>
              <a:ahLst/>
              <a:cxnLst>
                <a:cxn ang="0">
                  <a:pos x="87" y="0"/>
                </a:cxn>
                <a:cxn ang="0">
                  <a:pos x="100" y="15"/>
                </a:cxn>
                <a:cxn ang="0">
                  <a:pos x="83" y="29"/>
                </a:cxn>
                <a:cxn ang="0">
                  <a:pos x="66" y="37"/>
                </a:cxn>
                <a:cxn ang="0">
                  <a:pos x="50" y="40"/>
                </a:cxn>
                <a:cxn ang="0">
                  <a:pos x="35" y="38"/>
                </a:cxn>
                <a:cxn ang="0">
                  <a:pos x="24" y="33"/>
                </a:cxn>
                <a:cxn ang="0">
                  <a:pos x="13" y="27"/>
                </a:cxn>
                <a:cxn ang="0">
                  <a:pos x="9" y="24"/>
                </a:cxn>
                <a:cxn ang="0">
                  <a:pos x="6" y="20"/>
                </a:cxn>
                <a:cxn ang="0">
                  <a:pos x="0" y="14"/>
                </a:cxn>
                <a:cxn ang="0">
                  <a:pos x="14" y="2"/>
                </a:cxn>
                <a:cxn ang="0">
                  <a:pos x="16" y="2"/>
                </a:cxn>
                <a:cxn ang="0">
                  <a:pos x="16" y="4"/>
                </a:cxn>
                <a:cxn ang="0">
                  <a:pos x="17" y="4"/>
                </a:cxn>
                <a:cxn ang="0">
                  <a:pos x="18" y="7"/>
                </a:cxn>
                <a:cxn ang="0">
                  <a:pos x="21" y="8"/>
                </a:cxn>
                <a:cxn ang="0">
                  <a:pos x="25" y="11"/>
                </a:cxn>
                <a:cxn ang="0">
                  <a:pos x="35" y="17"/>
                </a:cxn>
                <a:cxn ang="0">
                  <a:pos x="50" y="20"/>
                </a:cxn>
                <a:cxn ang="0">
                  <a:pos x="60" y="19"/>
                </a:cxn>
                <a:cxn ang="0">
                  <a:pos x="74" y="12"/>
                </a:cxn>
                <a:cxn ang="0">
                  <a:pos x="87" y="0"/>
                </a:cxn>
              </a:cxnLst>
              <a:rect l="0" t="0" r="r" b="b"/>
              <a:pathLst>
                <a:path w="100" h="40">
                  <a:moveTo>
                    <a:pt x="87" y="0"/>
                  </a:moveTo>
                  <a:lnTo>
                    <a:pt x="100" y="15"/>
                  </a:lnTo>
                  <a:lnTo>
                    <a:pt x="83" y="29"/>
                  </a:lnTo>
                  <a:lnTo>
                    <a:pt x="66" y="37"/>
                  </a:lnTo>
                  <a:lnTo>
                    <a:pt x="50" y="40"/>
                  </a:lnTo>
                  <a:lnTo>
                    <a:pt x="35" y="38"/>
                  </a:lnTo>
                  <a:lnTo>
                    <a:pt x="24" y="33"/>
                  </a:lnTo>
                  <a:lnTo>
                    <a:pt x="13" y="27"/>
                  </a:lnTo>
                  <a:lnTo>
                    <a:pt x="9" y="24"/>
                  </a:lnTo>
                  <a:lnTo>
                    <a:pt x="6" y="20"/>
                  </a:lnTo>
                  <a:lnTo>
                    <a:pt x="0" y="14"/>
                  </a:lnTo>
                  <a:lnTo>
                    <a:pt x="14" y="2"/>
                  </a:lnTo>
                  <a:lnTo>
                    <a:pt x="16" y="2"/>
                  </a:lnTo>
                  <a:lnTo>
                    <a:pt x="16" y="4"/>
                  </a:lnTo>
                  <a:lnTo>
                    <a:pt x="17" y="4"/>
                  </a:lnTo>
                  <a:lnTo>
                    <a:pt x="18" y="7"/>
                  </a:lnTo>
                  <a:lnTo>
                    <a:pt x="21" y="8"/>
                  </a:lnTo>
                  <a:lnTo>
                    <a:pt x="25" y="11"/>
                  </a:lnTo>
                  <a:lnTo>
                    <a:pt x="35" y="17"/>
                  </a:lnTo>
                  <a:lnTo>
                    <a:pt x="50" y="20"/>
                  </a:lnTo>
                  <a:lnTo>
                    <a:pt x="60" y="19"/>
                  </a:lnTo>
                  <a:lnTo>
                    <a:pt x="74" y="12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0"/>
            <p:cNvSpPr>
              <a:spLocks/>
            </p:cNvSpPr>
            <p:nvPr/>
          </p:nvSpPr>
          <p:spPr bwMode="auto">
            <a:xfrm>
              <a:off x="6062663" y="3705225"/>
              <a:ext cx="407988" cy="444500"/>
            </a:xfrm>
            <a:custGeom>
              <a:avLst/>
              <a:gdLst/>
              <a:ahLst/>
              <a:cxnLst>
                <a:cxn ang="0">
                  <a:pos x="208" y="0"/>
                </a:cxn>
                <a:cxn ang="0">
                  <a:pos x="257" y="0"/>
                </a:cxn>
                <a:cxn ang="0">
                  <a:pos x="257" y="280"/>
                </a:cxn>
                <a:cxn ang="0">
                  <a:pos x="27" y="280"/>
                </a:cxn>
                <a:cxn ang="0">
                  <a:pos x="27" y="279"/>
                </a:cxn>
                <a:cxn ang="0">
                  <a:pos x="29" y="277"/>
                </a:cxn>
                <a:cxn ang="0">
                  <a:pos x="29" y="275"/>
                </a:cxn>
                <a:cxn ang="0">
                  <a:pos x="31" y="273"/>
                </a:cxn>
                <a:cxn ang="0">
                  <a:pos x="37" y="268"/>
                </a:cxn>
                <a:cxn ang="0">
                  <a:pos x="39" y="264"/>
                </a:cxn>
                <a:cxn ang="0">
                  <a:pos x="40" y="259"/>
                </a:cxn>
                <a:cxn ang="0">
                  <a:pos x="43" y="247"/>
                </a:cxn>
                <a:cxn ang="0">
                  <a:pos x="43" y="230"/>
                </a:cxn>
                <a:cxn ang="0">
                  <a:pos x="40" y="210"/>
                </a:cxn>
                <a:cxn ang="0">
                  <a:pos x="33" y="193"/>
                </a:cxn>
                <a:cxn ang="0">
                  <a:pos x="18" y="178"/>
                </a:cxn>
                <a:cxn ang="0">
                  <a:pos x="13" y="171"/>
                </a:cxn>
                <a:cxn ang="0">
                  <a:pos x="6" y="166"/>
                </a:cxn>
                <a:cxn ang="0">
                  <a:pos x="0" y="162"/>
                </a:cxn>
                <a:cxn ang="0">
                  <a:pos x="5" y="148"/>
                </a:cxn>
                <a:cxn ang="0">
                  <a:pos x="8" y="132"/>
                </a:cxn>
                <a:cxn ang="0">
                  <a:pos x="39" y="148"/>
                </a:cxn>
                <a:cxn ang="0">
                  <a:pos x="39" y="98"/>
                </a:cxn>
                <a:cxn ang="0">
                  <a:pos x="138" y="144"/>
                </a:cxn>
                <a:cxn ang="0">
                  <a:pos x="138" y="98"/>
                </a:cxn>
                <a:cxn ang="0">
                  <a:pos x="208" y="136"/>
                </a:cxn>
                <a:cxn ang="0">
                  <a:pos x="208" y="0"/>
                </a:cxn>
              </a:cxnLst>
              <a:rect l="0" t="0" r="r" b="b"/>
              <a:pathLst>
                <a:path w="257" h="280">
                  <a:moveTo>
                    <a:pt x="208" y="0"/>
                  </a:moveTo>
                  <a:lnTo>
                    <a:pt x="257" y="0"/>
                  </a:lnTo>
                  <a:lnTo>
                    <a:pt x="257" y="280"/>
                  </a:lnTo>
                  <a:lnTo>
                    <a:pt x="27" y="280"/>
                  </a:lnTo>
                  <a:lnTo>
                    <a:pt x="27" y="279"/>
                  </a:lnTo>
                  <a:lnTo>
                    <a:pt x="29" y="277"/>
                  </a:lnTo>
                  <a:lnTo>
                    <a:pt x="29" y="275"/>
                  </a:lnTo>
                  <a:lnTo>
                    <a:pt x="31" y="273"/>
                  </a:lnTo>
                  <a:lnTo>
                    <a:pt x="37" y="268"/>
                  </a:lnTo>
                  <a:lnTo>
                    <a:pt x="39" y="264"/>
                  </a:lnTo>
                  <a:lnTo>
                    <a:pt x="40" y="259"/>
                  </a:lnTo>
                  <a:lnTo>
                    <a:pt x="43" y="247"/>
                  </a:lnTo>
                  <a:lnTo>
                    <a:pt x="43" y="230"/>
                  </a:lnTo>
                  <a:lnTo>
                    <a:pt x="40" y="210"/>
                  </a:lnTo>
                  <a:lnTo>
                    <a:pt x="33" y="193"/>
                  </a:lnTo>
                  <a:lnTo>
                    <a:pt x="18" y="178"/>
                  </a:lnTo>
                  <a:lnTo>
                    <a:pt x="13" y="171"/>
                  </a:lnTo>
                  <a:lnTo>
                    <a:pt x="6" y="166"/>
                  </a:lnTo>
                  <a:lnTo>
                    <a:pt x="0" y="162"/>
                  </a:lnTo>
                  <a:lnTo>
                    <a:pt x="5" y="148"/>
                  </a:lnTo>
                  <a:lnTo>
                    <a:pt x="8" y="132"/>
                  </a:lnTo>
                  <a:lnTo>
                    <a:pt x="39" y="148"/>
                  </a:lnTo>
                  <a:lnTo>
                    <a:pt x="39" y="98"/>
                  </a:lnTo>
                  <a:lnTo>
                    <a:pt x="138" y="144"/>
                  </a:lnTo>
                  <a:lnTo>
                    <a:pt x="138" y="98"/>
                  </a:lnTo>
                  <a:lnTo>
                    <a:pt x="208" y="136"/>
                  </a:lnTo>
                  <a:lnTo>
                    <a:pt x="2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1"/>
            <p:cNvSpPr>
              <a:spLocks/>
            </p:cNvSpPr>
            <p:nvPr/>
          </p:nvSpPr>
          <p:spPr bwMode="auto">
            <a:xfrm>
              <a:off x="5965826" y="3627438"/>
              <a:ext cx="158750" cy="61913"/>
            </a:xfrm>
            <a:custGeom>
              <a:avLst/>
              <a:gdLst/>
              <a:ahLst/>
              <a:cxnLst>
                <a:cxn ang="0">
                  <a:pos x="50" y="0"/>
                </a:cxn>
                <a:cxn ang="0">
                  <a:pos x="65" y="3"/>
                </a:cxn>
                <a:cxn ang="0">
                  <a:pos x="76" y="8"/>
                </a:cxn>
                <a:cxn ang="0">
                  <a:pos x="87" y="13"/>
                </a:cxn>
                <a:cxn ang="0">
                  <a:pos x="91" y="16"/>
                </a:cxn>
                <a:cxn ang="0">
                  <a:pos x="94" y="20"/>
                </a:cxn>
                <a:cxn ang="0">
                  <a:pos x="100" y="26"/>
                </a:cxn>
                <a:cxn ang="0">
                  <a:pos x="86" y="38"/>
                </a:cxn>
                <a:cxn ang="0">
                  <a:pos x="79" y="32"/>
                </a:cxn>
                <a:cxn ang="0">
                  <a:pos x="75" y="29"/>
                </a:cxn>
                <a:cxn ang="0">
                  <a:pos x="65" y="22"/>
                </a:cxn>
                <a:cxn ang="0">
                  <a:pos x="50" y="20"/>
                </a:cxn>
                <a:cxn ang="0">
                  <a:pos x="39" y="21"/>
                </a:cxn>
                <a:cxn ang="0">
                  <a:pos x="28" y="28"/>
                </a:cxn>
                <a:cxn ang="0">
                  <a:pos x="13" y="39"/>
                </a:cxn>
                <a:cxn ang="0">
                  <a:pos x="0" y="25"/>
                </a:cxn>
                <a:cxn ang="0">
                  <a:pos x="17" y="11"/>
                </a:cxn>
                <a:cxn ang="0">
                  <a:pos x="34" y="3"/>
                </a:cxn>
                <a:cxn ang="0">
                  <a:pos x="50" y="0"/>
                </a:cxn>
              </a:cxnLst>
              <a:rect l="0" t="0" r="r" b="b"/>
              <a:pathLst>
                <a:path w="100" h="39">
                  <a:moveTo>
                    <a:pt x="50" y="0"/>
                  </a:moveTo>
                  <a:lnTo>
                    <a:pt x="65" y="3"/>
                  </a:lnTo>
                  <a:lnTo>
                    <a:pt x="76" y="8"/>
                  </a:lnTo>
                  <a:lnTo>
                    <a:pt x="87" y="13"/>
                  </a:lnTo>
                  <a:lnTo>
                    <a:pt x="91" y="16"/>
                  </a:lnTo>
                  <a:lnTo>
                    <a:pt x="94" y="20"/>
                  </a:lnTo>
                  <a:lnTo>
                    <a:pt x="100" y="26"/>
                  </a:lnTo>
                  <a:lnTo>
                    <a:pt x="86" y="38"/>
                  </a:lnTo>
                  <a:lnTo>
                    <a:pt x="79" y="32"/>
                  </a:lnTo>
                  <a:lnTo>
                    <a:pt x="75" y="29"/>
                  </a:lnTo>
                  <a:lnTo>
                    <a:pt x="65" y="22"/>
                  </a:lnTo>
                  <a:lnTo>
                    <a:pt x="50" y="20"/>
                  </a:lnTo>
                  <a:lnTo>
                    <a:pt x="39" y="21"/>
                  </a:lnTo>
                  <a:lnTo>
                    <a:pt x="28" y="28"/>
                  </a:lnTo>
                  <a:lnTo>
                    <a:pt x="13" y="39"/>
                  </a:lnTo>
                  <a:lnTo>
                    <a:pt x="0" y="25"/>
                  </a:lnTo>
                  <a:lnTo>
                    <a:pt x="17" y="11"/>
                  </a:lnTo>
                  <a:lnTo>
                    <a:pt x="34" y="3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2"/>
            <p:cNvSpPr>
              <a:spLocks noEditPoints="1"/>
            </p:cNvSpPr>
            <p:nvPr/>
          </p:nvSpPr>
          <p:spPr bwMode="auto">
            <a:xfrm>
              <a:off x="5715001" y="3843338"/>
              <a:ext cx="393700" cy="336550"/>
            </a:xfrm>
            <a:custGeom>
              <a:avLst/>
              <a:gdLst/>
              <a:ahLst/>
              <a:cxnLst>
                <a:cxn ang="0">
                  <a:pos x="64" y="33"/>
                </a:cxn>
                <a:cxn ang="0">
                  <a:pos x="80" y="49"/>
                </a:cxn>
                <a:cxn ang="0">
                  <a:pos x="80" y="74"/>
                </a:cxn>
                <a:cxn ang="0">
                  <a:pos x="80" y="87"/>
                </a:cxn>
                <a:cxn ang="0">
                  <a:pos x="96" y="101"/>
                </a:cxn>
                <a:cxn ang="0">
                  <a:pos x="89" y="112"/>
                </a:cxn>
                <a:cxn ang="0">
                  <a:pos x="87" y="105"/>
                </a:cxn>
                <a:cxn ang="0">
                  <a:pos x="85" y="105"/>
                </a:cxn>
                <a:cxn ang="0">
                  <a:pos x="87" y="110"/>
                </a:cxn>
                <a:cxn ang="0">
                  <a:pos x="81" y="127"/>
                </a:cxn>
                <a:cxn ang="0">
                  <a:pos x="79" y="155"/>
                </a:cxn>
                <a:cxn ang="0">
                  <a:pos x="68" y="171"/>
                </a:cxn>
                <a:cxn ang="0">
                  <a:pos x="30" y="169"/>
                </a:cxn>
                <a:cxn ang="0">
                  <a:pos x="14" y="160"/>
                </a:cxn>
                <a:cxn ang="0">
                  <a:pos x="12" y="138"/>
                </a:cxn>
                <a:cxn ang="0">
                  <a:pos x="18" y="118"/>
                </a:cxn>
                <a:cxn ang="0">
                  <a:pos x="19" y="112"/>
                </a:cxn>
                <a:cxn ang="0">
                  <a:pos x="21" y="105"/>
                </a:cxn>
                <a:cxn ang="0">
                  <a:pos x="22" y="102"/>
                </a:cxn>
                <a:cxn ang="0">
                  <a:pos x="18" y="113"/>
                </a:cxn>
                <a:cxn ang="0">
                  <a:pos x="9" y="135"/>
                </a:cxn>
                <a:cxn ang="0">
                  <a:pos x="2" y="144"/>
                </a:cxn>
                <a:cxn ang="0">
                  <a:pos x="0" y="126"/>
                </a:cxn>
                <a:cxn ang="0">
                  <a:pos x="9" y="102"/>
                </a:cxn>
                <a:cxn ang="0">
                  <a:pos x="35" y="83"/>
                </a:cxn>
                <a:cxn ang="0">
                  <a:pos x="25" y="61"/>
                </a:cxn>
                <a:cxn ang="0">
                  <a:pos x="33" y="40"/>
                </a:cxn>
                <a:cxn ang="0">
                  <a:pos x="54" y="30"/>
                </a:cxn>
                <a:cxn ang="0">
                  <a:pos x="184" y="4"/>
                </a:cxn>
                <a:cxn ang="0">
                  <a:pos x="208" y="28"/>
                </a:cxn>
                <a:cxn ang="0">
                  <a:pos x="209" y="58"/>
                </a:cxn>
                <a:cxn ang="0">
                  <a:pos x="195" y="80"/>
                </a:cxn>
                <a:cxn ang="0">
                  <a:pos x="216" y="92"/>
                </a:cxn>
                <a:cxn ang="0">
                  <a:pos x="237" y="113"/>
                </a:cxn>
                <a:cxn ang="0">
                  <a:pos x="248" y="144"/>
                </a:cxn>
                <a:cxn ang="0">
                  <a:pos x="245" y="167"/>
                </a:cxn>
                <a:cxn ang="0">
                  <a:pos x="237" y="176"/>
                </a:cxn>
                <a:cxn ang="0">
                  <a:pos x="229" y="147"/>
                </a:cxn>
                <a:cxn ang="0">
                  <a:pos x="220" y="121"/>
                </a:cxn>
                <a:cxn ang="0">
                  <a:pos x="217" y="120"/>
                </a:cxn>
                <a:cxn ang="0">
                  <a:pos x="229" y="154"/>
                </a:cxn>
                <a:cxn ang="0">
                  <a:pos x="233" y="184"/>
                </a:cxn>
                <a:cxn ang="0">
                  <a:pos x="216" y="205"/>
                </a:cxn>
                <a:cxn ang="0">
                  <a:pos x="186" y="212"/>
                </a:cxn>
                <a:cxn ang="0">
                  <a:pos x="132" y="210"/>
                </a:cxn>
                <a:cxn ang="0">
                  <a:pos x="108" y="197"/>
                </a:cxn>
                <a:cxn ang="0">
                  <a:pos x="103" y="171"/>
                </a:cxn>
                <a:cxn ang="0">
                  <a:pos x="114" y="130"/>
                </a:cxn>
                <a:cxn ang="0">
                  <a:pos x="120" y="112"/>
                </a:cxn>
                <a:cxn ang="0">
                  <a:pos x="110" y="133"/>
                </a:cxn>
                <a:cxn ang="0">
                  <a:pos x="100" y="163"/>
                </a:cxn>
                <a:cxn ang="0">
                  <a:pos x="92" y="173"/>
                </a:cxn>
                <a:cxn ang="0">
                  <a:pos x="87" y="157"/>
                </a:cxn>
                <a:cxn ang="0">
                  <a:pos x="89" y="127"/>
                </a:cxn>
                <a:cxn ang="0">
                  <a:pos x="107" y="101"/>
                </a:cxn>
                <a:cxn ang="0">
                  <a:pos x="129" y="85"/>
                </a:cxn>
                <a:cxn ang="0">
                  <a:pos x="132" y="70"/>
                </a:cxn>
                <a:cxn ang="0">
                  <a:pos x="124" y="45"/>
                </a:cxn>
                <a:cxn ang="0">
                  <a:pos x="137" y="13"/>
                </a:cxn>
                <a:cxn ang="0">
                  <a:pos x="167" y="0"/>
                </a:cxn>
              </a:cxnLst>
              <a:rect l="0" t="0" r="r" b="b"/>
              <a:pathLst>
                <a:path w="248" h="212">
                  <a:moveTo>
                    <a:pt x="54" y="30"/>
                  </a:moveTo>
                  <a:lnTo>
                    <a:pt x="64" y="33"/>
                  </a:lnTo>
                  <a:lnTo>
                    <a:pt x="74" y="40"/>
                  </a:lnTo>
                  <a:lnTo>
                    <a:pt x="80" y="49"/>
                  </a:lnTo>
                  <a:lnTo>
                    <a:pt x="83" y="61"/>
                  </a:lnTo>
                  <a:lnTo>
                    <a:pt x="80" y="74"/>
                  </a:lnTo>
                  <a:lnTo>
                    <a:pt x="72" y="83"/>
                  </a:lnTo>
                  <a:lnTo>
                    <a:pt x="80" y="87"/>
                  </a:lnTo>
                  <a:lnTo>
                    <a:pt x="88" y="93"/>
                  </a:lnTo>
                  <a:lnTo>
                    <a:pt x="96" y="101"/>
                  </a:lnTo>
                  <a:lnTo>
                    <a:pt x="92" y="106"/>
                  </a:lnTo>
                  <a:lnTo>
                    <a:pt x="89" y="112"/>
                  </a:lnTo>
                  <a:lnTo>
                    <a:pt x="88" y="108"/>
                  </a:lnTo>
                  <a:lnTo>
                    <a:pt x="87" y="105"/>
                  </a:lnTo>
                  <a:lnTo>
                    <a:pt x="84" y="102"/>
                  </a:lnTo>
                  <a:lnTo>
                    <a:pt x="85" y="105"/>
                  </a:lnTo>
                  <a:lnTo>
                    <a:pt x="87" y="106"/>
                  </a:lnTo>
                  <a:lnTo>
                    <a:pt x="87" y="110"/>
                  </a:lnTo>
                  <a:lnTo>
                    <a:pt x="88" y="113"/>
                  </a:lnTo>
                  <a:lnTo>
                    <a:pt x="81" y="127"/>
                  </a:lnTo>
                  <a:lnTo>
                    <a:pt x="79" y="144"/>
                  </a:lnTo>
                  <a:lnTo>
                    <a:pt x="79" y="155"/>
                  </a:lnTo>
                  <a:lnTo>
                    <a:pt x="81" y="168"/>
                  </a:lnTo>
                  <a:lnTo>
                    <a:pt x="68" y="171"/>
                  </a:lnTo>
                  <a:lnTo>
                    <a:pt x="41" y="171"/>
                  </a:lnTo>
                  <a:lnTo>
                    <a:pt x="30" y="169"/>
                  </a:lnTo>
                  <a:lnTo>
                    <a:pt x="21" y="167"/>
                  </a:lnTo>
                  <a:lnTo>
                    <a:pt x="14" y="160"/>
                  </a:lnTo>
                  <a:lnTo>
                    <a:pt x="10" y="152"/>
                  </a:lnTo>
                  <a:lnTo>
                    <a:pt x="12" y="138"/>
                  </a:lnTo>
                  <a:lnTo>
                    <a:pt x="17" y="121"/>
                  </a:lnTo>
                  <a:lnTo>
                    <a:pt x="18" y="118"/>
                  </a:lnTo>
                  <a:lnTo>
                    <a:pt x="18" y="114"/>
                  </a:lnTo>
                  <a:lnTo>
                    <a:pt x="19" y="112"/>
                  </a:lnTo>
                  <a:lnTo>
                    <a:pt x="21" y="108"/>
                  </a:lnTo>
                  <a:lnTo>
                    <a:pt x="21" y="105"/>
                  </a:lnTo>
                  <a:lnTo>
                    <a:pt x="22" y="104"/>
                  </a:lnTo>
                  <a:lnTo>
                    <a:pt x="22" y="102"/>
                  </a:lnTo>
                  <a:lnTo>
                    <a:pt x="21" y="105"/>
                  </a:lnTo>
                  <a:lnTo>
                    <a:pt x="18" y="113"/>
                  </a:lnTo>
                  <a:lnTo>
                    <a:pt x="14" y="123"/>
                  </a:lnTo>
                  <a:lnTo>
                    <a:pt x="9" y="135"/>
                  </a:lnTo>
                  <a:lnTo>
                    <a:pt x="6" y="147"/>
                  </a:lnTo>
                  <a:lnTo>
                    <a:pt x="2" y="144"/>
                  </a:lnTo>
                  <a:lnTo>
                    <a:pt x="1" y="138"/>
                  </a:lnTo>
                  <a:lnTo>
                    <a:pt x="0" y="126"/>
                  </a:lnTo>
                  <a:lnTo>
                    <a:pt x="2" y="113"/>
                  </a:lnTo>
                  <a:lnTo>
                    <a:pt x="9" y="102"/>
                  </a:lnTo>
                  <a:lnTo>
                    <a:pt x="17" y="93"/>
                  </a:lnTo>
                  <a:lnTo>
                    <a:pt x="35" y="83"/>
                  </a:lnTo>
                  <a:lnTo>
                    <a:pt x="27" y="74"/>
                  </a:lnTo>
                  <a:lnTo>
                    <a:pt x="25" y="61"/>
                  </a:lnTo>
                  <a:lnTo>
                    <a:pt x="27" y="49"/>
                  </a:lnTo>
                  <a:lnTo>
                    <a:pt x="33" y="40"/>
                  </a:lnTo>
                  <a:lnTo>
                    <a:pt x="42" y="33"/>
                  </a:lnTo>
                  <a:lnTo>
                    <a:pt x="54" y="30"/>
                  </a:lnTo>
                  <a:close/>
                  <a:moveTo>
                    <a:pt x="167" y="0"/>
                  </a:moveTo>
                  <a:lnTo>
                    <a:pt x="184" y="4"/>
                  </a:lnTo>
                  <a:lnTo>
                    <a:pt x="199" y="13"/>
                  </a:lnTo>
                  <a:lnTo>
                    <a:pt x="208" y="28"/>
                  </a:lnTo>
                  <a:lnTo>
                    <a:pt x="212" y="45"/>
                  </a:lnTo>
                  <a:lnTo>
                    <a:pt x="209" y="58"/>
                  </a:lnTo>
                  <a:lnTo>
                    <a:pt x="204" y="70"/>
                  </a:lnTo>
                  <a:lnTo>
                    <a:pt x="195" y="80"/>
                  </a:lnTo>
                  <a:lnTo>
                    <a:pt x="205" y="85"/>
                  </a:lnTo>
                  <a:lnTo>
                    <a:pt x="216" y="92"/>
                  </a:lnTo>
                  <a:lnTo>
                    <a:pt x="228" y="101"/>
                  </a:lnTo>
                  <a:lnTo>
                    <a:pt x="237" y="113"/>
                  </a:lnTo>
                  <a:lnTo>
                    <a:pt x="245" y="127"/>
                  </a:lnTo>
                  <a:lnTo>
                    <a:pt x="248" y="144"/>
                  </a:lnTo>
                  <a:lnTo>
                    <a:pt x="248" y="157"/>
                  </a:lnTo>
                  <a:lnTo>
                    <a:pt x="245" y="167"/>
                  </a:lnTo>
                  <a:lnTo>
                    <a:pt x="242" y="173"/>
                  </a:lnTo>
                  <a:lnTo>
                    <a:pt x="237" y="176"/>
                  </a:lnTo>
                  <a:lnTo>
                    <a:pt x="234" y="163"/>
                  </a:lnTo>
                  <a:lnTo>
                    <a:pt x="229" y="147"/>
                  </a:lnTo>
                  <a:lnTo>
                    <a:pt x="225" y="133"/>
                  </a:lnTo>
                  <a:lnTo>
                    <a:pt x="220" y="121"/>
                  </a:lnTo>
                  <a:lnTo>
                    <a:pt x="216" y="112"/>
                  </a:lnTo>
                  <a:lnTo>
                    <a:pt x="217" y="120"/>
                  </a:lnTo>
                  <a:lnTo>
                    <a:pt x="221" y="130"/>
                  </a:lnTo>
                  <a:lnTo>
                    <a:pt x="229" y="154"/>
                  </a:lnTo>
                  <a:lnTo>
                    <a:pt x="232" y="171"/>
                  </a:lnTo>
                  <a:lnTo>
                    <a:pt x="233" y="184"/>
                  </a:lnTo>
                  <a:lnTo>
                    <a:pt x="227" y="197"/>
                  </a:lnTo>
                  <a:lnTo>
                    <a:pt x="216" y="205"/>
                  </a:lnTo>
                  <a:lnTo>
                    <a:pt x="203" y="210"/>
                  </a:lnTo>
                  <a:lnTo>
                    <a:pt x="186" y="212"/>
                  </a:lnTo>
                  <a:lnTo>
                    <a:pt x="149" y="212"/>
                  </a:lnTo>
                  <a:lnTo>
                    <a:pt x="132" y="210"/>
                  </a:lnTo>
                  <a:lnTo>
                    <a:pt x="118" y="205"/>
                  </a:lnTo>
                  <a:lnTo>
                    <a:pt x="108" y="197"/>
                  </a:lnTo>
                  <a:lnTo>
                    <a:pt x="101" y="184"/>
                  </a:lnTo>
                  <a:lnTo>
                    <a:pt x="103" y="171"/>
                  </a:lnTo>
                  <a:lnTo>
                    <a:pt x="107" y="154"/>
                  </a:lnTo>
                  <a:lnTo>
                    <a:pt x="114" y="130"/>
                  </a:lnTo>
                  <a:lnTo>
                    <a:pt x="117" y="120"/>
                  </a:lnTo>
                  <a:lnTo>
                    <a:pt x="120" y="112"/>
                  </a:lnTo>
                  <a:lnTo>
                    <a:pt x="116" y="121"/>
                  </a:lnTo>
                  <a:lnTo>
                    <a:pt x="110" y="133"/>
                  </a:lnTo>
                  <a:lnTo>
                    <a:pt x="104" y="147"/>
                  </a:lnTo>
                  <a:lnTo>
                    <a:pt x="100" y="163"/>
                  </a:lnTo>
                  <a:lnTo>
                    <a:pt x="96" y="176"/>
                  </a:lnTo>
                  <a:lnTo>
                    <a:pt x="92" y="173"/>
                  </a:lnTo>
                  <a:lnTo>
                    <a:pt x="89" y="167"/>
                  </a:lnTo>
                  <a:lnTo>
                    <a:pt x="87" y="157"/>
                  </a:lnTo>
                  <a:lnTo>
                    <a:pt x="87" y="144"/>
                  </a:lnTo>
                  <a:lnTo>
                    <a:pt x="89" y="127"/>
                  </a:lnTo>
                  <a:lnTo>
                    <a:pt x="97" y="113"/>
                  </a:lnTo>
                  <a:lnTo>
                    <a:pt x="107" y="101"/>
                  </a:lnTo>
                  <a:lnTo>
                    <a:pt x="118" y="92"/>
                  </a:lnTo>
                  <a:lnTo>
                    <a:pt x="129" y="85"/>
                  </a:lnTo>
                  <a:lnTo>
                    <a:pt x="139" y="80"/>
                  </a:lnTo>
                  <a:lnTo>
                    <a:pt x="132" y="70"/>
                  </a:lnTo>
                  <a:lnTo>
                    <a:pt x="126" y="58"/>
                  </a:lnTo>
                  <a:lnTo>
                    <a:pt x="124" y="45"/>
                  </a:lnTo>
                  <a:lnTo>
                    <a:pt x="128" y="28"/>
                  </a:lnTo>
                  <a:lnTo>
                    <a:pt x="137" y="13"/>
                  </a:lnTo>
                  <a:lnTo>
                    <a:pt x="150" y="4"/>
                  </a:lnTo>
                  <a:lnTo>
                    <a:pt x="1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8" name="Freeform 23"/>
          <p:cNvSpPr>
            <a:spLocks noEditPoints="1"/>
          </p:cNvSpPr>
          <p:nvPr/>
        </p:nvSpPr>
        <p:spPr bwMode="auto">
          <a:xfrm>
            <a:off x="8853268" y="3130061"/>
            <a:ext cx="385836" cy="269795"/>
          </a:xfrm>
          <a:custGeom>
            <a:avLst/>
            <a:gdLst/>
            <a:ahLst/>
            <a:cxnLst>
              <a:cxn ang="0">
                <a:pos x="310" y="209"/>
              </a:cxn>
              <a:cxn ang="0">
                <a:pos x="328" y="228"/>
              </a:cxn>
              <a:cxn ang="0">
                <a:pos x="328" y="256"/>
              </a:cxn>
              <a:cxn ang="0">
                <a:pos x="310" y="276"/>
              </a:cxn>
              <a:cxn ang="0">
                <a:pos x="281" y="276"/>
              </a:cxn>
              <a:cxn ang="0">
                <a:pos x="261" y="256"/>
              </a:cxn>
              <a:cxn ang="0">
                <a:pos x="261" y="228"/>
              </a:cxn>
              <a:cxn ang="0">
                <a:pos x="281" y="209"/>
              </a:cxn>
              <a:cxn ang="0">
                <a:pos x="87" y="207"/>
              </a:cxn>
              <a:cxn ang="0">
                <a:pos x="113" y="217"/>
              </a:cxn>
              <a:cxn ang="0">
                <a:pos x="124" y="242"/>
              </a:cxn>
              <a:cxn ang="0">
                <a:pos x="113" y="268"/>
              </a:cxn>
              <a:cxn ang="0">
                <a:pos x="87" y="279"/>
              </a:cxn>
              <a:cxn ang="0">
                <a:pos x="62" y="268"/>
              </a:cxn>
              <a:cxn ang="0">
                <a:pos x="51" y="242"/>
              </a:cxn>
              <a:cxn ang="0">
                <a:pos x="62" y="217"/>
              </a:cxn>
              <a:cxn ang="0">
                <a:pos x="87" y="207"/>
              </a:cxn>
              <a:cxn ang="0">
                <a:pos x="322" y="123"/>
              </a:cxn>
              <a:cxn ang="0">
                <a:pos x="351" y="64"/>
              </a:cxn>
              <a:cxn ang="0">
                <a:pos x="276" y="40"/>
              </a:cxn>
              <a:cxn ang="0">
                <a:pos x="399" y="119"/>
              </a:cxn>
              <a:cxn ang="0">
                <a:pos x="352" y="229"/>
              </a:cxn>
              <a:cxn ang="0">
                <a:pos x="332" y="196"/>
              </a:cxn>
              <a:cxn ang="0">
                <a:pos x="295" y="183"/>
              </a:cxn>
              <a:cxn ang="0">
                <a:pos x="281" y="184"/>
              </a:cxn>
              <a:cxn ang="0">
                <a:pos x="276" y="40"/>
              </a:cxn>
              <a:cxn ang="0">
                <a:pos x="228" y="0"/>
              </a:cxn>
              <a:cxn ang="0">
                <a:pos x="248" y="12"/>
              </a:cxn>
              <a:cxn ang="0">
                <a:pos x="250" y="203"/>
              </a:cxn>
              <a:cxn ang="0">
                <a:pos x="237" y="229"/>
              </a:cxn>
              <a:cxn ang="0">
                <a:pos x="138" y="211"/>
              </a:cxn>
              <a:cxn ang="0">
                <a:pos x="108" y="187"/>
              </a:cxn>
              <a:cxn ang="0">
                <a:pos x="67" y="187"/>
              </a:cxn>
              <a:cxn ang="0">
                <a:pos x="37" y="211"/>
              </a:cxn>
              <a:cxn ang="0">
                <a:pos x="0" y="229"/>
              </a:cxn>
              <a:cxn ang="0">
                <a:pos x="3" y="12"/>
              </a:cxn>
              <a:cxn ang="0">
                <a:pos x="22" y="0"/>
              </a:cxn>
            </a:cxnLst>
            <a:rect l="0" t="0" r="r" b="b"/>
            <a:pathLst>
              <a:path w="399" h="279">
                <a:moveTo>
                  <a:pt x="295" y="207"/>
                </a:moveTo>
                <a:lnTo>
                  <a:pt x="310" y="209"/>
                </a:lnTo>
                <a:lnTo>
                  <a:pt x="320" y="217"/>
                </a:lnTo>
                <a:lnTo>
                  <a:pt x="328" y="228"/>
                </a:lnTo>
                <a:lnTo>
                  <a:pt x="331" y="242"/>
                </a:lnTo>
                <a:lnTo>
                  <a:pt x="328" y="256"/>
                </a:lnTo>
                <a:lnTo>
                  <a:pt x="320" y="268"/>
                </a:lnTo>
                <a:lnTo>
                  <a:pt x="310" y="276"/>
                </a:lnTo>
                <a:lnTo>
                  <a:pt x="295" y="279"/>
                </a:lnTo>
                <a:lnTo>
                  <a:pt x="281" y="276"/>
                </a:lnTo>
                <a:lnTo>
                  <a:pt x="269" y="268"/>
                </a:lnTo>
                <a:lnTo>
                  <a:pt x="261" y="256"/>
                </a:lnTo>
                <a:lnTo>
                  <a:pt x="258" y="242"/>
                </a:lnTo>
                <a:lnTo>
                  <a:pt x="261" y="228"/>
                </a:lnTo>
                <a:lnTo>
                  <a:pt x="269" y="217"/>
                </a:lnTo>
                <a:lnTo>
                  <a:pt x="281" y="209"/>
                </a:lnTo>
                <a:lnTo>
                  <a:pt x="295" y="207"/>
                </a:lnTo>
                <a:close/>
                <a:moveTo>
                  <a:pt x="87" y="207"/>
                </a:moveTo>
                <a:lnTo>
                  <a:pt x="101" y="209"/>
                </a:lnTo>
                <a:lnTo>
                  <a:pt x="113" y="217"/>
                </a:lnTo>
                <a:lnTo>
                  <a:pt x="121" y="228"/>
                </a:lnTo>
                <a:lnTo>
                  <a:pt x="124" y="242"/>
                </a:lnTo>
                <a:lnTo>
                  <a:pt x="121" y="256"/>
                </a:lnTo>
                <a:lnTo>
                  <a:pt x="113" y="268"/>
                </a:lnTo>
                <a:lnTo>
                  <a:pt x="101" y="276"/>
                </a:lnTo>
                <a:lnTo>
                  <a:pt x="87" y="279"/>
                </a:lnTo>
                <a:lnTo>
                  <a:pt x="72" y="276"/>
                </a:lnTo>
                <a:lnTo>
                  <a:pt x="62" y="268"/>
                </a:lnTo>
                <a:lnTo>
                  <a:pt x="54" y="256"/>
                </a:lnTo>
                <a:lnTo>
                  <a:pt x="51" y="242"/>
                </a:lnTo>
                <a:lnTo>
                  <a:pt x="54" y="228"/>
                </a:lnTo>
                <a:lnTo>
                  <a:pt x="62" y="217"/>
                </a:lnTo>
                <a:lnTo>
                  <a:pt x="72" y="209"/>
                </a:lnTo>
                <a:lnTo>
                  <a:pt x="87" y="207"/>
                </a:lnTo>
                <a:close/>
                <a:moveTo>
                  <a:pt x="299" y="64"/>
                </a:moveTo>
                <a:lnTo>
                  <a:pt x="322" y="123"/>
                </a:lnTo>
                <a:lnTo>
                  <a:pt x="376" y="123"/>
                </a:lnTo>
                <a:lnTo>
                  <a:pt x="351" y="64"/>
                </a:lnTo>
                <a:lnTo>
                  <a:pt x="299" y="64"/>
                </a:lnTo>
                <a:close/>
                <a:moveTo>
                  <a:pt x="276" y="40"/>
                </a:moveTo>
                <a:lnTo>
                  <a:pt x="367" y="40"/>
                </a:lnTo>
                <a:lnTo>
                  <a:pt x="399" y="119"/>
                </a:lnTo>
                <a:lnTo>
                  <a:pt x="399" y="229"/>
                </a:lnTo>
                <a:lnTo>
                  <a:pt x="352" y="229"/>
                </a:lnTo>
                <a:lnTo>
                  <a:pt x="344" y="211"/>
                </a:lnTo>
                <a:lnTo>
                  <a:pt x="332" y="196"/>
                </a:lnTo>
                <a:lnTo>
                  <a:pt x="315" y="187"/>
                </a:lnTo>
                <a:lnTo>
                  <a:pt x="295" y="183"/>
                </a:lnTo>
                <a:lnTo>
                  <a:pt x="287" y="183"/>
                </a:lnTo>
                <a:lnTo>
                  <a:pt x="281" y="184"/>
                </a:lnTo>
                <a:lnTo>
                  <a:pt x="276" y="187"/>
                </a:lnTo>
                <a:lnTo>
                  <a:pt x="276" y="40"/>
                </a:lnTo>
                <a:close/>
                <a:moveTo>
                  <a:pt x="22" y="0"/>
                </a:moveTo>
                <a:lnTo>
                  <a:pt x="228" y="0"/>
                </a:lnTo>
                <a:lnTo>
                  <a:pt x="240" y="2"/>
                </a:lnTo>
                <a:lnTo>
                  <a:pt x="248" y="12"/>
                </a:lnTo>
                <a:lnTo>
                  <a:pt x="250" y="22"/>
                </a:lnTo>
                <a:lnTo>
                  <a:pt x="250" y="203"/>
                </a:lnTo>
                <a:lnTo>
                  <a:pt x="243" y="215"/>
                </a:lnTo>
                <a:lnTo>
                  <a:pt x="237" y="229"/>
                </a:lnTo>
                <a:lnTo>
                  <a:pt x="145" y="229"/>
                </a:lnTo>
                <a:lnTo>
                  <a:pt x="138" y="211"/>
                </a:lnTo>
                <a:lnTo>
                  <a:pt x="125" y="196"/>
                </a:lnTo>
                <a:lnTo>
                  <a:pt x="108" y="187"/>
                </a:lnTo>
                <a:lnTo>
                  <a:pt x="87" y="183"/>
                </a:lnTo>
                <a:lnTo>
                  <a:pt x="67" y="187"/>
                </a:lnTo>
                <a:lnTo>
                  <a:pt x="50" y="196"/>
                </a:lnTo>
                <a:lnTo>
                  <a:pt x="37" y="211"/>
                </a:lnTo>
                <a:lnTo>
                  <a:pt x="29" y="229"/>
                </a:lnTo>
                <a:lnTo>
                  <a:pt x="0" y="229"/>
                </a:lnTo>
                <a:lnTo>
                  <a:pt x="0" y="22"/>
                </a:lnTo>
                <a:lnTo>
                  <a:pt x="3" y="12"/>
                </a:lnTo>
                <a:lnTo>
                  <a:pt x="12" y="2"/>
                </a:lnTo>
                <a:lnTo>
                  <a:pt x="22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" name="Group 37"/>
          <p:cNvGrpSpPr/>
          <p:nvPr/>
        </p:nvGrpSpPr>
        <p:grpSpPr>
          <a:xfrm>
            <a:off x="5562600" y="4953000"/>
            <a:ext cx="330716" cy="381000"/>
            <a:chOff x="5773738" y="5307013"/>
            <a:chExt cx="542925" cy="625475"/>
          </a:xfrm>
          <a:solidFill>
            <a:schemeClr val="accent2"/>
          </a:solidFill>
        </p:grpSpPr>
        <p:sp>
          <p:nvSpPr>
            <p:cNvPr id="54" name="Freeform 24"/>
            <p:cNvSpPr>
              <a:spLocks/>
            </p:cNvSpPr>
            <p:nvPr/>
          </p:nvSpPr>
          <p:spPr bwMode="auto">
            <a:xfrm>
              <a:off x="5773738" y="5307013"/>
              <a:ext cx="501650" cy="355600"/>
            </a:xfrm>
            <a:custGeom>
              <a:avLst/>
              <a:gdLst/>
              <a:ahLst/>
              <a:cxnLst>
                <a:cxn ang="0">
                  <a:pos x="188" y="0"/>
                </a:cxn>
                <a:cxn ang="0">
                  <a:pos x="288" y="0"/>
                </a:cxn>
                <a:cxn ang="0">
                  <a:pos x="316" y="26"/>
                </a:cxn>
                <a:cxn ang="0">
                  <a:pos x="316" y="57"/>
                </a:cxn>
                <a:cxn ang="0">
                  <a:pos x="207" y="57"/>
                </a:cxn>
                <a:cxn ang="0">
                  <a:pos x="200" y="62"/>
                </a:cxn>
                <a:cxn ang="0">
                  <a:pos x="37" y="224"/>
                </a:cxn>
                <a:cxn ang="0">
                  <a:pos x="0" y="188"/>
                </a:cxn>
                <a:cxn ang="0">
                  <a:pos x="188" y="0"/>
                </a:cxn>
              </a:cxnLst>
              <a:rect l="0" t="0" r="r" b="b"/>
              <a:pathLst>
                <a:path w="316" h="224">
                  <a:moveTo>
                    <a:pt x="188" y="0"/>
                  </a:moveTo>
                  <a:lnTo>
                    <a:pt x="288" y="0"/>
                  </a:lnTo>
                  <a:lnTo>
                    <a:pt x="316" y="26"/>
                  </a:lnTo>
                  <a:lnTo>
                    <a:pt x="316" y="57"/>
                  </a:lnTo>
                  <a:lnTo>
                    <a:pt x="207" y="57"/>
                  </a:lnTo>
                  <a:lnTo>
                    <a:pt x="200" y="62"/>
                  </a:lnTo>
                  <a:lnTo>
                    <a:pt x="37" y="224"/>
                  </a:lnTo>
                  <a:lnTo>
                    <a:pt x="0" y="188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5"/>
            <p:cNvSpPr>
              <a:spLocks noEditPoints="1"/>
            </p:cNvSpPr>
            <p:nvPr/>
          </p:nvSpPr>
          <p:spPr bwMode="auto">
            <a:xfrm>
              <a:off x="5815013" y="5430838"/>
              <a:ext cx="501650" cy="501650"/>
            </a:xfrm>
            <a:custGeom>
              <a:avLst/>
              <a:gdLst/>
              <a:ahLst/>
              <a:cxnLst>
                <a:cxn ang="0">
                  <a:pos x="264" y="26"/>
                </a:cxn>
                <a:cxn ang="0">
                  <a:pos x="253" y="28"/>
                </a:cxn>
                <a:cxn ang="0">
                  <a:pos x="244" y="34"/>
                </a:cxn>
                <a:cxn ang="0">
                  <a:pos x="239" y="43"/>
                </a:cxn>
                <a:cxn ang="0">
                  <a:pos x="236" y="53"/>
                </a:cxn>
                <a:cxn ang="0">
                  <a:pos x="239" y="62"/>
                </a:cxn>
                <a:cxn ang="0">
                  <a:pos x="244" y="72"/>
                </a:cxn>
                <a:cxn ang="0">
                  <a:pos x="253" y="78"/>
                </a:cxn>
                <a:cxn ang="0">
                  <a:pos x="264" y="79"/>
                </a:cxn>
                <a:cxn ang="0">
                  <a:pos x="273" y="78"/>
                </a:cxn>
                <a:cxn ang="0">
                  <a:pos x="282" y="72"/>
                </a:cxn>
                <a:cxn ang="0">
                  <a:pos x="289" y="62"/>
                </a:cxn>
                <a:cxn ang="0">
                  <a:pos x="290" y="53"/>
                </a:cxn>
                <a:cxn ang="0">
                  <a:pos x="289" y="43"/>
                </a:cxn>
                <a:cxn ang="0">
                  <a:pos x="282" y="34"/>
                </a:cxn>
                <a:cxn ang="0">
                  <a:pos x="273" y="28"/>
                </a:cxn>
                <a:cxn ang="0">
                  <a:pos x="264" y="26"/>
                </a:cxn>
                <a:cxn ang="0">
                  <a:pos x="189" y="0"/>
                </a:cxn>
                <a:cxn ang="0">
                  <a:pos x="290" y="0"/>
                </a:cxn>
                <a:cxn ang="0">
                  <a:pos x="316" y="26"/>
                </a:cxn>
                <a:cxn ang="0">
                  <a:pos x="316" y="132"/>
                </a:cxn>
                <a:cxn ang="0">
                  <a:pos x="131" y="316"/>
                </a:cxn>
                <a:cxn ang="0">
                  <a:pos x="0" y="187"/>
                </a:cxn>
                <a:cxn ang="0">
                  <a:pos x="189" y="0"/>
                </a:cxn>
              </a:cxnLst>
              <a:rect l="0" t="0" r="r" b="b"/>
              <a:pathLst>
                <a:path w="316" h="316">
                  <a:moveTo>
                    <a:pt x="264" y="26"/>
                  </a:moveTo>
                  <a:lnTo>
                    <a:pt x="253" y="28"/>
                  </a:lnTo>
                  <a:lnTo>
                    <a:pt x="244" y="34"/>
                  </a:lnTo>
                  <a:lnTo>
                    <a:pt x="239" y="43"/>
                  </a:lnTo>
                  <a:lnTo>
                    <a:pt x="236" y="53"/>
                  </a:lnTo>
                  <a:lnTo>
                    <a:pt x="239" y="62"/>
                  </a:lnTo>
                  <a:lnTo>
                    <a:pt x="244" y="72"/>
                  </a:lnTo>
                  <a:lnTo>
                    <a:pt x="253" y="78"/>
                  </a:lnTo>
                  <a:lnTo>
                    <a:pt x="264" y="79"/>
                  </a:lnTo>
                  <a:lnTo>
                    <a:pt x="273" y="78"/>
                  </a:lnTo>
                  <a:lnTo>
                    <a:pt x="282" y="72"/>
                  </a:lnTo>
                  <a:lnTo>
                    <a:pt x="289" y="62"/>
                  </a:lnTo>
                  <a:lnTo>
                    <a:pt x="290" y="53"/>
                  </a:lnTo>
                  <a:lnTo>
                    <a:pt x="289" y="43"/>
                  </a:lnTo>
                  <a:lnTo>
                    <a:pt x="282" y="34"/>
                  </a:lnTo>
                  <a:lnTo>
                    <a:pt x="273" y="28"/>
                  </a:lnTo>
                  <a:lnTo>
                    <a:pt x="264" y="26"/>
                  </a:lnTo>
                  <a:close/>
                  <a:moveTo>
                    <a:pt x="189" y="0"/>
                  </a:moveTo>
                  <a:lnTo>
                    <a:pt x="290" y="0"/>
                  </a:lnTo>
                  <a:lnTo>
                    <a:pt x="316" y="26"/>
                  </a:lnTo>
                  <a:lnTo>
                    <a:pt x="316" y="132"/>
                  </a:lnTo>
                  <a:lnTo>
                    <a:pt x="131" y="316"/>
                  </a:lnTo>
                  <a:lnTo>
                    <a:pt x="0" y="187"/>
                  </a:lnTo>
                  <a:lnTo>
                    <a:pt x="1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52"/>
          <p:cNvGrpSpPr/>
          <p:nvPr/>
        </p:nvGrpSpPr>
        <p:grpSpPr>
          <a:xfrm>
            <a:off x="4512289" y="1374106"/>
            <a:ext cx="300738" cy="302294"/>
            <a:chOff x="2917825" y="3073401"/>
            <a:chExt cx="920750" cy="925513"/>
          </a:xfrm>
          <a:solidFill>
            <a:schemeClr val="accent2"/>
          </a:solidFill>
        </p:grpSpPr>
        <p:sp>
          <p:nvSpPr>
            <p:cNvPr id="52" name="Freeform 18"/>
            <p:cNvSpPr>
              <a:spLocks/>
            </p:cNvSpPr>
            <p:nvPr/>
          </p:nvSpPr>
          <p:spPr bwMode="auto">
            <a:xfrm>
              <a:off x="2917825" y="3073401"/>
              <a:ext cx="920750" cy="925513"/>
            </a:xfrm>
            <a:custGeom>
              <a:avLst/>
              <a:gdLst/>
              <a:ahLst/>
              <a:cxnLst>
                <a:cxn ang="0">
                  <a:pos x="290" y="0"/>
                </a:cxn>
                <a:cxn ang="0">
                  <a:pos x="337" y="4"/>
                </a:cxn>
                <a:cxn ang="0">
                  <a:pos x="382" y="15"/>
                </a:cxn>
                <a:cxn ang="0">
                  <a:pos x="423" y="33"/>
                </a:cxn>
                <a:cxn ang="0">
                  <a:pos x="461" y="56"/>
                </a:cxn>
                <a:cxn ang="0">
                  <a:pos x="495" y="86"/>
                </a:cxn>
                <a:cxn ang="0">
                  <a:pos x="524" y="120"/>
                </a:cxn>
                <a:cxn ang="0">
                  <a:pos x="547" y="158"/>
                </a:cxn>
                <a:cxn ang="0">
                  <a:pos x="565" y="199"/>
                </a:cxn>
                <a:cxn ang="0">
                  <a:pos x="576" y="244"/>
                </a:cxn>
                <a:cxn ang="0">
                  <a:pos x="580" y="292"/>
                </a:cxn>
                <a:cxn ang="0">
                  <a:pos x="576" y="339"/>
                </a:cxn>
                <a:cxn ang="0">
                  <a:pos x="565" y="384"/>
                </a:cxn>
                <a:cxn ang="0">
                  <a:pos x="547" y="426"/>
                </a:cxn>
                <a:cxn ang="0">
                  <a:pos x="524" y="464"/>
                </a:cxn>
                <a:cxn ang="0">
                  <a:pos x="495" y="498"/>
                </a:cxn>
                <a:cxn ang="0">
                  <a:pos x="461" y="527"/>
                </a:cxn>
                <a:cxn ang="0">
                  <a:pos x="423" y="550"/>
                </a:cxn>
                <a:cxn ang="0">
                  <a:pos x="382" y="568"/>
                </a:cxn>
                <a:cxn ang="0">
                  <a:pos x="337" y="579"/>
                </a:cxn>
                <a:cxn ang="0">
                  <a:pos x="290" y="583"/>
                </a:cxn>
                <a:cxn ang="0">
                  <a:pos x="243" y="579"/>
                </a:cxn>
                <a:cxn ang="0">
                  <a:pos x="198" y="568"/>
                </a:cxn>
                <a:cxn ang="0">
                  <a:pos x="156" y="550"/>
                </a:cxn>
                <a:cxn ang="0">
                  <a:pos x="119" y="527"/>
                </a:cxn>
                <a:cxn ang="0">
                  <a:pos x="85" y="498"/>
                </a:cxn>
                <a:cxn ang="0">
                  <a:pos x="56" y="464"/>
                </a:cxn>
                <a:cxn ang="0">
                  <a:pos x="33" y="426"/>
                </a:cxn>
                <a:cxn ang="0">
                  <a:pos x="15" y="384"/>
                </a:cxn>
                <a:cxn ang="0">
                  <a:pos x="4" y="339"/>
                </a:cxn>
                <a:cxn ang="0">
                  <a:pos x="0" y="292"/>
                </a:cxn>
                <a:cxn ang="0">
                  <a:pos x="4" y="244"/>
                </a:cxn>
                <a:cxn ang="0">
                  <a:pos x="15" y="199"/>
                </a:cxn>
                <a:cxn ang="0">
                  <a:pos x="33" y="158"/>
                </a:cxn>
                <a:cxn ang="0">
                  <a:pos x="56" y="120"/>
                </a:cxn>
                <a:cxn ang="0">
                  <a:pos x="85" y="86"/>
                </a:cxn>
                <a:cxn ang="0">
                  <a:pos x="119" y="56"/>
                </a:cxn>
                <a:cxn ang="0">
                  <a:pos x="156" y="33"/>
                </a:cxn>
                <a:cxn ang="0">
                  <a:pos x="198" y="15"/>
                </a:cxn>
                <a:cxn ang="0">
                  <a:pos x="243" y="4"/>
                </a:cxn>
                <a:cxn ang="0">
                  <a:pos x="290" y="0"/>
                </a:cxn>
              </a:cxnLst>
              <a:rect l="0" t="0" r="r" b="b"/>
              <a:pathLst>
                <a:path w="580" h="583">
                  <a:moveTo>
                    <a:pt x="290" y="0"/>
                  </a:moveTo>
                  <a:lnTo>
                    <a:pt x="337" y="4"/>
                  </a:lnTo>
                  <a:lnTo>
                    <a:pt x="382" y="15"/>
                  </a:lnTo>
                  <a:lnTo>
                    <a:pt x="423" y="33"/>
                  </a:lnTo>
                  <a:lnTo>
                    <a:pt x="461" y="56"/>
                  </a:lnTo>
                  <a:lnTo>
                    <a:pt x="495" y="86"/>
                  </a:lnTo>
                  <a:lnTo>
                    <a:pt x="524" y="120"/>
                  </a:lnTo>
                  <a:lnTo>
                    <a:pt x="547" y="158"/>
                  </a:lnTo>
                  <a:lnTo>
                    <a:pt x="565" y="199"/>
                  </a:lnTo>
                  <a:lnTo>
                    <a:pt x="576" y="244"/>
                  </a:lnTo>
                  <a:lnTo>
                    <a:pt x="580" y="292"/>
                  </a:lnTo>
                  <a:lnTo>
                    <a:pt x="576" y="339"/>
                  </a:lnTo>
                  <a:lnTo>
                    <a:pt x="565" y="384"/>
                  </a:lnTo>
                  <a:lnTo>
                    <a:pt x="547" y="426"/>
                  </a:lnTo>
                  <a:lnTo>
                    <a:pt x="524" y="464"/>
                  </a:lnTo>
                  <a:lnTo>
                    <a:pt x="495" y="498"/>
                  </a:lnTo>
                  <a:lnTo>
                    <a:pt x="461" y="527"/>
                  </a:lnTo>
                  <a:lnTo>
                    <a:pt x="423" y="550"/>
                  </a:lnTo>
                  <a:lnTo>
                    <a:pt x="382" y="568"/>
                  </a:lnTo>
                  <a:lnTo>
                    <a:pt x="337" y="579"/>
                  </a:lnTo>
                  <a:lnTo>
                    <a:pt x="290" y="583"/>
                  </a:lnTo>
                  <a:lnTo>
                    <a:pt x="243" y="579"/>
                  </a:lnTo>
                  <a:lnTo>
                    <a:pt x="198" y="568"/>
                  </a:lnTo>
                  <a:lnTo>
                    <a:pt x="156" y="550"/>
                  </a:lnTo>
                  <a:lnTo>
                    <a:pt x="119" y="527"/>
                  </a:lnTo>
                  <a:lnTo>
                    <a:pt x="85" y="498"/>
                  </a:lnTo>
                  <a:lnTo>
                    <a:pt x="56" y="464"/>
                  </a:lnTo>
                  <a:lnTo>
                    <a:pt x="33" y="426"/>
                  </a:lnTo>
                  <a:lnTo>
                    <a:pt x="15" y="384"/>
                  </a:lnTo>
                  <a:lnTo>
                    <a:pt x="4" y="339"/>
                  </a:lnTo>
                  <a:lnTo>
                    <a:pt x="0" y="292"/>
                  </a:lnTo>
                  <a:lnTo>
                    <a:pt x="4" y="244"/>
                  </a:lnTo>
                  <a:lnTo>
                    <a:pt x="15" y="199"/>
                  </a:lnTo>
                  <a:lnTo>
                    <a:pt x="33" y="158"/>
                  </a:lnTo>
                  <a:lnTo>
                    <a:pt x="56" y="120"/>
                  </a:lnTo>
                  <a:lnTo>
                    <a:pt x="85" y="86"/>
                  </a:lnTo>
                  <a:lnTo>
                    <a:pt x="119" y="56"/>
                  </a:lnTo>
                  <a:lnTo>
                    <a:pt x="156" y="33"/>
                  </a:lnTo>
                  <a:lnTo>
                    <a:pt x="198" y="15"/>
                  </a:lnTo>
                  <a:lnTo>
                    <a:pt x="243" y="4"/>
                  </a:lnTo>
                  <a:lnTo>
                    <a:pt x="2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/>
            <p:cNvSpPr>
              <a:spLocks/>
            </p:cNvSpPr>
            <p:nvPr/>
          </p:nvSpPr>
          <p:spPr bwMode="auto">
            <a:xfrm>
              <a:off x="3084513" y="3319715"/>
              <a:ext cx="584200" cy="457200"/>
            </a:xfrm>
            <a:custGeom>
              <a:avLst/>
              <a:gdLst/>
              <a:ahLst/>
              <a:cxnLst>
                <a:cxn ang="0">
                  <a:pos x="300" y="0"/>
                </a:cxn>
                <a:cxn ang="0">
                  <a:pos x="368" y="68"/>
                </a:cxn>
                <a:cxn ang="0">
                  <a:pos x="219" y="219"/>
                </a:cxn>
                <a:cxn ang="0">
                  <a:pos x="151" y="288"/>
                </a:cxn>
                <a:cxn ang="0">
                  <a:pos x="0" y="136"/>
                </a:cxn>
                <a:cxn ang="0">
                  <a:pos x="68" y="68"/>
                </a:cxn>
                <a:cxn ang="0">
                  <a:pos x="151" y="151"/>
                </a:cxn>
                <a:cxn ang="0">
                  <a:pos x="300" y="0"/>
                </a:cxn>
              </a:cxnLst>
              <a:rect l="0" t="0" r="r" b="b"/>
              <a:pathLst>
                <a:path w="368" h="288">
                  <a:moveTo>
                    <a:pt x="300" y="0"/>
                  </a:moveTo>
                  <a:lnTo>
                    <a:pt x="368" y="68"/>
                  </a:lnTo>
                  <a:lnTo>
                    <a:pt x="219" y="219"/>
                  </a:lnTo>
                  <a:lnTo>
                    <a:pt x="151" y="288"/>
                  </a:lnTo>
                  <a:lnTo>
                    <a:pt x="0" y="136"/>
                  </a:lnTo>
                  <a:lnTo>
                    <a:pt x="68" y="68"/>
                  </a:lnTo>
                  <a:lnTo>
                    <a:pt x="151" y="15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62"/>
          <p:cNvGrpSpPr/>
          <p:nvPr/>
        </p:nvGrpSpPr>
        <p:grpSpPr>
          <a:xfrm>
            <a:off x="10953968" y="1415523"/>
            <a:ext cx="423852" cy="234874"/>
            <a:chOff x="5961063" y="2919413"/>
            <a:chExt cx="1744662" cy="966788"/>
          </a:xfrm>
          <a:solidFill>
            <a:schemeClr val="accent2"/>
          </a:solidFill>
        </p:grpSpPr>
        <p:sp>
          <p:nvSpPr>
            <p:cNvPr id="46" name="Freeform 12"/>
            <p:cNvSpPr>
              <a:spLocks/>
            </p:cNvSpPr>
            <p:nvPr/>
          </p:nvSpPr>
          <p:spPr bwMode="auto">
            <a:xfrm>
              <a:off x="6635750" y="2971801"/>
              <a:ext cx="401638" cy="454025"/>
            </a:xfrm>
            <a:custGeom>
              <a:avLst/>
              <a:gdLst/>
              <a:ahLst/>
              <a:cxnLst>
                <a:cxn ang="0">
                  <a:pos x="127" y="0"/>
                </a:cxn>
                <a:cxn ang="0">
                  <a:pos x="156" y="3"/>
                </a:cxn>
                <a:cxn ang="0">
                  <a:pos x="182" y="11"/>
                </a:cxn>
                <a:cxn ang="0">
                  <a:pos x="202" y="22"/>
                </a:cxn>
                <a:cxn ang="0">
                  <a:pos x="218" y="35"/>
                </a:cxn>
                <a:cxn ang="0">
                  <a:pos x="231" y="52"/>
                </a:cxn>
                <a:cxn ang="0">
                  <a:pos x="241" y="72"/>
                </a:cxn>
                <a:cxn ang="0">
                  <a:pos x="248" y="94"/>
                </a:cxn>
                <a:cxn ang="0">
                  <a:pos x="252" y="118"/>
                </a:cxn>
                <a:cxn ang="0">
                  <a:pos x="253" y="144"/>
                </a:cxn>
                <a:cxn ang="0">
                  <a:pos x="250" y="176"/>
                </a:cxn>
                <a:cxn ang="0">
                  <a:pos x="240" y="207"/>
                </a:cxn>
                <a:cxn ang="0">
                  <a:pos x="225" y="233"/>
                </a:cxn>
                <a:cxn ang="0">
                  <a:pos x="206" y="255"/>
                </a:cxn>
                <a:cxn ang="0">
                  <a:pos x="183" y="272"/>
                </a:cxn>
                <a:cxn ang="0">
                  <a:pos x="156" y="283"/>
                </a:cxn>
                <a:cxn ang="0">
                  <a:pos x="127" y="286"/>
                </a:cxn>
                <a:cxn ang="0">
                  <a:pos x="98" y="283"/>
                </a:cxn>
                <a:cxn ang="0">
                  <a:pos x="71" y="272"/>
                </a:cxn>
                <a:cxn ang="0">
                  <a:pos x="47" y="255"/>
                </a:cxn>
                <a:cxn ang="0">
                  <a:pos x="28" y="233"/>
                </a:cxn>
                <a:cxn ang="0">
                  <a:pos x="13" y="207"/>
                </a:cxn>
                <a:cxn ang="0">
                  <a:pos x="3" y="176"/>
                </a:cxn>
                <a:cxn ang="0">
                  <a:pos x="0" y="144"/>
                </a:cxn>
                <a:cxn ang="0">
                  <a:pos x="1" y="118"/>
                </a:cxn>
                <a:cxn ang="0">
                  <a:pos x="6" y="94"/>
                </a:cxn>
                <a:cxn ang="0">
                  <a:pos x="13" y="70"/>
                </a:cxn>
                <a:cxn ang="0">
                  <a:pos x="23" y="50"/>
                </a:cxn>
                <a:cxn ang="0">
                  <a:pos x="37" y="33"/>
                </a:cxn>
                <a:cxn ang="0">
                  <a:pos x="54" y="18"/>
                </a:cxn>
                <a:cxn ang="0">
                  <a:pos x="75" y="7"/>
                </a:cxn>
                <a:cxn ang="0">
                  <a:pos x="99" y="1"/>
                </a:cxn>
                <a:cxn ang="0">
                  <a:pos x="127" y="0"/>
                </a:cxn>
              </a:cxnLst>
              <a:rect l="0" t="0" r="r" b="b"/>
              <a:pathLst>
                <a:path w="253" h="286">
                  <a:moveTo>
                    <a:pt x="127" y="0"/>
                  </a:moveTo>
                  <a:lnTo>
                    <a:pt x="156" y="3"/>
                  </a:lnTo>
                  <a:lnTo>
                    <a:pt x="182" y="11"/>
                  </a:lnTo>
                  <a:lnTo>
                    <a:pt x="202" y="22"/>
                  </a:lnTo>
                  <a:lnTo>
                    <a:pt x="218" y="35"/>
                  </a:lnTo>
                  <a:lnTo>
                    <a:pt x="231" y="52"/>
                  </a:lnTo>
                  <a:lnTo>
                    <a:pt x="241" y="72"/>
                  </a:lnTo>
                  <a:lnTo>
                    <a:pt x="248" y="94"/>
                  </a:lnTo>
                  <a:lnTo>
                    <a:pt x="252" y="118"/>
                  </a:lnTo>
                  <a:lnTo>
                    <a:pt x="253" y="144"/>
                  </a:lnTo>
                  <a:lnTo>
                    <a:pt x="250" y="176"/>
                  </a:lnTo>
                  <a:lnTo>
                    <a:pt x="240" y="207"/>
                  </a:lnTo>
                  <a:lnTo>
                    <a:pt x="225" y="233"/>
                  </a:lnTo>
                  <a:lnTo>
                    <a:pt x="206" y="255"/>
                  </a:lnTo>
                  <a:lnTo>
                    <a:pt x="183" y="272"/>
                  </a:lnTo>
                  <a:lnTo>
                    <a:pt x="156" y="283"/>
                  </a:lnTo>
                  <a:lnTo>
                    <a:pt x="127" y="286"/>
                  </a:lnTo>
                  <a:lnTo>
                    <a:pt x="98" y="283"/>
                  </a:lnTo>
                  <a:lnTo>
                    <a:pt x="71" y="272"/>
                  </a:lnTo>
                  <a:lnTo>
                    <a:pt x="47" y="255"/>
                  </a:lnTo>
                  <a:lnTo>
                    <a:pt x="28" y="233"/>
                  </a:lnTo>
                  <a:lnTo>
                    <a:pt x="13" y="207"/>
                  </a:lnTo>
                  <a:lnTo>
                    <a:pt x="3" y="176"/>
                  </a:lnTo>
                  <a:lnTo>
                    <a:pt x="0" y="144"/>
                  </a:lnTo>
                  <a:lnTo>
                    <a:pt x="1" y="118"/>
                  </a:lnTo>
                  <a:lnTo>
                    <a:pt x="6" y="94"/>
                  </a:lnTo>
                  <a:lnTo>
                    <a:pt x="13" y="70"/>
                  </a:lnTo>
                  <a:lnTo>
                    <a:pt x="23" y="50"/>
                  </a:lnTo>
                  <a:lnTo>
                    <a:pt x="37" y="33"/>
                  </a:lnTo>
                  <a:lnTo>
                    <a:pt x="54" y="18"/>
                  </a:lnTo>
                  <a:lnTo>
                    <a:pt x="75" y="7"/>
                  </a:lnTo>
                  <a:lnTo>
                    <a:pt x="99" y="1"/>
                  </a:lnTo>
                  <a:lnTo>
                    <a:pt x="1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/>
            <p:cNvSpPr>
              <a:spLocks/>
            </p:cNvSpPr>
            <p:nvPr/>
          </p:nvSpPr>
          <p:spPr bwMode="auto">
            <a:xfrm>
              <a:off x="7161213" y="2919413"/>
              <a:ext cx="334963" cy="379413"/>
            </a:xfrm>
            <a:custGeom>
              <a:avLst/>
              <a:gdLst/>
              <a:ahLst/>
              <a:cxnLst>
                <a:cxn ang="0">
                  <a:pos x="105" y="0"/>
                </a:cxn>
                <a:cxn ang="0">
                  <a:pos x="132" y="3"/>
                </a:cxn>
                <a:cxn ang="0">
                  <a:pos x="155" y="11"/>
                </a:cxn>
                <a:cxn ang="0">
                  <a:pos x="173" y="22"/>
                </a:cxn>
                <a:cxn ang="0">
                  <a:pos x="188" y="36"/>
                </a:cxn>
                <a:cxn ang="0">
                  <a:pos x="199" y="53"/>
                </a:cxn>
                <a:cxn ang="0">
                  <a:pos x="206" y="73"/>
                </a:cxn>
                <a:cxn ang="0">
                  <a:pos x="210" y="95"/>
                </a:cxn>
                <a:cxn ang="0">
                  <a:pos x="211" y="119"/>
                </a:cxn>
                <a:cxn ang="0">
                  <a:pos x="208" y="146"/>
                </a:cxn>
                <a:cxn ang="0">
                  <a:pos x="200" y="172"/>
                </a:cxn>
                <a:cxn ang="0">
                  <a:pos x="188" y="194"/>
                </a:cxn>
                <a:cxn ang="0">
                  <a:pos x="171" y="212"/>
                </a:cxn>
                <a:cxn ang="0">
                  <a:pos x="151" y="227"/>
                </a:cxn>
                <a:cxn ang="0">
                  <a:pos x="130" y="235"/>
                </a:cxn>
                <a:cxn ang="0">
                  <a:pos x="105" y="239"/>
                </a:cxn>
                <a:cxn ang="0">
                  <a:pos x="81" y="235"/>
                </a:cxn>
                <a:cxn ang="0">
                  <a:pos x="59" y="227"/>
                </a:cxn>
                <a:cxn ang="0">
                  <a:pos x="40" y="212"/>
                </a:cxn>
                <a:cxn ang="0">
                  <a:pos x="23" y="194"/>
                </a:cxn>
                <a:cxn ang="0">
                  <a:pos x="11" y="172"/>
                </a:cxn>
                <a:cxn ang="0">
                  <a:pos x="2" y="146"/>
                </a:cxn>
                <a:cxn ang="0">
                  <a:pos x="0" y="119"/>
                </a:cxn>
                <a:cxn ang="0">
                  <a:pos x="1" y="95"/>
                </a:cxn>
                <a:cxn ang="0">
                  <a:pos x="6" y="73"/>
                </a:cxn>
                <a:cxn ang="0">
                  <a:pos x="13" y="52"/>
                </a:cxn>
                <a:cxn ang="0">
                  <a:pos x="24" y="34"/>
                </a:cxn>
                <a:cxn ang="0">
                  <a:pos x="39" y="19"/>
                </a:cxn>
                <a:cxn ang="0">
                  <a:pos x="57" y="8"/>
                </a:cxn>
                <a:cxn ang="0">
                  <a:pos x="79" y="1"/>
                </a:cxn>
                <a:cxn ang="0">
                  <a:pos x="105" y="0"/>
                </a:cxn>
              </a:cxnLst>
              <a:rect l="0" t="0" r="r" b="b"/>
              <a:pathLst>
                <a:path w="211" h="239">
                  <a:moveTo>
                    <a:pt x="105" y="0"/>
                  </a:moveTo>
                  <a:lnTo>
                    <a:pt x="132" y="3"/>
                  </a:lnTo>
                  <a:lnTo>
                    <a:pt x="155" y="11"/>
                  </a:lnTo>
                  <a:lnTo>
                    <a:pt x="173" y="22"/>
                  </a:lnTo>
                  <a:lnTo>
                    <a:pt x="188" y="36"/>
                  </a:lnTo>
                  <a:lnTo>
                    <a:pt x="199" y="53"/>
                  </a:lnTo>
                  <a:lnTo>
                    <a:pt x="206" y="73"/>
                  </a:lnTo>
                  <a:lnTo>
                    <a:pt x="210" y="95"/>
                  </a:lnTo>
                  <a:lnTo>
                    <a:pt x="211" y="119"/>
                  </a:lnTo>
                  <a:lnTo>
                    <a:pt x="208" y="146"/>
                  </a:lnTo>
                  <a:lnTo>
                    <a:pt x="200" y="172"/>
                  </a:lnTo>
                  <a:lnTo>
                    <a:pt x="188" y="194"/>
                  </a:lnTo>
                  <a:lnTo>
                    <a:pt x="171" y="212"/>
                  </a:lnTo>
                  <a:lnTo>
                    <a:pt x="151" y="227"/>
                  </a:lnTo>
                  <a:lnTo>
                    <a:pt x="130" y="235"/>
                  </a:lnTo>
                  <a:lnTo>
                    <a:pt x="105" y="239"/>
                  </a:lnTo>
                  <a:lnTo>
                    <a:pt x="81" y="235"/>
                  </a:lnTo>
                  <a:lnTo>
                    <a:pt x="59" y="227"/>
                  </a:lnTo>
                  <a:lnTo>
                    <a:pt x="40" y="212"/>
                  </a:lnTo>
                  <a:lnTo>
                    <a:pt x="23" y="194"/>
                  </a:lnTo>
                  <a:lnTo>
                    <a:pt x="11" y="172"/>
                  </a:lnTo>
                  <a:lnTo>
                    <a:pt x="2" y="146"/>
                  </a:lnTo>
                  <a:lnTo>
                    <a:pt x="0" y="119"/>
                  </a:lnTo>
                  <a:lnTo>
                    <a:pt x="1" y="95"/>
                  </a:lnTo>
                  <a:lnTo>
                    <a:pt x="6" y="73"/>
                  </a:lnTo>
                  <a:lnTo>
                    <a:pt x="13" y="52"/>
                  </a:lnTo>
                  <a:lnTo>
                    <a:pt x="24" y="34"/>
                  </a:lnTo>
                  <a:lnTo>
                    <a:pt x="39" y="19"/>
                  </a:lnTo>
                  <a:lnTo>
                    <a:pt x="57" y="8"/>
                  </a:lnTo>
                  <a:lnTo>
                    <a:pt x="79" y="1"/>
                  </a:lnTo>
                  <a:lnTo>
                    <a:pt x="1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/>
            <p:cNvSpPr>
              <a:spLocks/>
            </p:cNvSpPr>
            <p:nvPr/>
          </p:nvSpPr>
          <p:spPr bwMode="auto">
            <a:xfrm>
              <a:off x="6173788" y="2919413"/>
              <a:ext cx="336550" cy="379413"/>
            </a:xfrm>
            <a:custGeom>
              <a:avLst/>
              <a:gdLst/>
              <a:ahLst/>
              <a:cxnLst>
                <a:cxn ang="0">
                  <a:pos x="105" y="0"/>
                </a:cxn>
                <a:cxn ang="0">
                  <a:pos x="133" y="3"/>
                </a:cxn>
                <a:cxn ang="0">
                  <a:pos x="156" y="11"/>
                </a:cxn>
                <a:cxn ang="0">
                  <a:pos x="174" y="22"/>
                </a:cxn>
                <a:cxn ang="0">
                  <a:pos x="189" y="36"/>
                </a:cxn>
                <a:cxn ang="0">
                  <a:pos x="200" y="53"/>
                </a:cxn>
                <a:cxn ang="0">
                  <a:pos x="207" y="73"/>
                </a:cxn>
                <a:cxn ang="0">
                  <a:pos x="211" y="95"/>
                </a:cxn>
                <a:cxn ang="0">
                  <a:pos x="212" y="119"/>
                </a:cxn>
                <a:cxn ang="0">
                  <a:pos x="210" y="146"/>
                </a:cxn>
                <a:cxn ang="0">
                  <a:pos x="201" y="172"/>
                </a:cxn>
                <a:cxn ang="0">
                  <a:pos x="189" y="194"/>
                </a:cxn>
                <a:cxn ang="0">
                  <a:pos x="172" y="212"/>
                </a:cxn>
                <a:cxn ang="0">
                  <a:pos x="153" y="227"/>
                </a:cxn>
                <a:cxn ang="0">
                  <a:pos x="129" y="235"/>
                </a:cxn>
                <a:cxn ang="0">
                  <a:pos x="105" y="239"/>
                </a:cxn>
                <a:cxn ang="0">
                  <a:pos x="81" y="235"/>
                </a:cxn>
                <a:cxn ang="0">
                  <a:pos x="59" y="227"/>
                </a:cxn>
                <a:cxn ang="0">
                  <a:pos x="40" y="212"/>
                </a:cxn>
                <a:cxn ang="0">
                  <a:pos x="23" y="194"/>
                </a:cxn>
                <a:cxn ang="0">
                  <a:pos x="11" y="172"/>
                </a:cxn>
                <a:cxn ang="0">
                  <a:pos x="2" y="146"/>
                </a:cxn>
                <a:cxn ang="0">
                  <a:pos x="0" y="119"/>
                </a:cxn>
                <a:cxn ang="0">
                  <a:pos x="1" y="95"/>
                </a:cxn>
                <a:cxn ang="0">
                  <a:pos x="6" y="73"/>
                </a:cxn>
                <a:cxn ang="0">
                  <a:pos x="13" y="52"/>
                </a:cxn>
                <a:cxn ang="0">
                  <a:pos x="25" y="34"/>
                </a:cxn>
                <a:cxn ang="0">
                  <a:pos x="40" y="19"/>
                </a:cxn>
                <a:cxn ang="0">
                  <a:pos x="58" y="8"/>
                </a:cxn>
                <a:cxn ang="0">
                  <a:pos x="80" y="1"/>
                </a:cxn>
                <a:cxn ang="0">
                  <a:pos x="105" y="0"/>
                </a:cxn>
              </a:cxnLst>
              <a:rect l="0" t="0" r="r" b="b"/>
              <a:pathLst>
                <a:path w="212" h="239">
                  <a:moveTo>
                    <a:pt x="105" y="0"/>
                  </a:moveTo>
                  <a:lnTo>
                    <a:pt x="133" y="3"/>
                  </a:lnTo>
                  <a:lnTo>
                    <a:pt x="156" y="11"/>
                  </a:lnTo>
                  <a:lnTo>
                    <a:pt x="174" y="22"/>
                  </a:lnTo>
                  <a:lnTo>
                    <a:pt x="189" y="36"/>
                  </a:lnTo>
                  <a:lnTo>
                    <a:pt x="200" y="53"/>
                  </a:lnTo>
                  <a:lnTo>
                    <a:pt x="207" y="73"/>
                  </a:lnTo>
                  <a:lnTo>
                    <a:pt x="211" y="95"/>
                  </a:lnTo>
                  <a:lnTo>
                    <a:pt x="212" y="119"/>
                  </a:lnTo>
                  <a:lnTo>
                    <a:pt x="210" y="146"/>
                  </a:lnTo>
                  <a:lnTo>
                    <a:pt x="201" y="172"/>
                  </a:lnTo>
                  <a:lnTo>
                    <a:pt x="189" y="194"/>
                  </a:lnTo>
                  <a:lnTo>
                    <a:pt x="172" y="212"/>
                  </a:lnTo>
                  <a:lnTo>
                    <a:pt x="153" y="227"/>
                  </a:lnTo>
                  <a:lnTo>
                    <a:pt x="129" y="235"/>
                  </a:lnTo>
                  <a:lnTo>
                    <a:pt x="105" y="239"/>
                  </a:lnTo>
                  <a:lnTo>
                    <a:pt x="81" y="235"/>
                  </a:lnTo>
                  <a:lnTo>
                    <a:pt x="59" y="227"/>
                  </a:lnTo>
                  <a:lnTo>
                    <a:pt x="40" y="212"/>
                  </a:lnTo>
                  <a:lnTo>
                    <a:pt x="23" y="194"/>
                  </a:lnTo>
                  <a:lnTo>
                    <a:pt x="11" y="172"/>
                  </a:lnTo>
                  <a:lnTo>
                    <a:pt x="2" y="146"/>
                  </a:lnTo>
                  <a:lnTo>
                    <a:pt x="0" y="119"/>
                  </a:lnTo>
                  <a:lnTo>
                    <a:pt x="1" y="95"/>
                  </a:lnTo>
                  <a:lnTo>
                    <a:pt x="6" y="73"/>
                  </a:lnTo>
                  <a:lnTo>
                    <a:pt x="13" y="52"/>
                  </a:lnTo>
                  <a:lnTo>
                    <a:pt x="25" y="34"/>
                  </a:lnTo>
                  <a:lnTo>
                    <a:pt x="40" y="19"/>
                  </a:lnTo>
                  <a:lnTo>
                    <a:pt x="58" y="8"/>
                  </a:lnTo>
                  <a:lnTo>
                    <a:pt x="80" y="1"/>
                  </a:lnTo>
                  <a:lnTo>
                    <a:pt x="1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/>
            <p:cNvSpPr>
              <a:spLocks/>
            </p:cNvSpPr>
            <p:nvPr/>
          </p:nvSpPr>
          <p:spPr bwMode="auto">
            <a:xfrm>
              <a:off x="5961063" y="3308351"/>
              <a:ext cx="674688" cy="355600"/>
            </a:xfrm>
            <a:custGeom>
              <a:avLst/>
              <a:gdLst/>
              <a:ahLst/>
              <a:cxnLst>
                <a:cxn ang="0">
                  <a:pos x="319" y="0"/>
                </a:cxn>
                <a:cxn ang="0">
                  <a:pos x="348" y="7"/>
                </a:cxn>
                <a:cxn ang="0">
                  <a:pos x="373" y="17"/>
                </a:cxn>
                <a:cxn ang="0">
                  <a:pos x="391" y="27"/>
                </a:cxn>
                <a:cxn ang="0">
                  <a:pos x="404" y="36"/>
                </a:cxn>
                <a:cxn ang="0">
                  <a:pos x="414" y="45"/>
                </a:cxn>
                <a:cxn ang="0">
                  <a:pos x="420" y="52"/>
                </a:cxn>
                <a:cxn ang="0">
                  <a:pos x="424" y="58"/>
                </a:cxn>
                <a:cxn ang="0">
                  <a:pos x="425" y="60"/>
                </a:cxn>
                <a:cxn ang="0">
                  <a:pos x="393" y="68"/>
                </a:cxn>
                <a:cxn ang="0">
                  <a:pos x="364" y="80"/>
                </a:cxn>
                <a:cxn ang="0">
                  <a:pos x="340" y="96"/>
                </a:cxn>
                <a:cxn ang="0">
                  <a:pos x="318" y="113"/>
                </a:cxn>
                <a:cxn ang="0">
                  <a:pos x="300" y="133"/>
                </a:cxn>
                <a:cxn ang="0">
                  <a:pos x="285" y="151"/>
                </a:cxn>
                <a:cxn ang="0">
                  <a:pos x="273" y="171"/>
                </a:cxn>
                <a:cxn ang="0">
                  <a:pos x="263" y="188"/>
                </a:cxn>
                <a:cxn ang="0">
                  <a:pos x="256" y="202"/>
                </a:cxn>
                <a:cxn ang="0">
                  <a:pos x="251" y="213"/>
                </a:cxn>
                <a:cxn ang="0">
                  <a:pos x="249" y="222"/>
                </a:cxn>
                <a:cxn ang="0">
                  <a:pos x="248" y="224"/>
                </a:cxn>
                <a:cxn ang="0">
                  <a:pos x="158" y="224"/>
                </a:cxn>
                <a:cxn ang="0">
                  <a:pos x="123" y="222"/>
                </a:cxn>
                <a:cxn ang="0">
                  <a:pos x="92" y="218"/>
                </a:cxn>
                <a:cxn ang="0">
                  <a:pos x="67" y="214"/>
                </a:cxn>
                <a:cxn ang="0">
                  <a:pos x="48" y="211"/>
                </a:cxn>
                <a:cxn ang="0">
                  <a:pos x="31" y="207"/>
                </a:cxn>
                <a:cxn ang="0">
                  <a:pos x="19" y="202"/>
                </a:cxn>
                <a:cxn ang="0">
                  <a:pos x="10" y="199"/>
                </a:cxn>
                <a:cxn ang="0">
                  <a:pos x="4" y="196"/>
                </a:cxn>
                <a:cxn ang="0">
                  <a:pos x="2" y="195"/>
                </a:cxn>
                <a:cxn ang="0">
                  <a:pos x="0" y="194"/>
                </a:cxn>
                <a:cxn ang="0">
                  <a:pos x="4" y="160"/>
                </a:cxn>
                <a:cxn ang="0">
                  <a:pos x="11" y="129"/>
                </a:cxn>
                <a:cxn ang="0">
                  <a:pos x="22" y="103"/>
                </a:cxn>
                <a:cxn ang="0">
                  <a:pos x="35" y="80"/>
                </a:cxn>
                <a:cxn ang="0">
                  <a:pos x="51" y="62"/>
                </a:cxn>
                <a:cxn ang="0">
                  <a:pos x="67" y="46"/>
                </a:cxn>
                <a:cxn ang="0">
                  <a:pos x="83" y="34"/>
                </a:cxn>
                <a:cxn ang="0">
                  <a:pos x="101" y="24"/>
                </a:cxn>
                <a:cxn ang="0">
                  <a:pos x="116" y="17"/>
                </a:cxn>
                <a:cxn ang="0">
                  <a:pos x="129" y="12"/>
                </a:cxn>
                <a:cxn ang="0">
                  <a:pos x="139" y="8"/>
                </a:cxn>
                <a:cxn ang="0">
                  <a:pos x="146" y="6"/>
                </a:cxn>
                <a:cxn ang="0">
                  <a:pos x="148" y="6"/>
                </a:cxn>
                <a:cxn ang="0">
                  <a:pos x="176" y="22"/>
                </a:cxn>
                <a:cxn ang="0">
                  <a:pos x="202" y="32"/>
                </a:cxn>
                <a:cxn ang="0">
                  <a:pos x="225" y="35"/>
                </a:cxn>
                <a:cxn ang="0">
                  <a:pos x="245" y="35"/>
                </a:cxn>
                <a:cxn ang="0">
                  <a:pos x="265" y="32"/>
                </a:cxn>
                <a:cxn ang="0">
                  <a:pos x="280" y="27"/>
                </a:cxn>
                <a:cxn ang="0">
                  <a:pos x="294" y="19"/>
                </a:cxn>
                <a:cxn ang="0">
                  <a:pos x="305" y="12"/>
                </a:cxn>
                <a:cxn ang="0">
                  <a:pos x="313" y="6"/>
                </a:cxn>
                <a:cxn ang="0">
                  <a:pos x="319" y="0"/>
                </a:cxn>
              </a:cxnLst>
              <a:rect l="0" t="0" r="r" b="b"/>
              <a:pathLst>
                <a:path w="425" h="224">
                  <a:moveTo>
                    <a:pt x="319" y="0"/>
                  </a:moveTo>
                  <a:lnTo>
                    <a:pt x="348" y="7"/>
                  </a:lnTo>
                  <a:lnTo>
                    <a:pt x="373" y="17"/>
                  </a:lnTo>
                  <a:lnTo>
                    <a:pt x="391" y="27"/>
                  </a:lnTo>
                  <a:lnTo>
                    <a:pt x="404" y="36"/>
                  </a:lnTo>
                  <a:lnTo>
                    <a:pt x="414" y="45"/>
                  </a:lnTo>
                  <a:lnTo>
                    <a:pt x="420" y="52"/>
                  </a:lnTo>
                  <a:lnTo>
                    <a:pt x="424" y="58"/>
                  </a:lnTo>
                  <a:lnTo>
                    <a:pt x="425" y="60"/>
                  </a:lnTo>
                  <a:lnTo>
                    <a:pt x="393" y="68"/>
                  </a:lnTo>
                  <a:lnTo>
                    <a:pt x="364" y="80"/>
                  </a:lnTo>
                  <a:lnTo>
                    <a:pt x="340" y="96"/>
                  </a:lnTo>
                  <a:lnTo>
                    <a:pt x="318" y="113"/>
                  </a:lnTo>
                  <a:lnTo>
                    <a:pt x="300" y="133"/>
                  </a:lnTo>
                  <a:lnTo>
                    <a:pt x="285" y="151"/>
                  </a:lnTo>
                  <a:lnTo>
                    <a:pt x="273" y="171"/>
                  </a:lnTo>
                  <a:lnTo>
                    <a:pt x="263" y="188"/>
                  </a:lnTo>
                  <a:lnTo>
                    <a:pt x="256" y="202"/>
                  </a:lnTo>
                  <a:lnTo>
                    <a:pt x="251" y="213"/>
                  </a:lnTo>
                  <a:lnTo>
                    <a:pt x="249" y="222"/>
                  </a:lnTo>
                  <a:lnTo>
                    <a:pt x="248" y="224"/>
                  </a:lnTo>
                  <a:lnTo>
                    <a:pt x="158" y="224"/>
                  </a:lnTo>
                  <a:lnTo>
                    <a:pt x="123" y="222"/>
                  </a:lnTo>
                  <a:lnTo>
                    <a:pt x="92" y="218"/>
                  </a:lnTo>
                  <a:lnTo>
                    <a:pt x="67" y="214"/>
                  </a:lnTo>
                  <a:lnTo>
                    <a:pt x="48" y="211"/>
                  </a:lnTo>
                  <a:lnTo>
                    <a:pt x="31" y="207"/>
                  </a:lnTo>
                  <a:lnTo>
                    <a:pt x="19" y="202"/>
                  </a:lnTo>
                  <a:lnTo>
                    <a:pt x="10" y="199"/>
                  </a:lnTo>
                  <a:lnTo>
                    <a:pt x="4" y="196"/>
                  </a:lnTo>
                  <a:lnTo>
                    <a:pt x="2" y="195"/>
                  </a:lnTo>
                  <a:lnTo>
                    <a:pt x="0" y="194"/>
                  </a:lnTo>
                  <a:lnTo>
                    <a:pt x="4" y="160"/>
                  </a:lnTo>
                  <a:lnTo>
                    <a:pt x="11" y="129"/>
                  </a:lnTo>
                  <a:lnTo>
                    <a:pt x="22" y="103"/>
                  </a:lnTo>
                  <a:lnTo>
                    <a:pt x="35" y="80"/>
                  </a:lnTo>
                  <a:lnTo>
                    <a:pt x="51" y="62"/>
                  </a:lnTo>
                  <a:lnTo>
                    <a:pt x="67" y="46"/>
                  </a:lnTo>
                  <a:lnTo>
                    <a:pt x="83" y="34"/>
                  </a:lnTo>
                  <a:lnTo>
                    <a:pt x="101" y="24"/>
                  </a:lnTo>
                  <a:lnTo>
                    <a:pt x="116" y="17"/>
                  </a:lnTo>
                  <a:lnTo>
                    <a:pt x="129" y="12"/>
                  </a:lnTo>
                  <a:lnTo>
                    <a:pt x="139" y="8"/>
                  </a:lnTo>
                  <a:lnTo>
                    <a:pt x="146" y="6"/>
                  </a:lnTo>
                  <a:lnTo>
                    <a:pt x="148" y="6"/>
                  </a:lnTo>
                  <a:lnTo>
                    <a:pt x="176" y="22"/>
                  </a:lnTo>
                  <a:lnTo>
                    <a:pt x="202" y="32"/>
                  </a:lnTo>
                  <a:lnTo>
                    <a:pt x="225" y="35"/>
                  </a:lnTo>
                  <a:lnTo>
                    <a:pt x="245" y="35"/>
                  </a:lnTo>
                  <a:lnTo>
                    <a:pt x="265" y="32"/>
                  </a:lnTo>
                  <a:lnTo>
                    <a:pt x="280" y="27"/>
                  </a:lnTo>
                  <a:lnTo>
                    <a:pt x="294" y="19"/>
                  </a:lnTo>
                  <a:lnTo>
                    <a:pt x="305" y="12"/>
                  </a:lnTo>
                  <a:lnTo>
                    <a:pt x="313" y="6"/>
                  </a:lnTo>
                  <a:lnTo>
                    <a:pt x="3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/>
            <p:cNvSpPr>
              <a:spLocks/>
            </p:cNvSpPr>
            <p:nvPr/>
          </p:nvSpPr>
          <p:spPr bwMode="auto">
            <a:xfrm>
              <a:off x="6383338" y="3449638"/>
              <a:ext cx="900113" cy="436563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411" y="7"/>
                </a:cxn>
                <a:cxn ang="0">
                  <a:pos x="441" y="19"/>
                </a:cxn>
                <a:cxn ang="0">
                  <a:pos x="467" y="34"/>
                </a:cxn>
                <a:cxn ang="0">
                  <a:pos x="490" y="51"/>
                </a:cxn>
                <a:cxn ang="0">
                  <a:pos x="508" y="71"/>
                </a:cxn>
                <a:cxn ang="0">
                  <a:pos x="523" y="91"/>
                </a:cxn>
                <a:cxn ang="0">
                  <a:pos x="536" y="112"/>
                </a:cxn>
                <a:cxn ang="0">
                  <a:pos x="546" y="134"/>
                </a:cxn>
                <a:cxn ang="0">
                  <a:pos x="553" y="155"/>
                </a:cxn>
                <a:cxn ang="0">
                  <a:pos x="559" y="174"/>
                </a:cxn>
                <a:cxn ang="0">
                  <a:pos x="563" y="191"/>
                </a:cxn>
                <a:cxn ang="0">
                  <a:pos x="565" y="206"/>
                </a:cxn>
                <a:cxn ang="0">
                  <a:pos x="566" y="217"/>
                </a:cxn>
                <a:cxn ang="0">
                  <a:pos x="567" y="224"/>
                </a:cxn>
                <a:cxn ang="0">
                  <a:pos x="567" y="227"/>
                </a:cxn>
                <a:cxn ang="0">
                  <a:pos x="502" y="246"/>
                </a:cxn>
                <a:cxn ang="0">
                  <a:pos x="439" y="260"/>
                </a:cxn>
                <a:cxn ang="0">
                  <a:pos x="380" y="269"/>
                </a:cxn>
                <a:cxn ang="0">
                  <a:pos x="324" y="274"/>
                </a:cxn>
                <a:cxn ang="0">
                  <a:pos x="272" y="275"/>
                </a:cxn>
                <a:cxn ang="0">
                  <a:pos x="223" y="274"/>
                </a:cxn>
                <a:cxn ang="0">
                  <a:pos x="178" y="269"/>
                </a:cxn>
                <a:cxn ang="0">
                  <a:pos x="138" y="264"/>
                </a:cxn>
                <a:cxn ang="0">
                  <a:pos x="103" y="257"/>
                </a:cxn>
                <a:cxn ang="0">
                  <a:pos x="73" y="250"/>
                </a:cxn>
                <a:cxn ang="0">
                  <a:pos x="47" y="242"/>
                </a:cxn>
                <a:cxn ang="0">
                  <a:pos x="27" y="235"/>
                </a:cxn>
                <a:cxn ang="0">
                  <a:pos x="12" y="229"/>
                </a:cxn>
                <a:cxn ang="0">
                  <a:pos x="4" y="225"/>
                </a:cxn>
                <a:cxn ang="0">
                  <a:pos x="0" y="224"/>
                </a:cxn>
                <a:cxn ang="0">
                  <a:pos x="2" y="188"/>
                </a:cxn>
                <a:cxn ang="0">
                  <a:pos x="8" y="155"/>
                </a:cxn>
                <a:cxn ang="0">
                  <a:pos x="19" y="127"/>
                </a:cxn>
                <a:cxn ang="0">
                  <a:pos x="31" y="101"/>
                </a:cxn>
                <a:cxn ang="0">
                  <a:pos x="47" y="80"/>
                </a:cxn>
                <a:cxn ang="0">
                  <a:pos x="63" y="62"/>
                </a:cxn>
                <a:cxn ang="0">
                  <a:pos x="81" y="46"/>
                </a:cxn>
                <a:cxn ang="0">
                  <a:pos x="98" y="34"/>
                </a:cxn>
                <a:cxn ang="0">
                  <a:pos x="116" y="24"/>
                </a:cxn>
                <a:cxn ang="0">
                  <a:pos x="132" y="17"/>
                </a:cxn>
                <a:cxn ang="0">
                  <a:pos x="147" y="11"/>
                </a:cxn>
                <a:cxn ang="0">
                  <a:pos x="160" y="7"/>
                </a:cxn>
                <a:cxn ang="0">
                  <a:pos x="170" y="4"/>
                </a:cxn>
                <a:cxn ang="0">
                  <a:pos x="176" y="2"/>
                </a:cxn>
                <a:cxn ang="0">
                  <a:pos x="178" y="2"/>
                </a:cxn>
                <a:cxn ang="0">
                  <a:pos x="207" y="21"/>
                </a:cxn>
                <a:cxn ang="0">
                  <a:pos x="236" y="32"/>
                </a:cxn>
                <a:cxn ang="0">
                  <a:pos x="262" y="36"/>
                </a:cxn>
                <a:cxn ang="0">
                  <a:pos x="286" y="38"/>
                </a:cxn>
                <a:cxn ang="0">
                  <a:pos x="309" y="34"/>
                </a:cxn>
                <a:cxn ang="0">
                  <a:pos x="329" y="28"/>
                </a:cxn>
                <a:cxn ang="0">
                  <a:pos x="346" y="21"/>
                </a:cxn>
                <a:cxn ang="0">
                  <a:pos x="359" y="13"/>
                </a:cxn>
                <a:cxn ang="0">
                  <a:pos x="369" y="7"/>
                </a:cxn>
                <a:cxn ang="0">
                  <a:pos x="375" y="2"/>
                </a:cxn>
                <a:cxn ang="0">
                  <a:pos x="377" y="0"/>
                </a:cxn>
              </a:cxnLst>
              <a:rect l="0" t="0" r="r" b="b"/>
              <a:pathLst>
                <a:path w="567" h="275">
                  <a:moveTo>
                    <a:pt x="377" y="0"/>
                  </a:moveTo>
                  <a:lnTo>
                    <a:pt x="411" y="7"/>
                  </a:lnTo>
                  <a:lnTo>
                    <a:pt x="441" y="19"/>
                  </a:lnTo>
                  <a:lnTo>
                    <a:pt x="467" y="34"/>
                  </a:lnTo>
                  <a:lnTo>
                    <a:pt x="490" y="51"/>
                  </a:lnTo>
                  <a:lnTo>
                    <a:pt x="508" y="71"/>
                  </a:lnTo>
                  <a:lnTo>
                    <a:pt x="523" y="91"/>
                  </a:lnTo>
                  <a:lnTo>
                    <a:pt x="536" y="112"/>
                  </a:lnTo>
                  <a:lnTo>
                    <a:pt x="546" y="134"/>
                  </a:lnTo>
                  <a:lnTo>
                    <a:pt x="553" y="155"/>
                  </a:lnTo>
                  <a:lnTo>
                    <a:pt x="559" y="174"/>
                  </a:lnTo>
                  <a:lnTo>
                    <a:pt x="563" y="191"/>
                  </a:lnTo>
                  <a:lnTo>
                    <a:pt x="565" y="206"/>
                  </a:lnTo>
                  <a:lnTo>
                    <a:pt x="566" y="217"/>
                  </a:lnTo>
                  <a:lnTo>
                    <a:pt x="567" y="224"/>
                  </a:lnTo>
                  <a:lnTo>
                    <a:pt x="567" y="227"/>
                  </a:lnTo>
                  <a:lnTo>
                    <a:pt x="502" y="246"/>
                  </a:lnTo>
                  <a:lnTo>
                    <a:pt x="439" y="260"/>
                  </a:lnTo>
                  <a:lnTo>
                    <a:pt x="380" y="269"/>
                  </a:lnTo>
                  <a:lnTo>
                    <a:pt x="324" y="274"/>
                  </a:lnTo>
                  <a:lnTo>
                    <a:pt x="272" y="275"/>
                  </a:lnTo>
                  <a:lnTo>
                    <a:pt x="223" y="274"/>
                  </a:lnTo>
                  <a:lnTo>
                    <a:pt x="178" y="269"/>
                  </a:lnTo>
                  <a:lnTo>
                    <a:pt x="138" y="264"/>
                  </a:lnTo>
                  <a:lnTo>
                    <a:pt x="103" y="257"/>
                  </a:lnTo>
                  <a:lnTo>
                    <a:pt x="73" y="250"/>
                  </a:lnTo>
                  <a:lnTo>
                    <a:pt x="47" y="242"/>
                  </a:lnTo>
                  <a:lnTo>
                    <a:pt x="27" y="235"/>
                  </a:lnTo>
                  <a:lnTo>
                    <a:pt x="12" y="229"/>
                  </a:lnTo>
                  <a:lnTo>
                    <a:pt x="4" y="225"/>
                  </a:lnTo>
                  <a:lnTo>
                    <a:pt x="0" y="224"/>
                  </a:lnTo>
                  <a:lnTo>
                    <a:pt x="2" y="188"/>
                  </a:lnTo>
                  <a:lnTo>
                    <a:pt x="8" y="155"/>
                  </a:lnTo>
                  <a:lnTo>
                    <a:pt x="19" y="127"/>
                  </a:lnTo>
                  <a:lnTo>
                    <a:pt x="31" y="101"/>
                  </a:lnTo>
                  <a:lnTo>
                    <a:pt x="47" y="80"/>
                  </a:lnTo>
                  <a:lnTo>
                    <a:pt x="63" y="62"/>
                  </a:lnTo>
                  <a:lnTo>
                    <a:pt x="81" y="46"/>
                  </a:lnTo>
                  <a:lnTo>
                    <a:pt x="98" y="34"/>
                  </a:lnTo>
                  <a:lnTo>
                    <a:pt x="116" y="24"/>
                  </a:lnTo>
                  <a:lnTo>
                    <a:pt x="132" y="17"/>
                  </a:lnTo>
                  <a:lnTo>
                    <a:pt x="147" y="11"/>
                  </a:lnTo>
                  <a:lnTo>
                    <a:pt x="160" y="7"/>
                  </a:lnTo>
                  <a:lnTo>
                    <a:pt x="170" y="4"/>
                  </a:lnTo>
                  <a:lnTo>
                    <a:pt x="176" y="2"/>
                  </a:lnTo>
                  <a:lnTo>
                    <a:pt x="178" y="2"/>
                  </a:lnTo>
                  <a:lnTo>
                    <a:pt x="207" y="21"/>
                  </a:lnTo>
                  <a:lnTo>
                    <a:pt x="236" y="32"/>
                  </a:lnTo>
                  <a:lnTo>
                    <a:pt x="262" y="36"/>
                  </a:lnTo>
                  <a:lnTo>
                    <a:pt x="286" y="38"/>
                  </a:lnTo>
                  <a:lnTo>
                    <a:pt x="309" y="34"/>
                  </a:lnTo>
                  <a:lnTo>
                    <a:pt x="329" y="28"/>
                  </a:lnTo>
                  <a:lnTo>
                    <a:pt x="346" y="21"/>
                  </a:lnTo>
                  <a:lnTo>
                    <a:pt x="359" y="13"/>
                  </a:lnTo>
                  <a:lnTo>
                    <a:pt x="369" y="7"/>
                  </a:lnTo>
                  <a:lnTo>
                    <a:pt x="375" y="2"/>
                  </a:lnTo>
                  <a:lnTo>
                    <a:pt x="3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/>
            <p:cNvSpPr>
              <a:spLocks/>
            </p:cNvSpPr>
            <p:nvPr/>
          </p:nvSpPr>
          <p:spPr bwMode="auto">
            <a:xfrm>
              <a:off x="7038975" y="3311526"/>
              <a:ext cx="666750" cy="354013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117" y="17"/>
                </a:cxn>
                <a:cxn ang="0">
                  <a:pos x="142" y="27"/>
                </a:cxn>
                <a:cxn ang="0">
                  <a:pos x="165" y="32"/>
                </a:cxn>
                <a:cxn ang="0">
                  <a:pos x="188" y="33"/>
                </a:cxn>
                <a:cxn ang="0">
                  <a:pos x="208" y="31"/>
                </a:cxn>
                <a:cxn ang="0">
                  <a:pos x="226" y="26"/>
                </a:cxn>
                <a:cxn ang="0">
                  <a:pos x="253" y="12"/>
                </a:cxn>
                <a:cxn ang="0">
                  <a:pos x="262" y="6"/>
                </a:cxn>
                <a:cxn ang="0">
                  <a:pos x="267" y="2"/>
                </a:cxn>
                <a:cxn ang="0">
                  <a:pos x="270" y="0"/>
                </a:cxn>
                <a:cxn ang="0">
                  <a:pos x="301" y="10"/>
                </a:cxn>
                <a:cxn ang="0">
                  <a:pos x="329" y="23"/>
                </a:cxn>
                <a:cxn ang="0">
                  <a:pos x="351" y="38"/>
                </a:cxn>
                <a:cxn ang="0">
                  <a:pos x="370" y="55"/>
                </a:cxn>
                <a:cxn ang="0">
                  <a:pos x="385" y="72"/>
                </a:cxn>
                <a:cxn ang="0">
                  <a:pos x="397" y="92"/>
                </a:cxn>
                <a:cxn ang="0">
                  <a:pos x="406" y="110"/>
                </a:cxn>
                <a:cxn ang="0">
                  <a:pos x="412" y="127"/>
                </a:cxn>
                <a:cxn ang="0">
                  <a:pos x="416" y="144"/>
                </a:cxn>
                <a:cxn ang="0">
                  <a:pos x="419" y="159"/>
                </a:cxn>
                <a:cxn ang="0">
                  <a:pos x="420" y="171"/>
                </a:cxn>
                <a:cxn ang="0">
                  <a:pos x="420" y="189"/>
                </a:cxn>
                <a:cxn ang="0">
                  <a:pos x="393" y="200"/>
                </a:cxn>
                <a:cxn ang="0">
                  <a:pos x="365" y="209"/>
                </a:cxn>
                <a:cxn ang="0">
                  <a:pos x="335" y="215"/>
                </a:cxn>
                <a:cxn ang="0">
                  <a:pos x="305" y="220"/>
                </a:cxn>
                <a:cxn ang="0">
                  <a:pos x="276" y="222"/>
                </a:cxn>
                <a:cxn ang="0">
                  <a:pos x="248" y="223"/>
                </a:cxn>
                <a:cxn ang="0">
                  <a:pos x="224" y="223"/>
                </a:cxn>
                <a:cxn ang="0">
                  <a:pos x="202" y="222"/>
                </a:cxn>
                <a:cxn ang="0">
                  <a:pos x="186" y="222"/>
                </a:cxn>
                <a:cxn ang="0">
                  <a:pos x="175" y="221"/>
                </a:cxn>
                <a:cxn ang="0">
                  <a:pos x="171" y="221"/>
                </a:cxn>
                <a:cxn ang="0">
                  <a:pos x="156" y="184"/>
                </a:cxn>
                <a:cxn ang="0">
                  <a:pos x="137" y="154"/>
                </a:cxn>
                <a:cxn ang="0">
                  <a:pos x="117" y="128"/>
                </a:cxn>
                <a:cxn ang="0">
                  <a:pos x="96" y="108"/>
                </a:cxn>
                <a:cxn ang="0">
                  <a:pos x="76" y="91"/>
                </a:cxn>
                <a:cxn ang="0">
                  <a:pos x="56" y="78"/>
                </a:cxn>
                <a:cxn ang="0">
                  <a:pos x="38" y="70"/>
                </a:cxn>
                <a:cxn ang="0">
                  <a:pos x="23" y="64"/>
                </a:cxn>
                <a:cxn ang="0">
                  <a:pos x="11" y="60"/>
                </a:cxn>
                <a:cxn ang="0">
                  <a:pos x="3" y="58"/>
                </a:cxn>
                <a:cxn ang="0">
                  <a:pos x="0" y="58"/>
                </a:cxn>
                <a:cxn ang="0">
                  <a:pos x="15" y="39"/>
                </a:cxn>
                <a:cxn ang="0">
                  <a:pos x="32" y="26"/>
                </a:cxn>
                <a:cxn ang="0">
                  <a:pos x="49" y="16"/>
                </a:cxn>
                <a:cxn ang="0">
                  <a:pos x="65" y="9"/>
                </a:cxn>
                <a:cxn ang="0">
                  <a:pos x="79" y="4"/>
                </a:cxn>
                <a:cxn ang="0">
                  <a:pos x="88" y="2"/>
                </a:cxn>
                <a:cxn ang="0">
                  <a:pos x="91" y="0"/>
                </a:cxn>
              </a:cxnLst>
              <a:rect l="0" t="0" r="r" b="b"/>
              <a:pathLst>
                <a:path w="420" h="223">
                  <a:moveTo>
                    <a:pt x="91" y="0"/>
                  </a:moveTo>
                  <a:lnTo>
                    <a:pt x="117" y="17"/>
                  </a:lnTo>
                  <a:lnTo>
                    <a:pt x="142" y="27"/>
                  </a:lnTo>
                  <a:lnTo>
                    <a:pt x="165" y="32"/>
                  </a:lnTo>
                  <a:lnTo>
                    <a:pt x="188" y="33"/>
                  </a:lnTo>
                  <a:lnTo>
                    <a:pt x="208" y="31"/>
                  </a:lnTo>
                  <a:lnTo>
                    <a:pt x="226" y="26"/>
                  </a:lnTo>
                  <a:lnTo>
                    <a:pt x="253" y="12"/>
                  </a:lnTo>
                  <a:lnTo>
                    <a:pt x="262" y="6"/>
                  </a:lnTo>
                  <a:lnTo>
                    <a:pt x="267" y="2"/>
                  </a:lnTo>
                  <a:lnTo>
                    <a:pt x="270" y="0"/>
                  </a:lnTo>
                  <a:lnTo>
                    <a:pt x="301" y="10"/>
                  </a:lnTo>
                  <a:lnTo>
                    <a:pt x="329" y="23"/>
                  </a:lnTo>
                  <a:lnTo>
                    <a:pt x="351" y="38"/>
                  </a:lnTo>
                  <a:lnTo>
                    <a:pt x="370" y="55"/>
                  </a:lnTo>
                  <a:lnTo>
                    <a:pt x="385" y="72"/>
                  </a:lnTo>
                  <a:lnTo>
                    <a:pt x="397" y="92"/>
                  </a:lnTo>
                  <a:lnTo>
                    <a:pt x="406" y="110"/>
                  </a:lnTo>
                  <a:lnTo>
                    <a:pt x="412" y="127"/>
                  </a:lnTo>
                  <a:lnTo>
                    <a:pt x="416" y="144"/>
                  </a:lnTo>
                  <a:lnTo>
                    <a:pt x="419" y="159"/>
                  </a:lnTo>
                  <a:lnTo>
                    <a:pt x="420" y="171"/>
                  </a:lnTo>
                  <a:lnTo>
                    <a:pt x="420" y="189"/>
                  </a:lnTo>
                  <a:lnTo>
                    <a:pt x="393" y="200"/>
                  </a:lnTo>
                  <a:lnTo>
                    <a:pt x="365" y="209"/>
                  </a:lnTo>
                  <a:lnTo>
                    <a:pt x="335" y="215"/>
                  </a:lnTo>
                  <a:lnTo>
                    <a:pt x="305" y="220"/>
                  </a:lnTo>
                  <a:lnTo>
                    <a:pt x="276" y="222"/>
                  </a:lnTo>
                  <a:lnTo>
                    <a:pt x="248" y="223"/>
                  </a:lnTo>
                  <a:lnTo>
                    <a:pt x="224" y="223"/>
                  </a:lnTo>
                  <a:lnTo>
                    <a:pt x="202" y="222"/>
                  </a:lnTo>
                  <a:lnTo>
                    <a:pt x="186" y="222"/>
                  </a:lnTo>
                  <a:lnTo>
                    <a:pt x="175" y="221"/>
                  </a:lnTo>
                  <a:lnTo>
                    <a:pt x="171" y="221"/>
                  </a:lnTo>
                  <a:lnTo>
                    <a:pt x="156" y="184"/>
                  </a:lnTo>
                  <a:lnTo>
                    <a:pt x="137" y="154"/>
                  </a:lnTo>
                  <a:lnTo>
                    <a:pt x="117" y="128"/>
                  </a:lnTo>
                  <a:lnTo>
                    <a:pt x="96" y="108"/>
                  </a:lnTo>
                  <a:lnTo>
                    <a:pt x="76" y="91"/>
                  </a:lnTo>
                  <a:lnTo>
                    <a:pt x="56" y="78"/>
                  </a:lnTo>
                  <a:lnTo>
                    <a:pt x="38" y="70"/>
                  </a:lnTo>
                  <a:lnTo>
                    <a:pt x="23" y="64"/>
                  </a:lnTo>
                  <a:lnTo>
                    <a:pt x="11" y="60"/>
                  </a:lnTo>
                  <a:lnTo>
                    <a:pt x="3" y="58"/>
                  </a:lnTo>
                  <a:lnTo>
                    <a:pt x="0" y="58"/>
                  </a:lnTo>
                  <a:lnTo>
                    <a:pt x="15" y="39"/>
                  </a:lnTo>
                  <a:lnTo>
                    <a:pt x="32" y="26"/>
                  </a:lnTo>
                  <a:lnTo>
                    <a:pt x="49" y="16"/>
                  </a:lnTo>
                  <a:lnTo>
                    <a:pt x="65" y="9"/>
                  </a:lnTo>
                  <a:lnTo>
                    <a:pt x="79" y="4"/>
                  </a:lnTo>
                  <a:lnTo>
                    <a:pt x="88" y="2"/>
                  </a:lnTo>
                  <a:lnTo>
                    <a:pt x="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608012" y="6316894"/>
            <a:ext cx="35829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2"/>
              </a:rPr>
              <a:t>http://www.businessmodelgeneration.com</a:t>
            </a:r>
            <a:endParaRPr lang="en-US" sz="1000" dirty="0"/>
          </a:p>
          <a:p>
            <a:r>
              <a:rPr lang="en-US" sz="1000" b="1" dirty="0"/>
              <a:t>Designed by</a:t>
            </a:r>
            <a:r>
              <a:rPr lang="en-US" sz="1000" dirty="0"/>
              <a:t>: Business Model Foundry AG</a:t>
            </a:r>
          </a:p>
          <a:p>
            <a:r>
              <a:rPr lang="en-US" sz="1000" dirty="0"/>
              <a:t>The makers of Business Model Generation and </a:t>
            </a:r>
            <a:r>
              <a:rPr lang="en-US" sz="1000" dirty="0" err="1"/>
              <a:t>Strategyzer</a:t>
            </a:r>
            <a:endParaRPr lang="en-US" sz="1000" dirty="0"/>
          </a:p>
        </p:txBody>
      </p:sp>
      <p:sp>
        <p:nvSpPr>
          <p:cNvPr id="64" name="Freeform 26"/>
          <p:cNvSpPr>
            <a:spLocks noEditPoints="1"/>
          </p:cNvSpPr>
          <p:nvPr/>
        </p:nvSpPr>
        <p:spPr bwMode="auto">
          <a:xfrm>
            <a:off x="11046382" y="4924864"/>
            <a:ext cx="289135" cy="381000"/>
          </a:xfrm>
          <a:custGeom>
            <a:avLst/>
            <a:gdLst/>
            <a:ahLst/>
            <a:cxnLst>
              <a:cxn ang="0">
                <a:pos x="169" y="271"/>
              </a:cxn>
              <a:cxn ang="0">
                <a:pos x="175" y="279"/>
              </a:cxn>
              <a:cxn ang="0">
                <a:pos x="173" y="293"/>
              </a:cxn>
              <a:cxn ang="0">
                <a:pos x="166" y="300"/>
              </a:cxn>
              <a:cxn ang="0">
                <a:pos x="158" y="302"/>
              </a:cxn>
              <a:cxn ang="0">
                <a:pos x="137" y="203"/>
              </a:cxn>
              <a:cxn ang="0">
                <a:pos x="138" y="233"/>
              </a:cxn>
              <a:cxn ang="0">
                <a:pos x="126" y="227"/>
              </a:cxn>
              <a:cxn ang="0">
                <a:pos x="126" y="213"/>
              </a:cxn>
              <a:cxn ang="0">
                <a:pos x="130" y="207"/>
              </a:cxn>
              <a:cxn ang="0">
                <a:pos x="144" y="165"/>
              </a:cxn>
              <a:cxn ang="0">
                <a:pos x="121" y="185"/>
              </a:cxn>
              <a:cxn ang="0">
                <a:pos x="99" y="210"/>
              </a:cxn>
              <a:cxn ang="0">
                <a:pos x="99" y="233"/>
              </a:cxn>
              <a:cxn ang="0">
                <a:pos x="105" y="244"/>
              </a:cxn>
              <a:cxn ang="0">
                <a:pos x="117" y="254"/>
              </a:cxn>
              <a:cxn ang="0">
                <a:pos x="137" y="261"/>
              </a:cxn>
              <a:cxn ang="0">
                <a:pos x="144" y="262"/>
              </a:cxn>
              <a:cxn ang="0">
                <a:pos x="132" y="299"/>
              </a:cxn>
              <a:cxn ang="0">
                <a:pos x="124" y="287"/>
              </a:cxn>
              <a:cxn ang="0">
                <a:pos x="95" y="276"/>
              </a:cxn>
              <a:cxn ang="0">
                <a:pos x="109" y="312"/>
              </a:cxn>
              <a:cxn ang="0">
                <a:pos x="144" y="325"/>
              </a:cxn>
              <a:cxn ang="0">
                <a:pos x="154" y="325"/>
              </a:cxn>
              <a:cxn ang="0">
                <a:pos x="187" y="314"/>
              </a:cxn>
              <a:cxn ang="0">
                <a:pos x="203" y="292"/>
              </a:cxn>
              <a:cxn ang="0">
                <a:pos x="198" y="261"/>
              </a:cxn>
              <a:cxn ang="0">
                <a:pos x="178" y="244"/>
              </a:cxn>
              <a:cxn ang="0">
                <a:pos x="157" y="238"/>
              </a:cxn>
              <a:cxn ang="0">
                <a:pos x="154" y="203"/>
              </a:cxn>
              <a:cxn ang="0">
                <a:pos x="171" y="221"/>
              </a:cxn>
              <a:cxn ang="0">
                <a:pos x="194" y="204"/>
              </a:cxn>
              <a:cxn ang="0">
                <a:pos x="171" y="183"/>
              </a:cxn>
              <a:cxn ang="0">
                <a:pos x="154" y="165"/>
              </a:cxn>
              <a:cxn ang="0">
                <a:pos x="129" y="110"/>
              </a:cxn>
              <a:cxn ang="0">
                <a:pos x="129" y="84"/>
              </a:cxn>
              <a:cxn ang="0">
                <a:pos x="186" y="14"/>
              </a:cxn>
              <a:cxn ang="0">
                <a:pos x="194" y="90"/>
              </a:cxn>
              <a:cxn ang="0">
                <a:pos x="204" y="117"/>
              </a:cxn>
              <a:cxn ang="0">
                <a:pos x="245" y="178"/>
              </a:cxn>
              <a:cxn ang="0">
                <a:pos x="289" y="265"/>
              </a:cxn>
              <a:cxn ang="0">
                <a:pos x="298" y="337"/>
              </a:cxn>
              <a:cxn ang="0">
                <a:pos x="271" y="378"/>
              </a:cxn>
              <a:cxn ang="0">
                <a:pos x="219" y="393"/>
              </a:cxn>
              <a:cxn ang="0">
                <a:pos x="79" y="393"/>
              </a:cxn>
              <a:cxn ang="0">
                <a:pos x="28" y="378"/>
              </a:cxn>
              <a:cxn ang="0">
                <a:pos x="1" y="337"/>
              </a:cxn>
              <a:cxn ang="0">
                <a:pos x="10" y="265"/>
              </a:cxn>
              <a:cxn ang="0">
                <a:pos x="53" y="178"/>
              </a:cxn>
              <a:cxn ang="0">
                <a:pos x="93" y="118"/>
              </a:cxn>
              <a:cxn ang="0">
                <a:pos x="104" y="90"/>
              </a:cxn>
              <a:cxn ang="0">
                <a:pos x="113" y="18"/>
              </a:cxn>
            </a:cxnLst>
            <a:rect l="0" t="0" r="r" b="b"/>
            <a:pathLst>
              <a:path w="299" h="394">
                <a:moveTo>
                  <a:pt x="154" y="266"/>
                </a:moveTo>
                <a:lnTo>
                  <a:pt x="165" y="268"/>
                </a:lnTo>
                <a:lnTo>
                  <a:pt x="169" y="271"/>
                </a:lnTo>
                <a:lnTo>
                  <a:pt x="171" y="272"/>
                </a:lnTo>
                <a:lnTo>
                  <a:pt x="174" y="275"/>
                </a:lnTo>
                <a:lnTo>
                  <a:pt x="175" y="279"/>
                </a:lnTo>
                <a:lnTo>
                  <a:pt x="175" y="288"/>
                </a:lnTo>
                <a:lnTo>
                  <a:pt x="174" y="292"/>
                </a:lnTo>
                <a:lnTo>
                  <a:pt x="173" y="293"/>
                </a:lnTo>
                <a:lnTo>
                  <a:pt x="171" y="296"/>
                </a:lnTo>
                <a:lnTo>
                  <a:pt x="169" y="297"/>
                </a:lnTo>
                <a:lnTo>
                  <a:pt x="166" y="300"/>
                </a:lnTo>
                <a:lnTo>
                  <a:pt x="162" y="301"/>
                </a:lnTo>
                <a:lnTo>
                  <a:pt x="158" y="301"/>
                </a:lnTo>
                <a:lnTo>
                  <a:pt x="158" y="302"/>
                </a:lnTo>
                <a:lnTo>
                  <a:pt x="154" y="302"/>
                </a:lnTo>
                <a:lnTo>
                  <a:pt x="154" y="266"/>
                </a:lnTo>
                <a:close/>
                <a:moveTo>
                  <a:pt x="137" y="203"/>
                </a:moveTo>
                <a:lnTo>
                  <a:pt x="144" y="203"/>
                </a:lnTo>
                <a:lnTo>
                  <a:pt x="144" y="234"/>
                </a:lnTo>
                <a:lnTo>
                  <a:pt x="138" y="233"/>
                </a:lnTo>
                <a:lnTo>
                  <a:pt x="134" y="232"/>
                </a:lnTo>
                <a:lnTo>
                  <a:pt x="129" y="229"/>
                </a:lnTo>
                <a:lnTo>
                  <a:pt x="126" y="227"/>
                </a:lnTo>
                <a:lnTo>
                  <a:pt x="125" y="223"/>
                </a:lnTo>
                <a:lnTo>
                  <a:pt x="125" y="216"/>
                </a:lnTo>
                <a:lnTo>
                  <a:pt x="126" y="213"/>
                </a:lnTo>
                <a:lnTo>
                  <a:pt x="126" y="212"/>
                </a:lnTo>
                <a:lnTo>
                  <a:pt x="128" y="210"/>
                </a:lnTo>
                <a:lnTo>
                  <a:pt x="130" y="207"/>
                </a:lnTo>
                <a:lnTo>
                  <a:pt x="133" y="206"/>
                </a:lnTo>
                <a:lnTo>
                  <a:pt x="137" y="203"/>
                </a:lnTo>
                <a:close/>
                <a:moveTo>
                  <a:pt x="144" y="165"/>
                </a:moveTo>
                <a:lnTo>
                  <a:pt x="144" y="179"/>
                </a:lnTo>
                <a:lnTo>
                  <a:pt x="137" y="181"/>
                </a:lnTo>
                <a:lnTo>
                  <a:pt x="121" y="185"/>
                </a:lnTo>
                <a:lnTo>
                  <a:pt x="116" y="187"/>
                </a:lnTo>
                <a:lnTo>
                  <a:pt x="104" y="199"/>
                </a:lnTo>
                <a:lnTo>
                  <a:pt x="99" y="210"/>
                </a:lnTo>
                <a:lnTo>
                  <a:pt x="97" y="215"/>
                </a:lnTo>
                <a:lnTo>
                  <a:pt x="97" y="228"/>
                </a:lnTo>
                <a:lnTo>
                  <a:pt x="99" y="233"/>
                </a:lnTo>
                <a:lnTo>
                  <a:pt x="101" y="237"/>
                </a:lnTo>
                <a:lnTo>
                  <a:pt x="103" y="241"/>
                </a:lnTo>
                <a:lnTo>
                  <a:pt x="105" y="244"/>
                </a:lnTo>
                <a:lnTo>
                  <a:pt x="107" y="246"/>
                </a:lnTo>
                <a:lnTo>
                  <a:pt x="109" y="249"/>
                </a:lnTo>
                <a:lnTo>
                  <a:pt x="117" y="254"/>
                </a:lnTo>
                <a:lnTo>
                  <a:pt x="128" y="257"/>
                </a:lnTo>
                <a:lnTo>
                  <a:pt x="132" y="259"/>
                </a:lnTo>
                <a:lnTo>
                  <a:pt x="137" y="261"/>
                </a:lnTo>
                <a:lnTo>
                  <a:pt x="141" y="261"/>
                </a:lnTo>
                <a:lnTo>
                  <a:pt x="141" y="262"/>
                </a:lnTo>
                <a:lnTo>
                  <a:pt x="144" y="262"/>
                </a:lnTo>
                <a:lnTo>
                  <a:pt x="144" y="302"/>
                </a:lnTo>
                <a:lnTo>
                  <a:pt x="137" y="301"/>
                </a:lnTo>
                <a:lnTo>
                  <a:pt x="132" y="299"/>
                </a:lnTo>
                <a:lnTo>
                  <a:pt x="128" y="295"/>
                </a:lnTo>
                <a:lnTo>
                  <a:pt x="125" y="291"/>
                </a:lnTo>
                <a:lnTo>
                  <a:pt x="124" y="287"/>
                </a:lnTo>
                <a:lnTo>
                  <a:pt x="122" y="282"/>
                </a:lnTo>
                <a:lnTo>
                  <a:pt x="122" y="276"/>
                </a:lnTo>
                <a:lnTo>
                  <a:pt x="95" y="276"/>
                </a:lnTo>
                <a:lnTo>
                  <a:pt x="97" y="291"/>
                </a:lnTo>
                <a:lnTo>
                  <a:pt x="101" y="302"/>
                </a:lnTo>
                <a:lnTo>
                  <a:pt x="109" y="312"/>
                </a:lnTo>
                <a:lnTo>
                  <a:pt x="118" y="318"/>
                </a:lnTo>
                <a:lnTo>
                  <a:pt x="130" y="322"/>
                </a:lnTo>
                <a:lnTo>
                  <a:pt x="144" y="325"/>
                </a:lnTo>
                <a:lnTo>
                  <a:pt x="144" y="342"/>
                </a:lnTo>
                <a:lnTo>
                  <a:pt x="154" y="342"/>
                </a:lnTo>
                <a:lnTo>
                  <a:pt x="154" y="325"/>
                </a:lnTo>
                <a:lnTo>
                  <a:pt x="169" y="323"/>
                </a:lnTo>
                <a:lnTo>
                  <a:pt x="179" y="320"/>
                </a:lnTo>
                <a:lnTo>
                  <a:pt x="187" y="314"/>
                </a:lnTo>
                <a:lnTo>
                  <a:pt x="199" y="302"/>
                </a:lnTo>
                <a:lnTo>
                  <a:pt x="202" y="296"/>
                </a:lnTo>
                <a:lnTo>
                  <a:pt x="203" y="292"/>
                </a:lnTo>
                <a:lnTo>
                  <a:pt x="203" y="274"/>
                </a:lnTo>
                <a:lnTo>
                  <a:pt x="200" y="266"/>
                </a:lnTo>
                <a:lnTo>
                  <a:pt x="198" y="261"/>
                </a:lnTo>
                <a:lnTo>
                  <a:pt x="192" y="253"/>
                </a:lnTo>
                <a:lnTo>
                  <a:pt x="187" y="249"/>
                </a:lnTo>
                <a:lnTo>
                  <a:pt x="178" y="244"/>
                </a:lnTo>
                <a:lnTo>
                  <a:pt x="165" y="240"/>
                </a:lnTo>
                <a:lnTo>
                  <a:pt x="162" y="238"/>
                </a:lnTo>
                <a:lnTo>
                  <a:pt x="157" y="238"/>
                </a:lnTo>
                <a:lnTo>
                  <a:pt x="155" y="237"/>
                </a:lnTo>
                <a:lnTo>
                  <a:pt x="154" y="237"/>
                </a:lnTo>
                <a:lnTo>
                  <a:pt x="154" y="203"/>
                </a:lnTo>
                <a:lnTo>
                  <a:pt x="158" y="203"/>
                </a:lnTo>
                <a:lnTo>
                  <a:pt x="166" y="208"/>
                </a:lnTo>
                <a:lnTo>
                  <a:pt x="171" y="221"/>
                </a:lnTo>
                <a:lnTo>
                  <a:pt x="199" y="221"/>
                </a:lnTo>
                <a:lnTo>
                  <a:pt x="198" y="216"/>
                </a:lnTo>
                <a:lnTo>
                  <a:pt x="194" y="204"/>
                </a:lnTo>
                <a:lnTo>
                  <a:pt x="190" y="198"/>
                </a:lnTo>
                <a:lnTo>
                  <a:pt x="184" y="191"/>
                </a:lnTo>
                <a:lnTo>
                  <a:pt x="171" y="183"/>
                </a:lnTo>
                <a:lnTo>
                  <a:pt x="163" y="182"/>
                </a:lnTo>
                <a:lnTo>
                  <a:pt x="154" y="179"/>
                </a:lnTo>
                <a:lnTo>
                  <a:pt x="154" y="165"/>
                </a:lnTo>
                <a:lnTo>
                  <a:pt x="144" y="165"/>
                </a:lnTo>
                <a:close/>
                <a:moveTo>
                  <a:pt x="129" y="84"/>
                </a:moveTo>
                <a:lnTo>
                  <a:pt x="129" y="110"/>
                </a:lnTo>
                <a:lnTo>
                  <a:pt x="170" y="110"/>
                </a:lnTo>
                <a:lnTo>
                  <a:pt x="170" y="84"/>
                </a:lnTo>
                <a:lnTo>
                  <a:pt x="129" y="84"/>
                </a:lnTo>
                <a:close/>
                <a:moveTo>
                  <a:pt x="109" y="0"/>
                </a:moveTo>
                <a:lnTo>
                  <a:pt x="188" y="0"/>
                </a:lnTo>
                <a:lnTo>
                  <a:pt x="186" y="14"/>
                </a:lnTo>
                <a:lnTo>
                  <a:pt x="217" y="29"/>
                </a:lnTo>
                <a:lnTo>
                  <a:pt x="198" y="77"/>
                </a:lnTo>
                <a:lnTo>
                  <a:pt x="194" y="90"/>
                </a:lnTo>
                <a:lnTo>
                  <a:pt x="195" y="101"/>
                </a:lnTo>
                <a:lnTo>
                  <a:pt x="199" y="110"/>
                </a:lnTo>
                <a:lnTo>
                  <a:pt x="204" y="117"/>
                </a:lnTo>
                <a:lnTo>
                  <a:pt x="209" y="124"/>
                </a:lnTo>
                <a:lnTo>
                  <a:pt x="228" y="151"/>
                </a:lnTo>
                <a:lnTo>
                  <a:pt x="245" y="178"/>
                </a:lnTo>
                <a:lnTo>
                  <a:pt x="262" y="208"/>
                </a:lnTo>
                <a:lnTo>
                  <a:pt x="277" y="237"/>
                </a:lnTo>
                <a:lnTo>
                  <a:pt x="289" y="265"/>
                </a:lnTo>
                <a:lnTo>
                  <a:pt x="297" y="291"/>
                </a:lnTo>
                <a:lnTo>
                  <a:pt x="299" y="314"/>
                </a:lnTo>
                <a:lnTo>
                  <a:pt x="298" y="337"/>
                </a:lnTo>
                <a:lnTo>
                  <a:pt x="291" y="355"/>
                </a:lnTo>
                <a:lnTo>
                  <a:pt x="283" y="368"/>
                </a:lnTo>
                <a:lnTo>
                  <a:pt x="271" y="378"/>
                </a:lnTo>
                <a:lnTo>
                  <a:pt x="256" y="385"/>
                </a:lnTo>
                <a:lnTo>
                  <a:pt x="238" y="390"/>
                </a:lnTo>
                <a:lnTo>
                  <a:pt x="219" y="393"/>
                </a:lnTo>
                <a:lnTo>
                  <a:pt x="198" y="394"/>
                </a:lnTo>
                <a:lnTo>
                  <a:pt x="100" y="394"/>
                </a:lnTo>
                <a:lnTo>
                  <a:pt x="79" y="393"/>
                </a:lnTo>
                <a:lnTo>
                  <a:pt x="59" y="390"/>
                </a:lnTo>
                <a:lnTo>
                  <a:pt x="42" y="385"/>
                </a:lnTo>
                <a:lnTo>
                  <a:pt x="28" y="378"/>
                </a:lnTo>
                <a:lnTo>
                  <a:pt x="16" y="368"/>
                </a:lnTo>
                <a:lnTo>
                  <a:pt x="8" y="355"/>
                </a:lnTo>
                <a:lnTo>
                  <a:pt x="1" y="337"/>
                </a:lnTo>
                <a:lnTo>
                  <a:pt x="0" y="314"/>
                </a:lnTo>
                <a:lnTo>
                  <a:pt x="2" y="291"/>
                </a:lnTo>
                <a:lnTo>
                  <a:pt x="10" y="265"/>
                </a:lnTo>
                <a:lnTo>
                  <a:pt x="21" y="237"/>
                </a:lnTo>
                <a:lnTo>
                  <a:pt x="35" y="208"/>
                </a:lnTo>
                <a:lnTo>
                  <a:pt x="53" y="178"/>
                </a:lnTo>
                <a:lnTo>
                  <a:pt x="70" y="151"/>
                </a:lnTo>
                <a:lnTo>
                  <a:pt x="88" y="124"/>
                </a:lnTo>
                <a:lnTo>
                  <a:pt x="93" y="118"/>
                </a:lnTo>
                <a:lnTo>
                  <a:pt x="99" y="110"/>
                </a:lnTo>
                <a:lnTo>
                  <a:pt x="103" y="101"/>
                </a:lnTo>
                <a:lnTo>
                  <a:pt x="104" y="90"/>
                </a:lnTo>
                <a:lnTo>
                  <a:pt x="100" y="77"/>
                </a:lnTo>
                <a:lnTo>
                  <a:pt x="80" y="29"/>
                </a:lnTo>
                <a:lnTo>
                  <a:pt x="113" y="18"/>
                </a:lnTo>
                <a:lnTo>
                  <a:pt x="109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870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Chemical Test Tube Shapes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953913" y="951680"/>
            <a:ext cx="10174063" cy="5372920"/>
            <a:chOff x="952324" y="814650"/>
            <a:chExt cx="10174063" cy="5372920"/>
          </a:xfrm>
        </p:grpSpPr>
        <p:grpSp>
          <p:nvGrpSpPr>
            <p:cNvPr id="62" name="Group 127"/>
            <p:cNvGrpSpPr/>
            <p:nvPr/>
          </p:nvGrpSpPr>
          <p:grpSpPr>
            <a:xfrm>
              <a:off x="6020987" y="814650"/>
              <a:ext cx="5105400" cy="5161568"/>
              <a:chOff x="2700338" y="1588"/>
              <a:chExt cx="6781800" cy="6856413"/>
            </a:xfrm>
            <a:solidFill>
              <a:schemeClr val="bg1">
                <a:alpha val="7000"/>
              </a:schemeClr>
            </a:solidFill>
          </p:grpSpPr>
          <p:sp>
            <p:nvSpPr>
              <p:cNvPr id="67" name="Freeform 6"/>
              <p:cNvSpPr>
                <a:spLocks noEditPoints="1"/>
              </p:cNvSpPr>
              <p:nvPr/>
            </p:nvSpPr>
            <p:spPr bwMode="auto">
              <a:xfrm>
                <a:off x="3144838" y="2287588"/>
                <a:ext cx="6337300" cy="4570413"/>
              </a:xfrm>
              <a:custGeom>
                <a:avLst/>
                <a:gdLst/>
                <a:ahLst/>
                <a:cxnLst>
                  <a:cxn ang="0">
                    <a:pos x="932" y="1488"/>
                  </a:cxn>
                  <a:cxn ang="0">
                    <a:pos x="2570" y="1373"/>
                  </a:cxn>
                  <a:cxn ang="0">
                    <a:pos x="1791" y="110"/>
                  </a:cxn>
                  <a:cxn ang="0">
                    <a:pos x="2113" y="137"/>
                  </a:cxn>
                  <a:cxn ang="0">
                    <a:pos x="2441" y="0"/>
                  </a:cxn>
                  <a:cxn ang="0">
                    <a:pos x="2521" y="426"/>
                  </a:cxn>
                  <a:cxn ang="0">
                    <a:pos x="2305" y="1016"/>
                  </a:cxn>
                  <a:cxn ang="0">
                    <a:pos x="2339" y="1284"/>
                  </a:cxn>
                  <a:cxn ang="0">
                    <a:pos x="2561" y="1460"/>
                  </a:cxn>
                  <a:cxn ang="0">
                    <a:pos x="2252" y="1477"/>
                  </a:cxn>
                  <a:cxn ang="0">
                    <a:pos x="2640" y="1936"/>
                  </a:cxn>
                  <a:cxn ang="0">
                    <a:pos x="2306" y="2219"/>
                  </a:cxn>
                  <a:cxn ang="0">
                    <a:pos x="2710" y="2549"/>
                  </a:cxn>
                  <a:cxn ang="0">
                    <a:pos x="2755" y="2323"/>
                  </a:cxn>
                  <a:cxn ang="0">
                    <a:pos x="2818" y="1914"/>
                  </a:cxn>
                  <a:cxn ang="0">
                    <a:pos x="3195" y="1761"/>
                  </a:cxn>
                  <a:cxn ang="0">
                    <a:pos x="3623" y="1689"/>
                  </a:cxn>
                  <a:cxn ang="0">
                    <a:pos x="3750" y="1395"/>
                  </a:cxn>
                  <a:cxn ang="0">
                    <a:pos x="3936" y="1512"/>
                  </a:cxn>
                  <a:cxn ang="0">
                    <a:pos x="3847" y="1753"/>
                  </a:cxn>
                  <a:cxn ang="0">
                    <a:pos x="3880" y="1833"/>
                  </a:cxn>
                  <a:cxn ang="0">
                    <a:pos x="3665" y="2036"/>
                  </a:cxn>
                  <a:cxn ang="0">
                    <a:pos x="3539" y="1863"/>
                  </a:cxn>
                  <a:cxn ang="0">
                    <a:pos x="3399" y="2296"/>
                  </a:cxn>
                  <a:cxn ang="0">
                    <a:pos x="3326" y="1872"/>
                  </a:cxn>
                  <a:cxn ang="0">
                    <a:pos x="2987" y="2240"/>
                  </a:cxn>
                  <a:cxn ang="0">
                    <a:pos x="2769" y="2523"/>
                  </a:cxn>
                  <a:cxn ang="0">
                    <a:pos x="2765" y="2878"/>
                  </a:cxn>
                  <a:cxn ang="0">
                    <a:pos x="2171" y="2651"/>
                  </a:cxn>
                  <a:cxn ang="0">
                    <a:pos x="2051" y="2475"/>
                  </a:cxn>
                  <a:cxn ang="0">
                    <a:pos x="2149" y="2186"/>
                  </a:cxn>
                  <a:cxn ang="0">
                    <a:pos x="1700" y="2330"/>
                  </a:cxn>
                  <a:cxn ang="0">
                    <a:pos x="1621" y="2477"/>
                  </a:cxn>
                  <a:cxn ang="0">
                    <a:pos x="1176" y="2154"/>
                  </a:cxn>
                  <a:cxn ang="0">
                    <a:pos x="1002" y="2413"/>
                  </a:cxn>
                  <a:cxn ang="0">
                    <a:pos x="889" y="2143"/>
                  </a:cxn>
                  <a:cxn ang="0">
                    <a:pos x="511" y="2016"/>
                  </a:cxn>
                  <a:cxn ang="0">
                    <a:pos x="193" y="2130"/>
                  </a:cxn>
                  <a:cxn ang="0">
                    <a:pos x="468" y="1859"/>
                  </a:cxn>
                  <a:cxn ang="0">
                    <a:pos x="778" y="2016"/>
                  </a:cxn>
                  <a:cxn ang="0">
                    <a:pos x="1038" y="1752"/>
                  </a:cxn>
                  <a:cxn ang="0">
                    <a:pos x="1374" y="1392"/>
                  </a:cxn>
                  <a:cxn ang="0">
                    <a:pos x="1235" y="1014"/>
                  </a:cxn>
                  <a:cxn ang="0">
                    <a:pos x="1543" y="1203"/>
                  </a:cxn>
                  <a:cxn ang="0">
                    <a:pos x="1584" y="1238"/>
                  </a:cxn>
                  <a:cxn ang="0">
                    <a:pos x="1498" y="1668"/>
                  </a:cxn>
                  <a:cxn ang="0">
                    <a:pos x="1656" y="1724"/>
                  </a:cxn>
                  <a:cxn ang="0">
                    <a:pos x="1384" y="1740"/>
                  </a:cxn>
                  <a:cxn ang="0">
                    <a:pos x="1075" y="1881"/>
                  </a:cxn>
                  <a:cxn ang="0">
                    <a:pos x="1384" y="2103"/>
                  </a:cxn>
                  <a:cxn ang="0">
                    <a:pos x="1855" y="2147"/>
                  </a:cxn>
                  <a:cxn ang="0">
                    <a:pos x="2180" y="2104"/>
                  </a:cxn>
                  <a:cxn ang="0">
                    <a:pos x="1956" y="1807"/>
                  </a:cxn>
                  <a:cxn ang="0">
                    <a:pos x="2171" y="1430"/>
                  </a:cxn>
                  <a:cxn ang="0">
                    <a:pos x="2133" y="1236"/>
                  </a:cxn>
                  <a:cxn ang="0">
                    <a:pos x="2270" y="1065"/>
                  </a:cxn>
                  <a:cxn ang="0">
                    <a:pos x="1926" y="949"/>
                  </a:cxn>
                  <a:cxn ang="0">
                    <a:pos x="2260" y="955"/>
                  </a:cxn>
                  <a:cxn ang="0">
                    <a:pos x="2255" y="350"/>
                  </a:cxn>
                  <a:cxn ang="0">
                    <a:pos x="1567" y="379"/>
                  </a:cxn>
                  <a:cxn ang="0">
                    <a:pos x="1914" y="518"/>
                  </a:cxn>
                  <a:cxn ang="0">
                    <a:pos x="1526" y="536"/>
                  </a:cxn>
                  <a:cxn ang="0">
                    <a:pos x="1531" y="120"/>
                  </a:cxn>
                </a:cxnLst>
                <a:rect l="0" t="0" r="r" b="b"/>
                <a:pathLst>
                  <a:path w="3992" h="2879">
                    <a:moveTo>
                      <a:pt x="956" y="1441"/>
                    </a:moveTo>
                    <a:lnTo>
                      <a:pt x="1025" y="1441"/>
                    </a:lnTo>
                    <a:lnTo>
                      <a:pt x="1032" y="1444"/>
                    </a:lnTo>
                    <a:lnTo>
                      <a:pt x="1037" y="1447"/>
                    </a:lnTo>
                    <a:lnTo>
                      <a:pt x="1041" y="1450"/>
                    </a:lnTo>
                    <a:lnTo>
                      <a:pt x="1046" y="1454"/>
                    </a:lnTo>
                    <a:lnTo>
                      <a:pt x="1055" y="1464"/>
                    </a:lnTo>
                    <a:lnTo>
                      <a:pt x="1065" y="1482"/>
                    </a:lnTo>
                    <a:lnTo>
                      <a:pt x="1069" y="1500"/>
                    </a:lnTo>
                    <a:lnTo>
                      <a:pt x="1069" y="1515"/>
                    </a:lnTo>
                    <a:lnTo>
                      <a:pt x="1066" y="1526"/>
                    </a:lnTo>
                    <a:lnTo>
                      <a:pt x="1061" y="1538"/>
                    </a:lnTo>
                    <a:lnTo>
                      <a:pt x="1053" y="1549"/>
                    </a:lnTo>
                    <a:lnTo>
                      <a:pt x="1049" y="1553"/>
                    </a:lnTo>
                    <a:lnTo>
                      <a:pt x="1049" y="1554"/>
                    </a:lnTo>
                    <a:lnTo>
                      <a:pt x="1048" y="1554"/>
                    </a:lnTo>
                    <a:lnTo>
                      <a:pt x="1048" y="1555"/>
                    </a:lnTo>
                    <a:lnTo>
                      <a:pt x="1032" y="1567"/>
                    </a:lnTo>
                    <a:lnTo>
                      <a:pt x="1014" y="1572"/>
                    </a:lnTo>
                    <a:lnTo>
                      <a:pt x="1006" y="1574"/>
                    </a:lnTo>
                    <a:lnTo>
                      <a:pt x="999" y="1574"/>
                    </a:lnTo>
                    <a:lnTo>
                      <a:pt x="986" y="1572"/>
                    </a:lnTo>
                    <a:lnTo>
                      <a:pt x="973" y="1568"/>
                    </a:lnTo>
                    <a:lnTo>
                      <a:pt x="970" y="1567"/>
                    </a:lnTo>
                    <a:lnTo>
                      <a:pt x="969" y="1567"/>
                    </a:lnTo>
                    <a:lnTo>
                      <a:pt x="968" y="1566"/>
                    </a:lnTo>
                    <a:lnTo>
                      <a:pt x="959" y="1560"/>
                    </a:lnTo>
                    <a:lnTo>
                      <a:pt x="948" y="1551"/>
                    </a:lnTo>
                    <a:lnTo>
                      <a:pt x="942" y="1541"/>
                    </a:lnTo>
                    <a:lnTo>
                      <a:pt x="940" y="1540"/>
                    </a:lnTo>
                    <a:lnTo>
                      <a:pt x="939" y="1537"/>
                    </a:lnTo>
                    <a:lnTo>
                      <a:pt x="936" y="1529"/>
                    </a:lnTo>
                    <a:lnTo>
                      <a:pt x="932" y="1519"/>
                    </a:lnTo>
                    <a:lnTo>
                      <a:pt x="931" y="1508"/>
                    </a:lnTo>
                    <a:lnTo>
                      <a:pt x="931" y="1494"/>
                    </a:lnTo>
                    <a:lnTo>
                      <a:pt x="932" y="1488"/>
                    </a:lnTo>
                    <a:lnTo>
                      <a:pt x="935" y="1483"/>
                    </a:lnTo>
                    <a:lnTo>
                      <a:pt x="938" y="1475"/>
                    </a:lnTo>
                    <a:lnTo>
                      <a:pt x="940" y="1471"/>
                    </a:lnTo>
                    <a:lnTo>
                      <a:pt x="949" y="1458"/>
                    </a:lnTo>
                    <a:lnTo>
                      <a:pt x="960" y="1449"/>
                    </a:lnTo>
                    <a:lnTo>
                      <a:pt x="956" y="1441"/>
                    </a:lnTo>
                    <a:close/>
                    <a:moveTo>
                      <a:pt x="564" y="1441"/>
                    </a:moveTo>
                    <a:lnTo>
                      <a:pt x="579" y="1441"/>
                    </a:lnTo>
                    <a:lnTo>
                      <a:pt x="575" y="1443"/>
                    </a:lnTo>
                    <a:lnTo>
                      <a:pt x="566" y="1443"/>
                    </a:lnTo>
                    <a:lnTo>
                      <a:pt x="564" y="1441"/>
                    </a:lnTo>
                    <a:close/>
                    <a:moveTo>
                      <a:pt x="0" y="1441"/>
                    </a:moveTo>
                    <a:lnTo>
                      <a:pt x="229" y="1441"/>
                    </a:lnTo>
                    <a:lnTo>
                      <a:pt x="224" y="1460"/>
                    </a:lnTo>
                    <a:lnTo>
                      <a:pt x="216" y="1477"/>
                    </a:lnTo>
                    <a:lnTo>
                      <a:pt x="204" y="1491"/>
                    </a:lnTo>
                    <a:lnTo>
                      <a:pt x="202" y="1495"/>
                    </a:lnTo>
                    <a:lnTo>
                      <a:pt x="190" y="1507"/>
                    </a:lnTo>
                    <a:lnTo>
                      <a:pt x="166" y="1522"/>
                    </a:lnTo>
                    <a:lnTo>
                      <a:pt x="153" y="1529"/>
                    </a:lnTo>
                    <a:lnTo>
                      <a:pt x="143" y="1532"/>
                    </a:lnTo>
                    <a:lnTo>
                      <a:pt x="142" y="1532"/>
                    </a:lnTo>
                    <a:lnTo>
                      <a:pt x="131" y="1534"/>
                    </a:lnTo>
                    <a:lnTo>
                      <a:pt x="110" y="1534"/>
                    </a:lnTo>
                    <a:lnTo>
                      <a:pt x="106" y="1533"/>
                    </a:lnTo>
                    <a:lnTo>
                      <a:pt x="92" y="1533"/>
                    </a:lnTo>
                    <a:lnTo>
                      <a:pt x="67" y="1525"/>
                    </a:lnTo>
                    <a:lnTo>
                      <a:pt x="46" y="1512"/>
                    </a:lnTo>
                    <a:lnTo>
                      <a:pt x="28" y="1496"/>
                    </a:lnTo>
                    <a:lnTo>
                      <a:pt x="13" y="1475"/>
                    </a:lnTo>
                    <a:lnTo>
                      <a:pt x="12" y="1475"/>
                    </a:lnTo>
                    <a:lnTo>
                      <a:pt x="12" y="1474"/>
                    </a:lnTo>
                    <a:lnTo>
                      <a:pt x="5" y="1458"/>
                    </a:lnTo>
                    <a:lnTo>
                      <a:pt x="0" y="1441"/>
                    </a:lnTo>
                    <a:close/>
                    <a:moveTo>
                      <a:pt x="2570" y="1321"/>
                    </a:moveTo>
                    <a:lnTo>
                      <a:pt x="2570" y="1373"/>
                    </a:lnTo>
                    <a:lnTo>
                      <a:pt x="2566" y="1346"/>
                    </a:lnTo>
                    <a:lnTo>
                      <a:pt x="2566" y="1333"/>
                    </a:lnTo>
                    <a:lnTo>
                      <a:pt x="2570" y="1321"/>
                    </a:lnTo>
                    <a:close/>
                    <a:moveTo>
                      <a:pt x="1817" y="0"/>
                    </a:moveTo>
                    <a:lnTo>
                      <a:pt x="1935" y="0"/>
                    </a:lnTo>
                    <a:lnTo>
                      <a:pt x="1938" y="13"/>
                    </a:lnTo>
                    <a:lnTo>
                      <a:pt x="1938" y="19"/>
                    </a:lnTo>
                    <a:lnTo>
                      <a:pt x="1934" y="37"/>
                    </a:lnTo>
                    <a:lnTo>
                      <a:pt x="1925" y="53"/>
                    </a:lnTo>
                    <a:lnTo>
                      <a:pt x="1924" y="55"/>
                    </a:lnTo>
                    <a:lnTo>
                      <a:pt x="1921" y="56"/>
                    </a:lnTo>
                    <a:lnTo>
                      <a:pt x="1914" y="62"/>
                    </a:lnTo>
                    <a:lnTo>
                      <a:pt x="1905" y="69"/>
                    </a:lnTo>
                    <a:lnTo>
                      <a:pt x="1895" y="73"/>
                    </a:lnTo>
                    <a:lnTo>
                      <a:pt x="1893" y="73"/>
                    </a:lnTo>
                    <a:lnTo>
                      <a:pt x="1891" y="74"/>
                    </a:lnTo>
                    <a:lnTo>
                      <a:pt x="1889" y="74"/>
                    </a:lnTo>
                    <a:lnTo>
                      <a:pt x="1886" y="75"/>
                    </a:lnTo>
                    <a:lnTo>
                      <a:pt x="1865" y="75"/>
                    </a:lnTo>
                    <a:lnTo>
                      <a:pt x="1859" y="74"/>
                    </a:lnTo>
                    <a:lnTo>
                      <a:pt x="1852" y="72"/>
                    </a:lnTo>
                    <a:lnTo>
                      <a:pt x="1840" y="64"/>
                    </a:lnTo>
                    <a:lnTo>
                      <a:pt x="1837" y="61"/>
                    </a:lnTo>
                    <a:lnTo>
                      <a:pt x="1833" y="58"/>
                    </a:lnTo>
                    <a:lnTo>
                      <a:pt x="1823" y="45"/>
                    </a:lnTo>
                    <a:lnTo>
                      <a:pt x="1817" y="30"/>
                    </a:lnTo>
                    <a:lnTo>
                      <a:pt x="1815" y="13"/>
                    </a:lnTo>
                    <a:lnTo>
                      <a:pt x="1815" y="11"/>
                    </a:lnTo>
                    <a:lnTo>
                      <a:pt x="1816" y="5"/>
                    </a:lnTo>
                    <a:lnTo>
                      <a:pt x="1817" y="0"/>
                    </a:lnTo>
                    <a:close/>
                    <a:moveTo>
                      <a:pt x="1710" y="0"/>
                    </a:moveTo>
                    <a:lnTo>
                      <a:pt x="1740" y="0"/>
                    </a:lnTo>
                    <a:lnTo>
                      <a:pt x="1773" y="113"/>
                    </a:lnTo>
                    <a:lnTo>
                      <a:pt x="1780" y="111"/>
                    </a:lnTo>
                    <a:lnTo>
                      <a:pt x="1786" y="110"/>
                    </a:lnTo>
                    <a:lnTo>
                      <a:pt x="1791" y="110"/>
                    </a:lnTo>
                    <a:lnTo>
                      <a:pt x="1799" y="111"/>
                    </a:lnTo>
                    <a:lnTo>
                      <a:pt x="1806" y="112"/>
                    </a:lnTo>
                    <a:lnTo>
                      <a:pt x="1816" y="112"/>
                    </a:lnTo>
                    <a:lnTo>
                      <a:pt x="1820" y="113"/>
                    </a:lnTo>
                    <a:lnTo>
                      <a:pt x="1841" y="120"/>
                    </a:lnTo>
                    <a:lnTo>
                      <a:pt x="1861" y="130"/>
                    </a:lnTo>
                    <a:lnTo>
                      <a:pt x="1876" y="145"/>
                    </a:lnTo>
                    <a:lnTo>
                      <a:pt x="1889" y="162"/>
                    </a:lnTo>
                    <a:lnTo>
                      <a:pt x="1997" y="116"/>
                    </a:lnTo>
                    <a:lnTo>
                      <a:pt x="1997" y="104"/>
                    </a:lnTo>
                    <a:lnTo>
                      <a:pt x="1998" y="98"/>
                    </a:lnTo>
                    <a:lnTo>
                      <a:pt x="1998" y="95"/>
                    </a:lnTo>
                    <a:lnTo>
                      <a:pt x="1999" y="94"/>
                    </a:lnTo>
                    <a:lnTo>
                      <a:pt x="2005" y="79"/>
                    </a:lnTo>
                    <a:lnTo>
                      <a:pt x="2014" y="68"/>
                    </a:lnTo>
                    <a:lnTo>
                      <a:pt x="2018" y="64"/>
                    </a:lnTo>
                    <a:lnTo>
                      <a:pt x="2023" y="60"/>
                    </a:lnTo>
                    <a:lnTo>
                      <a:pt x="2027" y="57"/>
                    </a:lnTo>
                    <a:lnTo>
                      <a:pt x="2030" y="57"/>
                    </a:lnTo>
                    <a:lnTo>
                      <a:pt x="2043" y="51"/>
                    </a:lnTo>
                    <a:lnTo>
                      <a:pt x="2057" y="49"/>
                    </a:lnTo>
                    <a:lnTo>
                      <a:pt x="2064" y="49"/>
                    </a:lnTo>
                    <a:lnTo>
                      <a:pt x="2075" y="52"/>
                    </a:lnTo>
                    <a:lnTo>
                      <a:pt x="2086" y="56"/>
                    </a:lnTo>
                    <a:lnTo>
                      <a:pt x="2096" y="64"/>
                    </a:lnTo>
                    <a:lnTo>
                      <a:pt x="2099" y="65"/>
                    </a:lnTo>
                    <a:lnTo>
                      <a:pt x="2107" y="73"/>
                    </a:lnTo>
                    <a:lnTo>
                      <a:pt x="2113" y="83"/>
                    </a:lnTo>
                    <a:lnTo>
                      <a:pt x="2116" y="94"/>
                    </a:lnTo>
                    <a:lnTo>
                      <a:pt x="2117" y="96"/>
                    </a:lnTo>
                    <a:lnTo>
                      <a:pt x="2117" y="99"/>
                    </a:lnTo>
                    <a:lnTo>
                      <a:pt x="2119" y="107"/>
                    </a:lnTo>
                    <a:lnTo>
                      <a:pt x="2119" y="125"/>
                    </a:lnTo>
                    <a:lnTo>
                      <a:pt x="2116" y="132"/>
                    </a:lnTo>
                    <a:lnTo>
                      <a:pt x="2115" y="132"/>
                    </a:lnTo>
                    <a:lnTo>
                      <a:pt x="2113" y="137"/>
                    </a:lnTo>
                    <a:lnTo>
                      <a:pt x="2108" y="145"/>
                    </a:lnTo>
                    <a:lnTo>
                      <a:pt x="2106" y="147"/>
                    </a:lnTo>
                    <a:lnTo>
                      <a:pt x="2106" y="149"/>
                    </a:lnTo>
                    <a:lnTo>
                      <a:pt x="2104" y="150"/>
                    </a:lnTo>
                    <a:lnTo>
                      <a:pt x="2103" y="153"/>
                    </a:lnTo>
                    <a:lnTo>
                      <a:pt x="2102" y="154"/>
                    </a:lnTo>
                    <a:lnTo>
                      <a:pt x="2088" y="163"/>
                    </a:lnTo>
                    <a:lnTo>
                      <a:pt x="2074" y="170"/>
                    </a:lnTo>
                    <a:lnTo>
                      <a:pt x="2058" y="171"/>
                    </a:lnTo>
                    <a:lnTo>
                      <a:pt x="2053" y="171"/>
                    </a:lnTo>
                    <a:lnTo>
                      <a:pt x="2040" y="168"/>
                    </a:lnTo>
                    <a:lnTo>
                      <a:pt x="2028" y="163"/>
                    </a:lnTo>
                    <a:lnTo>
                      <a:pt x="2023" y="161"/>
                    </a:lnTo>
                    <a:lnTo>
                      <a:pt x="2018" y="157"/>
                    </a:lnTo>
                    <a:lnTo>
                      <a:pt x="2010" y="146"/>
                    </a:lnTo>
                    <a:lnTo>
                      <a:pt x="2007" y="144"/>
                    </a:lnTo>
                    <a:lnTo>
                      <a:pt x="1903" y="189"/>
                    </a:lnTo>
                    <a:lnTo>
                      <a:pt x="1905" y="202"/>
                    </a:lnTo>
                    <a:lnTo>
                      <a:pt x="1907" y="214"/>
                    </a:lnTo>
                    <a:lnTo>
                      <a:pt x="1907" y="222"/>
                    </a:lnTo>
                    <a:lnTo>
                      <a:pt x="2253" y="282"/>
                    </a:lnTo>
                    <a:lnTo>
                      <a:pt x="2261" y="256"/>
                    </a:lnTo>
                    <a:lnTo>
                      <a:pt x="2272" y="234"/>
                    </a:lnTo>
                    <a:lnTo>
                      <a:pt x="2289" y="213"/>
                    </a:lnTo>
                    <a:lnTo>
                      <a:pt x="2293" y="208"/>
                    </a:lnTo>
                    <a:lnTo>
                      <a:pt x="2298" y="204"/>
                    </a:lnTo>
                    <a:lnTo>
                      <a:pt x="2310" y="191"/>
                    </a:lnTo>
                    <a:lnTo>
                      <a:pt x="2327" y="179"/>
                    </a:lnTo>
                    <a:lnTo>
                      <a:pt x="2348" y="168"/>
                    </a:lnTo>
                    <a:lnTo>
                      <a:pt x="2367" y="162"/>
                    </a:lnTo>
                    <a:lnTo>
                      <a:pt x="2374" y="159"/>
                    </a:lnTo>
                    <a:lnTo>
                      <a:pt x="2380" y="158"/>
                    </a:lnTo>
                    <a:lnTo>
                      <a:pt x="2392" y="157"/>
                    </a:lnTo>
                    <a:lnTo>
                      <a:pt x="2405" y="155"/>
                    </a:lnTo>
                    <a:lnTo>
                      <a:pt x="2411" y="0"/>
                    </a:lnTo>
                    <a:lnTo>
                      <a:pt x="2441" y="0"/>
                    </a:lnTo>
                    <a:lnTo>
                      <a:pt x="2435" y="157"/>
                    </a:lnTo>
                    <a:lnTo>
                      <a:pt x="2452" y="159"/>
                    </a:lnTo>
                    <a:lnTo>
                      <a:pt x="2467" y="166"/>
                    </a:lnTo>
                    <a:lnTo>
                      <a:pt x="2468" y="166"/>
                    </a:lnTo>
                    <a:lnTo>
                      <a:pt x="2484" y="172"/>
                    </a:lnTo>
                    <a:lnTo>
                      <a:pt x="2497" y="180"/>
                    </a:lnTo>
                    <a:lnTo>
                      <a:pt x="2507" y="192"/>
                    </a:lnTo>
                    <a:lnTo>
                      <a:pt x="2513" y="195"/>
                    </a:lnTo>
                    <a:lnTo>
                      <a:pt x="2518" y="199"/>
                    </a:lnTo>
                    <a:lnTo>
                      <a:pt x="2523" y="204"/>
                    </a:lnTo>
                    <a:lnTo>
                      <a:pt x="2544" y="230"/>
                    </a:lnTo>
                    <a:lnTo>
                      <a:pt x="2559" y="260"/>
                    </a:lnTo>
                    <a:lnTo>
                      <a:pt x="2566" y="292"/>
                    </a:lnTo>
                    <a:lnTo>
                      <a:pt x="2566" y="328"/>
                    </a:lnTo>
                    <a:lnTo>
                      <a:pt x="2562" y="352"/>
                    </a:lnTo>
                    <a:lnTo>
                      <a:pt x="2555" y="373"/>
                    </a:lnTo>
                    <a:lnTo>
                      <a:pt x="2543" y="396"/>
                    </a:lnTo>
                    <a:lnTo>
                      <a:pt x="2539" y="403"/>
                    </a:lnTo>
                    <a:lnTo>
                      <a:pt x="2568" y="433"/>
                    </a:lnTo>
                    <a:lnTo>
                      <a:pt x="2570" y="430"/>
                    </a:lnTo>
                    <a:lnTo>
                      <a:pt x="2570" y="624"/>
                    </a:lnTo>
                    <a:lnTo>
                      <a:pt x="2569" y="623"/>
                    </a:lnTo>
                    <a:lnTo>
                      <a:pt x="2551" y="603"/>
                    </a:lnTo>
                    <a:lnTo>
                      <a:pt x="2538" y="584"/>
                    </a:lnTo>
                    <a:lnTo>
                      <a:pt x="2530" y="560"/>
                    </a:lnTo>
                    <a:lnTo>
                      <a:pt x="2528" y="557"/>
                    </a:lnTo>
                    <a:lnTo>
                      <a:pt x="2528" y="551"/>
                    </a:lnTo>
                    <a:lnTo>
                      <a:pt x="2526" y="536"/>
                    </a:lnTo>
                    <a:lnTo>
                      <a:pt x="2526" y="519"/>
                    </a:lnTo>
                    <a:lnTo>
                      <a:pt x="2528" y="502"/>
                    </a:lnTo>
                    <a:lnTo>
                      <a:pt x="2534" y="487"/>
                    </a:lnTo>
                    <a:lnTo>
                      <a:pt x="2534" y="484"/>
                    </a:lnTo>
                    <a:lnTo>
                      <a:pt x="2536" y="476"/>
                    </a:lnTo>
                    <a:lnTo>
                      <a:pt x="2542" y="467"/>
                    </a:lnTo>
                    <a:lnTo>
                      <a:pt x="2548" y="455"/>
                    </a:lnTo>
                    <a:lnTo>
                      <a:pt x="2521" y="426"/>
                    </a:lnTo>
                    <a:lnTo>
                      <a:pt x="2507" y="437"/>
                    </a:lnTo>
                    <a:lnTo>
                      <a:pt x="2502" y="441"/>
                    </a:lnTo>
                    <a:lnTo>
                      <a:pt x="2483" y="453"/>
                    </a:lnTo>
                    <a:lnTo>
                      <a:pt x="2463" y="462"/>
                    </a:lnTo>
                    <a:lnTo>
                      <a:pt x="2439" y="468"/>
                    </a:lnTo>
                    <a:lnTo>
                      <a:pt x="2416" y="471"/>
                    </a:lnTo>
                    <a:lnTo>
                      <a:pt x="2409" y="701"/>
                    </a:lnTo>
                    <a:lnTo>
                      <a:pt x="2422" y="708"/>
                    </a:lnTo>
                    <a:lnTo>
                      <a:pt x="2433" y="717"/>
                    </a:lnTo>
                    <a:lnTo>
                      <a:pt x="2439" y="722"/>
                    </a:lnTo>
                    <a:lnTo>
                      <a:pt x="2445" y="729"/>
                    </a:lnTo>
                    <a:lnTo>
                      <a:pt x="2449" y="734"/>
                    </a:lnTo>
                    <a:lnTo>
                      <a:pt x="2455" y="749"/>
                    </a:lnTo>
                    <a:lnTo>
                      <a:pt x="2460" y="764"/>
                    </a:lnTo>
                    <a:lnTo>
                      <a:pt x="2462" y="780"/>
                    </a:lnTo>
                    <a:lnTo>
                      <a:pt x="2462" y="784"/>
                    </a:lnTo>
                    <a:lnTo>
                      <a:pt x="2460" y="798"/>
                    </a:lnTo>
                    <a:lnTo>
                      <a:pt x="2455" y="813"/>
                    </a:lnTo>
                    <a:lnTo>
                      <a:pt x="2449" y="825"/>
                    </a:lnTo>
                    <a:lnTo>
                      <a:pt x="2446" y="830"/>
                    </a:lnTo>
                    <a:lnTo>
                      <a:pt x="2438" y="838"/>
                    </a:lnTo>
                    <a:lnTo>
                      <a:pt x="2433" y="842"/>
                    </a:lnTo>
                    <a:lnTo>
                      <a:pt x="2432" y="843"/>
                    </a:lnTo>
                    <a:lnTo>
                      <a:pt x="2418" y="852"/>
                    </a:lnTo>
                    <a:lnTo>
                      <a:pt x="2403" y="859"/>
                    </a:lnTo>
                    <a:lnTo>
                      <a:pt x="2387" y="861"/>
                    </a:lnTo>
                    <a:lnTo>
                      <a:pt x="2379" y="861"/>
                    </a:lnTo>
                    <a:lnTo>
                      <a:pt x="2363" y="860"/>
                    </a:lnTo>
                    <a:lnTo>
                      <a:pt x="2349" y="856"/>
                    </a:lnTo>
                    <a:lnTo>
                      <a:pt x="2286" y="970"/>
                    </a:lnTo>
                    <a:lnTo>
                      <a:pt x="2291" y="975"/>
                    </a:lnTo>
                    <a:lnTo>
                      <a:pt x="2295" y="982"/>
                    </a:lnTo>
                    <a:lnTo>
                      <a:pt x="2301" y="992"/>
                    </a:lnTo>
                    <a:lnTo>
                      <a:pt x="2303" y="1003"/>
                    </a:lnTo>
                    <a:lnTo>
                      <a:pt x="2303" y="1004"/>
                    </a:lnTo>
                    <a:lnTo>
                      <a:pt x="2305" y="1016"/>
                    </a:lnTo>
                    <a:lnTo>
                      <a:pt x="2302" y="1027"/>
                    </a:lnTo>
                    <a:lnTo>
                      <a:pt x="2298" y="1038"/>
                    </a:lnTo>
                    <a:lnTo>
                      <a:pt x="2298" y="1039"/>
                    </a:lnTo>
                    <a:lnTo>
                      <a:pt x="2363" y="1102"/>
                    </a:lnTo>
                    <a:lnTo>
                      <a:pt x="2366" y="1102"/>
                    </a:lnTo>
                    <a:lnTo>
                      <a:pt x="2369" y="1100"/>
                    </a:lnTo>
                    <a:lnTo>
                      <a:pt x="2371" y="1100"/>
                    </a:lnTo>
                    <a:lnTo>
                      <a:pt x="2373" y="1098"/>
                    </a:lnTo>
                    <a:lnTo>
                      <a:pt x="2383" y="1096"/>
                    </a:lnTo>
                    <a:lnTo>
                      <a:pt x="2403" y="1096"/>
                    </a:lnTo>
                    <a:lnTo>
                      <a:pt x="2413" y="1098"/>
                    </a:lnTo>
                    <a:lnTo>
                      <a:pt x="2418" y="1101"/>
                    </a:lnTo>
                    <a:lnTo>
                      <a:pt x="2420" y="1101"/>
                    </a:lnTo>
                    <a:lnTo>
                      <a:pt x="2434" y="1111"/>
                    </a:lnTo>
                    <a:lnTo>
                      <a:pt x="2445" y="1124"/>
                    </a:lnTo>
                    <a:lnTo>
                      <a:pt x="2451" y="1141"/>
                    </a:lnTo>
                    <a:lnTo>
                      <a:pt x="2452" y="1160"/>
                    </a:lnTo>
                    <a:lnTo>
                      <a:pt x="2452" y="1162"/>
                    </a:lnTo>
                    <a:lnTo>
                      <a:pt x="2451" y="1164"/>
                    </a:lnTo>
                    <a:lnTo>
                      <a:pt x="2450" y="1173"/>
                    </a:lnTo>
                    <a:lnTo>
                      <a:pt x="2446" y="1183"/>
                    </a:lnTo>
                    <a:lnTo>
                      <a:pt x="2439" y="1192"/>
                    </a:lnTo>
                    <a:lnTo>
                      <a:pt x="2438" y="1195"/>
                    </a:lnTo>
                    <a:lnTo>
                      <a:pt x="2432" y="1202"/>
                    </a:lnTo>
                    <a:lnTo>
                      <a:pt x="2416" y="1212"/>
                    </a:lnTo>
                    <a:lnTo>
                      <a:pt x="2408" y="1213"/>
                    </a:lnTo>
                    <a:lnTo>
                      <a:pt x="2403" y="1215"/>
                    </a:lnTo>
                    <a:lnTo>
                      <a:pt x="2396" y="1216"/>
                    </a:lnTo>
                    <a:lnTo>
                      <a:pt x="2394" y="1216"/>
                    </a:lnTo>
                    <a:lnTo>
                      <a:pt x="2390" y="1215"/>
                    </a:lnTo>
                    <a:lnTo>
                      <a:pt x="2390" y="1216"/>
                    </a:lnTo>
                    <a:lnTo>
                      <a:pt x="2386" y="1216"/>
                    </a:lnTo>
                    <a:lnTo>
                      <a:pt x="2383" y="1215"/>
                    </a:lnTo>
                    <a:lnTo>
                      <a:pt x="2379" y="1215"/>
                    </a:lnTo>
                    <a:lnTo>
                      <a:pt x="2377" y="1213"/>
                    </a:lnTo>
                    <a:lnTo>
                      <a:pt x="2339" y="1284"/>
                    </a:lnTo>
                    <a:lnTo>
                      <a:pt x="2348" y="1295"/>
                    </a:lnTo>
                    <a:lnTo>
                      <a:pt x="2357" y="1304"/>
                    </a:lnTo>
                    <a:lnTo>
                      <a:pt x="2366" y="1318"/>
                    </a:lnTo>
                    <a:lnTo>
                      <a:pt x="2370" y="1333"/>
                    </a:lnTo>
                    <a:lnTo>
                      <a:pt x="2371" y="1334"/>
                    </a:lnTo>
                    <a:lnTo>
                      <a:pt x="2371" y="1335"/>
                    </a:lnTo>
                    <a:lnTo>
                      <a:pt x="2375" y="1355"/>
                    </a:lnTo>
                    <a:lnTo>
                      <a:pt x="2375" y="1377"/>
                    </a:lnTo>
                    <a:lnTo>
                      <a:pt x="2371" y="1398"/>
                    </a:lnTo>
                    <a:lnTo>
                      <a:pt x="2369" y="1405"/>
                    </a:lnTo>
                    <a:lnTo>
                      <a:pt x="2366" y="1410"/>
                    </a:lnTo>
                    <a:lnTo>
                      <a:pt x="2417" y="1436"/>
                    </a:lnTo>
                    <a:lnTo>
                      <a:pt x="2417" y="1435"/>
                    </a:lnTo>
                    <a:lnTo>
                      <a:pt x="2432" y="1420"/>
                    </a:lnTo>
                    <a:lnTo>
                      <a:pt x="2445" y="1412"/>
                    </a:lnTo>
                    <a:lnTo>
                      <a:pt x="2456" y="1406"/>
                    </a:lnTo>
                    <a:lnTo>
                      <a:pt x="2467" y="1403"/>
                    </a:lnTo>
                    <a:lnTo>
                      <a:pt x="2476" y="1402"/>
                    </a:lnTo>
                    <a:lnTo>
                      <a:pt x="2479" y="1402"/>
                    </a:lnTo>
                    <a:lnTo>
                      <a:pt x="2480" y="1403"/>
                    </a:lnTo>
                    <a:lnTo>
                      <a:pt x="2481" y="1402"/>
                    </a:lnTo>
                    <a:lnTo>
                      <a:pt x="2487" y="1402"/>
                    </a:lnTo>
                    <a:lnTo>
                      <a:pt x="2501" y="1403"/>
                    </a:lnTo>
                    <a:lnTo>
                      <a:pt x="2515" y="1409"/>
                    </a:lnTo>
                    <a:lnTo>
                      <a:pt x="2527" y="1415"/>
                    </a:lnTo>
                    <a:lnTo>
                      <a:pt x="2532" y="1418"/>
                    </a:lnTo>
                    <a:lnTo>
                      <a:pt x="2536" y="1422"/>
                    </a:lnTo>
                    <a:lnTo>
                      <a:pt x="2540" y="1424"/>
                    </a:lnTo>
                    <a:lnTo>
                      <a:pt x="2570" y="1398"/>
                    </a:lnTo>
                    <a:lnTo>
                      <a:pt x="2570" y="1437"/>
                    </a:lnTo>
                    <a:lnTo>
                      <a:pt x="2565" y="1441"/>
                    </a:lnTo>
                    <a:lnTo>
                      <a:pt x="2557" y="1448"/>
                    </a:lnTo>
                    <a:lnTo>
                      <a:pt x="2559" y="1450"/>
                    </a:lnTo>
                    <a:lnTo>
                      <a:pt x="2559" y="1452"/>
                    </a:lnTo>
                    <a:lnTo>
                      <a:pt x="2561" y="1454"/>
                    </a:lnTo>
                    <a:lnTo>
                      <a:pt x="2561" y="1460"/>
                    </a:lnTo>
                    <a:lnTo>
                      <a:pt x="2565" y="1469"/>
                    </a:lnTo>
                    <a:lnTo>
                      <a:pt x="2568" y="1479"/>
                    </a:lnTo>
                    <a:lnTo>
                      <a:pt x="2568" y="1491"/>
                    </a:lnTo>
                    <a:lnTo>
                      <a:pt x="2565" y="1503"/>
                    </a:lnTo>
                    <a:lnTo>
                      <a:pt x="2565" y="1505"/>
                    </a:lnTo>
                    <a:lnTo>
                      <a:pt x="2564" y="1509"/>
                    </a:lnTo>
                    <a:lnTo>
                      <a:pt x="2560" y="1519"/>
                    </a:lnTo>
                    <a:lnTo>
                      <a:pt x="2555" y="1530"/>
                    </a:lnTo>
                    <a:lnTo>
                      <a:pt x="2548" y="1541"/>
                    </a:lnTo>
                    <a:lnTo>
                      <a:pt x="2540" y="1549"/>
                    </a:lnTo>
                    <a:lnTo>
                      <a:pt x="2530" y="1558"/>
                    </a:lnTo>
                    <a:lnTo>
                      <a:pt x="2519" y="1562"/>
                    </a:lnTo>
                    <a:lnTo>
                      <a:pt x="2515" y="1564"/>
                    </a:lnTo>
                    <a:lnTo>
                      <a:pt x="2510" y="1567"/>
                    </a:lnTo>
                    <a:lnTo>
                      <a:pt x="2497" y="1570"/>
                    </a:lnTo>
                    <a:lnTo>
                      <a:pt x="2484" y="1571"/>
                    </a:lnTo>
                    <a:lnTo>
                      <a:pt x="2463" y="1568"/>
                    </a:lnTo>
                    <a:lnTo>
                      <a:pt x="2442" y="1559"/>
                    </a:lnTo>
                    <a:lnTo>
                      <a:pt x="2441" y="1558"/>
                    </a:lnTo>
                    <a:lnTo>
                      <a:pt x="2426" y="1546"/>
                    </a:lnTo>
                    <a:lnTo>
                      <a:pt x="2416" y="1533"/>
                    </a:lnTo>
                    <a:lnTo>
                      <a:pt x="2407" y="1517"/>
                    </a:lnTo>
                    <a:lnTo>
                      <a:pt x="2403" y="1500"/>
                    </a:lnTo>
                    <a:lnTo>
                      <a:pt x="2401" y="1488"/>
                    </a:lnTo>
                    <a:lnTo>
                      <a:pt x="2401" y="1478"/>
                    </a:lnTo>
                    <a:lnTo>
                      <a:pt x="2404" y="1462"/>
                    </a:lnTo>
                    <a:lnTo>
                      <a:pt x="2352" y="1436"/>
                    </a:lnTo>
                    <a:lnTo>
                      <a:pt x="2335" y="1453"/>
                    </a:lnTo>
                    <a:lnTo>
                      <a:pt x="2327" y="1457"/>
                    </a:lnTo>
                    <a:lnTo>
                      <a:pt x="2312" y="1466"/>
                    </a:lnTo>
                    <a:lnTo>
                      <a:pt x="2294" y="1474"/>
                    </a:lnTo>
                    <a:lnTo>
                      <a:pt x="2274" y="1477"/>
                    </a:lnTo>
                    <a:lnTo>
                      <a:pt x="2273" y="1477"/>
                    </a:lnTo>
                    <a:lnTo>
                      <a:pt x="2269" y="1478"/>
                    </a:lnTo>
                    <a:lnTo>
                      <a:pt x="2263" y="1478"/>
                    </a:lnTo>
                    <a:lnTo>
                      <a:pt x="2252" y="1477"/>
                    </a:lnTo>
                    <a:lnTo>
                      <a:pt x="2239" y="1475"/>
                    </a:lnTo>
                    <a:lnTo>
                      <a:pt x="2225" y="1471"/>
                    </a:lnTo>
                    <a:lnTo>
                      <a:pt x="2213" y="1467"/>
                    </a:lnTo>
                    <a:lnTo>
                      <a:pt x="2145" y="1563"/>
                    </a:lnTo>
                    <a:lnTo>
                      <a:pt x="2164" y="1587"/>
                    </a:lnTo>
                    <a:lnTo>
                      <a:pt x="2179" y="1613"/>
                    </a:lnTo>
                    <a:lnTo>
                      <a:pt x="2188" y="1642"/>
                    </a:lnTo>
                    <a:lnTo>
                      <a:pt x="2192" y="1673"/>
                    </a:lnTo>
                    <a:lnTo>
                      <a:pt x="2192" y="1676"/>
                    </a:lnTo>
                    <a:lnTo>
                      <a:pt x="2189" y="1698"/>
                    </a:lnTo>
                    <a:lnTo>
                      <a:pt x="2184" y="1719"/>
                    </a:lnTo>
                    <a:lnTo>
                      <a:pt x="2178" y="1737"/>
                    </a:lnTo>
                    <a:lnTo>
                      <a:pt x="2176" y="1739"/>
                    </a:lnTo>
                    <a:lnTo>
                      <a:pt x="2175" y="1741"/>
                    </a:lnTo>
                    <a:lnTo>
                      <a:pt x="2175" y="1742"/>
                    </a:lnTo>
                    <a:lnTo>
                      <a:pt x="2443" y="1892"/>
                    </a:lnTo>
                    <a:lnTo>
                      <a:pt x="2447" y="1888"/>
                    </a:lnTo>
                    <a:lnTo>
                      <a:pt x="2466" y="1872"/>
                    </a:lnTo>
                    <a:lnTo>
                      <a:pt x="2487" y="1860"/>
                    </a:lnTo>
                    <a:lnTo>
                      <a:pt x="2502" y="1855"/>
                    </a:lnTo>
                    <a:lnTo>
                      <a:pt x="2518" y="1852"/>
                    </a:lnTo>
                    <a:lnTo>
                      <a:pt x="2531" y="1852"/>
                    </a:lnTo>
                    <a:lnTo>
                      <a:pt x="2551" y="1854"/>
                    </a:lnTo>
                    <a:lnTo>
                      <a:pt x="2570" y="1859"/>
                    </a:lnTo>
                    <a:lnTo>
                      <a:pt x="2576" y="1862"/>
                    </a:lnTo>
                    <a:lnTo>
                      <a:pt x="2581" y="1863"/>
                    </a:lnTo>
                    <a:lnTo>
                      <a:pt x="2582" y="1863"/>
                    </a:lnTo>
                    <a:lnTo>
                      <a:pt x="2582" y="1864"/>
                    </a:lnTo>
                    <a:lnTo>
                      <a:pt x="2585" y="1864"/>
                    </a:lnTo>
                    <a:lnTo>
                      <a:pt x="2585" y="1866"/>
                    </a:lnTo>
                    <a:lnTo>
                      <a:pt x="2586" y="1866"/>
                    </a:lnTo>
                    <a:lnTo>
                      <a:pt x="2602" y="1877"/>
                    </a:lnTo>
                    <a:lnTo>
                      <a:pt x="2616" y="1892"/>
                    </a:lnTo>
                    <a:lnTo>
                      <a:pt x="2628" y="1906"/>
                    </a:lnTo>
                    <a:lnTo>
                      <a:pt x="2636" y="1922"/>
                    </a:lnTo>
                    <a:lnTo>
                      <a:pt x="2640" y="1936"/>
                    </a:lnTo>
                    <a:lnTo>
                      <a:pt x="2640" y="1938"/>
                    </a:lnTo>
                    <a:lnTo>
                      <a:pt x="2641" y="1938"/>
                    </a:lnTo>
                    <a:lnTo>
                      <a:pt x="2641" y="1939"/>
                    </a:lnTo>
                    <a:lnTo>
                      <a:pt x="2644" y="1960"/>
                    </a:lnTo>
                    <a:lnTo>
                      <a:pt x="2644" y="1982"/>
                    </a:lnTo>
                    <a:lnTo>
                      <a:pt x="2638" y="2003"/>
                    </a:lnTo>
                    <a:lnTo>
                      <a:pt x="2628" y="2025"/>
                    </a:lnTo>
                    <a:lnTo>
                      <a:pt x="2615" y="2042"/>
                    </a:lnTo>
                    <a:lnTo>
                      <a:pt x="2596" y="2057"/>
                    </a:lnTo>
                    <a:lnTo>
                      <a:pt x="2589" y="2062"/>
                    </a:lnTo>
                    <a:lnTo>
                      <a:pt x="2578" y="2070"/>
                    </a:lnTo>
                    <a:lnTo>
                      <a:pt x="2555" y="2078"/>
                    </a:lnTo>
                    <a:lnTo>
                      <a:pt x="2539" y="2079"/>
                    </a:lnTo>
                    <a:lnTo>
                      <a:pt x="2536" y="2079"/>
                    </a:lnTo>
                    <a:lnTo>
                      <a:pt x="2534" y="2078"/>
                    </a:lnTo>
                    <a:lnTo>
                      <a:pt x="2530" y="2079"/>
                    </a:lnTo>
                    <a:lnTo>
                      <a:pt x="2523" y="2079"/>
                    </a:lnTo>
                    <a:lnTo>
                      <a:pt x="2510" y="2076"/>
                    </a:lnTo>
                    <a:lnTo>
                      <a:pt x="2493" y="2072"/>
                    </a:lnTo>
                    <a:lnTo>
                      <a:pt x="2476" y="2067"/>
                    </a:lnTo>
                    <a:lnTo>
                      <a:pt x="2464" y="2059"/>
                    </a:lnTo>
                    <a:lnTo>
                      <a:pt x="2464" y="2058"/>
                    </a:lnTo>
                    <a:lnTo>
                      <a:pt x="2456" y="2053"/>
                    </a:lnTo>
                    <a:lnTo>
                      <a:pt x="2450" y="2048"/>
                    </a:lnTo>
                    <a:lnTo>
                      <a:pt x="2311" y="2135"/>
                    </a:lnTo>
                    <a:lnTo>
                      <a:pt x="2312" y="2138"/>
                    </a:lnTo>
                    <a:lnTo>
                      <a:pt x="2312" y="2139"/>
                    </a:lnTo>
                    <a:lnTo>
                      <a:pt x="2314" y="2142"/>
                    </a:lnTo>
                    <a:lnTo>
                      <a:pt x="2314" y="2146"/>
                    </a:lnTo>
                    <a:lnTo>
                      <a:pt x="2319" y="2159"/>
                    </a:lnTo>
                    <a:lnTo>
                      <a:pt x="2320" y="2175"/>
                    </a:lnTo>
                    <a:lnTo>
                      <a:pt x="2318" y="2189"/>
                    </a:lnTo>
                    <a:lnTo>
                      <a:pt x="2318" y="2193"/>
                    </a:lnTo>
                    <a:lnTo>
                      <a:pt x="2316" y="2197"/>
                    </a:lnTo>
                    <a:lnTo>
                      <a:pt x="2312" y="2207"/>
                    </a:lnTo>
                    <a:lnTo>
                      <a:pt x="2306" y="2219"/>
                    </a:lnTo>
                    <a:lnTo>
                      <a:pt x="2299" y="2230"/>
                    </a:lnTo>
                    <a:lnTo>
                      <a:pt x="2291" y="2237"/>
                    </a:lnTo>
                    <a:lnTo>
                      <a:pt x="2290" y="2237"/>
                    </a:lnTo>
                    <a:lnTo>
                      <a:pt x="2285" y="2243"/>
                    </a:lnTo>
                    <a:lnTo>
                      <a:pt x="2363" y="2477"/>
                    </a:lnTo>
                    <a:lnTo>
                      <a:pt x="2367" y="2476"/>
                    </a:lnTo>
                    <a:lnTo>
                      <a:pt x="2378" y="2476"/>
                    </a:lnTo>
                    <a:lnTo>
                      <a:pt x="2384" y="2477"/>
                    </a:lnTo>
                    <a:lnTo>
                      <a:pt x="2387" y="2477"/>
                    </a:lnTo>
                    <a:lnTo>
                      <a:pt x="2391" y="2478"/>
                    </a:lnTo>
                    <a:lnTo>
                      <a:pt x="2395" y="2478"/>
                    </a:lnTo>
                    <a:lnTo>
                      <a:pt x="2413" y="2485"/>
                    </a:lnTo>
                    <a:lnTo>
                      <a:pt x="2429" y="2495"/>
                    </a:lnTo>
                    <a:lnTo>
                      <a:pt x="2443" y="2509"/>
                    </a:lnTo>
                    <a:lnTo>
                      <a:pt x="2454" y="2524"/>
                    </a:lnTo>
                    <a:lnTo>
                      <a:pt x="2454" y="2526"/>
                    </a:lnTo>
                    <a:lnTo>
                      <a:pt x="2458" y="2537"/>
                    </a:lnTo>
                    <a:lnTo>
                      <a:pt x="2462" y="2550"/>
                    </a:lnTo>
                    <a:lnTo>
                      <a:pt x="2463" y="2561"/>
                    </a:lnTo>
                    <a:lnTo>
                      <a:pt x="2463" y="2574"/>
                    </a:lnTo>
                    <a:lnTo>
                      <a:pt x="2460" y="2586"/>
                    </a:lnTo>
                    <a:lnTo>
                      <a:pt x="2570" y="2630"/>
                    </a:lnTo>
                    <a:lnTo>
                      <a:pt x="2651" y="2663"/>
                    </a:lnTo>
                    <a:lnTo>
                      <a:pt x="2653" y="2659"/>
                    </a:lnTo>
                    <a:lnTo>
                      <a:pt x="2655" y="2657"/>
                    </a:lnTo>
                    <a:lnTo>
                      <a:pt x="2657" y="2653"/>
                    </a:lnTo>
                    <a:lnTo>
                      <a:pt x="2658" y="2653"/>
                    </a:lnTo>
                    <a:lnTo>
                      <a:pt x="2658" y="2651"/>
                    </a:lnTo>
                    <a:lnTo>
                      <a:pt x="2659" y="2650"/>
                    </a:lnTo>
                    <a:lnTo>
                      <a:pt x="2676" y="2626"/>
                    </a:lnTo>
                    <a:lnTo>
                      <a:pt x="2697" y="2607"/>
                    </a:lnTo>
                    <a:lnTo>
                      <a:pt x="2722" y="2592"/>
                    </a:lnTo>
                    <a:lnTo>
                      <a:pt x="2730" y="2590"/>
                    </a:lnTo>
                    <a:lnTo>
                      <a:pt x="2713" y="2548"/>
                    </a:lnTo>
                    <a:lnTo>
                      <a:pt x="2712" y="2548"/>
                    </a:lnTo>
                    <a:lnTo>
                      <a:pt x="2710" y="2549"/>
                    </a:lnTo>
                    <a:lnTo>
                      <a:pt x="2704" y="2549"/>
                    </a:lnTo>
                    <a:lnTo>
                      <a:pt x="2699" y="2550"/>
                    </a:lnTo>
                    <a:lnTo>
                      <a:pt x="2687" y="2550"/>
                    </a:lnTo>
                    <a:lnTo>
                      <a:pt x="2682" y="2549"/>
                    </a:lnTo>
                    <a:lnTo>
                      <a:pt x="2675" y="2548"/>
                    </a:lnTo>
                    <a:lnTo>
                      <a:pt x="2672" y="2548"/>
                    </a:lnTo>
                    <a:lnTo>
                      <a:pt x="2650" y="2543"/>
                    </a:lnTo>
                    <a:lnTo>
                      <a:pt x="2628" y="2532"/>
                    </a:lnTo>
                    <a:lnTo>
                      <a:pt x="2610" y="2518"/>
                    </a:lnTo>
                    <a:lnTo>
                      <a:pt x="2593" y="2498"/>
                    </a:lnTo>
                    <a:lnTo>
                      <a:pt x="2581" y="2478"/>
                    </a:lnTo>
                    <a:lnTo>
                      <a:pt x="2574" y="2455"/>
                    </a:lnTo>
                    <a:lnTo>
                      <a:pt x="2573" y="2451"/>
                    </a:lnTo>
                    <a:lnTo>
                      <a:pt x="2573" y="2446"/>
                    </a:lnTo>
                    <a:lnTo>
                      <a:pt x="2570" y="2431"/>
                    </a:lnTo>
                    <a:lnTo>
                      <a:pt x="2572" y="2416"/>
                    </a:lnTo>
                    <a:lnTo>
                      <a:pt x="2574" y="2399"/>
                    </a:lnTo>
                    <a:lnTo>
                      <a:pt x="2581" y="2383"/>
                    </a:lnTo>
                    <a:lnTo>
                      <a:pt x="2581" y="2380"/>
                    </a:lnTo>
                    <a:lnTo>
                      <a:pt x="2582" y="2376"/>
                    </a:lnTo>
                    <a:lnTo>
                      <a:pt x="2583" y="2374"/>
                    </a:lnTo>
                    <a:lnTo>
                      <a:pt x="2590" y="2363"/>
                    </a:lnTo>
                    <a:lnTo>
                      <a:pt x="2598" y="2351"/>
                    </a:lnTo>
                    <a:lnTo>
                      <a:pt x="2608" y="2340"/>
                    </a:lnTo>
                    <a:lnTo>
                      <a:pt x="2617" y="2329"/>
                    </a:lnTo>
                    <a:lnTo>
                      <a:pt x="2628" y="2324"/>
                    </a:lnTo>
                    <a:lnTo>
                      <a:pt x="2629" y="2324"/>
                    </a:lnTo>
                    <a:lnTo>
                      <a:pt x="2640" y="2316"/>
                    </a:lnTo>
                    <a:lnTo>
                      <a:pt x="2651" y="2312"/>
                    </a:lnTo>
                    <a:lnTo>
                      <a:pt x="2663" y="2310"/>
                    </a:lnTo>
                    <a:lnTo>
                      <a:pt x="2667" y="2308"/>
                    </a:lnTo>
                    <a:lnTo>
                      <a:pt x="2678" y="2306"/>
                    </a:lnTo>
                    <a:lnTo>
                      <a:pt x="2692" y="2306"/>
                    </a:lnTo>
                    <a:lnTo>
                      <a:pt x="2714" y="2307"/>
                    </a:lnTo>
                    <a:lnTo>
                      <a:pt x="2735" y="2313"/>
                    </a:lnTo>
                    <a:lnTo>
                      <a:pt x="2755" y="2323"/>
                    </a:lnTo>
                    <a:lnTo>
                      <a:pt x="2773" y="2336"/>
                    </a:lnTo>
                    <a:lnTo>
                      <a:pt x="2775" y="2336"/>
                    </a:lnTo>
                    <a:lnTo>
                      <a:pt x="2775" y="2337"/>
                    </a:lnTo>
                    <a:lnTo>
                      <a:pt x="2785" y="2347"/>
                    </a:lnTo>
                    <a:lnTo>
                      <a:pt x="2793" y="2358"/>
                    </a:lnTo>
                    <a:lnTo>
                      <a:pt x="2877" y="2310"/>
                    </a:lnTo>
                    <a:lnTo>
                      <a:pt x="2877" y="2307"/>
                    </a:lnTo>
                    <a:lnTo>
                      <a:pt x="2875" y="2306"/>
                    </a:lnTo>
                    <a:lnTo>
                      <a:pt x="2875" y="2303"/>
                    </a:lnTo>
                    <a:lnTo>
                      <a:pt x="2873" y="2292"/>
                    </a:lnTo>
                    <a:lnTo>
                      <a:pt x="2873" y="2281"/>
                    </a:lnTo>
                    <a:lnTo>
                      <a:pt x="2877" y="2265"/>
                    </a:lnTo>
                    <a:lnTo>
                      <a:pt x="2879" y="2257"/>
                    </a:lnTo>
                    <a:lnTo>
                      <a:pt x="2882" y="2255"/>
                    </a:lnTo>
                    <a:lnTo>
                      <a:pt x="2882" y="2252"/>
                    </a:lnTo>
                    <a:lnTo>
                      <a:pt x="2883" y="2252"/>
                    </a:lnTo>
                    <a:lnTo>
                      <a:pt x="2890" y="2241"/>
                    </a:lnTo>
                    <a:lnTo>
                      <a:pt x="2899" y="2232"/>
                    </a:lnTo>
                    <a:lnTo>
                      <a:pt x="2911" y="2227"/>
                    </a:lnTo>
                    <a:lnTo>
                      <a:pt x="2916" y="2226"/>
                    </a:lnTo>
                    <a:lnTo>
                      <a:pt x="2920" y="2223"/>
                    </a:lnTo>
                    <a:lnTo>
                      <a:pt x="2903" y="2024"/>
                    </a:lnTo>
                    <a:lnTo>
                      <a:pt x="2902" y="2024"/>
                    </a:lnTo>
                    <a:lnTo>
                      <a:pt x="2886" y="2023"/>
                    </a:lnTo>
                    <a:lnTo>
                      <a:pt x="2870" y="2019"/>
                    </a:lnTo>
                    <a:lnTo>
                      <a:pt x="2869" y="2017"/>
                    </a:lnTo>
                    <a:lnTo>
                      <a:pt x="2868" y="2017"/>
                    </a:lnTo>
                    <a:lnTo>
                      <a:pt x="2866" y="2016"/>
                    </a:lnTo>
                    <a:lnTo>
                      <a:pt x="2848" y="2004"/>
                    </a:lnTo>
                    <a:lnTo>
                      <a:pt x="2832" y="1987"/>
                    </a:lnTo>
                    <a:lnTo>
                      <a:pt x="2824" y="1977"/>
                    </a:lnTo>
                    <a:lnTo>
                      <a:pt x="2820" y="1965"/>
                    </a:lnTo>
                    <a:lnTo>
                      <a:pt x="2820" y="1964"/>
                    </a:lnTo>
                    <a:lnTo>
                      <a:pt x="2816" y="1948"/>
                    </a:lnTo>
                    <a:lnTo>
                      <a:pt x="2815" y="1931"/>
                    </a:lnTo>
                    <a:lnTo>
                      <a:pt x="2818" y="1914"/>
                    </a:lnTo>
                    <a:lnTo>
                      <a:pt x="2824" y="1897"/>
                    </a:lnTo>
                    <a:lnTo>
                      <a:pt x="2835" y="1883"/>
                    </a:lnTo>
                    <a:lnTo>
                      <a:pt x="2849" y="1868"/>
                    </a:lnTo>
                    <a:lnTo>
                      <a:pt x="2852" y="1868"/>
                    </a:lnTo>
                    <a:lnTo>
                      <a:pt x="2862" y="1860"/>
                    </a:lnTo>
                    <a:lnTo>
                      <a:pt x="2877" y="1854"/>
                    </a:lnTo>
                    <a:lnTo>
                      <a:pt x="2892" y="1851"/>
                    </a:lnTo>
                    <a:lnTo>
                      <a:pt x="2894" y="1851"/>
                    </a:lnTo>
                    <a:lnTo>
                      <a:pt x="2895" y="1850"/>
                    </a:lnTo>
                    <a:lnTo>
                      <a:pt x="2902" y="1850"/>
                    </a:lnTo>
                    <a:lnTo>
                      <a:pt x="2913" y="1851"/>
                    </a:lnTo>
                    <a:lnTo>
                      <a:pt x="2926" y="1852"/>
                    </a:lnTo>
                    <a:lnTo>
                      <a:pt x="2938" y="1856"/>
                    </a:lnTo>
                    <a:lnTo>
                      <a:pt x="2947" y="1862"/>
                    </a:lnTo>
                    <a:lnTo>
                      <a:pt x="2953" y="1866"/>
                    </a:lnTo>
                    <a:lnTo>
                      <a:pt x="2959" y="1870"/>
                    </a:lnTo>
                    <a:lnTo>
                      <a:pt x="2967" y="1880"/>
                    </a:lnTo>
                    <a:lnTo>
                      <a:pt x="2968" y="1880"/>
                    </a:lnTo>
                    <a:lnTo>
                      <a:pt x="2972" y="1884"/>
                    </a:lnTo>
                    <a:lnTo>
                      <a:pt x="3068" y="1849"/>
                    </a:lnTo>
                    <a:lnTo>
                      <a:pt x="3067" y="1834"/>
                    </a:lnTo>
                    <a:lnTo>
                      <a:pt x="3069" y="1818"/>
                    </a:lnTo>
                    <a:lnTo>
                      <a:pt x="3074" y="1804"/>
                    </a:lnTo>
                    <a:lnTo>
                      <a:pt x="3074" y="1803"/>
                    </a:lnTo>
                    <a:lnTo>
                      <a:pt x="3076" y="1800"/>
                    </a:lnTo>
                    <a:lnTo>
                      <a:pt x="3076" y="1797"/>
                    </a:lnTo>
                    <a:lnTo>
                      <a:pt x="3081" y="1788"/>
                    </a:lnTo>
                    <a:lnTo>
                      <a:pt x="3099" y="1767"/>
                    </a:lnTo>
                    <a:lnTo>
                      <a:pt x="3108" y="1762"/>
                    </a:lnTo>
                    <a:lnTo>
                      <a:pt x="3110" y="1762"/>
                    </a:lnTo>
                    <a:lnTo>
                      <a:pt x="3122" y="1756"/>
                    </a:lnTo>
                    <a:lnTo>
                      <a:pt x="3135" y="1753"/>
                    </a:lnTo>
                    <a:lnTo>
                      <a:pt x="3140" y="1750"/>
                    </a:lnTo>
                    <a:lnTo>
                      <a:pt x="3153" y="1750"/>
                    </a:lnTo>
                    <a:lnTo>
                      <a:pt x="3175" y="1753"/>
                    </a:lnTo>
                    <a:lnTo>
                      <a:pt x="3195" y="1761"/>
                    </a:lnTo>
                    <a:lnTo>
                      <a:pt x="3213" y="1774"/>
                    </a:lnTo>
                    <a:lnTo>
                      <a:pt x="3214" y="1775"/>
                    </a:lnTo>
                    <a:lnTo>
                      <a:pt x="3222" y="1784"/>
                    </a:lnTo>
                    <a:lnTo>
                      <a:pt x="3229" y="1795"/>
                    </a:lnTo>
                    <a:lnTo>
                      <a:pt x="3234" y="1804"/>
                    </a:lnTo>
                    <a:lnTo>
                      <a:pt x="3241" y="1826"/>
                    </a:lnTo>
                    <a:lnTo>
                      <a:pt x="3324" y="1832"/>
                    </a:lnTo>
                    <a:lnTo>
                      <a:pt x="3331" y="1816"/>
                    </a:lnTo>
                    <a:lnTo>
                      <a:pt x="3341" y="1801"/>
                    </a:lnTo>
                    <a:lnTo>
                      <a:pt x="3344" y="1800"/>
                    </a:lnTo>
                    <a:lnTo>
                      <a:pt x="3345" y="1799"/>
                    </a:lnTo>
                    <a:lnTo>
                      <a:pt x="3355" y="1792"/>
                    </a:lnTo>
                    <a:lnTo>
                      <a:pt x="3365" y="1787"/>
                    </a:lnTo>
                    <a:lnTo>
                      <a:pt x="3377" y="1784"/>
                    </a:lnTo>
                    <a:lnTo>
                      <a:pt x="3385" y="1784"/>
                    </a:lnTo>
                    <a:lnTo>
                      <a:pt x="3386" y="1783"/>
                    </a:lnTo>
                    <a:lnTo>
                      <a:pt x="3398" y="1784"/>
                    </a:lnTo>
                    <a:lnTo>
                      <a:pt x="3408" y="1787"/>
                    </a:lnTo>
                    <a:lnTo>
                      <a:pt x="3417" y="1791"/>
                    </a:lnTo>
                    <a:lnTo>
                      <a:pt x="3423" y="1794"/>
                    </a:lnTo>
                    <a:lnTo>
                      <a:pt x="3427" y="1796"/>
                    </a:lnTo>
                    <a:lnTo>
                      <a:pt x="3440" y="1809"/>
                    </a:lnTo>
                    <a:lnTo>
                      <a:pt x="3444" y="1816"/>
                    </a:lnTo>
                    <a:lnTo>
                      <a:pt x="3446" y="1821"/>
                    </a:lnTo>
                    <a:lnTo>
                      <a:pt x="3525" y="1807"/>
                    </a:lnTo>
                    <a:lnTo>
                      <a:pt x="3527" y="1784"/>
                    </a:lnTo>
                    <a:lnTo>
                      <a:pt x="3533" y="1765"/>
                    </a:lnTo>
                    <a:lnTo>
                      <a:pt x="3540" y="1749"/>
                    </a:lnTo>
                    <a:lnTo>
                      <a:pt x="3548" y="1736"/>
                    </a:lnTo>
                    <a:lnTo>
                      <a:pt x="3563" y="1719"/>
                    </a:lnTo>
                    <a:lnTo>
                      <a:pt x="3580" y="1705"/>
                    </a:lnTo>
                    <a:lnTo>
                      <a:pt x="3601" y="1694"/>
                    </a:lnTo>
                    <a:lnTo>
                      <a:pt x="3602" y="1694"/>
                    </a:lnTo>
                    <a:lnTo>
                      <a:pt x="3603" y="1693"/>
                    </a:lnTo>
                    <a:lnTo>
                      <a:pt x="3606" y="1693"/>
                    </a:lnTo>
                    <a:lnTo>
                      <a:pt x="3623" y="1689"/>
                    </a:lnTo>
                    <a:lnTo>
                      <a:pt x="3641" y="1687"/>
                    </a:lnTo>
                    <a:lnTo>
                      <a:pt x="3647" y="1687"/>
                    </a:lnTo>
                    <a:lnTo>
                      <a:pt x="3671" y="1551"/>
                    </a:lnTo>
                    <a:lnTo>
                      <a:pt x="3666" y="1549"/>
                    </a:lnTo>
                    <a:lnTo>
                      <a:pt x="3662" y="1547"/>
                    </a:lnTo>
                    <a:lnTo>
                      <a:pt x="3654" y="1542"/>
                    </a:lnTo>
                    <a:lnTo>
                      <a:pt x="3649" y="1540"/>
                    </a:lnTo>
                    <a:lnTo>
                      <a:pt x="3644" y="1536"/>
                    </a:lnTo>
                    <a:lnTo>
                      <a:pt x="3640" y="1532"/>
                    </a:lnTo>
                    <a:lnTo>
                      <a:pt x="3636" y="1526"/>
                    </a:lnTo>
                    <a:lnTo>
                      <a:pt x="3635" y="1525"/>
                    </a:lnTo>
                    <a:lnTo>
                      <a:pt x="3633" y="1525"/>
                    </a:lnTo>
                    <a:lnTo>
                      <a:pt x="3624" y="1512"/>
                    </a:lnTo>
                    <a:lnTo>
                      <a:pt x="3618" y="1495"/>
                    </a:lnTo>
                    <a:lnTo>
                      <a:pt x="3614" y="1479"/>
                    </a:lnTo>
                    <a:lnTo>
                      <a:pt x="3614" y="1460"/>
                    </a:lnTo>
                    <a:lnTo>
                      <a:pt x="3618" y="1441"/>
                    </a:lnTo>
                    <a:lnTo>
                      <a:pt x="3619" y="1437"/>
                    </a:lnTo>
                    <a:lnTo>
                      <a:pt x="3622" y="1432"/>
                    </a:lnTo>
                    <a:lnTo>
                      <a:pt x="3624" y="1428"/>
                    </a:lnTo>
                    <a:lnTo>
                      <a:pt x="3624" y="1427"/>
                    </a:lnTo>
                    <a:lnTo>
                      <a:pt x="3628" y="1423"/>
                    </a:lnTo>
                    <a:lnTo>
                      <a:pt x="3635" y="1411"/>
                    </a:lnTo>
                    <a:lnTo>
                      <a:pt x="3647" y="1399"/>
                    </a:lnTo>
                    <a:lnTo>
                      <a:pt x="3661" y="1392"/>
                    </a:lnTo>
                    <a:lnTo>
                      <a:pt x="3664" y="1390"/>
                    </a:lnTo>
                    <a:lnTo>
                      <a:pt x="3667" y="1388"/>
                    </a:lnTo>
                    <a:lnTo>
                      <a:pt x="3678" y="1385"/>
                    </a:lnTo>
                    <a:lnTo>
                      <a:pt x="3691" y="1381"/>
                    </a:lnTo>
                    <a:lnTo>
                      <a:pt x="3704" y="1380"/>
                    </a:lnTo>
                    <a:lnTo>
                      <a:pt x="3715" y="1382"/>
                    </a:lnTo>
                    <a:lnTo>
                      <a:pt x="3716" y="1382"/>
                    </a:lnTo>
                    <a:lnTo>
                      <a:pt x="3729" y="1385"/>
                    </a:lnTo>
                    <a:lnTo>
                      <a:pt x="3741" y="1390"/>
                    </a:lnTo>
                    <a:lnTo>
                      <a:pt x="3746" y="1393"/>
                    </a:lnTo>
                    <a:lnTo>
                      <a:pt x="3750" y="1395"/>
                    </a:lnTo>
                    <a:lnTo>
                      <a:pt x="3766" y="1409"/>
                    </a:lnTo>
                    <a:lnTo>
                      <a:pt x="3777" y="1424"/>
                    </a:lnTo>
                    <a:lnTo>
                      <a:pt x="3785" y="1441"/>
                    </a:lnTo>
                    <a:lnTo>
                      <a:pt x="3785" y="1445"/>
                    </a:lnTo>
                    <a:lnTo>
                      <a:pt x="3835" y="1441"/>
                    </a:lnTo>
                    <a:lnTo>
                      <a:pt x="3870" y="1439"/>
                    </a:lnTo>
                    <a:lnTo>
                      <a:pt x="3870" y="1437"/>
                    </a:lnTo>
                    <a:lnTo>
                      <a:pt x="3872" y="1436"/>
                    </a:lnTo>
                    <a:lnTo>
                      <a:pt x="3872" y="1432"/>
                    </a:lnTo>
                    <a:lnTo>
                      <a:pt x="3873" y="1432"/>
                    </a:lnTo>
                    <a:lnTo>
                      <a:pt x="3878" y="1419"/>
                    </a:lnTo>
                    <a:lnTo>
                      <a:pt x="3886" y="1410"/>
                    </a:lnTo>
                    <a:lnTo>
                      <a:pt x="3895" y="1402"/>
                    </a:lnTo>
                    <a:lnTo>
                      <a:pt x="3907" y="1395"/>
                    </a:lnTo>
                    <a:lnTo>
                      <a:pt x="3919" y="1392"/>
                    </a:lnTo>
                    <a:lnTo>
                      <a:pt x="3923" y="1392"/>
                    </a:lnTo>
                    <a:lnTo>
                      <a:pt x="3925" y="1390"/>
                    </a:lnTo>
                    <a:lnTo>
                      <a:pt x="3932" y="1390"/>
                    </a:lnTo>
                    <a:lnTo>
                      <a:pt x="3945" y="1392"/>
                    </a:lnTo>
                    <a:lnTo>
                      <a:pt x="3958" y="1397"/>
                    </a:lnTo>
                    <a:lnTo>
                      <a:pt x="3959" y="1397"/>
                    </a:lnTo>
                    <a:lnTo>
                      <a:pt x="3973" y="1406"/>
                    </a:lnTo>
                    <a:lnTo>
                      <a:pt x="3983" y="1419"/>
                    </a:lnTo>
                    <a:lnTo>
                      <a:pt x="3988" y="1430"/>
                    </a:lnTo>
                    <a:lnTo>
                      <a:pt x="3990" y="1435"/>
                    </a:lnTo>
                    <a:lnTo>
                      <a:pt x="3990" y="1436"/>
                    </a:lnTo>
                    <a:lnTo>
                      <a:pt x="3991" y="1439"/>
                    </a:lnTo>
                    <a:lnTo>
                      <a:pt x="3991" y="1441"/>
                    </a:lnTo>
                    <a:lnTo>
                      <a:pt x="3992" y="1457"/>
                    </a:lnTo>
                    <a:lnTo>
                      <a:pt x="3988" y="1471"/>
                    </a:lnTo>
                    <a:lnTo>
                      <a:pt x="3983" y="1483"/>
                    </a:lnTo>
                    <a:lnTo>
                      <a:pt x="3976" y="1492"/>
                    </a:lnTo>
                    <a:lnTo>
                      <a:pt x="3967" y="1500"/>
                    </a:lnTo>
                    <a:lnTo>
                      <a:pt x="3966" y="1502"/>
                    </a:lnTo>
                    <a:lnTo>
                      <a:pt x="3950" y="1509"/>
                    </a:lnTo>
                    <a:lnTo>
                      <a:pt x="3936" y="1512"/>
                    </a:lnTo>
                    <a:lnTo>
                      <a:pt x="3933" y="1512"/>
                    </a:lnTo>
                    <a:lnTo>
                      <a:pt x="3932" y="1513"/>
                    </a:lnTo>
                    <a:lnTo>
                      <a:pt x="3928" y="1513"/>
                    </a:lnTo>
                    <a:lnTo>
                      <a:pt x="3918" y="1511"/>
                    </a:lnTo>
                    <a:lnTo>
                      <a:pt x="3904" y="1508"/>
                    </a:lnTo>
                    <a:lnTo>
                      <a:pt x="3895" y="1503"/>
                    </a:lnTo>
                    <a:lnTo>
                      <a:pt x="3895" y="1502"/>
                    </a:lnTo>
                    <a:lnTo>
                      <a:pt x="3890" y="1498"/>
                    </a:lnTo>
                    <a:lnTo>
                      <a:pt x="3886" y="1494"/>
                    </a:lnTo>
                    <a:lnTo>
                      <a:pt x="3882" y="1488"/>
                    </a:lnTo>
                    <a:lnTo>
                      <a:pt x="3881" y="1486"/>
                    </a:lnTo>
                    <a:lnTo>
                      <a:pt x="3878" y="1483"/>
                    </a:lnTo>
                    <a:lnTo>
                      <a:pt x="3876" y="1478"/>
                    </a:lnTo>
                    <a:lnTo>
                      <a:pt x="3873" y="1474"/>
                    </a:lnTo>
                    <a:lnTo>
                      <a:pt x="3872" y="1469"/>
                    </a:lnTo>
                    <a:lnTo>
                      <a:pt x="3788" y="1474"/>
                    </a:lnTo>
                    <a:lnTo>
                      <a:pt x="3787" y="1486"/>
                    </a:lnTo>
                    <a:lnTo>
                      <a:pt x="3785" y="1495"/>
                    </a:lnTo>
                    <a:lnTo>
                      <a:pt x="3777" y="1512"/>
                    </a:lnTo>
                    <a:lnTo>
                      <a:pt x="3767" y="1526"/>
                    </a:lnTo>
                    <a:lnTo>
                      <a:pt x="3760" y="1533"/>
                    </a:lnTo>
                    <a:lnTo>
                      <a:pt x="3754" y="1538"/>
                    </a:lnTo>
                    <a:lnTo>
                      <a:pt x="3749" y="1542"/>
                    </a:lnTo>
                    <a:lnTo>
                      <a:pt x="3726" y="1553"/>
                    </a:lnTo>
                    <a:lnTo>
                      <a:pt x="3702" y="1557"/>
                    </a:lnTo>
                    <a:lnTo>
                      <a:pt x="3675" y="1691"/>
                    </a:lnTo>
                    <a:lnTo>
                      <a:pt x="3687" y="1695"/>
                    </a:lnTo>
                    <a:lnTo>
                      <a:pt x="3698" y="1701"/>
                    </a:lnTo>
                    <a:lnTo>
                      <a:pt x="3699" y="1701"/>
                    </a:lnTo>
                    <a:lnTo>
                      <a:pt x="3700" y="1702"/>
                    </a:lnTo>
                    <a:lnTo>
                      <a:pt x="3719" y="1714"/>
                    </a:lnTo>
                    <a:lnTo>
                      <a:pt x="3736" y="1731"/>
                    </a:lnTo>
                    <a:lnTo>
                      <a:pt x="3747" y="1749"/>
                    </a:lnTo>
                    <a:lnTo>
                      <a:pt x="3757" y="1771"/>
                    </a:lnTo>
                    <a:lnTo>
                      <a:pt x="3844" y="1763"/>
                    </a:lnTo>
                    <a:lnTo>
                      <a:pt x="3847" y="1753"/>
                    </a:lnTo>
                    <a:lnTo>
                      <a:pt x="3849" y="1748"/>
                    </a:lnTo>
                    <a:lnTo>
                      <a:pt x="3852" y="1744"/>
                    </a:lnTo>
                    <a:lnTo>
                      <a:pt x="3852" y="1742"/>
                    </a:lnTo>
                    <a:lnTo>
                      <a:pt x="3853" y="1740"/>
                    </a:lnTo>
                    <a:lnTo>
                      <a:pt x="3855" y="1739"/>
                    </a:lnTo>
                    <a:lnTo>
                      <a:pt x="3860" y="1732"/>
                    </a:lnTo>
                    <a:lnTo>
                      <a:pt x="3866" y="1725"/>
                    </a:lnTo>
                    <a:lnTo>
                      <a:pt x="3874" y="1719"/>
                    </a:lnTo>
                    <a:lnTo>
                      <a:pt x="3881" y="1715"/>
                    </a:lnTo>
                    <a:lnTo>
                      <a:pt x="3882" y="1715"/>
                    </a:lnTo>
                    <a:lnTo>
                      <a:pt x="3893" y="1710"/>
                    </a:lnTo>
                    <a:lnTo>
                      <a:pt x="3901" y="1710"/>
                    </a:lnTo>
                    <a:lnTo>
                      <a:pt x="3902" y="1708"/>
                    </a:lnTo>
                    <a:lnTo>
                      <a:pt x="3908" y="1708"/>
                    </a:lnTo>
                    <a:lnTo>
                      <a:pt x="3928" y="1711"/>
                    </a:lnTo>
                    <a:lnTo>
                      <a:pt x="3944" y="1719"/>
                    </a:lnTo>
                    <a:lnTo>
                      <a:pt x="3958" y="1731"/>
                    </a:lnTo>
                    <a:lnTo>
                      <a:pt x="3959" y="1732"/>
                    </a:lnTo>
                    <a:lnTo>
                      <a:pt x="3965" y="1740"/>
                    </a:lnTo>
                    <a:lnTo>
                      <a:pt x="3969" y="1748"/>
                    </a:lnTo>
                    <a:lnTo>
                      <a:pt x="3971" y="1756"/>
                    </a:lnTo>
                    <a:lnTo>
                      <a:pt x="3974" y="1769"/>
                    </a:lnTo>
                    <a:lnTo>
                      <a:pt x="3974" y="1783"/>
                    </a:lnTo>
                    <a:lnTo>
                      <a:pt x="3973" y="1788"/>
                    </a:lnTo>
                    <a:lnTo>
                      <a:pt x="3969" y="1800"/>
                    </a:lnTo>
                    <a:lnTo>
                      <a:pt x="3959" y="1816"/>
                    </a:lnTo>
                    <a:lnTo>
                      <a:pt x="3945" y="1829"/>
                    </a:lnTo>
                    <a:lnTo>
                      <a:pt x="3944" y="1830"/>
                    </a:lnTo>
                    <a:lnTo>
                      <a:pt x="3935" y="1835"/>
                    </a:lnTo>
                    <a:lnTo>
                      <a:pt x="3923" y="1838"/>
                    </a:lnTo>
                    <a:lnTo>
                      <a:pt x="3911" y="1839"/>
                    </a:lnTo>
                    <a:lnTo>
                      <a:pt x="3899" y="1839"/>
                    </a:lnTo>
                    <a:lnTo>
                      <a:pt x="3895" y="1838"/>
                    </a:lnTo>
                    <a:lnTo>
                      <a:pt x="3893" y="1837"/>
                    </a:lnTo>
                    <a:lnTo>
                      <a:pt x="3891" y="1837"/>
                    </a:lnTo>
                    <a:lnTo>
                      <a:pt x="3880" y="1833"/>
                    </a:lnTo>
                    <a:lnTo>
                      <a:pt x="3868" y="1826"/>
                    </a:lnTo>
                    <a:lnTo>
                      <a:pt x="3860" y="1817"/>
                    </a:lnTo>
                    <a:lnTo>
                      <a:pt x="3852" y="1805"/>
                    </a:lnTo>
                    <a:lnTo>
                      <a:pt x="3847" y="1794"/>
                    </a:lnTo>
                    <a:lnTo>
                      <a:pt x="3762" y="1801"/>
                    </a:lnTo>
                    <a:lnTo>
                      <a:pt x="3762" y="1807"/>
                    </a:lnTo>
                    <a:lnTo>
                      <a:pt x="3760" y="1812"/>
                    </a:lnTo>
                    <a:lnTo>
                      <a:pt x="3760" y="1822"/>
                    </a:lnTo>
                    <a:lnTo>
                      <a:pt x="3758" y="1828"/>
                    </a:lnTo>
                    <a:lnTo>
                      <a:pt x="3755" y="1841"/>
                    </a:lnTo>
                    <a:lnTo>
                      <a:pt x="3750" y="1855"/>
                    </a:lnTo>
                    <a:lnTo>
                      <a:pt x="3742" y="1870"/>
                    </a:lnTo>
                    <a:lnTo>
                      <a:pt x="3732" y="1883"/>
                    </a:lnTo>
                    <a:lnTo>
                      <a:pt x="3730" y="1885"/>
                    </a:lnTo>
                    <a:lnTo>
                      <a:pt x="3728" y="1887"/>
                    </a:lnTo>
                    <a:lnTo>
                      <a:pt x="3717" y="1897"/>
                    </a:lnTo>
                    <a:lnTo>
                      <a:pt x="3705" y="1905"/>
                    </a:lnTo>
                    <a:lnTo>
                      <a:pt x="3692" y="1913"/>
                    </a:lnTo>
                    <a:lnTo>
                      <a:pt x="3679" y="1918"/>
                    </a:lnTo>
                    <a:lnTo>
                      <a:pt x="3669" y="1921"/>
                    </a:lnTo>
                    <a:lnTo>
                      <a:pt x="3667" y="1921"/>
                    </a:lnTo>
                    <a:lnTo>
                      <a:pt x="3658" y="1923"/>
                    </a:lnTo>
                    <a:lnTo>
                      <a:pt x="3648" y="1925"/>
                    </a:lnTo>
                    <a:lnTo>
                      <a:pt x="3644" y="1925"/>
                    </a:lnTo>
                    <a:lnTo>
                      <a:pt x="3640" y="1923"/>
                    </a:lnTo>
                    <a:lnTo>
                      <a:pt x="3628" y="1977"/>
                    </a:lnTo>
                    <a:lnTo>
                      <a:pt x="3635" y="1981"/>
                    </a:lnTo>
                    <a:lnTo>
                      <a:pt x="3640" y="1986"/>
                    </a:lnTo>
                    <a:lnTo>
                      <a:pt x="3643" y="1987"/>
                    </a:lnTo>
                    <a:lnTo>
                      <a:pt x="3644" y="1989"/>
                    </a:lnTo>
                    <a:lnTo>
                      <a:pt x="3649" y="1995"/>
                    </a:lnTo>
                    <a:lnTo>
                      <a:pt x="3656" y="2003"/>
                    </a:lnTo>
                    <a:lnTo>
                      <a:pt x="3661" y="2012"/>
                    </a:lnTo>
                    <a:lnTo>
                      <a:pt x="3662" y="2020"/>
                    </a:lnTo>
                    <a:lnTo>
                      <a:pt x="3665" y="2031"/>
                    </a:lnTo>
                    <a:lnTo>
                      <a:pt x="3665" y="2036"/>
                    </a:lnTo>
                    <a:lnTo>
                      <a:pt x="3664" y="2040"/>
                    </a:lnTo>
                    <a:lnTo>
                      <a:pt x="3665" y="2044"/>
                    </a:lnTo>
                    <a:lnTo>
                      <a:pt x="3664" y="2048"/>
                    </a:lnTo>
                    <a:lnTo>
                      <a:pt x="3658" y="2066"/>
                    </a:lnTo>
                    <a:lnTo>
                      <a:pt x="3648" y="2080"/>
                    </a:lnTo>
                    <a:lnTo>
                      <a:pt x="3635" y="2092"/>
                    </a:lnTo>
                    <a:lnTo>
                      <a:pt x="3633" y="2092"/>
                    </a:lnTo>
                    <a:lnTo>
                      <a:pt x="3633" y="2093"/>
                    </a:lnTo>
                    <a:lnTo>
                      <a:pt x="3620" y="2099"/>
                    </a:lnTo>
                    <a:lnTo>
                      <a:pt x="3607" y="2101"/>
                    </a:lnTo>
                    <a:lnTo>
                      <a:pt x="3592" y="2101"/>
                    </a:lnTo>
                    <a:lnTo>
                      <a:pt x="3578" y="2099"/>
                    </a:lnTo>
                    <a:lnTo>
                      <a:pt x="3563" y="2091"/>
                    </a:lnTo>
                    <a:lnTo>
                      <a:pt x="3550" y="2079"/>
                    </a:lnTo>
                    <a:lnTo>
                      <a:pt x="3539" y="2063"/>
                    </a:lnTo>
                    <a:lnTo>
                      <a:pt x="3539" y="2062"/>
                    </a:lnTo>
                    <a:lnTo>
                      <a:pt x="3538" y="2061"/>
                    </a:lnTo>
                    <a:lnTo>
                      <a:pt x="3538" y="2059"/>
                    </a:lnTo>
                    <a:lnTo>
                      <a:pt x="3535" y="2049"/>
                    </a:lnTo>
                    <a:lnTo>
                      <a:pt x="3534" y="2037"/>
                    </a:lnTo>
                    <a:lnTo>
                      <a:pt x="3534" y="2027"/>
                    </a:lnTo>
                    <a:lnTo>
                      <a:pt x="3535" y="2021"/>
                    </a:lnTo>
                    <a:lnTo>
                      <a:pt x="3538" y="2014"/>
                    </a:lnTo>
                    <a:lnTo>
                      <a:pt x="3540" y="2010"/>
                    </a:lnTo>
                    <a:lnTo>
                      <a:pt x="3540" y="2007"/>
                    </a:lnTo>
                    <a:lnTo>
                      <a:pt x="3551" y="1991"/>
                    </a:lnTo>
                    <a:lnTo>
                      <a:pt x="3565" y="1980"/>
                    </a:lnTo>
                    <a:lnTo>
                      <a:pt x="3582" y="1974"/>
                    </a:lnTo>
                    <a:lnTo>
                      <a:pt x="3598" y="1972"/>
                    </a:lnTo>
                    <a:lnTo>
                      <a:pt x="3610" y="1919"/>
                    </a:lnTo>
                    <a:lnTo>
                      <a:pt x="3589" y="1910"/>
                    </a:lnTo>
                    <a:lnTo>
                      <a:pt x="3569" y="1898"/>
                    </a:lnTo>
                    <a:lnTo>
                      <a:pt x="3554" y="1883"/>
                    </a:lnTo>
                    <a:lnTo>
                      <a:pt x="3540" y="1864"/>
                    </a:lnTo>
                    <a:lnTo>
                      <a:pt x="3540" y="1863"/>
                    </a:lnTo>
                    <a:lnTo>
                      <a:pt x="3539" y="1863"/>
                    </a:lnTo>
                    <a:lnTo>
                      <a:pt x="3539" y="1860"/>
                    </a:lnTo>
                    <a:lnTo>
                      <a:pt x="3533" y="1849"/>
                    </a:lnTo>
                    <a:lnTo>
                      <a:pt x="3530" y="1835"/>
                    </a:lnTo>
                    <a:lnTo>
                      <a:pt x="3453" y="1850"/>
                    </a:lnTo>
                    <a:lnTo>
                      <a:pt x="3453" y="1856"/>
                    </a:lnTo>
                    <a:lnTo>
                      <a:pt x="3451" y="1862"/>
                    </a:lnTo>
                    <a:lnTo>
                      <a:pt x="3451" y="1863"/>
                    </a:lnTo>
                    <a:lnTo>
                      <a:pt x="3446" y="1876"/>
                    </a:lnTo>
                    <a:lnTo>
                      <a:pt x="3440" y="1887"/>
                    </a:lnTo>
                    <a:lnTo>
                      <a:pt x="3436" y="1892"/>
                    </a:lnTo>
                    <a:lnTo>
                      <a:pt x="3432" y="1898"/>
                    </a:lnTo>
                    <a:lnTo>
                      <a:pt x="3425" y="1902"/>
                    </a:lnTo>
                    <a:lnTo>
                      <a:pt x="3420" y="1906"/>
                    </a:lnTo>
                    <a:lnTo>
                      <a:pt x="3415" y="1909"/>
                    </a:lnTo>
                    <a:lnTo>
                      <a:pt x="3410" y="1910"/>
                    </a:lnTo>
                    <a:lnTo>
                      <a:pt x="3411" y="2169"/>
                    </a:lnTo>
                    <a:lnTo>
                      <a:pt x="3416" y="2171"/>
                    </a:lnTo>
                    <a:lnTo>
                      <a:pt x="3420" y="2173"/>
                    </a:lnTo>
                    <a:lnTo>
                      <a:pt x="3425" y="2176"/>
                    </a:lnTo>
                    <a:lnTo>
                      <a:pt x="3427" y="2176"/>
                    </a:lnTo>
                    <a:lnTo>
                      <a:pt x="3432" y="2180"/>
                    </a:lnTo>
                    <a:lnTo>
                      <a:pt x="3438" y="2185"/>
                    </a:lnTo>
                    <a:lnTo>
                      <a:pt x="3446" y="2196"/>
                    </a:lnTo>
                    <a:lnTo>
                      <a:pt x="3453" y="2207"/>
                    </a:lnTo>
                    <a:lnTo>
                      <a:pt x="3457" y="2220"/>
                    </a:lnTo>
                    <a:lnTo>
                      <a:pt x="3458" y="2224"/>
                    </a:lnTo>
                    <a:lnTo>
                      <a:pt x="3458" y="2234"/>
                    </a:lnTo>
                    <a:lnTo>
                      <a:pt x="3457" y="2237"/>
                    </a:lnTo>
                    <a:lnTo>
                      <a:pt x="3453" y="2256"/>
                    </a:lnTo>
                    <a:lnTo>
                      <a:pt x="3444" y="2272"/>
                    </a:lnTo>
                    <a:lnTo>
                      <a:pt x="3444" y="2273"/>
                    </a:lnTo>
                    <a:lnTo>
                      <a:pt x="3434" y="2282"/>
                    </a:lnTo>
                    <a:lnTo>
                      <a:pt x="3424" y="2289"/>
                    </a:lnTo>
                    <a:lnTo>
                      <a:pt x="3415" y="2292"/>
                    </a:lnTo>
                    <a:lnTo>
                      <a:pt x="3407" y="2295"/>
                    </a:lnTo>
                    <a:lnTo>
                      <a:pt x="3399" y="2296"/>
                    </a:lnTo>
                    <a:lnTo>
                      <a:pt x="3391" y="2296"/>
                    </a:lnTo>
                    <a:lnTo>
                      <a:pt x="3374" y="2294"/>
                    </a:lnTo>
                    <a:lnTo>
                      <a:pt x="3360" y="2287"/>
                    </a:lnTo>
                    <a:lnTo>
                      <a:pt x="3344" y="2275"/>
                    </a:lnTo>
                    <a:lnTo>
                      <a:pt x="3335" y="2258"/>
                    </a:lnTo>
                    <a:lnTo>
                      <a:pt x="3334" y="2256"/>
                    </a:lnTo>
                    <a:lnTo>
                      <a:pt x="3334" y="2253"/>
                    </a:lnTo>
                    <a:lnTo>
                      <a:pt x="3330" y="2244"/>
                    </a:lnTo>
                    <a:lnTo>
                      <a:pt x="3328" y="2232"/>
                    </a:lnTo>
                    <a:lnTo>
                      <a:pt x="3330" y="2220"/>
                    </a:lnTo>
                    <a:lnTo>
                      <a:pt x="3330" y="2218"/>
                    </a:lnTo>
                    <a:lnTo>
                      <a:pt x="3331" y="2215"/>
                    </a:lnTo>
                    <a:lnTo>
                      <a:pt x="3334" y="2207"/>
                    </a:lnTo>
                    <a:lnTo>
                      <a:pt x="3338" y="2198"/>
                    </a:lnTo>
                    <a:lnTo>
                      <a:pt x="3343" y="2190"/>
                    </a:lnTo>
                    <a:lnTo>
                      <a:pt x="3349" y="2184"/>
                    </a:lnTo>
                    <a:lnTo>
                      <a:pt x="3361" y="2176"/>
                    </a:lnTo>
                    <a:lnTo>
                      <a:pt x="3365" y="2175"/>
                    </a:lnTo>
                    <a:lnTo>
                      <a:pt x="3368" y="2172"/>
                    </a:lnTo>
                    <a:lnTo>
                      <a:pt x="3370" y="2172"/>
                    </a:lnTo>
                    <a:lnTo>
                      <a:pt x="3373" y="2171"/>
                    </a:lnTo>
                    <a:lnTo>
                      <a:pt x="3381" y="2168"/>
                    </a:lnTo>
                    <a:lnTo>
                      <a:pt x="3379" y="1914"/>
                    </a:lnTo>
                    <a:lnTo>
                      <a:pt x="3376" y="1914"/>
                    </a:lnTo>
                    <a:lnTo>
                      <a:pt x="3370" y="1913"/>
                    </a:lnTo>
                    <a:lnTo>
                      <a:pt x="3366" y="1911"/>
                    </a:lnTo>
                    <a:lnTo>
                      <a:pt x="3365" y="1911"/>
                    </a:lnTo>
                    <a:lnTo>
                      <a:pt x="3364" y="1910"/>
                    </a:lnTo>
                    <a:lnTo>
                      <a:pt x="3355" y="1906"/>
                    </a:lnTo>
                    <a:lnTo>
                      <a:pt x="3344" y="1898"/>
                    </a:lnTo>
                    <a:lnTo>
                      <a:pt x="3336" y="1890"/>
                    </a:lnTo>
                    <a:lnTo>
                      <a:pt x="3328" y="1880"/>
                    </a:lnTo>
                    <a:lnTo>
                      <a:pt x="3327" y="1875"/>
                    </a:lnTo>
                    <a:lnTo>
                      <a:pt x="3327" y="1873"/>
                    </a:lnTo>
                    <a:lnTo>
                      <a:pt x="3326" y="1873"/>
                    </a:lnTo>
                    <a:lnTo>
                      <a:pt x="3326" y="1872"/>
                    </a:lnTo>
                    <a:lnTo>
                      <a:pt x="3323" y="1862"/>
                    </a:lnTo>
                    <a:lnTo>
                      <a:pt x="3238" y="1856"/>
                    </a:lnTo>
                    <a:lnTo>
                      <a:pt x="3238" y="1859"/>
                    </a:lnTo>
                    <a:lnTo>
                      <a:pt x="3237" y="1862"/>
                    </a:lnTo>
                    <a:lnTo>
                      <a:pt x="3237" y="1863"/>
                    </a:lnTo>
                    <a:lnTo>
                      <a:pt x="3230" y="1879"/>
                    </a:lnTo>
                    <a:lnTo>
                      <a:pt x="3221" y="1893"/>
                    </a:lnTo>
                    <a:lnTo>
                      <a:pt x="3207" y="1907"/>
                    </a:lnTo>
                    <a:lnTo>
                      <a:pt x="3194" y="1915"/>
                    </a:lnTo>
                    <a:lnTo>
                      <a:pt x="3179" y="1921"/>
                    </a:lnTo>
                    <a:lnTo>
                      <a:pt x="3165" y="1925"/>
                    </a:lnTo>
                    <a:lnTo>
                      <a:pt x="3144" y="1925"/>
                    </a:lnTo>
                    <a:lnTo>
                      <a:pt x="3140" y="1923"/>
                    </a:lnTo>
                    <a:lnTo>
                      <a:pt x="3137" y="1923"/>
                    </a:lnTo>
                    <a:lnTo>
                      <a:pt x="3122" y="1918"/>
                    </a:lnTo>
                    <a:lnTo>
                      <a:pt x="3106" y="1911"/>
                    </a:lnTo>
                    <a:lnTo>
                      <a:pt x="3094" y="1901"/>
                    </a:lnTo>
                    <a:lnTo>
                      <a:pt x="3084" y="1889"/>
                    </a:lnTo>
                    <a:lnTo>
                      <a:pt x="3076" y="1877"/>
                    </a:lnTo>
                    <a:lnTo>
                      <a:pt x="2985" y="1911"/>
                    </a:lnTo>
                    <a:lnTo>
                      <a:pt x="2989" y="1934"/>
                    </a:lnTo>
                    <a:lnTo>
                      <a:pt x="2988" y="1956"/>
                    </a:lnTo>
                    <a:lnTo>
                      <a:pt x="2984" y="1969"/>
                    </a:lnTo>
                    <a:lnTo>
                      <a:pt x="2976" y="1982"/>
                    </a:lnTo>
                    <a:lnTo>
                      <a:pt x="2970" y="1991"/>
                    </a:lnTo>
                    <a:lnTo>
                      <a:pt x="2962" y="2000"/>
                    </a:lnTo>
                    <a:lnTo>
                      <a:pt x="2953" y="2010"/>
                    </a:lnTo>
                    <a:lnTo>
                      <a:pt x="2941" y="2015"/>
                    </a:lnTo>
                    <a:lnTo>
                      <a:pt x="2933" y="2019"/>
                    </a:lnTo>
                    <a:lnTo>
                      <a:pt x="2950" y="2222"/>
                    </a:lnTo>
                    <a:lnTo>
                      <a:pt x="2953" y="2222"/>
                    </a:lnTo>
                    <a:lnTo>
                      <a:pt x="2954" y="2223"/>
                    </a:lnTo>
                    <a:lnTo>
                      <a:pt x="2964" y="2226"/>
                    </a:lnTo>
                    <a:lnTo>
                      <a:pt x="2975" y="2231"/>
                    </a:lnTo>
                    <a:lnTo>
                      <a:pt x="2984" y="2239"/>
                    </a:lnTo>
                    <a:lnTo>
                      <a:pt x="2987" y="2240"/>
                    </a:lnTo>
                    <a:lnTo>
                      <a:pt x="2988" y="2243"/>
                    </a:lnTo>
                    <a:lnTo>
                      <a:pt x="2993" y="2249"/>
                    </a:lnTo>
                    <a:lnTo>
                      <a:pt x="2998" y="2257"/>
                    </a:lnTo>
                    <a:lnTo>
                      <a:pt x="3002" y="2266"/>
                    </a:lnTo>
                    <a:lnTo>
                      <a:pt x="3004" y="2274"/>
                    </a:lnTo>
                    <a:lnTo>
                      <a:pt x="3004" y="2275"/>
                    </a:lnTo>
                    <a:lnTo>
                      <a:pt x="3006" y="2286"/>
                    </a:lnTo>
                    <a:lnTo>
                      <a:pt x="3005" y="2291"/>
                    </a:lnTo>
                    <a:lnTo>
                      <a:pt x="3004" y="2295"/>
                    </a:lnTo>
                    <a:lnTo>
                      <a:pt x="3004" y="2299"/>
                    </a:lnTo>
                    <a:lnTo>
                      <a:pt x="3002" y="2303"/>
                    </a:lnTo>
                    <a:lnTo>
                      <a:pt x="2996" y="2320"/>
                    </a:lnTo>
                    <a:lnTo>
                      <a:pt x="2984" y="2334"/>
                    </a:lnTo>
                    <a:lnTo>
                      <a:pt x="2970" y="2345"/>
                    </a:lnTo>
                    <a:lnTo>
                      <a:pt x="2960" y="2349"/>
                    </a:lnTo>
                    <a:lnTo>
                      <a:pt x="2950" y="2351"/>
                    </a:lnTo>
                    <a:lnTo>
                      <a:pt x="2941" y="2353"/>
                    </a:lnTo>
                    <a:lnTo>
                      <a:pt x="2930" y="2353"/>
                    </a:lnTo>
                    <a:lnTo>
                      <a:pt x="2921" y="2350"/>
                    </a:lnTo>
                    <a:lnTo>
                      <a:pt x="2913" y="2346"/>
                    </a:lnTo>
                    <a:lnTo>
                      <a:pt x="2904" y="2342"/>
                    </a:lnTo>
                    <a:lnTo>
                      <a:pt x="2898" y="2338"/>
                    </a:lnTo>
                    <a:lnTo>
                      <a:pt x="2894" y="2334"/>
                    </a:lnTo>
                    <a:lnTo>
                      <a:pt x="2807" y="2385"/>
                    </a:lnTo>
                    <a:lnTo>
                      <a:pt x="2813" y="2400"/>
                    </a:lnTo>
                    <a:lnTo>
                      <a:pt x="2814" y="2416"/>
                    </a:lnTo>
                    <a:lnTo>
                      <a:pt x="2814" y="2430"/>
                    </a:lnTo>
                    <a:lnTo>
                      <a:pt x="2813" y="2447"/>
                    </a:lnTo>
                    <a:lnTo>
                      <a:pt x="2810" y="2463"/>
                    </a:lnTo>
                    <a:lnTo>
                      <a:pt x="2801" y="2485"/>
                    </a:lnTo>
                    <a:lnTo>
                      <a:pt x="2788" y="2503"/>
                    </a:lnTo>
                    <a:lnTo>
                      <a:pt x="2772" y="2520"/>
                    </a:lnTo>
                    <a:lnTo>
                      <a:pt x="2772" y="2522"/>
                    </a:lnTo>
                    <a:lnTo>
                      <a:pt x="2771" y="2522"/>
                    </a:lnTo>
                    <a:lnTo>
                      <a:pt x="2771" y="2523"/>
                    </a:lnTo>
                    <a:lnTo>
                      <a:pt x="2769" y="2523"/>
                    </a:lnTo>
                    <a:lnTo>
                      <a:pt x="2768" y="2524"/>
                    </a:lnTo>
                    <a:lnTo>
                      <a:pt x="2767" y="2524"/>
                    </a:lnTo>
                    <a:lnTo>
                      <a:pt x="2755" y="2533"/>
                    </a:lnTo>
                    <a:lnTo>
                      <a:pt x="2742" y="2540"/>
                    </a:lnTo>
                    <a:lnTo>
                      <a:pt x="2759" y="2582"/>
                    </a:lnTo>
                    <a:lnTo>
                      <a:pt x="2771" y="2581"/>
                    </a:lnTo>
                    <a:lnTo>
                      <a:pt x="2784" y="2579"/>
                    </a:lnTo>
                    <a:lnTo>
                      <a:pt x="2797" y="2581"/>
                    </a:lnTo>
                    <a:lnTo>
                      <a:pt x="2811" y="2582"/>
                    </a:lnTo>
                    <a:lnTo>
                      <a:pt x="2816" y="2585"/>
                    </a:lnTo>
                    <a:lnTo>
                      <a:pt x="2822" y="2586"/>
                    </a:lnTo>
                    <a:lnTo>
                      <a:pt x="2839" y="2590"/>
                    </a:lnTo>
                    <a:lnTo>
                      <a:pt x="2857" y="2598"/>
                    </a:lnTo>
                    <a:lnTo>
                      <a:pt x="2875" y="2608"/>
                    </a:lnTo>
                    <a:lnTo>
                      <a:pt x="2899" y="2632"/>
                    </a:lnTo>
                    <a:lnTo>
                      <a:pt x="2908" y="2643"/>
                    </a:lnTo>
                    <a:lnTo>
                      <a:pt x="2917" y="2658"/>
                    </a:lnTo>
                    <a:lnTo>
                      <a:pt x="2925" y="2675"/>
                    </a:lnTo>
                    <a:lnTo>
                      <a:pt x="2932" y="2692"/>
                    </a:lnTo>
                    <a:lnTo>
                      <a:pt x="2934" y="2706"/>
                    </a:lnTo>
                    <a:lnTo>
                      <a:pt x="2934" y="2708"/>
                    </a:lnTo>
                    <a:lnTo>
                      <a:pt x="2937" y="2722"/>
                    </a:lnTo>
                    <a:lnTo>
                      <a:pt x="2936" y="2738"/>
                    </a:lnTo>
                    <a:lnTo>
                      <a:pt x="2933" y="2752"/>
                    </a:lnTo>
                    <a:lnTo>
                      <a:pt x="2933" y="2760"/>
                    </a:lnTo>
                    <a:lnTo>
                      <a:pt x="2930" y="2770"/>
                    </a:lnTo>
                    <a:lnTo>
                      <a:pt x="2917" y="2801"/>
                    </a:lnTo>
                    <a:lnTo>
                      <a:pt x="2900" y="2827"/>
                    </a:lnTo>
                    <a:lnTo>
                      <a:pt x="2877" y="2849"/>
                    </a:lnTo>
                    <a:lnTo>
                      <a:pt x="2849" y="2866"/>
                    </a:lnTo>
                    <a:lnTo>
                      <a:pt x="2848" y="2866"/>
                    </a:lnTo>
                    <a:lnTo>
                      <a:pt x="2827" y="2874"/>
                    </a:lnTo>
                    <a:lnTo>
                      <a:pt x="2806" y="2878"/>
                    </a:lnTo>
                    <a:lnTo>
                      <a:pt x="2788" y="2879"/>
                    </a:lnTo>
                    <a:lnTo>
                      <a:pt x="2785" y="2879"/>
                    </a:lnTo>
                    <a:lnTo>
                      <a:pt x="2765" y="2878"/>
                    </a:lnTo>
                    <a:lnTo>
                      <a:pt x="2744" y="2874"/>
                    </a:lnTo>
                    <a:lnTo>
                      <a:pt x="2726" y="2866"/>
                    </a:lnTo>
                    <a:lnTo>
                      <a:pt x="2706" y="2857"/>
                    </a:lnTo>
                    <a:lnTo>
                      <a:pt x="2691" y="2845"/>
                    </a:lnTo>
                    <a:lnTo>
                      <a:pt x="2670" y="2824"/>
                    </a:lnTo>
                    <a:lnTo>
                      <a:pt x="2654" y="2802"/>
                    </a:lnTo>
                    <a:lnTo>
                      <a:pt x="2642" y="2776"/>
                    </a:lnTo>
                    <a:lnTo>
                      <a:pt x="2640" y="2768"/>
                    </a:lnTo>
                    <a:lnTo>
                      <a:pt x="2636" y="2743"/>
                    </a:lnTo>
                    <a:lnTo>
                      <a:pt x="2636" y="2717"/>
                    </a:lnTo>
                    <a:lnTo>
                      <a:pt x="2640" y="2692"/>
                    </a:lnTo>
                    <a:lnTo>
                      <a:pt x="2640" y="2691"/>
                    </a:lnTo>
                    <a:lnTo>
                      <a:pt x="2570" y="2662"/>
                    </a:lnTo>
                    <a:lnTo>
                      <a:pt x="2449" y="2613"/>
                    </a:lnTo>
                    <a:lnTo>
                      <a:pt x="2447" y="2616"/>
                    </a:lnTo>
                    <a:lnTo>
                      <a:pt x="2445" y="2619"/>
                    </a:lnTo>
                    <a:lnTo>
                      <a:pt x="2433" y="2632"/>
                    </a:lnTo>
                    <a:lnTo>
                      <a:pt x="2420" y="2641"/>
                    </a:lnTo>
                    <a:lnTo>
                      <a:pt x="2404" y="2649"/>
                    </a:lnTo>
                    <a:lnTo>
                      <a:pt x="2403" y="2650"/>
                    </a:lnTo>
                    <a:lnTo>
                      <a:pt x="2400" y="2650"/>
                    </a:lnTo>
                    <a:lnTo>
                      <a:pt x="2388" y="2653"/>
                    </a:lnTo>
                    <a:lnTo>
                      <a:pt x="2375" y="2654"/>
                    </a:lnTo>
                    <a:lnTo>
                      <a:pt x="2354" y="2653"/>
                    </a:lnTo>
                    <a:lnTo>
                      <a:pt x="2342" y="2649"/>
                    </a:lnTo>
                    <a:lnTo>
                      <a:pt x="2332" y="2643"/>
                    </a:lnTo>
                    <a:lnTo>
                      <a:pt x="2331" y="2642"/>
                    </a:lnTo>
                    <a:lnTo>
                      <a:pt x="2329" y="2642"/>
                    </a:lnTo>
                    <a:lnTo>
                      <a:pt x="2315" y="2633"/>
                    </a:lnTo>
                    <a:lnTo>
                      <a:pt x="2303" y="2620"/>
                    </a:lnTo>
                    <a:lnTo>
                      <a:pt x="2294" y="2605"/>
                    </a:lnTo>
                    <a:lnTo>
                      <a:pt x="2291" y="2599"/>
                    </a:lnTo>
                    <a:lnTo>
                      <a:pt x="2289" y="2588"/>
                    </a:lnTo>
                    <a:lnTo>
                      <a:pt x="2179" y="2600"/>
                    </a:lnTo>
                    <a:lnTo>
                      <a:pt x="2178" y="2626"/>
                    </a:lnTo>
                    <a:lnTo>
                      <a:pt x="2171" y="2651"/>
                    </a:lnTo>
                    <a:lnTo>
                      <a:pt x="2159" y="2675"/>
                    </a:lnTo>
                    <a:lnTo>
                      <a:pt x="2142" y="2696"/>
                    </a:lnTo>
                    <a:lnTo>
                      <a:pt x="2142" y="2697"/>
                    </a:lnTo>
                    <a:lnTo>
                      <a:pt x="2141" y="2697"/>
                    </a:lnTo>
                    <a:lnTo>
                      <a:pt x="2126" y="2709"/>
                    </a:lnTo>
                    <a:lnTo>
                      <a:pt x="2111" y="2719"/>
                    </a:lnTo>
                    <a:lnTo>
                      <a:pt x="2096" y="2726"/>
                    </a:lnTo>
                    <a:lnTo>
                      <a:pt x="2082" y="2731"/>
                    </a:lnTo>
                    <a:lnTo>
                      <a:pt x="2066" y="2735"/>
                    </a:lnTo>
                    <a:lnTo>
                      <a:pt x="2052" y="2736"/>
                    </a:lnTo>
                    <a:lnTo>
                      <a:pt x="2047" y="2736"/>
                    </a:lnTo>
                    <a:lnTo>
                      <a:pt x="2043" y="2735"/>
                    </a:lnTo>
                    <a:lnTo>
                      <a:pt x="2023" y="2734"/>
                    </a:lnTo>
                    <a:lnTo>
                      <a:pt x="2007" y="2730"/>
                    </a:lnTo>
                    <a:lnTo>
                      <a:pt x="1984" y="2719"/>
                    </a:lnTo>
                    <a:lnTo>
                      <a:pt x="1964" y="2705"/>
                    </a:lnTo>
                    <a:lnTo>
                      <a:pt x="1946" y="2688"/>
                    </a:lnTo>
                    <a:lnTo>
                      <a:pt x="1942" y="2684"/>
                    </a:lnTo>
                    <a:lnTo>
                      <a:pt x="1942" y="2683"/>
                    </a:lnTo>
                    <a:lnTo>
                      <a:pt x="1941" y="2683"/>
                    </a:lnTo>
                    <a:lnTo>
                      <a:pt x="1930" y="2663"/>
                    </a:lnTo>
                    <a:lnTo>
                      <a:pt x="1922" y="2641"/>
                    </a:lnTo>
                    <a:lnTo>
                      <a:pt x="1917" y="2620"/>
                    </a:lnTo>
                    <a:lnTo>
                      <a:pt x="1917" y="2600"/>
                    </a:lnTo>
                    <a:lnTo>
                      <a:pt x="1920" y="2583"/>
                    </a:lnTo>
                    <a:lnTo>
                      <a:pt x="1920" y="2579"/>
                    </a:lnTo>
                    <a:lnTo>
                      <a:pt x="1926" y="2556"/>
                    </a:lnTo>
                    <a:lnTo>
                      <a:pt x="1938" y="2532"/>
                    </a:lnTo>
                    <a:lnTo>
                      <a:pt x="1954" y="2514"/>
                    </a:lnTo>
                    <a:lnTo>
                      <a:pt x="1975" y="2497"/>
                    </a:lnTo>
                    <a:lnTo>
                      <a:pt x="1997" y="2484"/>
                    </a:lnTo>
                    <a:lnTo>
                      <a:pt x="2022" y="2477"/>
                    </a:lnTo>
                    <a:lnTo>
                      <a:pt x="2024" y="2476"/>
                    </a:lnTo>
                    <a:lnTo>
                      <a:pt x="2032" y="2476"/>
                    </a:lnTo>
                    <a:lnTo>
                      <a:pt x="2037" y="2475"/>
                    </a:lnTo>
                    <a:lnTo>
                      <a:pt x="2051" y="2475"/>
                    </a:lnTo>
                    <a:lnTo>
                      <a:pt x="2075" y="2477"/>
                    </a:lnTo>
                    <a:lnTo>
                      <a:pt x="2099" y="2485"/>
                    </a:lnTo>
                    <a:lnTo>
                      <a:pt x="2104" y="2488"/>
                    </a:lnTo>
                    <a:lnTo>
                      <a:pt x="2109" y="2489"/>
                    </a:lnTo>
                    <a:lnTo>
                      <a:pt x="2120" y="2495"/>
                    </a:lnTo>
                    <a:lnTo>
                      <a:pt x="2132" y="2505"/>
                    </a:lnTo>
                    <a:lnTo>
                      <a:pt x="2145" y="2516"/>
                    </a:lnTo>
                    <a:lnTo>
                      <a:pt x="2154" y="2528"/>
                    </a:lnTo>
                    <a:lnTo>
                      <a:pt x="2161" y="2539"/>
                    </a:lnTo>
                    <a:lnTo>
                      <a:pt x="2162" y="2540"/>
                    </a:lnTo>
                    <a:lnTo>
                      <a:pt x="2170" y="2554"/>
                    </a:lnTo>
                    <a:lnTo>
                      <a:pt x="2174" y="2570"/>
                    </a:lnTo>
                    <a:lnTo>
                      <a:pt x="2286" y="2558"/>
                    </a:lnTo>
                    <a:lnTo>
                      <a:pt x="2286" y="2550"/>
                    </a:lnTo>
                    <a:lnTo>
                      <a:pt x="2288" y="2549"/>
                    </a:lnTo>
                    <a:lnTo>
                      <a:pt x="2289" y="2547"/>
                    </a:lnTo>
                    <a:lnTo>
                      <a:pt x="2290" y="2536"/>
                    </a:lnTo>
                    <a:lnTo>
                      <a:pt x="2301" y="2515"/>
                    </a:lnTo>
                    <a:lnTo>
                      <a:pt x="2308" y="2506"/>
                    </a:lnTo>
                    <a:lnTo>
                      <a:pt x="2310" y="2505"/>
                    </a:lnTo>
                    <a:lnTo>
                      <a:pt x="2311" y="2502"/>
                    </a:lnTo>
                    <a:lnTo>
                      <a:pt x="2314" y="2501"/>
                    </a:lnTo>
                    <a:lnTo>
                      <a:pt x="2323" y="2493"/>
                    </a:lnTo>
                    <a:lnTo>
                      <a:pt x="2335" y="2485"/>
                    </a:lnTo>
                    <a:lnTo>
                      <a:pt x="2257" y="2256"/>
                    </a:lnTo>
                    <a:lnTo>
                      <a:pt x="2246" y="2258"/>
                    </a:lnTo>
                    <a:lnTo>
                      <a:pt x="2233" y="2260"/>
                    </a:lnTo>
                    <a:lnTo>
                      <a:pt x="2209" y="2256"/>
                    </a:lnTo>
                    <a:lnTo>
                      <a:pt x="2187" y="2245"/>
                    </a:lnTo>
                    <a:lnTo>
                      <a:pt x="2185" y="2245"/>
                    </a:lnTo>
                    <a:lnTo>
                      <a:pt x="2176" y="2237"/>
                    </a:lnTo>
                    <a:lnTo>
                      <a:pt x="2167" y="2228"/>
                    </a:lnTo>
                    <a:lnTo>
                      <a:pt x="2162" y="2220"/>
                    </a:lnTo>
                    <a:lnTo>
                      <a:pt x="2155" y="2210"/>
                    </a:lnTo>
                    <a:lnTo>
                      <a:pt x="2150" y="2198"/>
                    </a:lnTo>
                    <a:lnTo>
                      <a:pt x="2149" y="2186"/>
                    </a:lnTo>
                    <a:lnTo>
                      <a:pt x="2147" y="2173"/>
                    </a:lnTo>
                    <a:lnTo>
                      <a:pt x="2147" y="2163"/>
                    </a:lnTo>
                    <a:lnTo>
                      <a:pt x="2149" y="2162"/>
                    </a:lnTo>
                    <a:lnTo>
                      <a:pt x="2149" y="2159"/>
                    </a:lnTo>
                    <a:lnTo>
                      <a:pt x="2086" y="2139"/>
                    </a:lnTo>
                    <a:lnTo>
                      <a:pt x="2075" y="2156"/>
                    </a:lnTo>
                    <a:lnTo>
                      <a:pt x="2062" y="2172"/>
                    </a:lnTo>
                    <a:lnTo>
                      <a:pt x="2048" y="2185"/>
                    </a:lnTo>
                    <a:lnTo>
                      <a:pt x="2034" y="2194"/>
                    </a:lnTo>
                    <a:lnTo>
                      <a:pt x="2032" y="2196"/>
                    </a:lnTo>
                    <a:lnTo>
                      <a:pt x="2030" y="2196"/>
                    </a:lnTo>
                    <a:lnTo>
                      <a:pt x="2011" y="2205"/>
                    </a:lnTo>
                    <a:lnTo>
                      <a:pt x="1990" y="2210"/>
                    </a:lnTo>
                    <a:lnTo>
                      <a:pt x="1969" y="2213"/>
                    </a:lnTo>
                    <a:lnTo>
                      <a:pt x="1964" y="2213"/>
                    </a:lnTo>
                    <a:lnTo>
                      <a:pt x="1958" y="2211"/>
                    </a:lnTo>
                    <a:lnTo>
                      <a:pt x="1930" y="2206"/>
                    </a:lnTo>
                    <a:lnTo>
                      <a:pt x="1908" y="2197"/>
                    </a:lnTo>
                    <a:lnTo>
                      <a:pt x="1886" y="2181"/>
                    </a:lnTo>
                    <a:lnTo>
                      <a:pt x="1882" y="2177"/>
                    </a:lnTo>
                    <a:lnTo>
                      <a:pt x="1879" y="2173"/>
                    </a:lnTo>
                    <a:lnTo>
                      <a:pt x="1878" y="2172"/>
                    </a:lnTo>
                    <a:lnTo>
                      <a:pt x="1876" y="2172"/>
                    </a:lnTo>
                    <a:lnTo>
                      <a:pt x="1874" y="2171"/>
                    </a:lnTo>
                    <a:lnTo>
                      <a:pt x="1734" y="2261"/>
                    </a:lnTo>
                    <a:lnTo>
                      <a:pt x="1735" y="2277"/>
                    </a:lnTo>
                    <a:lnTo>
                      <a:pt x="1734" y="2291"/>
                    </a:lnTo>
                    <a:lnTo>
                      <a:pt x="1734" y="2292"/>
                    </a:lnTo>
                    <a:lnTo>
                      <a:pt x="1732" y="2294"/>
                    </a:lnTo>
                    <a:lnTo>
                      <a:pt x="1726" y="2308"/>
                    </a:lnTo>
                    <a:lnTo>
                      <a:pt x="1715" y="2320"/>
                    </a:lnTo>
                    <a:lnTo>
                      <a:pt x="1713" y="2324"/>
                    </a:lnTo>
                    <a:lnTo>
                      <a:pt x="1709" y="2327"/>
                    </a:lnTo>
                    <a:lnTo>
                      <a:pt x="1701" y="2329"/>
                    </a:lnTo>
                    <a:lnTo>
                      <a:pt x="1701" y="2330"/>
                    </a:lnTo>
                    <a:lnTo>
                      <a:pt x="1700" y="2330"/>
                    </a:lnTo>
                    <a:lnTo>
                      <a:pt x="1692" y="2334"/>
                    </a:lnTo>
                    <a:lnTo>
                      <a:pt x="1697" y="2451"/>
                    </a:lnTo>
                    <a:lnTo>
                      <a:pt x="1718" y="2456"/>
                    </a:lnTo>
                    <a:lnTo>
                      <a:pt x="1736" y="2468"/>
                    </a:lnTo>
                    <a:lnTo>
                      <a:pt x="1742" y="2473"/>
                    </a:lnTo>
                    <a:lnTo>
                      <a:pt x="1752" y="2482"/>
                    </a:lnTo>
                    <a:lnTo>
                      <a:pt x="1760" y="2495"/>
                    </a:lnTo>
                    <a:lnTo>
                      <a:pt x="1765" y="2510"/>
                    </a:lnTo>
                    <a:lnTo>
                      <a:pt x="1766" y="2512"/>
                    </a:lnTo>
                    <a:lnTo>
                      <a:pt x="1768" y="2516"/>
                    </a:lnTo>
                    <a:lnTo>
                      <a:pt x="1769" y="2527"/>
                    </a:lnTo>
                    <a:lnTo>
                      <a:pt x="1770" y="2540"/>
                    </a:lnTo>
                    <a:lnTo>
                      <a:pt x="1769" y="2553"/>
                    </a:lnTo>
                    <a:lnTo>
                      <a:pt x="1766" y="2564"/>
                    </a:lnTo>
                    <a:lnTo>
                      <a:pt x="1765" y="2565"/>
                    </a:lnTo>
                    <a:lnTo>
                      <a:pt x="1761" y="2577"/>
                    </a:lnTo>
                    <a:lnTo>
                      <a:pt x="1753" y="2587"/>
                    </a:lnTo>
                    <a:lnTo>
                      <a:pt x="1751" y="2591"/>
                    </a:lnTo>
                    <a:lnTo>
                      <a:pt x="1747" y="2596"/>
                    </a:lnTo>
                    <a:lnTo>
                      <a:pt x="1727" y="2611"/>
                    </a:lnTo>
                    <a:lnTo>
                      <a:pt x="1706" y="2620"/>
                    </a:lnTo>
                    <a:lnTo>
                      <a:pt x="1683" y="2622"/>
                    </a:lnTo>
                    <a:lnTo>
                      <a:pt x="1680" y="2622"/>
                    </a:lnTo>
                    <a:lnTo>
                      <a:pt x="1660" y="2620"/>
                    </a:lnTo>
                    <a:lnTo>
                      <a:pt x="1645" y="2612"/>
                    </a:lnTo>
                    <a:lnTo>
                      <a:pt x="1630" y="2603"/>
                    </a:lnTo>
                    <a:lnTo>
                      <a:pt x="1617" y="2590"/>
                    </a:lnTo>
                    <a:lnTo>
                      <a:pt x="1609" y="2579"/>
                    </a:lnTo>
                    <a:lnTo>
                      <a:pt x="1605" y="2569"/>
                    </a:lnTo>
                    <a:lnTo>
                      <a:pt x="1599" y="2545"/>
                    </a:lnTo>
                    <a:lnTo>
                      <a:pt x="1599" y="2518"/>
                    </a:lnTo>
                    <a:lnTo>
                      <a:pt x="1600" y="2518"/>
                    </a:lnTo>
                    <a:lnTo>
                      <a:pt x="1600" y="2516"/>
                    </a:lnTo>
                    <a:lnTo>
                      <a:pt x="1604" y="2503"/>
                    </a:lnTo>
                    <a:lnTo>
                      <a:pt x="1612" y="2489"/>
                    </a:lnTo>
                    <a:lnTo>
                      <a:pt x="1621" y="2477"/>
                    </a:lnTo>
                    <a:lnTo>
                      <a:pt x="1626" y="2471"/>
                    </a:lnTo>
                    <a:lnTo>
                      <a:pt x="1639" y="2463"/>
                    </a:lnTo>
                    <a:lnTo>
                      <a:pt x="1641" y="2463"/>
                    </a:lnTo>
                    <a:lnTo>
                      <a:pt x="1641" y="2461"/>
                    </a:lnTo>
                    <a:lnTo>
                      <a:pt x="1654" y="2455"/>
                    </a:lnTo>
                    <a:lnTo>
                      <a:pt x="1667" y="2451"/>
                    </a:lnTo>
                    <a:lnTo>
                      <a:pt x="1662" y="2336"/>
                    </a:lnTo>
                    <a:lnTo>
                      <a:pt x="1646" y="2330"/>
                    </a:lnTo>
                    <a:lnTo>
                      <a:pt x="1633" y="2320"/>
                    </a:lnTo>
                    <a:lnTo>
                      <a:pt x="1629" y="2316"/>
                    </a:lnTo>
                    <a:lnTo>
                      <a:pt x="1620" y="2304"/>
                    </a:lnTo>
                    <a:lnTo>
                      <a:pt x="1615" y="2289"/>
                    </a:lnTo>
                    <a:lnTo>
                      <a:pt x="1615" y="2287"/>
                    </a:lnTo>
                    <a:lnTo>
                      <a:pt x="1613" y="2286"/>
                    </a:lnTo>
                    <a:lnTo>
                      <a:pt x="1613" y="2265"/>
                    </a:lnTo>
                    <a:lnTo>
                      <a:pt x="1616" y="2255"/>
                    </a:lnTo>
                    <a:lnTo>
                      <a:pt x="1493" y="2185"/>
                    </a:lnTo>
                    <a:lnTo>
                      <a:pt x="1476" y="2197"/>
                    </a:lnTo>
                    <a:lnTo>
                      <a:pt x="1456" y="2205"/>
                    </a:lnTo>
                    <a:lnTo>
                      <a:pt x="1435" y="2205"/>
                    </a:lnTo>
                    <a:lnTo>
                      <a:pt x="1431" y="2203"/>
                    </a:lnTo>
                    <a:lnTo>
                      <a:pt x="1427" y="2203"/>
                    </a:lnTo>
                    <a:lnTo>
                      <a:pt x="1418" y="2201"/>
                    </a:lnTo>
                    <a:lnTo>
                      <a:pt x="1409" y="2196"/>
                    </a:lnTo>
                    <a:lnTo>
                      <a:pt x="1401" y="2189"/>
                    </a:lnTo>
                    <a:lnTo>
                      <a:pt x="1397" y="2186"/>
                    </a:lnTo>
                    <a:lnTo>
                      <a:pt x="1393" y="2182"/>
                    </a:lnTo>
                    <a:lnTo>
                      <a:pt x="1391" y="2179"/>
                    </a:lnTo>
                    <a:lnTo>
                      <a:pt x="1388" y="2176"/>
                    </a:lnTo>
                    <a:lnTo>
                      <a:pt x="1379" y="2159"/>
                    </a:lnTo>
                    <a:lnTo>
                      <a:pt x="1375" y="2142"/>
                    </a:lnTo>
                    <a:lnTo>
                      <a:pt x="1220" y="2118"/>
                    </a:lnTo>
                    <a:lnTo>
                      <a:pt x="1213" y="2131"/>
                    </a:lnTo>
                    <a:lnTo>
                      <a:pt x="1209" y="2137"/>
                    </a:lnTo>
                    <a:lnTo>
                      <a:pt x="1193" y="2147"/>
                    </a:lnTo>
                    <a:lnTo>
                      <a:pt x="1176" y="2154"/>
                    </a:lnTo>
                    <a:lnTo>
                      <a:pt x="1169" y="2154"/>
                    </a:lnTo>
                    <a:lnTo>
                      <a:pt x="1165" y="2155"/>
                    </a:lnTo>
                    <a:lnTo>
                      <a:pt x="1159" y="2155"/>
                    </a:lnTo>
                    <a:lnTo>
                      <a:pt x="1143" y="2213"/>
                    </a:lnTo>
                    <a:lnTo>
                      <a:pt x="1118" y="2307"/>
                    </a:lnTo>
                    <a:lnTo>
                      <a:pt x="1124" y="2310"/>
                    </a:lnTo>
                    <a:lnTo>
                      <a:pt x="1127" y="2312"/>
                    </a:lnTo>
                    <a:lnTo>
                      <a:pt x="1131" y="2316"/>
                    </a:lnTo>
                    <a:lnTo>
                      <a:pt x="1135" y="2319"/>
                    </a:lnTo>
                    <a:lnTo>
                      <a:pt x="1138" y="2320"/>
                    </a:lnTo>
                    <a:lnTo>
                      <a:pt x="1143" y="2325"/>
                    </a:lnTo>
                    <a:lnTo>
                      <a:pt x="1150" y="2333"/>
                    </a:lnTo>
                    <a:lnTo>
                      <a:pt x="1156" y="2344"/>
                    </a:lnTo>
                    <a:lnTo>
                      <a:pt x="1162" y="2354"/>
                    </a:lnTo>
                    <a:lnTo>
                      <a:pt x="1164" y="2365"/>
                    </a:lnTo>
                    <a:lnTo>
                      <a:pt x="1165" y="2378"/>
                    </a:lnTo>
                    <a:lnTo>
                      <a:pt x="1164" y="2391"/>
                    </a:lnTo>
                    <a:lnTo>
                      <a:pt x="1165" y="2393"/>
                    </a:lnTo>
                    <a:lnTo>
                      <a:pt x="1165" y="2397"/>
                    </a:lnTo>
                    <a:lnTo>
                      <a:pt x="1164" y="2401"/>
                    </a:lnTo>
                    <a:lnTo>
                      <a:pt x="1155" y="2423"/>
                    </a:lnTo>
                    <a:lnTo>
                      <a:pt x="1143" y="2440"/>
                    </a:lnTo>
                    <a:lnTo>
                      <a:pt x="1133" y="2450"/>
                    </a:lnTo>
                    <a:lnTo>
                      <a:pt x="1122" y="2456"/>
                    </a:lnTo>
                    <a:lnTo>
                      <a:pt x="1121" y="2457"/>
                    </a:lnTo>
                    <a:lnTo>
                      <a:pt x="1120" y="2457"/>
                    </a:lnTo>
                    <a:lnTo>
                      <a:pt x="1109" y="2463"/>
                    </a:lnTo>
                    <a:lnTo>
                      <a:pt x="1097" y="2465"/>
                    </a:lnTo>
                    <a:lnTo>
                      <a:pt x="1087" y="2467"/>
                    </a:lnTo>
                    <a:lnTo>
                      <a:pt x="1080" y="2467"/>
                    </a:lnTo>
                    <a:lnTo>
                      <a:pt x="1065" y="2465"/>
                    </a:lnTo>
                    <a:lnTo>
                      <a:pt x="1052" y="2461"/>
                    </a:lnTo>
                    <a:lnTo>
                      <a:pt x="1040" y="2456"/>
                    </a:lnTo>
                    <a:lnTo>
                      <a:pt x="1031" y="2451"/>
                    </a:lnTo>
                    <a:lnTo>
                      <a:pt x="1014" y="2434"/>
                    </a:lnTo>
                    <a:lnTo>
                      <a:pt x="1002" y="2413"/>
                    </a:lnTo>
                    <a:lnTo>
                      <a:pt x="1000" y="2412"/>
                    </a:lnTo>
                    <a:lnTo>
                      <a:pt x="1000" y="2408"/>
                    </a:lnTo>
                    <a:lnTo>
                      <a:pt x="997" y="2393"/>
                    </a:lnTo>
                    <a:lnTo>
                      <a:pt x="997" y="2379"/>
                    </a:lnTo>
                    <a:lnTo>
                      <a:pt x="998" y="2366"/>
                    </a:lnTo>
                    <a:lnTo>
                      <a:pt x="1000" y="2354"/>
                    </a:lnTo>
                    <a:lnTo>
                      <a:pt x="1006" y="2344"/>
                    </a:lnTo>
                    <a:lnTo>
                      <a:pt x="1007" y="2344"/>
                    </a:lnTo>
                    <a:lnTo>
                      <a:pt x="1007" y="2341"/>
                    </a:lnTo>
                    <a:lnTo>
                      <a:pt x="1016" y="2328"/>
                    </a:lnTo>
                    <a:lnTo>
                      <a:pt x="1028" y="2316"/>
                    </a:lnTo>
                    <a:lnTo>
                      <a:pt x="1041" y="2308"/>
                    </a:lnTo>
                    <a:lnTo>
                      <a:pt x="1061" y="2300"/>
                    </a:lnTo>
                    <a:lnTo>
                      <a:pt x="1079" y="2298"/>
                    </a:lnTo>
                    <a:lnTo>
                      <a:pt x="1084" y="2298"/>
                    </a:lnTo>
                    <a:lnTo>
                      <a:pt x="1090" y="2299"/>
                    </a:lnTo>
                    <a:lnTo>
                      <a:pt x="1130" y="2145"/>
                    </a:lnTo>
                    <a:lnTo>
                      <a:pt x="1126" y="2141"/>
                    </a:lnTo>
                    <a:lnTo>
                      <a:pt x="1121" y="2137"/>
                    </a:lnTo>
                    <a:lnTo>
                      <a:pt x="1117" y="2133"/>
                    </a:lnTo>
                    <a:lnTo>
                      <a:pt x="1112" y="2125"/>
                    </a:lnTo>
                    <a:lnTo>
                      <a:pt x="1112" y="2124"/>
                    </a:lnTo>
                    <a:lnTo>
                      <a:pt x="1107" y="2116"/>
                    </a:lnTo>
                    <a:lnTo>
                      <a:pt x="1105" y="2110"/>
                    </a:lnTo>
                    <a:lnTo>
                      <a:pt x="1105" y="2107"/>
                    </a:lnTo>
                    <a:lnTo>
                      <a:pt x="1104" y="2105"/>
                    </a:lnTo>
                    <a:lnTo>
                      <a:pt x="1104" y="2095"/>
                    </a:lnTo>
                    <a:lnTo>
                      <a:pt x="995" y="2069"/>
                    </a:lnTo>
                    <a:lnTo>
                      <a:pt x="990" y="2082"/>
                    </a:lnTo>
                    <a:lnTo>
                      <a:pt x="981" y="2092"/>
                    </a:lnTo>
                    <a:lnTo>
                      <a:pt x="978" y="2100"/>
                    </a:lnTo>
                    <a:lnTo>
                      <a:pt x="974" y="2104"/>
                    </a:lnTo>
                    <a:lnTo>
                      <a:pt x="956" y="2121"/>
                    </a:lnTo>
                    <a:lnTo>
                      <a:pt x="935" y="2133"/>
                    </a:lnTo>
                    <a:lnTo>
                      <a:pt x="914" y="2141"/>
                    </a:lnTo>
                    <a:lnTo>
                      <a:pt x="889" y="2143"/>
                    </a:lnTo>
                    <a:lnTo>
                      <a:pt x="888" y="2143"/>
                    </a:lnTo>
                    <a:lnTo>
                      <a:pt x="872" y="2142"/>
                    </a:lnTo>
                    <a:lnTo>
                      <a:pt x="856" y="2137"/>
                    </a:lnTo>
                    <a:lnTo>
                      <a:pt x="843" y="2133"/>
                    </a:lnTo>
                    <a:lnTo>
                      <a:pt x="830" y="2125"/>
                    </a:lnTo>
                    <a:lnTo>
                      <a:pt x="816" y="2116"/>
                    </a:lnTo>
                    <a:lnTo>
                      <a:pt x="805" y="2105"/>
                    </a:lnTo>
                    <a:lnTo>
                      <a:pt x="796" y="2092"/>
                    </a:lnTo>
                    <a:lnTo>
                      <a:pt x="788" y="2079"/>
                    </a:lnTo>
                    <a:lnTo>
                      <a:pt x="787" y="2078"/>
                    </a:lnTo>
                    <a:lnTo>
                      <a:pt x="787" y="2075"/>
                    </a:lnTo>
                    <a:lnTo>
                      <a:pt x="756" y="2078"/>
                    </a:lnTo>
                    <a:lnTo>
                      <a:pt x="752" y="2090"/>
                    </a:lnTo>
                    <a:lnTo>
                      <a:pt x="746" y="2101"/>
                    </a:lnTo>
                    <a:lnTo>
                      <a:pt x="731" y="2117"/>
                    </a:lnTo>
                    <a:lnTo>
                      <a:pt x="716" y="2125"/>
                    </a:lnTo>
                    <a:lnTo>
                      <a:pt x="712" y="2127"/>
                    </a:lnTo>
                    <a:lnTo>
                      <a:pt x="707" y="2129"/>
                    </a:lnTo>
                    <a:lnTo>
                      <a:pt x="703" y="2130"/>
                    </a:lnTo>
                    <a:lnTo>
                      <a:pt x="697" y="2130"/>
                    </a:lnTo>
                    <a:lnTo>
                      <a:pt x="693" y="2131"/>
                    </a:lnTo>
                    <a:lnTo>
                      <a:pt x="689" y="2131"/>
                    </a:lnTo>
                    <a:lnTo>
                      <a:pt x="673" y="2130"/>
                    </a:lnTo>
                    <a:lnTo>
                      <a:pt x="659" y="2124"/>
                    </a:lnTo>
                    <a:lnTo>
                      <a:pt x="642" y="2112"/>
                    </a:lnTo>
                    <a:lnTo>
                      <a:pt x="630" y="2095"/>
                    </a:lnTo>
                    <a:lnTo>
                      <a:pt x="629" y="2093"/>
                    </a:lnTo>
                    <a:lnTo>
                      <a:pt x="629" y="2091"/>
                    </a:lnTo>
                    <a:lnTo>
                      <a:pt x="625" y="2080"/>
                    </a:lnTo>
                    <a:lnTo>
                      <a:pt x="622" y="2069"/>
                    </a:lnTo>
                    <a:lnTo>
                      <a:pt x="623" y="2057"/>
                    </a:lnTo>
                    <a:lnTo>
                      <a:pt x="623" y="2055"/>
                    </a:lnTo>
                    <a:lnTo>
                      <a:pt x="525" y="2003"/>
                    </a:lnTo>
                    <a:lnTo>
                      <a:pt x="519" y="2010"/>
                    </a:lnTo>
                    <a:lnTo>
                      <a:pt x="512" y="2015"/>
                    </a:lnTo>
                    <a:lnTo>
                      <a:pt x="511" y="2016"/>
                    </a:lnTo>
                    <a:lnTo>
                      <a:pt x="500" y="2021"/>
                    </a:lnTo>
                    <a:lnTo>
                      <a:pt x="489" y="2025"/>
                    </a:lnTo>
                    <a:lnTo>
                      <a:pt x="479" y="2028"/>
                    </a:lnTo>
                    <a:lnTo>
                      <a:pt x="474" y="2029"/>
                    </a:lnTo>
                    <a:lnTo>
                      <a:pt x="456" y="2029"/>
                    </a:lnTo>
                    <a:lnTo>
                      <a:pt x="443" y="2027"/>
                    </a:lnTo>
                    <a:lnTo>
                      <a:pt x="431" y="2023"/>
                    </a:lnTo>
                    <a:lnTo>
                      <a:pt x="422" y="2019"/>
                    </a:lnTo>
                    <a:lnTo>
                      <a:pt x="417" y="2016"/>
                    </a:lnTo>
                    <a:lnTo>
                      <a:pt x="413" y="2012"/>
                    </a:lnTo>
                    <a:lnTo>
                      <a:pt x="407" y="2008"/>
                    </a:lnTo>
                    <a:lnTo>
                      <a:pt x="347" y="2058"/>
                    </a:lnTo>
                    <a:lnTo>
                      <a:pt x="351" y="2070"/>
                    </a:lnTo>
                    <a:lnTo>
                      <a:pt x="352" y="2082"/>
                    </a:lnTo>
                    <a:lnTo>
                      <a:pt x="354" y="2092"/>
                    </a:lnTo>
                    <a:lnTo>
                      <a:pt x="352" y="2109"/>
                    </a:lnTo>
                    <a:lnTo>
                      <a:pt x="348" y="2125"/>
                    </a:lnTo>
                    <a:lnTo>
                      <a:pt x="342" y="2139"/>
                    </a:lnTo>
                    <a:lnTo>
                      <a:pt x="341" y="2139"/>
                    </a:lnTo>
                    <a:lnTo>
                      <a:pt x="341" y="2142"/>
                    </a:lnTo>
                    <a:lnTo>
                      <a:pt x="331" y="2154"/>
                    </a:lnTo>
                    <a:lnTo>
                      <a:pt x="318" y="2163"/>
                    </a:lnTo>
                    <a:lnTo>
                      <a:pt x="305" y="2171"/>
                    </a:lnTo>
                    <a:lnTo>
                      <a:pt x="293" y="2176"/>
                    </a:lnTo>
                    <a:lnTo>
                      <a:pt x="283" y="2177"/>
                    </a:lnTo>
                    <a:lnTo>
                      <a:pt x="282" y="2177"/>
                    </a:lnTo>
                    <a:lnTo>
                      <a:pt x="280" y="2179"/>
                    </a:lnTo>
                    <a:lnTo>
                      <a:pt x="267" y="2179"/>
                    </a:lnTo>
                    <a:lnTo>
                      <a:pt x="249" y="2177"/>
                    </a:lnTo>
                    <a:lnTo>
                      <a:pt x="232" y="2171"/>
                    </a:lnTo>
                    <a:lnTo>
                      <a:pt x="218" y="2162"/>
                    </a:lnTo>
                    <a:lnTo>
                      <a:pt x="204" y="2151"/>
                    </a:lnTo>
                    <a:lnTo>
                      <a:pt x="195" y="2137"/>
                    </a:lnTo>
                    <a:lnTo>
                      <a:pt x="194" y="2134"/>
                    </a:lnTo>
                    <a:lnTo>
                      <a:pt x="194" y="2133"/>
                    </a:lnTo>
                    <a:lnTo>
                      <a:pt x="193" y="2130"/>
                    </a:lnTo>
                    <a:lnTo>
                      <a:pt x="187" y="2118"/>
                    </a:lnTo>
                    <a:lnTo>
                      <a:pt x="185" y="2103"/>
                    </a:lnTo>
                    <a:lnTo>
                      <a:pt x="185" y="2080"/>
                    </a:lnTo>
                    <a:lnTo>
                      <a:pt x="187" y="2070"/>
                    </a:lnTo>
                    <a:lnTo>
                      <a:pt x="191" y="2057"/>
                    </a:lnTo>
                    <a:lnTo>
                      <a:pt x="198" y="2045"/>
                    </a:lnTo>
                    <a:lnTo>
                      <a:pt x="204" y="2037"/>
                    </a:lnTo>
                    <a:lnTo>
                      <a:pt x="214" y="2028"/>
                    </a:lnTo>
                    <a:lnTo>
                      <a:pt x="225" y="2021"/>
                    </a:lnTo>
                    <a:lnTo>
                      <a:pt x="231" y="2016"/>
                    </a:lnTo>
                    <a:lnTo>
                      <a:pt x="235" y="2015"/>
                    </a:lnTo>
                    <a:lnTo>
                      <a:pt x="252" y="2010"/>
                    </a:lnTo>
                    <a:lnTo>
                      <a:pt x="269" y="2008"/>
                    </a:lnTo>
                    <a:lnTo>
                      <a:pt x="287" y="2011"/>
                    </a:lnTo>
                    <a:lnTo>
                      <a:pt x="305" y="2016"/>
                    </a:lnTo>
                    <a:lnTo>
                      <a:pt x="307" y="2016"/>
                    </a:lnTo>
                    <a:lnTo>
                      <a:pt x="318" y="2024"/>
                    </a:lnTo>
                    <a:lnTo>
                      <a:pt x="330" y="2033"/>
                    </a:lnTo>
                    <a:lnTo>
                      <a:pt x="389" y="1986"/>
                    </a:lnTo>
                    <a:lnTo>
                      <a:pt x="388" y="1985"/>
                    </a:lnTo>
                    <a:lnTo>
                      <a:pt x="386" y="1982"/>
                    </a:lnTo>
                    <a:lnTo>
                      <a:pt x="386" y="1981"/>
                    </a:lnTo>
                    <a:lnTo>
                      <a:pt x="385" y="1980"/>
                    </a:lnTo>
                    <a:lnTo>
                      <a:pt x="381" y="1966"/>
                    </a:lnTo>
                    <a:lnTo>
                      <a:pt x="379" y="1952"/>
                    </a:lnTo>
                    <a:lnTo>
                      <a:pt x="379" y="1938"/>
                    </a:lnTo>
                    <a:lnTo>
                      <a:pt x="380" y="1925"/>
                    </a:lnTo>
                    <a:lnTo>
                      <a:pt x="384" y="1914"/>
                    </a:lnTo>
                    <a:lnTo>
                      <a:pt x="385" y="1913"/>
                    </a:lnTo>
                    <a:lnTo>
                      <a:pt x="385" y="1911"/>
                    </a:lnTo>
                    <a:lnTo>
                      <a:pt x="397" y="1890"/>
                    </a:lnTo>
                    <a:lnTo>
                      <a:pt x="415" y="1873"/>
                    </a:lnTo>
                    <a:lnTo>
                      <a:pt x="431" y="1866"/>
                    </a:lnTo>
                    <a:lnTo>
                      <a:pt x="445" y="1860"/>
                    </a:lnTo>
                    <a:lnTo>
                      <a:pt x="462" y="1859"/>
                    </a:lnTo>
                    <a:lnTo>
                      <a:pt x="468" y="1859"/>
                    </a:lnTo>
                    <a:lnTo>
                      <a:pt x="470" y="1860"/>
                    </a:lnTo>
                    <a:lnTo>
                      <a:pt x="473" y="1860"/>
                    </a:lnTo>
                    <a:lnTo>
                      <a:pt x="486" y="1862"/>
                    </a:lnTo>
                    <a:lnTo>
                      <a:pt x="499" y="1867"/>
                    </a:lnTo>
                    <a:lnTo>
                      <a:pt x="511" y="1875"/>
                    </a:lnTo>
                    <a:lnTo>
                      <a:pt x="512" y="1876"/>
                    </a:lnTo>
                    <a:lnTo>
                      <a:pt x="513" y="1876"/>
                    </a:lnTo>
                    <a:lnTo>
                      <a:pt x="516" y="1877"/>
                    </a:lnTo>
                    <a:lnTo>
                      <a:pt x="517" y="1879"/>
                    </a:lnTo>
                    <a:lnTo>
                      <a:pt x="525" y="1885"/>
                    </a:lnTo>
                    <a:lnTo>
                      <a:pt x="541" y="1906"/>
                    </a:lnTo>
                    <a:lnTo>
                      <a:pt x="545" y="1917"/>
                    </a:lnTo>
                    <a:lnTo>
                      <a:pt x="549" y="1930"/>
                    </a:lnTo>
                    <a:lnTo>
                      <a:pt x="549" y="1953"/>
                    </a:lnTo>
                    <a:lnTo>
                      <a:pt x="546" y="1966"/>
                    </a:lnTo>
                    <a:lnTo>
                      <a:pt x="542" y="1978"/>
                    </a:lnTo>
                    <a:lnTo>
                      <a:pt x="633" y="2027"/>
                    </a:lnTo>
                    <a:lnTo>
                      <a:pt x="635" y="2023"/>
                    </a:lnTo>
                    <a:lnTo>
                      <a:pt x="648" y="2010"/>
                    </a:lnTo>
                    <a:lnTo>
                      <a:pt x="656" y="2004"/>
                    </a:lnTo>
                    <a:lnTo>
                      <a:pt x="664" y="2000"/>
                    </a:lnTo>
                    <a:lnTo>
                      <a:pt x="677" y="1997"/>
                    </a:lnTo>
                    <a:lnTo>
                      <a:pt x="690" y="1995"/>
                    </a:lnTo>
                    <a:lnTo>
                      <a:pt x="705" y="1998"/>
                    </a:lnTo>
                    <a:lnTo>
                      <a:pt x="720" y="2003"/>
                    </a:lnTo>
                    <a:lnTo>
                      <a:pt x="723" y="2003"/>
                    </a:lnTo>
                    <a:lnTo>
                      <a:pt x="728" y="2007"/>
                    </a:lnTo>
                    <a:lnTo>
                      <a:pt x="735" y="2012"/>
                    </a:lnTo>
                    <a:lnTo>
                      <a:pt x="739" y="2017"/>
                    </a:lnTo>
                    <a:lnTo>
                      <a:pt x="743" y="2021"/>
                    </a:lnTo>
                    <a:lnTo>
                      <a:pt x="750" y="2033"/>
                    </a:lnTo>
                    <a:lnTo>
                      <a:pt x="756" y="2046"/>
                    </a:lnTo>
                    <a:lnTo>
                      <a:pt x="756" y="2048"/>
                    </a:lnTo>
                    <a:lnTo>
                      <a:pt x="778" y="2045"/>
                    </a:lnTo>
                    <a:lnTo>
                      <a:pt x="777" y="2031"/>
                    </a:lnTo>
                    <a:lnTo>
                      <a:pt x="778" y="2016"/>
                    </a:lnTo>
                    <a:lnTo>
                      <a:pt x="778" y="2015"/>
                    </a:lnTo>
                    <a:lnTo>
                      <a:pt x="779" y="2012"/>
                    </a:lnTo>
                    <a:lnTo>
                      <a:pt x="779" y="2010"/>
                    </a:lnTo>
                    <a:lnTo>
                      <a:pt x="784" y="1993"/>
                    </a:lnTo>
                    <a:lnTo>
                      <a:pt x="792" y="1974"/>
                    </a:lnTo>
                    <a:lnTo>
                      <a:pt x="803" y="1960"/>
                    </a:lnTo>
                    <a:lnTo>
                      <a:pt x="815" y="1948"/>
                    </a:lnTo>
                    <a:lnTo>
                      <a:pt x="826" y="1939"/>
                    </a:lnTo>
                    <a:lnTo>
                      <a:pt x="828" y="1939"/>
                    </a:lnTo>
                    <a:lnTo>
                      <a:pt x="829" y="1938"/>
                    </a:lnTo>
                    <a:lnTo>
                      <a:pt x="846" y="1927"/>
                    </a:lnTo>
                    <a:lnTo>
                      <a:pt x="867" y="1922"/>
                    </a:lnTo>
                    <a:lnTo>
                      <a:pt x="887" y="1919"/>
                    </a:lnTo>
                    <a:lnTo>
                      <a:pt x="891" y="1919"/>
                    </a:lnTo>
                    <a:lnTo>
                      <a:pt x="911" y="1922"/>
                    </a:lnTo>
                    <a:lnTo>
                      <a:pt x="930" y="1927"/>
                    </a:lnTo>
                    <a:lnTo>
                      <a:pt x="947" y="1936"/>
                    </a:lnTo>
                    <a:lnTo>
                      <a:pt x="1015" y="1855"/>
                    </a:lnTo>
                    <a:lnTo>
                      <a:pt x="1010" y="1850"/>
                    </a:lnTo>
                    <a:lnTo>
                      <a:pt x="1008" y="1846"/>
                    </a:lnTo>
                    <a:lnTo>
                      <a:pt x="1007" y="1843"/>
                    </a:lnTo>
                    <a:lnTo>
                      <a:pt x="1007" y="1842"/>
                    </a:lnTo>
                    <a:lnTo>
                      <a:pt x="1006" y="1841"/>
                    </a:lnTo>
                    <a:lnTo>
                      <a:pt x="1002" y="1830"/>
                    </a:lnTo>
                    <a:lnTo>
                      <a:pt x="999" y="1818"/>
                    </a:lnTo>
                    <a:lnTo>
                      <a:pt x="1000" y="1807"/>
                    </a:lnTo>
                    <a:lnTo>
                      <a:pt x="1000" y="1800"/>
                    </a:lnTo>
                    <a:lnTo>
                      <a:pt x="1003" y="1792"/>
                    </a:lnTo>
                    <a:lnTo>
                      <a:pt x="1007" y="1783"/>
                    </a:lnTo>
                    <a:lnTo>
                      <a:pt x="1012" y="1774"/>
                    </a:lnTo>
                    <a:lnTo>
                      <a:pt x="1018" y="1767"/>
                    </a:lnTo>
                    <a:lnTo>
                      <a:pt x="1019" y="1767"/>
                    </a:lnTo>
                    <a:lnTo>
                      <a:pt x="1027" y="1760"/>
                    </a:lnTo>
                    <a:lnTo>
                      <a:pt x="1031" y="1757"/>
                    </a:lnTo>
                    <a:lnTo>
                      <a:pt x="1035" y="1756"/>
                    </a:lnTo>
                    <a:lnTo>
                      <a:pt x="1038" y="1752"/>
                    </a:lnTo>
                    <a:lnTo>
                      <a:pt x="1042" y="1750"/>
                    </a:lnTo>
                    <a:lnTo>
                      <a:pt x="1054" y="1748"/>
                    </a:lnTo>
                    <a:lnTo>
                      <a:pt x="1067" y="1746"/>
                    </a:lnTo>
                    <a:lnTo>
                      <a:pt x="1082" y="1748"/>
                    </a:lnTo>
                    <a:lnTo>
                      <a:pt x="1096" y="1753"/>
                    </a:lnTo>
                    <a:lnTo>
                      <a:pt x="1099" y="1753"/>
                    </a:lnTo>
                    <a:lnTo>
                      <a:pt x="1101" y="1756"/>
                    </a:lnTo>
                    <a:lnTo>
                      <a:pt x="1104" y="1757"/>
                    </a:lnTo>
                    <a:lnTo>
                      <a:pt x="1143" y="1708"/>
                    </a:lnTo>
                    <a:lnTo>
                      <a:pt x="1289" y="1533"/>
                    </a:lnTo>
                    <a:lnTo>
                      <a:pt x="1283" y="1528"/>
                    </a:lnTo>
                    <a:lnTo>
                      <a:pt x="1278" y="1521"/>
                    </a:lnTo>
                    <a:lnTo>
                      <a:pt x="1274" y="1513"/>
                    </a:lnTo>
                    <a:lnTo>
                      <a:pt x="1273" y="1512"/>
                    </a:lnTo>
                    <a:lnTo>
                      <a:pt x="1272" y="1509"/>
                    </a:lnTo>
                    <a:lnTo>
                      <a:pt x="1272" y="1508"/>
                    </a:lnTo>
                    <a:lnTo>
                      <a:pt x="1268" y="1495"/>
                    </a:lnTo>
                    <a:lnTo>
                      <a:pt x="1265" y="1481"/>
                    </a:lnTo>
                    <a:lnTo>
                      <a:pt x="1265" y="1457"/>
                    </a:lnTo>
                    <a:lnTo>
                      <a:pt x="1266" y="1453"/>
                    </a:lnTo>
                    <a:lnTo>
                      <a:pt x="1237" y="1441"/>
                    </a:lnTo>
                    <a:lnTo>
                      <a:pt x="1143" y="1403"/>
                    </a:lnTo>
                    <a:lnTo>
                      <a:pt x="1143" y="1371"/>
                    </a:lnTo>
                    <a:lnTo>
                      <a:pt x="1278" y="1427"/>
                    </a:lnTo>
                    <a:lnTo>
                      <a:pt x="1290" y="1414"/>
                    </a:lnTo>
                    <a:lnTo>
                      <a:pt x="1303" y="1403"/>
                    </a:lnTo>
                    <a:lnTo>
                      <a:pt x="1319" y="1395"/>
                    </a:lnTo>
                    <a:lnTo>
                      <a:pt x="1333" y="1390"/>
                    </a:lnTo>
                    <a:lnTo>
                      <a:pt x="1350" y="1389"/>
                    </a:lnTo>
                    <a:lnTo>
                      <a:pt x="1357" y="1389"/>
                    </a:lnTo>
                    <a:lnTo>
                      <a:pt x="1358" y="1390"/>
                    </a:lnTo>
                    <a:lnTo>
                      <a:pt x="1359" y="1389"/>
                    </a:lnTo>
                    <a:lnTo>
                      <a:pt x="1364" y="1389"/>
                    </a:lnTo>
                    <a:lnTo>
                      <a:pt x="1367" y="1390"/>
                    </a:lnTo>
                    <a:lnTo>
                      <a:pt x="1371" y="1390"/>
                    </a:lnTo>
                    <a:lnTo>
                      <a:pt x="1374" y="1392"/>
                    </a:lnTo>
                    <a:lnTo>
                      <a:pt x="1395" y="1326"/>
                    </a:lnTo>
                    <a:lnTo>
                      <a:pt x="1393" y="1326"/>
                    </a:lnTo>
                    <a:lnTo>
                      <a:pt x="1393" y="1325"/>
                    </a:lnTo>
                    <a:lnTo>
                      <a:pt x="1392" y="1325"/>
                    </a:lnTo>
                    <a:lnTo>
                      <a:pt x="1384" y="1320"/>
                    </a:lnTo>
                    <a:lnTo>
                      <a:pt x="1378" y="1310"/>
                    </a:lnTo>
                    <a:lnTo>
                      <a:pt x="1372" y="1301"/>
                    </a:lnTo>
                    <a:lnTo>
                      <a:pt x="1371" y="1300"/>
                    </a:lnTo>
                    <a:lnTo>
                      <a:pt x="1371" y="1299"/>
                    </a:lnTo>
                    <a:lnTo>
                      <a:pt x="1370" y="1296"/>
                    </a:lnTo>
                    <a:lnTo>
                      <a:pt x="1367" y="1285"/>
                    </a:lnTo>
                    <a:lnTo>
                      <a:pt x="1366" y="1274"/>
                    </a:lnTo>
                    <a:lnTo>
                      <a:pt x="1367" y="1263"/>
                    </a:lnTo>
                    <a:lnTo>
                      <a:pt x="1368" y="1263"/>
                    </a:lnTo>
                    <a:lnTo>
                      <a:pt x="1368" y="1258"/>
                    </a:lnTo>
                    <a:lnTo>
                      <a:pt x="1370" y="1254"/>
                    </a:lnTo>
                    <a:lnTo>
                      <a:pt x="1375" y="1246"/>
                    </a:lnTo>
                    <a:lnTo>
                      <a:pt x="1375" y="1245"/>
                    </a:lnTo>
                    <a:lnTo>
                      <a:pt x="1376" y="1242"/>
                    </a:lnTo>
                    <a:lnTo>
                      <a:pt x="1387" y="1232"/>
                    </a:lnTo>
                    <a:lnTo>
                      <a:pt x="1307" y="1106"/>
                    </a:lnTo>
                    <a:lnTo>
                      <a:pt x="1303" y="1109"/>
                    </a:lnTo>
                    <a:lnTo>
                      <a:pt x="1298" y="1110"/>
                    </a:lnTo>
                    <a:lnTo>
                      <a:pt x="1279" y="1110"/>
                    </a:lnTo>
                    <a:lnTo>
                      <a:pt x="1273" y="1109"/>
                    </a:lnTo>
                    <a:lnTo>
                      <a:pt x="1268" y="1107"/>
                    </a:lnTo>
                    <a:lnTo>
                      <a:pt x="1256" y="1103"/>
                    </a:lnTo>
                    <a:lnTo>
                      <a:pt x="1245" y="1096"/>
                    </a:lnTo>
                    <a:lnTo>
                      <a:pt x="1240" y="1090"/>
                    </a:lnTo>
                    <a:lnTo>
                      <a:pt x="1235" y="1084"/>
                    </a:lnTo>
                    <a:lnTo>
                      <a:pt x="1227" y="1068"/>
                    </a:lnTo>
                    <a:lnTo>
                      <a:pt x="1224" y="1051"/>
                    </a:lnTo>
                    <a:lnTo>
                      <a:pt x="1224" y="1047"/>
                    </a:lnTo>
                    <a:lnTo>
                      <a:pt x="1227" y="1033"/>
                    </a:lnTo>
                    <a:lnTo>
                      <a:pt x="1232" y="1018"/>
                    </a:lnTo>
                    <a:lnTo>
                      <a:pt x="1235" y="1014"/>
                    </a:lnTo>
                    <a:lnTo>
                      <a:pt x="1240" y="1009"/>
                    </a:lnTo>
                    <a:lnTo>
                      <a:pt x="1244" y="1007"/>
                    </a:lnTo>
                    <a:lnTo>
                      <a:pt x="1245" y="1005"/>
                    </a:lnTo>
                    <a:lnTo>
                      <a:pt x="1253" y="999"/>
                    </a:lnTo>
                    <a:lnTo>
                      <a:pt x="1265" y="993"/>
                    </a:lnTo>
                    <a:lnTo>
                      <a:pt x="1275" y="991"/>
                    </a:lnTo>
                    <a:lnTo>
                      <a:pt x="1285" y="991"/>
                    </a:lnTo>
                    <a:lnTo>
                      <a:pt x="1298" y="992"/>
                    </a:lnTo>
                    <a:lnTo>
                      <a:pt x="1311" y="997"/>
                    </a:lnTo>
                    <a:lnTo>
                      <a:pt x="1312" y="999"/>
                    </a:lnTo>
                    <a:lnTo>
                      <a:pt x="1315" y="1000"/>
                    </a:lnTo>
                    <a:lnTo>
                      <a:pt x="1323" y="1005"/>
                    </a:lnTo>
                    <a:lnTo>
                      <a:pt x="1330" y="1013"/>
                    </a:lnTo>
                    <a:lnTo>
                      <a:pt x="1336" y="1022"/>
                    </a:lnTo>
                    <a:lnTo>
                      <a:pt x="1340" y="1026"/>
                    </a:lnTo>
                    <a:lnTo>
                      <a:pt x="1342" y="1034"/>
                    </a:lnTo>
                    <a:lnTo>
                      <a:pt x="1344" y="1043"/>
                    </a:lnTo>
                    <a:lnTo>
                      <a:pt x="1345" y="1051"/>
                    </a:lnTo>
                    <a:lnTo>
                      <a:pt x="1344" y="1059"/>
                    </a:lnTo>
                    <a:lnTo>
                      <a:pt x="1341" y="1072"/>
                    </a:lnTo>
                    <a:lnTo>
                      <a:pt x="1338" y="1077"/>
                    </a:lnTo>
                    <a:lnTo>
                      <a:pt x="1338" y="1079"/>
                    </a:lnTo>
                    <a:lnTo>
                      <a:pt x="1336" y="1084"/>
                    </a:lnTo>
                    <a:lnTo>
                      <a:pt x="1333" y="1086"/>
                    </a:lnTo>
                    <a:lnTo>
                      <a:pt x="1332" y="1089"/>
                    </a:lnTo>
                    <a:lnTo>
                      <a:pt x="1413" y="1217"/>
                    </a:lnTo>
                    <a:lnTo>
                      <a:pt x="1418" y="1217"/>
                    </a:lnTo>
                    <a:lnTo>
                      <a:pt x="1422" y="1216"/>
                    </a:lnTo>
                    <a:lnTo>
                      <a:pt x="1425" y="1216"/>
                    </a:lnTo>
                    <a:lnTo>
                      <a:pt x="1438" y="1217"/>
                    </a:lnTo>
                    <a:lnTo>
                      <a:pt x="1447" y="1221"/>
                    </a:lnTo>
                    <a:lnTo>
                      <a:pt x="1459" y="1227"/>
                    </a:lnTo>
                    <a:lnTo>
                      <a:pt x="1469" y="1234"/>
                    </a:lnTo>
                    <a:lnTo>
                      <a:pt x="1471" y="1237"/>
                    </a:lnTo>
                    <a:lnTo>
                      <a:pt x="1472" y="1238"/>
                    </a:lnTo>
                    <a:lnTo>
                      <a:pt x="1543" y="1203"/>
                    </a:lnTo>
                    <a:lnTo>
                      <a:pt x="1539" y="1190"/>
                    </a:lnTo>
                    <a:lnTo>
                      <a:pt x="1537" y="1177"/>
                    </a:lnTo>
                    <a:lnTo>
                      <a:pt x="1541" y="1160"/>
                    </a:lnTo>
                    <a:lnTo>
                      <a:pt x="1550" y="1144"/>
                    </a:lnTo>
                    <a:lnTo>
                      <a:pt x="1552" y="1143"/>
                    </a:lnTo>
                    <a:lnTo>
                      <a:pt x="1553" y="1140"/>
                    </a:lnTo>
                    <a:lnTo>
                      <a:pt x="1560" y="1134"/>
                    </a:lnTo>
                    <a:lnTo>
                      <a:pt x="1570" y="1127"/>
                    </a:lnTo>
                    <a:lnTo>
                      <a:pt x="1579" y="1123"/>
                    </a:lnTo>
                    <a:lnTo>
                      <a:pt x="1580" y="1123"/>
                    </a:lnTo>
                    <a:lnTo>
                      <a:pt x="1582" y="1122"/>
                    </a:lnTo>
                    <a:lnTo>
                      <a:pt x="1584" y="1122"/>
                    </a:lnTo>
                    <a:lnTo>
                      <a:pt x="1595" y="1119"/>
                    </a:lnTo>
                    <a:lnTo>
                      <a:pt x="1607" y="1119"/>
                    </a:lnTo>
                    <a:lnTo>
                      <a:pt x="1617" y="1122"/>
                    </a:lnTo>
                    <a:lnTo>
                      <a:pt x="1617" y="1123"/>
                    </a:lnTo>
                    <a:lnTo>
                      <a:pt x="1624" y="1124"/>
                    </a:lnTo>
                    <a:lnTo>
                      <a:pt x="1629" y="1127"/>
                    </a:lnTo>
                    <a:lnTo>
                      <a:pt x="1635" y="1134"/>
                    </a:lnTo>
                    <a:lnTo>
                      <a:pt x="1639" y="1135"/>
                    </a:lnTo>
                    <a:lnTo>
                      <a:pt x="1650" y="1149"/>
                    </a:lnTo>
                    <a:lnTo>
                      <a:pt x="1656" y="1165"/>
                    </a:lnTo>
                    <a:lnTo>
                      <a:pt x="1658" y="1182"/>
                    </a:lnTo>
                    <a:lnTo>
                      <a:pt x="1655" y="1195"/>
                    </a:lnTo>
                    <a:lnTo>
                      <a:pt x="1651" y="1206"/>
                    </a:lnTo>
                    <a:lnTo>
                      <a:pt x="1645" y="1217"/>
                    </a:lnTo>
                    <a:lnTo>
                      <a:pt x="1634" y="1227"/>
                    </a:lnTo>
                    <a:lnTo>
                      <a:pt x="1632" y="1229"/>
                    </a:lnTo>
                    <a:lnTo>
                      <a:pt x="1628" y="1230"/>
                    </a:lnTo>
                    <a:lnTo>
                      <a:pt x="1624" y="1233"/>
                    </a:lnTo>
                    <a:lnTo>
                      <a:pt x="1621" y="1234"/>
                    </a:lnTo>
                    <a:lnTo>
                      <a:pt x="1608" y="1238"/>
                    </a:lnTo>
                    <a:lnTo>
                      <a:pt x="1596" y="1240"/>
                    </a:lnTo>
                    <a:lnTo>
                      <a:pt x="1587" y="1240"/>
                    </a:lnTo>
                    <a:lnTo>
                      <a:pt x="1586" y="1238"/>
                    </a:lnTo>
                    <a:lnTo>
                      <a:pt x="1584" y="1238"/>
                    </a:lnTo>
                    <a:lnTo>
                      <a:pt x="1573" y="1234"/>
                    </a:lnTo>
                    <a:lnTo>
                      <a:pt x="1561" y="1228"/>
                    </a:lnTo>
                    <a:lnTo>
                      <a:pt x="1485" y="1265"/>
                    </a:lnTo>
                    <a:lnTo>
                      <a:pt x="1486" y="1270"/>
                    </a:lnTo>
                    <a:lnTo>
                      <a:pt x="1486" y="1284"/>
                    </a:lnTo>
                    <a:lnTo>
                      <a:pt x="1485" y="1293"/>
                    </a:lnTo>
                    <a:lnTo>
                      <a:pt x="1481" y="1304"/>
                    </a:lnTo>
                    <a:lnTo>
                      <a:pt x="1476" y="1312"/>
                    </a:lnTo>
                    <a:lnTo>
                      <a:pt x="1463" y="1325"/>
                    </a:lnTo>
                    <a:lnTo>
                      <a:pt x="1447" y="1333"/>
                    </a:lnTo>
                    <a:lnTo>
                      <a:pt x="1430" y="1337"/>
                    </a:lnTo>
                    <a:lnTo>
                      <a:pt x="1422" y="1337"/>
                    </a:lnTo>
                    <a:lnTo>
                      <a:pt x="1400" y="1405"/>
                    </a:lnTo>
                    <a:lnTo>
                      <a:pt x="1402" y="1405"/>
                    </a:lnTo>
                    <a:lnTo>
                      <a:pt x="1406" y="1409"/>
                    </a:lnTo>
                    <a:lnTo>
                      <a:pt x="1413" y="1414"/>
                    </a:lnTo>
                    <a:lnTo>
                      <a:pt x="1421" y="1423"/>
                    </a:lnTo>
                    <a:lnTo>
                      <a:pt x="1427" y="1432"/>
                    </a:lnTo>
                    <a:lnTo>
                      <a:pt x="1433" y="1441"/>
                    </a:lnTo>
                    <a:lnTo>
                      <a:pt x="1433" y="1444"/>
                    </a:lnTo>
                    <a:lnTo>
                      <a:pt x="1434" y="1445"/>
                    </a:lnTo>
                    <a:lnTo>
                      <a:pt x="1434" y="1448"/>
                    </a:lnTo>
                    <a:lnTo>
                      <a:pt x="1438" y="1461"/>
                    </a:lnTo>
                    <a:lnTo>
                      <a:pt x="1438" y="1483"/>
                    </a:lnTo>
                    <a:lnTo>
                      <a:pt x="1434" y="1502"/>
                    </a:lnTo>
                    <a:lnTo>
                      <a:pt x="1426" y="1519"/>
                    </a:lnTo>
                    <a:lnTo>
                      <a:pt x="1416" y="1533"/>
                    </a:lnTo>
                    <a:lnTo>
                      <a:pt x="1401" y="1545"/>
                    </a:lnTo>
                    <a:lnTo>
                      <a:pt x="1442" y="1643"/>
                    </a:lnTo>
                    <a:lnTo>
                      <a:pt x="1453" y="1643"/>
                    </a:lnTo>
                    <a:lnTo>
                      <a:pt x="1464" y="1646"/>
                    </a:lnTo>
                    <a:lnTo>
                      <a:pt x="1465" y="1646"/>
                    </a:lnTo>
                    <a:lnTo>
                      <a:pt x="1467" y="1647"/>
                    </a:lnTo>
                    <a:lnTo>
                      <a:pt x="1478" y="1651"/>
                    </a:lnTo>
                    <a:lnTo>
                      <a:pt x="1490" y="1659"/>
                    </a:lnTo>
                    <a:lnTo>
                      <a:pt x="1498" y="1668"/>
                    </a:lnTo>
                    <a:lnTo>
                      <a:pt x="1502" y="1673"/>
                    </a:lnTo>
                    <a:lnTo>
                      <a:pt x="1505" y="1677"/>
                    </a:lnTo>
                    <a:lnTo>
                      <a:pt x="1506" y="1681"/>
                    </a:lnTo>
                    <a:lnTo>
                      <a:pt x="1570" y="1667"/>
                    </a:lnTo>
                    <a:lnTo>
                      <a:pt x="1570" y="1661"/>
                    </a:lnTo>
                    <a:lnTo>
                      <a:pt x="1571" y="1656"/>
                    </a:lnTo>
                    <a:lnTo>
                      <a:pt x="1571" y="1652"/>
                    </a:lnTo>
                    <a:lnTo>
                      <a:pt x="1578" y="1636"/>
                    </a:lnTo>
                    <a:lnTo>
                      <a:pt x="1588" y="1622"/>
                    </a:lnTo>
                    <a:lnTo>
                      <a:pt x="1590" y="1622"/>
                    </a:lnTo>
                    <a:lnTo>
                      <a:pt x="1590" y="1621"/>
                    </a:lnTo>
                    <a:lnTo>
                      <a:pt x="1604" y="1612"/>
                    </a:lnTo>
                    <a:lnTo>
                      <a:pt x="1620" y="1606"/>
                    </a:lnTo>
                    <a:lnTo>
                      <a:pt x="1622" y="1606"/>
                    </a:lnTo>
                    <a:lnTo>
                      <a:pt x="1625" y="1605"/>
                    </a:lnTo>
                    <a:lnTo>
                      <a:pt x="1632" y="1605"/>
                    </a:lnTo>
                    <a:lnTo>
                      <a:pt x="1634" y="1606"/>
                    </a:lnTo>
                    <a:lnTo>
                      <a:pt x="1638" y="1606"/>
                    </a:lnTo>
                    <a:lnTo>
                      <a:pt x="1649" y="1608"/>
                    </a:lnTo>
                    <a:lnTo>
                      <a:pt x="1660" y="1613"/>
                    </a:lnTo>
                    <a:lnTo>
                      <a:pt x="1670" y="1619"/>
                    </a:lnTo>
                    <a:lnTo>
                      <a:pt x="1679" y="1630"/>
                    </a:lnTo>
                    <a:lnTo>
                      <a:pt x="1685" y="1639"/>
                    </a:lnTo>
                    <a:lnTo>
                      <a:pt x="1689" y="1651"/>
                    </a:lnTo>
                    <a:lnTo>
                      <a:pt x="1689" y="1655"/>
                    </a:lnTo>
                    <a:lnTo>
                      <a:pt x="1692" y="1664"/>
                    </a:lnTo>
                    <a:lnTo>
                      <a:pt x="1690" y="1676"/>
                    </a:lnTo>
                    <a:lnTo>
                      <a:pt x="1688" y="1686"/>
                    </a:lnTo>
                    <a:lnTo>
                      <a:pt x="1688" y="1689"/>
                    </a:lnTo>
                    <a:lnTo>
                      <a:pt x="1687" y="1690"/>
                    </a:lnTo>
                    <a:lnTo>
                      <a:pt x="1687" y="1691"/>
                    </a:lnTo>
                    <a:lnTo>
                      <a:pt x="1681" y="1701"/>
                    </a:lnTo>
                    <a:lnTo>
                      <a:pt x="1673" y="1711"/>
                    </a:lnTo>
                    <a:lnTo>
                      <a:pt x="1666" y="1718"/>
                    </a:lnTo>
                    <a:lnTo>
                      <a:pt x="1662" y="1722"/>
                    </a:lnTo>
                    <a:lnTo>
                      <a:pt x="1656" y="1724"/>
                    </a:lnTo>
                    <a:lnTo>
                      <a:pt x="1653" y="1725"/>
                    </a:lnTo>
                    <a:lnTo>
                      <a:pt x="1649" y="1725"/>
                    </a:lnTo>
                    <a:lnTo>
                      <a:pt x="1647" y="1727"/>
                    </a:lnTo>
                    <a:lnTo>
                      <a:pt x="1645" y="1728"/>
                    </a:lnTo>
                    <a:lnTo>
                      <a:pt x="1638" y="1728"/>
                    </a:lnTo>
                    <a:lnTo>
                      <a:pt x="1634" y="1729"/>
                    </a:lnTo>
                    <a:lnTo>
                      <a:pt x="1632" y="1729"/>
                    </a:lnTo>
                    <a:lnTo>
                      <a:pt x="1618" y="1728"/>
                    </a:lnTo>
                    <a:lnTo>
                      <a:pt x="1605" y="1723"/>
                    </a:lnTo>
                    <a:lnTo>
                      <a:pt x="1594" y="1716"/>
                    </a:lnTo>
                    <a:lnTo>
                      <a:pt x="1584" y="1706"/>
                    </a:lnTo>
                    <a:lnTo>
                      <a:pt x="1578" y="1695"/>
                    </a:lnTo>
                    <a:lnTo>
                      <a:pt x="1512" y="1711"/>
                    </a:lnTo>
                    <a:lnTo>
                      <a:pt x="1512" y="1722"/>
                    </a:lnTo>
                    <a:lnTo>
                      <a:pt x="1508" y="1733"/>
                    </a:lnTo>
                    <a:lnTo>
                      <a:pt x="1502" y="1746"/>
                    </a:lnTo>
                    <a:lnTo>
                      <a:pt x="1502" y="1748"/>
                    </a:lnTo>
                    <a:lnTo>
                      <a:pt x="1501" y="1749"/>
                    </a:lnTo>
                    <a:lnTo>
                      <a:pt x="1495" y="1756"/>
                    </a:lnTo>
                    <a:lnTo>
                      <a:pt x="1488" y="1763"/>
                    </a:lnTo>
                    <a:lnTo>
                      <a:pt x="1480" y="1769"/>
                    </a:lnTo>
                    <a:lnTo>
                      <a:pt x="1472" y="1773"/>
                    </a:lnTo>
                    <a:lnTo>
                      <a:pt x="1471" y="1773"/>
                    </a:lnTo>
                    <a:lnTo>
                      <a:pt x="1467" y="1774"/>
                    </a:lnTo>
                    <a:lnTo>
                      <a:pt x="1463" y="1777"/>
                    </a:lnTo>
                    <a:lnTo>
                      <a:pt x="1459" y="1778"/>
                    </a:lnTo>
                    <a:lnTo>
                      <a:pt x="1452" y="1778"/>
                    </a:lnTo>
                    <a:lnTo>
                      <a:pt x="1451" y="1777"/>
                    </a:lnTo>
                    <a:lnTo>
                      <a:pt x="1450" y="1778"/>
                    </a:lnTo>
                    <a:lnTo>
                      <a:pt x="1443" y="1778"/>
                    </a:lnTo>
                    <a:lnTo>
                      <a:pt x="1425" y="1774"/>
                    </a:lnTo>
                    <a:lnTo>
                      <a:pt x="1408" y="1766"/>
                    </a:lnTo>
                    <a:lnTo>
                      <a:pt x="1393" y="1754"/>
                    </a:lnTo>
                    <a:lnTo>
                      <a:pt x="1393" y="1753"/>
                    </a:lnTo>
                    <a:lnTo>
                      <a:pt x="1392" y="1753"/>
                    </a:lnTo>
                    <a:lnTo>
                      <a:pt x="1384" y="1740"/>
                    </a:lnTo>
                    <a:lnTo>
                      <a:pt x="1380" y="1727"/>
                    </a:lnTo>
                    <a:lnTo>
                      <a:pt x="1378" y="1712"/>
                    </a:lnTo>
                    <a:lnTo>
                      <a:pt x="1379" y="1698"/>
                    </a:lnTo>
                    <a:lnTo>
                      <a:pt x="1380" y="1693"/>
                    </a:lnTo>
                    <a:lnTo>
                      <a:pt x="1381" y="1686"/>
                    </a:lnTo>
                    <a:lnTo>
                      <a:pt x="1384" y="1681"/>
                    </a:lnTo>
                    <a:lnTo>
                      <a:pt x="1395" y="1665"/>
                    </a:lnTo>
                    <a:lnTo>
                      <a:pt x="1409" y="1652"/>
                    </a:lnTo>
                    <a:lnTo>
                      <a:pt x="1412" y="1652"/>
                    </a:lnTo>
                    <a:lnTo>
                      <a:pt x="1412" y="1651"/>
                    </a:lnTo>
                    <a:lnTo>
                      <a:pt x="1413" y="1651"/>
                    </a:lnTo>
                    <a:lnTo>
                      <a:pt x="1374" y="1557"/>
                    </a:lnTo>
                    <a:lnTo>
                      <a:pt x="1370" y="1558"/>
                    </a:lnTo>
                    <a:lnTo>
                      <a:pt x="1367" y="1558"/>
                    </a:lnTo>
                    <a:lnTo>
                      <a:pt x="1362" y="1559"/>
                    </a:lnTo>
                    <a:lnTo>
                      <a:pt x="1340" y="1559"/>
                    </a:lnTo>
                    <a:lnTo>
                      <a:pt x="1334" y="1558"/>
                    </a:lnTo>
                    <a:lnTo>
                      <a:pt x="1330" y="1557"/>
                    </a:lnTo>
                    <a:lnTo>
                      <a:pt x="1324" y="1555"/>
                    </a:lnTo>
                    <a:lnTo>
                      <a:pt x="1313" y="1550"/>
                    </a:lnTo>
                    <a:lnTo>
                      <a:pt x="1143" y="1756"/>
                    </a:lnTo>
                    <a:lnTo>
                      <a:pt x="1125" y="1778"/>
                    </a:lnTo>
                    <a:lnTo>
                      <a:pt x="1127" y="1782"/>
                    </a:lnTo>
                    <a:lnTo>
                      <a:pt x="1130" y="1787"/>
                    </a:lnTo>
                    <a:lnTo>
                      <a:pt x="1133" y="1797"/>
                    </a:lnTo>
                    <a:lnTo>
                      <a:pt x="1135" y="1811"/>
                    </a:lnTo>
                    <a:lnTo>
                      <a:pt x="1135" y="1816"/>
                    </a:lnTo>
                    <a:lnTo>
                      <a:pt x="1131" y="1834"/>
                    </a:lnTo>
                    <a:lnTo>
                      <a:pt x="1124" y="1852"/>
                    </a:lnTo>
                    <a:lnTo>
                      <a:pt x="1121" y="1855"/>
                    </a:lnTo>
                    <a:lnTo>
                      <a:pt x="1109" y="1868"/>
                    </a:lnTo>
                    <a:lnTo>
                      <a:pt x="1095" y="1876"/>
                    </a:lnTo>
                    <a:lnTo>
                      <a:pt x="1088" y="1879"/>
                    </a:lnTo>
                    <a:lnTo>
                      <a:pt x="1082" y="1880"/>
                    </a:lnTo>
                    <a:lnTo>
                      <a:pt x="1075" y="1880"/>
                    </a:lnTo>
                    <a:lnTo>
                      <a:pt x="1075" y="1881"/>
                    </a:lnTo>
                    <a:lnTo>
                      <a:pt x="1066" y="1881"/>
                    </a:lnTo>
                    <a:lnTo>
                      <a:pt x="1052" y="1880"/>
                    </a:lnTo>
                    <a:lnTo>
                      <a:pt x="1037" y="1875"/>
                    </a:lnTo>
                    <a:lnTo>
                      <a:pt x="970" y="1955"/>
                    </a:lnTo>
                    <a:lnTo>
                      <a:pt x="981" y="1965"/>
                    </a:lnTo>
                    <a:lnTo>
                      <a:pt x="987" y="1978"/>
                    </a:lnTo>
                    <a:lnTo>
                      <a:pt x="993" y="1991"/>
                    </a:lnTo>
                    <a:lnTo>
                      <a:pt x="994" y="1997"/>
                    </a:lnTo>
                    <a:lnTo>
                      <a:pt x="997" y="2000"/>
                    </a:lnTo>
                    <a:lnTo>
                      <a:pt x="999" y="2011"/>
                    </a:lnTo>
                    <a:lnTo>
                      <a:pt x="1000" y="2025"/>
                    </a:lnTo>
                    <a:lnTo>
                      <a:pt x="1000" y="2040"/>
                    </a:lnTo>
                    <a:lnTo>
                      <a:pt x="1110" y="2066"/>
                    </a:lnTo>
                    <a:lnTo>
                      <a:pt x="1114" y="2059"/>
                    </a:lnTo>
                    <a:lnTo>
                      <a:pt x="1120" y="2053"/>
                    </a:lnTo>
                    <a:lnTo>
                      <a:pt x="1120" y="2052"/>
                    </a:lnTo>
                    <a:lnTo>
                      <a:pt x="1121" y="2052"/>
                    </a:lnTo>
                    <a:lnTo>
                      <a:pt x="1131" y="2042"/>
                    </a:lnTo>
                    <a:lnTo>
                      <a:pt x="1142" y="2037"/>
                    </a:lnTo>
                    <a:lnTo>
                      <a:pt x="1143" y="2037"/>
                    </a:lnTo>
                    <a:lnTo>
                      <a:pt x="1147" y="2036"/>
                    </a:lnTo>
                    <a:lnTo>
                      <a:pt x="1158" y="2033"/>
                    </a:lnTo>
                    <a:lnTo>
                      <a:pt x="1173" y="2033"/>
                    </a:lnTo>
                    <a:lnTo>
                      <a:pt x="1184" y="2036"/>
                    </a:lnTo>
                    <a:lnTo>
                      <a:pt x="1198" y="2044"/>
                    </a:lnTo>
                    <a:lnTo>
                      <a:pt x="1211" y="2055"/>
                    </a:lnTo>
                    <a:lnTo>
                      <a:pt x="1213" y="2058"/>
                    </a:lnTo>
                    <a:lnTo>
                      <a:pt x="1214" y="2059"/>
                    </a:lnTo>
                    <a:lnTo>
                      <a:pt x="1219" y="2067"/>
                    </a:lnTo>
                    <a:lnTo>
                      <a:pt x="1223" y="2078"/>
                    </a:lnTo>
                    <a:lnTo>
                      <a:pt x="1224" y="2087"/>
                    </a:lnTo>
                    <a:lnTo>
                      <a:pt x="1226" y="2087"/>
                    </a:lnTo>
                    <a:lnTo>
                      <a:pt x="1226" y="2088"/>
                    </a:lnTo>
                    <a:lnTo>
                      <a:pt x="1380" y="2112"/>
                    </a:lnTo>
                    <a:lnTo>
                      <a:pt x="1381" y="2108"/>
                    </a:lnTo>
                    <a:lnTo>
                      <a:pt x="1384" y="2103"/>
                    </a:lnTo>
                    <a:lnTo>
                      <a:pt x="1389" y="2093"/>
                    </a:lnTo>
                    <a:lnTo>
                      <a:pt x="1396" y="2087"/>
                    </a:lnTo>
                    <a:lnTo>
                      <a:pt x="1397" y="2087"/>
                    </a:lnTo>
                    <a:lnTo>
                      <a:pt x="1397" y="2086"/>
                    </a:lnTo>
                    <a:lnTo>
                      <a:pt x="1408" y="2078"/>
                    </a:lnTo>
                    <a:lnTo>
                      <a:pt x="1421" y="2071"/>
                    </a:lnTo>
                    <a:lnTo>
                      <a:pt x="1433" y="2069"/>
                    </a:lnTo>
                    <a:lnTo>
                      <a:pt x="1438" y="2069"/>
                    </a:lnTo>
                    <a:lnTo>
                      <a:pt x="1444" y="2067"/>
                    </a:lnTo>
                    <a:lnTo>
                      <a:pt x="1459" y="2069"/>
                    </a:lnTo>
                    <a:lnTo>
                      <a:pt x="1473" y="2074"/>
                    </a:lnTo>
                    <a:lnTo>
                      <a:pt x="1477" y="2078"/>
                    </a:lnTo>
                    <a:lnTo>
                      <a:pt x="1486" y="2083"/>
                    </a:lnTo>
                    <a:lnTo>
                      <a:pt x="1495" y="2091"/>
                    </a:lnTo>
                    <a:lnTo>
                      <a:pt x="1502" y="2101"/>
                    </a:lnTo>
                    <a:lnTo>
                      <a:pt x="1503" y="2104"/>
                    </a:lnTo>
                    <a:lnTo>
                      <a:pt x="1506" y="2107"/>
                    </a:lnTo>
                    <a:lnTo>
                      <a:pt x="1508" y="2114"/>
                    </a:lnTo>
                    <a:lnTo>
                      <a:pt x="1511" y="2125"/>
                    </a:lnTo>
                    <a:lnTo>
                      <a:pt x="1512" y="2135"/>
                    </a:lnTo>
                    <a:lnTo>
                      <a:pt x="1512" y="2150"/>
                    </a:lnTo>
                    <a:lnTo>
                      <a:pt x="1511" y="2155"/>
                    </a:lnTo>
                    <a:lnTo>
                      <a:pt x="1508" y="2159"/>
                    </a:lnTo>
                    <a:lnTo>
                      <a:pt x="1632" y="2230"/>
                    </a:lnTo>
                    <a:lnTo>
                      <a:pt x="1633" y="2230"/>
                    </a:lnTo>
                    <a:lnTo>
                      <a:pt x="1633" y="2228"/>
                    </a:lnTo>
                    <a:lnTo>
                      <a:pt x="1653" y="2218"/>
                    </a:lnTo>
                    <a:lnTo>
                      <a:pt x="1673" y="2214"/>
                    </a:lnTo>
                    <a:lnTo>
                      <a:pt x="1680" y="2214"/>
                    </a:lnTo>
                    <a:lnTo>
                      <a:pt x="1689" y="2215"/>
                    </a:lnTo>
                    <a:lnTo>
                      <a:pt x="1700" y="2219"/>
                    </a:lnTo>
                    <a:lnTo>
                      <a:pt x="1706" y="2223"/>
                    </a:lnTo>
                    <a:lnTo>
                      <a:pt x="1711" y="2226"/>
                    </a:lnTo>
                    <a:lnTo>
                      <a:pt x="1717" y="2230"/>
                    </a:lnTo>
                    <a:lnTo>
                      <a:pt x="1721" y="2235"/>
                    </a:lnTo>
                    <a:lnTo>
                      <a:pt x="1855" y="2147"/>
                    </a:lnTo>
                    <a:lnTo>
                      <a:pt x="1848" y="2133"/>
                    </a:lnTo>
                    <a:lnTo>
                      <a:pt x="1844" y="2117"/>
                    </a:lnTo>
                    <a:lnTo>
                      <a:pt x="1841" y="2112"/>
                    </a:lnTo>
                    <a:lnTo>
                      <a:pt x="1840" y="2107"/>
                    </a:lnTo>
                    <a:lnTo>
                      <a:pt x="1838" y="2093"/>
                    </a:lnTo>
                    <a:lnTo>
                      <a:pt x="1838" y="2062"/>
                    </a:lnTo>
                    <a:lnTo>
                      <a:pt x="1841" y="2046"/>
                    </a:lnTo>
                    <a:lnTo>
                      <a:pt x="1846" y="2035"/>
                    </a:lnTo>
                    <a:lnTo>
                      <a:pt x="1846" y="2033"/>
                    </a:lnTo>
                    <a:lnTo>
                      <a:pt x="1850" y="2020"/>
                    </a:lnTo>
                    <a:lnTo>
                      <a:pt x="1857" y="2008"/>
                    </a:lnTo>
                    <a:lnTo>
                      <a:pt x="1866" y="2000"/>
                    </a:lnTo>
                    <a:lnTo>
                      <a:pt x="1869" y="1997"/>
                    </a:lnTo>
                    <a:lnTo>
                      <a:pt x="1876" y="1986"/>
                    </a:lnTo>
                    <a:lnTo>
                      <a:pt x="1897" y="1970"/>
                    </a:lnTo>
                    <a:lnTo>
                      <a:pt x="1920" y="1959"/>
                    </a:lnTo>
                    <a:lnTo>
                      <a:pt x="1943" y="1952"/>
                    </a:lnTo>
                    <a:lnTo>
                      <a:pt x="1969" y="1949"/>
                    </a:lnTo>
                    <a:lnTo>
                      <a:pt x="1980" y="1949"/>
                    </a:lnTo>
                    <a:lnTo>
                      <a:pt x="1999" y="1953"/>
                    </a:lnTo>
                    <a:lnTo>
                      <a:pt x="2018" y="1960"/>
                    </a:lnTo>
                    <a:lnTo>
                      <a:pt x="2032" y="1966"/>
                    </a:lnTo>
                    <a:lnTo>
                      <a:pt x="2047" y="1976"/>
                    </a:lnTo>
                    <a:lnTo>
                      <a:pt x="2061" y="1987"/>
                    </a:lnTo>
                    <a:lnTo>
                      <a:pt x="2073" y="2002"/>
                    </a:lnTo>
                    <a:lnTo>
                      <a:pt x="2083" y="2017"/>
                    </a:lnTo>
                    <a:lnTo>
                      <a:pt x="2091" y="2033"/>
                    </a:lnTo>
                    <a:lnTo>
                      <a:pt x="2098" y="2058"/>
                    </a:lnTo>
                    <a:lnTo>
                      <a:pt x="2100" y="2083"/>
                    </a:lnTo>
                    <a:lnTo>
                      <a:pt x="2098" y="2108"/>
                    </a:lnTo>
                    <a:lnTo>
                      <a:pt x="2096" y="2109"/>
                    </a:lnTo>
                    <a:lnTo>
                      <a:pt x="2096" y="2110"/>
                    </a:lnTo>
                    <a:lnTo>
                      <a:pt x="2158" y="2130"/>
                    </a:lnTo>
                    <a:lnTo>
                      <a:pt x="2166" y="2117"/>
                    </a:lnTo>
                    <a:lnTo>
                      <a:pt x="2167" y="2117"/>
                    </a:lnTo>
                    <a:lnTo>
                      <a:pt x="2180" y="2104"/>
                    </a:lnTo>
                    <a:lnTo>
                      <a:pt x="2193" y="2096"/>
                    </a:lnTo>
                    <a:lnTo>
                      <a:pt x="2206" y="2091"/>
                    </a:lnTo>
                    <a:lnTo>
                      <a:pt x="2217" y="2088"/>
                    </a:lnTo>
                    <a:lnTo>
                      <a:pt x="2226" y="2087"/>
                    </a:lnTo>
                    <a:lnTo>
                      <a:pt x="2236" y="2087"/>
                    </a:lnTo>
                    <a:lnTo>
                      <a:pt x="2251" y="2088"/>
                    </a:lnTo>
                    <a:lnTo>
                      <a:pt x="2267" y="2093"/>
                    </a:lnTo>
                    <a:lnTo>
                      <a:pt x="2280" y="2100"/>
                    </a:lnTo>
                    <a:lnTo>
                      <a:pt x="2285" y="2104"/>
                    </a:lnTo>
                    <a:lnTo>
                      <a:pt x="2289" y="2108"/>
                    </a:lnTo>
                    <a:lnTo>
                      <a:pt x="2294" y="2110"/>
                    </a:lnTo>
                    <a:lnTo>
                      <a:pt x="2433" y="2024"/>
                    </a:lnTo>
                    <a:lnTo>
                      <a:pt x="2432" y="2024"/>
                    </a:lnTo>
                    <a:lnTo>
                      <a:pt x="2432" y="2023"/>
                    </a:lnTo>
                    <a:lnTo>
                      <a:pt x="2421" y="2000"/>
                    </a:lnTo>
                    <a:lnTo>
                      <a:pt x="2417" y="1977"/>
                    </a:lnTo>
                    <a:lnTo>
                      <a:pt x="2417" y="1953"/>
                    </a:lnTo>
                    <a:lnTo>
                      <a:pt x="2422" y="1928"/>
                    </a:lnTo>
                    <a:lnTo>
                      <a:pt x="2422" y="1927"/>
                    </a:lnTo>
                    <a:lnTo>
                      <a:pt x="2424" y="1923"/>
                    </a:lnTo>
                    <a:lnTo>
                      <a:pt x="2425" y="1921"/>
                    </a:lnTo>
                    <a:lnTo>
                      <a:pt x="2428" y="1917"/>
                    </a:lnTo>
                    <a:lnTo>
                      <a:pt x="2159" y="1769"/>
                    </a:lnTo>
                    <a:lnTo>
                      <a:pt x="2149" y="1780"/>
                    </a:lnTo>
                    <a:lnTo>
                      <a:pt x="2138" y="1790"/>
                    </a:lnTo>
                    <a:lnTo>
                      <a:pt x="2126" y="1799"/>
                    </a:lnTo>
                    <a:lnTo>
                      <a:pt x="2115" y="1807"/>
                    </a:lnTo>
                    <a:lnTo>
                      <a:pt x="2104" y="1813"/>
                    </a:lnTo>
                    <a:lnTo>
                      <a:pt x="2069" y="1826"/>
                    </a:lnTo>
                    <a:lnTo>
                      <a:pt x="2034" y="1830"/>
                    </a:lnTo>
                    <a:lnTo>
                      <a:pt x="2026" y="1830"/>
                    </a:lnTo>
                    <a:lnTo>
                      <a:pt x="2018" y="1829"/>
                    </a:lnTo>
                    <a:lnTo>
                      <a:pt x="2014" y="1829"/>
                    </a:lnTo>
                    <a:lnTo>
                      <a:pt x="1994" y="1825"/>
                    </a:lnTo>
                    <a:lnTo>
                      <a:pt x="1975" y="1817"/>
                    </a:lnTo>
                    <a:lnTo>
                      <a:pt x="1956" y="1807"/>
                    </a:lnTo>
                    <a:lnTo>
                      <a:pt x="1939" y="1795"/>
                    </a:lnTo>
                    <a:lnTo>
                      <a:pt x="1922" y="1780"/>
                    </a:lnTo>
                    <a:lnTo>
                      <a:pt x="1910" y="1763"/>
                    </a:lnTo>
                    <a:lnTo>
                      <a:pt x="1909" y="1762"/>
                    </a:lnTo>
                    <a:lnTo>
                      <a:pt x="1908" y="1760"/>
                    </a:lnTo>
                    <a:lnTo>
                      <a:pt x="1897" y="1741"/>
                    </a:lnTo>
                    <a:lnTo>
                      <a:pt x="1889" y="1720"/>
                    </a:lnTo>
                    <a:lnTo>
                      <a:pt x="1884" y="1698"/>
                    </a:lnTo>
                    <a:lnTo>
                      <a:pt x="1884" y="1677"/>
                    </a:lnTo>
                    <a:lnTo>
                      <a:pt x="1887" y="1652"/>
                    </a:lnTo>
                    <a:lnTo>
                      <a:pt x="1891" y="1630"/>
                    </a:lnTo>
                    <a:lnTo>
                      <a:pt x="1900" y="1610"/>
                    </a:lnTo>
                    <a:lnTo>
                      <a:pt x="1912" y="1589"/>
                    </a:lnTo>
                    <a:lnTo>
                      <a:pt x="1916" y="1584"/>
                    </a:lnTo>
                    <a:lnTo>
                      <a:pt x="1920" y="1580"/>
                    </a:lnTo>
                    <a:lnTo>
                      <a:pt x="1930" y="1566"/>
                    </a:lnTo>
                    <a:lnTo>
                      <a:pt x="1946" y="1553"/>
                    </a:lnTo>
                    <a:lnTo>
                      <a:pt x="1964" y="1541"/>
                    </a:lnTo>
                    <a:lnTo>
                      <a:pt x="1990" y="1530"/>
                    </a:lnTo>
                    <a:lnTo>
                      <a:pt x="1996" y="1528"/>
                    </a:lnTo>
                    <a:lnTo>
                      <a:pt x="2010" y="1524"/>
                    </a:lnTo>
                    <a:lnTo>
                      <a:pt x="2028" y="1522"/>
                    </a:lnTo>
                    <a:lnTo>
                      <a:pt x="2048" y="1521"/>
                    </a:lnTo>
                    <a:lnTo>
                      <a:pt x="2060" y="1521"/>
                    </a:lnTo>
                    <a:lnTo>
                      <a:pt x="2071" y="1524"/>
                    </a:lnTo>
                    <a:lnTo>
                      <a:pt x="2081" y="1526"/>
                    </a:lnTo>
                    <a:lnTo>
                      <a:pt x="2103" y="1534"/>
                    </a:lnTo>
                    <a:lnTo>
                      <a:pt x="2121" y="1546"/>
                    </a:lnTo>
                    <a:lnTo>
                      <a:pt x="2189" y="1450"/>
                    </a:lnTo>
                    <a:lnTo>
                      <a:pt x="2185" y="1448"/>
                    </a:lnTo>
                    <a:lnTo>
                      <a:pt x="2183" y="1445"/>
                    </a:lnTo>
                    <a:lnTo>
                      <a:pt x="2181" y="1441"/>
                    </a:lnTo>
                    <a:lnTo>
                      <a:pt x="2180" y="1441"/>
                    </a:lnTo>
                    <a:lnTo>
                      <a:pt x="2180" y="1440"/>
                    </a:lnTo>
                    <a:lnTo>
                      <a:pt x="2174" y="1433"/>
                    </a:lnTo>
                    <a:lnTo>
                      <a:pt x="2171" y="1430"/>
                    </a:lnTo>
                    <a:lnTo>
                      <a:pt x="2161" y="1407"/>
                    </a:lnTo>
                    <a:lnTo>
                      <a:pt x="2154" y="1385"/>
                    </a:lnTo>
                    <a:lnTo>
                      <a:pt x="2153" y="1361"/>
                    </a:lnTo>
                    <a:lnTo>
                      <a:pt x="2157" y="1338"/>
                    </a:lnTo>
                    <a:lnTo>
                      <a:pt x="2158" y="1337"/>
                    </a:lnTo>
                    <a:lnTo>
                      <a:pt x="2158" y="1335"/>
                    </a:lnTo>
                    <a:lnTo>
                      <a:pt x="2161" y="1327"/>
                    </a:lnTo>
                    <a:lnTo>
                      <a:pt x="2140" y="1318"/>
                    </a:lnTo>
                    <a:lnTo>
                      <a:pt x="2132" y="1326"/>
                    </a:lnTo>
                    <a:lnTo>
                      <a:pt x="2128" y="1329"/>
                    </a:lnTo>
                    <a:lnTo>
                      <a:pt x="2126" y="1330"/>
                    </a:lnTo>
                    <a:lnTo>
                      <a:pt x="2116" y="1335"/>
                    </a:lnTo>
                    <a:lnTo>
                      <a:pt x="2106" y="1339"/>
                    </a:lnTo>
                    <a:lnTo>
                      <a:pt x="2095" y="1340"/>
                    </a:lnTo>
                    <a:lnTo>
                      <a:pt x="2083" y="1340"/>
                    </a:lnTo>
                    <a:lnTo>
                      <a:pt x="2078" y="1339"/>
                    </a:lnTo>
                    <a:lnTo>
                      <a:pt x="2074" y="1337"/>
                    </a:lnTo>
                    <a:lnTo>
                      <a:pt x="2071" y="1337"/>
                    </a:lnTo>
                    <a:lnTo>
                      <a:pt x="2068" y="1335"/>
                    </a:lnTo>
                    <a:lnTo>
                      <a:pt x="2053" y="1325"/>
                    </a:lnTo>
                    <a:lnTo>
                      <a:pt x="2043" y="1313"/>
                    </a:lnTo>
                    <a:lnTo>
                      <a:pt x="2036" y="1297"/>
                    </a:lnTo>
                    <a:lnTo>
                      <a:pt x="2036" y="1296"/>
                    </a:lnTo>
                    <a:lnTo>
                      <a:pt x="2034" y="1283"/>
                    </a:lnTo>
                    <a:lnTo>
                      <a:pt x="2035" y="1271"/>
                    </a:lnTo>
                    <a:lnTo>
                      <a:pt x="2037" y="1258"/>
                    </a:lnTo>
                    <a:lnTo>
                      <a:pt x="2044" y="1246"/>
                    </a:lnTo>
                    <a:lnTo>
                      <a:pt x="2056" y="1234"/>
                    </a:lnTo>
                    <a:lnTo>
                      <a:pt x="2070" y="1225"/>
                    </a:lnTo>
                    <a:lnTo>
                      <a:pt x="2086" y="1220"/>
                    </a:lnTo>
                    <a:lnTo>
                      <a:pt x="2094" y="1220"/>
                    </a:lnTo>
                    <a:lnTo>
                      <a:pt x="2107" y="1221"/>
                    </a:lnTo>
                    <a:lnTo>
                      <a:pt x="2119" y="1225"/>
                    </a:lnTo>
                    <a:lnTo>
                      <a:pt x="2129" y="1230"/>
                    </a:lnTo>
                    <a:lnTo>
                      <a:pt x="2133" y="1234"/>
                    </a:lnTo>
                    <a:lnTo>
                      <a:pt x="2133" y="1236"/>
                    </a:lnTo>
                    <a:lnTo>
                      <a:pt x="2134" y="1236"/>
                    </a:lnTo>
                    <a:lnTo>
                      <a:pt x="2142" y="1244"/>
                    </a:lnTo>
                    <a:lnTo>
                      <a:pt x="2149" y="1254"/>
                    </a:lnTo>
                    <a:lnTo>
                      <a:pt x="2151" y="1265"/>
                    </a:lnTo>
                    <a:lnTo>
                      <a:pt x="2154" y="1279"/>
                    </a:lnTo>
                    <a:lnTo>
                      <a:pt x="2153" y="1291"/>
                    </a:lnTo>
                    <a:lnTo>
                      <a:pt x="2176" y="1301"/>
                    </a:lnTo>
                    <a:lnTo>
                      <a:pt x="2180" y="1297"/>
                    </a:lnTo>
                    <a:lnTo>
                      <a:pt x="2191" y="1285"/>
                    </a:lnTo>
                    <a:lnTo>
                      <a:pt x="2202" y="1275"/>
                    </a:lnTo>
                    <a:lnTo>
                      <a:pt x="2217" y="1268"/>
                    </a:lnTo>
                    <a:lnTo>
                      <a:pt x="2233" y="1262"/>
                    </a:lnTo>
                    <a:lnTo>
                      <a:pt x="2247" y="1259"/>
                    </a:lnTo>
                    <a:lnTo>
                      <a:pt x="2257" y="1258"/>
                    </a:lnTo>
                    <a:lnTo>
                      <a:pt x="2267" y="1257"/>
                    </a:lnTo>
                    <a:lnTo>
                      <a:pt x="2288" y="1259"/>
                    </a:lnTo>
                    <a:lnTo>
                      <a:pt x="2308" y="1265"/>
                    </a:lnTo>
                    <a:lnTo>
                      <a:pt x="2311" y="1266"/>
                    </a:lnTo>
                    <a:lnTo>
                      <a:pt x="2312" y="1266"/>
                    </a:lnTo>
                    <a:lnTo>
                      <a:pt x="2312" y="1267"/>
                    </a:lnTo>
                    <a:lnTo>
                      <a:pt x="2314" y="1267"/>
                    </a:lnTo>
                    <a:lnTo>
                      <a:pt x="2352" y="1199"/>
                    </a:lnTo>
                    <a:lnTo>
                      <a:pt x="2345" y="1192"/>
                    </a:lnTo>
                    <a:lnTo>
                      <a:pt x="2342" y="1189"/>
                    </a:lnTo>
                    <a:lnTo>
                      <a:pt x="2336" y="1175"/>
                    </a:lnTo>
                    <a:lnTo>
                      <a:pt x="2333" y="1162"/>
                    </a:lnTo>
                    <a:lnTo>
                      <a:pt x="2333" y="1155"/>
                    </a:lnTo>
                    <a:lnTo>
                      <a:pt x="2335" y="1145"/>
                    </a:lnTo>
                    <a:lnTo>
                      <a:pt x="2337" y="1137"/>
                    </a:lnTo>
                    <a:lnTo>
                      <a:pt x="2340" y="1127"/>
                    </a:lnTo>
                    <a:lnTo>
                      <a:pt x="2342" y="1123"/>
                    </a:lnTo>
                    <a:lnTo>
                      <a:pt x="2278" y="1062"/>
                    </a:lnTo>
                    <a:lnTo>
                      <a:pt x="2277" y="1063"/>
                    </a:lnTo>
                    <a:lnTo>
                      <a:pt x="2274" y="1064"/>
                    </a:lnTo>
                    <a:lnTo>
                      <a:pt x="2273" y="1065"/>
                    </a:lnTo>
                    <a:lnTo>
                      <a:pt x="2270" y="1065"/>
                    </a:lnTo>
                    <a:lnTo>
                      <a:pt x="2260" y="1071"/>
                    </a:lnTo>
                    <a:lnTo>
                      <a:pt x="2246" y="1073"/>
                    </a:lnTo>
                    <a:lnTo>
                      <a:pt x="2243" y="1073"/>
                    </a:lnTo>
                    <a:lnTo>
                      <a:pt x="2240" y="1072"/>
                    </a:lnTo>
                    <a:lnTo>
                      <a:pt x="2235" y="1072"/>
                    </a:lnTo>
                    <a:lnTo>
                      <a:pt x="2225" y="1069"/>
                    </a:lnTo>
                    <a:lnTo>
                      <a:pt x="2213" y="1065"/>
                    </a:lnTo>
                    <a:lnTo>
                      <a:pt x="2205" y="1059"/>
                    </a:lnTo>
                    <a:lnTo>
                      <a:pt x="2201" y="1056"/>
                    </a:lnTo>
                    <a:lnTo>
                      <a:pt x="2197" y="1052"/>
                    </a:lnTo>
                    <a:lnTo>
                      <a:pt x="2195" y="1048"/>
                    </a:lnTo>
                    <a:lnTo>
                      <a:pt x="2193" y="1045"/>
                    </a:lnTo>
                    <a:lnTo>
                      <a:pt x="2191" y="1042"/>
                    </a:lnTo>
                    <a:lnTo>
                      <a:pt x="2189" y="1039"/>
                    </a:lnTo>
                    <a:lnTo>
                      <a:pt x="2185" y="1026"/>
                    </a:lnTo>
                    <a:lnTo>
                      <a:pt x="2184" y="1012"/>
                    </a:lnTo>
                    <a:lnTo>
                      <a:pt x="2031" y="957"/>
                    </a:lnTo>
                    <a:lnTo>
                      <a:pt x="2028" y="961"/>
                    </a:lnTo>
                    <a:lnTo>
                      <a:pt x="2023" y="966"/>
                    </a:lnTo>
                    <a:lnTo>
                      <a:pt x="2020" y="967"/>
                    </a:lnTo>
                    <a:lnTo>
                      <a:pt x="2009" y="976"/>
                    </a:lnTo>
                    <a:lnTo>
                      <a:pt x="1993" y="982"/>
                    </a:lnTo>
                    <a:lnTo>
                      <a:pt x="1992" y="982"/>
                    </a:lnTo>
                    <a:lnTo>
                      <a:pt x="1990" y="983"/>
                    </a:lnTo>
                    <a:lnTo>
                      <a:pt x="1971" y="983"/>
                    </a:lnTo>
                    <a:lnTo>
                      <a:pt x="1961" y="982"/>
                    </a:lnTo>
                    <a:lnTo>
                      <a:pt x="1955" y="979"/>
                    </a:lnTo>
                    <a:lnTo>
                      <a:pt x="1955" y="978"/>
                    </a:lnTo>
                    <a:lnTo>
                      <a:pt x="1950" y="976"/>
                    </a:lnTo>
                    <a:lnTo>
                      <a:pt x="1946" y="974"/>
                    </a:lnTo>
                    <a:lnTo>
                      <a:pt x="1943" y="971"/>
                    </a:lnTo>
                    <a:lnTo>
                      <a:pt x="1941" y="967"/>
                    </a:lnTo>
                    <a:lnTo>
                      <a:pt x="1938" y="967"/>
                    </a:lnTo>
                    <a:lnTo>
                      <a:pt x="1937" y="966"/>
                    </a:lnTo>
                    <a:lnTo>
                      <a:pt x="1935" y="963"/>
                    </a:lnTo>
                    <a:lnTo>
                      <a:pt x="1926" y="949"/>
                    </a:lnTo>
                    <a:lnTo>
                      <a:pt x="1921" y="933"/>
                    </a:lnTo>
                    <a:lnTo>
                      <a:pt x="1921" y="917"/>
                    </a:lnTo>
                    <a:lnTo>
                      <a:pt x="1924" y="903"/>
                    </a:lnTo>
                    <a:lnTo>
                      <a:pt x="1930" y="891"/>
                    </a:lnTo>
                    <a:lnTo>
                      <a:pt x="1934" y="886"/>
                    </a:lnTo>
                    <a:lnTo>
                      <a:pt x="1943" y="877"/>
                    </a:lnTo>
                    <a:lnTo>
                      <a:pt x="1948" y="873"/>
                    </a:lnTo>
                    <a:lnTo>
                      <a:pt x="1959" y="868"/>
                    </a:lnTo>
                    <a:lnTo>
                      <a:pt x="1963" y="866"/>
                    </a:lnTo>
                    <a:lnTo>
                      <a:pt x="1973" y="865"/>
                    </a:lnTo>
                    <a:lnTo>
                      <a:pt x="1982" y="864"/>
                    </a:lnTo>
                    <a:lnTo>
                      <a:pt x="1992" y="864"/>
                    </a:lnTo>
                    <a:lnTo>
                      <a:pt x="1997" y="865"/>
                    </a:lnTo>
                    <a:lnTo>
                      <a:pt x="1998" y="865"/>
                    </a:lnTo>
                    <a:lnTo>
                      <a:pt x="1998" y="866"/>
                    </a:lnTo>
                    <a:lnTo>
                      <a:pt x="1999" y="866"/>
                    </a:lnTo>
                    <a:lnTo>
                      <a:pt x="2009" y="869"/>
                    </a:lnTo>
                    <a:lnTo>
                      <a:pt x="2018" y="876"/>
                    </a:lnTo>
                    <a:lnTo>
                      <a:pt x="2028" y="886"/>
                    </a:lnTo>
                    <a:lnTo>
                      <a:pt x="2034" y="894"/>
                    </a:lnTo>
                    <a:lnTo>
                      <a:pt x="2035" y="897"/>
                    </a:lnTo>
                    <a:lnTo>
                      <a:pt x="2035" y="898"/>
                    </a:lnTo>
                    <a:lnTo>
                      <a:pt x="2036" y="899"/>
                    </a:lnTo>
                    <a:lnTo>
                      <a:pt x="2040" y="914"/>
                    </a:lnTo>
                    <a:lnTo>
                      <a:pt x="2040" y="928"/>
                    </a:lnTo>
                    <a:lnTo>
                      <a:pt x="2192" y="983"/>
                    </a:lnTo>
                    <a:lnTo>
                      <a:pt x="2195" y="979"/>
                    </a:lnTo>
                    <a:lnTo>
                      <a:pt x="2198" y="975"/>
                    </a:lnTo>
                    <a:lnTo>
                      <a:pt x="2201" y="971"/>
                    </a:lnTo>
                    <a:lnTo>
                      <a:pt x="2204" y="969"/>
                    </a:lnTo>
                    <a:lnTo>
                      <a:pt x="2214" y="961"/>
                    </a:lnTo>
                    <a:lnTo>
                      <a:pt x="2226" y="957"/>
                    </a:lnTo>
                    <a:lnTo>
                      <a:pt x="2231" y="955"/>
                    </a:lnTo>
                    <a:lnTo>
                      <a:pt x="2235" y="954"/>
                    </a:lnTo>
                    <a:lnTo>
                      <a:pt x="2252" y="954"/>
                    </a:lnTo>
                    <a:lnTo>
                      <a:pt x="2260" y="955"/>
                    </a:lnTo>
                    <a:lnTo>
                      <a:pt x="2324" y="842"/>
                    </a:lnTo>
                    <a:lnTo>
                      <a:pt x="2312" y="830"/>
                    </a:lnTo>
                    <a:lnTo>
                      <a:pt x="2305" y="815"/>
                    </a:lnTo>
                    <a:lnTo>
                      <a:pt x="2303" y="813"/>
                    </a:lnTo>
                    <a:lnTo>
                      <a:pt x="2301" y="810"/>
                    </a:lnTo>
                    <a:lnTo>
                      <a:pt x="2298" y="800"/>
                    </a:lnTo>
                    <a:lnTo>
                      <a:pt x="2294" y="788"/>
                    </a:lnTo>
                    <a:lnTo>
                      <a:pt x="2293" y="775"/>
                    </a:lnTo>
                    <a:lnTo>
                      <a:pt x="2294" y="764"/>
                    </a:lnTo>
                    <a:lnTo>
                      <a:pt x="2295" y="764"/>
                    </a:lnTo>
                    <a:lnTo>
                      <a:pt x="2298" y="751"/>
                    </a:lnTo>
                    <a:lnTo>
                      <a:pt x="2303" y="741"/>
                    </a:lnTo>
                    <a:lnTo>
                      <a:pt x="2303" y="738"/>
                    </a:lnTo>
                    <a:lnTo>
                      <a:pt x="2305" y="734"/>
                    </a:lnTo>
                    <a:lnTo>
                      <a:pt x="2307" y="732"/>
                    </a:lnTo>
                    <a:lnTo>
                      <a:pt x="2319" y="717"/>
                    </a:lnTo>
                    <a:lnTo>
                      <a:pt x="2333" y="707"/>
                    </a:lnTo>
                    <a:lnTo>
                      <a:pt x="2349" y="699"/>
                    </a:lnTo>
                    <a:lnTo>
                      <a:pt x="2367" y="695"/>
                    </a:lnTo>
                    <a:lnTo>
                      <a:pt x="2379" y="695"/>
                    </a:lnTo>
                    <a:lnTo>
                      <a:pt x="2386" y="470"/>
                    </a:lnTo>
                    <a:lnTo>
                      <a:pt x="2380" y="470"/>
                    </a:lnTo>
                    <a:lnTo>
                      <a:pt x="2374" y="468"/>
                    </a:lnTo>
                    <a:lnTo>
                      <a:pt x="2373" y="468"/>
                    </a:lnTo>
                    <a:lnTo>
                      <a:pt x="2371" y="467"/>
                    </a:lnTo>
                    <a:lnTo>
                      <a:pt x="2370" y="467"/>
                    </a:lnTo>
                    <a:lnTo>
                      <a:pt x="2350" y="462"/>
                    </a:lnTo>
                    <a:lnTo>
                      <a:pt x="2331" y="451"/>
                    </a:lnTo>
                    <a:lnTo>
                      <a:pt x="2312" y="440"/>
                    </a:lnTo>
                    <a:lnTo>
                      <a:pt x="2297" y="426"/>
                    </a:lnTo>
                    <a:lnTo>
                      <a:pt x="2282" y="408"/>
                    </a:lnTo>
                    <a:lnTo>
                      <a:pt x="2272" y="390"/>
                    </a:lnTo>
                    <a:lnTo>
                      <a:pt x="2270" y="387"/>
                    </a:lnTo>
                    <a:lnTo>
                      <a:pt x="2269" y="386"/>
                    </a:lnTo>
                    <a:lnTo>
                      <a:pt x="2260" y="370"/>
                    </a:lnTo>
                    <a:lnTo>
                      <a:pt x="2255" y="350"/>
                    </a:lnTo>
                    <a:lnTo>
                      <a:pt x="2251" y="332"/>
                    </a:lnTo>
                    <a:lnTo>
                      <a:pt x="2251" y="312"/>
                    </a:lnTo>
                    <a:lnTo>
                      <a:pt x="1904" y="252"/>
                    </a:lnTo>
                    <a:lnTo>
                      <a:pt x="1903" y="256"/>
                    </a:lnTo>
                    <a:lnTo>
                      <a:pt x="1900" y="261"/>
                    </a:lnTo>
                    <a:lnTo>
                      <a:pt x="1893" y="276"/>
                    </a:lnTo>
                    <a:lnTo>
                      <a:pt x="1886" y="288"/>
                    </a:lnTo>
                    <a:lnTo>
                      <a:pt x="1871" y="305"/>
                    </a:lnTo>
                    <a:lnTo>
                      <a:pt x="1855" y="318"/>
                    </a:lnTo>
                    <a:lnTo>
                      <a:pt x="1836" y="327"/>
                    </a:lnTo>
                    <a:lnTo>
                      <a:pt x="1834" y="328"/>
                    </a:lnTo>
                    <a:lnTo>
                      <a:pt x="1832" y="328"/>
                    </a:lnTo>
                    <a:lnTo>
                      <a:pt x="1831" y="330"/>
                    </a:lnTo>
                    <a:lnTo>
                      <a:pt x="1815" y="333"/>
                    </a:lnTo>
                    <a:lnTo>
                      <a:pt x="1797" y="335"/>
                    </a:lnTo>
                    <a:lnTo>
                      <a:pt x="1774" y="332"/>
                    </a:lnTo>
                    <a:lnTo>
                      <a:pt x="1759" y="328"/>
                    </a:lnTo>
                    <a:lnTo>
                      <a:pt x="1743" y="320"/>
                    </a:lnTo>
                    <a:lnTo>
                      <a:pt x="1742" y="320"/>
                    </a:lnTo>
                    <a:lnTo>
                      <a:pt x="1725" y="309"/>
                    </a:lnTo>
                    <a:lnTo>
                      <a:pt x="1709" y="293"/>
                    </a:lnTo>
                    <a:lnTo>
                      <a:pt x="1697" y="276"/>
                    </a:lnTo>
                    <a:lnTo>
                      <a:pt x="1689" y="254"/>
                    </a:lnTo>
                    <a:lnTo>
                      <a:pt x="1685" y="233"/>
                    </a:lnTo>
                    <a:lnTo>
                      <a:pt x="1685" y="208"/>
                    </a:lnTo>
                    <a:lnTo>
                      <a:pt x="1687" y="204"/>
                    </a:lnTo>
                    <a:lnTo>
                      <a:pt x="1688" y="201"/>
                    </a:lnTo>
                    <a:lnTo>
                      <a:pt x="1688" y="200"/>
                    </a:lnTo>
                    <a:lnTo>
                      <a:pt x="1632" y="179"/>
                    </a:lnTo>
                    <a:lnTo>
                      <a:pt x="1632" y="180"/>
                    </a:lnTo>
                    <a:lnTo>
                      <a:pt x="1630" y="180"/>
                    </a:lnTo>
                    <a:lnTo>
                      <a:pt x="1630" y="182"/>
                    </a:lnTo>
                    <a:lnTo>
                      <a:pt x="1618" y="192"/>
                    </a:lnTo>
                    <a:lnTo>
                      <a:pt x="1603" y="200"/>
                    </a:lnTo>
                    <a:lnTo>
                      <a:pt x="1590" y="202"/>
                    </a:lnTo>
                    <a:lnTo>
                      <a:pt x="1567" y="379"/>
                    </a:lnTo>
                    <a:lnTo>
                      <a:pt x="1571" y="381"/>
                    </a:lnTo>
                    <a:lnTo>
                      <a:pt x="1575" y="381"/>
                    </a:lnTo>
                    <a:lnTo>
                      <a:pt x="1578" y="382"/>
                    </a:lnTo>
                    <a:lnTo>
                      <a:pt x="1580" y="382"/>
                    </a:lnTo>
                    <a:lnTo>
                      <a:pt x="1595" y="388"/>
                    </a:lnTo>
                    <a:lnTo>
                      <a:pt x="1608" y="396"/>
                    </a:lnTo>
                    <a:lnTo>
                      <a:pt x="1620" y="408"/>
                    </a:lnTo>
                    <a:lnTo>
                      <a:pt x="1621" y="408"/>
                    </a:lnTo>
                    <a:lnTo>
                      <a:pt x="1621" y="409"/>
                    </a:lnTo>
                    <a:lnTo>
                      <a:pt x="1629" y="421"/>
                    </a:lnTo>
                    <a:lnTo>
                      <a:pt x="1635" y="436"/>
                    </a:lnTo>
                    <a:lnTo>
                      <a:pt x="1638" y="450"/>
                    </a:lnTo>
                    <a:lnTo>
                      <a:pt x="1639" y="455"/>
                    </a:lnTo>
                    <a:lnTo>
                      <a:pt x="1639" y="462"/>
                    </a:lnTo>
                    <a:lnTo>
                      <a:pt x="1756" y="476"/>
                    </a:lnTo>
                    <a:lnTo>
                      <a:pt x="1760" y="468"/>
                    </a:lnTo>
                    <a:lnTo>
                      <a:pt x="1765" y="459"/>
                    </a:lnTo>
                    <a:lnTo>
                      <a:pt x="1772" y="450"/>
                    </a:lnTo>
                    <a:lnTo>
                      <a:pt x="1789" y="434"/>
                    </a:lnTo>
                    <a:lnTo>
                      <a:pt x="1811" y="424"/>
                    </a:lnTo>
                    <a:lnTo>
                      <a:pt x="1812" y="424"/>
                    </a:lnTo>
                    <a:lnTo>
                      <a:pt x="1825" y="421"/>
                    </a:lnTo>
                    <a:lnTo>
                      <a:pt x="1832" y="421"/>
                    </a:lnTo>
                    <a:lnTo>
                      <a:pt x="1845" y="422"/>
                    </a:lnTo>
                    <a:lnTo>
                      <a:pt x="1857" y="424"/>
                    </a:lnTo>
                    <a:lnTo>
                      <a:pt x="1865" y="426"/>
                    </a:lnTo>
                    <a:lnTo>
                      <a:pt x="1871" y="429"/>
                    </a:lnTo>
                    <a:lnTo>
                      <a:pt x="1876" y="433"/>
                    </a:lnTo>
                    <a:lnTo>
                      <a:pt x="1878" y="434"/>
                    </a:lnTo>
                    <a:lnTo>
                      <a:pt x="1879" y="434"/>
                    </a:lnTo>
                    <a:lnTo>
                      <a:pt x="1892" y="443"/>
                    </a:lnTo>
                    <a:lnTo>
                      <a:pt x="1901" y="457"/>
                    </a:lnTo>
                    <a:lnTo>
                      <a:pt x="1909" y="470"/>
                    </a:lnTo>
                    <a:lnTo>
                      <a:pt x="1914" y="487"/>
                    </a:lnTo>
                    <a:lnTo>
                      <a:pt x="1916" y="502"/>
                    </a:lnTo>
                    <a:lnTo>
                      <a:pt x="1914" y="518"/>
                    </a:lnTo>
                    <a:lnTo>
                      <a:pt x="1914" y="521"/>
                    </a:lnTo>
                    <a:lnTo>
                      <a:pt x="1913" y="522"/>
                    </a:lnTo>
                    <a:lnTo>
                      <a:pt x="1912" y="525"/>
                    </a:lnTo>
                    <a:lnTo>
                      <a:pt x="1909" y="538"/>
                    </a:lnTo>
                    <a:lnTo>
                      <a:pt x="1901" y="551"/>
                    </a:lnTo>
                    <a:lnTo>
                      <a:pt x="1891" y="561"/>
                    </a:lnTo>
                    <a:lnTo>
                      <a:pt x="1889" y="564"/>
                    </a:lnTo>
                    <a:lnTo>
                      <a:pt x="1887" y="567"/>
                    </a:lnTo>
                    <a:lnTo>
                      <a:pt x="1879" y="572"/>
                    </a:lnTo>
                    <a:lnTo>
                      <a:pt x="1867" y="578"/>
                    </a:lnTo>
                    <a:lnTo>
                      <a:pt x="1855" y="584"/>
                    </a:lnTo>
                    <a:lnTo>
                      <a:pt x="1846" y="585"/>
                    </a:lnTo>
                    <a:lnTo>
                      <a:pt x="1845" y="585"/>
                    </a:lnTo>
                    <a:lnTo>
                      <a:pt x="1841" y="586"/>
                    </a:lnTo>
                    <a:lnTo>
                      <a:pt x="1834" y="586"/>
                    </a:lnTo>
                    <a:lnTo>
                      <a:pt x="1827" y="585"/>
                    </a:lnTo>
                    <a:lnTo>
                      <a:pt x="1820" y="584"/>
                    </a:lnTo>
                    <a:lnTo>
                      <a:pt x="1814" y="584"/>
                    </a:lnTo>
                    <a:lnTo>
                      <a:pt x="1810" y="582"/>
                    </a:lnTo>
                    <a:lnTo>
                      <a:pt x="1789" y="572"/>
                    </a:lnTo>
                    <a:lnTo>
                      <a:pt x="1772" y="557"/>
                    </a:lnTo>
                    <a:lnTo>
                      <a:pt x="1759" y="538"/>
                    </a:lnTo>
                    <a:lnTo>
                      <a:pt x="1759" y="535"/>
                    </a:lnTo>
                    <a:lnTo>
                      <a:pt x="1753" y="521"/>
                    </a:lnTo>
                    <a:lnTo>
                      <a:pt x="1752" y="506"/>
                    </a:lnTo>
                    <a:lnTo>
                      <a:pt x="1634" y="491"/>
                    </a:lnTo>
                    <a:lnTo>
                      <a:pt x="1626" y="505"/>
                    </a:lnTo>
                    <a:lnTo>
                      <a:pt x="1617" y="517"/>
                    </a:lnTo>
                    <a:lnTo>
                      <a:pt x="1604" y="527"/>
                    </a:lnTo>
                    <a:lnTo>
                      <a:pt x="1591" y="535"/>
                    </a:lnTo>
                    <a:lnTo>
                      <a:pt x="1574" y="540"/>
                    </a:lnTo>
                    <a:lnTo>
                      <a:pt x="1567" y="540"/>
                    </a:lnTo>
                    <a:lnTo>
                      <a:pt x="1560" y="543"/>
                    </a:lnTo>
                    <a:lnTo>
                      <a:pt x="1554" y="543"/>
                    </a:lnTo>
                    <a:lnTo>
                      <a:pt x="1540" y="542"/>
                    </a:lnTo>
                    <a:lnTo>
                      <a:pt x="1526" y="536"/>
                    </a:lnTo>
                    <a:lnTo>
                      <a:pt x="1524" y="535"/>
                    </a:lnTo>
                    <a:lnTo>
                      <a:pt x="1522" y="535"/>
                    </a:lnTo>
                    <a:lnTo>
                      <a:pt x="1520" y="534"/>
                    </a:lnTo>
                    <a:lnTo>
                      <a:pt x="1511" y="529"/>
                    </a:lnTo>
                    <a:lnTo>
                      <a:pt x="1501" y="521"/>
                    </a:lnTo>
                    <a:lnTo>
                      <a:pt x="1491" y="512"/>
                    </a:lnTo>
                    <a:lnTo>
                      <a:pt x="1486" y="504"/>
                    </a:lnTo>
                    <a:lnTo>
                      <a:pt x="1486" y="502"/>
                    </a:lnTo>
                    <a:lnTo>
                      <a:pt x="1480" y="491"/>
                    </a:lnTo>
                    <a:lnTo>
                      <a:pt x="1477" y="480"/>
                    </a:lnTo>
                    <a:lnTo>
                      <a:pt x="1476" y="477"/>
                    </a:lnTo>
                    <a:lnTo>
                      <a:pt x="1476" y="476"/>
                    </a:lnTo>
                    <a:lnTo>
                      <a:pt x="1474" y="474"/>
                    </a:lnTo>
                    <a:lnTo>
                      <a:pt x="1474" y="447"/>
                    </a:lnTo>
                    <a:lnTo>
                      <a:pt x="1481" y="426"/>
                    </a:lnTo>
                    <a:lnTo>
                      <a:pt x="1494" y="408"/>
                    </a:lnTo>
                    <a:lnTo>
                      <a:pt x="1503" y="399"/>
                    </a:lnTo>
                    <a:lnTo>
                      <a:pt x="1514" y="391"/>
                    </a:lnTo>
                    <a:lnTo>
                      <a:pt x="1524" y="386"/>
                    </a:lnTo>
                    <a:lnTo>
                      <a:pt x="1528" y="383"/>
                    </a:lnTo>
                    <a:lnTo>
                      <a:pt x="1533" y="382"/>
                    </a:lnTo>
                    <a:lnTo>
                      <a:pt x="1537" y="381"/>
                    </a:lnTo>
                    <a:lnTo>
                      <a:pt x="1560" y="196"/>
                    </a:lnTo>
                    <a:lnTo>
                      <a:pt x="1554" y="193"/>
                    </a:lnTo>
                    <a:lnTo>
                      <a:pt x="1549" y="189"/>
                    </a:lnTo>
                    <a:lnTo>
                      <a:pt x="1544" y="184"/>
                    </a:lnTo>
                    <a:lnTo>
                      <a:pt x="1540" y="179"/>
                    </a:lnTo>
                    <a:lnTo>
                      <a:pt x="1537" y="178"/>
                    </a:lnTo>
                    <a:lnTo>
                      <a:pt x="1536" y="176"/>
                    </a:lnTo>
                    <a:lnTo>
                      <a:pt x="1532" y="167"/>
                    </a:lnTo>
                    <a:lnTo>
                      <a:pt x="1528" y="155"/>
                    </a:lnTo>
                    <a:lnTo>
                      <a:pt x="1527" y="145"/>
                    </a:lnTo>
                    <a:lnTo>
                      <a:pt x="1527" y="136"/>
                    </a:lnTo>
                    <a:lnTo>
                      <a:pt x="1529" y="128"/>
                    </a:lnTo>
                    <a:lnTo>
                      <a:pt x="1529" y="123"/>
                    </a:lnTo>
                    <a:lnTo>
                      <a:pt x="1531" y="120"/>
                    </a:lnTo>
                    <a:lnTo>
                      <a:pt x="1540" y="106"/>
                    </a:lnTo>
                    <a:lnTo>
                      <a:pt x="1552" y="95"/>
                    </a:lnTo>
                    <a:lnTo>
                      <a:pt x="1566" y="89"/>
                    </a:lnTo>
                    <a:lnTo>
                      <a:pt x="1567" y="87"/>
                    </a:lnTo>
                    <a:lnTo>
                      <a:pt x="1573" y="86"/>
                    </a:lnTo>
                    <a:lnTo>
                      <a:pt x="1592" y="86"/>
                    </a:lnTo>
                    <a:lnTo>
                      <a:pt x="1604" y="89"/>
                    </a:lnTo>
                    <a:lnTo>
                      <a:pt x="1616" y="94"/>
                    </a:lnTo>
                    <a:lnTo>
                      <a:pt x="1621" y="98"/>
                    </a:lnTo>
                    <a:lnTo>
                      <a:pt x="1625" y="100"/>
                    </a:lnTo>
                    <a:lnTo>
                      <a:pt x="1628" y="104"/>
                    </a:lnTo>
                    <a:lnTo>
                      <a:pt x="1637" y="117"/>
                    </a:lnTo>
                    <a:lnTo>
                      <a:pt x="1643" y="133"/>
                    </a:lnTo>
                    <a:lnTo>
                      <a:pt x="1643" y="136"/>
                    </a:lnTo>
                    <a:lnTo>
                      <a:pt x="1645" y="140"/>
                    </a:lnTo>
                    <a:lnTo>
                      <a:pt x="1645" y="147"/>
                    </a:lnTo>
                    <a:lnTo>
                      <a:pt x="1643" y="151"/>
                    </a:lnTo>
                    <a:lnTo>
                      <a:pt x="1697" y="171"/>
                    </a:lnTo>
                    <a:lnTo>
                      <a:pt x="1704" y="159"/>
                    </a:lnTo>
                    <a:lnTo>
                      <a:pt x="1713" y="150"/>
                    </a:lnTo>
                    <a:lnTo>
                      <a:pt x="1718" y="142"/>
                    </a:lnTo>
                    <a:lnTo>
                      <a:pt x="1725" y="136"/>
                    </a:lnTo>
                    <a:lnTo>
                      <a:pt x="1745" y="123"/>
                    </a:lnTo>
                    <a:lnTo>
                      <a:pt x="171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7"/>
              <p:cNvSpPr>
                <a:spLocks noEditPoints="1"/>
              </p:cNvSpPr>
              <p:nvPr/>
            </p:nvSpPr>
            <p:spPr bwMode="auto">
              <a:xfrm>
                <a:off x="3263901" y="1588"/>
                <a:ext cx="5267325" cy="2465388"/>
              </a:xfrm>
              <a:custGeom>
                <a:avLst/>
                <a:gdLst/>
                <a:ahLst/>
                <a:cxnLst>
                  <a:cxn ang="0">
                    <a:pos x="1299" y="1471"/>
                  </a:cxn>
                  <a:cxn ang="0">
                    <a:pos x="1224" y="1551"/>
                  </a:cxn>
                  <a:cxn ang="0">
                    <a:pos x="2710" y="1133"/>
                  </a:cxn>
                  <a:cxn ang="0">
                    <a:pos x="2711" y="1256"/>
                  </a:cxn>
                  <a:cxn ang="0">
                    <a:pos x="2647" y="1364"/>
                  </a:cxn>
                  <a:cxn ang="0">
                    <a:pos x="2613" y="1405"/>
                  </a:cxn>
                  <a:cxn ang="0">
                    <a:pos x="2525" y="1255"/>
                  </a:cxn>
                  <a:cxn ang="0">
                    <a:pos x="2696" y="1134"/>
                  </a:cxn>
                  <a:cxn ang="0">
                    <a:pos x="967" y="1204"/>
                  </a:cxn>
                  <a:cxn ang="0">
                    <a:pos x="988" y="1409"/>
                  </a:cxn>
                  <a:cxn ang="0">
                    <a:pos x="852" y="1358"/>
                  </a:cxn>
                  <a:cxn ang="0">
                    <a:pos x="819" y="1251"/>
                  </a:cxn>
                  <a:cxn ang="0">
                    <a:pos x="908" y="1129"/>
                  </a:cxn>
                  <a:cxn ang="0">
                    <a:pos x="1060" y="904"/>
                  </a:cxn>
                  <a:cxn ang="0">
                    <a:pos x="1001" y="684"/>
                  </a:cxn>
                  <a:cxn ang="0">
                    <a:pos x="508" y="49"/>
                  </a:cxn>
                  <a:cxn ang="0">
                    <a:pos x="761" y="313"/>
                  </a:cxn>
                  <a:cxn ang="0">
                    <a:pos x="992" y="97"/>
                  </a:cxn>
                  <a:cxn ang="0">
                    <a:pos x="962" y="271"/>
                  </a:cxn>
                  <a:cxn ang="0">
                    <a:pos x="745" y="554"/>
                  </a:cxn>
                  <a:cxn ang="0">
                    <a:pos x="821" y="736"/>
                  </a:cxn>
                  <a:cxn ang="0">
                    <a:pos x="628" y="736"/>
                  </a:cxn>
                  <a:cxn ang="0">
                    <a:pos x="476" y="1065"/>
                  </a:cxn>
                  <a:cxn ang="0">
                    <a:pos x="493" y="1182"/>
                  </a:cxn>
                  <a:cxn ang="0">
                    <a:pos x="332" y="1437"/>
                  </a:cxn>
                  <a:cxn ang="0">
                    <a:pos x="21" y="1416"/>
                  </a:cxn>
                  <a:cxn ang="0">
                    <a:pos x="97" y="1275"/>
                  </a:cxn>
                  <a:cxn ang="0">
                    <a:pos x="336" y="1362"/>
                  </a:cxn>
                  <a:cxn ang="0">
                    <a:pos x="394" y="1120"/>
                  </a:cxn>
                  <a:cxn ang="0">
                    <a:pos x="366" y="880"/>
                  </a:cxn>
                  <a:cxn ang="0">
                    <a:pos x="165" y="825"/>
                  </a:cxn>
                  <a:cxn ang="0">
                    <a:pos x="173" y="668"/>
                  </a:cxn>
                  <a:cxn ang="0">
                    <a:pos x="378" y="820"/>
                  </a:cxn>
                  <a:cxn ang="0">
                    <a:pos x="616" y="624"/>
                  </a:cxn>
                  <a:cxn ang="0">
                    <a:pos x="711" y="468"/>
                  </a:cxn>
                  <a:cxn ang="0">
                    <a:pos x="685" y="339"/>
                  </a:cxn>
                  <a:cxn ang="0">
                    <a:pos x="362" y="296"/>
                  </a:cxn>
                  <a:cxn ang="0">
                    <a:pos x="263" y="510"/>
                  </a:cxn>
                  <a:cxn ang="0">
                    <a:pos x="162" y="332"/>
                  </a:cxn>
                  <a:cxn ang="0">
                    <a:pos x="391" y="163"/>
                  </a:cxn>
                  <a:cxn ang="0">
                    <a:pos x="2698" y="2"/>
                  </a:cxn>
                  <a:cxn ang="0">
                    <a:pos x="2829" y="102"/>
                  </a:cxn>
                  <a:cxn ang="0">
                    <a:pos x="2975" y="177"/>
                  </a:cxn>
                  <a:cxn ang="0">
                    <a:pos x="2878" y="423"/>
                  </a:cxn>
                  <a:cxn ang="0">
                    <a:pos x="3047" y="587"/>
                  </a:cxn>
                  <a:cxn ang="0">
                    <a:pos x="3222" y="656"/>
                  </a:cxn>
                  <a:cxn ang="0">
                    <a:pos x="3295" y="791"/>
                  </a:cxn>
                  <a:cxn ang="0">
                    <a:pos x="3162" y="774"/>
                  </a:cxn>
                  <a:cxn ang="0">
                    <a:pos x="3007" y="717"/>
                  </a:cxn>
                  <a:cxn ang="0">
                    <a:pos x="2884" y="1055"/>
                  </a:cxn>
                  <a:cxn ang="0">
                    <a:pos x="2793" y="958"/>
                  </a:cxn>
                  <a:cxn ang="0">
                    <a:pos x="2951" y="663"/>
                  </a:cxn>
                  <a:cxn ang="0">
                    <a:pos x="2777" y="679"/>
                  </a:cxn>
                  <a:cxn ang="0">
                    <a:pos x="2734" y="793"/>
                  </a:cxn>
                  <a:cxn ang="0">
                    <a:pos x="2757" y="601"/>
                  </a:cxn>
                  <a:cxn ang="0">
                    <a:pos x="2616" y="413"/>
                  </a:cxn>
                  <a:cxn ang="0">
                    <a:pos x="2508" y="349"/>
                  </a:cxn>
                  <a:cxn ang="0">
                    <a:pos x="2609" y="320"/>
                  </a:cxn>
                  <a:cxn ang="0">
                    <a:pos x="2778" y="393"/>
                  </a:cxn>
                  <a:cxn ang="0">
                    <a:pos x="2727" y="110"/>
                  </a:cxn>
                  <a:cxn ang="0">
                    <a:pos x="2628" y="44"/>
                  </a:cxn>
                </a:cxnLst>
                <a:rect l="0" t="0" r="r" b="b"/>
                <a:pathLst>
                  <a:path w="3318" h="1553">
                    <a:moveTo>
                      <a:pt x="1068" y="1440"/>
                    </a:moveTo>
                    <a:lnTo>
                      <a:pt x="1094" y="1440"/>
                    </a:lnTo>
                    <a:lnTo>
                      <a:pt x="1100" y="1450"/>
                    </a:lnTo>
                    <a:lnTo>
                      <a:pt x="1104" y="1460"/>
                    </a:lnTo>
                    <a:lnTo>
                      <a:pt x="1186" y="1470"/>
                    </a:lnTo>
                    <a:lnTo>
                      <a:pt x="1189" y="1464"/>
                    </a:lnTo>
                    <a:lnTo>
                      <a:pt x="1190" y="1460"/>
                    </a:lnTo>
                    <a:lnTo>
                      <a:pt x="1193" y="1455"/>
                    </a:lnTo>
                    <a:lnTo>
                      <a:pt x="1204" y="1443"/>
                    </a:lnTo>
                    <a:lnTo>
                      <a:pt x="1208" y="1442"/>
                    </a:lnTo>
                    <a:lnTo>
                      <a:pt x="1211" y="1440"/>
                    </a:lnTo>
                    <a:lnTo>
                      <a:pt x="1272" y="1440"/>
                    </a:lnTo>
                    <a:lnTo>
                      <a:pt x="1274" y="1441"/>
                    </a:lnTo>
                    <a:lnTo>
                      <a:pt x="1276" y="1442"/>
                    </a:lnTo>
                    <a:lnTo>
                      <a:pt x="1287" y="1451"/>
                    </a:lnTo>
                    <a:lnTo>
                      <a:pt x="1293" y="1460"/>
                    </a:lnTo>
                    <a:lnTo>
                      <a:pt x="1299" y="1471"/>
                    </a:lnTo>
                    <a:lnTo>
                      <a:pt x="1299" y="1476"/>
                    </a:lnTo>
                    <a:lnTo>
                      <a:pt x="1301" y="1485"/>
                    </a:lnTo>
                    <a:lnTo>
                      <a:pt x="1303" y="1496"/>
                    </a:lnTo>
                    <a:lnTo>
                      <a:pt x="1300" y="1508"/>
                    </a:lnTo>
                    <a:lnTo>
                      <a:pt x="1299" y="1509"/>
                    </a:lnTo>
                    <a:lnTo>
                      <a:pt x="1299" y="1512"/>
                    </a:lnTo>
                    <a:lnTo>
                      <a:pt x="1295" y="1521"/>
                    </a:lnTo>
                    <a:lnTo>
                      <a:pt x="1287" y="1532"/>
                    </a:lnTo>
                    <a:lnTo>
                      <a:pt x="1280" y="1539"/>
                    </a:lnTo>
                    <a:lnTo>
                      <a:pt x="1279" y="1539"/>
                    </a:lnTo>
                    <a:lnTo>
                      <a:pt x="1275" y="1543"/>
                    </a:lnTo>
                    <a:lnTo>
                      <a:pt x="1271" y="1546"/>
                    </a:lnTo>
                    <a:lnTo>
                      <a:pt x="1263" y="1548"/>
                    </a:lnTo>
                    <a:lnTo>
                      <a:pt x="1261" y="1550"/>
                    </a:lnTo>
                    <a:lnTo>
                      <a:pt x="1257" y="1551"/>
                    </a:lnTo>
                    <a:lnTo>
                      <a:pt x="1241" y="1553"/>
                    </a:lnTo>
                    <a:lnTo>
                      <a:pt x="1224" y="1551"/>
                    </a:lnTo>
                    <a:lnTo>
                      <a:pt x="1208" y="1543"/>
                    </a:lnTo>
                    <a:lnTo>
                      <a:pt x="1207" y="1542"/>
                    </a:lnTo>
                    <a:lnTo>
                      <a:pt x="1202" y="1538"/>
                    </a:lnTo>
                    <a:lnTo>
                      <a:pt x="1197" y="1532"/>
                    </a:lnTo>
                    <a:lnTo>
                      <a:pt x="1193" y="1527"/>
                    </a:lnTo>
                    <a:lnTo>
                      <a:pt x="1190" y="1523"/>
                    </a:lnTo>
                    <a:lnTo>
                      <a:pt x="1185" y="1512"/>
                    </a:lnTo>
                    <a:lnTo>
                      <a:pt x="1182" y="1500"/>
                    </a:lnTo>
                    <a:lnTo>
                      <a:pt x="1105" y="1491"/>
                    </a:lnTo>
                    <a:lnTo>
                      <a:pt x="1102" y="1505"/>
                    </a:lnTo>
                    <a:lnTo>
                      <a:pt x="1096" y="1521"/>
                    </a:lnTo>
                    <a:lnTo>
                      <a:pt x="1087" y="1532"/>
                    </a:lnTo>
                    <a:lnTo>
                      <a:pt x="1075" y="1544"/>
                    </a:lnTo>
                    <a:lnTo>
                      <a:pt x="1068" y="1550"/>
                    </a:lnTo>
                    <a:lnTo>
                      <a:pt x="1068" y="1440"/>
                    </a:lnTo>
                    <a:close/>
                    <a:moveTo>
                      <a:pt x="2701" y="1133"/>
                    </a:moveTo>
                    <a:lnTo>
                      <a:pt x="2710" y="1133"/>
                    </a:lnTo>
                    <a:lnTo>
                      <a:pt x="2727" y="1136"/>
                    </a:lnTo>
                    <a:lnTo>
                      <a:pt x="2743" y="1144"/>
                    </a:lnTo>
                    <a:lnTo>
                      <a:pt x="2748" y="1147"/>
                    </a:lnTo>
                    <a:lnTo>
                      <a:pt x="2755" y="1153"/>
                    </a:lnTo>
                    <a:lnTo>
                      <a:pt x="2762" y="1163"/>
                    </a:lnTo>
                    <a:lnTo>
                      <a:pt x="2768" y="1175"/>
                    </a:lnTo>
                    <a:lnTo>
                      <a:pt x="2770" y="1188"/>
                    </a:lnTo>
                    <a:lnTo>
                      <a:pt x="2770" y="1205"/>
                    </a:lnTo>
                    <a:lnTo>
                      <a:pt x="2765" y="1222"/>
                    </a:lnTo>
                    <a:lnTo>
                      <a:pt x="2756" y="1237"/>
                    </a:lnTo>
                    <a:lnTo>
                      <a:pt x="2755" y="1237"/>
                    </a:lnTo>
                    <a:lnTo>
                      <a:pt x="2755" y="1238"/>
                    </a:lnTo>
                    <a:lnTo>
                      <a:pt x="2741" y="1247"/>
                    </a:lnTo>
                    <a:lnTo>
                      <a:pt x="2726" y="1254"/>
                    </a:lnTo>
                    <a:lnTo>
                      <a:pt x="2721" y="1255"/>
                    </a:lnTo>
                    <a:lnTo>
                      <a:pt x="2714" y="1256"/>
                    </a:lnTo>
                    <a:lnTo>
                      <a:pt x="2711" y="1256"/>
                    </a:lnTo>
                    <a:lnTo>
                      <a:pt x="2709" y="1255"/>
                    </a:lnTo>
                    <a:lnTo>
                      <a:pt x="2707" y="1255"/>
                    </a:lnTo>
                    <a:lnTo>
                      <a:pt x="2690" y="1252"/>
                    </a:lnTo>
                    <a:lnTo>
                      <a:pt x="2672" y="1243"/>
                    </a:lnTo>
                    <a:lnTo>
                      <a:pt x="2668" y="1239"/>
                    </a:lnTo>
                    <a:lnTo>
                      <a:pt x="2591" y="1295"/>
                    </a:lnTo>
                    <a:lnTo>
                      <a:pt x="2594" y="1301"/>
                    </a:lnTo>
                    <a:lnTo>
                      <a:pt x="2596" y="1307"/>
                    </a:lnTo>
                    <a:lnTo>
                      <a:pt x="2597" y="1312"/>
                    </a:lnTo>
                    <a:lnTo>
                      <a:pt x="2600" y="1320"/>
                    </a:lnTo>
                    <a:lnTo>
                      <a:pt x="2601" y="1332"/>
                    </a:lnTo>
                    <a:lnTo>
                      <a:pt x="2601" y="1347"/>
                    </a:lnTo>
                    <a:lnTo>
                      <a:pt x="2599" y="1360"/>
                    </a:lnTo>
                    <a:lnTo>
                      <a:pt x="2630" y="1375"/>
                    </a:lnTo>
                    <a:lnTo>
                      <a:pt x="2634" y="1371"/>
                    </a:lnTo>
                    <a:lnTo>
                      <a:pt x="2645" y="1366"/>
                    </a:lnTo>
                    <a:lnTo>
                      <a:pt x="2647" y="1364"/>
                    </a:lnTo>
                    <a:lnTo>
                      <a:pt x="2648" y="1364"/>
                    </a:lnTo>
                    <a:lnTo>
                      <a:pt x="2651" y="1362"/>
                    </a:lnTo>
                    <a:lnTo>
                      <a:pt x="2663" y="1358"/>
                    </a:lnTo>
                    <a:lnTo>
                      <a:pt x="2673" y="1357"/>
                    </a:lnTo>
                    <a:lnTo>
                      <a:pt x="2688" y="1358"/>
                    </a:lnTo>
                    <a:lnTo>
                      <a:pt x="2702" y="1365"/>
                    </a:lnTo>
                    <a:lnTo>
                      <a:pt x="2713" y="1373"/>
                    </a:lnTo>
                    <a:lnTo>
                      <a:pt x="2722" y="1382"/>
                    </a:lnTo>
                    <a:lnTo>
                      <a:pt x="2728" y="1392"/>
                    </a:lnTo>
                    <a:lnTo>
                      <a:pt x="2732" y="1405"/>
                    </a:lnTo>
                    <a:lnTo>
                      <a:pt x="2734" y="1411"/>
                    </a:lnTo>
                    <a:lnTo>
                      <a:pt x="2734" y="1421"/>
                    </a:lnTo>
                    <a:lnTo>
                      <a:pt x="2731" y="1440"/>
                    </a:lnTo>
                    <a:lnTo>
                      <a:pt x="2616" y="1440"/>
                    </a:lnTo>
                    <a:lnTo>
                      <a:pt x="2612" y="1425"/>
                    </a:lnTo>
                    <a:lnTo>
                      <a:pt x="2613" y="1411"/>
                    </a:lnTo>
                    <a:lnTo>
                      <a:pt x="2613" y="1405"/>
                    </a:lnTo>
                    <a:lnTo>
                      <a:pt x="2614" y="1404"/>
                    </a:lnTo>
                    <a:lnTo>
                      <a:pt x="2614" y="1402"/>
                    </a:lnTo>
                    <a:lnTo>
                      <a:pt x="2586" y="1386"/>
                    </a:lnTo>
                    <a:lnTo>
                      <a:pt x="2584" y="1387"/>
                    </a:lnTo>
                    <a:lnTo>
                      <a:pt x="2583" y="1390"/>
                    </a:lnTo>
                    <a:lnTo>
                      <a:pt x="2578" y="1395"/>
                    </a:lnTo>
                    <a:lnTo>
                      <a:pt x="2561" y="1409"/>
                    </a:lnTo>
                    <a:lnTo>
                      <a:pt x="2541" y="1417"/>
                    </a:lnTo>
                    <a:lnTo>
                      <a:pt x="2519" y="1420"/>
                    </a:lnTo>
                    <a:lnTo>
                      <a:pt x="2516" y="1420"/>
                    </a:lnTo>
                    <a:lnTo>
                      <a:pt x="2506" y="1419"/>
                    </a:lnTo>
                    <a:lnTo>
                      <a:pt x="2495" y="1416"/>
                    </a:lnTo>
                    <a:lnTo>
                      <a:pt x="2495" y="1257"/>
                    </a:lnTo>
                    <a:lnTo>
                      <a:pt x="2507" y="1255"/>
                    </a:lnTo>
                    <a:lnTo>
                      <a:pt x="2518" y="1254"/>
                    </a:lnTo>
                    <a:lnTo>
                      <a:pt x="2521" y="1254"/>
                    </a:lnTo>
                    <a:lnTo>
                      <a:pt x="2525" y="1255"/>
                    </a:lnTo>
                    <a:lnTo>
                      <a:pt x="2542" y="1257"/>
                    </a:lnTo>
                    <a:lnTo>
                      <a:pt x="2557" y="1263"/>
                    </a:lnTo>
                    <a:lnTo>
                      <a:pt x="2570" y="1272"/>
                    </a:lnTo>
                    <a:lnTo>
                      <a:pt x="2571" y="1273"/>
                    </a:lnTo>
                    <a:lnTo>
                      <a:pt x="2652" y="1213"/>
                    </a:lnTo>
                    <a:lnTo>
                      <a:pt x="2652" y="1210"/>
                    </a:lnTo>
                    <a:lnTo>
                      <a:pt x="2650" y="1201"/>
                    </a:lnTo>
                    <a:lnTo>
                      <a:pt x="2650" y="1189"/>
                    </a:lnTo>
                    <a:lnTo>
                      <a:pt x="2651" y="1179"/>
                    </a:lnTo>
                    <a:lnTo>
                      <a:pt x="2652" y="1176"/>
                    </a:lnTo>
                    <a:lnTo>
                      <a:pt x="2652" y="1174"/>
                    </a:lnTo>
                    <a:lnTo>
                      <a:pt x="2655" y="1167"/>
                    </a:lnTo>
                    <a:lnTo>
                      <a:pt x="2666" y="1151"/>
                    </a:lnTo>
                    <a:lnTo>
                      <a:pt x="2672" y="1146"/>
                    </a:lnTo>
                    <a:lnTo>
                      <a:pt x="2680" y="1141"/>
                    </a:lnTo>
                    <a:lnTo>
                      <a:pt x="2688" y="1138"/>
                    </a:lnTo>
                    <a:lnTo>
                      <a:pt x="2696" y="1134"/>
                    </a:lnTo>
                    <a:lnTo>
                      <a:pt x="2701" y="1133"/>
                    </a:lnTo>
                    <a:close/>
                    <a:moveTo>
                      <a:pt x="960" y="1086"/>
                    </a:moveTo>
                    <a:lnTo>
                      <a:pt x="963" y="1086"/>
                    </a:lnTo>
                    <a:lnTo>
                      <a:pt x="979" y="1089"/>
                    </a:lnTo>
                    <a:lnTo>
                      <a:pt x="994" y="1094"/>
                    </a:lnTo>
                    <a:lnTo>
                      <a:pt x="1005" y="1104"/>
                    </a:lnTo>
                    <a:lnTo>
                      <a:pt x="1015" y="1115"/>
                    </a:lnTo>
                    <a:lnTo>
                      <a:pt x="1020" y="1127"/>
                    </a:lnTo>
                    <a:lnTo>
                      <a:pt x="1022" y="1138"/>
                    </a:lnTo>
                    <a:lnTo>
                      <a:pt x="1022" y="1151"/>
                    </a:lnTo>
                    <a:lnTo>
                      <a:pt x="1018" y="1167"/>
                    </a:lnTo>
                    <a:lnTo>
                      <a:pt x="1011" y="1182"/>
                    </a:lnTo>
                    <a:lnTo>
                      <a:pt x="999" y="1193"/>
                    </a:lnTo>
                    <a:lnTo>
                      <a:pt x="997" y="1193"/>
                    </a:lnTo>
                    <a:lnTo>
                      <a:pt x="996" y="1195"/>
                    </a:lnTo>
                    <a:lnTo>
                      <a:pt x="982" y="1201"/>
                    </a:lnTo>
                    <a:lnTo>
                      <a:pt x="967" y="1204"/>
                    </a:lnTo>
                    <a:lnTo>
                      <a:pt x="957" y="1204"/>
                    </a:lnTo>
                    <a:lnTo>
                      <a:pt x="952" y="1202"/>
                    </a:lnTo>
                    <a:lnTo>
                      <a:pt x="950" y="1202"/>
                    </a:lnTo>
                    <a:lnTo>
                      <a:pt x="945" y="1200"/>
                    </a:lnTo>
                    <a:lnTo>
                      <a:pt x="940" y="1199"/>
                    </a:lnTo>
                    <a:lnTo>
                      <a:pt x="894" y="1260"/>
                    </a:lnTo>
                    <a:lnTo>
                      <a:pt x="903" y="1271"/>
                    </a:lnTo>
                    <a:lnTo>
                      <a:pt x="908" y="1285"/>
                    </a:lnTo>
                    <a:lnTo>
                      <a:pt x="908" y="1286"/>
                    </a:lnTo>
                    <a:lnTo>
                      <a:pt x="910" y="1289"/>
                    </a:lnTo>
                    <a:lnTo>
                      <a:pt x="911" y="1299"/>
                    </a:lnTo>
                    <a:lnTo>
                      <a:pt x="910" y="1311"/>
                    </a:lnTo>
                    <a:lnTo>
                      <a:pt x="907" y="1322"/>
                    </a:lnTo>
                    <a:lnTo>
                      <a:pt x="906" y="1322"/>
                    </a:lnTo>
                    <a:lnTo>
                      <a:pt x="906" y="1324"/>
                    </a:lnTo>
                    <a:lnTo>
                      <a:pt x="987" y="1411"/>
                    </a:lnTo>
                    <a:lnTo>
                      <a:pt x="988" y="1409"/>
                    </a:lnTo>
                    <a:lnTo>
                      <a:pt x="991" y="1409"/>
                    </a:lnTo>
                    <a:lnTo>
                      <a:pt x="1005" y="1403"/>
                    </a:lnTo>
                    <a:lnTo>
                      <a:pt x="1021" y="1400"/>
                    </a:lnTo>
                    <a:lnTo>
                      <a:pt x="1022" y="1402"/>
                    </a:lnTo>
                    <a:lnTo>
                      <a:pt x="1039" y="1402"/>
                    </a:lnTo>
                    <a:lnTo>
                      <a:pt x="1045" y="1403"/>
                    </a:lnTo>
                    <a:lnTo>
                      <a:pt x="1056" y="1407"/>
                    </a:lnTo>
                    <a:lnTo>
                      <a:pt x="1068" y="1412"/>
                    </a:lnTo>
                    <a:lnTo>
                      <a:pt x="1068" y="1440"/>
                    </a:lnTo>
                    <a:lnTo>
                      <a:pt x="957" y="1440"/>
                    </a:lnTo>
                    <a:lnTo>
                      <a:pt x="958" y="1437"/>
                    </a:lnTo>
                    <a:lnTo>
                      <a:pt x="962" y="1433"/>
                    </a:lnTo>
                    <a:lnTo>
                      <a:pt x="963" y="1430"/>
                    </a:lnTo>
                    <a:lnTo>
                      <a:pt x="965" y="1429"/>
                    </a:lnTo>
                    <a:lnTo>
                      <a:pt x="886" y="1347"/>
                    </a:lnTo>
                    <a:lnTo>
                      <a:pt x="870" y="1356"/>
                    </a:lnTo>
                    <a:lnTo>
                      <a:pt x="852" y="1358"/>
                    </a:lnTo>
                    <a:lnTo>
                      <a:pt x="848" y="1358"/>
                    </a:lnTo>
                    <a:lnTo>
                      <a:pt x="839" y="1357"/>
                    </a:lnTo>
                    <a:lnTo>
                      <a:pt x="830" y="1354"/>
                    </a:lnTo>
                    <a:lnTo>
                      <a:pt x="823" y="1350"/>
                    </a:lnTo>
                    <a:lnTo>
                      <a:pt x="818" y="1348"/>
                    </a:lnTo>
                    <a:lnTo>
                      <a:pt x="813" y="1344"/>
                    </a:lnTo>
                    <a:lnTo>
                      <a:pt x="805" y="1333"/>
                    </a:lnTo>
                    <a:lnTo>
                      <a:pt x="801" y="1330"/>
                    </a:lnTo>
                    <a:lnTo>
                      <a:pt x="798" y="1324"/>
                    </a:lnTo>
                    <a:lnTo>
                      <a:pt x="797" y="1320"/>
                    </a:lnTo>
                    <a:lnTo>
                      <a:pt x="793" y="1303"/>
                    </a:lnTo>
                    <a:lnTo>
                      <a:pt x="795" y="1286"/>
                    </a:lnTo>
                    <a:lnTo>
                      <a:pt x="795" y="1285"/>
                    </a:lnTo>
                    <a:lnTo>
                      <a:pt x="801" y="1271"/>
                    </a:lnTo>
                    <a:lnTo>
                      <a:pt x="810" y="1257"/>
                    </a:lnTo>
                    <a:lnTo>
                      <a:pt x="814" y="1254"/>
                    </a:lnTo>
                    <a:lnTo>
                      <a:pt x="819" y="1251"/>
                    </a:lnTo>
                    <a:lnTo>
                      <a:pt x="823" y="1248"/>
                    </a:lnTo>
                    <a:lnTo>
                      <a:pt x="826" y="1248"/>
                    </a:lnTo>
                    <a:lnTo>
                      <a:pt x="838" y="1242"/>
                    </a:lnTo>
                    <a:lnTo>
                      <a:pt x="852" y="1240"/>
                    </a:lnTo>
                    <a:lnTo>
                      <a:pt x="855" y="1240"/>
                    </a:lnTo>
                    <a:lnTo>
                      <a:pt x="859" y="1242"/>
                    </a:lnTo>
                    <a:lnTo>
                      <a:pt x="863" y="1242"/>
                    </a:lnTo>
                    <a:lnTo>
                      <a:pt x="865" y="1243"/>
                    </a:lnTo>
                    <a:lnTo>
                      <a:pt x="869" y="1244"/>
                    </a:lnTo>
                    <a:lnTo>
                      <a:pt x="916" y="1180"/>
                    </a:lnTo>
                    <a:lnTo>
                      <a:pt x="910" y="1167"/>
                    </a:lnTo>
                    <a:lnTo>
                      <a:pt x="907" y="1154"/>
                    </a:lnTo>
                    <a:lnTo>
                      <a:pt x="906" y="1153"/>
                    </a:lnTo>
                    <a:lnTo>
                      <a:pt x="906" y="1150"/>
                    </a:lnTo>
                    <a:lnTo>
                      <a:pt x="907" y="1149"/>
                    </a:lnTo>
                    <a:lnTo>
                      <a:pt x="906" y="1140"/>
                    </a:lnTo>
                    <a:lnTo>
                      <a:pt x="908" y="1129"/>
                    </a:lnTo>
                    <a:lnTo>
                      <a:pt x="912" y="1120"/>
                    </a:lnTo>
                    <a:lnTo>
                      <a:pt x="912" y="1119"/>
                    </a:lnTo>
                    <a:lnTo>
                      <a:pt x="914" y="1117"/>
                    </a:lnTo>
                    <a:lnTo>
                      <a:pt x="914" y="1115"/>
                    </a:lnTo>
                    <a:lnTo>
                      <a:pt x="920" y="1107"/>
                    </a:lnTo>
                    <a:lnTo>
                      <a:pt x="928" y="1098"/>
                    </a:lnTo>
                    <a:lnTo>
                      <a:pt x="937" y="1092"/>
                    </a:lnTo>
                    <a:lnTo>
                      <a:pt x="943" y="1090"/>
                    </a:lnTo>
                    <a:lnTo>
                      <a:pt x="949" y="1089"/>
                    </a:lnTo>
                    <a:lnTo>
                      <a:pt x="954" y="1089"/>
                    </a:lnTo>
                    <a:lnTo>
                      <a:pt x="956" y="1087"/>
                    </a:lnTo>
                    <a:lnTo>
                      <a:pt x="958" y="1087"/>
                    </a:lnTo>
                    <a:lnTo>
                      <a:pt x="960" y="1086"/>
                    </a:lnTo>
                    <a:close/>
                    <a:moveTo>
                      <a:pt x="1068" y="632"/>
                    </a:moveTo>
                    <a:lnTo>
                      <a:pt x="1068" y="908"/>
                    </a:lnTo>
                    <a:lnTo>
                      <a:pt x="1064" y="905"/>
                    </a:lnTo>
                    <a:lnTo>
                      <a:pt x="1060" y="904"/>
                    </a:lnTo>
                    <a:lnTo>
                      <a:pt x="1058" y="901"/>
                    </a:lnTo>
                    <a:lnTo>
                      <a:pt x="1050" y="899"/>
                    </a:lnTo>
                    <a:lnTo>
                      <a:pt x="1034" y="888"/>
                    </a:lnTo>
                    <a:lnTo>
                      <a:pt x="1020" y="876"/>
                    </a:lnTo>
                    <a:lnTo>
                      <a:pt x="1007" y="862"/>
                    </a:lnTo>
                    <a:lnTo>
                      <a:pt x="996" y="849"/>
                    </a:lnTo>
                    <a:lnTo>
                      <a:pt x="990" y="836"/>
                    </a:lnTo>
                    <a:lnTo>
                      <a:pt x="990" y="834"/>
                    </a:lnTo>
                    <a:lnTo>
                      <a:pt x="982" y="820"/>
                    </a:lnTo>
                    <a:lnTo>
                      <a:pt x="978" y="806"/>
                    </a:lnTo>
                    <a:lnTo>
                      <a:pt x="978" y="791"/>
                    </a:lnTo>
                    <a:lnTo>
                      <a:pt x="975" y="783"/>
                    </a:lnTo>
                    <a:lnTo>
                      <a:pt x="974" y="778"/>
                    </a:lnTo>
                    <a:lnTo>
                      <a:pt x="974" y="773"/>
                    </a:lnTo>
                    <a:lnTo>
                      <a:pt x="977" y="740"/>
                    </a:lnTo>
                    <a:lnTo>
                      <a:pt x="986" y="711"/>
                    </a:lnTo>
                    <a:lnTo>
                      <a:pt x="1001" y="684"/>
                    </a:lnTo>
                    <a:lnTo>
                      <a:pt x="1022" y="659"/>
                    </a:lnTo>
                    <a:lnTo>
                      <a:pt x="1024" y="659"/>
                    </a:lnTo>
                    <a:lnTo>
                      <a:pt x="1024" y="658"/>
                    </a:lnTo>
                    <a:lnTo>
                      <a:pt x="1025" y="658"/>
                    </a:lnTo>
                    <a:lnTo>
                      <a:pt x="1038" y="647"/>
                    </a:lnTo>
                    <a:lnTo>
                      <a:pt x="1054" y="638"/>
                    </a:lnTo>
                    <a:lnTo>
                      <a:pt x="1068" y="632"/>
                    </a:lnTo>
                    <a:close/>
                    <a:moveTo>
                      <a:pt x="446" y="23"/>
                    </a:moveTo>
                    <a:lnTo>
                      <a:pt x="452" y="23"/>
                    </a:lnTo>
                    <a:lnTo>
                      <a:pt x="465" y="24"/>
                    </a:lnTo>
                    <a:lnTo>
                      <a:pt x="478" y="29"/>
                    </a:lnTo>
                    <a:lnTo>
                      <a:pt x="489" y="34"/>
                    </a:lnTo>
                    <a:lnTo>
                      <a:pt x="495" y="37"/>
                    </a:lnTo>
                    <a:lnTo>
                      <a:pt x="500" y="41"/>
                    </a:lnTo>
                    <a:lnTo>
                      <a:pt x="504" y="45"/>
                    </a:lnTo>
                    <a:lnTo>
                      <a:pt x="507" y="49"/>
                    </a:lnTo>
                    <a:lnTo>
                      <a:pt x="508" y="49"/>
                    </a:lnTo>
                    <a:lnTo>
                      <a:pt x="508" y="50"/>
                    </a:lnTo>
                    <a:lnTo>
                      <a:pt x="509" y="50"/>
                    </a:lnTo>
                    <a:lnTo>
                      <a:pt x="518" y="62"/>
                    </a:lnTo>
                    <a:lnTo>
                      <a:pt x="525" y="78"/>
                    </a:lnTo>
                    <a:lnTo>
                      <a:pt x="529" y="92"/>
                    </a:lnTo>
                    <a:lnTo>
                      <a:pt x="529" y="109"/>
                    </a:lnTo>
                    <a:lnTo>
                      <a:pt x="526" y="123"/>
                    </a:lnTo>
                    <a:lnTo>
                      <a:pt x="521" y="139"/>
                    </a:lnTo>
                    <a:lnTo>
                      <a:pt x="518" y="142"/>
                    </a:lnTo>
                    <a:lnTo>
                      <a:pt x="517" y="144"/>
                    </a:lnTo>
                    <a:lnTo>
                      <a:pt x="517" y="146"/>
                    </a:lnTo>
                    <a:lnTo>
                      <a:pt x="709" y="321"/>
                    </a:lnTo>
                    <a:lnTo>
                      <a:pt x="723" y="316"/>
                    </a:lnTo>
                    <a:lnTo>
                      <a:pt x="729" y="315"/>
                    </a:lnTo>
                    <a:lnTo>
                      <a:pt x="740" y="312"/>
                    </a:lnTo>
                    <a:lnTo>
                      <a:pt x="746" y="312"/>
                    </a:lnTo>
                    <a:lnTo>
                      <a:pt x="761" y="313"/>
                    </a:lnTo>
                    <a:lnTo>
                      <a:pt x="775" y="317"/>
                    </a:lnTo>
                    <a:lnTo>
                      <a:pt x="775" y="319"/>
                    </a:lnTo>
                    <a:lnTo>
                      <a:pt x="776" y="319"/>
                    </a:lnTo>
                    <a:lnTo>
                      <a:pt x="791" y="325"/>
                    </a:lnTo>
                    <a:lnTo>
                      <a:pt x="804" y="337"/>
                    </a:lnTo>
                    <a:lnTo>
                      <a:pt x="944" y="241"/>
                    </a:lnTo>
                    <a:lnTo>
                      <a:pt x="939" y="228"/>
                    </a:lnTo>
                    <a:lnTo>
                      <a:pt x="935" y="214"/>
                    </a:lnTo>
                    <a:lnTo>
                      <a:pt x="935" y="184"/>
                    </a:lnTo>
                    <a:lnTo>
                      <a:pt x="940" y="167"/>
                    </a:lnTo>
                    <a:lnTo>
                      <a:pt x="940" y="164"/>
                    </a:lnTo>
                    <a:lnTo>
                      <a:pt x="941" y="161"/>
                    </a:lnTo>
                    <a:lnTo>
                      <a:pt x="943" y="157"/>
                    </a:lnTo>
                    <a:lnTo>
                      <a:pt x="944" y="152"/>
                    </a:lnTo>
                    <a:lnTo>
                      <a:pt x="957" y="130"/>
                    </a:lnTo>
                    <a:lnTo>
                      <a:pt x="973" y="112"/>
                    </a:lnTo>
                    <a:lnTo>
                      <a:pt x="992" y="97"/>
                    </a:lnTo>
                    <a:lnTo>
                      <a:pt x="1016" y="87"/>
                    </a:lnTo>
                    <a:lnTo>
                      <a:pt x="1017" y="87"/>
                    </a:lnTo>
                    <a:lnTo>
                      <a:pt x="1034" y="83"/>
                    </a:lnTo>
                    <a:lnTo>
                      <a:pt x="1051" y="82"/>
                    </a:lnTo>
                    <a:lnTo>
                      <a:pt x="1062" y="82"/>
                    </a:lnTo>
                    <a:lnTo>
                      <a:pt x="1066" y="83"/>
                    </a:lnTo>
                    <a:lnTo>
                      <a:pt x="1068" y="83"/>
                    </a:lnTo>
                    <a:lnTo>
                      <a:pt x="1068" y="440"/>
                    </a:lnTo>
                    <a:lnTo>
                      <a:pt x="1056" y="316"/>
                    </a:lnTo>
                    <a:lnTo>
                      <a:pt x="1054" y="316"/>
                    </a:lnTo>
                    <a:lnTo>
                      <a:pt x="1037" y="315"/>
                    </a:lnTo>
                    <a:lnTo>
                      <a:pt x="1020" y="311"/>
                    </a:lnTo>
                    <a:lnTo>
                      <a:pt x="1012" y="305"/>
                    </a:lnTo>
                    <a:lnTo>
                      <a:pt x="999" y="302"/>
                    </a:lnTo>
                    <a:lnTo>
                      <a:pt x="984" y="294"/>
                    </a:lnTo>
                    <a:lnTo>
                      <a:pt x="973" y="283"/>
                    </a:lnTo>
                    <a:lnTo>
                      <a:pt x="962" y="271"/>
                    </a:lnTo>
                    <a:lnTo>
                      <a:pt x="961" y="269"/>
                    </a:lnTo>
                    <a:lnTo>
                      <a:pt x="960" y="267"/>
                    </a:lnTo>
                    <a:lnTo>
                      <a:pt x="819" y="363"/>
                    </a:lnTo>
                    <a:lnTo>
                      <a:pt x="821" y="364"/>
                    </a:lnTo>
                    <a:lnTo>
                      <a:pt x="821" y="367"/>
                    </a:lnTo>
                    <a:lnTo>
                      <a:pt x="825" y="381"/>
                    </a:lnTo>
                    <a:lnTo>
                      <a:pt x="825" y="397"/>
                    </a:lnTo>
                    <a:lnTo>
                      <a:pt x="822" y="413"/>
                    </a:lnTo>
                    <a:lnTo>
                      <a:pt x="817" y="429"/>
                    </a:lnTo>
                    <a:lnTo>
                      <a:pt x="808" y="442"/>
                    </a:lnTo>
                    <a:lnTo>
                      <a:pt x="797" y="453"/>
                    </a:lnTo>
                    <a:lnTo>
                      <a:pt x="795" y="455"/>
                    </a:lnTo>
                    <a:lnTo>
                      <a:pt x="792" y="457"/>
                    </a:lnTo>
                    <a:lnTo>
                      <a:pt x="781" y="465"/>
                    </a:lnTo>
                    <a:lnTo>
                      <a:pt x="767" y="470"/>
                    </a:lnTo>
                    <a:lnTo>
                      <a:pt x="753" y="473"/>
                    </a:lnTo>
                    <a:lnTo>
                      <a:pt x="745" y="554"/>
                    </a:lnTo>
                    <a:lnTo>
                      <a:pt x="763" y="558"/>
                    </a:lnTo>
                    <a:lnTo>
                      <a:pt x="780" y="566"/>
                    </a:lnTo>
                    <a:lnTo>
                      <a:pt x="795" y="577"/>
                    </a:lnTo>
                    <a:lnTo>
                      <a:pt x="813" y="594"/>
                    </a:lnTo>
                    <a:lnTo>
                      <a:pt x="826" y="612"/>
                    </a:lnTo>
                    <a:lnTo>
                      <a:pt x="834" y="634"/>
                    </a:lnTo>
                    <a:lnTo>
                      <a:pt x="835" y="638"/>
                    </a:lnTo>
                    <a:lnTo>
                      <a:pt x="835" y="643"/>
                    </a:lnTo>
                    <a:lnTo>
                      <a:pt x="839" y="656"/>
                    </a:lnTo>
                    <a:lnTo>
                      <a:pt x="840" y="673"/>
                    </a:lnTo>
                    <a:lnTo>
                      <a:pt x="839" y="689"/>
                    </a:lnTo>
                    <a:lnTo>
                      <a:pt x="835" y="704"/>
                    </a:lnTo>
                    <a:lnTo>
                      <a:pt x="834" y="707"/>
                    </a:lnTo>
                    <a:lnTo>
                      <a:pt x="834" y="710"/>
                    </a:lnTo>
                    <a:lnTo>
                      <a:pt x="833" y="714"/>
                    </a:lnTo>
                    <a:lnTo>
                      <a:pt x="827" y="724"/>
                    </a:lnTo>
                    <a:lnTo>
                      <a:pt x="821" y="736"/>
                    </a:lnTo>
                    <a:lnTo>
                      <a:pt x="813" y="748"/>
                    </a:lnTo>
                    <a:lnTo>
                      <a:pt x="802" y="759"/>
                    </a:lnTo>
                    <a:lnTo>
                      <a:pt x="793" y="765"/>
                    </a:lnTo>
                    <a:lnTo>
                      <a:pt x="793" y="766"/>
                    </a:lnTo>
                    <a:lnTo>
                      <a:pt x="778" y="776"/>
                    </a:lnTo>
                    <a:lnTo>
                      <a:pt x="762" y="781"/>
                    </a:lnTo>
                    <a:lnTo>
                      <a:pt x="757" y="783"/>
                    </a:lnTo>
                    <a:lnTo>
                      <a:pt x="753" y="785"/>
                    </a:lnTo>
                    <a:lnTo>
                      <a:pt x="747" y="786"/>
                    </a:lnTo>
                    <a:lnTo>
                      <a:pt x="724" y="789"/>
                    </a:lnTo>
                    <a:lnTo>
                      <a:pt x="699" y="786"/>
                    </a:lnTo>
                    <a:lnTo>
                      <a:pt x="675" y="778"/>
                    </a:lnTo>
                    <a:lnTo>
                      <a:pt x="653" y="764"/>
                    </a:lnTo>
                    <a:lnTo>
                      <a:pt x="652" y="764"/>
                    </a:lnTo>
                    <a:lnTo>
                      <a:pt x="652" y="762"/>
                    </a:lnTo>
                    <a:lnTo>
                      <a:pt x="639" y="751"/>
                    </a:lnTo>
                    <a:lnTo>
                      <a:pt x="628" y="736"/>
                    </a:lnTo>
                    <a:lnTo>
                      <a:pt x="478" y="836"/>
                    </a:lnTo>
                    <a:lnTo>
                      <a:pt x="482" y="849"/>
                    </a:lnTo>
                    <a:lnTo>
                      <a:pt x="483" y="863"/>
                    </a:lnTo>
                    <a:lnTo>
                      <a:pt x="483" y="869"/>
                    </a:lnTo>
                    <a:lnTo>
                      <a:pt x="482" y="879"/>
                    </a:lnTo>
                    <a:lnTo>
                      <a:pt x="478" y="891"/>
                    </a:lnTo>
                    <a:lnTo>
                      <a:pt x="471" y="899"/>
                    </a:lnTo>
                    <a:lnTo>
                      <a:pt x="470" y="900"/>
                    </a:lnTo>
                    <a:lnTo>
                      <a:pt x="467" y="904"/>
                    </a:lnTo>
                    <a:lnTo>
                      <a:pt x="465" y="907"/>
                    </a:lnTo>
                    <a:lnTo>
                      <a:pt x="457" y="912"/>
                    </a:lnTo>
                    <a:lnTo>
                      <a:pt x="454" y="913"/>
                    </a:lnTo>
                    <a:lnTo>
                      <a:pt x="450" y="916"/>
                    </a:lnTo>
                    <a:lnTo>
                      <a:pt x="449" y="916"/>
                    </a:lnTo>
                    <a:lnTo>
                      <a:pt x="465" y="1064"/>
                    </a:lnTo>
                    <a:lnTo>
                      <a:pt x="470" y="1064"/>
                    </a:lnTo>
                    <a:lnTo>
                      <a:pt x="476" y="1065"/>
                    </a:lnTo>
                    <a:lnTo>
                      <a:pt x="489" y="1070"/>
                    </a:lnTo>
                    <a:lnTo>
                      <a:pt x="500" y="1077"/>
                    </a:lnTo>
                    <a:lnTo>
                      <a:pt x="508" y="1087"/>
                    </a:lnTo>
                    <a:lnTo>
                      <a:pt x="509" y="1089"/>
                    </a:lnTo>
                    <a:lnTo>
                      <a:pt x="510" y="1091"/>
                    </a:lnTo>
                    <a:lnTo>
                      <a:pt x="517" y="1099"/>
                    </a:lnTo>
                    <a:lnTo>
                      <a:pt x="521" y="1111"/>
                    </a:lnTo>
                    <a:lnTo>
                      <a:pt x="522" y="1123"/>
                    </a:lnTo>
                    <a:lnTo>
                      <a:pt x="522" y="1136"/>
                    </a:lnTo>
                    <a:lnTo>
                      <a:pt x="521" y="1145"/>
                    </a:lnTo>
                    <a:lnTo>
                      <a:pt x="517" y="1155"/>
                    </a:lnTo>
                    <a:lnTo>
                      <a:pt x="513" y="1162"/>
                    </a:lnTo>
                    <a:lnTo>
                      <a:pt x="510" y="1167"/>
                    </a:lnTo>
                    <a:lnTo>
                      <a:pt x="508" y="1171"/>
                    </a:lnTo>
                    <a:lnTo>
                      <a:pt x="500" y="1176"/>
                    </a:lnTo>
                    <a:lnTo>
                      <a:pt x="496" y="1180"/>
                    </a:lnTo>
                    <a:lnTo>
                      <a:pt x="493" y="1182"/>
                    </a:lnTo>
                    <a:lnTo>
                      <a:pt x="476" y="1189"/>
                    </a:lnTo>
                    <a:lnTo>
                      <a:pt x="459" y="1192"/>
                    </a:lnTo>
                    <a:lnTo>
                      <a:pt x="455" y="1192"/>
                    </a:lnTo>
                    <a:lnTo>
                      <a:pt x="414" y="1344"/>
                    </a:lnTo>
                    <a:lnTo>
                      <a:pt x="428" y="1353"/>
                    </a:lnTo>
                    <a:lnTo>
                      <a:pt x="440" y="1367"/>
                    </a:lnTo>
                    <a:lnTo>
                      <a:pt x="441" y="1369"/>
                    </a:lnTo>
                    <a:lnTo>
                      <a:pt x="446" y="1382"/>
                    </a:lnTo>
                    <a:lnTo>
                      <a:pt x="449" y="1395"/>
                    </a:lnTo>
                    <a:lnTo>
                      <a:pt x="449" y="1408"/>
                    </a:lnTo>
                    <a:lnTo>
                      <a:pt x="445" y="1428"/>
                    </a:lnTo>
                    <a:lnTo>
                      <a:pt x="442" y="1433"/>
                    </a:lnTo>
                    <a:lnTo>
                      <a:pt x="440" y="1437"/>
                    </a:lnTo>
                    <a:lnTo>
                      <a:pt x="438" y="1438"/>
                    </a:lnTo>
                    <a:lnTo>
                      <a:pt x="438" y="1440"/>
                    </a:lnTo>
                    <a:lnTo>
                      <a:pt x="334" y="1440"/>
                    </a:lnTo>
                    <a:lnTo>
                      <a:pt x="332" y="1437"/>
                    </a:lnTo>
                    <a:lnTo>
                      <a:pt x="331" y="1436"/>
                    </a:lnTo>
                    <a:lnTo>
                      <a:pt x="325" y="1422"/>
                    </a:lnTo>
                    <a:lnTo>
                      <a:pt x="322" y="1409"/>
                    </a:lnTo>
                    <a:lnTo>
                      <a:pt x="166" y="1385"/>
                    </a:lnTo>
                    <a:lnTo>
                      <a:pt x="163" y="1392"/>
                    </a:lnTo>
                    <a:lnTo>
                      <a:pt x="154" y="1408"/>
                    </a:lnTo>
                    <a:lnTo>
                      <a:pt x="143" y="1421"/>
                    </a:lnTo>
                    <a:lnTo>
                      <a:pt x="139" y="1425"/>
                    </a:lnTo>
                    <a:lnTo>
                      <a:pt x="128" y="1433"/>
                    </a:lnTo>
                    <a:lnTo>
                      <a:pt x="124" y="1436"/>
                    </a:lnTo>
                    <a:lnTo>
                      <a:pt x="119" y="1437"/>
                    </a:lnTo>
                    <a:lnTo>
                      <a:pt x="114" y="1440"/>
                    </a:lnTo>
                    <a:lnTo>
                      <a:pt x="56" y="1440"/>
                    </a:lnTo>
                    <a:lnTo>
                      <a:pt x="43" y="1434"/>
                    </a:lnTo>
                    <a:lnTo>
                      <a:pt x="33" y="1428"/>
                    </a:lnTo>
                    <a:lnTo>
                      <a:pt x="26" y="1422"/>
                    </a:lnTo>
                    <a:lnTo>
                      <a:pt x="21" y="1416"/>
                    </a:lnTo>
                    <a:lnTo>
                      <a:pt x="17" y="1409"/>
                    </a:lnTo>
                    <a:lnTo>
                      <a:pt x="16" y="1408"/>
                    </a:lnTo>
                    <a:lnTo>
                      <a:pt x="8" y="1395"/>
                    </a:lnTo>
                    <a:lnTo>
                      <a:pt x="2" y="1378"/>
                    </a:lnTo>
                    <a:lnTo>
                      <a:pt x="0" y="1362"/>
                    </a:lnTo>
                    <a:lnTo>
                      <a:pt x="2" y="1344"/>
                    </a:lnTo>
                    <a:lnTo>
                      <a:pt x="6" y="1330"/>
                    </a:lnTo>
                    <a:lnTo>
                      <a:pt x="14" y="1314"/>
                    </a:lnTo>
                    <a:lnTo>
                      <a:pt x="18" y="1310"/>
                    </a:lnTo>
                    <a:lnTo>
                      <a:pt x="26" y="1299"/>
                    </a:lnTo>
                    <a:lnTo>
                      <a:pt x="39" y="1289"/>
                    </a:lnTo>
                    <a:lnTo>
                      <a:pt x="54" y="1282"/>
                    </a:lnTo>
                    <a:lnTo>
                      <a:pt x="56" y="1281"/>
                    </a:lnTo>
                    <a:lnTo>
                      <a:pt x="60" y="1280"/>
                    </a:lnTo>
                    <a:lnTo>
                      <a:pt x="73" y="1276"/>
                    </a:lnTo>
                    <a:lnTo>
                      <a:pt x="90" y="1275"/>
                    </a:lnTo>
                    <a:lnTo>
                      <a:pt x="97" y="1275"/>
                    </a:lnTo>
                    <a:lnTo>
                      <a:pt x="102" y="1276"/>
                    </a:lnTo>
                    <a:lnTo>
                      <a:pt x="106" y="1277"/>
                    </a:lnTo>
                    <a:lnTo>
                      <a:pt x="107" y="1277"/>
                    </a:lnTo>
                    <a:lnTo>
                      <a:pt x="119" y="1281"/>
                    </a:lnTo>
                    <a:lnTo>
                      <a:pt x="129" y="1288"/>
                    </a:lnTo>
                    <a:lnTo>
                      <a:pt x="132" y="1289"/>
                    </a:lnTo>
                    <a:lnTo>
                      <a:pt x="136" y="1290"/>
                    </a:lnTo>
                    <a:lnTo>
                      <a:pt x="139" y="1293"/>
                    </a:lnTo>
                    <a:lnTo>
                      <a:pt x="154" y="1310"/>
                    </a:lnTo>
                    <a:lnTo>
                      <a:pt x="165" y="1330"/>
                    </a:lnTo>
                    <a:lnTo>
                      <a:pt x="170" y="1352"/>
                    </a:lnTo>
                    <a:lnTo>
                      <a:pt x="170" y="1356"/>
                    </a:lnTo>
                    <a:lnTo>
                      <a:pt x="326" y="1379"/>
                    </a:lnTo>
                    <a:lnTo>
                      <a:pt x="328" y="1374"/>
                    </a:lnTo>
                    <a:lnTo>
                      <a:pt x="330" y="1370"/>
                    </a:lnTo>
                    <a:lnTo>
                      <a:pt x="332" y="1366"/>
                    </a:lnTo>
                    <a:lnTo>
                      <a:pt x="336" y="1362"/>
                    </a:lnTo>
                    <a:lnTo>
                      <a:pt x="338" y="1360"/>
                    </a:lnTo>
                    <a:lnTo>
                      <a:pt x="339" y="1358"/>
                    </a:lnTo>
                    <a:lnTo>
                      <a:pt x="345" y="1353"/>
                    </a:lnTo>
                    <a:lnTo>
                      <a:pt x="353" y="1347"/>
                    </a:lnTo>
                    <a:lnTo>
                      <a:pt x="361" y="1341"/>
                    </a:lnTo>
                    <a:lnTo>
                      <a:pt x="369" y="1340"/>
                    </a:lnTo>
                    <a:lnTo>
                      <a:pt x="372" y="1339"/>
                    </a:lnTo>
                    <a:lnTo>
                      <a:pt x="376" y="1337"/>
                    </a:lnTo>
                    <a:lnTo>
                      <a:pt x="385" y="1337"/>
                    </a:lnTo>
                    <a:lnTo>
                      <a:pt x="427" y="1183"/>
                    </a:lnTo>
                    <a:lnTo>
                      <a:pt x="423" y="1182"/>
                    </a:lnTo>
                    <a:lnTo>
                      <a:pt x="417" y="1176"/>
                    </a:lnTo>
                    <a:lnTo>
                      <a:pt x="407" y="1167"/>
                    </a:lnTo>
                    <a:lnTo>
                      <a:pt x="400" y="1155"/>
                    </a:lnTo>
                    <a:lnTo>
                      <a:pt x="398" y="1149"/>
                    </a:lnTo>
                    <a:lnTo>
                      <a:pt x="395" y="1138"/>
                    </a:lnTo>
                    <a:lnTo>
                      <a:pt x="394" y="1120"/>
                    </a:lnTo>
                    <a:lnTo>
                      <a:pt x="399" y="1102"/>
                    </a:lnTo>
                    <a:lnTo>
                      <a:pt x="399" y="1100"/>
                    </a:lnTo>
                    <a:lnTo>
                      <a:pt x="400" y="1100"/>
                    </a:lnTo>
                    <a:lnTo>
                      <a:pt x="400" y="1099"/>
                    </a:lnTo>
                    <a:lnTo>
                      <a:pt x="410" y="1086"/>
                    </a:lnTo>
                    <a:lnTo>
                      <a:pt x="421" y="1074"/>
                    </a:lnTo>
                    <a:lnTo>
                      <a:pt x="428" y="1070"/>
                    </a:lnTo>
                    <a:lnTo>
                      <a:pt x="435" y="1068"/>
                    </a:lnTo>
                    <a:lnTo>
                      <a:pt x="419" y="922"/>
                    </a:lnTo>
                    <a:lnTo>
                      <a:pt x="400" y="917"/>
                    </a:lnTo>
                    <a:lnTo>
                      <a:pt x="399" y="917"/>
                    </a:lnTo>
                    <a:lnTo>
                      <a:pt x="394" y="913"/>
                    </a:lnTo>
                    <a:lnTo>
                      <a:pt x="387" y="909"/>
                    </a:lnTo>
                    <a:lnTo>
                      <a:pt x="383" y="907"/>
                    </a:lnTo>
                    <a:lnTo>
                      <a:pt x="380" y="903"/>
                    </a:lnTo>
                    <a:lnTo>
                      <a:pt x="372" y="892"/>
                    </a:lnTo>
                    <a:lnTo>
                      <a:pt x="366" y="880"/>
                    </a:lnTo>
                    <a:lnTo>
                      <a:pt x="365" y="876"/>
                    </a:lnTo>
                    <a:lnTo>
                      <a:pt x="365" y="872"/>
                    </a:lnTo>
                    <a:lnTo>
                      <a:pt x="364" y="869"/>
                    </a:lnTo>
                    <a:lnTo>
                      <a:pt x="364" y="852"/>
                    </a:lnTo>
                    <a:lnTo>
                      <a:pt x="365" y="846"/>
                    </a:lnTo>
                    <a:lnTo>
                      <a:pt x="260" y="794"/>
                    </a:lnTo>
                    <a:lnTo>
                      <a:pt x="259" y="797"/>
                    </a:lnTo>
                    <a:lnTo>
                      <a:pt x="256" y="798"/>
                    </a:lnTo>
                    <a:lnTo>
                      <a:pt x="254" y="800"/>
                    </a:lnTo>
                    <a:lnTo>
                      <a:pt x="254" y="802"/>
                    </a:lnTo>
                    <a:lnTo>
                      <a:pt x="250" y="806"/>
                    </a:lnTo>
                    <a:lnTo>
                      <a:pt x="249" y="808"/>
                    </a:lnTo>
                    <a:lnTo>
                      <a:pt x="232" y="820"/>
                    </a:lnTo>
                    <a:lnTo>
                      <a:pt x="212" y="827"/>
                    </a:lnTo>
                    <a:lnTo>
                      <a:pt x="192" y="829"/>
                    </a:lnTo>
                    <a:lnTo>
                      <a:pt x="182" y="829"/>
                    </a:lnTo>
                    <a:lnTo>
                      <a:pt x="165" y="825"/>
                    </a:lnTo>
                    <a:lnTo>
                      <a:pt x="150" y="817"/>
                    </a:lnTo>
                    <a:lnTo>
                      <a:pt x="136" y="808"/>
                    </a:lnTo>
                    <a:lnTo>
                      <a:pt x="126" y="795"/>
                    </a:lnTo>
                    <a:lnTo>
                      <a:pt x="115" y="774"/>
                    </a:lnTo>
                    <a:lnTo>
                      <a:pt x="110" y="751"/>
                    </a:lnTo>
                    <a:lnTo>
                      <a:pt x="112" y="728"/>
                    </a:lnTo>
                    <a:lnTo>
                      <a:pt x="112" y="726"/>
                    </a:lnTo>
                    <a:lnTo>
                      <a:pt x="118" y="713"/>
                    </a:lnTo>
                    <a:lnTo>
                      <a:pt x="126" y="700"/>
                    </a:lnTo>
                    <a:lnTo>
                      <a:pt x="135" y="689"/>
                    </a:lnTo>
                    <a:lnTo>
                      <a:pt x="140" y="685"/>
                    </a:lnTo>
                    <a:lnTo>
                      <a:pt x="144" y="681"/>
                    </a:lnTo>
                    <a:lnTo>
                      <a:pt x="148" y="679"/>
                    </a:lnTo>
                    <a:lnTo>
                      <a:pt x="153" y="676"/>
                    </a:lnTo>
                    <a:lnTo>
                      <a:pt x="154" y="675"/>
                    </a:lnTo>
                    <a:lnTo>
                      <a:pt x="156" y="675"/>
                    </a:lnTo>
                    <a:lnTo>
                      <a:pt x="173" y="668"/>
                    </a:lnTo>
                    <a:lnTo>
                      <a:pt x="191" y="666"/>
                    </a:lnTo>
                    <a:lnTo>
                      <a:pt x="198" y="666"/>
                    </a:lnTo>
                    <a:lnTo>
                      <a:pt x="201" y="667"/>
                    </a:lnTo>
                    <a:lnTo>
                      <a:pt x="218" y="671"/>
                    </a:lnTo>
                    <a:lnTo>
                      <a:pt x="232" y="677"/>
                    </a:lnTo>
                    <a:lnTo>
                      <a:pt x="246" y="687"/>
                    </a:lnTo>
                    <a:lnTo>
                      <a:pt x="247" y="689"/>
                    </a:lnTo>
                    <a:lnTo>
                      <a:pt x="259" y="701"/>
                    </a:lnTo>
                    <a:lnTo>
                      <a:pt x="267" y="714"/>
                    </a:lnTo>
                    <a:lnTo>
                      <a:pt x="271" y="728"/>
                    </a:lnTo>
                    <a:lnTo>
                      <a:pt x="271" y="730"/>
                    </a:lnTo>
                    <a:lnTo>
                      <a:pt x="272" y="732"/>
                    </a:lnTo>
                    <a:lnTo>
                      <a:pt x="272" y="734"/>
                    </a:lnTo>
                    <a:lnTo>
                      <a:pt x="273" y="743"/>
                    </a:lnTo>
                    <a:lnTo>
                      <a:pt x="273" y="755"/>
                    </a:lnTo>
                    <a:lnTo>
                      <a:pt x="272" y="766"/>
                    </a:lnTo>
                    <a:lnTo>
                      <a:pt x="378" y="820"/>
                    </a:lnTo>
                    <a:lnTo>
                      <a:pt x="383" y="815"/>
                    </a:lnTo>
                    <a:lnTo>
                      <a:pt x="390" y="811"/>
                    </a:lnTo>
                    <a:lnTo>
                      <a:pt x="395" y="807"/>
                    </a:lnTo>
                    <a:lnTo>
                      <a:pt x="411" y="802"/>
                    </a:lnTo>
                    <a:lnTo>
                      <a:pt x="412" y="802"/>
                    </a:lnTo>
                    <a:lnTo>
                      <a:pt x="417" y="800"/>
                    </a:lnTo>
                    <a:lnTo>
                      <a:pt x="424" y="800"/>
                    </a:lnTo>
                    <a:lnTo>
                      <a:pt x="436" y="802"/>
                    </a:lnTo>
                    <a:lnTo>
                      <a:pt x="448" y="806"/>
                    </a:lnTo>
                    <a:lnTo>
                      <a:pt x="453" y="808"/>
                    </a:lnTo>
                    <a:lnTo>
                      <a:pt x="459" y="812"/>
                    </a:lnTo>
                    <a:lnTo>
                      <a:pt x="614" y="710"/>
                    </a:lnTo>
                    <a:lnTo>
                      <a:pt x="609" y="694"/>
                    </a:lnTo>
                    <a:lnTo>
                      <a:pt x="607" y="679"/>
                    </a:lnTo>
                    <a:lnTo>
                      <a:pt x="607" y="662"/>
                    </a:lnTo>
                    <a:lnTo>
                      <a:pt x="610" y="646"/>
                    </a:lnTo>
                    <a:lnTo>
                      <a:pt x="616" y="624"/>
                    </a:lnTo>
                    <a:lnTo>
                      <a:pt x="626" y="604"/>
                    </a:lnTo>
                    <a:lnTo>
                      <a:pt x="640" y="587"/>
                    </a:lnTo>
                    <a:lnTo>
                      <a:pt x="640" y="586"/>
                    </a:lnTo>
                    <a:lnTo>
                      <a:pt x="641" y="586"/>
                    </a:lnTo>
                    <a:lnTo>
                      <a:pt x="641" y="584"/>
                    </a:lnTo>
                    <a:lnTo>
                      <a:pt x="643" y="584"/>
                    </a:lnTo>
                    <a:lnTo>
                      <a:pt x="643" y="583"/>
                    </a:lnTo>
                    <a:lnTo>
                      <a:pt x="644" y="582"/>
                    </a:lnTo>
                    <a:lnTo>
                      <a:pt x="660" y="570"/>
                    </a:lnTo>
                    <a:lnTo>
                      <a:pt x="678" y="561"/>
                    </a:lnTo>
                    <a:lnTo>
                      <a:pt x="698" y="554"/>
                    </a:lnTo>
                    <a:lnTo>
                      <a:pt x="703" y="553"/>
                    </a:lnTo>
                    <a:lnTo>
                      <a:pt x="709" y="552"/>
                    </a:lnTo>
                    <a:lnTo>
                      <a:pt x="715" y="552"/>
                    </a:lnTo>
                    <a:lnTo>
                      <a:pt x="723" y="472"/>
                    </a:lnTo>
                    <a:lnTo>
                      <a:pt x="717" y="469"/>
                    </a:lnTo>
                    <a:lnTo>
                      <a:pt x="711" y="468"/>
                    </a:lnTo>
                    <a:lnTo>
                      <a:pt x="707" y="465"/>
                    </a:lnTo>
                    <a:lnTo>
                      <a:pt x="703" y="464"/>
                    </a:lnTo>
                    <a:lnTo>
                      <a:pt x="703" y="463"/>
                    </a:lnTo>
                    <a:lnTo>
                      <a:pt x="698" y="460"/>
                    </a:lnTo>
                    <a:lnTo>
                      <a:pt x="691" y="456"/>
                    </a:lnTo>
                    <a:lnTo>
                      <a:pt x="687" y="452"/>
                    </a:lnTo>
                    <a:lnTo>
                      <a:pt x="685" y="447"/>
                    </a:lnTo>
                    <a:lnTo>
                      <a:pt x="682" y="446"/>
                    </a:lnTo>
                    <a:lnTo>
                      <a:pt x="677" y="440"/>
                    </a:lnTo>
                    <a:lnTo>
                      <a:pt x="666" y="421"/>
                    </a:lnTo>
                    <a:lnTo>
                      <a:pt x="662" y="398"/>
                    </a:lnTo>
                    <a:lnTo>
                      <a:pt x="665" y="376"/>
                    </a:lnTo>
                    <a:lnTo>
                      <a:pt x="665" y="374"/>
                    </a:lnTo>
                    <a:lnTo>
                      <a:pt x="669" y="362"/>
                    </a:lnTo>
                    <a:lnTo>
                      <a:pt x="675" y="351"/>
                    </a:lnTo>
                    <a:lnTo>
                      <a:pt x="681" y="343"/>
                    </a:lnTo>
                    <a:lnTo>
                      <a:pt x="685" y="339"/>
                    </a:lnTo>
                    <a:lnTo>
                      <a:pt x="497" y="168"/>
                    </a:lnTo>
                    <a:lnTo>
                      <a:pt x="495" y="171"/>
                    </a:lnTo>
                    <a:lnTo>
                      <a:pt x="491" y="173"/>
                    </a:lnTo>
                    <a:lnTo>
                      <a:pt x="488" y="174"/>
                    </a:lnTo>
                    <a:lnTo>
                      <a:pt x="484" y="176"/>
                    </a:lnTo>
                    <a:lnTo>
                      <a:pt x="482" y="178"/>
                    </a:lnTo>
                    <a:lnTo>
                      <a:pt x="471" y="182"/>
                    </a:lnTo>
                    <a:lnTo>
                      <a:pt x="459" y="185"/>
                    </a:lnTo>
                    <a:lnTo>
                      <a:pt x="446" y="186"/>
                    </a:lnTo>
                    <a:lnTo>
                      <a:pt x="440" y="186"/>
                    </a:lnTo>
                    <a:lnTo>
                      <a:pt x="438" y="185"/>
                    </a:lnTo>
                    <a:lnTo>
                      <a:pt x="437" y="185"/>
                    </a:lnTo>
                    <a:lnTo>
                      <a:pt x="425" y="184"/>
                    </a:lnTo>
                    <a:lnTo>
                      <a:pt x="416" y="180"/>
                    </a:lnTo>
                    <a:lnTo>
                      <a:pt x="353" y="288"/>
                    </a:lnTo>
                    <a:lnTo>
                      <a:pt x="357" y="291"/>
                    </a:lnTo>
                    <a:lnTo>
                      <a:pt x="362" y="296"/>
                    </a:lnTo>
                    <a:lnTo>
                      <a:pt x="374" y="311"/>
                    </a:lnTo>
                    <a:lnTo>
                      <a:pt x="383" y="325"/>
                    </a:lnTo>
                    <a:lnTo>
                      <a:pt x="390" y="339"/>
                    </a:lnTo>
                    <a:lnTo>
                      <a:pt x="395" y="357"/>
                    </a:lnTo>
                    <a:lnTo>
                      <a:pt x="398" y="375"/>
                    </a:lnTo>
                    <a:lnTo>
                      <a:pt x="398" y="392"/>
                    </a:lnTo>
                    <a:lnTo>
                      <a:pt x="397" y="410"/>
                    </a:lnTo>
                    <a:lnTo>
                      <a:pt x="391" y="425"/>
                    </a:lnTo>
                    <a:lnTo>
                      <a:pt x="382" y="447"/>
                    </a:lnTo>
                    <a:lnTo>
                      <a:pt x="369" y="467"/>
                    </a:lnTo>
                    <a:lnTo>
                      <a:pt x="352" y="484"/>
                    </a:lnTo>
                    <a:lnTo>
                      <a:pt x="349" y="485"/>
                    </a:lnTo>
                    <a:lnTo>
                      <a:pt x="347" y="487"/>
                    </a:lnTo>
                    <a:lnTo>
                      <a:pt x="328" y="498"/>
                    </a:lnTo>
                    <a:lnTo>
                      <a:pt x="308" y="506"/>
                    </a:lnTo>
                    <a:lnTo>
                      <a:pt x="287" y="510"/>
                    </a:lnTo>
                    <a:lnTo>
                      <a:pt x="263" y="510"/>
                    </a:lnTo>
                    <a:lnTo>
                      <a:pt x="253" y="507"/>
                    </a:lnTo>
                    <a:lnTo>
                      <a:pt x="249" y="507"/>
                    </a:lnTo>
                    <a:lnTo>
                      <a:pt x="226" y="501"/>
                    </a:lnTo>
                    <a:lnTo>
                      <a:pt x="204" y="489"/>
                    </a:lnTo>
                    <a:lnTo>
                      <a:pt x="187" y="473"/>
                    </a:lnTo>
                    <a:lnTo>
                      <a:pt x="174" y="457"/>
                    </a:lnTo>
                    <a:lnTo>
                      <a:pt x="163" y="443"/>
                    </a:lnTo>
                    <a:lnTo>
                      <a:pt x="157" y="426"/>
                    </a:lnTo>
                    <a:lnTo>
                      <a:pt x="153" y="408"/>
                    </a:lnTo>
                    <a:lnTo>
                      <a:pt x="152" y="405"/>
                    </a:lnTo>
                    <a:lnTo>
                      <a:pt x="152" y="401"/>
                    </a:lnTo>
                    <a:lnTo>
                      <a:pt x="153" y="398"/>
                    </a:lnTo>
                    <a:lnTo>
                      <a:pt x="150" y="384"/>
                    </a:lnTo>
                    <a:lnTo>
                      <a:pt x="152" y="367"/>
                    </a:lnTo>
                    <a:lnTo>
                      <a:pt x="156" y="350"/>
                    </a:lnTo>
                    <a:lnTo>
                      <a:pt x="162" y="334"/>
                    </a:lnTo>
                    <a:lnTo>
                      <a:pt x="162" y="332"/>
                    </a:lnTo>
                    <a:lnTo>
                      <a:pt x="163" y="329"/>
                    </a:lnTo>
                    <a:lnTo>
                      <a:pt x="166" y="325"/>
                    </a:lnTo>
                    <a:lnTo>
                      <a:pt x="173" y="315"/>
                    </a:lnTo>
                    <a:lnTo>
                      <a:pt x="191" y="291"/>
                    </a:lnTo>
                    <a:lnTo>
                      <a:pt x="203" y="282"/>
                    </a:lnTo>
                    <a:lnTo>
                      <a:pt x="213" y="275"/>
                    </a:lnTo>
                    <a:lnTo>
                      <a:pt x="215" y="275"/>
                    </a:lnTo>
                    <a:lnTo>
                      <a:pt x="225" y="269"/>
                    </a:lnTo>
                    <a:lnTo>
                      <a:pt x="238" y="265"/>
                    </a:lnTo>
                    <a:lnTo>
                      <a:pt x="250" y="264"/>
                    </a:lnTo>
                    <a:lnTo>
                      <a:pt x="255" y="261"/>
                    </a:lnTo>
                    <a:lnTo>
                      <a:pt x="259" y="261"/>
                    </a:lnTo>
                    <a:lnTo>
                      <a:pt x="264" y="260"/>
                    </a:lnTo>
                    <a:lnTo>
                      <a:pt x="273" y="260"/>
                    </a:lnTo>
                    <a:lnTo>
                      <a:pt x="302" y="262"/>
                    </a:lnTo>
                    <a:lnTo>
                      <a:pt x="328" y="271"/>
                    </a:lnTo>
                    <a:lnTo>
                      <a:pt x="391" y="163"/>
                    </a:lnTo>
                    <a:lnTo>
                      <a:pt x="381" y="150"/>
                    </a:lnTo>
                    <a:lnTo>
                      <a:pt x="373" y="135"/>
                    </a:lnTo>
                    <a:lnTo>
                      <a:pt x="368" y="118"/>
                    </a:lnTo>
                    <a:lnTo>
                      <a:pt x="368" y="105"/>
                    </a:lnTo>
                    <a:lnTo>
                      <a:pt x="369" y="93"/>
                    </a:lnTo>
                    <a:lnTo>
                      <a:pt x="370" y="84"/>
                    </a:lnTo>
                    <a:lnTo>
                      <a:pt x="376" y="68"/>
                    </a:lnTo>
                    <a:lnTo>
                      <a:pt x="386" y="54"/>
                    </a:lnTo>
                    <a:lnTo>
                      <a:pt x="391" y="47"/>
                    </a:lnTo>
                    <a:lnTo>
                      <a:pt x="398" y="42"/>
                    </a:lnTo>
                    <a:lnTo>
                      <a:pt x="403" y="38"/>
                    </a:lnTo>
                    <a:lnTo>
                      <a:pt x="424" y="28"/>
                    </a:lnTo>
                    <a:lnTo>
                      <a:pt x="446" y="23"/>
                    </a:lnTo>
                    <a:close/>
                    <a:moveTo>
                      <a:pt x="2689" y="0"/>
                    </a:moveTo>
                    <a:lnTo>
                      <a:pt x="2693" y="0"/>
                    </a:lnTo>
                    <a:lnTo>
                      <a:pt x="2696" y="2"/>
                    </a:lnTo>
                    <a:lnTo>
                      <a:pt x="2698" y="2"/>
                    </a:lnTo>
                    <a:lnTo>
                      <a:pt x="2700" y="3"/>
                    </a:lnTo>
                    <a:lnTo>
                      <a:pt x="2705" y="3"/>
                    </a:lnTo>
                    <a:lnTo>
                      <a:pt x="2709" y="4"/>
                    </a:lnTo>
                    <a:lnTo>
                      <a:pt x="2717" y="9"/>
                    </a:lnTo>
                    <a:lnTo>
                      <a:pt x="2718" y="9"/>
                    </a:lnTo>
                    <a:lnTo>
                      <a:pt x="2721" y="11"/>
                    </a:lnTo>
                    <a:lnTo>
                      <a:pt x="2723" y="13"/>
                    </a:lnTo>
                    <a:lnTo>
                      <a:pt x="2736" y="25"/>
                    </a:lnTo>
                    <a:lnTo>
                      <a:pt x="2744" y="41"/>
                    </a:lnTo>
                    <a:lnTo>
                      <a:pt x="2748" y="58"/>
                    </a:lnTo>
                    <a:lnTo>
                      <a:pt x="2748" y="72"/>
                    </a:lnTo>
                    <a:lnTo>
                      <a:pt x="2747" y="79"/>
                    </a:lnTo>
                    <a:lnTo>
                      <a:pt x="2817" y="116"/>
                    </a:lnTo>
                    <a:lnTo>
                      <a:pt x="2817" y="114"/>
                    </a:lnTo>
                    <a:lnTo>
                      <a:pt x="2819" y="114"/>
                    </a:lnTo>
                    <a:lnTo>
                      <a:pt x="2820" y="113"/>
                    </a:lnTo>
                    <a:lnTo>
                      <a:pt x="2829" y="102"/>
                    </a:lnTo>
                    <a:lnTo>
                      <a:pt x="2844" y="93"/>
                    </a:lnTo>
                    <a:lnTo>
                      <a:pt x="2858" y="88"/>
                    </a:lnTo>
                    <a:lnTo>
                      <a:pt x="2866" y="85"/>
                    </a:lnTo>
                    <a:lnTo>
                      <a:pt x="2876" y="84"/>
                    </a:lnTo>
                    <a:lnTo>
                      <a:pt x="2889" y="83"/>
                    </a:lnTo>
                    <a:lnTo>
                      <a:pt x="2899" y="83"/>
                    </a:lnTo>
                    <a:lnTo>
                      <a:pt x="2908" y="85"/>
                    </a:lnTo>
                    <a:lnTo>
                      <a:pt x="2914" y="88"/>
                    </a:lnTo>
                    <a:lnTo>
                      <a:pt x="2916" y="88"/>
                    </a:lnTo>
                    <a:lnTo>
                      <a:pt x="2929" y="92"/>
                    </a:lnTo>
                    <a:lnTo>
                      <a:pt x="2939" y="101"/>
                    </a:lnTo>
                    <a:lnTo>
                      <a:pt x="2942" y="102"/>
                    </a:lnTo>
                    <a:lnTo>
                      <a:pt x="2947" y="108"/>
                    </a:lnTo>
                    <a:lnTo>
                      <a:pt x="2963" y="127"/>
                    </a:lnTo>
                    <a:lnTo>
                      <a:pt x="2972" y="150"/>
                    </a:lnTo>
                    <a:lnTo>
                      <a:pt x="2975" y="174"/>
                    </a:lnTo>
                    <a:lnTo>
                      <a:pt x="2975" y="177"/>
                    </a:lnTo>
                    <a:lnTo>
                      <a:pt x="2973" y="190"/>
                    </a:lnTo>
                    <a:lnTo>
                      <a:pt x="2969" y="203"/>
                    </a:lnTo>
                    <a:lnTo>
                      <a:pt x="2965" y="212"/>
                    </a:lnTo>
                    <a:lnTo>
                      <a:pt x="2959" y="223"/>
                    </a:lnTo>
                    <a:lnTo>
                      <a:pt x="2951" y="235"/>
                    </a:lnTo>
                    <a:lnTo>
                      <a:pt x="2940" y="243"/>
                    </a:lnTo>
                    <a:lnTo>
                      <a:pt x="2930" y="249"/>
                    </a:lnTo>
                    <a:lnTo>
                      <a:pt x="2920" y="254"/>
                    </a:lnTo>
                    <a:lnTo>
                      <a:pt x="2902" y="260"/>
                    </a:lnTo>
                    <a:lnTo>
                      <a:pt x="2884" y="262"/>
                    </a:lnTo>
                    <a:lnTo>
                      <a:pt x="2878" y="262"/>
                    </a:lnTo>
                    <a:lnTo>
                      <a:pt x="2845" y="400"/>
                    </a:lnTo>
                    <a:lnTo>
                      <a:pt x="2858" y="406"/>
                    </a:lnTo>
                    <a:lnTo>
                      <a:pt x="2867" y="415"/>
                    </a:lnTo>
                    <a:lnTo>
                      <a:pt x="2870" y="417"/>
                    </a:lnTo>
                    <a:lnTo>
                      <a:pt x="2874" y="419"/>
                    </a:lnTo>
                    <a:lnTo>
                      <a:pt x="2878" y="423"/>
                    </a:lnTo>
                    <a:lnTo>
                      <a:pt x="2892" y="442"/>
                    </a:lnTo>
                    <a:lnTo>
                      <a:pt x="2902" y="461"/>
                    </a:lnTo>
                    <a:lnTo>
                      <a:pt x="2908" y="484"/>
                    </a:lnTo>
                    <a:lnTo>
                      <a:pt x="2908" y="507"/>
                    </a:lnTo>
                    <a:lnTo>
                      <a:pt x="2906" y="520"/>
                    </a:lnTo>
                    <a:lnTo>
                      <a:pt x="2902" y="535"/>
                    </a:lnTo>
                    <a:lnTo>
                      <a:pt x="2897" y="546"/>
                    </a:lnTo>
                    <a:lnTo>
                      <a:pt x="2972" y="599"/>
                    </a:lnTo>
                    <a:lnTo>
                      <a:pt x="2982" y="591"/>
                    </a:lnTo>
                    <a:lnTo>
                      <a:pt x="2993" y="586"/>
                    </a:lnTo>
                    <a:lnTo>
                      <a:pt x="3001" y="583"/>
                    </a:lnTo>
                    <a:lnTo>
                      <a:pt x="3006" y="582"/>
                    </a:lnTo>
                    <a:lnTo>
                      <a:pt x="3007" y="582"/>
                    </a:lnTo>
                    <a:lnTo>
                      <a:pt x="3014" y="580"/>
                    </a:lnTo>
                    <a:lnTo>
                      <a:pt x="3019" y="580"/>
                    </a:lnTo>
                    <a:lnTo>
                      <a:pt x="3033" y="582"/>
                    </a:lnTo>
                    <a:lnTo>
                      <a:pt x="3047" y="587"/>
                    </a:lnTo>
                    <a:lnTo>
                      <a:pt x="3064" y="597"/>
                    </a:lnTo>
                    <a:lnTo>
                      <a:pt x="3077" y="613"/>
                    </a:lnTo>
                    <a:lnTo>
                      <a:pt x="3077" y="616"/>
                    </a:lnTo>
                    <a:lnTo>
                      <a:pt x="3078" y="617"/>
                    </a:lnTo>
                    <a:lnTo>
                      <a:pt x="3078" y="618"/>
                    </a:lnTo>
                    <a:lnTo>
                      <a:pt x="3083" y="629"/>
                    </a:lnTo>
                    <a:lnTo>
                      <a:pt x="3086" y="641"/>
                    </a:lnTo>
                    <a:lnTo>
                      <a:pt x="3086" y="660"/>
                    </a:lnTo>
                    <a:lnTo>
                      <a:pt x="3167" y="692"/>
                    </a:lnTo>
                    <a:lnTo>
                      <a:pt x="3168" y="689"/>
                    </a:lnTo>
                    <a:lnTo>
                      <a:pt x="3170" y="688"/>
                    </a:lnTo>
                    <a:lnTo>
                      <a:pt x="3180" y="676"/>
                    </a:lnTo>
                    <a:lnTo>
                      <a:pt x="3192" y="667"/>
                    </a:lnTo>
                    <a:lnTo>
                      <a:pt x="3206" y="660"/>
                    </a:lnTo>
                    <a:lnTo>
                      <a:pt x="3206" y="659"/>
                    </a:lnTo>
                    <a:lnTo>
                      <a:pt x="3210" y="659"/>
                    </a:lnTo>
                    <a:lnTo>
                      <a:pt x="3222" y="656"/>
                    </a:lnTo>
                    <a:lnTo>
                      <a:pt x="3234" y="655"/>
                    </a:lnTo>
                    <a:lnTo>
                      <a:pt x="3247" y="655"/>
                    </a:lnTo>
                    <a:lnTo>
                      <a:pt x="3252" y="656"/>
                    </a:lnTo>
                    <a:lnTo>
                      <a:pt x="3264" y="659"/>
                    </a:lnTo>
                    <a:lnTo>
                      <a:pt x="3273" y="666"/>
                    </a:lnTo>
                    <a:lnTo>
                      <a:pt x="3276" y="666"/>
                    </a:lnTo>
                    <a:lnTo>
                      <a:pt x="3289" y="675"/>
                    </a:lnTo>
                    <a:lnTo>
                      <a:pt x="3301" y="687"/>
                    </a:lnTo>
                    <a:lnTo>
                      <a:pt x="3308" y="700"/>
                    </a:lnTo>
                    <a:lnTo>
                      <a:pt x="3315" y="715"/>
                    </a:lnTo>
                    <a:lnTo>
                      <a:pt x="3318" y="731"/>
                    </a:lnTo>
                    <a:lnTo>
                      <a:pt x="3316" y="747"/>
                    </a:lnTo>
                    <a:lnTo>
                      <a:pt x="3315" y="751"/>
                    </a:lnTo>
                    <a:lnTo>
                      <a:pt x="3314" y="753"/>
                    </a:lnTo>
                    <a:lnTo>
                      <a:pt x="3311" y="766"/>
                    </a:lnTo>
                    <a:lnTo>
                      <a:pt x="3304" y="779"/>
                    </a:lnTo>
                    <a:lnTo>
                      <a:pt x="3295" y="791"/>
                    </a:lnTo>
                    <a:lnTo>
                      <a:pt x="3294" y="794"/>
                    </a:lnTo>
                    <a:lnTo>
                      <a:pt x="3291" y="797"/>
                    </a:lnTo>
                    <a:lnTo>
                      <a:pt x="3283" y="803"/>
                    </a:lnTo>
                    <a:lnTo>
                      <a:pt x="3273" y="810"/>
                    </a:lnTo>
                    <a:lnTo>
                      <a:pt x="3261" y="815"/>
                    </a:lnTo>
                    <a:lnTo>
                      <a:pt x="3251" y="817"/>
                    </a:lnTo>
                    <a:lnTo>
                      <a:pt x="3247" y="819"/>
                    </a:lnTo>
                    <a:lnTo>
                      <a:pt x="3242" y="820"/>
                    </a:lnTo>
                    <a:lnTo>
                      <a:pt x="3238" y="820"/>
                    </a:lnTo>
                    <a:lnTo>
                      <a:pt x="3232" y="819"/>
                    </a:lnTo>
                    <a:lnTo>
                      <a:pt x="3218" y="819"/>
                    </a:lnTo>
                    <a:lnTo>
                      <a:pt x="3215" y="817"/>
                    </a:lnTo>
                    <a:lnTo>
                      <a:pt x="3194" y="808"/>
                    </a:lnTo>
                    <a:lnTo>
                      <a:pt x="3176" y="795"/>
                    </a:lnTo>
                    <a:lnTo>
                      <a:pt x="3163" y="777"/>
                    </a:lnTo>
                    <a:lnTo>
                      <a:pt x="3162" y="776"/>
                    </a:lnTo>
                    <a:lnTo>
                      <a:pt x="3162" y="774"/>
                    </a:lnTo>
                    <a:lnTo>
                      <a:pt x="3156" y="757"/>
                    </a:lnTo>
                    <a:lnTo>
                      <a:pt x="3154" y="742"/>
                    </a:lnTo>
                    <a:lnTo>
                      <a:pt x="3153" y="730"/>
                    </a:lnTo>
                    <a:lnTo>
                      <a:pt x="3155" y="718"/>
                    </a:lnTo>
                    <a:lnTo>
                      <a:pt x="3075" y="688"/>
                    </a:lnTo>
                    <a:lnTo>
                      <a:pt x="3074" y="690"/>
                    </a:lnTo>
                    <a:lnTo>
                      <a:pt x="3071" y="693"/>
                    </a:lnTo>
                    <a:lnTo>
                      <a:pt x="3070" y="693"/>
                    </a:lnTo>
                    <a:lnTo>
                      <a:pt x="3067" y="698"/>
                    </a:lnTo>
                    <a:lnTo>
                      <a:pt x="3064" y="701"/>
                    </a:lnTo>
                    <a:lnTo>
                      <a:pt x="3060" y="705"/>
                    </a:lnTo>
                    <a:lnTo>
                      <a:pt x="3054" y="706"/>
                    </a:lnTo>
                    <a:lnTo>
                      <a:pt x="3053" y="709"/>
                    </a:lnTo>
                    <a:lnTo>
                      <a:pt x="3048" y="711"/>
                    </a:lnTo>
                    <a:lnTo>
                      <a:pt x="3033" y="717"/>
                    </a:lnTo>
                    <a:lnTo>
                      <a:pt x="3019" y="718"/>
                    </a:lnTo>
                    <a:lnTo>
                      <a:pt x="3007" y="717"/>
                    </a:lnTo>
                    <a:lnTo>
                      <a:pt x="2994" y="714"/>
                    </a:lnTo>
                    <a:lnTo>
                      <a:pt x="2891" y="941"/>
                    </a:lnTo>
                    <a:lnTo>
                      <a:pt x="2901" y="950"/>
                    </a:lnTo>
                    <a:lnTo>
                      <a:pt x="2909" y="962"/>
                    </a:lnTo>
                    <a:lnTo>
                      <a:pt x="2909" y="963"/>
                    </a:lnTo>
                    <a:lnTo>
                      <a:pt x="2910" y="965"/>
                    </a:lnTo>
                    <a:lnTo>
                      <a:pt x="2910" y="967"/>
                    </a:lnTo>
                    <a:lnTo>
                      <a:pt x="2916" y="977"/>
                    </a:lnTo>
                    <a:lnTo>
                      <a:pt x="2917" y="989"/>
                    </a:lnTo>
                    <a:lnTo>
                      <a:pt x="2917" y="1007"/>
                    </a:lnTo>
                    <a:lnTo>
                      <a:pt x="2916" y="1015"/>
                    </a:lnTo>
                    <a:lnTo>
                      <a:pt x="2912" y="1024"/>
                    </a:lnTo>
                    <a:lnTo>
                      <a:pt x="2906" y="1035"/>
                    </a:lnTo>
                    <a:lnTo>
                      <a:pt x="2901" y="1041"/>
                    </a:lnTo>
                    <a:lnTo>
                      <a:pt x="2896" y="1047"/>
                    </a:lnTo>
                    <a:lnTo>
                      <a:pt x="2891" y="1051"/>
                    </a:lnTo>
                    <a:lnTo>
                      <a:pt x="2884" y="1055"/>
                    </a:lnTo>
                    <a:lnTo>
                      <a:pt x="2882" y="1056"/>
                    </a:lnTo>
                    <a:lnTo>
                      <a:pt x="2878" y="1058"/>
                    </a:lnTo>
                    <a:lnTo>
                      <a:pt x="2865" y="1062"/>
                    </a:lnTo>
                    <a:lnTo>
                      <a:pt x="2850" y="1064"/>
                    </a:lnTo>
                    <a:lnTo>
                      <a:pt x="2836" y="1062"/>
                    </a:lnTo>
                    <a:lnTo>
                      <a:pt x="2820" y="1057"/>
                    </a:lnTo>
                    <a:lnTo>
                      <a:pt x="2819" y="1057"/>
                    </a:lnTo>
                    <a:lnTo>
                      <a:pt x="2811" y="1052"/>
                    </a:lnTo>
                    <a:lnTo>
                      <a:pt x="2803" y="1045"/>
                    </a:lnTo>
                    <a:lnTo>
                      <a:pt x="2798" y="1040"/>
                    </a:lnTo>
                    <a:lnTo>
                      <a:pt x="2790" y="1028"/>
                    </a:lnTo>
                    <a:lnTo>
                      <a:pt x="2785" y="1014"/>
                    </a:lnTo>
                    <a:lnTo>
                      <a:pt x="2782" y="1001"/>
                    </a:lnTo>
                    <a:lnTo>
                      <a:pt x="2781" y="996"/>
                    </a:lnTo>
                    <a:lnTo>
                      <a:pt x="2783" y="977"/>
                    </a:lnTo>
                    <a:lnTo>
                      <a:pt x="2791" y="959"/>
                    </a:lnTo>
                    <a:lnTo>
                      <a:pt x="2793" y="958"/>
                    </a:lnTo>
                    <a:lnTo>
                      <a:pt x="2793" y="956"/>
                    </a:lnTo>
                    <a:lnTo>
                      <a:pt x="2794" y="956"/>
                    </a:lnTo>
                    <a:lnTo>
                      <a:pt x="2794" y="955"/>
                    </a:lnTo>
                    <a:lnTo>
                      <a:pt x="2800" y="946"/>
                    </a:lnTo>
                    <a:lnTo>
                      <a:pt x="2811" y="939"/>
                    </a:lnTo>
                    <a:lnTo>
                      <a:pt x="2820" y="933"/>
                    </a:lnTo>
                    <a:lnTo>
                      <a:pt x="2827" y="930"/>
                    </a:lnTo>
                    <a:lnTo>
                      <a:pt x="2833" y="929"/>
                    </a:lnTo>
                    <a:lnTo>
                      <a:pt x="2838" y="929"/>
                    </a:lnTo>
                    <a:lnTo>
                      <a:pt x="2840" y="927"/>
                    </a:lnTo>
                    <a:lnTo>
                      <a:pt x="2859" y="927"/>
                    </a:lnTo>
                    <a:lnTo>
                      <a:pt x="2863" y="929"/>
                    </a:lnTo>
                    <a:lnTo>
                      <a:pt x="2969" y="697"/>
                    </a:lnTo>
                    <a:lnTo>
                      <a:pt x="2968" y="696"/>
                    </a:lnTo>
                    <a:lnTo>
                      <a:pt x="2968" y="694"/>
                    </a:lnTo>
                    <a:lnTo>
                      <a:pt x="2959" y="683"/>
                    </a:lnTo>
                    <a:lnTo>
                      <a:pt x="2951" y="663"/>
                    </a:lnTo>
                    <a:lnTo>
                      <a:pt x="2950" y="656"/>
                    </a:lnTo>
                    <a:lnTo>
                      <a:pt x="2950" y="651"/>
                    </a:lnTo>
                    <a:lnTo>
                      <a:pt x="2951" y="637"/>
                    </a:lnTo>
                    <a:lnTo>
                      <a:pt x="2955" y="622"/>
                    </a:lnTo>
                    <a:lnTo>
                      <a:pt x="2882" y="571"/>
                    </a:lnTo>
                    <a:lnTo>
                      <a:pt x="2876" y="578"/>
                    </a:lnTo>
                    <a:lnTo>
                      <a:pt x="2870" y="583"/>
                    </a:lnTo>
                    <a:lnTo>
                      <a:pt x="2865" y="587"/>
                    </a:lnTo>
                    <a:lnTo>
                      <a:pt x="2850" y="596"/>
                    </a:lnTo>
                    <a:lnTo>
                      <a:pt x="2837" y="601"/>
                    </a:lnTo>
                    <a:lnTo>
                      <a:pt x="2817" y="607"/>
                    </a:lnTo>
                    <a:lnTo>
                      <a:pt x="2798" y="609"/>
                    </a:lnTo>
                    <a:lnTo>
                      <a:pt x="2786" y="609"/>
                    </a:lnTo>
                    <a:lnTo>
                      <a:pt x="2772" y="676"/>
                    </a:lnTo>
                    <a:lnTo>
                      <a:pt x="2773" y="677"/>
                    </a:lnTo>
                    <a:lnTo>
                      <a:pt x="2775" y="677"/>
                    </a:lnTo>
                    <a:lnTo>
                      <a:pt x="2777" y="679"/>
                    </a:lnTo>
                    <a:lnTo>
                      <a:pt x="2783" y="684"/>
                    </a:lnTo>
                    <a:lnTo>
                      <a:pt x="2796" y="697"/>
                    </a:lnTo>
                    <a:lnTo>
                      <a:pt x="2799" y="705"/>
                    </a:lnTo>
                    <a:lnTo>
                      <a:pt x="2802" y="709"/>
                    </a:lnTo>
                    <a:lnTo>
                      <a:pt x="2804" y="719"/>
                    </a:lnTo>
                    <a:lnTo>
                      <a:pt x="2804" y="723"/>
                    </a:lnTo>
                    <a:lnTo>
                      <a:pt x="2806" y="727"/>
                    </a:lnTo>
                    <a:lnTo>
                      <a:pt x="2806" y="731"/>
                    </a:lnTo>
                    <a:lnTo>
                      <a:pt x="2803" y="748"/>
                    </a:lnTo>
                    <a:lnTo>
                      <a:pt x="2796" y="762"/>
                    </a:lnTo>
                    <a:lnTo>
                      <a:pt x="2786" y="776"/>
                    </a:lnTo>
                    <a:lnTo>
                      <a:pt x="2778" y="782"/>
                    </a:lnTo>
                    <a:lnTo>
                      <a:pt x="2769" y="787"/>
                    </a:lnTo>
                    <a:lnTo>
                      <a:pt x="2761" y="791"/>
                    </a:lnTo>
                    <a:lnTo>
                      <a:pt x="2743" y="794"/>
                    </a:lnTo>
                    <a:lnTo>
                      <a:pt x="2736" y="794"/>
                    </a:lnTo>
                    <a:lnTo>
                      <a:pt x="2734" y="793"/>
                    </a:lnTo>
                    <a:lnTo>
                      <a:pt x="2718" y="789"/>
                    </a:lnTo>
                    <a:lnTo>
                      <a:pt x="2702" y="779"/>
                    </a:lnTo>
                    <a:lnTo>
                      <a:pt x="2690" y="766"/>
                    </a:lnTo>
                    <a:lnTo>
                      <a:pt x="2690" y="765"/>
                    </a:lnTo>
                    <a:lnTo>
                      <a:pt x="2689" y="764"/>
                    </a:lnTo>
                    <a:lnTo>
                      <a:pt x="2683" y="749"/>
                    </a:lnTo>
                    <a:lnTo>
                      <a:pt x="2680" y="732"/>
                    </a:lnTo>
                    <a:lnTo>
                      <a:pt x="2680" y="726"/>
                    </a:lnTo>
                    <a:lnTo>
                      <a:pt x="2683" y="715"/>
                    </a:lnTo>
                    <a:lnTo>
                      <a:pt x="2683" y="714"/>
                    </a:lnTo>
                    <a:lnTo>
                      <a:pt x="2690" y="697"/>
                    </a:lnTo>
                    <a:lnTo>
                      <a:pt x="2702" y="684"/>
                    </a:lnTo>
                    <a:lnTo>
                      <a:pt x="2713" y="676"/>
                    </a:lnTo>
                    <a:lnTo>
                      <a:pt x="2723" y="672"/>
                    </a:lnTo>
                    <a:lnTo>
                      <a:pt x="2736" y="669"/>
                    </a:lnTo>
                    <a:lnTo>
                      <a:pt x="2743" y="669"/>
                    </a:lnTo>
                    <a:lnTo>
                      <a:pt x="2757" y="601"/>
                    </a:lnTo>
                    <a:lnTo>
                      <a:pt x="2738" y="591"/>
                    </a:lnTo>
                    <a:lnTo>
                      <a:pt x="2722" y="578"/>
                    </a:lnTo>
                    <a:lnTo>
                      <a:pt x="2711" y="566"/>
                    </a:lnTo>
                    <a:lnTo>
                      <a:pt x="2703" y="553"/>
                    </a:lnTo>
                    <a:lnTo>
                      <a:pt x="2703" y="552"/>
                    </a:lnTo>
                    <a:lnTo>
                      <a:pt x="2702" y="552"/>
                    </a:lnTo>
                    <a:lnTo>
                      <a:pt x="2702" y="549"/>
                    </a:lnTo>
                    <a:lnTo>
                      <a:pt x="2701" y="548"/>
                    </a:lnTo>
                    <a:lnTo>
                      <a:pt x="2495" y="607"/>
                    </a:lnTo>
                    <a:lnTo>
                      <a:pt x="2495" y="575"/>
                    </a:lnTo>
                    <a:lnTo>
                      <a:pt x="2690" y="520"/>
                    </a:lnTo>
                    <a:lnTo>
                      <a:pt x="2689" y="504"/>
                    </a:lnTo>
                    <a:lnTo>
                      <a:pt x="2690" y="490"/>
                    </a:lnTo>
                    <a:lnTo>
                      <a:pt x="2693" y="472"/>
                    </a:lnTo>
                    <a:lnTo>
                      <a:pt x="2700" y="455"/>
                    </a:lnTo>
                    <a:lnTo>
                      <a:pt x="2618" y="410"/>
                    </a:lnTo>
                    <a:lnTo>
                      <a:pt x="2616" y="413"/>
                    </a:lnTo>
                    <a:lnTo>
                      <a:pt x="2613" y="417"/>
                    </a:lnTo>
                    <a:lnTo>
                      <a:pt x="2612" y="418"/>
                    </a:lnTo>
                    <a:lnTo>
                      <a:pt x="2609" y="419"/>
                    </a:lnTo>
                    <a:lnTo>
                      <a:pt x="2595" y="427"/>
                    </a:lnTo>
                    <a:lnTo>
                      <a:pt x="2580" y="432"/>
                    </a:lnTo>
                    <a:lnTo>
                      <a:pt x="2578" y="434"/>
                    </a:lnTo>
                    <a:lnTo>
                      <a:pt x="2561" y="434"/>
                    </a:lnTo>
                    <a:lnTo>
                      <a:pt x="2549" y="431"/>
                    </a:lnTo>
                    <a:lnTo>
                      <a:pt x="2537" y="426"/>
                    </a:lnTo>
                    <a:lnTo>
                      <a:pt x="2528" y="419"/>
                    </a:lnTo>
                    <a:lnTo>
                      <a:pt x="2519" y="409"/>
                    </a:lnTo>
                    <a:lnTo>
                      <a:pt x="2511" y="398"/>
                    </a:lnTo>
                    <a:lnTo>
                      <a:pt x="2507" y="387"/>
                    </a:lnTo>
                    <a:lnTo>
                      <a:pt x="2507" y="381"/>
                    </a:lnTo>
                    <a:lnTo>
                      <a:pt x="2504" y="372"/>
                    </a:lnTo>
                    <a:lnTo>
                      <a:pt x="2506" y="360"/>
                    </a:lnTo>
                    <a:lnTo>
                      <a:pt x="2508" y="349"/>
                    </a:lnTo>
                    <a:lnTo>
                      <a:pt x="2508" y="347"/>
                    </a:lnTo>
                    <a:lnTo>
                      <a:pt x="2510" y="346"/>
                    </a:lnTo>
                    <a:lnTo>
                      <a:pt x="2510" y="343"/>
                    </a:lnTo>
                    <a:lnTo>
                      <a:pt x="2515" y="334"/>
                    </a:lnTo>
                    <a:lnTo>
                      <a:pt x="2524" y="322"/>
                    </a:lnTo>
                    <a:lnTo>
                      <a:pt x="2532" y="316"/>
                    </a:lnTo>
                    <a:lnTo>
                      <a:pt x="2533" y="316"/>
                    </a:lnTo>
                    <a:lnTo>
                      <a:pt x="2541" y="311"/>
                    </a:lnTo>
                    <a:lnTo>
                      <a:pt x="2546" y="309"/>
                    </a:lnTo>
                    <a:lnTo>
                      <a:pt x="2550" y="308"/>
                    </a:lnTo>
                    <a:lnTo>
                      <a:pt x="2552" y="307"/>
                    </a:lnTo>
                    <a:lnTo>
                      <a:pt x="2554" y="307"/>
                    </a:lnTo>
                    <a:lnTo>
                      <a:pt x="2558" y="305"/>
                    </a:lnTo>
                    <a:lnTo>
                      <a:pt x="2569" y="305"/>
                    </a:lnTo>
                    <a:lnTo>
                      <a:pt x="2583" y="307"/>
                    </a:lnTo>
                    <a:lnTo>
                      <a:pt x="2597" y="312"/>
                    </a:lnTo>
                    <a:lnTo>
                      <a:pt x="2609" y="320"/>
                    </a:lnTo>
                    <a:lnTo>
                      <a:pt x="2611" y="320"/>
                    </a:lnTo>
                    <a:lnTo>
                      <a:pt x="2617" y="326"/>
                    </a:lnTo>
                    <a:lnTo>
                      <a:pt x="2622" y="334"/>
                    </a:lnTo>
                    <a:lnTo>
                      <a:pt x="2626" y="341"/>
                    </a:lnTo>
                    <a:lnTo>
                      <a:pt x="2631" y="354"/>
                    </a:lnTo>
                    <a:lnTo>
                      <a:pt x="2633" y="367"/>
                    </a:lnTo>
                    <a:lnTo>
                      <a:pt x="2633" y="375"/>
                    </a:lnTo>
                    <a:lnTo>
                      <a:pt x="2631" y="383"/>
                    </a:lnTo>
                    <a:lnTo>
                      <a:pt x="2715" y="430"/>
                    </a:lnTo>
                    <a:lnTo>
                      <a:pt x="2719" y="426"/>
                    </a:lnTo>
                    <a:lnTo>
                      <a:pt x="2722" y="425"/>
                    </a:lnTo>
                    <a:lnTo>
                      <a:pt x="2730" y="415"/>
                    </a:lnTo>
                    <a:lnTo>
                      <a:pt x="2743" y="406"/>
                    </a:lnTo>
                    <a:lnTo>
                      <a:pt x="2756" y="400"/>
                    </a:lnTo>
                    <a:lnTo>
                      <a:pt x="2770" y="396"/>
                    </a:lnTo>
                    <a:lnTo>
                      <a:pt x="2775" y="393"/>
                    </a:lnTo>
                    <a:lnTo>
                      <a:pt x="2778" y="393"/>
                    </a:lnTo>
                    <a:lnTo>
                      <a:pt x="2789" y="392"/>
                    </a:lnTo>
                    <a:lnTo>
                      <a:pt x="2802" y="391"/>
                    </a:lnTo>
                    <a:lnTo>
                      <a:pt x="2808" y="391"/>
                    </a:lnTo>
                    <a:lnTo>
                      <a:pt x="2816" y="392"/>
                    </a:lnTo>
                    <a:lnTo>
                      <a:pt x="2849" y="254"/>
                    </a:lnTo>
                    <a:lnTo>
                      <a:pt x="2836" y="247"/>
                    </a:lnTo>
                    <a:lnTo>
                      <a:pt x="2820" y="235"/>
                    </a:lnTo>
                    <a:lnTo>
                      <a:pt x="2812" y="224"/>
                    </a:lnTo>
                    <a:lnTo>
                      <a:pt x="2810" y="219"/>
                    </a:lnTo>
                    <a:lnTo>
                      <a:pt x="2808" y="218"/>
                    </a:lnTo>
                    <a:lnTo>
                      <a:pt x="2800" y="202"/>
                    </a:lnTo>
                    <a:lnTo>
                      <a:pt x="2796" y="185"/>
                    </a:lnTo>
                    <a:lnTo>
                      <a:pt x="2796" y="168"/>
                    </a:lnTo>
                    <a:lnTo>
                      <a:pt x="2798" y="154"/>
                    </a:lnTo>
                    <a:lnTo>
                      <a:pt x="2802" y="142"/>
                    </a:lnTo>
                    <a:lnTo>
                      <a:pt x="2732" y="105"/>
                    </a:lnTo>
                    <a:lnTo>
                      <a:pt x="2727" y="110"/>
                    </a:lnTo>
                    <a:lnTo>
                      <a:pt x="2722" y="114"/>
                    </a:lnTo>
                    <a:lnTo>
                      <a:pt x="2718" y="117"/>
                    </a:lnTo>
                    <a:lnTo>
                      <a:pt x="2702" y="123"/>
                    </a:lnTo>
                    <a:lnTo>
                      <a:pt x="2684" y="126"/>
                    </a:lnTo>
                    <a:lnTo>
                      <a:pt x="2683" y="126"/>
                    </a:lnTo>
                    <a:lnTo>
                      <a:pt x="2680" y="125"/>
                    </a:lnTo>
                    <a:lnTo>
                      <a:pt x="2664" y="121"/>
                    </a:lnTo>
                    <a:lnTo>
                      <a:pt x="2651" y="114"/>
                    </a:lnTo>
                    <a:lnTo>
                      <a:pt x="2647" y="112"/>
                    </a:lnTo>
                    <a:lnTo>
                      <a:pt x="2638" y="102"/>
                    </a:lnTo>
                    <a:lnTo>
                      <a:pt x="2638" y="101"/>
                    </a:lnTo>
                    <a:lnTo>
                      <a:pt x="2637" y="101"/>
                    </a:lnTo>
                    <a:lnTo>
                      <a:pt x="2630" y="91"/>
                    </a:lnTo>
                    <a:lnTo>
                      <a:pt x="2626" y="79"/>
                    </a:lnTo>
                    <a:lnTo>
                      <a:pt x="2625" y="68"/>
                    </a:lnTo>
                    <a:lnTo>
                      <a:pt x="2625" y="55"/>
                    </a:lnTo>
                    <a:lnTo>
                      <a:pt x="2628" y="44"/>
                    </a:lnTo>
                    <a:lnTo>
                      <a:pt x="2633" y="32"/>
                    </a:lnTo>
                    <a:lnTo>
                      <a:pt x="2634" y="30"/>
                    </a:lnTo>
                    <a:lnTo>
                      <a:pt x="2634" y="29"/>
                    </a:lnTo>
                    <a:lnTo>
                      <a:pt x="2635" y="29"/>
                    </a:lnTo>
                    <a:lnTo>
                      <a:pt x="2641" y="21"/>
                    </a:lnTo>
                    <a:lnTo>
                      <a:pt x="2650" y="13"/>
                    </a:lnTo>
                    <a:lnTo>
                      <a:pt x="2663" y="7"/>
                    </a:lnTo>
                    <a:lnTo>
                      <a:pt x="2664" y="6"/>
                    </a:lnTo>
                    <a:lnTo>
                      <a:pt x="2676" y="2"/>
                    </a:lnTo>
                    <a:lnTo>
                      <a:pt x="26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8"/>
              <p:cNvSpPr>
                <a:spLocks noEditPoints="1"/>
              </p:cNvSpPr>
              <p:nvPr/>
            </p:nvSpPr>
            <p:spPr bwMode="auto">
              <a:xfrm>
                <a:off x="2700338" y="133350"/>
                <a:ext cx="5630863" cy="4441825"/>
              </a:xfrm>
              <a:custGeom>
                <a:avLst/>
                <a:gdLst/>
                <a:ahLst/>
                <a:cxnLst>
                  <a:cxn ang="0">
                    <a:pos x="2939" y="2789"/>
                  </a:cxn>
                  <a:cxn ang="0">
                    <a:pos x="3154" y="1650"/>
                  </a:cxn>
                  <a:cxn ang="0">
                    <a:pos x="3498" y="1816"/>
                  </a:cxn>
                  <a:cxn ang="0">
                    <a:pos x="3398" y="1927"/>
                  </a:cxn>
                  <a:cxn ang="0">
                    <a:pos x="3052" y="1900"/>
                  </a:cxn>
                  <a:cxn ang="0">
                    <a:pos x="2899" y="1764"/>
                  </a:cxn>
                  <a:cxn ang="0">
                    <a:pos x="333" y="1511"/>
                  </a:cxn>
                  <a:cxn ang="0">
                    <a:pos x="253" y="1666"/>
                  </a:cxn>
                  <a:cxn ang="0">
                    <a:pos x="203" y="1871"/>
                  </a:cxn>
                  <a:cxn ang="0">
                    <a:pos x="403" y="1924"/>
                  </a:cxn>
                  <a:cxn ang="0">
                    <a:pos x="703" y="1982"/>
                  </a:cxn>
                  <a:cxn ang="0">
                    <a:pos x="716" y="2247"/>
                  </a:cxn>
                  <a:cxn ang="0">
                    <a:pos x="685" y="2408"/>
                  </a:cxn>
                  <a:cxn ang="0">
                    <a:pos x="917" y="2595"/>
                  </a:cxn>
                  <a:cxn ang="0">
                    <a:pos x="1074" y="2352"/>
                  </a:cxn>
                  <a:cxn ang="0">
                    <a:pos x="1283" y="2112"/>
                  </a:cxn>
                  <a:cxn ang="0">
                    <a:pos x="1392" y="2239"/>
                  </a:cxn>
                  <a:cxn ang="0">
                    <a:pos x="1173" y="2352"/>
                  </a:cxn>
                  <a:cxn ang="0">
                    <a:pos x="1307" y="2713"/>
                  </a:cxn>
                  <a:cxn ang="0">
                    <a:pos x="1081" y="2762"/>
                  </a:cxn>
                  <a:cxn ang="0">
                    <a:pos x="767" y="2760"/>
                  </a:cxn>
                  <a:cxn ang="0">
                    <a:pos x="280" y="2798"/>
                  </a:cxn>
                  <a:cxn ang="0">
                    <a:pos x="542" y="2598"/>
                  </a:cxn>
                  <a:cxn ang="0">
                    <a:pos x="611" y="2364"/>
                  </a:cxn>
                  <a:cxn ang="0">
                    <a:pos x="473" y="2115"/>
                  </a:cxn>
                  <a:cxn ang="0">
                    <a:pos x="424" y="2422"/>
                  </a:cxn>
                  <a:cxn ang="0">
                    <a:pos x="401" y="2149"/>
                  </a:cxn>
                  <a:cxn ang="0">
                    <a:pos x="293" y="1920"/>
                  </a:cxn>
                  <a:cxn ang="0">
                    <a:pos x="178" y="2115"/>
                  </a:cxn>
                  <a:cxn ang="0">
                    <a:pos x="75" y="2079"/>
                  </a:cxn>
                  <a:cxn ang="0">
                    <a:pos x="63" y="1828"/>
                  </a:cxn>
                  <a:cxn ang="0">
                    <a:pos x="100" y="1595"/>
                  </a:cxn>
                  <a:cxn ang="0">
                    <a:pos x="3065" y="1385"/>
                  </a:cxn>
                  <a:cxn ang="0">
                    <a:pos x="750" y="1499"/>
                  </a:cxn>
                  <a:cxn ang="0">
                    <a:pos x="982" y="1464"/>
                  </a:cxn>
                  <a:cxn ang="0">
                    <a:pos x="1315" y="1442"/>
                  </a:cxn>
                  <a:cxn ang="0">
                    <a:pos x="795" y="1624"/>
                  </a:cxn>
                  <a:cxn ang="0">
                    <a:pos x="596" y="1524"/>
                  </a:cxn>
                  <a:cxn ang="0">
                    <a:pos x="1566" y="1357"/>
                  </a:cxn>
                  <a:cxn ang="0">
                    <a:pos x="2239" y="1123"/>
                  </a:cxn>
                  <a:cxn ang="0">
                    <a:pos x="2041" y="1278"/>
                  </a:cxn>
                  <a:cxn ang="0">
                    <a:pos x="2027" y="1313"/>
                  </a:cxn>
                  <a:cxn ang="0">
                    <a:pos x="1964" y="1215"/>
                  </a:cxn>
                  <a:cxn ang="0">
                    <a:pos x="1493" y="35"/>
                  </a:cxn>
                  <a:cxn ang="0">
                    <a:pos x="1588" y="579"/>
                  </a:cxn>
                  <a:cxn ang="0">
                    <a:pos x="1871" y="529"/>
                  </a:cxn>
                  <a:cxn ang="0">
                    <a:pos x="2155" y="453"/>
                  </a:cxn>
                  <a:cxn ang="0">
                    <a:pos x="2422" y="196"/>
                  </a:cxn>
                  <a:cxn ang="0">
                    <a:pos x="2547" y="239"/>
                  </a:cxn>
                  <a:cxn ang="0">
                    <a:pos x="2485" y="479"/>
                  </a:cxn>
                  <a:cxn ang="0">
                    <a:pos x="2773" y="588"/>
                  </a:cxn>
                  <a:cxn ang="0">
                    <a:pos x="2795" y="1105"/>
                  </a:cxn>
                  <a:cxn ang="0">
                    <a:pos x="2797" y="1224"/>
                  </a:cxn>
                  <a:cxn ang="0">
                    <a:pos x="2645" y="1283"/>
                  </a:cxn>
                  <a:cxn ang="0">
                    <a:pos x="2499" y="1160"/>
                  </a:cxn>
                  <a:cxn ang="0">
                    <a:pos x="2361" y="1256"/>
                  </a:cxn>
                  <a:cxn ang="0">
                    <a:pos x="2441" y="1084"/>
                  </a:cxn>
                  <a:cxn ang="0">
                    <a:pos x="2561" y="1104"/>
                  </a:cxn>
                  <a:cxn ang="0">
                    <a:pos x="2654" y="1061"/>
                  </a:cxn>
                  <a:cxn ang="0">
                    <a:pos x="2336" y="454"/>
                  </a:cxn>
                  <a:cxn ang="0">
                    <a:pos x="2209" y="681"/>
                  </a:cxn>
                  <a:cxn ang="0">
                    <a:pos x="1813" y="685"/>
                  </a:cxn>
                  <a:cxn ang="0">
                    <a:pos x="1493" y="835"/>
                  </a:cxn>
                </a:cxnLst>
                <a:rect l="0" t="0" r="r" b="b"/>
                <a:pathLst>
                  <a:path w="3547" h="2798">
                    <a:moveTo>
                      <a:pt x="2921" y="2622"/>
                    </a:moveTo>
                    <a:lnTo>
                      <a:pt x="2929" y="2622"/>
                    </a:lnTo>
                    <a:lnTo>
                      <a:pt x="2950" y="2624"/>
                    </a:lnTo>
                    <a:lnTo>
                      <a:pt x="2969" y="2632"/>
                    </a:lnTo>
                    <a:lnTo>
                      <a:pt x="2972" y="2635"/>
                    </a:lnTo>
                    <a:lnTo>
                      <a:pt x="2975" y="2636"/>
                    </a:lnTo>
                    <a:lnTo>
                      <a:pt x="2986" y="2644"/>
                    </a:lnTo>
                    <a:lnTo>
                      <a:pt x="2997" y="2656"/>
                    </a:lnTo>
                    <a:lnTo>
                      <a:pt x="3003" y="2669"/>
                    </a:lnTo>
                    <a:lnTo>
                      <a:pt x="3006" y="2671"/>
                    </a:lnTo>
                    <a:lnTo>
                      <a:pt x="3007" y="2674"/>
                    </a:lnTo>
                    <a:lnTo>
                      <a:pt x="3010" y="2684"/>
                    </a:lnTo>
                    <a:lnTo>
                      <a:pt x="3013" y="2697"/>
                    </a:lnTo>
                    <a:lnTo>
                      <a:pt x="3014" y="2709"/>
                    </a:lnTo>
                    <a:lnTo>
                      <a:pt x="3013" y="2720"/>
                    </a:lnTo>
                    <a:lnTo>
                      <a:pt x="3013" y="2721"/>
                    </a:lnTo>
                    <a:lnTo>
                      <a:pt x="3010" y="2733"/>
                    </a:lnTo>
                    <a:lnTo>
                      <a:pt x="3003" y="2743"/>
                    </a:lnTo>
                    <a:lnTo>
                      <a:pt x="3003" y="2746"/>
                    </a:lnTo>
                    <a:lnTo>
                      <a:pt x="3002" y="2750"/>
                    </a:lnTo>
                    <a:lnTo>
                      <a:pt x="3000" y="2754"/>
                    </a:lnTo>
                    <a:lnTo>
                      <a:pt x="2983" y="2771"/>
                    </a:lnTo>
                    <a:lnTo>
                      <a:pt x="2963" y="2783"/>
                    </a:lnTo>
                    <a:lnTo>
                      <a:pt x="2939" y="2788"/>
                    </a:lnTo>
                    <a:lnTo>
                      <a:pt x="2939" y="2789"/>
                    </a:lnTo>
                    <a:lnTo>
                      <a:pt x="2933" y="2789"/>
                    </a:lnTo>
                    <a:lnTo>
                      <a:pt x="2917" y="2788"/>
                    </a:lnTo>
                    <a:lnTo>
                      <a:pt x="2904" y="2784"/>
                    </a:lnTo>
                    <a:lnTo>
                      <a:pt x="2891" y="2779"/>
                    </a:lnTo>
                    <a:lnTo>
                      <a:pt x="2878" y="2771"/>
                    </a:lnTo>
                    <a:lnTo>
                      <a:pt x="2850" y="2794"/>
                    </a:lnTo>
                    <a:lnTo>
                      <a:pt x="2850" y="2755"/>
                    </a:lnTo>
                    <a:lnTo>
                      <a:pt x="2858" y="2747"/>
                    </a:lnTo>
                    <a:lnTo>
                      <a:pt x="2856" y="2743"/>
                    </a:lnTo>
                    <a:lnTo>
                      <a:pt x="2854" y="2739"/>
                    </a:lnTo>
                    <a:lnTo>
                      <a:pt x="2852" y="2734"/>
                    </a:lnTo>
                    <a:lnTo>
                      <a:pt x="2850" y="2730"/>
                    </a:lnTo>
                    <a:lnTo>
                      <a:pt x="2850" y="2678"/>
                    </a:lnTo>
                    <a:lnTo>
                      <a:pt x="2853" y="2673"/>
                    </a:lnTo>
                    <a:lnTo>
                      <a:pt x="2854" y="2667"/>
                    </a:lnTo>
                    <a:lnTo>
                      <a:pt x="2857" y="2662"/>
                    </a:lnTo>
                    <a:lnTo>
                      <a:pt x="2859" y="2658"/>
                    </a:lnTo>
                    <a:lnTo>
                      <a:pt x="2865" y="2652"/>
                    </a:lnTo>
                    <a:lnTo>
                      <a:pt x="2875" y="2641"/>
                    </a:lnTo>
                    <a:lnTo>
                      <a:pt x="2876" y="2641"/>
                    </a:lnTo>
                    <a:lnTo>
                      <a:pt x="2876" y="2640"/>
                    </a:lnTo>
                    <a:lnTo>
                      <a:pt x="2890" y="2631"/>
                    </a:lnTo>
                    <a:lnTo>
                      <a:pt x="2905" y="2624"/>
                    </a:lnTo>
                    <a:lnTo>
                      <a:pt x="2921" y="2622"/>
                    </a:lnTo>
                    <a:close/>
                    <a:moveTo>
                      <a:pt x="3154" y="1650"/>
                    </a:moveTo>
                    <a:lnTo>
                      <a:pt x="3171" y="1650"/>
                    </a:lnTo>
                    <a:lnTo>
                      <a:pt x="3182" y="1652"/>
                    </a:lnTo>
                    <a:lnTo>
                      <a:pt x="3195" y="1659"/>
                    </a:lnTo>
                    <a:lnTo>
                      <a:pt x="3203" y="1664"/>
                    </a:lnTo>
                    <a:lnTo>
                      <a:pt x="3205" y="1668"/>
                    </a:lnTo>
                    <a:lnTo>
                      <a:pt x="3206" y="1668"/>
                    </a:lnTo>
                    <a:lnTo>
                      <a:pt x="3208" y="1669"/>
                    </a:lnTo>
                    <a:lnTo>
                      <a:pt x="3209" y="1672"/>
                    </a:lnTo>
                    <a:lnTo>
                      <a:pt x="3210" y="1673"/>
                    </a:lnTo>
                    <a:lnTo>
                      <a:pt x="3220" y="1689"/>
                    </a:lnTo>
                    <a:lnTo>
                      <a:pt x="3223" y="1705"/>
                    </a:lnTo>
                    <a:lnTo>
                      <a:pt x="3222" y="1723"/>
                    </a:lnTo>
                    <a:lnTo>
                      <a:pt x="3222" y="1724"/>
                    </a:lnTo>
                    <a:lnTo>
                      <a:pt x="3412" y="1829"/>
                    </a:lnTo>
                    <a:lnTo>
                      <a:pt x="3420" y="1824"/>
                    </a:lnTo>
                    <a:lnTo>
                      <a:pt x="3422" y="1823"/>
                    </a:lnTo>
                    <a:lnTo>
                      <a:pt x="3424" y="1823"/>
                    </a:lnTo>
                    <a:lnTo>
                      <a:pt x="3424" y="1821"/>
                    </a:lnTo>
                    <a:lnTo>
                      <a:pt x="3425" y="1821"/>
                    </a:lnTo>
                    <a:lnTo>
                      <a:pt x="3437" y="1815"/>
                    </a:lnTo>
                    <a:lnTo>
                      <a:pt x="3451" y="1810"/>
                    </a:lnTo>
                    <a:lnTo>
                      <a:pt x="3464" y="1808"/>
                    </a:lnTo>
                    <a:lnTo>
                      <a:pt x="3468" y="1808"/>
                    </a:lnTo>
                    <a:lnTo>
                      <a:pt x="3485" y="1811"/>
                    </a:lnTo>
                    <a:lnTo>
                      <a:pt x="3498" y="1816"/>
                    </a:lnTo>
                    <a:lnTo>
                      <a:pt x="3513" y="1824"/>
                    </a:lnTo>
                    <a:lnTo>
                      <a:pt x="3517" y="1828"/>
                    </a:lnTo>
                    <a:lnTo>
                      <a:pt x="3527" y="1836"/>
                    </a:lnTo>
                    <a:lnTo>
                      <a:pt x="3535" y="1849"/>
                    </a:lnTo>
                    <a:lnTo>
                      <a:pt x="3540" y="1862"/>
                    </a:lnTo>
                    <a:lnTo>
                      <a:pt x="3542" y="1865"/>
                    </a:lnTo>
                    <a:lnTo>
                      <a:pt x="3543" y="1869"/>
                    </a:lnTo>
                    <a:lnTo>
                      <a:pt x="3546" y="1878"/>
                    </a:lnTo>
                    <a:lnTo>
                      <a:pt x="3547" y="1889"/>
                    </a:lnTo>
                    <a:lnTo>
                      <a:pt x="3546" y="1901"/>
                    </a:lnTo>
                    <a:lnTo>
                      <a:pt x="3543" y="1912"/>
                    </a:lnTo>
                    <a:lnTo>
                      <a:pt x="3539" y="1924"/>
                    </a:lnTo>
                    <a:lnTo>
                      <a:pt x="3532" y="1933"/>
                    </a:lnTo>
                    <a:lnTo>
                      <a:pt x="3530" y="1938"/>
                    </a:lnTo>
                    <a:lnTo>
                      <a:pt x="3527" y="1942"/>
                    </a:lnTo>
                    <a:lnTo>
                      <a:pt x="3510" y="1956"/>
                    </a:lnTo>
                    <a:lnTo>
                      <a:pt x="3491" y="1965"/>
                    </a:lnTo>
                    <a:lnTo>
                      <a:pt x="3468" y="1968"/>
                    </a:lnTo>
                    <a:lnTo>
                      <a:pt x="3466" y="1968"/>
                    </a:lnTo>
                    <a:lnTo>
                      <a:pt x="3447" y="1965"/>
                    </a:lnTo>
                    <a:lnTo>
                      <a:pt x="3433" y="1960"/>
                    </a:lnTo>
                    <a:lnTo>
                      <a:pt x="3419" y="1952"/>
                    </a:lnTo>
                    <a:lnTo>
                      <a:pt x="3407" y="1941"/>
                    </a:lnTo>
                    <a:lnTo>
                      <a:pt x="3402" y="1934"/>
                    </a:lnTo>
                    <a:lnTo>
                      <a:pt x="3398" y="1927"/>
                    </a:lnTo>
                    <a:lnTo>
                      <a:pt x="3395" y="1922"/>
                    </a:lnTo>
                    <a:lnTo>
                      <a:pt x="3388" y="1900"/>
                    </a:lnTo>
                    <a:lnTo>
                      <a:pt x="3388" y="1874"/>
                    </a:lnTo>
                    <a:lnTo>
                      <a:pt x="3391" y="1863"/>
                    </a:lnTo>
                    <a:lnTo>
                      <a:pt x="3395" y="1854"/>
                    </a:lnTo>
                    <a:lnTo>
                      <a:pt x="3209" y="1752"/>
                    </a:lnTo>
                    <a:lnTo>
                      <a:pt x="3204" y="1757"/>
                    </a:lnTo>
                    <a:lnTo>
                      <a:pt x="3193" y="1765"/>
                    </a:lnTo>
                    <a:lnTo>
                      <a:pt x="3189" y="1766"/>
                    </a:lnTo>
                    <a:lnTo>
                      <a:pt x="3185" y="1769"/>
                    </a:lnTo>
                    <a:lnTo>
                      <a:pt x="3178" y="1772"/>
                    </a:lnTo>
                    <a:lnTo>
                      <a:pt x="3171" y="1773"/>
                    </a:lnTo>
                    <a:lnTo>
                      <a:pt x="3155" y="1773"/>
                    </a:lnTo>
                    <a:lnTo>
                      <a:pt x="3142" y="1770"/>
                    </a:lnTo>
                    <a:lnTo>
                      <a:pt x="3141" y="1770"/>
                    </a:lnTo>
                    <a:lnTo>
                      <a:pt x="3138" y="1769"/>
                    </a:lnTo>
                    <a:lnTo>
                      <a:pt x="3127" y="1762"/>
                    </a:lnTo>
                    <a:lnTo>
                      <a:pt x="3115" y="1753"/>
                    </a:lnTo>
                    <a:lnTo>
                      <a:pt x="3031" y="1814"/>
                    </a:lnTo>
                    <a:lnTo>
                      <a:pt x="3034" y="1819"/>
                    </a:lnTo>
                    <a:lnTo>
                      <a:pt x="3041" y="1831"/>
                    </a:lnTo>
                    <a:lnTo>
                      <a:pt x="3048" y="1846"/>
                    </a:lnTo>
                    <a:lnTo>
                      <a:pt x="3052" y="1865"/>
                    </a:lnTo>
                    <a:lnTo>
                      <a:pt x="3053" y="1882"/>
                    </a:lnTo>
                    <a:lnTo>
                      <a:pt x="3052" y="1900"/>
                    </a:lnTo>
                    <a:lnTo>
                      <a:pt x="3049" y="1916"/>
                    </a:lnTo>
                    <a:lnTo>
                      <a:pt x="3041" y="1939"/>
                    </a:lnTo>
                    <a:lnTo>
                      <a:pt x="3030" y="1959"/>
                    </a:lnTo>
                    <a:lnTo>
                      <a:pt x="3014" y="1977"/>
                    </a:lnTo>
                    <a:lnTo>
                      <a:pt x="3011" y="1980"/>
                    </a:lnTo>
                    <a:lnTo>
                      <a:pt x="2994" y="1992"/>
                    </a:lnTo>
                    <a:lnTo>
                      <a:pt x="2972" y="2001"/>
                    </a:lnTo>
                    <a:lnTo>
                      <a:pt x="2952" y="2007"/>
                    </a:lnTo>
                    <a:lnTo>
                      <a:pt x="2939" y="2010"/>
                    </a:lnTo>
                    <a:lnTo>
                      <a:pt x="2925" y="2010"/>
                    </a:lnTo>
                    <a:lnTo>
                      <a:pt x="2917" y="2009"/>
                    </a:lnTo>
                    <a:lnTo>
                      <a:pt x="2913" y="2009"/>
                    </a:lnTo>
                    <a:lnTo>
                      <a:pt x="2896" y="2006"/>
                    </a:lnTo>
                    <a:lnTo>
                      <a:pt x="2880" y="1999"/>
                    </a:lnTo>
                    <a:lnTo>
                      <a:pt x="2863" y="1992"/>
                    </a:lnTo>
                    <a:lnTo>
                      <a:pt x="2850" y="1981"/>
                    </a:lnTo>
                    <a:lnTo>
                      <a:pt x="2850" y="1787"/>
                    </a:lnTo>
                    <a:lnTo>
                      <a:pt x="2853" y="1785"/>
                    </a:lnTo>
                    <a:lnTo>
                      <a:pt x="2857" y="1782"/>
                    </a:lnTo>
                    <a:lnTo>
                      <a:pt x="2859" y="1781"/>
                    </a:lnTo>
                    <a:lnTo>
                      <a:pt x="2861" y="1781"/>
                    </a:lnTo>
                    <a:lnTo>
                      <a:pt x="2871" y="1773"/>
                    </a:lnTo>
                    <a:lnTo>
                      <a:pt x="2883" y="1769"/>
                    </a:lnTo>
                    <a:lnTo>
                      <a:pt x="2895" y="1766"/>
                    </a:lnTo>
                    <a:lnTo>
                      <a:pt x="2899" y="1764"/>
                    </a:lnTo>
                    <a:lnTo>
                      <a:pt x="2909" y="1761"/>
                    </a:lnTo>
                    <a:lnTo>
                      <a:pt x="2920" y="1760"/>
                    </a:lnTo>
                    <a:lnTo>
                      <a:pt x="2930" y="1760"/>
                    </a:lnTo>
                    <a:lnTo>
                      <a:pt x="2958" y="1762"/>
                    </a:lnTo>
                    <a:lnTo>
                      <a:pt x="2985" y="1773"/>
                    </a:lnTo>
                    <a:lnTo>
                      <a:pt x="3010" y="1789"/>
                    </a:lnTo>
                    <a:lnTo>
                      <a:pt x="3010" y="1790"/>
                    </a:lnTo>
                    <a:lnTo>
                      <a:pt x="3011" y="1791"/>
                    </a:lnTo>
                    <a:lnTo>
                      <a:pt x="3102" y="1726"/>
                    </a:lnTo>
                    <a:lnTo>
                      <a:pt x="3099" y="1713"/>
                    </a:lnTo>
                    <a:lnTo>
                      <a:pt x="3100" y="1700"/>
                    </a:lnTo>
                    <a:lnTo>
                      <a:pt x="3107" y="1683"/>
                    </a:lnTo>
                    <a:lnTo>
                      <a:pt x="3119" y="1668"/>
                    </a:lnTo>
                    <a:lnTo>
                      <a:pt x="3121" y="1667"/>
                    </a:lnTo>
                    <a:lnTo>
                      <a:pt x="3123" y="1666"/>
                    </a:lnTo>
                    <a:lnTo>
                      <a:pt x="3130" y="1659"/>
                    </a:lnTo>
                    <a:lnTo>
                      <a:pt x="3141" y="1654"/>
                    </a:lnTo>
                    <a:lnTo>
                      <a:pt x="3151" y="1651"/>
                    </a:lnTo>
                    <a:lnTo>
                      <a:pt x="3153" y="1651"/>
                    </a:lnTo>
                    <a:lnTo>
                      <a:pt x="3154" y="1650"/>
                    </a:lnTo>
                    <a:close/>
                    <a:moveTo>
                      <a:pt x="282" y="1497"/>
                    </a:moveTo>
                    <a:lnTo>
                      <a:pt x="285" y="1497"/>
                    </a:lnTo>
                    <a:lnTo>
                      <a:pt x="304" y="1499"/>
                    </a:lnTo>
                    <a:lnTo>
                      <a:pt x="322" y="1506"/>
                    </a:lnTo>
                    <a:lnTo>
                      <a:pt x="333" y="1511"/>
                    </a:lnTo>
                    <a:lnTo>
                      <a:pt x="338" y="1515"/>
                    </a:lnTo>
                    <a:lnTo>
                      <a:pt x="355" y="1532"/>
                    </a:lnTo>
                    <a:lnTo>
                      <a:pt x="364" y="1546"/>
                    </a:lnTo>
                    <a:lnTo>
                      <a:pt x="369" y="1562"/>
                    </a:lnTo>
                    <a:lnTo>
                      <a:pt x="372" y="1580"/>
                    </a:lnTo>
                    <a:lnTo>
                      <a:pt x="371" y="1596"/>
                    </a:lnTo>
                    <a:lnTo>
                      <a:pt x="365" y="1613"/>
                    </a:lnTo>
                    <a:lnTo>
                      <a:pt x="365" y="1616"/>
                    </a:lnTo>
                    <a:lnTo>
                      <a:pt x="364" y="1617"/>
                    </a:lnTo>
                    <a:lnTo>
                      <a:pt x="363" y="1620"/>
                    </a:lnTo>
                    <a:lnTo>
                      <a:pt x="357" y="1633"/>
                    </a:lnTo>
                    <a:lnTo>
                      <a:pt x="347" y="1645"/>
                    </a:lnTo>
                    <a:lnTo>
                      <a:pt x="334" y="1654"/>
                    </a:lnTo>
                    <a:lnTo>
                      <a:pt x="333" y="1655"/>
                    </a:lnTo>
                    <a:lnTo>
                      <a:pt x="331" y="1658"/>
                    </a:lnTo>
                    <a:lnTo>
                      <a:pt x="329" y="1659"/>
                    </a:lnTo>
                    <a:lnTo>
                      <a:pt x="319" y="1663"/>
                    </a:lnTo>
                    <a:lnTo>
                      <a:pt x="299" y="1671"/>
                    </a:lnTo>
                    <a:lnTo>
                      <a:pt x="288" y="1672"/>
                    </a:lnTo>
                    <a:lnTo>
                      <a:pt x="285" y="1672"/>
                    </a:lnTo>
                    <a:lnTo>
                      <a:pt x="283" y="1671"/>
                    </a:lnTo>
                    <a:lnTo>
                      <a:pt x="278" y="1671"/>
                    </a:lnTo>
                    <a:lnTo>
                      <a:pt x="267" y="1669"/>
                    </a:lnTo>
                    <a:lnTo>
                      <a:pt x="257" y="1666"/>
                    </a:lnTo>
                    <a:lnTo>
                      <a:pt x="253" y="1666"/>
                    </a:lnTo>
                    <a:lnTo>
                      <a:pt x="247" y="1663"/>
                    </a:lnTo>
                    <a:lnTo>
                      <a:pt x="233" y="1654"/>
                    </a:lnTo>
                    <a:lnTo>
                      <a:pt x="221" y="1643"/>
                    </a:lnTo>
                    <a:lnTo>
                      <a:pt x="212" y="1632"/>
                    </a:lnTo>
                    <a:lnTo>
                      <a:pt x="169" y="1652"/>
                    </a:lnTo>
                    <a:lnTo>
                      <a:pt x="172" y="1667"/>
                    </a:lnTo>
                    <a:lnTo>
                      <a:pt x="173" y="1681"/>
                    </a:lnTo>
                    <a:lnTo>
                      <a:pt x="170" y="1700"/>
                    </a:lnTo>
                    <a:lnTo>
                      <a:pt x="165" y="1714"/>
                    </a:lnTo>
                    <a:lnTo>
                      <a:pt x="157" y="1730"/>
                    </a:lnTo>
                    <a:lnTo>
                      <a:pt x="152" y="1735"/>
                    </a:lnTo>
                    <a:lnTo>
                      <a:pt x="143" y="1745"/>
                    </a:lnTo>
                    <a:lnTo>
                      <a:pt x="131" y="1755"/>
                    </a:lnTo>
                    <a:lnTo>
                      <a:pt x="117" y="1761"/>
                    </a:lnTo>
                    <a:lnTo>
                      <a:pt x="109" y="1764"/>
                    </a:lnTo>
                    <a:lnTo>
                      <a:pt x="107" y="1764"/>
                    </a:lnTo>
                    <a:lnTo>
                      <a:pt x="110" y="1817"/>
                    </a:lnTo>
                    <a:lnTo>
                      <a:pt x="120" y="1817"/>
                    </a:lnTo>
                    <a:lnTo>
                      <a:pt x="124" y="1819"/>
                    </a:lnTo>
                    <a:lnTo>
                      <a:pt x="130" y="1820"/>
                    </a:lnTo>
                    <a:lnTo>
                      <a:pt x="132" y="1820"/>
                    </a:lnTo>
                    <a:lnTo>
                      <a:pt x="152" y="1825"/>
                    </a:lnTo>
                    <a:lnTo>
                      <a:pt x="170" y="1836"/>
                    </a:lnTo>
                    <a:lnTo>
                      <a:pt x="186" y="1849"/>
                    </a:lnTo>
                    <a:lnTo>
                      <a:pt x="203" y="1871"/>
                    </a:lnTo>
                    <a:lnTo>
                      <a:pt x="213" y="1895"/>
                    </a:lnTo>
                    <a:lnTo>
                      <a:pt x="291" y="1888"/>
                    </a:lnTo>
                    <a:lnTo>
                      <a:pt x="293" y="1876"/>
                    </a:lnTo>
                    <a:lnTo>
                      <a:pt x="300" y="1865"/>
                    </a:lnTo>
                    <a:lnTo>
                      <a:pt x="308" y="1855"/>
                    </a:lnTo>
                    <a:lnTo>
                      <a:pt x="309" y="1854"/>
                    </a:lnTo>
                    <a:lnTo>
                      <a:pt x="319" y="1846"/>
                    </a:lnTo>
                    <a:lnTo>
                      <a:pt x="331" y="1841"/>
                    </a:lnTo>
                    <a:lnTo>
                      <a:pt x="350" y="1838"/>
                    </a:lnTo>
                    <a:lnTo>
                      <a:pt x="354" y="1838"/>
                    </a:lnTo>
                    <a:lnTo>
                      <a:pt x="356" y="1840"/>
                    </a:lnTo>
                    <a:lnTo>
                      <a:pt x="363" y="1840"/>
                    </a:lnTo>
                    <a:lnTo>
                      <a:pt x="368" y="1841"/>
                    </a:lnTo>
                    <a:lnTo>
                      <a:pt x="372" y="1844"/>
                    </a:lnTo>
                    <a:lnTo>
                      <a:pt x="388" y="1852"/>
                    </a:lnTo>
                    <a:lnTo>
                      <a:pt x="399" y="1865"/>
                    </a:lnTo>
                    <a:lnTo>
                      <a:pt x="399" y="1866"/>
                    </a:lnTo>
                    <a:lnTo>
                      <a:pt x="401" y="1866"/>
                    </a:lnTo>
                    <a:lnTo>
                      <a:pt x="405" y="1875"/>
                    </a:lnTo>
                    <a:lnTo>
                      <a:pt x="409" y="1886"/>
                    </a:lnTo>
                    <a:lnTo>
                      <a:pt x="410" y="1896"/>
                    </a:lnTo>
                    <a:lnTo>
                      <a:pt x="410" y="1901"/>
                    </a:lnTo>
                    <a:lnTo>
                      <a:pt x="407" y="1912"/>
                    </a:lnTo>
                    <a:lnTo>
                      <a:pt x="407" y="1913"/>
                    </a:lnTo>
                    <a:lnTo>
                      <a:pt x="403" y="1924"/>
                    </a:lnTo>
                    <a:lnTo>
                      <a:pt x="397" y="1934"/>
                    </a:lnTo>
                    <a:lnTo>
                      <a:pt x="389" y="1942"/>
                    </a:lnTo>
                    <a:lnTo>
                      <a:pt x="423" y="2035"/>
                    </a:lnTo>
                    <a:lnTo>
                      <a:pt x="436" y="2037"/>
                    </a:lnTo>
                    <a:lnTo>
                      <a:pt x="441" y="2039"/>
                    </a:lnTo>
                    <a:lnTo>
                      <a:pt x="452" y="2044"/>
                    </a:lnTo>
                    <a:lnTo>
                      <a:pt x="456" y="2048"/>
                    </a:lnTo>
                    <a:lnTo>
                      <a:pt x="457" y="2048"/>
                    </a:lnTo>
                    <a:lnTo>
                      <a:pt x="466" y="2057"/>
                    </a:lnTo>
                    <a:lnTo>
                      <a:pt x="473" y="2070"/>
                    </a:lnTo>
                    <a:lnTo>
                      <a:pt x="610" y="2057"/>
                    </a:lnTo>
                    <a:lnTo>
                      <a:pt x="611" y="2047"/>
                    </a:lnTo>
                    <a:lnTo>
                      <a:pt x="614" y="2037"/>
                    </a:lnTo>
                    <a:lnTo>
                      <a:pt x="614" y="2036"/>
                    </a:lnTo>
                    <a:lnTo>
                      <a:pt x="621" y="2023"/>
                    </a:lnTo>
                    <a:lnTo>
                      <a:pt x="630" y="2010"/>
                    </a:lnTo>
                    <a:lnTo>
                      <a:pt x="640" y="2001"/>
                    </a:lnTo>
                    <a:lnTo>
                      <a:pt x="644" y="1997"/>
                    </a:lnTo>
                    <a:lnTo>
                      <a:pt x="649" y="1993"/>
                    </a:lnTo>
                    <a:lnTo>
                      <a:pt x="655" y="1990"/>
                    </a:lnTo>
                    <a:lnTo>
                      <a:pt x="660" y="1989"/>
                    </a:lnTo>
                    <a:lnTo>
                      <a:pt x="661" y="1988"/>
                    </a:lnTo>
                    <a:lnTo>
                      <a:pt x="676" y="1984"/>
                    </a:lnTo>
                    <a:lnTo>
                      <a:pt x="691" y="1982"/>
                    </a:lnTo>
                    <a:lnTo>
                      <a:pt x="703" y="1982"/>
                    </a:lnTo>
                    <a:lnTo>
                      <a:pt x="708" y="1984"/>
                    </a:lnTo>
                    <a:lnTo>
                      <a:pt x="725" y="1989"/>
                    </a:lnTo>
                    <a:lnTo>
                      <a:pt x="738" y="1998"/>
                    </a:lnTo>
                    <a:lnTo>
                      <a:pt x="750" y="2009"/>
                    </a:lnTo>
                    <a:lnTo>
                      <a:pt x="752" y="2011"/>
                    </a:lnTo>
                    <a:lnTo>
                      <a:pt x="763" y="2023"/>
                    </a:lnTo>
                    <a:lnTo>
                      <a:pt x="769" y="2037"/>
                    </a:lnTo>
                    <a:lnTo>
                      <a:pt x="772" y="2052"/>
                    </a:lnTo>
                    <a:lnTo>
                      <a:pt x="772" y="2053"/>
                    </a:lnTo>
                    <a:lnTo>
                      <a:pt x="774" y="2056"/>
                    </a:lnTo>
                    <a:lnTo>
                      <a:pt x="774" y="2069"/>
                    </a:lnTo>
                    <a:lnTo>
                      <a:pt x="772" y="2082"/>
                    </a:lnTo>
                    <a:lnTo>
                      <a:pt x="770" y="2094"/>
                    </a:lnTo>
                    <a:lnTo>
                      <a:pt x="766" y="2103"/>
                    </a:lnTo>
                    <a:lnTo>
                      <a:pt x="765" y="2103"/>
                    </a:lnTo>
                    <a:lnTo>
                      <a:pt x="762" y="2108"/>
                    </a:lnTo>
                    <a:lnTo>
                      <a:pt x="759" y="2115"/>
                    </a:lnTo>
                    <a:lnTo>
                      <a:pt x="755" y="2119"/>
                    </a:lnTo>
                    <a:lnTo>
                      <a:pt x="750" y="2123"/>
                    </a:lnTo>
                    <a:lnTo>
                      <a:pt x="748" y="2127"/>
                    </a:lnTo>
                    <a:lnTo>
                      <a:pt x="744" y="2130"/>
                    </a:lnTo>
                    <a:lnTo>
                      <a:pt x="724" y="2141"/>
                    </a:lnTo>
                    <a:lnTo>
                      <a:pt x="704" y="2146"/>
                    </a:lnTo>
                    <a:lnTo>
                      <a:pt x="702" y="2243"/>
                    </a:lnTo>
                    <a:lnTo>
                      <a:pt x="716" y="2247"/>
                    </a:lnTo>
                    <a:lnTo>
                      <a:pt x="732" y="2255"/>
                    </a:lnTo>
                    <a:lnTo>
                      <a:pt x="733" y="2255"/>
                    </a:lnTo>
                    <a:lnTo>
                      <a:pt x="733" y="2256"/>
                    </a:lnTo>
                    <a:lnTo>
                      <a:pt x="735" y="2256"/>
                    </a:lnTo>
                    <a:lnTo>
                      <a:pt x="736" y="2257"/>
                    </a:lnTo>
                    <a:lnTo>
                      <a:pt x="746" y="2267"/>
                    </a:lnTo>
                    <a:lnTo>
                      <a:pt x="755" y="2277"/>
                    </a:lnTo>
                    <a:lnTo>
                      <a:pt x="762" y="2289"/>
                    </a:lnTo>
                    <a:lnTo>
                      <a:pt x="767" y="2301"/>
                    </a:lnTo>
                    <a:lnTo>
                      <a:pt x="769" y="2311"/>
                    </a:lnTo>
                    <a:lnTo>
                      <a:pt x="769" y="2312"/>
                    </a:lnTo>
                    <a:lnTo>
                      <a:pt x="770" y="2312"/>
                    </a:lnTo>
                    <a:lnTo>
                      <a:pt x="770" y="2329"/>
                    </a:lnTo>
                    <a:lnTo>
                      <a:pt x="767" y="2347"/>
                    </a:lnTo>
                    <a:lnTo>
                      <a:pt x="762" y="2361"/>
                    </a:lnTo>
                    <a:lnTo>
                      <a:pt x="753" y="2375"/>
                    </a:lnTo>
                    <a:lnTo>
                      <a:pt x="742" y="2387"/>
                    </a:lnTo>
                    <a:lnTo>
                      <a:pt x="728" y="2396"/>
                    </a:lnTo>
                    <a:lnTo>
                      <a:pt x="725" y="2398"/>
                    </a:lnTo>
                    <a:lnTo>
                      <a:pt x="724" y="2399"/>
                    </a:lnTo>
                    <a:lnTo>
                      <a:pt x="721" y="2399"/>
                    </a:lnTo>
                    <a:lnTo>
                      <a:pt x="712" y="2404"/>
                    </a:lnTo>
                    <a:lnTo>
                      <a:pt x="700" y="2407"/>
                    </a:lnTo>
                    <a:lnTo>
                      <a:pt x="689" y="2408"/>
                    </a:lnTo>
                    <a:lnTo>
                      <a:pt x="685" y="2408"/>
                    </a:lnTo>
                    <a:lnTo>
                      <a:pt x="681" y="2407"/>
                    </a:lnTo>
                    <a:lnTo>
                      <a:pt x="636" y="2540"/>
                    </a:lnTo>
                    <a:lnTo>
                      <a:pt x="648" y="2551"/>
                    </a:lnTo>
                    <a:lnTo>
                      <a:pt x="657" y="2563"/>
                    </a:lnTo>
                    <a:lnTo>
                      <a:pt x="659" y="2565"/>
                    </a:lnTo>
                    <a:lnTo>
                      <a:pt x="659" y="2568"/>
                    </a:lnTo>
                    <a:lnTo>
                      <a:pt x="663" y="2577"/>
                    </a:lnTo>
                    <a:lnTo>
                      <a:pt x="665" y="2587"/>
                    </a:lnTo>
                    <a:lnTo>
                      <a:pt x="665" y="2604"/>
                    </a:lnTo>
                    <a:lnTo>
                      <a:pt x="664" y="2607"/>
                    </a:lnTo>
                    <a:lnTo>
                      <a:pt x="664" y="2608"/>
                    </a:lnTo>
                    <a:lnTo>
                      <a:pt x="748" y="2644"/>
                    </a:lnTo>
                    <a:lnTo>
                      <a:pt x="757" y="2627"/>
                    </a:lnTo>
                    <a:lnTo>
                      <a:pt x="766" y="2614"/>
                    </a:lnTo>
                    <a:lnTo>
                      <a:pt x="778" y="2602"/>
                    </a:lnTo>
                    <a:lnTo>
                      <a:pt x="791" y="2593"/>
                    </a:lnTo>
                    <a:lnTo>
                      <a:pt x="792" y="2591"/>
                    </a:lnTo>
                    <a:lnTo>
                      <a:pt x="809" y="2582"/>
                    </a:lnTo>
                    <a:lnTo>
                      <a:pt x="830" y="2576"/>
                    </a:lnTo>
                    <a:lnTo>
                      <a:pt x="850" y="2573"/>
                    </a:lnTo>
                    <a:lnTo>
                      <a:pt x="851" y="2573"/>
                    </a:lnTo>
                    <a:lnTo>
                      <a:pt x="854" y="2574"/>
                    </a:lnTo>
                    <a:lnTo>
                      <a:pt x="877" y="2577"/>
                    </a:lnTo>
                    <a:lnTo>
                      <a:pt x="897" y="2584"/>
                    </a:lnTo>
                    <a:lnTo>
                      <a:pt x="917" y="2595"/>
                    </a:lnTo>
                    <a:lnTo>
                      <a:pt x="920" y="2598"/>
                    </a:lnTo>
                    <a:lnTo>
                      <a:pt x="923" y="2602"/>
                    </a:lnTo>
                    <a:lnTo>
                      <a:pt x="934" y="2610"/>
                    </a:lnTo>
                    <a:lnTo>
                      <a:pt x="943" y="2620"/>
                    </a:lnTo>
                    <a:lnTo>
                      <a:pt x="952" y="2635"/>
                    </a:lnTo>
                    <a:lnTo>
                      <a:pt x="957" y="2649"/>
                    </a:lnTo>
                    <a:lnTo>
                      <a:pt x="960" y="2654"/>
                    </a:lnTo>
                    <a:lnTo>
                      <a:pt x="960" y="2657"/>
                    </a:lnTo>
                    <a:lnTo>
                      <a:pt x="962" y="2667"/>
                    </a:lnTo>
                    <a:lnTo>
                      <a:pt x="1026" y="2656"/>
                    </a:lnTo>
                    <a:lnTo>
                      <a:pt x="1026" y="2632"/>
                    </a:lnTo>
                    <a:lnTo>
                      <a:pt x="1029" y="2610"/>
                    </a:lnTo>
                    <a:lnTo>
                      <a:pt x="1036" y="2589"/>
                    </a:lnTo>
                    <a:lnTo>
                      <a:pt x="1045" y="2570"/>
                    </a:lnTo>
                    <a:lnTo>
                      <a:pt x="1063" y="2546"/>
                    </a:lnTo>
                    <a:lnTo>
                      <a:pt x="1084" y="2526"/>
                    </a:lnTo>
                    <a:lnTo>
                      <a:pt x="1110" y="2510"/>
                    </a:lnTo>
                    <a:lnTo>
                      <a:pt x="1118" y="2508"/>
                    </a:lnTo>
                    <a:lnTo>
                      <a:pt x="1121" y="2508"/>
                    </a:lnTo>
                    <a:lnTo>
                      <a:pt x="1129" y="2504"/>
                    </a:lnTo>
                    <a:lnTo>
                      <a:pt x="1121" y="2377"/>
                    </a:lnTo>
                    <a:lnTo>
                      <a:pt x="1119" y="2377"/>
                    </a:lnTo>
                    <a:lnTo>
                      <a:pt x="1102" y="2373"/>
                    </a:lnTo>
                    <a:lnTo>
                      <a:pt x="1087" y="2365"/>
                    </a:lnTo>
                    <a:lnTo>
                      <a:pt x="1074" y="2352"/>
                    </a:lnTo>
                    <a:lnTo>
                      <a:pt x="1074" y="2350"/>
                    </a:lnTo>
                    <a:lnTo>
                      <a:pt x="1068" y="2343"/>
                    </a:lnTo>
                    <a:lnTo>
                      <a:pt x="1066" y="2335"/>
                    </a:lnTo>
                    <a:lnTo>
                      <a:pt x="1063" y="2328"/>
                    </a:lnTo>
                    <a:lnTo>
                      <a:pt x="1062" y="2314"/>
                    </a:lnTo>
                    <a:lnTo>
                      <a:pt x="1063" y="2301"/>
                    </a:lnTo>
                    <a:lnTo>
                      <a:pt x="1068" y="2285"/>
                    </a:lnTo>
                    <a:lnTo>
                      <a:pt x="1079" y="2271"/>
                    </a:lnTo>
                    <a:lnTo>
                      <a:pt x="1093" y="2259"/>
                    </a:lnTo>
                    <a:lnTo>
                      <a:pt x="1095" y="2259"/>
                    </a:lnTo>
                    <a:lnTo>
                      <a:pt x="1104" y="2255"/>
                    </a:lnTo>
                    <a:lnTo>
                      <a:pt x="1114" y="2252"/>
                    </a:lnTo>
                    <a:lnTo>
                      <a:pt x="1125" y="2251"/>
                    </a:lnTo>
                    <a:lnTo>
                      <a:pt x="1133" y="2251"/>
                    </a:lnTo>
                    <a:lnTo>
                      <a:pt x="1138" y="2252"/>
                    </a:lnTo>
                    <a:lnTo>
                      <a:pt x="1143" y="2255"/>
                    </a:lnTo>
                    <a:lnTo>
                      <a:pt x="1146" y="2255"/>
                    </a:lnTo>
                    <a:lnTo>
                      <a:pt x="1156" y="2260"/>
                    </a:lnTo>
                    <a:lnTo>
                      <a:pt x="1167" y="2268"/>
                    </a:lnTo>
                    <a:lnTo>
                      <a:pt x="1262" y="2204"/>
                    </a:lnTo>
                    <a:lnTo>
                      <a:pt x="1257" y="2189"/>
                    </a:lnTo>
                    <a:lnTo>
                      <a:pt x="1257" y="2175"/>
                    </a:lnTo>
                    <a:lnTo>
                      <a:pt x="1260" y="2153"/>
                    </a:lnTo>
                    <a:lnTo>
                      <a:pt x="1269" y="2130"/>
                    </a:lnTo>
                    <a:lnTo>
                      <a:pt x="1283" y="2112"/>
                    </a:lnTo>
                    <a:lnTo>
                      <a:pt x="1284" y="2111"/>
                    </a:lnTo>
                    <a:lnTo>
                      <a:pt x="1287" y="2109"/>
                    </a:lnTo>
                    <a:lnTo>
                      <a:pt x="1298" y="2102"/>
                    </a:lnTo>
                    <a:lnTo>
                      <a:pt x="1312" y="2096"/>
                    </a:lnTo>
                    <a:lnTo>
                      <a:pt x="1325" y="2092"/>
                    </a:lnTo>
                    <a:lnTo>
                      <a:pt x="1330" y="2091"/>
                    </a:lnTo>
                    <a:lnTo>
                      <a:pt x="1345" y="2091"/>
                    </a:lnTo>
                    <a:lnTo>
                      <a:pt x="1347" y="2092"/>
                    </a:lnTo>
                    <a:lnTo>
                      <a:pt x="1350" y="2092"/>
                    </a:lnTo>
                    <a:lnTo>
                      <a:pt x="1364" y="2096"/>
                    </a:lnTo>
                    <a:lnTo>
                      <a:pt x="1380" y="2103"/>
                    </a:lnTo>
                    <a:lnTo>
                      <a:pt x="1393" y="2112"/>
                    </a:lnTo>
                    <a:lnTo>
                      <a:pt x="1405" y="2125"/>
                    </a:lnTo>
                    <a:lnTo>
                      <a:pt x="1413" y="2138"/>
                    </a:lnTo>
                    <a:lnTo>
                      <a:pt x="1418" y="2154"/>
                    </a:lnTo>
                    <a:lnTo>
                      <a:pt x="1419" y="2157"/>
                    </a:lnTo>
                    <a:lnTo>
                      <a:pt x="1419" y="2161"/>
                    </a:lnTo>
                    <a:lnTo>
                      <a:pt x="1422" y="2174"/>
                    </a:lnTo>
                    <a:lnTo>
                      <a:pt x="1421" y="2188"/>
                    </a:lnTo>
                    <a:lnTo>
                      <a:pt x="1415" y="2202"/>
                    </a:lnTo>
                    <a:lnTo>
                      <a:pt x="1414" y="2206"/>
                    </a:lnTo>
                    <a:lnTo>
                      <a:pt x="1414" y="2210"/>
                    </a:lnTo>
                    <a:lnTo>
                      <a:pt x="1409" y="2219"/>
                    </a:lnTo>
                    <a:lnTo>
                      <a:pt x="1401" y="2230"/>
                    </a:lnTo>
                    <a:lnTo>
                      <a:pt x="1392" y="2239"/>
                    </a:lnTo>
                    <a:lnTo>
                      <a:pt x="1372" y="2252"/>
                    </a:lnTo>
                    <a:lnTo>
                      <a:pt x="1362" y="2255"/>
                    </a:lnTo>
                    <a:lnTo>
                      <a:pt x="1359" y="2256"/>
                    </a:lnTo>
                    <a:lnTo>
                      <a:pt x="1358" y="2256"/>
                    </a:lnTo>
                    <a:lnTo>
                      <a:pt x="1355" y="2257"/>
                    </a:lnTo>
                    <a:lnTo>
                      <a:pt x="1351" y="2257"/>
                    </a:lnTo>
                    <a:lnTo>
                      <a:pt x="1345" y="2259"/>
                    </a:lnTo>
                    <a:lnTo>
                      <a:pt x="1339" y="2259"/>
                    </a:lnTo>
                    <a:lnTo>
                      <a:pt x="1320" y="2256"/>
                    </a:lnTo>
                    <a:lnTo>
                      <a:pt x="1301" y="2250"/>
                    </a:lnTo>
                    <a:lnTo>
                      <a:pt x="1286" y="2238"/>
                    </a:lnTo>
                    <a:lnTo>
                      <a:pt x="1284" y="2238"/>
                    </a:lnTo>
                    <a:lnTo>
                      <a:pt x="1284" y="2237"/>
                    </a:lnTo>
                    <a:lnTo>
                      <a:pt x="1280" y="2234"/>
                    </a:lnTo>
                    <a:lnTo>
                      <a:pt x="1277" y="2229"/>
                    </a:lnTo>
                    <a:lnTo>
                      <a:pt x="1182" y="2294"/>
                    </a:lnTo>
                    <a:lnTo>
                      <a:pt x="1185" y="2305"/>
                    </a:lnTo>
                    <a:lnTo>
                      <a:pt x="1185" y="2314"/>
                    </a:lnTo>
                    <a:lnTo>
                      <a:pt x="1184" y="2316"/>
                    </a:lnTo>
                    <a:lnTo>
                      <a:pt x="1184" y="2326"/>
                    </a:lnTo>
                    <a:lnTo>
                      <a:pt x="1181" y="2337"/>
                    </a:lnTo>
                    <a:lnTo>
                      <a:pt x="1176" y="2347"/>
                    </a:lnTo>
                    <a:lnTo>
                      <a:pt x="1174" y="2348"/>
                    </a:lnTo>
                    <a:lnTo>
                      <a:pt x="1173" y="2350"/>
                    </a:lnTo>
                    <a:lnTo>
                      <a:pt x="1173" y="2352"/>
                    </a:lnTo>
                    <a:lnTo>
                      <a:pt x="1167" y="2358"/>
                    </a:lnTo>
                    <a:lnTo>
                      <a:pt x="1159" y="2365"/>
                    </a:lnTo>
                    <a:lnTo>
                      <a:pt x="1151" y="2370"/>
                    </a:lnTo>
                    <a:lnTo>
                      <a:pt x="1159" y="2496"/>
                    </a:lnTo>
                    <a:lnTo>
                      <a:pt x="1185" y="2496"/>
                    </a:lnTo>
                    <a:lnTo>
                      <a:pt x="1197" y="2498"/>
                    </a:lnTo>
                    <a:lnTo>
                      <a:pt x="1206" y="2498"/>
                    </a:lnTo>
                    <a:lnTo>
                      <a:pt x="1210" y="2500"/>
                    </a:lnTo>
                    <a:lnTo>
                      <a:pt x="1223" y="2504"/>
                    </a:lnTo>
                    <a:lnTo>
                      <a:pt x="1239" y="2510"/>
                    </a:lnTo>
                    <a:lnTo>
                      <a:pt x="1256" y="2519"/>
                    </a:lnTo>
                    <a:lnTo>
                      <a:pt x="1270" y="2529"/>
                    </a:lnTo>
                    <a:lnTo>
                      <a:pt x="1280" y="2539"/>
                    </a:lnTo>
                    <a:lnTo>
                      <a:pt x="1280" y="2540"/>
                    </a:lnTo>
                    <a:lnTo>
                      <a:pt x="1292" y="2551"/>
                    </a:lnTo>
                    <a:lnTo>
                      <a:pt x="1300" y="2564"/>
                    </a:lnTo>
                    <a:lnTo>
                      <a:pt x="1305" y="2577"/>
                    </a:lnTo>
                    <a:lnTo>
                      <a:pt x="1309" y="2581"/>
                    </a:lnTo>
                    <a:lnTo>
                      <a:pt x="1315" y="2594"/>
                    </a:lnTo>
                    <a:lnTo>
                      <a:pt x="1322" y="2625"/>
                    </a:lnTo>
                    <a:lnTo>
                      <a:pt x="1322" y="2656"/>
                    </a:lnTo>
                    <a:lnTo>
                      <a:pt x="1317" y="2684"/>
                    </a:lnTo>
                    <a:lnTo>
                      <a:pt x="1423" y="2728"/>
                    </a:lnTo>
                    <a:lnTo>
                      <a:pt x="1423" y="2760"/>
                    </a:lnTo>
                    <a:lnTo>
                      <a:pt x="1307" y="2713"/>
                    </a:lnTo>
                    <a:lnTo>
                      <a:pt x="1305" y="2716"/>
                    </a:lnTo>
                    <a:lnTo>
                      <a:pt x="1304" y="2717"/>
                    </a:lnTo>
                    <a:lnTo>
                      <a:pt x="1304" y="2718"/>
                    </a:lnTo>
                    <a:lnTo>
                      <a:pt x="1303" y="2720"/>
                    </a:lnTo>
                    <a:lnTo>
                      <a:pt x="1290" y="2737"/>
                    </a:lnTo>
                    <a:lnTo>
                      <a:pt x="1275" y="2752"/>
                    </a:lnTo>
                    <a:lnTo>
                      <a:pt x="1262" y="2764"/>
                    </a:lnTo>
                    <a:lnTo>
                      <a:pt x="1258" y="2767"/>
                    </a:lnTo>
                    <a:lnTo>
                      <a:pt x="1256" y="2768"/>
                    </a:lnTo>
                    <a:lnTo>
                      <a:pt x="1267" y="2794"/>
                    </a:lnTo>
                    <a:lnTo>
                      <a:pt x="1270" y="2794"/>
                    </a:lnTo>
                    <a:lnTo>
                      <a:pt x="1274" y="2793"/>
                    </a:lnTo>
                    <a:lnTo>
                      <a:pt x="1284" y="2793"/>
                    </a:lnTo>
                    <a:lnTo>
                      <a:pt x="1305" y="2798"/>
                    </a:lnTo>
                    <a:lnTo>
                      <a:pt x="1236" y="2798"/>
                    </a:lnTo>
                    <a:lnTo>
                      <a:pt x="1229" y="2783"/>
                    </a:lnTo>
                    <a:lnTo>
                      <a:pt x="1216" y="2787"/>
                    </a:lnTo>
                    <a:lnTo>
                      <a:pt x="1205" y="2789"/>
                    </a:lnTo>
                    <a:lnTo>
                      <a:pt x="1188" y="2792"/>
                    </a:lnTo>
                    <a:lnTo>
                      <a:pt x="1164" y="2792"/>
                    </a:lnTo>
                    <a:lnTo>
                      <a:pt x="1136" y="2788"/>
                    </a:lnTo>
                    <a:lnTo>
                      <a:pt x="1110" y="2779"/>
                    </a:lnTo>
                    <a:lnTo>
                      <a:pt x="1085" y="2764"/>
                    </a:lnTo>
                    <a:lnTo>
                      <a:pt x="1083" y="2762"/>
                    </a:lnTo>
                    <a:lnTo>
                      <a:pt x="1081" y="2762"/>
                    </a:lnTo>
                    <a:lnTo>
                      <a:pt x="1067" y="2749"/>
                    </a:lnTo>
                    <a:lnTo>
                      <a:pt x="1054" y="2733"/>
                    </a:lnTo>
                    <a:lnTo>
                      <a:pt x="1044" y="2714"/>
                    </a:lnTo>
                    <a:lnTo>
                      <a:pt x="1036" y="2697"/>
                    </a:lnTo>
                    <a:lnTo>
                      <a:pt x="1033" y="2692"/>
                    </a:lnTo>
                    <a:lnTo>
                      <a:pt x="1032" y="2686"/>
                    </a:lnTo>
                    <a:lnTo>
                      <a:pt x="964" y="2697"/>
                    </a:lnTo>
                    <a:lnTo>
                      <a:pt x="962" y="2709"/>
                    </a:lnTo>
                    <a:lnTo>
                      <a:pt x="960" y="2718"/>
                    </a:lnTo>
                    <a:lnTo>
                      <a:pt x="960" y="2720"/>
                    </a:lnTo>
                    <a:lnTo>
                      <a:pt x="953" y="2737"/>
                    </a:lnTo>
                    <a:lnTo>
                      <a:pt x="944" y="2750"/>
                    </a:lnTo>
                    <a:lnTo>
                      <a:pt x="943" y="2752"/>
                    </a:lnTo>
                    <a:lnTo>
                      <a:pt x="940" y="2756"/>
                    </a:lnTo>
                    <a:lnTo>
                      <a:pt x="936" y="2762"/>
                    </a:lnTo>
                    <a:lnTo>
                      <a:pt x="920" y="2776"/>
                    </a:lnTo>
                    <a:lnTo>
                      <a:pt x="902" y="2788"/>
                    </a:lnTo>
                    <a:lnTo>
                      <a:pt x="882" y="2794"/>
                    </a:lnTo>
                    <a:lnTo>
                      <a:pt x="862" y="2798"/>
                    </a:lnTo>
                    <a:lnTo>
                      <a:pt x="842" y="2798"/>
                    </a:lnTo>
                    <a:lnTo>
                      <a:pt x="821" y="2794"/>
                    </a:lnTo>
                    <a:lnTo>
                      <a:pt x="804" y="2788"/>
                    </a:lnTo>
                    <a:lnTo>
                      <a:pt x="791" y="2780"/>
                    </a:lnTo>
                    <a:lnTo>
                      <a:pt x="778" y="2771"/>
                    </a:lnTo>
                    <a:lnTo>
                      <a:pt x="767" y="2760"/>
                    </a:lnTo>
                    <a:lnTo>
                      <a:pt x="757" y="2746"/>
                    </a:lnTo>
                    <a:lnTo>
                      <a:pt x="750" y="2734"/>
                    </a:lnTo>
                    <a:lnTo>
                      <a:pt x="744" y="2713"/>
                    </a:lnTo>
                    <a:lnTo>
                      <a:pt x="740" y="2694"/>
                    </a:lnTo>
                    <a:lnTo>
                      <a:pt x="740" y="2673"/>
                    </a:lnTo>
                    <a:lnTo>
                      <a:pt x="651" y="2635"/>
                    </a:lnTo>
                    <a:lnTo>
                      <a:pt x="651" y="2636"/>
                    </a:lnTo>
                    <a:lnTo>
                      <a:pt x="649" y="2636"/>
                    </a:lnTo>
                    <a:lnTo>
                      <a:pt x="645" y="2641"/>
                    </a:lnTo>
                    <a:lnTo>
                      <a:pt x="635" y="2646"/>
                    </a:lnTo>
                    <a:lnTo>
                      <a:pt x="634" y="2649"/>
                    </a:lnTo>
                    <a:lnTo>
                      <a:pt x="628" y="2652"/>
                    </a:lnTo>
                    <a:lnTo>
                      <a:pt x="605" y="2656"/>
                    </a:lnTo>
                    <a:lnTo>
                      <a:pt x="590" y="2654"/>
                    </a:lnTo>
                    <a:lnTo>
                      <a:pt x="577" y="2650"/>
                    </a:lnTo>
                    <a:lnTo>
                      <a:pt x="577" y="2649"/>
                    </a:lnTo>
                    <a:lnTo>
                      <a:pt x="573" y="2648"/>
                    </a:lnTo>
                    <a:lnTo>
                      <a:pt x="571" y="2646"/>
                    </a:lnTo>
                    <a:lnTo>
                      <a:pt x="499" y="2713"/>
                    </a:lnTo>
                    <a:lnTo>
                      <a:pt x="508" y="2737"/>
                    </a:lnTo>
                    <a:lnTo>
                      <a:pt x="512" y="2759"/>
                    </a:lnTo>
                    <a:lnTo>
                      <a:pt x="512" y="2787"/>
                    </a:lnTo>
                    <a:lnTo>
                      <a:pt x="509" y="2792"/>
                    </a:lnTo>
                    <a:lnTo>
                      <a:pt x="509" y="2798"/>
                    </a:lnTo>
                    <a:lnTo>
                      <a:pt x="280" y="2798"/>
                    </a:lnTo>
                    <a:lnTo>
                      <a:pt x="278" y="2783"/>
                    </a:lnTo>
                    <a:lnTo>
                      <a:pt x="278" y="2766"/>
                    </a:lnTo>
                    <a:lnTo>
                      <a:pt x="279" y="2750"/>
                    </a:lnTo>
                    <a:lnTo>
                      <a:pt x="284" y="2733"/>
                    </a:lnTo>
                    <a:lnTo>
                      <a:pt x="291" y="2717"/>
                    </a:lnTo>
                    <a:lnTo>
                      <a:pt x="299" y="2704"/>
                    </a:lnTo>
                    <a:lnTo>
                      <a:pt x="313" y="2686"/>
                    </a:lnTo>
                    <a:lnTo>
                      <a:pt x="331" y="2671"/>
                    </a:lnTo>
                    <a:lnTo>
                      <a:pt x="351" y="2661"/>
                    </a:lnTo>
                    <a:lnTo>
                      <a:pt x="352" y="2659"/>
                    </a:lnTo>
                    <a:lnTo>
                      <a:pt x="355" y="2659"/>
                    </a:lnTo>
                    <a:lnTo>
                      <a:pt x="356" y="2658"/>
                    </a:lnTo>
                    <a:lnTo>
                      <a:pt x="376" y="2654"/>
                    </a:lnTo>
                    <a:lnTo>
                      <a:pt x="395" y="2653"/>
                    </a:lnTo>
                    <a:lnTo>
                      <a:pt x="416" y="2654"/>
                    </a:lnTo>
                    <a:lnTo>
                      <a:pt x="433" y="2658"/>
                    </a:lnTo>
                    <a:lnTo>
                      <a:pt x="448" y="2665"/>
                    </a:lnTo>
                    <a:lnTo>
                      <a:pt x="448" y="2666"/>
                    </a:lnTo>
                    <a:lnTo>
                      <a:pt x="450" y="2666"/>
                    </a:lnTo>
                    <a:lnTo>
                      <a:pt x="466" y="2675"/>
                    </a:lnTo>
                    <a:lnTo>
                      <a:pt x="481" y="2688"/>
                    </a:lnTo>
                    <a:lnTo>
                      <a:pt x="550" y="2624"/>
                    </a:lnTo>
                    <a:lnTo>
                      <a:pt x="547" y="2620"/>
                    </a:lnTo>
                    <a:lnTo>
                      <a:pt x="543" y="2604"/>
                    </a:lnTo>
                    <a:lnTo>
                      <a:pt x="542" y="2598"/>
                    </a:lnTo>
                    <a:lnTo>
                      <a:pt x="542" y="2593"/>
                    </a:lnTo>
                    <a:lnTo>
                      <a:pt x="545" y="2576"/>
                    </a:lnTo>
                    <a:lnTo>
                      <a:pt x="551" y="2559"/>
                    </a:lnTo>
                    <a:lnTo>
                      <a:pt x="553" y="2559"/>
                    </a:lnTo>
                    <a:lnTo>
                      <a:pt x="553" y="2557"/>
                    </a:lnTo>
                    <a:lnTo>
                      <a:pt x="554" y="2556"/>
                    </a:lnTo>
                    <a:lnTo>
                      <a:pt x="564" y="2544"/>
                    </a:lnTo>
                    <a:lnTo>
                      <a:pt x="577" y="2536"/>
                    </a:lnTo>
                    <a:lnTo>
                      <a:pt x="583" y="2534"/>
                    </a:lnTo>
                    <a:lnTo>
                      <a:pt x="589" y="2532"/>
                    </a:lnTo>
                    <a:lnTo>
                      <a:pt x="596" y="2532"/>
                    </a:lnTo>
                    <a:lnTo>
                      <a:pt x="596" y="2531"/>
                    </a:lnTo>
                    <a:lnTo>
                      <a:pt x="608" y="2531"/>
                    </a:lnTo>
                    <a:lnTo>
                      <a:pt x="651" y="2400"/>
                    </a:lnTo>
                    <a:lnTo>
                      <a:pt x="645" y="2398"/>
                    </a:lnTo>
                    <a:lnTo>
                      <a:pt x="639" y="2395"/>
                    </a:lnTo>
                    <a:lnTo>
                      <a:pt x="635" y="2391"/>
                    </a:lnTo>
                    <a:lnTo>
                      <a:pt x="631" y="2388"/>
                    </a:lnTo>
                    <a:lnTo>
                      <a:pt x="630" y="2387"/>
                    </a:lnTo>
                    <a:lnTo>
                      <a:pt x="625" y="2383"/>
                    </a:lnTo>
                    <a:lnTo>
                      <a:pt x="621" y="2379"/>
                    </a:lnTo>
                    <a:lnTo>
                      <a:pt x="618" y="2373"/>
                    </a:lnTo>
                    <a:lnTo>
                      <a:pt x="615" y="2367"/>
                    </a:lnTo>
                    <a:lnTo>
                      <a:pt x="613" y="2366"/>
                    </a:lnTo>
                    <a:lnTo>
                      <a:pt x="611" y="2364"/>
                    </a:lnTo>
                    <a:lnTo>
                      <a:pt x="609" y="2360"/>
                    </a:lnTo>
                    <a:lnTo>
                      <a:pt x="602" y="2336"/>
                    </a:lnTo>
                    <a:lnTo>
                      <a:pt x="604" y="2312"/>
                    </a:lnTo>
                    <a:lnTo>
                      <a:pt x="610" y="2290"/>
                    </a:lnTo>
                    <a:lnTo>
                      <a:pt x="611" y="2289"/>
                    </a:lnTo>
                    <a:lnTo>
                      <a:pt x="617" y="2278"/>
                    </a:lnTo>
                    <a:lnTo>
                      <a:pt x="625" y="2269"/>
                    </a:lnTo>
                    <a:lnTo>
                      <a:pt x="632" y="2263"/>
                    </a:lnTo>
                    <a:lnTo>
                      <a:pt x="647" y="2252"/>
                    </a:lnTo>
                    <a:lnTo>
                      <a:pt x="664" y="2246"/>
                    </a:lnTo>
                    <a:lnTo>
                      <a:pt x="668" y="2244"/>
                    </a:lnTo>
                    <a:lnTo>
                      <a:pt x="672" y="2244"/>
                    </a:lnTo>
                    <a:lnTo>
                      <a:pt x="674" y="2146"/>
                    </a:lnTo>
                    <a:lnTo>
                      <a:pt x="659" y="2140"/>
                    </a:lnTo>
                    <a:lnTo>
                      <a:pt x="644" y="2132"/>
                    </a:lnTo>
                    <a:lnTo>
                      <a:pt x="636" y="2124"/>
                    </a:lnTo>
                    <a:lnTo>
                      <a:pt x="627" y="2116"/>
                    </a:lnTo>
                    <a:lnTo>
                      <a:pt x="622" y="2106"/>
                    </a:lnTo>
                    <a:lnTo>
                      <a:pt x="617" y="2096"/>
                    </a:lnTo>
                    <a:lnTo>
                      <a:pt x="613" y="2087"/>
                    </a:lnTo>
                    <a:lnTo>
                      <a:pt x="477" y="2099"/>
                    </a:lnTo>
                    <a:lnTo>
                      <a:pt x="475" y="2106"/>
                    </a:lnTo>
                    <a:lnTo>
                      <a:pt x="474" y="2111"/>
                    </a:lnTo>
                    <a:lnTo>
                      <a:pt x="473" y="2113"/>
                    </a:lnTo>
                    <a:lnTo>
                      <a:pt x="473" y="2115"/>
                    </a:lnTo>
                    <a:lnTo>
                      <a:pt x="469" y="2123"/>
                    </a:lnTo>
                    <a:lnTo>
                      <a:pt x="463" y="2132"/>
                    </a:lnTo>
                    <a:lnTo>
                      <a:pt x="454" y="2138"/>
                    </a:lnTo>
                    <a:lnTo>
                      <a:pt x="450" y="2142"/>
                    </a:lnTo>
                    <a:lnTo>
                      <a:pt x="441" y="2146"/>
                    </a:lnTo>
                    <a:lnTo>
                      <a:pt x="429" y="2150"/>
                    </a:lnTo>
                    <a:lnTo>
                      <a:pt x="419" y="2314"/>
                    </a:lnTo>
                    <a:lnTo>
                      <a:pt x="427" y="2318"/>
                    </a:lnTo>
                    <a:lnTo>
                      <a:pt x="433" y="2322"/>
                    </a:lnTo>
                    <a:lnTo>
                      <a:pt x="445" y="2333"/>
                    </a:lnTo>
                    <a:lnTo>
                      <a:pt x="453" y="2349"/>
                    </a:lnTo>
                    <a:lnTo>
                      <a:pt x="454" y="2350"/>
                    </a:lnTo>
                    <a:lnTo>
                      <a:pt x="454" y="2354"/>
                    </a:lnTo>
                    <a:lnTo>
                      <a:pt x="457" y="2364"/>
                    </a:lnTo>
                    <a:lnTo>
                      <a:pt x="457" y="2374"/>
                    </a:lnTo>
                    <a:lnTo>
                      <a:pt x="454" y="2384"/>
                    </a:lnTo>
                    <a:lnTo>
                      <a:pt x="454" y="2387"/>
                    </a:lnTo>
                    <a:lnTo>
                      <a:pt x="453" y="2388"/>
                    </a:lnTo>
                    <a:lnTo>
                      <a:pt x="449" y="2398"/>
                    </a:lnTo>
                    <a:lnTo>
                      <a:pt x="443" y="2408"/>
                    </a:lnTo>
                    <a:lnTo>
                      <a:pt x="436" y="2415"/>
                    </a:lnTo>
                    <a:lnTo>
                      <a:pt x="435" y="2415"/>
                    </a:lnTo>
                    <a:lnTo>
                      <a:pt x="431" y="2419"/>
                    </a:lnTo>
                    <a:lnTo>
                      <a:pt x="427" y="2421"/>
                    </a:lnTo>
                    <a:lnTo>
                      <a:pt x="424" y="2422"/>
                    </a:lnTo>
                    <a:lnTo>
                      <a:pt x="420" y="2424"/>
                    </a:lnTo>
                    <a:lnTo>
                      <a:pt x="419" y="2424"/>
                    </a:lnTo>
                    <a:lnTo>
                      <a:pt x="414" y="2426"/>
                    </a:lnTo>
                    <a:lnTo>
                      <a:pt x="409" y="2426"/>
                    </a:lnTo>
                    <a:lnTo>
                      <a:pt x="403" y="2428"/>
                    </a:lnTo>
                    <a:lnTo>
                      <a:pt x="399" y="2428"/>
                    </a:lnTo>
                    <a:lnTo>
                      <a:pt x="382" y="2425"/>
                    </a:lnTo>
                    <a:lnTo>
                      <a:pt x="365" y="2417"/>
                    </a:lnTo>
                    <a:lnTo>
                      <a:pt x="365" y="2416"/>
                    </a:lnTo>
                    <a:lnTo>
                      <a:pt x="361" y="2413"/>
                    </a:lnTo>
                    <a:lnTo>
                      <a:pt x="357" y="2409"/>
                    </a:lnTo>
                    <a:lnTo>
                      <a:pt x="350" y="2398"/>
                    </a:lnTo>
                    <a:lnTo>
                      <a:pt x="344" y="2387"/>
                    </a:lnTo>
                    <a:lnTo>
                      <a:pt x="342" y="2374"/>
                    </a:lnTo>
                    <a:lnTo>
                      <a:pt x="342" y="2366"/>
                    </a:lnTo>
                    <a:lnTo>
                      <a:pt x="343" y="2358"/>
                    </a:lnTo>
                    <a:lnTo>
                      <a:pt x="347" y="2343"/>
                    </a:lnTo>
                    <a:lnTo>
                      <a:pt x="356" y="2329"/>
                    </a:lnTo>
                    <a:lnTo>
                      <a:pt x="359" y="2327"/>
                    </a:lnTo>
                    <a:lnTo>
                      <a:pt x="371" y="2318"/>
                    </a:lnTo>
                    <a:lnTo>
                      <a:pt x="384" y="2312"/>
                    </a:lnTo>
                    <a:lnTo>
                      <a:pt x="386" y="2312"/>
                    </a:lnTo>
                    <a:lnTo>
                      <a:pt x="388" y="2311"/>
                    </a:lnTo>
                    <a:lnTo>
                      <a:pt x="389" y="2311"/>
                    </a:lnTo>
                    <a:lnTo>
                      <a:pt x="401" y="2149"/>
                    </a:lnTo>
                    <a:lnTo>
                      <a:pt x="398" y="2147"/>
                    </a:lnTo>
                    <a:lnTo>
                      <a:pt x="397" y="2147"/>
                    </a:lnTo>
                    <a:lnTo>
                      <a:pt x="382" y="2138"/>
                    </a:lnTo>
                    <a:lnTo>
                      <a:pt x="371" y="2127"/>
                    </a:lnTo>
                    <a:lnTo>
                      <a:pt x="364" y="2111"/>
                    </a:lnTo>
                    <a:lnTo>
                      <a:pt x="361" y="2098"/>
                    </a:lnTo>
                    <a:lnTo>
                      <a:pt x="363" y="2086"/>
                    </a:lnTo>
                    <a:lnTo>
                      <a:pt x="364" y="2078"/>
                    </a:lnTo>
                    <a:lnTo>
                      <a:pt x="367" y="2070"/>
                    </a:lnTo>
                    <a:lnTo>
                      <a:pt x="371" y="2064"/>
                    </a:lnTo>
                    <a:lnTo>
                      <a:pt x="373" y="2058"/>
                    </a:lnTo>
                    <a:lnTo>
                      <a:pt x="381" y="2051"/>
                    </a:lnTo>
                    <a:lnTo>
                      <a:pt x="388" y="2045"/>
                    </a:lnTo>
                    <a:lnTo>
                      <a:pt x="394" y="2041"/>
                    </a:lnTo>
                    <a:lnTo>
                      <a:pt x="363" y="1955"/>
                    </a:lnTo>
                    <a:lnTo>
                      <a:pt x="360" y="1956"/>
                    </a:lnTo>
                    <a:lnTo>
                      <a:pt x="346" y="1956"/>
                    </a:lnTo>
                    <a:lnTo>
                      <a:pt x="334" y="1955"/>
                    </a:lnTo>
                    <a:lnTo>
                      <a:pt x="322" y="1950"/>
                    </a:lnTo>
                    <a:lnTo>
                      <a:pt x="317" y="1947"/>
                    </a:lnTo>
                    <a:lnTo>
                      <a:pt x="312" y="1943"/>
                    </a:lnTo>
                    <a:lnTo>
                      <a:pt x="304" y="1937"/>
                    </a:lnTo>
                    <a:lnTo>
                      <a:pt x="299" y="1930"/>
                    </a:lnTo>
                    <a:lnTo>
                      <a:pt x="296" y="1924"/>
                    </a:lnTo>
                    <a:lnTo>
                      <a:pt x="293" y="1920"/>
                    </a:lnTo>
                    <a:lnTo>
                      <a:pt x="292" y="1917"/>
                    </a:lnTo>
                    <a:lnTo>
                      <a:pt x="217" y="1925"/>
                    </a:lnTo>
                    <a:lnTo>
                      <a:pt x="217" y="1939"/>
                    </a:lnTo>
                    <a:lnTo>
                      <a:pt x="213" y="1955"/>
                    </a:lnTo>
                    <a:lnTo>
                      <a:pt x="208" y="1968"/>
                    </a:lnTo>
                    <a:lnTo>
                      <a:pt x="207" y="1971"/>
                    </a:lnTo>
                    <a:lnTo>
                      <a:pt x="207" y="1972"/>
                    </a:lnTo>
                    <a:lnTo>
                      <a:pt x="204" y="1977"/>
                    </a:lnTo>
                    <a:lnTo>
                      <a:pt x="198" y="1988"/>
                    </a:lnTo>
                    <a:lnTo>
                      <a:pt x="187" y="2001"/>
                    </a:lnTo>
                    <a:lnTo>
                      <a:pt x="175" y="2013"/>
                    </a:lnTo>
                    <a:lnTo>
                      <a:pt x="164" y="2019"/>
                    </a:lnTo>
                    <a:lnTo>
                      <a:pt x="148" y="2028"/>
                    </a:lnTo>
                    <a:lnTo>
                      <a:pt x="134" y="2031"/>
                    </a:lnTo>
                    <a:lnTo>
                      <a:pt x="132" y="2031"/>
                    </a:lnTo>
                    <a:lnTo>
                      <a:pt x="132" y="2062"/>
                    </a:lnTo>
                    <a:lnTo>
                      <a:pt x="135" y="2064"/>
                    </a:lnTo>
                    <a:lnTo>
                      <a:pt x="136" y="2064"/>
                    </a:lnTo>
                    <a:lnTo>
                      <a:pt x="139" y="2065"/>
                    </a:lnTo>
                    <a:lnTo>
                      <a:pt x="153" y="2072"/>
                    </a:lnTo>
                    <a:lnTo>
                      <a:pt x="166" y="2083"/>
                    </a:lnTo>
                    <a:lnTo>
                      <a:pt x="166" y="2085"/>
                    </a:lnTo>
                    <a:lnTo>
                      <a:pt x="168" y="2086"/>
                    </a:lnTo>
                    <a:lnTo>
                      <a:pt x="174" y="2100"/>
                    </a:lnTo>
                    <a:lnTo>
                      <a:pt x="178" y="2115"/>
                    </a:lnTo>
                    <a:lnTo>
                      <a:pt x="178" y="2127"/>
                    </a:lnTo>
                    <a:lnTo>
                      <a:pt x="177" y="2130"/>
                    </a:lnTo>
                    <a:lnTo>
                      <a:pt x="177" y="2133"/>
                    </a:lnTo>
                    <a:lnTo>
                      <a:pt x="172" y="2149"/>
                    </a:lnTo>
                    <a:lnTo>
                      <a:pt x="161" y="2162"/>
                    </a:lnTo>
                    <a:lnTo>
                      <a:pt x="145" y="2172"/>
                    </a:lnTo>
                    <a:lnTo>
                      <a:pt x="130" y="2179"/>
                    </a:lnTo>
                    <a:lnTo>
                      <a:pt x="117" y="2179"/>
                    </a:lnTo>
                    <a:lnTo>
                      <a:pt x="105" y="2178"/>
                    </a:lnTo>
                    <a:lnTo>
                      <a:pt x="94" y="2174"/>
                    </a:lnTo>
                    <a:lnTo>
                      <a:pt x="93" y="2174"/>
                    </a:lnTo>
                    <a:lnTo>
                      <a:pt x="90" y="2172"/>
                    </a:lnTo>
                    <a:lnTo>
                      <a:pt x="89" y="2172"/>
                    </a:lnTo>
                    <a:lnTo>
                      <a:pt x="83" y="2168"/>
                    </a:lnTo>
                    <a:lnTo>
                      <a:pt x="69" y="2155"/>
                    </a:lnTo>
                    <a:lnTo>
                      <a:pt x="65" y="2149"/>
                    </a:lnTo>
                    <a:lnTo>
                      <a:pt x="63" y="2145"/>
                    </a:lnTo>
                    <a:lnTo>
                      <a:pt x="62" y="2141"/>
                    </a:lnTo>
                    <a:lnTo>
                      <a:pt x="60" y="2136"/>
                    </a:lnTo>
                    <a:lnTo>
                      <a:pt x="60" y="2132"/>
                    </a:lnTo>
                    <a:lnTo>
                      <a:pt x="59" y="2130"/>
                    </a:lnTo>
                    <a:lnTo>
                      <a:pt x="59" y="2125"/>
                    </a:lnTo>
                    <a:lnTo>
                      <a:pt x="60" y="2108"/>
                    </a:lnTo>
                    <a:lnTo>
                      <a:pt x="65" y="2092"/>
                    </a:lnTo>
                    <a:lnTo>
                      <a:pt x="75" y="2079"/>
                    </a:lnTo>
                    <a:lnTo>
                      <a:pt x="76" y="2079"/>
                    </a:lnTo>
                    <a:lnTo>
                      <a:pt x="76" y="2078"/>
                    </a:lnTo>
                    <a:lnTo>
                      <a:pt x="83" y="2073"/>
                    </a:lnTo>
                    <a:lnTo>
                      <a:pt x="90" y="2069"/>
                    </a:lnTo>
                    <a:lnTo>
                      <a:pt x="97" y="2065"/>
                    </a:lnTo>
                    <a:lnTo>
                      <a:pt x="100" y="2065"/>
                    </a:lnTo>
                    <a:lnTo>
                      <a:pt x="101" y="2064"/>
                    </a:lnTo>
                    <a:lnTo>
                      <a:pt x="102" y="2064"/>
                    </a:lnTo>
                    <a:lnTo>
                      <a:pt x="102" y="2034"/>
                    </a:lnTo>
                    <a:lnTo>
                      <a:pt x="79" y="2028"/>
                    </a:lnTo>
                    <a:lnTo>
                      <a:pt x="56" y="2019"/>
                    </a:lnTo>
                    <a:lnTo>
                      <a:pt x="37" y="2003"/>
                    </a:lnTo>
                    <a:lnTo>
                      <a:pt x="35" y="2002"/>
                    </a:lnTo>
                    <a:lnTo>
                      <a:pt x="25" y="1990"/>
                    </a:lnTo>
                    <a:lnTo>
                      <a:pt x="17" y="1977"/>
                    </a:lnTo>
                    <a:lnTo>
                      <a:pt x="12" y="1965"/>
                    </a:lnTo>
                    <a:lnTo>
                      <a:pt x="7" y="1951"/>
                    </a:lnTo>
                    <a:lnTo>
                      <a:pt x="5" y="1935"/>
                    </a:lnTo>
                    <a:lnTo>
                      <a:pt x="5" y="1920"/>
                    </a:lnTo>
                    <a:lnTo>
                      <a:pt x="7" y="1904"/>
                    </a:lnTo>
                    <a:lnTo>
                      <a:pt x="10" y="1891"/>
                    </a:lnTo>
                    <a:lnTo>
                      <a:pt x="18" y="1872"/>
                    </a:lnTo>
                    <a:lnTo>
                      <a:pt x="30" y="1855"/>
                    </a:lnTo>
                    <a:lnTo>
                      <a:pt x="48" y="1837"/>
                    </a:lnTo>
                    <a:lnTo>
                      <a:pt x="63" y="1828"/>
                    </a:lnTo>
                    <a:lnTo>
                      <a:pt x="80" y="1823"/>
                    </a:lnTo>
                    <a:lnTo>
                      <a:pt x="77" y="1768"/>
                    </a:lnTo>
                    <a:lnTo>
                      <a:pt x="71" y="1768"/>
                    </a:lnTo>
                    <a:lnTo>
                      <a:pt x="65" y="1766"/>
                    </a:lnTo>
                    <a:lnTo>
                      <a:pt x="62" y="1765"/>
                    </a:lnTo>
                    <a:lnTo>
                      <a:pt x="62" y="1764"/>
                    </a:lnTo>
                    <a:lnTo>
                      <a:pt x="48" y="1760"/>
                    </a:lnTo>
                    <a:lnTo>
                      <a:pt x="38" y="1753"/>
                    </a:lnTo>
                    <a:lnTo>
                      <a:pt x="35" y="1752"/>
                    </a:lnTo>
                    <a:lnTo>
                      <a:pt x="34" y="1751"/>
                    </a:lnTo>
                    <a:lnTo>
                      <a:pt x="31" y="1749"/>
                    </a:lnTo>
                    <a:lnTo>
                      <a:pt x="29" y="1747"/>
                    </a:lnTo>
                    <a:lnTo>
                      <a:pt x="13" y="1728"/>
                    </a:lnTo>
                    <a:lnTo>
                      <a:pt x="4" y="1707"/>
                    </a:lnTo>
                    <a:lnTo>
                      <a:pt x="0" y="1684"/>
                    </a:lnTo>
                    <a:lnTo>
                      <a:pt x="0" y="1681"/>
                    </a:lnTo>
                    <a:lnTo>
                      <a:pt x="3" y="1663"/>
                    </a:lnTo>
                    <a:lnTo>
                      <a:pt x="8" y="1646"/>
                    </a:lnTo>
                    <a:lnTo>
                      <a:pt x="17" y="1630"/>
                    </a:lnTo>
                    <a:lnTo>
                      <a:pt x="30" y="1617"/>
                    </a:lnTo>
                    <a:lnTo>
                      <a:pt x="43" y="1607"/>
                    </a:lnTo>
                    <a:lnTo>
                      <a:pt x="50" y="1604"/>
                    </a:lnTo>
                    <a:lnTo>
                      <a:pt x="68" y="1597"/>
                    </a:lnTo>
                    <a:lnTo>
                      <a:pt x="88" y="1595"/>
                    </a:lnTo>
                    <a:lnTo>
                      <a:pt x="100" y="1595"/>
                    </a:lnTo>
                    <a:lnTo>
                      <a:pt x="114" y="1599"/>
                    </a:lnTo>
                    <a:lnTo>
                      <a:pt x="130" y="1605"/>
                    </a:lnTo>
                    <a:lnTo>
                      <a:pt x="141" y="1613"/>
                    </a:lnTo>
                    <a:lnTo>
                      <a:pt x="147" y="1617"/>
                    </a:lnTo>
                    <a:lnTo>
                      <a:pt x="151" y="1622"/>
                    </a:lnTo>
                    <a:lnTo>
                      <a:pt x="155" y="1626"/>
                    </a:lnTo>
                    <a:lnTo>
                      <a:pt x="202" y="1604"/>
                    </a:lnTo>
                    <a:lnTo>
                      <a:pt x="199" y="1587"/>
                    </a:lnTo>
                    <a:lnTo>
                      <a:pt x="200" y="1570"/>
                    </a:lnTo>
                    <a:lnTo>
                      <a:pt x="203" y="1558"/>
                    </a:lnTo>
                    <a:lnTo>
                      <a:pt x="208" y="1546"/>
                    </a:lnTo>
                    <a:lnTo>
                      <a:pt x="215" y="1536"/>
                    </a:lnTo>
                    <a:lnTo>
                      <a:pt x="220" y="1529"/>
                    </a:lnTo>
                    <a:lnTo>
                      <a:pt x="230" y="1519"/>
                    </a:lnTo>
                    <a:lnTo>
                      <a:pt x="251" y="1504"/>
                    </a:lnTo>
                    <a:lnTo>
                      <a:pt x="274" y="1498"/>
                    </a:lnTo>
                    <a:lnTo>
                      <a:pt x="279" y="1498"/>
                    </a:lnTo>
                    <a:lnTo>
                      <a:pt x="282" y="1497"/>
                    </a:lnTo>
                    <a:close/>
                    <a:moveTo>
                      <a:pt x="2971" y="1357"/>
                    </a:moveTo>
                    <a:lnTo>
                      <a:pt x="3086" y="1357"/>
                    </a:lnTo>
                    <a:lnTo>
                      <a:pt x="3082" y="1364"/>
                    </a:lnTo>
                    <a:lnTo>
                      <a:pt x="3078" y="1371"/>
                    </a:lnTo>
                    <a:lnTo>
                      <a:pt x="3077" y="1372"/>
                    </a:lnTo>
                    <a:lnTo>
                      <a:pt x="3076" y="1375"/>
                    </a:lnTo>
                    <a:lnTo>
                      <a:pt x="3065" y="1385"/>
                    </a:lnTo>
                    <a:lnTo>
                      <a:pt x="3051" y="1393"/>
                    </a:lnTo>
                    <a:lnTo>
                      <a:pt x="3043" y="1396"/>
                    </a:lnTo>
                    <a:lnTo>
                      <a:pt x="3035" y="1397"/>
                    </a:lnTo>
                    <a:lnTo>
                      <a:pt x="3027" y="1397"/>
                    </a:lnTo>
                    <a:lnTo>
                      <a:pt x="3013" y="1396"/>
                    </a:lnTo>
                    <a:lnTo>
                      <a:pt x="3000" y="1391"/>
                    </a:lnTo>
                    <a:lnTo>
                      <a:pt x="2988" y="1383"/>
                    </a:lnTo>
                    <a:lnTo>
                      <a:pt x="2980" y="1375"/>
                    </a:lnTo>
                    <a:lnTo>
                      <a:pt x="2973" y="1364"/>
                    </a:lnTo>
                    <a:lnTo>
                      <a:pt x="2973" y="1360"/>
                    </a:lnTo>
                    <a:lnTo>
                      <a:pt x="2972" y="1359"/>
                    </a:lnTo>
                    <a:lnTo>
                      <a:pt x="2972" y="1358"/>
                    </a:lnTo>
                    <a:lnTo>
                      <a:pt x="2971" y="1357"/>
                    </a:lnTo>
                    <a:close/>
                    <a:moveTo>
                      <a:pt x="689" y="1357"/>
                    </a:moveTo>
                    <a:lnTo>
                      <a:pt x="793" y="1357"/>
                    </a:lnTo>
                    <a:lnTo>
                      <a:pt x="782" y="1370"/>
                    </a:lnTo>
                    <a:lnTo>
                      <a:pt x="767" y="1379"/>
                    </a:lnTo>
                    <a:lnTo>
                      <a:pt x="765" y="1379"/>
                    </a:lnTo>
                    <a:lnTo>
                      <a:pt x="763" y="1380"/>
                    </a:lnTo>
                    <a:lnTo>
                      <a:pt x="754" y="1383"/>
                    </a:lnTo>
                    <a:lnTo>
                      <a:pt x="742" y="1384"/>
                    </a:lnTo>
                    <a:lnTo>
                      <a:pt x="724" y="1486"/>
                    </a:lnTo>
                    <a:lnTo>
                      <a:pt x="725" y="1486"/>
                    </a:lnTo>
                    <a:lnTo>
                      <a:pt x="738" y="1493"/>
                    </a:lnTo>
                    <a:lnTo>
                      <a:pt x="750" y="1499"/>
                    </a:lnTo>
                    <a:lnTo>
                      <a:pt x="762" y="1508"/>
                    </a:lnTo>
                    <a:lnTo>
                      <a:pt x="772" y="1519"/>
                    </a:lnTo>
                    <a:lnTo>
                      <a:pt x="780" y="1532"/>
                    </a:lnTo>
                    <a:lnTo>
                      <a:pt x="786" y="1540"/>
                    </a:lnTo>
                    <a:lnTo>
                      <a:pt x="787" y="1544"/>
                    </a:lnTo>
                    <a:lnTo>
                      <a:pt x="790" y="1549"/>
                    </a:lnTo>
                    <a:lnTo>
                      <a:pt x="901" y="1518"/>
                    </a:lnTo>
                    <a:lnTo>
                      <a:pt x="902" y="1506"/>
                    </a:lnTo>
                    <a:lnTo>
                      <a:pt x="905" y="1495"/>
                    </a:lnTo>
                    <a:lnTo>
                      <a:pt x="906" y="1493"/>
                    </a:lnTo>
                    <a:lnTo>
                      <a:pt x="907" y="1491"/>
                    </a:lnTo>
                    <a:lnTo>
                      <a:pt x="911" y="1484"/>
                    </a:lnTo>
                    <a:lnTo>
                      <a:pt x="919" y="1474"/>
                    </a:lnTo>
                    <a:lnTo>
                      <a:pt x="928" y="1469"/>
                    </a:lnTo>
                    <a:lnTo>
                      <a:pt x="928" y="1468"/>
                    </a:lnTo>
                    <a:lnTo>
                      <a:pt x="930" y="1468"/>
                    </a:lnTo>
                    <a:lnTo>
                      <a:pt x="932" y="1467"/>
                    </a:lnTo>
                    <a:lnTo>
                      <a:pt x="940" y="1464"/>
                    </a:lnTo>
                    <a:lnTo>
                      <a:pt x="949" y="1460"/>
                    </a:lnTo>
                    <a:lnTo>
                      <a:pt x="958" y="1459"/>
                    </a:lnTo>
                    <a:lnTo>
                      <a:pt x="961" y="1459"/>
                    </a:lnTo>
                    <a:lnTo>
                      <a:pt x="964" y="1460"/>
                    </a:lnTo>
                    <a:lnTo>
                      <a:pt x="969" y="1460"/>
                    </a:lnTo>
                    <a:lnTo>
                      <a:pt x="981" y="1464"/>
                    </a:lnTo>
                    <a:lnTo>
                      <a:pt x="982" y="1464"/>
                    </a:lnTo>
                    <a:lnTo>
                      <a:pt x="992" y="1469"/>
                    </a:lnTo>
                    <a:lnTo>
                      <a:pt x="998" y="1473"/>
                    </a:lnTo>
                    <a:lnTo>
                      <a:pt x="1002" y="1477"/>
                    </a:lnTo>
                    <a:lnTo>
                      <a:pt x="1006" y="1482"/>
                    </a:lnTo>
                    <a:lnTo>
                      <a:pt x="1300" y="1398"/>
                    </a:lnTo>
                    <a:lnTo>
                      <a:pt x="1303" y="1376"/>
                    </a:lnTo>
                    <a:lnTo>
                      <a:pt x="1312" y="1357"/>
                    </a:lnTo>
                    <a:lnTo>
                      <a:pt x="1423" y="1357"/>
                    </a:lnTo>
                    <a:lnTo>
                      <a:pt x="1423" y="1467"/>
                    </a:lnTo>
                    <a:lnTo>
                      <a:pt x="1402" y="1474"/>
                    </a:lnTo>
                    <a:lnTo>
                      <a:pt x="1401" y="1476"/>
                    </a:lnTo>
                    <a:lnTo>
                      <a:pt x="1396" y="1476"/>
                    </a:lnTo>
                    <a:lnTo>
                      <a:pt x="1392" y="1477"/>
                    </a:lnTo>
                    <a:lnTo>
                      <a:pt x="1387" y="1478"/>
                    </a:lnTo>
                    <a:lnTo>
                      <a:pt x="1380" y="1478"/>
                    </a:lnTo>
                    <a:lnTo>
                      <a:pt x="1367" y="1477"/>
                    </a:lnTo>
                    <a:lnTo>
                      <a:pt x="1355" y="1473"/>
                    </a:lnTo>
                    <a:lnTo>
                      <a:pt x="1352" y="1472"/>
                    </a:lnTo>
                    <a:lnTo>
                      <a:pt x="1351" y="1472"/>
                    </a:lnTo>
                    <a:lnTo>
                      <a:pt x="1349" y="1470"/>
                    </a:lnTo>
                    <a:lnTo>
                      <a:pt x="1339" y="1467"/>
                    </a:lnTo>
                    <a:lnTo>
                      <a:pt x="1329" y="1459"/>
                    </a:lnTo>
                    <a:lnTo>
                      <a:pt x="1321" y="1451"/>
                    </a:lnTo>
                    <a:lnTo>
                      <a:pt x="1315" y="1443"/>
                    </a:lnTo>
                    <a:lnTo>
                      <a:pt x="1315" y="1442"/>
                    </a:lnTo>
                    <a:lnTo>
                      <a:pt x="1311" y="1438"/>
                    </a:lnTo>
                    <a:lnTo>
                      <a:pt x="1308" y="1432"/>
                    </a:lnTo>
                    <a:lnTo>
                      <a:pt x="1307" y="1427"/>
                    </a:lnTo>
                    <a:lnTo>
                      <a:pt x="1017" y="1510"/>
                    </a:lnTo>
                    <a:lnTo>
                      <a:pt x="1017" y="1522"/>
                    </a:lnTo>
                    <a:lnTo>
                      <a:pt x="1016" y="1531"/>
                    </a:lnTo>
                    <a:lnTo>
                      <a:pt x="1012" y="1542"/>
                    </a:lnTo>
                    <a:lnTo>
                      <a:pt x="1006" y="1553"/>
                    </a:lnTo>
                    <a:lnTo>
                      <a:pt x="1003" y="1557"/>
                    </a:lnTo>
                    <a:lnTo>
                      <a:pt x="995" y="1565"/>
                    </a:lnTo>
                    <a:lnTo>
                      <a:pt x="981" y="1573"/>
                    </a:lnTo>
                    <a:lnTo>
                      <a:pt x="964" y="1577"/>
                    </a:lnTo>
                    <a:lnTo>
                      <a:pt x="958" y="1577"/>
                    </a:lnTo>
                    <a:lnTo>
                      <a:pt x="945" y="1575"/>
                    </a:lnTo>
                    <a:lnTo>
                      <a:pt x="932" y="1570"/>
                    </a:lnTo>
                    <a:lnTo>
                      <a:pt x="926" y="1566"/>
                    </a:lnTo>
                    <a:lnTo>
                      <a:pt x="919" y="1561"/>
                    </a:lnTo>
                    <a:lnTo>
                      <a:pt x="910" y="1552"/>
                    </a:lnTo>
                    <a:lnTo>
                      <a:pt x="907" y="1546"/>
                    </a:lnTo>
                    <a:lnTo>
                      <a:pt x="797" y="1578"/>
                    </a:lnTo>
                    <a:lnTo>
                      <a:pt x="799" y="1591"/>
                    </a:lnTo>
                    <a:lnTo>
                      <a:pt x="799" y="1600"/>
                    </a:lnTo>
                    <a:lnTo>
                      <a:pt x="797" y="1601"/>
                    </a:lnTo>
                    <a:lnTo>
                      <a:pt x="797" y="1612"/>
                    </a:lnTo>
                    <a:lnTo>
                      <a:pt x="795" y="1624"/>
                    </a:lnTo>
                    <a:lnTo>
                      <a:pt x="790" y="1633"/>
                    </a:lnTo>
                    <a:lnTo>
                      <a:pt x="787" y="1639"/>
                    </a:lnTo>
                    <a:lnTo>
                      <a:pt x="784" y="1647"/>
                    </a:lnTo>
                    <a:lnTo>
                      <a:pt x="770" y="1666"/>
                    </a:lnTo>
                    <a:lnTo>
                      <a:pt x="753" y="1681"/>
                    </a:lnTo>
                    <a:lnTo>
                      <a:pt x="733" y="1693"/>
                    </a:lnTo>
                    <a:lnTo>
                      <a:pt x="711" y="1701"/>
                    </a:lnTo>
                    <a:lnTo>
                      <a:pt x="708" y="1701"/>
                    </a:lnTo>
                    <a:lnTo>
                      <a:pt x="698" y="1702"/>
                    </a:lnTo>
                    <a:lnTo>
                      <a:pt x="689" y="1704"/>
                    </a:lnTo>
                    <a:lnTo>
                      <a:pt x="673" y="1702"/>
                    </a:lnTo>
                    <a:lnTo>
                      <a:pt x="661" y="1700"/>
                    </a:lnTo>
                    <a:lnTo>
                      <a:pt x="647" y="1696"/>
                    </a:lnTo>
                    <a:lnTo>
                      <a:pt x="631" y="1689"/>
                    </a:lnTo>
                    <a:lnTo>
                      <a:pt x="618" y="1680"/>
                    </a:lnTo>
                    <a:lnTo>
                      <a:pt x="606" y="1669"/>
                    </a:lnTo>
                    <a:lnTo>
                      <a:pt x="597" y="1658"/>
                    </a:lnTo>
                    <a:lnTo>
                      <a:pt x="585" y="1639"/>
                    </a:lnTo>
                    <a:lnTo>
                      <a:pt x="577" y="1620"/>
                    </a:lnTo>
                    <a:lnTo>
                      <a:pt x="573" y="1599"/>
                    </a:lnTo>
                    <a:lnTo>
                      <a:pt x="573" y="1596"/>
                    </a:lnTo>
                    <a:lnTo>
                      <a:pt x="575" y="1577"/>
                    </a:lnTo>
                    <a:lnTo>
                      <a:pt x="580" y="1556"/>
                    </a:lnTo>
                    <a:lnTo>
                      <a:pt x="588" y="1537"/>
                    </a:lnTo>
                    <a:lnTo>
                      <a:pt x="596" y="1524"/>
                    </a:lnTo>
                    <a:lnTo>
                      <a:pt x="608" y="1512"/>
                    </a:lnTo>
                    <a:lnTo>
                      <a:pt x="608" y="1511"/>
                    </a:lnTo>
                    <a:lnTo>
                      <a:pt x="609" y="1511"/>
                    </a:lnTo>
                    <a:lnTo>
                      <a:pt x="625" y="1497"/>
                    </a:lnTo>
                    <a:lnTo>
                      <a:pt x="644" y="1486"/>
                    </a:lnTo>
                    <a:lnTo>
                      <a:pt x="665" y="1481"/>
                    </a:lnTo>
                    <a:lnTo>
                      <a:pt x="676" y="1480"/>
                    </a:lnTo>
                    <a:lnTo>
                      <a:pt x="694" y="1480"/>
                    </a:lnTo>
                    <a:lnTo>
                      <a:pt x="714" y="1377"/>
                    </a:lnTo>
                    <a:lnTo>
                      <a:pt x="712" y="1376"/>
                    </a:lnTo>
                    <a:lnTo>
                      <a:pt x="699" y="1368"/>
                    </a:lnTo>
                    <a:lnTo>
                      <a:pt x="689" y="1357"/>
                    </a:lnTo>
                    <a:close/>
                    <a:moveTo>
                      <a:pt x="411" y="1357"/>
                    </a:moveTo>
                    <a:lnTo>
                      <a:pt x="469" y="1357"/>
                    </a:lnTo>
                    <a:lnTo>
                      <a:pt x="454" y="1360"/>
                    </a:lnTo>
                    <a:lnTo>
                      <a:pt x="439" y="1362"/>
                    </a:lnTo>
                    <a:lnTo>
                      <a:pt x="428" y="1362"/>
                    </a:lnTo>
                    <a:lnTo>
                      <a:pt x="423" y="1360"/>
                    </a:lnTo>
                    <a:lnTo>
                      <a:pt x="416" y="1359"/>
                    </a:lnTo>
                    <a:lnTo>
                      <a:pt x="411" y="1357"/>
                    </a:lnTo>
                    <a:close/>
                    <a:moveTo>
                      <a:pt x="1587" y="1349"/>
                    </a:moveTo>
                    <a:lnTo>
                      <a:pt x="1600" y="1349"/>
                    </a:lnTo>
                    <a:lnTo>
                      <a:pt x="1614" y="1350"/>
                    </a:lnTo>
                    <a:lnTo>
                      <a:pt x="1627" y="1357"/>
                    </a:lnTo>
                    <a:lnTo>
                      <a:pt x="1566" y="1357"/>
                    </a:lnTo>
                    <a:lnTo>
                      <a:pt x="1574" y="1354"/>
                    </a:lnTo>
                    <a:lnTo>
                      <a:pt x="1580" y="1351"/>
                    </a:lnTo>
                    <a:lnTo>
                      <a:pt x="1583" y="1350"/>
                    </a:lnTo>
                    <a:lnTo>
                      <a:pt x="1587" y="1349"/>
                    </a:lnTo>
                    <a:close/>
                    <a:moveTo>
                      <a:pt x="1423" y="1329"/>
                    </a:moveTo>
                    <a:lnTo>
                      <a:pt x="1431" y="1336"/>
                    </a:lnTo>
                    <a:lnTo>
                      <a:pt x="1440" y="1345"/>
                    </a:lnTo>
                    <a:lnTo>
                      <a:pt x="1443" y="1346"/>
                    </a:lnTo>
                    <a:lnTo>
                      <a:pt x="1445" y="1350"/>
                    </a:lnTo>
                    <a:lnTo>
                      <a:pt x="1448" y="1353"/>
                    </a:lnTo>
                    <a:lnTo>
                      <a:pt x="1449" y="1357"/>
                    </a:lnTo>
                    <a:lnTo>
                      <a:pt x="1423" y="1357"/>
                    </a:lnTo>
                    <a:lnTo>
                      <a:pt x="1423" y="1329"/>
                    </a:lnTo>
                    <a:close/>
                    <a:moveTo>
                      <a:pt x="2181" y="1041"/>
                    </a:moveTo>
                    <a:lnTo>
                      <a:pt x="2183" y="1041"/>
                    </a:lnTo>
                    <a:lnTo>
                      <a:pt x="2198" y="1044"/>
                    </a:lnTo>
                    <a:lnTo>
                      <a:pt x="2198" y="1045"/>
                    </a:lnTo>
                    <a:lnTo>
                      <a:pt x="2200" y="1045"/>
                    </a:lnTo>
                    <a:lnTo>
                      <a:pt x="2215" y="1053"/>
                    </a:lnTo>
                    <a:lnTo>
                      <a:pt x="2228" y="1064"/>
                    </a:lnTo>
                    <a:lnTo>
                      <a:pt x="2236" y="1075"/>
                    </a:lnTo>
                    <a:lnTo>
                      <a:pt x="2240" y="1085"/>
                    </a:lnTo>
                    <a:lnTo>
                      <a:pt x="2241" y="1097"/>
                    </a:lnTo>
                    <a:lnTo>
                      <a:pt x="2241" y="1112"/>
                    </a:lnTo>
                    <a:lnTo>
                      <a:pt x="2239" y="1123"/>
                    </a:lnTo>
                    <a:lnTo>
                      <a:pt x="2234" y="1133"/>
                    </a:lnTo>
                    <a:lnTo>
                      <a:pt x="2232" y="1135"/>
                    </a:lnTo>
                    <a:lnTo>
                      <a:pt x="2232" y="1137"/>
                    </a:lnTo>
                    <a:lnTo>
                      <a:pt x="2231" y="1138"/>
                    </a:lnTo>
                    <a:lnTo>
                      <a:pt x="2227" y="1143"/>
                    </a:lnTo>
                    <a:lnTo>
                      <a:pt x="2221" y="1150"/>
                    </a:lnTo>
                    <a:lnTo>
                      <a:pt x="2213" y="1156"/>
                    </a:lnTo>
                    <a:lnTo>
                      <a:pt x="2197" y="1161"/>
                    </a:lnTo>
                    <a:lnTo>
                      <a:pt x="2189" y="1163"/>
                    </a:lnTo>
                    <a:lnTo>
                      <a:pt x="2187" y="1163"/>
                    </a:lnTo>
                    <a:lnTo>
                      <a:pt x="2184" y="1164"/>
                    </a:lnTo>
                    <a:lnTo>
                      <a:pt x="2180" y="1164"/>
                    </a:lnTo>
                    <a:lnTo>
                      <a:pt x="2162" y="1161"/>
                    </a:lnTo>
                    <a:lnTo>
                      <a:pt x="2147" y="1154"/>
                    </a:lnTo>
                    <a:lnTo>
                      <a:pt x="2134" y="1142"/>
                    </a:lnTo>
                    <a:lnTo>
                      <a:pt x="2133" y="1140"/>
                    </a:lnTo>
                    <a:lnTo>
                      <a:pt x="2032" y="1243"/>
                    </a:lnTo>
                    <a:lnTo>
                      <a:pt x="2033" y="1245"/>
                    </a:lnTo>
                    <a:lnTo>
                      <a:pt x="2035" y="1247"/>
                    </a:lnTo>
                    <a:lnTo>
                      <a:pt x="2035" y="1249"/>
                    </a:lnTo>
                    <a:lnTo>
                      <a:pt x="2036" y="1249"/>
                    </a:lnTo>
                    <a:lnTo>
                      <a:pt x="2036" y="1250"/>
                    </a:lnTo>
                    <a:lnTo>
                      <a:pt x="2040" y="1264"/>
                    </a:lnTo>
                    <a:lnTo>
                      <a:pt x="2041" y="1275"/>
                    </a:lnTo>
                    <a:lnTo>
                      <a:pt x="2041" y="1278"/>
                    </a:lnTo>
                    <a:lnTo>
                      <a:pt x="2040" y="1281"/>
                    </a:lnTo>
                    <a:lnTo>
                      <a:pt x="2040" y="1284"/>
                    </a:lnTo>
                    <a:lnTo>
                      <a:pt x="2112" y="1330"/>
                    </a:lnTo>
                    <a:lnTo>
                      <a:pt x="2116" y="1326"/>
                    </a:lnTo>
                    <a:lnTo>
                      <a:pt x="2120" y="1324"/>
                    </a:lnTo>
                    <a:lnTo>
                      <a:pt x="2124" y="1320"/>
                    </a:lnTo>
                    <a:lnTo>
                      <a:pt x="2129" y="1317"/>
                    </a:lnTo>
                    <a:lnTo>
                      <a:pt x="2134" y="1316"/>
                    </a:lnTo>
                    <a:lnTo>
                      <a:pt x="2146" y="1312"/>
                    </a:lnTo>
                    <a:lnTo>
                      <a:pt x="2158" y="1311"/>
                    </a:lnTo>
                    <a:lnTo>
                      <a:pt x="2163" y="1311"/>
                    </a:lnTo>
                    <a:lnTo>
                      <a:pt x="2168" y="1312"/>
                    </a:lnTo>
                    <a:lnTo>
                      <a:pt x="2171" y="1312"/>
                    </a:lnTo>
                    <a:lnTo>
                      <a:pt x="2187" y="1319"/>
                    </a:lnTo>
                    <a:lnTo>
                      <a:pt x="2198" y="1328"/>
                    </a:lnTo>
                    <a:lnTo>
                      <a:pt x="2206" y="1336"/>
                    </a:lnTo>
                    <a:lnTo>
                      <a:pt x="2209" y="1341"/>
                    </a:lnTo>
                    <a:lnTo>
                      <a:pt x="2210" y="1342"/>
                    </a:lnTo>
                    <a:lnTo>
                      <a:pt x="2213" y="1346"/>
                    </a:lnTo>
                    <a:lnTo>
                      <a:pt x="2215" y="1357"/>
                    </a:lnTo>
                    <a:lnTo>
                      <a:pt x="2097" y="1357"/>
                    </a:lnTo>
                    <a:lnTo>
                      <a:pt x="2097" y="1355"/>
                    </a:lnTo>
                    <a:lnTo>
                      <a:pt x="2028" y="1312"/>
                    </a:lnTo>
                    <a:lnTo>
                      <a:pt x="2027" y="1312"/>
                    </a:lnTo>
                    <a:lnTo>
                      <a:pt x="2027" y="1313"/>
                    </a:lnTo>
                    <a:lnTo>
                      <a:pt x="2016" y="1324"/>
                    </a:lnTo>
                    <a:lnTo>
                      <a:pt x="2012" y="1326"/>
                    </a:lnTo>
                    <a:lnTo>
                      <a:pt x="2020" y="1357"/>
                    </a:lnTo>
                    <a:lnTo>
                      <a:pt x="1990" y="1357"/>
                    </a:lnTo>
                    <a:lnTo>
                      <a:pt x="1984" y="1336"/>
                    </a:lnTo>
                    <a:lnTo>
                      <a:pt x="1981" y="1336"/>
                    </a:lnTo>
                    <a:lnTo>
                      <a:pt x="1963" y="1333"/>
                    </a:lnTo>
                    <a:lnTo>
                      <a:pt x="1951" y="1329"/>
                    </a:lnTo>
                    <a:lnTo>
                      <a:pt x="1948" y="1326"/>
                    </a:lnTo>
                    <a:lnTo>
                      <a:pt x="1947" y="1326"/>
                    </a:lnTo>
                    <a:lnTo>
                      <a:pt x="1946" y="1325"/>
                    </a:lnTo>
                    <a:lnTo>
                      <a:pt x="1933" y="1313"/>
                    </a:lnTo>
                    <a:lnTo>
                      <a:pt x="1923" y="1299"/>
                    </a:lnTo>
                    <a:lnTo>
                      <a:pt x="1919" y="1287"/>
                    </a:lnTo>
                    <a:lnTo>
                      <a:pt x="1918" y="1275"/>
                    </a:lnTo>
                    <a:lnTo>
                      <a:pt x="1919" y="1264"/>
                    </a:lnTo>
                    <a:lnTo>
                      <a:pt x="1921" y="1261"/>
                    </a:lnTo>
                    <a:lnTo>
                      <a:pt x="1921" y="1260"/>
                    </a:lnTo>
                    <a:lnTo>
                      <a:pt x="1922" y="1258"/>
                    </a:lnTo>
                    <a:lnTo>
                      <a:pt x="1925" y="1249"/>
                    </a:lnTo>
                    <a:lnTo>
                      <a:pt x="1930" y="1239"/>
                    </a:lnTo>
                    <a:lnTo>
                      <a:pt x="1940" y="1228"/>
                    </a:lnTo>
                    <a:lnTo>
                      <a:pt x="1947" y="1224"/>
                    </a:lnTo>
                    <a:lnTo>
                      <a:pt x="1955" y="1219"/>
                    </a:lnTo>
                    <a:lnTo>
                      <a:pt x="1964" y="1215"/>
                    </a:lnTo>
                    <a:lnTo>
                      <a:pt x="1970" y="1214"/>
                    </a:lnTo>
                    <a:lnTo>
                      <a:pt x="1972" y="1214"/>
                    </a:lnTo>
                    <a:lnTo>
                      <a:pt x="1976" y="1212"/>
                    </a:lnTo>
                    <a:lnTo>
                      <a:pt x="1980" y="1212"/>
                    </a:lnTo>
                    <a:lnTo>
                      <a:pt x="1990" y="1215"/>
                    </a:lnTo>
                    <a:lnTo>
                      <a:pt x="1998" y="1215"/>
                    </a:lnTo>
                    <a:lnTo>
                      <a:pt x="2002" y="1218"/>
                    </a:lnTo>
                    <a:lnTo>
                      <a:pt x="2007" y="1219"/>
                    </a:lnTo>
                    <a:lnTo>
                      <a:pt x="2011" y="1222"/>
                    </a:lnTo>
                    <a:lnTo>
                      <a:pt x="2121" y="1112"/>
                    </a:lnTo>
                    <a:lnTo>
                      <a:pt x="2120" y="1101"/>
                    </a:lnTo>
                    <a:lnTo>
                      <a:pt x="2121" y="1092"/>
                    </a:lnTo>
                    <a:lnTo>
                      <a:pt x="2126" y="1076"/>
                    </a:lnTo>
                    <a:lnTo>
                      <a:pt x="2135" y="1062"/>
                    </a:lnTo>
                    <a:lnTo>
                      <a:pt x="2149" y="1050"/>
                    </a:lnTo>
                    <a:lnTo>
                      <a:pt x="2150" y="1050"/>
                    </a:lnTo>
                    <a:lnTo>
                      <a:pt x="2151" y="1049"/>
                    </a:lnTo>
                    <a:lnTo>
                      <a:pt x="2167" y="1044"/>
                    </a:lnTo>
                    <a:lnTo>
                      <a:pt x="2181" y="1041"/>
                    </a:lnTo>
                    <a:close/>
                    <a:moveTo>
                      <a:pt x="1423" y="0"/>
                    </a:moveTo>
                    <a:lnTo>
                      <a:pt x="1438" y="2"/>
                    </a:lnTo>
                    <a:lnTo>
                      <a:pt x="1453" y="8"/>
                    </a:lnTo>
                    <a:lnTo>
                      <a:pt x="1468" y="16"/>
                    </a:lnTo>
                    <a:lnTo>
                      <a:pt x="1481" y="25"/>
                    </a:lnTo>
                    <a:lnTo>
                      <a:pt x="1493" y="35"/>
                    </a:lnTo>
                    <a:lnTo>
                      <a:pt x="1507" y="52"/>
                    </a:lnTo>
                    <a:lnTo>
                      <a:pt x="1517" y="72"/>
                    </a:lnTo>
                    <a:lnTo>
                      <a:pt x="1524" y="94"/>
                    </a:lnTo>
                    <a:lnTo>
                      <a:pt x="1525" y="94"/>
                    </a:lnTo>
                    <a:lnTo>
                      <a:pt x="1525" y="101"/>
                    </a:lnTo>
                    <a:lnTo>
                      <a:pt x="1527" y="120"/>
                    </a:lnTo>
                    <a:lnTo>
                      <a:pt x="1524" y="141"/>
                    </a:lnTo>
                    <a:lnTo>
                      <a:pt x="1519" y="160"/>
                    </a:lnTo>
                    <a:lnTo>
                      <a:pt x="1512" y="174"/>
                    </a:lnTo>
                    <a:lnTo>
                      <a:pt x="1502" y="187"/>
                    </a:lnTo>
                    <a:lnTo>
                      <a:pt x="1502" y="188"/>
                    </a:lnTo>
                    <a:lnTo>
                      <a:pt x="1500" y="188"/>
                    </a:lnTo>
                    <a:lnTo>
                      <a:pt x="1500" y="190"/>
                    </a:lnTo>
                    <a:lnTo>
                      <a:pt x="1485" y="205"/>
                    </a:lnTo>
                    <a:lnTo>
                      <a:pt x="1465" y="219"/>
                    </a:lnTo>
                    <a:lnTo>
                      <a:pt x="1445" y="226"/>
                    </a:lnTo>
                    <a:lnTo>
                      <a:pt x="1443" y="228"/>
                    </a:lnTo>
                    <a:lnTo>
                      <a:pt x="1442" y="228"/>
                    </a:lnTo>
                    <a:lnTo>
                      <a:pt x="1469" y="537"/>
                    </a:lnTo>
                    <a:lnTo>
                      <a:pt x="1493" y="537"/>
                    </a:lnTo>
                    <a:lnTo>
                      <a:pt x="1499" y="538"/>
                    </a:lnTo>
                    <a:lnTo>
                      <a:pt x="1521" y="542"/>
                    </a:lnTo>
                    <a:lnTo>
                      <a:pt x="1540" y="549"/>
                    </a:lnTo>
                    <a:lnTo>
                      <a:pt x="1566" y="562"/>
                    </a:lnTo>
                    <a:lnTo>
                      <a:pt x="1588" y="579"/>
                    </a:lnTo>
                    <a:lnTo>
                      <a:pt x="1606" y="601"/>
                    </a:lnTo>
                    <a:lnTo>
                      <a:pt x="1608" y="601"/>
                    </a:lnTo>
                    <a:lnTo>
                      <a:pt x="1608" y="602"/>
                    </a:lnTo>
                    <a:lnTo>
                      <a:pt x="1609" y="604"/>
                    </a:lnTo>
                    <a:lnTo>
                      <a:pt x="1617" y="617"/>
                    </a:lnTo>
                    <a:lnTo>
                      <a:pt x="1624" y="632"/>
                    </a:lnTo>
                    <a:lnTo>
                      <a:pt x="1744" y="607"/>
                    </a:lnTo>
                    <a:lnTo>
                      <a:pt x="1743" y="601"/>
                    </a:lnTo>
                    <a:lnTo>
                      <a:pt x="1743" y="594"/>
                    </a:lnTo>
                    <a:lnTo>
                      <a:pt x="1744" y="593"/>
                    </a:lnTo>
                    <a:lnTo>
                      <a:pt x="1744" y="590"/>
                    </a:lnTo>
                    <a:lnTo>
                      <a:pt x="1747" y="577"/>
                    </a:lnTo>
                    <a:lnTo>
                      <a:pt x="1752" y="563"/>
                    </a:lnTo>
                    <a:lnTo>
                      <a:pt x="1760" y="551"/>
                    </a:lnTo>
                    <a:lnTo>
                      <a:pt x="1765" y="545"/>
                    </a:lnTo>
                    <a:lnTo>
                      <a:pt x="1770" y="539"/>
                    </a:lnTo>
                    <a:lnTo>
                      <a:pt x="1777" y="534"/>
                    </a:lnTo>
                    <a:lnTo>
                      <a:pt x="1778" y="533"/>
                    </a:lnTo>
                    <a:lnTo>
                      <a:pt x="1791" y="525"/>
                    </a:lnTo>
                    <a:lnTo>
                      <a:pt x="1807" y="520"/>
                    </a:lnTo>
                    <a:lnTo>
                      <a:pt x="1823" y="517"/>
                    </a:lnTo>
                    <a:lnTo>
                      <a:pt x="1825" y="517"/>
                    </a:lnTo>
                    <a:lnTo>
                      <a:pt x="1842" y="518"/>
                    </a:lnTo>
                    <a:lnTo>
                      <a:pt x="1857" y="522"/>
                    </a:lnTo>
                    <a:lnTo>
                      <a:pt x="1871" y="529"/>
                    </a:lnTo>
                    <a:lnTo>
                      <a:pt x="1874" y="530"/>
                    </a:lnTo>
                    <a:lnTo>
                      <a:pt x="1876" y="533"/>
                    </a:lnTo>
                    <a:lnTo>
                      <a:pt x="1887" y="541"/>
                    </a:lnTo>
                    <a:lnTo>
                      <a:pt x="1897" y="554"/>
                    </a:lnTo>
                    <a:lnTo>
                      <a:pt x="1905" y="567"/>
                    </a:lnTo>
                    <a:lnTo>
                      <a:pt x="1906" y="568"/>
                    </a:lnTo>
                    <a:lnTo>
                      <a:pt x="1906" y="571"/>
                    </a:lnTo>
                    <a:lnTo>
                      <a:pt x="1908" y="573"/>
                    </a:lnTo>
                    <a:lnTo>
                      <a:pt x="1910" y="581"/>
                    </a:lnTo>
                    <a:lnTo>
                      <a:pt x="1912" y="588"/>
                    </a:lnTo>
                    <a:lnTo>
                      <a:pt x="2121" y="596"/>
                    </a:lnTo>
                    <a:lnTo>
                      <a:pt x="2124" y="588"/>
                    </a:lnTo>
                    <a:lnTo>
                      <a:pt x="2128" y="581"/>
                    </a:lnTo>
                    <a:lnTo>
                      <a:pt x="2139" y="566"/>
                    </a:lnTo>
                    <a:lnTo>
                      <a:pt x="2155" y="554"/>
                    </a:lnTo>
                    <a:lnTo>
                      <a:pt x="2158" y="552"/>
                    </a:lnTo>
                    <a:lnTo>
                      <a:pt x="2159" y="551"/>
                    </a:lnTo>
                    <a:lnTo>
                      <a:pt x="2172" y="547"/>
                    </a:lnTo>
                    <a:lnTo>
                      <a:pt x="2187" y="546"/>
                    </a:lnTo>
                    <a:lnTo>
                      <a:pt x="2201" y="491"/>
                    </a:lnTo>
                    <a:lnTo>
                      <a:pt x="2187" y="483"/>
                    </a:lnTo>
                    <a:lnTo>
                      <a:pt x="2171" y="473"/>
                    </a:lnTo>
                    <a:lnTo>
                      <a:pt x="2169" y="470"/>
                    </a:lnTo>
                    <a:lnTo>
                      <a:pt x="2167" y="467"/>
                    </a:lnTo>
                    <a:lnTo>
                      <a:pt x="2155" y="453"/>
                    </a:lnTo>
                    <a:lnTo>
                      <a:pt x="2146" y="437"/>
                    </a:lnTo>
                    <a:lnTo>
                      <a:pt x="2139" y="420"/>
                    </a:lnTo>
                    <a:lnTo>
                      <a:pt x="2135" y="404"/>
                    </a:lnTo>
                    <a:lnTo>
                      <a:pt x="2135" y="386"/>
                    </a:lnTo>
                    <a:lnTo>
                      <a:pt x="2137" y="365"/>
                    </a:lnTo>
                    <a:lnTo>
                      <a:pt x="2145" y="346"/>
                    </a:lnTo>
                    <a:lnTo>
                      <a:pt x="2155" y="327"/>
                    </a:lnTo>
                    <a:lnTo>
                      <a:pt x="2171" y="310"/>
                    </a:lnTo>
                    <a:lnTo>
                      <a:pt x="2188" y="297"/>
                    </a:lnTo>
                    <a:lnTo>
                      <a:pt x="2207" y="288"/>
                    </a:lnTo>
                    <a:lnTo>
                      <a:pt x="2210" y="287"/>
                    </a:lnTo>
                    <a:lnTo>
                      <a:pt x="2214" y="285"/>
                    </a:lnTo>
                    <a:lnTo>
                      <a:pt x="2217" y="285"/>
                    </a:lnTo>
                    <a:lnTo>
                      <a:pt x="2230" y="281"/>
                    </a:lnTo>
                    <a:lnTo>
                      <a:pt x="2245" y="280"/>
                    </a:lnTo>
                    <a:lnTo>
                      <a:pt x="2260" y="281"/>
                    </a:lnTo>
                    <a:lnTo>
                      <a:pt x="2273" y="284"/>
                    </a:lnTo>
                    <a:lnTo>
                      <a:pt x="2276" y="285"/>
                    </a:lnTo>
                    <a:lnTo>
                      <a:pt x="2278" y="285"/>
                    </a:lnTo>
                    <a:lnTo>
                      <a:pt x="2282" y="287"/>
                    </a:lnTo>
                    <a:lnTo>
                      <a:pt x="2291" y="291"/>
                    </a:lnTo>
                    <a:lnTo>
                      <a:pt x="2303" y="296"/>
                    </a:lnTo>
                    <a:lnTo>
                      <a:pt x="2315" y="304"/>
                    </a:lnTo>
                    <a:lnTo>
                      <a:pt x="2425" y="217"/>
                    </a:lnTo>
                    <a:lnTo>
                      <a:pt x="2422" y="196"/>
                    </a:lnTo>
                    <a:lnTo>
                      <a:pt x="2423" y="186"/>
                    </a:lnTo>
                    <a:lnTo>
                      <a:pt x="2426" y="175"/>
                    </a:lnTo>
                    <a:lnTo>
                      <a:pt x="2430" y="166"/>
                    </a:lnTo>
                    <a:lnTo>
                      <a:pt x="2438" y="153"/>
                    </a:lnTo>
                    <a:lnTo>
                      <a:pt x="2448" y="143"/>
                    </a:lnTo>
                    <a:lnTo>
                      <a:pt x="2454" y="139"/>
                    </a:lnTo>
                    <a:lnTo>
                      <a:pt x="2460" y="136"/>
                    </a:lnTo>
                    <a:lnTo>
                      <a:pt x="2465" y="133"/>
                    </a:lnTo>
                    <a:lnTo>
                      <a:pt x="2478" y="129"/>
                    </a:lnTo>
                    <a:lnTo>
                      <a:pt x="2492" y="128"/>
                    </a:lnTo>
                    <a:lnTo>
                      <a:pt x="2503" y="128"/>
                    </a:lnTo>
                    <a:lnTo>
                      <a:pt x="2505" y="129"/>
                    </a:lnTo>
                    <a:lnTo>
                      <a:pt x="2507" y="129"/>
                    </a:lnTo>
                    <a:lnTo>
                      <a:pt x="2524" y="136"/>
                    </a:lnTo>
                    <a:lnTo>
                      <a:pt x="2539" y="146"/>
                    </a:lnTo>
                    <a:lnTo>
                      <a:pt x="2544" y="150"/>
                    </a:lnTo>
                    <a:lnTo>
                      <a:pt x="2548" y="156"/>
                    </a:lnTo>
                    <a:lnTo>
                      <a:pt x="2550" y="161"/>
                    </a:lnTo>
                    <a:lnTo>
                      <a:pt x="2550" y="162"/>
                    </a:lnTo>
                    <a:lnTo>
                      <a:pt x="2552" y="162"/>
                    </a:lnTo>
                    <a:lnTo>
                      <a:pt x="2557" y="174"/>
                    </a:lnTo>
                    <a:lnTo>
                      <a:pt x="2561" y="187"/>
                    </a:lnTo>
                    <a:lnTo>
                      <a:pt x="2561" y="200"/>
                    </a:lnTo>
                    <a:lnTo>
                      <a:pt x="2557" y="221"/>
                    </a:lnTo>
                    <a:lnTo>
                      <a:pt x="2547" y="239"/>
                    </a:lnTo>
                    <a:lnTo>
                      <a:pt x="2535" y="251"/>
                    </a:lnTo>
                    <a:lnTo>
                      <a:pt x="2524" y="258"/>
                    </a:lnTo>
                    <a:lnTo>
                      <a:pt x="2513" y="262"/>
                    </a:lnTo>
                    <a:lnTo>
                      <a:pt x="2511" y="263"/>
                    </a:lnTo>
                    <a:lnTo>
                      <a:pt x="2509" y="264"/>
                    </a:lnTo>
                    <a:lnTo>
                      <a:pt x="2507" y="264"/>
                    </a:lnTo>
                    <a:lnTo>
                      <a:pt x="2503" y="266"/>
                    </a:lnTo>
                    <a:lnTo>
                      <a:pt x="2477" y="266"/>
                    </a:lnTo>
                    <a:lnTo>
                      <a:pt x="2469" y="263"/>
                    </a:lnTo>
                    <a:lnTo>
                      <a:pt x="2468" y="263"/>
                    </a:lnTo>
                    <a:lnTo>
                      <a:pt x="2461" y="260"/>
                    </a:lnTo>
                    <a:lnTo>
                      <a:pt x="2451" y="253"/>
                    </a:lnTo>
                    <a:lnTo>
                      <a:pt x="2443" y="247"/>
                    </a:lnTo>
                    <a:lnTo>
                      <a:pt x="2442" y="245"/>
                    </a:lnTo>
                    <a:lnTo>
                      <a:pt x="2441" y="243"/>
                    </a:lnTo>
                    <a:lnTo>
                      <a:pt x="2336" y="326"/>
                    </a:lnTo>
                    <a:lnTo>
                      <a:pt x="2344" y="338"/>
                    </a:lnTo>
                    <a:lnTo>
                      <a:pt x="2348" y="351"/>
                    </a:lnTo>
                    <a:lnTo>
                      <a:pt x="2350" y="353"/>
                    </a:lnTo>
                    <a:lnTo>
                      <a:pt x="2351" y="357"/>
                    </a:lnTo>
                    <a:lnTo>
                      <a:pt x="2353" y="363"/>
                    </a:lnTo>
                    <a:lnTo>
                      <a:pt x="2357" y="381"/>
                    </a:lnTo>
                    <a:lnTo>
                      <a:pt x="2357" y="399"/>
                    </a:lnTo>
                    <a:lnTo>
                      <a:pt x="2353" y="416"/>
                    </a:lnTo>
                    <a:lnTo>
                      <a:pt x="2485" y="479"/>
                    </a:lnTo>
                    <a:lnTo>
                      <a:pt x="2501" y="461"/>
                    </a:lnTo>
                    <a:lnTo>
                      <a:pt x="2519" y="445"/>
                    </a:lnTo>
                    <a:lnTo>
                      <a:pt x="2539" y="432"/>
                    </a:lnTo>
                    <a:lnTo>
                      <a:pt x="2560" y="423"/>
                    </a:lnTo>
                    <a:lnTo>
                      <a:pt x="2581" y="418"/>
                    </a:lnTo>
                    <a:lnTo>
                      <a:pt x="2583" y="416"/>
                    </a:lnTo>
                    <a:lnTo>
                      <a:pt x="2585" y="416"/>
                    </a:lnTo>
                    <a:lnTo>
                      <a:pt x="2600" y="414"/>
                    </a:lnTo>
                    <a:lnTo>
                      <a:pt x="2616" y="412"/>
                    </a:lnTo>
                    <a:lnTo>
                      <a:pt x="2637" y="414"/>
                    </a:lnTo>
                    <a:lnTo>
                      <a:pt x="2657" y="418"/>
                    </a:lnTo>
                    <a:lnTo>
                      <a:pt x="2674" y="424"/>
                    </a:lnTo>
                    <a:lnTo>
                      <a:pt x="2697" y="436"/>
                    </a:lnTo>
                    <a:lnTo>
                      <a:pt x="2717" y="449"/>
                    </a:lnTo>
                    <a:lnTo>
                      <a:pt x="2732" y="465"/>
                    </a:lnTo>
                    <a:lnTo>
                      <a:pt x="2747" y="484"/>
                    </a:lnTo>
                    <a:lnTo>
                      <a:pt x="2749" y="490"/>
                    </a:lnTo>
                    <a:lnTo>
                      <a:pt x="2752" y="496"/>
                    </a:lnTo>
                    <a:lnTo>
                      <a:pt x="2759" y="505"/>
                    </a:lnTo>
                    <a:lnTo>
                      <a:pt x="2764" y="517"/>
                    </a:lnTo>
                    <a:lnTo>
                      <a:pt x="2850" y="492"/>
                    </a:lnTo>
                    <a:lnTo>
                      <a:pt x="2850" y="524"/>
                    </a:lnTo>
                    <a:lnTo>
                      <a:pt x="2772" y="546"/>
                    </a:lnTo>
                    <a:lnTo>
                      <a:pt x="2773" y="560"/>
                    </a:lnTo>
                    <a:lnTo>
                      <a:pt x="2773" y="588"/>
                    </a:lnTo>
                    <a:lnTo>
                      <a:pt x="2770" y="604"/>
                    </a:lnTo>
                    <a:lnTo>
                      <a:pt x="2767" y="622"/>
                    </a:lnTo>
                    <a:lnTo>
                      <a:pt x="2760" y="640"/>
                    </a:lnTo>
                    <a:lnTo>
                      <a:pt x="2751" y="657"/>
                    </a:lnTo>
                    <a:lnTo>
                      <a:pt x="2742" y="669"/>
                    </a:lnTo>
                    <a:lnTo>
                      <a:pt x="2742" y="670"/>
                    </a:lnTo>
                    <a:lnTo>
                      <a:pt x="2731" y="683"/>
                    </a:lnTo>
                    <a:lnTo>
                      <a:pt x="2718" y="694"/>
                    </a:lnTo>
                    <a:lnTo>
                      <a:pt x="2705" y="702"/>
                    </a:lnTo>
                    <a:lnTo>
                      <a:pt x="2701" y="706"/>
                    </a:lnTo>
                    <a:lnTo>
                      <a:pt x="2696" y="710"/>
                    </a:lnTo>
                    <a:lnTo>
                      <a:pt x="2689" y="714"/>
                    </a:lnTo>
                    <a:lnTo>
                      <a:pt x="2668" y="723"/>
                    </a:lnTo>
                    <a:lnTo>
                      <a:pt x="2647" y="729"/>
                    </a:lnTo>
                    <a:lnTo>
                      <a:pt x="2709" y="1038"/>
                    </a:lnTo>
                    <a:lnTo>
                      <a:pt x="2713" y="1038"/>
                    </a:lnTo>
                    <a:lnTo>
                      <a:pt x="2734" y="1041"/>
                    </a:lnTo>
                    <a:lnTo>
                      <a:pt x="2752" y="1049"/>
                    </a:lnTo>
                    <a:lnTo>
                      <a:pt x="2767" y="1059"/>
                    </a:lnTo>
                    <a:lnTo>
                      <a:pt x="2778" y="1071"/>
                    </a:lnTo>
                    <a:lnTo>
                      <a:pt x="2787" y="1085"/>
                    </a:lnTo>
                    <a:lnTo>
                      <a:pt x="2789" y="1088"/>
                    </a:lnTo>
                    <a:lnTo>
                      <a:pt x="2790" y="1089"/>
                    </a:lnTo>
                    <a:lnTo>
                      <a:pt x="2790" y="1092"/>
                    </a:lnTo>
                    <a:lnTo>
                      <a:pt x="2795" y="1105"/>
                    </a:lnTo>
                    <a:lnTo>
                      <a:pt x="2798" y="1121"/>
                    </a:lnTo>
                    <a:lnTo>
                      <a:pt x="2797" y="1137"/>
                    </a:lnTo>
                    <a:lnTo>
                      <a:pt x="2797" y="1139"/>
                    </a:lnTo>
                    <a:lnTo>
                      <a:pt x="2795" y="1143"/>
                    </a:lnTo>
                    <a:lnTo>
                      <a:pt x="2793" y="1155"/>
                    </a:lnTo>
                    <a:lnTo>
                      <a:pt x="2787" y="1167"/>
                    </a:lnTo>
                    <a:lnTo>
                      <a:pt x="2820" y="1190"/>
                    </a:lnTo>
                    <a:lnTo>
                      <a:pt x="2832" y="1182"/>
                    </a:lnTo>
                    <a:lnTo>
                      <a:pt x="2833" y="1182"/>
                    </a:lnTo>
                    <a:lnTo>
                      <a:pt x="2835" y="1181"/>
                    </a:lnTo>
                    <a:lnTo>
                      <a:pt x="2839" y="1178"/>
                    </a:lnTo>
                    <a:lnTo>
                      <a:pt x="2844" y="1176"/>
                    </a:lnTo>
                    <a:lnTo>
                      <a:pt x="2850" y="1174"/>
                    </a:lnTo>
                    <a:lnTo>
                      <a:pt x="2850" y="1333"/>
                    </a:lnTo>
                    <a:lnTo>
                      <a:pt x="2845" y="1330"/>
                    </a:lnTo>
                    <a:lnTo>
                      <a:pt x="2840" y="1329"/>
                    </a:lnTo>
                    <a:lnTo>
                      <a:pt x="2836" y="1326"/>
                    </a:lnTo>
                    <a:lnTo>
                      <a:pt x="2820" y="1317"/>
                    </a:lnTo>
                    <a:lnTo>
                      <a:pt x="2808" y="1304"/>
                    </a:lnTo>
                    <a:lnTo>
                      <a:pt x="2801" y="1288"/>
                    </a:lnTo>
                    <a:lnTo>
                      <a:pt x="2798" y="1284"/>
                    </a:lnTo>
                    <a:lnTo>
                      <a:pt x="2791" y="1261"/>
                    </a:lnTo>
                    <a:lnTo>
                      <a:pt x="2793" y="1237"/>
                    </a:lnTo>
                    <a:lnTo>
                      <a:pt x="2793" y="1236"/>
                    </a:lnTo>
                    <a:lnTo>
                      <a:pt x="2797" y="1224"/>
                    </a:lnTo>
                    <a:lnTo>
                      <a:pt x="2802" y="1214"/>
                    </a:lnTo>
                    <a:lnTo>
                      <a:pt x="2769" y="1190"/>
                    </a:lnTo>
                    <a:lnTo>
                      <a:pt x="2765" y="1194"/>
                    </a:lnTo>
                    <a:lnTo>
                      <a:pt x="2757" y="1199"/>
                    </a:lnTo>
                    <a:lnTo>
                      <a:pt x="2752" y="1201"/>
                    </a:lnTo>
                    <a:lnTo>
                      <a:pt x="2751" y="1203"/>
                    </a:lnTo>
                    <a:lnTo>
                      <a:pt x="2743" y="1206"/>
                    </a:lnTo>
                    <a:lnTo>
                      <a:pt x="2738" y="1209"/>
                    </a:lnTo>
                    <a:lnTo>
                      <a:pt x="2725" y="1211"/>
                    </a:lnTo>
                    <a:lnTo>
                      <a:pt x="2721" y="1357"/>
                    </a:lnTo>
                    <a:lnTo>
                      <a:pt x="2691" y="1357"/>
                    </a:lnTo>
                    <a:lnTo>
                      <a:pt x="2695" y="1210"/>
                    </a:lnTo>
                    <a:lnTo>
                      <a:pt x="2684" y="1207"/>
                    </a:lnTo>
                    <a:lnTo>
                      <a:pt x="2674" y="1203"/>
                    </a:lnTo>
                    <a:lnTo>
                      <a:pt x="2672" y="1202"/>
                    </a:lnTo>
                    <a:lnTo>
                      <a:pt x="2671" y="1202"/>
                    </a:lnTo>
                    <a:lnTo>
                      <a:pt x="2670" y="1201"/>
                    </a:lnTo>
                    <a:lnTo>
                      <a:pt x="2667" y="1199"/>
                    </a:lnTo>
                    <a:lnTo>
                      <a:pt x="2629" y="1244"/>
                    </a:lnTo>
                    <a:lnTo>
                      <a:pt x="2633" y="1248"/>
                    </a:lnTo>
                    <a:lnTo>
                      <a:pt x="2638" y="1256"/>
                    </a:lnTo>
                    <a:lnTo>
                      <a:pt x="2640" y="1260"/>
                    </a:lnTo>
                    <a:lnTo>
                      <a:pt x="2640" y="1261"/>
                    </a:lnTo>
                    <a:lnTo>
                      <a:pt x="2642" y="1266"/>
                    </a:lnTo>
                    <a:lnTo>
                      <a:pt x="2645" y="1283"/>
                    </a:lnTo>
                    <a:lnTo>
                      <a:pt x="2643" y="1299"/>
                    </a:lnTo>
                    <a:lnTo>
                      <a:pt x="2637" y="1315"/>
                    </a:lnTo>
                    <a:lnTo>
                      <a:pt x="2636" y="1316"/>
                    </a:lnTo>
                    <a:lnTo>
                      <a:pt x="2636" y="1317"/>
                    </a:lnTo>
                    <a:lnTo>
                      <a:pt x="2632" y="1322"/>
                    </a:lnTo>
                    <a:lnTo>
                      <a:pt x="2626" y="1328"/>
                    </a:lnTo>
                    <a:lnTo>
                      <a:pt x="2621" y="1332"/>
                    </a:lnTo>
                    <a:lnTo>
                      <a:pt x="2617" y="1336"/>
                    </a:lnTo>
                    <a:lnTo>
                      <a:pt x="2605" y="1341"/>
                    </a:lnTo>
                    <a:lnTo>
                      <a:pt x="2594" y="1345"/>
                    </a:lnTo>
                    <a:lnTo>
                      <a:pt x="2577" y="1345"/>
                    </a:lnTo>
                    <a:lnTo>
                      <a:pt x="2560" y="1341"/>
                    </a:lnTo>
                    <a:lnTo>
                      <a:pt x="2544" y="1332"/>
                    </a:lnTo>
                    <a:lnTo>
                      <a:pt x="2535" y="1322"/>
                    </a:lnTo>
                    <a:lnTo>
                      <a:pt x="2530" y="1313"/>
                    </a:lnTo>
                    <a:lnTo>
                      <a:pt x="2526" y="1304"/>
                    </a:lnTo>
                    <a:lnTo>
                      <a:pt x="2523" y="1298"/>
                    </a:lnTo>
                    <a:lnTo>
                      <a:pt x="2523" y="1286"/>
                    </a:lnTo>
                    <a:lnTo>
                      <a:pt x="2522" y="1286"/>
                    </a:lnTo>
                    <a:lnTo>
                      <a:pt x="2524" y="1267"/>
                    </a:lnTo>
                    <a:lnTo>
                      <a:pt x="2532" y="1252"/>
                    </a:lnTo>
                    <a:lnTo>
                      <a:pt x="2533" y="1248"/>
                    </a:lnTo>
                    <a:lnTo>
                      <a:pt x="2539" y="1243"/>
                    </a:lnTo>
                    <a:lnTo>
                      <a:pt x="2505" y="1160"/>
                    </a:lnTo>
                    <a:lnTo>
                      <a:pt x="2499" y="1160"/>
                    </a:lnTo>
                    <a:lnTo>
                      <a:pt x="2488" y="1159"/>
                    </a:lnTo>
                    <a:lnTo>
                      <a:pt x="2476" y="1155"/>
                    </a:lnTo>
                    <a:lnTo>
                      <a:pt x="2468" y="1151"/>
                    </a:lnTo>
                    <a:lnTo>
                      <a:pt x="2461" y="1147"/>
                    </a:lnTo>
                    <a:lnTo>
                      <a:pt x="2454" y="1139"/>
                    </a:lnTo>
                    <a:lnTo>
                      <a:pt x="2413" y="1165"/>
                    </a:lnTo>
                    <a:lnTo>
                      <a:pt x="2413" y="1167"/>
                    </a:lnTo>
                    <a:lnTo>
                      <a:pt x="2416" y="1169"/>
                    </a:lnTo>
                    <a:lnTo>
                      <a:pt x="2416" y="1172"/>
                    </a:lnTo>
                    <a:lnTo>
                      <a:pt x="2418" y="1178"/>
                    </a:lnTo>
                    <a:lnTo>
                      <a:pt x="2421" y="1188"/>
                    </a:lnTo>
                    <a:lnTo>
                      <a:pt x="2421" y="1197"/>
                    </a:lnTo>
                    <a:lnTo>
                      <a:pt x="2420" y="1205"/>
                    </a:lnTo>
                    <a:lnTo>
                      <a:pt x="2420" y="1210"/>
                    </a:lnTo>
                    <a:lnTo>
                      <a:pt x="2418" y="1214"/>
                    </a:lnTo>
                    <a:lnTo>
                      <a:pt x="2416" y="1219"/>
                    </a:lnTo>
                    <a:lnTo>
                      <a:pt x="2413" y="1223"/>
                    </a:lnTo>
                    <a:lnTo>
                      <a:pt x="2413" y="1224"/>
                    </a:lnTo>
                    <a:lnTo>
                      <a:pt x="2410" y="1229"/>
                    </a:lnTo>
                    <a:lnTo>
                      <a:pt x="2399" y="1241"/>
                    </a:lnTo>
                    <a:lnTo>
                      <a:pt x="2384" y="1250"/>
                    </a:lnTo>
                    <a:lnTo>
                      <a:pt x="2368" y="1254"/>
                    </a:lnTo>
                    <a:lnTo>
                      <a:pt x="2366" y="1254"/>
                    </a:lnTo>
                    <a:lnTo>
                      <a:pt x="2363" y="1256"/>
                    </a:lnTo>
                    <a:lnTo>
                      <a:pt x="2361" y="1256"/>
                    </a:lnTo>
                    <a:lnTo>
                      <a:pt x="2350" y="1254"/>
                    </a:lnTo>
                    <a:lnTo>
                      <a:pt x="2340" y="1252"/>
                    </a:lnTo>
                    <a:lnTo>
                      <a:pt x="2329" y="1247"/>
                    </a:lnTo>
                    <a:lnTo>
                      <a:pt x="2314" y="1235"/>
                    </a:lnTo>
                    <a:lnTo>
                      <a:pt x="2310" y="1229"/>
                    </a:lnTo>
                    <a:lnTo>
                      <a:pt x="2307" y="1226"/>
                    </a:lnTo>
                    <a:lnTo>
                      <a:pt x="2300" y="1210"/>
                    </a:lnTo>
                    <a:lnTo>
                      <a:pt x="2298" y="1193"/>
                    </a:lnTo>
                    <a:lnTo>
                      <a:pt x="2298" y="1190"/>
                    </a:lnTo>
                    <a:lnTo>
                      <a:pt x="2299" y="1180"/>
                    </a:lnTo>
                    <a:lnTo>
                      <a:pt x="2303" y="1169"/>
                    </a:lnTo>
                    <a:lnTo>
                      <a:pt x="2308" y="1160"/>
                    </a:lnTo>
                    <a:lnTo>
                      <a:pt x="2315" y="1154"/>
                    </a:lnTo>
                    <a:lnTo>
                      <a:pt x="2320" y="1147"/>
                    </a:lnTo>
                    <a:lnTo>
                      <a:pt x="2321" y="1147"/>
                    </a:lnTo>
                    <a:lnTo>
                      <a:pt x="2321" y="1146"/>
                    </a:lnTo>
                    <a:lnTo>
                      <a:pt x="2336" y="1137"/>
                    </a:lnTo>
                    <a:lnTo>
                      <a:pt x="2353" y="1133"/>
                    </a:lnTo>
                    <a:lnTo>
                      <a:pt x="2359" y="1133"/>
                    </a:lnTo>
                    <a:lnTo>
                      <a:pt x="2375" y="1134"/>
                    </a:lnTo>
                    <a:lnTo>
                      <a:pt x="2389" y="1140"/>
                    </a:lnTo>
                    <a:lnTo>
                      <a:pt x="2392" y="1143"/>
                    </a:lnTo>
                    <a:lnTo>
                      <a:pt x="2439" y="1112"/>
                    </a:lnTo>
                    <a:lnTo>
                      <a:pt x="2438" y="1097"/>
                    </a:lnTo>
                    <a:lnTo>
                      <a:pt x="2441" y="1084"/>
                    </a:lnTo>
                    <a:lnTo>
                      <a:pt x="2442" y="1079"/>
                    </a:lnTo>
                    <a:lnTo>
                      <a:pt x="2447" y="1068"/>
                    </a:lnTo>
                    <a:lnTo>
                      <a:pt x="2447" y="1067"/>
                    </a:lnTo>
                    <a:lnTo>
                      <a:pt x="2448" y="1067"/>
                    </a:lnTo>
                    <a:lnTo>
                      <a:pt x="2454" y="1058"/>
                    </a:lnTo>
                    <a:lnTo>
                      <a:pt x="2463" y="1049"/>
                    </a:lnTo>
                    <a:lnTo>
                      <a:pt x="2473" y="1044"/>
                    </a:lnTo>
                    <a:lnTo>
                      <a:pt x="2486" y="1040"/>
                    </a:lnTo>
                    <a:lnTo>
                      <a:pt x="2498" y="1038"/>
                    </a:lnTo>
                    <a:lnTo>
                      <a:pt x="2510" y="1038"/>
                    </a:lnTo>
                    <a:lnTo>
                      <a:pt x="2513" y="1040"/>
                    </a:lnTo>
                    <a:lnTo>
                      <a:pt x="2514" y="1041"/>
                    </a:lnTo>
                    <a:lnTo>
                      <a:pt x="2523" y="1044"/>
                    </a:lnTo>
                    <a:lnTo>
                      <a:pt x="2533" y="1047"/>
                    </a:lnTo>
                    <a:lnTo>
                      <a:pt x="2541" y="1055"/>
                    </a:lnTo>
                    <a:lnTo>
                      <a:pt x="2544" y="1057"/>
                    </a:lnTo>
                    <a:lnTo>
                      <a:pt x="2545" y="1058"/>
                    </a:lnTo>
                    <a:lnTo>
                      <a:pt x="2550" y="1064"/>
                    </a:lnTo>
                    <a:lnTo>
                      <a:pt x="2554" y="1072"/>
                    </a:lnTo>
                    <a:lnTo>
                      <a:pt x="2558" y="1082"/>
                    </a:lnTo>
                    <a:lnTo>
                      <a:pt x="2560" y="1088"/>
                    </a:lnTo>
                    <a:lnTo>
                      <a:pt x="2560" y="1089"/>
                    </a:lnTo>
                    <a:lnTo>
                      <a:pt x="2561" y="1093"/>
                    </a:lnTo>
                    <a:lnTo>
                      <a:pt x="2562" y="1099"/>
                    </a:lnTo>
                    <a:lnTo>
                      <a:pt x="2561" y="1104"/>
                    </a:lnTo>
                    <a:lnTo>
                      <a:pt x="2560" y="1108"/>
                    </a:lnTo>
                    <a:lnTo>
                      <a:pt x="2560" y="1114"/>
                    </a:lnTo>
                    <a:lnTo>
                      <a:pt x="2553" y="1129"/>
                    </a:lnTo>
                    <a:lnTo>
                      <a:pt x="2545" y="1140"/>
                    </a:lnTo>
                    <a:lnTo>
                      <a:pt x="2533" y="1150"/>
                    </a:lnTo>
                    <a:lnTo>
                      <a:pt x="2565" y="1227"/>
                    </a:lnTo>
                    <a:lnTo>
                      <a:pt x="2573" y="1224"/>
                    </a:lnTo>
                    <a:lnTo>
                      <a:pt x="2578" y="1223"/>
                    </a:lnTo>
                    <a:lnTo>
                      <a:pt x="2587" y="1223"/>
                    </a:lnTo>
                    <a:lnTo>
                      <a:pt x="2595" y="1226"/>
                    </a:lnTo>
                    <a:lnTo>
                      <a:pt x="2600" y="1226"/>
                    </a:lnTo>
                    <a:lnTo>
                      <a:pt x="2603" y="1227"/>
                    </a:lnTo>
                    <a:lnTo>
                      <a:pt x="2604" y="1227"/>
                    </a:lnTo>
                    <a:lnTo>
                      <a:pt x="2645" y="1180"/>
                    </a:lnTo>
                    <a:lnTo>
                      <a:pt x="2643" y="1178"/>
                    </a:lnTo>
                    <a:lnTo>
                      <a:pt x="2634" y="1163"/>
                    </a:lnTo>
                    <a:lnTo>
                      <a:pt x="2628" y="1146"/>
                    </a:lnTo>
                    <a:lnTo>
                      <a:pt x="2626" y="1133"/>
                    </a:lnTo>
                    <a:lnTo>
                      <a:pt x="2626" y="1122"/>
                    </a:lnTo>
                    <a:lnTo>
                      <a:pt x="2630" y="1097"/>
                    </a:lnTo>
                    <a:lnTo>
                      <a:pt x="2641" y="1075"/>
                    </a:lnTo>
                    <a:lnTo>
                      <a:pt x="2642" y="1074"/>
                    </a:lnTo>
                    <a:lnTo>
                      <a:pt x="2642" y="1072"/>
                    </a:lnTo>
                    <a:lnTo>
                      <a:pt x="2643" y="1072"/>
                    </a:lnTo>
                    <a:lnTo>
                      <a:pt x="2654" y="1061"/>
                    </a:lnTo>
                    <a:lnTo>
                      <a:pt x="2666" y="1051"/>
                    </a:lnTo>
                    <a:lnTo>
                      <a:pt x="2679" y="1045"/>
                    </a:lnTo>
                    <a:lnTo>
                      <a:pt x="2619" y="732"/>
                    </a:lnTo>
                    <a:lnTo>
                      <a:pt x="2616" y="732"/>
                    </a:lnTo>
                    <a:lnTo>
                      <a:pt x="2588" y="729"/>
                    </a:lnTo>
                    <a:lnTo>
                      <a:pt x="2560" y="721"/>
                    </a:lnTo>
                    <a:lnTo>
                      <a:pt x="2557" y="721"/>
                    </a:lnTo>
                    <a:lnTo>
                      <a:pt x="2541" y="714"/>
                    </a:lnTo>
                    <a:lnTo>
                      <a:pt x="2526" y="704"/>
                    </a:lnTo>
                    <a:lnTo>
                      <a:pt x="2513" y="693"/>
                    </a:lnTo>
                    <a:lnTo>
                      <a:pt x="2502" y="683"/>
                    </a:lnTo>
                    <a:lnTo>
                      <a:pt x="2488" y="666"/>
                    </a:lnTo>
                    <a:lnTo>
                      <a:pt x="2475" y="647"/>
                    </a:lnTo>
                    <a:lnTo>
                      <a:pt x="2467" y="626"/>
                    </a:lnTo>
                    <a:lnTo>
                      <a:pt x="2461" y="611"/>
                    </a:lnTo>
                    <a:lnTo>
                      <a:pt x="2459" y="597"/>
                    </a:lnTo>
                    <a:lnTo>
                      <a:pt x="2458" y="584"/>
                    </a:lnTo>
                    <a:lnTo>
                      <a:pt x="2458" y="556"/>
                    </a:lnTo>
                    <a:lnTo>
                      <a:pt x="2461" y="530"/>
                    </a:lnTo>
                    <a:lnTo>
                      <a:pt x="2471" y="505"/>
                    </a:lnTo>
                    <a:lnTo>
                      <a:pt x="2342" y="445"/>
                    </a:lnTo>
                    <a:lnTo>
                      <a:pt x="2341" y="448"/>
                    </a:lnTo>
                    <a:lnTo>
                      <a:pt x="2337" y="452"/>
                    </a:lnTo>
                    <a:lnTo>
                      <a:pt x="2337" y="453"/>
                    </a:lnTo>
                    <a:lnTo>
                      <a:pt x="2336" y="454"/>
                    </a:lnTo>
                    <a:lnTo>
                      <a:pt x="2325" y="467"/>
                    </a:lnTo>
                    <a:lnTo>
                      <a:pt x="2314" y="476"/>
                    </a:lnTo>
                    <a:lnTo>
                      <a:pt x="2302" y="484"/>
                    </a:lnTo>
                    <a:lnTo>
                      <a:pt x="2281" y="495"/>
                    </a:lnTo>
                    <a:lnTo>
                      <a:pt x="2257" y="500"/>
                    </a:lnTo>
                    <a:lnTo>
                      <a:pt x="2238" y="500"/>
                    </a:lnTo>
                    <a:lnTo>
                      <a:pt x="2230" y="499"/>
                    </a:lnTo>
                    <a:lnTo>
                      <a:pt x="2217" y="552"/>
                    </a:lnTo>
                    <a:lnTo>
                      <a:pt x="2232" y="562"/>
                    </a:lnTo>
                    <a:lnTo>
                      <a:pt x="2244" y="576"/>
                    </a:lnTo>
                    <a:lnTo>
                      <a:pt x="2251" y="589"/>
                    </a:lnTo>
                    <a:lnTo>
                      <a:pt x="2255" y="601"/>
                    </a:lnTo>
                    <a:lnTo>
                      <a:pt x="2256" y="614"/>
                    </a:lnTo>
                    <a:lnTo>
                      <a:pt x="2256" y="618"/>
                    </a:lnTo>
                    <a:lnTo>
                      <a:pt x="2255" y="621"/>
                    </a:lnTo>
                    <a:lnTo>
                      <a:pt x="2253" y="631"/>
                    </a:lnTo>
                    <a:lnTo>
                      <a:pt x="2251" y="643"/>
                    </a:lnTo>
                    <a:lnTo>
                      <a:pt x="2244" y="653"/>
                    </a:lnTo>
                    <a:lnTo>
                      <a:pt x="2243" y="656"/>
                    </a:lnTo>
                    <a:lnTo>
                      <a:pt x="2240" y="659"/>
                    </a:lnTo>
                    <a:lnTo>
                      <a:pt x="2235" y="665"/>
                    </a:lnTo>
                    <a:lnTo>
                      <a:pt x="2227" y="672"/>
                    </a:lnTo>
                    <a:lnTo>
                      <a:pt x="2218" y="678"/>
                    </a:lnTo>
                    <a:lnTo>
                      <a:pt x="2210" y="681"/>
                    </a:lnTo>
                    <a:lnTo>
                      <a:pt x="2209" y="681"/>
                    </a:lnTo>
                    <a:lnTo>
                      <a:pt x="2197" y="685"/>
                    </a:lnTo>
                    <a:lnTo>
                      <a:pt x="2192" y="685"/>
                    </a:lnTo>
                    <a:lnTo>
                      <a:pt x="2190" y="683"/>
                    </a:lnTo>
                    <a:lnTo>
                      <a:pt x="2188" y="683"/>
                    </a:lnTo>
                    <a:lnTo>
                      <a:pt x="2187" y="685"/>
                    </a:lnTo>
                    <a:lnTo>
                      <a:pt x="2180" y="685"/>
                    </a:lnTo>
                    <a:lnTo>
                      <a:pt x="2160" y="679"/>
                    </a:lnTo>
                    <a:lnTo>
                      <a:pt x="2143" y="669"/>
                    </a:lnTo>
                    <a:lnTo>
                      <a:pt x="2130" y="655"/>
                    </a:lnTo>
                    <a:lnTo>
                      <a:pt x="2125" y="645"/>
                    </a:lnTo>
                    <a:lnTo>
                      <a:pt x="2122" y="636"/>
                    </a:lnTo>
                    <a:lnTo>
                      <a:pt x="2120" y="628"/>
                    </a:lnTo>
                    <a:lnTo>
                      <a:pt x="2120" y="627"/>
                    </a:lnTo>
                    <a:lnTo>
                      <a:pt x="2118" y="626"/>
                    </a:lnTo>
                    <a:lnTo>
                      <a:pt x="1912" y="617"/>
                    </a:lnTo>
                    <a:lnTo>
                      <a:pt x="1912" y="621"/>
                    </a:lnTo>
                    <a:lnTo>
                      <a:pt x="1908" y="632"/>
                    </a:lnTo>
                    <a:lnTo>
                      <a:pt x="1901" y="644"/>
                    </a:lnTo>
                    <a:lnTo>
                      <a:pt x="1898" y="649"/>
                    </a:lnTo>
                    <a:lnTo>
                      <a:pt x="1896" y="653"/>
                    </a:lnTo>
                    <a:lnTo>
                      <a:pt x="1880" y="669"/>
                    </a:lnTo>
                    <a:lnTo>
                      <a:pt x="1860" y="681"/>
                    </a:lnTo>
                    <a:lnTo>
                      <a:pt x="1838" y="686"/>
                    </a:lnTo>
                    <a:lnTo>
                      <a:pt x="1829" y="686"/>
                    </a:lnTo>
                    <a:lnTo>
                      <a:pt x="1813" y="685"/>
                    </a:lnTo>
                    <a:lnTo>
                      <a:pt x="1799" y="681"/>
                    </a:lnTo>
                    <a:lnTo>
                      <a:pt x="1788" y="676"/>
                    </a:lnTo>
                    <a:lnTo>
                      <a:pt x="1777" y="669"/>
                    </a:lnTo>
                    <a:lnTo>
                      <a:pt x="1760" y="652"/>
                    </a:lnTo>
                    <a:lnTo>
                      <a:pt x="1757" y="647"/>
                    </a:lnTo>
                    <a:lnTo>
                      <a:pt x="1754" y="643"/>
                    </a:lnTo>
                    <a:lnTo>
                      <a:pt x="1753" y="640"/>
                    </a:lnTo>
                    <a:lnTo>
                      <a:pt x="1752" y="639"/>
                    </a:lnTo>
                    <a:lnTo>
                      <a:pt x="1752" y="636"/>
                    </a:lnTo>
                    <a:lnTo>
                      <a:pt x="1631" y="661"/>
                    </a:lnTo>
                    <a:lnTo>
                      <a:pt x="1633" y="670"/>
                    </a:lnTo>
                    <a:lnTo>
                      <a:pt x="1634" y="681"/>
                    </a:lnTo>
                    <a:lnTo>
                      <a:pt x="1634" y="702"/>
                    </a:lnTo>
                    <a:lnTo>
                      <a:pt x="1629" y="723"/>
                    </a:lnTo>
                    <a:lnTo>
                      <a:pt x="1629" y="724"/>
                    </a:lnTo>
                    <a:lnTo>
                      <a:pt x="1627" y="727"/>
                    </a:lnTo>
                    <a:lnTo>
                      <a:pt x="1621" y="746"/>
                    </a:lnTo>
                    <a:lnTo>
                      <a:pt x="1610" y="766"/>
                    </a:lnTo>
                    <a:lnTo>
                      <a:pt x="1597" y="784"/>
                    </a:lnTo>
                    <a:lnTo>
                      <a:pt x="1583" y="799"/>
                    </a:lnTo>
                    <a:lnTo>
                      <a:pt x="1563" y="813"/>
                    </a:lnTo>
                    <a:lnTo>
                      <a:pt x="1544" y="824"/>
                    </a:lnTo>
                    <a:lnTo>
                      <a:pt x="1523" y="831"/>
                    </a:lnTo>
                    <a:lnTo>
                      <a:pt x="1500" y="835"/>
                    </a:lnTo>
                    <a:lnTo>
                      <a:pt x="1493" y="835"/>
                    </a:lnTo>
                    <a:lnTo>
                      <a:pt x="1489" y="834"/>
                    </a:lnTo>
                    <a:lnTo>
                      <a:pt x="1485" y="835"/>
                    </a:lnTo>
                    <a:lnTo>
                      <a:pt x="1479" y="837"/>
                    </a:lnTo>
                    <a:lnTo>
                      <a:pt x="1473" y="837"/>
                    </a:lnTo>
                    <a:lnTo>
                      <a:pt x="1456" y="835"/>
                    </a:lnTo>
                    <a:lnTo>
                      <a:pt x="1439" y="831"/>
                    </a:lnTo>
                    <a:lnTo>
                      <a:pt x="1423" y="825"/>
                    </a:lnTo>
                    <a:lnTo>
                      <a:pt x="1423" y="549"/>
                    </a:lnTo>
                    <a:lnTo>
                      <a:pt x="1435" y="545"/>
                    </a:lnTo>
                    <a:lnTo>
                      <a:pt x="1436" y="543"/>
                    </a:lnTo>
                    <a:lnTo>
                      <a:pt x="1439" y="543"/>
                    </a:lnTo>
                    <a:lnTo>
                      <a:pt x="1423" y="357"/>
                    </a:lnTo>
                    <a:lnTo>
                      <a:pt x="14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63" name="Group 127"/>
            <p:cNvGrpSpPr/>
            <p:nvPr/>
          </p:nvGrpSpPr>
          <p:grpSpPr>
            <a:xfrm rot="10646173">
              <a:off x="952324" y="1026004"/>
              <a:ext cx="5105400" cy="5161568"/>
              <a:chOff x="2700338" y="1588"/>
              <a:chExt cx="6781800" cy="6856413"/>
            </a:xfrm>
            <a:solidFill>
              <a:schemeClr val="bg1">
                <a:alpha val="7000"/>
              </a:schemeClr>
            </a:solidFill>
          </p:grpSpPr>
          <p:sp>
            <p:nvSpPr>
              <p:cNvPr id="64" name="Freeform 6"/>
              <p:cNvSpPr>
                <a:spLocks noEditPoints="1"/>
              </p:cNvSpPr>
              <p:nvPr/>
            </p:nvSpPr>
            <p:spPr bwMode="auto">
              <a:xfrm>
                <a:off x="3144838" y="2287588"/>
                <a:ext cx="6337300" cy="4570413"/>
              </a:xfrm>
              <a:custGeom>
                <a:avLst/>
                <a:gdLst/>
                <a:ahLst/>
                <a:cxnLst>
                  <a:cxn ang="0">
                    <a:pos x="932" y="1488"/>
                  </a:cxn>
                  <a:cxn ang="0">
                    <a:pos x="2570" y="1373"/>
                  </a:cxn>
                  <a:cxn ang="0">
                    <a:pos x="1791" y="110"/>
                  </a:cxn>
                  <a:cxn ang="0">
                    <a:pos x="2113" y="137"/>
                  </a:cxn>
                  <a:cxn ang="0">
                    <a:pos x="2441" y="0"/>
                  </a:cxn>
                  <a:cxn ang="0">
                    <a:pos x="2521" y="426"/>
                  </a:cxn>
                  <a:cxn ang="0">
                    <a:pos x="2305" y="1016"/>
                  </a:cxn>
                  <a:cxn ang="0">
                    <a:pos x="2339" y="1284"/>
                  </a:cxn>
                  <a:cxn ang="0">
                    <a:pos x="2561" y="1460"/>
                  </a:cxn>
                  <a:cxn ang="0">
                    <a:pos x="2252" y="1477"/>
                  </a:cxn>
                  <a:cxn ang="0">
                    <a:pos x="2640" y="1936"/>
                  </a:cxn>
                  <a:cxn ang="0">
                    <a:pos x="2306" y="2219"/>
                  </a:cxn>
                  <a:cxn ang="0">
                    <a:pos x="2710" y="2549"/>
                  </a:cxn>
                  <a:cxn ang="0">
                    <a:pos x="2755" y="2323"/>
                  </a:cxn>
                  <a:cxn ang="0">
                    <a:pos x="2818" y="1914"/>
                  </a:cxn>
                  <a:cxn ang="0">
                    <a:pos x="3195" y="1761"/>
                  </a:cxn>
                  <a:cxn ang="0">
                    <a:pos x="3623" y="1689"/>
                  </a:cxn>
                  <a:cxn ang="0">
                    <a:pos x="3750" y="1395"/>
                  </a:cxn>
                  <a:cxn ang="0">
                    <a:pos x="3936" y="1512"/>
                  </a:cxn>
                  <a:cxn ang="0">
                    <a:pos x="3847" y="1753"/>
                  </a:cxn>
                  <a:cxn ang="0">
                    <a:pos x="3880" y="1833"/>
                  </a:cxn>
                  <a:cxn ang="0">
                    <a:pos x="3665" y="2036"/>
                  </a:cxn>
                  <a:cxn ang="0">
                    <a:pos x="3539" y="1863"/>
                  </a:cxn>
                  <a:cxn ang="0">
                    <a:pos x="3399" y="2296"/>
                  </a:cxn>
                  <a:cxn ang="0">
                    <a:pos x="3326" y="1872"/>
                  </a:cxn>
                  <a:cxn ang="0">
                    <a:pos x="2987" y="2240"/>
                  </a:cxn>
                  <a:cxn ang="0">
                    <a:pos x="2769" y="2523"/>
                  </a:cxn>
                  <a:cxn ang="0">
                    <a:pos x="2765" y="2878"/>
                  </a:cxn>
                  <a:cxn ang="0">
                    <a:pos x="2171" y="2651"/>
                  </a:cxn>
                  <a:cxn ang="0">
                    <a:pos x="2051" y="2475"/>
                  </a:cxn>
                  <a:cxn ang="0">
                    <a:pos x="2149" y="2186"/>
                  </a:cxn>
                  <a:cxn ang="0">
                    <a:pos x="1700" y="2330"/>
                  </a:cxn>
                  <a:cxn ang="0">
                    <a:pos x="1621" y="2477"/>
                  </a:cxn>
                  <a:cxn ang="0">
                    <a:pos x="1176" y="2154"/>
                  </a:cxn>
                  <a:cxn ang="0">
                    <a:pos x="1002" y="2413"/>
                  </a:cxn>
                  <a:cxn ang="0">
                    <a:pos x="889" y="2143"/>
                  </a:cxn>
                  <a:cxn ang="0">
                    <a:pos x="511" y="2016"/>
                  </a:cxn>
                  <a:cxn ang="0">
                    <a:pos x="193" y="2130"/>
                  </a:cxn>
                  <a:cxn ang="0">
                    <a:pos x="468" y="1859"/>
                  </a:cxn>
                  <a:cxn ang="0">
                    <a:pos x="778" y="2016"/>
                  </a:cxn>
                  <a:cxn ang="0">
                    <a:pos x="1038" y="1752"/>
                  </a:cxn>
                  <a:cxn ang="0">
                    <a:pos x="1374" y="1392"/>
                  </a:cxn>
                  <a:cxn ang="0">
                    <a:pos x="1235" y="1014"/>
                  </a:cxn>
                  <a:cxn ang="0">
                    <a:pos x="1543" y="1203"/>
                  </a:cxn>
                  <a:cxn ang="0">
                    <a:pos x="1584" y="1238"/>
                  </a:cxn>
                  <a:cxn ang="0">
                    <a:pos x="1498" y="1668"/>
                  </a:cxn>
                  <a:cxn ang="0">
                    <a:pos x="1656" y="1724"/>
                  </a:cxn>
                  <a:cxn ang="0">
                    <a:pos x="1384" y="1740"/>
                  </a:cxn>
                  <a:cxn ang="0">
                    <a:pos x="1075" y="1881"/>
                  </a:cxn>
                  <a:cxn ang="0">
                    <a:pos x="1384" y="2103"/>
                  </a:cxn>
                  <a:cxn ang="0">
                    <a:pos x="1855" y="2147"/>
                  </a:cxn>
                  <a:cxn ang="0">
                    <a:pos x="2180" y="2104"/>
                  </a:cxn>
                  <a:cxn ang="0">
                    <a:pos x="1956" y="1807"/>
                  </a:cxn>
                  <a:cxn ang="0">
                    <a:pos x="2171" y="1430"/>
                  </a:cxn>
                  <a:cxn ang="0">
                    <a:pos x="2133" y="1236"/>
                  </a:cxn>
                  <a:cxn ang="0">
                    <a:pos x="2270" y="1065"/>
                  </a:cxn>
                  <a:cxn ang="0">
                    <a:pos x="1926" y="949"/>
                  </a:cxn>
                  <a:cxn ang="0">
                    <a:pos x="2260" y="955"/>
                  </a:cxn>
                  <a:cxn ang="0">
                    <a:pos x="2255" y="350"/>
                  </a:cxn>
                  <a:cxn ang="0">
                    <a:pos x="1567" y="379"/>
                  </a:cxn>
                  <a:cxn ang="0">
                    <a:pos x="1914" y="518"/>
                  </a:cxn>
                  <a:cxn ang="0">
                    <a:pos x="1526" y="536"/>
                  </a:cxn>
                  <a:cxn ang="0">
                    <a:pos x="1531" y="120"/>
                  </a:cxn>
                </a:cxnLst>
                <a:rect l="0" t="0" r="r" b="b"/>
                <a:pathLst>
                  <a:path w="3992" h="2879">
                    <a:moveTo>
                      <a:pt x="956" y="1441"/>
                    </a:moveTo>
                    <a:lnTo>
                      <a:pt x="1025" y="1441"/>
                    </a:lnTo>
                    <a:lnTo>
                      <a:pt x="1032" y="1444"/>
                    </a:lnTo>
                    <a:lnTo>
                      <a:pt x="1037" y="1447"/>
                    </a:lnTo>
                    <a:lnTo>
                      <a:pt x="1041" y="1450"/>
                    </a:lnTo>
                    <a:lnTo>
                      <a:pt x="1046" y="1454"/>
                    </a:lnTo>
                    <a:lnTo>
                      <a:pt x="1055" y="1464"/>
                    </a:lnTo>
                    <a:lnTo>
                      <a:pt x="1065" y="1482"/>
                    </a:lnTo>
                    <a:lnTo>
                      <a:pt x="1069" y="1500"/>
                    </a:lnTo>
                    <a:lnTo>
                      <a:pt x="1069" y="1515"/>
                    </a:lnTo>
                    <a:lnTo>
                      <a:pt x="1066" y="1526"/>
                    </a:lnTo>
                    <a:lnTo>
                      <a:pt x="1061" y="1538"/>
                    </a:lnTo>
                    <a:lnTo>
                      <a:pt x="1053" y="1549"/>
                    </a:lnTo>
                    <a:lnTo>
                      <a:pt x="1049" y="1553"/>
                    </a:lnTo>
                    <a:lnTo>
                      <a:pt x="1049" y="1554"/>
                    </a:lnTo>
                    <a:lnTo>
                      <a:pt x="1048" y="1554"/>
                    </a:lnTo>
                    <a:lnTo>
                      <a:pt x="1048" y="1555"/>
                    </a:lnTo>
                    <a:lnTo>
                      <a:pt x="1032" y="1567"/>
                    </a:lnTo>
                    <a:lnTo>
                      <a:pt x="1014" y="1572"/>
                    </a:lnTo>
                    <a:lnTo>
                      <a:pt x="1006" y="1574"/>
                    </a:lnTo>
                    <a:lnTo>
                      <a:pt x="999" y="1574"/>
                    </a:lnTo>
                    <a:lnTo>
                      <a:pt x="986" y="1572"/>
                    </a:lnTo>
                    <a:lnTo>
                      <a:pt x="973" y="1568"/>
                    </a:lnTo>
                    <a:lnTo>
                      <a:pt x="970" y="1567"/>
                    </a:lnTo>
                    <a:lnTo>
                      <a:pt x="969" y="1567"/>
                    </a:lnTo>
                    <a:lnTo>
                      <a:pt x="968" y="1566"/>
                    </a:lnTo>
                    <a:lnTo>
                      <a:pt x="959" y="1560"/>
                    </a:lnTo>
                    <a:lnTo>
                      <a:pt x="948" y="1551"/>
                    </a:lnTo>
                    <a:lnTo>
                      <a:pt x="942" y="1541"/>
                    </a:lnTo>
                    <a:lnTo>
                      <a:pt x="940" y="1540"/>
                    </a:lnTo>
                    <a:lnTo>
                      <a:pt x="939" y="1537"/>
                    </a:lnTo>
                    <a:lnTo>
                      <a:pt x="936" y="1529"/>
                    </a:lnTo>
                    <a:lnTo>
                      <a:pt x="932" y="1519"/>
                    </a:lnTo>
                    <a:lnTo>
                      <a:pt x="931" y="1508"/>
                    </a:lnTo>
                    <a:lnTo>
                      <a:pt x="931" y="1494"/>
                    </a:lnTo>
                    <a:lnTo>
                      <a:pt x="932" y="1488"/>
                    </a:lnTo>
                    <a:lnTo>
                      <a:pt x="935" y="1483"/>
                    </a:lnTo>
                    <a:lnTo>
                      <a:pt x="938" y="1475"/>
                    </a:lnTo>
                    <a:lnTo>
                      <a:pt x="940" y="1471"/>
                    </a:lnTo>
                    <a:lnTo>
                      <a:pt x="949" y="1458"/>
                    </a:lnTo>
                    <a:lnTo>
                      <a:pt x="960" y="1449"/>
                    </a:lnTo>
                    <a:lnTo>
                      <a:pt x="956" y="1441"/>
                    </a:lnTo>
                    <a:close/>
                    <a:moveTo>
                      <a:pt x="564" y="1441"/>
                    </a:moveTo>
                    <a:lnTo>
                      <a:pt x="579" y="1441"/>
                    </a:lnTo>
                    <a:lnTo>
                      <a:pt x="575" y="1443"/>
                    </a:lnTo>
                    <a:lnTo>
                      <a:pt x="566" y="1443"/>
                    </a:lnTo>
                    <a:lnTo>
                      <a:pt x="564" y="1441"/>
                    </a:lnTo>
                    <a:close/>
                    <a:moveTo>
                      <a:pt x="0" y="1441"/>
                    </a:moveTo>
                    <a:lnTo>
                      <a:pt x="229" y="1441"/>
                    </a:lnTo>
                    <a:lnTo>
                      <a:pt x="224" y="1460"/>
                    </a:lnTo>
                    <a:lnTo>
                      <a:pt x="216" y="1477"/>
                    </a:lnTo>
                    <a:lnTo>
                      <a:pt x="204" y="1491"/>
                    </a:lnTo>
                    <a:lnTo>
                      <a:pt x="202" y="1495"/>
                    </a:lnTo>
                    <a:lnTo>
                      <a:pt x="190" y="1507"/>
                    </a:lnTo>
                    <a:lnTo>
                      <a:pt x="166" y="1522"/>
                    </a:lnTo>
                    <a:lnTo>
                      <a:pt x="153" y="1529"/>
                    </a:lnTo>
                    <a:lnTo>
                      <a:pt x="143" y="1532"/>
                    </a:lnTo>
                    <a:lnTo>
                      <a:pt x="142" y="1532"/>
                    </a:lnTo>
                    <a:lnTo>
                      <a:pt x="131" y="1534"/>
                    </a:lnTo>
                    <a:lnTo>
                      <a:pt x="110" y="1534"/>
                    </a:lnTo>
                    <a:lnTo>
                      <a:pt x="106" y="1533"/>
                    </a:lnTo>
                    <a:lnTo>
                      <a:pt x="92" y="1533"/>
                    </a:lnTo>
                    <a:lnTo>
                      <a:pt x="67" y="1525"/>
                    </a:lnTo>
                    <a:lnTo>
                      <a:pt x="46" y="1512"/>
                    </a:lnTo>
                    <a:lnTo>
                      <a:pt x="28" y="1496"/>
                    </a:lnTo>
                    <a:lnTo>
                      <a:pt x="13" y="1475"/>
                    </a:lnTo>
                    <a:lnTo>
                      <a:pt x="12" y="1475"/>
                    </a:lnTo>
                    <a:lnTo>
                      <a:pt x="12" y="1474"/>
                    </a:lnTo>
                    <a:lnTo>
                      <a:pt x="5" y="1458"/>
                    </a:lnTo>
                    <a:lnTo>
                      <a:pt x="0" y="1441"/>
                    </a:lnTo>
                    <a:close/>
                    <a:moveTo>
                      <a:pt x="2570" y="1321"/>
                    </a:moveTo>
                    <a:lnTo>
                      <a:pt x="2570" y="1373"/>
                    </a:lnTo>
                    <a:lnTo>
                      <a:pt x="2566" y="1346"/>
                    </a:lnTo>
                    <a:lnTo>
                      <a:pt x="2566" y="1333"/>
                    </a:lnTo>
                    <a:lnTo>
                      <a:pt x="2570" y="1321"/>
                    </a:lnTo>
                    <a:close/>
                    <a:moveTo>
                      <a:pt x="1817" y="0"/>
                    </a:moveTo>
                    <a:lnTo>
                      <a:pt x="1935" y="0"/>
                    </a:lnTo>
                    <a:lnTo>
                      <a:pt x="1938" y="13"/>
                    </a:lnTo>
                    <a:lnTo>
                      <a:pt x="1938" y="19"/>
                    </a:lnTo>
                    <a:lnTo>
                      <a:pt x="1934" y="37"/>
                    </a:lnTo>
                    <a:lnTo>
                      <a:pt x="1925" y="53"/>
                    </a:lnTo>
                    <a:lnTo>
                      <a:pt x="1924" y="55"/>
                    </a:lnTo>
                    <a:lnTo>
                      <a:pt x="1921" y="56"/>
                    </a:lnTo>
                    <a:lnTo>
                      <a:pt x="1914" y="62"/>
                    </a:lnTo>
                    <a:lnTo>
                      <a:pt x="1905" y="69"/>
                    </a:lnTo>
                    <a:lnTo>
                      <a:pt x="1895" y="73"/>
                    </a:lnTo>
                    <a:lnTo>
                      <a:pt x="1893" y="73"/>
                    </a:lnTo>
                    <a:lnTo>
                      <a:pt x="1891" y="74"/>
                    </a:lnTo>
                    <a:lnTo>
                      <a:pt x="1889" y="74"/>
                    </a:lnTo>
                    <a:lnTo>
                      <a:pt x="1886" y="75"/>
                    </a:lnTo>
                    <a:lnTo>
                      <a:pt x="1865" y="75"/>
                    </a:lnTo>
                    <a:lnTo>
                      <a:pt x="1859" y="74"/>
                    </a:lnTo>
                    <a:lnTo>
                      <a:pt x="1852" y="72"/>
                    </a:lnTo>
                    <a:lnTo>
                      <a:pt x="1840" y="64"/>
                    </a:lnTo>
                    <a:lnTo>
                      <a:pt x="1837" y="61"/>
                    </a:lnTo>
                    <a:lnTo>
                      <a:pt x="1833" y="58"/>
                    </a:lnTo>
                    <a:lnTo>
                      <a:pt x="1823" y="45"/>
                    </a:lnTo>
                    <a:lnTo>
                      <a:pt x="1817" y="30"/>
                    </a:lnTo>
                    <a:lnTo>
                      <a:pt x="1815" y="13"/>
                    </a:lnTo>
                    <a:lnTo>
                      <a:pt x="1815" y="11"/>
                    </a:lnTo>
                    <a:lnTo>
                      <a:pt x="1816" y="5"/>
                    </a:lnTo>
                    <a:lnTo>
                      <a:pt x="1817" y="0"/>
                    </a:lnTo>
                    <a:close/>
                    <a:moveTo>
                      <a:pt x="1710" y="0"/>
                    </a:moveTo>
                    <a:lnTo>
                      <a:pt x="1740" y="0"/>
                    </a:lnTo>
                    <a:lnTo>
                      <a:pt x="1773" y="113"/>
                    </a:lnTo>
                    <a:lnTo>
                      <a:pt x="1780" y="111"/>
                    </a:lnTo>
                    <a:lnTo>
                      <a:pt x="1786" y="110"/>
                    </a:lnTo>
                    <a:lnTo>
                      <a:pt x="1791" y="110"/>
                    </a:lnTo>
                    <a:lnTo>
                      <a:pt x="1799" y="111"/>
                    </a:lnTo>
                    <a:lnTo>
                      <a:pt x="1806" y="112"/>
                    </a:lnTo>
                    <a:lnTo>
                      <a:pt x="1816" y="112"/>
                    </a:lnTo>
                    <a:lnTo>
                      <a:pt x="1820" y="113"/>
                    </a:lnTo>
                    <a:lnTo>
                      <a:pt x="1841" y="120"/>
                    </a:lnTo>
                    <a:lnTo>
                      <a:pt x="1861" y="130"/>
                    </a:lnTo>
                    <a:lnTo>
                      <a:pt x="1876" y="145"/>
                    </a:lnTo>
                    <a:lnTo>
                      <a:pt x="1889" y="162"/>
                    </a:lnTo>
                    <a:lnTo>
                      <a:pt x="1997" y="116"/>
                    </a:lnTo>
                    <a:lnTo>
                      <a:pt x="1997" y="104"/>
                    </a:lnTo>
                    <a:lnTo>
                      <a:pt x="1998" y="98"/>
                    </a:lnTo>
                    <a:lnTo>
                      <a:pt x="1998" y="95"/>
                    </a:lnTo>
                    <a:lnTo>
                      <a:pt x="1999" y="94"/>
                    </a:lnTo>
                    <a:lnTo>
                      <a:pt x="2005" y="79"/>
                    </a:lnTo>
                    <a:lnTo>
                      <a:pt x="2014" y="68"/>
                    </a:lnTo>
                    <a:lnTo>
                      <a:pt x="2018" y="64"/>
                    </a:lnTo>
                    <a:lnTo>
                      <a:pt x="2023" y="60"/>
                    </a:lnTo>
                    <a:lnTo>
                      <a:pt x="2027" y="57"/>
                    </a:lnTo>
                    <a:lnTo>
                      <a:pt x="2030" y="57"/>
                    </a:lnTo>
                    <a:lnTo>
                      <a:pt x="2043" y="51"/>
                    </a:lnTo>
                    <a:lnTo>
                      <a:pt x="2057" y="49"/>
                    </a:lnTo>
                    <a:lnTo>
                      <a:pt x="2064" y="49"/>
                    </a:lnTo>
                    <a:lnTo>
                      <a:pt x="2075" y="52"/>
                    </a:lnTo>
                    <a:lnTo>
                      <a:pt x="2086" y="56"/>
                    </a:lnTo>
                    <a:lnTo>
                      <a:pt x="2096" y="64"/>
                    </a:lnTo>
                    <a:lnTo>
                      <a:pt x="2099" y="65"/>
                    </a:lnTo>
                    <a:lnTo>
                      <a:pt x="2107" y="73"/>
                    </a:lnTo>
                    <a:lnTo>
                      <a:pt x="2113" y="83"/>
                    </a:lnTo>
                    <a:lnTo>
                      <a:pt x="2116" y="94"/>
                    </a:lnTo>
                    <a:lnTo>
                      <a:pt x="2117" y="96"/>
                    </a:lnTo>
                    <a:lnTo>
                      <a:pt x="2117" y="99"/>
                    </a:lnTo>
                    <a:lnTo>
                      <a:pt x="2119" y="107"/>
                    </a:lnTo>
                    <a:lnTo>
                      <a:pt x="2119" y="125"/>
                    </a:lnTo>
                    <a:lnTo>
                      <a:pt x="2116" y="132"/>
                    </a:lnTo>
                    <a:lnTo>
                      <a:pt x="2115" y="132"/>
                    </a:lnTo>
                    <a:lnTo>
                      <a:pt x="2113" y="137"/>
                    </a:lnTo>
                    <a:lnTo>
                      <a:pt x="2108" y="145"/>
                    </a:lnTo>
                    <a:lnTo>
                      <a:pt x="2106" y="147"/>
                    </a:lnTo>
                    <a:lnTo>
                      <a:pt x="2106" y="149"/>
                    </a:lnTo>
                    <a:lnTo>
                      <a:pt x="2104" y="150"/>
                    </a:lnTo>
                    <a:lnTo>
                      <a:pt x="2103" y="153"/>
                    </a:lnTo>
                    <a:lnTo>
                      <a:pt x="2102" y="154"/>
                    </a:lnTo>
                    <a:lnTo>
                      <a:pt x="2088" y="163"/>
                    </a:lnTo>
                    <a:lnTo>
                      <a:pt x="2074" y="170"/>
                    </a:lnTo>
                    <a:lnTo>
                      <a:pt x="2058" y="171"/>
                    </a:lnTo>
                    <a:lnTo>
                      <a:pt x="2053" y="171"/>
                    </a:lnTo>
                    <a:lnTo>
                      <a:pt x="2040" y="168"/>
                    </a:lnTo>
                    <a:lnTo>
                      <a:pt x="2028" y="163"/>
                    </a:lnTo>
                    <a:lnTo>
                      <a:pt x="2023" y="161"/>
                    </a:lnTo>
                    <a:lnTo>
                      <a:pt x="2018" y="157"/>
                    </a:lnTo>
                    <a:lnTo>
                      <a:pt x="2010" y="146"/>
                    </a:lnTo>
                    <a:lnTo>
                      <a:pt x="2007" y="144"/>
                    </a:lnTo>
                    <a:lnTo>
                      <a:pt x="1903" y="189"/>
                    </a:lnTo>
                    <a:lnTo>
                      <a:pt x="1905" y="202"/>
                    </a:lnTo>
                    <a:lnTo>
                      <a:pt x="1907" y="214"/>
                    </a:lnTo>
                    <a:lnTo>
                      <a:pt x="1907" y="222"/>
                    </a:lnTo>
                    <a:lnTo>
                      <a:pt x="2253" y="282"/>
                    </a:lnTo>
                    <a:lnTo>
                      <a:pt x="2261" y="256"/>
                    </a:lnTo>
                    <a:lnTo>
                      <a:pt x="2272" y="234"/>
                    </a:lnTo>
                    <a:lnTo>
                      <a:pt x="2289" y="213"/>
                    </a:lnTo>
                    <a:lnTo>
                      <a:pt x="2293" y="208"/>
                    </a:lnTo>
                    <a:lnTo>
                      <a:pt x="2298" y="204"/>
                    </a:lnTo>
                    <a:lnTo>
                      <a:pt x="2310" y="191"/>
                    </a:lnTo>
                    <a:lnTo>
                      <a:pt x="2327" y="179"/>
                    </a:lnTo>
                    <a:lnTo>
                      <a:pt x="2348" y="168"/>
                    </a:lnTo>
                    <a:lnTo>
                      <a:pt x="2367" y="162"/>
                    </a:lnTo>
                    <a:lnTo>
                      <a:pt x="2374" y="159"/>
                    </a:lnTo>
                    <a:lnTo>
                      <a:pt x="2380" y="158"/>
                    </a:lnTo>
                    <a:lnTo>
                      <a:pt x="2392" y="157"/>
                    </a:lnTo>
                    <a:lnTo>
                      <a:pt x="2405" y="155"/>
                    </a:lnTo>
                    <a:lnTo>
                      <a:pt x="2411" y="0"/>
                    </a:lnTo>
                    <a:lnTo>
                      <a:pt x="2441" y="0"/>
                    </a:lnTo>
                    <a:lnTo>
                      <a:pt x="2435" y="157"/>
                    </a:lnTo>
                    <a:lnTo>
                      <a:pt x="2452" y="159"/>
                    </a:lnTo>
                    <a:lnTo>
                      <a:pt x="2467" y="166"/>
                    </a:lnTo>
                    <a:lnTo>
                      <a:pt x="2468" y="166"/>
                    </a:lnTo>
                    <a:lnTo>
                      <a:pt x="2484" y="172"/>
                    </a:lnTo>
                    <a:lnTo>
                      <a:pt x="2497" y="180"/>
                    </a:lnTo>
                    <a:lnTo>
                      <a:pt x="2507" y="192"/>
                    </a:lnTo>
                    <a:lnTo>
                      <a:pt x="2513" y="195"/>
                    </a:lnTo>
                    <a:lnTo>
                      <a:pt x="2518" y="199"/>
                    </a:lnTo>
                    <a:lnTo>
                      <a:pt x="2523" y="204"/>
                    </a:lnTo>
                    <a:lnTo>
                      <a:pt x="2544" y="230"/>
                    </a:lnTo>
                    <a:lnTo>
                      <a:pt x="2559" y="260"/>
                    </a:lnTo>
                    <a:lnTo>
                      <a:pt x="2566" y="292"/>
                    </a:lnTo>
                    <a:lnTo>
                      <a:pt x="2566" y="328"/>
                    </a:lnTo>
                    <a:lnTo>
                      <a:pt x="2562" y="352"/>
                    </a:lnTo>
                    <a:lnTo>
                      <a:pt x="2555" y="373"/>
                    </a:lnTo>
                    <a:lnTo>
                      <a:pt x="2543" y="396"/>
                    </a:lnTo>
                    <a:lnTo>
                      <a:pt x="2539" y="403"/>
                    </a:lnTo>
                    <a:lnTo>
                      <a:pt x="2568" y="433"/>
                    </a:lnTo>
                    <a:lnTo>
                      <a:pt x="2570" y="430"/>
                    </a:lnTo>
                    <a:lnTo>
                      <a:pt x="2570" y="624"/>
                    </a:lnTo>
                    <a:lnTo>
                      <a:pt x="2569" y="623"/>
                    </a:lnTo>
                    <a:lnTo>
                      <a:pt x="2551" y="603"/>
                    </a:lnTo>
                    <a:lnTo>
                      <a:pt x="2538" y="584"/>
                    </a:lnTo>
                    <a:lnTo>
                      <a:pt x="2530" y="560"/>
                    </a:lnTo>
                    <a:lnTo>
                      <a:pt x="2528" y="557"/>
                    </a:lnTo>
                    <a:lnTo>
                      <a:pt x="2528" y="551"/>
                    </a:lnTo>
                    <a:lnTo>
                      <a:pt x="2526" y="536"/>
                    </a:lnTo>
                    <a:lnTo>
                      <a:pt x="2526" y="519"/>
                    </a:lnTo>
                    <a:lnTo>
                      <a:pt x="2528" y="502"/>
                    </a:lnTo>
                    <a:lnTo>
                      <a:pt x="2534" y="487"/>
                    </a:lnTo>
                    <a:lnTo>
                      <a:pt x="2534" y="484"/>
                    </a:lnTo>
                    <a:lnTo>
                      <a:pt x="2536" y="476"/>
                    </a:lnTo>
                    <a:lnTo>
                      <a:pt x="2542" y="467"/>
                    </a:lnTo>
                    <a:lnTo>
                      <a:pt x="2548" y="455"/>
                    </a:lnTo>
                    <a:lnTo>
                      <a:pt x="2521" y="426"/>
                    </a:lnTo>
                    <a:lnTo>
                      <a:pt x="2507" y="437"/>
                    </a:lnTo>
                    <a:lnTo>
                      <a:pt x="2502" y="441"/>
                    </a:lnTo>
                    <a:lnTo>
                      <a:pt x="2483" y="453"/>
                    </a:lnTo>
                    <a:lnTo>
                      <a:pt x="2463" y="462"/>
                    </a:lnTo>
                    <a:lnTo>
                      <a:pt x="2439" y="468"/>
                    </a:lnTo>
                    <a:lnTo>
                      <a:pt x="2416" y="471"/>
                    </a:lnTo>
                    <a:lnTo>
                      <a:pt x="2409" y="701"/>
                    </a:lnTo>
                    <a:lnTo>
                      <a:pt x="2422" y="708"/>
                    </a:lnTo>
                    <a:lnTo>
                      <a:pt x="2433" y="717"/>
                    </a:lnTo>
                    <a:lnTo>
                      <a:pt x="2439" y="722"/>
                    </a:lnTo>
                    <a:lnTo>
                      <a:pt x="2445" y="729"/>
                    </a:lnTo>
                    <a:lnTo>
                      <a:pt x="2449" y="734"/>
                    </a:lnTo>
                    <a:lnTo>
                      <a:pt x="2455" y="749"/>
                    </a:lnTo>
                    <a:lnTo>
                      <a:pt x="2460" y="764"/>
                    </a:lnTo>
                    <a:lnTo>
                      <a:pt x="2462" y="780"/>
                    </a:lnTo>
                    <a:lnTo>
                      <a:pt x="2462" y="784"/>
                    </a:lnTo>
                    <a:lnTo>
                      <a:pt x="2460" y="798"/>
                    </a:lnTo>
                    <a:lnTo>
                      <a:pt x="2455" y="813"/>
                    </a:lnTo>
                    <a:lnTo>
                      <a:pt x="2449" y="825"/>
                    </a:lnTo>
                    <a:lnTo>
                      <a:pt x="2446" y="830"/>
                    </a:lnTo>
                    <a:lnTo>
                      <a:pt x="2438" y="838"/>
                    </a:lnTo>
                    <a:lnTo>
                      <a:pt x="2433" y="842"/>
                    </a:lnTo>
                    <a:lnTo>
                      <a:pt x="2432" y="843"/>
                    </a:lnTo>
                    <a:lnTo>
                      <a:pt x="2418" y="852"/>
                    </a:lnTo>
                    <a:lnTo>
                      <a:pt x="2403" y="859"/>
                    </a:lnTo>
                    <a:lnTo>
                      <a:pt x="2387" y="861"/>
                    </a:lnTo>
                    <a:lnTo>
                      <a:pt x="2379" y="861"/>
                    </a:lnTo>
                    <a:lnTo>
                      <a:pt x="2363" y="860"/>
                    </a:lnTo>
                    <a:lnTo>
                      <a:pt x="2349" y="856"/>
                    </a:lnTo>
                    <a:lnTo>
                      <a:pt x="2286" y="970"/>
                    </a:lnTo>
                    <a:lnTo>
                      <a:pt x="2291" y="975"/>
                    </a:lnTo>
                    <a:lnTo>
                      <a:pt x="2295" y="982"/>
                    </a:lnTo>
                    <a:lnTo>
                      <a:pt x="2301" y="992"/>
                    </a:lnTo>
                    <a:lnTo>
                      <a:pt x="2303" y="1003"/>
                    </a:lnTo>
                    <a:lnTo>
                      <a:pt x="2303" y="1004"/>
                    </a:lnTo>
                    <a:lnTo>
                      <a:pt x="2305" y="1016"/>
                    </a:lnTo>
                    <a:lnTo>
                      <a:pt x="2302" y="1027"/>
                    </a:lnTo>
                    <a:lnTo>
                      <a:pt x="2298" y="1038"/>
                    </a:lnTo>
                    <a:lnTo>
                      <a:pt x="2298" y="1039"/>
                    </a:lnTo>
                    <a:lnTo>
                      <a:pt x="2363" y="1102"/>
                    </a:lnTo>
                    <a:lnTo>
                      <a:pt x="2366" y="1102"/>
                    </a:lnTo>
                    <a:lnTo>
                      <a:pt x="2369" y="1100"/>
                    </a:lnTo>
                    <a:lnTo>
                      <a:pt x="2371" y="1100"/>
                    </a:lnTo>
                    <a:lnTo>
                      <a:pt x="2373" y="1098"/>
                    </a:lnTo>
                    <a:lnTo>
                      <a:pt x="2383" y="1096"/>
                    </a:lnTo>
                    <a:lnTo>
                      <a:pt x="2403" y="1096"/>
                    </a:lnTo>
                    <a:lnTo>
                      <a:pt x="2413" y="1098"/>
                    </a:lnTo>
                    <a:lnTo>
                      <a:pt x="2418" y="1101"/>
                    </a:lnTo>
                    <a:lnTo>
                      <a:pt x="2420" y="1101"/>
                    </a:lnTo>
                    <a:lnTo>
                      <a:pt x="2434" y="1111"/>
                    </a:lnTo>
                    <a:lnTo>
                      <a:pt x="2445" y="1124"/>
                    </a:lnTo>
                    <a:lnTo>
                      <a:pt x="2451" y="1141"/>
                    </a:lnTo>
                    <a:lnTo>
                      <a:pt x="2452" y="1160"/>
                    </a:lnTo>
                    <a:lnTo>
                      <a:pt x="2452" y="1162"/>
                    </a:lnTo>
                    <a:lnTo>
                      <a:pt x="2451" y="1164"/>
                    </a:lnTo>
                    <a:lnTo>
                      <a:pt x="2450" y="1173"/>
                    </a:lnTo>
                    <a:lnTo>
                      <a:pt x="2446" y="1183"/>
                    </a:lnTo>
                    <a:lnTo>
                      <a:pt x="2439" y="1192"/>
                    </a:lnTo>
                    <a:lnTo>
                      <a:pt x="2438" y="1195"/>
                    </a:lnTo>
                    <a:lnTo>
                      <a:pt x="2432" y="1202"/>
                    </a:lnTo>
                    <a:lnTo>
                      <a:pt x="2416" y="1212"/>
                    </a:lnTo>
                    <a:lnTo>
                      <a:pt x="2408" y="1213"/>
                    </a:lnTo>
                    <a:lnTo>
                      <a:pt x="2403" y="1215"/>
                    </a:lnTo>
                    <a:lnTo>
                      <a:pt x="2396" y="1216"/>
                    </a:lnTo>
                    <a:lnTo>
                      <a:pt x="2394" y="1216"/>
                    </a:lnTo>
                    <a:lnTo>
                      <a:pt x="2390" y="1215"/>
                    </a:lnTo>
                    <a:lnTo>
                      <a:pt x="2390" y="1216"/>
                    </a:lnTo>
                    <a:lnTo>
                      <a:pt x="2386" y="1216"/>
                    </a:lnTo>
                    <a:lnTo>
                      <a:pt x="2383" y="1215"/>
                    </a:lnTo>
                    <a:lnTo>
                      <a:pt x="2379" y="1215"/>
                    </a:lnTo>
                    <a:lnTo>
                      <a:pt x="2377" y="1213"/>
                    </a:lnTo>
                    <a:lnTo>
                      <a:pt x="2339" y="1284"/>
                    </a:lnTo>
                    <a:lnTo>
                      <a:pt x="2348" y="1295"/>
                    </a:lnTo>
                    <a:lnTo>
                      <a:pt x="2357" y="1304"/>
                    </a:lnTo>
                    <a:lnTo>
                      <a:pt x="2366" y="1318"/>
                    </a:lnTo>
                    <a:lnTo>
                      <a:pt x="2370" y="1333"/>
                    </a:lnTo>
                    <a:lnTo>
                      <a:pt x="2371" y="1334"/>
                    </a:lnTo>
                    <a:lnTo>
                      <a:pt x="2371" y="1335"/>
                    </a:lnTo>
                    <a:lnTo>
                      <a:pt x="2375" y="1355"/>
                    </a:lnTo>
                    <a:lnTo>
                      <a:pt x="2375" y="1377"/>
                    </a:lnTo>
                    <a:lnTo>
                      <a:pt x="2371" y="1398"/>
                    </a:lnTo>
                    <a:lnTo>
                      <a:pt x="2369" y="1405"/>
                    </a:lnTo>
                    <a:lnTo>
                      <a:pt x="2366" y="1410"/>
                    </a:lnTo>
                    <a:lnTo>
                      <a:pt x="2417" y="1436"/>
                    </a:lnTo>
                    <a:lnTo>
                      <a:pt x="2417" y="1435"/>
                    </a:lnTo>
                    <a:lnTo>
                      <a:pt x="2432" y="1420"/>
                    </a:lnTo>
                    <a:lnTo>
                      <a:pt x="2445" y="1412"/>
                    </a:lnTo>
                    <a:lnTo>
                      <a:pt x="2456" y="1406"/>
                    </a:lnTo>
                    <a:lnTo>
                      <a:pt x="2467" y="1403"/>
                    </a:lnTo>
                    <a:lnTo>
                      <a:pt x="2476" y="1402"/>
                    </a:lnTo>
                    <a:lnTo>
                      <a:pt x="2479" y="1402"/>
                    </a:lnTo>
                    <a:lnTo>
                      <a:pt x="2480" y="1403"/>
                    </a:lnTo>
                    <a:lnTo>
                      <a:pt x="2481" y="1402"/>
                    </a:lnTo>
                    <a:lnTo>
                      <a:pt x="2487" y="1402"/>
                    </a:lnTo>
                    <a:lnTo>
                      <a:pt x="2501" y="1403"/>
                    </a:lnTo>
                    <a:lnTo>
                      <a:pt x="2515" y="1409"/>
                    </a:lnTo>
                    <a:lnTo>
                      <a:pt x="2527" y="1415"/>
                    </a:lnTo>
                    <a:lnTo>
                      <a:pt x="2532" y="1418"/>
                    </a:lnTo>
                    <a:lnTo>
                      <a:pt x="2536" y="1422"/>
                    </a:lnTo>
                    <a:lnTo>
                      <a:pt x="2540" y="1424"/>
                    </a:lnTo>
                    <a:lnTo>
                      <a:pt x="2570" y="1398"/>
                    </a:lnTo>
                    <a:lnTo>
                      <a:pt x="2570" y="1437"/>
                    </a:lnTo>
                    <a:lnTo>
                      <a:pt x="2565" y="1441"/>
                    </a:lnTo>
                    <a:lnTo>
                      <a:pt x="2557" y="1448"/>
                    </a:lnTo>
                    <a:lnTo>
                      <a:pt x="2559" y="1450"/>
                    </a:lnTo>
                    <a:lnTo>
                      <a:pt x="2559" y="1452"/>
                    </a:lnTo>
                    <a:lnTo>
                      <a:pt x="2561" y="1454"/>
                    </a:lnTo>
                    <a:lnTo>
                      <a:pt x="2561" y="1460"/>
                    </a:lnTo>
                    <a:lnTo>
                      <a:pt x="2565" y="1469"/>
                    </a:lnTo>
                    <a:lnTo>
                      <a:pt x="2568" y="1479"/>
                    </a:lnTo>
                    <a:lnTo>
                      <a:pt x="2568" y="1491"/>
                    </a:lnTo>
                    <a:lnTo>
                      <a:pt x="2565" y="1503"/>
                    </a:lnTo>
                    <a:lnTo>
                      <a:pt x="2565" y="1505"/>
                    </a:lnTo>
                    <a:lnTo>
                      <a:pt x="2564" y="1509"/>
                    </a:lnTo>
                    <a:lnTo>
                      <a:pt x="2560" y="1519"/>
                    </a:lnTo>
                    <a:lnTo>
                      <a:pt x="2555" y="1530"/>
                    </a:lnTo>
                    <a:lnTo>
                      <a:pt x="2548" y="1541"/>
                    </a:lnTo>
                    <a:lnTo>
                      <a:pt x="2540" y="1549"/>
                    </a:lnTo>
                    <a:lnTo>
                      <a:pt x="2530" y="1558"/>
                    </a:lnTo>
                    <a:lnTo>
                      <a:pt x="2519" y="1562"/>
                    </a:lnTo>
                    <a:lnTo>
                      <a:pt x="2515" y="1564"/>
                    </a:lnTo>
                    <a:lnTo>
                      <a:pt x="2510" y="1567"/>
                    </a:lnTo>
                    <a:lnTo>
                      <a:pt x="2497" y="1570"/>
                    </a:lnTo>
                    <a:lnTo>
                      <a:pt x="2484" y="1571"/>
                    </a:lnTo>
                    <a:lnTo>
                      <a:pt x="2463" y="1568"/>
                    </a:lnTo>
                    <a:lnTo>
                      <a:pt x="2442" y="1559"/>
                    </a:lnTo>
                    <a:lnTo>
                      <a:pt x="2441" y="1558"/>
                    </a:lnTo>
                    <a:lnTo>
                      <a:pt x="2426" y="1546"/>
                    </a:lnTo>
                    <a:lnTo>
                      <a:pt x="2416" y="1533"/>
                    </a:lnTo>
                    <a:lnTo>
                      <a:pt x="2407" y="1517"/>
                    </a:lnTo>
                    <a:lnTo>
                      <a:pt x="2403" y="1500"/>
                    </a:lnTo>
                    <a:lnTo>
                      <a:pt x="2401" y="1488"/>
                    </a:lnTo>
                    <a:lnTo>
                      <a:pt x="2401" y="1478"/>
                    </a:lnTo>
                    <a:lnTo>
                      <a:pt x="2404" y="1462"/>
                    </a:lnTo>
                    <a:lnTo>
                      <a:pt x="2352" y="1436"/>
                    </a:lnTo>
                    <a:lnTo>
                      <a:pt x="2335" y="1453"/>
                    </a:lnTo>
                    <a:lnTo>
                      <a:pt x="2327" y="1457"/>
                    </a:lnTo>
                    <a:lnTo>
                      <a:pt x="2312" y="1466"/>
                    </a:lnTo>
                    <a:lnTo>
                      <a:pt x="2294" y="1474"/>
                    </a:lnTo>
                    <a:lnTo>
                      <a:pt x="2274" y="1477"/>
                    </a:lnTo>
                    <a:lnTo>
                      <a:pt x="2273" y="1477"/>
                    </a:lnTo>
                    <a:lnTo>
                      <a:pt x="2269" y="1478"/>
                    </a:lnTo>
                    <a:lnTo>
                      <a:pt x="2263" y="1478"/>
                    </a:lnTo>
                    <a:lnTo>
                      <a:pt x="2252" y="1477"/>
                    </a:lnTo>
                    <a:lnTo>
                      <a:pt x="2239" y="1475"/>
                    </a:lnTo>
                    <a:lnTo>
                      <a:pt x="2225" y="1471"/>
                    </a:lnTo>
                    <a:lnTo>
                      <a:pt x="2213" y="1467"/>
                    </a:lnTo>
                    <a:lnTo>
                      <a:pt x="2145" y="1563"/>
                    </a:lnTo>
                    <a:lnTo>
                      <a:pt x="2164" y="1587"/>
                    </a:lnTo>
                    <a:lnTo>
                      <a:pt x="2179" y="1613"/>
                    </a:lnTo>
                    <a:lnTo>
                      <a:pt x="2188" y="1642"/>
                    </a:lnTo>
                    <a:lnTo>
                      <a:pt x="2192" y="1673"/>
                    </a:lnTo>
                    <a:lnTo>
                      <a:pt x="2192" y="1676"/>
                    </a:lnTo>
                    <a:lnTo>
                      <a:pt x="2189" y="1698"/>
                    </a:lnTo>
                    <a:lnTo>
                      <a:pt x="2184" y="1719"/>
                    </a:lnTo>
                    <a:lnTo>
                      <a:pt x="2178" y="1737"/>
                    </a:lnTo>
                    <a:lnTo>
                      <a:pt x="2176" y="1739"/>
                    </a:lnTo>
                    <a:lnTo>
                      <a:pt x="2175" y="1741"/>
                    </a:lnTo>
                    <a:lnTo>
                      <a:pt x="2175" y="1742"/>
                    </a:lnTo>
                    <a:lnTo>
                      <a:pt x="2443" y="1892"/>
                    </a:lnTo>
                    <a:lnTo>
                      <a:pt x="2447" y="1888"/>
                    </a:lnTo>
                    <a:lnTo>
                      <a:pt x="2466" y="1872"/>
                    </a:lnTo>
                    <a:lnTo>
                      <a:pt x="2487" y="1860"/>
                    </a:lnTo>
                    <a:lnTo>
                      <a:pt x="2502" y="1855"/>
                    </a:lnTo>
                    <a:lnTo>
                      <a:pt x="2518" y="1852"/>
                    </a:lnTo>
                    <a:lnTo>
                      <a:pt x="2531" y="1852"/>
                    </a:lnTo>
                    <a:lnTo>
                      <a:pt x="2551" y="1854"/>
                    </a:lnTo>
                    <a:lnTo>
                      <a:pt x="2570" y="1859"/>
                    </a:lnTo>
                    <a:lnTo>
                      <a:pt x="2576" y="1862"/>
                    </a:lnTo>
                    <a:lnTo>
                      <a:pt x="2581" y="1863"/>
                    </a:lnTo>
                    <a:lnTo>
                      <a:pt x="2582" y="1863"/>
                    </a:lnTo>
                    <a:lnTo>
                      <a:pt x="2582" y="1864"/>
                    </a:lnTo>
                    <a:lnTo>
                      <a:pt x="2585" y="1864"/>
                    </a:lnTo>
                    <a:lnTo>
                      <a:pt x="2585" y="1866"/>
                    </a:lnTo>
                    <a:lnTo>
                      <a:pt x="2586" y="1866"/>
                    </a:lnTo>
                    <a:lnTo>
                      <a:pt x="2602" y="1877"/>
                    </a:lnTo>
                    <a:lnTo>
                      <a:pt x="2616" y="1892"/>
                    </a:lnTo>
                    <a:lnTo>
                      <a:pt x="2628" y="1906"/>
                    </a:lnTo>
                    <a:lnTo>
                      <a:pt x="2636" y="1922"/>
                    </a:lnTo>
                    <a:lnTo>
                      <a:pt x="2640" y="1936"/>
                    </a:lnTo>
                    <a:lnTo>
                      <a:pt x="2640" y="1938"/>
                    </a:lnTo>
                    <a:lnTo>
                      <a:pt x="2641" y="1938"/>
                    </a:lnTo>
                    <a:lnTo>
                      <a:pt x="2641" y="1939"/>
                    </a:lnTo>
                    <a:lnTo>
                      <a:pt x="2644" y="1960"/>
                    </a:lnTo>
                    <a:lnTo>
                      <a:pt x="2644" y="1982"/>
                    </a:lnTo>
                    <a:lnTo>
                      <a:pt x="2638" y="2003"/>
                    </a:lnTo>
                    <a:lnTo>
                      <a:pt x="2628" y="2025"/>
                    </a:lnTo>
                    <a:lnTo>
                      <a:pt x="2615" y="2042"/>
                    </a:lnTo>
                    <a:lnTo>
                      <a:pt x="2596" y="2057"/>
                    </a:lnTo>
                    <a:lnTo>
                      <a:pt x="2589" y="2062"/>
                    </a:lnTo>
                    <a:lnTo>
                      <a:pt x="2578" y="2070"/>
                    </a:lnTo>
                    <a:lnTo>
                      <a:pt x="2555" y="2078"/>
                    </a:lnTo>
                    <a:lnTo>
                      <a:pt x="2539" y="2079"/>
                    </a:lnTo>
                    <a:lnTo>
                      <a:pt x="2536" y="2079"/>
                    </a:lnTo>
                    <a:lnTo>
                      <a:pt x="2534" y="2078"/>
                    </a:lnTo>
                    <a:lnTo>
                      <a:pt x="2530" y="2079"/>
                    </a:lnTo>
                    <a:lnTo>
                      <a:pt x="2523" y="2079"/>
                    </a:lnTo>
                    <a:lnTo>
                      <a:pt x="2510" y="2076"/>
                    </a:lnTo>
                    <a:lnTo>
                      <a:pt x="2493" y="2072"/>
                    </a:lnTo>
                    <a:lnTo>
                      <a:pt x="2476" y="2067"/>
                    </a:lnTo>
                    <a:lnTo>
                      <a:pt x="2464" y="2059"/>
                    </a:lnTo>
                    <a:lnTo>
                      <a:pt x="2464" y="2058"/>
                    </a:lnTo>
                    <a:lnTo>
                      <a:pt x="2456" y="2053"/>
                    </a:lnTo>
                    <a:lnTo>
                      <a:pt x="2450" y="2048"/>
                    </a:lnTo>
                    <a:lnTo>
                      <a:pt x="2311" y="2135"/>
                    </a:lnTo>
                    <a:lnTo>
                      <a:pt x="2312" y="2138"/>
                    </a:lnTo>
                    <a:lnTo>
                      <a:pt x="2312" y="2139"/>
                    </a:lnTo>
                    <a:lnTo>
                      <a:pt x="2314" y="2142"/>
                    </a:lnTo>
                    <a:lnTo>
                      <a:pt x="2314" y="2146"/>
                    </a:lnTo>
                    <a:lnTo>
                      <a:pt x="2319" y="2159"/>
                    </a:lnTo>
                    <a:lnTo>
                      <a:pt x="2320" y="2175"/>
                    </a:lnTo>
                    <a:lnTo>
                      <a:pt x="2318" y="2189"/>
                    </a:lnTo>
                    <a:lnTo>
                      <a:pt x="2318" y="2193"/>
                    </a:lnTo>
                    <a:lnTo>
                      <a:pt x="2316" y="2197"/>
                    </a:lnTo>
                    <a:lnTo>
                      <a:pt x="2312" y="2207"/>
                    </a:lnTo>
                    <a:lnTo>
                      <a:pt x="2306" y="2219"/>
                    </a:lnTo>
                    <a:lnTo>
                      <a:pt x="2299" y="2230"/>
                    </a:lnTo>
                    <a:lnTo>
                      <a:pt x="2291" y="2237"/>
                    </a:lnTo>
                    <a:lnTo>
                      <a:pt x="2290" y="2237"/>
                    </a:lnTo>
                    <a:lnTo>
                      <a:pt x="2285" y="2243"/>
                    </a:lnTo>
                    <a:lnTo>
                      <a:pt x="2363" y="2477"/>
                    </a:lnTo>
                    <a:lnTo>
                      <a:pt x="2367" y="2476"/>
                    </a:lnTo>
                    <a:lnTo>
                      <a:pt x="2378" y="2476"/>
                    </a:lnTo>
                    <a:lnTo>
                      <a:pt x="2384" y="2477"/>
                    </a:lnTo>
                    <a:lnTo>
                      <a:pt x="2387" y="2477"/>
                    </a:lnTo>
                    <a:lnTo>
                      <a:pt x="2391" y="2478"/>
                    </a:lnTo>
                    <a:lnTo>
                      <a:pt x="2395" y="2478"/>
                    </a:lnTo>
                    <a:lnTo>
                      <a:pt x="2413" y="2485"/>
                    </a:lnTo>
                    <a:lnTo>
                      <a:pt x="2429" y="2495"/>
                    </a:lnTo>
                    <a:lnTo>
                      <a:pt x="2443" y="2509"/>
                    </a:lnTo>
                    <a:lnTo>
                      <a:pt x="2454" y="2524"/>
                    </a:lnTo>
                    <a:lnTo>
                      <a:pt x="2454" y="2526"/>
                    </a:lnTo>
                    <a:lnTo>
                      <a:pt x="2458" y="2537"/>
                    </a:lnTo>
                    <a:lnTo>
                      <a:pt x="2462" y="2550"/>
                    </a:lnTo>
                    <a:lnTo>
                      <a:pt x="2463" y="2561"/>
                    </a:lnTo>
                    <a:lnTo>
                      <a:pt x="2463" y="2574"/>
                    </a:lnTo>
                    <a:lnTo>
                      <a:pt x="2460" y="2586"/>
                    </a:lnTo>
                    <a:lnTo>
                      <a:pt x="2570" y="2630"/>
                    </a:lnTo>
                    <a:lnTo>
                      <a:pt x="2651" y="2663"/>
                    </a:lnTo>
                    <a:lnTo>
                      <a:pt x="2653" y="2659"/>
                    </a:lnTo>
                    <a:lnTo>
                      <a:pt x="2655" y="2657"/>
                    </a:lnTo>
                    <a:lnTo>
                      <a:pt x="2657" y="2653"/>
                    </a:lnTo>
                    <a:lnTo>
                      <a:pt x="2658" y="2653"/>
                    </a:lnTo>
                    <a:lnTo>
                      <a:pt x="2658" y="2651"/>
                    </a:lnTo>
                    <a:lnTo>
                      <a:pt x="2659" y="2650"/>
                    </a:lnTo>
                    <a:lnTo>
                      <a:pt x="2676" y="2626"/>
                    </a:lnTo>
                    <a:lnTo>
                      <a:pt x="2697" y="2607"/>
                    </a:lnTo>
                    <a:lnTo>
                      <a:pt x="2722" y="2592"/>
                    </a:lnTo>
                    <a:lnTo>
                      <a:pt x="2730" y="2590"/>
                    </a:lnTo>
                    <a:lnTo>
                      <a:pt x="2713" y="2548"/>
                    </a:lnTo>
                    <a:lnTo>
                      <a:pt x="2712" y="2548"/>
                    </a:lnTo>
                    <a:lnTo>
                      <a:pt x="2710" y="2549"/>
                    </a:lnTo>
                    <a:lnTo>
                      <a:pt x="2704" y="2549"/>
                    </a:lnTo>
                    <a:lnTo>
                      <a:pt x="2699" y="2550"/>
                    </a:lnTo>
                    <a:lnTo>
                      <a:pt x="2687" y="2550"/>
                    </a:lnTo>
                    <a:lnTo>
                      <a:pt x="2682" y="2549"/>
                    </a:lnTo>
                    <a:lnTo>
                      <a:pt x="2675" y="2548"/>
                    </a:lnTo>
                    <a:lnTo>
                      <a:pt x="2672" y="2548"/>
                    </a:lnTo>
                    <a:lnTo>
                      <a:pt x="2650" y="2543"/>
                    </a:lnTo>
                    <a:lnTo>
                      <a:pt x="2628" y="2532"/>
                    </a:lnTo>
                    <a:lnTo>
                      <a:pt x="2610" y="2518"/>
                    </a:lnTo>
                    <a:lnTo>
                      <a:pt x="2593" y="2498"/>
                    </a:lnTo>
                    <a:lnTo>
                      <a:pt x="2581" y="2478"/>
                    </a:lnTo>
                    <a:lnTo>
                      <a:pt x="2574" y="2455"/>
                    </a:lnTo>
                    <a:lnTo>
                      <a:pt x="2573" y="2451"/>
                    </a:lnTo>
                    <a:lnTo>
                      <a:pt x="2573" y="2446"/>
                    </a:lnTo>
                    <a:lnTo>
                      <a:pt x="2570" y="2431"/>
                    </a:lnTo>
                    <a:lnTo>
                      <a:pt x="2572" y="2416"/>
                    </a:lnTo>
                    <a:lnTo>
                      <a:pt x="2574" y="2399"/>
                    </a:lnTo>
                    <a:lnTo>
                      <a:pt x="2581" y="2383"/>
                    </a:lnTo>
                    <a:lnTo>
                      <a:pt x="2581" y="2380"/>
                    </a:lnTo>
                    <a:lnTo>
                      <a:pt x="2582" y="2376"/>
                    </a:lnTo>
                    <a:lnTo>
                      <a:pt x="2583" y="2374"/>
                    </a:lnTo>
                    <a:lnTo>
                      <a:pt x="2590" y="2363"/>
                    </a:lnTo>
                    <a:lnTo>
                      <a:pt x="2598" y="2351"/>
                    </a:lnTo>
                    <a:lnTo>
                      <a:pt x="2608" y="2340"/>
                    </a:lnTo>
                    <a:lnTo>
                      <a:pt x="2617" y="2329"/>
                    </a:lnTo>
                    <a:lnTo>
                      <a:pt x="2628" y="2324"/>
                    </a:lnTo>
                    <a:lnTo>
                      <a:pt x="2629" y="2324"/>
                    </a:lnTo>
                    <a:lnTo>
                      <a:pt x="2640" y="2316"/>
                    </a:lnTo>
                    <a:lnTo>
                      <a:pt x="2651" y="2312"/>
                    </a:lnTo>
                    <a:lnTo>
                      <a:pt x="2663" y="2310"/>
                    </a:lnTo>
                    <a:lnTo>
                      <a:pt x="2667" y="2308"/>
                    </a:lnTo>
                    <a:lnTo>
                      <a:pt x="2678" y="2306"/>
                    </a:lnTo>
                    <a:lnTo>
                      <a:pt x="2692" y="2306"/>
                    </a:lnTo>
                    <a:lnTo>
                      <a:pt x="2714" y="2307"/>
                    </a:lnTo>
                    <a:lnTo>
                      <a:pt x="2735" y="2313"/>
                    </a:lnTo>
                    <a:lnTo>
                      <a:pt x="2755" y="2323"/>
                    </a:lnTo>
                    <a:lnTo>
                      <a:pt x="2773" y="2336"/>
                    </a:lnTo>
                    <a:lnTo>
                      <a:pt x="2775" y="2336"/>
                    </a:lnTo>
                    <a:lnTo>
                      <a:pt x="2775" y="2337"/>
                    </a:lnTo>
                    <a:lnTo>
                      <a:pt x="2785" y="2347"/>
                    </a:lnTo>
                    <a:lnTo>
                      <a:pt x="2793" y="2358"/>
                    </a:lnTo>
                    <a:lnTo>
                      <a:pt x="2877" y="2310"/>
                    </a:lnTo>
                    <a:lnTo>
                      <a:pt x="2877" y="2307"/>
                    </a:lnTo>
                    <a:lnTo>
                      <a:pt x="2875" y="2306"/>
                    </a:lnTo>
                    <a:lnTo>
                      <a:pt x="2875" y="2303"/>
                    </a:lnTo>
                    <a:lnTo>
                      <a:pt x="2873" y="2292"/>
                    </a:lnTo>
                    <a:lnTo>
                      <a:pt x="2873" y="2281"/>
                    </a:lnTo>
                    <a:lnTo>
                      <a:pt x="2877" y="2265"/>
                    </a:lnTo>
                    <a:lnTo>
                      <a:pt x="2879" y="2257"/>
                    </a:lnTo>
                    <a:lnTo>
                      <a:pt x="2882" y="2255"/>
                    </a:lnTo>
                    <a:lnTo>
                      <a:pt x="2882" y="2252"/>
                    </a:lnTo>
                    <a:lnTo>
                      <a:pt x="2883" y="2252"/>
                    </a:lnTo>
                    <a:lnTo>
                      <a:pt x="2890" y="2241"/>
                    </a:lnTo>
                    <a:lnTo>
                      <a:pt x="2899" y="2232"/>
                    </a:lnTo>
                    <a:lnTo>
                      <a:pt x="2911" y="2227"/>
                    </a:lnTo>
                    <a:lnTo>
                      <a:pt x="2916" y="2226"/>
                    </a:lnTo>
                    <a:lnTo>
                      <a:pt x="2920" y="2223"/>
                    </a:lnTo>
                    <a:lnTo>
                      <a:pt x="2903" y="2024"/>
                    </a:lnTo>
                    <a:lnTo>
                      <a:pt x="2902" y="2024"/>
                    </a:lnTo>
                    <a:lnTo>
                      <a:pt x="2886" y="2023"/>
                    </a:lnTo>
                    <a:lnTo>
                      <a:pt x="2870" y="2019"/>
                    </a:lnTo>
                    <a:lnTo>
                      <a:pt x="2869" y="2017"/>
                    </a:lnTo>
                    <a:lnTo>
                      <a:pt x="2868" y="2017"/>
                    </a:lnTo>
                    <a:lnTo>
                      <a:pt x="2866" y="2016"/>
                    </a:lnTo>
                    <a:lnTo>
                      <a:pt x="2848" y="2004"/>
                    </a:lnTo>
                    <a:lnTo>
                      <a:pt x="2832" y="1987"/>
                    </a:lnTo>
                    <a:lnTo>
                      <a:pt x="2824" y="1977"/>
                    </a:lnTo>
                    <a:lnTo>
                      <a:pt x="2820" y="1965"/>
                    </a:lnTo>
                    <a:lnTo>
                      <a:pt x="2820" y="1964"/>
                    </a:lnTo>
                    <a:lnTo>
                      <a:pt x="2816" y="1948"/>
                    </a:lnTo>
                    <a:lnTo>
                      <a:pt x="2815" y="1931"/>
                    </a:lnTo>
                    <a:lnTo>
                      <a:pt x="2818" y="1914"/>
                    </a:lnTo>
                    <a:lnTo>
                      <a:pt x="2824" y="1897"/>
                    </a:lnTo>
                    <a:lnTo>
                      <a:pt x="2835" y="1883"/>
                    </a:lnTo>
                    <a:lnTo>
                      <a:pt x="2849" y="1868"/>
                    </a:lnTo>
                    <a:lnTo>
                      <a:pt x="2852" y="1868"/>
                    </a:lnTo>
                    <a:lnTo>
                      <a:pt x="2862" y="1860"/>
                    </a:lnTo>
                    <a:lnTo>
                      <a:pt x="2877" y="1854"/>
                    </a:lnTo>
                    <a:lnTo>
                      <a:pt x="2892" y="1851"/>
                    </a:lnTo>
                    <a:lnTo>
                      <a:pt x="2894" y="1851"/>
                    </a:lnTo>
                    <a:lnTo>
                      <a:pt x="2895" y="1850"/>
                    </a:lnTo>
                    <a:lnTo>
                      <a:pt x="2902" y="1850"/>
                    </a:lnTo>
                    <a:lnTo>
                      <a:pt x="2913" y="1851"/>
                    </a:lnTo>
                    <a:lnTo>
                      <a:pt x="2926" y="1852"/>
                    </a:lnTo>
                    <a:lnTo>
                      <a:pt x="2938" y="1856"/>
                    </a:lnTo>
                    <a:lnTo>
                      <a:pt x="2947" y="1862"/>
                    </a:lnTo>
                    <a:lnTo>
                      <a:pt x="2953" y="1866"/>
                    </a:lnTo>
                    <a:lnTo>
                      <a:pt x="2959" y="1870"/>
                    </a:lnTo>
                    <a:lnTo>
                      <a:pt x="2967" y="1880"/>
                    </a:lnTo>
                    <a:lnTo>
                      <a:pt x="2968" y="1880"/>
                    </a:lnTo>
                    <a:lnTo>
                      <a:pt x="2972" y="1884"/>
                    </a:lnTo>
                    <a:lnTo>
                      <a:pt x="3068" y="1849"/>
                    </a:lnTo>
                    <a:lnTo>
                      <a:pt x="3067" y="1834"/>
                    </a:lnTo>
                    <a:lnTo>
                      <a:pt x="3069" y="1818"/>
                    </a:lnTo>
                    <a:lnTo>
                      <a:pt x="3074" y="1804"/>
                    </a:lnTo>
                    <a:lnTo>
                      <a:pt x="3074" y="1803"/>
                    </a:lnTo>
                    <a:lnTo>
                      <a:pt x="3076" y="1800"/>
                    </a:lnTo>
                    <a:lnTo>
                      <a:pt x="3076" y="1797"/>
                    </a:lnTo>
                    <a:lnTo>
                      <a:pt x="3081" y="1788"/>
                    </a:lnTo>
                    <a:lnTo>
                      <a:pt x="3099" y="1767"/>
                    </a:lnTo>
                    <a:lnTo>
                      <a:pt x="3108" y="1762"/>
                    </a:lnTo>
                    <a:lnTo>
                      <a:pt x="3110" y="1762"/>
                    </a:lnTo>
                    <a:lnTo>
                      <a:pt x="3122" y="1756"/>
                    </a:lnTo>
                    <a:lnTo>
                      <a:pt x="3135" y="1753"/>
                    </a:lnTo>
                    <a:lnTo>
                      <a:pt x="3140" y="1750"/>
                    </a:lnTo>
                    <a:lnTo>
                      <a:pt x="3153" y="1750"/>
                    </a:lnTo>
                    <a:lnTo>
                      <a:pt x="3175" y="1753"/>
                    </a:lnTo>
                    <a:lnTo>
                      <a:pt x="3195" y="1761"/>
                    </a:lnTo>
                    <a:lnTo>
                      <a:pt x="3213" y="1774"/>
                    </a:lnTo>
                    <a:lnTo>
                      <a:pt x="3214" y="1775"/>
                    </a:lnTo>
                    <a:lnTo>
                      <a:pt x="3222" y="1784"/>
                    </a:lnTo>
                    <a:lnTo>
                      <a:pt x="3229" y="1795"/>
                    </a:lnTo>
                    <a:lnTo>
                      <a:pt x="3234" y="1804"/>
                    </a:lnTo>
                    <a:lnTo>
                      <a:pt x="3241" y="1826"/>
                    </a:lnTo>
                    <a:lnTo>
                      <a:pt x="3324" y="1832"/>
                    </a:lnTo>
                    <a:lnTo>
                      <a:pt x="3331" y="1816"/>
                    </a:lnTo>
                    <a:lnTo>
                      <a:pt x="3341" y="1801"/>
                    </a:lnTo>
                    <a:lnTo>
                      <a:pt x="3344" y="1800"/>
                    </a:lnTo>
                    <a:lnTo>
                      <a:pt x="3345" y="1799"/>
                    </a:lnTo>
                    <a:lnTo>
                      <a:pt x="3355" y="1792"/>
                    </a:lnTo>
                    <a:lnTo>
                      <a:pt x="3365" y="1787"/>
                    </a:lnTo>
                    <a:lnTo>
                      <a:pt x="3377" y="1784"/>
                    </a:lnTo>
                    <a:lnTo>
                      <a:pt x="3385" y="1784"/>
                    </a:lnTo>
                    <a:lnTo>
                      <a:pt x="3386" y="1783"/>
                    </a:lnTo>
                    <a:lnTo>
                      <a:pt x="3398" y="1784"/>
                    </a:lnTo>
                    <a:lnTo>
                      <a:pt x="3408" y="1787"/>
                    </a:lnTo>
                    <a:lnTo>
                      <a:pt x="3417" y="1791"/>
                    </a:lnTo>
                    <a:lnTo>
                      <a:pt x="3423" y="1794"/>
                    </a:lnTo>
                    <a:lnTo>
                      <a:pt x="3427" y="1796"/>
                    </a:lnTo>
                    <a:lnTo>
                      <a:pt x="3440" y="1809"/>
                    </a:lnTo>
                    <a:lnTo>
                      <a:pt x="3444" y="1816"/>
                    </a:lnTo>
                    <a:lnTo>
                      <a:pt x="3446" y="1821"/>
                    </a:lnTo>
                    <a:lnTo>
                      <a:pt x="3525" y="1807"/>
                    </a:lnTo>
                    <a:lnTo>
                      <a:pt x="3527" y="1784"/>
                    </a:lnTo>
                    <a:lnTo>
                      <a:pt x="3533" y="1765"/>
                    </a:lnTo>
                    <a:lnTo>
                      <a:pt x="3540" y="1749"/>
                    </a:lnTo>
                    <a:lnTo>
                      <a:pt x="3548" y="1736"/>
                    </a:lnTo>
                    <a:lnTo>
                      <a:pt x="3563" y="1719"/>
                    </a:lnTo>
                    <a:lnTo>
                      <a:pt x="3580" y="1705"/>
                    </a:lnTo>
                    <a:lnTo>
                      <a:pt x="3601" y="1694"/>
                    </a:lnTo>
                    <a:lnTo>
                      <a:pt x="3602" y="1694"/>
                    </a:lnTo>
                    <a:lnTo>
                      <a:pt x="3603" y="1693"/>
                    </a:lnTo>
                    <a:lnTo>
                      <a:pt x="3606" y="1693"/>
                    </a:lnTo>
                    <a:lnTo>
                      <a:pt x="3623" y="1689"/>
                    </a:lnTo>
                    <a:lnTo>
                      <a:pt x="3641" y="1687"/>
                    </a:lnTo>
                    <a:lnTo>
                      <a:pt x="3647" y="1687"/>
                    </a:lnTo>
                    <a:lnTo>
                      <a:pt x="3671" y="1551"/>
                    </a:lnTo>
                    <a:lnTo>
                      <a:pt x="3666" y="1549"/>
                    </a:lnTo>
                    <a:lnTo>
                      <a:pt x="3662" y="1547"/>
                    </a:lnTo>
                    <a:lnTo>
                      <a:pt x="3654" y="1542"/>
                    </a:lnTo>
                    <a:lnTo>
                      <a:pt x="3649" y="1540"/>
                    </a:lnTo>
                    <a:lnTo>
                      <a:pt x="3644" y="1536"/>
                    </a:lnTo>
                    <a:lnTo>
                      <a:pt x="3640" y="1532"/>
                    </a:lnTo>
                    <a:lnTo>
                      <a:pt x="3636" y="1526"/>
                    </a:lnTo>
                    <a:lnTo>
                      <a:pt x="3635" y="1525"/>
                    </a:lnTo>
                    <a:lnTo>
                      <a:pt x="3633" y="1525"/>
                    </a:lnTo>
                    <a:lnTo>
                      <a:pt x="3624" y="1512"/>
                    </a:lnTo>
                    <a:lnTo>
                      <a:pt x="3618" y="1495"/>
                    </a:lnTo>
                    <a:lnTo>
                      <a:pt x="3614" y="1479"/>
                    </a:lnTo>
                    <a:lnTo>
                      <a:pt x="3614" y="1460"/>
                    </a:lnTo>
                    <a:lnTo>
                      <a:pt x="3618" y="1441"/>
                    </a:lnTo>
                    <a:lnTo>
                      <a:pt x="3619" y="1437"/>
                    </a:lnTo>
                    <a:lnTo>
                      <a:pt x="3622" y="1432"/>
                    </a:lnTo>
                    <a:lnTo>
                      <a:pt x="3624" y="1428"/>
                    </a:lnTo>
                    <a:lnTo>
                      <a:pt x="3624" y="1427"/>
                    </a:lnTo>
                    <a:lnTo>
                      <a:pt x="3628" y="1423"/>
                    </a:lnTo>
                    <a:lnTo>
                      <a:pt x="3635" y="1411"/>
                    </a:lnTo>
                    <a:lnTo>
                      <a:pt x="3647" y="1399"/>
                    </a:lnTo>
                    <a:lnTo>
                      <a:pt x="3661" y="1392"/>
                    </a:lnTo>
                    <a:lnTo>
                      <a:pt x="3664" y="1390"/>
                    </a:lnTo>
                    <a:lnTo>
                      <a:pt x="3667" y="1388"/>
                    </a:lnTo>
                    <a:lnTo>
                      <a:pt x="3678" y="1385"/>
                    </a:lnTo>
                    <a:lnTo>
                      <a:pt x="3691" y="1381"/>
                    </a:lnTo>
                    <a:lnTo>
                      <a:pt x="3704" y="1380"/>
                    </a:lnTo>
                    <a:lnTo>
                      <a:pt x="3715" y="1382"/>
                    </a:lnTo>
                    <a:lnTo>
                      <a:pt x="3716" y="1382"/>
                    </a:lnTo>
                    <a:lnTo>
                      <a:pt x="3729" y="1385"/>
                    </a:lnTo>
                    <a:lnTo>
                      <a:pt x="3741" y="1390"/>
                    </a:lnTo>
                    <a:lnTo>
                      <a:pt x="3746" y="1393"/>
                    </a:lnTo>
                    <a:lnTo>
                      <a:pt x="3750" y="1395"/>
                    </a:lnTo>
                    <a:lnTo>
                      <a:pt x="3766" y="1409"/>
                    </a:lnTo>
                    <a:lnTo>
                      <a:pt x="3777" y="1424"/>
                    </a:lnTo>
                    <a:lnTo>
                      <a:pt x="3785" y="1441"/>
                    </a:lnTo>
                    <a:lnTo>
                      <a:pt x="3785" y="1445"/>
                    </a:lnTo>
                    <a:lnTo>
                      <a:pt x="3835" y="1441"/>
                    </a:lnTo>
                    <a:lnTo>
                      <a:pt x="3870" y="1439"/>
                    </a:lnTo>
                    <a:lnTo>
                      <a:pt x="3870" y="1437"/>
                    </a:lnTo>
                    <a:lnTo>
                      <a:pt x="3872" y="1436"/>
                    </a:lnTo>
                    <a:lnTo>
                      <a:pt x="3872" y="1432"/>
                    </a:lnTo>
                    <a:lnTo>
                      <a:pt x="3873" y="1432"/>
                    </a:lnTo>
                    <a:lnTo>
                      <a:pt x="3878" y="1419"/>
                    </a:lnTo>
                    <a:lnTo>
                      <a:pt x="3886" y="1410"/>
                    </a:lnTo>
                    <a:lnTo>
                      <a:pt x="3895" y="1402"/>
                    </a:lnTo>
                    <a:lnTo>
                      <a:pt x="3907" y="1395"/>
                    </a:lnTo>
                    <a:lnTo>
                      <a:pt x="3919" y="1392"/>
                    </a:lnTo>
                    <a:lnTo>
                      <a:pt x="3923" y="1392"/>
                    </a:lnTo>
                    <a:lnTo>
                      <a:pt x="3925" y="1390"/>
                    </a:lnTo>
                    <a:lnTo>
                      <a:pt x="3932" y="1390"/>
                    </a:lnTo>
                    <a:lnTo>
                      <a:pt x="3945" y="1392"/>
                    </a:lnTo>
                    <a:lnTo>
                      <a:pt x="3958" y="1397"/>
                    </a:lnTo>
                    <a:lnTo>
                      <a:pt x="3959" y="1397"/>
                    </a:lnTo>
                    <a:lnTo>
                      <a:pt x="3973" y="1406"/>
                    </a:lnTo>
                    <a:lnTo>
                      <a:pt x="3983" y="1419"/>
                    </a:lnTo>
                    <a:lnTo>
                      <a:pt x="3988" y="1430"/>
                    </a:lnTo>
                    <a:lnTo>
                      <a:pt x="3990" y="1435"/>
                    </a:lnTo>
                    <a:lnTo>
                      <a:pt x="3990" y="1436"/>
                    </a:lnTo>
                    <a:lnTo>
                      <a:pt x="3991" y="1439"/>
                    </a:lnTo>
                    <a:lnTo>
                      <a:pt x="3991" y="1441"/>
                    </a:lnTo>
                    <a:lnTo>
                      <a:pt x="3992" y="1457"/>
                    </a:lnTo>
                    <a:lnTo>
                      <a:pt x="3988" y="1471"/>
                    </a:lnTo>
                    <a:lnTo>
                      <a:pt x="3983" y="1483"/>
                    </a:lnTo>
                    <a:lnTo>
                      <a:pt x="3976" y="1492"/>
                    </a:lnTo>
                    <a:lnTo>
                      <a:pt x="3967" y="1500"/>
                    </a:lnTo>
                    <a:lnTo>
                      <a:pt x="3966" y="1502"/>
                    </a:lnTo>
                    <a:lnTo>
                      <a:pt x="3950" y="1509"/>
                    </a:lnTo>
                    <a:lnTo>
                      <a:pt x="3936" y="1512"/>
                    </a:lnTo>
                    <a:lnTo>
                      <a:pt x="3933" y="1512"/>
                    </a:lnTo>
                    <a:lnTo>
                      <a:pt x="3932" y="1513"/>
                    </a:lnTo>
                    <a:lnTo>
                      <a:pt x="3928" y="1513"/>
                    </a:lnTo>
                    <a:lnTo>
                      <a:pt x="3918" y="1511"/>
                    </a:lnTo>
                    <a:lnTo>
                      <a:pt x="3904" y="1508"/>
                    </a:lnTo>
                    <a:lnTo>
                      <a:pt x="3895" y="1503"/>
                    </a:lnTo>
                    <a:lnTo>
                      <a:pt x="3895" y="1502"/>
                    </a:lnTo>
                    <a:lnTo>
                      <a:pt x="3890" y="1498"/>
                    </a:lnTo>
                    <a:lnTo>
                      <a:pt x="3886" y="1494"/>
                    </a:lnTo>
                    <a:lnTo>
                      <a:pt x="3882" y="1488"/>
                    </a:lnTo>
                    <a:lnTo>
                      <a:pt x="3881" y="1486"/>
                    </a:lnTo>
                    <a:lnTo>
                      <a:pt x="3878" y="1483"/>
                    </a:lnTo>
                    <a:lnTo>
                      <a:pt x="3876" y="1478"/>
                    </a:lnTo>
                    <a:lnTo>
                      <a:pt x="3873" y="1474"/>
                    </a:lnTo>
                    <a:lnTo>
                      <a:pt x="3872" y="1469"/>
                    </a:lnTo>
                    <a:lnTo>
                      <a:pt x="3788" y="1474"/>
                    </a:lnTo>
                    <a:lnTo>
                      <a:pt x="3787" y="1486"/>
                    </a:lnTo>
                    <a:lnTo>
                      <a:pt x="3785" y="1495"/>
                    </a:lnTo>
                    <a:lnTo>
                      <a:pt x="3777" y="1512"/>
                    </a:lnTo>
                    <a:lnTo>
                      <a:pt x="3767" y="1526"/>
                    </a:lnTo>
                    <a:lnTo>
                      <a:pt x="3760" y="1533"/>
                    </a:lnTo>
                    <a:lnTo>
                      <a:pt x="3754" y="1538"/>
                    </a:lnTo>
                    <a:lnTo>
                      <a:pt x="3749" y="1542"/>
                    </a:lnTo>
                    <a:lnTo>
                      <a:pt x="3726" y="1553"/>
                    </a:lnTo>
                    <a:lnTo>
                      <a:pt x="3702" y="1557"/>
                    </a:lnTo>
                    <a:lnTo>
                      <a:pt x="3675" y="1691"/>
                    </a:lnTo>
                    <a:lnTo>
                      <a:pt x="3687" y="1695"/>
                    </a:lnTo>
                    <a:lnTo>
                      <a:pt x="3698" y="1701"/>
                    </a:lnTo>
                    <a:lnTo>
                      <a:pt x="3699" y="1701"/>
                    </a:lnTo>
                    <a:lnTo>
                      <a:pt x="3700" y="1702"/>
                    </a:lnTo>
                    <a:lnTo>
                      <a:pt x="3719" y="1714"/>
                    </a:lnTo>
                    <a:lnTo>
                      <a:pt x="3736" y="1731"/>
                    </a:lnTo>
                    <a:lnTo>
                      <a:pt x="3747" y="1749"/>
                    </a:lnTo>
                    <a:lnTo>
                      <a:pt x="3757" y="1771"/>
                    </a:lnTo>
                    <a:lnTo>
                      <a:pt x="3844" y="1763"/>
                    </a:lnTo>
                    <a:lnTo>
                      <a:pt x="3847" y="1753"/>
                    </a:lnTo>
                    <a:lnTo>
                      <a:pt x="3849" y="1748"/>
                    </a:lnTo>
                    <a:lnTo>
                      <a:pt x="3852" y="1744"/>
                    </a:lnTo>
                    <a:lnTo>
                      <a:pt x="3852" y="1742"/>
                    </a:lnTo>
                    <a:lnTo>
                      <a:pt x="3853" y="1740"/>
                    </a:lnTo>
                    <a:lnTo>
                      <a:pt x="3855" y="1739"/>
                    </a:lnTo>
                    <a:lnTo>
                      <a:pt x="3860" y="1732"/>
                    </a:lnTo>
                    <a:lnTo>
                      <a:pt x="3866" y="1725"/>
                    </a:lnTo>
                    <a:lnTo>
                      <a:pt x="3874" y="1719"/>
                    </a:lnTo>
                    <a:lnTo>
                      <a:pt x="3881" y="1715"/>
                    </a:lnTo>
                    <a:lnTo>
                      <a:pt x="3882" y="1715"/>
                    </a:lnTo>
                    <a:lnTo>
                      <a:pt x="3893" y="1710"/>
                    </a:lnTo>
                    <a:lnTo>
                      <a:pt x="3901" y="1710"/>
                    </a:lnTo>
                    <a:lnTo>
                      <a:pt x="3902" y="1708"/>
                    </a:lnTo>
                    <a:lnTo>
                      <a:pt x="3908" y="1708"/>
                    </a:lnTo>
                    <a:lnTo>
                      <a:pt x="3928" y="1711"/>
                    </a:lnTo>
                    <a:lnTo>
                      <a:pt x="3944" y="1719"/>
                    </a:lnTo>
                    <a:lnTo>
                      <a:pt x="3958" y="1731"/>
                    </a:lnTo>
                    <a:lnTo>
                      <a:pt x="3959" y="1732"/>
                    </a:lnTo>
                    <a:lnTo>
                      <a:pt x="3965" y="1740"/>
                    </a:lnTo>
                    <a:lnTo>
                      <a:pt x="3969" y="1748"/>
                    </a:lnTo>
                    <a:lnTo>
                      <a:pt x="3971" y="1756"/>
                    </a:lnTo>
                    <a:lnTo>
                      <a:pt x="3974" y="1769"/>
                    </a:lnTo>
                    <a:lnTo>
                      <a:pt x="3974" y="1783"/>
                    </a:lnTo>
                    <a:lnTo>
                      <a:pt x="3973" y="1788"/>
                    </a:lnTo>
                    <a:lnTo>
                      <a:pt x="3969" y="1800"/>
                    </a:lnTo>
                    <a:lnTo>
                      <a:pt x="3959" y="1816"/>
                    </a:lnTo>
                    <a:lnTo>
                      <a:pt x="3945" y="1829"/>
                    </a:lnTo>
                    <a:lnTo>
                      <a:pt x="3944" y="1830"/>
                    </a:lnTo>
                    <a:lnTo>
                      <a:pt x="3935" y="1835"/>
                    </a:lnTo>
                    <a:lnTo>
                      <a:pt x="3923" y="1838"/>
                    </a:lnTo>
                    <a:lnTo>
                      <a:pt x="3911" y="1839"/>
                    </a:lnTo>
                    <a:lnTo>
                      <a:pt x="3899" y="1839"/>
                    </a:lnTo>
                    <a:lnTo>
                      <a:pt x="3895" y="1838"/>
                    </a:lnTo>
                    <a:lnTo>
                      <a:pt x="3893" y="1837"/>
                    </a:lnTo>
                    <a:lnTo>
                      <a:pt x="3891" y="1837"/>
                    </a:lnTo>
                    <a:lnTo>
                      <a:pt x="3880" y="1833"/>
                    </a:lnTo>
                    <a:lnTo>
                      <a:pt x="3868" y="1826"/>
                    </a:lnTo>
                    <a:lnTo>
                      <a:pt x="3860" y="1817"/>
                    </a:lnTo>
                    <a:lnTo>
                      <a:pt x="3852" y="1805"/>
                    </a:lnTo>
                    <a:lnTo>
                      <a:pt x="3847" y="1794"/>
                    </a:lnTo>
                    <a:lnTo>
                      <a:pt x="3762" y="1801"/>
                    </a:lnTo>
                    <a:lnTo>
                      <a:pt x="3762" y="1807"/>
                    </a:lnTo>
                    <a:lnTo>
                      <a:pt x="3760" y="1812"/>
                    </a:lnTo>
                    <a:lnTo>
                      <a:pt x="3760" y="1822"/>
                    </a:lnTo>
                    <a:lnTo>
                      <a:pt x="3758" y="1828"/>
                    </a:lnTo>
                    <a:lnTo>
                      <a:pt x="3755" y="1841"/>
                    </a:lnTo>
                    <a:lnTo>
                      <a:pt x="3750" y="1855"/>
                    </a:lnTo>
                    <a:lnTo>
                      <a:pt x="3742" y="1870"/>
                    </a:lnTo>
                    <a:lnTo>
                      <a:pt x="3732" y="1883"/>
                    </a:lnTo>
                    <a:lnTo>
                      <a:pt x="3730" y="1885"/>
                    </a:lnTo>
                    <a:lnTo>
                      <a:pt x="3728" y="1887"/>
                    </a:lnTo>
                    <a:lnTo>
                      <a:pt x="3717" y="1897"/>
                    </a:lnTo>
                    <a:lnTo>
                      <a:pt x="3705" y="1905"/>
                    </a:lnTo>
                    <a:lnTo>
                      <a:pt x="3692" y="1913"/>
                    </a:lnTo>
                    <a:lnTo>
                      <a:pt x="3679" y="1918"/>
                    </a:lnTo>
                    <a:lnTo>
                      <a:pt x="3669" y="1921"/>
                    </a:lnTo>
                    <a:lnTo>
                      <a:pt x="3667" y="1921"/>
                    </a:lnTo>
                    <a:lnTo>
                      <a:pt x="3658" y="1923"/>
                    </a:lnTo>
                    <a:lnTo>
                      <a:pt x="3648" y="1925"/>
                    </a:lnTo>
                    <a:lnTo>
                      <a:pt x="3644" y="1925"/>
                    </a:lnTo>
                    <a:lnTo>
                      <a:pt x="3640" y="1923"/>
                    </a:lnTo>
                    <a:lnTo>
                      <a:pt x="3628" y="1977"/>
                    </a:lnTo>
                    <a:lnTo>
                      <a:pt x="3635" y="1981"/>
                    </a:lnTo>
                    <a:lnTo>
                      <a:pt x="3640" y="1986"/>
                    </a:lnTo>
                    <a:lnTo>
                      <a:pt x="3643" y="1987"/>
                    </a:lnTo>
                    <a:lnTo>
                      <a:pt x="3644" y="1989"/>
                    </a:lnTo>
                    <a:lnTo>
                      <a:pt x="3649" y="1995"/>
                    </a:lnTo>
                    <a:lnTo>
                      <a:pt x="3656" y="2003"/>
                    </a:lnTo>
                    <a:lnTo>
                      <a:pt x="3661" y="2012"/>
                    </a:lnTo>
                    <a:lnTo>
                      <a:pt x="3662" y="2020"/>
                    </a:lnTo>
                    <a:lnTo>
                      <a:pt x="3665" y="2031"/>
                    </a:lnTo>
                    <a:lnTo>
                      <a:pt x="3665" y="2036"/>
                    </a:lnTo>
                    <a:lnTo>
                      <a:pt x="3664" y="2040"/>
                    </a:lnTo>
                    <a:lnTo>
                      <a:pt x="3665" y="2044"/>
                    </a:lnTo>
                    <a:lnTo>
                      <a:pt x="3664" y="2048"/>
                    </a:lnTo>
                    <a:lnTo>
                      <a:pt x="3658" y="2066"/>
                    </a:lnTo>
                    <a:lnTo>
                      <a:pt x="3648" y="2080"/>
                    </a:lnTo>
                    <a:lnTo>
                      <a:pt x="3635" y="2092"/>
                    </a:lnTo>
                    <a:lnTo>
                      <a:pt x="3633" y="2092"/>
                    </a:lnTo>
                    <a:lnTo>
                      <a:pt x="3633" y="2093"/>
                    </a:lnTo>
                    <a:lnTo>
                      <a:pt x="3620" y="2099"/>
                    </a:lnTo>
                    <a:lnTo>
                      <a:pt x="3607" y="2101"/>
                    </a:lnTo>
                    <a:lnTo>
                      <a:pt x="3592" y="2101"/>
                    </a:lnTo>
                    <a:lnTo>
                      <a:pt x="3578" y="2099"/>
                    </a:lnTo>
                    <a:lnTo>
                      <a:pt x="3563" y="2091"/>
                    </a:lnTo>
                    <a:lnTo>
                      <a:pt x="3550" y="2079"/>
                    </a:lnTo>
                    <a:lnTo>
                      <a:pt x="3539" y="2063"/>
                    </a:lnTo>
                    <a:lnTo>
                      <a:pt x="3539" y="2062"/>
                    </a:lnTo>
                    <a:lnTo>
                      <a:pt x="3538" y="2061"/>
                    </a:lnTo>
                    <a:lnTo>
                      <a:pt x="3538" y="2059"/>
                    </a:lnTo>
                    <a:lnTo>
                      <a:pt x="3535" y="2049"/>
                    </a:lnTo>
                    <a:lnTo>
                      <a:pt x="3534" y="2037"/>
                    </a:lnTo>
                    <a:lnTo>
                      <a:pt x="3534" y="2027"/>
                    </a:lnTo>
                    <a:lnTo>
                      <a:pt x="3535" y="2021"/>
                    </a:lnTo>
                    <a:lnTo>
                      <a:pt x="3538" y="2014"/>
                    </a:lnTo>
                    <a:lnTo>
                      <a:pt x="3540" y="2010"/>
                    </a:lnTo>
                    <a:lnTo>
                      <a:pt x="3540" y="2007"/>
                    </a:lnTo>
                    <a:lnTo>
                      <a:pt x="3551" y="1991"/>
                    </a:lnTo>
                    <a:lnTo>
                      <a:pt x="3565" y="1980"/>
                    </a:lnTo>
                    <a:lnTo>
                      <a:pt x="3582" y="1974"/>
                    </a:lnTo>
                    <a:lnTo>
                      <a:pt x="3598" y="1972"/>
                    </a:lnTo>
                    <a:lnTo>
                      <a:pt x="3610" y="1919"/>
                    </a:lnTo>
                    <a:lnTo>
                      <a:pt x="3589" y="1910"/>
                    </a:lnTo>
                    <a:lnTo>
                      <a:pt x="3569" y="1898"/>
                    </a:lnTo>
                    <a:lnTo>
                      <a:pt x="3554" y="1883"/>
                    </a:lnTo>
                    <a:lnTo>
                      <a:pt x="3540" y="1864"/>
                    </a:lnTo>
                    <a:lnTo>
                      <a:pt x="3540" y="1863"/>
                    </a:lnTo>
                    <a:lnTo>
                      <a:pt x="3539" y="1863"/>
                    </a:lnTo>
                    <a:lnTo>
                      <a:pt x="3539" y="1860"/>
                    </a:lnTo>
                    <a:lnTo>
                      <a:pt x="3533" y="1849"/>
                    </a:lnTo>
                    <a:lnTo>
                      <a:pt x="3530" y="1835"/>
                    </a:lnTo>
                    <a:lnTo>
                      <a:pt x="3453" y="1850"/>
                    </a:lnTo>
                    <a:lnTo>
                      <a:pt x="3453" y="1856"/>
                    </a:lnTo>
                    <a:lnTo>
                      <a:pt x="3451" y="1862"/>
                    </a:lnTo>
                    <a:lnTo>
                      <a:pt x="3451" y="1863"/>
                    </a:lnTo>
                    <a:lnTo>
                      <a:pt x="3446" y="1876"/>
                    </a:lnTo>
                    <a:lnTo>
                      <a:pt x="3440" y="1887"/>
                    </a:lnTo>
                    <a:lnTo>
                      <a:pt x="3436" y="1892"/>
                    </a:lnTo>
                    <a:lnTo>
                      <a:pt x="3432" y="1898"/>
                    </a:lnTo>
                    <a:lnTo>
                      <a:pt x="3425" y="1902"/>
                    </a:lnTo>
                    <a:lnTo>
                      <a:pt x="3420" y="1906"/>
                    </a:lnTo>
                    <a:lnTo>
                      <a:pt x="3415" y="1909"/>
                    </a:lnTo>
                    <a:lnTo>
                      <a:pt x="3410" y="1910"/>
                    </a:lnTo>
                    <a:lnTo>
                      <a:pt x="3411" y="2169"/>
                    </a:lnTo>
                    <a:lnTo>
                      <a:pt x="3416" y="2171"/>
                    </a:lnTo>
                    <a:lnTo>
                      <a:pt x="3420" y="2173"/>
                    </a:lnTo>
                    <a:lnTo>
                      <a:pt x="3425" y="2176"/>
                    </a:lnTo>
                    <a:lnTo>
                      <a:pt x="3427" y="2176"/>
                    </a:lnTo>
                    <a:lnTo>
                      <a:pt x="3432" y="2180"/>
                    </a:lnTo>
                    <a:lnTo>
                      <a:pt x="3438" y="2185"/>
                    </a:lnTo>
                    <a:lnTo>
                      <a:pt x="3446" y="2196"/>
                    </a:lnTo>
                    <a:lnTo>
                      <a:pt x="3453" y="2207"/>
                    </a:lnTo>
                    <a:lnTo>
                      <a:pt x="3457" y="2220"/>
                    </a:lnTo>
                    <a:lnTo>
                      <a:pt x="3458" y="2224"/>
                    </a:lnTo>
                    <a:lnTo>
                      <a:pt x="3458" y="2234"/>
                    </a:lnTo>
                    <a:lnTo>
                      <a:pt x="3457" y="2237"/>
                    </a:lnTo>
                    <a:lnTo>
                      <a:pt x="3453" y="2256"/>
                    </a:lnTo>
                    <a:lnTo>
                      <a:pt x="3444" y="2272"/>
                    </a:lnTo>
                    <a:lnTo>
                      <a:pt x="3444" y="2273"/>
                    </a:lnTo>
                    <a:lnTo>
                      <a:pt x="3434" y="2282"/>
                    </a:lnTo>
                    <a:lnTo>
                      <a:pt x="3424" y="2289"/>
                    </a:lnTo>
                    <a:lnTo>
                      <a:pt x="3415" y="2292"/>
                    </a:lnTo>
                    <a:lnTo>
                      <a:pt x="3407" y="2295"/>
                    </a:lnTo>
                    <a:lnTo>
                      <a:pt x="3399" y="2296"/>
                    </a:lnTo>
                    <a:lnTo>
                      <a:pt x="3391" y="2296"/>
                    </a:lnTo>
                    <a:lnTo>
                      <a:pt x="3374" y="2294"/>
                    </a:lnTo>
                    <a:lnTo>
                      <a:pt x="3360" y="2287"/>
                    </a:lnTo>
                    <a:lnTo>
                      <a:pt x="3344" y="2275"/>
                    </a:lnTo>
                    <a:lnTo>
                      <a:pt x="3335" y="2258"/>
                    </a:lnTo>
                    <a:lnTo>
                      <a:pt x="3334" y="2256"/>
                    </a:lnTo>
                    <a:lnTo>
                      <a:pt x="3334" y="2253"/>
                    </a:lnTo>
                    <a:lnTo>
                      <a:pt x="3330" y="2244"/>
                    </a:lnTo>
                    <a:lnTo>
                      <a:pt x="3328" y="2232"/>
                    </a:lnTo>
                    <a:lnTo>
                      <a:pt x="3330" y="2220"/>
                    </a:lnTo>
                    <a:lnTo>
                      <a:pt x="3330" y="2218"/>
                    </a:lnTo>
                    <a:lnTo>
                      <a:pt x="3331" y="2215"/>
                    </a:lnTo>
                    <a:lnTo>
                      <a:pt x="3334" y="2207"/>
                    </a:lnTo>
                    <a:lnTo>
                      <a:pt x="3338" y="2198"/>
                    </a:lnTo>
                    <a:lnTo>
                      <a:pt x="3343" y="2190"/>
                    </a:lnTo>
                    <a:lnTo>
                      <a:pt x="3349" y="2184"/>
                    </a:lnTo>
                    <a:lnTo>
                      <a:pt x="3361" y="2176"/>
                    </a:lnTo>
                    <a:lnTo>
                      <a:pt x="3365" y="2175"/>
                    </a:lnTo>
                    <a:lnTo>
                      <a:pt x="3368" y="2172"/>
                    </a:lnTo>
                    <a:lnTo>
                      <a:pt x="3370" y="2172"/>
                    </a:lnTo>
                    <a:lnTo>
                      <a:pt x="3373" y="2171"/>
                    </a:lnTo>
                    <a:lnTo>
                      <a:pt x="3381" y="2168"/>
                    </a:lnTo>
                    <a:lnTo>
                      <a:pt x="3379" y="1914"/>
                    </a:lnTo>
                    <a:lnTo>
                      <a:pt x="3376" y="1914"/>
                    </a:lnTo>
                    <a:lnTo>
                      <a:pt x="3370" y="1913"/>
                    </a:lnTo>
                    <a:lnTo>
                      <a:pt x="3366" y="1911"/>
                    </a:lnTo>
                    <a:lnTo>
                      <a:pt x="3365" y="1911"/>
                    </a:lnTo>
                    <a:lnTo>
                      <a:pt x="3364" y="1910"/>
                    </a:lnTo>
                    <a:lnTo>
                      <a:pt x="3355" y="1906"/>
                    </a:lnTo>
                    <a:lnTo>
                      <a:pt x="3344" y="1898"/>
                    </a:lnTo>
                    <a:lnTo>
                      <a:pt x="3336" y="1890"/>
                    </a:lnTo>
                    <a:lnTo>
                      <a:pt x="3328" y="1880"/>
                    </a:lnTo>
                    <a:lnTo>
                      <a:pt x="3327" y="1875"/>
                    </a:lnTo>
                    <a:lnTo>
                      <a:pt x="3327" y="1873"/>
                    </a:lnTo>
                    <a:lnTo>
                      <a:pt x="3326" y="1873"/>
                    </a:lnTo>
                    <a:lnTo>
                      <a:pt x="3326" y="1872"/>
                    </a:lnTo>
                    <a:lnTo>
                      <a:pt x="3323" y="1862"/>
                    </a:lnTo>
                    <a:lnTo>
                      <a:pt x="3238" y="1856"/>
                    </a:lnTo>
                    <a:lnTo>
                      <a:pt x="3238" y="1859"/>
                    </a:lnTo>
                    <a:lnTo>
                      <a:pt x="3237" y="1862"/>
                    </a:lnTo>
                    <a:lnTo>
                      <a:pt x="3237" y="1863"/>
                    </a:lnTo>
                    <a:lnTo>
                      <a:pt x="3230" y="1879"/>
                    </a:lnTo>
                    <a:lnTo>
                      <a:pt x="3221" y="1893"/>
                    </a:lnTo>
                    <a:lnTo>
                      <a:pt x="3207" y="1907"/>
                    </a:lnTo>
                    <a:lnTo>
                      <a:pt x="3194" y="1915"/>
                    </a:lnTo>
                    <a:lnTo>
                      <a:pt x="3179" y="1921"/>
                    </a:lnTo>
                    <a:lnTo>
                      <a:pt x="3165" y="1925"/>
                    </a:lnTo>
                    <a:lnTo>
                      <a:pt x="3144" y="1925"/>
                    </a:lnTo>
                    <a:lnTo>
                      <a:pt x="3140" y="1923"/>
                    </a:lnTo>
                    <a:lnTo>
                      <a:pt x="3137" y="1923"/>
                    </a:lnTo>
                    <a:lnTo>
                      <a:pt x="3122" y="1918"/>
                    </a:lnTo>
                    <a:lnTo>
                      <a:pt x="3106" y="1911"/>
                    </a:lnTo>
                    <a:lnTo>
                      <a:pt x="3094" y="1901"/>
                    </a:lnTo>
                    <a:lnTo>
                      <a:pt x="3084" y="1889"/>
                    </a:lnTo>
                    <a:lnTo>
                      <a:pt x="3076" y="1877"/>
                    </a:lnTo>
                    <a:lnTo>
                      <a:pt x="2985" y="1911"/>
                    </a:lnTo>
                    <a:lnTo>
                      <a:pt x="2989" y="1934"/>
                    </a:lnTo>
                    <a:lnTo>
                      <a:pt x="2988" y="1956"/>
                    </a:lnTo>
                    <a:lnTo>
                      <a:pt x="2984" y="1969"/>
                    </a:lnTo>
                    <a:lnTo>
                      <a:pt x="2976" y="1982"/>
                    </a:lnTo>
                    <a:lnTo>
                      <a:pt x="2970" y="1991"/>
                    </a:lnTo>
                    <a:lnTo>
                      <a:pt x="2962" y="2000"/>
                    </a:lnTo>
                    <a:lnTo>
                      <a:pt x="2953" y="2010"/>
                    </a:lnTo>
                    <a:lnTo>
                      <a:pt x="2941" y="2015"/>
                    </a:lnTo>
                    <a:lnTo>
                      <a:pt x="2933" y="2019"/>
                    </a:lnTo>
                    <a:lnTo>
                      <a:pt x="2950" y="2222"/>
                    </a:lnTo>
                    <a:lnTo>
                      <a:pt x="2953" y="2222"/>
                    </a:lnTo>
                    <a:lnTo>
                      <a:pt x="2954" y="2223"/>
                    </a:lnTo>
                    <a:lnTo>
                      <a:pt x="2964" y="2226"/>
                    </a:lnTo>
                    <a:lnTo>
                      <a:pt x="2975" y="2231"/>
                    </a:lnTo>
                    <a:lnTo>
                      <a:pt x="2984" y="2239"/>
                    </a:lnTo>
                    <a:lnTo>
                      <a:pt x="2987" y="2240"/>
                    </a:lnTo>
                    <a:lnTo>
                      <a:pt x="2988" y="2243"/>
                    </a:lnTo>
                    <a:lnTo>
                      <a:pt x="2993" y="2249"/>
                    </a:lnTo>
                    <a:lnTo>
                      <a:pt x="2998" y="2257"/>
                    </a:lnTo>
                    <a:lnTo>
                      <a:pt x="3002" y="2266"/>
                    </a:lnTo>
                    <a:lnTo>
                      <a:pt x="3004" y="2274"/>
                    </a:lnTo>
                    <a:lnTo>
                      <a:pt x="3004" y="2275"/>
                    </a:lnTo>
                    <a:lnTo>
                      <a:pt x="3006" y="2286"/>
                    </a:lnTo>
                    <a:lnTo>
                      <a:pt x="3005" y="2291"/>
                    </a:lnTo>
                    <a:lnTo>
                      <a:pt x="3004" y="2295"/>
                    </a:lnTo>
                    <a:lnTo>
                      <a:pt x="3004" y="2299"/>
                    </a:lnTo>
                    <a:lnTo>
                      <a:pt x="3002" y="2303"/>
                    </a:lnTo>
                    <a:lnTo>
                      <a:pt x="2996" y="2320"/>
                    </a:lnTo>
                    <a:lnTo>
                      <a:pt x="2984" y="2334"/>
                    </a:lnTo>
                    <a:lnTo>
                      <a:pt x="2970" y="2345"/>
                    </a:lnTo>
                    <a:lnTo>
                      <a:pt x="2960" y="2349"/>
                    </a:lnTo>
                    <a:lnTo>
                      <a:pt x="2950" y="2351"/>
                    </a:lnTo>
                    <a:lnTo>
                      <a:pt x="2941" y="2353"/>
                    </a:lnTo>
                    <a:lnTo>
                      <a:pt x="2930" y="2353"/>
                    </a:lnTo>
                    <a:lnTo>
                      <a:pt x="2921" y="2350"/>
                    </a:lnTo>
                    <a:lnTo>
                      <a:pt x="2913" y="2346"/>
                    </a:lnTo>
                    <a:lnTo>
                      <a:pt x="2904" y="2342"/>
                    </a:lnTo>
                    <a:lnTo>
                      <a:pt x="2898" y="2338"/>
                    </a:lnTo>
                    <a:lnTo>
                      <a:pt x="2894" y="2334"/>
                    </a:lnTo>
                    <a:lnTo>
                      <a:pt x="2807" y="2385"/>
                    </a:lnTo>
                    <a:lnTo>
                      <a:pt x="2813" y="2400"/>
                    </a:lnTo>
                    <a:lnTo>
                      <a:pt x="2814" y="2416"/>
                    </a:lnTo>
                    <a:lnTo>
                      <a:pt x="2814" y="2430"/>
                    </a:lnTo>
                    <a:lnTo>
                      <a:pt x="2813" y="2447"/>
                    </a:lnTo>
                    <a:lnTo>
                      <a:pt x="2810" y="2463"/>
                    </a:lnTo>
                    <a:lnTo>
                      <a:pt x="2801" y="2485"/>
                    </a:lnTo>
                    <a:lnTo>
                      <a:pt x="2788" y="2503"/>
                    </a:lnTo>
                    <a:lnTo>
                      <a:pt x="2772" y="2520"/>
                    </a:lnTo>
                    <a:lnTo>
                      <a:pt x="2772" y="2522"/>
                    </a:lnTo>
                    <a:lnTo>
                      <a:pt x="2771" y="2522"/>
                    </a:lnTo>
                    <a:lnTo>
                      <a:pt x="2771" y="2523"/>
                    </a:lnTo>
                    <a:lnTo>
                      <a:pt x="2769" y="2523"/>
                    </a:lnTo>
                    <a:lnTo>
                      <a:pt x="2768" y="2524"/>
                    </a:lnTo>
                    <a:lnTo>
                      <a:pt x="2767" y="2524"/>
                    </a:lnTo>
                    <a:lnTo>
                      <a:pt x="2755" y="2533"/>
                    </a:lnTo>
                    <a:lnTo>
                      <a:pt x="2742" y="2540"/>
                    </a:lnTo>
                    <a:lnTo>
                      <a:pt x="2759" y="2582"/>
                    </a:lnTo>
                    <a:lnTo>
                      <a:pt x="2771" y="2581"/>
                    </a:lnTo>
                    <a:lnTo>
                      <a:pt x="2784" y="2579"/>
                    </a:lnTo>
                    <a:lnTo>
                      <a:pt x="2797" y="2581"/>
                    </a:lnTo>
                    <a:lnTo>
                      <a:pt x="2811" y="2582"/>
                    </a:lnTo>
                    <a:lnTo>
                      <a:pt x="2816" y="2585"/>
                    </a:lnTo>
                    <a:lnTo>
                      <a:pt x="2822" y="2586"/>
                    </a:lnTo>
                    <a:lnTo>
                      <a:pt x="2839" y="2590"/>
                    </a:lnTo>
                    <a:lnTo>
                      <a:pt x="2857" y="2598"/>
                    </a:lnTo>
                    <a:lnTo>
                      <a:pt x="2875" y="2608"/>
                    </a:lnTo>
                    <a:lnTo>
                      <a:pt x="2899" y="2632"/>
                    </a:lnTo>
                    <a:lnTo>
                      <a:pt x="2908" y="2643"/>
                    </a:lnTo>
                    <a:lnTo>
                      <a:pt x="2917" y="2658"/>
                    </a:lnTo>
                    <a:lnTo>
                      <a:pt x="2925" y="2675"/>
                    </a:lnTo>
                    <a:lnTo>
                      <a:pt x="2932" y="2692"/>
                    </a:lnTo>
                    <a:lnTo>
                      <a:pt x="2934" y="2706"/>
                    </a:lnTo>
                    <a:lnTo>
                      <a:pt x="2934" y="2708"/>
                    </a:lnTo>
                    <a:lnTo>
                      <a:pt x="2937" y="2722"/>
                    </a:lnTo>
                    <a:lnTo>
                      <a:pt x="2936" y="2738"/>
                    </a:lnTo>
                    <a:lnTo>
                      <a:pt x="2933" y="2752"/>
                    </a:lnTo>
                    <a:lnTo>
                      <a:pt x="2933" y="2760"/>
                    </a:lnTo>
                    <a:lnTo>
                      <a:pt x="2930" y="2770"/>
                    </a:lnTo>
                    <a:lnTo>
                      <a:pt x="2917" y="2801"/>
                    </a:lnTo>
                    <a:lnTo>
                      <a:pt x="2900" y="2827"/>
                    </a:lnTo>
                    <a:lnTo>
                      <a:pt x="2877" y="2849"/>
                    </a:lnTo>
                    <a:lnTo>
                      <a:pt x="2849" y="2866"/>
                    </a:lnTo>
                    <a:lnTo>
                      <a:pt x="2848" y="2866"/>
                    </a:lnTo>
                    <a:lnTo>
                      <a:pt x="2827" y="2874"/>
                    </a:lnTo>
                    <a:lnTo>
                      <a:pt x="2806" y="2878"/>
                    </a:lnTo>
                    <a:lnTo>
                      <a:pt x="2788" y="2879"/>
                    </a:lnTo>
                    <a:lnTo>
                      <a:pt x="2785" y="2879"/>
                    </a:lnTo>
                    <a:lnTo>
                      <a:pt x="2765" y="2878"/>
                    </a:lnTo>
                    <a:lnTo>
                      <a:pt x="2744" y="2874"/>
                    </a:lnTo>
                    <a:lnTo>
                      <a:pt x="2726" y="2866"/>
                    </a:lnTo>
                    <a:lnTo>
                      <a:pt x="2706" y="2857"/>
                    </a:lnTo>
                    <a:lnTo>
                      <a:pt x="2691" y="2845"/>
                    </a:lnTo>
                    <a:lnTo>
                      <a:pt x="2670" y="2824"/>
                    </a:lnTo>
                    <a:lnTo>
                      <a:pt x="2654" y="2802"/>
                    </a:lnTo>
                    <a:lnTo>
                      <a:pt x="2642" y="2776"/>
                    </a:lnTo>
                    <a:lnTo>
                      <a:pt x="2640" y="2768"/>
                    </a:lnTo>
                    <a:lnTo>
                      <a:pt x="2636" y="2743"/>
                    </a:lnTo>
                    <a:lnTo>
                      <a:pt x="2636" y="2717"/>
                    </a:lnTo>
                    <a:lnTo>
                      <a:pt x="2640" y="2692"/>
                    </a:lnTo>
                    <a:lnTo>
                      <a:pt x="2640" y="2691"/>
                    </a:lnTo>
                    <a:lnTo>
                      <a:pt x="2570" y="2662"/>
                    </a:lnTo>
                    <a:lnTo>
                      <a:pt x="2449" y="2613"/>
                    </a:lnTo>
                    <a:lnTo>
                      <a:pt x="2447" y="2616"/>
                    </a:lnTo>
                    <a:lnTo>
                      <a:pt x="2445" y="2619"/>
                    </a:lnTo>
                    <a:lnTo>
                      <a:pt x="2433" y="2632"/>
                    </a:lnTo>
                    <a:lnTo>
                      <a:pt x="2420" y="2641"/>
                    </a:lnTo>
                    <a:lnTo>
                      <a:pt x="2404" y="2649"/>
                    </a:lnTo>
                    <a:lnTo>
                      <a:pt x="2403" y="2650"/>
                    </a:lnTo>
                    <a:lnTo>
                      <a:pt x="2400" y="2650"/>
                    </a:lnTo>
                    <a:lnTo>
                      <a:pt x="2388" y="2653"/>
                    </a:lnTo>
                    <a:lnTo>
                      <a:pt x="2375" y="2654"/>
                    </a:lnTo>
                    <a:lnTo>
                      <a:pt x="2354" y="2653"/>
                    </a:lnTo>
                    <a:lnTo>
                      <a:pt x="2342" y="2649"/>
                    </a:lnTo>
                    <a:lnTo>
                      <a:pt x="2332" y="2643"/>
                    </a:lnTo>
                    <a:lnTo>
                      <a:pt x="2331" y="2642"/>
                    </a:lnTo>
                    <a:lnTo>
                      <a:pt x="2329" y="2642"/>
                    </a:lnTo>
                    <a:lnTo>
                      <a:pt x="2315" y="2633"/>
                    </a:lnTo>
                    <a:lnTo>
                      <a:pt x="2303" y="2620"/>
                    </a:lnTo>
                    <a:lnTo>
                      <a:pt x="2294" y="2605"/>
                    </a:lnTo>
                    <a:lnTo>
                      <a:pt x="2291" y="2599"/>
                    </a:lnTo>
                    <a:lnTo>
                      <a:pt x="2289" y="2588"/>
                    </a:lnTo>
                    <a:lnTo>
                      <a:pt x="2179" y="2600"/>
                    </a:lnTo>
                    <a:lnTo>
                      <a:pt x="2178" y="2626"/>
                    </a:lnTo>
                    <a:lnTo>
                      <a:pt x="2171" y="2651"/>
                    </a:lnTo>
                    <a:lnTo>
                      <a:pt x="2159" y="2675"/>
                    </a:lnTo>
                    <a:lnTo>
                      <a:pt x="2142" y="2696"/>
                    </a:lnTo>
                    <a:lnTo>
                      <a:pt x="2142" y="2697"/>
                    </a:lnTo>
                    <a:lnTo>
                      <a:pt x="2141" y="2697"/>
                    </a:lnTo>
                    <a:lnTo>
                      <a:pt x="2126" y="2709"/>
                    </a:lnTo>
                    <a:lnTo>
                      <a:pt x="2111" y="2719"/>
                    </a:lnTo>
                    <a:lnTo>
                      <a:pt x="2096" y="2726"/>
                    </a:lnTo>
                    <a:lnTo>
                      <a:pt x="2082" y="2731"/>
                    </a:lnTo>
                    <a:lnTo>
                      <a:pt x="2066" y="2735"/>
                    </a:lnTo>
                    <a:lnTo>
                      <a:pt x="2052" y="2736"/>
                    </a:lnTo>
                    <a:lnTo>
                      <a:pt x="2047" y="2736"/>
                    </a:lnTo>
                    <a:lnTo>
                      <a:pt x="2043" y="2735"/>
                    </a:lnTo>
                    <a:lnTo>
                      <a:pt x="2023" y="2734"/>
                    </a:lnTo>
                    <a:lnTo>
                      <a:pt x="2007" y="2730"/>
                    </a:lnTo>
                    <a:lnTo>
                      <a:pt x="1984" y="2719"/>
                    </a:lnTo>
                    <a:lnTo>
                      <a:pt x="1964" y="2705"/>
                    </a:lnTo>
                    <a:lnTo>
                      <a:pt x="1946" y="2688"/>
                    </a:lnTo>
                    <a:lnTo>
                      <a:pt x="1942" y="2684"/>
                    </a:lnTo>
                    <a:lnTo>
                      <a:pt x="1942" y="2683"/>
                    </a:lnTo>
                    <a:lnTo>
                      <a:pt x="1941" y="2683"/>
                    </a:lnTo>
                    <a:lnTo>
                      <a:pt x="1930" y="2663"/>
                    </a:lnTo>
                    <a:lnTo>
                      <a:pt x="1922" y="2641"/>
                    </a:lnTo>
                    <a:lnTo>
                      <a:pt x="1917" y="2620"/>
                    </a:lnTo>
                    <a:lnTo>
                      <a:pt x="1917" y="2600"/>
                    </a:lnTo>
                    <a:lnTo>
                      <a:pt x="1920" y="2583"/>
                    </a:lnTo>
                    <a:lnTo>
                      <a:pt x="1920" y="2579"/>
                    </a:lnTo>
                    <a:lnTo>
                      <a:pt x="1926" y="2556"/>
                    </a:lnTo>
                    <a:lnTo>
                      <a:pt x="1938" y="2532"/>
                    </a:lnTo>
                    <a:lnTo>
                      <a:pt x="1954" y="2514"/>
                    </a:lnTo>
                    <a:lnTo>
                      <a:pt x="1975" y="2497"/>
                    </a:lnTo>
                    <a:lnTo>
                      <a:pt x="1997" y="2484"/>
                    </a:lnTo>
                    <a:lnTo>
                      <a:pt x="2022" y="2477"/>
                    </a:lnTo>
                    <a:lnTo>
                      <a:pt x="2024" y="2476"/>
                    </a:lnTo>
                    <a:lnTo>
                      <a:pt x="2032" y="2476"/>
                    </a:lnTo>
                    <a:lnTo>
                      <a:pt x="2037" y="2475"/>
                    </a:lnTo>
                    <a:lnTo>
                      <a:pt x="2051" y="2475"/>
                    </a:lnTo>
                    <a:lnTo>
                      <a:pt x="2075" y="2477"/>
                    </a:lnTo>
                    <a:lnTo>
                      <a:pt x="2099" y="2485"/>
                    </a:lnTo>
                    <a:lnTo>
                      <a:pt x="2104" y="2488"/>
                    </a:lnTo>
                    <a:lnTo>
                      <a:pt x="2109" y="2489"/>
                    </a:lnTo>
                    <a:lnTo>
                      <a:pt x="2120" y="2495"/>
                    </a:lnTo>
                    <a:lnTo>
                      <a:pt x="2132" y="2505"/>
                    </a:lnTo>
                    <a:lnTo>
                      <a:pt x="2145" y="2516"/>
                    </a:lnTo>
                    <a:lnTo>
                      <a:pt x="2154" y="2528"/>
                    </a:lnTo>
                    <a:lnTo>
                      <a:pt x="2161" y="2539"/>
                    </a:lnTo>
                    <a:lnTo>
                      <a:pt x="2162" y="2540"/>
                    </a:lnTo>
                    <a:lnTo>
                      <a:pt x="2170" y="2554"/>
                    </a:lnTo>
                    <a:lnTo>
                      <a:pt x="2174" y="2570"/>
                    </a:lnTo>
                    <a:lnTo>
                      <a:pt x="2286" y="2558"/>
                    </a:lnTo>
                    <a:lnTo>
                      <a:pt x="2286" y="2550"/>
                    </a:lnTo>
                    <a:lnTo>
                      <a:pt x="2288" y="2549"/>
                    </a:lnTo>
                    <a:lnTo>
                      <a:pt x="2289" y="2547"/>
                    </a:lnTo>
                    <a:lnTo>
                      <a:pt x="2290" y="2536"/>
                    </a:lnTo>
                    <a:lnTo>
                      <a:pt x="2301" y="2515"/>
                    </a:lnTo>
                    <a:lnTo>
                      <a:pt x="2308" y="2506"/>
                    </a:lnTo>
                    <a:lnTo>
                      <a:pt x="2310" y="2505"/>
                    </a:lnTo>
                    <a:lnTo>
                      <a:pt x="2311" y="2502"/>
                    </a:lnTo>
                    <a:lnTo>
                      <a:pt x="2314" y="2501"/>
                    </a:lnTo>
                    <a:lnTo>
                      <a:pt x="2323" y="2493"/>
                    </a:lnTo>
                    <a:lnTo>
                      <a:pt x="2335" y="2485"/>
                    </a:lnTo>
                    <a:lnTo>
                      <a:pt x="2257" y="2256"/>
                    </a:lnTo>
                    <a:lnTo>
                      <a:pt x="2246" y="2258"/>
                    </a:lnTo>
                    <a:lnTo>
                      <a:pt x="2233" y="2260"/>
                    </a:lnTo>
                    <a:lnTo>
                      <a:pt x="2209" y="2256"/>
                    </a:lnTo>
                    <a:lnTo>
                      <a:pt x="2187" y="2245"/>
                    </a:lnTo>
                    <a:lnTo>
                      <a:pt x="2185" y="2245"/>
                    </a:lnTo>
                    <a:lnTo>
                      <a:pt x="2176" y="2237"/>
                    </a:lnTo>
                    <a:lnTo>
                      <a:pt x="2167" y="2228"/>
                    </a:lnTo>
                    <a:lnTo>
                      <a:pt x="2162" y="2220"/>
                    </a:lnTo>
                    <a:lnTo>
                      <a:pt x="2155" y="2210"/>
                    </a:lnTo>
                    <a:lnTo>
                      <a:pt x="2150" y="2198"/>
                    </a:lnTo>
                    <a:lnTo>
                      <a:pt x="2149" y="2186"/>
                    </a:lnTo>
                    <a:lnTo>
                      <a:pt x="2147" y="2173"/>
                    </a:lnTo>
                    <a:lnTo>
                      <a:pt x="2147" y="2163"/>
                    </a:lnTo>
                    <a:lnTo>
                      <a:pt x="2149" y="2162"/>
                    </a:lnTo>
                    <a:lnTo>
                      <a:pt x="2149" y="2159"/>
                    </a:lnTo>
                    <a:lnTo>
                      <a:pt x="2086" y="2139"/>
                    </a:lnTo>
                    <a:lnTo>
                      <a:pt x="2075" y="2156"/>
                    </a:lnTo>
                    <a:lnTo>
                      <a:pt x="2062" y="2172"/>
                    </a:lnTo>
                    <a:lnTo>
                      <a:pt x="2048" y="2185"/>
                    </a:lnTo>
                    <a:lnTo>
                      <a:pt x="2034" y="2194"/>
                    </a:lnTo>
                    <a:lnTo>
                      <a:pt x="2032" y="2196"/>
                    </a:lnTo>
                    <a:lnTo>
                      <a:pt x="2030" y="2196"/>
                    </a:lnTo>
                    <a:lnTo>
                      <a:pt x="2011" y="2205"/>
                    </a:lnTo>
                    <a:lnTo>
                      <a:pt x="1990" y="2210"/>
                    </a:lnTo>
                    <a:lnTo>
                      <a:pt x="1969" y="2213"/>
                    </a:lnTo>
                    <a:lnTo>
                      <a:pt x="1964" y="2213"/>
                    </a:lnTo>
                    <a:lnTo>
                      <a:pt x="1958" y="2211"/>
                    </a:lnTo>
                    <a:lnTo>
                      <a:pt x="1930" y="2206"/>
                    </a:lnTo>
                    <a:lnTo>
                      <a:pt x="1908" y="2197"/>
                    </a:lnTo>
                    <a:lnTo>
                      <a:pt x="1886" y="2181"/>
                    </a:lnTo>
                    <a:lnTo>
                      <a:pt x="1882" y="2177"/>
                    </a:lnTo>
                    <a:lnTo>
                      <a:pt x="1879" y="2173"/>
                    </a:lnTo>
                    <a:lnTo>
                      <a:pt x="1878" y="2172"/>
                    </a:lnTo>
                    <a:lnTo>
                      <a:pt x="1876" y="2172"/>
                    </a:lnTo>
                    <a:lnTo>
                      <a:pt x="1874" y="2171"/>
                    </a:lnTo>
                    <a:lnTo>
                      <a:pt x="1734" y="2261"/>
                    </a:lnTo>
                    <a:lnTo>
                      <a:pt x="1735" y="2277"/>
                    </a:lnTo>
                    <a:lnTo>
                      <a:pt x="1734" y="2291"/>
                    </a:lnTo>
                    <a:lnTo>
                      <a:pt x="1734" y="2292"/>
                    </a:lnTo>
                    <a:lnTo>
                      <a:pt x="1732" y="2294"/>
                    </a:lnTo>
                    <a:lnTo>
                      <a:pt x="1726" y="2308"/>
                    </a:lnTo>
                    <a:lnTo>
                      <a:pt x="1715" y="2320"/>
                    </a:lnTo>
                    <a:lnTo>
                      <a:pt x="1713" y="2324"/>
                    </a:lnTo>
                    <a:lnTo>
                      <a:pt x="1709" y="2327"/>
                    </a:lnTo>
                    <a:lnTo>
                      <a:pt x="1701" y="2329"/>
                    </a:lnTo>
                    <a:lnTo>
                      <a:pt x="1701" y="2330"/>
                    </a:lnTo>
                    <a:lnTo>
                      <a:pt x="1700" y="2330"/>
                    </a:lnTo>
                    <a:lnTo>
                      <a:pt x="1692" y="2334"/>
                    </a:lnTo>
                    <a:lnTo>
                      <a:pt x="1697" y="2451"/>
                    </a:lnTo>
                    <a:lnTo>
                      <a:pt x="1718" y="2456"/>
                    </a:lnTo>
                    <a:lnTo>
                      <a:pt x="1736" y="2468"/>
                    </a:lnTo>
                    <a:lnTo>
                      <a:pt x="1742" y="2473"/>
                    </a:lnTo>
                    <a:lnTo>
                      <a:pt x="1752" y="2482"/>
                    </a:lnTo>
                    <a:lnTo>
                      <a:pt x="1760" y="2495"/>
                    </a:lnTo>
                    <a:lnTo>
                      <a:pt x="1765" y="2510"/>
                    </a:lnTo>
                    <a:lnTo>
                      <a:pt x="1766" y="2512"/>
                    </a:lnTo>
                    <a:lnTo>
                      <a:pt x="1768" y="2516"/>
                    </a:lnTo>
                    <a:lnTo>
                      <a:pt x="1769" y="2527"/>
                    </a:lnTo>
                    <a:lnTo>
                      <a:pt x="1770" y="2540"/>
                    </a:lnTo>
                    <a:lnTo>
                      <a:pt x="1769" y="2553"/>
                    </a:lnTo>
                    <a:lnTo>
                      <a:pt x="1766" y="2564"/>
                    </a:lnTo>
                    <a:lnTo>
                      <a:pt x="1765" y="2565"/>
                    </a:lnTo>
                    <a:lnTo>
                      <a:pt x="1761" y="2577"/>
                    </a:lnTo>
                    <a:lnTo>
                      <a:pt x="1753" y="2587"/>
                    </a:lnTo>
                    <a:lnTo>
                      <a:pt x="1751" y="2591"/>
                    </a:lnTo>
                    <a:lnTo>
                      <a:pt x="1747" y="2596"/>
                    </a:lnTo>
                    <a:lnTo>
                      <a:pt x="1727" y="2611"/>
                    </a:lnTo>
                    <a:lnTo>
                      <a:pt x="1706" y="2620"/>
                    </a:lnTo>
                    <a:lnTo>
                      <a:pt x="1683" y="2622"/>
                    </a:lnTo>
                    <a:lnTo>
                      <a:pt x="1680" y="2622"/>
                    </a:lnTo>
                    <a:lnTo>
                      <a:pt x="1660" y="2620"/>
                    </a:lnTo>
                    <a:lnTo>
                      <a:pt x="1645" y="2612"/>
                    </a:lnTo>
                    <a:lnTo>
                      <a:pt x="1630" y="2603"/>
                    </a:lnTo>
                    <a:lnTo>
                      <a:pt x="1617" y="2590"/>
                    </a:lnTo>
                    <a:lnTo>
                      <a:pt x="1609" y="2579"/>
                    </a:lnTo>
                    <a:lnTo>
                      <a:pt x="1605" y="2569"/>
                    </a:lnTo>
                    <a:lnTo>
                      <a:pt x="1599" y="2545"/>
                    </a:lnTo>
                    <a:lnTo>
                      <a:pt x="1599" y="2518"/>
                    </a:lnTo>
                    <a:lnTo>
                      <a:pt x="1600" y="2518"/>
                    </a:lnTo>
                    <a:lnTo>
                      <a:pt x="1600" y="2516"/>
                    </a:lnTo>
                    <a:lnTo>
                      <a:pt x="1604" y="2503"/>
                    </a:lnTo>
                    <a:lnTo>
                      <a:pt x="1612" y="2489"/>
                    </a:lnTo>
                    <a:lnTo>
                      <a:pt x="1621" y="2477"/>
                    </a:lnTo>
                    <a:lnTo>
                      <a:pt x="1626" y="2471"/>
                    </a:lnTo>
                    <a:lnTo>
                      <a:pt x="1639" y="2463"/>
                    </a:lnTo>
                    <a:lnTo>
                      <a:pt x="1641" y="2463"/>
                    </a:lnTo>
                    <a:lnTo>
                      <a:pt x="1641" y="2461"/>
                    </a:lnTo>
                    <a:lnTo>
                      <a:pt x="1654" y="2455"/>
                    </a:lnTo>
                    <a:lnTo>
                      <a:pt x="1667" y="2451"/>
                    </a:lnTo>
                    <a:lnTo>
                      <a:pt x="1662" y="2336"/>
                    </a:lnTo>
                    <a:lnTo>
                      <a:pt x="1646" y="2330"/>
                    </a:lnTo>
                    <a:lnTo>
                      <a:pt x="1633" y="2320"/>
                    </a:lnTo>
                    <a:lnTo>
                      <a:pt x="1629" y="2316"/>
                    </a:lnTo>
                    <a:lnTo>
                      <a:pt x="1620" y="2304"/>
                    </a:lnTo>
                    <a:lnTo>
                      <a:pt x="1615" y="2289"/>
                    </a:lnTo>
                    <a:lnTo>
                      <a:pt x="1615" y="2287"/>
                    </a:lnTo>
                    <a:lnTo>
                      <a:pt x="1613" y="2286"/>
                    </a:lnTo>
                    <a:lnTo>
                      <a:pt x="1613" y="2265"/>
                    </a:lnTo>
                    <a:lnTo>
                      <a:pt x="1616" y="2255"/>
                    </a:lnTo>
                    <a:lnTo>
                      <a:pt x="1493" y="2185"/>
                    </a:lnTo>
                    <a:lnTo>
                      <a:pt x="1476" y="2197"/>
                    </a:lnTo>
                    <a:lnTo>
                      <a:pt x="1456" y="2205"/>
                    </a:lnTo>
                    <a:lnTo>
                      <a:pt x="1435" y="2205"/>
                    </a:lnTo>
                    <a:lnTo>
                      <a:pt x="1431" y="2203"/>
                    </a:lnTo>
                    <a:lnTo>
                      <a:pt x="1427" y="2203"/>
                    </a:lnTo>
                    <a:lnTo>
                      <a:pt x="1418" y="2201"/>
                    </a:lnTo>
                    <a:lnTo>
                      <a:pt x="1409" y="2196"/>
                    </a:lnTo>
                    <a:lnTo>
                      <a:pt x="1401" y="2189"/>
                    </a:lnTo>
                    <a:lnTo>
                      <a:pt x="1397" y="2186"/>
                    </a:lnTo>
                    <a:lnTo>
                      <a:pt x="1393" y="2182"/>
                    </a:lnTo>
                    <a:lnTo>
                      <a:pt x="1391" y="2179"/>
                    </a:lnTo>
                    <a:lnTo>
                      <a:pt x="1388" y="2176"/>
                    </a:lnTo>
                    <a:lnTo>
                      <a:pt x="1379" y="2159"/>
                    </a:lnTo>
                    <a:lnTo>
                      <a:pt x="1375" y="2142"/>
                    </a:lnTo>
                    <a:lnTo>
                      <a:pt x="1220" y="2118"/>
                    </a:lnTo>
                    <a:lnTo>
                      <a:pt x="1213" y="2131"/>
                    </a:lnTo>
                    <a:lnTo>
                      <a:pt x="1209" y="2137"/>
                    </a:lnTo>
                    <a:lnTo>
                      <a:pt x="1193" y="2147"/>
                    </a:lnTo>
                    <a:lnTo>
                      <a:pt x="1176" y="2154"/>
                    </a:lnTo>
                    <a:lnTo>
                      <a:pt x="1169" y="2154"/>
                    </a:lnTo>
                    <a:lnTo>
                      <a:pt x="1165" y="2155"/>
                    </a:lnTo>
                    <a:lnTo>
                      <a:pt x="1159" y="2155"/>
                    </a:lnTo>
                    <a:lnTo>
                      <a:pt x="1143" y="2213"/>
                    </a:lnTo>
                    <a:lnTo>
                      <a:pt x="1118" y="2307"/>
                    </a:lnTo>
                    <a:lnTo>
                      <a:pt x="1124" y="2310"/>
                    </a:lnTo>
                    <a:lnTo>
                      <a:pt x="1127" y="2312"/>
                    </a:lnTo>
                    <a:lnTo>
                      <a:pt x="1131" y="2316"/>
                    </a:lnTo>
                    <a:lnTo>
                      <a:pt x="1135" y="2319"/>
                    </a:lnTo>
                    <a:lnTo>
                      <a:pt x="1138" y="2320"/>
                    </a:lnTo>
                    <a:lnTo>
                      <a:pt x="1143" y="2325"/>
                    </a:lnTo>
                    <a:lnTo>
                      <a:pt x="1150" y="2333"/>
                    </a:lnTo>
                    <a:lnTo>
                      <a:pt x="1156" y="2344"/>
                    </a:lnTo>
                    <a:lnTo>
                      <a:pt x="1162" y="2354"/>
                    </a:lnTo>
                    <a:lnTo>
                      <a:pt x="1164" y="2365"/>
                    </a:lnTo>
                    <a:lnTo>
                      <a:pt x="1165" y="2378"/>
                    </a:lnTo>
                    <a:lnTo>
                      <a:pt x="1164" y="2391"/>
                    </a:lnTo>
                    <a:lnTo>
                      <a:pt x="1165" y="2393"/>
                    </a:lnTo>
                    <a:lnTo>
                      <a:pt x="1165" y="2397"/>
                    </a:lnTo>
                    <a:lnTo>
                      <a:pt x="1164" y="2401"/>
                    </a:lnTo>
                    <a:lnTo>
                      <a:pt x="1155" y="2423"/>
                    </a:lnTo>
                    <a:lnTo>
                      <a:pt x="1143" y="2440"/>
                    </a:lnTo>
                    <a:lnTo>
                      <a:pt x="1133" y="2450"/>
                    </a:lnTo>
                    <a:lnTo>
                      <a:pt x="1122" y="2456"/>
                    </a:lnTo>
                    <a:lnTo>
                      <a:pt x="1121" y="2457"/>
                    </a:lnTo>
                    <a:lnTo>
                      <a:pt x="1120" y="2457"/>
                    </a:lnTo>
                    <a:lnTo>
                      <a:pt x="1109" y="2463"/>
                    </a:lnTo>
                    <a:lnTo>
                      <a:pt x="1097" y="2465"/>
                    </a:lnTo>
                    <a:lnTo>
                      <a:pt x="1087" y="2467"/>
                    </a:lnTo>
                    <a:lnTo>
                      <a:pt x="1080" y="2467"/>
                    </a:lnTo>
                    <a:lnTo>
                      <a:pt x="1065" y="2465"/>
                    </a:lnTo>
                    <a:lnTo>
                      <a:pt x="1052" y="2461"/>
                    </a:lnTo>
                    <a:lnTo>
                      <a:pt x="1040" y="2456"/>
                    </a:lnTo>
                    <a:lnTo>
                      <a:pt x="1031" y="2451"/>
                    </a:lnTo>
                    <a:lnTo>
                      <a:pt x="1014" y="2434"/>
                    </a:lnTo>
                    <a:lnTo>
                      <a:pt x="1002" y="2413"/>
                    </a:lnTo>
                    <a:lnTo>
                      <a:pt x="1000" y="2412"/>
                    </a:lnTo>
                    <a:lnTo>
                      <a:pt x="1000" y="2408"/>
                    </a:lnTo>
                    <a:lnTo>
                      <a:pt x="997" y="2393"/>
                    </a:lnTo>
                    <a:lnTo>
                      <a:pt x="997" y="2379"/>
                    </a:lnTo>
                    <a:lnTo>
                      <a:pt x="998" y="2366"/>
                    </a:lnTo>
                    <a:lnTo>
                      <a:pt x="1000" y="2354"/>
                    </a:lnTo>
                    <a:lnTo>
                      <a:pt x="1006" y="2344"/>
                    </a:lnTo>
                    <a:lnTo>
                      <a:pt x="1007" y="2344"/>
                    </a:lnTo>
                    <a:lnTo>
                      <a:pt x="1007" y="2341"/>
                    </a:lnTo>
                    <a:lnTo>
                      <a:pt x="1016" y="2328"/>
                    </a:lnTo>
                    <a:lnTo>
                      <a:pt x="1028" y="2316"/>
                    </a:lnTo>
                    <a:lnTo>
                      <a:pt x="1041" y="2308"/>
                    </a:lnTo>
                    <a:lnTo>
                      <a:pt x="1061" y="2300"/>
                    </a:lnTo>
                    <a:lnTo>
                      <a:pt x="1079" y="2298"/>
                    </a:lnTo>
                    <a:lnTo>
                      <a:pt x="1084" y="2298"/>
                    </a:lnTo>
                    <a:lnTo>
                      <a:pt x="1090" y="2299"/>
                    </a:lnTo>
                    <a:lnTo>
                      <a:pt x="1130" y="2145"/>
                    </a:lnTo>
                    <a:lnTo>
                      <a:pt x="1126" y="2141"/>
                    </a:lnTo>
                    <a:lnTo>
                      <a:pt x="1121" y="2137"/>
                    </a:lnTo>
                    <a:lnTo>
                      <a:pt x="1117" y="2133"/>
                    </a:lnTo>
                    <a:lnTo>
                      <a:pt x="1112" y="2125"/>
                    </a:lnTo>
                    <a:lnTo>
                      <a:pt x="1112" y="2124"/>
                    </a:lnTo>
                    <a:lnTo>
                      <a:pt x="1107" y="2116"/>
                    </a:lnTo>
                    <a:lnTo>
                      <a:pt x="1105" y="2110"/>
                    </a:lnTo>
                    <a:lnTo>
                      <a:pt x="1105" y="2107"/>
                    </a:lnTo>
                    <a:lnTo>
                      <a:pt x="1104" y="2105"/>
                    </a:lnTo>
                    <a:lnTo>
                      <a:pt x="1104" y="2095"/>
                    </a:lnTo>
                    <a:lnTo>
                      <a:pt x="995" y="2069"/>
                    </a:lnTo>
                    <a:lnTo>
                      <a:pt x="990" y="2082"/>
                    </a:lnTo>
                    <a:lnTo>
                      <a:pt x="981" y="2092"/>
                    </a:lnTo>
                    <a:lnTo>
                      <a:pt x="978" y="2100"/>
                    </a:lnTo>
                    <a:lnTo>
                      <a:pt x="974" y="2104"/>
                    </a:lnTo>
                    <a:lnTo>
                      <a:pt x="956" y="2121"/>
                    </a:lnTo>
                    <a:lnTo>
                      <a:pt x="935" y="2133"/>
                    </a:lnTo>
                    <a:lnTo>
                      <a:pt x="914" y="2141"/>
                    </a:lnTo>
                    <a:lnTo>
                      <a:pt x="889" y="2143"/>
                    </a:lnTo>
                    <a:lnTo>
                      <a:pt x="888" y="2143"/>
                    </a:lnTo>
                    <a:lnTo>
                      <a:pt x="872" y="2142"/>
                    </a:lnTo>
                    <a:lnTo>
                      <a:pt x="856" y="2137"/>
                    </a:lnTo>
                    <a:lnTo>
                      <a:pt x="843" y="2133"/>
                    </a:lnTo>
                    <a:lnTo>
                      <a:pt x="830" y="2125"/>
                    </a:lnTo>
                    <a:lnTo>
                      <a:pt x="816" y="2116"/>
                    </a:lnTo>
                    <a:lnTo>
                      <a:pt x="805" y="2105"/>
                    </a:lnTo>
                    <a:lnTo>
                      <a:pt x="796" y="2092"/>
                    </a:lnTo>
                    <a:lnTo>
                      <a:pt x="788" y="2079"/>
                    </a:lnTo>
                    <a:lnTo>
                      <a:pt x="787" y="2078"/>
                    </a:lnTo>
                    <a:lnTo>
                      <a:pt x="787" y="2075"/>
                    </a:lnTo>
                    <a:lnTo>
                      <a:pt x="756" y="2078"/>
                    </a:lnTo>
                    <a:lnTo>
                      <a:pt x="752" y="2090"/>
                    </a:lnTo>
                    <a:lnTo>
                      <a:pt x="746" y="2101"/>
                    </a:lnTo>
                    <a:lnTo>
                      <a:pt x="731" y="2117"/>
                    </a:lnTo>
                    <a:lnTo>
                      <a:pt x="716" y="2125"/>
                    </a:lnTo>
                    <a:lnTo>
                      <a:pt x="712" y="2127"/>
                    </a:lnTo>
                    <a:lnTo>
                      <a:pt x="707" y="2129"/>
                    </a:lnTo>
                    <a:lnTo>
                      <a:pt x="703" y="2130"/>
                    </a:lnTo>
                    <a:lnTo>
                      <a:pt x="697" y="2130"/>
                    </a:lnTo>
                    <a:lnTo>
                      <a:pt x="693" y="2131"/>
                    </a:lnTo>
                    <a:lnTo>
                      <a:pt x="689" y="2131"/>
                    </a:lnTo>
                    <a:lnTo>
                      <a:pt x="673" y="2130"/>
                    </a:lnTo>
                    <a:lnTo>
                      <a:pt x="659" y="2124"/>
                    </a:lnTo>
                    <a:lnTo>
                      <a:pt x="642" y="2112"/>
                    </a:lnTo>
                    <a:lnTo>
                      <a:pt x="630" y="2095"/>
                    </a:lnTo>
                    <a:lnTo>
                      <a:pt x="629" y="2093"/>
                    </a:lnTo>
                    <a:lnTo>
                      <a:pt x="629" y="2091"/>
                    </a:lnTo>
                    <a:lnTo>
                      <a:pt x="625" y="2080"/>
                    </a:lnTo>
                    <a:lnTo>
                      <a:pt x="622" y="2069"/>
                    </a:lnTo>
                    <a:lnTo>
                      <a:pt x="623" y="2057"/>
                    </a:lnTo>
                    <a:lnTo>
                      <a:pt x="623" y="2055"/>
                    </a:lnTo>
                    <a:lnTo>
                      <a:pt x="525" y="2003"/>
                    </a:lnTo>
                    <a:lnTo>
                      <a:pt x="519" y="2010"/>
                    </a:lnTo>
                    <a:lnTo>
                      <a:pt x="512" y="2015"/>
                    </a:lnTo>
                    <a:lnTo>
                      <a:pt x="511" y="2016"/>
                    </a:lnTo>
                    <a:lnTo>
                      <a:pt x="500" y="2021"/>
                    </a:lnTo>
                    <a:lnTo>
                      <a:pt x="489" y="2025"/>
                    </a:lnTo>
                    <a:lnTo>
                      <a:pt x="479" y="2028"/>
                    </a:lnTo>
                    <a:lnTo>
                      <a:pt x="474" y="2029"/>
                    </a:lnTo>
                    <a:lnTo>
                      <a:pt x="456" y="2029"/>
                    </a:lnTo>
                    <a:lnTo>
                      <a:pt x="443" y="2027"/>
                    </a:lnTo>
                    <a:lnTo>
                      <a:pt x="431" y="2023"/>
                    </a:lnTo>
                    <a:lnTo>
                      <a:pt x="422" y="2019"/>
                    </a:lnTo>
                    <a:lnTo>
                      <a:pt x="417" y="2016"/>
                    </a:lnTo>
                    <a:lnTo>
                      <a:pt x="413" y="2012"/>
                    </a:lnTo>
                    <a:lnTo>
                      <a:pt x="407" y="2008"/>
                    </a:lnTo>
                    <a:lnTo>
                      <a:pt x="347" y="2058"/>
                    </a:lnTo>
                    <a:lnTo>
                      <a:pt x="351" y="2070"/>
                    </a:lnTo>
                    <a:lnTo>
                      <a:pt x="352" y="2082"/>
                    </a:lnTo>
                    <a:lnTo>
                      <a:pt x="354" y="2092"/>
                    </a:lnTo>
                    <a:lnTo>
                      <a:pt x="352" y="2109"/>
                    </a:lnTo>
                    <a:lnTo>
                      <a:pt x="348" y="2125"/>
                    </a:lnTo>
                    <a:lnTo>
                      <a:pt x="342" y="2139"/>
                    </a:lnTo>
                    <a:lnTo>
                      <a:pt x="341" y="2139"/>
                    </a:lnTo>
                    <a:lnTo>
                      <a:pt x="341" y="2142"/>
                    </a:lnTo>
                    <a:lnTo>
                      <a:pt x="331" y="2154"/>
                    </a:lnTo>
                    <a:lnTo>
                      <a:pt x="318" y="2163"/>
                    </a:lnTo>
                    <a:lnTo>
                      <a:pt x="305" y="2171"/>
                    </a:lnTo>
                    <a:lnTo>
                      <a:pt x="293" y="2176"/>
                    </a:lnTo>
                    <a:lnTo>
                      <a:pt x="283" y="2177"/>
                    </a:lnTo>
                    <a:lnTo>
                      <a:pt x="282" y="2177"/>
                    </a:lnTo>
                    <a:lnTo>
                      <a:pt x="280" y="2179"/>
                    </a:lnTo>
                    <a:lnTo>
                      <a:pt x="267" y="2179"/>
                    </a:lnTo>
                    <a:lnTo>
                      <a:pt x="249" y="2177"/>
                    </a:lnTo>
                    <a:lnTo>
                      <a:pt x="232" y="2171"/>
                    </a:lnTo>
                    <a:lnTo>
                      <a:pt x="218" y="2162"/>
                    </a:lnTo>
                    <a:lnTo>
                      <a:pt x="204" y="2151"/>
                    </a:lnTo>
                    <a:lnTo>
                      <a:pt x="195" y="2137"/>
                    </a:lnTo>
                    <a:lnTo>
                      <a:pt x="194" y="2134"/>
                    </a:lnTo>
                    <a:lnTo>
                      <a:pt x="194" y="2133"/>
                    </a:lnTo>
                    <a:lnTo>
                      <a:pt x="193" y="2130"/>
                    </a:lnTo>
                    <a:lnTo>
                      <a:pt x="187" y="2118"/>
                    </a:lnTo>
                    <a:lnTo>
                      <a:pt x="185" y="2103"/>
                    </a:lnTo>
                    <a:lnTo>
                      <a:pt x="185" y="2080"/>
                    </a:lnTo>
                    <a:lnTo>
                      <a:pt x="187" y="2070"/>
                    </a:lnTo>
                    <a:lnTo>
                      <a:pt x="191" y="2057"/>
                    </a:lnTo>
                    <a:lnTo>
                      <a:pt x="198" y="2045"/>
                    </a:lnTo>
                    <a:lnTo>
                      <a:pt x="204" y="2037"/>
                    </a:lnTo>
                    <a:lnTo>
                      <a:pt x="214" y="2028"/>
                    </a:lnTo>
                    <a:lnTo>
                      <a:pt x="225" y="2021"/>
                    </a:lnTo>
                    <a:lnTo>
                      <a:pt x="231" y="2016"/>
                    </a:lnTo>
                    <a:lnTo>
                      <a:pt x="235" y="2015"/>
                    </a:lnTo>
                    <a:lnTo>
                      <a:pt x="252" y="2010"/>
                    </a:lnTo>
                    <a:lnTo>
                      <a:pt x="269" y="2008"/>
                    </a:lnTo>
                    <a:lnTo>
                      <a:pt x="287" y="2011"/>
                    </a:lnTo>
                    <a:lnTo>
                      <a:pt x="305" y="2016"/>
                    </a:lnTo>
                    <a:lnTo>
                      <a:pt x="307" y="2016"/>
                    </a:lnTo>
                    <a:lnTo>
                      <a:pt x="318" y="2024"/>
                    </a:lnTo>
                    <a:lnTo>
                      <a:pt x="330" y="2033"/>
                    </a:lnTo>
                    <a:lnTo>
                      <a:pt x="389" y="1986"/>
                    </a:lnTo>
                    <a:lnTo>
                      <a:pt x="388" y="1985"/>
                    </a:lnTo>
                    <a:lnTo>
                      <a:pt x="386" y="1982"/>
                    </a:lnTo>
                    <a:lnTo>
                      <a:pt x="386" y="1981"/>
                    </a:lnTo>
                    <a:lnTo>
                      <a:pt x="385" y="1980"/>
                    </a:lnTo>
                    <a:lnTo>
                      <a:pt x="381" y="1966"/>
                    </a:lnTo>
                    <a:lnTo>
                      <a:pt x="379" y="1952"/>
                    </a:lnTo>
                    <a:lnTo>
                      <a:pt x="379" y="1938"/>
                    </a:lnTo>
                    <a:lnTo>
                      <a:pt x="380" y="1925"/>
                    </a:lnTo>
                    <a:lnTo>
                      <a:pt x="384" y="1914"/>
                    </a:lnTo>
                    <a:lnTo>
                      <a:pt x="385" y="1913"/>
                    </a:lnTo>
                    <a:lnTo>
                      <a:pt x="385" y="1911"/>
                    </a:lnTo>
                    <a:lnTo>
                      <a:pt x="397" y="1890"/>
                    </a:lnTo>
                    <a:lnTo>
                      <a:pt x="415" y="1873"/>
                    </a:lnTo>
                    <a:lnTo>
                      <a:pt x="431" y="1866"/>
                    </a:lnTo>
                    <a:lnTo>
                      <a:pt x="445" y="1860"/>
                    </a:lnTo>
                    <a:lnTo>
                      <a:pt x="462" y="1859"/>
                    </a:lnTo>
                    <a:lnTo>
                      <a:pt x="468" y="1859"/>
                    </a:lnTo>
                    <a:lnTo>
                      <a:pt x="470" y="1860"/>
                    </a:lnTo>
                    <a:lnTo>
                      <a:pt x="473" y="1860"/>
                    </a:lnTo>
                    <a:lnTo>
                      <a:pt x="486" y="1862"/>
                    </a:lnTo>
                    <a:lnTo>
                      <a:pt x="499" y="1867"/>
                    </a:lnTo>
                    <a:lnTo>
                      <a:pt x="511" y="1875"/>
                    </a:lnTo>
                    <a:lnTo>
                      <a:pt x="512" y="1876"/>
                    </a:lnTo>
                    <a:lnTo>
                      <a:pt x="513" y="1876"/>
                    </a:lnTo>
                    <a:lnTo>
                      <a:pt x="516" y="1877"/>
                    </a:lnTo>
                    <a:lnTo>
                      <a:pt x="517" y="1879"/>
                    </a:lnTo>
                    <a:lnTo>
                      <a:pt x="525" y="1885"/>
                    </a:lnTo>
                    <a:lnTo>
                      <a:pt x="541" y="1906"/>
                    </a:lnTo>
                    <a:lnTo>
                      <a:pt x="545" y="1917"/>
                    </a:lnTo>
                    <a:lnTo>
                      <a:pt x="549" y="1930"/>
                    </a:lnTo>
                    <a:lnTo>
                      <a:pt x="549" y="1953"/>
                    </a:lnTo>
                    <a:lnTo>
                      <a:pt x="546" y="1966"/>
                    </a:lnTo>
                    <a:lnTo>
                      <a:pt x="542" y="1978"/>
                    </a:lnTo>
                    <a:lnTo>
                      <a:pt x="633" y="2027"/>
                    </a:lnTo>
                    <a:lnTo>
                      <a:pt x="635" y="2023"/>
                    </a:lnTo>
                    <a:lnTo>
                      <a:pt x="648" y="2010"/>
                    </a:lnTo>
                    <a:lnTo>
                      <a:pt x="656" y="2004"/>
                    </a:lnTo>
                    <a:lnTo>
                      <a:pt x="664" y="2000"/>
                    </a:lnTo>
                    <a:lnTo>
                      <a:pt x="677" y="1997"/>
                    </a:lnTo>
                    <a:lnTo>
                      <a:pt x="690" y="1995"/>
                    </a:lnTo>
                    <a:lnTo>
                      <a:pt x="705" y="1998"/>
                    </a:lnTo>
                    <a:lnTo>
                      <a:pt x="720" y="2003"/>
                    </a:lnTo>
                    <a:lnTo>
                      <a:pt x="723" y="2003"/>
                    </a:lnTo>
                    <a:lnTo>
                      <a:pt x="728" y="2007"/>
                    </a:lnTo>
                    <a:lnTo>
                      <a:pt x="735" y="2012"/>
                    </a:lnTo>
                    <a:lnTo>
                      <a:pt x="739" y="2017"/>
                    </a:lnTo>
                    <a:lnTo>
                      <a:pt x="743" y="2021"/>
                    </a:lnTo>
                    <a:lnTo>
                      <a:pt x="750" y="2033"/>
                    </a:lnTo>
                    <a:lnTo>
                      <a:pt x="756" y="2046"/>
                    </a:lnTo>
                    <a:lnTo>
                      <a:pt x="756" y="2048"/>
                    </a:lnTo>
                    <a:lnTo>
                      <a:pt x="778" y="2045"/>
                    </a:lnTo>
                    <a:lnTo>
                      <a:pt x="777" y="2031"/>
                    </a:lnTo>
                    <a:lnTo>
                      <a:pt x="778" y="2016"/>
                    </a:lnTo>
                    <a:lnTo>
                      <a:pt x="778" y="2015"/>
                    </a:lnTo>
                    <a:lnTo>
                      <a:pt x="779" y="2012"/>
                    </a:lnTo>
                    <a:lnTo>
                      <a:pt x="779" y="2010"/>
                    </a:lnTo>
                    <a:lnTo>
                      <a:pt x="784" y="1993"/>
                    </a:lnTo>
                    <a:lnTo>
                      <a:pt x="792" y="1974"/>
                    </a:lnTo>
                    <a:lnTo>
                      <a:pt x="803" y="1960"/>
                    </a:lnTo>
                    <a:lnTo>
                      <a:pt x="815" y="1948"/>
                    </a:lnTo>
                    <a:lnTo>
                      <a:pt x="826" y="1939"/>
                    </a:lnTo>
                    <a:lnTo>
                      <a:pt x="828" y="1939"/>
                    </a:lnTo>
                    <a:lnTo>
                      <a:pt x="829" y="1938"/>
                    </a:lnTo>
                    <a:lnTo>
                      <a:pt x="846" y="1927"/>
                    </a:lnTo>
                    <a:lnTo>
                      <a:pt x="867" y="1922"/>
                    </a:lnTo>
                    <a:lnTo>
                      <a:pt x="887" y="1919"/>
                    </a:lnTo>
                    <a:lnTo>
                      <a:pt x="891" y="1919"/>
                    </a:lnTo>
                    <a:lnTo>
                      <a:pt x="911" y="1922"/>
                    </a:lnTo>
                    <a:lnTo>
                      <a:pt x="930" y="1927"/>
                    </a:lnTo>
                    <a:lnTo>
                      <a:pt x="947" y="1936"/>
                    </a:lnTo>
                    <a:lnTo>
                      <a:pt x="1015" y="1855"/>
                    </a:lnTo>
                    <a:lnTo>
                      <a:pt x="1010" y="1850"/>
                    </a:lnTo>
                    <a:lnTo>
                      <a:pt x="1008" y="1846"/>
                    </a:lnTo>
                    <a:lnTo>
                      <a:pt x="1007" y="1843"/>
                    </a:lnTo>
                    <a:lnTo>
                      <a:pt x="1007" y="1842"/>
                    </a:lnTo>
                    <a:lnTo>
                      <a:pt x="1006" y="1841"/>
                    </a:lnTo>
                    <a:lnTo>
                      <a:pt x="1002" y="1830"/>
                    </a:lnTo>
                    <a:lnTo>
                      <a:pt x="999" y="1818"/>
                    </a:lnTo>
                    <a:lnTo>
                      <a:pt x="1000" y="1807"/>
                    </a:lnTo>
                    <a:lnTo>
                      <a:pt x="1000" y="1800"/>
                    </a:lnTo>
                    <a:lnTo>
                      <a:pt x="1003" y="1792"/>
                    </a:lnTo>
                    <a:lnTo>
                      <a:pt x="1007" y="1783"/>
                    </a:lnTo>
                    <a:lnTo>
                      <a:pt x="1012" y="1774"/>
                    </a:lnTo>
                    <a:lnTo>
                      <a:pt x="1018" y="1767"/>
                    </a:lnTo>
                    <a:lnTo>
                      <a:pt x="1019" y="1767"/>
                    </a:lnTo>
                    <a:lnTo>
                      <a:pt x="1027" y="1760"/>
                    </a:lnTo>
                    <a:lnTo>
                      <a:pt x="1031" y="1757"/>
                    </a:lnTo>
                    <a:lnTo>
                      <a:pt x="1035" y="1756"/>
                    </a:lnTo>
                    <a:lnTo>
                      <a:pt x="1038" y="1752"/>
                    </a:lnTo>
                    <a:lnTo>
                      <a:pt x="1042" y="1750"/>
                    </a:lnTo>
                    <a:lnTo>
                      <a:pt x="1054" y="1748"/>
                    </a:lnTo>
                    <a:lnTo>
                      <a:pt x="1067" y="1746"/>
                    </a:lnTo>
                    <a:lnTo>
                      <a:pt x="1082" y="1748"/>
                    </a:lnTo>
                    <a:lnTo>
                      <a:pt x="1096" y="1753"/>
                    </a:lnTo>
                    <a:lnTo>
                      <a:pt x="1099" y="1753"/>
                    </a:lnTo>
                    <a:lnTo>
                      <a:pt x="1101" y="1756"/>
                    </a:lnTo>
                    <a:lnTo>
                      <a:pt x="1104" y="1757"/>
                    </a:lnTo>
                    <a:lnTo>
                      <a:pt x="1143" y="1708"/>
                    </a:lnTo>
                    <a:lnTo>
                      <a:pt x="1289" y="1533"/>
                    </a:lnTo>
                    <a:lnTo>
                      <a:pt x="1283" y="1528"/>
                    </a:lnTo>
                    <a:lnTo>
                      <a:pt x="1278" y="1521"/>
                    </a:lnTo>
                    <a:lnTo>
                      <a:pt x="1274" y="1513"/>
                    </a:lnTo>
                    <a:lnTo>
                      <a:pt x="1273" y="1512"/>
                    </a:lnTo>
                    <a:lnTo>
                      <a:pt x="1272" y="1509"/>
                    </a:lnTo>
                    <a:lnTo>
                      <a:pt x="1272" y="1508"/>
                    </a:lnTo>
                    <a:lnTo>
                      <a:pt x="1268" y="1495"/>
                    </a:lnTo>
                    <a:lnTo>
                      <a:pt x="1265" y="1481"/>
                    </a:lnTo>
                    <a:lnTo>
                      <a:pt x="1265" y="1457"/>
                    </a:lnTo>
                    <a:lnTo>
                      <a:pt x="1266" y="1453"/>
                    </a:lnTo>
                    <a:lnTo>
                      <a:pt x="1237" y="1441"/>
                    </a:lnTo>
                    <a:lnTo>
                      <a:pt x="1143" y="1403"/>
                    </a:lnTo>
                    <a:lnTo>
                      <a:pt x="1143" y="1371"/>
                    </a:lnTo>
                    <a:lnTo>
                      <a:pt x="1278" y="1427"/>
                    </a:lnTo>
                    <a:lnTo>
                      <a:pt x="1290" y="1414"/>
                    </a:lnTo>
                    <a:lnTo>
                      <a:pt x="1303" y="1403"/>
                    </a:lnTo>
                    <a:lnTo>
                      <a:pt x="1319" y="1395"/>
                    </a:lnTo>
                    <a:lnTo>
                      <a:pt x="1333" y="1390"/>
                    </a:lnTo>
                    <a:lnTo>
                      <a:pt x="1350" y="1389"/>
                    </a:lnTo>
                    <a:lnTo>
                      <a:pt x="1357" y="1389"/>
                    </a:lnTo>
                    <a:lnTo>
                      <a:pt x="1358" y="1390"/>
                    </a:lnTo>
                    <a:lnTo>
                      <a:pt x="1359" y="1389"/>
                    </a:lnTo>
                    <a:lnTo>
                      <a:pt x="1364" y="1389"/>
                    </a:lnTo>
                    <a:lnTo>
                      <a:pt x="1367" y="1390"/>
                    </a:lnTo>
                    <a:lnTo>
                      <a:pt x="1371" y="1390"/>
                    </a:lnTo>
                    <a:lnTo>
                      <a:pt x="1374" y="1392"/>
                    </a:lnTo>
                    <a:lnTo>
                      <a:pt x="1395" y="1326"/>
                    </a:lnTo>
                    <a:lnTo>
                      <a:pt x="1393" y="1326"/>
                    </a:lnTo>
                    <a:lnTo>
                      <a:pt x="1393" y="1325"/>
                    </a:lnTo>
                    <a:lnTo>
                      <a:pt x="1392" y="1325"/>
                    </a:lnTo>
                    <a:lnTo>
                      <a:pt x="1384" y="1320"/>
                    </a:lnTo>
                    <a:lnTo>
                      <a:pt x="1378" y="1310"/>
                    </a:lnTo>
                    <a:lnTo>
                      <a:pt x="1372" y="1301"/>
                    </a:lnTo>
                    <a:lnTo>
                      <a:pt x="1371" y="1300"/>
                    </a:lnTo>
                    <a:lnTo>
                      <a:pt x="1371" y="1299"/>
                    </a:lnTo>
                    <a:lnTo>
                      <a:pt x="1370" y="1296"/>
                    </a:lnTo>
                    <a:lnTo>
                      <a:pt x="1367" y="1285"/>
                    </a:lnTo>
                    <a:lnTo>
                      <a:pt x="1366" y="1274"/>
                    </a:lnTo>
                    <a:lnTo>
                      <a:pt x="1367" y="1263"/>
                    </a:lnTo>
                    <a:lnTo>
                      <a:pt x="1368" y="1263"/>
                    </a:lnTo>
                    <a:lnTo>
                      <a:pt x="1368" y="1258"/>
                    </a:lnTo>
                    <a:lnTo>
                      <a:pt x="1370" y="1254"/>
                    </a:lnTo>
                    <a:lnTo>
                      <a:pt x="1375" y="1246"/>
                    </a:lnTo>
                    <a:lnTo>
                      <a:pt x="1375" y="1245"/>
                    </a:lnTo>
                    <a:lnTo>
                      <a:pt x="1376" y="1242"/>
                    </a:lnTo>
                    <a:lnTo>
                      <a:pt x="1387" y="1232"/>
                    </a:lnTo>
                    <a:lnTo>
                      <a:pt x="1307" y="1106"/>
                    </a:lnTo>
                    <a:lnTo>
                      <a:pt x="1303" y="1109"/>
                    </a:lnTo>
                    <a:lnTo>
                      <a:pt x="1298" y="1110"/>
                    </a:lnTo>
                    <a:lnTo>
                      <a:pt x="1279" y="1110"/>
                    </a:lnTo>
                    <a:lnTo>
                      <a:pt x="1273" y="1109"/>
                    </a:lnTo>
                    <a:lnTo>
                      <a:pt x="1268" y="1107"/>
                    </a:lnTo>
                    <a:lnTo>
                      <a:pt x="1256" y="1103"/>
                    </a:lnTo>
                    <a:lnTo>
                      <a:pt x="1245" y="1096"/>
                    </a:lnTo>
                    <a:lnTo>
                      <a:pt x="1240" y="1090"/>
                    </a:lnTo>
                    <a:lnTo>
                      <a:pt x="1235" y="1084"/>
                    </a:lnTo>
                    <a:lnTo>
                      <a:pt x="1227" y="1068"/>
                    </a:lnTo>
                    <a:lnTo>
                      <a:pt x="1224" y="1051"/>
                    </a:lnTo>
                    <a:lnTo>
                      <a:pt x="1224" y="1047"/>
                    </a:lnTo>
                    <a:lnTo>
                      <a:pt x="1227" y="1033"/>
                    </a:lnTo>
                    <a:lnTo>
                      <a:pt x="1232" y="1018"/>
                    </a:lnTo>
                    <a:lnTo>
                      <a:pt x="1235" y="1014"/>
                    </a:lnTo>
                    <a:lnTo>
                      <a:pt x="1240" y="1009"/>
                    </a:lnTo>
                    <a:lnTo>
                      <a:pt x="1244" y="1007"/>
                    </a:lnTo>
                    <a:lnTo>
                      <a:pt x="1245" y="1005"/>
                    </a:lnTo>
                    <a:lnTo>
                      <a:pt x="1253" y="999"/>
                    </a:lnTo>
                    <a:lnTo>
                      <a:pt x="1265" y="993"/>
                    </a:lnTo>
                    <a:lnTo>
                      <a:pt x="1275" y="991"/>
                    </a:lnTo>
                    <a:lnTo>
                      <a:pt x="1285" y="991"/>
                    </a:lnTo>
                    <a:lnTo>
                      <a:pt x="1298" y="992"/>
                    </a:lnTo>
                    <a:lnTo>
                      <a:pt x="1311" y="997"/>
                    </a:lnTo>
                    <a:lnTo>
                      <a:pt x="1312" y="999"/>
                    </a:lnTo>
                    <a:lnTo>
                      <a:pt x="1315" y="1000"/>
                    </a:lnTo>
                    <a:lnTo>
                      <a:pt x="1323" y="1005"/>
                    </a:lnTo>
                    <a:lnTo>
                      <a:pt x="1330" y="1013"/>
                    </a:lnTo>
                    <a:lnTo>
                      <a:pt x="1336" y="1022"/>
                    </a:lnTo>
                    <a:lnTo>
                      <a:pt x="1340" y="1026"/>
                    </a:lnTo>
                    <a:lnTo>
                      <a:pt x="1342" y="1034"/>
                    </a:lnTo>
                    <a:lnTo>
                      <a:pt x="1344" y="1043"/>
                    </a:lnTo>
                    <a:lnTo>
                      <a:pt x="1345" y="1051"/>
                    </a:lnTo>
                    <a:lnTo>
                      <a:pt x="1344" y="1059"/>
                    </a:lnTo>
                    <a:lnTo>
                      <a:pt x="1341" y="1072"/>
                    </a:lnTo>
                    <a:lnTo>
                      <a:pt x="1338" y="1077"/>
                    </a:lnTo>
                    <a:lnTo>
                      <a:pt x="1338" y="1079"/>
                    </a:lnTo>
                    <a:lnTo>
                      <a:pt x="1336" y="1084"/>
                    </a:lnTo>
                    <a:lnTo>
                      <a:pt x="1333" y="1086"/>
                    </a:lnTo>
                    <a:lnTo>
                      <a:pt x="1332" y="1089"/>
                    </a:lnTo>
                    <a:lnTo>
                      <a:pt x="1413" y="1217"/>
                    </a:lnTo>
                    <a:lnTo>
                      <a:pt x="1418" y="1217"/>
                    </a:lnTo>
                    <a:lnTo>
                      <a:pt x="1422" y="1216"/>
                    </a:lnTo>
                    <a:lnTo>
                      <a:pt x="1425" y="1216"/>
                    </a:lnTo>
                    <a:lnTo>
                      <a:pt x="1438" y="1217"/>
                    </a:lnTo>
                    <a:lnTo>
                      <a:pt x="1447" y="1221"/>
                    </a:lnTo>
                    <a:lnTo>
                      <a:pt x="1459" y="1227"/>
                    </a:lnTo>
                    <a:lnTo>
                      <a:pt x="1469" y="1234"/>
                    </a:lnTo>
                    <a:lnTo>
                      <a:pt x="1471" y="1237"/>
                    </a:lnTo>
                    <a:lnTo>
                      <a:pt x="1472" y="1238"/>
                    </a:lnTo>
                    <a:lnTo>
                      <a:pt x="1543" y="1203"/>
                    </a:lnTo>
                    <a:lnTo>
                      <a:pt x="1539" y="1190"/>
                    </a:lnTo>
                    <a:lnTo>
                      <a:pt x="1537" y="1177"/>
                    </a:lnTo>
                    <a:lnTo>
                      <a:pt x="1541" y="1160"/>
                    </a:lnTo>
                    <a:lnTo>
                      <a:pt x="1550" y="1144"/>
                    </a:lnTo>
                    <a:lnTo>
                      <a:pt x="1552" y="1143"/>
                    </a:lnTo>
                    <a:lnTo>
                      <a:pt x="1553" y="1140"/>
                    </a:lnTo>
                    <a:lnTo>
                      <a:pt x="1560" y="1134"/>
                    </a:lnTo>
                    <a:lnTo>
                      <a:pt x="1570" y="1127"/>
                    </a:lnTo>
                    <a:lnTo>
                      <a:pt x="1579" y="1123"/>
                    </a:lnTo>
                    <a:lnTo>
                      <a:pt x="1580" y="1123"/>
                    </a:lnTo>
                    <a:lnTo>
                      <a:pt x="1582" y="1122"/>
                    </a:lnTo>
                    <a:lnTo>
                      <a:pt x="1584" y="1122"/>
                    </a:lnTo>
                    <a:lnTo>
                      <a:pt x="1595" y="1119"/>
                    </a:lnTo>
                    <a:lnTo>
                      <a:pt x="1607" y="1119"/>
                    </a:lnTo>
                    <a:lnTo>
                      <a:pt x="1617" y="1122"/>
                    </a:lnTo>
                    <a:lnTo>
                      <a:pt x="1617" y="1123"/>
                    </a:lnTo>
                    <a:lnTo>
                      <a:pt x="1624" y="1124"/>
                    </a:lnTo>
                    <a:lnTo>
                      <a:pt x="1629" y="1127"/>
                    </a:lnTo>
                    <a:lnTo>
                      <a:pt x="1635" y="1134"/>
                    </a:lnTo>
                    <a:lnTo>
                      <a:pt x="1639" y="1135"/>
                    </a:lnTo>
                    <a:lnTo>
                      <a:pt x="1650" y="1149"/>
                    </a:lnTo>
                    <a:lnTo>
                      <a:pt x="1656" y="1165"/>
                    </a:lnTo>
                    <a:lnTo>
                      <a:pt x="1658" y="1182"/>
                    </a:lnTo>
                    <a:lnTo>
                      <a:pt x="1655" y="1195"/>
                    </a:lnTo>
                    <a:lnTo>
                      <a:pt x="1651" y="1206"/>
                    </a:lnTo>
                    <a:lnTo>
                      <a:pt x="1645" y="1217"/>
                    </a:lnTo>
                    <a:lnTo>
                      <a:pt x="1634" y="1227"/>
                    </a:lnTo>
                    <a:lnTo>
                      <a:pt x="1632" y="1229"/>
                    </a:lnTo>
                    <a:lnTo>
                      <a:pt x="1628" y="1230"/>
                    </a:lnTo>
                    <a:lnTo>
                      <a:pt x="1624" y="1233"/>
                    </a:lnTo>
                    <a:lnTo>
                      <a:pt x="1621" y="1234"/>
                    </a:lnTo>
                    <a:lnTo>
                      <a:pt x="1608" y="1238"/>
                    </a:lnTo>
                    <a:lnTo>
                      <a:pt x="1596" y="1240"/>
                    </a:lnTo>
                    <a:lnTo>
                      <a:pt x="1587" y="1240"/>
                    </a:lnTo>
                    <a:lnTo>
                      <a:pt x="1586" y="1238"/>
                    </a:lnTo>
                    <a:lnTo>
                      <a:pt x="1584" y="1238"/>
                    </a:lnTo>
                    <a:lnTo>
                      <a:pt x="1573" y="1234"/>
                    </a:lnTo>
                    <a:lnTo>
                      <a:pt x="1561" y="1228"/>
                    </a:lnTo>
                    <a:lnTo>
                      <a:pt x="1485" y="1265"/>
                    </a:lnTo>
                    <a:lnTo>
                      <a:pt x="1486" y="1270"/>
                    </a:lnTo>
                    <a:lnTo>
                      <a:pt x="1486" y="1284"/>
                    </a:lnTo>
                    <a:lnTo>
                      <a:pt x="1485" y="1293"/>
                    </a:lnTo>
                    <a:lnTo>
                      <a:pt x="1481" y="1304"/>
                    </a:lnTo>
                    <a:lnTo>
                      <a:pt x="1476" y="1312"/>
                    </a:lnTo>
                    <a:lnTo>
                      <a:pt x="1463" y="1325"/>
                    </a:lnTo>
                    <a:lnTo>
                      <a:pt x="1447" y="1333"/>
                    </a:lnTo>
                    <a:lnTo>
                      <a:pt x="1430" y="1337"/>
                    </a:lnTo>
                    <a:lnTo>
                      <a:pt x="1422" y="1337"/>
                    </a:lnTo>
                    <a:lnTo>
                      <a:pt x="1400" y="1405"/>
                    </a:lnTo>
                    <a:lnTo>
                      <a:pt x="1402" y="1405"/>
                    </a:lnTo>
                    <a:lnTo>
                      <a:pt x="1406" y="1409"/>
                    </a:lnTo>
                    <a:lnTo>
                      <a:pt x="1413" y="1414"/>
                    </a:lnTo>
                    <a:lnTo>
                      <a:pt x="1421" y="1423"/>
                    </a:lnTo>
                    <a:lnTo>
                      <a:pt x="1427" y="1432"/>
                    </a:lnTo>
                    <a:lnTo>
                      <a:pt x="1433" y="1441"/>
                    </a:lnTo>
                    <a:lnTo>
                      <a:pt x="1433" y="1444"/>
                    </a:lnTo>
                    <a:lnTo>
                      <a:pt x="1434" y="1445"/>
                    </a:lnTo>
                    <a:lnTo>
                      <a:pt x="1434" y="1448"/>
                    </a:lnTo>
                    <a:lnTo>
                      <a:pt x="1438" y="1461"/>
                    </a:lnTo>
                    <a:lnTo>
                      <a:pt x="1438" y="1483"/>
                    </a:lnTo>
                    <a:lnTo>
                      <a:pt x="1434" y="1502"/>
                    </a:lnTo>
                    <a:lnTo>
                      <a:pt x="1426" y="1519"/>
                    </a:lnTo>
                    <a:lnTo>
                      <a:pt x="1416" y="1533"/>
                    </a:lnTo>
                    <a:lnTo>
                      <a:pt x="1401" y="1545"/>
                    </a:lnTo>
                    <a:lnTo>
                      <a:pt x="1442" y="1643"/>
                    </a:lnTo>
                    <a:lnTo>
                      <a:pt x="1453" y="1643"/>
                    </a:lnTo>
                    <a:lnTo>
                      <a:pt x="1464" y="1646"/>
                    </a:lnTo>
                    <a:lnTo>
                      <a:pt x="1465" y="1646"/>
                    </a:lnTo>
                    <a:lnTo>
                      <a:pt x="1467" y="1647"/>
                    </a:lnTo>
                    <a:lnTo>
                      <a:pt x="1478" y="1651"/>
                    </a:lnTo>
                    <a:lnTo>
                      <a:pt x="1490" y="1659"/>
                    </a:lnTo>
                    <a:lnTo>
                      <a:pt x="1498" y="1668"/>
                    </a:lnTo>
                    <a:lnTo>
                      <a:pt x="1502" y="1673"/>
                    </a:lnTo>
                    <a:lnTo>
                      <a:pt x="1505" y="1677"/>
                    </a:lnTo>
                    <a:lnTo>
                      <a:pt x="1506" y="1681"/>
                    </a:lnTo>
                    <a:lnTo>
                      <a:pt x="1570" y="1667"/>
                    </a:lnTo>
                    <a:lnTo>
                      <a:pt x="1570" y="1661"/>
                    </a:lnTo>
                    <a:lnTo>
                      <a:pt x="1571" y="1656"/>
                    </a:lnTo>
                    <a:lnTo>
                      <a:pt x="1571" y="1652"/>
                    </a:lnTo>
                    <a:lnTo>
                      <a:pt x="1578" y="1636"/>
                    </a:lnTo>
                    <a:lnTo>
                      <a:pt x="1588" y="1622"/>
                    </a:lnTo>
                    <a:lnTo>
                      <a:pt x="1590" y="1622"/>
                    </a:lnTo>
                    <a:lnTo>
                      <a:pt x="1590" y="1621"/>
                    </a:lnTo>
                    <a:lnTo>
                      <a:pt x="1604" y="1612"/>
                    </a:lnTo>
                    <a:lnTo>
                      <a:pt x="1620" y="1606"/>
                    </a:lnTo>
                    <a:lnTo>
                      <a:pt x="1622" y="1606"/>
                    </a:lnTo>
                    <a:lnTo>
                      <a:pt x="1625" y="1605"/>
                    </a:lnTo>
                    <a:lnTo>
                      <a:pt x="1632" y="1605"/>
                    </a:lnTo>
                    <a:lnTo>
                      <a:pt x="1634" y="1606"/>
                    </a:lnTo>
                    <a:lnTo>
                      <a:pt x="1638" y="1606"/>
                    </a:lnTo>
                    <a:lnTo>
                      <a:pt x="1649" y="1608"/>
                    </a:lnTo>
                    <a:lnTo>
                      <a:pt x="1660" y="1613"/>
                    </a:lnTo>
                    <a:lnTo>
                      <a:pt x="1670" y="1619"/>
                    </a:lnTo>
                    <a:lnTo>
                      <a:pt x="1679" y="1630"/>
                    </a:lnTo>
                    <a:lnTo>
                      <a:pt x="1685" y="1639"/>
                    </a:lnTo>
                    <a:lnTo>
                      <a:pt x="1689" y="1651"/>
                    </a:lnTo>
                    <a:lnTo>
                      <a:pt x="1689" y="1655"/>
                    </a:lnTo>
                    <a:lnTo>
                      <a:pt x="1692" y="1664"/>
                    </a:lnTo>
                    <a:lnTo>
                      <a:pt x="1690" y="1676"/>
                    </a:lnTo>
                    <a:lnTo>
                      <a:pt x="1688" y="1686"/>
                    </a:lnTo>
                    <a:lnTo>
                      <a:pt x="1688" y="1689"/>
                    </a:lnTo>
                    <a:lnTo>
                      <a:pt x="1687" y="1690"/>
                    </a:lnTo>
                    <a:lnTo>
                      <a:pt x="1687" y="1691"/>
                    </a:lnTo>
                    <a:lnTo>
                      <a:pt x="1681" y="1701"/>
                    </a:lnTo>
                    <a:lnTo>
                      <a:pt x="1673" y="1711"/>
                    </a:lnTo>
                    <a:lnTo>
                      <a:pt x="1666" y="1718"/>
                    </a:lnTo>
                    <a:lnTo>
                      <a:pt x="1662" y="1722"/>
                    </a:lnTo>
                    <a:lnTo>
                      <a:pt x="1656" y="1724"/>
                    </a:lnTo>
                    <a:lnTo>
                      <a:pt x="1653" y="1725"/>
                    </a:lnTo>
                    <a:lnTo>
                      <a:pt x="1649" y="1725"/>
                    </a:lnTo>
                    <a:lnTo>
                      <a:pt x="1647" y="1727"/>
                    </a:lnTo>
                    <a:lnTo>
                      <a:pt x="1645" y="1728"/>
                    </a:lnTo>
                    <a:lnTo>
                      <a:pt x="1638" y="1728"/>
                    </a:lnTo>
                    <a:lnTo>
                      <a:pt x="1634" y="1729"/>
                    </a:lnTo>
                    <a:lnTo>
                      <a:pt x="1632" y="1729"/>
                    </a:lnTo>
                    <a:lnTo>
                      <a:pt x="1618" y="1728"/>
                    </a:lnTo>
                    <a:lnTo>
                      <a:pt x="1605" y="1723"/>
                    </a:lnTo>
                    <a:lnTo>
                      <a:pt x="1594" y="1716"/>
                    </a:lnTo>
                    <a:lnTo>
                      <a:pt x="1584" y="1706"/>
                    </a:lnTo>
                    <a:lnTo>
                      <a:pt x="1578" y="1695"/>
                    </a:lnTo>
                    <a:lnTo>
                      <a:pt x="1512" y="1711"/>
                    </a:lnTo>
                    <a:lnTo>
                      <a:pt x="1512" y="1722"/>
                    </a:lnTo>
                    <a:lnTo>
                      <a:pt x="1508" y="1733"/>
                    </a:lnTo>
                    <a:lnTo>
                      <a:pt x="1502" y="1746"/>
                    </a:lnTo>
                    <a:lnTo>
                      <a:pt x="1502" y="1748"/>
                    </a:lnTo>
                    <a:lnTo>
                      <a:pt x="1501" y="1749"/>
                    </a:lnTo>
                    <a:lnTo>
                      <a:pt x="1495" y="1756"/>
                    </a:lnTo>
                    <a:lnTo>
                      <a:pt x="1488" y="1763"/>
                    </a:lnTo>
                    <a:lnTo>
                      <a:pt x="1480" y="1769"/>
                    </a:lnTo>
                    <a:lnTo>
                      <a:pt x="1472" y="1773"/>
                    </a:lnTo>
                    <a:lnTo>
                      <a:pt x="1471" y="1773"/>
                    </a:lnTo>
                    <a:lnTo>
                      <a:pt x="1467" y="1774"/>
                    </a:lnTo>
                    <a:lnTo>
                      <a:pt x="1463" y="1777"/>
                    </a:lnTo>
                    <a:lnTo>
                      <a:pt x="1459" y="1778"/>
                    </a:lnTo>
                    <a:lnTo>
                      <a:pt x="1452" y="1778"/>
                    </a:lnTo>
                    <a:lnTo>
                      <a:pt x="1451" y="1777"/>
                    </a:lnTo>
                    <a:lnTo>
                      <a:pt x="1450" y="1778"/>
                    </a:lnTo>
                    <a:lnTo>
                      <a:pt x="1443" y="1778"/>
                    </a:lnTo>
                    <a:lnTo>
                      <a:pt x="1425" y="1774"/>
                    </a:lnTo>
                    <a:lnTo>
                      <a:pt x="1408" y="1766"/>
                    </a:lnTo>
                    <a:lnTo>
                      <a:pt x="1393" y="1754"/>
                    </a:lnTo>
                    <a:lnTo>
                      <a:pt x="1393" y="1753"/>
                    </a:lnTo>
                    <a:lnTo>
                      <a:pt x="1392" y="1753"/>
                    </a:lnTo>
                    <a:lnTo>
                      <a:pt x="1384" y="1740"/>
                    </a:lnTo>
                    <a:lnTo>
                      <a:pt x="1380" y="1727"/>
                    </a:lnTo>
                    <a:lnTo>
                      <a:pt x="1378" y="1712"/>
                    </a:lnTo>
                    <a:lnTo>
                      <a:pt x="1379" y="1698"/>
                    </a:lnTo>
                    <a:lnTo>
                      <a:pt x="1380" y="1693"/>
                    </a:lnTo>
                    <a:lnTo>
                      <a:pt x="1381" y="1686"/>
                    </a:lnTo>
                    <a:lnTo>
                      <a:pt x="1384" y="1681"/>
                    </a:lnTo>
                    <a:lnTo>
                      <a:pt x="1395" y="1665"/>
                    </a:lnTo>
                    <a:lnTo>
                      <a:pt x="1409" y="1652"/>
                    </a:lnTo>
                    <a:lnTo>
                      <a:pt x="1412" y="1652"/>
                    </a:lnTo>
                    <a:lnTo>
                      <a:pt x="1412" y="1651"/>
                    </a:lnTo>
                    <a:lnTo>
                      <a:pt x="1413" y="1651"/>
                    </a:lnTo>
                    <a:lnTo>
                      <a:pt x="1374" y="1557"/>
                    </a:lnTo>
                    <a:lnTo>
                      <a:pt x="1370" y="1558"/>
                    </a:lnTo>
                    <a:lnTo>
                      <a:pt x="1367" y="1558"/>
                    </a:lnTo>
                    <a:lnTo>
                      <a:pt x="1362" y="1559"/>
                    </a:lnTo>
                    <a:lnTo>
                      <a:pt x="1340" y="1559"/>
                    </a:lnTo>
                    <a:lnTo>
                      <a:pt x="1334" y="1558"/>
                    </a:lnTo>
                    <a:lnTo>
                      <a:pt x="1330" y="1557"/>
                    </a:lnTo>
                    <a:lnTo>
                      <a:pt x="1324" y="1555"/>
                    </a:lnTo>
                    <a:lnTo>
                      <a:pt x="1313" y="1550"/>
                    </a:lnTo>
                    <a:lnTo>
                      <a:pt x="1143" y="1756"/>
                    </a:lnTo>
                    <a:lnTo>
                      <a:pt x="1125" y="1778"/>
                    </a:lnTo>
                    <a:lnTo>
                      <a:pt x="1127" y="1782"/>
                    </a:lnTo>
                    <a:lnTo>
                      <a:pt x="1130" y="1787"/>
                    </a:lnTo>
                    <a:lnTo>
                      <a:pt x="1133" y="1797"/>
                    </a:lnTo>
                    <a:lnTo>
                      <a:pt x="1135" y="1811"/>
                    </a:lnTo>
                    <a:lnTo>
                      <a:pt x="1135" y="1816"/>
                    </a:lnTo>
                    <a:lnTo>
                      <a:pt x="1131" y="1834"/>
                    </a:lnTo>
                    <a:lnTo>
                      <a:pt x="1124" y="1852"/>
                    </a:lnTo>
                    <a:lnTo>
                      <a:pt x="1121" y="1855"/>
                    </a:lnTo>
                    <a:lnTo>
                      <a:pt x="1109" y="1868"/>
                    </a:lnTo>
                    <a:lnTo>
                      <a:pt x="1095" y="1876"/>
                    </a:lnTo>
                    <a:lnTo>
                      <a:pt x="1088" y="1879"/>
                    </a:lnTo>
                    <a:lnTo>
                      <a:pt x="1082" y="1880"/>
                    </a:lnTo>
                    <a:lnTo>
                      <a:pt x="1075" y="1880"/>
                    </a:lnTo>
                    <a:lnTo>
                      <a:pt x="1075" y="1881"/>
                    </a:lnTo>
                    <a:lnTo>
                      <a:pt x="1066" y="1881"/>
                    </a:lnTo>
                    <a:lnTo>
                      <a:pt x="1052" y="1880"/>
                    </a:lnTo>
                    <a:lnTo>
                      <a:pt x="1037" y="1875"/>
                    </a:lnTo>
                    <a:lnTo>
                      <a:pt x="970" y="1955"/>
                    </a:lnTo>
                    <a:lnTo>
                      <a:pt x="981" y="1965"/>
                    </a:lnTo>
                    <a:lnTo>
                      <a:pt x="987" y="1978"/>
                    </a:lnTo>
                    <a:lnTo>
                      <a:pt x="993" y="1991"/>
                    </a:lnTo>
                    <a:lnTo>
                      <a:pt x="994" y="1997"/>
                    </a:lnTo>
                    <a:lnTo>
                      <a:pt x="997" y="2000"/>
                    </a:lnTo>
                    <a:lnTo>
                      <a:pt x="999" y="2011"/>
                    </a:lnTo>
                    <a:lnTo>
                      <a:pt x="1000" y="2025"/>
                    </a:lnTo>
                    <a:lnTo>
                      <a:pt x="1000" y="2040"/>
                    </a:lnTo>
                    <a:lnTo>
                      <a:pt x="1110" y="2066"/>
                    </a:lnTo>
                    <a:lnTo>
                      <a:pt x="1114" y="2059"/>
                    </a:lnTo>
                    <a:lnTo>
                      <a:pt x="1120" y="2053"/>
                    </a:lnTo>
                    <a:lnTo>
                      <a:pt x="1120" y="2052"/>
                    </a:lnTo>
                    <a:lnTo>
                      <a:pt x="1121" y="2052"/>
                    </a:lnTo>
                    <a:lnTo>
                      <a:pt x="1131" y="2042"/>
                    </a:lnTo>
                    <a:lnTo>
                      <a:pt x="1142" y="2037"/>
                    </a:lnTo>
                    <a:lnTo>
                      <a:pt x="1143" y="2037"/>
                    </a:lnTo>
                    <a:lnTo>
                      <a:pt x="1147" y="2036"/>
                    </a:lnTo>
                    <a:lnTo>
                      <a:pt x="1158" y="2033"/>
                    </a:lnTo>
                    <a:lnTo>
                      <a:pt x="1173" y="2033"/>
                    </a:lnTo>
                    <a:lnTo>
                      <a:pt x="1184" y="2036"/>
                    </a:lnTo>
                    <a:lnTo>
                      <a:pt x="1198" y="2044"/>
                    </a:lnTo>
                    <a:lnTo>
                      <a:pt x="1211" y="2055"/>
                    </a:lnTo>
                    <a:lnTo>
                      <a:pt x="1213" y="2058"/>
                    </a:lnTo>
                    <a:lnTo>
                      <a:pt x="1214" y="2059"/>
                    </a:lnTo>
                    <a:lnTo>
                      <a:pt x="1219" y="2067"/>
                    </a:lnTo>
                    <a:lnTo>
                      <a:pt x="1223" y="2078"/>
                    </a:lnTo>
                    <a:lnTo>
                      <a:pt x="1224" y="2087"/>
                    </a:lnTo>
                    <a:lnTo>
                      <a:pt x="1226" y="2087"/>
                    </a:lnTo>
                    <a:lnTo>
                      <a:pt x="1226" y="2088"/>
                    </a:lnTo>
                    <a:lnTo>
                      <a:pt x="1380" y="2112"/>
                    </a:lnTo>
                    <a:lnTo>
                      <a:pt x="1381" y="2108"/>
                    </a:lnTo>
                    <a:lnTo>
                      <a:pt x="1384" y="2103"/>
                    </a:lnTo>
                    <a:lnTo>
                      <a:pt x="1389" y="2093"/>
                    </a:lnTo>
                    <a:lnTo>
                      <a:pt x="1396" y="2087"/>
                    </a:lnTo>
                    <a:lnTo>
                      <a:pt x="1397" y="2087"/>
                    </a:lnTo>
                    <a:lnTo>
                      <a:pt x="1397" y="2086"/>
                    </a:lnTo>
                    <a:lnTo>
                      <a:pt x="1408" y="2078"/>
                    </a:lnTo>
                    <a:lnTo>
                      <a:pt x="1421" y="2071"/>
                    </a:lnTo>
                    <a:lnTo>
                      <a:pt x="1433" y="2069"/>
                    </a:lnTo>
                    <a:lnTo>
                      <a:pt x="1438" y="2069"/>
                    </a:lnTo>
                    <a:lnTo>
                      <a:pt x="1444" y="2067"/>
                    </a:lnTo>
                    <a:lnTo>
                      <a:pt x="1459" y="2069"/>
                    </a:lnTo>
                    <a:lnTo>
                      <a:pt x="1473" y="2074"/>
                    </a:lnTo>
                    <a:lnTo>
                      <a:pt x="1477" y="2078"/>
                    </a:lnTo>
                    <a:lnTo>
                      <a:pt x="1486" y="2083"/>
                    </a:lnTo>
                    <a:lnTo>
                      <a:pt x="1495" y="2091"/>
                    </a:lnTo>
                    <a:lnTo>
                      <a:pt x="1502" y="2101"/>
                    </a:lnTo>
                    <a:lnTo>
                      <a:pt x="1503" y="2104"/>
                    </a:lnTo>
                    <a:lnTo>
                      <a:pt x="1506" y="2107"/>
                    </a:lnTo>
                    <a:lnTo>
                      <a:pt x="1508" y="2114"/>
                    </a:lnTo>
                    <a:lnTo>
                      <a:pt x="1511" y="2125"/>
                    </a:lnTo>
                    <a:lnTo>
                      <a:pt x="1512" y="2135"/>
                    </a:lnTo>
                    <a:lnTo>
                      <a:pt x="1512" y="2150"/>
                    </a:lnTo>
                    <a:lnTo>
                      <a:pt x="1511" y="2155"/>
                    </a:lnTo>
                    <a:lnTo>
                      <a:pt x="1508" y="2159"/>
                    </a:lnTo>
                    <a:lnTo>
                      <a:pt x="1632" y="2230"/>
                    </a:lnTo>
                    <a:lnTo>
                      <a:pt x="1633" y="2230"/>
                    </a:lnTo>
                    <a:lnTo>
                      <a:pt x="1633" y="2228"/>
                    </a:lnTo>
                    <a:lnTo>
                      <a:pt x="1653" y="2218"/>
                    </a:lnTo>
                    <a:lnTo>
                      <a:pt x="1673" y="2214"/>
                    </a:lnTo>
                    <a:lnTo>
                      <a:pt x="1680" y="2214"/>
                    </a:lnTo>
                    <a:lnTo>
                      <a:pt x="1689" y="2215"/>
                    </a:lnTo>
                    <a:lnTo>
                      <a:pt x="1700" y="2219"/>
                    </a:lnTo>
                    <a:lnTo>
                      <a:pt x="1706" y="2223"/>
                    </a:lnTo>
                    <a:lnTo>
                      <a:pt x="1711" y="2226"/>
                    </a:lnTo>
                    <a:lnTo>
                      <a:pt x="1717" y="2230"/>
                    </a:lnTo>
                    <a:lnTo>
                      <a:pt x="1721" y="2235"/>
                    </a:lnTo>
                    <a:lnTo>
                      <a:pt x="1855" y="2147"/>
                    </a:lnTo>
                    <a:lnTo>
                      <a:pt x="1848" y="2133"/>
                    </a:lnTo>
                    <a:lnTo>
                      <a:pt x="1844" y="2117"/>
                    </a:lnTo>
                    <a:lnTo>
                      <a:pt x="1841" y="2112"/>
                    </a:lnTo>
                    <a:lnTo>
                      <a:pt x="1840" y="2107"/>
                    </a:lnTo>
                    <a:lnTo>
                      <a:pt x="1838" y="2093"/>
                    </a:lnTo>
                    <a:lnTo>
                      <a:pt x="1838" y="2062"/>
                    </a:lnTo>
                    <a:lnTo>
                      <a:pt x="1841" y="2046"/>
                    </a:lnTo>
                    <a:lnTo>
                      <a:pt x="1846" y="2035"/>
                    </a:lnTo>
                    <a:lnTo>
                      <a:pt x="1846" y="2033"/>
                    </a:lnTo>
                    <a:lnTo>
                      <a:pt x="1850" y="2020"/>
                    </a:lnTo>
                    <a:lnTo>
                      <a:pt x="1857" y="2008"/>
                    </a:lnTo>
                    <a:lnTo>
                      <a:pt x="1866" y="2000"/>
                    </a:lnTo>
                    <a:lnTo>
                      <a:pt x="1869" y="1997"/>
                    </a:lnTo>
                    <a:lnTo>
                      <a:pt x="1876" y="1986"/>
                    </a:lnTo>
                    <a:lnTo>
                      <a:pt x="1897" y="1970"/>
                    </a:lnTo>
                    <a:lnTo>
                      <a:pt x="1920" y="1959"/>
                    </a:lnTo>
                    <a:lnTo>
                      <a:pt x="1943" y="1952"/>
                    </a:lnTo>
                    <a:lnTo>
                      <a:pt x="1969" y="1949"/>
                    </a:lnTo>
                    <a:lnTo>
                      <a:pt x="1980" y="1949"/>
                    </a:lnTo>
                    <a:lnTo>
                      <a:pt x="1999" y="1953"/>
                    </a:lnTo>
                    <a:lnTo>
                      <a:pt x="2018" y="1960"/>
                    </a:lnTo>
                    <a:lnTo>
                      <a:pt x="2032" y="1966"/>
                    </a:lnTo>
                    <a:lnTo>
                      <a:pt x="2047" y="1976"/>
                    </a:lnTo>
                    <a:lnTo>
                      <a:pt x="2061" y="1987"/>
                    </a:lnTo>
                    <a:lnTo>
                      <a:pt x="2073" y="2002"/>
                    </a:lnTo>
                    <a:lnTo>
                      <a:pt x="2083" y="2017"/>
                    </a:lnTo>
                    <a:lnTo>
                      <a:pt x="2091" y="2033"/>
                    </a:lnTo>
                    <a:lnTo>
                      <a:pt x="2098" y="2058"/>
                    </a:lnTo>
                    <a:lnTo>
                      <a:pt x="2100" y="2083"/>
                    </a:lnTo>
                    <a:lnTo>
                      <a:pt x="2098" y="2108"/>
                    </a:lnTo>
                    <a:lnTo>
                      <a:pt x="2096" y="2109"/>
                    </a:lnTo>
                    <a:lnTo>
                      <a:pt x="2096" y="2110"/>
                    </a:lnTo>
                    <a:lnTo>
                      <a:pt x="2158" y="2130"/>
                    </a:lnTo>
                    <a:lnTo>
                      <a:pt x="2166" y="2117"/>
                    </a:lnTo>
                    <a:lnTo>
                      <a:pt x="2167" y="2117"/>
                    </a:lnTo>
                    <a:lnTo>
                      <a:pt x="2180" y="2104"/>
                    </a:lnTo>
                    <a:lnTo>
                      <a:pt x="2193" y="2096"/>
                    </a:lnTo>
                    <a:lnTo>
                      <a:pt x="2206" y="2091"/>
                    </a:lnTo>
                    <a:lnTo>
                      <a:pt x="2217" y="2088"/>
                    </a:lnTo>
                    <a:lnTo>
                      <a:pt x="2226" y="2087"/>
                    </a:lnTo>
                    <a:lnTo>
                      <a:pt x="2236" y="2087"/>
                    </a:lnTo>
                    <a:lnTo>
                      <a:pt x="2251" y="2088"/>
                    </a:lnTo>
                    <a:lnTo>
                      <a:pt x="2267" y="2093"/>
                    </a:lnTo>
                    <a:lnTo>
                      <a:pt x="2280" y="2100"/>
                    </a:lnTo>
                    <a:lnTo>
                      <a:pt x="2285" y="2104"/>
                    </a:lnTo>
                    <a:lnTo>
                      <a:pt x="2289" y="2108"/>
                    </a:lnTo>
                    <a:lnTo>
                      <a:pt x="2294" y="2110"/>
                    </a:lnTo>
                    <a:lnTo>
                      <a:pt x="2433" y="2024"/>
                    </a:lnTo>
                    <a:lnTo>
                      <a:pt x="2432" y="2024"/>
                    </a:lnTo>
                    <a:lnTo>
                      <a:pt x="2432" y="2023"/>
                    </a:lnTo>
                    <a:lnTo>
                      <a:pt x="2421" y="2000"/>
                    </a:lnTo>
                    <a:lnTo>
                      <a:pt x="2417" y="1977"/>
                    </a:lnTo>
                    <a:lnTo>
                      <a:pt x="2417" y="1953"/>
                    </a:lnTo>
                    <a:lnTo>
                      <a:pt x="2422" y="1928"/>
                    </a:lnTo>
                    <a:lnTo>
                      <a:pt x="2422" y="1927"/>
                    </a:lnTo>
                    <a:lnTo>
                      <a:pt x="2424" y="1923"/>
                    </a:lnTo>
                    <a:lnTo>
                      <a:pt x="2425" y="1921"/>
                    </a:lnTo>
                    <a:lnTo>
                      <a:pt x="2428" y="1917"/>
                    </a:lnTo>
                    <a:lnTo>
                      <a:pt x="2159" y="1769"/>
                    </a:lnTo>
                    <a:lnTo>
                      <a:pt x="2149" y="1780"/>
                    </a:lnTo>
                    <a:lnTo>
                      <a:pt x="2138" y="1790"/>
                    </a:lnTo>
                    <a:lnTo>
                      <a:pt x="2126" y="1799"/>
                    </a:lnTo>
                    <a:lnTo>
                      <a:pt x="2115" y="1807"/>
                    </a:lnTo>
                    <a:lnTo>
                      <a:pt x="2104" y="1813"/>
                    </a:lnTo>
                    <a:lnTo>
                      <a:pt x="2069" y="1826"/>
                    </a:lnTo>
                    <a:lnTo>
                      <a:pt x="2034" y="1830"/>
                    </a:lnTo>
                    <a:lnTo>
                      <a:pt x="2026" y="1830"/>
                    </a:lnTo>
                    <a:lnTo>
                      <a:pt x="2018" y="1829"/>
                    </a:lnTo>
                    <a:lnTo>
                      <a:pt x="2014" y="1829"/>
                    </a:lnTo>
                    <a:lnTo>
                      <a:pt x="1994" y="1825"/>
                    </a:lnTo>
                    <a:lnTo>
                      <a:pt x="1975" y="1817"/>
                    </a:lnTo>
                    <a:lnTo>
                      <a:pt x="1956" y="1807"/>
                    </a:lnTo>
                    <a:lnTo>
                      <a:pt x="1939" y="1795"/>
                    </a:lnTo>
                    <a:lnTo>
                      <a:pt x="1922" y="1780"/>
                    </a:lnTo>
                    <a:lnTo>
                      <a:pt x="1910" y="1763"/>
                    </a:lnTo>
                    <a:lnTo>
                      <a:pt x="1909" y="1762"/>
                    </a:lnTo>
                    <a:lnTo>
                      <a:pt x="1908" y="1760"/>
                    </a:lnTo>
                    <a:lnTo>
                      <a:pt x="1897" y="1741"/>
                    </a:lnTo>
                    <a:lnTo>
                      <a:pt x="1889" y="1720"/>
                    </a:lnTo>
                    <a:lnTo>
                      <a:pt x="1884" y="1698"/>
                    </a:lnTo>
                    <a:lnTo>
                      <a:pt x="1884" y="1677"/>
                    </a:lnTo>
                    <a:lnTo>
                      <a:pt x="1887" y="1652"/>
                    </a:lnTo>
                    <a:lnTo>
                      <a:pt x="1891" y="1630"/>
                    </a:lnTo>
                    <a:lnTo>
                      <a:pt x="1900" y="1610"/>
                    </a:lnTo>
                    <a:lnTo>
                      <a:pt x="1912" y="1589"/>
                    </a:lnTo>
                    <a:lnTo>
                      <a:pt x="1916" y="1584"/>
                    </a:lnTo>
                    <a:lnTo>
                      <a:pt x="1920" y="1580"/>
                    </a:lnTo>
                    <a:lnTo>
                      <a:pt x="1930" y="1566"/>
                    </a:lnTo>
                    <a:lnTo>
                      <a:pt x="1946" y="1553"/>
                    </a:lnTo>
                    <a:lnTo>
                      <a:pt x="1964" y="1541"/>
                    </a:lnTo>
                    <a:lnTo>
                      <a:pt x="1990" y="1530"/>
                    </a:lnTo>
                    <a:lnTo>
                      <a:pt x="1996" y="1528"/>
                    </a:lnTo>
                    <a:lnTo>
                      <a:pt x="2010" y="1524"/>
                    </a:lnTo>
                    <a:lnTo>
                      <a:pt x="2028" y="1522"/>
                    </a:lnTo>
                    <a:lnTo>
                      <a:pt x="2048" y="1521"/>
                    </a:lnTo>
                    <a:lnTo>
                      <a:pt x="2060" y="1521"/>
                    </a:lnTo>
                    <a:lnTo>
                      <a:pt x="2071" y="1524"/>
                    </a:lnTo>
                    <a:lnTo>
                      <a:pt x="2081" y="1526"/>
                    </a:lnTo>
                    <a:lnTo>
                      <a:pt x="2103" y="1534"/>
                    </a:lnTo>
                    <a:lnTo>
                      <a:pt x="2121" y="1546"/>
                    </a:lnTo>
                    <a:lnTo>
                      <a:pt x="2189" y="1450"/>
                    </a:lnTo>
                    <a:lnTo>
                      <a:pt x="2185" y="1448"/>
                    </a:lnTo>
                    <a:lnTo>
                      <a:pt x="2183" y="1445"/>
                    </a:lnTo>
                    <a:lnTo>
                      <a:pt x="2181" y="1441"/>
                    </a:lnTo>
                    <a:lnTo>
                      <a:pt x="2180" y="1441"/>
                    </a:lnTo>
                    <a:lnTo>
                      <a:pt x="2180" y="1440"/>
                    </a:lnTo>
                    <a:lnTo>
                      <a:pt x="2174" y="1433"/>
                    </a:lnTo>
                    <a:lnTo>
                      <a:pt x="2171" y="1430"/>
                    </a:lnTo>
                    <a:lnTo>
                      <a:pt x="2161" y="1407"/>
                    </a:lnTo>
                    <a:lnTo>
                      <a:pt x="2154" y="1385"/>
                    </a:lnTo>
                    <a:lnTo>
                      <a:pt x="2153" y="1361"/>
                    </a:lnTo>
                    <a:lnTo>
                      <a:pt x="2157" y="1338"/>
                    </a:lnTo>
                    <a:lnTo>
                      <a:pt x="2158" y="1337"/>
                    </a:lnTo>
                    <a:lnTo>
                      <a:pt x="2158" y="1335"/>
                    </a:lnTo>
                    <a:lnTo>
                      <a:pt x="2161" y="1327"/>
                    </a:lnTo>
                    <a:lnTo>
                      <a:pt x="2140" y="1318"/>
                    </a:lnTo>
                    <a:lnTo>
                      <a:pt x="2132" y="1326"/>
                    </a:lnTo>
                    <a:lnTo>
                      <a:pt x="2128" y="1329"/>
                    </a:lnTo>
                    <a:lnTo>
                      <a:pt x="2126" y="1330"/>
                    </a:lnTo>
                    <a:lnTo>
                      <a:pt x="2116" y="1335"/>
                    </a:lnTo>
                    <a:lnTo>
                      <a:pt x="2106" y="1339"/>
                    </a:lnTo>
                    <a:lnTo>
                      <a:pt x="2095" y="1340"/>
                    </a:lnTo>
                    <a:lnTo>
                      <a:pt x="2083" y="1340"/>
                    </a:lnTo>
                    <a:lnTo>
                      <a:pt x="2078" y="1339"/>
                    </a:lnTo>
                    <a:lnTo>
                      <a:pt x="2074" y="1337"/>
                    </a:lnTo>
                    <a:lnTo>
                      <a:pt x="2071" y="1337"/>
                    </a:lnTo>
                    <a:lnTo>
                      <a:pt x="2068" y="1335"/>
                    </a:lnTo>
                    <a:lnTo>
                      <a:pt x="2053" y="1325"/>
                    </a:lnTo>
                    <a:lnTo>
                      <a:pt x="2043" y="1313"/>
                    </a:lnTo>
                    <a:lnTo>
                      <a:pt x="2036" y="1297"/>
                    </a:lnTo>
                    <a:lnTo>
                      <a:pt x="2036" y="1296"/>
                    </a:lnTo>
                    <a:lnTo>
                      <a:pt x="2034" y="1283"/>
                    </a:lnTo>
                    <a:lnTo>
                      <a:pt x="2035" y="1271"/>
                    </a:lnTo>
                    <a:lnTo>
                      <a:pt x="2037" y="1258"/>
                    </a:lnTo>
                    <a:lnTo>
                      <a:pt x="2044" y="1246"/>
                    </a:lnTo>
                    <a:lnTo>
                      <a:pt x="2056" y="1234"/>
                    </a:lnTo>
                    <a:lnTo>
                      <a:pt x="2070" y="1225"/>
                    </a:lnTo>
                    <a:lnTo>
                      <a:pt x="2086" y="1220"/>
                    </a:lnTo>
                    <a:lnTo>
                      <a:pt x="2094" y="1220"/>
                    </a:lnTo>
                    <a:lnTo>
                      <a:pt x="2107" y="1221"/>
                    </a:lnTo>
                    <a:lnTo>
                      <a:pt x="2119" y="1225"/>
                    </a:lnTo>
                    <a:lnTo>
                      <a:pt x="2129" y="1230"/>
                    </a:lnTo>
                    <a:lnTo>
                      <a:pt x="2133" y="1234"/>
                    </a:lnTo>
                    <a:lnTo>
                      <a:pt x="2133" y="1236"/>
                    </a:lnTo>
                    <a:lnTo>
                      <a:pt x="2134" y="1236"/>
                    </a:lnTo>
                    <a:lnTo>
                      <a:pt x="2142" y="1244"/>
                    </a:lnTo>
                    <a:lnTo>
                      <a:pt x="2149" y="1254"/>
                    </a:lnTo>
                    <a:lnTo>
                      <a:pt x="2151" y="1265"/>
                    </a:lnTo>
                    <a:lnTo>
                      <a:pt x="2154" y="1279"/>
                    </a:lnTo>
                    <a:lnTo>
                      <a:pt x="2153" y="1291"/>
                    </a:lnTo>
                    <a:lnTo>
                      <a:pt x="2176" y="1301"/>
                    </a:lnTo>
                    <a:lnTo>
                      <a:pt x="2180" y="1297"/>
                    </a:lnTo>
                    <a:lnTo>
                      <a:pt x="2191" y="1285"/>
                    </a:lnTo>
                    <a:lnTo>
                      <a:pt x="2202" y="1275"/>
                    </a:lnTo>
                    <a:lnTo>
                      <a:pt x="2217" y="1268"/>
                    </a:lnTo>
                    <a:lnTo>
                      <a:pt x="2233" y="1262"/>
                    </a:lnTo>
                    <a:lnTo>
                      <a:pt x="2247" y="1259"/>
                    </a:lnTo>
                    <a:lnTo>
                      <a:pt x="2257" y="1258"/>
                    </a:lnTo>
                    <a:lnTo>
                      <a:pt x="2267" y="1257"/>
                    </a:lnTo>
                    <a:lnTo>
                      <a:pt x="2288" y="1259"/>
                    </a:lnTo>
                    <a:lnTo>
                      <a:pt x="2308" y="1265"/>
                    </a:lnTo>
                    <a:lnTo>
                      <a:pt x="2311" y="1266"/>
                    </a:lnTo>
                    <a:lnTo>
                      <a:pt x="2312" y="1266"/>
                    </a:lnTo>
                    <a:lnTo>
                      <a:pt x="2312" y="1267"/>
                    </a:lnTo>
                    <a:lnTo>
                      <a:pt x="2314" y="1267"/>
                    </a:lnTo>
                    <a:lnTo>
                      <a:pt x="2352" y="1199"/>
                    </a:lnTo>
                    <a:lnTo>
                      <a:pt x="2345" y="1192"/>
                    </a:lnTo>
                    <a:lnTo>
                      <a:pt x="2342" y="1189"/>
                    </a:lnTo>
                    <a:lnTo>
                      <a:pt x="2336" y="1175"/>
                    </a:lnTo>
                    <a:lnTo>
                      <a:pt x="2333" y="1162"/>
                    </a:lnTo>
                    <a:lnTo>
                      <a:pt x="2333" y="1155"/>
                    </a:lnTo>
                    <a:lnTo>
                      <a:pt x="2335" y="1145"/>
                    </a:lnTo>
                    <a:lnTo>
                      <a:pt x="2337" y="1137"/>
                    </a:lnTo>
                    <a:lnTo>
                      <a:pt x="2340" y="1127"/>
                    </a:lnTo>
                    <a:lnTo>
                      <a:pt x="2342" y="1123"/>
                    </a:lnTo>
                    <a:lnTo>
                      <a:pt x="2278" y="1062"/>
                    </a:lnTo>
                    <a:lnTo>
                      <a:pt x="2277" y="1063"/>
                    </a:lnTo>
                    <a:lnTo>
                      <a:pt x="2274" y="1064"/>
                    </a:lnTo>
                    <a:lnTo>
                      <a:pt x="2273" y="1065"/>
                    </a:lnTo>
                    <a:lnTo>
                      <a:pt x="2270" y="1065"/>
                    </a:lnTo>
                    <a:lnTo>
                      <a:pt x="2260" y="1071"/>
                    </a:lnTo>
                    <a:lnTo>
                      <a:pt x="2246" y="1073"/>
                    </a:lnTo>
                    <a:lnTo>
                      <a:pt x="2243" y="1073"/>
                    </a:lnTo>
                    <a:lnTo>
                      <a:pt x="2240" y="1072"/>
                    </a:lnTo>
                    <a:lnTo>
                      <a:pt x="2235" y="1072"/>
                    </a:lnTo>
                    <a:lnTo>
                      <a:pt x="2225" y="1069"/>
                    </a:lnTo>
                    <a:lnTo>
                      <a:pt x="2213" y="1065"/>
                    </a:lnTo>
                    <a:lnTo>
                      <a:pt x="2205" y="1059"/>
                    </a:lnTo>
                    <a:lnTo>
                      <a:pt x="2201" y="1056"/>
                    </a:lnTo>
                    <a:lnTo>
                      <a:pt x="2197" y="1052"/>
                    </a:lnTo>
                    <a:lnTo>
                      <a:pt x="2195" y="1048"/>
                    </a:lnTo>
                    <a:lnTo>
                      <a:pt x="2193" y="1045"/>
                    </a:lnTo>
                    <a:lnTo>
                      <a:pt x="2191" y="1042"/>
                    </a:lnTo>
                    <a:lnTo>
                      <a:pt x="2189" y="1039"/>
                    </a:lnTo>
                    <a:lnTo>
                      <a:pt x="2185" y="1026"/>
                    </a:lnTo>
                    <a:lnTo>
                      <a:pt x="2184" y="1012"/>
                    </a:lnTo>
                    <a:lnTo>
                      <a:pt x="2031" y="957"/>
                    </a:lnTo>
                    <a:lnTo>
                      <a:pt x="2028" y="961"/>
                    </a:lnTo>
                    <a:lnTo>
                      <a:pt x="2023" y="966"/>
                    </a:lnTo>
                    <a:lnTo>
                      <a:pt x="2020" y="967"/>
                    </a:lnTo>
                    <a:lnTo>
                      <a:pt x="2009" y="976"/>
                    </a:lnTo>
                    <a:lnTo>
                      <a:pt x="1993" y="982"/>
                    </a:lnTo>
                    <a:lnTo>
                      <a:pt x="1992" y="982"/>
                    </a:lnTo>
                    <a:lnTo>
                      <a:pt x="1990" y="983"/>
                    </a:lnTo>
                    <a:lnTo>
                      <a:pt x="1971" y="983"/>
                    </a:lnTo>
                    <a:lnTo>
                      <a:pt x="1961" y="982"/>
                    </a:lnTo>
                    <a:lnTo>
                      <a:pt x="1955" y="979"/>
                    </a:lnTo>
                    <a:lnTo>
                      <a:pt x="1955" y="978"/>
                    </a:lnTo>
                    <a:lnTo>
                      <a:pt x="1950" y="976"/>
                    </a:lnTo>
                    <a:lnTo>
                      <a:pt x="1946" y="974"/>
                    </a:lnTo>
                    <a:lnTo>
                      <a:pt x="1943" y="971"/>
                    </a:lnTo>
                    <a:lnTo>
                      <a:pt x="1941" y="967"/>
                    </a:lnTo>
                    <a:lnTo>
                      <a:pt x="1938" y="967"/>
                    </a:lnTo>
                    <a:lnTo>
                      <a:pt x="1937" y="966"/>
                    </a:lnTo>
                    <a:lnTo>
                      <a:pt x="1935" y="963"/>
                    </a:lnTo>
                    <a:lnTo>
                      <a:pt x="1926" y="949"/>
                    </a:lnTo>
                    <a:lnTo>
                      <a:pt x="1921" y="933"/>
                    </a:lnTo>
                    <a:lnTo>
                      <a:pt x="1921" y="917"/>
                    </a:lnTo>
                    <a:lnTo>
                      <a:pt x="1924" y="903"/>
                    </a:lnTo>
                    <a:lnTo>
                      <a:pt x="1930" y="891"/>
                    </a:lnTo>
                    <a:lnTo>
                      <a:pt x="1934" y="886"/>
                    </a:lnTo>
                    <a:lnTo>
                      <a:pt x="1943" y="877"/>
                    </a:lnTo>
                    <a:lnTo>
                      <a:pt x="1948" y="873"/>
                    </a:lnTo>
                    <a:lnTo>
                      <a:pt x="1959" y="868"/>
                    </a:lnTo>
                    <a:lnTo>
                      <a:pt x="1963" y="866"/>
                    </a:lnTo>
                    <a:lnTo>
                      <a:pt x="1973" y="865"/>
                    </a:lnTo>
                    <a:lnTo>
                      <a:pt x="1982" y="864"/>
                    </a:lnTo>
                    <a:lnTo>
                      <a:pt x="1992" y="864"/>
                    </a:lnTo>
                    <a:lnTo>
                      <a:pt x="1997" y="865"/>
                    </a:lnTo>
                    <a:lnTo>
                      <a:pt x="1998" y="865"/>
                    </a:lnTo>
                    <a:lnTo>
                      <a:pt x="1998" y="866"/>
                    </a:lnTo>
                    <a:lnTo>
                      <a:pt x="1999" y="866"/>
                    </a:lnTo>
                    <a:lnTo>
                      <a:pt x="2009" y="869"/>
                    </a:lnTo>
                    <a:lnTo>
                      <a:pt x="2018" y="876"/>
                    </a:lnTo>
                    <a:lnTo>
                      <a:pt x="2028" y="886"/>
                    </a:lnTo>
                    <a:lnTo>
                      <a:pt x="2034" y="894"/>
                    </a:lnTo>
                    <a:lnTo>
                      <a:pt x="2035" y="897"/>
                    </a:lnTo>
                    <a:lnTo>
                      <a:pt x="2035" y="898"/>
                    </a:lnTo>
                    <a:lnTo>
                      <a:pt x="2036" y="899"/>
                    </a:lnTo>
                    <a:lnTo>
                      <a:pt x="2040" y="914"/>
                    </a:lnTo>
                    <a:lnTo>
                      <a:pt x="2040" y="928"/>
                    </a:lnTo>
                    <a:lnTo>
                      <a:pt x="2192" y="983"/>
                    </a:lnTo>
                    <a:lnTo>
                      <a:pt x="2195" y="979"/>
                    </a:lnTo>
                    <a:lnTo>
                      <a:pt x="2198" y="975"/>
                    </a:lnTo>
                    <a:lnTo>
                      <a:pt x="2201" y="971"/>
                    </a:lnTo>
                    <a:lnTo>
                      <a:pt x="2204" y="969"/>
                    </a:lnTo>
                    <a:lnTo>
                      <a:pt x="2214" y="961"/>
                    </a:lnTo>
                    <a:lnTo>
                      <a:pt x="2226" y="957"/>
                    </a:lnTo>
                    <a:lnTo>
                      <a:pt x="2231" y="955"/>
                    </a:lnTo>
                    <a:lnTo>
                      <a:pt x="2235" y="954"/>
                    </a:lnTo>
                    <a:lnTo>
                      <a:pt x="2252" y="954"/>
                    </a:lnTo>
                    <a:lnTo>
                      <a:pt x="2260" y="955"/>
                    </a:lnTo>
                    <a:lnTo>
                      <a:pt x="2324" y="842"/>
                    </a:lnTo>
                    <a:lnTo>
                      <a:pt x="2312" y="830"/>
                    </a:lnTo>
                    <a:lnTo>
                      <a:pt x="2305" y="815"/>
                    </a:lnTo>
                    <a:lnTo>
                      <a:pt x="2303" y="813"/>
                    </a:lnTo>
                    <a:lnTo>
                      <a:pt x="2301" y="810"/>
                    </a:lnTo>
                    <a:lnTo>
                      <a:pt x="2298" y="800"/>
                    </a:lnTo>
                    <a:lnTo>
                      <a:pt x="2294" y="788"/>
                    </a:lnTo>
                    <a:lnTo>
                      <a:pt x="2293" y="775"/>
                    </a:lnTo>
                    <a:lnTo>
                      <a:pt x="2294" y="764"/>
                    </a:lnTo>
                    <a:lnTo>
                      <a:pt x="2295" y="764"/>
                    </a:lnTo>
                    <a:lnTo>
                      <a:pt x="2298" y="751"/>
                    </a:lnTo>
                    <a:lnTo>
                      <a:pt x="2303" y="741"/>
                    </a:lnTo>
                    <a:lnTo>
                      <a:pt x="2303" y="738"/>
                    </a:lnTo>
                    <a:lnTo>
                      <a:pt x="2305" y="734"/>
                    </a:lnTo>
                    <a:lnTo>
                      <a:pt x="2307" y="732"/>
                    </a:lnTo>
                    <a:lnTo>
                      <a:pt x="2319" y="717"/>
                    </a:lnTo>
                    <a:lnTo>
                      <a:pt x="2333" y="707"/>
                    </a:lnTo>
                    <a:lnTo>
                      <a:pt x="2349" y="699"/>
                    </a:lnTo>
                    <a:lnTo>
                      <a:pt x="2367" y="695"/>
                    </a:lnTo>
                    <a:lnTo>
                      <a:pt x="2379" y="695"/>
                    </a:lnTo>
                    <a:lnTo>
                      <a:pt x="2386" y="470"/>
                    </a:lnTo>
                    <a:lnTo>
                      <a:pt x="2380" y="470"/>
                    </a:lnTo>
                    <a:lnTo>
                      <a:pt x="2374" y="468"/>
                    </a:lnTo>
                    <a:lnTo>
                      <a:pt x="2373" y="468"/>
                    </a:lnTo>
                    <a:lnTo>
                      <a:pt x="2371" y="467"/>
                    </a:lnTo>
                    <a:lnTo>
                      <a:pt x="2370" y="467"/>
                    </a:lnTo>
                    <a:lnTo>
                      <a:pt x="2350" y="462"/>
                    </a:lnTo>
                    <a:lnTo>
                      <a:pt x="2331" y="451"/>
                    </a:lnTo>
                    <a:lnTo>
                      <a:pt x="2312" y="440"/>
                    </a:lnTo>
                    <a:lnTo>
                      <a:pt x="2297" y="426"/>
                    </a:lnTo>
                    <a:lnTo>
                      <a:pt x="2282" y="408"/>
                    </a:lnTo>
                    <a:lnTo>
                      <a:pt x="2272" y="390"/>
                    </a:lnTo>
                    <a:lnTo>
                      <a:pt x="2270" y="387"/>
                    </a:lnTo>
                    <a:lnTo>
                      <a:pt x="2269" y="386"/>
                    </a:lnTo>
                    <a:lnTo>
                      <a:pt x="2260" y="370"/>
                    </a:lnTo>
                    <a:lnTo>
                      <a:pt x="2255" y="350"/>
                    </a:lnTo>
                    <a:lnTo>
                      <a:pt x="2251" y="332"/>
                    </a:lnTo>
                    <a:lnTo>
                      <a:pt x="2251" y="312"/>
                    </a:lnTo>
                    <a:lnTo>
                      <a:pt x="1904" y="252"/>
                    </a:lnTo>
                    <a:lnTo>
                      <a:pt x="1903" y="256"/>
                    </a:lnTo>
                    <a:lnTo>
                      <a:pt x="1900" y="261"/>
                    </a:lnTo>
                    <a:lnTo>
                      <a:pt x="1893" y="276"/>
                    </a:lnTo>
                    <a:lnTo>
                      <a:pt x="1886" y="288"/>
                    </a:lnTo>
                    <a:lnTo>
                      <a:pt x="1871" y="305"/>
                    </a:lnTo>
                    <a:lnTo>
                      <a:pt x="1855" y="318"/>
                    </a:lnTo>
                    <a:lnTo>
                      <a:pt x="1836" y="327"/>
                    </a:lnTo>
                    <a:lnTo>
                      <a:pt x="1834" y="328"/>
                    </a:lnTo>
                    <a:lnTo>
                      <a:pt x="1832" y="328"/>
                    </a:lnTo>
                    <a:lnTo>
                      <a:pt x="1831" y="330"/>
                    </a:lnTo>
                    <a:lnTo>
                      <a:pt x="1815" y="333"/>
                    </a:lnTo>
                    <a:lnTo>
                      <a:pt x="1797" y="335"/>
                    </a:lnTo>
                    <a:lnTo>
                      <a:pt x="1774" y="332"/>
                    </a:lnTo>
                    <a:lnTo>
                      <a:pt x="1759" y="328"/>
                    </a:lnTo>
                    <a:lnTo>
                      <a:pt x="1743" y="320"/>
                    </a:lnTo>
                    <a:lnTo>
                      <a:pt x="1742" y="320"/>
                    </a:lnTo>
                    <a:lnTo>
                      <a:pt x="1725" y="309"/>
                    </a:lnTo>
                    <a:lnTo>
                      <a:pt x="1709" y="293"/>
                    </a:lnTo>
                    <a:lnTo>
                      <a:pt x="1697" y="276"/>
                    </a:lnTo>
                    <a:lnTo>
                      <a:pt x="1689" y="254"/>
                    </a:lnTo>
                    <a:lnTo>
                      <a:pt x="1685" y="233"/>
                    </a:lnTo>
                    <a:lnTo>
                      <a:pt x="1685" y="208"/>
                    </a:lnTo>
                    <a:lnTo>
                      <a:pt x="1687" y="204"/>
                    </a:lnTo>
                    <a:lnTo>
                      <a:pt x="1688" y="201"/>
                    </a:lnTo>
                    <a:lnTo>
                      <a:pt x="1688" y="200"/>
                    </a:lnTo>
                    <a:lnTo>
                      <a:pt x="1632" y="179"/>
                    </a:lnTo>
                    <a:lnTo>
                      <a:pt x="1632" y="180"/>
                    </a:lnTo>
                    <a:lnTo>
                      <a:pt x="1630" y="180"/>
                    </a:lnTo>
                    <a:lnTo>
                      <a:pt x="1630" y="182"/>
                    </a:lnTo>
                    <a:lnTo>
                      <a:pt x="1618" y="192"/>
                    </a:lnTo>
                    <a:lnTo>
                      <a:pt x="1603" y="200"/>
                    </a:lnTo>
                    <a:lnTo>
                      <a:pt x="1590" y="202"/>
                    </a:lnTo>
                    <a:lnTo>
                      <a:pt x="1567" y="379"/>
                    </a:lnTo>
                    <a:lnTo>
                      <a:pt x="1571" y="381"/>
                    </a:lnTo>
                    <a:lnTo>
                      <a:pt x="1575" y="381"/>
                    </a:lnTo>
                    <a:lnTo>
                      <a:pt x="1578" y="382"/>
                    </a:lnTo>
                    <a:lnTo>
                      <a:pt x="1580" y="382"/>
                    </a:lnTo>
                    <a:lnTo>
                      <a:pt x="1595" y="388"/>
                    </a:lnTo>
                    <a:lnTo>
                      <a:pt x="1608" y="396"/>
                    </a:lnTo>
                    <a:lnTo>
                      <a:pt x="1620" y="408"/>
                    </a:lnTo>
                    <a:lnTo>
                      <a:pt x="1621" y="408"/>
                    </a:lnTo>
                    <a:lnTo>
                      <a:pt x="1621" y="409"/>
                    </a:lnTo>
                    <a:lnTo>
                      <a:pt x="1629" y="421"/>
                    </a:lnTo>
                    <a:lnTo>
                      <a:pt x="1635" y="436"/>
                    </a:lnTo>
                    <a:lnTo>
                      <a:pt x="1638" y="450"/>
                    </a:lnTo>
                    <a:lnTo>
                      <a:pt x="1639" y="455"/>
                    </a:lnTo>
                    <a:lnTo>
                      <a:pt x="1639" y="462"/>
                    </a:lnTo>
                    <a:lnTo>
                      <a:pt x="1756" y="476"/>
                    </a:lnTo>
                    <a:lnTo>
                      <a:pt x="1760" y="468"/>
                    </a:lnTo>
                    <a:lnTo>
                      <a:pt x="1765" y="459"/>
                    </a:lnTo>
                    <a:lnTo>
                      <a:pt x="1772" y="450"/>
                    </a:lnTo>
                    <a:lnTo>
                      <a:pt x="1789" y="434"/>
                    </a:lnTo>
                    <a:lnTo>
                      <a:pt x="1811" y="424"/>
                    </a:lnTo>
                    <a:lnTo>
                      <a:pt x="1812" y="424"/>
                    </a:lnTo>
                    <a:lnTo>
                      <a:pt x="1825" y="421"/>
                    </a:lnTo>
                    <a:lnTo>
                      <a:pt x="1832" y="421"/>
                    </a:lnTo>
                    <a:lnTo>
                      <a:pt x="1845" y="422"/>
                    </a:lnTo>
                    <a:lnTo>
                      <a:pt x="1857" y="424"/>
                    </a:lnTo>
                    <a:lnTo>
                      <a:pt x="1865" y="426"/>
                    </a:lnTo>
                    <a:lnTo>
                      <a:pt x="1871" y="429"/>
                    </a:lnTo>
                    <a:lnTo>
                      <a:pt x="1876" y="433"/>
                    </a:lnTo>
                    <a:lnTo>
                      <a:pt x="1878" y="434"/>
                    </a:lnTo>
                    <a:lnTo>
                      <a:pt x="1879" y="434"/>
                    </a:lnTo>
                    <a:lnTo>
                      <a:pt x="1892" y="443"/>
                    </a:lnTo>
                    <a:lnTo>
                      <a:pt x="1901" y="457"/>
                    </a:lnTo>
                    <a:lnTo>
                      <a:pt x="1909" y="470"/>
                    </a:lnTo>
                    <a:lnTo>
                      <a:pt x="1914" y="487"/>
                    </a:lnTo>
                    <a:lnTo>
                      <a:pt x="1916" y="502"/>
                    </a:lnTo>
                    <a:lnTo>
                      <a:pt x="1914" y="518"/>
                    </a:lnTo>
                    <a:lnTo>
                      <a:pt x="1914" y="521"/>
                    </a:lnTo>
                    <a:lnTo>
                      <a:pt x="1913" y="522"/>
                    </a:lnTo>
                    <a:lnTo>
                      <a:pt x="1912" y="525"/>
                    </a:lnTo>
                    <a:lnTo>
                      <a:pt x="1909" y="538"/>
                    </a:lnTo>
                    <a:lnTo>
                      <a:pt x="1901" y="551"/>
                    </a:lnTo>
                    <a:lnTo>
                      <a:pt x="1891" y="561"/>
                    </a:lnTo>
                    <a:lnTo>
                      <a:pt x="1889" y="564"/>
                    </a:lnTo>
                    <a:lnTo>
                      <a:pt x="1887" y="567"/>
                    </a:lnTo>
                    <a:lnTo>
                      <a:pt x="1879" y="572"/>
                    </a:lnTo>
                    <a:lnTo>
                      <a:pt x="1867" y="578"/>
                    </a:lnTo>
                    <a:lnTo>
                      <a:pt x="1855" y="584"/>
                    </a:lnTo>
                    <a:lnTo>
                      <a:pt x="1846" y="585"/>
                    </a:lnTo>
                    <a:lnTo>
                      <a:pt x="1845" y="585"/>
                    </a:lnTo>
                    <a:lnTo>
                      <a:pt x="1841" y="586"/>
                    </a:lnTo>
                    <a:lnTo>
                      <a:pt x="1834" y="586"/>
                    </a:lnTo>
                    <a:lnTo>
                      <a:pt x="1827" y="585"/>
                    </a:lnTo>
                    <a:lnTo>
                      <a:pt x="1820" y="584"/>
                    </a:lnTo>
                    <a:lnTo>
                      <a:pt x="1814" y="584"/>
                    </a:lnTo>
                    <a:lnTo>
                      <a:pt x="1810" y="582"/>
                    </a:lnTo>
                    <a:lnTo>
                      <a:pt x="1789" y="572"/>
                    </a:lnTo>
                    <a:lnTo>
                      <a:pt x="1772" y="557"/>
                    </a:lnTo>
                    <a:lnTo>
                      <a:pt x="1759" y="538"/>
                    </a:lnTo>
                    <a:lnTo>
                      <a:pt x="1759" y="535"/>
                    </a:lnTo>
                    <a:lnTo>
                      <a:pt x="1753" y="521"/>
                    </a:lnTo>
                    <a:lnTo>
                      <a:pt x="1752" y="506"/>
                    </a:lnTo>
                    <a:lnTo>
                      <a:pt x="1634" y="491"/>
                    </a:lnTo>
                    <a:lnTo>
                      <a:pt x="1626" y="505"/>
                    </a:lnTo>
                    <a:lnTo>
                      <a:pt x="1617" y="517"/>
                    </a:lnTo>
                    <a:lnTo>
                      <a:pt x="1604" y="527"/>
                    </a:lnTo>
                    <a:lnTo>
                      <a:pt x="1591" y="535"/>
                    </a:lnTo>
                    <a:lnTo>
                      <a:pt x="1574" y="540"/>
                    </a:lnTo>
                    <a:lnTo>
                      <a:pt x="1567" y="540"/>
                    </a:lnTo>
                    <a:lnTo>
                      <a:pt x="1560" y="543"/>
                    </a:lnTo>
                    <a:lnTo>
                      <a:pt x="1554" y="543"/>
                    </a:lnTo>
                    <a:lnTo>
                      <a:pt x="1540" y="542"/>
                    </a:lnTo>
                    <a:lnTo>
                      <a:pt x="1526" y="536"/>
                    </a:lnTo>
                    <a:lnTo>
                      <a:pt x="1524" y="535"/>
                    </a:lnTo>
                    <a:lnTo>
                      <a:pt x="1522" y="535"/>
                    </a:lnTo>
                    <a:lnTo>
                      <a:pt x="1520" y="534"/>
                    </a:lnTo>
                    <a:lnTo>
                      <a:pt x="1511" y="529"/>
                    </a:lnTo>
                    <a:lnTo>
                      <a:pt x="1501" y="521"/>
                    </a:lnTo>
                    <a:lnTo>
                      <a:pt x="1491" y="512"/>
                    </a:lnTo>
                    <a:lnTo>
                      <a:pt x="1486" y="504"/>
                    </a:lnTo>
                    <a:lnTo>
                      <a:pt x="1486" y="502"/>
                    </a:lnTo>
                    <a:lnTo>
                      <a:pt x="1480" y="491"/>
                    </a:lnTo>
                    <a:lnTo>
                      <a:pt x="1477" y="480"/>
                    </a:lnTo>
                    <a:lnTo>
                      <a:pt x="1476" y="477"/>
                    </a:lnTo>
                    <a:lnTo>
                      <a:pt x="1476" y="476"/>
                    </a:lnTo>
                    <a:lnTo>
                      <a:pt x="1474" y="474"/>
                    </a:lnTo>
                    <a:lnTo>
                      <a:pt x="1474" y="447"/>
                    </a:lnTo>
                    <a:lnTo>
                      <a:pt x="1481" y="426"/>
                    </a:lnTo>
                    <a:lnTo>
                      <a:pt x="1494" y="408"/>
                    </a:lnTo>
                    <a:lnTo>
                      <a:pt x="1503" y="399"/>
                    </a:lnTo>
                    <a:lnTo>
                      <a:pt x="1514" y="391"/>
                    </a:lnTo>
                    <a:lnTo>
                      <a:pt x="1524" y="386"/>
                    </a:lnTo>
                    <a:lnTo>
                      <a:pt x="1528" y="383"/>
                    </a:lnTo>
                    <a:lnTo>
                      <a:pt x="1533" y="382"/>
                    </a:lnTo>
                    <a:lnTo>
                      <a:pt x="1537" y="381"/>
                    </a:lnTo>
                    <a:lnTo>
                      <a:pt x="1560" y="196"/>
                    </a:lnTo>
                    <a:lnTo>
                      <a:pt x="1554" y="193"/>
                    </a:lnTo>
                    <a:lnTo>
                      <a:pt x="1549" y="189"/>
                    </a:lnTo>
                    <a:lnTo>
                      <a:pt x="1544" y="184"/>
                    </a:lnTo>
                    <a:lnTo>
                      <a:pt x="1540" y="179"/>
                    </a:lnTo>
                    <a:lnTo>
                      <a:pt x="1537" y="178"/>
                    </a:lnTo>
                    <a:lnTo>
                      <a:pt x="1536" y="176"/>
                    </a:lnTo>
                    <a:lnTo>
                      <a:pt x="1532" y="167"/>
                    </a:lnTo>
                    <a:lnTo>
                      <a:pt x="1528" y="155"/>
                    </a:lnTo>
                    <a:lnTo>
                      <a:pt x="1527" y="145"/>
                    </a:lnTo>
                    <a:lnTo>
                      <a:pt x="1527" y="136"/>
                    </a:lnTo>
                    <a:lnTo>
                      <a:pt x="1529" y="128"/>
                    </a:lnTo>
                    <a:lnTo>
                      <a:pt x="1529" y="123"/>
                    </a:lnTo>
                    <a:lnTo>
                      <a:pt x="1531" y="120"/>
                    </a:lnTo>
                    <a:lnTo>
                      <a:pt x="1540" y="106"/>
                    </a:lnTo>
                    <a:lnTo>
                      <a:pt x="1552" y="95"/>
                    </a:lnTo>
                    <a:lnTo>
                      <a:pt x="1566" y="89"/>
                    </a:lnTo>
                    <a:lnTo>
                      <a:pt x="1567" y="87"/>
                    </a:lnTo>
                    <a:lnTo>
                      <a:pt x="1573" y="86"/>
                    </a:lnTo>
                    <a:lnTo>
                      <a:pt x="1592" y="86"/>
                    </a:lnTo>
                    <a:lnTo>
                      <a:pt x="1604" y="89"/>
                    </a:lnTo>
                    <a:lnTo>
                      <a:pt x="1616" y="94"/>
                    </a:lnTo>
                    <a:lnTo>
                      <a:pt x="1621" y="98"/>
                    </a:lnTo>
                    <a:lnTo>
                      <a:pt x="1625" y="100"/>
                    </a:lnTo>
                    <a:lnTo>
                      <a:pt x="1628" y="104"/>
                    </a:lnTo>
                    <a:lnTo>
                      <a:pt x="1637" y="117"/>
                    </a:lnTo>
                    <a:lnTo>
                      <a:pt x="1643" y="133"/>
                    </a:lnTo>
                    <a:lnTo>
                      <a:pt x="1643" y="136"/>
                    </a:lnTo>
                    <a:lnTo>
                      <a:pt x="1645" y="140"/>
                    </a:lnTo>
                    <a:lnTo>
                      <a:pt x="1645" y="147"/>
                    </a:lnTo>
                    <a:lnTo>
                      <a:pt x="1643" y="151"/>
                    </a:lnTo>
                    <a:lnTo>
                      <a:pt x="1697" y="171"/>
                    </a:lnTo>
                    <a:lnTo>
                      <a:pt x="1704" y="159"/>
                    </a:lnTo>
                    <a:lnTo>
                      <a:pt x="1713" y="150"/>
                    </a:lnTo>
                    <a:lnTo>
                      <a:pt x="1718" y="142"/>
                    </a:lnTo>
                    <a:lnTo>
                      <a:pt x="1725" y="136"/>
                    </a:lnTo>
                    <a:lnTo>
                      <a:pt x="1745" y="123"/>
                    </a:lnTo>
                    <a:lnTo>
                      <a:pt x="171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7"/>
              <p:cNvSpPr>
                <a:spLocks noEditPoints="1"/>
              </p:cNvSpPr>
              <p:nvPr/>
            </p:nvSpPr>
            <p:spPr bwMode="auto">
              <a:xfrm>
                <a:off x="3263901" y="1588"/>
                <a:ext cx="5267325" cy="2465388"/>
              </a:xfrm>
              <a:custGeom>
                <a:avLst/>
                <a:gdLst/>
                <a:ahLst/>
                <a:cxnLst>
                  <a:cxn ang="0">
                    <a:pos x="1299" y="1471"/>
                  </a:cxn>
                  <a:cxn ang="0">
                    <a:pos x="1224" y="1551"/>
                  </a:cxn>
                  <a:cxn ang="0">
                    <a:pos x="2710" y="1133"/>
                  </a:cxn>
                  <a:cxn ang="0">
                    <a:pos x="2711" y="1256"/>
                  </a:cxn>
                  <a:cxn ang="0">
                    <a:pos x="2647" y="1364"/>
                  </a:cxn>
                  <a:cxn ang="0">
                    <a:pos x="2613" y="1405"/>
                  </a:cxn>
                  <a:cxn ang="0">
                    <a:pos x="2525" y="1255"/>
                  </a:cxn>
                  <a:cxn ang="0">
                    <a:pos x="2696" y="1134"/>
                  </a:cxn>
                  <a:cxn ang="0">
                    <a:pos x="967" y="1204"/>
                  </a:cxn>
                  <a:cxn ang="0">
                    <a:pos x="988" y="1409"/>
                  </a:cxn>
                  <a:cxn ang="0">
                    <a:pos x="852" y="1358"/>
                  </a:cxn>
                  <a:cxn ang="0">
                    <a:pos x="819" y="1251"/>
                  </a:cxn>
                  <a:cxn ang="0">
                    <a:pos x="908" y="1129"/>
                  </a:cxn>
                  <a:cxn ang="0">
                    <a:pos x="1060" y="904"/>
                  </a:cxn>
                  <a:cxn ang="0">
                    <a:pos x="1001" y="684"/>
                  </a:cxn>
                  <a:cxn ang="0">
                    <a:pos x="508" y="49"/>
                  </a:cxn>
                  <a:cxn ang="0">
                    <a:pos x="761" y="313"/>
                  </a:cxn>
                  <a:cxn ang="0">
                    <a:pos x="992" y="97"/>
                  </a:cxn>
                  <a:cxn ang="0">
                    <a:pos x="962" y="271"/>
                  </a:cxn>
                  <a:cxn ang="0">
                    <a:pos x="745" y="554"/>
                  </a:cxn>
                  <a:cxn ang="0">
                    <a:pos x="821" y="736"/>
                  </a:cxn>
                  <a:cxn ang="0">
                    <a:pos x="628" y="736"/>
                  </a:cxn>
                  <a:cxn ang="0">
                    <a:pos x="476" y="1065"/>
                  </a:cxn>
                  <a:cxn ang="0">
                    <a:pos x="493" y="1182"/>
                  </a:cxn>
                  <a:cxn ang="0">
                    <a:pos x="332" y="1437"/>
                  </a:cxn>
                  <a:cxn ang="0">
                    <a:pos x="21" y="1416"/>
                  </a:cxn>
                  <a:cxn ang="0">
                    <a:pos x="97" y="1275"/>
                  </a:cxn>
                  <a:cxn ang="0">
                    <a:pos x="336" y="1362"/>
                  </a:cxn>
                  <a:cxn ang="0">
                    <a:pos x="394" y="1120"/>
                  </a:cxn>
                  <a:cxn ang="0">
                    <a:pos x="366" y="880"/>
                  </a:cxn>
                  <a:cxn ang="0">
                    <a:pos x="165" y="825"/>
                  </a:cxn>
                  <a:cxn ang="0">
                    <a:pos x="173" y="668"/>
                  </a:cxn>
                  <a:cxn ang="0">
                    <a:pos x="378" y="820"/>
                  </a:cxn>
                  <a:cxn ang="0">
                    <a:pos x="616" y="624"/>
                  </a:cxn>
                  <a:cxn ang="0">
                    <a:pos x="711" y="468"/>
                  </a:cxn>
                  <a:cxn ang="0">
                    <a:pos x="685" y="339"/>
                  </a:cxn>
                  <a:cxn ang="0">
                    <a:pos x="362" y="296"/>
                  </a:cxn>
                  <a:cxn ang="0">
                    <a:pos x="263" y="510"/>
                  </a:cxn>
                  <a:cxn ang="0">
                    <a:pos x="162" y="332"/>
                  </a:cxn>
                  <a:cxn ang="0">
                    <a:pos x="391" y="163"/>
                  </a:cxn>
                  <a:cxn ang="0">
                    <a:pos x="2698" y="2"/>
                  </a:cxn>
                  <a:cxn ang="0">
                    <a:pos x="2829" y="102"/>
                  </a:cxn>
                  <a:cxn ang="0">
                    <a:pos x="2975" y="177"/>
                  </a:cxn>
                  <a:cxn ang="0">
                    <a:pos x="2878" y="423"/>
                  </a:cxn>
                  <a:cxn ang="0">
                    <a:pos x="3047" y="587"/>
                  </a:cxn>
                  <a:cxn ang="0">
                    <a:pos x="3222" y="656"/>
                  </a:cxn>
                  <a:cxn ang="0">
                    <a:pos x="3295" y="791"/>
                  </a:cxn>
                  <a:cxn ang="0">
                    <a:pos x="3162" y="774"/>
                  </a:cxn>
                  <a:cxn ang="0">
                    <a:pos x="3007" y="717"/>
                  </a:cxn>
                  <a:cxn ang="0">
                    <a:pos x="2884" y="1055"/>
                  </a:cxn>
                  <a:cxn ang="0">
                    <a:pos x="2793" y="958"/>
                  </a:cxn>
                  <a:cxn ang="0">
                    <a:pos x="2951" y="663"/>
                  </a:cxn>
                  <a:cxn ang="0">
                    <a:pos x="2777" y="679"/>
                  </a:cxn>
                  <a:cxn ang="0">
                    <a:pos x="2734" y="793"/>
                  </a:cxn>
                  <a:cxn ang="0">
                    <a:pos x="2757" y="601"/>
                  </a:cxn>
                  <a:cxn ang="0">
                    <a:pos x="2616" y="413"/>
                  </a:cxn>
                  <a:cxn ang="0">
                    <a:pos x="2508" y="349"/>
                  </a:cxn>
                  <a:cxn ang="0">
                    <a:pos x="2609" y="320"/>
                  </a:cxn>
                  <a:cxn ang="0">
                    <a:pos x="2778" y="393"/>
                  </a:cxn>
                  <a:cxn ang="0">
                    <a:pos x="2727" y="110"/>
                  </a:cxn>
                  <a:cxn ang="0">
                    <a:pos x="2628" y="44"/>
                  </a:cxn>
                </a:cxnLst>
                <a:rect l="0" t="0" r="r" b="b"/>
                <a:pathLst>
                  <a:path w="3318" h="1553">
                    <a:moveTo>
                      <a:pt x="1068" y="1440"/>
                    </a:moveTo>
                    <a:lnTo>
                      <a:pt x="1094" y="1440"/>
                    </a:lnTo>
                    <a:lnTo>
                      <a:pt x="1100" y="1450"/>
                    </a:lnTo>
                    <a:lnTo>
                      <a:pt x="1104" y="1460"/>
                    </a:lnTo>
                    <a:lnTo>
                      <a:pt x="1186" y="1470"/>
                    </a:lnTo>
                    <a:lnTo>
                      <a:pt x="1189" y="1464"/>
                    </a:lnTo>
                    <a:lnTo>
                      <a:pt x="1190" y="1460"/>
                    </a:lnTo>
                    <a:lnTo>
                      <a:pt x="1193" y="1455"/>
                    </a:lnTo>
                    <a:lnTo>
                      <a:pt x="1204" y="1443"/>
                    </a:lnTo>
                    <a:lnTo>
                      <a:pt x="1208" y="1442"/>
                    </a:lnTo>
                    <a:lnTo>
                      <a:pt x="1211" y="1440"/>
                    </a:lnTo>
                    <a:lnTo>
                      <a:pt x="1272" y="1440"/>
                    </a:lnTo>
                    <a:lnTo>
                      <a:pt x="1274" y="1441"/>
                    </a:lnTo>
                    <a:lnTo>
                      <a:pt x="1276" y="1442"/>
                    </a:lnTo>
                    <a:lnTo>
                      <a:pt x="1287" y="1451"/>
                    </a:lnTo>
                    <a:lnTo>
                      <a:pt x="1293" y="1460"/>
                    </a:lnTo>
                    <a:lnTo>
                      <a:pt x="1299" y="1471"/>
                    </a:lnTo>
                    <a:lnTo>
                      <a:pt x="1299" y="1476"/>
                    </a:lnTo>
                    <a:lnTo>
                      <a:pt x="1301" y="1485"/>
                    </a:lnTo>
                    <a:lnTo>
                      <a:pt x="1303" y="1496"/>
                    </a:lnTo>
                    <a:lnTo>
                      <a:pt x="1300" y="1508"/>
                    </a:lnTo>
                    <a:lnTo>
                      <a:pt x="1299" y="1509"/>
                    </a:lnTo>
                    <a:lnTo>
                      <a:pt x="1299" y="1512"/>
                    </a:lnTo>
                    <a:lnTo>
                      <a:pt x="1295" y="1521"/>
                    </a:lnTo>
                    <a:lnTo>
                      <a:pt x="1287" y="1532"/>
                    </a:lnTo>
                    <a:lnTo>
                      <a:pt x="1280" y="1539"/>
                    </a:lnTo>
                    <a:lnTo>
                      <a:pt x="1279" y="1539"/>
                    </a:lnTo>
                    <a:lnTo>
                      <a:pt x="1275" y="1543"/>
                    </a:lnTo>
                    <a:lnTo>
                      <a:pt x="1271" y="1546"/>
                    </a:lnTo>
                    <a:lnTo>
                      <a:pt x="1263" y="1548"/>
                    </a:lnTo>
                    <a:lnTo>
                      <a:pt x="1261" y="1550"/>
                    </a:lnTo>
                    <a:lnTo>
                      <a:pt x="1257" y="1551"/>
                    </a:lnTo>
                    <a:lnTo>
                      <a:pt x="1241" y="1553"/>
                    </a:lnTo>
                    <a:lnTo>
                      <a:pt x="1224" y="1551"/>
                    </a:lnTo>
                    <a:lnTo>
                      <a:pt x="1208" y="1543"/>
                    </a:lnTo>
                    <a:lnTo>
                      <a:pt x="1207" y="1542"/>
                    </a:lnTo>
                    <a:lnTo>
                      <a:pt x="1202" y="1538"/>
                    </a:lnTo>
                    <a:lnTo>
                      <a:pt x="1197" y="1532"/>
                    </a:lnTo>
                    <a:lnTo>
                      <a:pt x="1193" y="1527"/>
                    </a:lnTo>
                    <a:lnTo>
                      <a:pt x="1190" y="1523"/>
                    </a:lnTo>
                    <a:lnTo>
                      <a:pt x="1185" y="1512"/>
                    </a:lnTo>
                    <a:lnTo>
                      <a:pt x="1182" y="1500"/>
                    </a:lnTo>
                    <a:lnTo>
                      <a:pt x="1105" y="1491"/>
                    </a:lnTo>
                    <a:lnTo>
                      <a:pt x="1102" y="1505"/>
                    </a:lnTo>
                    <a:lnTo>
                      <a:pt x="1096" y="1521"/>
                    </a:lnTo>
                    <a:lnTo>
                      <a:pt x="1087" y="1532"/>
                    </a:lnTo>
                    <a:lnTo>
                      <a:pt x="1075" y="1544"/>
                    </a:lnTo>
                    <a:lnTo>
                      <a:pt x="1068" y="1550"/>
                    </a:lnTo>
                    <a:lnTo>
                      <a:pt x="1068" y="1440"/>
                    </a:lnTo>
                    <a:close/>
                    <a:moveTo>
                      <a:pt x="2701" y="1133"/>
                    </a:moveTo>
                    <a:lnTo>
                      <a:pt x="2710" y="1133"/>
                    </a:lnTo>
                    <a:lnTo>
                      <a:pt x="2727" y="1136"/>
                    </a:lnTo>
                    <a:lnTo>
                      <a:pt x="2743" y="1144"/>
                    </a:lnTo>
                    <a:lnTo>
                      <a:pt x="2748" y="1147"/>
                    </a:lnTo>
                    <a:lnTo>
                      <a:pt x="2755" y="1153"/>
                    </a:lnTo>
                    <a:lnTo>
                      <a:pt x="2762" y="1163"/>
                    </a:lnTo>
                    <a:lnTo>
                      <a:pt x="2768" y="1175"/>
                    </a:lnTo>
                    <a:lnTo>
                      <a:pt x="2770" y="1188"/>
                    </a:lnTo>
                    <a:lnTo>
                      <a:pt x="2770" y="1205"/>
                    </a:lnTo>
                    <a:lnTo>
                      <a:pt x="2765" y="1222"/>
                    </a:lnTo>
                    <a:lnTo>
                      <a:pt x="2756" y="1237"/>
                    </a:lnTo>
                    <a:lnTo>
                      <a:pt x="2755" y="1237"/>
                    </a:lnTo>
                    <a:lnTo>
                      <a:pt x="2755" y="1238"/>
                    </a:lnTo>
                    <a:lnTo>
                      <a:pt x="2741" y="1247"/>
                    </a:lnTo>
                    <a:lnTo>
                      <a:pt x="2726" y="1254"/>
                    </a:lnTo>
                    <a:lnTo>
                      <a:pt x="2721" y="1255"/>
                    </a:lnTo>
                    <a:lnTo>
                      <a:pt x="2714" y="1256"/>
                    </a:lnTo>
                    <a:lnTo>
                      <a:pt x="2711" y="1256"/>
                    </a:lnTo>
                    <a:lnTo>
                      <a:pt x="2709" y="1255"/>
                    </a:lnTo>
                    <a:lnTo>
                      <a:pt x="2707" y="1255"/>
                    </a:lnTo>
                    <a:lnTo>
                      <a:pt x="2690" y="1252"/>
                    </a:lnTo>
                    <a:lnTo>
                      <a:pt x="2672" y="1243"/>
                    </a:lnTo>
                    <a:lnTo>
                      <a:pt x="2668" y="1239"/>
                    </a:lnTo>
                    <a:lnTo>
                      <a:pt x="2591" y="1295"/>
                    </a:lnTo>
                    <a:lnTo>
                      <a:pt x="2594" y="1301"/>
                    </a:lnTo>
                    <a:lnTo>
                      <a:pt x="2596" y="1307"/>
                    </a:lnTo>
                    <a:lnTo>
                      <a:pt x="2597" y="1312"/>
                    </a:lnTo>
                    <a:lnTo>
                      <a:pt x="2600" y="1320"/>
                    </a:lnTo>
                    <a:lnTo>
                      <a:pt x="2601" y="1332"/>
                    </a:lnTo>
                    <a:lnTo>
                      <a:pt x="2601" y="1347"/>
                    </a:lnTo>
                    <a:lnTo>
                      <a:pt x="2599" y="1360"/>
                    </a:lnTo>
                    <a:lnTo>
                      <a:pt x="2630" y="1375"/>
                    </a:lnTo>
                    <a:lnTo>
                      <a:pt x="2634" y="1371"/>
                    </a:lnTo>
                    <a:lnTo>
                      <a:pt x="2645" y="1366"/>
                    </a:lnTo>
                    <a:lnTo>
                      <a:pt x="2647" y="1364"/>
                    </a:lnTo>
                    <a:lnTo>
                      <a:pt x="2648" y="1364"/>
                    </a:lnTo>
                    <a:lnTo>
                      <a:pt x="2651" y="1362"/>
                    </a:lnTo>
                    <a:lnTo>
                      <a:pt x="2663" y="1358"/>
                    </a:lnTo>
                    <a:lnTo>
                      <a:pt x="2673" y="1357"/>
                    </a:lnTo>
                    <a:lnTo>
                      <a:pt x="2688" y="1358"/>
                    </a:lnTo>
                    <a:lnTo>
                      <a:pt x="2702" y="1365"/>
                    </a:lnTo>
                    <a:lnTo>
                      <a:pt x="2713" y="1373"/>
                    </a:lnTo>
                    <a:lnTo>
                      <a:pt x="2722" y="1382"/>
                    </a:lnTo>
                    <a:lnTo>
                      <a:pt x="2728" y="1392"/>
                    </a:lnTo>
                    <a:lnTo>
                      <a:pt x="2732" y="1405"/>
                    </a:lnTo>
                    <a:lnTo>
                      <a:pt x="2734" y="1411"/>
                    </a:lnTo>
                    <a:lnTo>
                      <a:pt x="2734" y="1421"/>
                    </a:lnTo>
                    <a:lnTo>
                      <a:pt x="2731" y="1440"/>
                    </a:lnTo>
                    <a:lnTo>
                      <a:pt x="2616" y="1440"/>
                    </a:lnTo>
                    <a:lnTo>
                      <a:pt x="2612" y="1425"/>
                    </a:lnTo>
                    <a:lnTo>
                      <a:pt x="2613" y="1411"/>
                    </a:lnTo>
                    <a:lnTo>
                      <a:pt x="2613" y="1405"/>
                    </a:lnTo>
                    <a:lnTo>
                      <a:pt x="2614" y="1404"/>
                    </a:lnTo>
                    <a:lnTo>
                      <a:pt x="2614" y="1402"/>
                    </a:lnTo>
                    <a:lnTo>
                      <a:pt x="2586" y="1386"/>
                    </a:lnTo>
                    <a:lnTo>
                      <a:pt x="2584" y="1387"/>
                    </a:lnTo>
                    <a:lnTo>
                      <a:pt x="2583" y="1390"/>
                    </a:lnTo>
                    <a:lnTo>
                      <a:pt x="2578" y="1395"/>
                    </a:lnTo>
                    <a:lnTo>
                      <a:pt x="2561" y="1409"/>
                    </a:lnTo>
                    <a:lnTo>
                      <a:pt x="2541" y="1417"/>
                    </a:lnTo>
                    <a:lnTo>
                      <a:pt x="2519" y="1420"/>
                    </a:lnTo>
                    <a:lnTo>
                      <a:pt x="2516" y="1420"/>
                    </a:lnTo>
                    <a:lnTo>
                      <a:pt x="2506" y="1419"/>
                    </a:lnTo>
                    <a:lnTo>
                      <a:pt x="2495" y="1416"/>
                    </a:lnTo>
                    <a:lnTo>
                      <a:pt x="2495" y="1257"/>
                    </a:lnTo>
                    <a:lnTo>
                      <a:pt x="2507" y="1255"/>
                    </a:lnTo>
                    <a:lnTo>
                      <a:pt x="2518" y="1254"/>
                    </a:lnTo>
                    <a:lnTo>
                      <a:pt x="2521" y="1254"/>
                    </a:lnTo>
                    <a:lnTo>
                      <a:pt x="2525" y="1255"/>
                    </a:lnTo>
                    <a:lnTo>
                      <a:pt x="2542" y="1257"/>
                    </a:lnTo>
                    <a:lnTo>
                      <a:pt x="2557" y="1263"/>
                    </a:lnTo>
                    <a:lnTo>
                      <a:pt x="2570" y="1272"/>
                    </a:lnTo>
                    <a:lnTo>
                      <a:pt x="2571" y="1273"/>
                    </a:lnTo>
                    <a:lnTo>
                      <a:pt x="2652" y="1213"/>
                    </a:lnTo>
                    <a:lnTo>
                      <a:pt x="2652" y="1210"/>
                    </a:lnTo>
                    <a:lnTo>
                      <a:pt x="2650" y="1201"/>
                    </a:lnTo>
                    <a:lnTo>
                      <a:pt x="2650" y="1189"/>
                    </a:lnTo>
                    <a:lnTo>
                      <a:pt x="2651" y="1179"/>
                    </a:lnTo>
                    <a:lnTo>
                      <a:pt x="2652" y="1176"/>
                    </a:lnTo>
                    <a:lnTo>
                      <a:pt x="2652" y="1174"/>
                    </a:lnTo>
                    <a:lnTo>
                      <a:pt x="2655" y="1167"/>
                    </a:lnTo>
                    <a:lnTo>
                      <a:pt x="2666" y="1151"/>
                    </a:lnTo>
                    <a:lnTo>
                      <a:pt x="2672" y="1146"/>
                    </a:lnTo>
                    <a:lnTo>
                      <a:pt x="2680" y="1141"/>
                    </a:lnTo>
                    <a:lnTo>
                      <a:pt x="2688" y="1138"/>
                    </a:lnTo>
                    <a:lnTo>
                      <a:pt x="2696" y="1134"/>
                    </a:lnTo>
                    <a:lnTo>
                      <a:pt x="2701" y="1133"/>
                    </a:lnTo>
                    <a:close/>
                    <a:moveTo>
                      <a:pt x="960" y="1086"/>
                    </a:moveTo>
                    <a:lnTo>
                      <a:pt x="963" y="1086"/>
                    </a:lnTo>
                    <a:lnTo>
                      <a:pt x="979" y="1089"/>
                    </a:lnTo>
                    <a:lnTo>
                      <a:pt x="994" y="1094"/>
                    </a:lnTo>
                    <a:lnTo>
                      <a:pt x="1005" y="1104"/>
                    </a:lnTo>
                    <a:lnTo>
                      <a:pt x="1015" y="1115"/>
                    </a:lnTo>
                    <a:lnTo>
                      <a:pt x="1020" y="1127"/>
                    </a:lnTo>
                    <a:lnTo>
                      <a:pt x="1022" y="1138"/>
                    </a:lnTo>
                    <a:lnTo>
                      <a:pt x="1022" y="1151"/>
                    </a:lnTo>
                    <a:lnTo>
                      <a:pt x="1018" y="1167"/>
                    </a:lnTo>
                    <a:lnTo>
                      <a:pt x="1011" y="1182"/>
                    </a:lnTo>
                    <a:lnTo>
                      <a:pt x="999" y="1193"/>
                    </a:lnTo>
                    <a:lnTo>
                      <a:pt x="997" y="1193"/>
                    </a:lnTo>
                    <a:lnTo>
                      <a:pt x="996" y="1195"/>
                    </a:lnTo>
                    <a:lnTo>
                      <a:pt x="982" y="1201"/>
                    </a:lnTo>
                    <a:lnTo>
                      <a:pt x="967" y="1204"/>
                    </a:lnTo>
                    <a:lnTo>
                      <a:pt x="957" y="1204"/>
                    </a:lnTo>
                    <a:lnTo>
                      <a:pt x="952" y="1202"/>
                    </a:lnTo>
                    <a:lnTo>
                      <a:pt x="950" y="1202"/>
                    </a:lnTo>
                    <a:lnTo>
                      <a:pt x="945" y="1200"/>
                    </a:lnTo>
                    <a:lnTo>
                      <a:pt x="940" y="1199"/>
                    </a:lnTo>
                    <a:lnTo>
                      <a:pt x="894" y="1260"/>
                    </a:lnTo>
                    <a:lnTo>
                      <a:pt x="903" y="1271"/>
                    </a:lnTo>
                    <a:lnTo>
                      <a:pt x="908" y="1285"/>
                    </a:lnTo>
                    <a:lnTo>
                      <a:pt x="908" y="1286"/>
                    </a:lnTo>
                    <a:lnTo>
                      <a:pt x="910" y="1289"/>
                    </a:lnTo>
                    <a:lnTo>
                      <a:pt x="911" y="1299"/>
                    </a:lnTo>
                    <a:lnTo>
                      <a:pt x="910" y="1311"/>
                    </a:lnTo>
                    <a:lnTo>
                      <a:pt x="907" y="1322"/>
                    </a:lnTo>
                    <a:lnTo>
                      <a:pt x="906" y="1322"/>
                    </a:lnTo>
                    <a:lnTo>
                      <a:pt x="906" y="1324"/>
                    </a:lnTo>
                    <a:lnTo>
                      <a:pt x="987" y="1411"/>
                    </a:lnTo>
                    <a:lnTo>
                      <a:pt x="988" y="1409"/>
                    </a:lnTo>
                    <a:lnTo>
                      <a:pt x="991" y="1409"/>
                    </a:lnTo>
                    <a:lnTo>
                      <a:pt x="1005" y="1403"/>
                    </a:lnTo>
                    <a:lnTo>
                      <a:pt x="1021" y="1400"/>
                    </a:lnTo>
                    <a:lnTo>
                      <a:pt x="1022" y="1402"/>
                    </a:lnTo>
                    <a:lnTo>
                      <a:pt x="1039" y="1402"/>
                    </a:lnTo>
                    <a:lnTo>
                      <a:pt x="1045" y="1403"/>
                    </a:lnTo>
                    <a:lnTo>
                      <a:pt x="1056" y="1407"/>
                    </a:lnTo>
                    <a:lnTo>
                      <a:pt x="1068" y="1412"/>
                    </a:lnTo>
                    <a:lnTo>
                      <a:pt x="1068" y="1440"/>
                    </a:lnTo>
                    <a:lnTo>
                      <a:pt x="957" y="1440"/>
                    </a:lnTo>
                    <a:lnTo>
                      <a:pt x="958" y="1437"/>
                    </a:lnTo>
                    <a:lnTo>
                      <a:pt x="962" y="1433"/>
                    </a:lnTo>
                    <a:lnTo>
                      <a:pt x="963" y="1430"/>
                    </a:lnTo>
                    <a:lnTo>
                      <a:pt x="965" y="1429"/>
                    </a:lnTo>
                    <a:lnTo>
                      <a:pt x="886" y="1347"/>
                    </a:lnTo>
                    <a:lnTo>
                      <a:pt x="870" y="1356"/>
                    </a:lnTo>
                    <a:lnTo>
                      <a:pt x="852" y="1358"/>
                    </a:lnTo>
                    <a:lnTo>
                      <a:pt x="848" y="1358"/>
                    </a:lnTo>
                    <a:lnTo>
                      <a:pt x="839" y="1357"/>
                    </a:lnTo>
                    <a:lnTo>
                      <a:pt x="830" y="1354"/>
                    </a:lnTo>
                    <a:lnTo>
                      <a:pt x="823" y="1350"/>
                    </a:lnTo>
                    <a:lnTo>
                      <a:pt x="818" y="1348"/>
                    </a:lnTo>
                    <a:lnTo>
                      <a:pt x="813" y="1344"/>
                    </a:lnTo>
                    <a:lnTo>
                      <a:pt x="805" y="1333"/>
                    </a:lnTo>
                    <a:lnTo>
                      <a:pt x="801" y="1330"/>
                    </a:lnTo>
                    <a:lnTo>
                      <a:pt x="798" y="1324"/>
                    </a:lnTo>
                    <a:lnTo>
                      <a:pt x="797" y="1320"/>
                    </a:lnTo>
                    <a:lnTo>
                      <a:pt x="793" y="1303"/>
                    </a:lnTo>
                    <a:lnTo>
                      <a:pt x="795" y="1286"/>
                    </a:lnTo>
                    <a:lnTo>
                      <a:pt x="795" y="1285"/>
                    </a:lnTo>
                    <a:lnTo>
                      <a:pt x="801" y="1271"/>
                    </a:lnTo>
                    <a:lnTo>
                      <a:pt x="810" y="1257"/>
                    </a:lnTo>
                    <a:lnTo>
                      <a:pt x="814" y="1254"/>
                    </a:lnTo>
                    <a:lnTo>
                      <a:pt x="819" y="1251"/>
                    </a:lnTo>
                    <a:lnTo>
                      <a:pt x="823" y="1248"/>
                    </a:lnTo>
                    <a:lnTo>
                      <a:pt x="826" y="1248"/>
                    </a:lnTo>
                    <a:lnTo>
                      <a:pt x="838" y="1242"/>
                    </a:lnTo>
                    <a:lnTo>
                      <a:pt x="852" y="1240"/>
                    </a:lnTo>
                    <a:lnTo>
                      <a:pt x="855" y="1240"/>
                    </a:lnTo>
                    <a:lnTo>
                      <a:pt x="859" y="1242"/>
                    </a:lnTo>
                    <a:lnTo>
                      <a:pt x="863" y="1242"/>
                    </a:lnTo>
                    <a:lnTo>
                      <a:pt x="865" y="1243"/>
                    </a:lnTo>
                    <a:lnTo>
                      <a:pt x="869" y="1244"/>
                    </a:lnTo>
                    <a:lnTo>
                      <a:pt x="916" y="1180"/>
                    </a:lnTo>
                    <a:lnTo>
                      <a:pt x="910" y="1167"/>
                    </a:lnTo>
                    <a:lnTo>
                      <a:pt x="907" y="1154"/>
                    </a:lnTo>
                    <a:lnTo>
                      <a:pt x="906" y="1153"/>
                    </a:lnTo>
                    <a:lnTo>
                      <a:pt x="906" y="1150"/>
                    </a:lnTo>
                    <a:lnTo>
                      <a:pt x="907" y="1149"/>
                    </a:lnTo>
                    <a:lnTo>
                      <a:pt x="906" y="1140"/>
                    </a:lnTo>
                    <a:lnTo>
                      <a:pt x="908" y="1129"/>
                    </a:lnTo>
                    <a:lnTo>
                      <a:pt x="912" y="1120"/>
                    </a:lnTo>
                    <a:lnTo>
                      <a:pt x="912" y="1119"/>
                    </a:lnTo>
                    <a:lnTo>
                      <a:pt x="914" y="1117"/>
                    </a:lnTo>
                    <a:lnTo>
                      <a:pt x="914" y="1115"/>
                    </a:lnTo>
                    <a:lnTo>
                      <a:pt x="920" y="1107"/>
                    </a:lnTo>
                    <a:lnTo>
                      <a:pt x="928" y="1098"/>
                    </a:lnTo>
                    <a:lnTo>
                      <a:pt x="937" y="1092"/>
                    </a:lnTo>
                    <a:lnTo>
                      <a:pt x="943" y="1090"/>
                    </a:lnTo>
                    <a:lnTo>
                      <a:pt x="949" y="1089"/>
                    </a:lnTo>
                    <a:lnTo>
                      <a:pt x="954" y="1089"/>
                    </a:lnTo>
                    <a:lnTo>
                      <a:pt x="956" y="1087"/>
                    </a:lnTo>
                    <a:lnTo>
                      <a:pt x="958" y="1087"/>
                    </a:lnTo>
                    <a:lnTo>
                      <a:pt x="960" y="1086"/>
                    </a:lnTo>
                    <a:close/>
                    <a:moveTo>
                      <a:pt x="1068" y="632"/>
                    </a:moveTo>
                    <a:lnTo>
                      <a:pt x="1068" y="908"/>
                    </a:lnTo>
                    <a:lnTo>
                      <a:pt x="1064" y="905"/>
                    </a:lnTo>
                    <a:lnTo>
                      <a:pt x="1060" y="904"/>
                    </a:lnTo>
                    <a:lnTo>
                      <a:pt x="1058" y="901"/>
                    </a:lnTo>
                    <a:lnTo>
                      <a:pt x="1050" y="899"/>
                    </a:lnTo>
                    <a:lnTo>
                      <a:pt x="1034" y="888"/>
                    </a:lnTo>
                    <a:lnTo>
                      <a:pt x="1020" y="876"/>
                    </a:lnTo>
                    <a:lnTo>
                      <a:pt x="1007" y="862"/>
                    </a:lnTo>
                    <a:lnTo>
                      <a:pt x="996" y="849"/>
                    </a:lnTo>
                    <a:lnTo>
                      <a:pt x="990" y="836"/>
                    </a:lnTo>
                    <a:lnTo>
                      <a:pt x="990" y="834"/>
                    </a:lnTo>
                    <a:lnTo>
                      <a:pt x="982" y="820"/>
                    </a:lnTo>
                    <a:lnTo>
                      <a:pt x="978" y="806"/>
                    </a:lnTo>
                    <a:lnTo>
                      <a:pt x="978" y="791"/>
                    </a:lnTo>
                    <a:lnTo>
                      <a:pt x="975" y="783"/>
                    </a:lnTo>
                    <a:lnTo>
                      <a:pt x="974" y="778"/>
                    </a:lnTo>
                    <a:lnTo>
                      <a:pt x="974" y="773"/>
                    </a:lnTo>
                    <a:lnTo>
                      <a:pt x="977" y="740"/>
                    </a:lnTo>
                    <a:lnTo>
                      <a:pt x="986" y="711"/>
                    </a:lnTo>
                    <a:lnTo>
                      <a:pt x="1001" y="684"/>
                    </a:lnTo>
                    <a:lnTo>
                      <a:pt x="1022" y="659"/>
                    </a:lnTo>
                    <a:lnTo>
                      <a:pt x="1024" y="659"/>
                    </a:lnTo>
                    <a:lnTo>
                      <a:pt x="1024" y="658"/>
                    </a:lnTo>
                    <a:lnTo>
                      <a:pt x="1025" y="658"/>
                    </a:lnTo>
                    <a:lnTo>
                      <a:pt x="1038" y="647"/>
                    </a:lnTo>
                    <a:lnTo>
                      <a:pt x="1054" y="638"/>
                    </a:lnTo>
                    <a:lnTo>
                      <a:pt x="1068" y="632"/>
                    </a:lnTo>
                    <a:close/>
                    <a:moveTo>
                      <a:pt x="446" y="23"/>
                    </a:moveTo>
                    <a:lnTo>
                      <a:pt x="452" y="23"/>
                    </a:lnTo>
                    <a:lnTo>
                      <a:pt x="465" y="24"/>
                    </a:lnTo>
                    <a:lnTo>
                      <a:pt x="478" y="29"/>
                    </a:lnTo>
                    <a:lnTo>
                      <a:pt x="489" y="34"/>
                    </a:lnTo>
                    <a:lnTo>
                      <a:pt x="495" y="37"/>
                    </a:lnTo>
                    <a:lnTo>
                      <a:pt x="500" y="41"/>
                    </a:lnTo>
                    <a:lnTo>
                      <a:pt x="504" y="45"/>
                    </a:lnTo>
                    <a:lnTo>
                      <a:pt x="507" y="49"/>
                    </a:lnTo>
                    <a:lnTo>
                      <a:pt x="508" y="49"/>
                    </a:lnTo>
                    <a:lnTo>
                      <a:pt x="508" y="50"/>
                    </a:lnTo>
                    <a:lnTo>
                      <a:pt x="509" y="50"/>
                    </a:lnTo>
                    <a:lnTo>
                      <a:pt x="518" y="62"/>
                    </a:lnTo>
                    <a:lnTo>
                      <a:pt x="525" y="78"/>
                    </a:lnTo>
                    <a:lnTo>
                      <a:pt x="529" y="92"/>
                    </a:lnTo>
                    <a:lnTo>
                      <a:pt x="529" y="109"/>
                    </a:lnTo>
                    <a:lnTo>
                      <a:pt x="526" y="123"/>
                    </a:lnTo>
                    <a:lnTo>
                      <a:pt x="521" y="139"/>
                    </a:lnTo>
                    <a:lnTo>
                      <a:pt x="518" y="142"/>
                    </a:lnTo>
                    <a:lnTo>
                      <a:pt x="517" y="144"/>
                    </a:lnTo>
                    <a:lnTo>
                      <a:pt x="517" y="146"/>
                    </a:lnTo>
                    <a:lnTo>
                      <a:pt x="709" y="321"/>
                    </a:lnTo>
                    <a:lnTo>
                      <a:pt x="723" y="316"/>
                    </a:lnTo>
                    <a:lnTo>
                      <a:pt x="729" y="315"/>
                    </a:lnTo>
                    <a:lnTo>
                      <a:pt x="740" y="312"/>
                    </a:lnTo>
                    <a:lnTo>
                      <a:pt x="746" y="312"/>
                    </a:lnTo>
                    <a:lnTo>
                      <a:pt x="761" y="313"/>
                    </a:lnTo>
                    <a:lnTo>
                      <a:pt x="775" y="317"/>
                    </a:lnTo>
                    <a:lnTo>
                      <a:pt x="775" y="319"/>
                    </a:lnTo>
                    <a:lnTo>
                      <a:pt x="776" y="319"/>
                    </a:lnTo>
                    <a:lnTo>
                      <a:pt x="791" y="325"/>
                    </a:lnTo>
                    <a:lnTo>
                      <a:pt x="804" y="337"/>
                    </a:lnTo>
                    <a:lnTo>
                      <a:pt x="944" y="241"/>
                    </a:lnTo>
                    <a:lnTo>
                      <a:pt x="939" y="228"/>
                    </a:lnTo>
                    <a:lnTo>
                      <a:pt x="935" y="214"/>
                    </a:lnTo>
                    <a:lnTo>
                      <a:pt x="935" y="184"/>
                    </a:lnTo>
                    <a:lnTo>
                      <a:pt x="940" y="167"/>
                    </a:lnTo>
                    <a:lnTo>
                      <a:pt x="940" y="164"/>
                    </a:lnTo>
                    <a:lnTo>
                      <a:pt x="941" y="161"/>
                    </a:lnTo>
                    <a:lnTo>
                      <a:pt x="943" y="157"/>
                    </a:lnTo>
                    <a:lnTo>
                      <a:pt x="944" y="152"/>
                    </a:lnTo>
                    <a:lnTo>
                      <a:pt x="957" y="130"/>
                    </a:lnTo>
                    <a:lnTo>
                      <a:pt x="973" y="112"/>
                    </a:lnTo>
                    <a:lnTo>
                      <a:pt x="992" y="97"/>
                    </a:lnTo>
                    <a:lnTo>
                      <a:pt x="1016" y="87"/>
                    </a:lnTo>
                    <a:lnTo>
                      <a:pt x="1017" y="87"/>
                    </a:lnTo>
                    <a:lnTo>
                      <a:pt x="1034" y="83"/>
                    </a:lnTo>
                    <a:lnTo>
                      <a:pt x="1051" y="82"/>
                    </a:lnTo>
                    <a:lnTo>
                      <a:pt x="1062" y="82"/>
                    </a:lnTo>
                    <a:lnTo>
                      <a:pt x="1066" y="83"/>
                    </a:lnTo>
                    <a:lnTo>
                      <a:pt x="1068" y="83"/>
                    </a:lnTo>
                    <a:lnTo>
                      <a:pt x="1068" y="440"/>
                    </a:lnTo>
                    <a:lnTo>
                      <a:pt x="1056" y="316"/>
                    </a:lnTo>
                    <a:lnTo>
                      <a:pt x="1054" y="316"/>
                    </a:lnTo>
                    <a:lnTo>
                      <a:pt x="1037" y="315"/>
                    </a:lnTo>
                    <a:lnTo>
                      <a:pt x="1020" y="311"/>
                    </a:lnTo>
                    <a:lnTo>
                      <a:pt x="1012" y="305"/>
                    </a:lnTo>
                    <a:lnTo>
                      <a:pt x="999" y="302"/>
                    </a:lnTo>
                    <a:lnTo>
                      <a:pt x="984" y="294"/>
                    </a:lnTo>
                    <a:lnTo>
                      <a:pt x="973" y="283"/>
                    </a:lnTo>
                    <a:lnTo>
                      <a:pt x="962" y="271"/>
                    </a:lnTo>
                    <a:lnTo>
                      <a:pt x="961" y="269"/>
                    </a:lnTo>
                    <a:lnTo>
                      <a:pt x="960" y="267"/>
                    </a:lnTo>
                    <a:lnTo>
                      <a:pt x="819" y="363"/>
                    </a:lnTo>
                    <a:lnTo>
                      <a:pt x="821" y="364"/>
                    </a:lnTo>
                    <a:lnTo>
                      <a:pt x="821" y="367"/>
                    </a:lnTo>
                    <a:lnTo>
                      <a:pt x="825" y="381"/>
                    </a:lnTo>
                    <a:lnTo>
                      <a:pt x="825" y="397"/>
                    </a:lnTo>
                    <a:lnTo>
                      <a:pt x="822" y="413"/>
                    </a:lnTo>
                    <a:lnTo>
                      <a:pt x="817" y="429"/>
                    </a:lnTo>
                    <a:lnTo>
                      <a:pt x="808" y="442"/>
                    </a:lnTo>
                    <a:lnTo>
                      <a:pt x="797" y="453"/>
                    </a:lnTo>
                    <a:lnTo>
                      <a:pt x="795" y="455"/>
                    </a:lnTo>
                    <a:lnTo>
                      <a:pt x="792" y="457"/>
                    </a:lnTo>
                    <a:lnTo>
                      <a:pt x="781" y="465"/>
                    </a:lnTo>
                    <a:lnTo>
                      <a:pt x="767" y="470"/>
                    </a:lnTo>
                    <a:lnTo>
                      <a:pt x="753" y="473"/>
                    </a:lnTo>
                    <a:lnTo>
                      <a:pt x="745" y="554"/>
                    </a:lnTo>
                    <a:lnTo>
                      <a:pt x="763" y="558"/>
                    </a:lnTo>
                    <a:lnTo>
                      <a:pt x="780" y="566"/>
                    </a:lnTo>
                    <a:lnTo>
                      <a:pt x="795" y="577"/>
                    </a:lnTo>
                    <a:lnTo>
                      <a:pt x="813" y="594"/>
                    </a:lnTo>
                    <a:lnTo>
                      <a:pt x="826" y="612"/>
                    </a:lnTo>
                    <a:lnTo>
                      <a:pt x="834" y="634"/>
                    </a:lnTo>
                    <a:lnTo>
                      <a:pt x="835" y="638"/>
                    </a:lnTo>
                    <a:lnTo>
                      <a:pt x="835" y="643"/>
                    </a:lnTo>
                    <a:lnTo>
                      <a:pt x="839" y="656"/>
                    </a:lnTo>
                    <a:lnTo>
                      <a:pt x="840" y="673"/>
                    </a:lnTo>
                    <a:lnTo>
                      <a:pt x="839" y="689"/>
                    </a:lnTo>
                    <a:lnTo>
                      <a:pt x="835" y="704"/>
                    </a:lnTo>
                    <a:lnTo>
                      <a:pt x="834" y="707"/>
                    </a:lnTo>
                    <a:lnTo>
                      <a:pt x="834" y="710"/>
                    </a:lnTo>
                    <a:lnTo>
                      <a:pt x="833" y="714"/>
                    </a:lnTo>
                    <a:lnTo>
                      <a:pt x="827" y="724"/>
                    </a:lnTo>
                    <a:lnTo>
                      <a:pt x="821" y="736"/>
                    </a:lnTo>
                    <a:lnTo>
                      <a:pt x="813" y="748"/>
                    </a:lnTo>
                    <a:lnTo>
                      <a:pt x="802" y="759"/>
                    </a:lnTo>
                    <a:lnTo>
                      <a:pt x="793" y="765"/>
                    </a:lnTo>
                    <a:lnTo>
                      <a:pt x="793" y="766"/>
                    </a:lnTo>
                    <a:lnTo>
                      <a:pt x="778" y="776"/>
                    </a:lnTo>
                    <a:lnTo>
                      <a:pt x="762" y="781"/>
                    </a:lnTo>
                    <a:lnTo>
                      <a:pt x="757" y="783"/>
                    </a:lnTo>
                    <a:lnTo>
                      <a:pt x="753" y="785"/>
                    </a:lnTo>
                    <a:lnTo>
                      <a:pt x="747" y="786"/>
                    </a:lnTo>
                    <a:lnTo>
                      <a:pt x="724" y="789"/>
                    </a:lnTo>
                    <a:lnTo>
                      <a:pt x="699" y="786"/>
                    </a:lnTo>
                    <a:lnTo>
                      <a:pt x="675" y="778"/>
                    </a:lnTo>
                    <a:lnTo>
                      <a:pt x="653" y="764"/>
                    </a:lnTo>
                    <a:lnTo>
                      <a:pt x="652" y="764"/>
                    </a:lnTo>
                    <a:lnTo>
                      <a:pt x="652" y="762"/>
                    </a:lnTo>
                    <a:lnTo>
                      <a:pt x="639" y="751"/>
                    </a:lnTo>
                    <a:lnTo>
                      <a:pt x="628" y="736"/>
                    </a:lnTo>
                    <a:lnTo>
                      <a:pt x="478" y="836"/>
                    </a:lnTo>
                    <a:lnTo>
                      <a:pt x="482" y="849"/>
                    </a:lnTo>
                    <a:lnTo>
                      <a:pt x="483" y="863"/>
                    </a:lnTo>
                    <a:lnTo>
                      <a:pt x="483" y="869"/>
                    </a:lnTo>
                    <a:lnTo>
                      <a:pt x="482" y="879"/>
                    </a:lnTo>
                    <a:lnTo>
                      <a:pt x="478" y="891"/>
                    </a:lnTo>
                    <a:lnTo>
                      <a:pt x="471" y="899"/>
                    </a:lnTo>
                    <a:lnTo>
                      <a:pt x="470" y="900"/>
                    </a:lnTo>
                    <a:lnTo>
                      <a:pt x="467" y="904"/>
                    </a:lnTo>
                    <a:lnTo>
                      <a:pt x="465" y="907"/>
                    </a:lnTo>
                    <a:lnTo>
                      <a:pt x="457" y="912"/>
                    </a:lnTo>
                    <a:lnTo>
                      <a:pt x="454" y="913"/>
                    </a:lnTo>
                    <a:lnTo>
                      <a:pt x="450" y="916"/>
                    </a:lnTo>
                    <a:lnTo>
                      <a:pt x="449" y="916"/>
                    </a:lnTo>
                    <a:lnTo>
                      <a:pt x="465" y="1064"/>
                    </a:lnTo>
                    <a:lnTo>
                      <a:pt x="470" y="1064"/>
                    </a:lnTo>
                    <a:lnTo>
                      <a:pt x="476" y="1065"/>
                    </a:lnTo>
                    <a:lnTo>
                      <a:pt x="489" y="1070"/>
                    </a:lnTo>
                    <a:lnTo>
                      <a:pt x="500" y="1077"/>
                    </a:lnTo>
                    <a:lnTo>
                      <a:pt x="508" y="1087"/>
                    </a:lnTo>
                    <a:lnTo>
                      <a:pt x="509" y="1089"/>
                    </a:lnTo>
                    <a:lnTo>
                      <a:pt x="510" y="1091"/>
                    </a:lnTo>
                    <a:lnTo>
                      <a:pt x="517" y="1099"/>
                    </a:lnTo>
                    <a:lnTo>
                      <a:pt x="521" y="1111"/>
                    </a:lnTo>
                    <a:lnTo>
                      <a:pt x="522" y="1123"/>
                    </a:lnTo>
                    <a:lnTo>
                      <a:pt x="522" y="1136"/>
                    </a:lnTo>
                    <a:lnTo>
                      <a:pt x="521" y="1145"/>
                    </a:lnTo>
                    <a:lnTo>
                      <a:pt x="517" y="1155"/>
                    </a:lnTo>
                    <a:lnTo>
                      <a:pt x="513" y="1162"/>
                    </a:lnTo>
                    <a:lnTo>
                      <a:pt x="510" y="1167"/>
                    </a:lnTo>
                    <a:lnTo>
                      <a:pt x="508" y="1171"/>
                    </a:lnTo>
                    <a:lnTo>
                      <a:pt x="500" y="1176"/>
                    </a:lnTo>
                    <a:lnTo>
                      <a:pt x="496" y="1180"/>
                    </a:lnTo>
                    <a:lnTo>
                      <a:pt x="493" y="1182"/>
                    </a:lnTo>
                    <a:lnTo>
                      <a:pt x="476" y="1189"/>
                    </a:lnTo>
                    <a:lnTo>
                      <a:pt x="459" y="1192"/>
                    </a:lnTo>
                    <a:lnTo>
                      <a:pt x="455" y="1192"/>
                    </a:lnTo>
                    <a:lnTo>
                      <a:pt x="414" y="1344"/>
                    </a:lnTo>
                    <a:lnTo>
                      <a:pt x="428" y="1353"/>
                    </a:lnTo>
                    <a:lnTo>
                      <a:pt x="440" y="1367"/>
                    </a:lnTo>
                    <a:lnTo>
                      <a:pt x="441" y="1369"/>
                    </a:lnTo>
                    <a:lnTo>
                      <a:pt x="446" y="1382"/>
                    </a:lnTo>
                    <a:lnTo>
                      <a:pt x="449" y="1395"/>
                    </a:lnTo>
                    <a:lnTo>
                      <a:pt x="449" y="1408"/>
                    </a:lnTo>
                    <a:lnTo>
                      <a:pt x="445" y="1428"/>
                    </a:lnTo>
                    <a:lnTo>
                      <a:pt x="442" y="1433"/>
                    </a:lnTo>
                    <a:lnTo>
                      <a:pt x="440" y="1437"/>
                    </a:lnTo>
                    <a:lnTo>
                      <a:pt x="438" y="1438"/>
                    </a:lnTo>
                    <a:lnTo>
                      <a:pt x="438" y="1440"/>
                    </a:lnTo>
                    <a:lnTo>
                      <a:pt x="334" y="1440"/>
                    </a:lnTo>
                    <a:lnTo>
                      <a:pt x="332" y="1437"/>
                    </a:lnTo>
                    <a:lnTo>
                      <a:pt x="331" y="1436"/>
                    </a:lnTo>
                    <a:lnTo>
                      <a:pt x="325" y="1422"/>
                    </a:lnTo>
                    <a:lnTo>
                      <a:pt x="322" y="1409"/>
                    </a:lnTo>
                    <a:lnTo>
                      <a:pt x="166" y="1385"/>
                    </a:lnTo>
                    <a:lnTo>
                      <a:pt x="163" y="1392"/>
                    </a:lnTo>
                    <a:lnTo>
                      <a:pt x="154" y="1408"/>
                    </a:lnTo>
                    <a:lnTo>
                      <a:pt x="143" y="1421"/>
                    </a:lnTo>
                    <a:lnTo>
                      <a:pt x="139" y="1425"/>
                    </a:lnTo>
                    <a:lnTo>
                      <a:pt x="128" y="1433"/>
                    </a:lnTo>
                    <a:lnTo>
                      <a:pt x="124" y="1436"/>
                    </a:lnTo>
                    <a:lnTo>
                      <a:pt x="119" y="1437"/>
                    </a:lnTo>
                    <a:lnTo>
                      <a:pt x="114" y="1440"/>
                    </a:lnTo>
                    <a:lnTo>
                      <a:pt x="56" y="1440"/>
                    </a:lnTo>
                    <a:lnTo>
                      <a:pt x="43" y="1434"/>
                    </a:lnTo>
                    <a:lnTo>
                      <a:pt x="33" y="1428"/>
                    </a:lnTo>
                    <a:lnTo>
                      <a:pt x="26" y="1422"/>
                    </a:lnTo>
                    <a:lnTo>
                      <a:pt x="21" y="1416"/>
                    </a:lnTo>
                    <a:lnTo>
                      <a:pt x="17" y="1409"/>
                    </a:lnTo>
                    <a:lnTo>
                      <a:pt x="16" y="1408"/>
                    </a:lnTo>
                    <a:lnTo>
                      <a:pt x="8" y="1395"/>
                    </a:lnTo>
                    <a:lnTo>
                      <a:pt x="2" y="1378"/>
                    </a:lnTo>
                    <a:lnTo>
                      <a:pt x="0" y="1362"/>
                    </a:lnTo>
                    <a:lnTo>
                      <a:pt x="2" y="1344"/>
                    </a:lnTo>
                    <a:lnTo>
                      <a:pt x="6" y="1330"/>
                    </a:lnTo>
                    <a:lnTo>
                      <a:pt x="14" y="1314"/>
                    </a:lnTo>
                    <a:lnTo>
                      <a:pt x="18" y="1310"/>
                    </a:lnTo>
                    <a:lnTo>
                      <a:pt x="26" y="1299"/>
                    </a:lnTo>
                    <a:lnTo>
                      <a:pt x="39" y="1289"/>
                    </a:lnTo>
                    <a:lnTo>
                      <a:pt x="54" y="1282"/>
                    </a:lnTo>
                    <a:lnTo>
                      <a:pt x="56" y="1281"/>
                    </a:lnTo>
                    <a:lnTo>
                      <a:pt x="60" y="1280"/>
                    </a:lnTo>
                    <a:lnTo>
                      <a:pt x="73" y="1276"/>
                    </a:lnTo>
                    <a:lnTo>
                      <a:pt x="90" y="1275"/>
                    </a:lnTo>
                    <a:lnTo>
                      <a:pt x="97" y="1275"/>
                    </a:lnTo>
                    <a:lnTo>
                      <a:pt x="102" y="1276"/>
                    </a:lnTo>
                    <a:lnTo>
                      <a:pt x="106" y="1277"/>
                    </a:lnTo>
                    <a:lnTo>
                      <a:pt x="107" y="1277"/>
                    </a:lnTo>
                    <a:lnTo>
                      <a:pt x="119" y="1281"/>
                    </a:lnTo>
                    <a:lnTo>
                      <a:pt x="129" y="1288"/>
                    </a:lnTo>
                    <a:lnTo>
                      <a:pt x="132" y="1289"/>
                    </a:lnTo>
                    <a:lnTo>
                      <a:pt x="136" y="1290"/>
                    </a:lnTo>
                    <a:lnTo>
                      <a:pt x="139" y="1293"/>
                    </a:lnTo>
                    <a:lnTo>
                      <a:pt x="154" y="1310"/>
                    </a:lnTo>
                    <a:lnTo>
                      <a:pt x="165" y="1330"/>
                    </a:lnTo>
                    <a:lnTo>
                      <a:pt x="170" y="1352"/>
                    </a:lnTo>
                    <a:lnTo>
                      <a:pt x="170" y="1356"/>
                    </a:lnTo>
                    <a:lnTo>
                      <a:pt x="326" y="1379"/>
                    </a:lnTo>
                    <a:lnTo>
                      <a:pt x="328" y="1374"/>
                    </a:lnTo>
                    <a:lnTo>
                      <a:pt x="330" y="1370"/>
                    </a:lnTo>
                    <a:lnTo>
                      <a:pt x="332" y="1366"/>
                    </a:lnTo>
                    <a:lnTo>
                      <a:pt x="336" y="1362"/>
                    </a:lnTo>
                    <a:lnTo>
                      <a:pt x="338" y="1360"/>
                    </a:lnTo>
                    <a:lnTo>
                      <a:pt x="339" y="1358"/>
                    </a:lnTo>
                    <a:lnTo>
                      <a:pt x="345" y="1353"/>
                    </a:lnTo>
                    <a:lnTo>
                      <a:pt x="353" y="1347"/>
                    </a:lnTo>
                    <a:lnTo>
                      <a:pt x="361" y="1341"/>
                    </a:lnTo>
                    <a:lnTo>
                      <a:pt x="369" y="1340"/>
                    </a:lnTo>
                    <a:lnTo>
                      <a:pt x="372" y="1339"/>
                    </a:lnTo>
                    <a:lnTo>
                      <a:pt x="376" y="1337"/>
                    </a:lnTo>
                    <a:lnTo>
                      <a:pt x="385" y="1337"/>
                    </a:lnTo>
                    <a:lnTo>
                      <a:pt x="427" y="1183"/>
                    </a:lnTo>
                    <a:lnTo>
                      <a:pt x="423" y="1182"/>
                    </a:lnTo>
                    <a:lnTo>
                      <a:pt x="417" y="1176"/>
                    </a:lnTo>
                    <a:lnTo>
                      <a:pt x="407" y="1167"/>
                    </a:lnTo>
                    <a:lnTo>
                      <a:pt x="400" y="1155"/>
                    </a:lnTo>
                    <a:lnTo>
                      <a:pt x="398" y="1149"/>
                    </a:lnTo>
                    <a:lnTo>
                      <a:pt x="395" y="1138"/>
                    </a:lnTo>
                    <a:lnTo>
                      <a:pt x="394" y="1120"/>
                    </a:lnTo>
                    <a:lnTo>
                      <a:pt x="399" y="1102"/>
                    </a:lnTo>
                    <a:lnTo>
                      <a:pt x="399" y="1100"/>
                    </a:lnTo>
                    <a:lnTo>
                      <a:pt x="400" y="1100"/>
                    </a:lnTo>
                    <a:lnTo>
                      <a:pt x="400" y="1099"/>
                    </a:lnTo>
                    <a:lnTo>
                      <a:pt x="410" y="1086"/>
                    </a:lnTo>
                    <a:lnTo>
                      <a:pt x="421" y="1074"/>
                    </a:lnTo>
                    <a:lnTo>
                      <a:pt x="428" y="1070"/>
                    </a:lnTo>
                    <a:lnTo>
                      <a:pt x="435" y="1068"/>
                    </a:lnTo>
                    <a:lnTo>
                      <a:pt x="419" y="922"/>
                    </a:lnTo>
                    <a:lnTo>
                      <a:pt x="400" y="917"/>
                    </a:lnTo>
                    <a:lnTo>
                      <a:pt x="399" y="917"/>
                    </a:lnTo>
                    <a:lnTo>
                      <a:pt x="394" y="913"/>
                    </a:lnTo>
                    <a:lnTo>
                      <a:pt x="387" y="909"/>
                    </a:lnTo>
                    <a:lnTo>
                      <a:pt x="383" y="907"/>
                    </a:lnTo>
                    <a:lnTo>
                      <a:pt x="380" y="903"/>
                    </a:lnTo>
                    <a:lnTo>
                      <a:pt x="372" y="892"/>
                    </a:lnTo>
                    <a:lnTo>
                      <a:pt x="366" y="880"/>
                    </a:lnTo>
                    <a:lnTo>
                      <a:pt x="365" y="876"/>
                    </a:lnTo>
                    <a:lnTo>
                      <a:pt x="365" y="872"/>
                    </a:lnTo>
                    <a:lnTo>
                      <a:pt x="364" y="869"/>
                    </a:lnTo>
                    <a:lnTo>
                      <a:pt x="364" y="852"/>
                    </a:lnTo>
                    <a:lnTo>
                      <a:pt x="365" y="846"/>
                    </a:lnTo>
                    <a:lnTo>
                      <a:pt x="260" y="794"/>
                    </a:lnTo>
                    <a:lnTo>
                      <a:pt x="259" y="797"/>
                    </a:lnTo>
                    <a:lnTo>
                      <a:pt x="256" y="798"/>
                    </a:lnTo>
                    <a:lnTo>
                      <a:pt x="254" y="800"/>
                    </a:lnTo>
                    <a:lnTo>
                      <a:pt x="254" y="802"/>
                    </a:lnTo>
                    <a:lnTo>
                      <a:pt x="250" y="806"/>
                    </a:lnTo>
                    <a:lnTo>
                      <a:pt x="249" y="808"/>
                    </a:lnTo>
                    <a:lnTo>
                      <a:pt x="232" y="820"/>
                    </a:lnTo>
                    <a:lnTo>
                      <a:pt x="212" y="827"/>
                    </a:lnTo>
                    <a:lnTo>
                      <a:pt x="192" y="829"/>
                    </a:lnTo>
                    <a:lnTo>
                      <a:pt x="182" y="829"/>
                    </a:lnTo>
                    <a:lnTo>
                      <a:pt x="165" y="825"/>
                    </a:lnTo>
                    <a:lnTo>
                      <a:pt x="150" y="817"/>
                    </a:lnTo>
                    <a:lnTo>
                      <a:pt x="136" y="808"/>
                    </a:lnTo>
                    <a:lnTo>
                      <a:pt x="126" y="795"/>
                    </a:lnTo>
                    <a:lnTo>
                      <a:pt x="115" y="774"/>
                    </a:lnTo>
                    <a:lnTo>
                      <a:pt x="110" y="751"/>
                    </a:lnTo>
                    <a:lnTo>
                      <a:pt x="112" y="728"/>
                    </a:lnTo>
                    <a:lnTo>
                      <a:pt x="112" y="726"/>
                    </a:lnTo>
                    <a:lnTo>
                      <a:pt x="118" y="713"/>
                    </a:lnTo>
                    <a:lnTo>
                      <a:pt x="126" y="700"/>
                    </a:lnTo>
                    <a:lnTo>
                      <a:pt x="135" y="689"/>
                    </a:lnTo>
                    <a:lnTo>
                      <a:pt x="140" y="685"/>
                    </a:lnTo>
                    <a:lnTo>
                      <a:pt x="144" y="681"/>
                    </a:lnTo>
                    <a:lnTo>
                      <a:pt x="148" y="679"/>
                    </a:lnTo>
                    <a:lnTo>
                      <a:pt x="153" y="676"/>
                    </a:lnTo>
                    <a:lnTo>
                      <a:pt x="154" y="675"/>
                    </a:lnTo>
                    <a:lnTo>
                      <a:pt x="156" y="675"/>
                    </a:lnTo>
                    <a:lnTo>
                      <a:pt x="173" y="668"/>
                    </a:lnTo>
                    <a:lnTo>
                      <a:pt x="191" y="666"/>
                    </a:lnTo>
                    <a:lnTo>
                      <a:pt x="198" y="666"/>
                    </a:lnTo>
                    <a:lnTo>
                      <a:pt x="201" y="667"/>
                    </a:lnTo>
                    <a:lnTo>
                      <a:pt x="218" y="671"/>
                    </a:lnTo>
                    <a:lnTo>
                      <a:pt x="232" y="677"/>
                    </a:lnTo>
                    <a:lnTo>
                      <a:pt x="246" y="687"/>
                    </a:lnTo>
                    <a:lnTo>
                      <a:pt x="247" y="689"/>
                    </a:lnTo>
                    <a:lnTo>
                      <a:pt x="259" y="701"/>
                    </a:lnTo>
                    <a:lnTo>
                      <a:pt x="267" y="714"/>
                    </a:lnTo>
                    <a:lnTo>
                      <a:pt x="271" y="728"/>
                    </a:lnTo>
                    <a:lnTo>
                      <a:pt x="271" y="730"/>
                    </a:lnTo>
                    <a:lnTo>
                      <a:pt x="272" y="732"/>
                    </a:lnTo>
                    <a:lnTo>
                      <a:pt x="272" y="734"/>
                    </a:lnTo>
                    <a:lnTo>
                      <a:pt x="273" y="743"/>
                    </a:lnTo>
                    <a:lnTo>
                      <a:pt x="273" y="755"/>
                    </a:lnTo>
                    <a:lnTo>
                      <a:pt x="272" y="766"/>
                    </a:lnTo>
                    <a:lnTo>
                      <a:pt x="378" y="820"/>
                    </a:lnTo>
                    <a:lnTo>
                      <a:pt x="383" y="815"/>
                    </a:lnTo>
                    <a:lnTo>
                      <a:pt x="390" y="811"/>
                    </a:lnTo>
                    <a:lnTo>
                      <a:pt x="395" y="807"/>
                    </a:lnTo>
                    <a:lnTo>
                      <a:pt x="411" y="802"/>
                    </a:lnTo>
                    <a:lnTo>
                      <a:pt x="412" y="802"/>
                    </a:lnTo>
                    <a:lnTo>
                      <a:pt x="417" y="800"/>
                    </a:lnTo>
                    <a:lnTo>
                      <a:pt x="424" y="800"/>
                    </a:lnTo>
                    <a:lnTo>
                      <a:pt x="436" y="802"/>
                    </a:lnTo>
                    <a:lnTo>
                      <a:pt x="448" y="806"/>
                    </a:lnTo>
                    <a:lnTo>
                      <a:pt x="453" y="808"/>
                    </a:lnTo>
                    <a:lnTo>
                      <a:pt x="459" y="812"/>
                    </a:lnTo>
                    <a:lnTo>
                      <a:pt x="614" y="710"/>
                    </a:lnTo>
                    <a:lnTo>
                      <a:pt x="609" y="694"/>
                    </a:lnTo>
                    <a:lnTo>
                      <a:pt x="607" y="679"/>
                    </a:lnTo>
                    <a:lnTo>
                      <a:pt x="607" y="662"/>
                    </a:lnTo>
                    <a:lnTo>
                      <a:pt x="610" y="646"/>
                    </a:lnTo>
                    <a:lnTo>
                      <a:pt x="616" y="624"/>
                    </a:lnTo>
                    <a:lnTo>
                      <a:pt x="626" y="604"/>
                    </a:lnTo>
                    <a:lnTo>
                      <a:pt x="640" y="587"/>
                    </a:lnTo>
                    <a:lnTo>
                      <a:pt x="640" y="586"/>
                    </a:lnTo>
                    <a:lnTo>
                      <a:pt x="641" y="586"/>
                    </a:lnTo>
                    <a:lnTo>
                      <a:pt x="641" y="584"/>
                    </a:lnTo>
                    <a:lnTo>
                      <a:pt x="643" y="584"/>
                    </a:lnTo>
                    <a:lnTo>
                      <a:pt x="643" y="583"/>
                    </a:lnTo>
                    <a:lnTo>
                      <a:pt x="644" y="582"/>
                    </a:lnTo>
                    <a:lnTo>
                      <a:pt x="660" y="570"/>
                    </a:lnTo>
                    <a:lnTo>
                      <a:pt x="678" y="561"/>
                    </a:lnTo>
                    <a:lnTo>
                      <a:pt x="698" y="554"/>
                    </a:lnTo>
                    <a:lnTo>
                      <a:pt x="703" y="553"/>
                    </a:lnTo>
                    <a:lnTo>
                      <a:pt x="709" y="552"/>
                    </a:lnTo>
                    <a:lnTo>
                      <a:pt x="715" y="552"/>
                    </a:lnTo>
                    <a:lnTo>
                      <a:pt x="723" y="472"/>
                    </a:lnTo>
                    <a:lnTo>
                      <a:pt x="717" y="469"/>
                    </a:lnTo>
                    <a:lnTo>
                      <a:pt x="711" y="468"/>
                    </a:lnTo>
                    <a:lnTo>
                      <a:pt x="707" y="465"/>
                    </a:lnTo>
                    <a:lnTo>
                      <a:pt x="703" y="464"/>
                    </a:lnTo>
                    <a:lnTo>
                      <a:pt x="703" y="463"/>
                    </a:lnTo>
                    <a:lnTo>
                      <a:pt x="698" y="460"/>
                    </a:lnTo>
                    <a:lnTo>
                      <a:pt x="691" y="456"/>
                    </a:lnTo>
                    <a:lnTo>
                      <a:pt x="687" y="452"/>
                    </a:lnTo>
                    <a:lnTo>
                      <a:pt x="685" y="447"/>
                    </a:lnTo>
                    <a:lnTo>
                      <a:pt x="682" y="446"/>
                    </a:lnTo>
                    <a:lnTo>
                      <a:pt x="677" y="440"/>
                    </a:lnTo>
                    <a:lnTo>
                      <a:pt x="666" y="421"/>
                    </a:lnTo>
                    <a:lnTo>
                      <a:pt x="662" y="398"/>
                    </a:lnTo>
                    <a:lnTo>
                      <a:pt x="665" y="376"/>
                    </a:lnTo>
                    <a:lnTo>
                      <a:pt x="665" y="374"/>
                    </a:lnTo>
                    <a:lnTo>
                      <a:pt x="669" y="362"/>
                    </a:lnTo>
                    <a:lnTo>
                      <a:pt x="675" y="351"/>
                    </a:lnTo>
                    <a:lnTo>
                      <a:pt x="681" y="343"/>
                    </a:lnTo>
                    <a:lnTo>
                      <a:pt x="685" y="339"/>
                    </a:lnTo>
                    <a:lnTo>
                      <a:pt x="497" y="168"/>
                    </a:lnTo>
                    <a:lnTo>
                      <a:pt x="495" y="171"/>
                    </a:lnTo>
                    <a:lnTo>
                      <a:pt x="491" y="173"/>
                    </a:lnTo>
                    <a:lnTo>
                      <a:pt x="488" y="174"/>
                    </a:lnTo>
                    <a:lnTo>
                      <a:pt x="484" y="176"/>
                    </a:lnTo>
                    <a:lnTo>
                      <a:pt x="482" y="178"/>
                    </a:lnTo>
                    <a:lnTo>
                      <a:pt x="471" y="182"/>
                    </a:lnTo>
                    <a:lnTo>
                      <a:pt x="459" y="185"/>
                    </a:lnTo>
                    <a:lnTo>
                      <a:pt x="446" y="186"/>
                    </a:lnTo>
                    <a:lnTo>
                      <a:pt x="440" y="186"/>
                    </a:lnTo>
                    <a:lnTo>
                      <a:pt x="438" y="185"/>
                    </a:lnTo>
                    <a:lnTo>
                      <a:pt x="437" y="185"/>
                    </a:lnTo>
                    <a:lnTo>
                      <a:pt x="425" y="184"/>
                    </a:lnTo>
                    <a:lnTo>
                      <a:pt x="416" y="180"/>
                    </a:lnTo>
                    <a:lnTo>
                      <a:pt x="353" y="288"/>
                    </a:lnTo>
                    <a:lnTo>
                      <a:pt x="357" y="291"/>
                    </a:lnTo>
                    <a:lnTo>
                      <a:pt x="362" y="296"/>
                    </a:lnTo>
                    <a:lnTo>
                      <a:pt x="374" y="311"/>
                    </a:lnTo>
                    <a:lnTo>
                      <a:pt x="383" y="325"/>
                    </a:lnTo>
                    <a:lnTo>
                      <a:pt x="390" y="339"/>
                    </a:lnTo>
                    <a:lnTo>
                      <a:pt x="395" y="357"/>
                    </a:lnTo>
                    <a:lnTo>
                      <a:pt x="398" y="375"/>
                    </a:lnTo>
                    <a:lnTo>
                      <a:pt x="398" y="392"/>
                    </a:lnTo>
                    <a:lnTo>
                      <a:pt x="397" y="410"/>
                    </a:lnTo>
                    <a:lnTo>
                      <a:pt x="391" y="425"/>
                    </a:lnTo>
                    <a:lnTo>
                      <a:pt x="382" y="447"/>
                    </a:lnTo>
                    <a:lnTo>
                      <a:pt x="369" y="467"/>
                    </a:lnTo>
                    <a:lnTo>
                      <a:pt x="352" y="484"/>
                    </a:lnTo>
                    <a:lnTo>
                      <a:pt x="349" y="485"/>
                    </a:lnTo>
                    <a:lnTo>
                      <a:pt x="347" y="487"/>
                    </a:lnTo>
                    <a:lnTo>
                      <a:pt x="328" y="498"/>
                    </a:lnTo>
                    <a:lnTo>
                      <a:pt x="308" y="506"/>
                    </a:lnTo>
                    <a:lnTo>
                      <a:pt x="287" y="510"/>
                    </a:lnTo>
                    <a:lnTo>
                      <a:pt x="263" y="510"/>
                    </a:lnTo>
                    <a:lnTo>
                      <a:pt x="253" y="507"/>
                    </a:lnTo>
                    <a:lnTo>
                      <a:pt x="249" y="507"/>
                    </a:lnTo>
                    <a:lnTo>
                      <a:pt x="226" y="501"/>
                    </a:lnTo>
                    <a:lnTo>
                      <a:pt x="204" y="489"/>
                    </a:lnTo>
                    <a:lnTo>
                      <a:pt x="187" y="473"/>
                    </a:lnTo>
                    <a:lnTo>
                      <a:pt x="174" y="457"/>
                    </a:lnTo>
                    <a:lnTo>
                      <a:pt x="163" y="443"/>
                    </a:lnTo>
                    <a:lnTo>
                      <a:pt x="157" y="426"/>
                    </a:lnTo>
                    <a:lnTo>
                      <a:pt x="153" y="408"/>
                    </a:lnTo>
                    <a:lnTo>
                      <a:pt x="152" y="405"/>
                    </a:lnTo>
                    <a:lnTo>
                      <a:pt x="152" y="401"/>
                    </a:lnTo>
                    <a:lnTo>
                      <a:pt x="153" y="398"/>
                    </a:lnTo>
                    <a:lnTo>
                      <a:pt x="150" y="384"/>
                    </a:lnTo>
                    <a:lnTo>
                      <a:pt x="152" y="367"/>
                    </a:lnTo>
                    <a:lnTo>
                      <a:pt x="156" y="350"/>
                    </a:lnTo>
                    <a:lnTo>
                      <a:pt x="162" y="334"/>
                    </a:lnTo>
                    <a:lnTo>
                      <a:pt x="162" y="332"/>
                    </a:lnTo>
                    <a:lnTo>
                      <a:pt x="163" y="329"/>
                    </a:lnTo>
                    <a:lnTo>
                      <a:pt x="166" y="325"/>
                    </a:lnTo>
                    <a:lnTo>
                      <a:pt x="173" y="315"/>
                    </a:lnTo>
                    <a:lnTo>
                      <a:pt x="191" y="291"/>
                    </a:lnTo>
                    <a:lnTo>
                      <a:pt x="203" y="282"/>
                    </a:lnTo>
                    <a:lnTo>
                      <a:pt x="213" y="275"/>
                    </a:lnTo>
                    <a:lnTo>
                      <a:pt x="215" y="275"/>
                    </a:lnTo>
                    <a:lnTo>
                      <a:pt x="225" y="269"/>
                    </a:lnTo>
                    <a:lnTo>
                      <a:pt x="238" y="265"/>
                    </a:lnTo>
                    <a:lnTo>
                      <a:pt x="250" y="264"/>
                    </a:lnTo>
                    <a:lnTo>
                      <a:pt x="255" y="261"/>
                    </a:lnTo>
                    <a:lnTo>
                      <a:pt x="259" y="261"/>
                    </a:lnTo>
                    <a:lnTo>
                      <a:pt x="264" y="260"/>
                    </a:lnTo>
                    <a:lnTo>
                      <a:pt x="273" y="260"/>
                    </a:lnTo>
                    <a:lnTo>
                      <a:pt x="302" y="262"/>
                    </a:lnTo>
                    <a:lnTo>
                      <a:pt x="328" y="271"/>
                    </a:lnTo>
                    <a:lnTo>
                      <a:pt x="391" y="163"/>
                    </a:lnTo>
                    <a:lnTo>
                      <a:pt x="381" y="150"/>
                    </a:lnTo>
                    <a:lnTo>
                      <a:pt x="373" y="135"/>
                    </a:lnTo>
                    <a:lnTo>
                      <a:pt x="368" y="118"/>
                    </a:lnTo>
                    <a:lnTo>
                      <a:pt x="368" y="105"/>
                    </a:lnTo>
                    <a:lnTo>
                      <a:pt x="369" y="93"/>
                    </a:lnTo>
                    <a:lnTo>
                      <a:pt x="370" y="84"/>
                    </a:lnTo>
                    <a:lnTo>
                      <a:pt x="376" y="68"/>
                    </a:lnTo>
                    <a:lnTo>
                      <a:pt x="386" y="54"/>
                    </a:lnTo>
                    <a:lnTo>
                      <a:pt x="391" y="47"/>
                    </a:lnTo>
                    <a:lnTo>
                      <a:pt x="398" y="42"/>
                    </a:lnTo>
                    <a:lnTo>
                      <a:pt x="403" y="38"/>
                    </a:lnTo>
                    <a:lnTo>
                      <a:pt x="424" y="28"/>
                    </a:lnTo>
                    <a:lnTo>
                      <a:pt x="446" y="23"/>
                    </a:lnTo>
                    <a:close/>
                    <a:moveTo>
                      <a:pt x="2689" y="0"/>
                    </a:moveTo>
                    <a:lnTo>
                      <a:pt x="2693" y="0"/>
                    </a:lnTo>
                    <a:lnTo>
                      <a:pt x="2696" y="2"/>
                    </a:lnTo>
                    <a:lnTo>
                      <a:pt x="2698" y="2"/>
                    </a:lnTo>
                    <a:lnTo>
                      <a:pt x="2700" y="3"/>
                    </a:lnTo>
                    <a:lnTo>
                      <a:pt x="2705" y="3"/>
                    </a:lnTo>
                    <a:lnTo>
                      <a:pt x="2709" y="4"/>
                    </a:lnTo>
                    <a:lnTo>
                      <a:pt x="2717" y="9"/>
                    </a:lnTo>
                    <a:lnTo>
                      <a:pt x="2718" y="9"/>
                    </a:lnTo>
                    <a:lnTo>
                      <a:pt x="2721" y="11"/>
                    </a:lnTo>
                    <a:lnTo>
                      <a:pt x="2723" y="13"/>
                    </a:lnTo>
                    <a:lnTo>
                      <a:pt x="2736" y="25"/>
                    </a:lnTo>
                    <a:lnTo>
                      <a:pt x="2744" y="41"/>
                    </a:lnTo>
                    <a:lnTo>
                      <a:pt x="2748" y="58"/>
                    </a:lnTo>
                    <a:lnTo>
                      <a:pt x="2748" y="72"/>
                    </a:lnTo>
                    <a:lnTo>
                      <a:pt x="2747" y="79"/>
                    </a:lnTo>
                    <a:lnTo>
                      <a:pt x="2817" y="116"/>
                    </a:lnTo>
                    <a:lnTo>
                      <a:pt x="2817" y="114"/>
                    </a:lnTo>
                    <a:lnTo>
                      <a:pt x="2819" y="114"/>
                    </a:lnTo>
                    <a:lnTo>
                      <a:pt x="2820" y="113"/>
                    </a:lnTo>
                    <a:lnTo>
                      <a:pt x="2829" y="102"/>
                    </a:lnTo>
                    <a:lnTo>
                      <a:pt x="2844" y="93"/>
                    </a:lnTo>
                    <a:lnTo>
                      <a:pt x="2858" y="88"/>
                    </a:lnTo>
                    <a:lnTo>
                      <a:pt x="2866" y="85"/>
                    </a:lnTo>
                    <a:lnTo>
                      <a:pt x="2876" y="84"/>
                    </a:lnTo>
                    <a:lnTo>
                      <a:pt x="2889" y="83"/>
                    </a:lnTo>
                    <a:lnTo>
                      <a:pt x="2899" y="83"/>
                    </a:lnTo>
                    <a:lnTo>
                      <a:pt x="2908" y="85"/>
                    </a:lnTo>
                    <a:lnTo>
                      <a:pt x="2914" y="88"/>
                    </a:lnTo>
                    <a:lnTo>
                      <a:pt x="2916" y="88"/>
                    </a:lnTo>
                    <a:lnTo>
                      <a:pt x="2929" y="92"/>
                    </a:lnTo>
                    <a:lnTo>
                      <a:pt x="2939" y="101"/>
                    </a:lnTo>
                    <a:lnTo>
                      <a:pt x="2942" y="102"/>
                    </a:lnTo>
                    <a:lnTo>
                      <a:pt x="2947" y="108"/>
                    </a:lnTo>
                    <a:lnTo>
                      <a:pt x="2963" y="127"/>
                    </a:lnTo>
                    <a:lnTo>
                      <a:pt x="2972" y="150"/>
                    </a:lnTo>
                    <a:lnTo>
                      <a:pt x="2975" y="174"/>
                    </a:lnTo>
                    <a:lnTo>
                      <a:pt x="2975" y="177"/>
                    </a:lnTo>
                    <a:lnTo>
                      <a:pt x="2973" y="190"/>
                    </a:lnTo>
                    <a:lnTo>
                      <a:pt x="2969" y="203"/>
                    </a:lnTo>
                    <a:lnTo>
                      <a:pt x="2965" y="212"/>
                    </a:lnTo>
                    <a:lnTo>
                      <a:pt x="2959" y="223"/>
                    </a:lnTo>
                    <a:lnTo>
                      <a:pt x="2951" y="235"/>
                    </a:lnTo>
                    <a:lnTo>
                      <a:pt x="2940" y="243"/>
                    </a:lnTo>
                    <a:lnTo>
                      <a:pt x="2930" y="249"/>
                    </a:lnTo>
                    <a:lnTo>
                      <a:pt x="2920" y="254"/>
                    </a:lnTo>
                    <a:lnTo>
                      <a:pt x="2902" y="260"/>
                    </a:lnTo>
                    <a:lnTo>
                      <a:pt x="2884" y="262"/>
                    </a:lnTo>
                    <a:lnTo>
                      <a:pt x="2878" y="262"/>
                    </a:lnTo>
                    <a:lnTo>
                      <a:pt x="2845" y="400"/>
                    </a:lnTo>
                    <a:lnTo>
                      <a:pt x="2858" y="406"/>
                    </a:lnTo>
                    <a:lnTo>
                      <a:pt x="2867" y="415"/>
                    </a:lnTo>
                    <a:lnTo>
                      <a:pt x="2870" y="417"/>
                    </a:lnTo>
                    <a:lnTo>
                      <a:pt x="2874" y="419"/>
                    </a:lnTo>
                    <a:lnTo>
                      <a:pt x="2878" y="423"/>
                    </a:lnTo>
                    <a:lnTo>
                      <a:pt x="2892" y="442"/>
                    </a:lnTo>
                    <a:lnTo>
                      <a:pt x="2902" y="461"/>
                    </a:lnTo>
                    <a:lnTo>
                      <a:pt x="2908" y="484"/>
                    </a:lnTo>
                    <a:lnTo>
                      <a:pt x="2908" y="507"/>
                    </a:lnTo>
                    <a:lnTo>
                      <a:pt x="2906" y="520"/>
                    </a:lnTo>
                    <a:lnTo>
                      <a:pt x="2902" y="535"/>
                    </a:lnTo>
                    <a:lnTo>
                      <a:pt x="2897" y="546"/>
                    </a:lnTo>
                    <a:lnTo>
                      <a:pt x="2972" y="599"/>
                    </a:lnTo>
                    <a:lnTo>
                      <a:pt x="2982" y="591"/>
                    </a:lnTo>
                    <a:lnTo>
                      <a:pt x="2993" y="586"/>
                    </a:lnTo>
                    <a:lnTo>
                      <a:pt x="3001" y="583"/>
                    </a:lnTo>
                    <a:lnTo>
                      <a:pt x="3006" y="582"/>
                    </a:lnTo>
                    <a:lnTo>
                      <a:pt x="3007" y="582"/>
                    </a:lnTo>
                    <a:lnTo>
                      <a:pt x="3014" y="580"/>
                    </a:lnTo>
                    <a:lnTo>
                      <a:pt x="3019" y="580"/>
                    </a:lnTo>
                    <a:lnTo>
                      <a:pt x="3033" y="582"/>
                    </a:lnTo>
                    <a:lnTo>
                      <a:pt x="3047" y="587"/>
                    </a:lnTo>
                    <a:lnTo>
                      <a:pt x="3064" y="597"/>
                    </a:lnTo>
                    <a:lnTo>
                      <a:pt x="3077" y="613"/>
                    </a:lnTo>
                    <a:lnTo>
                      <a:pt x="3077" y="616"/>
                    </a:lnTo>
                    <a:lnTo>
                      <a:pt x="3078" y="617"/>
                    </a:lnTo>
                    <a:lnTo>
                      <a:pt x="3078" y="618"/>
                    </a:lnTo>
                    <a:lnTo>
                      <a:pt x="3083" y="629"/>
                    </a:lnTo>
                    <a:lnTo>
                      <a:pt x="3086" y="641"/>
                    </a:lnTo>
                    <a:lnTo>
                      <a:pt x="3086" y="660"/>
                    </a:lnTo>
                    <a:lnTo>
                      <a:pt x="3167" y="692"/>
                    </a:lnTo>
                    <a:lnTo>
                      <a:pt x="3168" y="689"/>
                    </a:lnTo>
                    <a:lnTo>
                      <a:pt x="3170" y="688"/>
                    </a:lnTo>
                    <a:lnTo>
                      <a:pt x="3180" y="676"/>
                    </a:lnTo>
                    <a:lnTo>
                      <a:pt x="3192" y="667"/>
                    </a:lnTo>
                    <a:lnTo>
                      <a:pt x="3206" y="660"/>
                    </a:lnTo>
                    <a:lnTo>
                      <a:pt x="3206" y="659"/>
                    </a:lnTo>
                    <a:lnTo>
                      <a:pt x="3210" y="659"/>
                    </a:lnTo>
                    <a:lnTo>
                      <a:pt x="3222" y="656"/>
                    </a:lnTo>
                    <a:lnTo>
                      <a:pt x="3234" y="655"/>
                    </a:lnTo>
                    <a:lnTo>
                      <a:pt x="3247" y="655"/>
                    </a:lnTo>
                    <a:lnTo>
                      <a:pt x="3252" y="656"/>
                    </a:lnTo>
                    <a:lnTo>
                      <a:pt x="3264" y="659"/>
                    </a:lnTo>
                    <a:lnTo>
                      <a:pt x="3273" y="666"/>
                    </a:lnTo>
                    <a:lnTo>
                      <a:pt x="3276" y="666"/>
                    </a:lnTo>
                    <a:lnTo>
                      <a:pt x="3289" y="675"/>
                    </a:lnTo>
                    <a:lnTo>
                      <a:pt x="3301" y="687"/>
                    </a:lnTo>
                    <a:lnTo>
                      <a:pt x="3308" y="700"/>
                    </a:lnTo>
                    <a:lnTo>
                      <a:pt x="3315" y="715"/>
                    </a:lnTo>
                    <a:lnTo>
                      <a:pt x="3318" y="731"/>
                    </a:lnTo>
                    <a:lnTo>
                      <a:pt x="3316" y="747"/>
                    </a:lnTo>
                    <a:lnTo>
                      <a:pt x="3315" y="751"/>
                    </a:lnTo>
                    <a:lnTo>
                      <a:pt x="3314" y="753"/>
                    </a:lnTo>
                    <a:lnTo>
                      <a:pt x="3311" y="766"/>
                    </a:lnTo>
                    <a:lnTo>
                      <a:pt x="3304" y="779"/>
                    </a:lnTo>
                    <a:lnTo>
                      <a:pt x="3295" y="791"/>
                    </a:lnTo>
                    <a:lnTo>
                      <a:pt x="3294" y="794"/>
                    </a:lnTo>
                    <a:lnTo>
                      <a:pt x="3291" y="797"/>
                    </a:lnTo>
                    <a:lnTo>
                      <a:pt x="3283" y="803"/>
                    </a:lnTo>
                    <a:lnTo>
                      <a:pt x="3273" y="810"/>
                    </a:lnTo>
                    <a:lnTo>
                      <a:pt x="3261" y="815"/>
                    </a:lnTo>
                    <a:lnTo>
                      <a:pt x="3251" y="817"/>
                    </a:lnTo>
                    <a:lnTo>
                      <a:pt x="3247" y="819"/>
                    </a:lnTo>
                    <a:lnTo>
                      <a:pt x="3242" y="820"/>
                    </a:lnTo>
                    <a:lnTo>
                      <a:pt x="3238" y="820"/>
                    </a:lnTo>
                    <a:lnTo>
                      <a:pt x="3232" y="819"/>
                    </a:lnTo>
                    <a:lnTo>
                      <a:pt x="3218" y="819"/>
                    </a:lnTo>
                    <a:lnTo>
                      <a:pt x="3215" y="817"/>
                    </a:lnTo>
                    <a:lnTo>
                      <a:pt x="3194" y="808"/>
                    </a:lnTo>
                    <a:lnTo>
                      <a:pt x="3176" y="795"/>
                    </a:lnTo>
                    <a:lnTo>
                      <a:pt x="3163" y="777"/>
                    </a:lnTo>
                    <a:lnTo>
                      <a:pt x="3162" y="776"/>
                    </a:lnTo>
                    <a:lnTo>
                      <a:pt x="3162" y="774"/>
                    </a:lnTo>
                    <a:lnTo>
                      <a:pt x="3156" y="757"/>
                    </a:lnTo>
                    <a:lnTo>
                      <a:pt x="3154" y="742"/>
                    </a:lnTo>
                    <a:lnTo>
                      <a:pt x="3153" y="730"/>
                    </a:lnTo>
                    <a:lnTo>
                      <a:pt x="3155" y="718"/>
                    </a:lnTo>
                    <a:lnTo>
                      <a:pt x="3075" y="688"/>
                    </a:lnTo>
                    <a:lnTo>
                      <a:pt x="3074" y="690"/>
                    </a:lnTo>
                    <a:lnTo>
                      <a:pt x="3071" y="693"/>
                    </a:lnTo>
                    <a:lnTo>
                      <a:pt x="3070" y="693"/>
                    </a:lnTo>
                    <a:lnTo>
                      <a:pt x="3067" y="698"/>
                    </a:lnTo>
                    <a:lnTo>
                      <a:pt x="3064" y="701"/>
                    </a:lnTo>
                    <a:lnTo>
                      <a:pt x="3060" y="705"/>
                    </a:lnTo>
                    <a:lnTo>
                      <a:pt x="3054" y="706"/>
                    </a:lnTo>
                    <a:lnTo>
                      <a:pt x="3053" y="709"/>
                    </a:lnTo>
                    <a:lnTo>
                      <a:pt x="3048" y="711"/>
                    </a:lnTo>
                    <a:lnTo>
                      <a:pt x="3033" y="717"/>
                    </a:lnTo>
                    <a:lnTo>
                      <a:pt x="3019" y="718"/>
                    </a:lnTo>
                    <a:lnTo>
                      <a:pt x="3007" y="717"/>
                    </a:lnTo>
                    <a:lnTo>
                      <a:pt x="2994" y="714"/>
                    </a:lnTo>
                    <a:lnTo>
                      <a:pt x="2891" y="941"/>
                    </a:lnTo>
                    <a:lnTo>
                      <a:pt x="2901" y="950"/>
                    </a:lnTo>
                    <a:lnTo>
                      <a:pt x="2909" y="962"/>
                    </a:lnTo>
                    <a:lnTo>
                      <a:pt x="2909" y="963"/>
                    </a:lnTo>
                    <a:lnTo>
                      <a:pt x="2910" y="965"/>
                    </a:lnTo>
                    <a:lnTo>
                      <a:pt x="2910" y="967"/>
                    </a:lnTo>
                    <a:lnTo>
                      <a:pt x="2916" y="977"/>
                    </a:lnTo>
                    <a:lnTo>
                      <a:pt x="2917" y="989"/>
                    </a:lnTo>
                    <a:lnTo>
                      <a:pt x="2917" y="1007"/>
                    </a:lnTo>
                    <a:lnTo>
                      <a:pt x="2916" y="1015"/>
                    </a:lnTo>
                    <a:lnTo>
                      <a:pt x="2912" y="1024"/>
                    </a:lnTo>
                    <a:lnTo>
                      <a:pt x="2906" y="1035"/>
                    </a:lnTo>
                    <a:lnTo>
                      <a:pt x="2901" y="1041"/>
                    </a:lnTo>
                    <a:lnTo>
                      <a:pt x="2896" y="1047"/>
                    </a:lnTo>
                    <a:lnTo>
                      <a:pt x="2891" y="1051"/>
                    </a:lnTo>
                    <a:lnTo>
                      <a:pt x="2884" y="1055"/>
                    </a:lnTo>
                    <a:lnTo>
                      <a:pt x="2882" y="1056"/>
                    </a:lnTo>
                    <a:lnTo>
                      <a:pt x="2878" y="1058"/>
                    </a:lnTo>
                    <a:lnTo>
                      <a:pt x="2865" y="1062"/>
                    </a:lnTo>
                    <a:lnTo>
                      <a:pt x="2850" y="1064"/>
                    </a:lnTo>
                    <a:lnTo>
                      <a:pt x="2836" y="1062"/>
                    </a:lnTo>
                    <a:lnTo>
                      <a:pt x="2820" y="1057"/>
                    </a:lnTo>
                    <a:lnTo>
                      <a:pt x="2819" y="1057"/>
                    </a:lnTo>
                    <a:lnTo>
                      <a:pt x="2811" y="1052"/>
                    </a:lnTo>
                    <a:lnTo>
                      <a:pt x="2803" y="1045"/>
                    </a:lnTo>
                    <a:lnTo>
                      <a:pt x="2798" y="1040"/>
                    </a:lnTo>
                    <a:lnTo>
                      <a:pt x="2790" y="1028"/>
                    </a:lnTo>
                    <a:lnTo>
                      <a:pt x="2785" y="1014"/>
                    </a:lnTo>
                    <a:lnTo>
                      <a:pt x="2782" y="1001"/>
                    </a:lnTo>
                    <a:lnTo>
                      <a:pt x="2781" y="996"/>
                    </a:lnTo>
                    <a:lnTo>
                      <a:pt x="2783" y="977"/>
                    </a:lnTo>
                    <a:lnTo>
                      <a:pt x="2791" y="959"/>
                    </a:lnTo>
                    <a:lnTo>
                      <a:pt x="2793" y="958"/>
                    </a:lnTo>
                    <a:lnTo>
                      <a:pt x="2793" y="956"/>
                    </a:lnTo>
                    <a:lnTo>
                      <a:pt x="2794" y="956"/>
                    </a:lnTo>
                    <a:lnTo>
                      <a:pt x="2794" y="955"/>
                    </a:lnTo>
                    <a:lnTo>
                      <a:pt x="2800" y="946"/>
                    </a:lnTo>
                    <a:lnTo>
                      <a:pt x="2811" y="939"/>
                    </a:lnTo>
                    <a:lnTo>
                      <a:pt x="2820" y="933"/>
                    </a:lnTo>
                    <a:lnTo>
                      <a:pt x="2827" y="930"/>
                    </a:lnTo>
                    <a:lnTo>
                      <a:pt x="2833" y="929"/>
                    </a:lnTo>
                    <a:lnTo>
                      <a:pt x="2838" y="929"/>
                    </a:lnTo>
                    <a:lnTo>
                      <a:pt x="2840" y="927"/>
                    </a:lnTo>
                    <a:lnTo>
                      <a:pt x="2859" y="927"/>
                    </a:lnTo>
                    <a:lnTo>
                      <a:pt x="2863" y="929"/>
                    </a:lnTo>
                    <a:lnTo>
                      <a:pt x="2969" y="697"/>
                    </a:lnTo>
                    <a:lnTo>
                      <a:pt x="2968" y="696"/>
                    </a:lnTo>
                    <a:lnTo>
                      <a:pt x="2968" y="694"/>
                    </a:lnTo>
                    <a:lnTo>
                      <a:pt x="2959" y="683"/>
                    </a:lnTo>
                    <a:lnTo>
                      <a:pt x="2951" y="663"/>
                    </a:lnTo>
                    <a:lnTo>
                      <a:pt x="2950" y="656"/>
                    </a:lnTo>
                    <a:lnTo>
                      <a:pt x="2950" y="651"/>
                    </a:lnTo>
                    <a:lnTo>
                      <a:pt x="2951" y="637"/>
                    </a:lnTo>
                    <a:lnTo>
                      <a:pt x="2955" y="622"/>
                    </a:lnTo>
                    <a:lnTo>
                      <a:pt x="2882" y="571"/>
                    </a:lnTo>
                    <a:lnTo>
                      <a:pt x="2876" y="578"/>
                    </a:lnTo>
                    <a:lnTo>
                      <a:pt x="2870" y="583"/>
                    </a:lnTo>
                    <a:lnTo>
                      <a:pt x="2865" y="587"/>
                    </a:lnTo>
                    <a:lnTo>
                      <a:pt x="2850" y="596"/>
                    </a:lnTo>
                    <a:lnTo>
                      <a:pt x="2837" y="601"/>
                    </a:lnTo>
                    <a:lnTo>
                      <a:pt x="2817" y="607"/>
                    </a:lnTo>
                    <a:lnTo>
                      <a:pt x="2798" y="609"/>
                    </a:lnTo>
                    <a:lnTo>
                      <a:pt x="2786" y="609"/>
                    </a:lnTo>
                    <a:lnTo>
                      <a:pt x="2772" y="676"/>
                    </a:lnTo>
                    <a:lnTo>
                      <a:pt x="2773" y="677"/>
                    </a:lnTo>
                    <a:lnTo>
                      <a:pt x="2775" y="677"/>
                    </a:lnTo>
                    <a:lnTo>
                      <a:pt x="2777" y="679"/>
                    </a:lnTo>
                    <a:lnTo>
                      <a:pt x="2783" y="684"/>
                    </a:lnTo>
                    <a:lnTo>
                      <a:pt x="2796" y="697"/>
                    </a:lnTo>
                    <a:lnTo>
                      <a:pt x="2799" y="705"/>
                    </a:lnTo>
                    <a:lnTo>
                      <a:pt x="2802" y="709"/>
                    </a:lnTo>
                    <a:lnTo>
                      <a:pt x="2804" y="719"/>
                    </a:lnTo>
                    <a:lnTo>
                      <a:pt x="2804" y="723"/>
                    </a:lnTo>
                    <a:lnTo>
                      <a:pt x="2806" y="727"/>
                    </a:lnTo>
                    <a:lnTo>
                      <a:pt x="2806" y="731"/>
                    </a:lnTo>
                    <a:lnTo>
                      <a:pt x="2803" y="748"/>
                    </a:lnTo>
                    <a:lnTo>
                      <a:pt x="2796" y="762"/>
                    </a:lnTo>
                    <a:lnTo>
                      <a:pt x="2786" y="776"/>
                    </a:lnTo>
                    <a:lnTo>
                      <a:pt x="2778" y="782"/>
                    </a:lnTo>
                    <a:lnTo>
                      <a:pt x="2769" y="787"/>
                    </a:lnTo>
                    <a:lnTo>
                      <a:pt x="2761" y="791"/>
                    </a:lnTo>
                    <a:lnTo>
                      <a:pt x="2743" y="794"/>
                    </a:lnTo>
                    <a:lnTo>
                      <a:pt x="2736" y="794"/>
                    </a:lnTo>
                    <a:lnTo>
                      <a:pt x="2734" y="793"/>
                    </a:lnTo>
                    <a:lnTo>
                      <a:pt x="2718" y="789"/>
                    </a:lnTo>
                    <a:lnTo>
                      <a:pt x="2702" y="779"/>
                    </a:lnTo>
                    <a:lnTo>
                      <a:pt x="2690" y="766"/>
                    </a:lnTo>
                    <a:lnTo>
                      <a:pt x="2690" y="765"/>
                    </a:lnTo>
                    <a:lnTo>
                      <a:pt x="2689" y="764"/>
                    </a:lnTo>
                    <a:lnTo>
                      <a:pt x="2683" y="749"/>
                    </a:lnTo>
                    <a:lnTo>
                      <a:pt x="2680" y="732"/>
                    </a:lnTo>
                    <a:lnTo>
                      <a:pt x="2680" y="726"/>
                    </a:lnTo>
                    <a:lnTo>
                      <a:pt x="2683" y="715"/>
                    </a:lnTo>
                    <a:lnTo>
                      <a:pt x="2683" y="714"/>
                    </a:lnTo>
                    <a:lnTo>
                      <a:pt x="2690" y="697"/>
                    </a:lnTo>
                    <a:lnTo>
                      <a:pt x="2702" y="684"/>
                    </a:lnTo>
                    <a:lnTo>
                      <a:pt x="2713" y="676"/>
                    </a:lnTo>
                    <a:lnTo>
                      <a:pt x="2723" y="672"/>
                    </a:lnTo>
                    <a:lnTo>
                      <a:pt x="2736" y="669"/>
                    </a:lnTo>
                    <a:lnTo>
                      <a:pt x="2743" y="669"/>
                    </a:lnTo>
                    <a:lnTo>
                      <a:pt x="2757" y="601"/>
                    </a:lnTo>
                    <a:lnTo>
                      <a:pt x="2738" y="591"/>
                    </a:lnTo>
                    <a:lnTo>
                      <a:pt x="2722" y="578"/>
                    </a:lnTo>
                    <a:lnTo>
                      <a:pt x="2711" y="566"/>
                    </a:lnTo>
                    <a:lnTo>
                      <a:pt x="2703" y="553"/>
                    </a:lnTo>
                    <a:lnTo>
                      <a:pt x="2703" y="552"/>
                    </a:lnTo>
                    <a:lnTo>
                      <a:pt x="2702" y="552"/>
                    </a:lnTo>
                    <a:lnTo>
                      <a:pt x="2702" y="549"/>
                    </a:lnTo>
                    <a:lnTo>
                      <a:pt x="2701" y="548"/>
                    </a:lnTo>
                    <a:lnTo>
                      <a:pt x="2495" y="607"/>
                    </a:lnTo>
                    <a:lnTo>
                      <a:pt x="2495" y="575"/>
                    </a:lnTo>
                    <a:lnTo>
                      <a:pt x="2690" y="520"/>
                    </a:lnTo>
                    <a:lnTo>
                      <a:pt x="2689" y="504"/>
                    </a:lnTo>
                    <a:lnTo>
                      <a:pt x="2690" y="490"/>
                    </a:lnTo>
                    <a:lnTo>
                      <a:pt x="2693" y="472"/>
                    </a:lnTo>
                    <a:lnTo>
                      <a:pt x="2700" y="455"/>
                    </a:lnTo>
                    <a:lnTo>
                      <a:pt x="2618" y="410"/>
                    </a:lnTo>
                    <a:lnTo>
                      <a:pt x="2616" y="413"/>
                    </a:lnTo>
                    <a:lnTo>
                      <a:pt x="2613" y="417"/>
                    </a:lnTo>
                    <a:lnTo>
                      <a:pt x="2612" y="418"/>
                    </a:lnTo>
                    <a:lnTo>
                      <a:pt x="2609" y="419"/>
                    </a:lnTo>
                    <a:lnTo>
                      <a:pt x="2595" y="427"/>
                    </a:lnTo>
                    <a:lnTo>
                      <a:pt x="2580" y="432"/>
                    </a:lnTo>
                    <a:lnTo>
                      <a:pt x="2578" y="434"/>
                    </a:lnTo>
                    <a:lnTo>
                      <a:pt x="2561" y="434"/>
                    </a:lnTo>
                    <a:lnTo>
                      <a:pt x="2549" y="431"/>
                    </a:lnTo>
                    <a:lnTo>
                      <a:pt x="2537" y="426"/>
                    </a:lnTo>
                    <a:lnTo>
                      <a:pt x="2528" y="419"/>
                    </a:lnTo>
                    <a:lnTo>
                      <a:pt x="2519" y="409"/>
                    </a:lnTo>
                    <a:lnTo>
                      <a:pt x="2511" y="398"/>
                    </a:lnTo>
                    <a:lnTo>
                      <a:pt x="2507" y="387"/>
                    </a:lnTo>
                    <a:lnTo>
                      <a:pt x="2507" y="381"/>
                    </a:lnTo>
                    <a:lnTo>
                      <a:pt x="2504" y="372"/>
                    </a:lnTo>
                    <a:lnTo>
                      <a:pt x="2506" y="360"/>
                    </a:lnTo>
                    <a:lnTo>
                      <a:pt x="2508" y="349"/>
                    </a:lnTo>
                    <a:lnTo>
                      <a:pt x="2508" y="347"/>
                    </a:lnTo>
                    <a:lnTo>
                      <a:pt x="2510" y="346"/>
                    </a:lnTo>
                    <a:lnTo>
                      <a:pt x="2510" y="343"/>
                    </a:lnTo>
                    <a:lnTo>
                      <a:pt x="2515" y="334"/>
                    </a:lnTo>
                    <a:lnTo>
                      <a:pt x="2524" y="322"/>
                    </a:lnTo>
                    <a:lnTo>
                      <a:pt x="2532" y="316"/>
                    </a:lnTo>
                    <a:lnTo>
                      <a:pt x="2533" y="316"/>
                    </a:lnTo>
                    <a:lnTo>
                      <a:pt x="2541" y="311"/>
                    </a:lnTo>
                    <a:lnTo>
                      <a:pt x="2546" y="309"/>
                    </a:lnTo>
                    <a:lnTo>
                      <a:pt x="2550" y="308"/>
                    </a:lnTo>
                    <a:lnTo>
                      <a:pt x="2552" y="307"/>
                    </a:lnTo>
                    <a:lnTo>
                      <a:pt x="2554" y="307"/>
                    </a:lnTo>
                    <a:lnTo>
                      <a:pt x="2558" y="305"/>
                    </a:lnTo>
                    <a:lnTo>
                      <a:pt x="2569" y="305"/>
                    </a:lnTo>
                    <a:lnTo>
                      <a:pt x="2583" y="307"/>
                    </a:lnTo>
                    <a:lnTo>
                      <a:pt x="2597" y="312"/>
                    </a:lnTo>
                    <a:lnTo>
                      <a:pt x="2609" y="320"/>
                    </a:lnTo>
                    <a:lnTo>
                      <a:pt x="2611" y="320"/>
                    </a:lnTo>
                    <a:lnTo>
                      <a:pt x="2617" y="326"/>
                    </a:lnTo>
                    <a:lnTo>
                      <a:pt x="2622" y="334"/>
                    </a:lnTo>
                    <a:lnTo>
                      <a:pt x="2626" y="341"/>
                    </a:lnTo>
                    <a:lnTo>
                      <a:pt x="2631" y="354"/>
                    </a:lnTo>
                    <a:lnTo>
                      <a:pt x="2633" y="367"/>
                    </a:lnTo>
                    <a:lnTo>
                      <a:pt x="2633" y="375"/>
                    </a:lnTo>
                    <a:lnTo>
                      <a:pt x="2631" y="383"/>
                    </a:lnTo>
                    <a:lnTo>
                      <a:pt x="2715" y="430"/>
                    </a:lnTo>
                    <a:lnTo>
                      <a:pt x="2719" y="426"/>
                    </a:lnTo>
                    <a:lnTo>
                      <a:pt x="2722" y="425"/>
                    </a:lnTo>
                    <a:lnTo>
                      <a:pt x="2730" y="415"/>
                    </a:lnTo>
                    <a:lnTo>
                      <a:pt x="2743" y="406"/>
                    </a:lnTo>
                    <a:lnTo>
                      <a:pt x="2756" y="400"/>
                    </a:lnTo>
                    <a:lnTo>
                      <a:pt x="2770" y="396"/>
                    </a:lnTo>
                    <a:lnTo>
                      <a:pt x="2775" y="393"/>
                    </a:lnTo>
                    <a:lnTo>
                      <a:pt x="2778" y="393"/>
                    </a:lnTo>
                    <a:lnTo>
                      <a:pt x="2789" y="392"/>
                    </a:lnTo>
                    <a:lnTo>
                      <a:pt x="2802" y="391"/>
                    </a:lnTo>
                    <a:lnTo>
                      <a:pt x="2808" y="391"/>
                    </a:lnTo>
                    <a:lnTo>
                      <a:pt x="2816" y="392"/>
                    </a:lnTo>
                    <a:lnTo>
                      <a:pt x="2849" y="254"/>
                    </a:lnTo>
                    <a:lnTo>
                      <a:pt x="2836" y="247"/>
                    </a:lnTo>
                    <a:lnTo>
                      <a:pt x="2820" y="235"/>
                    </a:lnTo>
                    <a:lnTo>
                      <a:pt x="2812" y="224"/>
                    </a:lnTo>
                    <a:lnTo>
                      <a:pt x="2810" y="219"/>
                    </a:lnTo>
                    <a:lnTo>
                      <a:pt x="2808" y="218"/>
                    </a:lnTo>
                    <a:lnTo>
                      <a:pt x="2800" y="202"/>
                    </a:lnTo>
                    <a:lnTo>
                      <a:pt x="2796" y="185"/>
                    </a:lnTo>
                    <a:lnTo>
                      <a:pt x="2796" y="168"/>
                    </a:lnTo>
                    <a:lnTo>
                      <a:pt x="2798" y="154"/>
                    </a:lnTo>
                    <a:lnTo>
                      <a:pt x="2802" y="142"/>
                    </a:lnTo>
                    <a:lnTo>
                      <a:pt x="2732" y="105"/>
                    </a:lnTo>
                    <a:lnTo>
                      <a:pt x="2727" y="110"/>
                    </a:lnTo>
                    <a:lnTo>
                      <a:pt x="2722" y="114"/>
                    </a:lnTo>
                    <a:lnTo>
                      <a:pt x="2718" y="117"/>
                    </a:lnTo>
                    <a:lnTo>
                      <a:pt x="2702" y="123"/>
                    </a:lnTo>
                    <a:lnTo>
                      <a:pt x="2684" y="126"/>
                    </a:lnTo>
                    <a:lnTo>
                      <a:pt x="2683" y="126"/>
                    </a:lnTo>
                    <a:lnTo>
                      <a:pt x="2680" y="125"/>
                    </a:lnTo>
                    <a:lnTo>
                      <a:pt x="2664" y="121"/>
                    </a:lnTo>
                    <a:lnTo>
                      <a:pt x="2651" y="114"/>
                    </a:lnTo>
                    <a:lnTo>
                      <a:pt x="2647" y="112"/>
                    </a:lnTo>
                    <a:lnTo>
                      <a:pt x="2638" y="102"/>
                    </a:lnTo>
                    <a:lnTo>
                      <a:pt x="2638" y="101"/>
                    </a:lnTo>
                    <a:lnTo>
                      <a:pt x="2637" y="101"/>
                    </a:lnTo>
                    <a:lnTo>
                      <a:pt x="2630" y="91"/>
                    </a:lnTo>
                    <a:lnTo>
                      <a:pt x="2626" y="79"/>
                    </a:lnTo>
                    <a:lnTo>
                      <a:pt x="2625" y="68"/>
                    </a:lnTo>
                    <a:lnTo>
                      <a:pt x="2625" y="55"/>
                    </a:lnTo>
                    <a:lnTo>
                      <a:pt x="2628" y="44"/>
                    </a:lnTo>
                    <a:lnTo>
                      <a:pt x="2633" y="32"/>
                    </a:lnTo>
                    <a:lnTo>
                      <a:pt x="2634" y="30"/>
                    </a:lnTo>
                    <a:lnTo>
                      <a:pt x="2634" y="29"/>
                    </a:lnTo>
                    <a:lnTo>
                      <a:pt x="2635" y="29"/>
                    </a:lnTo>
                    <a:lnTo>
                      <a:pt x="2641" y="21"/>
                    </a:lnTo>
                    <a:lnTo>
                      <a:pt x="2650" y="13"/>
                    </a:lnTo>
                    <a:lnTo>
                      <a:pt x="2663" y="7"/>
                    </a:lnTo>
                    <a:lnTo>
                      <a:pt x="2664" y="6"/>
                    </a:lnTo>
                    <a:lnTo>
                      <a:pt x="2676" y="2"/>
                    </a:lnTo>
                    <a:lnTo>
                      <a:pt x="26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8"/>
              <p:cNvSpPr>
                <a:spLocks noEditPoints="1"/>
              </p:cNvSpPr>
              <p:nvPr/>
            </p:nvSpPr>
            <p:spPr bwMode="auto">
              <a:xfrm>
                <a:off x="2700338" y="133350"/>
                <a:ext cx="5630863" cy="4441825"/>
              </a:xfrm>
              <a:custGeom>
                <a:avLst/>
                <a:gdLst/>
                <a:ahLst/>
                <a:cxnLst>
                  <a:cxn ang="0">
                    <a:pos x="2939" y="2789"/>
                  </a:cxn>
                  <a:cxn ang="0">
                    <a:pos x="3154" y="1650"/>
                  </a:cxn>
                  <a:cxn ang="0">
                    <a:pos x="3498" y="1816"/>
                  </a:cxn>
                  <a:cxn ang="0">
                    <a:pos x="3398" y="1927"/>
                  </a:cxn>
                  <a:cxn ang="0">
                    <a:pos x="3052" y="1900"/>
                  </a:cxn>
                  <a:cxn ang="0">
                    <a:pos x="2899" y="1764"/>
                  </a:cxn>
                  <a:cxn ang="0">
                    <a:pos x="333" y="1511"/>
                  </a:cxn>
                  <a:cxn ang="0">
                    <a:pos x="253" y="1666"/>
                  </a:cxn>
                  <a:cxn ang="0">
                    <a:pos x="203" y="1871"/>
                  </a:cxn>
                  <a:cxn ang="0">
                    <a:pos x="403" y="1924"/>
                  </a:cxn>
                  <a:cxn ang="0">
                    <a:pos x="703" y="1982"/>
                  </a:cxn>
                  <a:cxn ang="0">
                    <a:pos x="716" y="2247"/>
                  </a:cxn>
                  <a:cxn ang="0">
                    <a:pos x="685" y="2408"/>
                  </a:cxn>
                  <a:cxn ang="0">
                    <a:pos x="917" y="2595"/>
                  </a:cxn>
                  <a:cxn ang="0">
                    <a:pos x="1074" y="2352"/>
                  </a:cxn>
                  <a:cxn ang="0">
                    <a:pos x="1283" y="2112"/>
                  </a:cxn>
                  <a:cxn ang="0">
                    <a:pos x="1392" y="2239"/>
                  </a:cxn>
                  <a:cxn ang="0">
                    <a:pos x="1173" y="2352"/>
                  </a:cxn>
                  <a:cxn ang="0">
                    <a:pos x="1307" y="2713"/>
                  </a:cxn>
                  <a:cxn ang="0">
                    <a:pos x="1081" y="2762"/>
                  </a:cxn>
                  <a:cxn ang="0">
                    <a:pos x="767" y="2760"/>
                  </a:cxn>
                  <a:cxn ang="0">
                    <a:pos x="280" y="2798"/>
                  </a:cxn>
                  <a:cxn ang="0">
                    <a:pos x="542" y="2598"/>
                  </a:cxn>
                  <a:cxn ang="0">
                    <a:pos x="611" y="2364"/>
                  </a:cxn>
                  <a:cxn ang="0">
                    <a:pos x="473" y="2115"/>
                  </a:cxn>
                  <a:cxn ang="0">
                    <a:pos x="424" y="2422"/>
                  </a:cxn>
                  <a:cxn ang="0">
                    <a:pos x="401" y="2149"/>
                  </a:cxn>
                  <a:cxn ang="0">
                    <a:pos x="293" y="1920"/>
                  </a:cxn>
                  <a:cxn ang="0">
                    <a:pos x="178" y="2115"/>
                  </a:cxn>
                  <a:cxn ang="0">
                    <a:pos x="75" y="2079"/>
                  </a:cxn>
                  <a:cxn ang="0">
                    <a:pos x="63" y="1828"/>
                  </a:cxn>
                  <a:cxn ang="0">
                    <a:pos x="100" y="1595"/>
                  </a:cxn>
                  <a:cxn ang="0">
                    <a:pos x="3065" y="1385"/>
                  </a:cxn>
                  <a:cxn ang="0">
                    <a:pos x="750" y="1499"/>
                  </a:cxn>
                  <a:cxn ang="0">
                    <a:pos x="982" y="1464"/>
                  </a:cxn>
                  <a:cxn ang="0">
                    <a:pos x="1315" y="1442"/>
                  </a:cxn>
                  <a:cxn ang="0">
                    <a:pos x="795" y="1624"/>
                  </a:cxn>
                  <a:cxn ang="0">
                    <a:pos x="596" y="1524"/>
                  </a:cxn>
                  <a:cxn ang="0">
                    <a:pos x="1566" y="1357"/>
                  </a:cxn>
                  <a:cxn ang="0">
                    <a:pos x="2239" y="1123"/>
                  </a:cxn>
                  <a:cxn ang="0">
                    <a:pos x="2041" y="1278"/>
                  </a:cxn>
                  <a:cxn ang="0">
                    <a:pos x="2027" y="1313"/>
                  </a:cxn>
                  <a:cxn ang="0">
                    <a:pos x="1964" y="1215"/>
                  </a:cxn>
                  <a:cxn ang="0">
                    <a:pos x="1493" y="35"/>
                  </a:cxn>
                  <a:cxn ang="0">
                    <a:pos x="1588" y="579"/>
                  </a:cxn>
                  <a:cxn ang="0">
                    <a:pos x="1871" y="529"/>
                  </a:cxn>
                  <a:cxn ang="0">
                    <a:pos x="2155" y="453"/>
                  </a:cxn>
                  <a:cxn ang="0">
                    <a:pos x="2422" y="196"/>
                  </a:cxn>
                  <a:cxn ang="0">
                    <a:pos x="2547" y="239"/>
                  </a:cxn>
                  <a:cxn ang="0">
                    <a:pos x="2485" y="479"/>
                  </a:cxn>
                  <a:cxn ang="0">
                    <a:pos x="2773" y="588"/>
                  </a:cxn>
                  <a:cxn ang="0">
                    <a:pos x="2795" y="1105"/>
                  </a:cxn>
                  <a:cxn ang="0">
                    <a:pos x="2797" y="1224"/>
                  </a:cxn>
                  <a:cxn ang="0">
                    <a:pos x="2645" y="1283"/>
                  </a:cxn>
                  <a:cxn ang="0">
                    <a:pos x="2499" y="1160"/>
                  </a:cxn>
                  <a:cxn ang="0">
                    <a:pos x="2361" y="1256"/>
                  </a:cxn>
                  <a:cxn ang="0">
                    <a:pos x="2441" y="1084"/>
                  </a:cxn>
                  <a:cxn ang="0">
                    <a:pos x="2561" y="1104"/>
                  </a:cxn>
                  <a:cxn ang="0">
                    <a:pos x="2654" y="1061"/>
                  </a:cxn>
                  <a:cxn ang="0">
                    <a:pos x="2336" y="454"/>
                  </a:cxn>
                  <a:cxn ang="0">
                    <a:pos x="2209" y="681"/>
                  </a:cxn>
                  <a:cxn ang="0">
                    <a:pos x="1813" y="685"/>
                  </a:cxn>
                  <a:cxn ang="0">
                    <a:pos x="1493" y="835"/>
                  </a:cxn>
                </a:cxnLst>
                <a:rect l="0" t="0" r="r" b="b"/>
                <a:pathLst>
                  <a:path w="3547" h="2798">
                    <a:moveTo>
                      <a:pt x="2921" y="2622"/>
                    </a:moveTo>
                    <a:lnTo>
                      <a:pt x="2929" y="2622"/>
                    </a:lnTo>
                    <a:lnTo>
                      <a:pt x="2950" y="2624"/>
                    </a:lnTo>
                    <a:lnTo>
                      <a:pt x="2969" y="2632"/>
                    </a:lnTo>
                    <a:lnTo>
                      <a:pt x="2972" y="2635"/>
                    </a:lnTo>
                    <a:lnTo>
                      <a:pt x="2975" y="2636"/>
                    </a:lnTo>
                    <a:lnTo>
                      <a:pt x="2986" y="2644"/>
                    </a:lnTo>
                    <a:lnTo>
                      <a:pt x="2997" y="2656"/>
                    </a:lnTo>
                    <a:lnTo>
                      <a:pt x="3003" y="2669"/>
                    </a:lnTo>
                    <a:lnTo>
                      <a:pt x="3006" y="2671"/>
                    </a:lnTo>
                    <a:lnTo>
                      <a:pt x="3007" y="2674"/>
                    </a:lnTo>
                    <a:lnTo>
                      <a:pt x="3010" y="2684"/>
                    </a:lnTo>
                    <a:lnTo>
                      <a:pt x="3013" y="2697"/>
                    </a:lnTo>
                    <a:lnTo>
                      <a:pt x="3014" y="2709"/>
                    </a:lnTo>
                    <a:lnTo>
                      <a:pt x="3013" y="2720"/>
                    </a:lnTo>
                    <a:lnTo>
                      <a:pt x="3013" y="2721"/>
                    </a:lnTo>
                    <a:lnTo>
                      <a:pt x="3010" y="2733"/>
                    </a:lnTo>
                    <a:lnTo>
                      <a:pt x="3003" y="2743"/>
                    </a:lnTo>
                    <a:lnTo>
                      <a:pt x="3003" y="2746"/>
                    </a:lnTo>
                    <a:lnTo>
                      <a:pt x="3002" y="2750"/>
                    </a:lnTo>
                    <a:lnTo>
                      <a:pt x="3000" y="2754"/>
                    </a:lnTo>
                    <a:lnTo>
                      <a:pt x="2983" y="2771"/>
                    </a:lnTo>
                    <a:lnTo>
                      <a:pt x="2963" y="2783"/>
                    </a:lnTo>
                    <a:lnTo>
                      <a:pt x="2939" y="2788"/>
                    </a:lnTo>
                    <a:lnTo>
                      <a:pt x="2939" y="2789"/>
                    </a:lnTo>
                    <a:lnTo>
                      <a:pt x="2933" y="2789"/>
                    </a:lnTo>
                    <a:lnTo>
                      <a:pt x="2917" y="2788"/>
                    </a:lnTo>
                    <a:lnTo>
                      <a:pt x="2904" y="2784"/>
                    </a:lnTo>
                    <a:lnTo>
                      <a:pt x="2891" y="2779"/>
                    </a:lnTo>
                    <a:lnTo>
                      <a:pt x="2878" y="2771"/>
                    </a:lnTo>
                    <a:lnTo>
                      <a:pt x="2850" y="2794"/>
                    </a:lnTo>
                    <a:lnTo>
                      <a:pt x="2850" y="2755"/>
                    </a:lnTo>
                    <a:lnTo>
                      <a:pt x="2858" y="2747"/>
                    </a:lnTo>
                    <a:lnTo>
                      <a:pt x="2856" y="2743"/>
                    </a:lnTo>
                    <a:lnTo>
                      <a:pt x="2854" y="2739"/>
                    </a:lnTo>
                    <a:lnTo>
                      <a:pt x="2852" y="2734"/>
                    </a:lnTo>
                    <a:lnTo>
                      <a:pt x="2850" y="2730"/>
                    </a:lnTo>
                    <a:lnTo>
                      <a:pt x="2850" y="2678"/>
                    </a:lnTo>
                    <a:lnTo>
                      <a:pt x="2853" y="2673"/>
                    </a:lnTo>
                    <a:lnTo>
                      <a:pt x="2854" y="2667"/>
                    </a:lnTo>
                    <a:lnTo>
                      <a:pt x="2857" y="2662"/>
                    </a:lnTo>
                    <a:lnTo>
                      <a:pt x="2859" y="2658"/>
                    </a:lnTo>
                    <a:lnTo>
                      <a:pt x="2865" y="2652"/>
                    </a:lnTo>
                    <a:lnTo>
                      <a:pt x="2875" y="2641"/>
                    </a:lnTo>
                    <a:lnTo>
                      <a:pt x="2876" y="2641"/>
                    </a:lnTo>
                    <a:lnTo>
                      <a:pt x="2876" y="2640"/>
                    </a:lnTo>
                    <a:lnTo>
                      <a:pt x="2890" y="2631"/>
                    </a:lnTo>
                    <a:lnTo>
                      <a:pt x="2905" y="2624"/>
                    </a:lnTo>
                    <a:lnTo>
                      <a:pt x="2921" y="2622"/>
                    </a:lnTo>
                    <a:close/>
                    <a:moveTo>
                      <a:pt x="3154" y="1650"/>
                    </a:moveTo>
                    <a:lnTo>
                      <a:pt x="3171" y="1650"/>
                    </a:lnTo>
                    <a:lnTo>
                      <a:pt x="3182" y="1652"/>
                    </a:lnTo>
                    <a:lnTo>
                      <a:pt x="3195" y="1659"/>
                    </a:lnTo>
                    <a:lnTo>
                      <a:pt x="3203" y="1664"/>
                    </a:lnTo>
                    <a:lnTo>
                      <a:pt x="3205" y="1668"/>
                    </a:lnTo>
                    <a:lnTo>
                      <a:pt x="3206" y="1668"/>
                    </a:lnTo>
                    <a:lnTo>
                      <a:pt x="3208" y="1669"/>
                    </a:lnTo>
                    <a:lnTo>
                      <a:pt x="3209" y="1672"/>
                    </a:lnTo>
                    <a:lnTo>
                      <a:pt x="3210" y="1673"/>
                    </a:lnTo>
                    <a:lnTo>
                      <a:pt x="3220" y="1689"/>
                    </a:lnTo>
                    <a:lnTo>
                      <a:pt x="3223" y="1705"/>
                    </a:lnTo>
                    <a:lnTo>
                      <a:pt x="3222" y="1723"/>
                    </a:lnTo>
                    <a:lnTo>
                      <a:pt x="3222" y="1724"/>
                    </a:lnTo>
                    <a:lnTo>
                      <a:pt x="3412" y="1829"/>
                    </a:lnTo>
                    <a:lnTo>
                      <a:pt x="3420" y="1824"/>
                    </a:lnTo>
                    <a:lnTo>
                      <a:pt x="3422" y="1823"/>
                    </a:lnTo>
                    <a:lnTo>
                      <a:pt x="3424" y="1823"/>
                    </a:lnTo>
                    <a:lnTo>
                      <a:pt x="3424" y="1821"/>
                    </a:lnTo>
                    <a:lnTo>
                      <a:pt x="3425" y="1821"/>
                    </a:lnTo>
                    <a:lnTo>
                      <a:pt x="3437" y="1815"/>
                    </a:lnTo>
                    <a:lnTo>
                      <a:pt x="3451" y="1810"/>
                    </a:lnTo>
                    <a:lnTo>
                      <a:pt x="3464" y="1808"/>
                    </a:lnTo>
                    <a:lnTo>
                      <a:pt x="3468" y="1808"/>
                    </a:lnTo>
                    <a:lnTo>
                      <a:pt x="3485" y="1811"/>
                    </a:lnTo>
                    <a:lnTo>
                      <a:pt x="3498" y="1816"/>
                    </a:lnTo>
                    <a:lnTo>
                      <a:pt x="3513" y="1824"/>
                    </a:lnTo>
                    <a:lnTo>
                      <a:pt x="3517" y="1828"/>
                    </a:lnTo>
                    <a:lnTo>
                      <a:pt x="3527" y="1836"/>
                    </a:lnTo>
                    <a:lnTo>
                      <a:pt x="3535" y="1849"/>
                    </a:lnTo>
                    <a:lnTo>
                      <a:pt x="3540" y="1862"/>
                    </a:lnTo>
                    <a:lnTo>
                      <a:pt x="3542" y="1865"/>
                    </a:lnTo>
                    <a:lnTo>
                      <a:pt x="3543" y="1869"/>
                    </a:lnTo>
                    <a:lnTo>
                      <a:pt x="3546" y="1878"/>
                    </a:lnTo>
                    <a:lnTo>
                      <a:pt x="3547" y="1889"/>
                    </a:lnTo>
                    <a:lnTo>
                      <a:pt x="3546" y="1901"/>
                    </a:lnTo>
                    <a:lnTo>
                      <a:pt x="3543" y="1912"/>
                    </a:lnTo>
                    <a:lnTo>
                      <a:pt x="3539" y="1924"/>
                    </a:lnTo>
                    <a:lnTo>
                      <a:pt x="3532" y="1933"/>
                    </a:lnTo>
                    <a:lnTo>
                      <a:pt x="3530" y="1938"/>
                    </a:lnTo>
                    <a:lnTo>
                      <a:pt x="3527" y="1942"/>
                    </a:lnTo>
                    <a:lnTo>
                      <a:pt x="3510" y="1956"/>
                    </a:lnTo>
                    <a:lnTo>
                      <a:pt x="3491" y="1965"/>
                    </a:lnTo>
                    <a:lnTo>
                      <a:pt x="3468" y="1968"/>
                    </a:lnTo>
                    <a:lnTo>
                      <a:pt x="3466" y="1968"/>
                    </a:lnTo>
                    <a:lnTo>
                      <a:pt x="3447" y="1965"/>
                    </a:lnTo>
                    <a:lnTo>
                      <a:pt x="3433" y="1960"/>
                    </a:lnTo>
                    <a:lnTo>
                      <a:pt x="3419" y="1952"/>
                    </a:lnTo>
                    <a:lnTo>
                      <a:pt x="3407" y="1941"/>
                    </a:lnTo>
                    <a:lnTo>
                      <a:pt x="3402" y="1934"/>
                    </a:lnTo>
                    <a:lnTo>
                      <a:pt x="3398" y="1927"/>
                    </a:lnTo>
                    <a:lnTo>
                      <a:pt x="3395" y="1922"/>
                    </a:lnTo>
                    <a:lnTo>
                      <a:pt x="3388" y="1900"/>
                    </a:lnTo>
                    <a:lnTo>
                      <a:pt x="3388" y="1874"/>
                    </a:lnTo>
                    <a:lnTo>
                      <a:pt x="3391" y="1863"/>
                    </a:lnTo>
                    <a:lnTo>
                      <a:pt x="3395" y="1854"/>
                    </a:lnTo>
                    <a:lnTo>
                      <a:pt x="3209" y="1752"/>
                    </a:lnTo>
                    <a:lnTo>
                      <a:pt x="3204" y="1757"/>
                    </a:lnTo>
                    <a:lnTo>
                      <a:pt x="3193" y="1765"/>
                    </a:lnTo>
                    <a:lnTo>
                      <a:pt x="3189" y="1766"/>
                    </a:lnTo>
                    <a:lnTo>
                      <a:pt x="3185" y="1769"/>
                    </a:lnTo>
                    <a:lnTo>
                      <a:pt x="3178" y="1772"/>
                    </a:lnTo>
                    <a:lnTo>
                      <a:pt x="3171" y="1773"/>
                    </a:lnTo>
                    <a:lnTo>
                      <a:pt x="3155" y="1773"/>
                    </a:lnTo>
                    <a:lnTo>
                      <a:pt x="3142" y="1770"/>
                    </a:lnTo>
                    <a:lnTo>
                      <a:pt x="3141" y="1770"/>
                    </a:lnTo>
                    <a:lnTo>
                      <a:pt x="3138" y="1769"/>
                    </a:lnTo>
                    <a:lnTo>
                      <a:pt x="3127" y="1762"/>
                    </a:lnTo>
                    <a:lnTo>
                      <a:pt x="3115" y="1753"/>
                    </a:lnTo>
                    <a:lnTo>
                      <a:pt x="3031" y="1814"/>
                    </a:lnTo>
                    <a:lnTo>
                      <a:pt x="3034" y="1819"/>
                    </a:lnTo>
                    <a:lnTo>
                      <a:pt x="3041" y="1831"/>
                    </a:lnTo>
                    <a:lnTo>
                      <a:pt x="3048" y="1846"/>
                    </a:lnTo>
                    <a:lnTo>
                      <a:pt x="3052" y="1865"/>
                    </a:lnTo>
                    <a:lnTo>
                      <a:pt x="3053" y="1882"/>
                    </a:lnTo>
                    <a:lnTo>
                      <a:pt x="3052" y="1900"/>
                    </a:lnTo>
                    <a:lnTo>
                      <a:pt x="3049" y="1916"/>
                    </a:lnTo>
                    <a:lnTo>
                      <a:pt x="3041" y="1939"/>
                    </a:lnTo>
                    <a:lnTo>
                      <a:pt x="3030" y="1959"/>
                    </a:lnTo>
                    <a:lnTo>
                      <a:pt x="3014" y="1977"/>
                    </a:lnTo>
                    <a:lnTo>
                      <a:pt x="3011" y="1980"/>
                    </a:lnTo>
                    <a:lnTo>
                      <a:pt x="2994" y="1992"/>
                    </a:lnTo>
                    <a:lnTo>
                      <a:pt x="2972" y="2001"/>
                    </a:lnTo>
                    <a:lnTo>
                      <a:pt x="2952" y="2007"/>
                    </a:lnTo>
                    <a:lnTo>
                      <a:pt x="2939" y="2010"/>
                    </a:lnTo>
                    <a:lnTo>
                      <a:pt x="2925" y="2010"/>
                    </a:lnTo>
                    <a:lnTo>
                      <a:pt x="2917" y="2009"/>
                    </a:lnTo>
                    <a:lnTo>
                      <a:pt x="2913" y="2009"/>
                    </a:lnTo>
                    <a:lnTo>
                      <a:pt x="2896" y="2006"/>
                    </a:lnTo>
                    <a:lnTo>
                      <a:pt x="2880" y="1999"/>
                    </a:lnTo>
                    <a:lnTo>
                      <a:pt x="2863" y="1992"/>
                    </a:lnTo>
                    <a:lnTo>
                      <a:pt x="2850" y="1981"/>
                    </a:lnTo>
                    <a:lnTo>
                      <a:pt x="2850" y="1787"/>
                    </a:lnTo>
                    <a:lnTo>
                      <a:pt x="2853" y="1785"/>
                    </a:lnTo>
                    <a:lnTo>
                      <a:pt x="2857" y="1782"/>
                    </a:lnTo>
                    <a:lnTo>
                      <a:pt x="2859" y="1781"/>
                    </a:lnTo>
                    <a:lnTo>
                      <a:pt x="2861" y="1781"/>
                    </a:lnTo>
                    <a:lnTo>
                      <a:pt x="2871" y="1773"/>
                    </a:lnTo>
                    <a:lnTo>
                      <a:pt x="2883" y="1769"/>
                    </a:lnTo>
                    <a:lnTo>
                      <a:pt x="2895" y="1766"/>
                    </a:lnTo>
                    <a:lnTo>
                      <a:pt x="2899" y="1764"/>
                    </a:lnTo>
                    <a:lnTo>
                      <a:pt x="2909" y="1761"/>
                    </a:lnTo>
                    <a:lnTo>
                      <a:pt x="2920" y="1760"/>
                    </a:lnTo>
                    <a:lnTo>
                      <a:pt x="2930" y="1760"/>
                    </a:lnTo>
                    <a:lnTo>
                      <a:pt x="2958" y="1762"/>
                    </a:lnTo>
                    <a:lnTo>
                      <a:pt x="2985" y="1773"/>
                    </a:lnTo>
                    <a:lnTo>
                      <a:pt x="3010" y="1789"/>
                    </a:lnTo>
                    <a:lnTo>
                      <a:pt x="3010" y="1790"/>
                    </a:lnTo>
                    <a:lnTo>
                      <a:pt x="3011" y="1791"/>
                    </a:lnTo>
                    <a:lnTo>
                      <a:pt x="3102" y="1726"/>
                    </a:lnTo>
                    <a:lnTo>
                      <a:pt x="3099" y="1713"/>
                    </a:lnTo>
                    <a:lnTo>
                      <a:pt x="3100" y="1700"/>
                    </a:lnTo>
                    <a:lnTo>
                      <a:pt x="3107" y="1683"/>
                    </a:lnTo>
                    <a:lnTo>
                      <a:pt x="3119" y="1668"/>
                    </a:lnTo>
                    <a:lnTo>
                      <a:pt x="3121" y="1667"/>
                    </a:lnTo>
                    <a:lnTo>
                      <a:pt x="3123" y="1666"/>
                    </a:lnTo>
                    <a:lnTo>
                      <a:pt x="3130" y="1659"/>
                    </a:lnTo>
                    <a:lnTo>
                      <a:pt x="3141" y="1654"/>
                    </a:lnTo>
                    <a:lnTo>
                      <a:pt x="3151" y="1651"/>
                    </a:lnTo>
                    <a:lnTo>
                      <a:pt x="3153" y="1651"/>
                    </a:lnTo>
                    <a:lnTo>
                      <a:pt x="3154" y="1650"/>
                    </a:lnTo>
                    <a:close/>
                    <a:moveTo>
                      <a:pt x="282" y="1497"/>
                    </a:moveTo>
                    <a:lnTo>
                      <a:pt x="285" y="1497"/>
                    </a:lnTo>
                    <a:lnTo>
                      <a:pt x="304" y="1499"/>
                    </a:lnTo>
                    <a:lnTo>
                      <a:pt x="322" y="1506"/>
                    </a:lnTo>
                    <a:lnTo>
                      <a:pt x="333" y="1511"/>
                    </a:lnTo>
                    <a:lnTo>
                      <a:pt x="338" y="1515"/>
                    </a:lnTo>
                    <a:lnTo>
                      <a:pt x="355" y="1532"/>
                    </a:lnTo>
                    <a:lnTo>
                      <a:pt x="364" y="1546"/>
                    </a:lnTo>
                    <a:lnTo>
                      <a:pt x="369" y="1562"/>
                    </a:lnTo>
                    <a:lnTo>
                      <a:pt x="372" y="1580"/>
                    </a:lnTo>
                    <a:lnTo>
                      <a:pt x="371" y="1596"/>
                    </a:lnTo>
                    <a:lnTo>
                      <a:pt x="365" y="1613"/>
                    </a:lnTo>
                    <a:lnTo>
                      <a:pt x="365" y="1616"/>
                    </a:lnTo>
                    <a:lnTo>
                      <a:pt x="364" y="1617"/>
                    </a:lnTo>
                    <a:lnTo>
                      <a:pt x="363" y="1620"/>
                    </a:lnTo>
                    <a:lnTo>
                      <a:pt x="357" y="1633"/>
                    </a:lnTo>
                    <a:lnTo>
                      <a:pt x="347" y="1645"/>
                    </a:lnTo>
                    <a:lnTo>
                      <a:pt x="334" y="1654"/>
                    </a:lnTo>
                    <a:lnTo>
                      <a:pt x="333" y="1655"/>
                    </a:lnTo>
                    <a:lnTo>
                      <a:pt x="331" y="1658"/>
                    </a:lnTo>
                    <a:lnTo>
                      <a:pt x="329" y="1659"/>
                    </a:lnTo>
                    <a:lnTo>
                      <a:pt x="319" y="1663"/>
                    </a:lnTo>
                    <a:lnTo>
                      <a:pt x="299" y="1671"/>
                    </a:lnTo>
                    <a:lnTo>
                      <a:pt x="288" y="1672"/>
                    </a:lnTo>
                    <a:lnTo>
                      <a:pt x="285" y="1672"/>
                    </a:lnTo>
                    <a:lnTo>
                      <a:pt x="283" y="1671"/>
                    </a:lnTo>
                    <a:lnTo>
                      <a:pt x="278" y="1671"/>
                    </a:lnTo>
                    <a:lnTo>
                      <a:pt x="267" y="1669"/>
                    </a:lnTo>
                    <a:lnTo>
                      <a:pt x="257" y="1666"/>
                    </a:lnTo>
                    <a:lnTo>
                      <a:pt x="253" y="1666"/>
                    </a:lnTo>
                    <a:lnTo>
                      <a:pt x="247" y="1663"/>
                    </a:lnTo>
                    <a:lnTo>
                      <a:pt x="233" y="1654"/>
                    </a:lnTo>
                    <a:lnTo>
                      <a:pt x="221" y="1643"/>
                    </a:lnTo>
                    <a:lnTo>
                      <a:pt x="212" y="1632"/>
                    </a:lnTo>
                    <a:lnTo>
                      <a:pt x="169" y="1652"/>
                    </a:lnTo>
                    <a:lnTo>
                      <a:pt x="172" y="1667"/>
                    </a:lnTo>
                    <a:lnTo>
                      <a:pt x="173" y="1681"/>
                    </a:lnTo>
                    <a:lnTo>
                      <a:pt x="170" y="1700"/>
                    </a:lnTo>
                    <a:lnTo>
                      <a:pt x="165" y="1714"/>
                    </a:lnTo>
                    <a:lnTo>
                      <a:pt x="157" y="1730"/>
                    </a:lnTo>
                    <a:lnTo>
                      <a:pt x="152" y="1735"/>
                    </a:lnTo>
                    <a:lnTo>
                      <a:pt x="143" y="1745"/>
                    </a:lnTo>
                    <a:lnTo>
                      <a:pt x="131" y="1755"/>
                    </a:lnTo>
                    <a:lnTo>
                      <a:pt x="117" y="1761"/>
                    </a:lnTo>
                    <a:lnTo>
                      <a:pt x="109" y="1764"/>
                    </a:lnTo>
                    <a:lnTo>
                      <a:pt x="107" y="1764"/>
                    </a:lnTo>
                    <a:lnTo>
                      <a:pt x="110" y="1817"/>
                    </a:lnTo>
                    <a:lnTo>
                      <a:pt x="120" y="1817"/>
                    </a:lnTo>
                    <a:lnTo>
                      <a:pt x="124" y="1819"/>
                    </a:lnTo>
                    <a:lnTo>
                      <a:pt x="130" y="1820"/>
                    </a:lnTo>
                    <a:lnTo>
                      <a:pt x="132" y="1820"/>
                    </a:lnTo>
                    <a:lnTo>
                      <a:pt x="152" y="1825"/>
                    </a:lnTo>
                    <a:lnTo>
                      <a:pt x="170" y="1836"/>
                    </a:lnTo>
                    <a:lnTo>
                      <a:pt x="186" y="1849"/>
                    </a:lnTo>
                    <a:lnTo>
                      <a:pt x="203" y="1871"/>
                    </a:lnTo>
                    <a:lnTo>
                      <a:pt x="213" y="1895"/>
                    </a:lnTo>
                    <a:lnTo>
                      <a:pt x="291" y="1888"/>
                    </a:lnTo>
                    <a:lnTo>
                      <a:pt x="293" y="1876"/>
                    </a:lnTo>
                    <a:lnTo>
                      <a:pt x="300" y="1865"/>
                    </a:lnTo>
                    <a:lnTo>
                      <a:pt x="308" y="1855"/>
                    </a:lnTo>
                    <a:lnTo>
                      <a:pt x="309" y="1854"/>
                    </a:lnTo>
                    <a:lnTo>
                      <a:pt x="319" y="1846"/>
                    </a:lnTo>
                    <a:lnTo>
                      <a:pt x="331" y="1841"/>
                    </a:lnTo>
                    <a:lnTo>
                      <a:pt x="350" y="1838"/>
                    </a:lnTo>
                    <a:lnTo>
                      <a:pt x="354" y="1838"/>
                    </a:lnTo>
                    <a:lnTo>
                      <a:pt x="356" y="1840"/>
                    </a:lnTo>
                    <a:lnTo>
                      <a:pt x="363" y="1840"/>
                    </a:lnTo>
                    <a:lnTo>
                      <a:pt x="368" y="1841"/>
                    </a:lnTo>
                    <a:lnTo>
                      <a:pt x="372" y="1844"/>
                    </a:lnTo>
                    <a:lnTo>
                      <a:pt x="388" y="1852"/>
                    </a:lnTo>
                    <a:lnTo>
                      <a:pt x="399" y="1865"/>
                    </a:lnTo>
                    <a:lnTo>
                      <a:pt x="399" y="1866"/>
                    </a:lnTo>
                    <a:lnTo>
                      <a:pt x="401" y="1866"/>
                    </a:lnTo>
                    <a:lnTo>
                      <a:pt x="405" y="1875"/>
                    </a:lnTo>
                    <a:lnTo>
                      <a:pt x="409" y="1886"/>
                    </a:lnTo>
                    <a:lnTo>
                      <a:pt x="410" y="1896"/>
                    </a:lnTo>
                    <a:lnTo>
                      <a:pt x="410" y="1901"/>
                    </a:lnTo>
                    <a:lnTo>
                      <a:pt x="407" y="1912"/>
                    </a:lnTo>
                    <a:lnTo>
                      <a:pt x="407" y="1913"/>
                    </a:lnTo>
                    <a:lnTo>
                      <a:pt x="403" y="1924"/>
                    </a:lnTo>
                    <a:lnTo>
                      <a:pt x="397" y="1934"/>
                    </a:lnTo>
                    <a:lnTo>
                      <a:pt x="389" y="1942"/>
                    </a:lnTo>
                    <a:lnTo>
                      <a:pt x="423" y="2035"/>
                    </a:lnTo>
                    <a:lnTo>
                      <a:pt x="436" y="2037"/>
                    </a:lnTo>
                    <a:lnTo>
                      <a:pt x="441" y="2039"/>
                    </a:lnTo>
                    <a:lnTo>
                      <a:pt x="452" y="2044"/>
                    </a:lnTo>
                    <a:lnTo>
                      <a:pt x="456" y="2048"/>
                    </a:lnTo>
                    <a:lnTo>
                      <a:pt x="457" y="2048"/>
                    </a:lnTo>
                    <a:lnTo>
                      <a:pt x="466" y="2057"/>
                    </a:lnTo>
                    <a:lnTo>
                      <a:pt x="473" y="2070"/>
                    </a:lnTo>
                    <a:lnTo>
                      <a:pt x="610" y="2057"/>
                    </a:lnTo>
                    <a:lnTo>
                      <a:pt x="611" y="2047"/>
                    </a:lnTo>
                    <a:lnTo>
                      <a:pt x="614" y="2037"/>
                    </a:lnTo>
                    <a:lnTo>
                      <a:pt x="614" y="2036"/>
                    </a:lnTo>
                    <a:lnTo>
                      <a:pt x="621" y="2023"/>
                    </a:lnTo>
                    <a:lnTo>
                      <a:pt x="630" y="2010"/>
                    </a:lnTo>
                    <a:lnTo>
                      <a:pt x="640" y="2001"/>
                    </a:lnTo>
                    <a:lnTo>
                      <a:pt x="644" y="1997"/>
                    </a:lnTo>
                    <a:lnTo>
                      <a:pt x="649" y="1993"/>
                    </a:lnTo>
                    <a:lnTo>
                      <a:pt x="655" y="1990"/>
                    </a:lnTo>
                    <a:lnTo>
                      <a:pt x="660" y="1989"/>
                    </a:lnTo>
                    <a:lnTo>
                      <a:pt x="661" y="1988"/>
                    </a:lnTo>
                    <a:lnTo>
                      <a:pt x="676" y="1984"/>
                    </a:lnTo>
                    <a:lnTo>
                      <a:pt x="691" y="1982"/>
                    </a:lnTo>
                    <a:lnTo>
                      <a:pt x="703" y="1982"/>
                    </a:lnTo>
                    <a:lnTo>
                      <a:pt x="708" y="1984"/>
                    </a:lnTo>
                    <a:lnTo>
                      <a:pt x="725" y="1989"/>
                    </a:lnTo>
                    <a:lnTo>
                      <a:pt x="738" y="1998"/>
                    </a:lnTo>
                    <a:lnTo>
                      <a:pt x="750" y="2009"/>
                    </a:lnTo>
                    <a:lnTo>
                      <a:pt x="752" y="2011"/>
                    </a:lnTo>
                    <a:lnTo>
                      <a:pt x="763" y="2023"/>
                    </a:lnTo>
                    <a:lnTo>
                      <a:pt x="769" y="2037"/>
                    </a:lnTo>
                    <a:lnTo>
                      <a:pt x="772" y="2052"/>
                    </a:lnTo>
                    <a:lnTo>
                      <a:pt x="772" y="2053"/>
                    </a:lnTo>
                    <a:lnTo>
                      <a:pt x="774" y="2056"/>
                    </a:lnTo>
                    <a:lnTo>
                      <a:pt x="774" y="2069"/>
                    </a:lnTo>
                    <a:lnTo>
                      <a:pt x="772" y="2082"/>
                    </a:lnTo>
                    <a:lnTo>
                      <a:pt x="770" y="2094"/>
                    </a:lnTo>
                    <a:lnTo>
                      <a:pt x="766" y="2103"/>
                    </a:lnTo>
                    <a:lnTo>
                      <a:pt x="765" y="2103"/>
                    </a:lnTo>
                    <a:lnTo>
                      <a:pt x="762" y="2108"/>
                    </a:lnTo>
                    <a:lnTo>
                      <a:pt x="759" y="2115"/>
                    </a:lnTo>
                    <a:lnTo>
                      <a:pt x="755" y="2119"/>
                    </a:lnTo>
                    <a:lnTo>
                      <a:pt x="750" y="2123"/>
                    </a:lnTo>
                    <a:lnTo>
                      <a:pt x="748" y="2127"/>
                    </a:lnTo>
                    <a:lnTo>
                      <a:pt x="744" y="2130"/>
                    </a:lnTo>
                    <a:lnTo>
                      <a:pt x="724" y="2141"/>
                    </a:lnTo>
                    <a:lnTo>
                      <a:pt x="704" y="2146"/>
                    </a:lnTo>
                    <a:lnTo>
                      <a:pt x="702" y="2243"/>
                    </a:lnTo>
                    <a:lnTo>
                      <a:pt x="716" y="2247"/>
                    </a:lnTo>
                    <a:lnTo>
                      <a:pt x="732" y="2255"/>
                    </a:lnTo>
                    <a:lnTo>
                      <a:pt x="733" y="2255"/>
                    </a:lnTo>
                    <a:lnTo>
                      <a:pt x="733" y="2256"/>
                    </a:lnTo>
                    <a:lnTo>
                      <a:pt x="735" y="2256"/>
                    </a:lnTo>
                    <a:lnTo>
                      <a:pt x="736" y="2257"/>
                    </a:lnTo>
                    <a:lnTo>
                      <a:pt x="746" y="2267"/>
                    </a:lnTo>
                    <a:lnTo>
                      <a:pt x="755" y="2277"/>
                    </a:lnTo>
                    <a:lnTo>
                      <a:pt x="762" y="2289"/>
                    </a:lnTo>
                    <a:lnTo>
                      <a:pt x="767" y="2301"/>
                    </a:lnTo>
                    <a:lnTo>
                      <a:pt x="769" y="2311"/>
                    </a:lnTo>
                    <a:lnTo>
                      <a:pt x="769" y="2312"/>
                    </a:lnTo>
                    <a:lnTo>
                      <a:pt x="770" y="2312"/>
                    </a:lnTo>
                    <a:lnTo>
                      <a:pt x="770" y="2329"/>
                    </a:lnTo>
                    <a:lnTo>
                      <a:pt x="767" y="2347"/>
                    </a:lnTo>
                    <a:lnTo>
                      <a:pt x="762" y="2361"/>
                    </a:lnTo>
                    <a:lnTo>
                      <a:pt x="753" y="2375"/>
                    </a:lnTo>
                    <a:lnTo>
                      <a:pt x="742" y="2387"/>
                    </a:lnTo>
                    <a:lnTo>
                      <a:pt x="728" y="2396"/>
                    </a:lnTo>
                    <a:lnTo>
                      <a:pt x="725" y="2398"/>
                    </a:lnTo>
                    <a:lnTo>
                      <a:pt x="724" y="2399"/>
                    </a:lnTo>
                    <a:lnTo>
                      <a:pt x="721" y="2399"/>
                    </a:lnTo>
                    <a:lnTo>
                      <a:pt x="712" y="2404"/>
                    </a:lnTo>
                    <a:lnTo>
                      <a:pt x="700" y="2407"/>
                    </a:lnTo>
                    <a:lnTo>
                      <a:pt x="689" y="2408"/>
                    </a:lnTo>
                    <a:lnTo>
                      <a:pt x="685" y="2408"/>
                    </a:lnTo>
                    <a:lnTo>
                      <a:pt x="681" y="2407"/>
                    </a:lnTo>
                    <a:lnTo>
                      <a:pt x="636" y="2540"/>
                    </a:lnTo>
                    <a:lnTo>
                      <a:pt x="648" y="2551"/>
                    </a:lnTo>
                    <a:lnTo>
                      <a:pt x="657" y="2563"/>
                    </a:lnTo>
                    <a:lnTo>
                      <a:pt x="659" y="2565"/>
                    </a:lnTo>
                    <a:lnTo>
                      <a:pt x="659" y="2568"/>
                    </a:lnTo>
                    <a:lnTo>
                      <a:pt x="663" y="2577"/>
                    </a:lnTo>
                    <a:lnTo>
                      <a:pt x="665" y="2587"/>
                    </a:lnTo>
                    <a:lnTo>
                      <a:pt x="665" y="2604"/>
                    </a:lnTo>
                    <a:lnTo>
                      <a:pt x="664" y="2607"/>
                    </a:lnTo>
                    <a:lnTo>
                      <a:pt x="664" y="2608"/>
                    </a:lnTo>
                    <a:lnTo>
                      <a:pt x="748" y="2644"/>
                    </a:lnTo>
                    <a:lnTo>
                      <a:pt x="757" y="2627"/>
                    </a:lnTo>
                    <a:lnTo>
                      <a:pt x="766" y="2614"/>
                    </a:lnTo>
                    <a:lnTo>
                      <a:pt x="778" y="2602"/>
                    </a:lnTo>
                    <a:lnTo>
                      <a:pt x="791" y="2593"/>
                    </a:lnTo>
                    <a:lnTo>
                      <a:pt x="792" y="2591"/>
                    </a:lnTo>
                    <a:lnTo>
                      <a:pt x="809" y="2582"/>
                    </a:lnTo>
                    <a:lnTo>
                      <a:pt x="830" y="2576"/>
                    </a:lnTo>
                    <a:lnTo>
                      <a:pt x="850" y="2573"/>
                    </a:lnTo>
                    <a:lnTo>
                      <a:pt x="851" y="2573"/>
                    </a:lnTo>
                    <a:lnTo>
                      <a:pt x="854" y="2574"/>
                    </a:lnTo>
                    <a:lnTo>
                      <a:pt x="877" y="2577"/>
                    </a:lnTo>
                    <a:lnTo>
                      <a:pt x="897" y="2584"/>
                    </a:lnTo>
                    <a:lnTo>
                      <a:pt x="917" y="2595"/>
                    </a:lnTo>
                    <a:lnTo>
                      <a:pt x="920" y="2598"/>
                    </a:lnTo>
                    <a:lnTo>
                      <a:pt x="923" y="2602"/>
                    </a:lnTo>
                    <a:lnTo>
                      <a:pt x="934" y="2610"/>
                    </a:lnTo>
                    <a:lnTo>
                      <a:pt x="943" y="2620"/>
                    </a:lnTo>
                    <a:lnTo>
                      <a:pt x="952" y="2635"/>
                    </a:lnTo>
                    <a:lnTo>
                      <a:pt x="957" y="2649"/>
                    </a:lnTo>
                    <a:lnTo>
                      <a:pt x="960" y="2654"/>
                    </a:lnTo>
                    <a:lnTo>
                      <a:pt x="960" y="2657"/>
                    </a:lnTo>
                    <a:lnTo>
                      <a:pt x="962" y="2667"/>
                    </a:lnTo>
                    <a:lnTo>
                      <a:pt x="1026" y="2656"/>
                    </a:lnTo>
                    <a:lnTo>
                      <a:pt x="1026" y="2632"/>
                    </a:lnTo>
                    <a:lnTo>
                      <a:pt x="1029" y="2610"/>
                    </a:lnTo>
                    <a:lnTo>
                      <a:pt x="1036" y="2589"/>
                    </a:lnTo>
                    <a:lnTo>
                      <a:pt x="1045" y="2570"/>
                    </a:lnTo>
                    <a:lnTo>
                      <a:pt x="1063" y="2546"/>
                    </a:lnTo>
                    <a:lnTo>
                      <a:pt x="1084" y="2526"/>
                    </a:lnTo>
                    <a:lnTo>
                      <a:pt x="1110" y="2510"/>
                    </a:lnTo>
                    <a:lnTo>
                      <a:pt x="1118" y="2508"/>
                    </a:lnTo>
                    <a:lnTo>
                      <a:pt x="1121" y="2508"/>
                    </a:lnTo>
                    <a:lnTo>
                      <a:pt x="1129" y="2504"/>
                    </a:lnTo>
                    <a:lnTo>
                      <a:pt x="1121" y="2377"/>
                    </a:lnTo>
                    <a:lnTo>
                      <a:pt x="1119" y="2377"/>
                    </a:lnTo>
                    <a:lnTo>
                      <a:pt x="1102" y="2373"/>
                    </a:lnTo>
                    <a:lnTo>
                      <a:pt x="1087" y="2365"/>
                    </a:lnTo>
                    <a:lnTo>
                      <a:pt x="1074" y="2352"/>
                    </a:lnTo>
                    <a:lnTo>
                      <a:pt x="1074" y="2350"/>
                    </a:lnTo>
                    <a:lnTo>
                      <a:pt x="1068" y="2343"/>
                    </a:lnTo>
                    <a:lnTo>
                      <a:pt x="1066" y="2335"/>
                    </a:lnTo>
                    <a:lnTo>
                      <a:pt x="1063" y="2328"/>
                    </a:lnTo>
                    <a:lnTo>
                      <a:pt x="1062" y="2314"/>
                    </a:lnTo>
                    <a:lnTo>
                      <a:pt x="1063" y="2301"/>
                    </a:lnTo>
                    <a:lnTo>
                      <a:pt x="1068" y="2285"/>
                    </a:lnTo>
                    <a:lnTo>
                      <a:pt x="1079" y="2271"/>
                    </a:lnTo>
                    <a:lnTo>
                      <a:pt x="1093" y="2259"/>
                    </a:lnTo>
                    <a:lnTo>
                      <a:pt x="1095" y="2259"/>
                    </a:lnTo>
                    <a:lnTo>
                      <a:pt x="1104" y="2255"/>
                    </a:lnTo>
                    <a:lnTo>
                      <a:pt x="1114" y="2252"/>
                    </a:lnTo>
                    <a:lnTo>
                      <a:pt x="1125" y="2251"/>
                    </a:lnTo>
                    <a:lnTo>
                      <a:pt x="1133" y="2251"/>
                    </a:lnTo>
                    <a:lnTo>
                      <a:pt x="1138" y="2252"/>
                    </a:lnTo>
                    <a:lnTo>
                      <a:pt x="1143" y="2255"/>
                    </a:lnTo>
                    <a:lnTo>
                      <a:pt x="1146" y="2255"/>
                    </a:lnTo>
                    <a:lnTo>
                      <a:pt x="1156" y="2260"/>
                    </a:lnTo>
                    <a:lnTo>
                      <a:pt x="1167" y="2268"/>
                    </a:lnTo>
                    <a:lnTo>
                      <a:pt x="1262" y="2204"/>
                    </a:lnTo>
                    <a:lnTo>
                      <a:pt x="1257" y="2189"/>
                    </a:lnTo>
                    <a:lnTo>
                      <a:pt x="1257" y="2175"/>
                    </a:lnTo>
                    <a:lnTo>
                      <a:pt x="1260" y="2153"/>
                    </a:lnTo>
                    <a:lnTo>
                      <a:pt x="1269" y="2130"/>
                    </a:lnTo>
                    <a:lnTo>
                      <a:pt x="1283" y="2112"/>
                    </a:lnTo>
                    <a:lnTo>
                      <a:pt x="1284" y="2111"/>
                    </a:lnTo>
                    <a:lnTo>
                      <a:pt x="1287" y="2109"/>
                    </a:lnTo>
                    <a:lnTo>
                      <a:pt x="1298" y="2102"/>
                    </a:lnTo>
                    <a:lnTo>
                      <a:pt x="1312" y="2096"/>
                    </a:lnTo>
                    <a:lnTo>
                      <a:pt x="1325" y="2092"/>
                    </a:lnTo>
                    <a:lnTo>
                      <a:pt x="1330" y="2091"/>
                    </a:lnTo>
                    <a:lnTo>
                      <a:pt x="1345" y="2091"/>
                    </a:lnTo>
                    <a:lnTo>
                      <a:pt x="1347" y="2092"/>
                    </a:lnTo>
                    <a:lnTo>
                      <a:pt x="1350" y="2092"/>
                    </a:lnTo>
                    <a:lnTo>
                      <a:pt x="1364" y="2096"/>
                    </a:lnTo>
                    <a:lnTo>
                      <a:pt x="1380" y="2103"/>
                    </a:lnTo>
                    <a:lnTo>
                      <a:pt x="1393" y="2112"/>
                    </a:lnTo>
                    <a:lnTo>
                      <a:pt x="1405" y="2125"/>
                    </a:lnTo>
                    <a:lnTo>
                      <a:pt x="1413" y="2138"/>
                    </a:lnTo>
                    <a:lnTo>
                      <a:pt x="1418" y="2154"/>
                    </a:lnTo>
                    <a:lnTo>
                      <a:pt x="1419" y="2157"/>
                    </a:lnTo>
                    <a:lnTo>
                      <a:pt x="1419" y="2161"/>
                    </a:lnTo>
                    <a:lnTo>
                      <a:pt x="1422" y="2174"/>
                    </a:lnTo>
                    <a:lnTo>
                      <a:pt x="1421" y="2188"/>
                    </a:lnTo>
                    <a:lnTo>
                      <a:pt x="1415" y="2202"/>
                    </a:lnTo>
                    <a:lnTo>
                      <a:pt x="1414" y="2206"/>
                    </a:lnTo>
                    <a:lnTo>
                      <a:pt x="1414" y="2210"/>
                    </a:lnTo>
                    <a:lnTo>
                      <a:pt x="1409" y="2219"/>
                    </a:lnTo>
                    <a:lnTo>
                      <a:pt x="1401" y="2230"/>
                    </a:lnTo>
                    <a:lnTo>
                      <a:pt x="1392" y="2239"/>
                    </a:lnTo>
                    <a:lnTo>
                      <a:pt x="1372" y="2252"/>
                    </a:lnTo>
                    <a:lnTo>
                      <a:pt x="1362" y="2255"/>
                    </a:lnTo>
                    <a:lnTo>
                      <a:pt x="1359" y="2256"/>
                    </a:lnTo>
                    <a:lnTo>
                      <a:pt x="1358" y="2256"/>
                    </a:lnTo>
                    <a:lnTo>
                      <a:pt x="1355" y="2257"/>
                    </a:lnTo>
                    <a:lnTo>
                      <a:pt x="1351" y="2257"/>
                    </a:lnTo>
                    <a:lnTo>
                      <a:pt x="1345" y="2259"/>
                    </a:lnTo>
                    <a:lnTo>
                      <a:pt x="1339" y="2259"/>
                    </a:lnTo>
                    <a:lnTo>
                      <a:pt x="1320" y="2256"/>
                    </a:lnTo>
                    <a:lnTo>
                      <a:pt x="1301" y="2250"/>
                    </a:lnTo>
                    <a:lnTo>
                      <a:pt x="1286" y="2238"/>
                    </a:lnTo>
                    <a:lnTo>
                      <a:pt x="1284" y="2238"/>
                    </a:lnTo>
                    <a:lnTo>
                      <a:pt x="1284" y="2237"/>
                    </a:lnTo>
                    <a:lnTo>
                      <a:pt x="1280" y="2234"/>
                    </a:lnTo>
                    <a:lnTo>
                      <a:pt x="1277" y="2229"/>
                    </a:lnTo>
                    <a:lnTo>
                      <a:pt x="1182" y="2294"/>
                    </a:lnTo>
                    <a:lnTo>
                      <a:pt x="1185" y="2305"/>
                    </a:lnTo>
                    <a:lnTo>
                      <a:pt x="1185" y="2314"/>
                    </a:lnTo>
                    <a:lnTo>
                      <a:pt x="1184" y="2316"/>
                    </a:lnTo>
                    <a:lnTo>
                      <a:pt x="1184" y="2326"/>
                    </a:lnTo>
                    <a:lnTo>
                      <a:pt x="1181" y="2337"/>
                    </a:lnTo>
                    <a:lnTo>
                      <a:pt x="1176" y="2347"/>
                    </a:lnTo>
                    <a:lnTo>
                      <a:pt x="1174" y="2348"/>
                    </a:lnTo>
                    <a:lnTo>
                      <a:pt x="1173" y="2350"/>
                    </a:lnTo>
                    <a:lnTo>
                      <a:pt x="1173" y="2352"/>
                    </a:lnTo>
                    <a:lnTo>
                      <a:pt x="1167" y="2358"/>
                    </a:lnTo>
                    <a:lnTo>
                      <a:pt x="1159" y="2365"/>
                    </a:lnTo>
                    <a:lnTo>
                      <a:pt x="1151" y="2370"/>
                    </a:lnTo>
                    <a:lnTo>
                      <a:pt x="1159" y="2496"/>
                    </a:lnTo>
                    <a:lnTo>
                      <a:pt x="1185" y="2496"/>
                    </a:lnTo>
                    <a:lnTo>
                      <a:pt x="1197" y="2498"/>
                    </a:lnTo>
                    <a:lnTo>
                      <a:pt x="1206" y="2498"/>
                    </a:lnTo>
                    <a:lnTo>
                      <a:pt x="1210" y="2500"/>
                    </a:lnTo>
                    <a:lnTo>
                      <a:pt x="1223" y="2504"/>
                    </a:lnTo>
                    <a:lnTo>
                      <a:pt x="1239" y="2510"/>
                    </a:lnTo>
                    <a:lnTo>
                      <a:pt x="1256" y="2519"/>
                    </a:lnTo>
                    <a:lnTo>
                      <a:pt x="1270" y="2529"/>
                    </a:lnTo>
                    <a:lnTo>
                      <a:pt x="1280" y="2539"/>
                    </a:lnTo>
                    <a:lnTo>
                      <a:pt x="1280" y="2540"/>
                    </a:lnTo>
                    <a:lnTo>
                      <a:pt x="1292" y="2551"/>
                    </a:lnTo>
                    <a:lnTo>
                      <a:pt x="1300" y="2564"/>
                    </a:lnTo>
                    <a:lnTo>
                      <a:pt x="1305" y="2577"/>
                    </a:lnTo>
                    <a:lnTo>
                      <a:pt x="1309" y="2581"/>
                    </a:lnTo>
                    <a:lnTo>
                      <a:pt x="1315" y="2594"/>
                    </a:lnTo>
                    <a:lnTo>
                      <a:pt x="1322" y="2625"/>
                    </a:lnTo>
                    <a:lnTo>
                      <a:pt x="1322" y="2656"/>
                    </a:lnTo>
                    <a:lnTo>
                      <a:pt x="1317" y="2684"/>
                    </a:lnTo>
                    <a:lnTo>
                      <a:pt x="1423" y="2728"/>
                    </a:lnTo>
                    <a:lnTo>
                      <a:pt x="1423" y="2760"/>
                    </a:lnTo>
                    <a:lnTo>
                      <a:pt x="1307" y="2713"/>
                    </a:lnTo>
                    <a:lnTo>
                      <a:pt x="1305" y="2716"/>
                    </a:lnTo>
                    <a:lnTo>
                      <a:pt x="1304" y="2717"/>
                    </a:lnTo>
                    <a:lnTo>
                      <a:pt x="1304" y="2718"/>
                    </a:lnTo>
                    <a:lnTo>
                      <a:pt x="1303" y="2720"/>
                    </a:lnTo>
                    <a:lnTo>
                      <a:pt x="1290" y="2737"/>
                    </a:lnTo>
                    <a:lnTo>
                      <a:pt x="1275" y="2752"/>
                    </a:lnTo>
                    <a:lnTo>
                      <a:pt x="1262" y="2764"/>
                    </a:lnTo>
                    <a:lnTo>
                      <a:pt x="1258" y="2767"/>
                    </a:lnTo>
                    <a:lnTo>
                      <a:pt x="1256" y="2768"/>
                    </a:lnTo>
                    <a:lnTo>
                      <a:pt x="1267" y="2794"/>
                    </a:lnTo>
                    <a:lnTo>
                      <a:pt x="1270" y="2794"/>
                    </a:lnTo>
                    <a:lnTo>
                      <a:pt x="1274" y="2793"/>
                    </a:lnTo>
                    <a:lnTo>
                      <a:pt x="1284" y="2793"/>
                    </a:lnTo>
                    <a:lnTo>
                      <a:pt x="1305" y="2798"/>
                    </a:lnTo>
                    <a:lnTo>
                      <a:pt x="1236" y="2798"/>
                    </a:lnTo>
                    <a:lnTo>
                      <a:pt x="1229" y="2783"/>
                    </a:lnTo>
                    <a:lnTo>
                      <a:pt x="1216" y="2787"/>
                    </a:lnTo>
                    <a:lnTo>
                      <a:pt x="1205" y="2789"/>
                    </a:lnTo>
                    <a:lnTo>
                      <a:pt x="1188" y="2792"/>
                    </a:lnTo>
                    <a:lnTo>
                      <a:pt x="1164" y="2792"/>
                    </a:lnTo>
                    <a:lnTo>
                      <a:pt x="1136" y="2788"/>
                    </a:lnTo>
                    <a:lnTo>
                      <a:pt x="1110" y="2779"/>
                    </a:lnTo>
                    <a:lnTo>
                      <a:pt x="1085" y="2764"/>
                    </a:lnTo>
                    <a:lnTo>
                      <a:pt x="1083" y="2762"/>
                    </a:lnTo>
                    <a:lnTo>
                      <a:pt x="1081" y="2762"/>
                    </a:lnTo>
                    <a:lnTo>
                      <a:pt x="1067" y="2749"/>
                    </a:lnTo>
                    <a:lnTo>
                      <a:pt x="1054" y="2733"/>
                    </a:lnTo>
                    <a:lnTo>
                      <a:pt x="1044" y="2714"/>
                    </a:lnTo>
                    <a:lnTo>
                      <a:pt x="1036" y="2697"/>
                    </a:lnTo>
                    <a:lnTo>
                      <a:pt x="1033" y="2692"/>
                    </a:lnTo>
                    <a:lnTo>
                      <a:pt x="1032" y="2686"/>
                    </a:lnTo>
                    <a:lnTo>
                      <a:pt x="964" y="2697"/>
                    </a:lnTo>
                    <a:lnTo>
                      <a:pt x="962" y="2709"/>
                    </a:lnTo>
                    <a:lnTo>
                      <a:pt x="960" y="2718"/>
                    </a:lnTo>
                    <a:lnTo>
                      <a:pt x="960" y="2720"/>
                    </a:lnTo>
                    <a:lnTo>
                      <a:pt x="953" y="2737"/>
                    </a:lnTo>
                    <a:lnTo>
                      <a:pt x="944" y="2750"/>
                    </a:lnTo>
                    <a:lnTo>
                      <a:pt x="943" y="2752"/>
                    </a:lnTo>
                    <a:lnTo>
                      <a:pt x="940" y="2756"/>
                    </a:lnTo>
                    <a:lnTo>
                      <a:pt x="936" y="2762"/>
                    </a:lnTo>
                    <a:lnTo>
                      <a:pt x="920" y="2776"/>
                    </a:lnTo>
                    <a:lnTo>
                      <a:pt x="902" y="2788"/>
                    </a:lnTo>
                    <a:lnTo>
                      <a:pt x="882" y="2794"/>
                    </a:lnTo>
                    <a:lnTo>
                      <a:pt x="862" y="2798"/>
                    </a:lnTo>
                    <a:lnTo>
                      <a:pt x="842" y="2798"/>
                    </a:lnTo>
                    <a:lnTo>
                      <a:pt x="821" y="2794"/>
                    </a:lnTo>
                    <a:lnTo>
                      <a:pt x="804" y="2788"/>
                    </a:lnTo>
                    <a:lnTo>
                      <a:pt x="791" y="2780"/>
                    </a:lnTo>
                    <a:lnTo>
                      <a:pt x="778" y="2771"/>
                    </a:lnTo>
                    <a:lnTo>
                      <a:pt x="767" y="2760"/>
                    </a:lnTo>
                    <a:lnTo>
                      <a:pt x="757" y="2746"/>
                    </a:lnTo>
                    <a:lnTo>
                      <a:pt x="750" y="2734"/>
                    </a:lnTo>
                    <a:lnTo>
                      <a:pt x="744" y="2713"/>
                    </a:lnTo>
                    <a:lnTo>
                      <a:pt x="740" y="2694"/>
                    </a:lnTo>
                    <a:lnTo>
                      <a:pt x="740" y="2673"/>
                    </a:lnTo>
                    <a:lnTo>
                      <a:pt x="651" y="2635"/>
                    </a:lnTo>
                    <a:lnTo>
                      <a:pt x="651" y="2636"/>
                    </a:lnTo>
                    <a:lnTo>
                      <a:pt x="649" y="2636"/>
                    </a:lnTo>
                    <a:lnTo>
                      <a:pt x="645" y="2641"/>
                    </a:lnTo>
                    <a:lnTo>
                      <a:pt x="635" y="2646"/>
                    </a:lnTo>
                    <a:lnTo>
                      <a:pt x="634" y="2649"/>
                    </a:lnTo>
                    <a:lnTo>
                      <a:pt x="628" y="2652"/>
                    </a:lnTo>
                    <a:lnTo>
                      <a:pt x="605" y="2656"/>
                    </a:lnTo>
                    <a:lnTo>
                      <a:pt x="590" y="2654"/>
                    </a:lnTo>
                    <a:lnTo>
                      <a:pt x="577" y="2650"/>
                    </a:lnTo>
                    <a:lnTo>
                      <a:pt x="577" y="2649"/>
                    </a:lnTo>
                    <a:lnTo>
                      <a:pt x="573" y="2648"/>
                    </a:lnTo>
                    <a:lnTo>
                      <a:pt x="571" y="2646"/>
                    </a:lnTo>
                    <a:lnTo>
                      <a:pt x="499" y="2713"/>
                    </a:lnTo>
                    <a:lnTo>
                      <a:pt x="508" y="2737"/>
                    </a:lnTo>
                    <a:lnTo>
                      <a:pt x="512" y="2759"/>
                    </a:lnTo>
                    <a:lnTo>
                      <a:pt x="512" y="2787"/>
                    </a:lnTo>
                    <a:lnTo>
                      <a:pt x="509" y="2792"/>
                    </a:lnTo>
                    <a:lnTo>
                      <a:pt x="509" y="2798"/>
                    </a:lnTo>
                    <a:lnTo>
                      <a:pt x="280" y="2798"/>
                    </a:lnTo>
                    <a:lnTo>
                      <a:pt x="278" y="2783"/>
                    </a:lnTo>
                    <a:lnTo>
                      <a:pt x="278" y="2766"/>
                    </a:lnTo>
                    <a:lnTo>
                      <a:pt x="279" y="2750"/>
                    </a:lnTo>
                    <a:lnTo>
                      <a:pt x="284" y="2733"/>
                    </a:lnTo>
                    <a:lnTo>
                      <a:pt x="291" y="2717"/>
                    </a:lnTo>
                    <a:lnTo>
                      <a:pt x="299" y="2704"/>
                    </a:lnTo>
                    <a:lnTo>
                      <a:pt x="313" y="2686"/>
                    </a:lnTo>
                    <a:lnTo>
                      <a:pt x="331" y="2671"/>
                    </a:lnTo>
                    <a:lnTo>
                      <a:pt x="351" y="2661"/>
                    </a:lnTo>
                    <a:lnTo>
                      <a:pt x="352" y="2659"/>
                    </a:lnTo>
                    <a:lnTo>
                      <a:pt x="355" y="2659"/>
                    </a:lnTo>
                    <a:lnTo>
                      <a:pt x="356" y="2658"/>
                    </a:lnTo>
                    <a:lnTo>
                      <a:pt x="376" y="2654"/>
                    </a:lnTo>
                    <a:lnTo>
                      <a:pt x="395" y="2653"/>
                    </a:lnTo>
                    <a:lnTo>
                      <a:pt x="416" y="2654"/>
                    </a:lnTo>
                    <a:lnTo>
                      <a:pt x="433" y="2658"/>
                    </a:lnTo>
                    <a:lnTo>
                      <a:pt x="448" y="2665"/>
                    </a:lnTo>
                    <a:lnTo>
                      <a:pt x="448" y="2666"/>
                    </a:lnTo>
                    <a:lnTo>
                      <a:pt x="450" y="2666"/>
                    </a:lnTo>
                    <a:lnTo>
                      <a:pt x="466" y="2675"/>
                    </a:lnTo>
                    <a:lnTo>
                      <a:pt x="481" y="2688"/>
                    </a:lnTo>
                    <a:lnTo>
                      <a:pt x="550" y="2624"/>
                    </a:lnTo>
                    <a:lnTo>
                      <a:pt x="547" y="2620"/>
                    </a:lnTo>
                    <a:lnTo>
                      <a:pt x="543" y="2604"/>
                    </a:lnTo>
                    <a:lnTo>
                      <a:pt x="542" y="2598"/>
                    </a:lnTo>
                    <a:lnTo>
                      <a:pt x="542" y="2593"/>
                    </a:lnTo>
                    <a:lnTo>
                      <a:pt x="545" y="2576"/>
                    </a:lnTo>
                    <a:lnTo>
                      <a:pt x="551" y="2559"/>
                    </a:lnTo>
                    <a:lnTo>
                      <a:pt x="553" y="2559"/>
                    </a:lnTo>
                    <a:lnTo>
                      <a:pt x="553" y="2557"/>
                    </a:lnTo>
                    <a:lnTo>
                      <a:pt x="554" y="2556"/>
                    </a:lnTo>
                    <a:lnTo>
                      <a:pt x="564" y="2544"/>
                    </a:lnTo>
                    <a:lnTo>
                      <a:pt x="577" y="2536"/>
                    </a:lnTo>
                    <a:lnTo>
                      <a:pt x="583" y="2534"/>
                    </a:lnTo>
                    <a:lnTo>
                      <a:pt x="589" y="2532"/>
                    </a:lnTo>
                    <a:lnTo>
                      <a:pt x="596" y="2532"/>
                    </a:lnTo>
                    <a:lnTo>
                      <a:pt x="596" y="2531"/>
                    </a:lnTo>
                    <a:lnTo>
                      <a:pt x="608" y="2531"/>
                    </a:lnTo>
                    <a:lnTo>
                      <a:pt x="651" y="2400"/>
                    </a:lnTo>
                    <a:lnTo>
                      <a:pt x="645" y="2398"/>
                    </a:lnTo>
                    <a:lnTo>
                      <a:pt x="639" y="2395"/>
                    </a:lnTo>
                    <a:lnTo>
                      <a:pt x="635" y="2391"/>
                    </a:lnTo>
                    <a:lnTo>
                      <a:pt x="631" y="2388"/>
                    </a:lnTo>
                    <a:lnTo>
                      <a:pt x="630" y="2387"/>
                    </a:lnTo>
                    <a:lnTo>
                      <a:pt x="625" y="2383"/>
                    </a:lnTo>
                    <a:lnTo>
                      <a:pt x="621" y="2379"/>
                    </a:lnTo>
                    <a:lnTo>
                      <a:pt x="618" y="2373"/>
                    </a:lnTo>
                    <a:lnTo>
                      <a:pt x="615" y="2367"/>
                    </a:lnTo>
                    <a:lnTo>
                      <a:pt x="613" y="2366"/>
                    </a:lnTo>
                    <a:lnTo>
                      <a:pt x="611" y="2364"/>
                    </a:lnTo>
                    <a:lnTo>
                      <a:pt x="609" y="2360"/>
                    </a:lnTo>
                    <a:lnTo>
                      <a:pt x="602" y="2336"/>
                    </a:lnTo>
                    <a:lnTo>
                      <a:pt x="604" y="2312"/>
                    </a:lnTo>
                    <a:lnTo>
                      <a:pt x="610" y="2290"/>
                    </a:lnTo>
                    <a:lnTo>
                      <a:pt x="611" y="2289"/>
                    </a:lnTo>
                    <a:lnTo>
                      <a:pt x="617" y="2278"/>
                    </a:lnTo>
                    <a:lnTo>
                      <a:pt x="625" y="2269"/>
                    </a:lnTo>
                    <a:lnTo>
                      <a:pt x="632" y="2263"/>
                    </a:lnTo>
                    <a:lnTo>
                      <a:pt x="647" y="2252"/>
                    </a:lnTo>
                    <a:lnTo>
                      <a:pt x="664" y="2246"/>
                    </a:lnTo>
                    <a:lnTo>
                      <a:pt x="668" y="2244"/>
                    </a:lnTo>
                    <a:lnTo>
                      <a:pt x="672" y="2244"/>
                    </a:lnTo>
                    <a:lnTo>
                      <a:pt x="674" y="2146"/>
                    </a:lnTo>
                    <a:lnTo>
                      <a:pt x="659" y="2140"/>
                    </a:lnTo>
                    <a:lnTo>
                      <a:pt x="644" y="2132"/>
                    </a:lnTo>
                    <a:lnTo>
                      <a:pt x="636" y="2124"/>
                    </a:lnTo>
                    <a:lnTo>
                      <a:pt x="627" y="2116"/>
                    </a:lnTo>
                    <a:lnTo>
                      <a:pt x="622" y="2106"/>
                    </a:lnTo>
                    <a:lnTo>
                      <a:pt x="617" y="2096"/>
                    </a:lnTo>
                    <a:lnTo>
                      <a:pt x="613" y="2087"/>
                    </a:lnTo>
                    <a:lnTo>
                      <a:pt x="477" y="2099"/>
                    </a:lnTo>
                    <a:lnTo>
                      <a:pt x="475" y="2106"/>
                    </a:lnTo>
                    <a:lnTo>
                      <a:pt x="474" y="2111"/>
                    </a:lnTo>
                    <a:lnTo>
                      <a:pt x="473" y="2113"/>
                    </a:lnTo>
                    <a:lnTo>
                      <a:pt x="473" y="2115"/>
                    </a:lnTo>
                    <a:lnTo>
                      <a:pt x="469" y="2123"/>
                    </a:lnTo>
                    <a:lnTo>
                      <a:pt x="463" y="2132"/>
                    </a:lnTo>
                    <a:lnTo>
                      <a:pt x="454" y="2138"/>
                    </a:lnTo>
                    <a:lnTo>
                      <a:pt x="450" y="2142"/>
                    </a:lnTo>
                    <a:lnTo>
                      <a:pt x="441" y="2146"/>
                    </a:lnTo>
                    <a:lnTo>
                      <a:pt x="429" y="2150"/>
                    </a:lnTo>
                    <a:lnTo>
                      <a:pt x="419" y="2314"/>
                    </a:lnTo>
                    <a:lnTo>
                      <a:pt x="427" y="2318"/>
                    </a:lnTo>
                    <a:lnTo>
                      <a:pt x="433" y="2322"/>
                    </a:lnTo>
                    <a:lnTo>
                      <a:pt x="445" y="2333"/>
                    </a:lnTo>
                    <a:lnTo>
                      <a:pt x="453" y="2349"/>
                    </a:lnTo>
                    <a:lnTo>
                      <a:pt x="454" y="2350"/>
                    </a:lnTo>
                    <a:lnTo>
                      <a:pt x="454" y="2354"/>
                    </a:lnTo>
                    <a:lnTo>
                      <a:pt x="457" y="2364"/>
                    </a:lnTo>
                    <a:lnTo>
                      <a:pt x="457" y="2374"/>
                    </a:lnTo>
                    <a:lnTo>
                      <a:pt x="454" y="2384"/>
                    </a:lnTo>
                    <a:lnTo>
                      <a:pt x="454" y="2387"/>
                    </a:lnTo>
                    <a:lnTo>
                      <a:pt x="453" y="2388"/>
                    </a:lnTo>
                    <a:lnTo>
                      <a:pt x="449" y="2398"/>
                    </a:lnTo>
                    <a:lnTo>
                      <a:pt x="443" y="2408"/>
                    </a:lnTo>
                    <a:lnTo>
                      <a:pt x="436" y="2415"/>
                    </a:lnTo>
                    <a:lnTo>
                      <a:pt x="435" y="2415"/>
                    </a:lnTo>
                    <a:lnTo>
                      <a:pt x="431" y="2419"/>
                    </a:lnTo>
                    <a:lnTo>
                      <a:pt x="427" y="2421"/>
                    </a:lnTo>
                    <a:lnTo>
                      <a:pt x="424" y="2422"/>
                    </a:lnTo>
                    <a:lnTo>
                      <a:pt x="420" y="2424"/>
                    </a:lnTo>
                    <a:lnTo>
                      <a:pt x="419" y="2424"/>
                    </a:lnTo>
                    <a:lnTo>
                      <a:pt x="414" y="2426"/>
                    </a:lnTo>
                    <a:lnTo>
                      <a:pt x="409" y="2426"/>
                    </a:lnTo>
                    <a:lnTo>
                      <a:pt x="403" y="2428"/>
                    </a:lnTo>
                    <a:lnTo>
                      <a:pt x="399" y="2428"/>
                    </a:lnTo>
                    <a:lnTo>
                      <a:pt x="382" y="2425"/>
                    </a:lnTo>
                    <a:lnTo>
                      <a:pt x="365" y="2417"/>
                    </a:lnTo>
                    <a:lnTo>
                      <a:pt x="365" y="2416"/>
                    </a:lnTo>
                    <a:lnTo>
                      <a:pt x="361" y="2413"/>
                    </a:lnTo>
                    <a:lnTo>
                      <a:pt x="357" y="2409"/>
                    </a:lnTo>
                    <a:lnTo>
                      <a:pt x="350" y="2398"/>
                    </a:lnTo>
                    <a:lnTo>
                      <a:pt x="344" y="2387"/>
                    </a:lnTo>
                    <a:lnTo>
                      <a:pt x="342" y="2374"/>
                    </a:lnTo>
                    <a:lnTo>
                      <a:pt x="342" y="2366"/>
                    </a:lnTo>
                    <a:lnTo>
                      <a:pt x="343" y="2358"/>
                    </a:lnTo>
                    <a:lnTo>
                      <a:pt x="347" y="2343"/>
                    </a:lnTo>
                    <a:lnTo>
                      <a:pt x="356" y="2329"/>
                    </a:lnTo>
                    <a:lnTo>
                      <a:pt x="359" y="2327"/>
                    </a:lnTo>
                    <a:lnTo>
                      <a:pt x="371" y="2318"/>
                    </a:lnTo>
                    <a:lnTo>
                      <a:pt x="384" y="2312"/>
                    </a:lnTo>
                    <a:lnTo>
                      <a:pt x="386" y="2312"/>
                    </a:lnTo>
                    <a:lnTo>
                      <a:pt x="388" y="2311"/>
                    </a:lnTo>
                    <a:lnTo>
                      <a:pt x="389" y="2311"/>
                    </a:lnTo>
                    <a:lnTo>
                      <a:pt x="401" y="2149"/>
                    </a:lnTo>
                    <a:lnTo>
                      <a:pt x="398" y="2147"/>
                    </a:lnTo>
                    <a:lnTo>
                      <a:pt x="397" y="2147"/>
                    </a:lnTo>
                    <a:lnTo>
                      <a:pt x="382" y="2138"/>
                    </a:lnTo>
                    <a:lnTo>
                      <a:pt x="371" y="2127"/>
                    </a:lnTo>
                    <a:lnTo>
                      <a:pt x="364" y="2111"/>
                    </a:lnTo>
                    <a:lnTo>
                      <a:pt x="361" y="2098"/>
                    </a:lnTo>
                    <a:lnTo>
                      <a:pt x="363" y="2086"/>
                    </a:lnTo>
                    <a:lnTo>
                      <a:pt x="364" y="2078"/>
                    </a:lnTo>
                    <a:lnTo>
                      <a:pt x="367" y="2070"/>
                    </a:lnTo>
                    <a:lnTo>
                      <a:pt x="371" y="2064"/>
                    </a:lnTo>
                    <a:lnTo>
                      <a:pt x="373" y="2058"/>
                    </a:lnTo>
                    <a:lnTo>
                      <a:pt x="381" y="2051"/>
                    </a:lnTo>
                    <a:lnTo>
                      <a:pt x="388" y="2045"/>
                    </a:lnTo>
                    <a:lnTo>
                      <a:pt x="394" y="2041"/>
                    </a:lnTo>
                    <a:lnTo>
                      <a:pt x="363" y="1955"/>
                    </a:lnTo>
                    <a:lnTo>
                      <a:pt x="360" y="1956"/>
                    </a:lnTo>
                    <a:lnTo>
                      <a:pt x="346" y="1956"/>
                    </a:lnTo>
                    <a:lnTo>
                      <a:pt x="334" y="1955"/>
                    </a:lnTo>
                    <a:lnTo>
                      <a:pt x="322" y="1950"/>
                    </a:lnTo>
                    <a:lnTo>
                      <a:pt x="317" y="1947"/>
                    </a:lnTo>
                    <a:lnTo>
                      <a:pt x="312" y="1943"/>
                    </a:lnTo>
                    <a:lnTo>
                      <a:pt x="304" y="1937"/>
                    </a:lnTo>
                    <a:lnTo>
                      <a:pt x="299" y="1930"/>
                    </a:lnTo>
                    <a:lnTo>
                      <a:pt x="296" y="1924"/>
                    </a:lnTo>
                    <a:lnTo>
                      <a:pt x="293" y="1920"/>
                    </a:lnTo>
                    <a:lnTo>
                      <a:pt x="292" y="1917"/>
                    </a:lnTo>
                    <a:lnTo>
                      <a:pt x="217" y="1925"/>
                    </a:lnTo>
                    <a:lnTo>
                      <a:pt x="217" y="1939"/>
                    </a:lnTo>
                    <a:lnTo>
                      <a:pt x="213" y="1955"/>
                    </a:lnTo>
                    <a:lnTo>
                      <a:pt x="208" y="1968"/>
                    </a:lnTo>
                    <a:lnTo>
                      <a:pt x="207" y="1971"/>
                    </a:lnTo>
                    <a:lnTo>
                      <a:pt x="207" y="1972"/>
                    </a:lnTo>
                    <a:lnTo>
                      <a:pt x="204" y="1977"/>
                    </a:lnTo>
                    <a:lnTo>
                      <a:pt x="198" y="1988"/>
                    </a:lnTo>
                    <a:lnTo>
                      <a:pt x="187" y="2001"/>
                    </a:lnTo>
                    <a:lnTo>
                      <a:pt x="175" y="2013"/>
                    </a:lnTo>
                    <a:lnTo>
                      <a:pt x="164" y="2019"/>
                    </a:lnTo>
                    <a:lnTo>
                      <a:pt x="148" y="2028"/>
                    </a:lnTo>
                    <a:lnTo>
                      <a:pt x="134" y="2031"/>
                    </a:lnTo>
                    <a:lnTo>
                      <a:pt x="132" y="2031"/>
                    </a:lnTo>
                    <a:lnTo>
                      <a:pt x="132" y="2062"/>
                    </a:lnTo>
                    <a:lnTo>
                      <a:pt x="135" y="2064"/>
                    </a:lnTo>
                    <a:lnTo>
                      <a:pt x="136" y="2064"/>
                    </a:lnTo>
                    <a:lnTo>
                      <a:pt x="139" y="2065"/>
                    </a:lnTo>
                    <a:lnTo>
                      <a:pt x="153" y="2072"/>
                    </a:lnTo>
                    <a:lnTo>
                      <a:pt x="166" y="2083"/>
                    </a:lnTo>
                    <a:lnTo>
                      <a:pt x="166" y="2085"/>
                    </a:lnTo>
                    <a:lnTo>
                      <a:pt x="168" y="2086"/>
                    </a:lnTo>
                    <a:lnTo>
                      <a:pt x="174" y="2100"/>
                    </a:lnTo>
                    <a:lnTo>
                      <a:pt x="178" y="2115"/>
                    </a:lnTo>
                    <a:lnTo>
                      <a:pt x="178" y="2127"/>
                    </a:lnTo>
                    <a:lnTo>
                      <a:pt x="177" y="2130"/>
                    </a:lnTo>
                    <a:lnTo>
                      <a:pt x="177" y="2133"/>
                    </a:lnTo>
                    <a:lnTo>
                      <a:pt x="172" y="2149"/>
                    </a:lnTo>
                    <a:lnTo>
                      <a:pt x="161" y="2162"/>
                    </a:lnTo>
                    <a:lnTo>
                      <a:pt x="145" y="2172"/>
                    </a:lnTo>
                    <a:lnTo>
                      <a:pt x="130" y="2179"/>
                    </a:lnTo>
                    <a:lnTo>
                      <a:pt x="117" y="2179"/>
                    </a:lnTo>
                    <a:lnTo>
                      <a:pt x="105" y="2178"/>
                    </a:lnTo>
                    <a:lnTo>
                      <a:pt x="94" y="2174"/>
                    </a:lnTo>
                    <a:lnTo>
                      <a:pt x="93" y="2174"/>
                    </a:lnTo>
                    <a:lnTo>
                      <a:pt x="90" y="2172"/>
                    </a:lnTo>
                    <a:lnTo>
                      <a:pt x="89" y="2172"/>
                    </a:lnTo>
                    <a:lnTo>
                      <a:pt x="83" y="2168"/>
                    </a:lnTo>
                    <a:lnTo>
                      <a:pt x="69" y="2155"/>
                    </a:lnTo>
                    <a:lnTo>
                      <a:pt x="65" y="2149"/>
                    </a:lnTo>
                    <a:lnTo>
                      <a:pt x="63" y="2145"/>
                    </a:lnTo>
                    <a:lnTo>
                      <a:pt x="62" y="2141"/>
                    </a:lnTo>
                    <a:lnTo>
                      <a:pt x="60" y="2136"/>
                    </a:lnTo>
                    <a:lnTo>
                      <a:pt x="60" y="2132"/>
                    </a:lnTo>
                    <a:lnTo>
                      <a:pt x="59" y="2130"/>
                    </a:lnTo>
                    <a:lnTo>
                      <a:pt x="59" y="2125"/>
                    </a:lnTo>
                    <a:lnTo>
                      <a:pt x="60" y="2108"/>
                    </a:lnTo>
                    <a:lnTo>
                      <a:pt x="65" y="2092"/>
                    </a:lnTo>
                    <a:lnTo>
                      <a:pt x="75" y="2079"/>
                    </a:lnTo>
                    <a:lnTo>
                      <a:pt x="76" y="2079"/>
                    </a:lnTo>
                    <a:lnTo>
                      <a:pt x="76" y="2078"/>
                    </a:lnTo>
                    <a:lnTo>
                      <a:pt x="83" y="2073"/>
                    </a:lnTo>
                    <a:lnTo>
                      <a:pt x="90" y="2069"/>
                    </a:lnTo>
                    <a:lnTo>
                      <a:pt x="97" y="2065"/>
                    </a:lnTo>
                    <a:lnTo>
                      <a:pt x="100" y="2065"/>
                    </a:lnTo>
                    <a:lnTo>
                      <a:pt x="101" y="2064"/>
                    </a:lnTo>
                    <a:lnTo>
                      <a:pt x="102" y="2064"/>
                    </a:lnTo>
                    <a:lnTo>
                      <a:pt x="102" y="2034"/>
                    </a:lnTo>
                    <a:lnTo>
                      <a:pt x="79" y="2028"/>
                    </a:lnTo>
                    <a:lnTo>
                      <a:pt x="56" y="2019"/>
                    </a:lnTo>
                    <a:lnTo>
                      <a:pt x="37" y="2003"/>
                    </a:lnTo>
                    <a:lnTo>
                      <a:pt x="35" y="2002"/>
                    </a:lnTo>
                    <a:lnTo>
                      <a:pt x="25" y="1990"/>
                    </a:lnTo>
                    <a:lnTo>
                      <a:pt x="17" y="1977"/>
                    </a:lnTo>
                    <a:lnTo>
                      <a:pt x="12" y="1965"/>
                    </a:lnTo>
                    <a:lnTo>
                      <a:pt x="7" y="1951"/>
                    </a:lnTo>
                    <a:lnTo>
                      <a:pt x="5" y="1935"/>
                    </a:lnTo>
                    <a:lnTo>
                      <a:pt x="5" y="1920"/>
                    </a:lnTo>
                    <a:lnTo>
                      <a:pt x="7" y="1904"/>
                    </a:lnTo>
                    <a:lnTo>
                      <a:pt x="10" y="1891"/>
                    </a:lnTo>
                    <a:lnTo>
                      <a:pt x="18" y="1872"/>
                    </a:lnTo>
                    <a:lnTo>
                      <a:pt x="30" y="1855"/>
                    </a:lnTo>
                    <a:lnTo>
                      <a:pt x="48" y="1837"/>
                    </a:lnTo>
                    <a:lnTo>
                      <a:pt x="63" y="1828"/>
                    </a:lnTo>
                    <a:lnTo>
                      <a:pt x="80" y="1823"/>
                    </a:lnTo>
                    <a:lnTo>
                      <a:pt x="77" y="1768"/>
                    </a:lnTo>
                    <a:lnTo>
                      <a:pt x="71" y="1768"/>
                    </a:lnTo>
                    <a:lnTo>
                      <a:pt x="65" y="1766"/>
                    </a:lnTo>
                    <a:lnTo>
                      <a:pt x="62" y="1765"/>
                    </a:lnTo>
                    <a:lnTo>
                      <a:pt x="62" y="1764"/>
                    </a:lnTo>
                    <a:lnTo>
                      <a:pt x="48" y="1760"/>
                    </a:lnTo>
                    <a:lnTo>
                      <a:pt x="38" y="1753"/>
                    </a:lnTo>
                    <a:lnTo>
                      <a:pt x="35" y="1752"/>
                    </a:lnTo>
                    <a:lnTo>
                      <a:pt x="34" y="1751"/>
                    </a:lnTo>
                    <a:lnTo>
                      <a:pt x="31" y="1749"/>
                    </a:lnTo>
                    <a:lnTo>
                      <a:pt x="29" y="1747"/>
                    </a:lnTo>
                    <a:lnTo>
                      <a:pt x="13" y="1728"/>
                    </a:lnTo>
                    <a:lnTo>
                      <a:pt x="4" y="1707"/>
                    </a:lnTo>
                    <a:lnTo>
                      <a:pt x="0" y="1684"/>
                    </a:lnTo>
                    <a:lnTo>
                      <a:pt x="0" y="1681"/>
                    </a:lnTo>
                    <a:lnTo>
                      <a:pt x="3" y="1663"/>
                    </a:lnTo>
                    <a:lnTo>
                      <a:pt x="8" y="1646"/>
                    </a:lnTo>
                    <a:lnTo>
                      <a:pt x="17" y="1630"/>
                    </a:lnTo>
                    <a:lnTo>
                      <a:pt x="30" y="1617"/>
                    </a:lnTo>
                    <a:lnTo>
                      <a:pt x="43" y="1607"/>
                    </a:lnTo>
                    <a:lnTo>
                      <a:pt x="50" y="1604"/>
                    </a:lnTo>
                    <a:lnTo>
                      <a:pt x="68" y="1597"/>
                    </a:lnTo>
                    <a:lnTo>
                      <a:pt x="88" y="1595"/>
                    </a:lnTo>
                    <a:lnTo>
                      <a:pt x="100" y="1595"/>
                    </a:lnTo>
                    <a:lnTo>
                      <a:pt x="114" y="1599"/>
                    </a:lnTo>
                    <a:lnTo>
                      <a:pt x="130" y="1605"/>
                    </a:lnTo>
                    <a:lnTo>
                      <a:pt x="141" y="1613"/>
                    </a:lnTo>
                    <a:lnTo>
                      <a:pt x="147" y="1617"/>
                    </a:lnTo>
                    <a:lnTo>
                      <a:pt x="151" y="1622"/>
                    </a:lnTo>
                    <a:lnTo>
                      <a:pt x="155" y="1626"/>
                    </a:lnTo>
                    <a:lnTo>
                      <a:pt x="202" y="1604"/>
                    </a:lnTo>
                    <a:lnTo>
                      <a:pt x="199" y="1587"/>
                    </a:lnTo>
                    <a:lnTo>
                      <a:pt x="200" y="1570"/>
                    </a:lnTo>
                    <a:lnTo>
                      <a:pt x="203" y="1558"/>
                    </a:lnTo>
                    <a:lnTo>
                      <a:pt x="208" y="1546"/>
                    </a:lnTo>
                    <a:lnTo>
                      <a:pt x="215" y="1536"/>
                    </a:lnTo>
                    <a:lnTo>
                      <a:pt x="220" y="1529"/>
                    </a:lnTo>
                    <a:lnTo>
                      <a:pt x="230" y="1519"/>
                    </a:lnTo>
                    <a:lnTo>
                      <a:pt x="251" y="1504"/>
                    </a:lnTo>
                    <a:lnTo>
                      <a:pt x="274" y="1498"/>
                    </a:lnTo>
                    <a:lnTo>
                      <a:pt x="279" y="1498"/>
                    </a:lnTo>
                    <a:lnTo>
                      <a:pt x="282" y="1497"/>
                    </a:lnTo>
                    <a:close/>
                    <a:moveTo>
                      <a:pt x="2971" y="1357"/>
                    </a:moveTo>
                    <a:lnTo>
                      <a:pt x="3086" y="1357"/>
                    </a:lnTo>
                    <a:lnTo>
                      <a:pt x="3082" y="1364"/>
                    </a:lnTo>
                    <a:lnTo>
                      <a:pt x="3078" y="1371"/>
                    </a:lnTo>
                    <a:lnTo>
                      <a:pt x="3077" y="1372"/>
                    </a:lnTo>
                    <a:lnTo>
                      <a:pt x="3076" y="1375"/>
                    </a:lnTo>
                    <a:lnTo>
                      <a:pt x="3065" y="1385"/>
                    </a:lnTo>
                    <a:lnTo>
                      <a:pt x="3051" y="1393"/>
                    </a:lnTo>
                    <a:lnTo>
                      <a:pt x="3043" y="1396"/>
                    </a:lnTo>
                    <a:lnTo>
                      <a:pt x="3035" y="1397"/>
                    </a:lnTo>
                    <a:lnTo>
                      <a:pt x="3027" y="1397"/>
                    </a:lnTo>
                    <a:lnTo>
                      <a:pt x="3013" y="1396"/>
                    </a:lnTo>
                    <a:lnTo>
                      <a:pt x="3000" y="1391"/>
                    </a:lnTo>
                    <a:lnTo>
                      <a:pt x="2988" y="1383"/>
                    </a:lnTo>
                    <a:lnTo>
                      <a:pt x="2980" y="1375"/>
                    </a:lnTo>
                    <a:lnTo>
                      <a:pt x="2973" y="1364"/>
                    </a:lnTo>
                    <a:lnTo>
                      <a:pt x="2973" y="1360"/>
                    </a:lnTo>
                    <a:lnTo>
                      <a:pt x="2972" y="1359"/>
                    </a:lnTo>
                    <a:lnTo>
                      <a:pt x="2972" y="1358"/>
                    </a:lnTo>
                    <a:lnTo>
                      <a:pt x="2971" y="1357"/>
                    </a:lnTo>
                    <a:close/>
                    <a:moveTo>
                      <a:pt x="689" y="1357"/>
                    </a:moveTo>
                    <a:lnTo>
                      <a:pt x="793" y="1357"/>
                    </a:lnTo>
                    <a:lnTo>
                      <a:pt x="782" y="1370"/>
                    </a:lnTo>
                    <a:lnTo>
                      <a:pt x="767" y="1379"/>
                    </a:lnTo>
                    <a:lnTo>
                      <a:pt x="765" y="1379"/>
                    </a:lnTo>
                    <a:lnTo>
                      <a:pt x="763" y="1380"/>
                    </a:lnTo>
                    <a:lnTo>
                      <a:pt x="754" y="1383"/>
                    </a:lnTo>
                    <a:lnTo>
                      <a:pt x="742" y="1384"/>
                    </a:lnTo>
                    <a:lnTo>
                      <a:pt x="724" y="1486"/>
                    </a:lnTo>
                    <a:lnTo>
                      <a:pt x="725" y="1486"/>
                    </a:lnTo>
                    <a:lnTo>
                      <a:pt x="738" y="1493"/>
                    </a:lnTo>
                    <a:lnTo>
                      <a:pt x="750" y="1499"/>
                    </a:lnTo>
                    <a:lnTo>
                      <a:pt x="762" y="1508"/>
                    </a:lnTo>
                    <a:lnTo>
                      <a:pt x="772" y="1519"/>
                    </a:lnTo>
                    <a:lnTo>
                      <a:pt x="780" y="1532"/>
                    </a:lnTo>
                    <a:lnTo>
                      <a:pt x="786" y="1540"/>
                    </a:lnTo>
                    <a:lnTo>
                      <a:pt x="787" y="1544"/>
                    </a:lnTo>
                    <a:lnTo>
                      <a:pt x="790" y="1549"/>
                    </a:lnTo>
                    <a:lnTo>
                      <a:pt x="901" y="1518"/>
                    </a:lnTo>
                    <a:lnTo>
                      <a:pt x="902" y="1506"/>
                    </a:lnTo>
                    <a:lnTo>
                      <a:pt x="905" y="1495"/>
                    </a:lnTo>
                    <a:lnTo>
                      <a:pt x="906" y="1493"/>
                    </a:lnTo>
                    <a:lnTo>
                      <a:pt x="907" y="1491"/>
                    </a:lnTo>
                    <a:lnTo>
                      <a:pt x="911" y="1484"/>
                    </a:lnTo>
                    <a:lnTo>
                      <a:pt x="919" y="1474"/>
                    </a:lnTo>
                    <a:lnTo>
                      <a:pt x="928" y="1469"/>
                    </a:lnTo>
                    <a:lnTo>
                      <a:pt x="928" y="1468"/>
                    </a:lnTo>
                    <a:lnTo>
                      <a:pt x="930" y="1468"/>
                    </a:lnTo>
                    <a:lnTo>
                      <a:pt x="932" y="1467"/>
                    </a:lnTo>
                    <a:lnTo>
                      <a:pt x="940" y="1464"/>
                    </a:lnTo>
                    <a:lnTo>
                      <a:pt x="949" y="1460"/>
                    </a:lnTo>
                    <a:lnTo>
                      <a:pt x="958" y="1459"/>
                    </a:lnTo>
                    <a:lnTo>
                      <a:pt x="961" y="1459"/>
                    </a:lnTo>
                    <a:lnTo>
                      <a:pt x="964" y="1460"/>
                    </a:lnTo>
                    <a:lnTo>
                      <a:pt x="969" y="1460"/>
                    </a:lnTo>
                    <a:lnTo>
                      <a:pt x="981" y="1464"/>
                    </a:lnTo>
                    <a:lnTo>
                      <a:pt x="982" y="1464"/>
                    </a:lnTo>
                    <a:lnTo>
                      <a:pt x="992" y="1469"/>
                    </a:lnTo>
                    <a:lnTo>
                      <a:pt x="998" y="1473"/>
                    </a:lnTo>
                    <a:lnTo>
                      <a:pt x="1002" y="1477"/>
                    </a:lnTo>
                    <a:lnTo>
                      <a:pt x="1006" y="1482"/>
                    </a:lnTo>
                    <a:lnTo>
                      <a:pt x="1300" y="1398"/>
                    </a:lnTo>
                    <a:lnTo>
                      <a:pt x="1303" y="1376"/>
                    </a:lnTo>
                    <a:lnTo>
                      <a:pt x="1312" y="1357"/>
                    </a:lnTo>
                    <a:lnTo>
                      <a:pt x="1423" y="1357"/>
                    </a:lnTo>
                    <a:lnTo>
                      <a:pt x="1423" y="1467"/>
                    </a:lnTo>
                    <a:lnTo>
                      <a:pt x="1402" y="1474"/>
                    </a:lnTo>
                    <a:lnTo>
                      <a:pt x="1401" y="1476"/>
                    </a:lnTo>
                    <a:lnTo>
                      <a:pt x="1396" y="1476"/>
                    </a:lnTo>
                    <a:lnTo>
                      <a:pt x="1392" y="1477"/>
                    </a:lnTo>
                    <a:lnTo>
                      <a:pt x="1387" y="1478"/>
                    </a:lnTo>
                    <a:lnTo>
                      <a:pt x="1380" y="1478"/>
                    </a:lnTo>
                    <a:lnTo>
                      <a:pt x="1367" y="1477"/>
                    </a:lnTo>
                    <a:lnTo>
                      <a:pt x="1355" y="1473"/>
                    </a:lnTo>
                    <a:lnTo>
                      <a:pt x="1352" y="1472"/>
                    </a:lnTo>
                    <a:lnTo>
                      <a:pt x="1351" y="1472"/>
                    </a:lnTo>
                    <a:lnTo>
                      <a:pt x="1349" y="1470"/>
                    </a:lnTo>
                    <a:lnTo>
                      <a:pt x="1339" y="1467"/>
                    </a:lnTo>
                    <a:lnTo>
                      <a:pt x="1329" y="1459"/>
                    </a:lnTo>
                    <a:lnTo>
                      <a:pt x="1321" y="1451"/>
                    </a:lnTo>
                    <a:lnTo>
                      <a:pt x="1315" y="1443"/>
                    </a:lnTo>
                    <a:lnTo>
                      <a:pt x="1315" y="1442"/>
                    </a:lnTo>
                    <a:lnTo>
                      <a:pt x="1311" y="1438"/>
                    </a:lnTo>
                    <a:lnTo>
                      <a:pt x="1308" y="1432"/>
                    </a:lnTo>
                    <a:lnTo>
                      <a:pt x="1307" y="1427"/>
                    </a:lnTo>
                    <a:lnTo>
                      <a:pt x="1017" y="1510"/>
                    </a:lnTo>
                    <a:lnTo>
                      <a:pt x="1017" y="1522"/>
                    </a:lnTo>
                    <a:lnTo>
                      <a:pt x="1016" y="1531"/>
                    </a:lnTo>
                    <a:lnTo>
                      <a:pt x="1012" y="1542"/>
                    </a:lnTo>
                    <a:lnTo>
                      <a:pt x="1006" y="1553"/>
                    </a:lnTo>
                    <a:lnTo>
                      <a:pt x="1003" y="1557"/>
                    </a:lnTo>
                    <a:lnTo>
                      <a:pt x="995" y="1565"/>
                    </a:lnTo>
                    <a:lnTo>
                      <a:pt x="981" y="1573"/>
                    </a:lnTo>
                    <a:lnTo>
                      <a:pt x="964" y="1577"/>
                    </a:lnTo>
                    <a:lnTo>
                      <a:pt x="958" y="1577"/>
                    </a:lnTo>
                    <a:lnTo>
                      <a:pt x="945" y="1575"/>
                    </a:lnTo>
                    <a:lnTo>
                      <a:pt x="932" y="1570"/>
                    </a:lnTo>
                    <a:lnTo>
                      <a:pt x="926" y="1566"/>
                    </a:lnTo>
                    <a:lnTo>
                      <a:pt x="919" y="1561"/>
                    </a:lnTo>
                    <a:lnTo>
                      <a:pt x="910" y="1552"/>
                    </a:lnTo>
                    <a:lnTo>
                      <a:pt x="907" y="1546"/>
                    </a:lnTo>
                    <a:lnTo>
                      <a:pt x="797" y="1578"/>
                    </a:lnTo>
                    <a:lnTo>
                      <a:pt x="799" y="1591"/>
                    </a:lnTo>
                    <a:lnTo>
                      <a:pt x="799" y="1600"/>
                    </a:lnTo>
                    <a:lnTo>
                      <a:pt x="797" y="1601"/>
                    </a:lnTo>
                    <a:lnTo>
                      <a:pt x="797" y="1612"/>
                    </a:lnTo>
                    <a:lnTo>
                      <a:pt x="795" y="1624"/>
                    </a:lnTo>
                    <a:lnTo>
                      <a:pt x="790" y="1633"/>
                    </a:lnTo>
                    <a:lnTo>
                      <a:pt x="787" y="1639"/>
                    </a:lnTo>
                    <a:lnTo>
                      <a:pt x="784" y="1647"/>
                    </a:lnTo>
                    <a:lnTo>
                      <a:pt x="770" y="1666"/>
                    </a:lnTo>
                    <a:lnTo>
                      <a:pt x="753" y="1681"/>
                    </a:lnTo>
                    <a:lnTo>
                      <a:pt x="733" y="1693"/>
                    </a:lnTo>
                    <a:lnTo>
                      <a:pt x="711" y="1701"/>
                    </a:lnTo>
                    <a:lnTo>
                      <a:pt x="708" y="1701"/>
                    </a:lnTo>
                    <a:lnTo>
                      <a:pt x="698" y="1702"/>
                    </a:lnTo>
                    <a:lnTo>
                      <a:pt x="689" y="1704"/>
                    </a:lnTo>
                    <a:lnTo>
                      <a:pt x="673" y="1702"/>
                    </a:lnTo>
                    <a:lnTo>
                      <a:pt x="661" y="1700"/>
                    </a:lnTo>
                    <a:lnTo>
                      <a:pt x="647" y="1696"/>
                    </a:lnTo>
                    <a:lnTo>
                      <a:pt x="631" y="1689"/>
                    </a:lnTo>
                    <a:lnTo>
                      <a:pt x="618" y="1680"/>
                    </a:lnTo>
                    <a:lnTo>
                      <a:pt x="606" y="1669"/>
                    </a:lnTo>
                    <a:lnTo>
                      <a:pt x="597" y="1658"/>
                    </a:lnTo>
                    <a:lnTo>
                      <a:pt x="585" y="1639"/>
                    </a:lnTo>
                    <a:lnTo>
                      <a:pt x="577" y="1620"/>
                    </a:lnTo>
                    <a:lnTo>
                      <a:pt x="573" y="1599"/>
                    </a:lnTo>
                    <a:lnTo>
                      <a:pt x="573" y="1596"/>
                    </a:lnTo>
                    <a:lnTo>
                      <a:pt x="575" y="1577"/>
                    </a:lnTo>
                    <a:lnTo>
                      <a:pt x="580" y="1556"/>
                    </a:lnTo>
                    <a:lnTo>
                      <a:pt x="588" y="1537"/>
                    </a:lnTo>
                    <a:lnTo>
                      <a:pt x="596" y="1524"/>
                    </a:lnTo>
                    <a:lnTo>
                      <a:pt x="608" y="1512"/>
                    </a:lnTo>
                    <a:lnTo>
                      <a:pt x="608" y="1511"/>
                    </a:lnTo>
                    <a:lnTo>
                      <a:pt x="609" y="1511"/>
                    </a:lnTo>
                    <a:lnTo>
                      <a:pt x="625" y="1497"/>
                    </a:lnTo>
                    <a:lnTo>
                      <a:pt x="644" y="1486"/>
                    </a:lnTo>
                    <a:lnTo>
                      <a:pt x="665" y="1481"/>
                    </a:lnTo>
                    <a:lnTo>
                      <a:pt x="676" y="1480"/>
                    </a:lnTo>
                    <a:lnTo>
                      <a:pt x="694" y="1480"/>
                    </a:lnTo>
                    <a:lnTo>
                      <a:pt x="714" y="1377"/>
                    </a:lnTo>
                    <a:lnTo>
                      <a:pt x="712" y="1376"/>
                    </a:lnTo>
                    <a:lnTo>
                      <a:pt x="699" y="1368"/>
                    </a:lnTo>
                    <a:lnTo>
                      <a:pt x="689" y="1357"/>
                    </a:lnTo>
                    <a:close/>
                    <a:moveTo>
                      <a:pt x="411" y="1357"/>
                    </a:moveTo>
                    <a:lnTo>
                      <a:pt x="469" y="1357"/>
                    </a:lnTo>
                    <a:lnTo>
                      <a:pt x="454" y="1360"/>
                    </a:lnTo>
                    <a:lnTo>
                      <a:pt x="439" y="1362"/>
                    </a:lnTo>
                    <a:lnTo>
                      <a:pt x="428" y="1362"/>
                    </a:lnTo>
                    <a:lnTo>
                      <a:pt x="423" y="1360"/>
                    </a:lnTo>
                    <a:lnTo>
                      <a:pt x="416" y="1359"/>
                    </a:lnTo>
                    <a:lnTo>
                      <a:pt x="411" y="1357"/>
                    </a:lnTo>
                    <a:close/>
                    <a:moveTo>
                      <a:pt x="1587" y="1349"/>
                    </a:moveTo>
                    <a:lnTo>
                      <a:pt x="1600" y="1349"/>
                    </a:lnTo>
                    <a:lnTo>
                      <a:pt x="1614" y="1350"/>
                    </a:lnTo>
                    <a:lnTo>
                      <a:pt x="1627" y="1357"/>
                    </a:lnTo>
                    <a:lnTo>
                      <a:pt x="1566" y="1357"/>
                    </a:lnTo>
                    <a:lnTo>
                      <a:pt x="1574" y="1354"/>
                    </a:lnTo>
                    <a:lnTo>
                      <a:pt x="1580" y="1351"/>
                    </a:lnTo>
                    <a:lnTo>
                      <a:pt x="1583" y="1350"/>
                    </a:lnTo>
                    <a:lnTo>
                      <a:pt x="1587" y="1349"/>
                    </a:lnTo>
                    <a:close/>
                    <a:moveTo>
                      <a:pt x="1423" y="1329"/>
                    </a:moveTo>
                    <a:lnTo>
                      <a:pt x="1431" y="1336"/>
                    </a:lnTo>
                    <a:lnTo>
                      <a:pt x="1440" y="1345"/>
                    </a:lnTo>
                    <a:lnTo>
                      <a:pt x="1443" y="1346"/>
                    </a:lnTo>
                    <a:lnTo>
                      <a:pt x="1445" y="1350"/>
                    </a:lnTo>
                    <a:lnTo>
                      <a:pt x="1448" y="1353"/>
                    </a:lnTo>
                    <a:lnTo>
                      <a:pt x="1449" y="1357"/>
                    </a:lnTo>
                    <a:lnTo>
                      <a:pt x="1423" y="1357"/>
                    </a:lnTo>
                    <a:lnTo>
                      <a:pt x="1423" y="1329"/>
                    </a:lnTo>
                    <a:close/>
                    <a:moveTo>
                      <a:pt x="2181" y="1041"/>
                    </a:moveTo>
                    <a:lnTo>
                      <a:pt x="2183" y="1041"/>
                    </a:lnTo>
                    <a:lnTo>
                      <a:pt x="2198" y="1044"/>
                    </a:lnTo>
                    <a:lnTo>
                      <a:pt x="2198" y="1045"/>
                    </a:lnTo>
                    <a:lnTo>
                      <a:pt x="2200" y="1045"/>
                    </a:lnTo>
                    <a:lnTo>
                      <a:pt x="2215" y="1053"/>
                    </a:lnTo>
                    <a:lnTo>
                      <a:pt x="2228" y="1064"/>
                    </a:lnTo>
                    <a:lnTo>
                      <a:pt x="2236" y="1075"/>
                    </a:lnTo>
                    <a:lnTo>
                      <a:pt x="2240" y="1085"/>
                    </a:lnTo>
                    <a:lnTo>
                      <a:pt x="2241" y="1097"/>
                    </a:lnTo>
                    <a:lnTo>
                      <a:pt x="2241" y="1112"/>
                    </a:lnTo>
                    <a:lnTo>
                      <a:pt x="2239" y="1123"/>
                    </a:lnTo>
                    <a:lnTo>
                      <a:pt x="2234" y="1133"/>
                    </a:lnTo>
                    <a:lnTo>
                      <a:pt x="2232" y="1135"/>
                    </a:lnTo>
                    <a:lnTo>
                      <a:pt x="2232" y="1137"/>
                    </a:lnTo>
                    <a:lnTo>
                      <a:pt x="2231" y="1138"/>
                    </a:lnTo>
                    <a:lnTo>
                      <a:pt x="2227" y="1143"/>
                    </a:lnTo>
                    <a:lnTo>
                      <a:pt x="2221" y="1150"/>
                    </a:lnTo>
                    <a:lnTo>
                      <a:pt x="2213" y="1156"/>
                    </a:lnTo>
                    <a:lnTo>
                      <a:pt x="2197" y="1161"/>
                    </a:lnTo>
                    <a:lnTo>
                      <a:pt x="2189" y="1163"/>
                    </a:lnTo>
                    <a:lnTo>
                      <a:pt x="2187" y="1163"/>
                    </a:lnTo>
                    <a:lnTo>
                      <a:pt x="2184" y="1164"/>
                    </a:lnTo>
                    <a:lnTo>
                      <a:pt x="2180" y="1164"/>
                    </a:lnTo>
                    <a:lnTo>
                      <a:pt x="2162" y="1161"/>
                    </a:lnTo>
                    <a:lnTo>
                      <a:pt x="2147" y="1154"/>
                    </a:lnTo>
                    <a:lnTo>
                      <a:pt x="2134" y="1142"/>
                    </a:lnTo>
                    <a:lnTo>
                      <a:pt x="2133" y="1140"/>
                    </a:lnTo>
                    <a:lnTo>
                      <a:pt x="2032" y="1243"/>
                    </a:lnTo>
                    <a:lnTo>
                      <a:pt x="2033" y="1245"/>
                    </a:lnTo>
                    <a:lnTo>
                      <a:pt x="2035" y="1247"/>
                    </a:lnTo>
                    <a:lnTo>
                      <a:pt x="2035" y="1249"/>
                    </a:lnTo>
                    <a:lnTo>
                      <a:pt x="2036" y="1249"/>
                    </a:lnTo>
                    <a:lnTo>
                      <a:pt x="2036" y="1250"/>
                    </a:lnTo>
                    <a:lnTo>
                      <a:pt x="2040" y="1264"/>
                    </a:lnTo>
                    <a:lnTo>
                      <a:pt x="2041" y="1275"/>
                    </a:lnTo>
                    <a:lnTo>
                      <a:pt x="2041" y="1278"/>
                    </a:lnTo>
                    <a:lnTo>
                      <a:pt x="2040" y="1281"/>
                    </a:lnTo>
                    <a:lnTo>
                      <a:pt x="2040" y="1284"/>
                    </a:lnTo>
                    <a:lnTo>
                      <a:pt x="2112" y="1330"/>
                    </a:lnTo>
                    <a:lnTo>
                      <a:pt x="2116" y="1326"/>
                    </a:lnTo>
                    <a:lnTo>
                      <a:pt x="2120" y="1324"/>
                    </a:lnTo>
                    <a:lnTo>
                      <a:pt x="2124" y="1320"/>
                    </a:lnTo>
                    <a:lnTo>
                      <a:pt x="2129" y="1317"/>
                    </a:lnTo>
                    <a:lnTo>
                      <a:pt x="2134" y="1316"/>
                    </a:lnTo>
                    <a:lnTo>
                      <a:pt x="2146" y="1312"/>
                    </a:lnTo>
                    <a:lnTo>
                      <a:pt x="2158" y="1311"/>
                    </a:lnTo>
                    <a:lnTo>
                      <a:pt x="2163" y="1311"/>
                    </a:lnTo>
                    <a:lnTo>
                      <a:pt x="2168" y="1312"/>
                    </a:lnTo>
                    <a:lnTo>
                      <a:pt x="2171" y="1312"/>
                    </a:lnTo>
                    <a:lnTo>
                      <a:pt x="2187" y="1319"/>
                    </a:lnTo>
                    <a:lnTo>
                      <a:pt x="2198" y="1328"/>
                    </a:lnTo>
                    <a:lnTo>
                      <a:pt x="2206" y="1336"/>
                    </a:lnTo>
                    <a:lnTo>
                      <a:pt x="2209" y="1341"/>
                    </a:lnTo>
                    <a:lnTo>
                      <a:pt x="2210" y="1342"/>
                    </a:lnTo>
                    <a:lnTo>
                      <a:pt x="2213" y="1346"/>
                    </a:lnTo>
                    <a:lnTo>
                      <a:pt x="2215" y="1357"/>
                    </a:lnTo>
                    <a:lnTo>
                      <a:pt x="2097" y="1357"/>
                    </a:lnTo>
                    <a:lnTo>
                      <a:pt x="2097" y="1355"/>
                    </a:lnTo>
                    <a:lnTo>
                      <a:pt x="2028" y="1312"/>
                    </a:lnTo>
                    <a:lnTo>
                      <a:pt x="2027" y="1312"/>
                    </a:lnTo>
                    <a:lnTo>
                      <a:pt x="2027" y="1313"/>
                    </a:lnTo>
                    <a:lnTo>
                      <a:pt x="2016" y="1324"/>
                    </a:lnTo>
                    <a:lnTo>
                      <a:pt x="2012" y="1326"/>
                    </a:lnTo>
                    <a:lnTo>
                      <a:pt x="2020" y="1357"/>
                    </a:lnTo>
                    <a:lnTo>
                      <a:pt x="1990" y="1357"/>
                    </a:lnTo>
                    <a:lnTo>
                      <a:pt x="1984" y="1336"/>
                    </a:lnTo>
                    <a:lnTo>
                      <a:pt x="1981" y="1336"/>
                    </a:lnTo>
                    <a:lnTo>
                      <a:pt x="1963" y="1333"/>
                    </a:lnTo>
                    <a:lnTo>
                      <a:pt x="1951" y="1329"/>
                    </a:lnTo>
                    <a:lnTo>
                      <a:pt x="1948" y="1326"/>
                    </a:lnTo>
                    <a:lnTo>
                      <a:pt x="1947" y="1326"/>
                    </a:lnTo>
                    <a:lnTo>
                      <a:pt x="1946" y="1325"/>
                    </a:lnTo>
                    <a:lnTo>
                      <a:pt x="1933" y="1313"/>
                    </a:lnTo>
                    <a:lnTo>
                      <a:pt x="1923" y="1299"/>
                    </a:lnTo>
                    <a:lnTo>
                      <a:pt x="1919" y="1287"/>
                    </a:lnTo>
                    <a:lnTo>
                      <a:pt x="1918" y="1275"/>
                    </a:lnTo>
                    <a:lnTo>
                      <a:pt x="1919" y="1264"/>
                    </a:lnTo>
                    <a:lnTo>
                      <a:pt x="1921" y="1261"/>
                    </a:lnTo>
                    <a:lnTo>
                      <a:pt x="1921" y="1260"/>
                    </a:lnTo>
                    <a:lnTo>
                      <a:pt x="1922" y="1258"/>
                    </a:lnTo>
                    <a:lnTo>
                      <a:pt x="1925" y="1249"/>
                    </a:lnTo>
                    <a:lnTo>
                      <a:pt x="1930" y="1239"/>
                    </a:lnTo>
                    <a:lnTo>
                      <a:pt x="1940" y="1228"/>
                    </a:lnTo>
                    <a:lnTo>
                      <a:pt x="1947" y="1224"/>
                    </a:lnTo>
                    <a:lnTo>
                      <a:pt x="1955" y="1219"/>
                    </a:lnTo>
                    <a:lnTo>
                      <a:pt x="1964" y="1215"/>
                    </a:lnTo>
                    <a:lnTo>
                      <a:pt x="1970" y="1214"/>
                    </a:lnTo>
                    <a:lnTo>
                      <a:pt x="1972" y="1214"/>
                    </a:lnTo>
                    <a:lnTo>
                      <a:pt x="1976" y="1212"/>
                    </a:lnTo>
                    <a:lnTo>
                      <a:pt x="1980" y="1212"/>
                    </a:lnTo>
                    <a:lnTo>
                      <a:pt x="1990" y="1215"/>
                    </a:lnTo>
                    <a:lnTo>
                      <a:pt x="1998" y="1215"/>
                    </a:lnTo>
                    <a:lnTo>
                      <a:pt x="2002" y="1218"/>
                    </a:lnTo>
                    <a:lnTo>
                      <a:pt x="2007" y="1219"/>
                    </a:lnTo>
                    <a:lnTo>
                      <a:pt x="2011" y="1222"/>
                    </a:lnTo>
                    <a:lnTo>
                      <a:pt x="2121" y="1112"/>
                    </a:lnTo>
                    <a:lnTo>
                      <a:pt x="2120" y="1101"/>
                    </a:lnTo>
                    <a:lnTo>
                      <a:pt x="2121" y="1092"/>
                    </a:lnTo>
                    <a:lnTo>
                      <a:pt x="2126" y="1076"/>
                    </a:lnTo>
                    <a:lnTo>
                      <a:pt x="2135" y="1062"/>
                    </a:lnTo>
                    <a:lnTo>
                      <a:pt x="2149" y="1050"/>
                    </a:lnTo>
                    <a:lnTo>
                      <a:pt x="2150" y="1050"/>
                    </a:lnTo>
                    <a:lnTo>
                      <a:pt x="2151" y="1049"/>
                    </a:lnTo>
                    <a:lnTo>
                      <a:pt x="2167" y="1044"/>
                    </a:lnTo>
                    <a:lnTo>
                      <a:pt x="2181" y="1041"/>
                    </a:lnTo>
                    <a:close/>
                    <a:moveTo>
                      <a:pt x="1423" y="0"/>
                    </a:moveTo>
                    <a:lnTo>
                      <a:pt x="1438" y="2"/>
                    </a:lnTo>
                    <a:lnTo>
                      <a:pt x="1453" y="8"/>
                    </a:lnTo>
                    <a:lnTo>
                      <a:pt x="1468" y="16"/>
                    </a:lnTo>
                    <a:lnTo>
                      <a:pt x="1481" y="25"/>
                    </a:lnTo>
                    <a:lnTo>
                      <a:pt x="1493" y="35"/>
                    </a:lnTo>
                    <a:lnTo>
                      <a:pt x="1507" y="52"/>
                    </a:lnTo>
                    <a:lnTo>
                      <a:pt x="1517" y="72"/>
                    </a:lnTo>
                    <a:lnTo>
                      <a:pt x="1524" y="94"/>
                    </a:lnTo>
                    <a:lnTo>
                      <a:pt x="1525" y="94"/>
                    </a:lnTo>
                    <a:lnTo>
                      <a:pt x="1525" y="101"/>
                    </a:lnTo>
                    <a:lnTo>
                      <a:pt x="1527" y="120"/>
                    </a:lnTo>
                    <a:lnTo>
                      <a:pt x="1524" y="141"/>
                    </a:lnTo>
                    <a:lnTo>
                      <a:pt x="1519" y="160"/>
                    </a:lnTo>
                    <a:lnTo>
                      <a:pt x="1512" y="174"/>
                    </a:lnTo>
                    <a:lnTo>
                      <a:pt x="1502" y="187"/>
                    </a:lnTo>
                    <a:lnTo>
                      <a:pt x="1502" y="188"/>
                    </a:lnTo>
                    <a:lnTo>
                      <a:pt x="1500" y="188"/>
                    </a:lnTo>
                    <a:lnTo>
                      <a:pt x="1500" y="190"/>
                    </a:lnTo>
                    <a:lnTo>
                      <a:pt x="1485" y="205"/>
                    </a:lnTo>
                    <a:lnTo>
                      <a:pt x="1465" y="219"/>
                    </a:lnTo>
                    <a:lnTo>
                      <a:pt x="1445" y="226"/>
                    </a:lnTo>
                    <a:lnTo>
                      <a:pt x="1443" y="228"/>
                    </a:lnTo>
                    <a:lnTo>
                      <a:pt x="1442" y="228"/>
                    </a:lnTo>
                    <a:lnTo>
                      <a:pt x="1469" y="537"/>
                    </a:lnTo>
                    <a:lnTo>
                      <a:pt x="1493" y="537"/>
                    </a:lnTo>
                    <a:lnTo>
                      <a:pt x="1499" y="538"/>
                    </a:lnTo>
                    <a:lnTo>
                      <a:pt x="1521" y="542"/>
                    </a:lnTo>
                    <a:lnTo>
                      <a:pt x="1540" y="549"/>
                    </a:lnTo>
                    <a:lnTo>
                      <a:pt x="1566" y="562"/>
                    </a:lnTo>
                    <a:lnTo>
                      <a:pt x="1588" y="579"/>
                    </a:lnTo>
                    <a:lnTo>
                      <a:pt x="1606" y="601"/>
                    </a:lnTo>
                    <a:lnTo>
                      <a:pt x="1608" y="601"/>
                    </a:lnTo>
                    <a:lnTo>
                      <a:pt x="1608" y="602"/>
                    </a:lnTo>
                    <a:lnTo>
                      <a:pt x="1609" y="604"/>
                    </a:lnTo>
                    <a:lnTo>
                      <a:pt x="1617" y="617"/>
                    </a:lnTo>
                    <a:lnTo>
                      <a:pt x="1624" y="632"/>
                    </a:lnTo>
                    <a:lnTo>
                      <a:pt x="1744" y="607"/>
                    </a:lnTo>
                    <a:lnTo>
                      <a:pt x="1743" y="601"/>
                    </a:lnTo>
                    <a:lnTo>
                      <a:pt x="1743" y="594"/>
                    </a:lnTo>
                    <a:lnTo>
                      <a:pt x="1744" y="593"/>
                    </a:lnTo>
                    <a:lnTo>
                      <a:pt x="1744" y="590"/>
                    </a:lnTo>
                    <a:lnTo>
                      <a:pt x="1747" y="577"/>
                    </a:lnTo>
                    <a:lnTo>
                      <a:pt x="1752" y="563"/>
                    </a:lnTo>
                    <a:lnTo>
                      <a:pt x="1760" y="551"/>
                    </a:lnTo>
                    <a:lnTo>
                      <a:pt x="1765" y="545"/>
                    </a:lnTo>
                    <a:lnTo>
                      <a:pt x="1770" y="539"/>
                    </a:lnTo>
                    <a:lnTo>
                      <a:pt x="1777" y="534"/>
                    </a:lnTo>
                    <a:lnTo>
                      <a:pt x="1778" y="533"/>
                    </a:lnTo>
                    <a:lnTo>
                      <a:pt x="1791" y="525"/>
                    </a:lnTo>
                    <a:lnTo>
                      <a:pt x="1807" y="520"/>
                    </a:lnTo>
                    <a:lnTo>
                      <a:pt x="1823" y="517"/>
                    </a:lnTo>
                    <a:lnTo>
                      <a:pt x="1825" y="517"/>
                    </a:lnTo>
                    <a:lnTo>
                      <a:pt x="1842" y="518"/>
                    </a:lnTo>
                    <a:lnTo>
                      <a:pt x="1857" y="522"/>
                    </a:lnTo>
                    <a:lnTo>
                      <a:pt x="1871" y="529"/>
                    </a:lnTo>
                    <a:lnTo>
                      <a:pt x="1874" y="530"/>
                    </a:lnTo>
                    <a:lnTo>
                      <a:pt x="1876" y="533"/>
                    </a:lnTo>
                    <a:lnTo>
                      <a:pt x="1887" y="541"/>
                    </a:lnTo>
                    <a:lnTo>
                      <a:pt x="1897" y="554"/>
                    </a:lnTo>
                    <a:lnTo>
                      <a:pt x="1905" y="567"/>
                    </a:lnTo>
                    <a:lnTo>
                      <a:pt x="1906" y="568"/>
                    </a:lnTo>
                    <a:lnTo>
                      <a:pt x="1906" y="571"/>
                    </a:lnTo>
                    <a:lnTo>
                      <a:pt x="1908" y="573"/>
                    </a:lnTo>
                    <a:lnTo>
                      <a:pt x="1910" y="581"/>
                    </a:lnTo>
                    <a:lnTo>
                      <a:pt x="1912" y="588"/>
                    </a:lnTo>
                    <a:lnTo>
                      <a:pt x="2121" y="596"/>
                    </a:lnTo>
                    <a:lnTo>
                      <a:pt x="2124" y="588"/>
                    </a:lnTo>
                    <a:lnTo>
                      <a:pt x="2128" y="581"/>
                    </a:lnTo>
                    <a:lnTo>
                      <a:pt x="2139" y="566"/>
                    </a:lnTo>
                    <a:lnTo>
                      <a:pt x="2155" y="554"/>
                    </a:lnTo>
                    <a:lnTo>
                      <a:pt x="2158" y="552"/>
                    </a:lnTo>
                    <a:lnTo>
                      <a:pt x="2159" y="551"/>
                    </a:lnTo>
                    <a:lnTo>
                      <a:pt x="2172" y="547"/>
                    </a:lnTo>
                    <a:lnTo>
                      <a:pt x="2187" y="546"/>
                    </a:lnTo>
                    <a:lnTo>
                      <a:pt x="2201" y="491"/>
                    </a:lnTo>
                    <a:lnTo>
                      <a:pt x="2187" y="483"/>
                    </a:lnTo>
                    <a:lnTo>
                      <a:pt x="2171" y="473"/>
                    </a:lnTo>
                    <a:lnTo>
                      <a:pt x="2169" y="470"/>
                    </a:lnTo>
                    <a:lnTo>
                      <a:pt x="2167" y="467"/>
                    </a:lnTo>
                    <a:lnTo>
                      <a:pt x="2155" y="453"/>
                    </a:lnTo>
                    <a:lnTo>
                      <a:pt x="2146" y="437"/>
                    </a:lnTo>
                    <a:lnTo>
                      <a:pt x="2139" y="420"/>
                    </a:lnTo>
                    <a:lnTo>
                      <a:pt x="2135" y="404"/>
                    </a:lnTo>
                    <a:lnTo>
                      <a:pt x="2135" y="386"/>
                    </a:lnTo>
                    <a:lnTo>
                      <a:pt x="2137" y="365"/>
                    </a:lnTo>
                    <a:lnTo>
                      <a:pt x="2145" y="346"/>
                    </a:lnTo>
                    <a:lnTo>
                      <a:pt x="2155" y="327"/>
                    </a:lnTo>
                    <a:lnTo>
                      <a:pt x="2171" y="310"/>
                    </a:lnTo>
                    <a:lnTo>
                      <a:pt x="2188" y="297"/>
                    </a:lnTo>
                    <a:lnTo>
                      <a:pt x="2207" y="288"/>
                    </a:lnTo>
                    <a:lnTo>
                      <a:pt x="2210" y="287"/>
                    </a:lnTo>
                    <a:lnTo>
                      <a:pt x="2214" y="285"/>
                    </a:lnTo>
                    <a:lnTo>
                      <a:pt x="2217" y="285"/>
                    </a:lnTo>
                    <a:lnTo>
                      <a:pt x="2230" y="281"/>
                    </a:lnTo>
                    <a:lnTo>
                      <a:pt x="2245" y="280"/>
                    </a:lnTo>
                    <a:lnTo>
                      <a:pt x="2260" y="281"/>
                    </a:lnTo>
                    <a:lnTo>
                      <a:pt x="2273" y="284"/>
                    </a:lnTo>
                    <a:lnTo>
                      <a:pt x="2276" y="285"/>
                    </a:lnTo>
                    <a:lnTo>
                      <a:pt x="2278" y="285"/>
                    </a:lnTo>
                    <a:lnTo>
                      <a:pt x="2282" y="287"/>
                    </a:lnTo>
                    <a:lnTo>
                      <a:pt x="2291" y="291"/>
                    </a:lnTo>
                    <a:lnTo>
                      <a:pt x="2303" y="296"/>
                    </a:lnTo>
                    <a:lnTo>
                      <a:pt x="2315" y="304"/>
                    </a:lnTo>
                    <a:lnTo>
                      <a:pt x="2425" y="217"/>
                    </a:lnTo>
                    <a:lnTo>
                      <a:pt x="2422" y="196"/>
                    </a:lnTo>
                    <a:lnTo>
                      <a:pt x="2423" y="186"/>
                    </a:lnTo>
                    <a:lnTo>
                      <a:pt x="2426" y="175"/>
                    </a:lnTo>
                    <a:lnTo>
                      <a:pt x="2430" y="166"/>
                    </a:lnTo>
                    <a:lnTo>
                      <a:pt x="2438" y="153"/>
                    </a:lnTo>
                    <a:lnTo>
                      <a:pt x="2448" y="143"/>
                    </a:lnTo>
                    <a:lnTo>
                      <a:pt x="2454" y="139"/>
                    </a:lnTo>
                    <a:lnTo>
                      <a:pt x="2460" y="136"/>
                    </a:lnTo>
                    <a:lnTo>
                      <a:pt x="2465" y="133"/>
                    </a:lnTo>
                    <a:lnTo>
                      <a:pt x="2478" y="129"/>
                    </a:lnTo>
                    <a:lnTo>
                      <a:pt x="2492" y="128"/>
                    </a:lnTo>
                    <a:lnTo>
                      <a:pt x="2503" y="128"/>
                    </a:lnTo>
                    <a:lnTo>
                      <a:pt x="2505" y="129"/>
                    </a:lnTo>
                    <a:lnTo>
                      <a:pt x="2507" y="129"/>
                    </a:lnTo>
                    <a:lnTo>
                      <a:pt x="2524" y="136"/>
                    </a:lnTo>
                    <a:lnTo>
                      <a:pt x="2539" y="146"/>
                    </a:lnTo>
                    <a:lnTo>
                      <a:pt x="2544" y="150"/>
                    </a:lnTo>
                    <a:lnTo>
                      <a:pt x="2548" y="156"/>
                    </a:lnTo>
                    <a:lnTo>
                      <a:pt x="2550" y="161"/>
                    </a:lnTo>
                    <a:lnTo>
                      <a:pt x="2550" y="162"/>
                    </a:lnTo>
                    <a:lnTo>
                      <a:pt x="2552" y="162"/>
                    </a:lnTo>
                    <a:lnTo>
                      <a:pt x="2557" y="174"/>
                    </a:lnTo>
                    <a:lnTo>
                      <a:pt x="2561" y="187"/>
                    </a:lnTo>
                    <a:lnTo>
                      <a:pt x="2561" y="200"/>
                    </a:lnTo>
                    <a:lnTo>
                      <a:pt x="2557" y="221"/>
                    </a:lnTo>
                    <a:lnTo>
                      <a:pt x="2547" y="239"/>
                    </a:lnTo>
                    <a:lnTo>
                      <a:pt x="2535" y="251"/>
                    </a:lnTo>
                    <a:lnTo>
                      <a:pt x="2524" y="258"/>
                    </a:lnTo>
                    <a:lnTo>
                      <a:pt x="2513" y="262"/>
                    </a:lnTo>
                    <a:lnTo>
                      <a:pt x="2511" y="263"/>
                    </a:lnTo>
                    <a:lnTo>
                      <a:pt x="2509" y="264"/>
                    </a:lnTo>
                    <a:lnTo>
                      <a:pt x="2507" y="264"/>
                    </a:lnTo>
                    <a:lnTo>
                      <a:pt x="2503" y="266"/>
                    </a:lnTo>
                    <a:lnTo>
                      <a:pt x="2477" y="266"/>
                    </a:lnTo>
                    <a:lnTo>
                      <a:pt x="2469" y="263"/>
                    </a:lnTo>
                    <a:lnTo>
                      <a:pt x="2468" y="263"/>
                    </a:lnTo>
                    <a:lnTo>
                      <a:pt x="2461" y="260"/>
                    </a:lnTo>
                    <a:lnTo>
                      <a:pt x="2451" y="253"/>
                    </a:lnTo>
                    <a:lnTo>
                      <a:pt x="2443" y="247"/>
                    </a:lnTo>
                    <a:lnTo>
                      <a:pt x="2442" y="245"/>
                    </a:lnTo>
                    <a:lnTo>
                      <a:pt x="2441" y="243"/>
                    </a:lnTo>
                    <a:lnTo>
                      <a:pt x="2336" y="326"/>
                    </a:lnTo>
                    <a:lnTo>
                      <a:pt x="2344" y="338"/>
                    </a:lnTo>
                    <a:lnTo>
                      <a:pt x="2348" y="351"/>
                    </a:lnTo>
                    <a:lnTo>
                      <a:pt x="2350" y="353"/>
                    </a:lnTo>
                    <a:lnTo>
                      <a:pt x="2351" y="357"/>
                    </a:lnTo>
                    <a:lnTo>
                      <a:pt x="2353" y="363"/>
                    </a:lnTo>
                    <a:lnTo>
                      <a:pt x="2357" y="381"/>
                    </a:lnTo>
                    <a:lnTo>
                      <a:pt x="2357" y="399"/>
                    </a:lnTo>
                    <a:lnTo>
                      <a:pt x="2353" y="416"/>
                    </a:lnTo>
                    <a:lnTo>
                      <a:pt x="2485" y="479"/>
                    </a:lnTo>
                    <a:lnTo>
                      <a:pt x="2501" y="461"/>
                    </a:lnTo>
                    <a:lnTo>
                      <a:pt x="2519" y="445"/>
                    </a:lnTo>
                    <a:lnTo>
                      <a:pt x="2539" y="432"/>
                    </a:lnTo>
                    <a:lnTo>
                      <a:pt x="2560" y="423"/>
                    </a:lnTo>
                    <a:lnTo>
                      <a:pt x="2581" y="418"/>
                    </a:lnTo>
                    <a:lnTo>
                      <a:pt x="2583" y="416"/>
                    </a:lnTo>
                    <a:lnTo>
                      <a:pt x="2585" y="416"/>
                    </a:lnTo>
                    <a:lnTo>
                      <a:pt x="2600" y="414"/>
                    </a:lnTo>
                    <a:lnTo>
                      <a:pt x="2616" y="412"/>
                    </a:lnTo>
                    <a:lnTo>
                      <a:pt x="2637" y="414"/>
                    </a:lnTo>
                    <a:lnTo>
                      <a:pt x="2657" y="418"/>
                    </a:lnTo>
                    <a:lnTo>
                      <a:pt x="2674" y="424"/>
                    </a:lnTo>
                    <a:lnTo>
                      <a:pt x="2697" y="436"/>
                    </a:lnTo>
                    <a:lnTo>
                      <a:pt x="2717" y="449"/>
                    </a:lnTo>
                    <a:lnTo>
                      <a:pt x="2732" y="465"/>
                    </a:lnTo>
                    <a:lnTo>
                      <a:pt x="2747" y="484"/>
                    </a:lnTo>
                    <a:lnTo>
                      <a:pt x="2749" y="490"/>
                    </a:lnTo>
                    <a:lnTo>
                      <a:pt x="2752" y="496"/>
                    </a:lnTo>
                    <a:lnTo>
                      <a:pt x="2759" y="505"/>
                    </a:lnTo>
                    <a:lnTo>
                      <a:pt x="2764" y="517"/>
                    </a:lnTo>
                    <a:lnTo>
                      <a:pt x="2850" y="492"/>
                    </a:lnTo>
                    <a:lnTo>
                      <a:pt x="2850" y="524"/>
                    </a:lnTo>
                    <a:lnTo>
                      <a:pt x="2772" y="546"/>
                    </a:lnTo>
                    <a:lnTo>
                      <a:pt x="2773" y="560"/>
                    </a:lnTo>
                    <a:lnTo>
                      <a:pt x="2773" y="588"/>
                    </a:lnTo>
                    <a:lnTo>
                      <a:pt x="2770" y="604"/>
                    </a:lnTo>
                    <a:lnTo>
                      <a:pt x="2767" y="622"/>
                    </a:lnTo>
                    <a:lnTo>
                      <a:pt x="2760" y="640"/>
                    </a:lnTo>
                    <a:lnTo>
                      <a:pt x="2751" y="657"/>
                    </a:lnTo>
                    <a:lnTo>
                      <a:pt x="2742" y="669"/>
                    </a:lnTo>
                    <a:lnTo>
                      <a:pt x="2742" y="670"/>
                    </a:lnTo>
                    <a:lnTo>
                      <a:pt x="2731" y="683"/>
                    </a:lnTo>
                    <a:lnTo>
                      <a:pt x="2718" y="694"/>
                    </a:lnTo>
                    <a:lnTo>
                      <a:pt x="2705" y="702"/>
                    </a:lnTo>
                    <a:lnTo>
                      <a:pt x="2701" y="706"/>
                    </a:lnTo>
                    <a:lnTo>
                      <a:pt x="2696" y="710"/>
                    </a:lnTo>
                    <a:lnTo>
                      <a:pt x="2689" y="714"/>
                    </a:lnTo>
                    <a:lnTo>
                      <a:pt x="2668" y="723"/>
                    </a:lnTo>
                    <a:lnTo>
                      <a:pt x="2647" y="729"/>
                    </a:lnTo>
                    <a:lnTo>
                      <a:pt x="2709" y="1038"/>
                    </a:lnTo>
                    <a:lnTo>
                      <a:pt x="2713" y="1038"/>
                    </a:lnTo>
                    <a:lnTo>
                      <a:pt x="2734" y="1041"/>
                    </a:lnTo>
                    <a:lnTo>
                      <a:pt x="2752" y="1049"/>
                    </a:lnTo>
                    <a:lnTo>
                      <a:pt x="2767" y="1059"/>
                    </a:lnTo>
                    <a:lnTo>
                      <a:pt x="2778" y="1071"/>
                    </a:lnTo>
                    <a:lnTo>
                      <a:pt x="2787" y="1085"/>
                    </a:lnTo>
                    <a:lnTo>
                      <a:pt x="2789" y="1088"/>
                    </a:lnTo>
                    <a:lnTo>
                      <a:pt x="2790" y="1089"/>
                    </a:lnTo>
                    <a:lnTo>
                      <a:pt x="2790" y="1092"/>
                    </a:lnTo>
                    <a:lnTo>
                      <a:pt x="2795" y="1105"/>
                    </a:lnTo>
                    <a:lnTo>
                      <a:pt x="2798" y="1121"/>
                    </a:lnTo>
                    <a:lnTo>
                      <a:pt x="2797" y="1137"/>
                    </a:lnTo>
                    <a:lnTo>
                      <a:pt x="2797" y="1139"/>
                    </a:lnTo>
                    <a:lnTo>
                      <a:pt x="2795" y="1143"/>
                    </a:lnTo>
                    <a:lnTo>
                      <a:pt x="2793" y="1155"/>
                    </a:lnTo>
                    <a:lnTo>
                      <a:pt x="2787" y="1167"/>
                    </a:lnTo>
                    <a:lnTo>
                      <a:pt x="2820" y="1190"/>
                    </a:lnTo>
                    <a:lnTo>
                      <a:pt x="2832" y="1182"/>
                    </a:lnTo>
                    <a:lnTo>
                      <a:pt x="2833" y="1182"/>
                    </a:lnTo>
                    <a:lnTo>
                      <a:pt x="2835" y="1181"/>
                    </a:lnTo>
                    <a:lnTo>
                      <a:pt x="2839" y="1178"/>
                    </a:lnTo>
                    <a:lnTo>
                      <a:pt x="2844" y="1176"/>
                    </a:lnTo>
                    <a:lnTo>
                      <a:pt x="2850" y="1174"/>
                    </a:lnTo>
                    <a:lnTo>
                      <a:pt x="2850" y="1333"/>
                    </a:lnTo>
                    <a:lnTo>
                      <a:pt x="2845" y="1330"/>
                    </a:lnTo>
                    <a:lnTo>
                      <a:pt x="2840" y="1329"/>
                    </a:lnTo>
                    <a:lnTo>
                      <a:pt x="2836" y="1326"/>
                    </a:lnTo>
                    <a:lnTo>
                      <a:pt x="2820" y="1317"/>
                    </a:lnTo>
                    <a:lnTo>
                      <a:pt x="2808" y="1304"/>
                    </a:lnTo>
                    <a:lnTo>
                      <a:pt x="2801" y="1288"/>
                    </a:lnTo>
                    <a:lnTo>
                      <a:pt x="2798" y="1284"/>
                    </a:lnTo>
                    <a:lnTo>
                      <a:pt x="2791" y="1261"/>
                    </a:lnTo>
                    <a:lnTo>
                      <a:pt x="2793" y="1237"/>
                    </a:lnTo>
                    <a:lnTo>
                      <a:pt x="2793" y="1236"/>
                    </a:lnTo>
                    <a:lnTo>
                      <a:pt x="2797" y="1224"/>
                    </a:lnTo>
                    <a:lnTo>
                      <a:pt x="2802" y="1214"/>
                    </a:lnTo>
                    <a:lnTo>
                      <a:pt x="2769" y="1190"/>
                    </a:lnTo>
                    <a:lnTo>
                      <a:pt x="2765" y="1194"/>
                    </a:lnTo>
                    <a:lnTo>
                      <a:pt x="2757" y="1199"/>
                    </a:lnTo>
                    <a:lnTo>
                      <a:pt x="2752" y="1201"/>
                    </a:lnTo>
                    <a:lnTo>
                      <a:pt x="2751" y="1203"/>
                    </a:lnTo>
                    <a:lnTo>
                      <a:pt x="2743" y="1206"/>
                    </a:lnTo>
                    <a:lnTo>
                      <a:pt x="2738" y="1209"/>
                    </a:lnTo>
                    <a:lnTo>
                      <a:pt x="2725" y="1211"/>
                    </a:lnTo>
                    <a:lnTo>
                      <a:pt x="2721" y="1357"/>
                    </a:lnTo>
                    <a:lnTo>
                      <a:pt x="2691" y="1357"/>
                    </a:lnTo>
                    <a:lnTo>
                      <a:pt x="2695" y="1210"/>
                    </a:lnTo>
                    <a:lnTo>
                      <a:pt x="2684" y="1207"/>
                    </a:lnTo>
                    <a:lnTo>
                      <a:pt x="2674" y="1203"/>
                    </a:lnTo>
                    <a:lnTo>
                      <a:pt x="2672" y="1202"/>
                    </a:lnTo>
                    <a:lnTo>
                      <a:pt x="2671" y="1202"/>
                    </a:lnTo>
                    <a:lnTo>
                      <a:pt x="2670" y="1201"/>
                    </a:lnTo>
                    <a:lnTo>
                      <a:pt x="2667" y="1199"/>
                    </a:lnTo>
                    <a:lnTo>
                      <a:pt x="2629" y="1244"/>
                    </a:lnTo>
                    <a:lnTo>
                      <a:pt x="2633" y="1248"/>
                    </a:lnTo>
                    <a:lnTo>
                      <a:pt x="2638" y="1256"/>
                    </a:lnTo>
                    <a:lnTo>
                      <a:pt x="2640" y="1260"/>
                    </a:lnTo>
                    <a:lnTo>
                      <a:pt x="2640" y="1261"/>
                    </a:lnTo>
                    <a:lnTo>
                      <a:pt x="2642" y="1266"/>
                    </a:lnTo>
                    <a:lnTo>
                      <a:pt x="2645" y="1283"/>
                    </a:lnTo>
                    <a:lnTo>
                      <a:pt x="2643" y="1299"/>
                    </a:lnTo>
                    <a:lnTo>
                      <a:pt x="2637" y="1315"/>
                    </a:lnTo>
                    <a:lnTo>
                      <a:pt x="2636" y="1316"/>
                    </a:lnTo>
                    <a:lnTo>
                      <a:pt x="2636" y="1317"/>
                    </a:lnTo>
                    <a:lnTo>
                      <a:pt x="2632" y="1322"/>
                    </a:lnTo>
                    <a:lnTo>
                      <a:pt x="2626" y="1328"/>
                    </a:lnTo>
                    <a:lnTo>
                      <a:pt x="2621" y="1332"/>
                    </a:lnTo>
                    <a:lnTo>
                      <a:pt x="2617" y="1336"/>
                    </a:lnTo>
                    <a:lnTo>
                      <a:pt x="2605" y="1341"/>
                    </a:lnTo>
                    <a:lnTo>
                      <a:pt x="2594" y="1345"/>
                    </a:lnTo>
                    <a:lnTo>
                      <a:pt x="2577" y="1345"/>
                    </a:lnTo>
                    <a:lnTo>
                      <a:pt x="2560" y="1341"/>
                    </a:lnTo>
                    <a:lnTo>
                      <a:pt x="2544" y="1332"/>
                    </a:lnTo>
                    <a:lnTo>
                      <a:pt x="2535" y="1322"/>
                    </a:lnTo>
                    <a:lnTo>
                      <a:pt x="2530" y="1313"/>
                    </a:lnTo>
                    <a:lnTo>
                      <a:pt x="2526" y="1304"/>
                    </a:lnTo>
                    <a:lnTo>
                      <a:pt x="2523" y="1298"/>
                    </a:lnTo>
                    <a:lnTo>
                      <a:pt x="2523" y="1286"/>
                    </a:lnTo>
                    <a:lnTo>
                      <a:pt x="2522" y="1286"/>
                    </a:lnTo>
                    <a:lnTo>
                      <a:pt x="2524" y="1267"/>
                    </a:lnTo>
                    <a:lnTo>
                      <a:pt x="2532" y="1252"/>
                    </a:lnTo>
                    <a:lnTo>
                      <a:pt x="2533" y="1248"/>
                    </a:lnTo>
                    <a:lnTo>
                      <a:pt x="2539" y="1243"/>
                    </a:lnTo>
                    <a:lnTo>
                      <a:pt x="2505" y="1160"/>
                    </a:lnTo>
                    <a:lnTo>
                      <a:pt x="2499" y="1160"/>
                    </a:lnTo>
                    <a:lnTo>
                      <a:pt x="2488" y="1159"/>
                    </a:lnTo>
                    <a:lnTo>
                      <a:pt x="2476" y="1155"/>
                    </a:lnTo>
                    <a:lnTo>
                      <a:pt x="2468" y="1151"/>
                    </a:lnTo>
                    <a:lnTo>
                      <a:pt x="2461" y="1147"/>
                    </a:lnTo>
                    <a:lnTo>
                      <a:pt x="2454" y="1139"/>
                    </a:lnTo>
                    <a:lnTo>
                      <a:pt x="2413" y="1165"/>
                    </a:lnTo>
                    <a:lnTo>
                      <a:pt x="2413" y="1167"/>
                    </a:lnTo>
                    <a:lnTo>
                      <a:pt x="2416" y="1169"/>
                    </a:lnTo>
                    <a:lnTo>
                      <a:pt x="2416" y="1172"/>
                    </a:lnTo>
                    <a:lnTo>
                      <a:pt x="2418" y="1178"/>
                    </a:lnTo>
                    <a:lnTo>
                      <a:pt x="2421" y="1188"/>
                    </a:lnTo>
                    <a:lnTo>
                      <a:pt x="2421" y="1197"/>
                    </a:lnTo>
                    <a:lnTo>
                      <a:pt x="2420" y="1205"/>
                    </a:lnTo>
                    <a:lnTo>
                      <a:pt x="2420" y="1210"/>
                    </a:lnTo>
                    <a:lnTo>
                      <a:pt x="2418" y="1214"/>
                    </a:lnTo>
                    <a:lnTo>
                      <a:pt x="2416" y="1219"/>
                    </a:lnTo>
                    <a:lnTo>
                      <a:pt x="2413" y="1223"/>
                    </a:lnTo>
                    <a:lnTo>
                      <a:pt x="2413" y="1224"/>
                    </a:lnTo>
                    <a:lnTo>
                      <a:pt x="2410" y="1229"/>
                    </a:lnTo>
                    <a:lnTo>
                      <a:pt x="2399" y="1241"/>
                    </a:lnTo>
                    <a:lnTo>
                      <a:pt x="2384" y="1250"/>
                    </a:lnTo>
                    <a:lnTo>
                      <a:pt x="2368" y="1254"/>
                    </a:lnTo>
                    <a:lnTo>
                      <a:pt x="2366" y="1254"/>
                    </a:lnTo>
                    <a:lnTo>
                      <a:pt x="2363" y="1256"/>
                    </a:lnTo>
                    <a:lnTo>
                      <a:pt x="2361" y="1256"/>
                    </a:lnTo>
                    <a:lnTo>
                      <a:pt x="2350" y="1254"/>
                    </a:lnTo>
                    <a:lnTo>
                      <a:pt x="2340" y="1252"/>
                    </a:lnTo>
                    <a:lnTo>
                      <a:pt x="2329" y="1247"/>
                    </a:lnTo>
                    <a:lnTo>
                      <a:pt x="2314" y="1235"/>
                    </a:lnTo>
                    <a:lnTo>
                      <a:pt x="2310" y="1229"/>
                    </a:lnTo>
                    <a:lnTo>
                      <a:pt x="2307" y="1226"/>
                    </a:lnTo>
                    <a:lnTo>
                      <a:pt x="2300" y="1210"/>
                    </a:lnTo>
                    <a:lnTo>
                      <a:pt x="2298" y="1193"/>
                    </a:lnTo>
                    <a:lnTo>
                      <a:pt x="2298" y="1190"/>
                    </a:lnTo>
                    <a:lnTo>
                      <a:pt x="2299" y="1180"/>
                    </a:lnTo>
                    <a:lnTo>
                      <a:pt x="2303" y="1169"/>
                    </a:lnTo>
                    <a:lnTo>
                      <a:pt x="2308" y="1160"/>
                    </a:lnTo>
                    <a:lnTo>
                      <a:pt x="2315" y="1154"/>
                    </a:lnTo>
                    <a:lnTo>
                      <a:pt x="2320" y="1147"/>
                    </a:lnTo>
                    <a:lnTo>
                      <a:pt x="2321" y="1147"/>
                    </a:lnTo>
                    <a:lnTo>
                      <a:pt x="2321" y="1146"/>
                    </a:lnTo>
                    <a:lnTo>
                      <a:pt x="2336" y="1137"/>
                    </a:lnTo>
                    <a:lnTo>
                      <a:pt x="2353" y="1133"/>
                    </a:lnTo>
                    <a:lnTo>
                      <a:pt x="2359" y="1133"/>
                    </a:lnTo>
                    <a:lnTo>
                      <a:pt x="2375" y="1134"/>
                    </a:lnTo>
                    <a:lnTo>
                      <a:pt x="2389" y="1140"/>
                    </a:lnTo>
                    <a:lnTo>
                      <a:pt x="2392" y="1143"/>
                    </a:lnTo>
                    <a:lnTo>
                      <a:pt x="2439" y="1112"/>
                    </a:lnTo>
                    <a:lnTo>
                      <a:pt x="2438" y="1097"/>
                    </a:lnTo>
                    <a:lnTo>
                      <a:pt x="2441" y="1084"/>
                    </a:lnTo>
                    <a:lnTo>
                      <a:pt x="2442" y="1079"/>
                    </a:lnTo>
                    <a:lnTo>
                      <a:pt x="2447" y="1068"/>
                    </a:lnTo>
                    <a:lnTo>
                      <a:pt x="2447" y="1067"/>
                    </a:lnTo>
                    <a:lnTo>
                      <a:pt x="2448" y="1067"/>
                    </a:lnTo>
                    <a:lnTo>
                      <a:pt x="2454" y="1058"/>
                    </a:lnTo>
                    <a:lnTo>
                      <a:pt x="2463" y="1049"/>
                    </a:lnTo>
                    <a:lnTo>
                      <a:pt x="2473" y="1044"/>
                    </a:lnTo>
                    <a:lnTo>
                      <a:pt x="2486" y="1040"/>
                    </a:lnTo>
                    <a:lnTo>
                      <a:pt x="2498" y="1038"/>
                    </a:lnTo>
                    <a:lnTo>
                      <a:pt x="2510" y="1038"/>
                    </a:lnTo>
                    <a:lnTo>
                      <a:pt x="2513" y="1040"/>
                    </a:lnTo>
                    <a:lnTo>
                      <a:pt x="2514" y="1041"/>
                    </a:lnTo>
                    <a:lnTo>
                      <a:pt x="2523" y="1044"/>
                    </a:lnTo>
                    <a:lnTo>
                      <a:pt x="2533" y="1047"/>
                    </a:lnTo>
                    <a:lnTo>
                      <a:pt x="2541" y="1055"/>
                    </a:lnTo>
                    <a:lnTo>
                      <a:pt x="2544" y="1057"/>
                    </a:lnTo>
                    <a:lnTo>
                      <a:pt x="2545" y="1058"/>
                    </a:lnTo>
                    <a:lnTo>
                      <a:pt x="2550" y="1064"/>
                    </a:lnTo>
                    <a:lnTo>
                      <a:pt x="2554" y="1072"/>
                    </a:lnTo>
                    <a:lnTo>
                      <a:pt x="2558" y="1082"/>
                    </a:lnTo>
                    <a:lnTo>
                      <a:pt x="2560" y="1088"/>
                    </a:lnTo>
                    <a:lnTo>
                      <a:pt x="2560" y="1089"/>
                    </a:lnTo>
                    <a:lnTo>
                      <a:pt x="2561" y="1093"/>
                    </a:lnTo>
                    <a:lnTo>
                      <a:pt x="2562" y="1099"/>
                    </a:lnTo>
                    <a:lnTo>
                      <a:pt x="2561" y="1104"/>
                    </a:lnTo>
                    <a:lnTo>
                      <a:pt x="2560" y="1108"/>
                    </a:lnTo>
                    <a:lnTo>
                      <a:pt x="2560" y="1114"/>
                    </a:lnTo>
                    <a:lnTo>
                      <a:pt x="2553" y="1129"/>
                    </a:lnTo>
                    <a:lnTo>
                      <a:pt x="2545" y="1140"/>
                    </a:lnTo>
                    <a:lnTo>
                      <a:pt x="2533" y="1150"/>
                    </a:lnTo>
                    <a:lnTo>
                      <a:pt x="2565" y="1227"/>
                    </a:lnTo>
                    <a:lnTo>
                      <a:pt x="2573" y="1224"/>
                    </a:lnTo>
                    <a:lnTo>
                      <a:pt x="2578" y="1223"/>
                    </a:lnTo>
                    <a:lnTo>
                      <a:pt x="2587" y="1223"/>
                    </a:lnTo>
                    <a:lnTo>
                      <a:pt x="2595" y="1226"/>
                    </a:lnTo>
                    <a:lnTo>
                      <a:pt x="2600" y="1226"/>
                    </a:lnTo>
                    <a:lnTo>
                      <a:pt x="2603" y="1227"/>
                    </a:lnTo>
                    <a:lnTo>
                      <a:pt x="2604" y="1227"/>
                    </a:lnTo>
                    <a:lnTo>
                      <a:pt x="2645" y="1180"/>
                    </a:lnTo>
                    <a:lnTo>
                      <a:pt x="2643" y="1178"/>
                    </a:lnTo>
                    <a:lnTo>
                      <a:pt x="2634" y="1163"/>
                    </a:lnTo>
                    <a:lnTo>
                      <a:pt x="2628" y="1146"/>
                    </a:lnTo>
                    <a:lnTo>
                      <a:pt x="2626" y="1133"/>
                    </a:lnTo>
                    <a:lnTo>
                      <a:pt x="2626" y="1122"/>
                    </a:lnTo>
                    <a:lnTo>
                      <a:pt x="2630" y="1097"/>
                    </a:lnTo>
                    <a:lnTo>
                      <a:pt x="2641" y="1075"/>
                    </a:lnTo>
                    <a:lnTo>
                      <a:pt x="2642" y="1074"/>
                    </a:lnTo>
                    <a:lnTo>
                      <a:pt x="2642" y="1072"/>
                    </a:lnTo>
                    <a:lnTo>
                      <a:pt x="2643" y="1072"/>
                    </a:lnTo>
                    <a:lnTo>
                      <a:pt x="2654" y="1061"/>
                    </a:lnTo>
                    <a:lnTo>
                      <a:pt x="2666" y="1051"/>
                    </a:lnTo>
                    <a:lnTo>
                      <a:pt x="2679" y="1045"/>
                    </a:lnTo>
                    <a:lnTo>
                      <a:pt x="2619" y="732"/>
                    </a:lnTo>
                    <a:lnTo>
                      <a:pt x="2616" y="732"/>
                    </a:lnTo>
                    <a:lnTo>
                      <a:pt x="2588" y="729"/>
                    </a:lnTo>
                    <a:lnTo>
                      <a:pt x="2560" y="721"/>
                    </a:lnTo>
                    <a:lnTo>
                      <a:pt x="2557" y="721"/>
                    </a:lnTo>
                    <a:lnTo>
                      <a:pt x="2541" y="714"/>
                    </a:lnTo>
                    <a:lnTo>
                      <a:pt x="2526" y="704"/>
                    </a:lnTo>
                    <a:lnTo>
                      <a:pt x="2513" y="693"/>
                    </a:lnTo>
                    <a:lnTo>
                      <a:pt x="2502" y="683"/>
                    </a:lnTo>
                    <a:lnTo>
                      <a:pt x="2488" y="666"/>
                    </a:lnTo>
                    <a:lnTo>
                      <a:pt x="2475" y="647"/>
                    </a:lnTo>
                    <a:lnTo>
                      <a:pt x="2467" y="626"/>
                    </a:lnTo>
                    <a:lnTo>
                      <a:pt x="2461" y="611"/>
                    </a:lnTo>
                    <a:lnTo>
                      <a:pt x="2459" y="597"/>
                    </a:lnTo>
                    <a:lnTo>
                      <a:pt x="2458" y="584"/>
                    </a:lnTo>
                    <a:lnTo>
                      <a:pt x="2458" y="556"/>
                    </a:lnTo>
                    <a:lnTo>
                      <a:pt x="2461" y="530"/>
                    </a:lnTo>
                    <a:lnTo>
                      <a:pt x="2471" y="505"/>
                    </a:lnTo>
                    <a:lnTo>
                      <a:pt x="2342" y="445"/>
                    </a:lnTo>
                    <a:lnTo>
                      <a:pt x="2341" y="448"/>
                    </a:lnTo>
                    <a:lnTo>
                      <a:pt x="2337" y="452"/>
                    </a:lnTo>
                    <a:lnTo>
                      <a:pt x="2337" y="453"/>
                    </a:lnTo>
                    <a:lnTo>
                      <a:pt x="2336" y="454"/>
                    </a:lnTo>
                    <a:lnTo>
                      <a:pt x="2325" y="467"/>
                    </a:lnTo>
                    <a:lnTo>
                      <a:pt x="2314" y="476"/>
                    </a:lnTo>
                    <a:lnTo>
                      <a:pt x="2302" y="484"/>
                    </a:lnTo>
                    <a:lnTo>
                      <a:pt x="2281" y="495"/>
                    </a:lnTo>
                    <a:lnTo>
                      <a:pt x="2257" y="500"/>
                    </a:lnTo>
                    <a:lnTo>
                      <a:pt x="2238" y="500"/>
                    </a:lnTo>
                    <a:lnTo>
                      <a:pt x="2230" y="499"/>
                    </a:lnTo>
                    <a:lnTo>
                      <a:pt x="2217" y="552"/>
                    </a:lnTo>
                    <a:lnTo>
                      <a:pt x="2232" y="562"/>
                    </a:lnTo>
                    <a:lnTo>
                      <a:pt x="2244" y="576"/>
                    </a:lnTo>
                    <a:lnTo>
                      <a:pt x="2251" y="589"/>
                    </a:lnTo>
                    <a:lnTo>
                      <a:pt x="2255" y="601"/>
                    </a:lnTo>
                    <a:lnTo>
                      <a:pt x="2256" y="614"/>
                    </a:lnTo>
                    <a:lnTo>
                      <a:pt x="2256" y="618"/>
                    </a:lnTo>
                    <a:lnTo>
                      <a:pt x="2255" y="621"/>
                    </a:lnTo>
                    <a:lnTo>
                      <a:pt x="2253" y="631"/>
                    </a:lnTo>
                    <a:lnTo>
                      <a:pt x="2251" y="643"/>
                    </a:lnTo>
                    <a:lnTo>
                      <a:pt x="2244" y="653"/>
                    </a:lnTo>
                    <a:lnTo>
                      <a:pt x="2243" y="656"/>
                    </a:lnTo>
                    <a:lnTo>
                      <a:pt x="2240" y="659"/>
                    </a:lnTo>
                    <a:lnTo>
                      <a:pt x="2235" y="665"/>
                    </a:lnTo>
                    <a:lnTo>
                      <a:pt x="2227" y="672"/>
                    </a:lnTo>
                    <a:lnTo>
                      <a:pt x="2218" y="678"/>
                    </a:lnTo>
                    <a:lnTo>
                      <a:pt x="2210" y="681"/>
                    </a:lnTo>
                    <a:lnTo>
                      <a:pt x="2209" y="681"/>
                    </a:lnTo>
                    <a:lnTo>
                      <a:pt x="2197" y="685"/>
                    </a:lnTo>
                    <a:lnTo>
                      <a:pt x="2192" y="685"/>
                    </a:lnTo>
                    <a:lnTo>
                      <a:pt x="2190" y="683"/>
                    </a:lnTo>
                    <a:lnTo>
                      <a:pt x="2188" y="683"/>
                    </a:lnTo>
                    <a:lnTo>
                      <a:pt x="2187" y="685"/>
                    </a:lnTo>
                    <a:lnTo>
                      <a:pt x="2180" y="685"/>
                    </a:lnTo>
                    <a:lnTo>
                      <a:pt x="2160" y="679"/>
                    </a:lnTo>
                    <a:lnTo>
                      <a:pt x="2143" y="669"/>
                    </a:lnTo>
                    <a:lnTo>
                      <a:pt x="2130" y="655"/>
                    </a:lnTo>
                    <a:lnTo>
                      <a:pt x="2125" y="645"/>
                    </a:lnTo>
                    <a:lnTo>
                      <a:pt x="2122" y="636"/>
                    </a:lnTo>
                    <a:lnTo>
                      <a:pt x="2120" y="628"/>
                    </a:lnTo>
                    <a:lnTo>
                      <a:pt x="2120" y="627"/>
                    </a:lnTo>
                    <a:lnTo>
                      <a:pt x="2118" y="626"/>
                    </a:lnTo>
                    <a:lnTo>
                      <a:pt x="1912" y="617"/>
                    </a:lnTo>
                    <a:lnTo>
                      <a:pt x="1912" y="621"/>
                    </a:lnTo>
                    <a:lnTo>
                      <a:pt x="1908" y="632"/>
                    </a:lnTo>
                    <a:lnTo>
                      <a:pt x="1901" y="644"/>
                    </a:lnTo>
                    <a:lnTo>
                      <a:pt x="1898" y="649"/>
                    </a:lnTo>
                    <a:lnTo>
                      <a:pt x="1896" y="653"/>
                    </a:lnTo>
                    <a:lnTo>
                      <a:pt x="1880" y="669"/>
                    </a:lnTo>
                    <a:lnTo>
                      <a:pt x="1860" y="681"/>
                    </a:lnTo>
                    <a:lnTo>
                      <a:pt x="1838" y="686"/>
                    </a:lnTo>
                    <a:lnTo>
                      <a:pt x="1829" y="686"/>
                    </a:lnTo>
                    <a:lnTo>
                      <a:pt x="1813" y="685"/>
                    </a:lnTo>
                    <a:lnTo>
                      <a:pt x="1799" y="681"/>
                    </a:lnTo>
                    <a:lnTo>
                      <a:pt x="1788" y="676"/>
                    </a:lnTo>
                    <a:lnTo>
                      <a:pt x="1777" y="669"/>
                    </a:lnTo>
                    <a:lnTo>
                      <a:pt x="1760" y="652"/>
                    </a:lnTo>
                    <a:lnTo>
                      <a:pt x="1757" y="647"/>
                    </a:lnTo>
                    <a:lnTo>
                      <a:pt x="1754" y="643"/>
                    </a:lnTo>
                    <a:lnTo>
                      <a:pt x="1753" y="640"/>
                    </a:lnTo>
                    <a:lnTo>
                      <a:pt x="1752" y="639"/>
                    </a:lnTo>
                    <a:lnTo>
                      <a:pt x="1752" y="636"/>
                    </a:lnTo>
                    <a:lnTo>
                      <a:pt x="1631" y="661"/>
                    </a:lnTo>
                    <a:lnTo>
                      <a:pt x="1633" y="670"/>
                    </a:lnTo>
                    <a:lnTo>
                      <a:pt x="1634" y="681"/>
                    </a:lnTo>
                    <a:lnTo>
                      <a:pt x="1634" y="702"/>
                    </a:lnTo>
                    <a:lnTo>
                      <a:pt x="1629" y="723"/>
                    </a:lnTo>
                    <a:lnTo>
                      <a:pt x="1629" y="724"/>
                    </a:lnTo>
                    <a:lnTo>
                      <a:pt x="1627" y="727"/>
                    </a:lnTo>
                    <a:lnTo>
                      <a:pt x="1621" y="746"/>
                    </a:lnTo>
                    <a:lnTo>
                      <a:pt x="1610" y="766"/>
                    </a:lnTo>
                    <a:lnTo>
                      <a:pt x="1597" y="784"/>
                    </a:lnTo>
                    <a:lnTo>
                      <a:pt x="1583" y="799"/>
                    </a:lnTo>
                    <a:lnTo>
                      <a:pt x="1563" y="813"/>
                    </a:lnTo>
                    <a:lnTo>
                      <a:pt x="1544" y="824"/>
                    </a:lnTo>
                    <a:lnTo>
                      <a:pt x="1523" y="831"/>
                    </a:lnTo>
                    <a:lnTo>
                      <a:pt x="1500" y="835"/>
                    </a:lnTo>
                    <a:lnTo>
                      <a:pt x="1493" y="835"/>
                    </a:lnTo>
                    <a:lnTo>
                      <a:pt x="1489" y="834"/>
                    </a:lnTo>
                    <a:lnTo>
                      <a:pt x="1485" y="835"/>
                    </a:lnTo>
                    <a:lnTo>
                      <a:pt x="1479" y="837"/>
                    </a:lnTo>
                    <a:lnTo>
                      <a:pt x="1473" y="837"/>
                    </a:lnTo>
                    <a:lnTo>
                      <a:pt x="1456" y="835"/>
                    </a:lnTo>
                    <a:lnTo>
                      <a:pt x="1439" y="831"/>
                    </a:lnTo>
                    <a:lnTo>
                      <a:pt x="1423" y="825"/>
                    </a:lnTo>
                    <a:lnTo>
                      <a:pt x="1423" y="549"/>
                    </a:lnTo>
                    <a:lnTo>
                      <a:pt x="1435" y="545"/>
                    </a:lnTo>
                    <a:lnTo>
                      <a:pt x="1436" y="543"/>
                    </a:lnTo>
                    <a:lnTo>
                      <a:pt x="1439" y="543"/>
                    </a:lnTo>
                    <a:lnTo>
                      <a:pt x="1423" y="357"/>
                    </a:lnTo>
                    <a:lnTo>
                      <a:pt x="14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2" name="Group 21"/>
          <p:cNvGrpSpPr/>
          <p:nvPr/>
        </p:nvGrpSpPr>
        <p:grpSpPr>
          <a:xfrm>
            <a:off x="4897002" y="2189890"/>
            <a:ext cx="1035352" cy="2603893"/>
            <a:chOff x="7098978" y="2375796"/>
            <a:chExt cx="685800" cy="1724776"/>
          </a:xfrm>
        </p:grpSpPr>
        <p:sp>
          <p:nvSpPr>
            <p:cNvPr id="23" name="Rounded Rectangle 22"/>
            <p:cNvSpPr/>
            <p:nvPr/>
          </p:nvSpPr>
          <p:spPr>
            <a:xfrm>
              <a:off x="7098978" y="2375796"/>
              <a:ext cx="685800" cy="10522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>
              <a:off x="7161212" y="2476238"/>
              <a:ext cx="561332" cy="1624334"/>
            </a:xfrm>
            <a:custGeom>
              <a:avLst/>
              <a:gdLst>
                <a:gd name="connsiteX0" fmla="*/ 0 w 561332"/>
                <a:gd name="connsiteY0" fmla="*/ 280666 h 1905000"/>
                <a:gd name="connsiteX1" fmla="*/ 82205 w 561332"/>
                <a:gd name="connsiteY1" fmla="*/ 82205 h 1905000"/>
                <a:gd name="connsiteX2" fmla="*/ 280666 w 561332"/>
                <a:gd name="connsiteY2" fmla="*/ 0 h 1905000"/>
                <a:gd name="connsiteX3" fmla="*/ 280666 w 561332"/>
                <a:gd name="connsiteY3" fmla="*/ 0 h 1905000"/>
                <a:gd name="connsiteX4" fmla="*/ 479127 w 561332"/>
                <a:gd name="connsiteY4" fmla="*/ 82205 h 1905000"/>
                <a:gd name="connsiteX5" fmla="*/ 561332 w 561332"/>
                <a:gd name="connsiteY5" fmla="*/ 280666 h 1905000"/>
                <a:gd name="connsiteX6" fmla="*/ 561332 w 561332"/>
                <a:gd name="connsiteY6" fmla="*/ 1624334 h 1905000"/>
                <a:gd name="connsiteX7" fmla="*/ 479127 w 561332"/>
                <a:gd name="connsiteY7" fmla="*/ 1822795 h 1905000"/>
                <a:gd name="connsiteX8" fmla="*/ 280666 w 561332"/>
                <a:gd name="connsiteY8" fmla="*/ 1905000 h 1905000"/>
                <a:gd name="connsiteX9" fmla="*/ 280666 w 561332"/>
                <a:gd name="connsiteY9" fmla="*/ 1905000 h 1905000"/>
                <a:gd name="connsiteX10" fmla="*/ 82205 w 561332"/>
                <a:gd name="connsiteY10" fmla="*/ 1822795 h 1905000"/>
                <a:gd name="connsiteX11" fmla="*/ 0 w 561332"/>
                <a:gd name="connsiteY11" fmla="*/ 1624334 h 1905000"/>
                <a:gd name="connsiteX12" fmla="*/ 0 w 561332"/>
                <a:gd name="connsiteY12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280666 w 561332"/>
                <a:gd name="connsiteY2" fmla="*/ 0 h 1905000"/>
                <a:gd name="connsiteX3" fmla="*/ 479127 w 561332"/>
                <a:gd name="connsiteY3" fmla="*/ 82205 h 1905000"/>
                <a:gd name="connsiteX4" fmla="*/ 561332 w 561332"/>
                <a:gd name="connsiteY4" fmla="*/ 280666 h 1905000"/>
                <a:gd name="connsiteX5" fmla="*/ 561332 w 561332"/>
                <a:gd name="connsiteY5" fmla="*/ 1624334 h 1905000"/>
                <a:gd name="connsiteX6" fmla="*/ 479127 w 561332"/>
                <a:gd name="connsiteY6" fmla="*/ 1822795 h 1905000"/>
                <a:gd name="connsiteX7" fmla="*/ 280666 w 561332"/>
                <a:gd name="connsiteY7" fmla="*/ 1905000 h 1905000"/>
                <a:gd name="connsiteX8" fmla="*/ 280666 w 561332"/>
                <a:gd name="connsiteY8" fmla="*/ 1905000 h 1905000"/>
                <a:gd name="connsiteX9" fmla="*/ 82205 w 561332"/>
                <a:gd name="connsiteY9" fmla="*/ 1822795 h 1905000"/>
                <a:gd name="connsiteX10" fmla="*/ 0 w 561332"/>
                <a:gd name="connsiteY10" fmla="*/ 1624334 h 1905000"/>
                <a:gd name="connsiteX11" fmla="*/ 0 w 561332"/>
                <a:gd name="connsiteY11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479127 w 561332"/>
                <a:gd name="connsiteY2" fmla="*/ 82205 h 1905000"/>
                <a:gd name="connsiteX3" fmla="*/ 561332 w 561332"/>
                <a:gd name="connsiteY3" fmla="*/ 280666 h 1905000"/>
                <a:gd name="connsiteX4" fmla="*/ 561332 w 561332"/>
                <a:gd name="connsiteY4" fmla="*/ 1624334 h 1905000"/>
                <a:gd name="connsiteX5" fmla="*/ 479127 w 561332"/>
                <a:gd name="connsiteY5" fmla="*/ 1822795 h 1905000"/>
                <a:gd name="connsiteX6" fmla="*/ 280666 w 561332"/>
                <a:gd name="connsiteY6" fmla="*/ 1905000 h 1905000"/>
                <a:gd name="connsiteX7" fmla="*/ 280666 w 561332"/>
                <a:gd name="connsiteY7" fmla="*/ 1905000 h 1905000"/>
                <a:gd name="connsiteX8" fmla="*/ 82205 w 561332"/>
                <a:gd name="connsiteY8" fmla="*/ 1822795 h 1905000"/>
                <a:gd name="connsiteX9" fmla="*/ 0 w 561332"/>
                <a:gd name="connsiteY9" fmla="*/ 1624334 h 1905000"/>
                <a:gd name="connsiteX10" fmla="*/ 0 w 561332"/>
                <a:gd name="connsiteY10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561332 w 561332"/>
                <a:gd name="connsiteY2" fmla="*/ 280666 h 1905000"/>
                <a:gd name="connsiteX3" fmla="*/ 561332 w 561332"/>
                <a:gd name="connsiteY3" fmla="*/ 1624334 h 1905000"/>
                <a:gd name="connsiteX4" fmla="*/ 479127 w 561332"/>
                <a:gd name="connsiteY4" fmla="*/ 1822795 h 1905000"/>
                <a:gd name="connsiteX5" fmla="*/ 280666 w 561332"/>
                <a:gd name="connsiteY5" fmla="*/ 1905000 h 1905000"/>
                <a:gd name="connsiteX6" fmla="*/ 280666 w 561332"/>
                <a:gd name="connsiteY6" fmla="*/ 1905000 h 1905000"/>
                <a:gd name="connsiteX7" fmla="*/ 82205 w 561332"/>
                <a:gd name="connsiteY7" fmla="*/ 1822795 h 1905000"/>
                <a:gd name="connsiteX8" fmla="*/ 0 w 561332"/>
                <a:gd name="connsiteY8" fmla="*/ 1624334 h 1905000"/>
                <a:gd name="connsiteX9" fmla="*/ 0 w 561332"/>
                <a:gd name="connsiteY9" fmla="*/ 280666 h 1905000"/>
                <a:gd name="connsiteX0" fmla="*/ 0 w 561332"/>
                <a:gd name="connsiteY0" fmla="*/ 223945 h 1848279"/>
                <a:gd name="connsiteX1" fmla="*/ 561332 w 561332"/>
                <a:gd name="connsiteY1" fmla="*/ 223945 h 1848279"/>
                <a:gd name="connsiteX2" fmla="*/ 561332 w 561332"/>
                <a:gd name="connsiteY2" fmla="*/ 1567613 h 1848279"/>
                <a:gd name="connsiteX3" fmla="*/ 479127 w 561332"/>
                <a:gd name="connsiteY3" fmla="*/ 1766074 h 1848279"/>
                <a:gd name="connsiteX4" fmla="*/ 280666 w 561332"/>
                <a:gd name="connsiteY4" fmla="*/ 1848279 h 1848279"/>
                <a:gd name="connsiteX5" fmla="*/ 280666 w 561332"/>
                <a:gd name="connsiteY5" fmla="*/ 1848279 h 1848279"/>
                <a:gd name="connsiteX6" fmla="*/ 82205 w 561332"/>
                <a:gd name="connsiteY6" fmla="*/ 1766074 h 1848279"/>
                <a:gd name="connsiteX7" fmla="*/ 0 w 561332"/>
                <a:gd name="connsiteY7" fmla="*/ 1567613 h 1848279"/>
                <a:gd name="connsiteX8" fmla="*/ 0 w 561332"/>
                <a:gd name="connsiteY8" fmla="*/ 223945 h 1848279"/>
                <a:gd name="connsiteX0" fmla="*/ 0 w 561332"/>
                <a:gd name="connsiteY0" fmla="*/ 0 h 1624334"/>
                <a:gd name="connsiteX1" fmla="*/ 561332 w 561332"/>
                <a:gd name="connsiteY1" fmla="*/ 0 h 1624334"/>
                <a:gd name="connsiteX2" fmla="*/ 561332 w 561332"/>
                <a:gd name="connsiteY2" fmla="*/ 1343668 h 1624334"/>
                <a:gd name="connsiteX3" fmla="*/ 479127 w 561332"/>
                <a:gd name="connsiteY3" fmla="*/ 1542129 h 1624334"/>
                <a:gd name="connsiteX4" fmla="*/ 280666 w 561332"/>
                <a:gd name="connsiteY4" fmla="*/ 1624334 h 1624334"/>
                <a:gd name="connsiteX5" fmla="*/ 280666 w 561332"/>
                <a:gd name="connsiteY5" fmla="*/ 1624334 h 1624334"/>
                <a:gd name="connsiteX6" fmla="*/ 82205 w 561332"/>
                <a:gd name="connsiteY6" fmla="*/ 1542129 h 1624334"/>
                <a:gd name="connsiteX7" fmla="*/ 0 w 561332"/>
                <a:gd name="connsiteY7" fmla="*/ 1343668 h 1624334"/>
                <a:gd name="connsiteX8" fmla="*/ 0 w 561332"/>
                <a:gd name="connsiteY8" fmla="*/ 0 h 162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1332" h="1624334">
                  <a:moveTo>
                    <a:pt x="0" y="0"/>
                  </a:moveTo>
                  <a:lnTo>
                    <a:pt x="561332" y="0"/>
                  </a:lnTo>
                  <a:lnTo>
                    <a:pt x="561332" y="1343668"/>
                  </a:lnTo>
                  <a:cubicBezTo>
                    <a:pt x="561332" y="1418105"/>
                    <a:pt x="531762" y="1489494"/>
                    <a:pt x="479127" y="1542129"/>
                  </a:cubicBezTo>
                  <a:cubicBezTo>
                    <a:pt x="426492" y="1594764"/>
                    <a:pt x="355103" y="1624334"/>
                    <a:pt x="280666" y="1624334"/>
                  </a:cubicBezTo>
                  <a:lnTo>
                    <a:pt x="280666" y="1624334"/>
                  </a:lnTo>
                  <a:cubicBezTo>
                    <a:pt x="206229" y="1624334"/>
                    <a:pt x="134840" y="1594764"/>
                    <a:pt x="82205" y="1542129"/>
                  </a:cubicBezTo>
                  <a:cubicBezTo>
                    <a:pt x="29570" y="1489494"/>
                    <a:pt x="0" y="1418105"/>
                    <a:pt x="0" y="13436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517518" y="2189890"/>
            <a:ext cx="1035352" cy="2603893"/>
            <a:chOff x="7098978" y="2375796"/>
            <a:chExt cx="685800" cy="1724776"/>
          </a:xfrm>
        </p:grpSpPr>
        <p:sp>
          <p:nvSpPr>
            <p:cNvPr id="26" name="Rounded Rectangle 25"/>
            <p:cNvSpPr/>
            <p:nvPr/>
          </p:nvSpPr>
          <p:spPr>
            <a:xfrm>
              <a:off x="7098978" y="2375796"/>
              <a:ext cx="685800" cy="10522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>
              <a:off x="7161212" y="2476238"/>
              <a:ext cx="561332" cy="1624334"/>
            </a:xfrm>
            <a:custGeom>
              <a:avLst/>
              <a:gdLst>
                <a:gd name="connsiteX0" fmla="*/ 0 w 561332"/>
                <a:gd name="connsiteY0" fmla="*/ 280666 h 1905000"/>
                <a:gd name="connsiteX1" fmla="*/ 82205 w 561332"/>
                <a:gd name="connsiteY1" fmla="*/ 82205 h 1905000"/>
                <a:gd name="connsiteX2" fmla="*/ 280666 w 561332"/>
                <a:gd name="connsiteY2" fmla="*/ 0 h 1905000"/>
                <a:gd name="connsiteX3" fmla="*/ 280666 w 561332"/>
                <a:gd name="connsiteY3" fmla="*/ 0 h 1905000"/>
                <a:gd name="connsiteX4" fmla="*/ 479127 w 561332"/>
                <a:gd name="connsiteY4" fmla="*/ 82205 h 1905000"/>
                <a:gd name="connsiteX5" fmla="*/ 561332 w 561332"/>
                <a:gd name="connsiteY5" fmla="*/ 280666 h 1905000"/>
                <a:gd name="connsiteX6" fmla="*/ 561332 w 561332"/>
                <a:gd name="connsiteY6" fmla="*/ 1624334 h 1905000"/>
                <a:gd name="connsiteX7" fmla="*/ 479127 w 561332"/>
                <a:gd name="connsiteY7" fmla="*/ 1822795 h 1905000"/>
                <a:gd name="connsiteX8" fmla="*/ 280666 w 561332"/>
                <a:gd name="connsiteY8" fmla="*/ 1905000 h 1905000"/>
                <a:gd name="connsiteX9" fmla="*/ 280666 w 561332"/>
                <a:gd name="connsiteY9" fmla="*/ 1905000 h 1905000"/>
                <a:gd name="connsiteX10" fmla="*/ 82205 w 561332"/>
                <a:gd name="connsiteY10" fmla="*/ 1822795 h 1905000"/>
                <a:gd name="connsiteX11" fmla="*/ 0 w 561332"/>
                <a:gd name="connsiteY11" fmla="*/ 1624334 h 1905000"/>
                <a:gd name="connsiteX12" fmla="*/ 0 w 561332"/>
                <a:gd name="connsiteY12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280666 w 561332"/>
                <a:gd name="connsiteY2" fmla="*/ 0 h 1905000"/>
                <a:gd name="connsiteX3" fmla="*/ 479127 w 561332"/>
                <a:gd name="connsiteY3" fmla="*/ 82205 h 1905000"/>
                <a:gd name="connsiteX4" fmla="*/ 561332 w 561332"/>
                <a:gd name="connsiteY4" fmla="*/ 280666 h 1905000"/>
                <a:gd name="connsiteX5" fmla="*/ 561332 w 561332"/>
                <a:gd name="connsiteY5" fmla="*/ 1624334 h 1905000"/>
                <a:gd name="connsiteX6" fmla="*/ 479127 w 561332"/>
                <a:gd name="connsiteY6" fmla="*/ 1822795 h 1905000"/>
                <a:gd name="connsiteX7" fmla="*/ 280666 w 561332"/>
                <a:gd name="connsiteY7" fmla="*/ 1905000 h 1905000"/>
                <a:gd name="connsiteX8" fmla="*/ 280666 w 561332"/>
                <a:gd name="connsiteY8" fmla="*/ 1905000 h 1905000"/>
                <a:gd name="connsiteX9" fmla="*/ 82205 w 561332"/>
                <a:gd name="connsiteY9" fmla="*/ 1822795 h 1905000"/>
                <a:gd name="connsiteX10" fmla="*/ 0 w 561332"/>
                <a:gd name="connsiteY10" fmla="*/ 1624334 h 1905000"/>
                <a:gd name="connsiteX11" fmla="*/ 0 w 561332"/>
                <a:gd name="connsiteY11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479127 w 561332"/>
                <a:gd name="connsiteY2" fmla="*/ 82205 h 1905000"/>
                <a:gd name="connsiteX3" fmla="*/ 561332 w 561332"/>
                <a:gd name="connsiteY3" fmla="*/ 280666 h 1905000"/>
                <a:gd name="connsiteX4" fmla="*/ 561332 w 561332"/>
                <a:gd name="connsiteY4" fmla="*/ 1624334 h 1905000"/>
                <a:gd name="connsiteX5" fmla="*/ 479127 w 561332"/>
                <a:gd name="connsiteY5" fmla="*/ 1822795 h 1905000"/>
                <a:gd name="connsiteX6" fmla="*/ 280666 w 561332"/>
                <a:gd name="connsiteY6" fmla="*/ 1905000 h 1905000"/>
                <a:gd name="connsiteX7" fmla="*/ 280666 w 561332"/>
                <a:gd name="connsiteY7" fmla="*/ 1905000 h 1905000"/>
                <a:gd name="connsiteX8" fmla="*/ 82205 w 561332"/>
                <a:gd name="connsiteY8" fmla="*/ 1822795 h 1905000"/>
                <a:gd name="connsiteX9" fmla="*/ 0 w 561332"/>
                <a:gd name="connsiteY9" fmla="*/ 1624334 h 1905000"/>
                <a:gd name="connsiteX10" fmla="*/ 0 w 561332"/>
                <a:gd name="connsiteY10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561332 w 561332"/>
                <a:gd name="connsiteY2" fmla="*/ 280666 h 1905000"/>
                <a:gd name="connsiteX3" fmla="*/ 561332 w 561332"/>
                <a:gd name="connsiteY3" fmla="*/ 1624334 h 1905000"/>
                <a:gd name="connsiteX4" fmla="*/ 479127 w 561332"/>
                <a:gd name="connsiteY4" fmla="*/ 1822795 h 1905000"/>
                <a:gd name="connsiteX5" fmla="*/ 280666 w 561332"/>
                <a:gd name="connsiteY5" fmla="*/ 1905000 h 1905000"/>
                <a:gd name="connsiteX6" fmla="*/ 280666 w 561332"/>
                <a:gd name="connsiteY6" fmla="*/ 1905000 h 1905000"/>
                <a:gd name="connsiteX7" fmla="*/ 82205 w 561332"/>
                <a:gd name="connsiteY7" fmla="*/ 1822795 h 1905000"/>
                <a:gd name="connsiteX8" fmla="*/ 0 w 561332"/>
                <a:gd name="connsiteY8" fmla="*/ 1624334 h 1905000"/>
                <a:gd name="connsiteX9" fmla="*/ 0 w 561332"/>
                <a:gd name="connsiteY9" fmla="*/ 280666 h 1905000"/>
                <a:gd name="connsiteX0" fmla="*/ 0 w 561332"/>
                <a:gd name="connsiteY0" fmla="*/ 223945 h 1848279"/>
                <a:gd name="connsiteX1" fmla="*/ 561332 w 561332"/>
                <a:gd name="connsiteY1" fmla="*/ 223945 h 1848279"/>
                <a:gd name="connsiteX2" fmla="*/ 561332 w 561332"/>
                <a:gd name="connsiteY2" fmla="*/ 1567613 h 1848279"/>
                <a:gd name="connsiteX3" fmla="*/ 479127 w 561332"/>
                <a:gd name="connsiteY3" fmla="*/ 1766074 h 1848279"/>
                <a:gd name="connsiteX4" fmla="*/ 280666 w 561332"/>
                <a:gd name="connsiteY4" fmla="*/ 1848279 h 1848279"/>
                <a:gd name="connsiteX5" fmla="*/ 280666 w 561332"/>
                <a:gd name="connsiteY5" fmla="*/ 1848279 h 1848279"/>
                <a:gd name="connsiteX6" fmla="*/ 82205 w 561332"/>
                <a:gd name="connsiteY6" fmla="*/ 1766074 h 1848279"/>
                <a:gd name="connsiteX7" fmla="*/ 0 w 561332"/>
                <a:gd name="connsiteY7" fmla="*/ 1567613 h 1848279"/>
                <a:gd name="connsiteX8" fmla="*/ 0 w 561332"/>
                <a:gd name="connsiteY8" fmla="*/ 223945 h 1848279"/>
                <a:gd name="connsiteX0" fmla="*/ 0 w 561332"/>
                <a:gd name="connsiteY0" fmla="*/ 0 h 1624334"/>
                <a:gd name="connsiteX1" fmla="*/ 561332 w 561332"/>
                <a:gd name="connsiteY1" fmla="*/ 0 h 1624334"/>
                <a:gd name="connsiteX2" fmla="*/ 561332 w 561332"/>
                <a:gd name="connsiteY2" fmla="*/ 1343668 h 1624334"/>
                <a:gd name="connsiteX3" fmla="*/ 479127 w 561332"/>
                <a:gd name="connsiteY3" fmla="*/ 1542129 h 1624334"/>
                <a:gd name="connsiteX4" fmla="*/ 280666 w 561332"/>
                <a:gd name="connsiteY4" fmla="*/ 1624334 h 1624334"/>
                <a:gd name="connsiteX5" fmla="*/ 280666 w 561332"/>
                <a:gd name="connsiteY5" fmla="*/ 1624334 h 1624334"/>
                <a:gd name="connsiteX6" fmla="*/ 82205 w 561332"/>
                <a:gd name="connsiteY6" fmla="*/ 1542129 h 1624334"/>
                <a:gd name="connsiteX7" fmla="*/ 0 w 561332"/>
                <a:gd name="connsiteY7" fmla="*/ 1343668 h 1624334"/>
                <a:gd name="connsiteX8" fmla="*/ 0 w 561332"/>
                <a:gd name="connsiteY8" fmla="*/ 0 h 162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1332" h="1624334">
                  <a:moveTo>
                    <a:pt x="0" y="0"/>
                  </a:moveTo>
                  <a:lnTo>
                    <a:pt x="561332" y="0"/>
                  </a:lnTo>
                  <a:lnTo>
                    <a:pt x="561332" y="1343668"/>
                  </a:lnTo>
                  <a:cubicBezTo>
                    <a:pt x="561332" y="1418105"/>
                    <a:pt x="531762" y="1489494"/>
                    <a:pt x="479127" y="1542129"/>
                  </a:cubicBezTo>
                  <a:cubicBezTo>
                    <a:pt x="426492" y="1594764"/>
                    <a:pt x="355103" y="1624334"/>
                    <a:pt x="280666" y="1624334"/>
                  </a:cubicBezTo>
                  <a:lnTo>
                    <a:pt x="280666" y="1624334"/>
                  </a:lnTo>
                  <a:cubicBezTo>
                    <a:pt x="206229" y="1624334"/>
                    <a:pt x="134840" y="1594764"/>
                    <a:pt x="82205" y="1542129"/>
                  </a:cubicBezTo>
                  <a:cubicBezTo>
                    <a:pt x="29570" y="1489494"/>
                    <a:pt x="0" y="1418105"/>
                    <a:pt x="0" y="13436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138036" y="2189890"/>
            <a:ext cx="3586377" cy="2603893"/>
            <a:chOff x="7098978" y="2375796"/>
            <a:chExt cx="2375557" cy="1724776"/>
          </a:xfrm>
        </p:grpSpPr>
        <p:sp>
          <p:nvSpPr>
            <p:cNvPr id="29" name="Rounded Rectangle 28"/>
            <p:cNvSpPr/>
            <p:nvPr/>
          </p:nvSpPr>
          <p:spPr>
            <a:xfrm>
              <a:off x="7098978" y="2375796"/>
              <a:ext cx="685800" cy="10522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>
              <a:off x="7161212" y="2476238"/>
              <a:ext cx="561332" cy="1624334"/>
            </a:xfrm>
            <a:custGeom>
              <a:avLst/>
              <a:gdLst>
                <a:gd name="connsiteX0" fmla="*/ 0 w 561332"/>
                <a:gd name="connsiteY0" fmla="*/ 280666 h 1905000"/>
                <a:gd name="connsiteX1" fmla="*/ 82205 w 561332"/>
                <a:gd name="connsiteY1" fmla="*/ 82205 h 1905000"/>
                <a:gd name="connsiteX2" fmla="*/ 280666 w 561332"/>
                <a:gd name="connsiteY2" fmla="*/ 0 h 1905000"/>
                <a:gd name="connsiteX3" fmla="*/ 280666 w 561332"/>
                <a:gd name="connsiteY3" fmla="*/ 0 h 1905000"/>
                <a:gd name="connsiteX4" fmla="*/ 479127 w 561332"/>
                <a:gd name="connsiteY4" fmla="*/ 82205 h 1905000"/>
                <a:gd name="connsiteX5" fmla="*/ 561332 w 561332"/>
                <a:gd name="connsiteY5" fmla="*/ 280666 h 1905000"/>
                <a:gd name="connsiteX6" fmla="*/ 561332 w 561332"/>
                <a:gd name="connsiteY6" fmla="*/ 1624334 h 1905000"/>
                <a:gd name="connsiteX7" fmla="*/ 479127 w 561332"/>
                <a:gd name="connsiteY7" fmla="*/ 1822795 h 1905000"/>
                <a:gd name="connsiteX8" fmla="*/ 280666 w 561332"/>
                <a:gd name="connsiteY8" fmla="*/ 1905000 h 1905000"/>
                <a:gd name="connsiteX9" fmla="*/ 280666 w 561332"/>
                <a:gd name="connsiteY9" fmla="*/ 1905000 h 1905000"/>
                <a:gd name="connsiteX10" fmla="*/ 82205 w 561332"/>
                <a:gd name="connsiteY10" fmla="*/ 1822795 h 1905000"/>
                <a:gd name="connsiteX11" fmla="*/ 0 w 561332"/>
                <a:gd name="connsiteY11" fmla="*/ 1624334 h 1905000"/>
                <a:gd name="connsiteX12" fmla="*/ 0 w 561332"/>
                <a:gd name="connsiteY12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280666 w 561332"/>
                <a:gd name="connsiteY2" fmla="*/ 0 h 1905000"/>
                <a:gd name="connsiteX3" fmla="*/ 479127 w 561332"/>
                <a:gd name="connsiteY3" fmla="*/ 82205 h 1905000"/>
                <a:gd name="connsiteX4" fmla="*/ 561332 w 561332"/>
                <a:gd name="connsiteY4" fmla="*/ 280666 h 1905000"/>
                <a:gd name="connsiteX5" fmla="*/ 561332 w 561332"/>
                <a:gd name="connsiteY5" fmla="*/ 1624334 h 1905000"/>
                <a:gd name="connsiteX6" fmla="*/ 479127 w 561332"/>
                <a:gd name="connsiteY6" fmla="*/ 1822795 h 1905000"/>
                <a:gd name="connsiteX7" fmla="*/ 280666 w 561332"/>
                <a:gd name="connsiteY7" fmla="*/ 1905000 h 1905000"/>
                <a:gd name="connsiteX8" fmla="*/ 280666 w 561332"/>
                <a:gd name="connsiteY8" fmla="*/ 1905000 h 1905000"/>
                <a:gd name="connsiteX9" fmla="*/ 82205 w 561332"/>
                <a:gd name="connsiteY9" fmla="*/ 1822795 h 1905000"/>
                <a:gd name="connsiteX10" fmla="*/ 0 w 561332"/>
                <a:gd name="connsiteY10" fmla="*/ 1624334 h 1905000"/>
                <a:gd name="connsiteX11" fmla="*/ 0 w 561332"/>
                <a:gd name="connsiteY11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479127 w 561332"/>
                <a:gd name="connsiteY2" fmla="*/ 82205 h 1905000"/>
                <a:gd name="connsiteX3" fmla="*/ 561332 w 561332"/>
                <a:gd name="connsiteY3" fmla="*/ 280666 h 1905000"/>
                <a:gd name="connsiteX4" fmla="*/ 561332 w 561332"/>
                <a:gd name="connsiteY4" fmla="*/ 1624334 h 1905000"/>
                <a:gd name="connsiteX5" fmla="*/ 479127 w 561332"/>
                <a:gd name="connsiteY5" fmla="*/ 1822795 h 1905000"/>
                <a:gd name="connsiteX6" fmla="*/ 280666 w 561332"/>
                <a:gd name="connsiteY6" fmla="*/ 1905000 h 1905000"/>
                <a:gd name="connsiteX7" fmla="*/ 280666 w 561332"/>
                <a:gd name="connsiteY7" fmla="*/ 1905000 h 1905000"/>
                <a:gd name="connsiteX8" fmla="*/ 82205 w 561332"/>
                <a:gd name="connsiteY8" fmla="*/ 1822795 h 1905000"/>
                <a:gd name="connsiteX9" fmla="*/ 0 w 561332"/>
                <a:gd name="connsiteY9" fmla="*/ 1624334 h 1905000"/>
                <a:gd name="connsiteX10" fmla="*/ 0 w 561332"/>
                <a:gd name="connsiteY10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561332 w 561332"/>
                <a:gd name="connsiteY2" fmla="*/ 280666 h 1905000"/>
                <a:gd name="connsiteX3" fmla="*/ 561332 w 561332"/>
                <a:gd name="connsiteY3" fmla="*/ 1624334 h 1905000"/>
                <a:gd name="connsiteX4" fmla="*/ 479127 w 561332"/>
                <a:gd name="connsiteY4" fmla="*/ 1822795 h 1905000"/>
                <a:gd name="connsiteX5" fmla="*/ 280666 w 561332"/>
                <a:gd name="connsiteY5" fmla="*/ 1905000 h 1905000"/>
                <a:gd name="connsiteX6" fmla="*/ 280666 w 561332"/>
                <a:gd name="connsiteY6" fmla="*/ 1905000 h 1905000"/>
                <a:gd name="connsiteX7" fmla="*/ 82205 w 561332"/>
                <a:gd name="connsiteY7" fmla="*/ 1822795 h 1905000"/>
                <a:gd name="connsiteX8" fmla="*/ 0 w 561332"/>
                <a:gd name="connsiteY8" fmla="*/ 1624334 h 1905000"/>
                <a:gd name="connsiteX9" fmla="*/ 0 w 561332"/>
                <a:gd name="connsiteY9" fmla="*/ 280666 h 1905000"/>
                <a:gd name="connsiteX0" fmla="*/ 0 w 561332"/>
                <a:gd name="connsiteY0" fmla="*/ 223945 h 1848279"/>
                <a:gd name="connsiteX1" fmla="*/ 561332 w 561332"/>
                <a:gd name="connsiteY1" fmla="*/ 223945 h 1848279"/>
                <a:gd name="connsiteX2" fmla="*/ 561332 w 561332"/>
                <a:gd name="connsiteY2" fmla="*/ 1567613 h 1848279"/>
                <a:gd name="connsiteX3" fmla="*/ 479127 w 561332"/>
                <a:gd name="connsiteY3" fmla="*/ 1766074 h 1848279"/>
                <a:gd name="connsiteX4" fmla="*/ 280666 w 561332"/>
                <a:gd name="connsiteY4" fmla="*/ 1848279 h 1848279"/>
                <a:gd name="connsiteX5" fmla="*/ 280666 w 561332"/>
                <a:gd name="connsiteY5" fmla="*/ 1848279 h 1848279"/>
                <a:gd name="connsiteX6" fmla="*/ 82205 w 561332"/>
                <a:gd name="connsiteY6" fmla="*/ 1766074 h 1848279"/>
                <a:gd name="connsiteX7" fmla="*/ 0 w 561332"/>
                <a:gd name="connsiteY7" fmla="*/ 1567613 h 1848279"/>
                <a:gd name="connsiteX8" fmla="*/ 0 w 561332"/>
                <a:gd name="connsiteY8" fmla="*/ 223945 h 1848279"/>
                <a:gd name="connsiteX0" fmla="*/ 0 w 561332"/>
                <a:gd name="connsiteY0" fmla="*/ 0 h 1624334"/>
                <a:gd name="connsiteX1" fmla="*/ 561332 w 561332"/>
                <a:gd name="connsiteY1" fmla="*/ 0 h 1624334"/>
                <a:gd name="connsiteX2" fmla="*/ 561332 w 561332"/>
                <a:gd name="connsiteY2" fmla="*/ 1343668 h 1624334"/>
                <a:gd name="connsiteX3" fmla="*/ 479127 w 561332"/>
                <a:gd name="connsiteY3" fmla="*/ 1542129 h 1624334"/>
                <a:gd name="connsiteX4" fmla="*/ 280666 w 561332"/>
                <a:gd name="connsiteY4" fmla="*/ 1624334 h 1624334"/>
                <a:gd name="connsiteX5" fmla="*/ 280666 w 561332"/>
                <a:gd name="connsiteY5" fmla="*/ 1624334 h 1624334"/>
                <a:gd name="connsiteX6" fmla="*/ 82205 w 561332"/>
                <a:gd name="connsiteY6" fmla="*/ 1542129 h 1624334"/>
                <a:gd name="connsiteX7" fmla="*/ 0 w 561332"/>
                <a:gd name="connsiteY7" fmla="*/ 1343668 h 1624334"/>
                <a:gd name="connsiteX8" fmla="*/ 0 w 561332"/>
                <a:gd name="connsiteY8" fmla="*/ 0 h 162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1332" h="1624334">
                  <a:moveTo>
                    <a:pt x="0" y="0"/>
                  </a:moveTo>
                  <a:lnTo>
                    <a:pt x="561332" y="0"/>
                  </a:lnTo>
                  <a:lnTo>
                    <a:pt x="561332" y="1343668"/>
                  </a:lnTo>
                  <a:cubicBezTo>
                    <a:pt x="561332" y="1418105"/>
                    <a:pt x="531762" y="1489494"/>
                    <a:pt x="479127" y="1542129"/>
                  </a:cubicBezTo>
                  <a:cubicBezTo>
                    <a:pt x="426492" y="1594764"/>
                    <a:pt x="355103" y="1624334"/>
                    <a:pt x="280666" y="1624334"/>
                  </a:cubicBezTo>
                  <a:lnTo>
                    <a:pt x="280666" y="1624334"/>
                  </a:lnTo>
                  <a:cubicBezTo>
                    <a:pt x="206229" y="1624334"/>
                    <a:pt x="134840" y="1594764"/>
                    <a:pt x="82205" y="1542129"/>
                  </a:cubicBezTo>
                  <a:cubicBezTo>
                    <a:pt x="29570" y="1489494"/>
                    <a:pt x="0" y="1418105"/>
                    <a:pt x="0" y="13436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>
              <a:off x="7230022" y="3342458"/>
              <a:ext cx="421944" cy="689421"/>
            </a:xfrm>
            <a:custGeom>
              <a:avLst/>
              <a:gdLst>
                <a:gd name="connsiteX0" fmla="*/ 0 w 561332"/>
                <a:gd name="connsiteY0" fmla="*/ 280666 h 1905000"/>
                <a:gd name="connsiteX1" fmla="*/ 82205 w 561332"/>
                <a:gd name="connsiteY1" fmla="*/ 82205 h 1905000"/>
                <a:gd name="connsiteX2" fmla="*/ 280666 w 561332"/>
                <a:gd name="connsiteY2" fmla="*/ 0 h 1905000"/>
                <a:gd name="connsiteX3" fmla="*/ 280666 w 561332"/>
                <a:gd name="connsiteY3" fmla="*/ 0 h 1905000"/>
                <a:gd name="connsiteX4" fmla="*/ 479127 w 561332"/>
                <a:gd name="connsiteY4" fmla="*/ 82205 h 1905000"/>
                <a:gd name="connsiteX5" fmla="*/ 561332 w 561332"/>
                <a:gd name="connsiteY5" fmla="*/ 280666 h 1905000"/>
                <a:gd name="connsiteX6" fmla="*/ 561332 w 561332"/>
                <a:gd name="connsiteY6" fmla="*/ 1624334 h 1905000"/>
                <a:gd name="connsiteX7" fmla="*/ 479127 w 561332"/>
                <a:gd name="connsiteY7" fmla="*/ 1822795 h 1905000"/>
                <a:gd name="connsiteX8" fmla="*/ 280666 w 561332"/>
                <a:gd name="connsiteY8" fmla="*/ 1905000 h 1905000"/>
                <a:gd name="connsiteX9" fmla="*/ 280666 w 561332"/>
                <a:gd name="connsiteY9" fmla="*/ 1905000 h 1905000"/>
                <a:gd name="connsiteX10" fmla="*/ 82205 w 561332"/>
                <a:gd name="connsiteY10" fmla="*/ 1822795 h 1905000"/>
                <a:gd name="connsiteX11" fmla="*/ 0 w 561332"/>
                <a:gd name="connsiteY11" fmla="*/ 1624334 h 1905000"/>
                <a:gd name="connsiteX12" fmla="*/ 0 w 561332"/>
                <a:gd name="connsiteY12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280666 w 561332"/>
                <a:gd name="connsiteY2" fmla="*/ 0 h 1905000"/>
                <a:gd name="connsiteX3" fmla="*/ 479127 w 561332"/>
                <a:gd name="connsiteY3" fmla="*/ 82205 h 1905000"/>
                <a:gd name="connsiteX4" fmla="*/ 561332 w 561332"/>
                <a:gd name="connsiteY4" fmla="*/ 280666 h 1905000"/>
                <a:gd name="connsiteX5" fmla="*/ 561332 w 561332"/>
                <a:gd name="connsiteY5" fmla="*/ 1624334 h 1905000"/>
                <a:gd name="connsiteX6" fmla="*/ 479127 w 561332"/>
                <a:gd name="connsiteY6" fmla="*/ 1822795 h 1905000"/>
                <a:gd name="connsiteX7" fmla="*/ 280666 w 561332"/>
                <a:gd name="connsiteY7" fmla="*/ 1905000 h 1905000"/>
                <a:gd name="connsiteX8" fmla="*/ 280666 w 561332"/>
                <a:gd name="connsiteY8" fmla="*/ 1905000 h 1905000"/>
                <a:gd name="connsiteX9" fmla="*/ 82205 w 561332"/>
                <a:gd name="connsiteY9" fmla="*/ 1822795 h 1905000"/>
                <a:gd name="connsiteX10" fmla="*/ 0 w 561332"/>
                <a:gd name="connsiteY10" fmla="*/ 1624334 h 1905000"/>
                <a:gd name="connsiteX11" fmla="*/ 0 w 561332"/>
                <a:gd name="connsiteY11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479127 w 561332"/>
                <a:gd name="connsiteY2" fmla="*/ 82205 h 1905000"/>
                <a:gd name="connsiteX3" fmla="*/ 561332 w 561332"/>
                <a:gd name="connsiteY3" fmla="*/ 280666 h 1905000"/>
                <a:gd name="connsiteX4" fmla="*/ 561332 w 561332"/>
                <a:gd name="connsiteY4" fmla="*/ 1624334 h 1905000"/>
                <a:gd name="connsiteX5" fmla="*/ 479127 w 561332"/>
                <a:gd name="connsiteY5" fmla="*/ 1822795 h 1905000"/>
                <a:gd name="connsiteX6" fmla="*/ 280666 w 561332"/>
                <a:gd name="connsiteY6" fmla="*/ 1905000 h 1905000"/>
                <a:gd name="connsiteX7" fmla="*/ 280666 w 561332"/>
                <a:gd name="connsiteY7" fmla="*/ 1905000 h 1905000"/>
                <a:gd name="connsiteX8" fmla="*/ 82205 w 561332"/>
                <a:gd name="connsiteY8" fmla="*/ 1822795 h 1905000"/>
                <a:gd name="connsiteX9" fmla="*/ 0 w 561332"/>
                <a:gd name="connsiteY9" fmla="*/ 1624334 h 1905000"/>
                <a:gd name="connsiteX10" fmla="*/ 0 w 561332"/>
                <a:gd name="connsiteY10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561332 w 561332"/>
                <a:gd name="connsiteY2" fmla="*/ 280666 h 1905000"/>
                <a:gd name="connsiteX3" fmla="*/ 561332 w 561332"/>
                <a:gd name="connsiteY3" fmla="*/ 1624334 h 1905000"/>
                <a:gd name="connsiteX4" fmla="*/ 479127 w 561332"/>
                <a:gd name="connsiteY4" fmla="*/ 1822795 h 1905000"/>
                <a:gd name="connsiteX5" fmla="*/ 280666 w 561332"/>
                <a:gd name="connsiteY5" fmla="*/ 1905000 h 1905000"/>
                <a:gd name="connsiteX6" fmla="*/ 280666 w 561332"/>
                <a:gd name="connsiteY6" fmla="*/ 1905000 h 1905000"/>
                <a:gd name="connsiteX7" fmla="*/ 82205 w 561332"/>
                <a:gd name="connsiteY7" fmla="*/ 1822795 h 1905000"/>
                <a:gd name="connsiteX8" fmla="*/ 0 w 561332"/>
                <a:gd name="connsiteY8" fmla="*/ 1624334 h 1905000"/>
                <a:gd name="connsiteX9" fmla="*/ 0 w 561332"/>
                <a:gd name="connsiteY9" fmla="*/ 280666 h 1905000"/>
                <a:gd name="connsiteX0" fmla="*/ 0 w 561332"/>
                <a:gd name="connsiteY0" fmla="*/ 223945 h 1848279"/>
                <a:gd name="connsiteX1" fmla="*/ 561332 w 561332"/>
                <a:gd name="connsiteY1" fmla="*/ 223945 h 1848279"/>
                <a:gd name="connsiteX2" fmla="*/ 561332 w 561332"/>
                <a:gd name="connsiteY2" fmla="*/ 1567613 h 1848279"/>
                <a:gd name="connsiteX3" fmla="*/ 479127 w 561332"/>
                <a:gd name="connsiteY3" fmla="*/ 1766074 h 1848279"/>
                <a:gd name="connsiteX4" fmla="*/ 280666 w 561332"/>
                <a:gd name="connsiteY4" fmla="*/ 1848279 h 1848279"/>
                <a:gd name="connsiteX5" fmla="*/ 280666 w 561332"/>
                <a:gd name="connsiteY5" fmla="*/ 1848279 h 1848279"/>
                <a:gd name="connsiteX6" fmla="*/ 82205 w 561332"/>
                <a:gd name="connsiteY6" fmla="*/ 1766074 h 1848279"/>
                <a:gd name="connsiteX7" fmla="*/ 0 w 561332"/>
                <a:gd name="connsiteY7" fmla="*/ 1567613 h 1848279"/>
                <a:gd name="connsiteX8" fmla="*/ 0 w 561332"/>
                <a:gd name="connsiteY8" fmla="*/ 223945 h 1848279"/>
                <a:gd name="connsiteX0" fmla="*/ 0 w 561332"/>
                <a:gd name="connsiteY0" fmla="*/ 0 h 1624334"/>
                <a:gd name="connsiteX1" fmla="*/ 561332 w 561332"/>
                <a:gd name="connsiteY1" fmla="*/ 0 h 1624334"/>
                <a:gd name="connsiteX2" fmla="*/ 561332 w 561332"/>
                <a:gd name="connsiteY2" fmla="*/ 1343668 h 1624334"/>
                <a:gd name="connsiteX3" fmla="*/ 479127 w 561332"/>
                <a:gd name="connsiteY3" fmla="*/ 1542129 h 1624334"/>
                <a:gd name="connsiteX4" fmla="*/ 280666 w 561332"/>
                <a:gd name="connsiteY4" fmla="*/ 1624334 h 1624334"/>
                <a:gd name="connsiteX5" fmla="*/ 280666 w 561332"/>
                <a:gd name="connsiteY5" fmla="*/ 1624334 h 1624334"/>
                <a:gd name="connsiteX6" fmla="*/ 82205 w 561332"/>
                <a:gd name="connsiteY6" fmla="*/ 1542129 h 1624334"/>
                <a:gd name="connsiteX7" fmla="*/ 0 w 561332"/>
                <a:gd name="connsiteY7" fmla="*/ 1343668 h 1624334"/>
                <a:gd name="connsiteX8" fmla="*/ 0 w 561332"/>
                <a:gd name="connsiteY8" fmla="*/ 0 h 1624334"/>
                <a:gd name="connsiteX0" fmla="*/ 0 w 561332"/>
                <a:gd name="connsiteY0" fmla="*/ 711189 h 1624334"/>
                <a:gd name="connsiteX1" fmla="*/ 561332 w 561332"/>
                <a:gd name="connsiteY1" fmla="*/ 0 h 1624334"/>
                <a:gd name="connsiteX2" fmla="*/ 561332 w 561332"/>
                <a:gd name="connsiteY2" fmla="*/ 1343668 h 1624334"/>
                <a:gd name="connsiteX3" fmla="*/ 479127 w 561332"/>
                <a:gd name="connsiteY3" fmla="*/ 1542129 h 1624334"/>
                <a:gd name="connsiteX4" fmla="*/ 280666 w 561332"/>
                <a:gd name="connsiteY4" fmla="*/ 1624334 h 1624334"/>
                <a:gd name="connsiteX5" fmla="*/ 280666 w 561332"/>
                <a:gd name="connsiteY5" fmla="*/ 1624334 h 1624334"/>
                <a:gd name="connsiteX6" fmla="*/ 82205 w 561332"/>
                <a:gd name="connsiteY6" fmla="*/ 1542129 h 1624334"/>
                <a:gd name="connsiteX7" fmla="*/ 0 w 561332"/>
                <a:gd name="connsiteY7" fmla="*/ 1343668 h 1624334"/>
                <a:gd name="connsiteX8" fmla="*/ 0 w 561332"/>
                <a:gd name="connsiteY8" fmla="*/ 711189 h 1624334"/>
                <a:gd name="connsiteX0" fmla="*/ 0 w 561332"/>
                <a:gd name="connsiteY0" fmla="*/ 101599 h 1014744"/>
                <a:gd name="connsiteX1" fmla="*/ 561332 w 561332"/>
                <a:gd name="connsiteY1" fmla="*/ 0 h 1014744"/>
                <a:gd name="connsiteX2" fmla="*/ 561332 w 561332"/>
                <a:gd name="connsiteY2" fmla="*/ 734078 h 1014744"/>
                <a:gd name="connsiteX3" fmla="*/ 479127 w 561332"/>
                <a:gd name="connsiteY3" fmla="*/ 932539 h 1014744"/>
                <a:gd name="connsiteX4" fmla="*/ 280666 w 561332"/>
                <a:gd name="connsiteY4" fmla="*/ 1014744 h 1014744"/>
                <a:gd name="connsiteX5" fmla="*/ 280666 w 561332"/>
                <a:gd name="connsiteY5" fmla="*/ 1014744 h 1014744"/>
                <a:gd name="connsiteX6" fmla="*/ 82205 w 561332"/>
                <a:gd name="connsiteY6" fmla="*/ 932539 h 1014744"/>
                <a:gd name="connsiteX7" fmla="*/ 0 w 561332"/>
                <a:gd name="connsiteY7" fmla="*/ 734078 h 1014744"/>
                <a:gd name="connsiteX8" fmla="*/ 0 w 561332"/>
                <a:gd name="connsiteY8" fmla="*/ 101599 h 1014744"/>
                <a:gd name="connsiteX0" fmla="*/ 0 w 561750"/>
                <a:gd name="connsiteY0" fmla="*/ 26095 h 939240"/>
                <a:gd name="connsiteX1" fmla="*/ 561750 w 561750"/>
                <a:gd name="connsiteY1" fmla="*/ 0 h 939240"/>
                <a:gd name="connsiteX2" fmla="*/ 561332 w 561750"/>
                <a:gd name="connsiteY2" fmla="*/ 658574 h 939240"/>
                <a:gd name="connsiteX3" fmla="*/ 479127 w 561750"/>
                <a:gd name="connsiteY3" fmla="*/ 857035 h 939240"/>
                <a:gd name="connsiteX4" fmla="*/ 280666 w 561750"/>
                <a:gd name="connsiteY4" fmla="*/ 939240 h 939240"/>
                <a:gd name="connsiteX5" fmla="*/ 280666 w 561750"/>
                <a:gd name="connsiteY5" fmla="*/ 939240 h 939240"/>
                <a:gd name="connsiteX6" fmla="*/ 82205 w 561750"/>
                <a:gd name="connsiteY6" fmla="*/ 857035 h 939240"/>
                <a:gd name="connsiteX7" fmla="*/ 0 w 561750"/>
                <a:gd name="connsiteY7" fmla="*/ 658574 h 939240"/>
                <a:gd name="connsiteX8" fmla="*/ 0 w 561750"/>
                <a:gd name="connsiteY8" fmla="*/ 26095 h 939240"/>
                <a:gd name="connsiteX0" fmla="*/ 0 w 566107"/>
                <a:gd name="connsiteY0" fmla="*/ 0 h 913145"/>
                <a:gd name="connsiteX1" fmla="*/ 566107 w 566107"/>
                <a:gd name="connsiteY1" fmla="*/ 13627 h 913145"/>
                <a:gd name="connsiteX2" fmla="*/ 561332 w 566107"/>
                <a:gd name="connsiteY2" fmla="*/ 632479 h 913145"/>
                <a:gd name="connsiteX3" fmla="*/ 479127 w 566107"/>
                <a:gd name="connsiteY3" fmla="*/ 830940 h 913145"/>
                <a:gd name="connsiteX4" fmla="*/ 280666 w 566107"/>
                <a:gd name="connsiteY4" fmla="*/ 913145 h 913145"/>
                <a:gd name="connsiteX5" fmla="*/ 280666 w 566107"/>
                <a:gd name="connsiteY5" fmla="*/ 913145 h 913145"/>
                <a:gd name="connsiteX6" fmla="*/ 82205 w 566107"/>
                <a:gd name="connsiteY6" fmla="*/ 830940 h 913145"/>
                <a:gd name="connsiteX7" fmla="*/ 0 w 566107"/>
                <a:gd name="connsiteY7" fmla="*/ 632479 h 913145"/>
                <a:gd name="connsiteX8" fmla="*/ 0 w 566107"/>
                <a:gd name="connsiteY8" fmla="*/ 0 h 913145"/>
                <a:gd name="connsiteX0" fmla="*/ 0 w 562585"/>
                <a:gd name="connsiteY0" fmla="*/ 6069 h 919214"/>
                <a:gd name="connsiteX1" fmla="*/ 562585 w 562585"/>
                <a:gd name="connsiteY1" fmla="*/ 0 h 919214"/>
                <a:gd name="connsiteX2" fmla="*/ 561332 w 562585"/>
                <a:gd name="connsiteY2" fmla="*/ 638548 h 919214"/>
                <a:gd name="connsiteX3" fmla="*/ 479127 w 562585"/>
                <a:gd name="connsiteY3" fmla="*/ 837009 h 919214"/>
                <a:gd name="connsiteX4" fmla="*/ 280666 w 562585"/>
                <a:gd name="connsiteY4" fmla="*/ 919214 h 919214"/>
                <a:gd name="connsiteX5" fmla="*/ 280666 w 562585"/>
                <a:gd name="connsiteY5" fmla="*/ 919214 h 919214"/>
                <a:gd name="connsiteX6" fmla="*/ 82205 w 562585"/>
                <a:gd name="connsiteY6" fmla="*/ 837009 h 919214"/>
                <a:gd name="connsiteX7" fmla="*/ 0 w 562585"/>
                <a:gd name="connsiteY7" fmla="*/ 638548 h 919214"/>
                <a:gd name="connsiteX8" fmla="*/ 0 w 562585"/>
                <a:gd name="connsiteY8" fmla="*/ 6069 h 919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2585" h="919214">
                  <a:moveTo>
                    <a:pt x="0" y="6069"/>
                  </a:moveTo>
                  <a:lnTo>
                    <a:pt x="562585" y="0"/>
                  </a:lnTo>
                  <a:cubicBezTo>
                    <a:pt x="562446" y="219525"/>
                    <a:pt x="561471" y="419023"/>
                    <a:pt x="561332" y="638548"/>
                  </a:cubicBezTo>
                  <a:cubicBezTo>
                    <a:pt x="561332" y="712985"/>
                    <a:pt x="531762" y="784374"/>
                    <a:pt x="479127" y="837009"/>
                  </a:cubicBezTo>
                  <a:cubicBezTo>
                    <a:pt x="426492" y="889644"/>
                    <a:pt x="355103" y="919214"/>
                    <a:pt x="280666" y="919214"/>
                  </a:cubicBezTo>
                  <a:lnTo>
                    <a:pt x="280666" y="919214"/>
                  </a:lnTo>
                  <a:cubicBezTo>
                    <a:pt x="206229" y="919214"/>
                    <a:pt x="134840" y="889644"/>
                    <a:pt x="82205" y="837009"/>
                  </a:cubicBezTo>
                  <a:cubicBezTo>
                    <a:pt x="29570" y="784374"/>
                    <a:pt x="0" y="712985"/>
                    <a:pt x="0" y="638548"/>
                  </a:cubicBezTo>
                  <a:lnTo>
                    <a:pt x="0" y="606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>
              <a:off x="8146009" y="3032979"/>
              <a:ext cx="421005" cy="998900"/>
            </a:xfrm>
            <a:custGeom>
              <a:avLst/>
              <a:gdLst>
                <a:gd name="connsiteX0" fmla="*/ 0 w 561332"/>
                <a:gd name="connsiteY0" fmla="*/ 280666 h 1905000"/>
                <a:gd name="connsiteX1" fmla="*/ 82205 w 561332"/>
                <a:gd name="connsiteY1" fmla="*/ 82205 h 1905000"/>
                <a:gd name="connsiteX2" fmla="*/ 280666 w 561332"/>
                <a:gd name="connsiteY2" fmla="*/ 0 h 1905000"/>
                <a:gd name="connsiteX3" fmla="*/ 280666 w 561332"/>
                <a:gd name="connsiteY3" fmla="*/ 0 h 1905000"/>
                <a:gd name="connsiteX4" fmla="*/ 479127 w 561332"/>
                <a:gd name="connsiteY4" fmla="*/ 82205 h 1905000"/>
                <a:gd name="connsiteX5" fmla="*/ 561332 w 561332"/>
                <a:gd name="connsiteY5" fmla="*/ 280666 h 1905000"/>
                <a:gd name="connsiteX6" fmla="*/ 561332 w 561332"/>
                <a:gd name="connsiteY6" fmla="*/ 1624334 h 1905000"/>
                <a:gd name="connsiteX7" fmla="*/ 479127 w 561332"/>
                <a:gd name="connsiteY7" fmla="*/ 1822795 h 1905000"/>
                <a:gd name="connsiteX8" fmla="*/ 280666 w 561332"/>
                <a:gd name="connsiteY8" fmla="*/ 1905000 h 1905000"/>
                <a:gd name="connsiteX9" fmla="*/ 280666 w 561332"/>
                <a:gd name="connsiteY9" fmla="*/ 1905000 h 1905000"/>
                <a:gd name="connsiteX10" fmla="*/ 82205 w 561332"/>
                <a:gd name="connsiteY10" fmla="*/ 1822795 h 1905000"/>
                <a:gd name="connsiteX11" fmla="*/ 0 w 561332"/>
                <a:gd name="connsiteY11" fmla="*/ 1624334 h 1905000"/>
                <a:gd name="connsiteX12" fmla="*/ 0 w 561332"/>
                <a:gd name="connsiteY12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280666 w 561332"/>
                <a:gd name="connsiteY2" fmla="*/ 0 h 1905000"/>
                <a:gd name="connsiteX3" fmla="*/ 479127 w 561332"/>
                <a:gd name="connsiteY3" fmla="*/ 82205 h 1905000"/>
                <a:gd name="connsiteX4" fmla="*/ 561332 w 561332"/>
                <a:gd name="connsiteY4" fmla="*/ 280666 h 1905000"/>
                <a:gd name="connsiteX5" fmla="*/ 561332 w 561332"/>
                <a:gd name="connsiteY5" fmla="*/ 1624334 h 1905000"/>
                <a:gd name="connsiteX6" fmla="*/ 479127 w 561332"/>
                <a:gd name="connsiteY6" fmla="*/ 1822795 h 1905000"/>
                <a:gd name="connsiteX7" fmla="*/ 280666 w 561332"/>
                <a:gd name="connsiteY7" fmla="*/ 1905000 h 1905000"/>
                <a:gd name="connsiteX8" fmla="*/ 280666 w 561332"/>
                <a:gd name="connsiteY8" fmla="*/ 1905000 h 1905000"/>
                <a:gd name="connsiteX9" fmla="*/ 82205 w 561332"/>
                <a:gd name="connsiteY9" fmla="*/ 1822795 h 1905000"/>
                <a:gd name="connsiteX10" fmla="*/ 0 w 561332"/>
                <a:gd name="connsiteY10" fmla="*/ 1624334 h 1905000"/>
                <a:gd name="connsiteX11" fmla="*/ 0 w 561332"/>
                <a:gd name="connsiteY11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479127 w 561332"/>
                <a:gd name="connsiteY2" fmla="*/ 82205 h 1905000"/>
                <a:gd name="connsiteX3" fmla="*/ 561332 w 561332"/>
                <a:gd name="connsiteY3" fmla="*/ 280666 h 1905000"/>
                <a:gd name="connsiteX4" fmla="*/ 561332 w 561332"/>
                <a:gd name="connsiteY4" fmla="*/ 1624334 h 1905000"/>
                <a:gd name="connsiteX5" fmla="*/ 479127 w 561332"/>
                <a:gd name="connsiteY5" fmla="*/ 1822795 h 1905000"/>
                <a:gd name="connsiteX6" fmla="*/ 280666 w 561332"/>
                <a:gd name="connsiteY6" fmla="*/ 1905000 h 1905000"/>
                <a:gd name="connsiteX7" fmla="*/ 280666 w 561332"/>
                <a:gd name="connsiteY7" fmla="*/ 1905000 h 1905000"/>
                <a:gd name="connsiteX8" fmla="*/ 82205 w 561332"/>
                <a:gd name="connsiteY8" fmla="*/ 1822795 h 1905000"/>
                <a:gd name="connsiteX9" fmla="*/ 0 w 561332"/>
                <a:gd name="connsiteY9" fmla="*/ 1624334 h 1905000"/>
                <a:gd name="connsiteX10" fmla="*/ 0 w 561332"/>
                <a:gd name="connsiteY10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561332 w 561332"/>
                <a:gd name="connsiteY2" fmla="*/ 280666 h 1905000"/>
                <a:gd name="connsiteX3" fmla="*/ 561332 w 561332"/>
                <a:gd name="connsiteY3" fmla="*/ 1624334 h 1905000"/>
                <a:gd name="connsiteX4" fmla="*/ 479127 w 561332"/>
                <a:gd name="connsiteY4" fmla="*/ 1822795 h 1905000"/>
                <a:gd name="connsiteX5" fmla="*/ 280666 w 561332"/>
                <a:gd name="connsiteY5" fmla="*/ 1905000 h 1905000"/>
                <a:gd name="connsiteX6" fmla="*/ 280666 w 561332"/>
                <a:gd name="connsiteY6" fmla="*/ 1905000 h 1905000"/>
                <a:gd name="connsiteX7" fmla="*/ 82205 w 561332"/>
                <a:gd name="connsiteY7" fmla="*/ 1822795 h 1905000"/>
                <a:gd name="connsiteX8" fmla="*/ 0 w 561332"/>
                <a:gd name="connsiteY8" fmla="*/ 1624334 h 1905000"/>
                <a:gd name="connsiteX9" fmla="*/ 0 w 561332"/>
                <a:gd name="connsiteY9" fmla="*/ 280666 h 1905000"/>
                <a:gd name="connsiteX0" fmla="*/ 0 w 561332"/>
                <a:gd name="connsiteY0" fmla="*/ 223945 h 1848279"/>
                <a:gd name="connsiteX1" fmla="*/ 561332 w 561332"/>
                <a:gd name="connsiteY1" fmla="*/ 223945 h 1848279"/>
                <a:gd name="connsiteX2" fmla="*/ 561332 w 561332"/>
                <a:gd name="connsiteY2" fmla="*/ 1567613 h 1848279"/>
                <a:gd name="connsiteX3" fmla="*/ 479127 w 561332"/>
                <a:gd name="connsiteY3" fmla="*/ 1766074 h 1848279"/>
                <a:gd name="connsiteX4" fmla="*/ 280666 w 561332"/>
                <a:gd name="connsiteY4" fmla="*/ 1848279 h 1848279"/>
                <a:gd name="connsiteX5" fmla="*/ 280666 w 561332"/>
                <a:gd name="connsiteY5" fmla="*/ 1848279 h 1848279"/>
                <a:gd name="connsiteX6" fmla="*/ 82205 w 561332"/>
                <a:gd name="connsiteY6" fmla="*/ 1766074 h 1848279"/>
                <a:gd name="connsiteX7" fmla="*/ 0 w 561332"/>
                <a:gd name="connsiteY7" fmla="*/ 1567613 h 1848279"/>
                <a:gd name="connsiteX8" fmla="*/ 0 w 561332"/>
                <a:gd name="connsiteY8" fmla="*/ 223945 h 1848279"/>
                <a:gd name="connsiteX0" fmla="*/ 0 w 561332"/>
                <a:gd name="connsiteY0" fmla="*/ 0 h 1624334"/>
                <a:gd name="connsiteX1" fmla="*/ 561332 w 561332"/>
                <a:gd name="connsiteY1" fmla="*/ 0 h 1624334"/>
                <a:gd name="connsiteX2" fmla="*/ 561332 w 561332"/>
                <a:gd name="connsiteY2" fmla="*/ 1343668 h 1624334"/>
                <a:gd name="connsiteX3" fmla="*/ 479127 w 561332"/>
                <a:gd name="connsiteY3" fmla="*/ 1542129 h 1624334"/>
                <a:gd name="connsiteX4" fmla="*/ 280666 w 561332"/>
                <a:gd name="connsiteY4" fmla="*/ 1624334 h 1624334"/>
                <a:gd name="connsiteX5" fmla="*/ 280666 w 561332"/>
                <a:gd name="connsiteY5" fmla="*/ 1624334 h 1624334"/>
                <a:gd name="connsiteX6" fmla="*/ 82205 w 561332"/>
                <a:gd name="connsiteY6" fmla="*/ 1542129 h 1624334"/>
                <a:gd name="connsiteX7" fmla="*/ 0 w 561332"/>
                <a:gd name="connsiteY7" fmla="*/ 1343668 h 1624334"/>
                <a:gd name="connsiteX8" fmla="*/ 0 w 561332"/>
                <a:gd name="connsiteY8" fmla="*/ 0 h 1624334"/>
                <a:gd name="connsiteX0" fmla="*/ 0 w 561332"/>
                <a:gd name="connsiteY0" fmla="*/ 203197 h 1624334"/>
                <a:gd name="connsiteX1" fmla="*/ 561332 w 561332"/>
                <a:gd name="connsiteY1" fmla="*/ 0 h 1624334"/>
                <a:gd name="connsiteX2" fmla="*/ 561332 w 561332"/>
                <a:gd name="connsiteY2" fmla="*/ 1343668 h 1624334"/>
                <a:gd name="connsiteX3" fmla="*/ 479127 w 561332"/>
                <a:gd name="connsiteY3" fmla="*/ 1542129 h 1624334"/>
                <a:gd name="connsiteX4" fmla="*/ 280666 w 561332"/>
                <a:gd name="connsiteY4" fmla="*/ 1624334 h 1624334"/>
                <a:gd name="connsiteX5" fmla="*/ 280666 w 561332"/>
                <a:gd name="connsiteY5" fmla="*/ 1624334 h 1624334"/>
                <a:gd name="connsiteX6" fmla="*/ 82205 w 561332"/>
                <a:gd name="connsiteY6" fmla="*/ 1542129 h 1624334"/>
                <a:gd name="connsiteX7" fmla="*/ 0 w 561332"/>
                <a:gd name="connsiteY7" fmla="*/ 1343668 h 1624334"/>
                <a:gd name="connsiteX8" fmla="*/ 0 w 561332"/>
                <a:gd name="connsiteY8" fmla="*/ 203197 h 1624334"/>
                <a:gd name="connsiteX0" fmla="*/ 0 w 561332"/>
                <a:gd name="connsiteY0" fmla="*/ 0 h 1421137"/>
                <a:gd name="connsiteX1" fmla="*/ 561332 w 561332"/>
                <a:gd name="connsiteY1" fmla="*/ 0 h 1421137"/>
                <a:gd name="connsiteX2" fmla="*/ 561332 w 561332"/>
                <a:gd name="connsiteY2" fmla="*/ 1140471 h 1421137"/>
                <a:gd name="connsiteX3" fmla="*/ 479127 w 561332"/>
                <a:gd name="connsiteY3" fmla="*/ 1338932 h 1421137"/>
                <a:gd name="connsiteX4" fmla="*/ 280666 w 561332"/>
                <a:gd name="connsiteY4" fmla="*/ 1421137 h 1421137"/>
                <a:gd name="connsiteX5" fmla="*/ 280666 w 561332"/>
                <a:gd name="connsiteY5" fmla="*/ 1421137 h 1421137"/>
                <a:gd name="connsiteX6" fmla="*/ 82205 w 561332"/>
                <a:gd name="connsiteY6" fmla="*/ 1338932 h 1421137"/>
                <a:gd name="connsiteX7" fmla="*/ 0 w 561332"/>
                <a:gd name="connsiteY7" fmla="*/ 1140471 h 1421137"/>
                <a:gd name="connsiteX8" fmla="*/ 0 w 561332"/>
                <a:gd name="connsiteY8" fmla="*/ 0 h 1421137"/>
                <a:gd name="connsiteX0" fmla="*/ 0 w 561332"/>
                <a:gd name="connsiteY0" fmla="*/ 0 h 1421137"/>
                <a:gd name="connsiteX1" fmla="*/ 561332 w 561332"/>
                <a:gd name="connsiteY1" fmla="*/ 101598 h 1421137"/>
                <a:gd name="connsiteX2" fmla="*/ 561332 w 561332"/>
                <a:gd name="connsiteY2" fmla="*/ 1140471 h 1421137"/>
                <a:gd name="connsiteX3" fmla="*/ 479127 w 561332"/>
                <a:gd name="connsiteY3" fmla="*/ 1338932 h 1421137"/>
                <a:gd name="connsiteX4" fmla="*/ 280666 w 561332"/>
                <a:gd name="connsiteY4" fmla="*/ 1421137 h 1421137"/>
                <a:gd name="connsiteX5" fmla="*/ 280666 w 561332"/>
                <a:gd name="connsiteY5" fmla="*/ 1421137 h 1421137"/>
                <a:gd name="connsiteX6" fmla="*/ 82205 w 561332"/>
                <a:gd name="connsiteY6" fmla="*/ 1338932 h 1421137"/>
                <a:gd name="connsiteX7" fmla="*/ 0 w 561332"/>
                <a:gd name="connsiteY7" fmla="*/ 1140471 h 1421137"/>
                <a:gd name="connsiteX8" fmla="*/ 0 w 561332"/>
                <a:gd name="connsiteY8" fmla="*/ 0 h 1421137"/>
                <a:gd name="connsiteX0" fmla="*/ 0 w 561332"/>
                <a:gd name="connsiteY0" fmla="*/ 0 h 1353840"/>
                <a:gd name="connsiteX1" fmla="*/ 561332 w 561332"/>
                <a:gd name="connsiteY1" fmla="*/ 34301 h 1353840"/>
                <a:gd name="connsiteX2" fmla="*/ 561332 w 561332"/>
                <a:gd name="connsiteY2" fmla="*/ 1073174 h 1353840"/>
                <a:gd name="connsiteX3" fmla="*/ 479127 w 561332"/>
                <a:gd name="connsiteY3" fmla="*/ 1271635 h 1353840"/>
                <a:gd name="connsiteX4" fmla="*/ 280666 w 561332"/>
                <a:gd name="connsiteY4" fmla="*/ 1353840 h 1353840"/>
                <a:gd name="connsiteX5" fmla="*/ 280666 w 561332"/>
                <a:gd name="connsiteY5" fmla="*/ 1353840 h 1353840"/>
                <a:gd name="connsiteX6" fmla="*/ 82205 w 561332"/>
                <a:gd name="connsiteY6" fmla="*/ 1271635 h 1353840"/>
                <a:gd name="connsiteX7" fmla="*/ 0 w 561332"/>
                <a:gd name="connsiteY7" fmla="*/ 1073174 h 1353840"/>
                <a:gd name="connsiteX8" fmla="*/ 0 w 561332"/>
                <a:gd name="connsiteY8" fmla="*/ 0 h 1353840"/>
                <a:gd name="connsiteX0" fmla="*/ 0 w 561332"/>
                <a:gd name="connsiteY0" fmla="*/ 32996 h 1319539"/>
                <a:gd name="connsiteX1" fmla="*/ 561332 w 561332"/>
                <a:gd name="connsiteY1" fmla="*/ 0 h 1319539"/>
                <a:gd name="connsiteX2" fmla="*/ 561332 w 561332"/>
                <a:gd name="connsiteY2" fmla="*/ 1038873 h 1319539"/>
                <a:gd name="connsiteX3" fmla="*/ 479127 w 561332"/>
                <a:gd name="connsiteY3" fmla="*/ 1237334 h 1319539"/>
                <a:gd name="connsiteX4" fmla="*/ 280666 w 561332"/>
                <a:gd name="connsiteY4" fmla="*/ 1319539 h 1319539"/>
                <a:gd name="connsiteX5" fmla="*/ 280666 w 561332"/>
                <a:gd name="connsiteY5" fmla="*/ 1319539 h 1319539"/>
                <a:gd name="connsiteX6" fmla="*/ 82205 w 561332"/>
                <a:gd name="connsiteY6" fmla="*/ 1237334 h 1319539"/>
                <a:gd name="connsiteX7" fmla="*/ 0 w 561332"/>
                <a:gd name="connsiteY7" fmla="*/ 1038873 h 1319539"/>
                <a:gd name="connsiteX8" fmla="*/ 0 w 561332"/>
                <a:gd name="connsiteY8" fmla="*/ 32996 h 1319539"/>
                <a:gd name="connsiteX0" fmla="*/ 1074 w 561332"/>
                <a:gd name="connsiteY0" fmla="*/ 0 h 1331846"/>
                <a:gd name="connsiteX1" fmla="*/ 561332 w 561332"/>
                <a:gd name="connsiteY1" fmla="*/ 12307 h 1331846"/>
                <a:gd name="connsiteX2" fmla="*/ 561332 w 561332"/>
                <a:gd name="connsiteY2" fmla="*/ 1051180 h 1331846"/>
                <a:gd name="connsiteX3" fmla="*/ 479127 w 561332"/>
                <a:gd name="connsiteY3" fmla="*/ 1249641 h 1331846"/>
                <a:gd name="connsiteX4" fmla="*/ 280666 w 561332"/>
                <a:gd name="connsiteY4" fmla="*/ 1331846 h 1331846"/>
                <a:gd name="connsiteX5" fmla="*/ 280666 w 561332"/>
                <a:gd name="connsiteY5" fmla="*/ 1331846 h 1331846"/>
                <a:gd name="connsiteX6" fmla="*/ 82205 w 561332"/>
                <a:gd name="connsiteY6" fmla="*/ 1249641 h 1331846"/>
                <a:gd name="connsiteX7" fmla="*/ 0 w 561332"/>
                <a:gd name="connsiteY7" fmla="*/ 1051180 h 1331846"/>
                <a:gd name="connsiteX8" fmla="*/ 1074 w 561332"/>
                <a:gd name="connsiteY8" fmla="*/ 0 h 1331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1332" h="1331846">
                  <a:moveTo>
                    <a:pt x="1074" y="0"/>
                  </a:moveTo>
                  <a:lnTo>
                    <a:pt x="561332" y="12307"/>
                  </a:lnTo>
                  <a:lnTo>
                    <a:pt x="561332" y="1051180"/>
                  </a:lnTo>
                  <a:cubicBezTo>
                    <a:pt x="561332" y="1125617"/>
                    <a:pt x="531762" y="1197006"/>
                    <a:pt x="479127" y="1249641"/>
                  </a:cubicBezTo>
                  <a:cubicBezTo>
                    <a:pt x="426492" y="1302276"/>
                    <a:pt x="355103" y="1331846"/>
                    <a:pt x="280666" y="1331846"/>
                  </a:cubicBezTo>
                  <a:lnTo>
                    <a:pt x="280666" y="1331846"/>
                  </a:lnTo>
                  <a:cubicBezTo>
                    <a:pt x="206229" y="1331846"/>
                    <a:pt x="134840" y="1302276"/>
                    <a:pt x="82205" y="1249641"/>
                  </a:cubicBezTo>
                  <a:cubicBezTo>
                    <a:pt x="29570" y="1197006"/>
                    <a:pt x="0" y="1125617"/>
                    <a:pt x="0" y="1051180"/>
                  </a:cubicBezTo>
                  <a:lnTo>
                    <a:pt x="1074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>
              <a:off x="9053530" y="3575609"/>
              <a:ext cx="421005" cy="456270"/>
            </a:xfrm>
            <a:custGeom>
              <a:avLst/>
              <a:gdLst>
                <a:gd name="connsiteX0" fmla="*/ 0 w 561332"/>
                <a:gd name="connsiteY0" fmla="*/ 280666 h 1905000"/>
                <a:gd name="connsiteX1" fmla="*/ 82205 w 561332"/>
                <a:gd name="connsiteY1" fmla="*/ 82205 h 1905000"/>
                <a:gd name="connsiteX2" fmla="*/ 280666 w 561332"/>
                <a:gd name="connsiteY2" fmla="*/ 0 h 1905000"/>
                <a:gd name="connsiteX3" fmla="*/ 280666 w 561332"/>
                <a:gd name="connsiteY3" fmla="*/ 0 h 1905000"/>
                <a:gd name="connsiteX4" fmla="*/ 479127 w 561332"/>
                <a:gd name="connsiteY4" fmla="*/ 82205 h 1905000"/>
                <a:gd name="connsiteX5" fmla="*/ 561332 w 561332"/>
                <a:gd name="connsiteY5" fmla="*/ 280666 h 1905000"/>
                <a:gd name="connsiteX6" fmla="*/ 561332 w 561332"/>
                <a:gd name="connsiteY6" fmla="*/ 1624334 h 1905000"/>
                <a:gd name="connsiteX7" fmla="*/ 479127 w 561332"/>
                <a:gd name="connsiteY7" fmla="*/ 1822795 h 1905000"/>
                <a:gd name="connsiteX8" fmla="*/ 280666 w 561332"/>
                <a:gd name="connsiteY8" fmla="*/ 1905000 h 1905000"/>
                <a:gd name="connsiteX9" fmla="*/ 280666 w 561332"/>
                <a:gd name="connsiteY9" fmla="*/ 1905000 h 1905000"/>
                <a:gd name="connsiteX10" fmla="*/ 82205 w 561332"/>
                <a:gd name="connsiteY10" fmla="*/ 1822795 h 1905000"/>
                <a:gd name="connsiteX11" fmla="*/ 0 w 561332"/>
                <a:gd name="connsiteY11" fmla="*/ 1624334 h 1905000"/>
                <a:gd name="connsiteX12" fmla="*/ 0 w 561332"/>
                <a:gd name="connsiteY12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280666 w 561332"/>
                <a:gd name="connsiteY2" fmla="*/ 0 h 1905000"/>
                <a:gd name="connsiteX3" fmla="*/ 479127 w 561332"/>
                <a:gd name="connsiteY3" fmla="*/ 82205 h 1905000"/>
                <a:gd name="connsiteX4" fmla="*/ 561332 w 561332"/>
                <a:gd name="connsiteY4" fmla="*/ 280666 h 1905000"/>
                <a:gd name="connsiteX5" fmla="*/ 561332 w 561332"/>
                <a:gd name="connsiteY5" fmla="*/ 1624334 h 1905000"/>
                <a:gd name="connsiteX6" fmla="*/ 479127 w 561332"/>
                <a:gd name="connsiteY6" fmla="*/ 1822795 h 1905000"/>
                <a:gd name="connsiteX7" fmla="*/ 280666 w 561332"/>
                <a:gd name="connsiteY7" fmla="*/ 1905000 h 1905000"/>
                <a:gd name="connsiteX8" fmla="*/ 280666 w 561332"/>
                <a:gd name="connsiteY8" fmla="*/ 1905000 h 1905000"/>
                <a:gd name="connsiteX9" fmla="*/ 82205 w 561332"/>
                <a:gd name="connsiteY9" fmla="*/ 1822795 h 1905000"/>
                <a:gd name="connsiteX10" fmla="*/ 0 w 561332"/>
                <a:gd name="connsiteY10" fmla="*/ 1624334 h 1905000"/>
                <a:gd name="connsiteX11" fmla="*/ 0 w 561332"/>
                <a:gd name="connsiteY11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479127 w 561332"/>
                <a:gd name="connsiteY2" fmla="*/ 82205 h 1905000"/>
                <a:gd name="connsiteX3" fmla="*/ 561332 w 561332"/>
                <a:gd name="connsiteY3" fmla="*/ 280666 h 1905000"/>
                <a:gd name="connsiteX4" fmla="*/ 561332 w 561332"/>
                <a:gd name="connsiteY4" fmla="*/ 1624334 h 1905000"/>
                <a:gd name="connsiteX5" fmla="*/ 479127 w 561332"/>
                <a:gd name="connsiteY5" fmla="*/ 1822795 h 1905000"/>
                <a:gd name="connsiteX6" fmla="*/ 280666 w 561332"/>
                <a:gd name="connsiteY6" fmla="*/ 1905000 h 1905000"/>
                <a:gd name="connsiteX7" fmla="*/ 280666 w 561332"/>
                <a:gd name="connsiteY7" fmla="*/ 1905000 h 1905000"/>
                <a:gd name="connsiteX8" fmla="*/ 82205 w 561332"/>
                <a:gd name="connsiteY8" fmla="*/ 1822795 h 1905000"/>
                <a:gd name="connsiteX9" fmla="*/ 0 w 561332"/>
                <a:gd name="connsiteY9" fmla="*/ 1624334 h 1905000"/>
                <a:gd name="connsiteX10" fmla="*/ 0 w 561332"/>
                <a:gd name="connsiteY10" fmla="*/ 280666 h 1905000"/>
                <a:gd name="connsiteX0" fmla="*/ 0 w 561332"/>
                <a:gd name="connsiteY0" fmla="*/ 280666 h 1905000"/>
                <a:gd name="connsiteX1" fmla="*/ 280666 w 561332"/>
                <a:gd name="connsiteY1" fmla="*/ 0 h 1905000"/>
                <a:gd name="connsiteX2" fmla="*/ 561332 w 561332"/>
                <a:gd name="connsiteY2" fmla="*/ 280666 h 1905000"/>
                <a:gd name="connsiteX3" fmla="*/ 561332 w 561332"/>
                <a:gd name="connsiteY3" fmla="*/ 1624334 h 1905000"/>
                <a:gd name="connsiteX4" fmla="*/ 479127 w 561332"/>
                <a:gd name="connsiteY4" fmla="*/ 1822795 h 1905000"/>
                <a:gd name="connsiteX5" fmla="*/ 280666 w 561332"/>
                <a:gd name="connsiteY5" fmla="*/ 1905000 h 1905000"/>
                <a:gd name="connsiteX6" fmla="*/ 280666 w 561332"/>
                <a:gd name="connsiteY6" fmla="*/ 1905000 h 1905000"/>
                <a:gd name="connsiteX7" fmla="*/ 82205 w 561332"/>
                <a:gd name="connsiteY7" fmla="*/ 1822795 h 1905000"/>
                <a:gd name="connsiteX8" fmla="*/ 0 w 561332"/>
                <a:gd name="connsiteY8" fmla="*/ 1624334 h 1905000"/>
                <a:gd name="connsiteX9" fmla="*/ 0 w 561332"/>
                <a:gd name="connsiteY9" fmla="*/ 280666 h 1905000"/>
                <a:gd name="connsiteX0" fmla="*/ 0 w 561332"/>
                <a:gd name="connsiteY0" fmla="*/ 223945 h 1848279"/>
                <a:gd name="connsiteX1" fmla="*/ 561332 w 561332"/>
                <a:gd name="connsiteY1" fmla="*/ 223945 h 1848279"/>
                <a:gd name="connsiteX2" fmla="*/ 561332 w 561332"/>
                <a:gd name="connsiteY2" fmla="*/ 1567613 h 1848279"/>
                <a:gd name="connsiteX3" fmla="*/ 479127 w 561332"/>
                <a:gd name="connsiteY3" fmla="*/ 1766074 h 1848279"/>
                <a:gd name="connsiteX4" fmla="*/ 280666 w 561332"/>
                <a:gd name="connsiteY4" fmla="*/ 1848279 h 1848279"/>
                <a:gd name="connsiteX5" fmla="*/ 280666 w 561332"/>
                <a:gd name="connsiteY5" fmla="*/ 1848279 h 1848279"/>
                <a:gd name="connsiteX6" fmla="*/ 82205 w 561332"/>
                <a:gd name="connsiteY6" fmla="*/ 1766074 h 1848279"/>
                <a:gd name="connsiteX7" fmla="*/ 0 w 561332"/>
                <a:gd name="connsiteY7" fmla="*/ 1567613 h 1848279"/>
                <a:gd name="connsiteX8" fmla="*/ 0 w 561332"/>
                <a:gd name="connsiteY8" fmla="*/ 223945 h 1848279"/>
                <a:gd name="connsiteX0" fmla="*/ 0 w 561332"/>
                <a:gd name="connsiteY0" fmla="*/ 0 h 1624334"/>
                <a:gd name="connsiteX1" fmla="*/ 561332 w 561332"/>
                <a:gd name="connsiteY1" fmla="*/ 0 h 1624334"/>
                <a:gd name="connsiteX2" fmla="*/ 561332 w 561332"/>
                <a:gd name="connsiteY2" fmla="*/ 1343668 h 1624334"/>
                <a:gd name="connsiteX3" fmla="*/ 479127 w 561332"/>
                <a:gd name="connsiteY3" fmla="*/ 1542129 h 1624334"/>
                <a:gd name="connsiteX4" fmla="*/ 280666 w 561332"/>
                <a:gd name="connsiteY4" fmla="*/ 1624334 h 1624334"/>
                <a:gd name="connsiteX5" fmla="*/ 280666 w 561332"/>
                <a:gd name="connsiteY5" fmla="*/ 1624334 h 1624334"/>
                <a:gd name="connsiteX6" fmla="*/ 82205 w 561332"/>
                <a:gd name="connsiteY6" fmla="*/ 1542129 h 1624334"/>
                <a:gd name="connsiteX7" fmla="*/ 0 w 561332"/>
                <a:gd name="connsiteY7" fmla="*/ 1343668 h 1624334"/>
                <a:gd name="connsiteX8" fmla="*/ 0 w 561332"/>
                <a:gd name="connsiteY8" fmla="*/ 0 h 1624334"/>
                <a:gd name="connsiteX0" fmla="*/ 0 w 561332"/>
                <a:gd name="connsiteY0" fmla="*/ 1015984 h 1624334"/>
                <a:gd name="connsiteX1" fmla="*/ 561332 w 561332"/>
                <a:gd name="connsiteY1" fmla="*/ 0 h 1624334"/>
                <a:gd name="connsiteX2" fmla="*/ 561332 w 561332"/>
                <a:gd name="connsiteY2" fmla="*/ 1343668 h 1624334"/>
                <a:gd name="connsiteX3" fmla="*/ 479127 w 561332"/>
                <a:gd name="connsiteY3" fmla="*/ 1542129 h 1624334"/>
                <a:gd name="connsiteX4" fmla="*/ 280666 w 561332"/>
                <a:gd name="connsiteY4" fmla="*/ 1624334 h 1624334"/>
                <a:gd name="connsiteX5" fmla="*/ 280666 w 561332"/>
                <a:gd name="connsiteY5" fmla="*/ 1624334 h 1624334"/>
                <a:gd name="connsiteX6" fmla="*/ 82205 w 561332"/>
                <a:gd name="connsiteY6" fmla="*/ 1542129 h 1624334"/>
                <a:gd name="connsiteX7" fmla="*/ 0 w 561332"/>
                <a:gd name="connsiteY7" fmla="*/ 1343668 h 1624334"/>
                <a:gd name="connsiteX8" fmla="*/ 0 w 561332"/>
                <a:gd name="connsiteY8" fmla="*/ 1015984 h 1624334"/>
                <a:gd name="connsiteX0" fmla="*/ 0 w 561332"/>
                <a:gd name="connsiteY0" fmla="*/ 0 h 608350"/>
                <a:gd name="connsiteX1" fmla="*/ 561332 w 561332"/>
                <a:gd name="connsiteY1" fmla="*/ 0 h 608350"/>
                <a:gd name="connsiteX2" fmla="*/ 561332 w 561332"/>
                <a:gd name="connsiteY2" fmla="*/ 327684 h 608350"/>
                <a:gd name="connsiteX3" fmla="*/ 479127 w 561332"/>
                <a:gd name="connsiteY3" fmla="*/ 526145 h 608350"/>
                <a:gd name="connsiteX4" fmla="*/ 280666 w 561332"/>
                <a:gd name="connsiteY4" fmla="*/ 608350 h 608350"/>
                <a:gd name="connsiteX5" fmla="*/ 280666 w 561332"/>
                <a:gd name="connsiteY5" fmla="*/ 608350 h 608350"/>
                <a:gd name="connsiteX6" fmla="*/ 82205 w 561332"/>
                <a:gd name="connsiteY6" fmla="*/ 526145 h 608350"/>
                <a:gd name="connsiteX7" fmla="*/ 0 w 561332"/>
                <a:gd name="connsiteY7" fmla="*/ 327684 h 608350"/>
                <a:gd name="connsiteX8" fmla="*/ 0 w 561332"/>
                <a:gd name="connsiteY8" fmla="*/ 0 h 60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1332" h="608350">
                  <a:moveTo>
                    <a:pt x="0" y="0"/>
                  </a:moveTo>
                  <a:lnTo>
                    <a:pt x="561332" y="0"/>
                  </a:lnTo>
                  <a:lnTo>
                    <a:pt x="561332" y="327684"/>
                  </a:lnTo>
                  <a:cubicBezTo>
                    <a:pt x="561332" y="402121"/>
                    <a:pt x="531762" y="473510"/>
                    <a:pt x="479127" y="526145"/>
                  </a:cubicBezTo>
                  <a:cubicBezTo>
                    <a:pt x="426492" y="578780"/>
                    <a:pt x="355103" y="608350"/>
                    <a:pt x="280666" y="608350"/>
                  </a:cubicBezTo>
                  <a:lnTo>
                    <a:pt x="280666" y="608350"/>
                  </a:lnTo>
                  <a:cubicBezTo>
                    <a:pt x="206229" y="608350"/>
                    <a:pt x="134840" y="578780"/>
                    <a:pt x="82205" y="526145"/>
                  </a:cubicBezTo>
                  <a:cubicBezTo>
                    <a:pt x="29570" y="473510"/>
                    <a:pt x="0" y="402121"/>
                    <a:pt x="0" y="32768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34" name="Rectangle 33"/>
          <p:cNvSpPr/>
          <p:nvPr/>
        </p:nvSpPr>
        <p:spPr>
          <a:xfrm>
            <a:off x="1447800" y="4933234"/>
            <a:ext cx="5191096" cy="4371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1907956" y="3800437"/>
            <a:ext cx="1496668" cy="1150391"/>
            <a:chOff x="7389812" y="4572000"/>
            <a:chExt cx="991368" cy="762000"/>
          </a:xfrm>
        </p:grpSpPr>
        <p:sp>
          <p:nvSpPr>
            <p:cNvPr id="36" name="Rectangle 35"/>
            <p:cNvSpPr/>
            <p:nvPr/>
          </p:nvSpPr>
          <p:spPr>
            <a:xfrm>
              <a:off x="7389813" y="4572000"/>
              <a:ext cx="76200" cy="762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8304212" y="4572000"/>
              <a:ext cx="76968" cy="762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 rot="16200000">
              <a:off x="7847011" y="4114801"/>
              <a:ext cx="76202" cy="990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 rot="16200000">
              <a:off x="7847284" y="4800330"/>
              <a:ext cx="75658" cy="990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3298924" y="3800437"/>
            <a:ext cx="1496668" cy="1150391"/>
            <a:chOff x="7389812" y="4572000"/>
            <a:chExt cx="991368" cy="762000"/>
          </a:xfrm>
        </p:grpSpPr>
        <p:sp>
          <p:nvSpPr>
            <p:cNvPr id="41" name="Rectangle 40"/>
            <p:cNvSpPr/>
            <p:nvPr/>
          </p:nvSpPr>
          <p:spPr>
            <a:xfrm>
              <a:off x="7389813" y="4572000"/>
              <a:ext cx="76200" cy="762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8304212" y="4572000"/>
              <a:ext cx="76968" cy="762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 rot="16200000">
              <a:off x="7847011" y="4114801"/>
              <a:ext cx="76202" cy="990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 rot="16200000">
              <a:off x="7847284" y="4800330"/>
              <a:ext cx="75658" cy="990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681791" y="3800437"/>
            <a:ext cx="1496668" cy="1150391"/>
            <a:chOff x="7389812" y="4572000"/>
            <a:chExt cx="991368" cy="762000"/>
          </a:xfrm>
        </p:grpSpPr>
        <p:sp>
          <p:nvSpPr>
            <p:cNvPr id="46" name="Rectangle 45"/>
            <p:cNvSpPr/>
            <p:nvPr/>
          </p:nvSpPr>
          <p:spPr>
            <a:xfrm>
              <a:off x="7389813" y="4572000"/>
              <a:ext cx="76200" cy="762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304212" y="4572000"/>
              <a:ext cx="76968" cy="762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 rot="16200000">
              <a:off x="7847011" y="4114801"/>
              <a:ext cx="76202" cy="990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 rot="16200000">
              <a:off x="7847284" y="4800330"/>
              <a:ext cx="75658" cy="990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79" name="TextBox 78"/>
          <p:cNvSpPr txBox="1"/>
          <p:nvPr/>
        </p:nvSpPr>
        <p:spPr>
          <a:xfrm flipH="1">
            <a:off x="8001000" y="192147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srgbClr val="FFFFFF"/>
                </a:solidFill>
                <a:latin typeface="Arial" pitchFamily="34" charset="0"/>
                <a:ea typeface="ByTheButterfly" pitchFamily="2" charset="0"/>
                <a:cs typeface="Arial" pitchFamily="34" charset="0"/>
              </a:rPr>
              <a:t>This is a sample text. Insert your desired text here. </a:t>
            </a:r>
            <a:endParaRPr lang="en-US" sz="1800" dirty="0">
              <a:solidFill>
                <a:srgbClr val="FFFFFF"/>
              </a:solidFill>
              <a:latin typeface="Arial" pitchFamily="34" charset="0"/>
              <a:ea typeface="ByTheButterfly" pitchFamily="2" charset="0"/>
              <a:cs typeface="Arial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 flipH="1">
            <a:off x="8001000" y="331847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srgbClr val="FFFFFF"/>
                </a:solidFill>
                <a:latin typeface="Arial" pitchFamily="34" charset="0"/>
                <a:ea typeface="ByTheButterfly" pitchFamily="2" charset="0"/>
                <a:cs typeface="Arial" pitchFamily="34" charset="0"/>
              </a:rPr>
              <a:t>This is a sample text. Insert your desired text here. </a:t>
            </a:r>
            <a:endParaRPr lang="en-US" sz="1800" dirty="0">
              <a:solidFill>
                <a:srgbClr val="FFFFFF"/>
              </a:solidFill>
              <a:latin typeface="Arial" pitchFamily="34" charset="0"/>
              <a:ea typeface="ByTheButterfly" pitchFamily="2" charset="0"/>
              <a:cs typeface="Arial" pitchFamily="34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 flipH="1">
            <a:off x="8001000" y="471547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srgbClr val="FFFFFF"/>
                </a:solidFill>
                <a:latin typeface="Arial" pitchFamily="34" charset="0"/>
                <a:ea typeface="ByTheButterfly" pitchFamily="2" charset="0"/>
                <a:cs typeface="Arial" pitchFamily="34" charset="0"/>
              </a:rPr>
              <a:t>This is a sample text. Insert your desired text here. </a:t>
            </a:r>
            <a:endParaRPr lang="en-US" sz="1800" dirty="0">
              <a:solidFill>
                <a:srgbClr val="FFFFFF"/>
              </a:solidFill>
              <a:latin typeface="Arial" pitchFamily="34" charset="0"/>
              <a:ea typeface="ByTheButterfly" pitchFamily="2" charset="0"/>
              <a:cs typeface="Arial" pitchFamily="34" charset="0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7100976" y="2040148"/>
            <a:ext cx="762000" cy="762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01</a:t>
            </a:r>
          </a:p>
        </p:txBody>
      </p:sp>
      <p:sp>
        <p:nvSpPr>
          <p:cNvPr id="83" name="Oval 82"/>
          <p:cNvSpPr/>
          <p:nvPr/>
        </p:nvSpPr>
        <p:spPr>
          <a:xfrm>
            <a:off x="7100976" y="3420374"/>
            <a:ext cx="762000" cy="762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02</a:t>
            </a:r>
          </a:p>
        </p:txBody>
      </p:sp>
      <p:sp>
        <p:nvSpPr>
          <p:cNvPr id="84" name="Oval 83"/>
          <p:cNvSpPr/>
          <p:nvPr/>
        </p:nvSpPr>
        <p:spPr>
          <a:xfrm>
            <a:off x="7100976" y="4800600"/>
            <a:ext cx="762000" cy="76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79"/>
          <p:cNvGrpSpPr/>
          <p:nvPr/>
        </p:nvGrpSpPr>
        <p:grpSpPr>
          <a:xfrm>
            <a:off x="-1055421" y="-246478"/>
            <a:ext cx="14192730" cy="7495176"/>
            <a:chOff x="952324" y="814650"/>
            <a:chExt cx="10174063" cy="5372920"/>
          </a:xfrm>
          <a:solidFill>
            <a:schemeClr val="bg1">
              <a:alpha val="5000"/>
            </a:schemeClr>
          </a:solidFill>
        </p:grpSpPr>
        <p:grpSp>
          <p:nvGrpSpPr>
            <p:cNvPr id="4" name="Group 127"/>
            <p:cNvGrpSpPr/>
            <p:nvPr/>
          </p:nvGrpSpPr>
          <p:grpSpPr>
            <a:xfrm>
              <a:off x="6020987" y="814650"/>
              <a:ext cx="5105400" cy="5161568"/>
              <a:chOff x="2700338" y="1588"/>
              <a:chExt cx="6781800" cy="6856413"/>
            </a:xfrm>
            <a:grpFill/>
          </p:grpSpPr>
          <p:sp>
            <p:nvSpPr>
              <p:cNvPr id="149" name="Freeform 6"/>
              <p:cNvSpPr>
                <a:spLocks noEditPoints="1"/>
              </p:cNvSpPr>
              <p:nvPr/>
            </p:nvSpPr>
            <p:spPr bwMode="auto">
              <a:xfrm>
                <a:off x="3144838" y="2287588"/>
                <a:ext cx="6337300" cy="4570413"/>
              </a:xfrm>
              <a:custGeom>
                <a:avLst/>
                <a:gdLst/>
                <a:ahLst/>
                <a:cxnLst>
                  <a:cxn ang="0">
                    <a:pos x="932" y="1488"/>
                  </a:cxn>
                  <a:cxn ang="0">
                    <a:pos x="2570" y="1373"/>
                  </a:cxn>
                  <a:cxn ang="0">
                    <a:pos x="1791" y="110"/>
                  </a:cxn>
                  <a:cxn ang="0">
                    <a:pos x="2113" y="137"/>
                  </a:cxn>
                  <a:cxn ang="0">
                    <a:pos x="2441" y="0"/>
                  </a:cxn>
                  <a:cxn ang="0">
                    <a:pos x="2521" y="426"/>
                  </a:cxn>
                  <a:cxn ang="0">
                    <a:pos x="2305" y="1016"/>
                  </a:cxn>
                  <a:cxn ang="0">
                    <a:pos x="2339" y="1284"/>
                  </a:cxn>
                  <a:cxn ang="0">
                    <a:pos x="2561" y="1460"/>
                  </a:cxn>
                  <a:cxn ang="0">
                    <a:pos x="2252" y="1477"/>
                  </a:cxn>
                  <a:cxn ang="0">
                    <a:pos x="2640" y="1936"/>
                  </a:cxn>
                  <a:cxn ang="0">
                    <a:pos x="2306" y="2219"/>
                  </a:cxn>
                  <a:cxn ang="0">
                    <a:pos x="2710" y="2549"/>
                  </a:cxn>
                  <a:cxn ang="0">
                    <a:pos x="2755" y="2323"/>
                  </a:cxn>
                  <a:cxn ang="0">
                    <a:pos x="2818" y="1914"/>
                  </a:cxn>
                  <a:cxn ang="0">
                    <a:pos x="3195" y="1761"/>
                  </a:cxn>
                  <a:cxn ang="0">
                    <a:pos x="3623" y="1689"/>
                  </a:cxn>
                  <a:cxn ang="0">
                    <a:pos x="3750" y="1395"/>
                  </a:cxn>
                  <a:cxn ang="0">
                    <a:pos x="3936" y="1512"/>
                  </a:cxn>
                  <a:cxn ang="0">
                    <a:pos x="3847" y="1753"/>
                  </a:cxn>
                  <a:cxn ang="0">
                    <a:pos x="3880" y="1833"/>
                  </a:cxn>
                  <a:cxn ang="0">
                    <a:pos x="3665" y="2036"/>
                  </a:cxn>
                  <a:cxn ang="0">
                    <a:pos x="3539" y="1863"/>
                  </a:cxn>
                  <a:cxn ang="0">
                    <a:pos x="3399" y="2296"/>
                  </a:cxn>
                  <a:cxn ang="0">
                    <a:pos x="3326" y="1872"/>
                  </a:cxn>
                  <a:cxn ang="0">
                    <a:pos x="2987" y="2240"/>
                  </a:cxn>
                  <a:cxn ang="0">
                    <a:pos x="2769" y="2523"/>
                  </a:cxn>
                  <a:cxn ang="0">
                    <a:pos x="2765" y="2878"/>
                  </a:cxn>
                  <a:cxn ang="0">
                    <a:pos x="2171" y="2651"/>
                  </a:cxn>
                  <a:cxn ang="0">
                    <a:pos x="2051" y="2475"/>
                  </a:cxn>
                  <a:cxn ang="0">
                    <a:pos x="2149" y="2186"/>
                  </a:cxn>
                  <a:cxn ang="0">
                    <a:pos x="1700" y="2330"/>
                  </a:cxn>
                  <a:cxn ang="0">
                    <a:pos x="1621" y="2477"/>
                  </a:cxn>
                  <a:cxn ang="0">
                    <a:pos x="1176" y="2154"/>
                  </a:cxn>
                  <a:cxn ang="0">
                    <a:pos x="1002" y="2413"/>
                  </a:cxn>
                  <a:cxn ang="0">
                    <a:pos x="889" y="2143"/>
                  </a:cxn>
                  <a:cxn ang="0">
                    <a:pos x="511" y="2016"/>
                  </a:cxn>
                  <a:cxn ang="0">
                    <a:pos x="193" y="2130"/>
                  </a:cxn>
                  <a:cxn ang="0">
                    <a:pos x="468" y="1859"/>
                  </a:cxn>
                  <a:cxn ang="0">
                    <a:pos x="778" y="2016"/>
                  </a:cxn>
                  <a:cxn ang="0">
                    <a:pos x="1038" y="1752"/>
                  </a:cxn>
                  <a:cxn ang="0">
                    <a:pos x="1374" y="1392"/>
                  </a:cxn>
                  <a:cxn ang="0">
                    <a:pos x="1235" y="1014"/>
                  </a:cxn>
                  <a:cxn ang="0">
                    <a:pos x="1543" y="1203"/>
                  </a:cxn>
                  <a:cxn ang="0">
                    <a:pos x="1584" y="1238"/>
                  </a:cxn>
                  <a:cxn ang="0">
                    <a:pos x="1498" y="1668"/>
                  </a:cxn>
                  <a:cxn ang="0">
                    <a:pos x="1656" y="1724"/>
                  </a:cxn>
                  <a:cxn ang="0">
                    <a:pos x="1384" y="1740"/>
                  </a:cxn>
                  <a:cxn ang="0">
                    <a:pos x="1075" y="1881"/>
                  </a:cxn>
                  <a:cxn ang="0">
                    <a:pos x="1384" y="2103"/>
                  </a:cxn>
                  <a:cxn ang="0">
                    <a:pos x="1855" y="2147"/>
                  </a:cxn>
                  <a:cxn ang="0">
                    <a:pos x="2180" y="2104"/>
                  </a:cxn>
                  <a:cxn ang="0">
                    <a:pos x="1956" y="1807"/>
                  </a:cxn>
                  <a:cxn ang="0">
                    <a:pos x="2171" y="1430"/>
                  </a:cxn>
                  <a:cxn ang="0">
                    <a:pos x="2133" y="1236"/>
                  </a:cxn>
                  <a:cxn ang="0">
                    <a:pos x="2270" y="1065"/>
                  </a:cxn>
                  <a:cxn ang="0">
                    <a:pos x="1926" y="949"/>
                  </a:cxn>
                  <a:cxn ang="0">
                    <a:pos x="2260" y="955"/>
                  </a:cxn>
                  <a:cxn ang="0">
                    <a:pos x="2255" y="350"/>
                  </a:cxn>
                  <a:cxn ang="0">
                    <a:pos x="1567" y="379"/>
                  </a:cxn>
                  <a:cxn ang="0">
                    <a:pos x="1914" y="518"/>
                  </a:cxn>
                  <a:cxn ang="0">
                    <a:pos x="1526" y="536"/>
                  </a:cxn>
                  <a:cxn ang="0">
                    <a:pos x="1531" y="120"/>
                  </a:cxn>
                </a:cxnLst>
                <a:rect l="0" t="0" r="r" b="b"/>
                <a:pathLst>
                  <a:path w="3992" h="2879">
                    <a:moveTo>
                      <a:pt x="956" y="1441"/>
                    </a:moveTo>
                    <a:lnTo>
                      <a:pt x="1025" y="1441"/>
                    </a:lnTo>
                    <a:lnTo>
                      <a:pt x="1032" y="1444"/>
                    </a:lnTo>
                    <a:lnTo>
                      <a:pt x="1037" y="1447"/>
                    </a:lnTo>
                    <a:lnTo>
                      <a:pt x="1041" y="1450"/>
                    </a:lnTo>
                    <a:lnTo>
                      <a:pt x="1046" y="1454"/>
                    </a:lnTo>
                    <a:lnTo>
                      <a:pt x="1055" y="1464"/>
                    </a:lnTo>
                    <a:lnTo>
                      <a:pt x="1065" y="1482"/>
                    </a:lnTo>
                    <a:lnTo>
                      <a:pt x="1069" y="1500"/>
                    </a:lnTo>
                    <a:lnTo>
                      <a:pt x="1069" y="1515"/>
                    </a:lnTo>
                    <a:lnTo>
                      <a:pt x="1066" y="1526"/>
                    </a:lnTo>
                    <a:lnTo>
                      <a:pt x="1061" y="1538"/>
                    </a:lnTo>
                    <a:lnTo>
                      <a:pt x="1053" y="1549"/>
                    </a:lnTo>
                    <a:lnTo>
                      <a:pt x="1049" y="1553"/>
                    </a:lnTo>
                    <a:lnTo>
                      <a:pt x="1049" y="1554"/>
                    </a:lnTo>
                    <a:lnTo>
                      <a:pt x="1048" y="1554"/>
                    </a:lnTo>
                    <a:lnTo>
                      <a:pt x="1048" y="1555"/>
                    </a:lnTo>
                    <a:lnTo>
                      <a:pt x="1032" y="1567"/>
                    </a:lnTo>
                    <a:lnTo>
                      <a:pt x="1014" y="1572"/>
                    </a:lnTo>
                    <a:lnTo>
                      <a:pt x="1006" y="1574"/>
                    </a:lnTo>
                    <a:lnTo>
                      <a:pt x="999" y="1574"/>
                    </a:lnTo>
                    <a:lnTo>
                      <a:pt x="986" y="1572"/>
                    </a:lnTo>
                    <a:lnTo>
                      <a:pt x="973" y="1568"/>
                    </a:lnTo>
                    <a:lnTo>
                      <a:pt x="970" y="1567"/>
                    </a:lnTo>
                    <a:lnTo>
                      <a:pt x="969" y="1567"/>
                    </a:lnTo>
                    <a:lnTo>
                      <a:pt x="968" y="1566"/>
                    </a:lnTo>
                    <a:lnTo>
                      <a:pt x="959" y="1560"/>
                    </a:lnTo>
                    <a:lnTo>
                      <a:pt x="948" y="1551"/>
                    </a:lnTo>
                    <a:lnTo>
                      <a:pt x="942" y="1541"/>
                    </a:lnTo>
                    <a:lnTo>
                      <a:pt x="940" y="1540"/>
                    </a:lnTo>
                    <a:lnTo>
                      <a:pt x="939" y="1537"/>
                    </a:lnTo>
                    <a:lnTo>
                      <a:pt x="936" y="1529"/>
                    </a:lnTo>
                    <a:lnTo>
                      <a:pt x="932" y="1519"/>
                    </a:lnTo>
                    <a:lnTo>
                      <a:pt x="931" y="1508"/>
                    </a:lnTo>
                    <a:lnTo>
                      <a:pt x="931" y="1494"/>
                    </a:lnTo>
                    <a:lnTo>
                      <a:pt x="932" y="1488"/>
                    </a:lnTo>
                    <a:lnTo>
                      <a:pt x="935" y="1483"/>
                    </a:lnTo>
                    <a:lnTo>
                      <a:pt x="938" y="1475"/>
                    </a:lnTo>
                    <a:lnTo>
                      <a:pt x="940" y="1471"/>
                    </a:lnTo>
                    <a:lnTo>
                      <a:pt x="949" y="1458"/>
                    </a:lnTo>
                    <a:lnTo>
                      <a:pt x="960" y="1449"/>
                    </a:lnTo>
                    <a:lnTo>
                      <a:pt x="956" y="1441"/>
                    </a:lnTo>
                    <a:close/>
                    <a:moveTo>
                      <a:pt x="564" y="1441"/>
                    </a:moveTo>
                    <a:lnTo>
                      <a:pt x="579" y="1441"/>
                    </a:lnTo>
                    <a:lnTo>
                      <a:pt x="575" y="1443"/>
                    </a:lnTo>
                    <a:lnTo>
                      <a:pt x="566" y="1443"/>
                    </a:lnTo>
                    <a:lnTo>
                      <a:pt x="564" y="1441"/>
                    </a:lnTo>
                    <a:close/>
                    <a:moveTo>
                      <a:pt x="0" y="1441"/>
                    </a:moveTo>
                    <a:lnTo>
                      <a:pt x="229" y="1441"/>
                    </a:lnTo>
                    <a:lnTo>
                      <a:pt x="224" y="1460"/>
                    </a:lnTo>
                    <a:lnTo>
                      <a:pt x="216" y="1477"/>
                    </a:lnTo>
                    <a:lnTo>
                      <a:pt x="204" y="1491"/>
                    </a:lnTo>
                    <a:lnTo>
                      <a:pt x="202" y="1495"/>
                    </a:lnTo>
                    <a:lnTo>
                      <a:pt x="190" y="1507"/>
                    </a:lnTo>
                    <a:lnTo>
                      <a:pt x="166" y="1522"/>
                    </a:lnTo>
                    <a:lnTo>
                      <a:pt x="153" y="1529"/>
                    </a:lnTo>
                    <a:lnTo>
                      <a:pt x="143" y="1532"/>
                    </a:lnTo>
                    <a:lnTo>
                      <a:pt x="142" y="1532"/>
                    </a:lnTo>
                    <a:lnTo>
                      <a:pt x="131" y="1534"/>
                    </a:lnTo>
                    <a:lnTo>
                      <a:pt x="110" y="1534"/>
                    </a:lnTo>
                    <a:lnTo>
                      <a:pt x="106" y="1533"/>
                    </a:lnTo>
                    <a:lnTo>
                      <a:pt x="92" y="1533"/>
                    </a:lnTo>
                    <a:lnTo>
                      <a:pt x="67" y="1525"/>
                    </a:lnTo>
                    <a:lnTo>
                      <a:pt x="46" y="1512"/>
                    </a:lnTo>
                    <a:lnTo>
                      <a:pt x="28" y="1496"/>
                    </a:lnTo>
                    <a:lnTo>
                      <a:pt x="13" y="1475"/>
                    </a:lnTo>
                    <a:lnTo>
                      <a:pt x="12" y="1475"/>
                    </a:lnTo>
                    <a:lnTo>
                      <a:pt x="12" y="1474"/>
                    </a:lnTo>
                    <a:lnTo>
                      <a:pt x="5" y="1458"/>
                    </a:lnTo>
                    <a:lnTo>
                      <a:pt x="0" y="1441"/>
                    </a:lnTo>
                    <a:close/>
                    <a:moveTo>
                      <a:pt x="2570" y="1321"/>
                    </a:moveTo>
                    <a:lnTo>
                      <a:pt x="2570" y="1373"/>
                    </a:lnTo>
                    <a:lnTo>
                      <a:pt x="2566" y="1346"/>
                    </a:lnTo>
                    <a:lnTo>
                      <a:pt x="2566" y="1333"/>
                    </a:lnTo>
                    <a:lnTo>
                      <a:pt x="2570" y="1321"/>
                    </a:lnTo>
                    <a:close/>
                    <a:moveTo>
                      <a:pt x="1817" y="0"/>
                    </a:moveTo>
                    <a:lnTo>
                      <a:pt x="1935" y="0"/>
                    </a:lnTo>
                    <a:lnTo>
                      <a:pt x="1938" y="13"/>
                    </a:lnTo>
                    <a:lnTo>
                      <a:pt x="1938" y="19"/>
                    </a:lnTo>
                    <a:lnTo>
                      <a:pt x="1934" y="37"/>
                    </a:lnTo>
                    <a:lnTo>
                      <a:pt x="1925" y="53"/>
                    </a:lnTo>
                    <a:lnTo>
                      <a:pt x="1924" y="55"/>
                    </a:lnTo>
                    <a:lnTo>
                      <a:pt x="1921" y="56"/>
                    </a:lnTo>
                    <a:lnTo>
                      <a:pt x="1914" y="62"/>
                    </a:lnTo>
                    <a:lnTo>
                      <a:pt x="1905" y="69"/>
                    </a:lnTo>
                    <a:lnTo>
                      <a:pt x="1895" y="73"/>
                    </a:lnTo>
                    <a:lnTo>
                      <a:pt x="1893" y="73"/>
                    </a:lnTo>
                    <a:lnTo>
                      <a:pt x="1891" y="74"/>
                    </a:lnTo>
                    <a:lnTo>
                      <a:pt x="1889" y="74"/>
                    </a:lnTo>
                    <a:lnTo>
                      <a:pt x="1886" y="75"/>
                    </a:lnTo>
                    <a:lnTo>
                      <a:pt x="1865" y="75"/>
                    </a:lnTo>
                    <a:lnTo>
                      <a:pt x="1859" y="74"/>
                    </a:lnTo>
                    <a:lnTo>
                      <a:pt x="1852" y="72"/>
                    </a:lnTo>
                    <a:lnTo>
                      <a:pt x="1840" y="64"/>
                    </a:lnTo>
                    <a:lnTo>
                      <a:pt x="1837" y="61"/>
                    </a:lnTo>
                    <a:lnTo>
                      <a:pt x="1833" y="58"/>
                    </a:lnTo>
                    <a:lnTo>
                      <a:pt x="1823" y="45"/>
                    </a:lnTo>
                    <a:lnTo>
                      <a:pt x="1817" y="30"/>
                    </a:lnTo>
                    <a:lnTo>
                      <a:pt x="1815" y="13"/>
                    </a:lnTo>
                    <a:lnTo>
                      <a:pt x="1815" y="11"/>
                    </a:lnTo>
                    <a:lnTo>
                      <a:pt x="1816" y="5"/>
                    </a:lnTo>
                    <a:lnTo>
                      <a:pt x="1817" y="0"/>
                    </a:lnTo>
                    <a:close/>
                    <a:moveTo>
                      <a:pt x="1710" y="0"/>
                    </a:moveTo>
                    <a:lnTo>
                      <a:pt x="1740" y="0"/>
                    </a:lnTo>
                    <a:lnTo>
                      <a:pt x="1773" y="113"/>
                    </a:lnTo>
                    <a:lnTo>
                      <a:pt x="1780" y="111"/>
                    </a:lnTo>
                    <a:lnTo>
                      <a:pt x="1786" y="110"/>
                    </a:lnTo>
                    <a:lnTo>
                      <a:pt x="1791" y="110"/>
                    </a:lnTo>
                    <a:lnTo>
                      <a:pt x="1799" y="111"/>
                    </a:lnTo>
                    <a:lnTo>
                      <a:pt x="1806" y="112"/>
                    </a:lnTo>
                    <a:lnTo>
                      <a:pt x="1816" y="112"/>
                    </a:lnTo>
                    <a:lnTo>
                      <a:pt x="1820" y="113"/>
                    </a:lnTo>
                    <a:lnTo>
                      <a:pt x="1841" y="120"/>
                    </a:lnTo>
                    <a:lnTo>
                      <a:pt x="1861" y="130"/>
                    </a:lnTo>
                    <a:lnTo>
                      <a:pt x="1876" y="145"/>
                    </a:lnTo>
                    <a:lnTo>
                      <a:pt x="1889" y="162"/>
                    </a:lnTo>
                    <a:lnTo>
                      <a:pt x="1997" y="116"/>
                    </a:lnTo>
                    <a:lnTo>
                      <a:pt x="1997" y="104"/>
                    </a:lnTo>
                    <a:lnTo>
                      <a:pt x="1998" y="98"/>
                    </a:lnTo>
                    <a:lnTo>
                      <a:pt x="1998" y="95"/>
                    </a:lnTo>
                    <a:lnTo>
                      <a:pt x="1999" y="94"/>
                    </a:lnTo>
                    <a:lnTo>
                      <a:pt x="2005" y="79"/>
                    </a:lnTo>
                    <a:lnTo>
                      <a:pt x="2014" y="68"/>
                    </a:lnTo>
                    <a:lnTo>
                      <a:pt x="2018" y="64"/>
                    </a:lnTo>
                    <a:lnTo>
                      <a:pt x="2023" y="60"/>
                    </a:lnTo>
                    <a:lnTo>
                      <a:pt x="2027" y="57"/>
                    </a:lnTo>
                    <a:lnTo>
                      <a:pt x="2030" y="57"/>
                    </a:lnTo>
                    <a:lnTo>
                      <a:pt x="2043" y="51"/>
                    </a:lnTo>
                    <a:lnTo>
                      <a:pt x="2057" y="49"/>
                    </a:lnTo>
                    <a:lnTo>
                      <a:pt x="2064" y="49"/>
                    </a:lnTo>
                    <a:lnTo>
                      <a:pt x="2075" y="52"/>
                    </a:lnTo>
                    <a:lnTo>
                      <a:pt x="2086" y="56"/>
                    </a:lnTo>
                    <a:lnTo>
                      <a:pt x="2096" y="64"/>
                    </a:lnTo>
                    <a:lnTo>
                      <a:pt x="2099" y="65"/>
                    </a:lnTo>
                    <a:lnTo>
                      <a:pt x="2107" y="73"/>
                    </a:lnTo>
                    <a:lnTo>
                      <a:pt x="2113" y="83"/>
                    </a:lnTo>
                    <a:lnTo>
                      <a:pt x="2116" y="94"/>
                    </a:lnTo>
                    <a:lnTo>
                      <a:pt x="2117" y="96"/>
                    </a:lnTo>
                    <a:lnTo>
                      <a:pt x="2117" y="99"/>
                    </a:lnTo>
                    <a:lnTo>
                      <a:pt x="2119" y="107"/>
                    </a:lnTo>
                    <a:lnTo>
                      <a:pt x="2119" y="125"/>
                    </a:lnTo>
                    <a:lnTo>
                      <a:pt x="2116" y="132"/>
                    </a:lnTo>
                    <a:lnTo>
                      <a:pt x="2115" y="132"/>
                    </a:lnTo>
                    <a:lnTo>
                      <a:pt x="2113" y="137"/>
                    </a:lnTo>
                    <a:lnTo>
                      <a:pt x="2108" y="145"/>
                    </a:lnTo>
                    <a:lnTo>
                      <a:pt x="2106" y="147"/>
                    </a:lnTo>
                    <a:lnTo>
                      <a:pt x="2106" y="149"/>
                    </a:lnTo>
                    <a:lnTo>
                      <a:pt x="2104" y="150"/>
                    </a:lnTo>
                    <a:lnTo>
                      <a:pt x="2103" y="153"/>
                    </a:lnTo>
                    <a:lnTo>
                      <a:pt x="2102" y="154"/>
                    </a:lnTo>
                    <a:lnTo>
                      <a:pt x="2088" y="163"/>
                    </a:lnTo>
                    <a:lnTo>
                      <a:pt x="2074" y="170"/>
                    </a:lnTo>
                    <a:lnTo>
                      <a:pt x="2058" y="171"/>
                    </a:lnTo>
                    <a:lnTo>
                      <a:pt x="2053" y="171"/>
                    </a:lnTo>
                    <a:lnTo>
                      <a:pt x="2040" y="168"/>
                    </a:lnTo>
                    <a:lnTo>
                      <a:pt x="2028" y="163"/>
                    </a:lnTo>
                    <a:lnTo>
                      <a:pt x="2023" y="161"/>
                    </a:lnTo>
                    <a:lnTo>
                      <a:pt x="2018" y="157"/>
                    </a:lnTo>
                    <a:lnTo>
                      <a:pt x="2010" y="146"/>
                    </a:lnTo>
                    <a:lnTo>
                      <a:pt x="2007" y="144"/>
                    </a:lnTo>
                    <a:lnTo>
                      <a:pt x="1903" y="189"/>
                    </a:lnTo>
                    <a:lnTo>
                      <a:pt x="1905" y="202"/>
                    </a:lnTo>
                    <a:lnTo>
                      <a:pt x="1907" y="214"/>
                    </a:lnTo>
                    <a:lnTo>
                      <a:pt x="1907" y="222"/>
                    </a:lnTo>
                    <a:lnTo>
                      <a:pt x="2253" y="282"/>
                    </a:lnTo>
                    <a:lnTo>
                      <a:pt x="2261" y="256"/>
                    </a:lnTo>
                    <a:lnTo>
                      <a:pt x="2272" y="234"/>
                    </a:lnTo>
                    <a:lnTo>
                      <a:pt x="2289" y="213"/>
                    </a:lnTo>
                    <a:lnTo>
                      <a:pt x="2293" y="208"/>
                    </a:lnTo>
                    <a:lnTo>
                      <a:pt x="2298" y="204"/>
                    </a:lnTo>
                    <a:lnTo>
                      <a:pt x="2310" y="191"/>
                    </a:lnTo>
                    <a:lnTo>
                      <a:pt x="2327" y="179"/>
                    </a:lnTo>
                    <a:lnTo>
                      <a:pt x="2348" y="168"/>
                    </a:lnTo>
                    <a:lnTo>
                      <a:pt x="2367" y="162"/>
                    </a:lnTo>
                    <a:lnTo>
                      <a:pt x="2374" y="159"/>
                    </a:lnTo>
                    <a:lnTo>
                      <a:pt x="2380" y="158"/>
                    </a:lnTo>
                    <a:lnTo>
                      <a:pt x="2392" y="157"/>
                    </a:lnTo>
                    <a:lnTo>
                      <a:pt x="2405" y="155"/>
                    </a:lnTo>
                    <a:lnTo>
                      <a:pt x="2411" y="0"/>
                    </a:lnTo>
                    <a:lnTo>
                      <a:pt x="2441" y="0"/>
                    </a:lnTo>
                    <a:lnTo>
                      <a:pt x="2435" y="157"/>
                    </a:lnTo>
                    <a:lnTo>
                      <a:pt x="2452" y="159"/>
                    </a:lnTo>
                    <a:lnTo>
                      <a:pt x="2467" y="166"/>
                    </a:lnTo>
                    <a:lnTo>
                      <a:pt x="2468" y="166"/>
                    </a:lnTo>
                    <a:lnTo>
                      <a:pt x="2484" y="172"/>
                    </a:lnTo>
                    <a:lnTo>
                      <a:pt x="2497" y="180"/>
                    </a:lnTo>
                    <a:lnTo>
                      <a:pt x="2507" y="192"/>
                    </a:lnTo>
                    <a:lnTo>
                      <a:pt x="2513" y="195"/>
                    </a:lnTo>
                    <a:lnTo>
                      <a:pt x="2518" y="199"/>
                    </a:lnTo>
                    <a:lnTo>
                      <a:pt x="2523" y="204"/>
                    </a:lnTo>
                    <a:lnTo>
                      <a:pt x="2544" y="230"/>
                    </a:lnTo>
                    <a:lnTo>
                      <a:pt x="2559" y="260"/>
                    </a:lnTo>
                    <a:lnTo>
                      <a:pt x="2566" y="292"/>
                    </a:lnTo>
                    <a:lnTo>
                      <a:pt x="2566" y="328"/>
                    </a:lnTo>
                    <a:lnTo>
                      <a:pt x="2562" y="352"/>
                    </a:lnTo>
                    <a:lnTo>
                      <a:pt x="2555" y="373"/>
                    </a:lnTo>
                    <a:lnTo>
                      <a:pt x="2543" y="396"/>
                    </a:lnTo>
                    <a:lnTo>
                      <a:pt x="2539" y="403"/>
                    </a:lnTo>
                    <a:lnTo>
                      <a:pt x="2568" y="433"/>
                    </a:lnTo>
                    <a:lnTo>
                      <a:pt x="2570" y="430"/>
                    </a:lnTo>
                    <a:lnTo>
                      <a:pt x="2570" y="624"/>
                    </a:lnTo>
                    <a:lnTo>
                      <a:pt x="2569" y="623"/>
                    </a:lnTo>
                    <a:lnTo>
                      <a:pt x="2551" y="603"/>
                    </a:lnTo>
                    <a:lnTo>
                      <a:pt x="2538" y="584"/>
                    </a:lnTo>
                    <a:lnTo>
                      <a:pt x="2530" y="560"/>
                    </a:lnTo>
                    <a:lnTo>
                      <a:pt x="2528" y="557"/>
                    </a:lnTo>
                    <a:lnTo>
                      <a:pt x="2528" y="551"/>
                    </a:lnTo>
                    <a:lnTo>
                      <a:pt x="2526" y="536"/>
                    </a:lnTo>
                    <a:lnTo>
                      <a:pt x="2526" y="519"/>
                    </a:lnTo>
                    <a:lnTo>
                      <a:pt x="2528" y="502"/>
                    </a:lnTo>
                    <a:lnTo>
                      <a:pt x="2534" y="487"/>
                    </a:lnTo>
                    <a:lnTo>
                      <a:pt x="2534" y="484"/>
                    </a:lnTo>
                    <a:lnTo>
                      <a:pt x="2536" y="476"/>
                    </a:lnTo>
                    <a:lnTo>
                      <a:pt x="2542" y="467"/>
                    </a:lnTo>
                    <a:lnTo>
                      <a:pt x="2548" y="455"/>
                    </a:lnTo>
                    <a:lnTo>
                      <a:pt x="2521" y="426"/>
                    </a:lnTo>
                    <a:lnTo>
                      <a:pt x="2507" y="437"/>
                    </a:lnTo>
                    <a:lnTo>
                      <a:pt x="2502" y="441"/>
                    </a:lnTo>
                    <a:lnTo>
                      <a:pt x="2483" y="453"/>
                    </a:lnTo>
                    <a:lnTo>
                      <a:pt x="2463" y="462"/>
                    </a:lnTo>
                    <a:lnTo>
                      <a:pt x="2439" y="468"/>
                    </a:lnTo>
                    <a:lnTo>
                      <a:pt x="2416" y="471"/>
                    </a:lnTo>
                    <a:lnTo>
                      <a:pt x="2409" y="701"/>
                    </a:lnTo>
                    <a:lnTo>
                      <a:pt x="2422" y="708"/>
                    </a:lnTo>
                    <a:lnTo>
                      <a:pt x="2433" y="717"/>
                    </a:lnTo>
                    <a:lnTo>
                      <a:pt x="2439" y="722"/>
                    </a:lnTo>
                    <a:lnTo>
                      <a:pt x="2445" y="729"/>
                    </a:lnTo>
                    <a:lnTo>
                      <a:pt x="2449" y="734"/>
                    </a:lnTo>
                    <a:lnTo>
                      <a:pt x="2455" y="749"/>
                    </a:lnTo>
                    <a:lnTo>
                      <a:pt x="2460" y="764"/>
                    </a:lnTo>
                    <a:lnTo>
                      <a:pt x="2462" y="780"/>
                    </a:lnTo>
                    <a:lnTo>
                      <a:pt x="2462" y="784"/>
                    </a:lnTo>
                    <a:lnTo>
                      <a:pt x="2460" y="798"/>
                    </a:lnTo>
                    <a:lnTo>
                      <a:pt x="2455" y="813"/>
                    </a:lnTo>
                    <a:lnTo>
                      <a:pt x="2449" y="825"/>
                    </a:lnTo>
                    <a:lnTo>
                      <a:pt x="2446" y="830"/>
                    </a:lnTo>
                    <a:lnTo>
                      <a:pt x="2438" y="838"/>
                    </a:lnTo>
                    <a:lnTo>
                      <a:pt x="2433" y="842"/>
                    </a:lnTo>
                    <a:lnTo>
                      <a:pt x="2432" y="843"/>
                    </a:lnTo>
                    <a:lnTo>
                      <a:pt x="2418" y="852"/>
                    </a:lnTo>
                    <a:lnTo>
                      <a:pt x="2403" y="859"/>
                    </a:lnTo>
                    <a:lnTo>
                      <a:pt x="2387" y="861"/>
                    </a:lnTo>
                    <a:lnTo>
                      <a:pt x="2379" y="861"/>
                    </a:lnTo>
                    <a:lnTo>
                      <a:pt x="2363" y="860"/>
                    </a:lnTo>
                    <a:lnTo>
                      <a:pt x="2349" y="856"/>
                    </a:lnTo>
                    <a:lnTo>
                      <a:pt x="2286" y="970"/>
                    </a:lnTo>
                    <a:lnTo>
                      <a:pt x="2291" y="975"/>
                    </a:lnTo>
                    <a:lnTo>
                      <a:pt x="2295" y="982"/>
                    </a:lnTo>
                    <a:lnTo>
                      <a:pt x="2301" y="992"/>
                    </a:lnTo>
                    <a:lnTo>
                      <a:pt x="2303" y="1003"/>
                    </a:lnTo>
                    <a:lnTo>
                      <a:pt x="2303" y="1004"/>
                    </a:lnTo>
                    <a:lnTo>
                      <a:pt x="2305" y="1016"/>
                    </a:lnTo>
                    <a:lnTo>
                      <a:pt x="2302" y="1027"/>
                    </a:lnTo>
                    <a:lnTo>
                      <a:pt x="2298" y="1038"/>
                    </a:lnTo>
                    <a:lnTo>
                      <a:pt x="2298" y="1039"/>
                    </a:lnTo>
                    <a:lnTo>
                      <a:pt x="2363" y="1102"/>
                    </a:lnTo>
                    <a:lnTo>
                      <a:pt x="2366" y="1102"/>
                    </a:lnTo>
                    <a:lnTo>
                      <a:pt x="2369" y="1100"/>
                    </a:lnTo>
                    <a:lnTo>
                      <a:pt x="2371" y="1100"/>
                    </a:lnTo>
                    <a:lnTo>
                      <a:pt x="2373" y="1098"/>
                    </a:lnTo>
                    <a:lnTo>
                      <a:pt x="2383" y="1096"/>
                    </a:lnTo>
                    <a:lnTo>
                      <a:pt x="2403" y="1096"/>
                    </a:lnTo>
                    <a:lnTo>
                      <a:pt x="2413" y="1098"/>
                    </a:lnTo>
                    <a:lnTo>
                      <a:pt x="2418" y="1101"/>
                    </a:lnTo>
                    <a:lnTo>
                      <a:pt x="2420" y="1101"/>
                    </a:lnTo>
                    <a:lnTo>
                      <a:pt x="2434" y="1111"/>
                    </a:lnTo>
                    <a:lnTo>
                      <a:pt x="2445" y="1124"/>
                    </a:lnTo>
                    <a:lnTo>
                      <a:pt x="2451" y="1141"/>
                    </a:lnTo>
                    <a:lnTo>
                      <a:pt x="2452" y="1160"/>
                    </a:lnTo>
                    <a:lnTo>
                      <a:pt x="2452" y="1162"/>
                    </a:lnTo>
                    <a:lnTo>
                      <a:pt x="2451" y="1164"/>
                    </a:lnTo>
                    <a:lnTo>
                      <a:pt x="2450" y="1173"/>
                    </a:lnTo>
                    <a:lnTo>
                      <a:pt x="2446" y="1183"/>
                    </a:lnTo>
                    <a:lnTo>
                      <a:pt x="2439" y="1192"/>
                    </a:lnTo>
                    <a:lnTo>
                      <a:pt x="2438" y="1195"/>
                    </a:lnTo>
                    <a:lnTo>
                      <a:pt x="2432" y="1202"/>
                    </a:lnTo>
                    <a:lnTo>
                      <a:pt x="2416" y="1212"/>
                    </a:lnTo>
                    <a:lnTo>
                      <a:pt x="2408" y="1213"/>
                    </a:lnTo>
                    <a:lnTo>
                      <a:pt x="2403" y="1215"/>
                    </a:lnTo>
                    <a:lnTo>
                      <a:pt x="2396" y="1216"/>
                    </a:lnTo>
                    <a:lnTo>
                      <a:pt x="2394" y="1216"/>
                    </a:lnTo>
                    <a:lnTo>
                      <a:pt x="2390" y="1215"/>
                    </a:lnTo>
                    <a:lnTo>
                      <a:pt x="2390" y="1216"/>
                    </a:lnTo>
                    <a:lnTo>
                      <a:pt x="2386" y="1216"/>
                    </a:lnTo>
                    <a:lnTo>
                      <a:pt x="2383" y="1215"/>
                    </a:lnTo>
                    <a:lnTo>
                      <a:pt x="2379" y="1215"/>
                    </a:lnTo>
                    <a:lnTo>
                      <a:pt x="2377" y="1213"/>
                    </a:lnTo>
                    <a:lnTo>
                      <a:pt x="2339" y="1284"/>
                    </a:lnTo>
                    <a:lnTo>
                      <a:pt x="2348" y="1295"/>
                    </a:lnTo>
                    <a:lnTo>
                      <a:pt x="2357" y="1304"/>
                    </a:lnTo>
                    <a:lnTo>
                      <a:pt x="2366" y="1318"/>
                    </a:lnTo>
                    <a:lnTo>
                      <a:pt x="2370" y="1333"/>
                    </a:lnTo>
                    <a:lnTo>
                      <a:pt x="2371" y="1334"/>
                    </a:lnTo>
                    <a:lnTo>
                      <a:pt x="2371" y="1335"/>
                    </a:lnTo>
                    <a:lnTo>
                      <a:pt x="2375" y="1355"/>
                    </a:lnTo>
                    <a:lnTo>
                      <a:pt x="2375" y="1377"/>
                    </a:lnTo>
                    <a:lnTo>
                      <a:pt x="2371" y="1398"/>
                    </a:lnTo>
                    <a:lnTo>
                      <a:pt x="2369" y="1405"/>
                    </a:lnTo>
                    <a:lnTo>
                      <a:pt x="2366" y="1410"/>
                    </a:lnTo>
                    <a:lnTo>
                      <a:pt x="2417" y="1436"/>
                    </a:lnTo>
                    <a:lnTo>
                      <a:pt x="2417" y="1435"/>
                    </a:lnTo>
                    <a:lnTo>
                      <a:pt x="2432" y="1420"/>
                    </a:lnTo>
                    <a:lnTo>
                      <a:pt x="2445" y="1412"/>
                    </a:lnTo>
                    <a:lnTo>
                      <a:pt x="2456" y="1406"/>
                    </a:lnTo>
                    <a:lnTo>
                      <a:pt x="2467" y="1403"/>
                    </a:lnTo>
                    <a:lnTo>
                      <a:pt x="2476" y="1402"/>
                    </a:lnTo>
                    <a:lnTo>
                      <a:pt x="2479" y="1402"/>
                    </a:lnTo>
                    <a:lnTo>
                      <a:pt x="2480" y="1403"/>
                    </a:lnTo>
                    <a:lnTo>
                      <a:pt x="2481" y="1402"/>
                    </a:lnTo>
                    <a:lnTo>
                      <a:pt x="2487" y="1402"/>
                    </a:lnTo>
                    <a:lnTo>
                      <a:pt x="2501" y="1403"/>
                    </a:lnTo>
                    <a:lnTo>
                      <a:pt x="2515" y="1409"/>
                    </a:lnTo>
                    <a:lnTo>
                      <a:pt x="2527" y="1415"/>
                    </a:lnTo>
                    <a:lnTo>
                      <a:pt x="2532" y="1418"/>
                    </a:lnTo>
                    <a:lnTo>
                      <a:pt x="2536" y="1422"/>
                    </a:lnTo>
                    <a:lnTo>
                      <a:pt x="2540" y="1424"/>
                    </a:lnTo>
                    <a:lnTo>
                      <a:pt x="2570" y="1398"/>
                    </a:lnTo>
                    <a:lnTo>
                      <a:pt x="2570" y="1437"/>
                    </a:lnTo>
                    <a:lnTo>
                      <a:pt x="2565" y="1441"/>
                    </a:lnTo>
                    <a:lnTo>
                      <a:pt x="2557" y="1448"/>
                    </a:lnTo>
                    <a:lnTo>
                      <a:pt x="2559" y="1450"/>
                    </a:lnTo>
                    <a:lnTo>
                      <a:pt x="2559" y="1452"/>
                    </a:lnTo>
                    <a:lnTo>
                      <a:pt x="2561" y="1454"/>
                    </a:lnTo>
                    <a:lnTo>
                      <a:pt x="2561" y="1460"/>
                    </a:lnTo>
                    <a:lnTo>
                      <a:pt x="2565" y="1469"/>
                    </a:lnTo>
                    <a:lnTo>
                      <a:pt x="2568" y="1479"/>
                    </a:lnTo>
                    <a:lnTo>
                      <a:pt x="2568" y="1491"/>
                    </a:lnTo>
                    <a:lnTo>
                      <a:pt x="2565" y="1503"/>
                    </a:lnTo>
                    <a:lnTo>
                      <a:pt x="2565" y="1505"/>
                    </a:lnTo>
                    <a:lnTo>
                      <a:pt x="2564" y="1509"/>
                    </a:lnTo>
                    <a:lnTo>
                      <a:pt x="2560" y="1519"/>
                    </a:lnTo>
                    <a:lnTo>
                      <a:pt x="2555" y="1530"/>
                    </a:lnTo>
                    <a:lnTo>
                      <a:pt x="2548" y="1541"/>
                    </a:lnTo>
                    <a:lnTo>
                      <a:pt x="2540" y="1549"/>
                    </a:lnTo>
                    <a:lnTo>
                      <a:pt x="2530" y="1558"/>
                    </a:lnTo>
                    <a:lnTo>
                      <a:pt x="2519" y="1562"/>
                    </a:lnTo>
                    <a:lnTo>
                      <a:pt x="2515" y="1564"/>
                    </a:lnTo>
                    <a:lnTo>
                      <a:pt x="2510" y="1567"/>
                    </a:lnTo>
                    <a:lnTo>
                      <a:pt x="2497" y="1570"/>
                    </a:lnTo>
                    <a:lnTo>
                      <a:pt x="2484" y="1571"/>
                    </a:lnTo>
                    <a:lnTo>
                      <a:pt x="2463" y="1568"/>
                    </a:lnTo>
                    <a:lnTo>
                      <a:pt x="2442" y="1559"/>
                    </a:lnTo>
                    <a:lnTo>
                      <a:pt x="2441" y="1558"/>
                    </a:lnTo>
                    <a:lnTo>
                      <a:pt x="2426" y="1546"/>
                    </a:lnTo>
                    <a:lnTo>
                      <a:pt x="2416" y="1533"/>
                    </a:lnTo>
                    <a:lnTo>
                      <a:pt x="2407" y="1517"/>
                    </a:lnTo>
                    <a:lnTo>
                      <a:pt x="2403" y="1500"/>
                    </a:lnTo>
                    <a:lnTo>
                      <a:pt x="2401" y="1488"/>
                    </a:lnTo>
                    <a:lnTo>
                      <a:pt x="2401" y="1478"/>
                    </a:lnTo>
                    <a:lnTo>
                      <a:pt x="2404" y="1462"/>
                    </a:lnTo>
                    <a:lnTo>
                      <a:pt x="2352" y="1436"/>
                    </a:lnTo>
                    <a:lnTo>
                      <a:pt x="2335" y="1453"/>
                    </a:lnTo>
                    <a:lnTo>
                      <a:pt x="2327" y="1457"/>
                    </a:lnTo>
                    <a:lnTo>
                      <a:pt x="2312" y="1466"/>
                    </a:lnTo>
                    <a:lnTo>
                      <a:pt x="2294" y="1474"/>
                    </a:lnTo>
                    <a:lnTo>
                      <a:pt x="2274" y="1477"/>
                    </a:lnTo>
                    <a:lnTo>
                      <a:pt x="2273" y="1477"/>
                    </a:lnTo>
                    <a:lnTo>
                      <a:pt x="2269" y="1478"/>
                    </a:lnTo>
                    <a:lnTo>
                      <a:pt x="2263" y="1478"/>
                    </a:lnTo>
                    <a:lnTo>
                      <a:pt x="2252" y="1477"/>
                    </a:lnTo>
                    <a:lnTo>
                      <a:pt x="2239" y="1475"/>
                    </a:lnTo>
                    <a:lnTo>
                      <a:pt x="2225" y="1471"/>
                    </a:lnTo>
                    <a:lnTo>
                      <a:pt x="2213" y="1467"/>
                    </a:lnTo>
                    <a:lnTo>
                      <a:pt x="2145" y="1563"/>
                    </a:lnTo>
                    <a:lnTo>
                      <a:pt x="2164" y="1587"/>
                    </a:lnTo>
                    <a:lnTo>
                      <a:pt x="2179" y="1613"/>
                    </a:lnTo>
                    <a:lnTo>
                      <a:pt x="2188" y="1642"/>
                    </a:lnTo>
                    <a:lnTo>
                      <a:pt x="2192" y="1673"/>
                    </a:lnTo>
                    <a:lnTo>
                      <a:pt x="2192" y="1676"/>
                    </a:lnTo>
                    <a:lnTo>
                      <a:pt x="2189" y="1698"/>
                    </a:lnTo>
                    <a:lnTo>
                      <a:pt x="2184" y="1719"/>
                    </a:lnTo>
                    <a:lnTo>
                      <a:pt x="2178" y="1737"/>
                    </a:lnTo>
                    <a:lnTo>
                      <a:pt x="2176" y="1739"/>
                    </a:lnTo>
                    <a:lnTo>
                      <a:pt x="2175" y="1741"/>
                    </a:lnTo>
                    <a:lnTo>
                      <a:pt x="2175" y="1742"/>
                    </a:lnTo>
                    <a:lnTo>
                      <a:pt x="2443" y="1892"/>
                    </a:lnTo>
                    <a:lnTo>
                      <a:pt x="2447" y="1888"/>
                    </a:lnTo>
                    <a:lnTo>
                      <a:pt x="2466" y="1872"/>
                    </a:lnTo>
                    <a:lnTo>
                      <a:pt x="2487" y="1860"/>
                    </a:lnTo>
                    <a:lnTo>
                      <a:pt x="2502" y="1855"/>
                    </a:lnTo>
                    <a:lnTo>
                      <a:pt x="2518" y="1852"/>
                    </a:lnTo>
                    <a:lnTo>
                      <a:pt x="2531" y="1852"/>
                    </a:lnTo>
                    <a:lnTo>
                      <a:pt x="2551" y="1854"/>
                    </a:lnTo>
                    <a:lnTo>
                      <a:pt x="2570" y="1859"/>
                    </a:lnTo>
                    <a:lnTo>
                      <a:pt x="2576" y="1862"/>
                    </a:lnTo>
                    <a:lnTo>
                      <a:pt x="2581" y="1863"/>
                    </a:lnTo>
                    <a:lnTo>
                      <a:pt x="2582" y="1863"/>
                    </a:lnTo>
                    <a:lnTo>
                      <a:pt x="2582" y="1864"/>
                    </a:lnTo>
                    <a:lnTo>
                      <a:pt x="2585" y="1864"/>
                    </a:lnTo>
                    <a:lnTo>
                      <a:pt x="2585" y="1866"/>
                    </a:lnTo>
                    <a:lnTo>
                      <a:pt x="2586" y="1866"/>
                    </a:lnTo>
                    <a:lnTo>
                      <a:pt x="2602" y="1877"/>
                    </a:lnTo>
                    <a:lnTo>
                      <a:pt x="2616" y="1892"/>
                    </a:lnTo>
                    <a:lnTo>
                      <a:pt x="2628" y="1906"/>
                    </a:lnTo>
                    <a:lnTo>
                      <a:pt x="2636" y="1922"/>
                    </a:lnTo>
                    <a:lnTo>
                      <a:pt x="2640" y="1936"/>
                    </a:lnTo>
                    <a:lnTo>
                      <a:pt x="2640" y="1938"/>
                    </a:lnTo>
                    <a:lnTo>
                      <a:pt x="2641" y="1938"/>
                    </a:lnTo>
                    <a:lnTo>
                      <a:pt x="2641" y="1939"/>
                    </a:lnTo>
                    <a:lnTo>
                      <a:pt x="2644" y="1960"/>
                    </a:lnTo>
                    <a:lnTo>
                      <a:pt x="2644" y="1982"/>
                    </a:lnTo>
                    <a:lnTo>
                      <a:pt x="2638" y="2003"/>
                    </a:lnTo>
                    <a:lnTo>
                      <a:pt x="2628" y="2025"/>
                    </a:lnTo>
                    <a:lnTo>
                      <a:pt x="2615" y="2042"/>
                    </a:lnTo>
                    <a:lnTo>
                      <a:pt x="2596" y="2057"/>
                    </a:lnTo>
                    <a:lnTo>
                      <a:pt x="2589" y="2062"/>
                    </a:lnTo>
                    <a:lnTo>
                      <a:pt x="2578" y="2070"/>
                    </a:lnTo>
                    <a:lnTo>
                      <a:pt x="2555" y="2078"/>
                    </a:lnTo>
                    <a:lnTo>
                      <a:pt x="2539" y="2079"/>
                    </a:lnTo>
                    <a:lnTo>
                      <a:pt x="2536" y="2079"/>
                    </a:lnTo>
                    <a:lnTo>
                      <a:pt x="2534" y="2078"/>
                    </a:lnTo>
                    <a:lnTo>
                      <a:pt x="2530" y="2079"/>
                    </a:lnTo>
                    <a:lnTo>
                      <a:pt x="2523" y="2079"/>
                    </a:lnTo>
                    <a:lnTo>
                      <a:pt x="2510" y="2076"/>
                    </a:lnTo>
                    <a:lnTo>
                      <a:pt x="2493" y="2072"/>
                    </a:lnTo>
                    <a:lnTo>
                      <a:pt x="2476" y="2067"/>
                    </a:lnTo>
                    <a:lnTo>
                      <a:pt x="2464" y="2059"/>
                    </a:lnTo>
                    <a:lnTo>
                      <a:pt x="2464" y="2058"/>
                    </a:lnTo>
                    <a:lnTo>
                      <a:pt x="2456" y="2053"/>
                    </a:lnTo>
                    <a:lnTo>
                      <a:pt x="2450" y="2048"/>
                    </a:lnTo>
                    <a:lnTo>
                      <a:pt x="2311" y="2135"/>
                    </a:lnTo>
                    <a:lnTo>
                      <a:pt x="2312" y="2138"/>
                    </a:lnTo>
                    <a:lnTo>
                      <a:pt x="2312" y="2139"/>
                    </a:lnTo>
                    <a:lnTo>
                      <a:pt x="2314" y="2142"/>
                    </a:lnTo>
                    <a:lnTo>
                      <a:pt x="2314" y="2146"/>
                    </a:lnTo>
                    <a:lnTo>
                      <a:pt x="2319" y="2159"/>
                    </a:lnTo>
                    <a:lnTo>
                      <a:pt x="2320" y="2175"/>
                    </a:lnTo>
                    <a:lnTo>
                      <a:pt x="2318" y="2189"/>
                    </a:lnTo>
                    <a:lnTo>
                      <a:pt x="2318" y="2193"/>
                    </a:lnTo>
                    <a:lnTo>
                      <a:pt x="2316" y="2197"/>
                    </a:lnTo>
                    <a:lnTo>
                      <a:pt x="2312" y="2207"/>
                    </a:lnTo>
                    <a:lnTo>
                      <a:pt x="2306" y="2219"/>
                    </a:lnTo>
                    <a:lnTo>
                      <a:pt x="2299" y="2230"/>
                    </a:lnTo>
                    <a:lnTo>
                      <a:pt x="2291" y="2237"/>
                    </a:lnTo>
                    <a:lnTo>
                      <a:pt x="2290" y="2237"/>
                    </a:lnTo>
                    <a:lnTo>
                      <a:pt x="2285" y="2243"/>
                    </a:lnTo>
                    <a:lnTo>
                      <a:pt x="2363" y="2477"/>
                    </a:lnTo>
                    <a:lnTo>
                      <a:pt x="2367" y="2476"/>
                    </a:lnTo>
                    <a:lnTo>
                      <a:pt x="2378" y="2476"/>
                    </a:lnTo>
                    <a:lnTo>
                      <a:pt x="2384" y="2477"/>
                    </a:lnTo>
                    <a:lnTo>
                      <a:pt x="2387" y="2477"/>
                    </a:lnTo>
                    <a:lnTo>
                      <a:pt x="2391" y="2478"/>
                    </a:lnTo>
                    <a:lnTo>
                      <a:pt x="2395" y="2478"/>
                    </a:lnTo>
                    <a:lnTo>
                      <a:pt x="2413" y="2485"/>
                    </a:lnTo>
                    <a:lnTo>
                      <a:pt x="2429" y="2495"/>
                    </a:lnTo>
                    <a:lnTo>
                      <a:pt x="2443" y="2509"/>
                    </a:lnTo>
                    <a:lnTo>
                      <a:pt x="2454" y="2524"/>
                    </a:lnTo>
                    <a:lnTo>
                      <a:pt x="2454" y="2526"/>
                    </a:lnTo>
                    <a:lnTo>
                      <a:pt x="2458" y="2537"/>
                    </a:lnTo>
                    <a:lnTo>
                      <a:pt x="2462" y="2550"/>
                    </a:lnTo>
                    <a:lnTo>
                      <a:pt x="2463" y="2561"/>
                    </a:lnTo>
                    <a:lnTo>
                      <a:pt x="2463" y="2574"/>
                    </a:lnTo>
                    <a:lnTo>
                      <a:pt x="2460" y="2586"/>
                    </a:lnTo>
                    <a:lnTo>
                      <a:pt x="2570" y="2630"/>
                    </a:lnTo>
                    <a:lnTo>
                      <a:pt x="2651" y="2663"/>
                    </a:lnTo>
                    <a:lnTo>
                      <a:pt x="2653" y="2659"/>
                    </a:lnTo>
                    <a:lnTo>
                      <a:pt x="2655" y="2657"/>
                    </a:lnTo>
                    <a:lnTo>
                      <a:pt x="2657" y="2653"/>
                    </a:lnTo>
                    <a:lnTo>
                      <a:pt x="2658" y="2653"/>
                    </a:lnTo>
                    <a:lnTo>
                      <a:pt x="2658" y="2651"/>
                    </a:lnTo>
                    <a:lnTo>
                      <a:pt x="2659" y="2650"/>
                    </a:lnTo>
                    <a:lnTo>
                      <a:pt x="2676" y="2626"/>
                    </a:lnTo>
                    <a:lnTo>
                      <a:pt x="2697" y="2607"/>
                    </a:lnTo>
                    <a:lnTo>
                      <a:pt x="2722" y="2592"/>
                    </a:lnTo>
                    <a:lnTo>
                      <a:pt x="2730" y="2590"/>
                    </a:lnTo>
                    <a:lnTo>
                      <a:pt x="2713" y="2548"/>
                    </a:lnTo>
                    <a:lnTo>
                      <a:pt x="2712" y="2548"/>
                    </a:lnTo>
                    <a:lnTo>
                      <a:pt x="2710" y="2549"/>
                    </a:lnTo>
                    <a:lnTo>
                      <a:pt x="2704" y="2549"/>
                    </a:lnTo>
                    <a:lnTo>
                      <a:pt x="2699" y="2550"/>
                    </a:lnTo>
                    <a:lnTo>
                      <a:pt x="2687" y="2550"/>
                    </a:lnTo>
                    <a:lnTo>
                      <a:pt x="2682" y="2549"/>
                    </a:lnTo>
                    <a:lnTo>
                      <a:pt x="2675" y="2548"/>
                    </a:lnTo>
                    <a:lnTo>
                      <a:pt x="2672" y="2548"/>
                    </a:lnTo>
                    <a:lnTo>
                      <a:pt x="2650" y="2543"/>
                    </a:lnTo>
                    <a:lnTo>
                      <a:pt x="2628" y="2532"/>
                    </a:lnTo>
                    <a:lnTo>
                      <a:pt x="2610" y="2518"/>
                    </a:lnTo>
                    <a:lnTo>
                      <a:pt x="2593" y="2498"/>
                    </a:lnTo>
                    <a:lnTo>
                      <a:pt x="2581" y="2478"/>
                    </a:lnTo>
                    <a:lnTo>
                      <a:pt x="2574" y="2455"/>
                    </a:lnTo>
                    <a:lnTo>
                      <a:pt x="2573" y="2451"/>
                    </a:lnTo>
                    <a:lnTo>
                      <a:pt x="2573" y="2446"/>
                    </a:lnTo>
                    <a:lnTo>
                      <a:pt x="2570" y="2431"/>
                    </a:lnTo>
                    <a:lnTo>
                      <a:pt x="2572" y="2416"/>
                    </a:lnTo>
                    <a:lnTo>
                      <a:pt x="2574" y="2399"/>
                    </a:lnTo>
                    <a:lnTo>
                      <a:pt x="2581" y="2383"/>
                    </a:lnTo>
                    <a:lnTo>
                      <a:pt x="2581" y="2380"/>
                    </a:lnTo>
                    <a:lnTo>
                      <a:pt x="2582" y="2376"/>
                    </a:lnTo>
                    <a:lnTo>
                      <a:pt x="2583" y="2374"/>
                    </a:lnTo>
                    <a:lnTo>
                      <a:pt x="2590" y="2363"/>
                    </a:lnTo>
                    <a:lnTo>
                      <a:pt x="2598" y="2351"/>
                    </a:lnTo>
                    <a:lnTo>
                      <a:pt x="2608" y="2340"/>
                    </a:lnTo>
                    <a:lnTo>
                      <a:pt x="2617" y="2329"/>
                    </a:lnTo>
                    <a:lnTo>
                      <a:pt x="2628" y="2324"/>
                    </a:lnTo>
                    <a:lnTo>
                      <a:pt x="2629" y="2324"/>
                    </a:lnTo>
                    <a:lnTo>
                      <a:pt x="2640" y="2316"/>
                    </a:lnTo>
                    <a:lnTo>
                      <a:pt x="2651" y="2312"/>
                    </a:lnTo>
                    <a:lnTo>
                      <a:pt x="2663" y="2310"/>
                    </a:lnTo>
                    <a:lnTo>
                      <a:pt x="2667" y="2308"/>
                    </a:lnTo>
                    <a:lnTo>
                      <a:pt x="2678" y="2306"/>
                    </a:lnTo>
                    <a:lnTo>
                      <a:pt x="2692" y="2306"/>
                    </a:lnTo>
                    <a:lnTo>
                      <a:pt x="2714" y="2307"/>
                    </a:lnTo>
                    <a:lnTo>
                      <a:pt x="2735" y="2313"/>
                    </a:lnTo>
                    <a:lnTo>
                      <a:pt x="2755" y="2323"/>
                    </a:lnTo>
                    <a:lnTo>
                      <a:pt x="2773" y="2336"/>
                    </a:lnTo>
                    <a:lnTo>
                      <a:pt x="2775" y="2336"/>
                    </a:lnTo>
                    <a:lnTo>
                      <a:pt x="2775" y="2337"/>
                    </a:lnTo>
                    <a:lnTo>
                      <a:pt x="2785" y="2347"/>
                    </a:lnTo>
                    <a:lnTo>
                      <a:pt x="2793" y="2358"/>
                    </a:lnTo>
                    <a:lnTo>
                      <a:pt x="2877" y="2310"/>
                    </a:lnTo>
                    <a:lnTo>
                      <a:pt x="2877" y="2307"/>
                    </a:lnTo>
                    <a:lnTo>
                      <a:pt x="2875" y="2306"/>
                    </a:lnTo>
                    <a:lnTo>
                      <a:pt x="2875" y="2303"/>
                    </a:lnTo>
                    <a:lnTo>
                      <a:pt x="2873" y="2292"/>
                    </a:lnTo>
                    <a:lnTo>
                      <a:pt x="2873" y="2281"/>
                    </a:lnTo>
                    <a:lnTo>
                      <a:pt x="2877" y="2265"/>
                    </a:lnTo>
                    <a:lnTo>
                      <a:pt x="2879" y="2257"/>
                    </a:lnTo>
                    <a:lnTo>
                      <a:pt x="2882" y="2255"/>
                    </a:lnTo>
                    <a:lnTo>
                      <a:pt x="2882" y="2252"/>
                    </a:lnTo>
                    <a:lnTo>
                      <a:pt x="2883" y="2252"/>
                    </a:lnTo>
                    <a:lnTo>
                      <a:pt x="2890" y="2241"/>
                    </a:lnTo>
                    <a:lnTo>
                      <a:pt x="2899" y="2232"/>
                    </a:lnTo>
                    <a:lnTo>
                      <a:pt x="2911" y="2227"/>
                    </a:lnTo>
                    <a:lnTo>
                      <a:pt x="2916" y="2226"/>
                    </a:lnTo>
                    <a:lnTo>
                      <a:pt x="2920" y="2223"/>
                    </a:lnTo>
                    <a:lnTo>
                      <a:pt x="2903" y="2024"/>
                    </a:lnTo>
                    <a:lnTo>
                      <a:pt x="2902" y="2024"/>
                    </a:lnTo>
                    <a:lnTo>
                      <a:pt x="2886" y="2023"/>
                    </a:lnTo>
                    <a:lnTo>
                      <a:pt x="2870" y="2019"/>
                    </a:lnTo>
                    <a:lnTo>
                      <a:pt x="2869" y="2017"/>
                    </a:lnTo>
                    <a:lnTo>
                      <a:pt x="2868" y="2017"/>
                    </a:lnTo>
                    <a:lnTo>
                      <a:pt x="2866" y="2016"/>
                    </a:lnTo>
                    <a:lnTo>
                      <a:pt x="2848" y="2004"/>
                    </a:lnTo>
                    <a:lnTo>
                      <a:pt x="2832" y="1987"/>
                    </a:lnTo>
                    <a:lnTo>
                      <a:pt x="2824" y="1977"/>
                    </a:lnTo>
                    <a:lnTo>
                      <a:pt x="2820" y="1965"/>
                    </a:lnTo>
                    <a:lnTo>
                      <a:pt x="2820" y="1964"/>
                    </a:lnTo>
                    <a:lnTo>
                      <a:pt x="2816" y="1948"/>
                    </a:lnTo>
                    <a:lnTo>
                      <a:pt x="2815" y="1931"/>
                    </a:lnTo>
                    <a:lnTo>
                      <a:pt x="2818" y="1914"/>
                    </a:lnTo>
                    <a:lnTo>
                      <a:pt x="2824" y="1897"/>
                    </a:lnTo>
                    <a:lnTo>
                      <a:pt x="2835" y="1883"/>
                    </a:lnTo>
                    <a:lnTo>
                      <a:pt x="2849" y="1868"/>
                    </a:lnTo>
                    <a:lnTo>
                      <a:pt x="2852" y="1868"/>
                    </a:lnTo>
                    <a:lnTo>
                      <a:pt x="2862" y="1860"/>
                    </a:lnTo>
                    <a:lnTo>
                      <a:pt x="2877" y="1854"/>
                    </a:lnTo>
                    <a:lnTo>
                      <a:pt x="2892" y="1851"/>
                    </a:lnTo>
                    <a:lnTo>
                      <a:pt x="2894" y="1851"/>
                    </a:lnTo>
                    <a:lnTo>
                      <a:pt x="2895" y="1850"/>
                    </a:lnTo>
                    <a:lnTo>
                      <a:pt x="2902" y="1850"/>
                    </a:lnTo>
                    <a:lnTo>
                      <a:pt x="2913" y="1851"/>
                    </a:lnTo>
                    <a:lnTo>
                      <a:pt x="2926" y="1852"/>
                    </a:lnTo>
                    <a:lnTo>
                      <a:pt x="2938" y="1856"/>
                    </a:lnTo>
                    <a:lnTo>
                      <a:pt x="2947" y="1862"/>
                    </a:lnTo>
                    <a:lnTo>
                      <a:pt x="2953" y="1866"/>
                    </a:lnTo>
                    <a:lnTo>
                      <a:pt x="2959" y="1870"/>
                    </a:lnTo>
                    <a:lnTo>
                      <a:pt x="2967" y="1880"/>
                    </a:lnTo>
                    <a:lnTo>
                      <a:pt x="2968" y="1880"/>
                    </a:lnTo>
                    <a:lnTo>
                      <a:pt x="2972" y="1884"/>
                    </a:lnTo>
                    <a:lnTo>
                      <a:pt x="3068" y="1849"/>
                    </a:lnTo>
                    <a:lnTo>
                      <a:pt x="3067" y="1834"/>
                    </a:lnTo>
                    <a:lnTo>
                      <a:pt x="3069" y="1818"/>
                    </a:lnTo>
                    <a:lnTo>
                      <a:pt x="3074" y="1804"/>
                    </a:lnTo>
                    <a:lnTo>
                      <a:pt x="3074" y="1803"/>
                    </a:lnTo>
                    <a:lnTo>
                      <a:pt x="3076" y="1800"/>
                    </a:lnTo>
                    <a:lnTo>
                      <a:pt x="3076" y="1797"/>
                    </a:lnTo>
                    <a:lnTo>
                      <a:pt x="3081" y="1788"/>
                    </a:lnTo>
                    <a:lnTo>
                      <a:pt x="3099" y="1767"/>
                    </a:lnTo>
                    <a:lnTo>
                      <a:pt x="3108" y="1762"/>
                    </a:lnTo>
                    <a:lnTo>
                      <a:pt x="3110" y="1762"/>
                    </a:lnTo>
                    <a:lnTo>
                      <a:pt x="3122" y="1756"/>
                    </a:lnTo>
                    <a:lnTo>
                      <a:pt x="3135" y="1753"/>
                    </a:lnTo>
                    <a:lnTo>
                      <a:pt x="3140" y="1750"/>
                    </a:lnTo>
                    <a:lnTo>
                      <a:pt x="3153" y="1750"/>
                    </a:lnTo>
                    <a:lnTo>
                      <a:pt x="3175" y="1753"/>
                    </a:lnTo>
                    <a:lnTo>
                      <a:pt x="3195" y="1761"/>
                    </a:lnTo>
                    <a:lnTo>
                      <a:pt x="3213" y="1774"/>
                    </a:lnTo>
                    <a:lnTo>
                      <a:pt x="3214" y="1775"/>
                    </a:lnTo>
                    <a:lnTo>
                      <a:pt x="3222" y="1784"/>
                    </a:lnTo>
                    <a:lnTo>
                      <a:pt x="3229" y="1795"/>
                    </a:lnTo>
                    <a:lnTo>
                      <a:pt x="3234" y="1804"/>
                    </a:lnTo>
                    <a:lnTo>
                      <a:pt x="3241" y="1826"/>
                    </a:lnTo>
                    <a:lnTo>
                      <a:pt x="3324" y="1832"/>
                    </a:lnTo>
                    <a:lnTo>
                      <a:pt x="3331" y="1816"/>
                    </a:lnTo>
                    <a:lnTo>
                      <a:pt x="3341" y="1801"/>
                    </a:lnTo>
                    <a:lnTo>
                      <a:pt x="3344" y="1800"/>
                    </a:lnTo>
                    <a:lnTo>
                      <a:pt x="3345" y="1799"/>
                    </a:lnTo>
                    <a:lnTo>
                      <a:pt x="3355" y="1792"/>
                    </a:lnTo>
                    <a:lnTo>
                      <a:pt x="3365" y="1787"/>
                    </a:lnTo>
                    <a:lnTo>
                      <a:pt x="3377" y="1784"/>
                    </a:lnTo>
                    <a:lnTo>
                      <a:pt x="3385" y="1784"/>
                    </a:lnTo>
                    <a:lnTo>
                      <a:pt x="3386" y="1783"/>
                    </a:lnTo>
                    <a:lnTo>
                      <a:pt x="3398" y="1784"/>
                    </a:lnTo>
                    <a:lnTo>
                      <a:pt x="3408" y="1787"/>
                    </a:lnTo>
                    <a:lnTo>
                      <a:pt x="3417" y="1791"/>
                    </a:lnTo>
                    <a:lnTo>
                      <a:pt x="3423" y="1794"/>
                    </a:lnTo>
                    <a:lnTo>
                      <a:pt x="3427" y="1796"/>
                    </a:lnTo>
                    <a:lnTo>
                      <a:pt x="3440" y="1809"/>
                    </a:lnTo>
                    <a:lnTo>
                      <a:pt x="3444" y="1816"/>
                    </a:lnTo>
                    <a:lnTo>
                      <a:pt x="3446" y="1821"/>
                    </a:lnTo>
                    <a:lnTo>
                      <a:pt x="3525" y="1807"/>
                    </a:lnTo>
                    <a:lnTo>
                      <a:pt x="3527" y="1784"/>
                    </a:lnTo>
                    <a:lnTo>
                      <a:pt x="3533" y="1765"/>
                    </a:lnTo>
                    <a:lnTo>
                      <a:pt x="3540" y="1749"/>
                    </a:lnTo>
                    <a:lnTo>
                      <a:pt x="3548" y="1736"/>
                    </a:lnTo>
                    <a:lnTo>
                      <a:pt x="3563" y="1719"/>
                    </a:lnTo>
                    <a:lnTo>
                      <a:pt x="3580" y="1705"/>
                    </a:lnTo>
                    <a:lnTo>
                      <a:pt x="3601" y="1694"/>
                    </a:lnTo>
                    <a:lnTo>
                      <a:pt x="3602" y="1694"/>
                    </a:lnTo>
                    <a:lnTo>
                      <a:pt x="3603" y="1693"/>
                    </a:lnTo>
                    <a:lnTo>
                      <a:pt x="3606" y="1693"/>
                    </a:lnTo>
                    <a:lnTo>
                      <a:pt x="3623" y="1689"/>
                    </a:lnTo>
                    <a:lnTo>
                      <a:pt x="3641" y="1687"/>
                    </a:lnTo>
                    <a:lnTo>
                      <a:pt x="3647" y="1687"/>
                    </a:lnTo>
                    <a:lnTo>
                      <a:pt x="3671" y="1551"/>
                    </a:lnTo>
                    <a:lnTo>
                      <a:pt x="3666" y="1549"/>
                    </a:lnTo>
                    <a:lnTo>
                      <a:pt x="3662" y="1547"/>
                    </a:lnTo>
                    <a:lnTo>
                      <a:pt x="3654" y="1542"/>
                    </a:lnTo>
                    <a:lnTo>
                      <a:pt x="3649" y="1540"/>
                    </a:lnTo>
                    <a:lnTo>
                      <a:pt x="3644" y="1536"/>
                    </a:lnTo>
                    <a:lnTo>
                      <a:pt x="3640" y="1532"/>
                    </a:lnTo>
                    <a:lnTo>
                      <a:pt x="3636" y="1526"/>
                    </a:lnTo>
                    <a:lnTo>
                      <a:pt x="3635" y="1525"/>
                    </a:lnTo>
                    <a:lnTo>
                      <a:pt x="3633" y="1525"/>
                    </a:lnTo>
                    <a:lnTo>
                      <a:pt x="3624" y="1512"/>
                    </a:lnTo>
                    <a:lnTo>
                      <a:pt x="3618" y="1495"/>
                    </a:lnTo>
                    <a:lnTo>
                      <a:pt x="3614" y="1479"/>
                    </a:lnTo>
                    <a:lnTo>
                      <a:pt x="3614" y="1460"/>
                    </a:lnTo>
                    <a:lnTo>
                      <a:pt x="3618" y="1441"/>
                    </a:lnTo>
                    <a:lnTo>
                      <a:pt x="3619" y="1437"/>
                    </a:lnTo>
                    <a:lnTo>
                      <a:pt x="3622" y="1432"/>
                    </a:lnTo>
                    <a:lnTo>
                      <a:pt x="3624" y="1428"/>
                    </a:lnTo>
                    <a:lnTo>
                      <a:pt x="3624" y="1427"/>
                    </a:lnTo>
                    <a:lnTo>
                      <a:pt x="3628" y="1423"/>
                    </a:lnTo>
                    <a:lnTo>
                      <a:pt x="3635" y="1411"/>
                    </a:lnTo>
                    <a:lnTo>
                      <a:pt x="3647" y="1399"/>
                    </a:lnTo>
                    <a:lnTo>
                      <a:pt x="3661" y="1392"/>
                    </a:lnTo>
                    <a:lnTo>
                      <a:pt x="3664" y="1390"/>
                    </a:lnTo>
                    <a:lnTo>
                      <a:pt x="3667" y="1388"/>
                    </a:lnTo>
                    <a:lnTo>
                      <a:pt x="3678" y="1385"/>
                    </a:lnTo>
                    <a:lnTo>
                      <a:pt x="3691" y="1381"/>
                    </a:lnTo>
                    <a:lnTo>
                      <a:pt x="3704" y="1380"/>
                    </a:lnTo>
                    <a:lnTo>
                      <a:pt x="3715" y="1382"/>
                    </a:lnTo>
                    <a:lnTo>
                      <a:pt x="3716" y="1382"/>
                    </a:lnTo>
                    <a:lnTo>
                      <a:pt x="3729" y="1385"/>
                    </a:lnTo>
                    <a:lnTo>
                      <a:pt x="3741" y="1390"/>
                    </a:lnTo>
                    <a:lnTo>
                      <a:pt x="3746" y="1393"/>
                    </a:lnTo>
                    <a:lnTo>
                      <a:pt x="3750" y="1395"/>
                    </a:lnTo>
                    <a:lnTo>
                      <a:pt x="3766" y="1409"/>
                    </a:lnTo>
                    <a:lnTo>
                      <a:pt x="3777" y="1424"/>
                    </a:lnTo>
                    <a:lnTo>
                      <a:pt x="3785" y="1441"/>
                    </a:lnTo>
                    <a:lnTo>
                      <a:pt x="3785" y="1445"/>
                    </a:lnTo>
                    <a:lnTo>
                      <a:pt x="3835" y="1441"/>
                    </a:lnTo>
                    <a:lnTo>
                      <a:pt x="3870" y="1439"/>
                    </a:lnTo>
                    <a:lnTo>
                      <a:pt x="3870" y="1437"/>
                    </a:lnTo>
                    <a:lnTo>
                      <a:pt x="3872" y="1436"/>
                    </a:lnTo>
                    <a:lnTo>
                      <a:pt x="3872" y="1432"/>
                    </a:lnTo>
                    <a:lnTo>
                      <a:pt x="3873" y="1432"/>
                    </a:lnTo>
                    <a:lnTo>
                      <a:pt x="3878" y="1419"/>
                    </a:lnTo>
                    <a:lnTo>
                      <a:pt x="3886" y="1410"/>
                    </a:lnTo>
                    <a:lnTo>
                      <a:pt x="3895" y="1402"/>
                    </a:lnTo>
                    <a:lnTo>
                      <a:pt x="3907" y="1395"/>
                    </a:lnTo>
                    <a:lnTo>
                      <a:pt x="3919" y="1392"/>
                    </a:lnTo>
                    <a:lnTo>
                      <a:pt x="3923" y="1392"/>
                    </a:lnTo>
                    <a:lnTo>
                      <a:pt x="3925" y="1390"/>
                    </a:lnTo>
                    <a:lnTo>
                      <a:pt x="3932" y="1390"/>
                    </a:lnTo>
                    <a:lnTo>
                      <a:pt x="3945" y="1392"/>
                    </a:lnTo>
                    <a:lnTo>
                      <a:pt x="3958" y="1397"/>
                    </a:lnTo>
                    <a:lnTo>
                      <a:pt x="3959" y="1397"/>
                    </a:lnTo>
                    <a:lnTo>
                      <a:pt x="3973" y="1406"/>
                    </a:lnTo>
                    <a:lnTo>
                      <a:pt x="3983" y="1419"/>
                    </a:lnTo>
                    <a:lnTo>
                      <a:pt x="3988" y="1430"/>
                    </a:lnTo>
                    <a:lnTo>
                      <a:pt x="3990" y="1435"/>
                    </a:lnTo>
                    <a:lnTo>
                      <a:pt x="3990" y="1436"/>
                    </a:lnTo>
                    <a:lnTo>
                      <a:pt x="3991" y="1439"/>
                    </a:lnTo>
                    <a:lnTo>
                      <a:pt x="3991" y="1441"/>
                    </a:lnTo>
                    <a:lnTo>
                      <a:pt x="3992" y="1457"/>
                    </a:lnTo>
                    <a:lnTo>
                      <a:pt x="3988" y="1471"/>
                    </a:lnTo>
                    <a:lnTo>
                      <a:pt x="3983" y="1483"/>
                    </a:lnTo>
                    <a:lnTo>
                      <a:pt x="3976" y="1492"/>
                    </a:lnTo>
                    <a:lnTo>
                      <a:pt x="3967" y="1500"/>
                    </a:lnTo>
                    <a:lnTo>
                      <a:pt x="3966" y="1502"/>
                    </a:lnTo>
                    <a:lnTo>
                      <a:pt x="3950" y="1509"/>
                    </a:lnTo>
                    <a:lnTo>
                      <a:pt x="3936" y="1512"/>
                    </a:lnTo>
                    <a:lnTo>
                      <a:pt x="3933" y="1512"/>
                    </a:lnTo>
                    <a:lnTo>
                      <a:pt x="3932" y="1513"/>
                    </a:lnTo>
                    <a:lnTo>
                      <a:pt x="3928" y="1513"/>
                    </a:lnTo>
                    <a:lnTo>
                      <a:pt x="3918" y="1511"/>
                    </a:lnTo>
                    <a:lnTo>
                      <a:pt x="3904" y="1508"/>
                    </a:lnTo>
                    <a:lnTo>
                      <a:pt x="3895" y="1503"/>
                    </a:lnTo>
                    <a:lnTo>
                      <a:pt x="3895" y="1502"/>
                    </a:lnTo>
                    <a:lnTo>
                      <a:pt x="3890" y="1498"/>
                    </a:lnTo>
                    <a:lnTo>
                      <a:pt x="3886" y="1494"/>
                    </a:lnTo>
                    <a:lnTo>
                      <a:pt x="3882" y="1488"/>
                    </a:lnTo>
                    <a:lnTo>
                      <a:pt x="3881" y="1486"/>
                    </a:lnTo>
                    <a:lnTo>
                      <a:pt x="3878" y="1483"/>
                    </a:lnTo>
                    <a:lnTo>
                      <a:pt x="3876" y="1478"/>
                    </a:lnTo>
                    <a:lnTo>
                      <a:pt x="3873" y="1474"/>
                    </a:lnTo>
                    <a:lnTo>
                      <a:pt x="3872" y="1469"/>
                    </a:lnTo>
                    <a:lnTo>
                      <a:pt x="3788" y="1474"/>
                    </a:lnTo>
                    <a:lnTo>
                      <a:pt x="3787" y="1486"/>
                    </a:lnTo>
                    <a:lnTo>
                      <a:pt x="3785" y="1495"/>
                    </a:lnTo>
                    <a:lnTo>
                      <a:pt x="3777" y="1512"/>
                    </a:lnTo>
                    <a:lnTo>
                      <a:pt x="3767" y="1526"/>
                    </a:lnTo>
                    <a:lnTo>
                      <a:pt x="3760" y="1533"/>
                    </a:lnTo>
                    <a:lnTo>
                      <a:pt x="3754" y="1538"/>
                    </a:lnTo>
                    <a:lnTo>
                      <a:pt x="3749" y="1542"/>
                    </a:lnTo>
                    <a:lnTo>
                      <a:pt x="3726" y="1553"/>
                    </a:lnTo>
                    <a:lnTo>
                      <a:pt x="3702" y="1557"/>
                    </a:lnTo>
                    <a:lnTo>
                      <a:pt x="3675" y="1691"/>
                    </a:lnTo>
                    <a:lnTo>
                      <a:pt x="3687" y="1695"/>
                    </a:lnTo>
                    <a:lnTo>
                      <a:pt x="3698" y="1701"/>
                    </a:lnTo>
                    <a:lnTo>
                      <a:pt x="3699" y="1701"/>
                    </a:lnTo>
                    <a:lnTo>
                      <a:pt x="3700" y="1702"/>
                    </a:lnTo>
                    <a:lnTo>
                      <a:pt x="3719" y="1714"/>
                    </a:lnTo>
                    <a:lnTo>
                      <a:pt x="3736" y="1731"/>
                    </a:lnTo>
                    <a:lnTo>
                      <a:pt x="3747" y="1749"/>
                    </a:lnTo>
                    <a:lnTo>
                      <a:pt x="3757" y="1771"/>
                    </a:lnTo>
                    <a:lnTo>
                      <a:pt x="3844" y="1763"/>
                    </a:lnTo>
                    <a:lnTo>
                      <a:pt x="3847" y="1753"/>
                    </a:lnTo>
                    <a:lnTo>
                      <a:pt x="3849" y="1748"/>
                    </a:lnTo>
                    <a:lnTo>
                      <a:pt x="3852" y="1744"/>
                    </a:lnTo>
                    <a:lnTo>
                      <a:pt x="3852" y="1742"/>
                    </a:lnTo>
                    <a:lnTo>
                      <a:pt x="3853" y="1740"/>
                    </a:lnTo>
                    <a:lnTo>
                      <a:pt x="3855" y="1739"/>
                    </a:lnTo>
                    <a:lnTo>
                      <a:pt x="3860" y="1732"/>
                    </a:lnTo>
                    <a:lnTo>
                      <a:pt x="3866" y="1725"/>
                    </a:lnTo>
                    <a:lnTo>
                      <a:pt x="3874" y="1719"/>
                    </a:lnTo>
                    <a:lnTo>
                      <a:pt x="3881" y="1715"/>
                    </a:lnTo>
                    <a:lnTo>
                      <a:pt x="3882" y="1715"/>
                    </a:lnTo>
                    <a:lnTo>
                      <a:pt x="3893" y="1710"/>
                    </a:lnTo>
                    <a:lnTo>
                      <a:pt x="3901" y="1710"/>
                    </a:lnTo>
                    <a:lnTo>
                      <a:pt x="3902" y="1708"/>
                    </a:lnTo>
                    <a:lnTo>
                      <a:pt x="3908" y="1708"/>
                    </a:lnTo>
                    <a:lnTo>
                      <a:pt x="3928" y="1711"/>
                    </a:lnTo>
                    <a:lnTo>
                      <a:pt x="3944" y="1719"/>
                    </a:lnTo>
                    <a:lnTo>
                      <a:pt x="3958" y="1731"/>
                    </a:lnTo>
                    <a:lnTo>
                      <a:pt x="3959" y="1732"/>
                    </a:lnTo>
                    <a:lnTo>
                      <a:pt x="3965" y="1740"/>
                    </a:lnTo>
                    <a:lnTo>
                      <a:pt x="3969" y="1748"/>
                    </a:lnTo>
                    <a:lnTo>
                      <a:pt x="3971" y="1756"/>
                    </a:lnTo>
                    <a:lnTo>
                      <a:pt x="3974" y="1769"/>
                    </a:lnTo>
                    <a:lnTo>
                      <a:pt x="3974" y="1783"/>
                    </a:lnTo>
                    <a:lnTo>
                      <a:pt x="3973" y="1788"/>
                    </a:lnTo>
                    <a:lnTo>
                      <a:pt x="3969" y="1800"/>
                    </a:lnTo>
                    <a:lnTo>
                      <a:pt x="3959" y="1816"/>
                    </a:lnTo>
                    <a:lnTo>
                      <a:pt x="3945" y="1829"/>
                    </a:lnTo>
                    <a:lnTo>
                      <a:pt x="3944" y="1830"/>
                    </a:lnTo>
                    <a:lnTo>
                      <a:pt x="3935" y="1835"/>
                    </a:lnTo>
                    <a:lnTo>
                      <a:pt x="3923" y="1838"/>
                    </a:lnTo>
                    <a:lnTo>
                      <a:pt x="3911" y="1839"/>
                    </a:lnTo>
                    <a:lnTo>
                      <a:pt x="3899" y="1839"/>
                    </a:lnTo>
                    <a:lnTo>
                      <a:pt x="3895" y="1838"/>
                    </a:lnTo>
                    <a:lnTo>
                      <a:pt x="3893" y="1837"/>
                    </a:lnTo>
                    <a:lnTo>
                      <a:pt x="3891" y="1837"/>
                    </a:lnTo>
                    <a:lnTo>
                      <a:pt x="3880" y="1833"/>
                    </a:lnTo>
                    <a:lnTo>
                      <a:pt x="3868" y="1826"/>
                    </a:lnTo>
                    <a:lnTo>
                      <a:pt x="3860" y="1817"/>
                    </a:lnTo>
                    <a:lnTo>
                      <a:pt x="3852" y="1805"/>
                    </a:lnTo>
                    <a:lnTo>
                      <a:pt x="3847" y="1794"/>
                    </a:lnTo>
                    <a:lnTo>
                      <a:pt x="3762" y="1801"/>
                    </a:lnTo>
                    <a:lnTo>
                      <a:pt x="3762" y="1807"/>
                    </a:lnTo>
                    <a:lnTo>
                      <a:pt x="3760" y="1812"/>
                    </a:lnTo>
                    <a:lnTo>
                      <a:pt x="3760" y="1822"/>
                    </a:lnTo>
                    <a:lnTo>
                      <a:pt x="3758" y="1828"/>
                    </a:lnTo>
                    <a:lnTo>
                      <a:pt x="3755" y="1841"/>
                    </a:lnTo>
                    <a:lnTo>
                      <a:pt x="3750" y="1855"/>
                    </a:lnTo>
                    <a:lnTo>
                      <a:pt x="3742" y="1870"/>
                    </a:lnTo>
                    <a:lnTo>
                      <a:pt x="3732" y="1883"/>
                    </a:lnTo>
                    <a:lnTo>
                      <a:pt x="3730" y="1885"/>
                    </a:lnTo>
                    <a:lnTo>
                      <a:pt x="3728" y="1887"/>
                    </a:lnTo>
                    <a:lnTo>
                      <a:pt x="3717" y="1897"/>
                    </a:lnTo>
                    <a:lnTo>
                      <a:pt x="3705" y="1905"/>
                    </a:lnTo>
                    <a:lnTo>
                      <a:pt x="3692" y="1913"/>
                    </a:lnTo>
                    <a:lnTo>
                      <a:pt x="3679" y="1918"/>
                    </a:lnTo>
                    <a:lnTo>
                      <a:pt x="3669" y="1921"/>
                    </a:lnTo>
                    <a:lnTo>
                      <a:pt x="3667" y="1921"/>
                    </a:lnTo>
                    <a:lnTo>
                      <a:pt x="3658" y="1923"/>
                    </a:lnTo>
                    <a:lnTo>
                      <a:pt x="3648" y="1925"/>
                    </a:lnTo>
                    <a:lnTo>
                      <a:pt x="3644" y="1925"/>
                    </a:lnTo>
                    <a:lnTo>
                      <a:pt x="3640" y="1923"/>
                    </a:lnTo>
                    <a:lnTo>
                      <a:pt x="3628" y="1977"/>
                    </a:lnTo>
                    <a:lnTo>
                      <a:pt x="3635" y="1981"/>
                    </a:lnTo>
                    <a:lnTo>
                      <a:pt x="3640" y="1986"/>
                    </a:lnTo>
                    <a:lnTo>
                      <a:pt x="3643" y="1987"/>
                    </a:lnTo>
                    <a:lnTo>
                      <a:pt x="3644" y="1989"/>
                    </a:lnTo>
                    <a:lnTo>
                      <a:pt x="3649" y="1995"/>
                    </a:lnTo>
                    <a:lnTo>
                      <a:pt x="3656" y="2003"/>
                    </a:lnTo>
                    <a:lnTo>
                      <a:pt x="3661" y="2012"/>
                    </a:lnTo>
                    <a:lnTo>
                      <a:pt x="3662" y="2020"/>
                    </a:lnTo>
                    <a:lnTo>
                      <a:pt x="3665" y="2031"/>
                    </a:lnTo>
                    <a:lnTo>
                      <a:pt x="3665" y="2036"/>
                    </a:lnTo>
                    <a:lnTo>
                      <a:pt x="3664" y="2040"/>
                    </a:lnTo>
                    <a:lnTo>
                      <a:pt x="3665" y="2044"/>
                    </a:lnTo>
                    <a:lnTo>
                      <a:pt x="3664" y="2048"/>
                    </a:lnTo>
                    <a:lnTo>
                      <a:pt x="3658" y="2066"/>
                    </a:lnTo>
                    <a:lnTo>
                      <a:pt x="3648" y="2080"/>
                    </a:lnTo>
                    <a:lnTo>
                      <a:pt x="3635" y="2092"/>
                    </a:lnTo>
                    <a:lnTo>
                      <a:pt x="3633" y="2092"/>
                    </a:lnTo>
                    <a:lnTo>
                      <a:pt x="3633" y="2093"/>
                    </a:lnTo>
                    <a:lnTo>
                      <a:pt x="3620" y="2099"/>
                    </a:lnTo>
                    <a:lnTo>
                      <a:pt x="3607" y="2101"/>
                    </a:lnTo>
                    <a:lnTo>
                      <a:pt x="3592" y="2101"/>
                    </a:lnTo>
                    <a:lnTo>
                      <a:pt x="3578" y="2099"/>
                    </a:lnTo>
                    <a:lnTo>
                      <a:pt x="3563" y="2091"/>
                    </a:lnTo>
                    <a:lnTo>
                      <a:pt x="3550" y="2079"/>
                    </a:lnTo>
                    <a:lnTo>
                      <a:pt x="3539" y="2063"/>
                    </a:lnTo>
                    <a:lnTo>
                      <a:pt x="3539" y="2062"/>
                    </a:lnTo>
                    <a:lnTo>
                      <a:pt x="3538" y="2061"/>
                    </a:lnTo>
                    <a:lnTo>
                      <a:pt x="3538" y="2059"/>
                    </a:lnTo>
                    <a:lnTo>
                      <a:pt x="3535" y="2049"/>
                    </a:lnTo>
                    <a:lnTo>
                      <a:pt x="3534" y="2037"/>
                    </a:lnTo>
                    <a:lnTo>
                      <a:pt x="3534" y="2027"/>
                    </a:lnTo>
                    <a:lnTo>
                      <a:pt x="3535" y="2021"/>
                    </a:lnTo>
                    <a:lnTo>
                      <a:pt x="3538" y="2014"/>
                    </a:lnTo>
                    <a:lnTo>
                      <a:pt x="3540" y="2010"/>
                    </a:lnTo>
                    <a:lnTo>
                      <a:pt x="3540" y="2007"/>
                    </a:lnTo>
                    <a:lnTo>
                      <a:pt x="3551" y="1991"/>
                    </a:lnTo>
                    <a:lnTo>
                      <a:pt x="3565" y="1980"/>
                    </a:lnTo>
                    <a:lnTo>
                      <a:pt x="3582" y="1974"/>
                    </a:lnTo>
                    <a:lnTo>
                      <a:pt x="3598" y="1972"/>
                    </a:lnTo>
                    <a:lnTo>
                      <a:pt x="3610" y="1919"/>
                    </a:lnTo>
                    <a:lnTo>
                      <a:pt x="3589" y="1910"/>
                    </a:lnTo>
                    <a:lnTo>
                      <a:pt x="3569" y="1898"/>
                    </a:lnTo>
                    <a:lnTo>
                      <a:pt x="3554" y="1883"/>
                    </a:lnTo>
                    <a:lnTo>
                      <a:pt x="3540" y="1864"/>
                    </a:lnTo>
                    <a:lnTo>
                      <a:pt x="3540" y="1863"/>
                    </a:lnTo>
                    <a:lnTo>
                      <a:pt x="3539" y="1863"/>
                    </a:lnTo>
                    <a:lnTo>
                      <a:pt x="3539" y="1860"/>
                    </a:lnTo>
                    <a:lnTo>
                      <a:pt x="3533" y="1849"/>
                    </a:lnTo>
                    <a:lnTo>
                      <a:pt x="3530" y="1835"/>
                    </a:lnTo>
                    <a:lnTo>
                      <a:pt x="3453" y="1850"/>
                    </a:lnTo>
                    <a:lnTo>
                      <a:pt x="3453" y="1856"/>
                    </a:lnTo>
                    <a:lnTo>
                      <a:pt x="3451" y="1862"/>
                    </a:lnTo>
                    <a:lnTo>
                      <a:pt x="3451" y="1863"/>
                    </a:lnTo>
                    <a:lnTo>
                      <a:pt x="3446" y="1876"/>
                    </a:lnTo>
                    <a:lnTo>
                      <a:pt x="3440" y="1887"/>
                    </a:lnTo>
                    <a:lnTo>
                      <a:pt x="3436" y="1892"/>
                    </a:lnTo>
                    <a:lnTo>
                      <a:pt x="3432" y="1898"/>
                    </a:lnTo>
                    <a:lnTo>
                      <a:pt x="3425" y="1902"/>
                    </a:lnTo>
                    <a:lnTo>
                      <a:pt x="3420" y="1906"/>
                    </a:lnTo>
                    <a:lnTo>
                      <a:pt x="3415" y="1909"/>
                    </a:lnTo>
                    <a:lnTo>
                      <a:pt x="3410" y="1910"/>
                    </a:lnTo>
                    <a:lnTo>
                      <a:pt x="3411" y="2169"/>
                    </a:lnTo>
                    <a:lnTo>
                      <a:pt x="3416" y="2171"/>
                    </a:lnTo>
                    <a:lnTo>
                      <a:pt x="3420" y="2173"/>
                    </a:lnTo>
                    <a:lnTo>
                      <a:pt x="3425" y="2176"/>
                    </a:lnTo>
                    <a:lnTo>
                      <a:pt x="3427" y="2176"/>
                    </a:lnTo>
                    <a:lnTo>
                      <a:pt x="3432" y="2180"/>
                    </a:lnTo>
                    <a:lnTo>
                      <a:pt x="3438" y="2185"/>
                    </a:lnTo>
                    <a:lnTo>
                      <a:pt x="3446" y="2196"/>
                    </a:lnTo>
                    <a:lnTo>
                      <a:pt x="3453" y="2207"/>
                    </a:lnTo>
                    <a:lnTo>
                      <a:pt x="3457" y="2220"/>
                    </a:lnTo>
                    <a:lnTo>
                      <a:pt x="3458" y="2224"/>
                    </a:lnTo>
                    <a:lnTo>
                      <a:pt x="3458" y="2234"/>
                    </a:lnTo>
                    <a:lnTo>
                      <a:pt x="3457" y="2237"/>
                    </a:lnTo>
                    <a:lnTo>
                      <a:pt x="3453" y="2256"/>
                    </a:lnTo>
                    <a:lnTo>
                      <a:pt x="3444" y="2272"/>
                    </a:lnTo>
                    <a:lnTo>
                      <a:pt x="3444" y="2273"/>
                    </a:lnTo>
                    <a:lnTo>
                      <a:pt x="3434" y="2282"/>
                    </a:lnTo>
                    <a:lnTo>
                      <a:pt x="3424" y="2289"/>
                    </a:lnTo>
                    <a:lnTo>
                      <a:pt x="3415" y="2292"/>
                    </a:lnTo>
                    <a:lnTo>
                      <a:pt x="3407" y="2295"/>
                    </a:lnTo>
                    <a:lnTo>
                      <a:pt x="3399" y="2296"/>
                    </a:lnTo>
                    <a:lnTo>
                      <a:pt x="3391" y="2296"/>
                    </a:lnTo>
                    <a:lnTo>
                      <a:pt x="3374" y="2294"/>
                    </a:lnTo>
                    <a:lnTo>
                      <a:pt x="3360" y="2287"/>
                    </a:lnTo>
                    <a:lnTo>
                      <a:pt x="3344" y="2275"/>
                    </a:lnTo>
                    <a:lnTo>
                      <a:pt x="3335" y="2258"/>
                    </a:lnTo>
                    <a:lnTo>
                      <a:pt x="3334" y="2256"/>
                    </a:lnTo>
                    <a:lnTo>
                      <a:pt x="3334" y="2253"/>
                    </a:lnTo>
                    <a:lnTo>
                      <a:pt x="3330" y="2244"/>
                    </a:lnTo>
                    <a:lnTo>
                      <a:pt x="3328" y="2232"/>
                    </a:lnTo>
                    <a:lnTo>
                      <a:pt x="3330" y="2220"/>
                    </a:lnTo>
                    <a:lnTo>
                      <a:pt x="3330" y="2218"/>
                    </a:lnTo>
                    <a:lnTo>
                      <a:pt x="3331" y="2215"/>
                    </a:lnTo>
                    <a:lnTo>
                      <a:pt x="3334" y="2207"/>
                    </a:lnTo>
                    <a:lnTo>
                      <a:pt x="3338" y="2198"/>
                    </a:lnTo>
                    <a:lnTo>
                      <a:pt x="3343" y="2190"/>
                    </a:lnTo>
                    <a:lnTo>
                      <a:pt x="3349" y="2184"/>
                    </a:lnTo>
                    <a:lnTo>
                      <a:pt x="3361" y="2176"/>
                    </a:lnTo>
                    <a:lnTo>
                      <a:pt x="3365" y="2175"/>
                    </a:lnTo>
                    <a:lnTo>
                      <a:pt x="3368" y="2172"/>
                    </a:lnTo>
                    <a:lnTo>
                      <a:pt x="3370" y="2172"/>
                    </a:lnTo>
                    <a:lnTo>
                      <a:pt x="3373" y="2171"/>
                    </a:lnTo>
                    <a:lnTo>
                      <a:pt x="3381" y="2168"/>
                    </a:lnTo>
                    <a:lnTo>
                      <a:pt x="3379" y="1914"/>
                    </a:lnTo>
                    <a:lnTo>
                      <a:pt x="3376" y="1914"/>
                    </a:lnTo>
                    <a:lnTo>
                      <a:pt x="3370" y="1913"/>
                    </a:lnTo>
                    <a:lnTo>
                      <a:pt x="3366" y="1911"/>
                    </a:lnTo>
                    <a:lnTo>
                      <a:pt x="3365" y="1911"/>
                    </a:lnTo>
                    <a:lnTo>
                      <a:pt x="3364" y="1910"/>
                    </a:lnTo>
                    <a:lnTo>
                      <a:pt x="3355" y="1906"/>
                    </a:lnTo>
                    <a:lnTo>
                      <a:pt x="3344" y="1898"/>
                    </a:lnTo>
                    <a:lnTo>
                      <a:pt x="3336" y="1890"/>
                    </a:lnTo>
                    <a:lnTo>
                      <a:pt x="3328" y="1880"/>
                    </a:lnTo>
                    <a:lnTo>
                      <a:pt x="3327" y="1875"/>
                    </a:lnTo>
                    <a:lnTo>
                      <a:pt x="3327" y="1873"/>
                    </a:lnTo>
                    <a:lnTo>
                      <a:pt x="3326" y="1873"/>
                    </a:lnTo>
                    <a:lnTo>
                      <a:pt x="3326" y="1872"/>
                    </a:lnTo>
                    <a:lnTo>
                      <a:pt x="3323" y="1862"/>
                    </a:lnTo>
                    <a:lnTo>
                      <a:pt x="3238" y="1856"/>
                    </a:lnTo>
                    <a:lnTo>
                      <a:pt x="3238" y="1859"/>
                    </a:lnTo>
                    <a:lnTo>
                      <a:pt x="3237" y="1862"/>
                    </a:lnTo>
                    <a:lnTo>
                      <a:pt x="3237" y="1863"/>
                    </a:lnTo>
                    <a:lnTo>
                      <a:pt x="3230" y="1879"/>
                    </a:lnTo>
                    <a:lnTo>
                      <a:pt x="3221" y="1893"/>
                    </a:lnTo>
                    <a:lnTo>
                      <a:pt x="3207" y="1907"/>
                    </a:lnTo>
                    <a:lnTo>
                      <a:pt x="3194" y="1915"/>
                    </a:lnTo>
                    <a:lnTo>
                      <a:pt x="3179" y="1921"/>
                    </a:lnTo>
                    <a:lnTo>
                      <a:pt x="3165" y="1925"/>
                    </a:lnTo>
                    <a:lnTo>
                      <a:pt x="3144" y="1925"/>
                    </a:lnTo>
                    <a:lnTo>
                      <a:pt x="3140" y="1923"/>
                    </a:lnTo>
                    <a:lnTo>
                      <a:pt x="3137" y="1923"/>
                    </a:lnTo>
                    <a:lnTo>
                      <a:pt x="3122" y="1918"/>
                    </a:lnTo>
                    <a:lnTo>
                      <a:pt x="3106" y="1911"/>
                    </a:lnTo>
                    <a:lnTo>
                      <a:pt x="3094" y="1901"/>
                    </a:lnTo>
                    <a:lnTo>
                      <a:pt x="3084" y="1889"/>
                    </a:lnTo>
                    <a:lnTo>
                      <a:pt x="3076" y="1877"/>
                    </a:lnTo>
                    <a:lnTo>
                      <a:pt x="2985" y="1911"/>
                    </a:lnTo>
                    <a:lnTo>
                      <a:pt x="2989" y="1934"/>
                    </a:lnTo>
                    <a:lnTo>
                      <a:pt x="2988" y="1956"/>
                    </a:lnTo>
                    <a:lnTo>
                      <a:pt x="2984" y="1969"/>
                    </a:lnTo>
                    <a:lnTo>
                      <a:pt x="2976" y="1982"/>
                    </a:lnTo>
                    <a:lnTo>
                      <a:pt x="2970" y="1991"/>
                    </a:lnTo>
                    <a:lnTo>
                      <a:pt x="2962" y="2000"/>
                    </a:lnTo>
                    <a:lnTo>
                      <a:pt x="2953" y="2010"/>
                    </a:lnTo>
                    <a:lnTo>
                      <a:pt x="2941" y="2015"/>
                    </a:lnTo>
                    <a:lnTo>
                      <a:pt x="2933" y="2019"/>
                    </a:lnTo>
                    <a:lnTo>
                      <a:pt x="2950" y="2222"/>
                    </a:lnTo>
                    <a:lnTo>
                      <a:pt x="2953" y="2222"/>
                    </a:lnTo>
                    <a:lnTo>
                      <a:pt x="2954" y="2223"/>
                    </a:lnTo>
                    <a:lnTo>
                      <a:pt x="2964" y="2226"/>
                    </a:lnTo>
                    <a:lnTo>
                      <a:pt x="2975" y="2231"/>
                    </a:lnTo>
                    <a:lnTo>
                      <a:pt x="2984" y="2239"/>
                    </a:lnTo>
                    <a:lnTo>
                      <a:pt x="2987" y="2240"/>
                    </a:lnTo>
                    <a:lnTo>
                      <a:pt x="2988" y="2243"/>
                    </a:lnTo>
                    <a:lnTo>
                      <a:pt x="2993" y="2249"/>
                    </a:lnTo>
                    <a:lnTo>
                      <a:pt x="2998" y="2257"/>
                    </a:lnTo>
                    <a:lnTo>
                      <a:pt x="3002" y="2266"/>
                    </a:lnTo>
                    <a:lnTo>
                      <a:pt x="3004" y="2274"/>
                    </a:lnTo>
                    <a:lnTo>
                      <a:pt x="3004" y="2275"/>
                    </a:lnTo>
                    <a:lnTo>
                      <a:pt x="3006" y="2286"/>
                    </a:lnTo>
                    <a:lnTo>
                      <a:pt x="3005" y="2291"/>
                    </a:lnTo>
                    <a:lnTo>
                      <a:pt x="3004" y="2295"/>
                    </a:lnTo>
                    <a:lnTo>
                      <a:pt x="3004" y="2299"/>
                    </a:lnTo>
                    <a:lnTo>
                      <a:pt x="3002" y="2303"/>
                    </a:lnTo>
                    <a:lnTo>
                      <a:pt x="2996" y="2320"/>
                    </a:lnTo>
                    <a:lnTo>
                      <a:pt x="2984" y="2334"/>
                    </a:lnTo>
                    <a:lnTo>
                      <a:pt x="2970" y="2345"/>
                    </a:lnTo>
                    <a:lnTo>
                      <a:pt x="2960" y="2349"/>
                    </a:lnTo>
                    <a:lnTo>
                      <a:pt x="2950" y="2351"/>
                    </a:lnTo>
                    <a:lnTo>
                      <a:pt x="2941" y="2353"/>
                    </a:lnTo>
                    <a:lnTo>
                      <a:pt x="2930" y="2353"/>
                    </a:lnTo>
                    <a:lnTo>
                      <a:pt x="2921" y="2350"/>
                    </a:lnTo>
                    <a:lnTo>
                      <a:pt x="2913" y="2346"/>
                    </a:lnTo>
                    <a:lnTo>
                      <a:pt x="2904" y="2342"/>
                    </a:lnTo>
                    <a:lnTo>
                      <a:pt x="2898" y="2338"/>
                    </a:lnTo>
                    <a:lnTo>
                      <a:pt x="2894" y="2334"/>
                    </a:lnTo>
                    <a:lnTo>
                      <a:pt x="2807" y="2385"/>
                    </a:lnTo>
                    <a:lnTo>
                      <a:pt x="2813" y="2400"/>
                    </a:lnTo>
                    <a:lnTo>
                      <a:pt x="2814" y="2416"/>
                    </a:lnTo>
                    <a:lnTo>
                      <a:pt x="2814" y="2430"/>
                    </a:lnTo>
                    <a:lnTo>
                      <a:pt x="2813" y="2447"/>
                    </a:lnTo>
                    <a:lnTo>
                      <a:pt x="2810" y="2463"/>
                    </a:lnTo>
                    <a:lnTo>
                      <a:pt x="2801" y="2485"/>
                    </a:lnTo>
                    <a:lnTo>
                      <a:pt x="2788" y="2503"/>
                    </a:lnTo>
                    <a:lnTo>
                      <a:pt x="2772" y="2520"/>
                    </a:lnTo>
                    <a:lnTo>
                      <a:pt x="2772" y="2522"/>
                    </a:lnTo>
                    <a:lnTo>
                      <a:pt x="2771" y="2522"/>
                    </a:lnTo>
                    <a:lnTo>
                      <a:pt x="2771" y="2523"/>
                    </a:lnTo>
                    <a:lnTo>
                      <a:pt x="2769" y="2523"/>
                    </a:lnTo>
                    <a:lnTo>
                      <a:pt x="2768" y="2524"/>
                    </a:lnTo>
                    <a:lnTo>
                      <a:pt x="2767" y="2524"/>
                    </a:lnTo>
                    <a:lnTo>
                      <a:pt x="2755" y="2533"/>
                    </a:lnTo>
                    <a:lnTo>
                      <a:pt x="2742" y="2540"/>
                    </a:lnTo>
                    <a:lnTo>
                      <a:pt x="2759" y="2582"/>
                    </a:lnTo>
                    <a:lnTo>
                      <a:pt x="2771" y="2581"/>
                    </a:lnTo>
                    <a:lnTo>
                      <a:pt x="2784" y="2579"/>
                    </a:lnTo>
                    <a:lnTo>
                      <a:pt x="2797" y="2581"/>
                    </a:lnTo>
                    <a:lnTo>
                      <a:pt x="2811" y="2582"/>
                    </a:lnTo>
                    <a:lnTo>
                      <a:pt x="2816" y="2585"/>
                    </a:lnTo>
                    <a:lnTo>
                      <a:pt x="2822" y="2586"/>
                    </a:lnTo>
                    <a:lnTo>
                      <a:pt x="2839" y="2590"/>
                    </a:lnTo>
                    <a:lnTo>
                      <a:pt x="2857" y="2598"/>
                    </a:lnTo>
                    <a:lnTo>
                      <a:pt x="2875" y="2608"/>
                    </a:lnTo>
                    <a:lnTo>
                      <a:pt x="2899" y="2632"/>
                    </a:lnTo>
                    <a:lnTo>
                      <a:pt x="2908" y="2643"/>
                    </a:lnTo>
                    <a:lnTo>
                      <a:pt x="2917" y="2658"/>
                    </a:lnTo>
                    <a:lnTo>
                      <a:pt x="2925" y="2675"/>
                    </a:lnTo>
                    <a:lnTo>
                      <a:pt x="2932" y="2692"/>
                    </a:lnTo>
                    <a:lnTo>
                      <a:pt x="2934" y="2706"/>
                    </a:lnTo>
                    <a:lnTo>
                      <a:pt x="2934" y="2708"/>
                    </a:lnTo>
                    <a:lnTo>
                      <a:pt x="2937" y="2722"/>
                    </a:lnTo>
                    <a:lnTo>
                      <a:pt x="2936" y="2738"/>
                    </a:lnTo>
                    <a:lnTo>
                      <a:pt x="2933" y="2752"/>
                    </a:lnTo>
                    <a:lnTo>
                      <a:pt x="2933" y="2760"/>
                    </a:lnTo>
                    <a:lnTo>
                      <a:pt x="2930" y="2770"/>
                    </a:lnTo>
                    <a:lnTo>
                      <a:pt x="2917" y="2801"/>
                    </a:lnTo>
                    <a:lnTo>
                      <a:pt x="2900" y="2827"/>
                    </a:lnTo>
                    <a:lnTo>
                      <a:pt x="2877" y="2849"/>
                    </a:lnTo>
                    <a:lnTo>
                      <a:pt x="2849" y="2866"/>
                    </a:lnTo>
                    <a:lnTo>
                      <a:pt x="2848" y="2866"/>
                    </a:lnTo>
                    <a:lnTo>
                      <a:pt x="2827" y="2874"/>
                    </a:lnTo>
                    <a:lnTo>
                      <a:pt x="2806" y="2878"/>
                    </a:lnTo>
                    <a:lnTo>
                      <a:pt x="2788" y="2879"/>
                    </a:lnTo>
                    <a:lnTo>
                      <a:pt x="2785" y="2879"/>
                    </a:lnTo>
                    <a:lnTo>
                      <a:pt x="2765" y="2878"/>
                    </a:lnTo>
                    <a:lnTo>
                      <a:pt x="2744" y="2874"/>
                    </a:lnTo>
                    <a:lnTo>
                      <a:pt x="2726" y="2866"/>
                    </a:lnTo>
                    <a:lnTo>
                      <a:pt x="2706" y="2857"/>
                    </a:lnTo>
                    <a:lnTo>
                      <a:pt x="2691" y="2845"/>
                    </a:lnTo>
                    <a:lnTo>
                      <a:pt x="2670" y="2824"/>
                    </a:lnTo>
                    <a:lnTo>
                      <a:pt x="2654" y="2802"/>
                    </a:lnTo>
                    <a:lnTo>
                      <a:pt x="2642" y="2776"/>
                    </a:lnTo>
                    <a:lnTo>
                      <a:pt x="2640" y="2768"/>
                    </a:lnTo>
                    <a:lnTo>
                      <a:pt x="2636" y="2743"/>
                    </a:lnTo>
                    <a:lnTo>
                      <a:pt x="2636" y="2717"/>
                    </a:lnTo>
                    <a:lnTo>
                      <a:pt x="2640" y="2692"/>
                    </a:lnTo>
                    <a:lnTo>
                      <a:pt x="2640" y="2691"/>
                    </a:lnTo>
                    <a:lnTo>
                      <a:pt x="2570" y="2662"/>
                    </a:lnTo>
                    <a:lnTo>
                      <a:pt x="2449" y="2613"/>
                    </a:lnTo>
                    <a:lnTo>
                      <a:pt x="2447" y="2616"/>
                    </a:lnTo>
                    <a:lnTo>
                      <a:pt x="2445" y="2619"/>
                    </a:lnTo>
                    <a:lnTo>
                      <a:pt x="2433" y="2632"/>
                    </a:lnTo>
                    <a:lnTo>
                      <a:pt x="2420" y="2641"/>
                    </a:lnTo>
                    <a:lnTo>
                      <a:pt x="2404" y="2649"/>
                    </a:lnTo>
                    <a:lnTo>
                      <a:pt x="2403" y="2650"/>
                    </a:lnTo>
                    <a:lnTo>
                      <a:pt x="2400" y="2650"/>
                    </a:lnTo>
                    <a:lnTo>
                      <a:pt x="2388" y="2653"/>
                    </a:lnTo>
                    <a:lnTo>
                      <a:pt x="2375" y="2654"/>
                    </a:lnTo>
                    <a:lnTo>
                      <a:pt x="2354" y="2653"/>
                    </a:lnTo>
                    <a:lnTo>
                      <a:pt x="2342" y="2649"/>
                    </a:lnTo>
                    <a:lnTo>
                      <a:pt x="2332" y="2643"/>
                    </a:lnTo>
                    <a:lnTo>
                      <a:pt x="2331" y="2642"/>
                    </a:lnTo>
                    <a:lnTo>
                      <a:pt x="2329" y="2642"/>
                    </a:lnTo>
                    <a:lnTo>
                      <a:pt x="2315" y="2633"/>
                    </a:lnTo>
                    <a:lnTo>
                      <a:pt x="2303" y="2620"/>
                    </a:lnTo>
                    <a:lnTo>
                      <a:pt x="2294" y="2605"/>
                    </a:lnTo>
                    <a:lnTo>
                      <a:pt x="2291" y="2599"/>
                    </a:lnTo>
                    <a:lnTo>
                      <a:pt x="2289" y="2588"/>
                    </a:lnTo>
                    <a:lnTo>
                      <a:pt x="2179" y="2600"/>
                    </a:lnTo>
                    <a:lnTo>
                      <a:pt x="2178" y="2626"/>
                    </a:lnTo>
                    <a:lnTo>
                      <a:pt x="2171" y="2651"/>
                    </a:lnTo>
                    <a:lnTo>
                      <a:pt x="2159" y="2675"/>
                    </a:lnTo>
                    <a:lnTo>
                      <a:pt x="2142" y="2696"/>
                    </a:lnTo>
                    <a:lnTo>
                      <a:pt x="2142" y="2697"/>
                    </a:lnTo>
                    <a:lnTo>
                      <a:pt x="2141" y="2697"/>
                    </a:lnTo>
                    <a:lnTo>
                      <a:pt x="2126" y="2709"/>
                    </a:lnTo>
                    <a:lnTo>
                      <a:pt x="2111" y="2719"/>
                    </a:lnTo>
                    <a:lnTo>
                      <a:pt x="2096" y="2726"/>
                    </a:lnTo>
                    <a:lnTo>
                      <a:pt x="2082" y="2731"/>
                    </a:lnTo>
                    <a:lnTo>
                      <a:pt x="2066" y="2735"/>
                    </a:lnTo>
                    <a:lnTo>
                      <a:pt x="2052" y="2736"/>
                    </a:lnTo>
                    <a:lnTo>
                      <a:pt x="2047" y="2736"/>
                    </a:lnTo>
                    <a:lnTo>
                      <a:pt x="2043" y="2735"/>
                    </a:lnTo>
                    <a:lnTo>
                      <a:pt x="2023" y="2734"/>
                    </a:lnTo>
                    <a:lnTo>
                      <a:pt x="2007" y="2730"/>
                    </a:lnTo>
                    <a:lnTo>
                      <a:pt x="1984" y="2719"/>
                    </a:lnTo>
                    <a:lnTo>
                      <a:pt x="1964" y="2705"/>
                    </a:lnTo>
                    <a:lnTo>
                      <a:pt x="1946" y="2688"/>
                    </a:lnTo>
                    <a:lnTo>
                      <a:pt x="1942" y="2684"/>
                    </a:lnTo>
                    <a:lnTo>
                      <a:pt x="1942" y="2683"/>
                    </a:lnTo>
                    <a:lnTo>
                      <a:pt x="1941" y="2683"/>
                    </a:lnTo>
                    <a:lnTo>
                      <a:pt x="1930" y="2663"/>
                    </a:lnTo>
                    <a:lnTo>
                      <a:pt x="1922" y="2641"/>
                    </a:lnTo>
                    <a:lnTo>
                      <a:pt x="1917" y="2620"/>
                    </a:lnTo>
                    <a:lnTo>
                      <a:pt x="1917" y="2600"/>
                    </a:lnTo>
                    <a:lnTo>
                      <a:pt x="1920" y="2583"/>
                    </a:lnTo>
                    <a:lnTo>
                      <a:pt x="1920" y="2579"/>
                    </a:lnTo>
                    <a:lnTo>
                      <a:pt x="1926" y="2556"/>
                    </a:lnTo>
                    <a:lnTo>
                      <a:pt x="1938" y="2532"/>
                    </a:lnTo>
                    <a:lnTo>
                      <a:pt x="1954" y="2514"/>
                    </a:lnTo>
                    <a:lnTo>
                      <a:pt x="1975" y="2497"/>
                    </a:lnTo>
                    <a:lnTo>
                      <a:pt x="1997" y="2484"/>
                    </a:lnTo>
                    <a:lnTo>
                      <a:pt x="2022" y="2477"/>
                    </a:lnTo>
                    <a:lnTo>
                      <a:pt x="2024" y="2476"/>
                    </a:lnTo>
                    <a:lnTo>
                      <a:pt x="2032" y="2476"/>
                    </a:lnTo>
                    <a:lnTo>
                      <a:pt x="2037" y="2475"/>
                    </a:lnTo>
                    <a:lnTo>
                      <a:pt x="2051" y="2475"/>
                    </a:lnTo>
                    <a:lnTo>
                      <a:pt x="2075" y="2477"/>
                    </a:lnTo>
                    <a:lnTo>
                      <a:pt x="2099" y="2485"/>
                    </a:lnTo>
                    <a:lnTo>
                      <a:pt x="2104" y="2488"/>
                    </a:lnTo>
                    <a:lnTo>
                      <a:pt x="2109" y="2489"/>
                    </a:lnTo>
                    <a:lnTo>
                      <a:pt x="2120" y="2495"/>
                    </a:lnTo>
                    <a:lnTo>
                      <a:pt x="2132" y="2505"/>
                    </a:lnTo>
                    <a:lnTo>
                      <a:pt x="2145" y="2516"/>
                    </a:lnTo>
                    <a:lnTo>
                      <a:pt x="2154" y="2528"/>
                    </a:lnTo>
                    <a:lnTo>
                      <a:pt x="2161" y="2539"/>
                    </a:lnTo>
                    <a:lnTo>
                      <a:pt x="2162" y="2540"/>
                    </a:lnTo>
                    <a:lnTo>
                      <a:pt x="2170" y="2554"/>
                    </a:lnTo>
                    <a:lnTo>
                      <a:pt x="2174" y="2570"/>
                    </a:lnTo>
                    <a:lnTo>
                      <a:pt x="2286" y="2558"/>
                    </a:lnTo>
                    <a:lnTo>
                      <a:pt x="2286" y="2550"/>
                    </a:lnTo>
                    <a:lnTo>
                      <a:pt x="2288" y="2549"/>
                    </a:lnTo>
                    <a:lnTo>
                      <a:pt x="2289" y="2547"/>
                    </a:lnTo>
                    <a:lnTo>
                      <a:pt x="2290" y="2536"/>
                    </a:lnTo>
                    <a:lnTo>
                      <a:pt x="2301" y="2515"/>
                    </a:lnTo>
                    <a:lnTo>
                      <a:pt x="2308" y="2506"/>
                    </a:lnTo>
                    <a:lnTo>
                      <a:pt x="2310" y="2505"/>
                    </a:lnTo>
                    <a:lnTo>
                      <a:pt x="2311" y="2502"/>
                    </a:lnTo>
                    <a:lnTo>
                      <a:pt x="2314" y="2501"/>
                    </a:lnTo>
                    <a:lnTo>
                      <a:pt x="2323" y="2493"/>
                    </a:lnTo>
                    <a:lnTo>
                      <a:pt x="2335" y="2485"/>
                    </a:lnTo>
                    <a:lnTo>
                      <a:pt x="2257" y="2256"/>
                    </a:lnTo>
                    <a:lnTo>
                      <a:pt x="2246" y="2258"/>
                    </a:lnTo>
                    <a:lnTo>
                      <a:pt x="2233" y="2260"/>
                    </a:lnTo>
                    <a:lnTo>
                      <a:pt x="2209" y="2256"/>
                    </a:lnTo>
                    <a:lnTo>
                      <a:pt x="2187" y="2245"/>
                    </a:lnTo>
                    <a:lnTo>
                      <a:pt x="2185" y="2245"/>
                    </a:lnTo>
                    <a:lnTo>
                      <a:pt x="2176" y="2237"/>
                    </a:lnTo>
                    <a:lnTo>
                      <a:pt x="2167" y="2228"/>
                    </a:lnTo>
                    <a:lnTo>
                      <a:pt x="2162" y="2220"/>
                    </a:lnTo>
                    <a:lnTo>
                      <a:pt x="2155" y="2210"/>
                    </a:lnTo>
                    <a:lnTo>
                      <a:pt x="2150" y="2198"/>
                    </a:lnTo>
                    <a:lnTo>
                      <a:pt x="2149" y="2186"/>
                    </a:lnTo>
                    <a:lnTo>
                      <a:pt x="2147" y="2173"/>
                    </a:lnTo>
                    <a:lnTo>
                      <a:pt x="2147" y="2163"/>
                    </a:lnTo>
                    <a:lnTo>
                      <a:pt x="2149" y="2162"/>
                    </a:lnTo>
                    <a:lnTo>
                      <a:pt x="2149" y="2159"/>
                    </a:lnTo>
                    <a:lnTo>
                      <a:pt x="2086" y="2139"/>
                    </a:lnTo>
                    <a:lnTo>
                      <a:pt x="2075" y="2156"/>
                    </a:lnTo>
                    <a:lnTo>
                      <a:pt x="2062" y="2172"/>
                    </a:lnTo>
                    <a:lnTo>
                      <a:pt x="2048" y="2185"/>
                    </a:lnTo>
                    <a:lnTo>
                      <a:pt x="2034" y="2194"/>
                    </a:lnTo>
                    <a:lnTo>
                      <a:pt x="2032" y="2196"/>
                    </a:lnTo>
                    <a:lnTo>
                      <a:pt x="2030" y="2196"/>
                    </a:lnTo>
                    <a:lnTo>
                      <a:pt x="2011" y="2205"/>
                    </a:lnTo>
                    <a:lnTo>
                      <a:pt x="1990" y="2210"/>
                    </a:lnTo>
                    <a:lnTo>
                      <a:pt x="1969" y="2213"/>
                    </a:lnTo>
                    <a:lnTo>
                      <a:pt x="1964" y="2213"/>
                    </a:lnTo>
                    <a:lnTo>
                      <a:pt x="1958" y="2211"/>
                    </a:lnTo>
                    <a:lnTo>
                      <a:pt x="1930" y="2206"/>
                    </a:lnTo>
                    <a:lnTo>
                      <a:pt x="1908" y="2197"/>
                    </a:lnTo>
                    <a:lnTo>
                      <a:pt x="1886" y="2181"/>
                    </a:lnTo>
                    <a:lnTo>
                      <a:pt x="1882" y="2177"/>
                    </a:lnTo>
                    <a:lnTo>
                      <a:pt x="1879" y="2173"/>
                    </a:lnTo>
                    <a:lnTo>
                      <a:pt x="1878" y="2172"/>
                    </a:lnTo>
                    <a:lnTo>
                      <a:pt x="1876" y="2172"/>
                    </a:lnTo>
                    <a:lnTo>
                      <a:pt x="1874" y="2171"/>
                    </a:lnTo>
                    <a:lnTo>
                      <a:pt x="1734" y="2261"/>
                    </a:lnTo>
                    <a:lnTo>
                      <a:pt x="1735" y="2277"/>
                    </a:lnTo>
                    <a:lnTo>
                      <a:pt x="1734" y="2291"/>
                    </a:lnTo>
                    <a:lnTo>
                      <a:pt x="1734" y="2292"/>
                    </a:lnTo>
                    <a:lnTo>
                      <a:pt x="1732" y="2294"/>
                    </a:lnTo>
                    <a:lnTo>
                      <a:pt x="1726" y="2308"/>
                    </a:lnTo>
                    <a:lnTo>
                      <a:pt x="1715" y="2320"/>
                    </a:lnTo>
                    <a:lnTo>
                      <a:pt x="1713" y="2324"/>
                    </a:lnTo>
                    <a:lnTo>
                      <a:pt x="1709" y="2327"/>
                    </a:lnTo>
                    <a:lnTo>
                      <a:pt x="1701" y="2329"/>
                    </a:lnTo>
                    <a:lnTo>
                      <a:pt x="1701" y="2330"/>
                    </a:lnTo>
                    <a:lnTo>
                      <a:pt x="1700" y="2330"/>
                    </a:lnTo>
                    <a:lnTo>
                      <a:pt x="1692" y="2334"/>
                    </a:lnTo>
                    <a:lnTo>
                      <a:pt x="1697" y="2451"/>
                    </a:lnTo>
                    <a:lnTo>
                      <a:pt x="1718" y="2456"/>
                    </a:lnTo>
                    <a:lnTo>
                      <a:pt x="1736" y="2468"/>
                    </a:lnTo>
                    <a:lnTo>
                      <a:pt x="1742" y="2473"/>
                    </a:lnTo>
                    <a:lnTo>
                      <a:pt x="1752" y="2482"/>
                    </a:lnTo>
                    <a:lnTo>
                      <a:pt x="1760" y="2495"/>
                    </a:lnTo>
                    <a:lnTo>
                      <a:pt x="1765" y="2510"/>
                    </a:lnTo>
                    <a:lnTo>
                      <a:pt x="1766" y="2512"/>
                    </a:lnTo>
                    <a:lnTo>
                      <a:pt x="1768" y="2516"/>
                    </a:lnTo>
                    <a:lnTo>
                      <a:pt x="1769" y="2527"/>
                    </a:lnTo>
                    <a:lnTo>
                      <a:pt x="1770" y="2540"/>
                    </a:lnTo>
                    <a:lnTo>
                      <a:pt x="1769" y="2553"/>
                    </a:lnTo>
                    <a:lnTo>
                      <a:pt x="1766" y="2564"/>
                    </a:lnTo>
                    <a:lnTo>
                      <a:pt x="1765" y="2565"/>
                    </a:lnTo>
                    <a:lnTo>
                      <a:pt x="1761" y="2577"/>
                    </a:lnTo>
                    <a:lnTo>
                      <a:pt x="1753" y="2587"/>
                    </a:lnTo>
                    <a:lnTo>
                      <a:pt x="1751" y="2591"/>
                    </a:lnTo>
                    <a:lnTo>
                      <a:pt x="1747" y="2596"/>
                    </a:lnTo>
                    <a:lnTo>
                      <a:pt x="1727" y="2611"/>
                    </a:lnTo>
                    <a:lnTo>
                      <a:pt x="1706" y="2620"/>
                    </a:lnTo>
                    <a:lnTo>
                      <a:pt x="1683" y="2622"/>
                    </a:lnTo>
                    <a:lnTo>
                      <a:pt x="1680" y="2622"/>
                    </a:lnTo>
                    <a:lnTo>
                      <a:pt x="1660" y="2620"/>
                    </a:lnTo>
                    <a:lnTo>
                      <a:pt x="1645" y="2612"/>
                    </a:lnTo>
                    <a:lnTo>
                      <a:pt x="1630" y="2603"/>
                    </a:lnTo>
                    <a:lnTo>
                      <a:pt x="1617" y="2590"/>
                    </a:lnTo>
                    <a:lnTo>
                      <a:pt x="1609" y="2579"/>
                    </a:lnTo>
                    <a:lnTo>
                      <a:pt x="1605" y="2569"/>
                    </a:lnTo>
                    <a:lnTo>
                      <a:pt x="1599" y="2545"/>
                    </a:lnTo>
                    <a:lnTo>
                      <a:pt x="1599" y="2518"/>
                    </a:lnTo>
                    <a:lnTo>
                      <a:pt x="1600" y="2518"/>
                    </a:lnTo>
                    <a:lnTo>
                      <a:pt x="1600" y="2516"/>
                    </a:lnTo>
                    <a:lnTo>
                      <a:pt x="1604" y="2503"/>
                    </a:lnTo>
                    <a:lnTo>
                      <a:pt x="1612" y="2489"/>
                    </a:lnTo>
                    <a:lnTo>
                      <a:pt x="1621" y="2477"/>
                    </a:lnTo>
                    <a:lnTo>
                      <a:pt x="1626" y="2471"/>
                    </a:lnTo>
                    <a:lnTo>
                      <a:pt x="1639" y="2463"/>
                    </a:lnTo>
                    <a:lnTo>
                      <a:pt x="1641" y="2463"/>
                    </a:lnTo>
                    <a:lnTo>
                      <a:pt x="1641" y="2461"/>
                    </a:lnTo>
                    <a:lnTo>
                      <a:pt x="1654" y="2455"/>
                    </a:lnTo>
                    <a:lnTo>
                      <a:pt x="1667" y="2451"/>
                    </a:lnTo>
                    <a:lnTo>
                      <a:pt x="1662" y="2336"/>
                    </a:lnTo>
                    <a:lnTo>
                      <a:pt x="1646" y="2330"/>
                    </a:lnTo>
                    <a:lnTo>
                      <a:pt x="1633" y="2320"/>
                    </a:lnTo>
                    <a:lnTo>
                      <a:pt x="1629" y="2316"/>
                    </a:lnTo>
                    <a:lnTo>
                      <a:pt x="1620" y="2304"/>
                    </a:lnTo>
                    <a:lnTo>
                      <a:pt x="1615" y="2289"/>
                    </a:lnTo>
                    <a:lnTo>
                      <a:pt x="1615" y="2287"/>
                    </a:lnTo>
                    <a:lnTo>
                      <a:pt x="1613" y="2286"/>
                    </a:lnTo>
                    <a:lnTo>
                      <a:pt x="1613" y="2265"/>
                    </a:lnTo>
                    <a:lnTo>
                      <a:pt x="1616" y="2255"/>
                    </a:lnTo>
                    <a:lnTo>
                      <a:pt x="1493" y="2185"/>
                    </a:lnTo>
                    <a:lnTo>
                      <a:pt x="1476" y="2197"/>
                    </a:lnTo>
                    <a:lnTo>
                      <a:pt x="1456" y="2205"/>
                    </a:lnTo>
                    <a:lnTo>
                      <a:pt x="1435" y="2205"/>
                    </a:lnTo>
                    <a:lnTo>
                      <a:pt x="1431" y="2203"/>
                    </a:lnTo>
                    <a:lnTo>
                      <a:pt x="1427" y="2203"/>
                    </a:lnTo>
                    <a:lnTo>
                      <a:pt x="1418" y="2201"/>
                    </a:lnTo>
                    <a:lnTo>
                      <a:pt x="1409" y="2196"/>
                    </a:lnTo>
                    <a:lnTo>
                      <a:pt x="1401" y="2189"/>
                    </a:lnTo>
                    <a:lnTo>
                      <a:pt x="1397" y="2186"/>
                    </a:lnTo>
                    <a:lnTo>
                      <a:pt x="1393" y="2182"/>
                    </a:lnTo>
                    <a:lnTo>
                      <a:pt x="1391" y="2179"/>
                    </a:lnTo>
                    <a:lnTo>
                      <a:pt x="1388" y="2176"/>
                    </a:lnTo>
                    <a:lnTo>
                      <a:pt x="1379" y="2159"/>
                    </a:lnTo>
                    <a:lnTo>
                      <a:pt x="1375" y="2142"/>
                    </a:lnTo>
                    <a:lnTo>
                      <a:pt x="1220" y="2118"/>
                    </a:lnTo>
                    <a:lnTo>
                      <a:pt x="1213" y="2131"/>
                    </a:lnTo>
                    <a:lnTo>
                      <a:pt x="1209" y="2137"/>
                    </a:lnTo>
                    <a:lnTo>
                      <a:pt x="1193" y="2147"/>
                    </a:lnTo>
                    <a:lnTo>
                      <a:pt x="1176" y="2154"/>
                    </a:lnTo>
                    <a:lnTo>
                      <a:pt x="1169" y="2154"/>
                    </a:lnTo>
                    <a:lnTo>
                      <a:pt x="1165" y="2155"/>
                    </a:lnTo>
                    <a:lnTo>
                      <a:pt x="1159" y="2155"/>
                    </a:lnTo>
                    <a:lnTo>
                      <a:pt x="1143" y="2213"/>
                    </a:lnTo>
                    <a:lnTo>
                      <a:pt x="1118" y="2307"/>
                    </a:lnTo>
                    <a:lnTo>
                      <a:pt x="1124" y="2310"/>
                    </a:lnTo>
                    <a:lnTo>
                      <a:pt x="1127" y="2312"/>
                    </a:lnTo>
                    <a:lnTo>
                      <a:pt x="1131" y="2316"/>
                    </a:lnTo>
                    <a:lnTo>
                      <a:pt x="1135" y="2319"/>
                    </a:lnTo>
                    <a:lnTo>
                      <a:pt x="1138" y="2320"/>
                    </a:lnTo>
                    <a:lnTo>
                      <a:pt x="1143" y="2325"/>
                    </a:lnTo>
                    <a:lnTo>
                      <a:pt x="1150" y="2333"/>
                    </a:lnTo>
                    <a:lnTo>
                      <a:pt x="1156" y="2344"/>
                    </a:lnTo>
                    <a:lnTo>
                      <a:pt x="1162" y="2354"/>
                    </a:lnTo>
                    <a:lnTo>
                      <a:pt x="1164" y="2365"/>
                    </a:lnTo>
                    <a:lnTo>
                      <a:pt x="1165" y="2378"/>
                    </a:lnTo>
                    <a:lnTo>
                      <a:pt x="1164" y="2391"/>
                    </a:lnTo>
                    <a:lnTo>
                      <a:pt x="1165" y="2393"/>
                    </a:lnTo>
                    <a:lnTo>
                      <a:pt x="1165" y="2397"/>
                    </a:lnTo>
                    <a:lnTo>
                      <a:pt x="1164" y="2401"/>
                    </a:lnTo>
                    <a:lnTo>
                      <a:pt x="1155" y="2423"/>
                    </a:lnTo>
                    <a:lnTo>
                      <a:pt x="1143" y="2440"/>
                    </a:lnTo>
                    <a:lnTo>
                      <a:pt x="1133" y="2450"/>
                    </a:lnTo>
                    <a:lnTo>
                      <a:pt x="1122" y="2456"/>
                    </a:lnTo>
                    <a:lnTo>
                      <a:pt x="1121" y="2457"/>
                    </a:lnTo>
                    <a:lnTo>
                      <a:pt x="1120" y="2457"/>
                    </a:lnTo>
                    <a:lnTo>
                      <a:pt x="1109" y="2463"/>
                    </a:lnTo>
                    <a:lnTo>
                      <a:pt x="1097" y="2465"/>
                    </a:lnTo>
                    <a:lnTo>
                      <a:pt x="1087" y="2467"/>
                    </a:lnTo>
                    <a:lnTo>
                      <a:pt x="1080" y="2467"/>
                    </a:lnTo>
                    <a:lnTo>
                      <a:pt x="1065" y="2465"/>
                    </a:lnTo>
                    <a:lnTo>
                      <a:pt x="1052" y="2461"/>
                    </a:lnTo>
                    <a:lnTo>
                      <a:pt x="1040" y="2456"/>
                    </a:lnTo>
                    <a:lnTo>
                      <a:pt x="1031" y="2451"/>
                    </a:lnTo>
                    <a:lnTo>
                      <a:pt x="1014" y="2434"/>
                    </a:lnTo>
                    <a:lnTo>
                      <a:pt x="1002" y="2413"/>
                    </a:lnTo>
                    <a:lnTo>
                      <a:pt x="1000" y="2412"/>
                    </a:lnTo>
                    <a:lnTo>
                      <a:pt x="1000" y="2408"/>
                    </a:lnTo>
                    <a:lnTo>
                      <a:pt x="997" y="2393"/>
                    </a:lnTo>
                    <a:lnTo>
                      <a:pt x="997" y="2379"/>
                    </a:lnTo>
                    <a:lnTo>
                      <a:pt x="998" y="2366"/>
                    </a:lnTo>
                    <a:lnTo>
                      <a:pt x="1000" y="2354"/>
                    </a:lnTo>
                    <a:lnTo>
                      <a:pt x="1006" y="2344"/>
                    </a:lnTo>
                    <a:lnTo>
                      <a:pt x="1007" y="2344"/>
                    </a:lnTo>
                    <a:lnTo>
                      <a:pt x="1007" y="2341"/>
                    </a:lnTo>
                    <a:lnTo>
                      <a:pt x="1016" y="2328"/>
                    </a:lnTo>
                    <a:lnTo>
                      <a:pt x="1028" y="2316"/>
                    </a:lnTo>
                    <a:lnTo>
                      <a:pt x="1041" y="2308"/>
                    </a:lnTo>
                    <a:lnTo>
                      <a:pt x="1061" y="2300"/>
                    </a:lnTo>
                    <a:lnTo>
                      <a:pt x="1079" y="2298"/>
                    </a:lnTo>
                    <a:lnTo>
                      <a:pt x="1084" y="2298"/>
                    </a:lnTo>
                    <a:lnTo>
                      <a:pt x="1090" y="2299"/>
                    </a:lnTo>
                    <a:lnTo>
                      <a:pt x="1130" y="2145"/>
                    </a:lnTo>
                    <a:lnTo>
                      <a:pt x="1126" y="2141"/>
                    </a:lnTo>
                    <a:lnTo>
                      <a:pt x="1121" y="2137"/>
                    </a:lnTo>
                    <a:lnTo>
                      <a:pt x="1117" y="2133"/>
                    </a:lnTo>
                    <a:lnTo>
                      <a:pt x="1112" y="2125"/>
                    </a:lnTo>
                    <a:lnTo>
                      <a:pt x="1112" y="2124"/>
                    </a:lnTo>
                    <a:lnTo>
                      <a:pt x="1107" y="2116"/>
                    </a:lnTo>
                    <a:lnTo>
                      <a:pt x="1105" y="2110"/>
                    </a:lnTo>
                    <a:lnTo>
                      <a:pt x="1105" y="2107"/>
                    </a:lnTo>
                    <a:lnTo>
                      <a:pt x="1104" y="2105"/>
                    </a:lnTo>
                    <a:lnTo>
                      <a:pt x="1104" y="2095"/>
                    </a:lnTo>
                    <a:lnTo>
                      <a:pt x="995" y="2069"/>
                    </a:lnTo>
                    <a:lnTo>
                      <a:pt x="990" y="2082"/>
                    </a:lnTo>
                    <a:lnTo>
                      <a:pt x="981" y="2092"/>
                    </a:lnTo>
                    <a:lnTo>
                      <a:pt x="978" y="2100"/>
                    </a:lnTo>
                    <a:lnTo>
                      <a:pt x="974" y="2104"/>
                    </a:lnTo>
                    <a:lnTo>
                      <a:pt x="956" y="2121"/>
                    </a:lnTo>
                    <a:lnTo>
                      <a:pt x="935" y="2133"/>
                    </a:lnTo>
                    <a:lnTo>
                      <a:pt x="914" y="2141"/>
                    </a:lnTo>
                    <a:lnTo>
                      <a:pt x="889" y="2143"/>
                    </a:lnTo>
                    <a:lnTo>
                      <a:pt x="888" y="2143"/>
                    </a:lnTo>
                    <a:lnTo>
                      <a:pt x="872" y="2142"/>
                    </a:lnTo>
                    <a:lnTo>
                      <a:pt x="856" y="2137"/>
                    </a:lnTo>
                    <a:lnTo>
                      <a:pt x="843" y="2133"/>
                    </a:lnTo>
                    <a:lnTo>
                      <a:pt x="830" y="2125"/>
                    </a:lnTo>
                    <a:lnTo>
                      <a:pt x="816" y="2116"/>
                    </a:lnTo>
                    <a:lnTo>
                      <a:pt x="805" y="2105"/>
                    </a:lnTo>
                    <a:lnTo>
                      <a:pt x="796" y="2092"/>
                    </a:lnTo>
                    <a:lnTo>
                      <a:pt x="788" y="2079"/>
                    </a:lnTo>
                    <a:lnTo>
                      <a:pt x="787" y="2078"/>
                    </a:lnTo>
                    <a:lnTo>
                      <a:pt x="787" y="2075"/>
                    </a:lnTo>
                    <a:lnTo>
                      <a:pt x="756" y="2078"/>
                    </a:lnTo>
                    <a:lnTo>
                      <a:pt x="752" y="2090"/>
                    </a:lnTo>
                    <a:lnTo>
                      <a:pt x="746" y="2101"/>
                    </a:lnTo>
                    <a:lnTo>
                      <a:pt x="731" y="2117"/>
                    </a:lnTo>
                    <a:lnTo>
                      <a:pt x="716" y="2125"/>
                    </a:lnTo>
                    <a:lnTo>
                      <a:pt x="712" y="2127"/>
                    </a:lnTo>
                    <a:lnTo>
                      <a:pt x="707" y="2129"/>
                    </a:lnTo>
                    <a:lnTo>
                      <a:pt x="703" y="2130"/>
                    </a:lnTo>
                    <a:lnTo>
                      <a:pt x="697" y="2130"/>
                    </a:lnTo>
                    <a:lnTo>
                      <a:pt x="693" y="2131"/>
                    </a:lnTo>
                    <a:lnTo>
                      <a:pt x="689" y="2131"/>
                    </a:lnTo>
                    <a:lnTo>
                      <a:pt x="673" y="2130"/>
                    </a:lnTo>
                    <a:lnTo>
                      <a:pt x="659" y="2124"/>
                    </a:lnTo>
                    <a:lnTo>
                      <a:pt x="642" y="2112"/>
                    </a:lnTo>
                    <a:lnTo>
                      <a:pt x="630" y="2095"/>
                    </a:lnTo>
                    <a:lnTo>
                      <a:pt x="629" y="2093"/>
                    </a:lnTo>
                    <a:lnTo>
                      <a:pt x="629" y="2091"/>
                    </a:lnTo>
                    <a:lnTo>
                      <a:pt x="625" y="2080"/>
                    </a:lnTo>
                    <a:lnTo>
                      <a:pt x="622" y="2069"/>
                    </a:lnTo>
                    <a:lnTo>
                      <a:pt x="623" y="2057"/>
                    </a:lnTo>
                    <a:lnTo>
                      <a:pt x="623" y="2055"/>
                    </a:lnTo>
                    <a:lnTo>
                      <a:pt x="525" y="2003"/>
                    </a:lnTo>
                    <a:lnTo>
                      <a:pt x="519" y="2010"/>
                    </a:lnTo>
                    <a:lnTo>
                      <a:pt x="512" y="2015"/>
                    </a:lnTo>
                    <a:lnTo>
                      <a:pt x="511" y="2016"/>
                    </a:lnTo>
                    <a:lnTo>
                      <a:pt x="500" y="2021"/>
                    </a:lnTo>
                    <a:lnTo>
                      <a:pt x="489" y="2025"/>
                    </a:lnTo>
                    <a:lnTo>
                      <a:pt x="479" y="2028"/>
                    </a:lnTo>
                    <a:lnTo>
                      <a:pt x="474" y="2029"/>
                    </a:lnTo>
                    <a:lnTo>
                      <a:pt x="456" y="2029"/>
                    </a:lnTo>
                    <a:lnTo>
                      <a:pt x="443" y="2027"/>
                    </a:lnTo>
                    <a:lnTo>
                      <a:pt x="431" y="2023"/>
                    </a:lnTo>
                    <a:lnTo>
                      <a:pt x="422" y="2019"/>
                    </a:lnTo>
                    <a:lnTo>
                      <a:pt x="417" y="2016"/>
                    </a:lnTo>
                    <a:lnTo>
                      <a:pt x="413" y="2012"/>
                    </a:lnTo>
                    <a:lnTo>
                      <a:pt x="407" y="2008"/>
                    </a:lnTo>
                    <a:lnTo>
                      <a:pt x="347" y="2058"/>
                    </a:lnTo>
                    <a:lnTo>
                      <a:pt x="351" y="2070"/>
                    </a:lnTo>
                    <a:lnTo>
                      <a:pt x="352" y="2082"/>
                    </a:lnTo>
                    <a:lnTo>
                      <a:pt x="354" y="2092"/>
                    </a:lnTo>
                    <a:lnTo>
                      <a:pt x="352" y="2109"/>
                    </a:lnTo>
                    <a:lnTo>
                      <a:pt x="348" y="2125"/>
                    </a:lnTo>
                    <a:lnTo>
                      <a:pt x="342" y="2139"/>
                    </a:lnTo>
                    <a:lnTo>
                      <a:pt x="341" y="2139"/>
                    </a:lnTo>
                    <a:lnTo>
                      <a:pt x="341" y="2142"/>
                    </a:lnTo>
                    <a:lnTo>
                      <a:pt x="331" y="2154"/>
                    </a:lnTo>
                    <a:lnTo>
                      <a:pt x="318" y="2163"/>
                    </a:lnTo>
                    <a:lnTo>
                      <a:pt x="305" y="2171"/>
                    </a:lnTo>
                    <a:lnTo>
                      <a:pt x="293" y="2176"/>
                    </a:lnTo>
                    <a:lnTo>
                      <a:pt x="283" y="2177"/>
                    </a:lnTo>
                    <a:lnTo>
                      <a:pt x="282" y="2177"/>
                    </a:lnTo>
                    <a:lnTo>
                      <a:pt x="280" y="2179"/>
                    </a:lnTo>
                    <a:lnTo>
                      <a:pt x="267" y="2179"/>
                    </a:lnTo>
                    <a:lnTo>
                      <a:pt x="249" y="2177"/>
                    </a:lnTo>
                    <a:lnTo>
                      <a:pt x="232" y="2171"/>
                    </a:lnTo>
                    <a:lnTo>
                      <a:pt x="218" y="2162"/>
                    </a:lnTo>
                    <a:lnTo>
                      <a:pt x="204" y="2151"/>
                    </a:lnTo>
                    <a:lnTo>
                      <a:pt x="195" y="2137"/>
                    </a:lnTo>
                    <a:lnTo>
                      <a:pt x="194" y="2134"/>
                    </a:lnTo>
                    <a:lnTo>
                      <a:pt x="194" y="2133"/>
                    </a:lnTo>
                    <a:lnTo>
                      <a:pt x="193" y="2130"/>
                    </a:lnTo>
                    <a:lnTo>
                      <a:pt x="187" y="2118"/>
                    </a:lnTo>
                    <a:lnTo>
                      <a:pt x="185" y="2103"/>
                    </a:lnTo>
                    <a:lnTo>
                      <a:pt x="185" y="2080"/>
                    </a:lnTo>
                    <a:lnTo>
                      <a:pt x="187" y="2070"/>
                    </a:lnTo>
                    <a:lnTo>
                      <a:pt x="191" y="2057"/>
                    </a:lnTo>
                    <a:lnTo>
                      <a:pt x="198" y="2045"/>
                    </a:lnTo>
                    <a:lnTo>
                      <a:pt x="204" y="2037"/>
                    </a:lnTo>
                    <a:lnTo>
                      <a:pt x="214" y="2028"/>
                    </a:lnTo>
                    <a:lnTo>
                      <a:pt x="225" y="2021"/>
                    </a:lnTo>
                    <a:lnTo>
                      <a:pt x="231" y="2016"/>
                    </a:lnTo>
                    <a:lnTo>
                      <a:pt x="235" y="2015"/>
                    </a:lnTo>
                    <a:lnTo>
                      <a:pt x="252" y="2010"/>
                    </a:lnTo>
                    <a:lnTo>
                      <a:pt x="269" y="2008"/>
                    </a:lnTo>
                    <a:lnTo>
                      <a:pt x="287" y="2011"/>
                    </a:lnTo>
                    <a:lnTo>
                      <a:pt x="305" y="2016"/>
                    </a:lnTo>
                    <a:lnTo>
                      <a:pt x="307" y="2016"/>
                    </a:lnTo>
                    <a:lnTo>
                      <a:pt x="318" y="2024"/>
                    </a:lnTo>
                    <a:lnTo>
                      <a:pt x="330" y="2033"/>
                    </a:lnTo>
                    <a:lnTo>
                      <a:pt x="389" y="1986"/>
                    </a:lnTo>
                    <a:lnTo>
                      <a:pt x="388" y="1985"/>
                    </a:lnTo>
                    <a:lnTo>
                      <a:pt x="386" y="1982"/>
                    </a:lnTo>
                    <a:lnTo>
                      <a:pt x="386" y="1981"/>
                    </a:lnTo>
                    <a:lnTo>
                      <a:pt x="385" y="1980"/>
                    </a:lnTo>
                    <a:lnTo>
                      <a:pt x="381" y="1966"/>
                    </a:lnTo>
                    <a:lnTo>
                      <a:pt x="379" y="1952"/>
                    </a:lnTo>
                    <a:lnTo>
                      <a:pt x="379" y="1938"/>
                    </a:lnTo>
                    <a:lnTo>
                      <a:pt x="380" y="1925"/>
                    </a:lnTo>
                    <a:lnTo>
                      <a:pt x="384" y="1914"/>
                    </a:lnTo>
                    <a:lnTo>
                      <a:pt x="385" y="1913"/>
                    </a:lnTo>
                    <a:lnTo>
                      <a:pt x="385" y="1911"/>
                    </a:lnTo>
                    <a:lnTo>
                      <a:pt x="397" y="1890"/>
                    </a:lnTo>
                    <a:lnTo>
                      <a:pt x="415" y="1873"/>
                    </a:lnTo>
                    <a:lnTo>
                      <a:pt x="431" y="1866"/>
                    </a:lnTo>
                    <a:lnTo>
                      <a:pt x="445" y="1860"/>
                    </a:lnTo>
                    <a:lnTo>
                      <a:pt x="462" y="1859"/>
                    </a:lnTo>
                    <a:lnTo>
                      <a:pt x="468" y="1859"/>
                    </a:lnTo>
                    <a:lnTo>
                      <a:pt x="470" y="1860"/>
                    </a:lnTo>
                    <a:lnTo>
                      <a:pt x="473" y="1860"/>
                    </a:lnTo>
                    <a:lnTo>
                      <a:pt x="486" y="1862"/>
                    </a:lnTo>
                    <a:lnTo>
                      <a:pt x="499" y="1867"/>
                    </a:lnTo>
                    <a:lnTo>
                      <a:pt x="511" y="1875"/>
                    </a:lnTo>
                    <a:lnTo>
                      <a:pt x="512" y="1876"/>
                    </a:lnTo>
                    <a:lnTo>
                      <a:pt x="513" y="1876"/>
                    </a:lnTo>
                    <a:lnTo>
                      <a:pt x="516" y="1877"/>
                    </a:lnTo>
                    <a:lnTo>
                      <a:pt x="517" y="1879"/>
                    </a:lnTo>
                    <a:lnTo>
                      <a:pt x="525" y="1885"/>
                    </a:lnTo>
                    <a:lnTo>
                      <a:pt x="541" y="1906"/>
                    </a:lnTo>
                    <a:lnTo>
                      <a:pt x="545" y="1917"/>
                    </a:lnTo>
                    <a:lnTo>
                      <a:pt x="549" y="1930"/>
                    </a:lnTo>
                    <a:lnTo>
                      <a:pt x="549" y="1953"/>
                    </a:lnTo>
                    <a:lnTo>
                      <a:pt x="546" y="1966"/>
                    </a:lnTo>
                    <a:lnTo>
                      <a:pt x="542" y="1978"/>
                    </a:lnTo>
                    <a:lnTo>
                      <a:pt x="633" y="2027"/>
                    </a:lnTo>
                    <a:lnTo>
                      <a:pt x="635" y="2023"/>
                    </a:lnTo>
                    <a:lnTo>
                      <a:pt x="648" y="2010"/>
                    </a:lnTo>
                    <a:lnTo>
                      <a:pt x="656" y="2004"/>
                    </a:lnTo>
                    <a:lnTo>
                      <a:pt x="664" y="2000"/>
                    </a:lnTo>
                    <a:lnTo>
                      <a:pt x="677" y="1997"/>
                    </a:lnTo>
                    <a:lnTo>
                      <a:pt x="690" y="1995"/>
                    </a:lnTo>
                    <a:lnTo>
                      <a:pt x="705" y="1998"/>
                    </a:lnTo>
                    <a:lnTo>
                      <a:pt x="720" y="2003"/>
                    </a:lnTo>
                    <a:lnTo>
                      <a:pt x="723" y="2003"/>
                    </a:lnTo>
                    <a:lnTo>
                      <a:pt x="728" y="2007"/>
                    </a:lnTo>
                    <a:lnTo>
                      <a:pt x="735" y="2012"/>
                    </a:lnTo>
                    <a:lnTo>
                      <a:pt x="739" y="2017"/>
                    </a:lnTo>
                    <a:lnTo>
                      <a:pt x="743" y="2021"/>
                    </a:lnTo>
                    <a:lnTo>
                      <a:pt x="750" y="2033"/>
                    </a:lnTo>
                    <a:lnTo>
                      <a:pt x="756" y="2046"/>
                    </a:lnTo>
                    <a:lnTo>
                      <a:pt x="756" y="2048"/>
                    </a:lnTo>
                    <a:lnTo>
                      <a:pt x="778" y="2045"/>
                    </a:lnTo>
                    <a:lnTo>
                      <a:pt x="777" y="2031"/>
                    </a:lnTo>
                    <a:lnTo>
                      <a:pt x="778" y="2016"/>
                    </a:lnTo>
                    <a:lnTo>
                      <a:pt x="778" y="2015"/>
                    </a:lnTo>
                    <a:lnTo>
                      <a:pt x="779" y="2012"/>
                    </a:lnTo>
                    <a:lnTo>
                      <a:pt x="779" y="2010"/>
                    </a:lnTo>
                    <a:lnTo>
                      <a:pt x="784" y="1993"/>
                    </a:lnTo>
                    <a:lnTo>
                      <a:pt x="792" y="1974"/>
                    </a:lnTo>
                    <a:lnTo>
                      <a:pt x="803" y="1960"/>
                    </a:lnTo>
                    <a:lnTo>
                      <a:pt x="815" y="1948"/>
                    </a:lnTo>
                    <a:lnTo>
                      <a:pt x="826" y="1939"/>
                    </a:lnTo>
                    <a:lnTo>
                      <a:pt x="828" y="1939"/>
                    </a:lnTo>
                    <a:lnTo>
                      <a:pt x="829" y="1938"/>
                    </a:lnTo>
                    <a:lnTo>
                      <a:pt x="846" y="1927"/>
                    </a:lnTo>
                    <a:lnTo>
                      <a:pt x="867" y="1922"/>
                    </a:lnTo>
                    <a:lnTo>
                      <a:pt x="887" y="1919"/>
                    </a:lnTo>
                    <a:lnTo>
                      <a:pt x="891" y="1919"/>
                    </a:lnTo>
                    <a:lnTo>
                      <a:pt x="911" y="1922"/>
                    </a:lnTo>
                    <a:lnTo>
                      <a:pt x="930" y="1927"/>
                    </a:lnTo>
                    <a:lnTo>
                      <a:pt x="947" y="1936"/>
                    </a:lnTo>
                    <a:lnTo>
                      <a:pt x="1015" y="1855"/>
                    </a:lnTo>
                    <a:lnTo>
                      <a:pt x="1010" y="1850"/>
                    </a:lnTo>
                    <a:lnTo>
                      <a:pt x="1008" y="1846"/>
                    </a:lnTo>
                    <a:lnTo>
                      <a:pt x="1007" y="1843"/>
                    </a:lnTo>
                    <a:lnTo>
                      <a:pt x="1007" y="1842"/>
                    </a:lnTo>
                    <a:lnTo>
                      <a:pt x="1006" y="1841"/>
                    </a:lnTo>
                    <a:lnTo>
                      <a:pt x="1002" y="1830"/>
                    </a:lnTo>
                    <a:lnTo>
                      <a:pt x="999" y="1818"/>
                    </a:lnTo>
                    <a:lnTo>
                      <a:pt x="1000" y="1807"/>
                    </a:lnTo>
                    <a:lnTo>
                      <a:pt x="1000" y="1800"/>
                    </a:lnTo>
                    <a:lnTo>
                      <a:pt x="1003" y="1792"/>
                    </a:lnTo>
                    <a:lnTo>
                      <a:pt x="1007" y="1783"/>
                    </a:lnTo>
                    <a:lnTo>
                      <a:pt x="1012" y="1774"/>
                    </a:lnTo>
                    <a:lnTo>
                      <a:pt x="1018" y="1767"/>
                    </a:lnTo>
                    <a:lnTo>
                      <a:pt x="1019" y="1767"/>
                    </a:lnTo>
                    <a:lnTo>
                      <a:pt x="1027" y="1760"/>
                    </a:lnTo>
                    <a:lnTo>
                      <a:pt x="1031" y="1757"/>
                    </a:lnTo>
                    <a:lnTo>
                      <a:pt x="1035" y="1756"/>
                    </a:lnTo>
                    <a:lnTo>
                      <a:pt x="1038" y="1752"/>
                    </a:lnTo>
                    <a:lnTo>
                      <a:pt x="1042" y="1750"/>
                    </a:lnTo>
                    <a:lnTo>
                      <a:pt x="1054" y="1748"/>
                    </a:lnTo>
                    <a:lnTo>
                      <a:pt x="1067" y="1746"/>
                    </a:lnTo>
                    <a:lnTo>
                      <a:pt x="1082" y="1748"/>
                    </a:lnTo>
                    <a:lnTo>
                      <a:pt x="1096" y="1753"/>
                    </a:lnTo>
                    <a:lnTo>
                      <a:pt x="1099" y="1753"/>
                    </a:lnTo>
                    <a:lnTo>
                      <a:pt x="1101" y="1756"/>
                    </a:lnTo>
                    <a:lnTo>
                      <a:pt x="1104" y="1757"/>
                    </a:lnTo>
                    <a:lnTo>
                      <a:pt x="1143" y="1708"/>
                    </a:lnTo>
                    <a:lnTo>
                      <a:pt x="1289" y="1533"/>
                    </a:lnTo>
                    <a:lnTo>
                      <a:pt x="1283" y="1528"/>
                    </a:lnTo>
                    <a:lnTo>
                      <a:pt x="1278" y="1521"/>
                    </a:lnTo>
                    <a:lnTo>
                      <a:pt x="1274" y="1513"/>
                    </a:lnTo>
                    <a:lnTo>
                      <a:pt x="1273" y="1512"/>
                    </a:lnTo>
                    <a:lnTo>
                      <a:pt x="1272" y="1509"/>
                    </a:lnTo>
                    <a:lnTo>
                      <a:pt x="1272" y="1508"/>
                    </a:lnTo>
                    <a:lnTo>
                      <a:pt x="1268" y="1495"/>
                    </a:lnTo>
                    <a:lnTo>
                      <a:pt x="1265" y="1481"/>
                    </a:lnTo>
                    <a:lnTo>
                      <a:pt x="1265" y="1457"/>
                    </a:lnTo>
                    <a:lnTo>
                      <a:pt x="1266" y="1453"/>
                    </a:lnTo>
                    <a:lnTo>
                      <a:pt x="1237" y="1441"/>
                    </a:lnTo>
                    <a:lnTo>
                      <a:pt x="1143" y="1403"/>
                    </a:lnTo>
                    <a:lnTo>
                      <a:pt x="1143" y="1371"/>
                    </a:lnTo>
                    <a:lnTo>
                      <a:pt x="1278" y="1427"/>
                    </a:lnTo>
                    <a:lnTo>
                      <a:pt x="1290" y="1414"/>
                    </a:lnTo>
                    <a:lnTo>
                      <a:pt x="1303" y="1403"/>
                    </a:lnTo>
                    <a:lnTo>
                      <a:pt x="1319" y="1395"/>
                    </a:lnTo>
                    <a:lnTo>
                      <a:pt x="1333" y="1390"/>
                    </a:lnTo>
                    <a:lnTo>
                      <a:pt x="1350" y="1389"/>
                    </a:lnTo>
                    <a:lnTo>
                      <a:pt x="1357" y="1389"/>
                    </a:lnTo>
                    <a:lnTo>
                      <a:pt x="1358" y="1390"/>
                    </a:lnTo>
                    <a:lnTo>
                      <a:pt x="1359" y="1389"/>
                    </a:lnTo>
                    <a:lnTo>
                      <a:pt x="1364" y="1389"/>
                    </a:lnTo>
                    <a:lnTo>
                      <a:pt x="1367" y="1390"/>
                    </a:lnTo>
                    <a:lnTo>
                      <a:pt x="1371" y="1390"/>
                    </a:lnTo>
                    <a:lnTo>
                      <a:pt x="1374" y="1392"/>
                    </a:lnTo>
                    <a:lnTo>
                      <a:pt x="1395" y="1326"/>
                    </a:lnTo>
                    <a:lnTo>
                      <a:pt x="1393" y="1326"/>
                    </a:lnTo>
                    <a:lnTo>
                      <a:pt x="1393" y="1325"/>
                    </a:lnTo>
                    <a:lnTo>
                      <a:pt x="1392" y="1325"/>
                    </a:lnTo>
                    <a:lnTo>
                      <a:pt x="1384" y="1320"/>
                    </a:lnTo>
                    <a:lnTo>
                      <a:pt x="1378" y="1310"/>
                    </a:lnTo>
                    <a:lnTo>
                      <a:pt x="1372" y="1301"/>
                    </a:lnTo>
                    <a:lnTo>
                      <a:pt x="1371" y="1300"/>
                    </a:lnTo>
                    <a:lnTo>
                      <a:pt x="1371" y="1299"/>
                    </a:lnTo>
                    <a:lnTo>
                      <a:pt x="1370" y="1296"/>
                    </a:lnTo>
                    <a:lnTo>
                      <a:pt x="1367" y="1285"/>
                    </a:lnTo>
                    <a:lnTo>
                      <a:pt x="1366" y="1274"/>
                    </a:lnTo>
                    <a:lnTo>
                      <a:pt x="1367" y="1263"/>
                    </a:lnTo>
                    <a:lnTo>
                      <a:pt x="1368" y="1263"/>
                    </a:lnTo>
                    <a:lnTo>
                      <a:pt x="1368" y="1258"/>
                    </a:lnTo>
                    <a:lnTo>
                      <a:pt x="1370" y="1254"/>
                    </a:lnTo>
                    <a:lnTo>
                      <a:pt x="1375" y="1246"/>
                    </a:lnTo>
                    <a:lnTo>
                      <a:pt x="1375" y="1245"/>
                    </a:lnTo>
                    <a:lnTo>
                      <a:pt x="1376" y="1242"/>
                    </a:lnTo>
                    <a:lnTo>
                      <a:pt x="1387" y="1232"/>
                    </a:lnTo>
                    <a:lnTo>
                      <a:pt x="1307" y="1106"/>
                    </a:lnTo>
                    <a:lnTo>
                      <a:pt x="1303" y="1109"/>
                    </a:lnTo>
                    <a:lnTo>
                      <a:pt x="1298" y="1110"/>
                    </a:lnTo>
                    <a:lnTo>
                      <a:pt x="1279" y="1110"/>
                    </a:lnTo>
                    <a:lnTo>
                      <a:pt x="1273" y="1109"/>
                    </a:lnTo>
                    <a:lnTo>
                      <a:pt x="1268" y="1107"/>
                    </a:lnTo>
                    <a:lnTo>
                      <a:pt x="1256" y="1103"/>
                    </a:lnTo>
                    <a:lnTo>
                      <a:pt x="1245" y="1096"/>
                    </a:lnTo>
                    <a:lnTo>
                      <a:pt x="1240" y="1090"/>
                    </a:lnTo>
                    <a:lnTo>
                      <a:pt x="1235" y="1084"/>
                    </a:lnTo>
                    <a:lnTo>
                      <a:pt x="1227" y="1068"/>
                    </a:lnTo>
                    <a:lnTo>
                      <a:pt x="1224" y="1051"/>
                    </a:lnTo>
                    <a:lnTo>
                      <a:pt x="1224" y="1047"/>
                    </a:lnTo>
                    <a:lnTo>
                      <a:pt x="1227" y="1033"/>
                    </a:lnTo>
                    <a:lnTo>
                      <a:pt x="1232" y="1018"/>
                    </a:lnTo>
                    <a:lnTo>
                      <a:pt x="1235" y="1014"/>
                    </a:lnTo>
                    <a:lnTo>
                      <a:pt x="1240" y="1009"/>
                    </a:lnTo>
                    <a:lnTo>
                      <a:pt x="1244" y="1007"/>
                    </a:lnTo>
                    <a:lnTo>
                      <a:pt x="1245" y="1005"/>
                    </a:lnTo>
                    <a:lnTo>
                      <a:pt x="1253" y="999"/>
                    </a:lnTo>
                    <a:lnTo>
                      <a:pt x="1265" y="993"/>
                    </a:lnTo>
                    <a:lnTo>
                      <a:pt x="1275" y="991"/>
                    </a:lnTo>
                    <a:lnTo>
                      <a:pt x="1285" y="991"/>
                    </a:lnTo>
                    <a:lnTo>
                      <a:pt x="1298" y="992"/>
                    </a:lnTo>
                    <a:lnTo>
                      <a:pt x="1311" y="997"/>
                    </a:lnTo>
                    <a:lnTo>
                      <a:pt x="1312" y="999"/>
                    </a:lnTo>
                    <a:lnTo>
                      <a:pt x="1315" y="1000"/>
                    </a:lnTo>
                    <a:lnTo>
                      <a:pt x="1323" y="1005"/>
                    </a:lnTo>
                    <a:lnTo>
                      <a:pt x="1330" y="1013"/>
                    </a:lnTo>
                    <a:lnTo>
                      <a:pt x="1336" y="1022"/>
                    </a:lnTo>
                    <a:lnTo>
                      <a:pt x="1340" y="1026"/>
                    </a:lnTo>
                    <a:lnTo>
                      <a:pt x="1342" y="1034"/>
                    </a:lnTo>
                    <a:lnTo>
                      <a:pt x="1344" y="1043"/>
                    </a:lnTo>
                    <a:lnTo>
                      <a:pt x="1345" y="1051"/>
                    </a:lnTo>
                    <a:lnTo>
                      <a:pt x="1344" y="1059"/>
                    </a:lnTo>
                    <a:lnTo>
                      <a:pt x="1341" y="1072"/>
                    </a:lnTo>
                    <a:lnTo>
                      <a:pt x="1338" y="1077"/>
                    </a:lnTo>
                    <a:lnTo>
                      <a:pt x="1338" y="1079"/>
                    </a:lnTo>
                    <a:lnTo>
                      <a:pt x="1336" y="1084"/>
                    </a:lnTo>
                    <a:lnTo>
                      <a:pt x="1333" y="1086"/>
                    </a:lnTo>
                    <a:lnTo>
                      <a:pt x="1332" y="1089"/>
                    </a:lnTo>
                    <a:lnTo>
                      <a:pt x="1413" y="1217"/>
                    </a:lnTo>
                    <a:lnTo>
                      <a:pt x="1418" y="1217"/>
                    </a:lnTo>
                    <a:lnTo>
                      <a:pt x="1422" y="1216"/>
                    </a:lnTo>
                    <a:lnTo>
                      <a:pt x="1425" y="1216"/>
                    </a:lnTo>
                    <a:lnTo>
                      <a:pt x="1438" y="1217"/>
                    </a:lnTo>
                    <a:lnTo>
                      <a:pt x="1447" y="1221"/>
                    </a:lnTo>
                    <a:lnTo>
                      <a:pt x="1459" y="1227"/>
                    </a:lnTo>
                    <a:lnTo>
                      <a:pt x="1469" y="1234"/>
                    </a:lnTo>
                    <a:lnTo>
                      <a:pt x="1471" y="1237"/>
                    </a:lnTo>
                    <a:lnTo>
                      <a:pt x="1472" y="1238"/>
                    </a:lnTo>
                    <a:lnTo>
                      <a:pt x="1543" y="1203"/>
                    </a:lnTo>
                    <a:lnTo>
                      <a:pt x="1539" y="1190"/>
                    </a:lnTo>
                    <a:lnTo>
                      <a:pt x="1537" y="1177"/>
                    </a:lnTo>
                    <a:lnTo>
                      <a:pt x="1541" y="1160"/>
                    </a:lnTo>
                    <a:lnTo>
                      <a:pt x="1550" y="1144"/>
                    </a:lnTo>
                    <a:lnTo>
                      <a:pt x="1552" y="1143"/>
                    </a:lnTo>
                    <a:lnTo>
                      <a:pt x="1553" y="1140"/>
                    </a:lnTo>
                    <a:lnTo>
                      <a:pt x="1560" y="1134"/>
                    </a:lnTo>
                    <a:lnTo>
                      <a:pt x="1570" y="1127"/>
                    </a:lnTo>
                    <a:lnTo>
                      <a:pt x="1579" y="1123"/>
                    </a:lnTo>
                    <a:lnTo>
                      <a:pt x="1580" y="1123"/>
                    </a:lnTo>
                    <a:lnTo>
                      <a:pt x="1582" y="1122"/>
                    </a:lnTo>
                    <a:lnTo>
                      <a:pt x="1584" y="1122"/>
                    </a:lnTo>
                    <a:lnTo>
                      <a:pt x="1595" y="1119"/>
                    </a:lnTo>
                    <a:lnTo>
                      <a:pt x="1607" y="1119"/>
                    </a:lnTo>
                    <a:lnTo>
                      <a:pt x="1617" y="1122"/>
                    </a:lnTo>
                    <a:lnTo>
                      <a:pt x="1617" y="1123"/>
                    </a:lnTo>
                    <a:lnTo>
                      <a:pt x="1624" y="1124"/>
                    </a:lnTo>
                    <a:lnTo>
                      <a:pt x="1629" y="1127"/>
                    </a:lnTo>
                    <a:lnTo>
                      <a:pt x="1635" y="1134"/>
                    </a:lnTo>
                    <a:lnTo>
                      <a:pt x="1639" y="1135"/>
                    </a:lnTo>
                    <a:lnTo>
                      <a:pt x="1650" y="1149"/>
                    </a:lnTo>
                    <a:lnTo>
                      <a:pt x="1656" y="1165"/>
                    </a:lnTo>
                    <a:lnTo>
                      <a:pt x="1658" y="1182"/>
                    </a:lnTo>
                    <a:lnTo>
                      <a:pt x="1655" y="1195"/>
                    </a:lnTo>
                    <a:lnTo>
                      <a:pt x="1651" y="1206"/>
                    </a:lnTo>
                    <a:lnTo>
                      <a:pt x="1645" y="1217"/>
                    </a:lnTo>
                    <a:lnTo>
                      <a:pt x="1634" y="1227"/>
                    </a:lnTo>
                    <a:lnTo>
                      <a:pt x="1632" y="1229"/>
                    </a:lnTo>
                    <a:lnTo>
                      <a:pt x="1628" y="1230"/>
                    </a:lnTo>
                    <a:lnTo>
                      <a:pt x="1624" y="1233"/>
                    </a:lnTo>
                    <a:lnTo>
                      <a:pt x="1621" y="1234"/>
                    </a:lnTo>
                    <a:lnTo>
                      <a:pt x="1608" y="1238"/>
                    </a:lnTo>
                    <a:lnTo>
                      <a:pt x="1596" y="1240"/>
                    </a:lnTo>
                    <a:lnTo>
                      <a:pt x="1587" y="1240"/>
                    </a:lnTo>
                    <a:lnTo>
                      <a:pt x="1586" y="1238"/>
                    </a:lnTo>
                    <a:lnTo>
                      <a:pt x="1584" y="1238"/>
                    </a:lnTo>
                    <a:lnTo>
                      <a:pt x="1573" y="1234"/>
                    </a:lnTo>
                    <a:lnTo>
                      <a:pt x="1561" y="1228"/>
                    </a:lnTo>
                    <a:lnTo>
                      <a:pt x="1485" y="1265"/>
                    </a:lnTo>
                    <a:lnTo>
                      <a:pt x="1486" y="1270"/>
                    </a:lnTo>
                    <a:lnTo>
                      <a:pt x="1486" y="1284"/>
                    </a:lnTo>
                    <a:lnTo>
                      <a:pt x="1485" y="1293"/>
                    </a:lnTo>
                    <a:lnTo>
                      <a:pt x="1481" y="1304"/>
                    </a:lnTo>
                    <a:lnTo>
                      <a:pt x="1476" y="1312"/>
                    </a:lnTo>
                    <a:lnTo>
                      <a:pt x="1463" y="1325"/>
                    </a:lnTo>
                    <a:lnTo>
                      <a:pt x="1447" y="1333"/>
                    </a:lnTo>
                    <a:lnTo>
                      <a:pt x="1430" y="1337"/>
                    </a:lnTo>
                    <a:lnTo>
                      <a:pt x="1422" y="1337"/>
                    </a:lnTo>
                    <a:lnTo>
                      <a:pt x="1400" y="1405"/>
                    </a:lnTo>
                    <a:lnTo>
                      <a:pt x="1402" y="1405"/>
                    </a:lnTo>
                    <a:lnTo>
                      <a:pt x="1406" y="1409"/>
                    </a:lnTo>
                    <a:lnTo>
                      <a:pt x="1413" y="1414"/>
                    </a:lnTo>
                    <a:lnTo>
                      <a:pt x="1421" y="1423"/>
                    </a:lnTo>
                    <a:lnTo>
                      <a:pt x="1427" y="1432"/>
                    </a:lnTo>
                    <a:lnTo>
                      <a:pt x="1433" y="1441"/>
                    </a:lnTo>
                    <a:lnTo>
                      <a:pt x="1433" y="1444"/>
                    </a:lnTo>
                    <a:lnTo>
                      <a:pt x="1434" y="1445"/>
                    </a:lnTo>
                    <a:lnTo>
                      <a:pt x="1434" y="1448"/>
                    </a:lnTo>
                    <a:lnTo>
                      <a:pt x="1438" y="1461"/>
                    </a:lnTo>
                    <a:lnTo>
                      <a:pt x="1438" y="1483"/>
                    </a:lnTo>
                    <a:lnTo>
                      <a:pt x="1434" y="1502"/>
                    </a:lnTo>
                    <a:lnTo>
                      <a:pt x="1426" y="1519"/>
                    </a:lnTo>
                    <a:lnTo>
                      <a:pt x="1416" y="1533"/>
                    </a:lnTo>
                    <a:lnTo>
                      <a:pt x="1401" y="1545"/>
                    </a:lnTo>
                    <a:lnTo>
                      <a:pt x="1442" y="1643"/>
                    </a:lnTo>
                    <a:lnTo>
                      <a:pt x="1453" y="1643"/>
                    </a:lnTo>
                    <a:lnTo>
                      <a:pt x="1464" y="1646"/>
                    </a:lnTo>
                    <a:lnTo>
                      <a:pt x="1465" y="1646"/>
                    </a:lnTo>
                    <a:lnTo>
                      <a:pt x="1467" y="1647"/>
                    </a:lnTo>
                    <a:lnTo>
                      <a:pt x="1478" y="1651"/>
                    </a:lnTo>
                    <a:lnTo>
                      <a:pt x="1490" y="1659"/>
                    </a:lnTo>
                    <a:lnTo>
                      <a:pt x="1498" y="1668"/>
                    </a:lnTo>
                    <a:lnTo>
                      <a:pt x="1502" y="1673"/>
                    </a:lnTo>
                    <a:lnTo>
                      <a:pt x="1505" y="1677"/>
                    </a:lnTo>
                    <a:lnTo>
                      <a:pt x="1506" y="1681"/>
                    </a:lnTo>
                    <a:lnTo>
                      <a:pt x="1570" y="1667"/>
                    </a:lnTo>
                    <a:lnTo>
                      <a:pt x="1570" y="1661"/>
                    </a:lnTo>
                    <a:lnTo>
                      <a:pt x="1571" y="1656"/>
                    </a:lnTo>
                    <a:lnTo>
                      <a:pt x="1571" y="1652"/>
                    </a:lnTo>
                    <a:lnTo>
                      <a:pt x="1578" y="1636"/>
                    </a:lnTo>
                    <a:lnTo>
                      <a:pt x="1588" y="1622"/>
                    </a:lnTo>
                    <a:lnTo>
                      <a:pt x="1590" y="1622"/>
                    </a:lnTo>
                    <a:lnTo>
                      <a:pt x="1590" y="1621"/>
                    </a:lnTo>
                    <a:lnTo>
                      <a:pt x="1604" y="1612"/>
                    </a:lnTo>
                    <a:lnTo>
                      <a:pt x="1620" y="1606"/>
                    </a:lnTo>
                    <a:lnTo>
                      <a:pt x="1622" y="1606"/>
                    </a:lnTo>
                    <a:lnTo>
                      <a:pt x="1625" y="1605"/>
                    </a:lnTo>
                    <a:lnTo>
                      <a:pt x="1632" y="1605"/>
                    </a:lnTo>
                    <a:lnTo>
                      <a:pt x="1634" y="1606"/>
                    </a:lnTo>
                    <a:lnTo>
                      <a:pt x="1638" y="1606"/>
                    </a:lnTo>
                    <a:lnTo>
                      <a:pt x="1649" y="1608"/>
                    </a:lnTo>
                    <a:lnTo>
                      <a:pt x="1660" y="1613"/>
                    </a:lnTo>
                    <a:lnTo>
                      <a:pt x="1670" y="1619"/>
                    </a:lnTo>
                    <a:lnTo>
                      <a:pt x="1679" y="1630"/>
                    </a:lnTo>
                    <a:lnTo>
                      <a:pt x="1685" y="1639"/>
                    </a:lnTo>
                    <a:lnTo>
                      <a:pt x="1689" y="1651"/>
                    </a:lnTo>
                    <a:lnTo>
                      <a:pt x="1689" y="1655"/>
                    </a:lnTo>
                    <a:lnTo>
                      <a:pt x="1692" y="1664"/>
                    </a:lnTo>
                    <a:lnTo>
                      <a:pt x="1690" y="1676"/>
                    </a:lnTo>
                    <a:lnTo>
                      <a:pt x="1688" y="1686"/>
                    </a:lnTo>
                    <a:lnTo>
                      <a:pt x="1688" y="1689"/>
                    </a:lnTo>
                    <a:lnTo>
                      <a:pt x="1687" y="1690"/>
                    </a:lnTo>
                    <a:lnTo>
                      <a:pt x="1687" y="1691"/>
                    </a:lnTo>
                    <a:lnTo>
                      <a:pt x="1681" y="1701"/>
                    </a:lnTo>
                    <a:lnTo>
                      <a:pt x="1673" y="1711"/>
                    </a:lnTo>
                    <a:lnTo>
                      <a:pt x="1666" y="1718"/>
                    </a:lnTo>
                    <a:lnTo>
                      <a:pt x="1662" y="1722"/>
                    </a:lnTo>
                    <a:lnTo>
                      <a:pt x="1656" y="1724"/>
                    </a:lnTo>
                    <a:lnTo>
                      <a:pt x="1653" y="1725"/>
                    </a:lnTo>
                    <a:lnTo>
                      <a:pt x="1649" y="1725"/>
                    </a:lnTo>
                    <a:lnTo>
                      <a:pt x="1647" y="1727"/>
                    </a:lnTo>
                    <a:lnTo>
                      <a:pt x="1645" y="1728"/>
                    </a:lnTo>
                    <a:lnTo>
                      <a:pt x="1638" y="1728"/>
                    </a:lnTo>
                    <a:lnTo>
                      <a:pt x="1634" y="1729"/>
                    </a:lnTo>
                    <a:lnTo>
                      <a:pt x="1632" y="1729"/>
                    </a:lnTo>
                    <a:lnTo>
                      <a:pt x="1618" y="1728"/>
                    </a:lnTo>
                    <a:lnTo>
                      <a:pt x="1605" y="1723"/>
                    </a:lnTo>
                    <a:lnTo>
                      <a:pt x="1594" y="1716"/>
                    </a:lnTo>
                    <a:lnTo>
                      <a:pt x="1584" y="1706"/>
                    </a:lnTo>
                    <a:lnTo>
                      <a:pt x="1578" y="1695"/>
                    </a:lnTo>
                    <a:lnTo>
                      <a:pt x="1512" y="1711"/>
                    </a:lnTo>
                    <a:lnTo>
                      <a:pt x="1512" y="1722"/>
                    </a:lnTo>
                    <a:lnTo>
                      <a:pt x="1508" y="1733"/>
                    </a:lnTo>
                    <a:lnTo>
                      <a:pt x="1502" y="1746"/>
                    </a:lnTo>
                    <a:lnTo>
                      <a:pt x="1502" y="1748"/>
                    </a:lnTo>
                    <a:lnTo>
                      <a:pt x="1501" y="1749"/>
                    </a:lnTo>
                    <a:lnTo>
                      <a:pt x="1495" y="1756"/>
                    </a:lnTo>
                    <a:lnTo>
                      <a:pt x="1488" y="1763"/>
                    </a:lnTo>
                    <a:lnTo>
                      <a:pt x="1480" y="1769"/>
                    </a:lnTo>
                    <a:lnTo>
                      <a:pt x="1472" y="1773"/>
                    </a:lnTo>
                    <a:lnTo>
                      <a:pt x="1471" y="1773"/>
                    </a:lnTo>
                    <a:lnTo>
                      <a:pt x="1467" y="1774"/>
                    </a:lnTo>
                    <a:lnTo>
                      <a:pt x="1463" y="1777"/>
                    </a:lnTo>
                    <a:lnTo>
                      <a:pt x="1459" y="1778"/>
                    </a:lnTo>
                    <a:lnTo>
                      <a:pt x="1452" y="1778"/>
                    </a:lnTo>
                    <a:lnTo>
                      <a:pt x="1451" y="1777"/>
                    </a:lnTo>
                    <a:lnTo>
                      <a:pt x="1450" y="1778"/>
                    </a:lnTo>
                    <a:lnTo>
                      <a:pt x="1443" y="1778"/>
                    </a:lnTo>
                    <a:lnTo>
                      <a:pt x="1425" y="1774"/>
                    </a:lnTo>
                    <a:lnTo>
                      <a:pt x="1408" y="1766"/>
                    </a:lnTo>
                    <a:lnTo>
                      <a:pt x="1393" y="1754"/>
                    </a:lnTo>
                    <a:lnTo>
                      <a:pt x="1393" y="1753"/>
                    </a:lnTo>
                    <a:lnTo>
                      <a:pt x="1392" y="1753"/>
                    </a:lnTo>
                    <a:lnTo>
                      <a:pt x="1384" y="1740"/>
                    </a:lnTo>
                    <a:lnTo>
                      <a:pt x="1380" y="1727"/>
                    </a:lnTo>
                    <a:lnTo>
                      <a:pt x="1378" y="1712"/>
                    </a:lnTo>
                    <a:lnTo>
                      <a:pt x="1379" y="1698"/>
                    </a:lnTo>
                    <a:lnTo>
                      <a:pt x="1380" y="1693"/>
                    </a:lnTo>
                    <a:lnTo>
                      <a:pt x="1381" y="1686"/>
                    </a:lnTo>
                    <a:lnTo>
                      <a:pt x="1384" y="1681"/>
                    </a:lnTo>
                    <a:lnTo>
                      <a:pt x="1395" y="1665"/>
                    </a:lnTo>
                    <a:lnTo>
                      <a:pt x="1409" y="1652"/>
                    </a:lnTo>
                    <a:lnTo>
                      <a:pt x="1412" y="1652"/>
                    </a:lnTo>
                    <a:lnTo>
                      <a:pt x="1412" y="1651"/>
                    </a:lnTo>
                    <a:lnTo>
                      <a:pt x="1413" y="1651"/>
                    </a:lnTo>
                    <a:lnTo>
                      <a:pt x="1374" y="1557"/>
                    </a:lnTo>
                    <a:lnTo>
                      <a:pt x="1370" y="1558"/>
                    </a:lnTo>
                    <a:lnTo>
                      <a:pt x="1367" y="1558"/>
                    </a:lnTo>
                    <a:lnTo>
                      <a:pt x="1362" y="1559"/>
                    </a:lnTo>
                    <a:lnTo>
                      <a:pt x="1340" y="1559"/>
                    </a:lnTo>
                    <a:lnTo>
                      <a:pt x="1334" y="1558"/>
                    </a:lnTo>
                    <a:lnTo>
                      <a:pt x="1330" y="1557"/>
                    </a:lnTo>
                    <a:lnTo>
                      <a:pt x="1324" y="1555"/>
                    </a:lnTo>
                    <a:lnTo>
                      <a:pt x="1313" y="1550"/>
                    </a:lnTo>
                    <a:lnTo>
                      <a:pt x="1143" y="1756"/>
                    </a:lnTo>
                    <a:lnTo>
                      <a:pt x="1125" y="1778"/>
                    </a:lnTo>
                    <a:lnTo>
                      <a:pt x="1127" y="1782"/>
                    </a:lnTo>
                    <a:lnTo>
                      <a:pt x="1130" y="1787"/>
                    </a:lnTo>
                    <a:lnTo>
                      <a:pt x="1133" y="1797"/>
                    </a:lnTo>
                    <a:lnTo>
                      <a:pt x="1135" y="1811"/>
                    </a:lnTo>
                    <a:lnTo>
                      <a:pt x="1135" y="1816"/>
                    </a:lnTo>
                    <a:lnTo>
                      <a:pt x="1131" y="1834"/>
                    </a:lnTo>
                    <a:lnTo>
                      <a:pt x="1124" y="1852"/>
                    </a:lnTo>
                    <a:lnTo>
                      <a:pt x="1121" y="1855"/>
                    </a:lnTo>
                    <a:lnTo>
                      <a:pt x="1109" y="1868"/>
                    </a:lnTo>
                    <a:lnTo>
                      <a:pt x="1095" y="1876"/>
                    </a:lnTo>
                    <a:lnTo>
                      <a:pt x="1088" y="1879"/>
                    </a:lnTo>
                    <a:lnTo>
                      <a:pt x="1082" y="1880"/>
                    </a:lnTo>
                    <a:lnTo>
                      <a:pt x="1075" y="1880"/>
                    </a:lnTo>
                    <a:lnTo>
                      <a:pt x="1075" y="1881"/>
                    </a:lnTo>
                    <a:lnTo>
                      <a:pt x="1066" y="1881"/>
                    </a:lnTo>
                    <a:lnTo>
                      <a:pt x="1052" y="1880"/>
                    </a:lnTo>
                    <a:lnTo>
                      <a:pt x="1037" y="1875"/>
                    </a:lnTo>
                    <a:lnTo>
                      <a:pt x="970" y="1955"/>
                    </a:lnTo>
                    <a:lnTo>
                      <a:pt x="981" y="1965"/>
                    </a:lnTo>
                    <a:lnTo>
                      <a:pt x="987" y="1978"/>
                    </a:lnTo>
                    <a:lnTo>
                      <a:pt x="993" y="1991"/>
                    </a:lnTo>
                    <a:lnTo>
                      <a:pt x="994" y="1997"/>
                    </a:lnTo>
                    <a:lnTo>
                      <a:pt x="997" y="2000"/>
                    </a:lnTo>
                    <a:lnTo>
                      <a:pt x="999" y="2011"/>
                    </a:lnTo>
                    <a:lnTo>
                      <a:pt x="1000" y="2025"/>
                    </a:lnTo>
                    <a:lnTo>
                      <a:pt x="1000" y="2040"/>
                    </a:lnTo>
                    <a:lnTo>
                      <a:pt x="1110" y="2066"/>
                    </a:lnTo>
                    <a:lnTo>
                      <a:pt x="1114" y="2059"/>
                    </a:lnTo>
                    <a:lnTo>
                      <a:pt x="1120" y="2053"/>
                    </a:lnTo>
                    <a:lnTo>
                      <a:pt x="1120" y="2052"/>
                    </a:lnTo>
                    <a:lnTo>
                      <a:pt x="1121" y="2052"/>
                    </a:lnTo>
                    <a:lnTo>
                      <a:pt x="1131" y="2042"/>
                    </a:lnTo>
                    <a:lnTo>
                      <a:pt x="1142" y="2037"/>
                    </a:lnTo>
                    <a:lnTo>
                      <a:pt x="1143" y="2037"/>
                    </a:lnTo>
                    <a:lnTo>
                      <a:pt x="1147" y="2036"/>
                    </a:lnTo>
                    <a:lnTo>
                      <a:pt x="1158" y="2033"/>
                    </a:lnTo>
                    <a:lnTo>
                      <a:pt x="1173" y="2033"/>
                    </a:lnTo>
                    <a:lnTo>
                      <a:pt x="1184" y="2036"/>
                    </a:lnTo>
                    <a:lnTo>
                      <a:pt x="1198" y="2044"/>
                    </a:lnTo>
                    <a:lnTo>
                      <a:pt x="1211" y="2055"/>
                    </a:lnTo>
                    <a:lnTo>
                      <a:pt x="1213" y="2058"/>
                    </a:lnTo>
                    <a:lnTo>
                      <a:pt x="1214" y="2059"/>
                    </a:lnTo>
                    <a:lnTo>
                      <a:pt x="1219" y="2067"/>
                    </a:lnTo>
                    <a:lnTo>
                      <a:pt x="1223" y="2078"/>
                    </a:lnTo>
                    <a:lnTo>
                      <a:pt x="1224" y="2087"/>
                    </a:lnTo>
                    <a:lnTo>
                      <a:pt x="1226" y="2087"/>
                    </a:lnTo>
                    <a:lnTo>
                      <a:pt x="1226" y="2088"/>
                    </a:lnTo>
                    <a:lnTo>
                      <a:pt x="1380" y="2112"/>
                    </a:lnTo>
                    <a:lnTo>
                      <a:pt x="1381" y="2108"/>
                    </a:lnTo>
                    <a:lnTo>
                      <a:pt x="1384" y="2103"/>
                    </a:lnTo>
                    <a:lnTo>
                      <a:pt x="1389" y="2093"/>
                    </a:lnTo>
                    <a:lnTo>
                      <a:pt x="1396" y="2087"/>
                    </a:lnTo>
                    <a:lnTo>
                      <a:pt x="1397" y="2087"/>
                    </a:lnTo>
                    <a:lnTo>
                      <a:pt x="1397" y="2086"/>
                    </a:lnTo>
                    <a:lnTo>
                      <a:pt x="1408" y="2078"/>
                    </a:lnTo>
                    <a:lnTo>
                      <a:pt x="1421" y="2071"/>
                    </a:lnTo>
                    <a:lnTo>
                      <a:pt x="1433" y="2069"/>
                    </a:lnTo>
                    <a:lnTo>
                      <a:pt x="1438" y="2069"/>
                    </a:lnTo>
                    <a:lnTo>
                      <a:pt x="1444" y="2067"/>
                    </a:lnTo>
                    <a:lnTo>
                      <a:pt x="1459" y="2069"/>
                    </a:lnTo>
                    <a:lnTo>
                      <a:pt x="1473" y="2074"/>
                    </a:lnTo>
                    <a:lnTo>
                      <a:pt x="1477" y="2078"/>
                    </a:lnTo>
                    <a:lnTo>
                      <a:pt x="1486" y="2083"/>
                    </a:lnTo>
                    <a:lnTo>
                      <a:pt x="1495" y="2091"/>
                    </a:lnTo>
                    <a:lnTo>
                      <a:pt x="1502" y="2101"/>
                    </a:lnTo>
                    <a:lnTo>
                      <a:pt x="1503" y="2104"/>
                    </a:lnTo>
                    <a:lnTo>
                      <a:pt x="1506" y="2107"/>
                    </a:lnTo>
                    <a:lnTo>
                      <a:pt x="1508" y="2114"/>
                    </a:lnTo>
                    <a:lnTo>
                      <a:pt x="1511" y="2125"/>
                    </a:lnTo>
                    <a:lnTo>
                      <a:pt x="1512" y="2135"/>
                    </a:lnTo>
                    <a:lnTo>
                      <a:pt x="1512" y="2150"/>
                    </a:lnTo>
                    <a:lnTo>
                      <a:pt x="1511" y="2155"/>
                    </a:lnTo>
                    <a:lnTo>
                      <a:pt x="1508" y="2159"/>
                    </a:lnTo>
                    <a:lnTo>
                      <a:pt x="1632" y="2230"/>
                    </a:lnTo>
                    <a:lnTo>
                      <a:pt x="1633" y="2230"/>
                    </a:lnTo>
                    <a:lnTo>
                      <a:pt x="1633" y="2228"/>
                    </a:lnTo>
                    <a:lnTo>
                      <a:pt x="1653" y="2218"/>
                    </a:lnTo>
                    <a:lnTo>
                      <a:pt x="1673" y="2214"/>
                    </a:lnTo>
                    <a:lnTo>
                      <a:pt x="1680" y="2214"/>
                    </a:lnTo>
                    <a:lnTo>
                      <a:pt x="1689" y="2215"/>
                    </a:lnTo>
                    <a:lnTo>
                      <a:pt x="1700" y="2219"/>
                    </a:lnTo>
                    <a:lnTo>
                      <a:pt x="1706" y="2223"/>
                    </a:lnTo>
                    <a:lnTo>
                      <a:pt x="1711" y="2226"/>
                    </a:lnTo>
                    <a:lnTo>
                      <a:pt x="1717" y="2230"/>
                    </a:lnTo>
                    <a:lnTo>
                      <a:pt x="1721" y="2235"/>
                    </a:lnTo>
                    <a:lnTo>
                      <a:pt x="1855" y="2147"/>
                    </a:lnTo>
                    <a:lnTo>
                      <a:pt x="1848" y="2133"/>
                    </a:lnTo>
                    <a:lnTo>
                      <a:pt x="1844" y="2117"/>
                    </a:lnTo>
                    <a:lnTo>
                      <a:pt x="1841" y="2112"/>
                    </a:lnTo>
                    <a:lnTo>
                      <a:pt x="1840" y="2107"/>
                    </a:lnTo>
                    <a:lnTo>
                      <a:pt x="1838" y="2093"/>
                    </a:lnTo>
                    <a:lnTo>
                      <a:pt x="1838" y="2062"/>
                    </a:lnTo>
                    <a:lnTo>
                      <a:pt x="1841" y="2046"/>
                    </a:lnTo>
                    <a:lnTo>
                      <a:pt x="1846" y="2035"/>
                    </a:lnTo>
                    <a:lnTo>
                      <a:pt x="1846" y="2033"/>
                    </a:lnTo>
                    <a:lnTo>
                      <a:pt x="1850" y="2020"/>
                    </a:lnTo>
                    <a:lnTo>
                      <a:pt x="1857" y="2008"/>
                    </a:lnTo>
                    <a:lnTo>
                      <a:pt x="1866" y="2000"/>
                    </a:lnTo>
                    <a:lnTo>
                      <a:pt x="1869" y="1997"/>
                    </a:lnTo>
                    <a:lnTo>
                      <a:pt x="1876" y="1986"/>
                    </a:lnTo>
                    <a:lnTo>
                      <a:pt x="1897" y="1970"/>
                    </a:lnTo>
                    <a:lnTo>
                      <a:pt x="1920" y="1959"/>
                    </a:lnTo>
                    <a:lnTo>
                      <a:pt x="1943" y="1952"/>
                    </a:lnTo>
                    <a:lnTo>
                      <a:pt x="1969" y="1949"/>
                    </a:lnTo>
                    <a:lnTo>
                      <a:pt x="1980" y="1949"/>
                    </a:lnTo>
                    <a:lnTo>
                      <a:pt x="1999" y="1953"/>
                    </a:lnTo>
                    <a:lnTo>
                      <a:pt x="2018" y="1960"/>
                    </a:lnTo>
                    <a:lnTo>
                      <a:pt x="2032" y="1966"/>
                    </a:lnTo>
                    <a:lnTo>
                      <a:pt x="2047" y="1976"/>
                    </a:lnTo>
                    <a:lnTo>
                      <a:pt x="2061" y="1987"/>
                    </a:lnTo>
                    <a:lnTo>
                      <a:pt x="2073" y="2002"/>
                    </a:lnTo>
                    <a:lnTo>
                      <a:pt x="2083" y="2017"/>
                    </a:lnTo>
                    <a:lnTo>
                      <a:pt x="2091" y="2033"/>
                    </a:lnTo>
                    <a:lnTo>
                      <a:pt x="2098" y="2058"/>
                    </a:lnTo>
                    <a:lnTo>
                      <a:pt x="2100" y="2083"/>
                    </a:lnTo>
                    <a:lnTo>
                      <a:pt x="2098" y="2108"/>
                    </a:lnTo>
                    <a:lnTo>
                      <a:pt x="2096" y="2109"/>
                    </a:lnTo>
                    <a:lnTo>
                      <a:pt x="2096" y="2110"/>
                    </a:lnTo>
                    <a:lnTo>
                      <a:pt x="2158" y="2130"/>
                    </a:lnTo>
                    <a:lnTo>
                      <a:pt x="2166" y="2117"/>
                    </a:lnTo>
                    <a:lnTo>
                      <a:pt x="2167" y="2117"/>
                    </a:lnTo>
                    <a:lnTo>
                      <a:pt x="2180" y="2104"/>
                    </a:lnTo>
                    <a:lnTo>
                      <a:pt x="2193" y="2096"/>
                    </a:lnTo>
                    <a:lnTo>
                      <a:pt x="2206" y="2091"/>
                    </a:lnTo>
                    <a:lnTo>
                      <a:pt x="2217" y="2088"/>
                    </a:lnTo>
                    <a:lnTo>
                      <a:pt x="2226" y="2087"/>
                    </a:lnTo>
                    <a:lnTo>
                      <a:pt x="2236" y="2087"/>
                    </a:lnTo>
                    <a:lnTo>
                      <a:pt x="2251" y="2088"/>
                    </a:lnTo>
                    <a:lnTo>
                      <a:pt x="2267" y="2093"/>
                    </a:lnTo>
                    <a:lnTo>
                      <a:pt x="2280" y="2100"/>
                    </a:lnTo>
                    <a:lnTo>
                      <a:pt x="2285" y="2104"/>
                    </a:lnTo>
                    <a:lnTo>
                      <a:pt x="2289" y="2108"/>
                    </a:lnTo>
                    <a:lnTo>
                      <a:pt x="2294" y="2110"/>
                    </a:lnTo>
                    <a:lnTo>
                      <a:pt x="2433" y="2024"/>
                    </a:lnTo>
                    <a:lnTo>
                      <a:pt x="2432" y="2024"/>
                    </a:lnTo>
                    <a:lnTo>
                      <a:pt x="2432" y="2023"/>
                    </a:lnTo>
                    <a:lnTo>
                      <a:pt x="2421" y="2000"/>
                    </a:lnTo>
                    <a:lnTo>
                      <a:pt x="2417" y="1977"/>
                    </a:lnTo>
                    <a:lnTo>
                      <a:pt x="2417" y="1953"/>
                    </a:lnTo>
                    <a:lnTo>
                      <a:pt x="2422" y="1928"/>
                    </a:lnTo>
                    <a:lnTo>
                      <a:pt x="2422" y="1927"/>
                    </a:lnTo>
                    <a:lnTo>
                      <a:pt x="2424" y="1923"/>
                    </a:lnTo>
                    <a:lnTo>
                      <a:pt x="2425" y="1921"/>
                    </a:lnTo>
                    <a:lnTo>
                      <a:pt x="2428" y="1917"/>
                    </a:lnTo>
                    <a:lnTo>
                      <a:pt x="2159" y="1769"/>
                    </a:lnTo>
                    <a:lnTo>
                      <a:pt x="2149" y="1780"/>
                    </a:lnTo>
                    <a:lnTo>
                      <a:pt x="2138" y="1790"/>
                    </a:lnTo>
                    <a:lnTo>
                      <a:pt x="2126" y="1799"/>
                    </a:lnTo>
                    <a:lnTo>
                      <a:pt x="2115" y="1807"/>
                    </a:lnTo>
                    <a:lnTo>
                      <a:pt x="2104" y="1813"/>
                    </a:lnTo>
                    <a:lnTo>
                      <a:pt x="2069" y="1826"/>
                    </a:lnTo>
                    <a:lnTo>
                      <a:pt x="2034" y="1830"/>
                    </a:lnTo>
                    <a:lnTo>
                      <a:pt x="2026" y="1830"/>
                    </a:lnTo>
                    <a:lnTo>
                      <a:pt x="2018" y="1829"/>
                    </a:lnTo>
                    <a:lnTo>
                      <a:pt x="2014" y="1829"/>
                    </a:lnTo>
                    <a:lnTo>
                      <a:pt x="1994" y="1825"/>
                    </a:lnTo>
                    <a:lnTo>
                      <a:pt x="1975" y="1817"/>
                    </a:lnTo>
                    <a:lnTo>
                      <a:pt x="1956" y="1807"/>
                    </a:lnTo>
                    <a:lnTo>
                      <a:pt x="1939" y="1795"/>
                    </a:lnTo>
                    <a:lnTo>
                      <a:pt x="1922" y="1780"/>
                    </a:lnTo>
                    <a:lnTo>
                      <a:pt x="1910" y="1763"/>
                    </a:lnTo>
                    <a:lnTo>
                      <a:pt x="1909" y="1762"/>
                    </a:lnTo>
                    <a:lnTo>
                      <a:pt x="1908" y="1760"/>
                    </a:lnTo>
                    <a:lnTo>
                      <a:pt x="1897" y="1741"/>
                    </a:lnTo>
                    <a:lnTo>
                      <a:pt x="1889" y="1720"/>
                    </a:lnTo>
                    <a:lnTo>
                      <a:pt x="1884" y="1698"/>
                    </a:lnTo>
                    <a:lnTo>
                      <a:pt x="1884" y="1677"/>
                    </a:lnTo>
                    <a:lnTo>
                      <a:pt x="1887" y="1652"/>
                    </a:lnTo>
                    <a:lnTo>
                      <a:pt x="1891" y="1630"/>
                    </a:lnTo>
                    <a:lnTo>
                      <a:pt x="1900" y="1610"/>
                    </a:lnTo>
                    <a:lnTo>
                      <a:pt x="1912" y="1589"/>
                    </a:lnTo>
                    <a:lnTo>
                      <a:pt x="1916" y="1584"/>
                    </a:lnTo>
                    <a:lnTo>
                      <a:pt x="1920" y="1580"/>
                    </a:lnTo>
                    <a:lnTo>
                      <a:pt x="1930" y="1566"/>
                    </a:lnTo>
                    <a:lnTo>
                      <a:pt x="1946" y="1553"/>
                    </a:lnTo>
                    <a:lnTo>
                      <a:pt x="1964" y="1541"/>
                    </a:lnTo>
                    <a:lnTo>
                      <a:pt x="1990" y="1530"/>
                    </a:lnTo>
                    <a:lnTo>
                      <a:pt x="1996" y="1528"/>
                    </a:lnTo>
                    <a:lnTo>
                      <a:pt x="2010" y="1524"/>
                    </a:lnTo>
                    <a:lnTo>
                      <a:pt x="2028" y="1522"/>
                    </a:lnTo>
                    <a:lnTo>
                      <a:pt x="2048" y="1521"/>
                    </a:lnTo>
                    <a:lnTo>
                      <a:pt x="2060" y="1521"/>
                    </a:lnTo>
                    <a:lnTo>
                      <a:pt x="2071" y="1524"/>
                    </a:lnTo>
                    <a:lnTo>
                      <a:pt x="2081" y="1526"/>
                    </a:lnTo>
                    <a:lnTo>
                      <a:pt x="2103" y="1534"/>
                    </a:lnTo>
                    <a:lnTo>
                      <a:pt x="2121" y="1546"/>
                    </a:lnTo>
                    <a:lnTo>
                      <a:pt x="2189" y="1450"/>
                    </a:lnTo>
                    <a:lnTo>
                      <a:pt x="2185" y="1448"/>
                    </a:lnTo>
                    <a:lnTo>
                      <a:pt x="2183" y="1445"/>
                    </a:lnTo>
                    <a:lnTo>
                      <a:pt x="2181" y="1441"/>
                    </a:lnTo>
                    <a:lnTo>
                      <a:pt x="2180" y="1441"/>
                    </a:lnTo>
                    <a:lnTo>
                      <a:pt x="2180" y="1440"/>
                    </a:lnTo>
                    <a:lnTo>
                      <a:pt x="2174" y="1433"/>
                    </a:lnTo>
                    <a:lnTo>
                      <a:pt x="2171" y="1430"/>
                    </a:lnTo>
                    <a:lnTo>
                      <a:pt x="2161" y="1407"/>
                    </a:lnTo>
                    <a:lnTo>
                      <a:pt x="2154" y="1385"/>
                    </a:lnTo>
                    <a:lnTo>
                      <a:pt x="2153" y="1361"/>
                    </a:lnTo>
                    <a:lnTo>
                      <a:pt x="2157" y="1338"/>
                    </a:lnTo>
                    <a:lnTo>
                      <a:pt x="2158" y="1337"/>
                    </a:lnTo>
                    <a:lnTo>
                      <a:pt x="2158" y="1335"/>
                    </a:lnTo>
                    <a:lnTo>
                      <a:pt x="2161" y="1327"/>
                    </a:lnTo>
                    <a:lnTo>
                      <a:pt x="2140" y="1318"/>
                    </a:lnTo>
                    <a:lnTo>
                      <a:pt x="2132" y="1326"/>
                    </a:lnTo>
                    <a:lnTo>
                      <a:pt x="2128" y="1329"/>
                    </a:lnTo>
                    <a:lnTo>
                      <a:pt x="2126" y="1330"/>
                    </a:lnTo>
                    <a:lnTo>
                      <a:pt x="2116" y="1335"/>
                    </a:lnTo>
                    <a:lnTo>
                      <a:pt x="2106" y="1339"/>
                    </a:lnTo>
                    <a:lnTo>
                      <a:pt x="2095" y="1340"/>
                    </a:lnTo>
                    <a:lnTo>
                      <a:pt x="2083" y="1340"/>
                    </a:lnTo>
                    <a:lnTo>
                      <a:pt x="2078" y="1339"/>
                    </a:lnTo>
                    <a:lnTo>
                      <a:pt x="2074" y="1337"/>
                    </a:lnTo>
                    <a:lnTo>
                      <a:pt x="2071" y="1337"/>
                    </a:lnTo>
                    <a:lnTo>
                      <a:pt x="2068" y="1335"/>
                    </a:lnTo>
                    <a:lnTo>
                      <a:pt x="2053" y="1325"/>
                    </a:lnTo>
                    <a:lnTo>
                      <a:pt x="2043" y="1313"/>
                    </a:lnTo>
                    <a:lnTo>
                      <a:pt x="2036" y="1297"/>
                    </a:lnTo>
                    <a:lnTo>
                      <a:pt x="2036" y="1296"/>
                    </a:lnTo>
                    <a:lnTo>
                      <a:pt x="2034" y="1283"/>
                    </a:lnTo>
                    <a:lnTo>
                      <a:pt x="2035" y="1271"/>
                    </a:lnTo>
                    <a:lnTo>
                      <a:pt x="2037" y="1258"/>
                    </a:lnTo>
                    <a:lnTo>
                      <a:pt x="2044" y="1246"/>
                    </a:lnTo>
                    <a:lnTo>
                      <a:pt x="2056" y="1234"/>
                    </a:lnTo>
                    <a:lnTo>
                      <a:pt x="2070" y="1225"/>
                    </a:lnTo>
                    <a:lnTo>
                      <a:pt x="2086" y="1220"/>
                    </a:lnTo>
                    <a:lnTo>
                      <a:pt x="2094" y="1220"/>
                    </a:lnTo>
                    <a:lnTo>
                      <a:pt x="2107" y="1221"/>
                    </a:lnTo>
                    <a:lnTo>
                      <a:pt x="2119" y="1225"/>
                    </a:lnTo>
                    <a:lnTo>
                      <a:pt x="2129" y="1230"/>
                    </a:lnTo>
                    <a:lnTo>
                      <a:pt x="2133" y="1234"/>
                    </a:lnTo>
                    <a:lnTo>
                      <a:pt x="2133" y="1236"/>
                    </a:lnTo>
                    <a:lnTo>
                      <a:pt x="2134" y="1236"/>
                    </a:lnTo>
                    <a:lnTo>
                      <a:pt x="2142" y="1244"/>
                    </a:lnTo>
                    <a:lnTo>
                      <a:pt x="2149" y="1254"/>
                    </a:lnTo>
                    <a:lnTo>
                      <a:pt x="2151" y="1265"/>
                    </a:lnTo>
                    <a:lnTo>
                      <a:pt x="2154" y="1279"/>
                    </a:lnTo>
                    <a:lnTo>
                      <a:pt x="2153" y="1291"/>
                    </a:lnTo>
                    <a:lnTo>
                      <a:pt x="2176" y="1301"/>
                    </a:lnTo>
                    <a:lnTo>
                      <a:pt x="2180" y="1297"/>
                    </a:lnTo>
                    <a:lnTo>
                      <a:pt x="2191" y="1285"/>
                    </a:lnTo>
                    <a:lnTo>
                      <a:pt x="2202" y="1275"/>
                    </a:lnTo>
                    <a:lnTo>
                      <a:pt x="2217" y="1268"/>
                    </a:lnTo>
                    <a:lnTo>
                      <a:pt x="2233" y="1262"/>
                    </a:lnTo>
                    <a:lnTo>
                      <a:pt x="2247" y="1259"/>
                    </a:lnTo>
                    <a:lnTo>
                      <a:pt x="2257" y="1258"/>
                    </a:lnTo>
                    <a:lnTo>
                      <a:pt x="2267" y="1257"/>
                    </a:lnTo>
                    <a:lnTo>
                      <a:pt x="2288" y="1259"/>
                    </a:lnTo>
                    <a:lnTo>
                      <a:pt x="2308" y="1265"/>
                    </a:lnTo>
                    <a:lnTo>
                      <a:pt x="2311" y="1266"/>
                    </a:lnTo>
                    <a:lnTo>
                      <a:pt x="2312" y="1266"/>
                    </a:lnTo>
                    <a:lnTo>
                      <a:pt x="2312" y="1267"/>
                    </a:lnTo>
                    <a:lnTo>
                      <a:pt x="2314" y="1267"/>
                    </a:lnTo>
                    <a:lnTo>
                      <a:pt x="2352" y="1199"/>
                    </a:lnTo>
                    <a:lnTo>
                      <a:pt x="2345" y="1192"/>
                    </a:lnTo>
                    <a:lnTo>
                      <a:pt x="2342" y="1189"/>
                    </a:lnTo>
                    <a:lnTo>
                      <a:pt x="2336" y="1175"/>
                    </a:lnTo>
                    <a:lnTo>
                      <a:pt x="2333" y="1162"/>
                    </a:lnTo>
                    <a:lnTo>
                      <a:pt x="2333" y="1155"/>
                    </a:lnTo>
                    <a:lnTo>
                      <a:pt x="2335" y="1145"/>
                    </a:lnTo>
                    <a:lnTo>
                      <a:pt x="2337" y="1137"/>
                    </a:lnTo>
                    <a:lnTo>
                      <a:pt x="2340" y="1127"/>
                    </a:lnTo>
                    <a:lnTo>
                      <a:pt x="2342" y="1123"/>
                    </a:lnTo>
                    <a:lnTo>
                      <a:pt x="2278" y="1062"/>
                    </a:lnTo>
                    <a:lnTo>
                      <a:pt x="2277" y="1063"/>
                    </a:lnTo>
                    <a:lnTo>
                      <a:pt x="2274" y="1064"/>
                    </a:lnTo>
                    <a:lnTo>
                      <a:pt x="2273" y="1065"/>
                    </a:lnTo>
                    <a:lnTo>
                      <a:pt x="2270" y="1065"/>
                    </a:lnTo>
                    <a:lnTo>
                      <a:pt x="2260" y="1071"/>
                    </a:lnTo>
                    <a:lnTo>
                      <a:pt x="2246" y="1073"/>
                    </a:lnTo>
                    <a:lnTo>
                      <a:pt x="2243" y="1073"/>
                    </a:lnTo>
                    <a:lnTo>
                      <a:pt x="2240" y="1072"/>
                    </a:lnTo>
                    <a:lnTo>
                      <a:pt x="2235" y="1072"/>
                    </a:lnTo>
                    <a:lnTo>
                      <a:pt x="2225" y="1069"/>
                    </a:lnTo>
                    <a:lnTo>
                      <a:pt x="2213" y="1065"/>
                    </a:lnTo>
                    <a:lnTo>
                      <a:pt x="2205" y="1059"/>
                    </a:lnTo>
                    <a:lnTo>
                      <a:pt x="2201" y="1056"/>
                    </a:lnTo>
                    <a:lnTo>
                      <a:pt x="2197" y="1052"/>
                    </a:lnTo>
                    <a:lnTo>
                      <a:pt x="2195" y="1048"/>
                    </a:lnTo>
                    <a:lnTo>
                      <a:pt x="2193" y="1045"/>
                    </a:lnTo>
                    <a:lnTo>
                      <a:pt x="2191" y="1042"/>
                    </a:lnTo>
                    <a:lnTo>
                      <a:pt x="2189" y="1039"/>
                    </a:lnTo>
                    <a:lnTo>
                      <a:pt x="2185" y="1026"/>
                    </a:lnTo>
                    <a:lnTo>
                      <a:pt x="2184" y="1012"/>
                    </a:lnTo>
                    <a:lnTo>
                      <a:pt x="2031" y="957"/>
                    </a:lnTo>
                    <a:lnTo>
                      <a:pt x="2028" y="961"/>
                    </a:lnTo>
                    <a:lnTo>
                      <a:pt x="2023" y="966"/>
                    </a:lnTo>
                    <a:lnTo>
                      <a:pt x="2020" y="967"/>
                    </a:lnTo>
                    <a:lnTo>
                      <a:pt x="2009" y="976"/>
                    </a:lnTo>
                    <a:lnTo>
                      <a:pt x="1993" y="982"/>
                    </a:lnTo>
                    <a:lnTo>
                      <a:pt x="1992" y="982"/>
                    </a:lnTo>
                    <a:lnTo>
                      <a:pt x="1990" y="983"/>
                    </a:lnTo>
                    <a:lnTo>
                      <a:pt x="1971" y="983"/>
                    </a:lnTo>
                    <a:lnTo>
                      <a:pt x="1961" y="982"/>
                    </a:lnTo>
                    <a:lnTo>
                      <a:pt x="1955" y="979"/>
                    </a:lnTo>
                    <a:lnTo>
                      <a:pt x="1955" y="978"/>
                    </a:lnTo>
                    <a:lnTo>
                      <a:pt x="1950" y="976"/>
                    </a:lnTo>
                    <a:lnTo>
                      <a:pt x="1946" y="974"/>
                    </a:lnTo>
                    <a:lnTo>
                      <a:pt x="1943" y="971"/>
                    </a:lnTo>
                    <a:lnTo>
                      <a:pt x="1941" y="967"/>
                    </a:lnTo>
                    <a:lnTo>
                      <a:pt x="1938" y="967"/>
                    </a:lnTo>
                    <a:lnTo>
                      <a:pt x="1937" y="966"/>
                    </a:lnTo>
                    <a:lnTo>
                      <a:pt x="1935" y="963"/>
                    </a:lnTo>
                    <a:lnTo>
                      <a:pt x="1926" y="949"/>
                    </a:lnTo>
                    <a:lnTo>
                      <a:pt x="1921" y="933"/>
                    </a:lnTo>
                    <a:lnTo>
                      <a:pt x="1921" y="917"/>
                    </a:lnTo>
                    <a:lnTo>
                      <a:pt x="1924" y="903"/>
                    </a:lnTo>
                    <a:lnTo>
                      <a:pt x="1930" y="891"/>
                    </a:lnTo>
                    <a:lnTo>
                      <a:pt x="1934" y="886"/>
                    </a:lnTo>
                    <a:lnTo>
                      <a:pt x="1943" y="877"/>
                    </a:lnTo>
                    <a:lnTo>
                      <a:pt x="1948" y="873"/>
                    </a:lnTo>
                    <a:lnTo>
                      <a:pt x="1959" y="868"/>
                    </a:lnTo>
                    <a:lnTo>
                      <a:pt x="1963" y="866"/>
                    </a:lnTo>
                    <a:lnTo>
                      <a:pt x="1973" y="865"/>
                    </a:lnTo>
                    <a:lnTo>
                      <a:pt x="1982" y="864"/>
                    </a:lnTo>
                    <a:lnTo>
                      <a:pt x="1992" y="864"/>
                    </a:lnTo>
                    <a:lnTo>
                      <a:pt x="1997" y="865"/>
                    </a:lnTo>
                    <a:lnTo>
                      <a:pt x="1998" y="865"/>
                    </a:lnTo>
                    <a:lnTo>
                      <a:pt x="1998" y="866"/>
                    </a:lnTo>
                    <a:lnTo>
                      <a:pt x="1999" y="866"/>
                    </a:lnTo>
                    <a:lnTo>
                      <a:pt x="2009" y="869"/>
                    </a:lnTo>
                    <a:lnTo>
                      <a:pt x="2018" y="876"/>
                    </a:lnTo>
                    <a:lnTo>
                      <a:pt x="2028" y="886"/>
                    </a:lnTo>
                    <a:lnTo>
                      <a:pt x="2034" y="894"/>
                    </a:lnTo>
                    <a:lnTo>
                      <a:pt x="2035" y="897"/>
                    </a:lnTo>
                    <a:lnTo>
                      <a:pt x="2035" y="898"/>
                    </a:lnTo>
                    <a:lnTo>
                      <a:pt x="2036" y="899"/>
                    </a:lnTo>
                    <a:lnTo>
                      <a:pt x="2040" y="914"/>
                    </a:lnTo>
                    <a:lnTo>
                      <a:pt x="2040" y="928"/>
                    </a:lnTo>
                    <a:lnTo>
                      <a:pt x="2192" y="983"/>
                    </a:lnTo>
                    <a:lnTo>
                      <a:pt x="2195" y="979"/>
                    </a:lnTo>
                    <a:lnTo>
                      <a:pt x="2198" y="975"/>
                    </a:lnTo>
                    <a:lnTo>
                      <a:pt x="2201" y="971"/>
                    </a:lnTo>
                    <a:lnTo>
                      <a:pt x="2204" y="969"/>
                    </a:lnTo>
                    <a:lnTo>
                      <a:pt x="2214" y="961"/>
                    </a:lnTo>
                    <a:lnTo>
                      <a:pt x="2226" y="957"/>
                    </a:lnTo>
                    <a:lnTo>
                      <a:pt x="2231" y="955"/>
                    </a:lnTo>
                    <a:lnTo>
                      <a:pt x="2235" y="954"/>
                    </a:lnTo>
                    <a:lnTo>
                      <a:pt x="2252" y="954"/>
                    </a:lnTo>
                    <a:lnTo>
                      <a:pt x="2260" y="955"/>
                    </a:lnTo>
                    <a:lnTo>
                      <a:pt x="2324" y="842"/>
                    </a:lnTo>
                    <a:lnTo>
                      <a:pt x="2312" y="830"/>
                    </a:lnTo>
                    <a:lnTo>
                      <a:pt x="2305" y="815"/>
                    </a:lnTo>
                    <a:lnTo>
                      <a:pt x="2303" y="813"/>
                    </a:lnTo>
                    <a:lnTo>
                      <a:pt x="2301" y="810"/>
                    </a:lnTo>
                    <a:lnTo>
                      <a:pt x="2298" y="800"/>
                    </a:lnTo>
                    <a:lnTo>
                      <a:pt x="2294" y="788"/>
                    </a:lnTo>
                    <a:lnTo>
                      <a:pt x="2293" y="775"/>
                    </a:lnTo>
                    <a:lnTo>
                      <a:pt x="2294" y="764"/>
                    </a:lnTo>
                    <a:lnTo>
                      <a:pt x="2295" y="764"/>
                    </a:lnTo>
                    <a:lnTo>
                      <a:pt x="2298" y="751"/>
                    </a:lnTo>
                    <a:lnTo>
                      <a:pt x="2303" y="741"/>
                    </a:lnTo>
                    <a:lnTo>
                      <a:pt x="2303" y="738"/>
                    </a:lnTo>
                    <a:lnTo>
                      <a:pt x="2305" y="734"/>
                    </a:lnTo>
                    <a:lnTo>
                      <a:pt x="2307" y="732"/>
                    </a:lnTo>
                    <a:lnTo>
                      <a:pt x="2319" y="717"/>
                    </a:lnTo>
                    <a:lnTo>
                      <a:pt x="2333" y="707"/>
                    </a:lnTo>
                    <a:lnTo>
                      <a:pt x="2349" y="699"/>
                    </a:lnTo>
                    <a:lnTo>
                      <a:pt x="2367" y="695"/>
                    </a:lnTo>
                    <a:lnTo>
                      <a:pt x="2379" y="695"/>
                    </a:lnTo>
                    <a:lnTo>
                      <a:pt x="2386" y="470"/>
                    </a:lnTo>
                    <a:lnTo>
                      <a:pt x="2380" y="470"/>
                    </a:lnTo>
                    <a:lnTo>
                      <a:pt x="2374" y="468"/>
                    </a:lnTo>
                    <a:lnTo>
                      <a:pt x="2373" y="468"/>
                    </a:lnTo>
                    <a:lnTo>
                      <a:pt x="2371" y="467"/>
                    </a:lnTo>
                    <a:lnTo>
                      <a:pt x="2370" y="467"/>
                    </a:lnTo>
                    <a:lnTo>
                      <a:pt x="2350" y="462"/>
                    </a:lnTo>
                    <a:lnTo>
                      <a:pt x="2331" y="451"/>
                    </a:lnTo>
                    <a:lnTo>
                      <a:pt x="2312" y="440"/>
                    </a:lnTo>
                    <a:lnTo>
                      <a:pt x="2297" y="426"/>
                    </a:lnTo>
                    <a:lnTo>
                      <a:pt x="2282" y="408"/>
                    </a:lnTo>
                    <a:lnTo>
                      <a:pt x="2272" y="390"/>
                    </a:lnTo>
                    <a:lnTo>
                      <a:pt x="2270" y="387"/>
                    </a:lnTo>
                    <a:lnTo>
                      <a:pt x="2269" y="386"/>
                    </a:lnTo>
                    <a:lnTo>
                      <a:pt x="2260" y="370"/>
                    </a:lnTo>
                    <a:lnTo>
                      <a:pt x="2255" y="350"/>
                    </a:lnTo>
                    <a:lnTo>
                      <a:pt x="2251" y="332"/>
                    </a:lnTo>
                    <a:lnTo>
                      <a:pt x="2251" y="312"/>
                    </a:lnTo>
                    <a:lnTo>
                      <a:pt x="1904" y="252"/>
                    </a:lnTo>
                    <a:lnTo>
                      <a:pt x="1903" y="256"/>
                    </a:lnTo>
                    <a:lnTo>
                      <a:pt x="1900" y="261"/>
                    </a:lnTo>
                    <a:lnTo>
                      <a:pt x="1893" y="276"/>
                    </a:lnTo>
                    <a:lnTo>
                      <a:pt x="1886" y="288"/>
                    </a:lnTo>
                    <a:lnTo>
                      <a:pt x="1871" y="305"/>
                    </a:lnTo>
                    <a:lnTo>
                      <a:pt x="1855" y="318"/>
                    </a:lnTo>
                    <a:lnTo>
                      <a:pt x="1836" y="327"/>
                    </a:lnTo>
                    <a:lnTo>
                      <a:pt x="1834" y="328"/>
                    </a:lnTo>
                    <a:lnTo>
                      <a:pt x="1832" y="328"/>
                    </a:lnTo>
                    <a:lnTo>
                      <a:pt x="1831" y="330"/>
                    </a:lnTo>
                    <a:lnTo>
                      <a:pt x="1815" y="333"/>
                    </a:lnTo>
                    <a:lnTo>
                      <a:pt x="1797" y="335"/>
                    </a:lnTo>
                    <a:lnTo>
                      <a:pt x="1774" y="332"/>
                    </a:lnTo>
                    <a:lnTo>
                      <a:pt x="1759" y="328"/>
                    </a:lnTo>
                    <a:lnTo>
                      <a:pt x="1743" y="320"/>
                    </a:lnTo>
                    <a:lnTo>
                      <a:pt x="1742" y="320"/>
                    </a:lnTo>
                    <a:lnTo>
                      <a:pt x="1725" y="309"/>
                    </a:lnTo>
                    <a:lnTo>
                      <a:pt x="1709" y="293"/>
                    </a:lnTo>
                    <a:lnTo>
                      <a:pt x="1697" y="276"/>
                    </a:lnTo>
                    <a:lnTo>
                      <a:pt x="1689" y="254"/>
                    </a:lnTo>
                    <a:lnTo>
                      <a:pt x="1685" y="233"/>
                    </a:lnTo>
                    <a:lnTo>
                      <a:pt x="1685" y="208"/>
                    </a:lnTo>
                    <a:lnTo>
                      <a:pt x="1687" y="204"/>
                    </a:lnTo>
                    <a:lnTo>
                      <a:pt x="1688" y="201"/>
                    </a:lnTo>
                    <a:lnTo>
                      <a:pt x="1688" y="200"/>
                    </a:lnTo>
                    <a:lnTo>
                      <a:pt x="1632" y="179"/>
                    </a:lnTo>
                    <a:lnTo>
                      <a:pt x="1632" y="180"/>
                    </a:lnTo>
                    <a:lnTo>
                      <a:pt x="1630" y="180"/>
                    </a:lnTo>
                    <a:lnTo>
                      <a:pt x="1630" y="182"/>
                    </a:lnTo>
                    <a:lnTo>
                      <a:pt x="1618" y="192"/>
                    </a:lnTo>
                    <a:lnTo>
                      <a:pt x="1603" y="200"/>
                    </a:lnTo>
                    <a:lnTo>
                      <a:pt x="1590" y="202"/>
                    </a:lnTo>
                    <a:lnTo>
                      <a:pt x="1567" y="379"/>
                    </a:lnTo>
                    <a:lnTo>
                      <a:pt x="1571" y="381"/>
                    </a:lnTo>
                    <a:lnTo>
                      <a:pt x="1575" y="381"/>
                    </a:lnTo>
                    <a:lnTo>
                      <a:pt x="1578" y="382"/>
                    </a:lnTo>
                    <a:lnTo>
                      <a:pt x="1580" y="382"/>
                    </a:lnTo>
                    <a:lnTo>
                      <a:pt x="1595" y="388"/>
                    </a:lnTo>
                    <a:lnTo>
                      <a:pt x="1608" y="396"/>
                    </a:lnTo>
                    <a:lnTo>
                      <a:pt x="1620" y="408"/>
                    </a:lnTo>
                    <a:lnTo>
                      <a:pt x="1621" y="408"/>
                    </a:lnTo>
                    <a:lnTo>
                      <a:pt x="1621" y="409"/>
                    </a:lnTo>
                    <a:lnTo>
                      <a:pt x="1629" y="421"/>
                    </a:lnTo>
                    <a:lnTo>
                      <a:pt x="1635" y="436"/>
                    </a:lnTo>
                    <a:lnTo>
                      <a:pt x="1638" y="450"/>
                    </a:lnTo>
                    <a:lnTo>
                      <a:pt x="1639" y="455"/>
                    </a:lnTo>
                    <a:lnTo>
                      <a:pt x="1639" y="462"/>
                    </a:lnTo>
                    <a:lnTo>
                      <a:pt x="1756" y="476"/>
                    </a:lnTo>
                    <a:lnTo>
                      <a:pt x="1760" y="468"/>
                    </a:lnTo>
                    <a:lnTo>
                      <a:pt x="1765" y="459"/>
                    </a:lnTo>
                    <a:lnTo>
                      <a:pt x="1772" y="450"/>
                    </a:lnTo>
                    <a:lnTo>
                      <a:pt x="1789" y="434"/>
                    </a:lnTo>
                    <a:lnTo>
                      <a:pt x="1811" y="424"/>
                    </a:lnTo>
                    <a:lnTo>
                      <a:pt x="1812" y="424"/>
                    </a:lnTo>
                    <a:lnTo>
                      <a:pt x="1825" y="421"/>
                    </a:lnTo>
                    <a:lnTo>
                      <a:pt x="1832" y="421"/>
                    </a:lnTo>
                    <a:lnTo>
                      <a:pt x="1845" y="422"/>
                    </a:lnTo>
                    <a:lnTo>
                      <a:pt x="1857" y="424"/>
                    </a:lnTo>
                    <a:lnTo>
                      <a:pt x="1865" y="426"/>
                    </a:lnTo>
                    <a:lnTo>
                      <a:pt x="1871" y="429"/>
                    </a:lnTo>
                    <a:lnTo>
                      <a:pt x="1876" y="433"/>
                    </a:lnTo>
                    <a:lnTo>
                      <a:pt x="1878" y="434"/>
                    </a:lnTo>
                    <a:lnTo>
                      <a:pt x="1879" y="434"/>
                    </a:lnTo>
                    <a:lnTo>
                      <a:pt x="1892" y="443"/>
                    </a:lnTo>
                    <a:lnTo>
                      <a:pt x="1901" y="457"/>
                    </a:lnTo>
                    <a:lnTo>
                      <a:pt x="1909" y="470"/>
                    </a:lnTo>
                    <a:lnTo>
                      <a:pt x="1914" y="487"/>
                    </a:lnTo>
                    <a:lnTo>
                      <a:pt x="1916" y="502"/>
                    </a:lnTo>
                    <a:lnTo>
                      <a:pt x="1914" y="518"/>
                    </a:lnTo>
                    <a:lnTo>
                      <a:pt x="1914" y="521"/>
                    </a:lnTo>
                    <a:lnTo>
                      <a:pt x="1913" y="522"/>
                    </a:lnTo>
                    <a:lnTo>
                      <a:pt x="1912" y="525"/>
                    </a:lnTo>
                    <a:lnTo>
                      <a:pt x="1909" y="538"/>
                    </a:lnTo>
                    <a:lnTo>
                      <a:pt x="1901" y="551"/>
                    </a:lnTo>
                    <a:lnTo>
                      <a:pt x="1891" y="561"/>
                    </a:lnTo>
                    <a:lnTo>
                      <a:pt x="1889" y="564"/>
                    </a:lnTo>
                    <a:lnTo>
                      <a:pt x="1887" y="567"/>
                    </a:lnTo>
                    <a:lnTo>
                      <a:pt x="1879" y="572"/>
                    </a:lnTo>
                    <a:lnTo>
                      <a:pt x="1867" y="578"/>
                    </a:lnTo>
                    <a:lnTo>
                      <a:pt x="1855" y="584"/>
                    </a:lnTo>
                    <a:lnTo>
                      <a:pt x="1846" y="585"/>
                    </a:lnTo>
                    <a:lnTo>
                      <a:pt x="1845" y="585"/>
                    </a:lnTo>
                    <a:lnTo>
                      <a:pt x="1841" y="586"/>
                    </a:lnTo>
                    <a:lnTo>
                      <a:pt x="1834" y="586"/>
                    </a:lnTo>
                    <a:lnTo>
                      <a:pt x="1827" y="585"/>
                    </a:lnTo>
                    <a:lnTo>
                      <a:pt x="1820" y="584"/>
                    </a:lnTo>
                    <a:lnTo>
                      <a:pt x="1814" y="584"/>
                    </a:lnTo>
                    <a:lnTo>
                      <a:pt x="1810" y="582"/>
                    </a:lnTo>
                    <a:lnTo>
                      <a:pt x="1789" y="572"/>
                    </a:lnTo>
                    <a:lnTo>
                      <a:pt x="1772" y="557"/>
                    </a:lnTo>
                    <a:lnTo>
                      <a:pt x="1759" y="538"/>
                    </a:lnTo>
                    <a:lnTo>
                      <a:pt x="1759" y="535"/>
                    </a:lnTo>
                    <a:lnTo>
                      <a:pt x="1753" y="521"/>
                    </a:lnTo>
                    <a:lnTo>
                      <a:pt x="1752" y="506"/>
                    </a:lnTo>
                    <a:lnTo>
                      <a:pt x="1634" y="491"/>
                    </a:lnTo>
                    <a:lnTo>
                      <a:pt x="1626" y="505"/>
                    </a:lnTo>
                    <a:lnTo>
                      <a:pt x="1617" y="517"/>
                    </a:lnTo>
                    <a:lnTo>
                      <a:pt x="1604" y="527"/>
                    </a:lnTo>
                    <a:lnTo>
                      <a:pt x="1591" y="535"/>
                    </a:lnTo>
                    <a:lnTo>
                      <a:pt x="1574" y="540"/>
                    </a:lnTo>
                    <a:lnTo>
                      <a:pt x="1567" y="540"/>
                    </a:lnTo>
                    <a:lnTo>
                      <a:pt x="1560" y="543"/>
                    </a:lnTo>
                    <a:lnTo>
                      <a:pt x="1554" y="543"/>
                    </a:lnTo>
                    <a:lnTo>
                      <a:pt x="1540" y="542"/>
                    </a:lnTo>
                    <a:lnTo>
                      <a:pt x="1526" y="536"/>
                    </a:lnTo>
                    <a:lnTo>
                      <a:pt x="1524" y="535"/>
                    </a:lnTo>
                    <a:lnTo>
                      <a:pt x="1522" y="535"/>
                    </a:lnTo>
                    <a:lnTo>
                      <a:pt x="1520" y="534"/>
                    </a:lnTo>
                    <a:lnTo>
                      <a:pt x="1511" y="529"/>
                    </a:lnTo>
                    <a:lnTo>
                      <a:pt x="1501" y="521"/>
                    </a:lnTo>
                    <a:lnTo>
                      <a:pt x="1491" y="512"/>
                    </a:lnTo>
                    <a:lnTo>
                      <a:pt x="1486" y="504"/>
                    </a:lnTo>
                    <a:lnTo>
                      <a:pt x="1486" y="502"/>
                    </a:lnTo>
                    <a:lnTo>
                      <a:pt x="1480" y="491"/>
                    </a:lnTo>
                    <a:lnTo>
                      <a:pt x="1477" y="480"/>
                    </a:lnTo>
                    <a:lnTo>
                      <a:pt x="1476" y="477"/>
                    </a:lnTo>
                    <a:lnTo>
                      <a:pt x="1476" y="476"/>
                    </a:lnTo>
                    <a:lnTo>
                      <a:pt x="1474" y="474"/>
                    </a:lnTo>
                    <a:lnTo>
                      <a:pt x="1474" y="447"/>
                    </a:lnTo>
                    <a:lnTo>
                      <a:pt x="1481" y="426"/>
                    </a:lnTo>
                    <a:lnTo>
                      <a:pt x="1494" y="408"/>
                    </a:lnTo>
                    <a:lnTo>
                      <a:pt x="1503" y="399"/>
                    </a:lnTo>
                    <a:lnTo>
                      <a:pt x="1514" y="391"/>
                    </a:lnTo>
                    <a:lnTo>
                      <a:pt x="1524" y="386"/>
                    </a:lnTo>
                    <a:lnTo>
                      <a:pt x="1528" y="383"/>
                    </a:lnTo>
                    <a:lnTo>
                      <a:pt x="1533" y="382"/>
                    </a:lnTo>
                    <a:lnTo>
                      <a:pt x="1537" y="381"/>
                    </a:lnTo>
                    <a:lnTo>
                      <a:pt x="1560" y="196"/>
                    </a:lnTo>
                    <a:lnTo>
                      <a:pt x="1554" y="193"/>
                    </a:lnTo>
                    <a:lnTo>
                      <a:pt x="1549" y="189"/>
                    </a:lnTo>
                    <a:lnTo>
                      <a:pt x="1544" y="184"/>
                    </a:lnTo>
                    <a:lnTo>
                      <a:pt x="1540" y="179"/>
                    </a:lnTo>
                    <a:lnTo>
                      <a:pt x="1537" y="178"/>
                    </a:lnTo>
                    <a:lnTo>
                      <a:pt x="1536" y="176"/>
                    </a:lnTo>
                    <a:lnTo>
                      <a:pt x="1532" y="167"/>
                    </a:lnTo>
                    <a:lnTo>
                      <a:pt x="1528" y="155"/>
                    </a:lnTo>
                    <a:lnTo>
                      <a:pt x="1527" y="145"/>
                    </a:lnTo>
                    <a:lnTo>
                      <a:pt x="1527" y="136"/>
                    </a:lnTo>
                    <a:lnTo>
                      <a:pt x="1529" y="128"/>
                    </a:lnTo>
                    <a:lnTo>
                      <a:pt x="1529" y="123"/>
                    </a:lnTo>
                    <a:lnTo>
                      <a:pt x="1531" y="120"/>
                    </a:lnTo>
                    <a:lnTo>
                      <a:pt x="1540" y="106"/>
                    </a:lnTo>
                    <a:lnTo>
                      <a:pt x="1552" y="95"/>
                    </a:lnTo>
                    <a:lnTo>
                      <a:pt x="1566" y="89"/>
                    </a:lnTo>
                    <a:lnTo>
                      <a:pt x="1567" y="87"/>
                    </a:lnTo>
                    <a:lnTo>
                      <a:pt x="1573" y="86"/>
                    </a:lnTo>
                    <a:lnTo>
                      <a:pt x="1592" y="86"/>
                    </a:lnTo>
                    <a:lnTo>
                      <a:pt x="1604" y="89"/>
                    </a:lnTo>
                    <a:lnTo>
                      <a:pt x="1616" y="94"/>
                    </a:lnTo>
                    <a:lnTo>
                      <a:pt x="1621" y="98"/>
                    </a:lnTo>
                    <a:lnTo>
                      <a:pt x="1625" y="100"/>
                    </a:lnTo>
                    <a:lnTo>
                      <a:pt x="1628" y="104"/>
                    </a:lnTo>
                    <a:lnTo>
                      <a:pt x="1637" y="117"/>
                    </a:lnTo>
                    <a:lnTo>
                      <a:pt x="1643" y="133"/>
                    </a:lnTo>
                    <a:lnTo>
                      <a:pt x="1643" y="136"/>
                    </a:lnTo>
                    <a:lnTo>
                      <a:pt x="1645" y="140"/>
                    </a:lnTo>
                    <a:lnTo>
                      <a:pt x="1645" y="147"/>
                    </a:lnTo>
                    <a:lnTo>
                      <a:pt x="1643" y="151"/>
                    </a:lnTo>
                    <a:lnTo>
                      <a:pt x="1697" y="171"/>
                    </a:lnTo>
                    <a:lnTo>
                      <a:pt x="1704" y="159"/>
                    </a:lnTo>
                    <a:lnTo>
                      <a:pt x="1713" y="150"/>
                    </a:lnTo>
                    <a:lnTo>
                      <a:pt x="1718" y="142"/>
                    </a:lnTo>
                    <a:lnTo>
                      <a:pt x="1725" y="136"/>
                    </a:lnTo>
                    <a:lnTo>
                      <a:pt x="1745" y="123"/>
                    </a:lnTo>
                    <a:lnTo>
                      <a:pt x="171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7"/>
              <p:cNvSpPr>
                <a:spLocks noEditPoints="1"/>
              </p:cNvSpPr>
              <p:nvPr/>
            </p:nvSpPr>
            <p:spPr bwMode="auto">
              <a:xfrm>
                <a:off x="3263901" y="1588"/>
                <a:ext cx="5267325" cy="2465388"/>
              </a:xfrm>
              <a:custGeom>
                <a:avLst/>
                <a:gdLst/>
                <a:ahLst/>
                <a:cxnLst>
                  <a:cxn ang="0">
                    <a:pos x="1299" y="1471"/>
                  </a:cxn>
                  <a:cxn ang="0">
                    <a:pos x="1224" y="1551"/>
                  </a:cxn>
                  <a:cxn ang="0">
                    <a:pos x="2710" y="1133"/>
                  </a:cxn>
                  <a:cxn ang="0">
                    <a:pos x="2711" y="1256"/>
                  </a:cxn>
                  <a:cxn ang="0">
                    <a:pos x="2647" y="1364"/>
                  </a:cxn>
                  <a:cxn ang="0">
                    <a:pos x="2613" y="1405"/>
                  </a:cxn>
                  <a:cxn ang="0">
                    <a:pos x="2525" y="1255"/>
                  </a:cxn>
                  <a:cxn ang="0">
                    <a:pos x="2696" y="1134"/>
                  </a:cxn>
                  <a:cxn ang="0">
                    <a:pos x="967" y="1204"/>
                  </a:cxn>
                  <a:cxn ang="0">
                    <a:pos x="988" y="1409"/>
                  </a:cxn>
                  <a:cxn ang="0">
                    <a:pos x="852" y="1358"/>
                  </a:cxn>
                  <a:cxn ang="0">
                    <a:pos x="819" y="1251"/>
                  </a:cxn>
                  <a:cxn ang="0">
                    <a:pos x="908" y="1129"/>
                  </a:cxn>
                  <a:cxn ang="0">
                    <a:pos x="1060" y="904"/>
                  </a:cxn>
                  <a:cxn ang="0">
                    <a:pos x="1001" y="684"/>
                  </a:cxn>
                  <a:cxn ang="0">
                    <a:pos x="508" y="49"/>
                  </a:cxn>
                  <a:cxn ang="0">
                    <a:pos x="761" y="313"/>
                  </a:cxn>
                  <a:cxn ang="0">
                    <a:pos x="992" y="97"/>
                  </a:cxn>
                  <a:cxn ang="0">
                    <a:pos x="962" y="271"/>
                  </a:cxn>
                  <a:cxn ang="0">
                    <a:pos x="745" y="554"/>
                  </a:cxn>
                  <a:cxn ang="0">
                    <a:pos x="821" y="736"/>
                  </a:cxn>
                  <a:cxn ang="0">
                    <a:pos x="628" y="736"/>
                  </a:cxn>
                  <a:cxn ang="0">
                    <a:pos x="476" y="1065"/>
                  </a:cxn>
                  <a:cxn ang="0">
                    <a:pos x="493" y="1182"/>
                  </a:cxn>
                  <a:cxn ang="0">
                    <a:pos x="332" y="1437"/>
                  </a:cxn>
                  <a:cxn ang="0">
                    <a:pos x="21" y="1416"/>
                  </a:cxn>
                  <a:cxn ang="0">
                    <a:pos x="97" y="1275"/>
                  </a:cxn>
                  <a:cxn ang="0">
                    <a:pos x="336" y="1362"/>
                  </a:cxn>
                  <a:cxn ang="0">
                    <a:pos x="394" y="1120"/>
                  </a:cxn>
                  <a:cxn ang="0">
                    <a:pos x="366" y="880"/>
                  </a:cxn>
                  <a:cxn ang="0">
                    <a:pos x="165" y="825"/>
                  </a:cxn>
                  <a:cxn ang="0">
                    <a:pos x="173" y="668"/>
                  </a:cxn>
                  <a:cxn ang="0">
                    <a:pos x="378" y="820"/>
                  </a:cxn>
                  <a:cxn ang="0">
                    <a:pos x="616" y="624"/>
                  </a:cxn>
                  <a:cxn ang="0">
                    <a:pos x="711" y="468"/>
                  </a:cxn>
                  <a:cxn ang="0">
                    <a:pos x="685" y="339"/>
                  </a:cxn>
                  <a:cxn ang="0">
                    <a:pos x="362" y="296"/>
                  </a:cxn>
                  <a:cxn ang="0">
                    <a:pos x="263" y="510"/>
                  </a:cxn>
                  <a:cxn ang="0">
                    <a:pos x="162" y="332"/>
                  </a:cxn>
                  <a:cxn ang="0">
                    <a:pos x="391" y="163"/>
                  </a:cxn>
                  <a:cxn ang="0">
                    <a:pos x="2698" y="2"/>
                  </a:cxn>
                  <a:cxn ang="0">
                    <a:pos x="2829" y="102"/>
                  </a:cxn>
                  <a:cxn ang="0">
                    <a:pos x="2975" y="177"/>
                  </a:cxn>
                  <a:cxn ang="0">
                    <a:pos x="2878" y="423"/>
                  </a:cxn>
                  <a:cxn ang="0">
                    <a:pos x="3047" y="587"/>
                  </a:cxn>
                  <a:cxn ang="0">
                    <a:pos x="3222" y="656"/>
                  </a:cxn>
                  <a:cxn ang="0">
                    <a:pos x="3295" y="791"/>
                  </a:cxn>
                  <a:cxn ang="0">
                    <a:pos x="3162" y="774"/>
                  </a:cxn>
                  <a:cxn ang="0">
                    <a:pos x="3007" y="717"/>
                  </a:cxn>
                  <a:cxn ang="0">
                    <a:pos x="2884" y="1055"/>
                  </a:cxn>
                  <a:cxn ang="0">
                    <a:pos x="2793" y="958"/>
                  </a:cxn>
                  <a:cxn ang="0">
                    <a:pos x="2951" y="663"/>
                  </a:cxn>
                  <a:cxn ang="0">
                    <a:pos x="2777" y="679"/>
                  </a:cxn>
                  <a:cxn ang="0">
                    <a:pos x="2734" y="793"/>
                  </a:cxn>
                  <a:cxn ang="0">
                    <a:pos x="2757" y="601"/>
                  </a:cxn>
                  <a:cxn ang="0">
                    <a:pos x="2616" y="413"/>
                  </a:cxn>
                  <a:cxn ang="0">
                    <a:pos x="2508" y="349"/>
                  </a:cxn>
                  <a:cxn ang="0">
                    <a:pos x="2609" y="320"/>
                  </a:cxn>
                  <a:cxn ang="0">
                    <a:pos x="2778" y="393"/>
                  </a:cxn>
                  <a:cxn ang="0">
                    <a:pos x="2727" y="110"/>
                  </a:cxn>
                  <a:cxn ang="0">
                    <a:pos x="2628" y="44"/>
                  </a:cxn>
                </a:cxnLst>
                <a:rect l="0" t="0" r="r" b="b"/>
                <a:pathLst>
                  <a:path w="3318" h="1553">
                    <a:moveTo>
                      <a:pt x="1068" y="1440"/>
                    </a:moveTo>
                    <a:lnTo>
                      <a:pt x="1094" y="1440"/>
                    </a:lnTo>
                    <a:lnTo>
                      <a:pt x="1100" y="1450"/>
                    </a:lnTo>
                    <a:lnTo>
                      <a:pt x="1104" y="1460"/>
                    </a:lnTo>
                    <a:lnTo>
                      <a:pt x="1186" y="1470"/>
                    </a:lnTo>
                    <a:lnTo>
                      <a:pt x="1189" y="1464"/>
                    </a:lnTo>
                    <a:lnTo>
                      <a:pt x="1190" y="1460"/>
                    </a:lnTo>
                    <a:lnTo>
                      <a:pt x="1193" y="1455"/>
                    </a:lnTo>
                    <a:lnTo>
                      <a:pt x="1204" y="1443"/>
                    </a:lnTo>
                    <a:lnTo>
                      <a:pt x="1208" y="1442"/>
                    </a:lnTo>
                    <a:lnTo>
                      <a:pt x="1211" y="1440"/>
                    </a:lnTo>
                    <a:lnTo>
                      <a:pt x="1272" y="1440"/>
                    </a:lnTo>
                    <a:lnTo>
                      <a:pt x="1274" y="1441"/>
                    </a:lnTo>
                    <a:lnTo>
                      <a:pt x="1276" y="1442"/>
                    </a:lnTo>
                    <a:lnTo>
                      <a:pt x="1287" y="1451"/>
                    </a:lnTo>
                    <a:lnTo>
                      <a:pt x="1293" y="1460"/>
                    </a:lnTo>
                    <a:lnTo>
                      <a:pt x="1299" y="1471"/>
                    </a:lnTo>
                    <a:lnTo>
                      <a:pt x="1299" y="1476"/>
                    </a:lnTo>
                    <a:lnTo>
                      <a:pt x="1301" y="1485"/>
                    </a:lnTo>
                    <a:lnTo>
                      <a:pt x="1303" y="1496"/>
                    </a:lnTo>
                    <a:lnTo>
                      <a:pt x="1300" y="1508"/>
                    </a:lnTo>
                    <a:lnTo>
                      <a:pt x="1299" y="1509"/>
                    </a:lnTo>
                    <a:lnTo>
                      <a:pt x="1299" y="1512"/>
                    </a:lnTo>
                    <a:lnTo>
                      <a:pt x="1295" y="1521"/>
                    </a:lnTo>
                    <a:lnTo>
                      <a:pt x="1287" y="1532"/>
                    </a:lnTo>
                    <a:lnTo>
                      <a:pt x="1280" y="1539"/>
                    </a:lnTo>
                    <a:lnTo>
                      <a:pt x="1279" y="1539"/>
                    </a:lnTo>
                    <a:lnTo>
                      <a:pt x="1275" y="1543"/>
                    </a:lnTo>
                    <a:lnTo>
                      <a:pt x="1271" y="1546"/>
                    </a:lnTo>
                    <a:lnTo>
                      <a:pt x="1263" y="1548"/>
                    </a:lnTo>
                    <a:lnTo>
                      <a:pt x="1261" y="1550"/>
                    </a:lnTo>
                    <a:lnTo>
                      <a:pt x="1257" y="1551"/>
                    </a:lnTo>
                    <a:lnTo>
                      <a:pt x="1241" y="1553"/>
                    </a:lnTo>
                    <a:lnTo>
                      <a:pt x="1224" y="1551"/>
                    </a:lnTo>
                    <a:lnTo>
                      <a:pt x="1208" y="1543"/>
                    </a:lnTo>
                    <a:lnTo>
                      <a:pt x="1207" y="1542"/>
                    </a:lnTo>
                    <a:lnTo>
                      <a:pt x="1202" y="1538"/>
                    </a:lnTo>
                    <a:lnTo>
                      <a:pt x="1197" y="1532"/>
                    </a:lnTo>
                    <a:lnTo>
                      <a:pt x="1193" y="1527"/>
                    </a:lnTo>
                    <a:lnTo>
                      <a:pt x="1190" y="1523"/>
                    </a:lnTo>
                    <a:lnTo>
                      <a:pt x="1185" y="1512"/>
                    </a:lnTo>
                    <a:lnTo>
                      <a:pt x="1182" y="1500"/>
                    </a:lnTo>
                    <a:lnTo>
                      <a:pt x="1105" y="1491"/>
                    </a:lnTo>
                    <a:lnTo>
                      <a:pt x="1102" y="1505"/>
                    </a:lnTo>
                    <a:lnTo>
                      <a:pt x="1096" y="1521"/>
                    </a:lnTo>
                    <a:lnTo>
                      <a:pt x="1087" y="1532"/>
                    </a:lnTo>
                    <a:lnTo>
                      <a:pt x="1075" y="1544"/>
                    </a:lnTo>
                    <a:lnTo>
                      <a:pt x="1068" y="1550"/>
                    </a:lnTo>
                    <a:lnTo>
                      <a:pt x="1068" y="1440"/>
                    </a:lnTo>
                    <a:close/>
                    <a:moveTo>
                      <a:pt x="2701" y="1133"/>
                    </a:moveTo>
                    <a:lnTo>
                      <a:pt x="2710" y="1133"/>
                    </a:lnTo>
                    <a:lnTo>
                      <a:pt x="2727" y="1136"/>
                    </a:lnTo>
                    <a:lnTo>
                      <a:pt x="2743" y="1144"/>
                    </a:lnTo>
                    <a:lnTo>
                      <a:pt x="2748" y="1147"/>
                    </a:lnTo>
                    <a:lnTo>
                      <a:pt x="2755" y="1153"/>
                    </a:lnTo>
                    <a:lnTo>
                      <a:pt x="2762" y="1163"/>
                    </a:lnTo>
                    <a:lnTo>
                      <a:pt x="2768" y="1175"/>
                    </a:lnTo>
                    <a:lnTo>
                      <a:pt x="2770" y="1188"/>
                    </a:lnTo>
                    <a:lnTo>
                      <a:pt x="2770" y="1205"/>
                    </a:lnTo>
                    <a:lnTo>
                      <a:pt x="2765" y="1222"/>
                    </a:lnTo>
                    <a:lnTo>
                      <a:pt x="2756" y="1237"/>
                    </a:lnTo>
                    <a:lnTo>
                      <a:pt x="2755" y="1237"/>
                    </a:lnTo>
                    <a:lnTo>
                      <a:pt x="2755" y="1238"/>
                    </a:lnTo>
                    <a:lnTo>
                      <a:pt x="2741" y="1247"/>
                    </a:lnTo>
                    <a:lnTo>
                      <a:pt x="2726" y="1254"/>
                    </a:lnTo>
                    <a:lnTo>
                      <a:pt x="2721" y="1255"/>
                    </a:lnTo>
                    <a:lnTo>
                      <a:pt x="2714" y="1256"/>
                    </a:lnTo>
                    <a:lnTo>
                      <a:pt x="2711" y="1256"/>
                    </a:lnTo>
                    <a:lnTo>
                      <a:pt x="2709" y="1255"/>
                    </a:lnTo>
                    <a:lnTo>
                      <a:pt x="2707" y="1255"/>
                    </a:lnTo>
                    <a:lnTo>
                      <a:pt x="2690" y="1252"/>
                    </a:lnTo>
                    <a:lnTo>
                      <a:pt x="2672" y="1243"/>
                    </a:lnTo>
                    <a:lnTo>
                      <a:pt x="2668" y="1239"/>
                    </a:lnTo>
                    <a:lnTo>
                      <a:pt x="2591" y="1295"/>
                    </a:lnTo>
                    <a:lnTo>
                      <a:pt x="2594" y="1301"/>
                    </a:lnTo>
                    <a:lnTo>
                      <a:pt x="2596" y="1307"/>
                    </a:lnTo>
                    <a:lnTo>
                      <a:pt x="2597" y="1312"/>
                    </a:lnTo>
                    <a:lnTo>
                      <a:pt x="2600" y="1320"/>
                    </a:lnTo>
                    <a:lnTo>
                      <a:pt x="2601" y="1332"/>
                    </a:lnTo>
                    <a:lnTo>
                      <a:pt x="2601" y="1347"/>
                    </a:lnTo>
                    <a:lnTo>
                      <a:pt x="2599" y="1360"/>
                    </a:lnTo>
                    <a:lnTo>
                      <a:pt x="2630" y="1375"/>
                    </a:lnTo>
                    <a:lnTo>
                      <a:pt x="2634" y="1371"/>
                    </a:lnTo>
                    <a:lnTo>
                      <a:pt x="2645" y="1366"/>
                    </a:lnTo>
                    <a:lnTo>
                      <a:pt x="2647" y="1364"/>
                    </a:lnTo>
                    <a:lnTo>
                      <a:pt x="2648" y="1364"/>
                    </a:lnTo>
                    <a:lnTo>
                      <a:pt x="2651" y="1362"/>
                    </a:lnTo>
                    <a:lnTo>
                      <a:pt x="2663" y="1358"/>
                    </a:lnTo>
                    <a:lnTo>
                      <a:pt x="2673" y="1357"/>
                    </a:lnTo>
                    <a:lnTo>
                      <a:pt x="2688" y="1358"/>
                    </a:lnTo>
                    <a:lnTo>
                      <a:pt x="2702" y="1365"/>
                    </a:lnTo>
                    <a:lnTo>
                      <a:pt x="2713" y="1373"/>
                    </a:lnTo>
                    <a:lnTo>
                      <a:pt x="2722" y="1382"/>
                    </a:lnTo>
                    <a:lnTo>
                      <a:pt x="2728" y="1392"/>
                    </a:lnTo>
                    <a:lnTo>
                      <a:pt x="2732" y="1405"/>
                    </a:lnTo>
                    <a:lnTo>
                      <a:pt x="2734" y="1411"/>
                    </a:lnTo>
                    <a:lnTo>
                      <a:pt x="2734" y="1421"/>
                    </a:lnTo>
                    <a:lnTo>
                      <a:pt x="2731" y="1440"/>
                    </a:lnTo>
                    <a:lnTo>
                      <a:pt x="2616" y="1440"/>
                    </a:lnTo>
                    <a:lnTo>
                      <a:pt x="2612" y="1425"/>
                    </a:lnTo>
                    <a:lnTo>
                      <a:pt x="2613" y="1411"/>
                    </a:lnTo>
                    <a:lnTo>
                      <a:pt x="2613" y="1405"/>
                    </a:lnTo>
                    <a:lnTo>
                      <a:pt x="2614" y="1404"/>
                    </a:lnTo>
                    <a:lnTo>
                      <a:pt x="2614" y="1402"/>
                    </a:lnTo>
                    <a:lnTo>
                      <a:pt x="2586" y="1386"/>
                    </a:lnTo>
                    <a:lnTo>
                      <a:pt x="2584" y="1387"/>
                    </a:lnTo>
                    <a:lnTo>
                      <a:pt x="2583" y="1390"/>
                    </a:lnTo>
                    <a:lnTo>
                      <a:pt x="2578" y="1395"/>
                    </a:lnTo>
                    <a:lnTo>
                      <a:pt x="2561" y="1409"/>
                    </a:lnTo>
                    <a:lnTo>
                      <a:pt x="2541" y="1417"/>
                    </a:lnTo>
                    <a:lnTo>
                      <a:pt x="2519" y="1420"/>
                    </a:lnTo>
                    <a:lnTo>
                      <a:pt x="2516" y="1420"/>
                    </a:lnTo>
                    <a:lnTo>
                      <a:pt x="2506" y="1419"/>
                    </a:lnTo>
                    <a:lnTo>
                      <a:pt x="2495" y="1416"/>
                    </a:lnTo>
                    <a:lnTo>
                      <a:pt x="2495" y="1257"/>
                    </a:lnTo>
                    <a:lnTo>
                      <a:pt x="2507" y="1255"/>
                    </a:lnTo>
                    <a:lnTo>
                      <a:pt x="2518" y="1254"/>
                    </a:lnTo>
                    <a:lnTo>
                      <a:pt x="2521" y="1254"/>
                    </a:lnTo>
                    <a:lnTo>
                      <a:pt x="2525" y="1255"/>
                    </a:lnTo>
                    <a:lnTo>
                      <a:pt x="2542" y="1257"/>
                    </a:lnTo>
                    <a:lnTo>
                      <a:pt x="2557" y="1263"/>
                    </a:lnTo>
                    <a:lnTo>
                      <a:pt x="2570" y="1272"/>
                    </a:lnTo>
                    <a:lnTo>
                      <a:pt x="2571" y="1273"/>
                    </a:lnTo>
                    <a:lnTo>
                      <a:pt x="2652" y="1213"/>
                    </a:lnTo>
                    <a:lnTo>
                      <a:pt x="2652" y="1210"/>
                    </a:lnTo>
                    <a:lnTo>
                      <a:pt x="2650" y="1201"/>
                    </a:lnTo>
                    <a:lnTo>
                      <a:pt x="2650" y="1189"/>
                    </a:lnTo>
                    <a:lnTo>
                      <a:pt x="2651" y="1179"/>
                    </a:lnTo>
                    <a:lnTo>
                      <a:pt x="2652" y="1176"/>
                    </a:lnTo>
                    <a:lnTo>
                      <a:pt x="2652" y="1174"/>
                    </a:lnTo>
                    <a:lnTo>
                      <a:pt x="2655" y="1167"/>
                    </a:lnTo>
                    <a:lnTo>
                      <a:pt x="2666" y="1151"/>
                    </a:lnTo>
                    <a:lnTo>
                      <a:pt x="2672" y="1146"/>
                    </a:lnTo>
                    <a:lnTo>
                      <a:pt x="2680" y="1141"/>
                    </a:lnTo>
                    <a:lnTo>
                      <a:pt x="2688" y="1138"/>
                    </a:lnTo>
                    <a:lnTo>
                      <a:pt x="2696" y="1134"/>
                    </a:lnTo>
                    <a:lnTo>
                      <a:pt x="2701" y="1133"/>
                    </a:lnTo>
                    <a:close/>
                    <a:moveTo>
                      <a:pt x="960" y="1086"/>
                    </a:moveTo>
                    <a:lnTo>
                      <a:pt x="963" y="1086"/>
                    </a:lnTo>
                    <a:lnTo>
                      <a:pt x="979" y="1089"/>
                    </a:lnTo>
                    <a:lnTo>
                      <a:pt x="994" y="1094"/>
                    </a:lnTo>
                    <a:lnTo>
                      <a:pt x="1005" y="1104"/>
                    </a:lnTo>
                    <a:lnTo>
                      <a:pt x="1015" y="1115"/>
                    </a:lnTo>
                    <a:lnTo>
                      <a:pt x="1020" y="1127"/>
                    </a:lnTo>
                    <a:lnTo>
                      <a:pt x="1022" y="1138"/>
                    </a:lnTo>
                    <a:lnTo>
                      <a:pt x="1022" y="1151"/>
                    </a:lnTo>
                    <a:lnTo>
                      <a:pt x="1018" y="1167"/>
                    </a:lnTo>
                    <a:lnTo>
                      <a:pt x="1011" y="1182"/>
                    </a:lnTo>
                    <a:lnTo>
                      <a:pt x="999" y="1193"/>
                    </a:lnTo>
                    <a:lnTo>
                      <a:pt x="997" y="1193"/>
                    </a:lnTo>
                    <a:lnTo>
                      <a:pt x="996" y="1195"/>
                    </a:lnTo>
                    <a:lnTo>
                      <a:pt x="982" y="1201"/>
                    </a:lnTo>
                    <a:lnTo>
                      <a:pt x="967" y="1204"/>
                    </a:lnTo>
                    <a:lnTo>
                      <a:pt x="957" y="1204"/>
                    </a:lnTo>
                    <a:lnTo>
                      <a:pt x="952" y="1202"/>
                    </a:lnTo>
                    <a:lnTo>
                      <a:pt x="950" y="1202"/>
                    </a:lnTo>
                    <a:lnTo>
                      <a:pt x="945" y="1200"/>
                    </a:lnTo>
                    <a:lnTo>
                      <a:pt x="940" y="1199"/>
                    </a:lnTo>
                    <a:lnTo>
                      <a:pt x="894" y="1260"/>
                    </a:lnTo>
                    <a:lnTo>
                      <a:pt x="903" y="1271"/>
                    </a:lnTo>
                    <a:lnTo>
                      <a:pt x="908" y="1285"/>
                    </a:lnTo>
                    <a:lnTo>
                      <a:pt x="908" y="1286"/>
                    </a:lnTo>
                    <a:lnTo>
                      <a:pt x="910" y="1289"/>
                    </a:lnTo>
                    <a:lnTo>
                      <a:pt x="911" y="1299"/>
                    </a:lnTo>
                    <a:lnTo>
                      <a:pt x="910" y="1311"/>
                    </a:lnTo>
                    <a:lnTo>
                      <a:pt x="907" y="1322"/>
                    </a:lnTo>
                    <a:lnTo>
                      <a:pt x="906" y="1322"/>
                    </a:lnTo>
                    <a:lnTo>
                      <a:pt x="906" y="1324"/>
                    </a:lnTo>
                    <a:lnTo>
                      <a:pt x="987" y="1411"/>
                    </a:lnTo>
                    <a:lnTo>
                      <a:pt x="988" y="1409"/>
                    </a:lnTo>
                    <a:lnTo>
                      <a:pt x="991" y="1409"/>
                    </a:lnTo>
                    <a:lnTo>
                      <a:pt x="1005" y="1403"/>
                    </a:lnTo>
                    <a:lnTo>
                      <a:pt x="1021" y="1400"/>
                    </a:lnTo>
                    <a:lnTo>
                      <a:pt x="1022" y="1402"/>
                    </a:lnTo>
                    <a:lnTo>
                      <a:pt x="1039" y="1402"/>
                    </a:lnTo>
                    <a:lnTo>
                      <a:pt x="1045" y="1403"/>
                    </a:lnTo>
                    <a:lnTo>
                      <a:pt x="1056" y="1407"/>
                    </a:lnTo>
                    <a:lnTo>
                      <a:pt x="1068" y="1412"/>
                    </a:lnTo>
                    <a:lnTo>
                      <a:pt x="1068" y="1440"/>
                    </a:lnTo>
                    <a:lnTo>
                      <a:pt x="957" y="1440"/>
                    </a:lnTo>
                    <a:lnTo>
                      <a:pt x="958" y="1437"/>
                    </a:lnTo>
                    <a:lnTo>
                      <a:pt x="962" y="1433"/>
                    </a:lnTo>
                    <a:lnTo>
                      <a:pt x="963" y="1430"/>
                    </a:lnTo>
                    <a:lnTo>
                      <a:pt x="965" y="1429"/>
                    </a:lnTo>
                    <a:lnTo>
                      <a:pt x="886" y="1347"/>
                    </a:lnTo>
                    <a:lnTo>
                      <a:pt x="870" y="1356"/>
                    </a:lnTo>
                    <a:lnTo>
                      <a:pt x="852" y="1358"/>
                    </a:lnTo>
                    <a:lnTo>
                      <a:pt x="848" y="1358"/>
                    </a:lnTo>
                    <a:lnTo>
                      <a:pt x="839" y="1357"/>
                    </a:lnTo>
                    <a:lnTo>
                      <a:pt x="830" y="1354"/>
                    </a:lnTo>
                    <a:lnTo>
                      <a:pt x="823" y="1350"/>
                    </a:lnTo>
                    <a:lnTo>
                      <a:pt x="818" y="1348"/>
                    </a:lnTo>
                    <a:lnTo>
                      <a:pt x="813" y="1344"/>
                    </a:lnTo>
                    <a:lnTo>
                      <a:pt x="805" y="1333"/>
                    </a:lnTo>
                    <a:lnTo>
                      <a:pt x="801" y="1330"/>
                    </a:lnTo>
                    <a:lnTo>
                      <a:pt x="798" y="1324"/>
                    </a:lnTo>
                    <a:lnTo>
                      <a:pt x="797" y="1320"/>
                    </a:lnTo>
                    <a:lnTo>
                      <a:pt x="793" y="1303"/>
                    </a:lnTo>
                    <a:lnTo>
                      <a:pt x="795" y="1286"/>
                    </a:lnTo>
                    <a:lnTo>
                      <a:pt x="795" y="1285"/>
                    </a:lnTo>
                    <a:lnTo>
                      <a:pt x="801" y="1271"/>
                    </a:lnTo>
                    <a:lnTo>
                      <a:pt x="810" y="1257"/>
                    </a:lnTo>
                    <a:lnTo>
                      <a:pt x="814" y="1254"/>
                    </a:lnTo>
                    <a:lnTo>
                      <a:pt x="819" y="1251"/>
                    </a:lnTo>
                    <a:lnTo>
                      <a:pt x="823" y="1248"/>
                    </a:lnTo>
                    <a:lnTo>
                      <a:pt x="826" y="1248"/>
                    </a:lnTo>
                    <a:lnTo>
                      <a:pt x="838" y="1242"/>
                    </a:lnTo>
                    <a:lnTo>
                      <a:pt x="852" y="1240"/>
                    </a:lnTo>
                    <a:lnTo>
                      <a:pt x="855" y="1240"/>
                    </a:lnTo>
                    <a:lnTo>
                      <a:pt x="859" y="1242"/>
                    </a:lnTo>
                    <a:lnTo>
                      <a:pt x="863" y="1242"/>
                    </a:lnTo>
                    <a:lnTo>
                      <a:pt x="865" y="1243"/>
                    </a:lnTo>
                    <a:lnTo>
                      <a:pt x="869" y="1244"/>
                    </a:lnTo>
                    <a:lnTo>
                      <a:pt x="916" y="1180"/>
                    </a:lnTo>
                    <a:lnTo>
                      <a:pt x="910" y="1167"/>
                    </a:lnTo>
                    <a:lnTo>
                      <a:pt x="907" y="1154"/>
                    </a:lnTo>
                    <a:lnTo>
                      <a:pt x="906" y="1153"/>
                    </a:lnTo>
                    <a:lnTo>
                      <a:pt x="906" y="1150"/>
                    </a:lnTo>
                    <a:lnTo>
                      <a:pt x="907" y="1149"/>
                    </a:lnTo>
                    <a:lnTo>
                      <a:pt x="906" y="1140"/>
                    </a:lnTo>
                    <a:lnTo>
                      <a:pt x="908" y="1129"/>
                    </a:lnTo>
                    <a:lnTo>
                      <a:pt x="912" y="1120"/>
                    </a:lnTo>
                    <a:lnTo>
                      <a:pt x="912" y="1119"/>
                    </a:lnTo>
                    <a:lnTo>
                      <a:pt x="914" y="1117"/>
                    </a:lnTo>
                    <a:lnTo>
                      <a:pt x="914" y="1115"/>
                    </a:lnTo>
                    <a:lnTo>
                      <a:pt x="920" y="1107"/>
                    </a:lnTo>
                    <a:lnTo>
                      <a:pt x="928" y="1098"/>
                    </a:lnTo>
                    <a:lnTo>
                      <a:pt x="937" y="1092"/>
                    </a:lnTo>
                    <a:lnTo>
                      <a:pt x="943" y="1090"/>
                    </a:lnTo>
                    <a:lnTo>
                      <a:pt x="949" y="1089"/>
                    </a:lnTo>
                    <a:lnTo>
                      <a:pt x="954" y="1089"/>
                    </a:lnTo>
                    <a:lnTo>
                      <a:pt x="956" y="1087"/>
                    </a:lnTo>
                    <a:lnTo>
                      <a:pt x="958" y="1087"/>
                    </a:lnTo>
                    <a:lnTo>
                      <a:pt x="960" y="1086"/>
                    </a:lnTo>
                    <a:close/>
                    <a:moveTo>
                      <a:pt x="1068" y="632"/>
                    </a:moveTo>
                    <a:lnTo>
                      <a:pt x="1068" y="908"/>
                    </a:lnTo>
                    <a:lnTo>
                      <a:pt x="1064" y="905"/>
                    </a:lnTo>
                    <a:lnTo>
                      <a:pt x="1060" y="904"/>
                    </a:lnTo>
                    <a:lnTo>
                      <a:pt x="1058" y="901"/>
                    </a:lnTo>
                    <a:lnTo>
                      <a:pt x="1050" y="899"/>
                    </a:lnTo>
                    <a:lnTo>
                      <a:pt x="1034" y="888"/>
                    </a:lnTo>
                    <a:lnTo>
                      <a:pt x="1020" y="876"/>
                    </a:lnTo>
                    <a:lnTo>
                      <a:pt x="1007" y="862"/>
                    </a:lnTo>
                    <a:lnTo>
                      <a:pt x="996" y="849"/>
                    </a:lnTo>
                    <a:lnTo>
                      <a:pt x="990" y="836"/>
                    </a:lnTo>
                    <a:lnTo>
                      <a:pt x="990" y="834"/>
                    </a:lnTo>
                    <a:lnTo>
                      <a:pt x="982" y="820"/>
                    </a:lnTo>
                    <a:lnTo>
                      <a:pt x="978" y="806"/>
                    </a:lnTo>
                    <a:lnTo>
                      <a:pt x="978" y="791"/>
                    </a:lnTo>
                    <a:lnTo>
                      <a:pt x="975" y="783"/>
                    </a:lnTo>
                    <a:lnTo>
                      <a:pt x="974" y="778"/>
                    </a:lnTo>
                    <a:lnTo>
                      <a:pt x="974" y="773"/>
                    </a:lnTo>
                    <a:lnTo>
                      <a:pt x="977" y="740"/>
                    </a:lnTo>
                    <a:lnTo>
                      <a:pt x="986" y="711"/>
                    </a:lnTo>
                    <a:lnTo>
                      <a:pt x="1001" y="684"/>
                    </a:lnTo>
                    <a:lnTo>
                      <a:pt x="1022" y="659"/>
                    </a:lnTo>
                    <a:lnTo>
                      <a:pt x="1024" y="659"/>
                    </a:lnTo>
                    <a:lnTo>
                      <a:pt x="1024" y="658"/>
                    </a:lnTo>
                    <a:lnTo>
                      <a:pt x="1025" y="658"/>
                    </a:lnTo>
                    <a:lnTo>
                      <a:pt x="1038" y="647"/>
                    </a:lnTo>
                    <a:lnTo>
                      <a:pt x="1054" y="638"/>
                    </a:lnTo>
                    <a:lnTo>
                      <a:pt x="1068" y="632"/>
                    </a:lnTo>
                    <a:close/>
                    <a:moveTo>
                      <a:pt x="446" y="23"/>
                    </a:moveTo>
                    <a:lnTo>
                      <a:pt x="452" y="23"/>
                    </a:lnTo>
                    <a:lnTo>
                      <a:pt x="465" y="24"/>
                    </a:lnTo>
                    <a:lnTo>
                      <a:pt x="478" y="29"/>
                    </a:lnTo>
                    <a:lnTo>
                      <a:pt x="489" y="34"/>
                    </a:lnTo>
                    <a:lnTo>
                      <a:pt x="495" y="37"/>
                    </a:lnTo>
                    <a:lnTo>
                      <a:pt x="500" y="41"/>
                    </a:lnTo>
                    <a:lnTo>
                      <a:pt x="504" y="45"/>
                    </a:lnTo>
                    <a:lnTo>
                      <a:pt x="507" y="49"/>
                    </a:lnTo>
                    <a:lnTo>
                      <a:pt x="508" y="49"/>
                    </a:lnTo>
                    <a:lnTo>
                      <a:pt x="508" y="50"/>
                    </a:lnTo>
                    <a:lnTo>
                      <a:pt x="509" y="50"/>
                    </a:lnTo>
                    <a:lnTo>
                      <a:pt x="518" y="62"/>
                    </a:lnTo>
                    <a:lnTo>
                      <a:pt x="525" y="78"/>
                    </a:lnTo>
                    <a:lnTo>
                      <a:pt x="529" y="92"/>
                    </a:lnTo>
                    <a:lnTo>
                      <a:pt x="529" y="109"/>
                    </a:lnTo>
                    <a:lnTo>
                      <a:pt x="526" y="123"/>
                    </a:lnTo>
                    <a:lnTo>
                      <a:pt x="521" y="139"/>
                    </a:lnTo>
                    <a:lnTo>
                      <a:pt x="518" y="142"/>
                    </a:lnTo>
                    <a:lnTo>
                      <a:pt x="517" y="144"/>
                    </a:lnTo>
                    <a:lnTo>
                      <a:pt x="517" y="146"/>
                    </a:lnTo>
                    <a:lnTo>
                      <a:pt x="709" y="321"/>
                    </a:lnTo>
                    <a:lnTo>
                      <a:pt x="723" y="316"/>
                    </a:lnTo>
                    <a:lnTo>
                      <a:pt x="729" y="315"/>
                    </a:lnTo>
                    <a:lnTo>
                      <a:pt x="740" y="312"/>
                    </a:lnTo>
                    <a:lnTo>
                      <a:pt x="746" y="312"/>
                    </a:lnTo>
                    <a:lnTo>
                      <a:pt x="761" y="313"/>
                    </a:lnTo>
                    <a:lnTo>
                      <a:pt x="775" y="317"/>
                    </a:lnTo>
                    <a:lnTo>
                      <a:pt x="775" y="319"/>
                    </a:lnTo>
                    <a:lnTo>
                      <a:pt x="776" y="319"/>
                    </a:lnTo>
                    <a:lnTo>
                      <a:pt x="791" y="325"/>
                    </a:lnTo>
                    <a:lnTo>
                      <a:pt x="804" y="337"/>
                    </a:lnTo>
                    <a:lnTo>
                      <a:pt x="944" y="241"/>
                    </a:lnTo>
                    <a:lnTo>
                      <a:pt x="939" y="228"/>
                    </a:lnTo>
                    <a:lnTo>
                      <a:pt x="935" y="214"/>
                    </a:lnTo>
                    <a:lnTo>
                      <a:pt x="935" y="184"/>
                    </a:lnTo>
                    <a:lnTo>
                      <a:pt x="940" y="167"/>
                    </a:lnTo>
                    <a:lnTo>
                      <a:pt x="940" y="164"/>
                    </a:lnTo>
                    <a:lnTo>
                      <a:pt x="941" y="161"/>
                    </a:lnTo>
                    <a:lnTo>
                      <a:pt x="943" y="157"/>
                    </a:lnTo>
                    <a:lnTo>
                      <a:pt x="944" y="152"/>
                    </a:lnTo>
                    <a:lnTo>
                      <a:pt x="957" y="130"/>
                    </a:lnTo>
                    <a:lnTo>
                      <a:pt x="973" y="112"/>
                    </a:lnTo>
                    <a:lnTo>
                      <a:pt x="992" y="97"/>
                    </a:lnTo>
                    <a:lnTo>
                      <a:pt x="1016" y="87"/>
                    </a:lnTo>
                    <a:lnTo>
                      <a:pt x="1017" y="87"/>
                    </a:lnTo>
                    <a:lnTo>
                      <a:pt x="1034" y="83"/>
                    </a:lnTo>
                    <a:lnTo>
                      <a:pt x="1051" y="82"/>
                    </a:lnTo>
                    <a:lnTo>
                      <a:pt x="1062" y="82"/>
                    </a:lnTo>
                    <a:lnTo>
                      <a:pt x="1066" y="83"/>
                    </a:lnTo>
                    <a:lnTo>
                      <a:pt x="1068" y="83"/>
                    </a:lnTo>
                    <a:lnTo>
                      <a:pt x="1068" y="440"/>
                    </a:lnTo>
                    <a:lnTo>
                      <a:pt x="1056" y="316"/>
                    </a:lnTo>
                    <a:lnTo>
                      <a:pt x="1054" y="316"/>
                    </a:lnTo>
                    <a:lnTo>
                      <a:pt x="1037" y="315"/>
                    </a:lnTo>
                    <a:lnTo>
                      <a:pt x="1020" y="311"/>
                    </a:lnTo>
                    <a:lnTo>
                      <a:pt x="1012" y="305"/>
                    </a:lnTo>
                    <a:lnTo>
                      <a:pt x="999" y="302"/>
                    </a:lnTo>
                    <a:lnTo>
                      <a:pt x="984" y="294"/>
                    </a:lnTo>
                    <a:lnTo>
                      <a:pt x="973" y="283"/>
                    </a:lnTo>
                    <a:lnTo>
                      <a:pt x="962" y="271"/>
                    </a:lnTo>
                    <a:lnTo>
                      <a:pt x="961" y="269"/>
                    </a:lnTo>
                    <a:lnTo>
                      <a:pt x="960" y="267"/>
                    </a:lnTo>
                    <a:lnTo>
                      <a:pt x="819" y="363"/>
                    </a:lnTo>
                    <a:lnTo>
                      <a:pt x="821" y="364"/>
                    </a:lnTo>
                    <a:lnTo>
                      <a:pt x="821" y="367"/>
                    </a:lnTo>
                    <a:lnTo>
                      <a:pt x="825" y="381"/>
                    </a:lnTo>
                    <a:lnTo>
                      <a:pt x="825" y="397"/>
                    </a:lnTo>
                    <a:lnTo>
                      <a:pt x="822" y="413"/>
                    </a:lnTo>
                    <a:lnTo>
                      <a:pt x="817" y="429"/>
                    </a:lnTo>
                    <a:lnTo>
                      <a:pt x="808" y="442"/>
                    </a:lnTo>
                    <a:lnTo>
                      <a:pt x="797" y="453"/>
                    </a:lnTo>
                    <a:lnTo>
                      <a:pt x="795" y="455"/>
                    </a:lnTo>
                    <a:lnTo>
                      <a:pt x="792" y="457"/>
                    </a:lnTo>
                    <a:lnTo>
                      <a:pt x="781" y="465"/>
                    </a:lnTo>
                    <a:lnTo>
                      <a:pt x="767" y="470"/>
                    </a:lnTo>
                    <a:lnTo>
                      <a:pt x="753" y="473"/>
                    </a:lnTo>
                    <a:lnTo>
                      <a:pt x="745" y="554"/>
                    </a:lnTo>
                    <a:lnTo>
                      <a:pt x="763" y="558"/>
                    </a:lnTo>
                    <a:lnTo>
                      <a:pt x="780" y="566"/>
                    </a:lnTo>
                    <a:lnTo>
                      <a:pt x="795" y="577"/>
                    </a:lnTo>
                    <a:lnTo>
                      <a:pt x="813" y="594"/>
                    </a:lnTo>
                    <a:lnTo>
                      <a:pt x="826" y="612"/>
                    </a:lnTo>
                    <a:lnTo>
                      <a:pt x="834" y="634"/>
                    </a:lnTo>
                    <a:lnTo>
                      <a:pt x="835" y="638"/>
                    </a:lnTo>
                    <a:lnTo>
                      <a:pt x="835" y="643"/>
                    </a:lnTo>
                    <a:lnTo>
                      <a:pt x="839" y="656"/>
                    </a:lnTo>
                    <a:lnTo>
                      <a:pt x="840" y="673"/>
                    </a:lnTo>
                    <a:lnTo>
                      <a:pt x="839" y="689"/>
                    </a:lnTo>
                    <a:lnTo>
                      <a:pt x="835" y="704"/>
                    </a:lnTo>
                    <a:lnTo>
                      <a:pt x="834" y="707"/>
                    </a:lnTo>
                    <a:lnTo>
                      <a:pt x="834" y="710"/>
                    </a:lnTo>
                    <a:lnTo>
                      <a:pt x="833" y="714"/>
                    </a:lnTo>
                    <a:lnTo>
                      <a:pt x="827" y="724"/>
                    </a:lnTo>
                    <a:lnTo>
                      <a:pt x="821" y="736"/>
                    </a:lnTo>
                    <a:lnTo>
                      <a:pt x="813" y="748"/>
                    </a:lnTo>
                    <a:lnTo>
                      <a:pt x="802" y="759"/>
                    </a:lnTo>
                    <a:lnTo>
                      <a:pt x="793" y="765"/>
                    </a:lnTo>
                    <a:lnTo>
                      <a:pt x="793" y="766"/>
                    </a:lnTo>
                    <a:lnTo>
                      <a:pt x="778" y="776"/>
                    </a:lnTo>
                    <a:lnTo>
                      <a:pt x="762" y="781"/>
                    </a:lnTo>
                    <a:lnTo>
                      <a:pt x="757" y="783"/>
                    </a:lnTo>
                    <a:lnTo>
                      <a:pt x="753" y="785"/>
                    </a:lnTo>
                    <a:lnTo>
                      <a:pt x="747" y="786"/>
                    </a:lnTo>
                    <a:lnTo>
                      <a:pt x="724" y="789"/>
                    </a:lnTo>
                    <a:lnTo>
                      <a:pt x="699" y="786"/>
                    </a:lnTo>
                    <a:lnTo>
                      <a:pt x="675" y="778"/>
                    </a:lnTo>
                    <a:lnTo>
                      <a:pt x="653" y="764"/>
                    </a:lnTo>
                    <a:lnTo>
                      <a:pt x="652" y="764"/>
                    </a:lnTo>
                    <a:lnTo>
                      <a:pt x="652" y="762"/>
                    </a:lnTo>
                    <a:lnTo>
                      <a:pt x="639" y="751"/>
                    </a:lnTo>
                    <a:lnTo>
                      <a:pt x="628" y="736"/>
                    </a:lnTo>
                    <a:lnTo>
                      <a:pt x="478" y="836"/>
                    </a:lnTo>
                    <a:lnTo>
                      <a:pt x="482" y="849"/>
                    </a:lnTo>
                    <a:lnTo>
                      <a:pt x="483" y="863"/>
                    </a:lnTo>
                    <a:lnTo>
                      <a:pt x="483" y="869"/>
                    </a:lnTo>
                    <a:lnTo>
                      <a:pt x="482" y="879"/>
                    </a:lnTo>
                    <a:lnTo>
                      <a:pt x="478" y="891"/>
                    </a:lnTo>
                    <a:lnTo>
                      <a:pt x="471" y="899"/>
                    </a:lnTo>
                    <a:lnTo>
                      <a:pt x="470" y="900"/>
                    </a:lnTo>
                    <a:lnTo>
                      <a:pt x="467" y="904"/>
                    </a:lnTo>
                    <a:lnTo>
                      <a:pt x="465" y="907"/>
                    </a:lnTo>
                    <a:lnTo>
                      <a:pt x="457" y="912"/>
                    </a:lnTo>
                    <a:lnTo>
                      <a:pt x="454" y="913"/>
                    </a:lnTo>
                    <a:lnTo>
                      <a:pt x="450" y="916"/>
                    </a:lnTo>
                    <a:lnTo>
                      <a:pt x="449" y="916"/>
                    </a:lnTo>
                    <a:lnTo>
                      <a:pt x="465" y="1064"/>
                    </a:lnTo>
                    <a:lnTo>
                      <a:pt x="470" y="1064"/>
                    </a:lnTo>
                    <a:lnTo>
                      <a:pt x="476" y="1065"/>
                    </a:lnTo>
                    <a:lnTo>
                      <a:pt x="489" y="1070"/>
                    </a:lnTo>
                    <a:lnTo>
                      <a:pt x="500" y="1077"/>
                    </a:lnTo>
                    <a:lnTo>
                      <a:pt x="508" y="1087"/>
                    </a:lnTo>
                    <a:lnTo>
                      <a:pt x="509" y="1089"/>
                    </a:lnTo>
                    <a:lnTo>
                      <a:pt x="510" y="1091"/>
                    </a:lnTo>
                    <a:lnTo>
                      <a:pt x="517" y="1099"/>
                    </a:lnTo>
                    <a:lnTo>
                      <a:pt x="521" y="1111"/>
                    </a:lnTo>
                    <a:lnTo>
                      <a:pt x="522" y="1123"/>
                    </a:lnTo>
                    <a:lnTo>
                      <a:pt x="522" y="1136"/>
                    </a:lnTo>
                    <a:lnTo>
                      <a:pt x="521" y="1145"/>
                    </a:lnTo>
                    <a:lnTo>
                      <a:pt x="517" y="1155"/>
                    </a:lnTo>
                    <a:lnTo>
                      <a:pt x="513" y="1162"/>
                    </a:lnTo>
                    <a:lnTo>
                      <a:pt x="510" y="1167"/>
                    </a:lnTo>
                    <a:lnTo>
                      <a:pt x="508" y="1171"/>
                    </a:lnTo>
                    <a:lnTo>
                      <a:pt x="500" y="1176"/>
                    </a:lnTo>
                    <a:lnTo>
                      <a:pt x="496" y="1180"/>
                    </a:lnTo>
                    <a:lnTo>
                      <a:pt x="493" y="1182"/>
                    </a:lnTo>
                    <a:lnTo>
                      <a:pt x="476" y="1189"/>
                    </a:lnTo>
                    <a:lnTo>
                      <a:pt x="459" y="1192"/>
                    </a:lnTo>
                    <a:lnTo>
                      <a:pt x="455" y="1192"/>
                    </a:lnTo>
                    <a:lnTo>
                      <a:pt x="414" y="1344"/>
                    </a:lnTo>
                    <a:lnTo>
                      <a:pt x="428" y="1353"/>
                    </a:lnTo>
                    <a:lnTo>
                      <a:pt x="440" y="1367"/>
                    </a:lnTo>
                    <a:lnTo>
                      <a:pt x="441" y="1369"/>
                    </a:lnTo>
                    <a:lnTo>
                      <a:pt x="446" y="1382"/>
                    </a:lnTo>
                    <a:lnTo>
                      <a:pt x="449" y="1395"/>
                    </a:lnTo>
                    <a:lnTo>
                      <a:pt x="449" y="1408"/>
                    </a:lnTo>
                    <a:lnTo>
                      <a:pt x="445" y="1428"/>
                    </a:lnTo>
                    <a:lnTo>
                      <a:pt x="442" y="1433"/>
                    </a:lnTo>
                    <a:lnTo>
                      <a:pt x="440" y="1437"/>
                    </a:lnTo>
                    <a:lnTo>
                      <a:pt x="438" y="1438"/>
                    </a:lnTo>
                    <a:lnTo>
                      <a:pt x="438" y="1440"/>
                    </a:lnTo>
                    <a:lnTo>
                      <a:pt x="334" y="1440"/>
                    </a:lnTo>
                    <a:lnTo>
                      <a:pt x="332" y="1437"/>
                    </a:lnTo>
                    <a:lnTo>
                      <a:pt x="331" y="1436"/>
                    </a:lnTo>
                    <a:lnTo>
                      <a:pt x="325" y="1422"/>
                    </a:lnTo>
                    <a:lnTo>
                      <a:pt x="322" y="1409"/>
                    </a:lnTo>
                    <a:lnTo>
                      <a:pt x="166" y="1385"/>
                    </a:lnTo>
                    <a:lnTo>
                      <a:pt x="163" y="1392"/>
                    </a:lnTo>
                    <a:lnTo>
                      <a:pt x="154" y="1408"/>
                    </a:lnTo>
                    <a:lnTo>
                      <a:pt x="143" y="1421"/>
                    </a:lnTo>
                    <a:lnTo>
                      <a:pt x="139" y="1425"/>
                    </a:lnTo>
                    <a:lnTo>
                      <a:pt x="128" y="1433"/>
                    </a:lnTo>
                    <a:lnTo>
                      <a:pt x="124" y="1436"/>
                    </a:lnTo>
                    <a:lnTo>
                      <a:pt x="119" y="1437"/>
                    </a:lnTo>
                    <a:lnTo>
                      <a:pt x="114" y="1440"/>
                    </a:lnTo>
                    <a:lnTo>
                      <a:pt x="56" y="1440"/>
                    </a:lnTo>
                    <a:lnTo>
                      <a:pt x="43" y="1434"/>
                    </a:lnTo>
                    <a:lnTo>
                      <a:pt x="33" y="1428"/>
                    </a:lnTo>
                    <a:lnTo>
                      <a:pt x="26" y="1422"/>
                    </a:lnTo>
                    <a:lnTo>
                      <a:pt x="21" y="1416"/>
                    </a:lnTo>
                    <a:lnTo>
                      <a:pt x="17" y="1409"/>
                    </a:lnTo>
                    <a:lnTo>
                      <a:pt x="16" y="1408"/>
                    </a:lnTo>
                    <a:lnTo>
                      <a:pt x="8" y="1395"/>
                    </a:lnTo>
                    <a:lnTo>
                      <a:pt x="2" y="1378"/>
                    </a:lnTo>
                    <a:lnTo>
                      <a:pt x="0" y="1362"/>
                    </a:lnTo>
                    <a:lnTo>
                      <a:pt x="2" y="1344"/>
                    </a:lnTo>
                    <a:lnTo>
                      <a:pt x="6" y="1330"/>
                    </a:lnTo>
                    <a:lnTo>
                      <a:pt x="14" y="1314"/>
                    </a:lnTo>
                    <a:lnTo>
                      <a:pt x="18" y="1310"/>
                    </a:lnTo>
                    <a:lnTo>
                      <a:pt x="26" y="1299"/>
                    </a:lnTo>
                    <a:lnTo>
                      <a:pt x="39" y="1289"/>
                    </a:lnTo>
                    <a:lnTo>
                      <a:pt x="54" y="1282"/>
                    </a:lnTo>
                    <a:lnTo>
                      <a:pt x="56" y="1281"/>
                    </a:lnTo>
                    <a:lnTo>
                      <a:pt x="60" y="1280"/>
                    </a:lnTo>
                    <a:lnTo>
                      <a:pt x="73" y="1276"/>
                    </a:lnTo>
                    <a:lnTo>
                      <a:pt x="90" y="1275"/>
                    </a:lnTo>
                    <a:lnTo>
                      <a:pt x="97" y="1275"/>
                    </a:lnTo>
                    <a:lnTo>
                      <a:pt x="102" y="1276"/>
                    </a:lnTo>
                    <a:lnTo>
                      <a:pt x="106" y="1277"/>
                    </a:lnTo>
                    <a:lnTo>
                      <a:pt x="107" y="1277"/>
                    </a:lnTo>
                    <a:lnTo>
                      <a:pt x="119" y="1281"/>
                    </a:lnTo>
                    <a:lnTo>
                      <a:pt x="129" y="1288"/>
                    </a:lnTo>
                    <a:lnTo>
                      <a:pt x="132" y="1289"/>
                    </a:lnTo>
                    <a:lnTo>
                      <a:pt x="136" y="1290"/>
                    </a:lnTo>
                    <a:lnTo>
                      <a:pt x="139" y="1293"/>
                    </a:lnTo>
                    <a:lnTo>
                      <a:pt x="154" y="1310"/>
                    </a:lnTo>
                    <a:lnTo>
                      <a:pt x="165" y="1330"/>
                    </a:lnTo>
                    <a:lnTo>
                      <a:pt x="170" y="1352"/>
                    </a:lnTo>
                    <a:lnTo>
                      <a:pt x="170" y="1356"/>
                    </a:lnTo>
                    <a:lnTo>
                      <a:pt x="326" y="1379"/>
                    </a:lnTo>
                    <a:lnTo>
                      <a:pt x="328" y="1374"/>
                    </a:lnTo>
                    <a:lnTo>
                      <a:pt x="330" y="1370"/>
                    </a:lnTo>
                    <a:lnTo>
                      <a:pt x="332" y="1366"/>
                    </a:lnTo>
                    <a:lnTo>
                      <a:pt x="336" y="1362"/>
                    </a:lnTo>
                    <a:lnTo>
                      <a:pt x="338" y="1360"/>
                    </a:lnTo>
                    <a:lnTo>
                      <a:pt x="339" y="1358"/>
                    </a:lnTo>
                    <a:lnTo>
                      <a:pt x="345" y="1353"/>
                    </a:lnTo>
                    <a:lnTo>
                      <a:pt x="353" y="1347"/>
                    </a:lnTo>
                    <a:lnTo>
                      <a:pt x="361" y="1341"/>
                    </a:lnTo>
                    <a:lnTo>
                      <a:pt x="369" y="1340"/>
                    </a:lnTo>
                    <a:lnTo>
                      <a:pt x="372" y="1339"/>
                    </a:lnTo>
                    <a:lnTo>
                      <a:pt x="376" y="1337"/>
                    </a:lnTo>
                    <a:lnTo>
                      <a:pt x="385" y="1337"/>
                    </a:lnTo>
                    <a:lnTo>
                      <a:pt x="427" y="1183"/>
                    </a:lnTo>
                    <a:lnTo>
                      <a:pt x="423" y="1182"/>
                    </a:lnTo>
                    <a:lnTo>
                      <a:pt x="417" y="1176"/>
                    </a:lnTo>
                    <a:lnTo>
                      <a:pt x="407" y="1167"/>
                    </a:lnTo>
                    <a:lnTo>
                      <a:pt x="400" y="1155"/>
                    </a:lnTo>
                    <a:lnTo>
                      <a:pt x="398" y="1149"/>
                    </a:lnTo>
                    <a:lnTo>
                      <a:pt x="395" y="1138"/>
                    </a:lnTo>
                    <a:lnTo>
                      <a:pt x="394" y="1120"/>
                    </a:lnTo>
                    <a:lnTo>
                      <a:pt x="399" y="1102"/>
                    </a:lnTo>
                    <a:lnTo>
                      <a:pt x="399" y="1100"/>
                    </a:lnTo>
                    <a:lnTo>
                      <a:pt x="400" y="1100"/>
                    </a:lnTo>
                    <a:lnTo>
                      <a:pt x="400" y="1099"/>
                    </a:lnTo>
                    <a:lnTo>
                      <a:pt x="410" y="1086"/>
                    </a:lnTo>
                    <a:lnTo>
                      <a:pt x="421" y="1074"/>
                    </a:lnTo>
                    <a:lnTo>
                      <a:pt x="428" y="1070"/>
                    </a:lnTo>
                    <a:lnTo>
                      <a:pt x="435" y="1068"/>
                    </a:lnTo>
                    <a:lnTo>
                      <a:pt x="419" y="922"/>
                    </a:lnTo>
                    <a:lnTo>
                      <a:pt x="400" y="917"/>
                    </a:lnTo>
                    <a:lnTo>
                      <a:pt x="399" y="917"/>
                    </a:lnTo>
                    <a:lnTo>
                      <a:pt x="394" y="913"/>
                    </a:lnTo>
                    <a:lnTo>
                      <a:pt x="387" y="909"/>
                    </a:lnTo>
                    <a:lnTo>
                      <a:pt x="383" y="907"/>
                    </a:lnTo>
                    <a:lnTo>
                      <a:pt x="380" y="903"/>
                    </a:lnTo>
                    <a:lnTo>
                      <a:pt x="372" y="892"/>
                    </a:lnTo>
                    <a:lnTo>
                      <a:pt x="366" y="880"/>
                    </a:lnTo>
                    <a:lnTo>
                      <a:pt x="365" y="876"/>
                    </a:lnTo>
                    <a:lnTo>
                      <a:pt x="365" y="872"/>
                    </a:lnTo>
                    <a:lnTo>
                      <a:pt x="364" y="869"/>
                    </a:lnTo>
                    <a:lnTo>
                      <a:pt x="364" y="852"/>
                    </a:lnTo>
                    <a:lnTo>
                      <a:pt x="365" y="846"/>
                    </a:lnTo>
                    <a:lnTo>
                      <a:pt x="260" y="794"/>
                    </a:lnTo>
                    <a:lnTo>
                      <a:pt x="259" y="797"/>
                    </a:lnTo>
                    <a:lnTo>
                      <a:pt x="256" y="798"/>
                    </a:lnTo>
                    <a:lnTo>
                      <a:pt x="254" y="800"/>
                    </a:lnTo>
                    <a:lnTo>
                      <a:pt x="254" y="802"/>
                    </a:lnTo>
                    <a:lnTo>
                      <a:pt x="250" y="806"/>
                    </a:lnTo>
                    <a:lnTo>
                      <a:pt x="249" y="808"/>
                    </a:lnTo>
                    <a:lnTo>
                      <a:pt x="232" y="820"/>
                    </a:lnTo>
                    <a:lnTo>
                      <a:pt x="212" y="827"/>
                    </a:lnTo>
                    <a:lnTo>
                      <a:pt x="192" y="829"/>
                    </a:lnTo>
                    <a:lnTo>
                      <a:pt x="182" y="829"/>
                    </a:lnTo>
                    <a:lnTo>
                      <a:pt x="165" y="825"/>
                    </a:lnTo>
                    <a:lnTo>
                      <a:pt x="150" y="817"/>
                    </a:lnTo>
                    <a:lnTo>
                      <a:pt x="136" y="808"/>
                    </a:lnTo>
                    <a:lnTo>
                      <a:pt x="126" y="795"/>
                    </a:lnTo>
                    <a:lnTo>
                      <a:pt x="115" y="774"/>
                    </a:lnTo>
                    <a:lnTo>
                      <a:pt x="110" y="751"/>
                    </a:lnTo>
                    <a:lnTo>
                      <a:pt x="112" y="728"/>
                    </a:lnTo>
                    <a:lnTo>
                      <a:pt x="112" y="726"/>
                    </a:lnTo>
                    <a:lnTo>
                      <a:pt x="118" y="713"/>
                    </a:lnTo>
                    <a:lnTo>
                      <a:pt x="126" y="700"/>
                    </a:lnTo>
                    <a:lnTo>
                      <a:pt x="135" y="689"/>
                    </a:lnTo>
                    <a:lnTo>
                      <a:pt x="140" y="685"/>
                    </a:lnTo>
                    <a:lnTo>
                      <a:pt x="144" y="681"/>
                    </a:lnTo>
                    <a:lnTo>
                      <a:pt x="148" y="679"/>
                    </a:lnTo>
                    <a:lnTo>
                      <a:pt x="153" y="676"/>
                    </a:lnTo>
                    <a:lnTo>
                      <a:pt x="154" y="675"/>
                    </a:lnTo>
                    <a:lnTo>
                      <a:pt x="156" y="675"/>
                    </a:lnTo>
                    <a:lnTo>
                      <a:pt x="173" y="668"/>
                    </a:lnTo>
                    <a:lnTo>
                      <a:pt x="191" y="666"/>
                    </a:lnTo>
                    <a:lnTo>
                      <a:pt x="198" y="666"/>
                    </a:lnTo>
                    <a:lnTo>
                      <a:pt x="201" y="667"/>
                    </a:lnTo>
                    <a:lnTo>
                      <a:pt x="218" y="671"/>
                    </a:lnTo>
                    <a:lnTo>
                      <a:pt x="232" y="677"/>
                    </a:lnTo>
                    <a:lnTo>
                      <a:pt x="246" y="687"/>
                    </a:lnTo>
                    <a:lnTo>
                      <a:pt x="247" y="689"/>
                    </a:lnTo>
                    <a:lnTo>
                      <a:pt x="259" y="701"/>
                    </a:lnTo>
                    <a:lnTo>
                      <a:pt x="267" y="714"/>
                    </a:lnTo>
                    <a:lnTo>
                      <a:pt x="271" y="728"/>
                    </a:lnTo>
                    <a:lnTo>
                      <a:pt x="271" y="730"/>
                    </a:lnTo>
                    <a:lnTo>
                      <a:pt x="272" y="732"/>
                    </a:lnTo>
                    <a:lnTo>
                      <a:pt x="272" y="734"/>
                    </a:lnTo>
                    <a:lnTo>
                      <a:pt x="273" y="743"/>
                    </a:lnTo>
                    <a:lnTo>
                      <a:pt x="273" y="755"/>
                    </a:lnTo>
                    <a:lnTo>
                      <a:pt x="272" y="766"/>
                    </a:lnTo>
                    <a:lnTo>
                      <a:pt x="378" y="820"/>
                    </a:lnTo>
                    <a:lnTo>
                      <a:pt x="383" y="815"/>
                    </a:lnTo>
                    <a:lnTo>
                      <a:pt x="390" y="811"/>
                    </a:lnTo>
                    <a:lnTo>
                      <a:pt x="395" y="807"/>
                    </a:lnTo>
                    <a:lnTo>
                      <a:pt x="411" y="802"/>
                    </a:lnTo>
                    <a:lnTo>
                      <a:pt x="412" y="802"/>
                    </a:lnTo>
                    <a:lnTo>
                      <a:pt x="417" y="800"/>
                    </a:lnTo>
                    <a:lnTo>
                      <a:pt x="424" y="800"/>
                    </a:lnTo>
                    <a:lnTo>
                      <a:pt x="436" y="802"/>
                    </a:lnTo>
                    <a:lnTo>
                      <a:pt x="448" y="806"/>
                    </a:lnTo>
                    <a:lnTo>
                      <a:pt x="453" y="808"/>
                    </a:lnTo>
                    <a:lnTo>
                      <a:pt x="459" y="812"/>
                    </a:lnTo>
                    <a:lnTo>
                      <a:pt x="614" y="710"/>
                    </a:lnTo>
                    <a:lnTo>
                      <a:pt x="609" y="694"/>
                    </a:lnTo>
                    <a:lnTo>
                      <a:pt x="607" y="679"/>
                    </a:lnTo>
                    <a:lnTo>
                      <a:pt x="607" y="662"/>
                    </a:lnTo>
                    <a:lnTo>
                      <a:pt x="610" y="646"/>
                    </a:lnTo>
                    <a:lnTo>
                      <a:pt x="616" y="624"/>
                    </a:lnTo>
                    <a:lnTo>
                      <a:pt x="626" y="604"/>
                    </a:lnTo>
                    <a:lnTo>
                      <a:pt x="640" y="587"/>
                    </a:lnTo>
                    <a:lnTo>
                      <a:pt x="640" y="586"/>
                    </a:lnTo>
                    <a:lnTo>
                      <a:pt x="641" y="586"/>
                    </a:lnTo>
                    <a:lnTo>
                      <a:pt x="641" y="584"/>
                    </a:lnTo>
                    <a:lnTo>
                      <a:pt x="643" y="584"/>
                    </a:lnTo>
                    <a:lnTo>
                      <a:pt x="643" y="583"/>
                    </a:lnTo>
                    <a:lnTo>
                      <a:pt x="644" y="582"/>
                    </a:lnTo>
                    <a:lnTo>
                      <a:pt x="660" y="570"/>
                    </a:lnTo>
                    <a:lnTo>
                      <a:pt x="678" y="561"/>
                    </a:lnTo>
                    <a:lnTo>
                      <a:pt x="698" y="554"/>
                    </a:lnTo>
                    <a:lnTo>
                      <a:pt x="703" y="553"/>
                    </a:lnTo>
                    <a:lnTo>
                      <a:pt x="709" y="552"/>
                    </a:lnTo>
                    <a:lnTo>
                      <a:pt x="715" y="552"/>
                    </a:lnTo>
                    <a:lnTo>
                      <a:pt x="723" y="472"/>
                    </a:lnTo>
                    <a:lnTo>
                      <a:pt x="717" y="469"/>
                    </a:lnTo>
                    <a:lnTo>
                      <a:pt x="711" y="468"/>
                    </a:lnTo>
                    <a:lnTo>
                      <a:pt x="707" y="465"/>
                    </a:lnTo>
                    <a:lnTo>
                      <a:pt x="703" y="464"/>
                    </a:lnTo>
                    <a:lnTo>
                      <a:pt x="703" y="463"/>
                    </a:lnTo>
                    <a:lnTo>
                      <a:pt x="698" y="460"/>
                    </a:lnTo>
                    <a:lnTo>
                      <a:pt x="691" y="456"/>
                    </a:lnTo>
                    <a:lnTo>
                      <a:pt x="687" y="452"/>
                    </a:lnTo>
                    <a:lnTo>
                      <a:pt x="685" y="447"/>
                    </a:lnTo>
                    <a:lnTo>
                      <a:pt x="682" y="446"/>
                    </a:lnTo>
                    <a:lnTo>
                      <a:pt x="677" y="440"/>
                    </a:lnTo>
                    <a:lnTo>
                      <a:pt x="666" y="421"/>
                    </a:lnTo>
                    <a:lnTo>
                      <a:pt x="662" y="398"/>
                    </a:lnTo>
                    <a:lnTo>
                      <a:pt x="665" y="376"/>
                    </a:lnTo>
                    <a:lnTo>
                      <a:pt x="665" y="374"/>
                    </a:lnTo>
                    <a:lnTo>
                      <a:pt x="669" y="362"/>
                    </a:lnTo>
                    <a:lnTo>
                      <a:pt x="675" y="351"/>
                    </a:lnTo>
                    <a:lnTo>
                      <a:pt x="681" y="343"/>
                    </a:lnTo>
                    <a:lnTo>
                      <a:pt x="685" y="339"/>
                    </a:lnTo>
                    <a:lnTo>
                      <a:pt x="497" y="168"/>
                    </a:lnTo>
                    <a:lnTo>
                      <a:pt x="495" y="171"/>
                    </a:lnTo>
                    <a:lnTo>
                      <a:pt x="491" y="173"/>
                    </a:lnTo>
                    <a:lnTo>
                      <a:pt x="488" y="174"/>
                    </a:lnTo>
                    <a:lnTo>
                      <a:pt x="484" y="176"/>
                    </a:lnTo>
                    <a:lnTo>
                      <a:pt x="482" y="178"/>
                    </a:lnTo>
                    <a:lnTo>
                      <a:pt x="471" y="182"/>
                    </a:lnTo>
                    <a:lnTo>
                      <a:pt x="459" y="185"/>
                    </a:lnTo>
                    <a:lnTo>
                      <a:pt x="446" y="186"/>
                    </a:lnTo>
                    <a:lnTo>
                      <a:pt x="440" y="186"/>
                    </a:lnTo>
                    <a:lnTo>
                      <a:pt x="438" y="185"/>
                    </a:lnTo>
                    <a:lnTo>
                      <a:pt x="437" y="185"/>
                    </a:lnTo>
                    <a:lnTo>
                      <a:pt x="425" y="184"/>
                    </a:lnTo>
                    <a:lnTo>
                      <a:pt x="416" y="180"/>
                    </a:lnTo>
                    <a:lnTo>
                      <a:pt x="353" y="288"/>
                    </a:lnTo>
                    <a:lnTo>
                      <a:pt x="357" y="291"/>
                    </a:lnTo>
                    <a:lnTo>
                      <a:pt x="362" y="296"/>
                    </a:lnTo>
                    <a:lnTo>
                      <a:pt x="374" y="311"/>
                    </a:lnTo>
                    <a:lnTo>
                      <a:pt x="383" y="325"/>
                    </a:lnTo>
                    <a:lnTo>
                      <a:pt x="390" y="339"/>
                    </a:lnTo>
                    <a:lnTo>
                      <a:pt x="395" y="357"/>
                    </a:lnTo>
                    <a:lnTo>
                      <a:pt x="398" y="375"/>
                    </a:lnTo>
                    <a:lnTo>
                      <a:pt x="398" y="392"/>
                    </a:lnTo>
                    <a:lnTo>
                      <a:pt x="397" y="410"/>
                    </a:lnTo>
                    <a:lnTo>
                      <a:pt x="391" y="425"/>
                    </a:lnTo>
                    <a:lnTo>
                      <a:pt x="382" y="447"/>
                    </a:lnTo>
                    <a:lnTo>
                      <a:pt x="369" y="467"/>
                    </a:lnTo>
                    <a:lnTo>
                      <a:pt x="352" y="484"/>
                    </a:lnTo>
                    <a:lnTo>
                      <a:pt x="349" y="485"/>
                    </a:lnTo>
                    <a:lnTo>
                      <a:pt x="347" y="487"/>
                    </a:lnTo>
                    <a:lnTo>
                      <a:pt x="328" y="498"/>
                    </a:lnTo>
                    <a:lnTo>
                      <a:pt x="308" y="506"/>
                    </a:lnTo>
                    <a:lnTo>
                      <a:pt x="287" y="510"/>
                    </a:lnTo>
                    <a:lnTo>
                      <a:pt x="263" y="510"/>
                    </a:lnTo>
                    <a:lnTo>
                      <a:pt x="253" y="507"/>
                    </a:lnTo>
                    <a:lnTo>
                      <a:pt x="249" y="507"/>
                    </a:lnTo>
                    <a:lnTo>
                      <a:pt x="226" y="501"/>
                    </a:lnTo>
                    <a:lnTo>
                      <a:pt x="204" y="489"/>
                    </a:lnTo>
                    <a:lnTo>
                      <a:pt x="187" y="473"/>
                    </a:lnTo>
                    <a:lnTo>
                      <a:pt x="174" y="457"/>
                    </a:lnTo>
                    <a:lnTo>
                      <a:pt x="163" y="443"/>
                    </a:lnTo>
                    <a:lnTo>
                      <a:pt x="157" y="426"/>
                    </a:lnTo>
                    <a:lnTo>
                      <a:pt x="153" y="408"/>
                    </a:lnTo>
                    <a:lnTo>
                      <a:pt x="152" y="405"/>
                    </a:lnTo>
                    <a:lnTo>
                      <a:pt x="152" y="401"/>
                    </a:lnTo>
                    <a:lnTo>
                      <a:pt x="153" y="398"/>
                    </a:lnTo>
                    <a:lnTo>
                      <a:pt x="150" y="384"/>
                    </a:lnTo>
                    <a:lnTo>
                      <a:pt x="152" y="367"/>
                    </a:lnTo>
                    <a:lnTo>
                      <a:pt x="156" y="350"/>
                    </a:lnTo>
                    <a:lnTo>
                      <a:pt x="162" y="334"/>
                    </a:lnTo>
                    <a:lnTo>
                      <a:pt x="162" y="332"/>
                    </a:lnTo>
                    <a:lnTo>
                      <a:pt x="163" y="329"/>
                    </a:lnTo>
                    <a:lnTo>
                      <a:pt x="166" y="325"/>
                    </a:lnTo>
                    <a:lnTo>
                      <a:pt x="173" y="315"/>
                    </a:lnTo>
                    <a:lnTo>
                      <a:pt x="191" y="291"/>
                    </a:lnTo>
                    <a:lnTo>
                      <a:pt x="203" y="282"/>
                    </a:lnTo>
                    <a:lnTo>
                      <a:pt x="213" y="275"/>
                    </a:lnTo>
                    <a:lnTo>
                      <a:pt x="215" y="275"/>
                    </a:lnTo>
                    <a:lnTo>
                      <a:pt x="225" y="269"/>
                    </a:lnTo>
                    <a:lnTo>
                      <a:pt x="238" y="265"/>
                    </a:lnTo>
                    <a:lnTo>
                      <a:pt x="250" y="264"/>
                    </a:lnTo>
                    <a:lnTo>
                      <a:pt x="255" y="261"/>
                    </a:lnTo>
                    <a:lnTo>
                      <a:pt x="259" y="261"/>
                    </a:lnTo>
                    <a:lnTo>
                      <a:pt x="264" y="260"/>
                    </a:lnTo>
                    <a:lnTo>
                      <a:pt x="273" y="260"/>
                    </a:lnTo>
                    <a:lnTo>
                      <a:pt x="302" y="262"/>
                    </a:lnTo>
                    <a:lnTo>
                      <a:pt x="328" y="271"/>
                    </a:lnTo>
                    <a:lnTo>
                      <a:pt x="391" y="163"/>
                    </a:lnTo>
                    <a:lnTo>
                      <a:pt x="381" y="150"/>
                    </a:lnTo>
                    <a:lnTo>
                      <a:pt x="373" y="135"/>
                    </a:lnTo>
                    <a:lnTo>
                      <a:pt x="368" y="118"/>
                    </a:lnTo>
                    <a:lnTo>
                      <a:pt x="368" y="105"/>
                    </a:lnTo>
                    <a:lnTo>
                      <a:pt x="369" y="93"/>
                    </a:lnTo>
                    <a:lnTo>
                      <a:pt x="370" y="84"/>
                    </a:lnTo>
                    <a:lnTo>
                      <a:pt x="376" y="68"/>
                    </a:lnTo>
                    <a:lnTo>
                      <a:pt x="386" y="54"/>
                    </a:lnTo>
                    <a:lnTo>
                      <a:pt x="391" y="47"/>
                    </a:lnTo>
                    <a:lnTo>
                      <a:pt x="398" y="42"/>
                    </a:lnTo>
                    <a:lnTo>
                      <a:pt x="403" y="38"/>
                    </a:lnTo>
                    <a:lnTo>
                      <a:pt x="424" y="28"/>
                    </a:lnTo>
                    <a:lnTo>
                      <a:pt x="446" y="23"/>
                    </a:lnTo>
                    <a:close/>
                    <a:moveTo>
                      <a:pt x="2689" y="0"/>
                    </a:moveTo>
                    <a:lnTo>
                      <a:pt x="2693" y="0"/>
                    </a:lnTo>
                    <a:lnTo>
                      <a:pt x="2696" y="2"/>
                    </a:lnTo>
                    <a:lnTo>
                      <a:pt x="2698" y="2"/>
                    </a:lnTo>
                    <a:lnTo>
                      <a:pt x="2700" y="3"/>
                    </a:lnTo>
                    <a:lnTo>
                      <a:pt x="2705" y="3"/>
                    </a:lnTo>
                    <a:lnTo>
                      <a:pt x="2709" y="4"/>
                    </a:lnTo>
                    <a:lnTo>
                      <a:pt x="2717" y="9"/>
                    </a:lnTo>
                    <a:lnTo>
                      <a:pt x="2718" y="9"/>
                    </a:lnTo>
                    <a:lnTo>
                      <a:pt x="2721" y="11"/>
                    </a:lnTo>
                    <a:lnTo>
                      <a:pt x="2723" y="13"/>
                    </a:lnTo>
                    <a:lnTo>
                      <a:pt x="2736" y="25"/>
                    </a:lnTo>
                    <a:lnTo>
                      <a:pt x="2744" y="41"/>
                    </a:lnTo>
                    <a:lnTo>
                      <a:pt x="2748" y="58"/>
                    </a:lnTo>
                    <a:lnTo>
                      <a:pt x="2748" y="72"/>
                    </a:lnTo>
                    <a:lnTo>
                      <a:pt x="2747" y="79"/>
                    </a:lnTo>
                    <a:lnTo>
                      <a:pt x="2817" y="116"/>
                    </a:lnTo>
                    <a:lnTo>
                      <a:pt x="2817" y="114"/>
                    </a:lnTo>
                    <a:lnTo>
                      <a:pt x="2819" y="114"/>
                    </a:lnTo>
                    <a:lnTo>
                      <a:pt x="2820" y="113"/>
                    </a:lnTo>
                    <a:lnTo>
                      <a:pt x="2829" y="102"/>
                    </a:lnTo>
                    <a:lnTo>
                      <a:pt x="2844" y="93"/>
                    </a:lnTo>
                    <a:lnTo>
                      <a:pt x="2858" y="88"/>
                    </a:lnTo>
                    <a:lnTo>
                      <a:pt x="2866" y="85"/>
                    </a:lnTo>
                    <a:lnTo>
                      <a:pt x="2876" y="84"/>
                    </a:lnTo>
                    <a:lnTo>
                      <a:pt x="2889" y="83"/>
                    </a:lnTo>
                    <a:lnTo>
                      <a:pt x="2899" y="83"/>
                    </a:lnTo>
                    <a:lnTo>
                      <a:pt x="2908" y="85"/>
                    </a:lnTo>
                    <a:lnTo>
                      <a:pt x="2914" y="88"/>
                    </a:lnTo>
                    <a:lnTo>
                      <a:pt x="2916" y="88"/>
                    </a:lnTo>
                    <a:lnTo>
                      <a:pt x="2929" y="92"/>
                    </a:lnTo>
                    <a:lnTo>
                      <a:pt x="2939" y="101"/>
                    </a:lnTo>
                    <a:lnTo>
                      <a:pt x="2942" y="102"/>
                    </a:lnTo>
                    <a:lnTo>
                      <a:pt x="2947" y="108"/>
                    </a:lnTo>
                    <a:lnTo>
                      <a:pt x="2963" y="127"/>
                    </a:lnTo>
                    <a:lnTo>
                      <a:pt x="2972" y="150"/>
                    </a:lnTo>
                    <a:lnTo>
                      <a:pt x="2975" y="174"/>
                    </a:lnTo>
                    <a:lnTo>
                      <a:pt x="2975" y="177"/>
                    </a:lnTo>
                    <a:lnTo>
                      <a:pt x="2973" y="190"/>
                    </a:lnTo>
                    <a:lnTo>
                      <a:pt x="2969" y="203"/>
                    </a:lnTo>
                    <a:lnTo>
                      <a:pt x="2965" y="212"/>
                    </a:lnTo>
                    <a:lnTo>
                      <a:pt x="2959" y="223"/>
                    </a:lnTo>
                    <a:lnTo>
                      <a:pt x="2951" y="235"/>
                    </a:lnTo>
                    <a:lnTo>
                      <a:pt x="2940" y="243"/>
                    </a:lnTo>
                    <a:lnTo>
                      <a:pt x="2930" y="249"/>
                    </a:lnTo>
                    <a:lnTo>
                      <a:pt x="2920" y="254"/>
                    </a:lnTo>
                    <a:lnTo>
                      <a:pt x="2902" y="260"/>
                    </a:lnTo>
                    <a:lnTo>
                      <a:pt x="2884" y="262"/>
                    </a:lnTo>
                    <a:lnTo>
                      <a:pt x="2878" y="262"/>
                    </a:lnTo>
                    <a:lnTo>
                      <a:pt x="2845" y="400"/>
                    </a:lnTo>
                    <a:lnTo>
                      <a:pt x="2858" y="406"/>
                    </a:lnTo>
                    <a:lnTo>
                      <a:pt x="2867" y="415"/>
                    </a:lnTo>
                    <a:lnTo>
                      <a:pt x="2870" y="417"/>
                    </a:lnTo>
                    <a:lnTo>
                      <a:pt x="2874" y="419"/>
                    </a:lnTo>
                    <a:lnTo>
                      <a:pt x="2878" y="423"/>
                    </a:lnTo>
                    <a:lnTo>
                      <a:pt x="2892" y="442"/>
                    </a:lnTo>
                    <a:lnTo>
                      <a:pt x="2902" y="461"/>
                    </a:lnTo>
                    <a:lnTo>
                      <a:pt x="2908" y="484"/>
                    </a:lnTo>
                    <a:lnTo>
                      <a:pt x="2908" y="507"/>
                    </a:lnTo>
                    <a:lnTo>
                      <a:pt x="2906" y="520"/>
                    </a:lnTo>
                    <a:lnTo>
                      <a:pt x="2902" y="535"/>
                    </a:lnTo>
                    <a:lnTo>
                      <a:pt x="2897" y="546"/>
                    </a:lnTo>
                    <a:lnTo>
                      <a:pt x="2972" y="599"/>
                    </a:lnTo>
                    <a:lnTo>
                      <a:pt x="2982" y="591"/>
                    </a:lnTo>
                    <a:lnTo>
                      <a:pt x="2993" y="586"/>
                    </a:lnTo>
                    <a:lnTo>
                      <a:pt x="3001" y="583"/>
                    </a:lnTo>
                    <a:lnTo>
                      <a:pt x="3006" y="582"/>
                    </a:lnTo>
                    <a:lnTo>
                      <a:pt x="3007" y="582"/>
                    </a:lnTo>
                    <a:lnTo>
                      <a:pt x="3014" y="580"/>
                    </a:lnTo>
                    <a:lnTo>
                      <a:pt x="3019" y="580"/>
                    </a:lnTo>
                    <a:lnTo>
                      <a:pt x="3033" y="582"/>
                    </a:lnTo>
                    <a:lnTo>
                      <a:pt x="3047" y="587"/>
                    </a:lnTo>
                    <a:lnTo>
                      <a:pt x="3064" y="597"/>
                    </a:lnTo>
                    <a:lnTo>
                      <a:pt x="3077" y="613"/>
                    </a:lnTo>
                    <a:lnTo>
                      <a:pt x="3077" y="616"/>
                    </a:lnTo>
                    <a:lnTo>
                      <a:pt x="3078" y="617"/>
                    </a:lnTo>
                    <a:lnTo>
                      <a:pt x="3078" y="618"/>
                    </a:lnTo>
                    <a:lnTo>
                      <a:pt x="3083" y="629"/>
                    </a:lnTo>
                    <a:lnTo>
                      <a:pt x="3086" y="641"/>
                    </a:lnTo>
                    <a:lnTo>
                      <a:pt x="3086" y="660"/>
                    </a:lnTo>
                    <a:lnTo>
                      <a:pt x="3167" y="692"/>
                    </a:lnTo>
                    <a:lnTo>
                      <a:pt x="3168" y="689"/>
                    </a:lnTo>
                    <a:lnTo>
                      <a:pt x="3170" y="688"/>
                    </a:lnTo>
                    <a:lnTo>
                      <a:pt x="3180" y="676"/>
                    </a:lnTo>
                    <a:lnTo>
                      <a:pt x="3192" y="667"/>
                    </a:lnTo>
                    <a:lnTo>
                      <a:pt x="3206" y="660"/>
                    </a:lnTo>
                    <a:lnTo>
                      <a:pt x="3206" y="659"/>
                    </a:lnTo>
                    <a:lnTo>
                      <a:pt x="3210" y="659"/>
                    </a:lnTo>
                    <a:lnTo>
                      <a:pt x="3222" y="656"/>
                    </a:lnTo>
                    <a:lnTo>
                      <a:pt x="3234" y="655"/>
                    </a:lnTo>
                    <a:lnTo>
                      <a:pt x="3247" y="655"/>
                    </a:lnTo>
                    <a:lnTo>
                      <a:pt x="3252" y="656"/>
                    </a:lnTo>
                    <a:lnTo>
                      <a:pt x="3264" y="659"/>
                    </a:lnTo>
                    <a:lnTo>
                      <a:pt x="3273" y="666"/>
                    </a:lnTo>
                    <a:lnTo>
                      <a:pt x="3276" y="666"/>
                    </a:lnTo>
                    <a:lnTo>
                      <a:pt x="3289" y="675"/>
                    </a:lnTo>
                    <a:lnTo>
                      <a:pt x="3301" y="687"/>
                    </a:lnTo>
                    <a:lnTo>
                      <a:pt x="3308" y="700"/>
                    </a:lnTo>
                    <a:lnTo>
                      <a:pt x="3315" y="715"/>
                    </a:lnTo>
                    <a:lnTo>
                      <a:pt x="3318" y="731"/>
                    </a:lnTo>
                    <a:lnTo>
                      <a:pt x="3316" y="747"/>
                    </a:lnTo>
                    <a:lnTo>
                      <a:pt x="3315" y="751"/>
                    </a:lnTo>
                    <a:lnTo>
                      <a:pt x="3314" y="753"/>
                    </a:lnTo>
                    <a:lnTo>
                      <a:pt x="3311" y="766"/>
                    </a:lnTo>
                    <a:lnTo>
                      <a:pt x="3304" y="779"/>
                    </a:lnTo>
                    <a:lnTo>
                      <a:pt x="3295" y="791"/>
                    </a:lnTo>
                    <a:lnTo>
                      <a:pt x="3294" y="794"/>
                    </a:lnTo>
                    <a:lnTo>
                      <a:pt x="3291" y="797"/>
                    </a:lnTo>
                    <a:lnTo>
                      <a:pt x="3283" y="803"/>
                    </a:lnTo>
                    <a:lnTo>
                      <a:pt x="3273" y="810"/>
                    </a:lnTo>
                    <a:lnTo>
                      <a:pt x="3261" y="815"/>
                    </a:lnTo>
                    <a:lnTo>
                      <a:pt x="3251" y="817"/>
                    </a:lnTo>
                    <a:lnTo>
                      <a:pt x="3247" y="819"/>
                    </a:lnTo>
                    <a:lnTo>
                      <a:pt x="3242" y="820"/>
                    </a:lnTo>
                    <a:lnTo>
                      <a:pt x="3238" y="820"/>
                    </a:lnTo>
                    <a:lnTo>
                      <a:pt x="3232" y="819"/>
                    </a:lnTo>
                    <a:lnTo>
                      <a:pt x="3218" y="819"/>
                    </a:lnTo>
                    <a:lnTo>
                      <a:pt x="3215" y="817"/>
                    </a:lnTo>
                    <a:lnTo>
                      <a:pt x="3194" y="808"/>
                    </a:lnTo>
                    <a:lnTo>
                      <a:pt x="3176" y="795"/>
                    </a:lnTo>
                    <a:lnTo>
                      <a:pt x="3163" y="777"/>
                    </a:lnTo>
                    <a:lnTo>
                      <a:pt x="3162" y="776"/>
                    </a:lnTo>
                    <a:lnTo>
                      <a:pt x="3162" y="774"/>
                    </a:lnTo>
                    <a:lnTo>
                      <a:pt x="3156" y="757"/>
                    </a:lnTo>
                    <a:lnTo>
                      <a:pt x="3154" y="742"/>
                    </a:lnTo>
                    <a:lnTo>
                      <a:pt x="3153" y="730"/>
                    </a:lnTo>
                    <a:lnTo>
                      <a:pt x="3155" y="718"/>
                    </a:lnTo>
                    <a:lnTo>
                      <a:pt x="3075" y="688"/>
                    </a:lnTo>
                    <a:lnTo>
                      <a:pt x="3074" y="690"/>
                    </a:lnTo>
                    <a:lnTo>
                      <a:pt x="3071" y="693"/>
                    </a:lnTo>
                    <a:lnTo>
                      <a:pt x="3070" y="693"/>
                    </a:lnTo>
                    <a:lnTo>
                      <a:pt x="3067" y="698"/>
                    </a:lnTo>
                    <a:lnTo>
                      <a:pt x="3064" y="701"/>
                    </a:lnTo>
                    <a:lnTo>
                      <a:pt x="3060" y="705"/>
                    </a:lnTo>
                    <a:lnTo>
                      <a:pt x="3054" y="706"/>
                    </a:lnTo>
                    <a:lnTo>
                      <a:pt x="3053" y="709"/>
                    </a:lnTo>
                    <a:lnTo>
                      <a:pt x="3048" y="711"/>
                    </a:lnTo>
                    <a:lnTo>
                      <a:pt x="3033" y="717"/>
                    </a:lnTo>
                    <a:lnTo>
                      <a:pt x="3019" y="718"/>
                    </a:lnTo>
                    <a:lnTo>
                      <a:pt x="3007" y="717"/>
                    </a:lnTo>
                    <a:lnTo>
                      <a:pt x="2994" y="714"/>
                    </a:lnTo>
                    <a:lnTo>
                      <a:pt x="2891" y="941"/>
                    </a:lnTo>
                    <a:lnTo>
                      <a:pt x="2901" y="950"/>
                    </a:lnTo>
                    <a:lnTo>
                      <a:pt x="2909" y="962"/>
                    </a:lnTo>
                    <a:lnTo>
                      <a:pt x="2909" y="963"/>
                    </a:lnTo>
                    <a:lnTo>
                      <a:pt x="2910" y="965"/>
                    </a:lnTo>
                    <a:lnTo>
                      <a:pt x="2910" y="967"/>
                    </a:lnTo>
                    <a:lnTo>
                      <a:pt x="2916" y="977"/>
                    </a:lnTo>
                    <a:lnTo>
                      <a:pt x="2917" y="989"/>
                    </a:lnTo>
                    <a:lnTo>
                      <a:pt x="2917" y="1007"/>
                    </a:lnTo>
                    <a:lnTo>
                      <a:pt x="2916" y="1015"/>
                    </a:lnTo>
                    <a:lnTo>
                      <a:pt x="2912" y="1024"/>
                    </a:lnTo>
                    <a:lnTo>
                      <a:pt x="2906" y="1035"/>
                    </a:lnTo>
                    <a:lnTo>
                      <a:pt x="2901" y="1041"/>
                    </a:lnTo>
                    <a:lnTo>
                      <a:pt x="2896" y="1047"/>
                    </a:lnTo>
                    <a:lnTo>
                      <a:pt x="2891" y="1051"/>
                    </a:lnTo>
                    <a:lnTo>
                      <a:pt x="2884" y="1055"/>
                    </a:lnTo>
                    <a:lnTo>
                      <a:pt x="2882" y="1056"/>
                    </a:lnTo>
                    <a:lnTo>
                      <a:pt x="2878" y="1058"/>
                    </a:lnTo>
                    <a:lnTo>
                      <a:pt x="2865" y="1062"/>
                    </a:lnTo>
                    <a:lnTo>
                      <a:pt x="2850" y="1064"/>
                    </a:lnTo>
                    <a:lnTo>
                      <a:pt x="2836" y="1062"/>
                    </a:lnTo>
                    <a:lnTo>
                      <a:pt x="2820" y="1057"/>
                    </a:lnTo>
                    <a:lnTo>
                      <a:pt x="2819" y="1057"/>
                    </a:lnTo>
                    <a:lnTo>
                      <a:pt x="2811" y="1052"/>
                    </a:lnTo>
                    <a:lnTo>
                      <a:pt x="2803" y="1045"/>
                    </a:lnTo>
                    <a:lnTo>
                      <a:pt x="2798" y="1040"/>
                    </a:lnTo>
                    <a:lnTo>
                      <a:pt x="2790" y="1028"/>
                    </a:lnTo>
                    <a:lnTo>
                      <a:pt x="2785" y="1014"/>
                    </a:lnTo>
                    <a:lnTo>
                      <a:pt x="2782" y="1001"/>
                    </a:lnTo>
                    <a:lnTo>
                      <a:pt x="2781" y="996"/>
                    </a:lnTo>
                    <a:lnTo>
                      <a:pt x="2783" y="977"/>
                    </a:lnTo>
                    <a:lnTo>
                      <a:pt x="2791" y="959"/>
                    </a:lnTo>
                    <a:lnTo>
                      <a:pt x="2793" y="958"/>
                    </a:lnTo>
                    <a:lnTo>
                      <a:pt x="2793" y="956"/>
                    </a:lnTo>
                    <a:lnTo>
                      <a:pt x="2794" y="956"/>
                    </a:lnTo>
                    <a:lnTo>
                      <a:pt x="2794" y="955"/>
                    </a:lnTo>
                    <a:lnTo>
                      <a:pt x="2800" y="946"/>
                    </a:lnTo>
                    <a:lnTo>
                      <a:pt x="2811" y="939"/>
                    </a:lnTo>
                    <a:lnTo>
                      <a:pt x="2820" y="933"/>
                    </a:lnTo>
                    <a:lnTo>
                      <a:pt x="2827" y="930"/>
                    </a:lnTo>
                    <a:lnTo>
                      <a:pt x="2833" y="929"/>
                    </a:lnTo>
                    <a:lnTo>
                      <a:pt x="2838" y="929"/>
                    </a:lnTo>
                    <a:lnTo>
                      <a:pt x="2840" y="927"/>
                    </a:lnTo>
                    <a:lnTo>
                      <a:pt x="2859" y="927"/>
                    </a:lnTo>
                    <a:lnTo>
                      <a:pt x="2863" y="929"/>
                    </a:lnTo>
                    <a:lnTo>
                      <a:pt x="2969" y="697"/>
                    </a:lnTo>
                    <a:lnTo>
                      <a:pt x="2968" y="696"/>
                    </a:lnTo>
                    <a:lnTo>
                      <a:pt x="2968" y="694"/>
                    </a:lnTo>
                    <a:lnTo>
                      <a:pt x="2959" y="683"/>
                    </a:lnTo>
                    <a:lnTo>
                      <a:pt x="2951" y="663"/>
                    </a:lnTo>
                    <a:lnTo>
                      <a:pt x="2950" y="656"/>
                    </a:lnTo>
                    <a:lnTo>
                      <a:pt x="2950" y="651"/>
                    </a:lnTo>
                    <a:lnTo>
                      <a:pt x="2951" y="637"/>
                    </a:lnTo>
                    <a:lnTo>
                      <a:pt x="2955" y="622"/>
                    </a:lnTo>
                    <a:lnTo>
                      <a:pt x="2882" y="571"/>
                    </a:lnTo>
                    <a:lnTo>
                      <a:pt x="2876" y="578"/>
                    </a:lnTo>
                    <a:lnTo>
                      <a:pt x="2870" y="583"/>
                    </a:lnTo>
                    <a:lnTo>
                      <a:pt x="2865" y="587"/>
                    </a:lnTo>
                    <a:lnTo>
                      <a:pt x="2850" y="596"/>
                    </a:lnTo>
                    <a:lnTo>
                      <a:pt x="2837" y="601"/>
                    </a:lnTo>
                    <a:lnTo>
                      <a:pt x="2817" y="607"/>
                    </a:lnTo>
                    <a:lnTo>
                      <a:pt x="2798" y="609"/>
                    </a:lnTo>
                    <a:lnTo>
                      <a:pt x="2786" y="609"/>
                    </a:lnTo>
                    <a:lnTo>
                      <a:pt x="2772" y="676"/>
                    </a:lnTo>
                    <a:lnTo>
                      <a:pt x="2773" y="677"/>
                    </a:lnTo>
                    <a:lnTo>
                      <a:pt x="2775" y="677"/>
                    </a:lnTo>
                    <a:lnTo>
                      <a:pt x="2777" y="679"/>
                    </a:lnTo>
                    <a:lnTo>
                      <a:pt x="2783" y="684"/>
                    </a:lnTo>
                    <a:lnTo>
                      <a:pt x="2796" y="697"/>
                    </a:lnTo>
                    <a:lnTo>
                      <a:pt x="2799" y="705"/>
                    </a:lnTo>
                    <a:lnTo>
                      <a:pt x="2802" y="709"/>
                    </a:lnTo>
                    <a:lnTo>
                      <a:pt x="2804" y="719"/>
                    </a:lnTo>
                    <a:lnTo>
                      <a:pt x="2804" y="723"/>
                    </a:lnTo>
                    <a:lnTo>
                      <a:pt x="2806" y="727"/>
                    </a:lnTo>
                    <a:lnTo>
                      <a:pt x="2806" y="731"/>
                    </a:lnTo>
                    <a:lnTo>
                      <a:pt x="2803" y="748"/>
                    </a:lnTo>
                    <a:lnTo>
                      <a:pt x="2796" y="762"/>
                    </a:lnTo>
                    <a:lnTo>
                      <a:pt x="2786" y="776"/>
                    </a:lnTo>
                    <a:lnTo>
                      <a:pt x="2778" y="782"/>
                    </a:lnTo>
                    <a:lnTo>
                      <a:pt x="2769" y="787"/>
                    </a:lnTo>
                    <a:lnTo>
                      <a:pt x="2761" y="791"/>
                    </a:lnTo>
                    <a:lnTo>
                      <a:pt x="2743" y="794"/>
                    </a:lnTo>
                    <a:lnTo>
                      <a:pt x="2736" y="794"/>
                    </a:lnTo>
                    <a:lnTo>
                      <a:pt x="2734" y="793"/>
                    </a:lnTo>
                    <a:lnTo>
                      <a:pt x="2718" y="789"/>
                    </a:lnTo>
                    <a:lnTo>
                      <a:pt x="2702" y="779"/>
                    </a:lnTo>
                    <a:lnTo>
                      <a:pt x="2690" y="766"/>
                    </a:lnTo>
                    <a:lnTo>
                      <a:pt x="2690" y="765"/>
                    </a:lnTo>
                    <a:lnTo>
                      <a:pt x="2689" y="764"/>
                    </a:lnTo>
                    <a:lnTo>
                      <a:pt x="2683" y="749"/>
                    </a:lnTo>
                    <a:lnTo>
                      <a:pt x="2680" y="732"/>
                    </a:lnTo>
                    <a:lnTo>
                      <a:pt x="2680" y="726"/>
                    </a:lnTo>
                    <a:lnTo>
                      <a:pt x="2683" y="715"/>
                    </a:lnTo>
                    <a:lnTo>
                      <a:pt x="2683" y="714"/>
                    </a:lnTo>
                    <a:lnTo>
                      <a:pt x="2690" y="697"/>
                    </a:lnTo>
                    <a:lnTo>
                      <a:pt x="2702" y="684"/>
                    </a:lnTo>
                    <a:lnTo>
                      <a:pt x="2713" y="676"/>
                    </a:lnTo>
                    <a:lnTo>
                      <a:pt x="2723" y="672"/>
                    </a:lnTo>
                    <a:lnTo>
                      <a:pt x="2736" y="669"/>
                    </a:lnTo>
                    <a:lnTo>
                      <a:pt x="2743" y="669"/>
                    </a:lnTo>
                    <a:lnTo>
                      <a:pt x="2757" y="601"/>
                    </a:lnTo>
                    <a:lnTo>
                      <a:pt x="2738" y="591"/>
                    </a:lnTo>
                    <a:lnTo>
                      <a:pt x="2722" y="578"/>
                    </a:lnTo>
                    <a:lnTo>
                      <a:pt x="2711" y="566"/>
                    </a:lnTo>
                    <a:lnTo>
                      <a:pt x="2703" y="553"/>
                    </a:lnTo>
                    <a:lnTo>
                      <a:pt x="2703" y="552"/>
                    </a:lnTo>
                    <a:lnTo>
                      <a:pt x="2702" y="552"/>
                    </a:lnTo>
                    <a:lnTo>
                      <a:pt x="2702" y="549"/>
                    </a:lnTo>
                    <a:lnTo>
                      <a:pt x="2701" y="548"/>
                    </a:lnTo>
                    <a:lnTo>
                      <a:pt x="2495" y="607"/>
                    </a:lnTo>
                    <a:lnTo>
                      <a:pt x="2495" y="575"/>
                    </a:lnTo>
                    <a:lnTo>
                      <a:pt x="2690" y="520"/>
                    </a:lnTo>
                    <a:lnTo>
                      <a:pt x="2689" y="504"/>
                    </a:lnTo>
                    <a:lnTo>
                      <a:pt x="2690" y="490"/>
                    </a:lnTo>
                    <a:lnTo>
                      <a:pt x="2693" y="472"/>
                    </a:lnTo>
                    <a:lnTo>
                      <a:pt x="2700" y="455"/>
                    </a:lnTo>
                    <a:lnTo>
                      <a:pt x="2618" y="410"/>
                    </a:lnTo>
                    <a:lnTo>
                      <a:pt x="2616" y="413"/>
                    </a:lnTo>
                    <a:lnTo>
                      <a:pt x="2613" y="417"/>
                    </a:lnTo>
                    <a:lnTo>
                      <a:pt x="2612" y="418"/>
                    </a:lnTo>
                    <a:lnTo>
                      <a:pt x="2609" y="419"/>
                    </a:lnTo>
                    <a:lnTo>
                      <a:pt x="2595" y="427"/>
                    </a:lnTo>
                    <a:lnTo>
                      <a:pt x="2580" y="432"/>
                    </a:lnTo>
                    <a:lnTo>
                      <a:pt x="2578" y="434"/>
                    </a:lnTo>
                    <a:lnTo>
                      <a:pt x="2561" y="434"/>
                    </a:lnTo>
                    <a:lnTo>
                      <a:pt x="2549" y="431"/>
                    </a:lnTo>
                    <a:lnTo>
                      <a:pt x="2537" y="426"/>
                    </a:lnTo>
                    <a:lnTo>
                      <a:pt x="2528" y="419"/>
                    </a:lnTo>
                    <a:lnTo>
                      <a:pt x="2519" y="409"/>
                    </a:lnTo>
                    <a:lnTo>
                      <a:pt x="2511" y="398"/>
                    </a:lnTo>
                    <a:lnTo>
                      <a:pt x="2507" y="387"/>
                    </a:lnTo>
                    <a:lnTo>
                      <a:pt x="2507" y="381"/>
                    </a:lnTo>
                    <a:lnTo>
                      <a:pt x="2504" y="372"/>
                    </a:lnTo>
                    <a:lnTo>
                      <a:pt x="2506" y="360"/>
                    </a:lnTo>
                    <a:lnTo>
                      <a:pt x="2508" y="349"/>
                    </a:lnTo>
                    <a:lnTo>
                      <a:pt x="2508" y="347"/>
                    </a:lnTo>
                    <a:lnTo>
                      <a:pt x="2510" y="346"/>
                    </a:lnTo>
                    <a:lnTo>
                      <a:pt x="2510" y="343"/>
                    </a:lnTo>
                    <a:lnTo>
                      <a:pt x="2515" y="334"/>
                    </a:lnTo>
                    <a:lnTo>
                      <a:pt x="2524" y="322"/>
                    </a:lnTo>
                    <a:lnTo>
                      <a:pt x="2532" y="316"/>
                    </a:lnTo>
                    <a:lnTo>
                      <a:pt x="2533" y="316"/>
                    </a:lnTo>
                    <a:lnTo>
                      <a:pt x="2541" y="311"/>
                    </a:lnTo>
                    <a:lnTo>
                      <a:pt x="2546" y="309"/>
                    </a:lnTo>
                    <a:lnTo>
                      <a:pt x="2550" y="308"/>
                    </a:lnTo>
                    <a:lnTo>
                      <a:pt x="2552" y="307"/>
                    </a:lnTo>
                    <a:lnTo>
                      <a:pt x="2554" y="307"/>
                    </a:lnTo>
                    <a:lnTo>
                      <a:pt x="2558" y="305"/>
                    </a:lnTo>
                    <a:lnTo>
                      <a:pt x="2569" y="305"/>
                    </a:lnTo>
                    <a:lnTo>
                      <a:pt x="2583" y="307"/>
                    </a:lnTo>
                    <a:lnTo>
                      <a:pt x="2597" y="312"/>
                    </a:lnTo>
                    <a:lnTo>
                      <a:pt x="2609" y="320"/>
                    </a:lnTo>
                    <a:lnTo>
                      <a:pt x="2611" y="320"/>
                    </a:lnTo>
                    <a:lnTo>
                      <a:pt x="2617" y="326"/>
                    </a:lnTo>
                    <a:lnTo>
                      <a:pt x="2622" y="334"/>
                    </a:lnTo>
                    <a:lnTo>
                      <a:pt x="2626" y="341"/>
                    </a:lnTo>
                    <a:lnTo>
                      <a:pt x="2631" y="354"/>
                    </a:lnTo>
                    <a:lnTo>
                      <a:pt x="2633" y="367"/>
                    </a:lnTo>
                    <a:lnTo>
                      <a:pt x="2633" y="375"/>
                    </a:lnTo>
                    <a:lnTo>
                      <a:pt x="2631" y="383"/>
                    </a:lnTo>
                    <a:lnTo>
                      <a:pt x="2715" y="430"/>
                    </a:lnTo>
                    <a:lnTo>
                      <a:pt x="2719" y="426"/>
                    </a:lnTo>
                    <a:lnTo>
                      <a:pt x="2722" y="425"/>
                    </a:lnTo>
                    <a:lnTo>
                      <a:pt x="2730" y="415"/>
                    </a:lnTo>
                    <a:lnTo>
                      <a:pt x="2743" y="406"/>
                    </a:lnTo>
                    <a:lnTo>
                      <a:pt x="2756" y="400"/>
                    </a:lnTo>
                    <a:lnTo>
                      <a:pt x="2770" y="396"/>
                    </a:lnTo>
                    <a:lnTo>
                      <a:pt x="2775" y="393"/>
                    </a:lnTo>
                    <a:lnTo>
                      <a:pt x="2778" y="393"/>
                    </a:lnTo>
                    <a:lnTo>
                      <a:pt x="2789" y="392"/>
                    </a:lnTo>
                    <a:lnTo>
                      <a:pt x="2802" y="391"/>
                    </a:lnTo>
                    <a:lnTo>
                      <a:pt x="2808" y="391"/>
                    </a:lnTo>
                    <a:lnTo>
                      <a:pt x="2816" y="392"/>
                    </a:lnTo>
                    <a:lnTo>
                      <a:pt x="2849" y="254"/>
                    </a:lnTo>
                    <a:lnTo>
                      <a:pt x="2836" y="247"/>
                    </a:lnTo>
                    <a:lnTo>
                      <a:pt x="2820" y="235"/>
                    </a:lnTo>
                    <a:lnTo>
                      <a:pt x="2812" y="224"/>
                    </a:lnTo>
                    <a:lnTo>
                      <a:pt x="2810" y="219"/>
                    </a:lnTo>
                    <a:lnTo>
                      <a:pt x="2808" y="218"/>
                    </a:lnTo>
                    <a:lnTo>
                      <a:pt x="2800" y="202"/>
                    </a:lnTo>
                    <a:lnTo>
                      <a:pt x="2796" y="185"/>
                    </a:lnTo>
                    <a:lnTo>
                      <a:pt x="2796" y="168"/>
                    </a:lnTo>
                    <a:lnTo>
                      <a:pt x="2798" y="154"/>
                    </a:lnTo>
                    <a:lnTo>
                      <a:pt x="2802" y="142"/>
                    </a:lnTo>
                    <a:lnTo>
                      <a:pt x="2732" y="105"/>
                    </a:lnTo>
                    <a:lnTo>
                      <a:pt x="2727" y="110"/>
                    </a:lnTo>
                    <a:lnTo>
                      <a:pt x="2722" y="114"/>
                    </a:lnTo>
                    <a:lnTo>
                      <a:pt x="2718" y="117"/>
                    </a:lnTo>
                    <a:lnTo>
                      <a:pt x="2702" y="123"/>
                    </a:lnTo>
                    <a:lnTo>
                      <a:pt x="2684" y="126"/>
                    </a:lnTo>
                    <a:lnTo>
                      <a:pt x="2683" y="126"/>
                    </a:lnTo>
                    <a:lnTo>
                      <a:pt x="2680" y="125"/>
                    </a:lnTo>
                    <a:lnTo>
                      <a:pt x="2664" y="121"/>
                    </a:lnTo>
                    <a:lnTo>
                      <a:pt x="2651" y="114"/>
                    </a:lnTo>
                    <a:lnTo>
                      <a:pt x="2647" y="112"/>
                    </a:lnTo>
                    <a:lnTo>
                      <a:pt x="2638" y="102"/>
                    </a:lnTo>
                    <a:lnTo>
                      <a:pt x="2638" y="101"/>
                    </a:lnTo>
                    <a:lnTo>
                      <a:pt x="2637" y="101"/>
                    </a:lnTo>
                    <a:lnTo>
                      <a:pt x="2630" y="91"/>
                    </a:lnTo>
                    <a:lnTo>
                      <a:pt x="2626" y="79"/>
                    </a:lnTo>
                    <a:lnTo>
                      <a:pt x="2625" y="68"/>
                    </a:lnTo>
                    <a:lnTo>
                      <a:pt x="2625" y="55"/>
                    </a:lnTo>
                    <a:lnTo>
                      <a:pt x="2628" y="44"/>
                    </a:lnTo>
                    <a:lnTo>
                      <a:pt x="2633" y="32"/>
                    </a:lnTo>
                    <a:lnTo>
                      <a:pt x="2634" y="30"/>
                    </a:lnTo>
                    <a:lnTo>
                      <a:pt x="2634" y="29"/>
                    </a:lnTo>
                    <a:lnTo>
                      <a:pt x="2635" y="29"/>
                    </a:lnTo>
                    <a:lnTo>
                      <a:pt x="2641" y="21"/>
                    </a:lnTo>
                    <a:lnTo>
                      <a:pt x="2650" y="13"/>
                    </a:lnTo>
                    <a:lnTo>
                      <a:pt x="2663" y="7"/>
                    </a:lnTo>
                    <a:lnTo>
                      <a:pt x="2664" y="6"/>
                    </a:lnTo>
                    <a:lnTo>
                      <a:pt x="2676" y="2"/>
                    </a:lnTo>
                    <a:lnTo>
                      <a:pt x="26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8"/>
              <p:cNvSpPr>
                <a:spLocks noEditPoints="1"/>
              </p:cNvSpPr>
              <p:nvPr/>
            </p:nvSpPr>
            <p:spPr bwMode="auto">
              <a:xfrm>
                <a:off x="2700338" y="133350"/>
                <a:ext cx="5630863" cy="4441825"/>
              </a:xfrm>
              <a:custGeom>
                <a:avLst/>
                <a:gdLst/>
                <a:ahLst/>
                <a:cxnLst>
                  <a:cxn ang="0">
                    <a:pos x="2939" y="2789"/>
                  </a:cxn>
                  <a:cxn ang="0">
                    <a:pos x="3154" y="1650"/>
                  </a:cxn>
                  <a:cxn ang="0">
                    <a:pos x="3498" y="1816"/>
                  </a:cxn>
                  <a:cxn ang="0">
                    <a:pos x="3398" y="1927"/>
                  </a:cxn>
                  <a:cxn ang="0">
                    <a:pos x="3052" y="1900"/>
                  </a:cxn>
                  <a:cxn ang="0">
                    <a:pos x="2899" y="1764"/>
                  </a:cxn>
                  <a:cxn ang="0">
                    <a:pos x="333" y="1511"/>
                  </a:cxn>
                  <a:cxn ang="0">
                    <a:pos x="253" y="1666"/>
                  </a:cxn>
                  <a:cxn ang="0">
                    <a:pos x="203" y="1871"/>
                  </a:cxn>
                  <a:cxn ang="0">
                    <a:pos x="403" y="1924"/>
                  </a:cxn>
                  <a:cxn ang="0">
                    <a:pos x="703" y="1982"/>
                  </a:cxn>
                  <a:cxn ang="0">
                    <a:pos x="716" y="2247"/>
                  </a:cxn>
                  <a:cxn ang="0">
                    <a:pos x="685" y="2408"/>
                  </a:cxn>
                  <a:cxn ang="0">
                    <a:pos x="917" y="2595"/>
                  </a:cxn>
                  <a:cxn ang="0">
                    <a:pos x="1074" y="2352"/>
                  </a:cxn>
                  <a:cxn ang="0">
                    <a:pos x="1283" y="2112"/>
                  </a:cxn>
                  <a:cxn ang="0">
                    <a:pos x="1392" y="2239"/>
                  </a:cxn>
                  <a:cxn ang="0">
                    <a:pos x="1173" y="2352"/>
                  </a:cxn>
                  <a:cxn ang="0">
                    <a:pos x="1307" y="2713"/>
                  </a:cxn>
                  <a:cxn ang="0">
                    <a:pos x="1081" y="2762"/>
                  </a:cxn>
                  <a:cxn ang="0">
                    <a:pos x="767" y="2760"/>
                  </a:cxn>
                  <a:cxn ang="0">
                    <a:pos x="280" y="2798"/>
                  </a:cxn>
                  <a:cxn ang="0">
                    <a:pos x="542" y="2598"/>
                  </a:cxn>
                  <a:cxn ang="0">
                    <a:pos x="611" y="2364"/>
                  </a:cxn>
                  <a:cxn ang="0">
                    <a:pos x="473" y="2115"/>
                  </a:cxn>
                  <a:cxn ang="0">
                    <a:pos x="424" y="2422"/>
                  </a:cxn>
                  <a:cxn ang="0">
                    <a:pos x="401" y="2149"/>
                  </a:cxn>
                  <a:cxn ang="0">
                    <a:pos x="293" y="1920"/>
                  </a:cxn>
                  <a:cxn ang="0">
                    <a:pos x="178" y="2115"/>
                  </a:cxn>
                  <a:cxn ang="0">
                    <a:pos x="75" y="2079"/>
                  </a:cxn>
                  <a:cxn ang="0">
                    <a:pos x="63" y="1828"/>
                  </a:cxn>
                  <a:cxn ang="0">
                    <a:pos x="100" y="1595"/>
                  </a:cxn>
                  <a:cxn ang="0">
                    <a:pos x="3065" y="1385"/>
                  </a:cxn>
                  <a:cxn ang="0">
                    <a:pos x="750" y="1499"/>
                  </a:cxn>
                  <a:cxn ang="0">
                    <a:pos x="982" y="1464"/>
                  </a:cxn>
                  <a:cxn ang="0">
                    <a:pos x="1315" y="1442"/>
                  </a:cxn>
                  <a:cxn ang="0">
                    <a:pos x="795" y="1624"/>
                  </a:cxn>
                  <a:cxn ang="0">
                    <a:pos x="596" y="1524"/>
                  </a:cxn>
                  <a:cxn ang="0">
                    <a:pos x="1566" y="1357"/>
                  </a:cxn>
                  <a:cxn ang="0">
                    <a:pos x="2239" y="1123"/>
                  </a:cxn>
                  <a:cxn ang="0">
                    <a:pos x="2041" y="1278"/>
                  </a:cxn>
                  <a:cxn ang="0">
                    <a:pos x="2027" y="1313"/>
                  </a:cxn>
                  <a:cxn ang="0">
                    <a:pos x="1964" y="1215"/>
                  </a:cxn>
                  <a:cxn ang="0">
                    <a:pos x="1493" y="35"/>
                  </a:cxn>
                  <a:cxn ang="0">
                    <a:pos x="1588" y="579"/>
                  </a:cxn>
                  <a:cxn ang="0">
                    <a:pos x="1871" y="529"/>
                  </a:cxn>
                  <a:cxn ang="0">
                    <a:pos x="2155" y="453"/>
                  </a:cxn>
                  <a:cxn ang="0">
                    <a:pos x="2422" y="196"/>
                  </a:cxn>
                  <a:cxn ang="0">
                    <a:pos x="2547" y="239"/>
                  </a:cxn>
                  <a:cxn ang="0">
                    <a:pos x="2485" y="479"/>
                  </a:cxn>
                  <a:cxn ang="0">
                    <a:pos x="2773" y="588"/>
                  </a:cxn>
                  <a:cxn ang="0">
                    <a:pos x="2795" y="1105"/>
                  </a:cxn>
                  <a:cxn ang="0">
                    <a:pos x="2797" y="1224"/>
                  </a:cxn>
                  <a:cxn ang="0">
                    <a:pos x="2645" y="1283"/>
                  </a:cxn>
                  <a:cxn ang="0">
                    <a:pos x="2499" y="1160"/>
                  </a:cxn>
                  <a:cxn ang="0">
                    <a:pos x="2361" y="1256"/>
                  </a:cxn>
                  <a:cxn ang="0">
                    <a:pos x="2441" y="1084"/>
                  </a:cxn>
                  <a:cxn ang="0">
                    <a:pos x="2561" y="1104"/>
                  </a:cxn>
                  <a:cxn ang="0">
                    <a:pos x="2654" y="1061"/>
                  </a:cxn>
                  <a:cxn ang="0">
                    <a:pos x="2336" y="454"/>
                  </a:cxn>
                  <a:cxn ang="0">
                    <a:pos x="2209" y="681"/>
                  </a:cxn>
                  <a:cxn ang="0">
                    <a:pos x="1813" y="685"/>
                  </a:cxn>
                  <a:cxn ang="0">
                    <a:pos x="1493" y="835"/>
                  </a:cxn>
                </a:cxnLst>
                <a:rect l="0" t="0" r="r" b="b"/>
                <a:pathLst>
                  <a:path w="3547" h="2798">
                    <a:moveTo>
                      <a:pt x="2921" y="2622"/>
                    </a:moveTo>
                    <a:lnTo>
                      <a:pt x="2929" y="2622"/>
                    </a:lnTo>
                    <a:lnTo>
                      <a:pt x="2950" y="2624"/>
                    </a:lnTo>
                    <a:lnTo>
                      <a:pt x="2969" y="2632"/>
                    </a:lnTo>
                    <a:lnTo>
                      <a:pt x="2972" y="2635"/>
                    </a:lnTo>
                    <a:lnTo>
                      <a:pt x="2975" y="2636"/>
                    </a:lnTo>
                    <a:lnTo>
                      <a:pt x="2986" y="2644"/>
                    </a:lnTo>
                    <a:lnTo>
                      <a:pt x="2997" y="2656"/>
                    </a:lnTo>
                    <a:lnTo>
                      <a:pt x="3003" y="2669"/>
                    </a:lnTo>
                    <a:lnTo>
                      <a:pt x="3006" y="2671"/>
                    </a:lnTo>
                    <a:lnTo>
                      <a:pt x="3007" y="2674"/>
                    </a:lnTo>
                    <a:lnTo>
                      <a:pt x="3010" y="2684"/>
                    </a:lnTo>
                    <a:lnTo>
                      <a:pt x="3013" y="2697"/>
                    </a:lnTo>
                    <a:lnTo>
                      <a:pt x="3014" y="2709"/>
                    </a:lnTo>
                    <a:lnTo>
                      <a:pt x="3013" y="2720"/>
                    </a:lnTo>
                    <a:lnTo>
                      <a:pt x="3013" y="2721"/>
                    </a:lnTo>
                    <a:lnTo>
                      <a:pt x="3010" y="2733"/>
                    </a:lnTo>
                    <a:lnTo>
                      <a:pt x="3003" y="2743"/>
                    </a:lnTo>
                    <a:lnTo>
                      <a:pt x="3003" y="2746"/>
                    </a:lnTo>
                    <a:lnTo>
                      <a:pt x="3002" y="2750"/>
                    </a:lnTo>
                    <a:lnTo>
                      <a:pt x="3000" y="2754"/>
                    </a:lnTo>
                    <a:lnTo>
                      <a:pt x="2983" y="2771"/>
                    </a:lnTo>
                    <a:lnTo>
                      <a:pt x="2963" y="2783"/>
                    </a:lnTo>
                    <a:lnTo>
                      <a:pt x="2939" y="2788"/>
                    </a:lnTo>
                    <a:lnTo>
                      <a:pt x="2939" y="2789"/>
                    </a:lnTo>
                    <a:lnTo>
                      <a:pt x="2933" y="2789"/>
                    </a:lnTo>
                    <a:lnTo>
                      <a:pt x="2917" y="2788"/>
                    </a:lnTo>
                    <a:lnTo>
                      <a:pt x="2904" y="2784"/>
                    </a:lnTo>
                    <a:lnTo>
                      <a:pt x="2891" y="2779"/>
                    </a:lnTo>
                    <a:lnTo>
                      <a:pt x="2878" y="2771"/>
                    </a:lnTo>
                    <a:lnTo>
                      <a:pt x="2850" y="2794"/>
                    </a:lnTo>
                    <a:lnTo>
                      <a:pt x="2850" y="2755"/>
                    </a:lnTo>
                    <a:lnTo>
                      <a:pt x="2858" y="2747"/>
                    </a:lnTo>
                    <a:lnTo>
                      <a:pt x="2856" y="2743"/>
                    </a:lnTo>
                    <a:lnTo>
                      <a:pt x="2854" y="2739"/>
                    </a:lnTo>
                    <a:lnTo>
                      <a:pt x="2852" y="2734"/>
                    </a:lnTo>
                    <a:lnTo>
                      <a:pt x="2850" y="2730"/>
                    </a:lnTo>
                    <a:lnTo>
                      <a:pt x="2850" y="2678"/>
                    </a:lnTo>
                    <a:lnTo>
                      <a:pt x="2853" y="2673"/>
                    </a:lnTo>
                    <a:lnTo>
                      <a:pt x="2854" y="2667"/>
                    </a:lnTo>
                    <a:lnTo>
                      <a:pt x="2857" y="2662"/>
                    </a:lnTo>
                    <a:lnTo>
                      <a:pt x="2859" y="2658"/>
                    </a:lnTo>
                    <a:lnTo>
                      <a:pt x="2865" y="2652"/>
                    </a:lnTo>
                    <a:lnTo>
                      <a:pt x="2875" y="2641"/>
                    </a:lnTo>
                    <a:lnTo>
                      <a:pt x="2876" y="2641"/>
                    </a:lnTo>
                    <a:lnTo>
                      <a:pt x="2876" y="2640"/>
                    </a:lnTo>
                    <a:lnTo>
                      <a:pt x="2890" y="2631"/>
                    </a:lnTo>
                    <a:lnTo>
                      <a:pt x="2905" y="2624"/>
                    </a:lnTo>
                    <a:lnTo>
                      <a:pt x="2921" y="2622"/>
                    </a:lnTo>
                    <a:close/>
                    <a:moveTo>
                      <a:pt x="3154" y="1650"/>
                    </a:moveTo>
                    <a:lnTo>
                      <a:pt x="3171" y="1650"/>
                    </a:lnTo>
                    <a:lnTo>
                      <a:pt x="3182" y="1652"/>
                    </a:lnTo>
                    <a:lnTo>
                      <a:pt x="3195" y="1659"/>
                    </a:lnTo>
                    <a:lnTo>
                      <a:pt x="3203" y="1664"/>
                    </a:lnTo>
                    <a:lnTo>
                      <a:pt x="3205" y="1668"/>
                    </a:lnTo>
                    <a:lnTo>
                      <a:pt x="3206" y="1668"/>
                    </a:lnTo>
                    <a:lnTo>
                      <a:pt x="3208" y="1669"/>
                    </a:lnTo>
                    <a:lnTo>
                      <a:pt x="3209" y="1672"/>
                    </a:lnTo>
                    <a:lnTo>
                      <a:pt x="3210" y="1673"/>
                    </a:lnTo>
                    <a:lnTo>
                      <a:pt x="3220" y="1689"/>
                    </a:lnTo>
                    <a:lnTo>
                      <a:pt x="3223" y="1705"/>
                    </a:lnTo>
                    <a:lnTo>
                      <a:pt x="3222" y="1723"/>
                    </a:lnTo>
                    <a:lnTo>
                      <a:pt x="3222" y="1724"/>
                    </a:lnTo>
                    <a:lnTo>
                      <a:pt x="3412" y="1829"/>
                    </a:lnTo>
                    <a:lnTo>
                      <a:pt x="3420" y="1824"/>
                    </a:lnTo>
                    <a:lnTo>
                      <a:pt x="3422" y="1823"/>
                    </a:lnTo>
                    <a:lnTo>
                      <a:pt x="3424" y="1823"/>
                    </a:lnTo>
                    <a:lnTo>
                      <a:pt x="3424" y="1821"/>
                    </a:lnTo>
                    <a:lnTo>
                      <a:pt x="3425" y="1821"/>
                    </a:lnTo>
                    <a:lnTo>
                      <a:pt x="3437" y="1815"/>
                    </a:lnTo>
                    <a:lnTo>
                      <a:pt x="3451" y="1810"/>
                    </a:lnTo>
                    <a:lnTo>
                      <a:pt x="3464" y="1808"/>
                    </a:lnTo>
                    <a:lnTo>
                      <a:pt x="3468" y="1808"/>
                    </a:lnTo>
                    <a:lnTo>
                      <a:pt x="3485" y="1811"/>
                    </a:lnTo>
                    <a:lnTo>
                      <a:pt x="3498" y="1816"/>
                    </a:lnTo>
                    <a:lnTo>
                      <a:pt x="3513" y="1824"/>
                    </a:lnTo>
                    <a:lnTo>
                      <a:pt x="3517" y="1828"/>
                    </a:lnTo>
                    <a:lnTo>
                      <a:pt x="3527" y="1836"/>
                    </a:lnTo>
                    <a:lnTo>
                      <a:pt x="3535" y="1849"/>
                    </a:lnTo>
                    <a:lnTo>
                      <a:pt x="3540" y="1862"/>
                    </a:lnTo>
                    <a:lnTo>
                      <a:pt x="3542" y="1865"/>
                    </a:lnTo>
                    <a:lnTo>
                      <a:pt x="3543" y="1869"/>
                    </a:lnTo>
                    <a:lnTo>
                      <a:pt x="3546" y="1878"/>
                    </a:lnTo>
                    <a:lnTo>
                      <a:pt x="3547" y="1889"/>
                    </a:lnTo>
                    <a:lnTo>
                      <a:pt x="3546" y="1901"/>
                    </a:lnTo>
                    <a:lnTo>
                      <a:pt x="3543" y="1912"/>
                    </a:lnTo>
                    <a:lnTo>
                      <a:pt x="3539" y="1924"/>
                    </a:lnTo>
                    <a:lnTo>
                      <a:pt x="3532" y="1933"/>
                    </a:lnTo>
                    <a:lnTo>
                      <a:pt x="3530" y="1938"/>
                    </a:lnTo>
                    <a:lnTo>
                      <a:pt x="3527" y="1942"/>
                    </a:lnTo>
                    <a:lnTo>
                      <a:pt x="3510" y="1956"/>
                    </a:lnTo>
                    <a:lnTo>
                      <a:pt x="3491" y="1965"/>
                    </a:lnTo>
                    <a:lnTo>
                      <a:pt x="3468" y="1968"/>
                    </a:lnTo>
                    <a:lnTo>
                      <a:pt x="3466" y="1968"/>
                    </a:lnTo>
                    <a:lnTo>
                      <a:pt x="3447" y="1965"/>
                    </a:lnTo>
                    <a:lnTo>
                      <a:pt x="3433" y="1960"/>
                    </a:lnTo>
                    <a:lnTo>
                      <a:pt x="3419" y="1952"/>
                    </a:lnTo>
                    <a:lnTo>
                      <a:pt x="3407" y="1941"/>
                    </a:lnTo>
                    <a:lnTo>
                      <a:pt x="3402" y="1934"/>
                    </a:lnTo>
                    <a:lnTo>
                      <a:pt x="3398" y="1927"/>
                    </a:lnTo>
                    <a:lnTo>
                      <a:pt x="3395" y="1922"/>
                    </a:lnTo>
                    <a:lnTo>
                      <a:pt x="3388" y="1900"/>
                    </a:lnTo>
                    <a:lnTo>
                      <a:pt x="3388" y="1874"/>
                    </a:lnTo>
                    <a:lnTo>
                      <a:pt x="3391" y="1863"/>
                    </a:lnTo>
                    <a:lnTo>
                      <a:pt x="3395" y="1854"/>
                    </a:lnTo>
                    <a:lnTo>
                      <a:pt x="3209" y="1752"/>
                    </a:lnTo>
                    <a:lnTo>
                      <a:pt x="3204" y="1757"/>
                    </a:lnTo>
                    <a:lnTo>
                      <a:pt x="3193" y="1765"/>
                    </a:lnTo>
                    <a:lnTo>
                      <a:pt x="3189" y="1766"/>
                    </a:lnTo>
                    <a:lnTo>
                      <a:pt x="3185" y="1769"/>
                    </a:lnTo>
                    <a:lnTo>
                      <a:pt x="3178" y="1772"/>
                    </a:lnTo>
                    <a:lnTo>
                      <a:pt x="3171" y="1773"/>
                    </a:lnTo>
                    <a:lnTo>
                      <a:pt x="3155" y="1773"/>
                    </a:lnTo>
                    <a:lnTo>
                      <a:pt x="3142" y="1770"/>
                    </a:lnTo>
                    <a:lnTo>
                      <a:pt x="3141" y="1770"/>
                    </a:lnTo>
                    <a:lnTo>
                      <a:pt x="3138" y="1769"/>
                    </a:lnTo>
                    <a:lnTo>
                      <a:pt x="3127" y="1762"/>
                    </a:lnTo>
                    <a:lnTo>
                      <a:pt x="3115" y="1753"/>
                    </a:lnTo>
                    <a:lnTo>
                      <a:pt x="3031" y="1814"/>
                    </a:lnTo>
                    <a:lnTo>
                      <a:pt x="3034" y="1819"/>
                    </a:lnTo>
                    <a:lnTo>
                      <a:pt x="3041" y="1831"/>
                    </a:lnTo>
                    <a:lnTo>
                      <a:pt x="3048" y="1846"/>
                    </a:lnTo>
                    <a:lnTo>
                      <a:pt x="3052" y="1865"/>
                    </a:lnTo>
                    <a:lnTo>
                      <a:pt x="3053" y="1882"/>
                    </a:lnTo>
                    <a:lnTo>
                      <a:pt x="3052" y="1900"/>
                    </a:lnTo>
                    <a:lnTo>
                      <a:pt x="3049" y="1916"/>
                    </a:lnTo>
                    <a:lnTo>
                      <a:pt x="3041" y="1939"/>
                    </a:lnTo>
                    <a:lnTo>
                      <a:pt x="3030" y="1959"/>
                    </a:lnTo>
                    <a:lnTo>
                      <a:pt x="3014" y="1977"/>
                    </a:lnTo>
                    <a:lnTo>
                      <a:pt x="3011" y="1980"/>
                    </a:lnTo>
                    <a:lnTo>
                      <a:pt x="2994" y="1992"/>
                    </a:lnTo>
                    <a:lnTo>
                      <a:pt x="2972" y="2001"/>
                    </a:lnTo>
                    <a:lnTo>
                      <a:pt x="2952" y="2007"/>
                    </a:lnTo>
                    <a:lnTo>
                      <a:pt x="2939" y="2010"/>
                    </a:lnTo>
                    <a:lnTo>
                      <a:pt x="2925" y="2010"/>
                    </a:lnTo>
                    <a:lnTo>
                      <a:pt x="2917" y="2009"/>
                    </a:lnTo>
                    <a:lnTo>
                      <a:pt x="2913" y="2009"/>
                    </a:lnTo>
                    <a:lnTo>
                      <a:pt x="2896" y="2006"/>
                    </a:lnTo>
                    <a:lnTo>
                      <a:pt x="2880" y="1999"/>
                    </a:lnTo>
                    <a:lnTo>
                      <a:pt x="2863" y="1992"/>
                    </a:lnTo>
                    <a:lnTo>
                      <a:pt x="2850" y="1981"/>
                    </a:lnTo>
                    <a:lnTo>
                      <a:pt x="2850" y="1787"/>
                    </a:lnTo>
                    <a:lnTo>
                      <a:pt x="2853" y="1785"/>
                    </a:lnTo>
                    <a:lnTo>
                      <a:pt x="2857" y="1782"/>
                    </a:lnTo>
                    <a:lnTo>
                      <a:pt x="2859" y="1781"/>
                    </a:lnTo>
                    <a:lnTo>
                      <a:pt x="2861" y="1781"/>
                    </a:lnTo>
                    <a:lnTo>
                      <a:pt x="2871" y="1773"/>
                    </a:lnTo>
                    <a:lnTo>
                      <a:pt x="2883" y="1769"/>
                    </a:lnTo>
                    <a:lnTo>
                      <a:pt x="2895" y="1766"/>
                    </a:lnTo>
                    <a:lnTo>
                      <a:pt x="2899" y="1764"/>
                    </a:lnTo>
                    <a:lnTo>
                      <a:pt x="2909" y="1761"/>
                    </a:lnTo>
                    <a:lnTo>
                      <a:pt x="2920" y="1760"/>
                    </a:lnTo>
                    <a:lnTo>
                      <a:pt x="2930" y="1760"/>
                    </a:lnTo>
                    <a:lnTo>
                      <a:pt x="2958" y="1762"/>
                    </a:lnTo>
                    <a:lnTo>
                      <a:pt x="2985" y="1773"/>
                    </a:lnTo>
                    <a:lnTo>
                      <a:pt x="3010" y="1789"/>
                    </a:lnTo>
                    <a:lnTo>
                      <a:pt x="3010" y="1790"/>
                    </a:lnTo>
                    <a:lnTo>
                      <a:pt x="3011" y="1791"/>
                    </a:lnTo>
                    <a:lnTo>
                      <a:pt x="3102" y="1726"/>
                    </a:lnTo>
                    <a:lnTo>
                      <a:pt x="3099" y="1713"/>
                    </a:lnTo>
                    <a:lnTo>
                      <a:pt x="3100" y="1700"/>
                    </a:lnTo>
                    <a:lnTo>
                      <a:pt x="3107" y="1683"/>
                    </a:lnTo>
                    <a:lnTo>
                      <a:pt x="3119" y="1668"/>
                    </a:lnTo>
                    <a:lnTo>
                      <a:pt x="3121" y="1667"/>
                    </a:lnTo>
                    <a:lnTo>
                      <a:pt x="3123" y="1666"/>
                    </a:lnTo>
                    <a:lnTo>
                      <a:pt x="3130" y="1659"/>
                    </a:lnTo>
                    <a:lnTo>
                      <a:pt x="3141" y="1654"/>
                    </a:lnTo>
                    <a:lnTo>
                      <a:pt x="3151" y="1651"/>
                    </a:lnTo>
                    <a:lnTo>
                      <a:pt x="3153" y="1651"/>
                    </a:lnTo>
                    <a:lnTo>
                      <a:pt x="3154" y="1650"/>
                    </a:lnTo>
                    <a:close/>
                    <a:moveTo>
                      <a:pt x="282" y="1497"/>
                    </a:moveTo>
                    <a:lnTo>
                      <a:pt x="285" y="1497"/>
                    </a:lnTo>
                    <a:lnTo>
                      <a:pt x="304" y="1499"/>
                    </a:lnTo>
                    <a:lnTo>
                      <a:pt x="322" y="1506"/>
                    </a:lnTo>
                    <a:lnTo>
                      <a:pt x="333" y="1511"/>
                    </a:lnTo>
                    <a:lnTo>
                      <a:pt x="338" y="1515"/>
                    </a:lnTo>
                    <a:lnTo>
                      <a:pt x="355" y="1532"/>
                    </a:lnTo>
                    <a:lnTo>
                      <a:pt x="364" y="1546"/>
                    </a:lnTo>
                    <a:lnTo>
                      <a:pt x="369" y="1562"/>
                    </a:lnTo>
                    <a:lnTo>
                      <a:pt x="372" y="1580"/>
                    </a:lnTo>
                    <a:lnTo>
                      <a:pt x="371" y="1596"/>
                    </a:lnTo>
                    <a:lnTo>
                      <a:pt x="365" y="1613"/>
                    </a:lnTo>
                    <a:lnTo>
                      <a:pt x="365" y="1616"/>
                    </a:lnTo>
                    <a:lnTo>
                      <a:pt x="364" y="1617"/>
                    </a:lnTo>
                    <a:lnTo>
                      <a:pt x="363" y="1620"/>
                    </a:lnTo>
                    <a:lnTo>
                      <a:pt x="357" y="1633"/>
                    </a:lnTo>
                    <a:lnTo>
                      <a:pt x="347" y="1645"/>
                    </a:lnTo>
                    <a:lnTo>
                      <a:pt x="334" y="1654"/>
                    </a:lnTo>
                    <a:lnTo>
                      <a:pt x="333" y="1655"/>
                    </a:lnTo>
                    <a:lnTo>
                      <a:pt x="331" y="1658"/>
                    </a:lnTo>
                    <a:lnTo>
                      <a:pt x="329" y="1659"/>
                    </a:lnTo>
                    <a:lnTo>
                      <a:pt x="319" y="1663"/>
                    </a:lnTo>
                    <a:lnTo>
                      <a:pt x="299" y="1671"/>
                    </a:lnTo>
                    <a:lnTo>
                      <a:pt x="288" y="1672"/>
                    </a:lnTo>
                    <a:lnTo>
                      <a:pt x="285" y="1672"/>
                    </a:lnTo>
                    <a:lnTo>
                      <a:pt x="283" y="1671"/>
                    </a:lnTo>
                    <a:lnTo>
                      <a:pt x="278" y="1671"/>
                    </a:lnTo>
                    <a:lnTo>
                      <a:pt x="267" y="1669"/>
                    </a:lnTo>
                    <a:lnTo>
                      <a:pt x="257" y="1666"/>
                    </a:lnTo>
                    <a:lnTo>
                      <a:pt x="253" y="1666"/>
                    </a:lnTo>
                    <a:lnTo>
                      <a:pt x="247" y="1663"/>
                    </a:lnTo>
                    <a:lnTo>
                      <a:pt x="233" y="1654"/>
                    </a:lnTo>
                    <a:lnTo>
                      <a:pt x="221" y="1643"/>
                    </a:lnTo>
                    <a:lnTo>
                      <a:pt x="212" y="1632"/>
                    </a:lnTo>
                    <a:lnTo>
                      <a:pt x="169" y="1652"/>
                    </a:lnTo>
                    <a:lnTo>
                      <a:pt x="172" y="1667"/>
                    </a:lnTo>
                    <a:lnTo>
                      <a:pt x="173" y="1681"/>
                    </a:lnTo>
                    <a:lnTo>
                      <a:pt x="170" y="1700"/>
                    </a:lnTo>
                    <a:lnTo>
                      <a:pt x="165" y="1714"/>
                    </a:lnTo>
                    <a:lnTo>
                      <a:pt x="157" y="1730"/>
                    </a:lnTo>
                    <a:lnTo>
                      <a:pt x="152" y="1735"/>
                    </a:lnTo>
                    <a:lnTo>
                      <a:pt x="143" y="1745"/>
                    </a:lnTo>
                    <a:lnTo>
                      <a:pt x="131" y="1755"/>
                    </a:lnTo>
                    <a:lnTo>
                      <a:pt x="117" y="1761"/>
                    </a:lnTo>
                    <a:lnTo>
                      <a:pt x="109" y="1764"/>
                    </a:lnTo>
                    <a:lnTo>
                      <a:pt x="107" y="1764"/>
                    </a:lnTo>
                    <a:lnTo>
                      <a:pt x="110" y="1817"/>
                    </a:lnTo>
                    <a:lnTo>
                      <a:pt x="120" y="1817"/>
                    </a:lnTo>
                    <a:lnTo>
                      <a:pt x="124" y="1819"/>
                    </a:lnTo>
                    <a:lnTo>
                      <a:pt x="130" y="1820"/>
                    </a:lnTo>
                    <a:lnTo>
                      <a:pt x="132" y="1820"/>
                    </a:lnTo>
                    <a:lnTo>
                      <a:pt x="152" y="1825"/>
                    </a:lnTo>
                    <a:lnTo>
                      <a:pt x="170" y="1836"/>
                    </a:lnTo>
                    <a:lnTo>
                      <a:pt x="186" y="1849"/>
                    </a:lnTo>
                    <a:lnTo>
                      <a:pt x="203" y="1871"/>
                    </a:lnTo>
                    <a:lnTo>
                      <a:pt x="213" y="1895"/>
                    </a:lnTo>
                    <a:lnTo>
                      <a:pt x="291" y="1888"/>
                    </a:lnTo>
                    <a:lnTo>
                      <a:pt x="293" y="1876"/>
                    </a:lnTo>
                    <a:lnTo>
                      <a:pt x="300" y="1865"/>
                    </a:lnTo>
                    <a:lnTo>
                      <a:pt x="308" y="1855"/>
                    </a:lnTo>
                    <a:lnTo>
                      <a:pt x="309" y="1854"/>
                    </a:lnTo>
                    <a:lnTo>
                      <a:pt x="319" y="1846"/>
                    </a:lnTo>
                    <a:lnTo>
                      <a:pt x="331" y="1841"/>
                    </a:lnTo>
                    <a:lnTo>
                      <a:pt x="350" y="1838"/>
                    </a:lnTo>
                    <a:lnTo>
                      <a:pt x="354" y="1838"/>
                    </a:lnTo>
                    <a:lnTo>
                      <a:pt x="356" y="1840"/>
                    </a:lnTo>
                    <a:lnTo>
                      <a:pt x="363" y="1840"/>
                    </a:lnTo>
                    <a:lnTo>
                      <a:pt x="368" y="1841"/>
                    </a:lnTo>
                    <a:lnTo>
                      <a:pt x="372" y="1844"/>
                    </a:lnTo>
                    <a:lnTo>
                      <a:pt x="388" y="1852"/>
                    </a:lnTo>
                    <a:lnTo>
                      <a:pt x="399" y="1865"/>
                    </a:lnTo>
                    <a:lnTo>
                      <a:pt x="399" y="1866"/>
                    </a:lnTo>
                    <a:lnTo>
                      <a:pt x="401" y="1866"/>
                    </a:lnTo>
                    <a:lnTo>
                      <a:pt x="405" y="1875"/>
                    </a:lnTo>
                    <a:lnTo>
                      <a:pt x="409" y="1886"/>
                    </a:lnTo>
                    <a:lnTo>
                      <a:pt x="410" y="1896"/>
                    </a:lnTo>
                    <a:lnTo>
                      <a:pt x="410" y="1901"/>
                    </a:lnTo>
                    <a:lnTo>
                      <a:pt x="407" y="1912"/>
                    </a:lnTo>
                    <a:lnTo>
                      <a:pt x="407" y="1913"/>
                    </a:lnTo>
                    <a:lnTo>
                      <a:pt x="403" y="1924"/>
                    </a:lnTo>
                    <a:lnTo>
                      <a:pt x="397" y="1934"/>
                    </a:lnTo>
                    <a:lnTo>
                      <a:pt x="389" y="1942"/>
                    </a:lnTo>
                    <a:lnTo>
                      <a:pt x="423" y="2035"/>
                    </a:lnTo>
                    <a:lnTo>
                      <a:pt x="436" y="2037"/>
                    </a:lnTo>
                    <a:lnTo>
                      <a:pt x="441" y="2039"/>
                    </a:lnTo>
                    <a:lnTo>
                      <a:pt x="452" y="2044"/>
                    </a:lnTo>
                    <a:lnTo>
                      <a:pt x="456" y="2048"/>
                    </a:lnTo>
                    <a:lnTo>
                      <a:pt x="457" y="2048"/>
                    </a:lnTo>
                    <a:lnTo>
                      <a:pt x="466" y="2057"/>
                    </a:lnTo>
                    <a:lnTo>
                      <a:pt x="473" y="2070"/>
                    </a:lnTo>
                    <a:lnTo>
                      <a:pt x="610" y="2057"/>
                    </a:lnTo>
                    <a:lnTo>
                      <a:pt x="611" y="2047"/>
                    </a:lnTo>
                    <a:lnTo>
                      <a:pt x="614" y="2037"/>
                    </a:lnTo>
                    <a:lnTo>
                      <a:pt x="614" y="2036"/>
                    </a:lnTo>
                    <a:lnTo>
                      <a:pt x="621" y="2023"/>
                    </a:lnTo>
                    <a:lnTo>
                      <a:pt x="630" y="2010"/>
                    </a:lnTo>
                    <a:lnTo>
                      <a:pt x="640" y="2001"/>
                    </a:lnTo>
                    <a:lnTo>
                      <a:pt x="644" y="1997"/>
                    </a:lnTo>
                    <a:lnTo>
                      <a:pt x="649" y="1993"/>
                    </a:lnTo>
                    <a:lnTo>
                      <a:pt x="655" y="1990"/>
                    </a:lnTo>
                    <a:lnTo>
                      <a:pt x="660" y="1989"/>
                    </a:lnTo>
                    <a:lnTo>
                      <a:pt x="661" y="1988"/>
                    </a:lnTo>
                    <a:lnTo>
                      <a:pt x="676" y="1984"/>
                    </a:lnTo>
                    <a:lnTo>
                      <a:pt x="691" y="1982"/>
                    </a:lnTo>
                    <a:lnTo>
                      <a:pt x="703" y="1982"/>
                    </a:lnTo>
                    <a:lnTo>
                      <a:pt x="708" y="1984"/>
                    </a:lnTo>
                    <a:lnTo>
                      <a:pt x="725" y="1989"/>
                    </a:lnTo>
                    <a:lnTo>
                      <a:pt x="738" y="1998"/>
                    </a:lnTo>
                    <a:lnTo>
                      <a:pt x="750" y="2009"/>
                    </a:lnTo>
                    <a:lnTo>
                      <a:pt x="752" y="2011"/>
                    </a:lnTo>
                    <a:lnTo>
                      <a:pt x="763" y="2023"/>
                    </a:lnTo>
                    <a:lnTo>
                      <a:pt x="769" y="2037"/>
                    </a:lnTo>
                    <a:lnTo>
                      <a:pt x="772" y="2052"/>
                    </a:lnTo>
                    <a:lnTo>
                      <a:pt x="772" y="2053"/>
                    </a:lnTo>
                    <a:lnTo>
                      <a:pt x="774" y="2056"/>
                    </a:lnTo>
                    <a:lnTo>
                      <a:pt x="774" y="2069"/>
                    </a:lnTo>
                    <a:lnTo>
                      <a:pt x="772" y="2082"/>
                    </a:lnTo>
                    <a:lnTo>
                      <a:pt x="770" y="2094"/>
                    </a:lnTo>
                    <a:lnTo>
                      <a:pt x="766" y="2103"/>
                    </a:lnTo>
                    <a:lnTo>
                      <a:pt x="765" y="2103"/>
                    </a:lnTo>
                    <a:lnTo>
                      <a:pt x="762" y="2108"/>
                    </a:lnTo>
                    <a:lnTo>
                      <a:pt x="759" y="2115"/>
                    </a:lnTo>
                    <a:lnTo>
                      <a:pt x="755" y="2119"/>
                    </a:lnTo>
                    <a:lnTo>
                      <a:pt x="750" y="2123"/>
                    </a:lnTo>
                    <a:lnTo>
                      <a:pt x="748" y="2127"/>
                    </a:lnTo>
                    <a:lnTo>
                      <a:pt x="744" y="2130"/>
                    </a:lnTo>
                    <a:lnTo>
                      <a:pt x="724" y="2141"/>
                    </a:lnTo>
                    <a:lnTo>
                      <a:pt x="704" y="2146"/>
                    </a:lnTo>
                    <a:lnTo>
                      <a:pt x="702" y="2243"/>
                    </a:lnTo>
                    <a:lnTo>
                      <a:pt x="716" y="2247"/>
                    </a:lnTo>
                    <a:lnTo>
                      <a:pt x="732" y="2255"/>
                    </a:lnTo>
                    <a:lnTo>
                      <a:pt x="733" y="2255"/>
                    </a:lnTo>
                    <a:lnTo>
                      <a:pt x="733" y="2256"/>
                    </a:lnTo>
                    <a:lnTo>
                      <a:pt x="735" y="2256"/>
                    </a:lnTo>
                    <a:lnTo>
                      <a:pt x="736" y="2257"/>
                    </a:lnTo>
                    <a:lnTo>
                      <a:pt x="746" y="2267"/>
                    </a:lnTo>
                    <a:lnTo>
                      <a:pt x="755" y="2277"/>
                    </a:lnTo>
                    <a:lnTo>
                      <a:pt x="762" y="2289"/>
                    </a:lnTo>
                    <a:lnTo>
                      <a:pt x="767" y="2301"/>
                    </a:lnTo>
                    <a:lnTo>
                      <a:pt x="769" y="2311"/>
                    </a:lnTo>
                    <a:lnTo>
                      <a:pt x="769" y="2312"/>
                    </a:lnTo>
                    <a:lnTo>
                      <a:pt x="770" y="2312"/>
                    </a:lnTo>
                    <a:lnTo>
                      <a:pt x="770" y="2329"/>
                    </a:lnTo>
                    <a:lnTo>
                      <a:pt x="767" y="2347"/>
                    </a:lnTo>
                    <a:lnTo>
                      <a:pt x="762" y="2361"/>
                    </a:lnTo>
                    <a:lnTo>
                      <a:pt x="753" y="2375"/>
                    </a:lnTo>
                    <a:lnTo>
                      <a:pt x="742" y="2387"/>
                    </a:lnTo>
                    <a:lnTo>
                      <a:pt x="728" y="2396"/>
                    </a:lnTo>
                    <a:lnTo>
                      <a:pt x="725" y="2398"/>
                    </a:lnTo>
                    <a:lnTo>
                      <a:pt x="724" y="2399"/>
                    </a:lnTo>
                    <a:lnTo>
                      <a:pt x="721" y="2399"/>
                    </a:lnTo>
                    <a:lnTo>
                      <a:pt x="712" y="2404"/>
                    </a:lnTo>
                    <a:lnTo>
                      <a:pt x="700" y="2407"/>
                    </a:lnTo>
                    <a:lnTo>
                      <a:pt x="689" y="2408"/>
                    </a:lnTo>
                    <a:lnTo>
                      <a:pt x="685" y="2408"/>
                    </a:lnTo>
                    <a:lnTo>
                      <a:pt x="681" y="2407"/>
                    </a:lnTo>
                    <a:lnTo>
                      <a:pt x="636" y="2540"/>
                    </a:lnTo>
                    <a:lnTo>
                      <a:pt x="648" y="2551"/>
                    </a:lnTo>
                    <a:lnTo>
                      <a:pt x="657" y="2563"/>
                    </a:lnTo>
                    <a:lnTo>
                      <a:pt x="659" y="2565"/>
                    </a:lnTo>
                    <a:lnTo>
                      <a:pt x="659" y="2568"/>
                    </a:lnTo>
                    <a:lnTo>
                      <a:pt x="663" y="2577"/>
                    </a:lnTo>
                    <a:lnTo>
                      <a:pt x="665" y="2587"/>
                    </a:lnTo>
                    <a:lnTo>
                      <a:pt x="665" y="2604"/>
                    </a:lnTo>
                    <a:lnTo>
                      <a:pt x="664" y="2607"/>
                    </a:lnTo>
                    <a:lnTo>
                      <a:pt x="664" y="2608"/>
                    </a:lnTo>
                    <a:lnTo>
                      <a:pt x="748" y="2644"/>
                    </a:lnTo>
                    <a:lnTo>
                      <a:pt x="757" y="2627"/>
                    </a:lnTo>
                    <a:lnTo>
                      <a:pt x="766" y="2614"/>
                    </a:lnTo>
                    <a:lnTo>
                      <a:pt x="778" y="2602"/>
                    </a:lnTo>
                    <a:lnTo>
                      <a:pt x="791" y="2593"/>
                    </a:lnTo>
                    <a:lnTo>
                      <a:pt x="792" y="2591"/>
                    </a:lnTo>
                    <a:lnTo>
                      <a:pt x="809" y="2582"/>
                    </a:lnTo>
                    <a:lnTo>
                      <a:pt x="830" y="2576"/>
                    </a:lnTo>
                    <a:lnTo>
                      <a:pt x="850" y="2573"/>
                    </a:lnTo>
                    <a:lnTo>
                      <a:pt x="851" y="2573"/>
                    </a:lnTo>
                    <a:lnTo>
                      <a:pt x="854" y="2574"/>
                    </a:lnTo>
                    <a:lnTo>
                      <a:pt x="877" y="2577"/>
                    </a:lnTo>
                    <a:lnTo>
                      <a:pt x="897" y="2584"/>
                    </a:lnTo>
                    <a:lnTo>
                      <a:pt x="917" y="2595"/>
                    </a:lnTo>
                    <a:lnTo>
                      <a:pt x="920" y="2598"/>
                    </a:lnTo>
                    <a:lnTo>
                      <a:pt x="923" y="2602"/>
                    </a:lnTo>
                    <a:lnTo>
                      <a:pt x="934" y="2610"/>
                    </a:lnTo>
                    <a:lnTo>
                      <a:pt x="943" y="2620"/>
                    </a:lnTo>
                    <a:lnTo>
                      <a:pt x="952" y="2635"/>
                    </a:lnTo>
                    <a:lnTo>
                      <a:pt x="957" y="2649"/>
                    </a:lnTo>
                    <a:lnTo>
                      <a:pt x="960" y="2654"/>
                    </a:lnTo>
                    <a:lnTo>
                      <a:pt x="960" y="2657"/>
                    </a:lnTo>
                    <a:lnTo>
                      <a:pt x="962" y="2667"/>
                    </a:lnTo>
                    <a:lnTo>
                      <a:pt x="1026" y="2656"/>
                    </a:lnTo>
                    <a:lnTo>
                      <a:pt x="1026" y="2632"/>
                    </a:lnTo>
                    <a:lnTo>
                      <a:pt x="1029" y="2610"/>
                    </a:lnTo>
                    <a:lnTo>
                      <a:pt x="1036" y="2589"/>
                    </a:lnTo>
                    <a:lnTo>
                      <a:pt x="1045" y="2570"/>
                    </a:lnTo>
                    <a:lnTo>
                      <a:pt x="1063" y="2546"/>
                    </a:lnTo>
                    <a:lnTo>
                      <a:pt x="1084" y="2526"/>
                    </a:lnTo>
                    <a:lnTo>
                      <a:pt x="1110" y="2510"/>
                    </a:lnTo>
                    <a:lnTo>
                      <a:pt x="1118" y="2508"/>
                    </a:lnTo>
                    <a:lnTo>
                      <a:pt x="1121" y="2508"/>
                    </a:lnTo>
                    <a:lnTo>
                      <a:pt x="1129" y="2504"/>
                    </a:lnTo>
                    <a:lnTo>
                      <a:pt x="1121" y="2377"/>
                    </a:lnTo>
                    <a:lnTo>
                      <a:pt x="1119" y="2377"/>
                    </a:lnTo>
                    <a:lnTo>
                      <a:pt x="1102" y="2373"/>
                    </a:lnTo>
                    <a:lnTo>
                      <a:pt x="1087" y="2365"/>
                    </a:lnTo>
                    <a:lnTo>
                      <a:pt x="1074" y="2352"/>
                    </a:lnTo>
                    <a:lnTo>
                      <a:pt x="1074" y="2350"/>
                    </a:lnTo>
                    <a:lnTo>
                      <a:pt x="1068" y="2343"/>
                    </a:lnTo>
                    <a:lnTo>
                      <a:pt x="1066" y="2335"/>
                    </a:lnTo>
                    <a:lnTo>
                      <a:pt x="1063" y="2328"/>
                    </a:lnTo>
                    <a:lnTo>
                      <a:pt x="1062" y="2314"/>
                    </a:lnTo>
                    <a:lnTo>
                      <a:pt x="1063" y="2301"/>
                    </a:lnTo>
                    <a:lnTo>
                      <a:pt x="1068" y="2285"/>
                    </a:lnTo>
                    <a:lnTo>
                      <a:pt x="1079" y="2271"/>
                    </a:lnTo>
                    <a:lnTo>
                      <a:pt x="1093" y="2259"/>
                    </a:lnTo>
                    <a:lnTo>
                      <a:pt x="1095" y="2259"/>
                    </a:lnTo>
                    <a:lnTo>
                      <a:pt x="1104" y="2255"/>
                    </a:lnTo>
                    <a:lnTo>
                      <a:pt x="1114" y="2252"/>
                    </a:lnTo>
                    <a:lnTo>
                      <a:pt x="1125" y="2251"/>
                    </a:lnTo>
                    <a:lnTo>
                      <a:pt x="1133" y="2251"/>
                    </a:lnTo>
                    <a:lnTo>
                      <a:pt x="1138" y="2252"/>
                    </a:lnTo>
                    <a:lnTo>
                      <a:pt x="1143" y="2255"/>
                    </a:lnTo>
                    <a:lnTo>
                      <a:pt x="1146" y="2255"/>
                    </a:lnTo>
                    <a:lnTo>
                      <a:pt x="1156" y="2260"/>
                    </a:lnTo>
                    <a:lnTo>
                      <a:pt x="1167" y="2268"/>
                    </a:lnTo>
                    <a:lnTo>
                      <a:pt x="1262" y="2204"/>
                    </a:lnTo>
                    <a:lnTo>
                      <a:pt x="1257" y="2189"/>
                    </a:lnTo>
                    <a:lnTo>
                      <a:pt x="1257" y="2175"/>
                    </a:lnTo>
                    <a:lnTo>
                      <a:pt x="1260" y="2153"/>
                    </a:lnTo>
                    <a:lnTo>
                      <a:pt x="1269" y="2130"/>
                    </a:lnTo>
                    <a:lnTo>
                      <a:pt x="1283" y="2112"/>
                    </a:lnTo>
                    <a:lnTo>
                      <a:pt x="1284" y="2111"/>
                    </a:lnTo>
                    <a:lnTo>
                      <a:pt x="1287" y="2109"/>
                    </a:lnTo>
                    <a:lnTo>
                      <a:pt x="1298" y="2102"/>
                    </a:lnTo>
                    <a:lnTo>
                      <a:pt x="1312" y="2096"/>
                    </a:lnTo>
                    <a:lnTo>
                      <a:pt x="1325" y="2092"/>
                    </a:lnTo>
                    <a:lnTo>
                      <a:pt x="1330" y="2091"/>
                    </a:lnTo>
                    <a:lnTo>
                      <a:pt x="1345" y="2091"/>
                    </a:lnTo>
                    <a:lnTo>
                      <a:pt x="1347" y="2092"/>
                    </a:lnTo>
                    <a:lnTo>
                      <a:pt x="1350" y="2092"/>
                    </a:lnTo>
                    <a:lnTo>
                      <a:pt x="1364" y="2096"/>
                    </a:lnTo>
                    <a:lnTo>
                      <a:pt x="1380" y="2103"/>
                    </a:lnTo>
                    <a:lnTo>
                      <a:pt x="1393" y="2112"/>
                    </a:lnTo>
                    <a:lnTo>
                      <a:pt x="1405" y="2125"/>
                    </a:lnTo>
                    <a:lnTo>
                      <a:pt x="1413" y="2138"/>
                    </a:lnTo>
                    <a:lnTo>
                      <a:pt x="1418" y="2154"/>
                    </a:lnTo>
                    <a:lnTo>
                      <a:pt x="1419" y="2157"/>
                    </a:lnTo>
                    <a:lnTo>
                      <a:pt x="1419" y="2161"/>
                    </a:lnTo>
                    <a:lnTo>
                      <a:pt x="1422" y="2174"/>
                    </a:lnTo>
                    <a:lnTo>
                      <a:pt x="1421" y="2188"/>
                    </a:lnTo>
                    <a:lnTo>
                      <a:pt x="1415" y="2202"/>
                    </a:lnTo>
                    <a:lnTo>
                      <a:pt x="1414" y="2206"/>
                    </a:lnTo>
                    <a:lnTo>
                      <a:pt x="1414" y="2210"/>
                    </a:lnTo>
                    <a:lnTo>
                      <a:pt x="1409" y="2219"/>
                    </a:lnTo>
                    <a:lnTo>
                      <a:pt x="1401" y="2230"/>
                    </a:lnTo>
                    <a:lnTo>
                      <a:pt x="1392" y="2239"/>
                    </a:lnTo>
                    <a:lnTo>
                      <a:pt x="1372" y="2252"/>
                    </a:lnTo>
                    <a:lnTo>
                      <a:pt x="1362" y="2255"/>
                    </a:lnTo>
                    <a:lnTo>
                      <a:pt x="1359" y="2256"/>
                    </a:lnTo>
                    <a:lnTo>
                      <a:pt x="1358" y="2256"/>
                    </a:lnTo>
                    <a:lnTo>
                      <a:pt x="1355" y="2257"/>
                    </a:lnTo>
                    <a:lnTo>
                      <a:pt x="1351" y="2257"/>
                    </a:lnTo>
                    <a:lnTo>
                      <a:pt x="1345" y="2259"/>
                    </a:lnTo>
                    <a:lnTo>
                      <a:pt x="1339" y="2259"/>
                    </a:lnTo>
                    <a:lnTo>
                      <a:pt x="1320" y="2256"/>
                    </a:lnTo>
                    <a:lnTo>
                      <a:pt x="1301" y="2250"/>
                    </a:lnTo>
                    <a:lnTo>
                      <a:pt x="1286" y="2238"/>
                    </a:lnTo>
                    <a:lnTo>
                      <a:pt x="1284" y="2238"/>
                    </a:lnTo>
                    <a:lnTo>
                      <a:pt x="1284" y="2237"/>
                    </a:lnTo>
                    <a:lnTo>
                      <a:pt x="1280" y="2234"/>
                    </a:lnTo>
                    <a:lnTo>
                      <a:pt x="1277" y="2229"/>
                    </a:lnTo>
                    <a:lnTo>
                      <a:pt x="1182" y="2294"/>
                    </a:lnTo>
                    <a:lnTo>
                      <a:pt x="1185" y="2305"/>
                    </a:lnTo>
                    <a:lnTo>
                      <a:pt x="1185" y="2314"/>
                    </a:lnTo>
                    <a:lnTo>
                      <a:pt x="1184" y="2316"/>
                    </a:lnTo>
                    <a:lnTo>
                      <a:pt x="1184" y="2326"/>
                    </a:lnTo>
                    <a:lnTo>
                      <a:pt x="1181" y="2337"/>
                    </a:lnTo>
                    <a:lnTo>
                      <a:pt x="1176" y="2347"/>
                    </a:lnTo>
                    <a:lnTo>
                      <a:pt x="1174" y="2348"/>
                    </a:lnTo>
                    <a:lnTo>
                      <a:pt x="1173" y="2350"/>
                    </a:lnTo>
                    <a:lnTo>
                      <a:pt x="1173" y="2352"/>
                    </a:lnTo>
                    <a:lnTo>
                      <a:pt x="1167" y="2358"/>
                    </a:lnTo>
                    <a:lnTo>
                      <a:pt x="1159" y="2365"/>
                    </a:lnTo>
                    <a:lnTo>
                      <a:pt x="1151" y="2370"/>
                    </a:lnTo>
                    <a:lnTo>
                      <a:pt x="1159" y="2496"/>
                    </a:lnTo>
                    <a:lnTo>
                      <a:pt x="1185" y="2496"/>
                    </a:lnTo>
                    <a:lnTo>
                      <a:pt x="1197" y="2498"/>
                    </a:lnTo>
                    <a:lnTo>
                      <a:pt x="1206" y="2498"/>
                    </a:lnTo>
                    <a:lnTo>
                      <a:pt x="1210" y="2500"/>
                    </a:lnTo>
                    <a:lnTo>
                      <a:pt x="1223" y="2504"/>
                    </a:lnTo>
                    <a:lnTo>
                      <a:pt x="1239" y="2510"/>
                    </a:lnTo>
                    <a:lnTo>
                      <a:pt x="1256" y="2519"/>
                    </a:lnTo>
                    <a:lnTo>
                      <a:pt x="1270" y="2529"/>
                    </a:lnTo>
                    <a:lnTo>
                      <a:pt x="1280" y="2539"/>
                    </a:lnTo>
                    <a:lnTo>
                      <a:pt x="1280" y="2540"/>
                    </a:lnTo>
                    <a:lnTo>
                      <a:pt x="1292" y="2551"/>
                    </a:lnTo>
                    <a:lnTo>
                      <a:pt x="1300" y="2564"/>
                    </a:lnTo>
                    <a:lnTo>
                      <a:pt x="1305" y="2577"/>
                    </a:lnTo>
                    <a:lnTo>
                      <a:pt x="1309" y="2581"/>
                    </a:lnTo>
                    <a:lnTo>
                      <a:pt x="1315" y="2594"/>
                    </a:lnTo>
                    <a:lnTo>
                      <a:pt x="1322" y="2625"/>
                    </a:lnTo>
                    <a:lnTo>
                      <a:pt x="1322" y="2656"/>
                    </a:lnTo>
                    <a:lnTo>
                      <a:pt x="1317" y="2684"/>
                    </a:lnTo>
                    <a:lnTo>
                      <a:pt x="1423" y="2728"/>
                    </a:lnTo>
                    <a:lnTo>
                      <a:pt x="1423" y="2760"/>
                    </a:lnTo>
                    <a:lnTo>
                      <a:pt x="1307" y="2713"/>
                    </a:lnTo>
                    <a:lnTo>
                      <a:pt x="1305" y="2716"/>
                    </a:lnTo>
                    <a:lnTo>
                      <a:pt x="1304" y="2717"/>
                    </a:lnTo>
                    <a:lnTo>
                      <a:pt x="1304" y="2718"/>
                    </a:lnTo>
                    <a:lnTo>
                      <a:pt x="1303" y="2720"/>
                    </a:lnTo>
                    <a:lnTo>
                      <a:pt x="1290" y="2737"/>
                    </a:lnTo>
                    <a:lnTo>
                      <a:pt x="1275" y="2752"/>
                    </a:lnTo>
                    <a:lnTo>
                      <a:pt x="1262" y="2764"/>
                    </a:lnTo>
                    <a:lnTo>
                      <a:pt x="1258" y="2767"/>
                    </a:lnTo>
                    <a:lnTo>
                      <a:pt x="1256" y="2768"/>
                    </a:lnTo>
                    <a:lnTo>
                      <a:pt x="1267" y="2794"/>
                    </a:lnTo>
                    <a:lnTo>
                      <a:pt x="1270" y="2794"/>
                    </a:lnTo>
                    <a:lnTo>
                      <a:pt x="1274" y="2793"/>
                    </a:lnTo>
                    <a:lnTo>
                      <a:pt x="1284" y="2793"/>
                    </a:lnTo>
                    <a:lnTo>
                      <a:pt x="1305" y="2798"/>
                    </a:lnTo>
                    <a:lnTo>
                      <a:pt x="1236" y="2798"/>
                    </a:lnTo>
                    <a:lnTo>
                      <a:pt x="1229" y="2783"/>
                    </a:lnTo>
                    <a:lnTo>
                      <a:pt x="1216" y="2787"/>
                    </a:lnTo>
                    <a:lnTo>
                      <a:pt x="1205" y="2789"/>
                    </a:lnTo>
                    <a:lnTo>
                      <a:pt x="1188" y="2792"/>
                    </a:lnTo>
                    <a:lnTo>
                      <a:pt x="1164" y="2792"/>
                    </a:lnTo>
                    <a:lnTo>
                      <a:pt x="1136" y="2788"/>
                    </a:lnTo>
                    <a:lnTo>
                      <a:pt x="1110" y="2779"/>
                    </a:lnTo>
                    <a:lnTo>
                      <a:pt x="1085" y="2764"/>
                    </a:lnTo>
                    <a:lnTo>
                      <a:pt x="1083" y="2762"/>
                    </a:lnTo>
                    <a:lnTo>
                      <a:pt x="1081" y="2762"/>
                    </a:lnTo>
                    <a:lnTo>
                      <a:pt x="1067" y="2749"/>
                    </a:lnTo>
                    <a:lnTo>
                      <a:pt x="1054" y="2733"/>
                    </a:lnTo>
                    <a:lnTo>
                      <a:pt x="1044" y="2714"/>
                    </a:lnTo>
                    <a:lnTo>
                      <a:pt x="1036" y="2697"/>
                    </a:lnTo>
                    <a:lnTo>
                      <a:pt x="1033" y="2692"/>
                    </a:lnTo>
                    <a:lnTo>
                      <a:pt x="1032" y="2686"/>
                    </a:lnTo>
                    <a:lnTo>
                      <a:pt x="964" y="2697"/>
                    </a:lnTo>
                    <a:lnTo>
                      <a:pt x="962" y="2709"/>
                    </a:lnTo>
                    <a:lnTo>
                      <a:pt x="960" y="2718"/>
                    </a:lnTo>
                    <a:lnTo>
                      <a:pt x="960" y="2720"/>
                    </a:lnTo>
                    <a:lnTo>
                      <a:pt x="953" y="2737"/>
                    </a:lnTo>
                    <a:lnTo>
                      <a:pt x="944" y="2750"/>
                    </a:lnTo>
                    <a:lnTo>
                      <a:pt x="943" y="2752"/>
                    </a:lnTo>
                    <a:lnTo>
                      <a:pt x="940" y="2756"/>
                    </a:lnTo>
                    <a:lnTo>
                      <a:pt x="936" y="2762"/>
                    </a:lnTo>
                    <a:lnTo>
                      <a:pt x="920" y="2776"/>
                    </a:lnTo>
                    <a:lnTo>
                      <a:pt x="902" y="2788"/>
                    </a:lnTo>
                    <a:lnTo>
                      <a:pt x="882" y="2794"/>
                    </a:lnTo>
                    <a:lnTo>
                      <a:pt x="862" y="2798"/>
                    </a:lnTo>
                    <a:lnTo>
                      <a:pt x="842" y="2798"/>
                    </a:lnTo>
                    <a:lnTo>
                      <a:pt x="821" y="2794"/>
                    </a:lnTo>
                    <a:lnTo>
                      <a:pt x="804" y="2788"/>
                    </a:lnTo>
                    <a:lnTo>
                      <a:pt x="791" y="2780"/>
                    </a:lnTo>
                    <a:lnTo>
                      <a:pt x="778" y="2771"/>
                    </a:lnTo>
                    <a:lnTo>
                      <a:pt x="767" y="2760"/>
                    </a:lnTo>
                    <a:lnTo>
                      <a:pt x="757" y="2746"/>
                    </a:lnTo>
                    <a:lnTo>
                      <a:pt x="750" y="2734"/>
                    </a:lnTo>
                    <a:lnTo>
                      <a:pt x="744" y="2713"/>
                    </a:lnTo>
                    <a:lnTo>
                      <a:pt x="740" y="2694"/>
                    </a:lnTo>
                    <a:lnTo>
                      <a:pt x="740" y="2673"/>
                    </a:lnTo>
                    <a:lnTo>
                      <a:pt x="651" y="2635"/>
                    </a:lnTo>
                    <a:lnTo>
                      <a:pt x="651" y="2636"/>
                    </a:lnTo>
                    <a:lnTo>
                      <a:pt x="649" y="2636"/>
                    </a:lnTo>
                    <a:lnTo>
                      <a:pt x="645" y="2641"/>
                    </a:lnTo>
                    <a:lnTo>
                      <a:pt x="635" y="2646"/>
                    </a:lnTo>
                    <a:lnTo>
                      <a:pt x="634" y="2649"/>
                    </a:lnTo>
                    <a:lnTo>
                      <a:pt x="628" y="2652"/>
                    </a:lnTo>
                    <a:lnTo>
                      <a:pt x="605" y="2656"/>
                    </a:lnTo>
                    <a:lnTo>
                      <a:pt x="590" y="2654"/>
                    </a:lnTo>
                    <a:lnTo>
                      <a:pt x="577" y="2650"/>
                    </a:lnTo>
                    <a:lnTo>
                      <a:pt x="577" y="2649"/>
                    </a:lnTo>
                    <a:lnTo>
                      <a:pt x="573" y="2648"/>
                    </a:lnTo>
                    <a:lnTo>
                      <a:pt x="571" y="2646"/>
                    </a:lnTo>
                    <a:lnTo>
                      <a:pt x="499" y="2713"/>
                    </a:lnTo>
                    <a:lnTo>
                      <a:pt x="508" y="2737"/>
                    </a:lnTo>
                    <a:lnTo>
                      <a:pt x="512" y="2759"/>
                    </a:lnTo>
                    <a:lnTo>
                      <a:pt x="512" y="2787"/>
                    </a:lnTo>
                    <a:lnTo>
                      <a:pt x="509" y="2792"/>
                    </a:lnTo>
                    <a:lnTo>
                      <a:pt x="509" y="2798"/>
                    </a:lnTo>
                    <a:lnTo>
                      <a:pt x="280" y="2798"/>
                    </a:lnTo>
                    <a:lnTo>
                      <a:pt x="278" y="2783"/>
                    </a:lnTo>
                    <a:lnTo>
                      <a:pt x="278" y="2766"/>
                    </a:lnTo>
                    <a:lnTo>
                      <a:pt x="279" y="2750"/>
                    </a:lnTo>
                    <a:lnTo>
                      <a:pt x="284" y="2733"/>
                    </a:lnTo>
                    <a:lnTo>
                      <a:pt x="291" y="2717"/>
                    </a:lnTo>
                    <a:lnTo>
                      <a:pt x="299" y="2704"/>
                    </a:lnTo>
                    <a:lnTo>
                      <a:pt x="313" y="2686"/>
                    </a:lnTo>
                    <a:lnTo>
                      <a:pt x="331" y="2671"/>
                    </a:lnTo>
                    <a:lnTo>
                      <a:pt x="351" y="2661"/>
                    </a:lnTo>
                    <a:lnTo>
                      <a:pt x="352" y="2659"/>
                    </a:lnTo>
                    <a:lnTo>
                      <a:pt x="355" y="2659"/>
                    </a:lnTo>
                    <a:lnTo>
                      <a:pt x="356" y="2658"/>
                    </a:lnTo>
                    <a:lnTo>
                      <a:pt x="376" y="2654"/>
                    </a:lnTo>
                    <a:lnTo>
                      <a:pt x="395" y="2653"/>
                    </a:lnTo>
                    <a:lnTo>
                      <a:pt x="416" y="2654"/>
                    </a:lnTo>
                    <a:lnTo>
                      <a:pt x="433" y="2658"/>
                    </a:lnTo>
                    <a:lnTo>
                      <a:pt x="448" y="2665"/>
                    </a:lnTo>
                    <a:lnTo>
                      <a:pt x="448" y="2666"/>
                    </a:lnTo>
                    <a:lnTo>
                      <a:pt x="450" y="2666"/>
                    </a:lnTo>
                    <a:lnTo>
                      <a:pt x="466" y="2675"/>
                    </a:lnTo>
                    <a:lnTo>
                      <a:pt x="481" y="2688"/>
                    </a:lnTo>
                    <a:lnTo>
                      <a:pt x="550" y="2624"/>
                    </a:lnTo>
                    <a:lnTo>
                      <a:pt x="547" y="2620"/>
                    </a:lnTo>
                    <a:lnTo>
                      <a:pt x="543" y="2604"/>
                    </a:lnTo>
                    <a:lnTo>
                      <a:pt x="542" y="2598"/>
                    </a:lnTo>
                    <a:lnTo>
                      <a:pt x="542" y="2593"/>
                    </a:lnTo>
                    <a:lnTo>
                      <a:pt x="545" y="2576"/>
                    </a:lnTo>
                    <a:lnTo>
                      <a:pt x="551" y="2559"/>
                    </a:lnTo>
                    <a:lnTo>
                      <a:pt x="553" y="2559"/>
                    </a:lnTo>
                    <a:lnTo>
                      <a:pt x="553" y="2557"/>
                    </a:lnTo>
                    <a:lnTo>
                      <a:pt x="554" y="2556"/>
                    </a:lnTo>
                    <a:lnTo>
                      <a:pt x="564" y="2544"/>
                    </a:lnTo>
                    <a:lnTo>
                      <a:pt x="577" y="2536"/>
                    </a:lnTo>
                    <a:lnTo>
                      <a:pt x="583" y="2534"/>
                    </a:lnTo>
                    <a:lnTo>
                      <a:pt x="589" y="2532"/>
                    </a:lnTo>
                    <a:lnTo>
                      <a:pt x="596" y="2532"/>
                    </a:lnTo>
                    <a:lnTo>
                      <a:pt x="596" y="2531"/>
                    </a:lnTo>
                    <a:lnTo>
                      <a:pt x="608" y="2531"/>
                    </a:lnTo>
                    <a:lnTo>
                      <a:pt x="651" y="2400"/>
                    </a:lnTo>
                    <a:lnTo>
                      <a:pt x="645" y="2398"/>
                    </a:lnTo>
                    <a:lnTo>
                      <a:pt x="639" y="2395"/>
                    </a:lnTo>
                    <a:lnTo>
                      <a:pt x="635" y="2391"/>
                    </a:lnTo>
                    <a:lnTo>
                      <a:pt x="631" y="2388"/>
                    </a:lnTo>
                    <a:lnTo>
                      <a:pt x="630" y="2387"/>
                    </a:lnTo>
                    <a:lnTo>
                      <a:pt x="625" y="2383"/>
                    </a:lnTo>
                    <a:lnTo>
                      <a:pt x="621" y="2379"/>
                    </a:lnTo>
                    <a:lnTo>
                      <a:pt x="618" y="2373"/>
                    </a:lnTo>
                    <a:lnTo>
                      <a:pt x="615" y="2367"/>
                    </a:lnTo>
                    <a:lnTo>
                      <a:pt x="613" y="2366"/>
                    </a:lnTo>
                    <a:lnTo>
                      <a:pt x="611" y="2364"/>
                    </a:lnTo>
                    <a:lnTo>
                      <a:pt x="609" y="2360"/>
                    </a:lnTo>
                    <a:lnTo>
                      <a:pt x="602" y="2336"/>
                    </a:lnTo>
                    <a:lnTo>
                      <a:pt x="604" y="2312"/>
                    </a:lnTo>
                    <a:lnTo>
                      <a:pt x="610" y="2290"/>
                    </a:lnTo>
                    <a:lnTo>
                      <a:pt x="611" y="2289"/>
                    </a:lnTo>
                    <a:lnTo>
                      <a:pt x="617" y="2278"/>
                    </a:lnTo>
                    <a:lnTo>
                      <a:pt x="625" y="2269"/>
                    </a:lnTo>
                    <a:lnTo>
                      <a:pt x="632" y="2263"/>
                    </a:lnTo>
                    <a:lnTo>
                      <a:pt x="647" y="2252"/>
                    </a:lnTo>
                    <a:lnTo>
                      <a:pt x="664" y="2246"/>
                    </a:lnTo>
                    <a:lnTo>
                      <a:pt x="668" y="2244"/>
                    </a:lnTo>
                    <a:lnTo>
                      <a:pt x="672" y="2244"/>
                    </a:lnTo>
                    <a:lnTo>
                      <a:pt x="674" y="2146"/>
                    </a:lnTo>
                    <a:lnTo>
                      <a:pt x="659" y="2140"/>
                    </a:lnTo>
                    <a:lnTo>
                      <a:pt x="644" y="2132"/>
                    </a:lnTo>
                    <a:lnTo>
                      <a:pt x="636" y="2124"/>
                    </a:lnTo>
                    <a:lnTo>
                      <a:pt x="627" y="2116"/>
                    </a:lnTo>
                    <a:lnTo>
                      <a:pt x="622" y="2106"/>
                    </a:lnTo>
                    <a:lnTo>
                      <a:pt x="617" y="2096"/>
                    </a:lnTo>
                    <a:lnTo>
                      <a:pt x="613" y="2087"/>
                    </a:lnTo>
                    <a:lnTo>
                      <a:pt x="477" y="2099"/>
                    </a:lnTo>
                    <a:lnTo>
                      <a:pt x="475" y="2106"/>
                    </a:lnTo>
                    <a:lnTo>
                      <a:pt x="474" y="2111"/>
                    </a:lnTo>
                    <a:lnTo>
                      <a:pt x="473" y="2113"/>
                    </a:lnTo>
                    <a:lnTo>
                      <a:pt x="473" y="2115"/>
                    </a:lnTo>
                    <a:lnTo>
                      <a:pt x="469" y="2123"/>
                    </a:lnTo>
                    <a:lnTo>
                      <a:pt x="463" y="2132"/>
                    </a:lnTo>
                    <a:lnTo>
                      <a:pt x="454" y="2138"/>
                    </a:lnTo>
                    <a:lnTo>
                      <a:pt x="450" y="2142"/>
                    </a:lnTo>
                    <a:lnTo>
                      <a:pt x="441" y="2146"/>
                    </a:lnTo>
                    <a:lnTo>
                      <a:pt x="429" y="2150"/>
                    </a:lnTo>
                    <a:lnTo>
                      <a:pt x="419" y="2314"/>
                    </a:lnTo>
                    <a:lnTo>
                      <a:pt x="427" y="2318"/>
                    </a:lnTo>
                    <a:lnTo>
                      <a:pt x="433" y="2322"/>
                    </a:lnTo>
                    <a:lnTo>
                      <a:pt x="445" y="2333"/>
                    </a:lnTo>
                    <a:lnTo>
                      <a:pt x="453" y="2349"/>
                    </a:lnTo>
                    <a:lnTo>
                      <a:pt x="454" y="2350"/>
                    </a:lnTo>
                    <a:lnTo>
                      <a:pt x="454" y="2354"/>
                    </a:lnTo>
                    <a:lnTo>
                      <a:pt x="457" y="2364"/>
                    </a:lnTo>
                    <a:lnTo>
                      <a:pt x="457" y="2374"/>
                    </a:lnTo>
                    <a:lnTo>
                      <a:pt x="454" y="2384"/>
                    </a:lnTo>
                    <a:lnTo>
                      <a:pt x="454" y="2387"/>
                    </a:lnTo>
                    <a:lnTo>
                      <a:pt x="453" y="2388"/>
                    </a:lnTo>
                    <a:lnTo>
                      <a:pt x="449" y="2398"/>
                    </a:lnTo>
                    <a:lnTo>
                      <a:pt x="443" y="2408"/>
                    </a:lnTo>
                    <a:lnTo>
                      <a:pt x="436" y="2415"/>
                    </a:lnTo>
                    <a:lnTo>
                      <a:pt x="435" y="2415"/>
                    </a:lnTo>
                    <a:lnTo>
                      <a:pt x="431" y="2419"/>
                    </a:lnTo>
                    <a:lnTo>
                      <a:pt x="427" y="2421"/>
                    </a:lnTo>
                    <a:lnTo>
                      <a:pt x="424" y="2422"/>
                    </a:lnTo>
                    <a:lnTo>
                      <a:pt x="420" y="2424"/>
                    </a:lnTo>
                    <a:lnTo>
                      <a:pt x="419" y="2424"/>
                    </a:lnTo>
                    <a:lnTo>
                      <a:pt x="414" y="2426"/>
                    </a:lnTo>
                    <a:lnTo>
                      <a:pt x="409" y="2426"/>
                    </a:lnTo>
                    <a:lnTo>
                      <a:pt x="403" y="2428"/>
                    </a:lnTo>
                    <a:lnTo>
                      <a:pt x="399" y="2428"/>
                    </a:lnTo>
                    <a:lnTo>
                      <a:pt x="382" y="2425"/>
                    </a:lnTo>
                    <a:lnTo>
                      <a:pt x="365" y="2417"/>
                    </a:lnTo>
                    <a:lnTo>
                      <a:pt x="365" y="2416"/>
                    </a:lnTo>
                    <a:lnTo>
                      <a:pt x="361" y="2413"/>
                    </a:lnTo>
                    <a:lnTo>
                      <a:pt x="357" y="2409"/>
                    </a:lnTo>
                    <a:lnTo>
                      <a:pt x="350" y="2398"/>
                    </a:lnTo>
                    <a:lnTo>
                      <a:pt x="344" y="2387"/>
                    </a:lnTo>
                    <a:lnTo>
                      <a:pt x="342" y="2374"/>
                    </a:lnTo>
                    <a:lnTo>
                      <a:pt x="342" y="2366"/>
                    </a:lnTo>
                    <a:lnTo>
                      <a:pt x="343" y="2358"/>
                    </a:lnTo>
                    <a:lnTo>
                      <a:pt x="347" y="2343"/>
                    </a:lnTo>
                    <a:lnTo>
                      <a:pt x="356" y="2329"/>
                    </a:lnTo>
                    <a:lnTo>
                      <a:pt x="359" y="2327"/>
                    </a:lnTo>
                    <a:lnTo>
                      <a:pt x="371" y="2318"/>
                    </a:lnTo>
                    <a:lnTo>
                      <a:pt x="384" y="2312"/>
                    </a:lnTo>
                    <a:lnTo>
                      <a:pt x="386" y="2312"/>
                    </a:lnTo>
                    <a:lnTo>
                      <a:pt x="388" y="2311"/>
                    </a:lnTo>
                    <a:lnTo>
                      <a:pt x="389" y="2311"/>
                    </a:lnTo>
                    <a:lnTo>
                      <a:pt x="401" y="2149"/>
                    </a:lnTo>
                    <a:lnTo>
                      <a:pt x="398" y="2147"/>
                    </a:lnTo>
                    <a:lnTo>
                      <a:pt x="397" y="2147"/>
                    </a:lnTo>
                    <a:lnTo>
                      <a:pt x="382" y="2138"/>
                    </a:lnTo>
                    <a:lnTo>
                      <a:pt x="371" y="2127"/>
                    </a:lnTo>
                    <a:lnTo>
                      <a:pt x="364" y="2111"/>
                    </a:lnTo>
                    <a:lnTo>
                      <a:pt x="361" y="2098"/>
                    </a:lnTo>
                    <a:lnTo>
                      <a:pt x="363" y="2086"/>
                    </a:lnTo>
                    <a:lnTo>
                      <a:pt x="364" y="2078"/>
                    </a:lnTo>
                    <a:lnTo>
                      <a:pt x="367" y="2070"/>
                    </a:lnTo>
                    <a:lnTo>
                      <a:pt x="371" y="2064"/>
                    </a:lnTo>
                    <a:lnTo>
                      <a:pt x="373" y="2058"/>
                    </a:lnTo>
                    <a:lnTo>
                      <a:pt x="381" y="2051"/>
                    </a:lnTo>
                    <a:lnTo>
                      <a:pt x="388" y="2045"/>
                    </a:lnTo>
                    <a:lnTo>
                      <a:pt x="394" y="2041"/>
                    </a:lnTo>
                    <a:lnTo>
                      <a:pt x="363" y="1955"/>
                    </a:lnTo>
                    <a:lnTo>
                      <a:pt x="360" y="1956"/>
                    </a:lnTo>
                    <a:lnTo>
                      <a:pt x="346" y="1956"/>
                    </a:lnTo>
                    <a:lnTo>
                      <a:pt x="334" y="1955"/>
                    </a:lnTo>
                    <a:lnTo>
                      <a:pt x="322" y="1950"/>
                    </a:lnTo>
                    <a:lnTo>
                      <a:pt x="317" y="1947"/>
                    </a:lnTo>
                    <a:lnTo>
                      <a:pt x="312" y="1943"/>
                    </a:lnTo>
                    <a:lnTo>
                      <a:pt x="304" y="1937"/>
                    </a:lnTo>
                    <a:lnTo>
                      <a:pt x="299" y="1930"/>
                    </a:lnTo>
                    <a:lnTo>
                      <a:pt x="296" y="1924"/>
                    </a:lnTo>
                    <a:lnTo>
                      <a:pt x="293" y="1920"/>
                    </a:lnTo>
                    <a:lnTo>
                      <a:pt x="292" y="1917"/>
                    </a:lnTo>
                    <a:lnTo>
                      <a:pt x="217" y="1925"/>
                    </a:lnTo>
                    <a:lnTo>
                      <a:pt x="217" y="1939"/>
                    </a:lnTo>
                    <a:lnTo>
                      <a:pt x="213" y="1955"/>
                    </a:lnTo>
                    <a:lnTo>
                      <a:pt x="208" y="1968"/>
                    </a:lnTo>
                    <a:lnTo>
                      <a:pt x="207" y="1971"/>
                    </a:lnTo>
                    <a:lnTo>
                      <a:pt x="207" y="1972"/>
                    </a:lnTo>
                    <a:lnTo>
                      <a:pt x="204" y="1977"/>
                    </a:lnTo>
                    <a:lnTo>
                      <a:pt x="198" y="1988"/>
                    </a:lnTo>
                    <a:lnTo>
                      <a:pt x="187" y="2001"/>
                    </a:lnTo>
                    <a:lnTo>
                      <a:pt x="175" y="2013"/>
                    </a:lnTo>
                    <a:lnTo>
                      <a:pt x="164" y="2019"/>
                    </a:lnTo>
                    <a:lnTo>
                      <a:pt x="148" y="2028"/>
                    </a:lnTo>
                    <a:lnTo>
                      <a:pt x="134" y="2031"/>
                    </a:lnTo>
                    <a:lnTo>
                      <a:pt x="132" y="2031"/>
                    </a:lnTo>
                    <a:lnTo>
                      <a:pt x="132" y="2062"/>
                    </a:lnTo>
                    <a:lnTo>
                      <a:pt x="135" y="2064"/>
                    </a:lnTo>
                    <a:lnTo>
                      <a:pt x="136" y="2064"/>
                    </a:lnTo>
                    <a:lnTo>
                      <a:pt x="139" y="2065"/>
                    </a:lnTo>
                    <a:lnTo>
                      <a:pt x="153" y="2072"/>
                    </a:lnTo>
                    <a:lnTo>
                      <a:pt x="166" y="2083"/>
                    </a:lnTo>
                    <a:lnTo>
                      <a:pt x="166" y="2085"/>
                    </a:lnTo>
                    <a:lnTo>
                      <a:pt x="168" y="2086"/>
                    </a:lnTo>
                    <a:lnTo>
                      <a:pt x="174" y="2100"/>
                    </a:lnTo>
                    <a:lnTo>
                      <a:pt x="178" y="2115"/>
                    </a:lnTo>
                    <a:lnTo>
                      <a:pt x="178" y="2127"/>
                    </a:lnTo>
                    <a:lnTo>
                      <a:pt x="177" y="2130"/>
                    </a:lnTo>
                    <a:lnTo>
                      <a:pt x="177" y="2133"/>
                    </a:lnTo>
                    <a:lnTo>
                      <a:pt x="172" y="2149"/>
                    </a:lnTo>
                    <a:lnTo>
                      <a:pt x="161" y="2162"/>
                    </a:lnTo>
                    <a:lnTo>
                      <a:pt x="145" y="2172"/>
                    </a:lnTo>
                    <a:lnTo>
                      <a:pt x="130" y="2179"/>
                    </a:lnTo>
                    <a:lnTo>
                      <a:pt x="117" y="2179"/>
                    </a:lnTo>
                    <a:lnTo>
                      <a:pt x="105" y="2178"/>
                    </a:lnTo>
                    <a:lnTo>
                      <a:pt x="94" y="2174"/>
                    </a:lnTo>
                    <a:lnTo>
                      <a:pt x="93" y="2174"/>
                    </a:lnTo>
                    <a:lnTo>
                      <a:pt x="90" y="2172"/>
                    </a:lnTo>
                    <a:lnTo>
                      <a:pt x="89" y="2172"/>
                    </a:lnTo>
                    <a:lnTo>
                      <a:pt x="83" y="2168"/>
                    </a:lnTo>
                    <a:lnTo>
                      <a:pt x="69" y="2155"/>
                    </a:lnTo>
                    <a:lnTo>
                      <a:pt x="65" y="2149"/>
                    </a:lnTo>
                    <a:lnTo>
                      <a:pt x="63" y="2145"/>
                    </a:lnTo>
                    <a:lnTo>
                      <a:pt x="62" y="2141"/>
                    </a:lnTo>
                    <a:lnTo>
                      <a:pt x="60" y="2136"/>
                    </a:lnTo>
                    <a:lnTo>
                      <a:pt x="60" y="2132"/>
                    </a:lnTo>
                    <a:lnTo>
                      <a:pt x="59" y="2130"/>
                    </a:lnTo>
                    <a:lnTo>
                      <a:pt x="59" y="2125"/>
                    </a:lnTo>
                    <a:lnTo>
                      <a:pt x="60" y="2108"/>
                    </a:lnTo>
                    <a:lnTo>
                      <a:pt x="65" y="2092"/>
                    </a:lnTo>
                    <a:lnTo>
                      <a:pt x="75" y="2079"/>
                    </a:lnTo>
                    <a:lnTo>
                      <a:pt x="76" y="2079"/>
                    </a:lnTo>
                    <a:lnTo>
                      <a:pt x="76" y="2078"/>
                    </a:lnTo>
                    <a:lnTo>
                      <a:pt x="83" y="2073"/>
                    </a:lnTo>
                    <a:lnTo>
                      <a:pt x="90" y="2069"/>
                    </a:lnTo>
                    <a:lnTo>
                      <a:pt x="97" y="2065"/>
                    </a:lnTo>
                    <a:lnTo>
                      <a:pt x="100" y="2065"/>
                    </a:lnTo>
                    <a:lnTo>
                      <a:pt x="101" y="2064"/>
                    </a:lnTo>
                    <a:lnTo>
                      <a:pt x="102" y="2064"/>
                    </a:lnTo>
                    <a:lnTo>
                      <a:pt x="102" y="2034"/>
                    </a:lnTo>
                    <a:lnTo>
                      <a:pt x="79" y="2028"/>
                    </a:lnTo>
                    <a:lnTo>
                      <a:pt x="56" y="2019"/>
                    </a:lnTo>
                    <a:lnTo>
                      <a:pt x="37" y="2003"/>
                    </a:lnTo>
                    <a:lnTo>
                      <a:pt x="35" y="2002"/>
                    </a:lnTo>
                    <a:lnTo>
                      <a:pt x="25" y="1990"/>
                    </a:lnTo>
                    <a:lnTo>
                      <a:pt x="17" y="1977"/>
                    </a:lnTo>
                    <a:lnTo>
                      <a:pt x="12" y="1965"/>
                    </a:lnTo>
                    <a:lnTo>
                      <a:pt x="7" y="1951"/>
                    </a:lnTo>
                    <a:lnTo>
                      <a:pt x="5" y="1935"/>
                    </a:lnTo>
                    <a:lnTo>
                      <a:pt x="5" y="1920"/>
                    </a:lnTo>
                    <a:lnTo>
                      <a:pt x="7" y="1904"/>
                    </a:lnTo>
                    <a:lnTo>
                      <a:pt x="10" y="1891"/>
                    </a:lnTo>
                    <a:lnTo>
                      <a:pt x="18" y="1872"/>
                    </a:lnTo>
                    <a:lnTo>
                      <a:pt x="30" y="1855"/>
                    </a:lnTo>
                    <a:lnTo>
                      <a:pt x="48" y="1837"/>
                    </a:lnTo>
                    <a:lnTo>
                      <a:pt x="63" y="1828"/>
                    </a:lnTo>
                    <a:lnTo>
                      <a:pt x="80" y="1823"/>
                    </a:lnTo>
                    <a:lnTo>
                      <a:pt x="77" y="1768"/>
                    </a:lnTo>
                    <a:lnTo>
                      <a:pt x="71" y="1768"/>
                    </a:lnTo>
                    <a:lnTo>
                      <a:pt x="65" y="1766"/>
                    </a:lnTo>
                    <a:lnTo>
                      <a:pt x="62" y="1765"/>
                    </a:lnTo>
                    <a:lnTo>
                      <a:pt x="62" y="1764"/>
                    </a:lnTo>
                    <a:lnTo>
                      <a:pt x="48" y="1760"/>
                    </a:lnTo>
                    <a:lnTo>
                      <a:pt x="38" y="1753"/>
                    </a:lnTo>
                    <a:lnTo>
                      <a:pt x="35" y="1752"/>
                    </a:lnTo>
                    <a:lnTo>
                      <a:pt x="34" y="1751"/>
                    </a:lnTo>
                    <a:lnTo>
                      <a:pt x="31" y="1749"/>
                    </a:lnTo>
                    <a:lnTo>
                      <a:pt x="29" y="1747"/>
                    </a:lnTo>
                    <a:lnTo>
                      <a:pt x="13" y="1728"/>
                    </a:lnTo>
                    <a:lnTo>
                      <a:pt x="4" y="1707"/>
                    </a:lnTo>
                    <a:lnTo>
                      <a:pt x="0" y="1684"/>
                    </a:lnTo>
                    <a:lnTo>
                      <a:pt x="0" y="1681"/>
                    </a:lnTo>
                    <a:lnTo>
                      <a:pt x="3" y="1663"/>
                    </a:lnTo>
                    <a:lnTo>
                      <a:pt x="8" y="1646"/>
                    </a:lnTo>
                    <a:lnTo>
                      <a:pt x="17" y="1630"/>
                    </a:lnTo>
                    <a:lnTo>
                      <a:pt x="30" y="1617"/>
                    </a:lnTo>
                    <a:lnTo>
                      <a:pt x="43" y="1607"/>
                    </a:lnTo>
                    <a:lnTo>
                      <a:pt x="50" y="1604"/>
                    </a:lnTo>
                    <a:lnTo>
                      <a:pt x="68" y="1597"/>
                    </a:lnTo>
                    <a:lnTo>
                      <a:pt x="88" y="1595"/>
                    </a:lnTo>
                    <a:lnTo>
                      <a:pt x="100" y="1595"/>
                    </a:lnTo>
                    <a:lnTo>
                      <a:pt x="114" y="1599"/>
                    </a:lnTo>
                    <a:lnTo>
                      <a:pt x="130" y="1605"/>
                    </a:lnTo>
                    <a:lnTo>
                      <a:pt x="141" y="1613"/>
                    </a:lnTo>
                    <a:lnTo>
                      <a:pt x="147" y="1617"/>
                    </a:lnTo>
                    <a:lnTo>
                      <a:pt x="151" y="1622"/>
                    </a:lnTo>
                    <a:lnTo>
                      <a:pt x="155" y="1626"/>
                    </a:lnTo>
                    <a:lnTo>
                      <a:pt x="202" y="1604"/>
                    </a:lnTo>
                    <a:lnTo>
                      <a:pt x="199" y="1587"/>
                    </a:lnTo>
                    <a:lnTo>
                      <a:pt x="200" y="1570"/>
                    </a:lnTo>
                    <a:lnTo>
                      <a:pt x="203" y="1558"/>
                    </a:lnTo>
                    <a:lnTo>
                      <a:pt x="208" y="1546"/>
                    </a:lnTo>
                    <a:lnTo>
                      <a:pt x="215" y="1536"/>
                    </a:lnTo>
                    <a:lnTo>
                      <a:pt x="220" y="1529"/>
                    </a:lnTo>
                    <a:lnTo>
                      <a:pt x="230" y="1519"/>
                    </a:lnTo>
                    <a:lnTo>
                      <a:pt x="251" y="1504"/>
                    </a:lnTo>
                    <a:lnTo>
                      <a:pt x="274" y="1498"/>
                    </a:lnTo>
                    <a:lnTo>
                      <a:pt x="279" y="1498"/>
                    </a:lnTo>
                    <a:lnTo>
                      <a:pt x="282" y="1497"/>
                    </a:lnTo>
                    <a:close/>
                    <a:moveTo>
                      <a:pt x="2971" y="1357"/>
                    </a:moveTo>
                    <a:lnTo>
                      <a:pt x="3086" y="1357"/>
                    </a:lnTo>
                    <a:lnTo>
                      <a:pt x="3082" y="1364"/>
                    </a:lnTo>
                    <a:lnTo>
                      <a:pt x="3078" y="1371"/>
                    </a:lnTo>
                    <a:lnTo>
                      <a:pt x="3077" y="1372"/>
                    </a:lnTo>
                    <a:lnTo>
                      <a:pt x="3076" y="1375"/>
                    </a:lnTo>
                    <a:lnTo>
                      <a:pt x="3065" y="1385"/>
                    </a:lnTo>
                    <a:lnTo>
                      <a:pt x="3051" y="1393"/>
                    </a:lnTo>
                    <a:lnTo>
                      <a:pt x="3043" y="1396"/>
                    </a:lnTo>
                    <a:lnTo>
                      <a:pt x="3035" y="1397"/>
                    </a:lnTo>
                    <a:lnTo>
                      <a:pt x="3027" y="1397"/>
                    </a:lnTo>
                    <a:lnTo>
                      <a:pt x="3013" y="1396"/>
                    </a:lnTo>
                    <a:lnTo>
                      <a:pt x="3000" y="1391"/>
                    </a:lnTo>
                    <a:lnTo>
                      <a:pt x="2988" y="1383"/>
                    </a:lnTo>
                    <a:lnTo>
                      <a:pt x="2980" y="1375"/>
                    </a:lnTo>
                    <a:lnTo>
                      <a:pt x="2973" y="1364"/>
                    </a:lnTo>
                    <a:lnTo>
                      <a:pt x="2973" y="1360"/>
                    </a:lnTo>
                    <a:lnTo>
                      <a:pt x="2972" y="1359"/>
                    </a:lnTo>
                    <a:lnTo>
                      <a:pt x="2972" y="1358"/>
                    </a:lnTo>
                    <a:lnTo>
                      <a:pt x="2971" y="1357"/>
                    </a:lnTo>
                    <a:close/>
                    <a:moveTo>
                      <a:pt x="689" y="1357"/>
                    </a:moveTo>
                    <a:lnTo>
                      <a:pt x="793" y="1357"/>
                    </a:lnTo>
                    <a:lnTo>
                      <a:pt x="782" y="1370"/>
                    </a:lnTo>
                    <a:lnTo>
                      <a:pt x="767" y="1379"/>
                    </a:lnTo>
                    <a:lnTo>
                      <a:pt x="765" y="1379"/>
                    </a:lnTo>
                    <a:lnTo>
                      <a:pt x="763" y="1380"/>
                    </a:lnTo>
                    <a:lnTo>
                      <a:pt x="754" y="1383"/>
                    </a:lnTo>
                    <a:lnTo>
                      <a:pt x="742" y="1384"/>
                    </a:lnTo>
                    <a:lnTo>
                      <a:pt x="724" y="1486"/>
                    </a:lnTo>
                    <a:lnTo>
                      <a:pt x="725" y="1486"/>
                    </a:lnTo>
                    <a:lnTo>
                      <a:pt x="738" y="1493"/>
                    </a:lnTo>
                    <a:lnTo>
                      <a:pt x="750" y="1499"/>
                    </a:lnTo>
                    <a:lnTo>
                      <a:pt x="762" y="1508"/>
                    </a:lnTo>
                    <a:lnTo>
                      <a:pt x="772" y="1519"/>
                    </a:lnTo>
                    <a:lnTo>
                      <a:pt x="780" y="1532"/>
                    </a:lnTo>
                    <a:lnTo>
                      <a:pt x="786" y="1540"/>
                    </a:lnTo>
                    <a:lnTo>
                      <a:pt x="787" y="1544"/>
                    </a:lnTo>
                    <a:lnTo>
                      <a:pt x="790" y="1549"/>
                    </a:lnTo>
                    <a:lnTo>
                      <a:pt x="901" y="1518"/>
                    </a:lnTo>
                    <a:lnTo>
                      <a:pt x="902" y="1506"/>
                    </a:lnTo>
                    <a:lnTo>
                      <a:pt x="905" y="1495"/>
                    </a:lnTo>
                    <a:lnTo>
                      <a:pt x="906" y="1493"/>
                    </a:lnTo>
                    <a:lnTo>
                      <a:pt x="907" y="1491"/>
                    </a:lnTo>
                    <a:lnTo>
                      <a:pt x="911" y="1484"/>
                    </a:lnTo>
                    <a:lnTo>
                      <a:pt x="919" y="1474"/>
                    </a:lnTo>
                    <a:lnTo>
                      <a:pt x="928" y="1469"/>
                    </a:lnTo>
                    <a:lnTo>
                      <a:pt x="928" y="1468"/>
                    </a:lnTo>
                    <a:lnTo>
                      <a:pt x="930" y="1468"/>
                    </a:lnTo>
                    <a:lnTo>
                      <a:pt x="932" y="1467"/>
                    </a:lnTo>
                    <a:lnTo>
                      <a:pt x="940" y="1464"/>
                    </a:lnTo>
                    <a:lnTo>
                      <a:pt x="949" y="1460"/>
                    </a:lnTo>
                    <a:lnTo>
                      <a:pt x="958" y="1459"/>
                    </a:lnTo>
                    <a:lnTo>
                      <a:pt x="961" y="1459"/>
                    </a:lnTo>
                    <a:lnTo>
                      <a:pt x="964" y="1460"/>
                    </a:lnTo>
                    <a:lnTo>
                      <a:pt x="969" y="1460"/>
                    </a:lnTo>
                    <a:lnTo>
                      <a:pt x="981" y="1464"/>
                    </a:lnTo>
                    <a:lnTo>
                      <a:pt x="982" y="1464"/>
                    </a:lnTo>
                    <a:lnTo>
                      <a:pt x="992" y="1469"/>
                    </a:lnTo>
                    <a:lnTo>
                      <a:pt x="998" y="1473"/>
                    </a:lnTo>
                    <a:lnTo>
                      <a:pt x="1002" y="1477"/>
                    </a:lnTo>
                    <a:lnTo>
                      <a:pt x="1006" y="1482"/>
                    </a:lnTo>
                    <a:lnTo>
                      <a:pt x="1300" y="1398"/>
                    </a:lnTo>
                    <a:lnTo>
                      <a:pt x="1303" y="1376"/>
                    </a:lnTo>
                    <a:lnTo>
                      <a:pt x="1312" y="1357"/>
                    </a:lnTo>
                    <a:lnTo>
                      <a:pt x="1423" y="1357"/>
                    </a:lnTo>
                    <a:lnTo>
                      <a:pt x="1423" y="1467"/>
                    </a:lnTo>
                    <a:lnTo>
                      <a:pt x="1402" y="1474"/>
                    </a:lnTo>
                    <a:lnTo>
                      <a:pt x="1401" y="1476"/>
                    </a:lnTo>
                    <a:lnTo>
                      <a:pt x="1396" y="1476"/>
                    </a:lnTo>
                    <a:lnTo>
                      <a:pt x="1392" y="1477"/>
                    </a:lnTo>
                    <a:lnTo>
                      <a:pt x="1387" y="1478"/>
                    </a:lnTo>
                    <a:lnTo>
                      <a:pt x="1380" y="1478"/>
                    </a:lnTo>
                    <a:lnTo>
                      <a:pt x="1367" y="1477"/>
                    </a:lnTo>
                    <a:lnTo>
                      <a:pt x="1355" y="1473"/>
                    </a:lnTo>
                    <a:lnTo>
                      <a:pt x="1352" y="1472"/>
                    </a:lnTo>
                    <a:lnTo>
                      <a:pt x="1351" y="1472"/>
                    </a:lnTo>
                    <a:lnTo>
                      <a:pt x="1349" y="1470"/>
                    </a:lnTo>
                    <a:lnTo>
                      <a:pt x="1339" y="1467"/>
                    </a:lnTo>
                    <a:lnTo>
                      <a:pt x="1329" y="1459"/>
                    </a:lnTo>
                    <a:lnTo>
                      <a:pt x="1321" y="1451"/>
                    </a:lnTo>
                    <a:lnTo>
                      <a:pt x="1315" y="1443"/>
                    </a:lnTo>
                    <a:lnTo>
                      <a:pt x="1315" y="1442"/>
                    </a:lnTo>
                    <a:lnTo>
                      <a:pt x="1311" y="1438"/>
                    </a:lnTo>
                    <a:lnTo>
                      <a:pt x="1308" y="1432"/>
                    </a:lnTo>
                    <a:lnTo>
                      <a:pt x="1307" y="1427"/>
                    </a:lnTo>
                    <a:lnTo>
                      <a:pt x="1017" y="1510"/>
                    </a:lnTo>
                    <a:lnTo>
                      <a:pt x="1017" y="1522"/>
                    </a:lnTo>
                    <a:lnTo>
                      <a:pt x="1016" y="1531"/>
                    </a:lnTo>
                    <a:lnTo>
                      <a:pt x="1012" y="1542"/>
                    </a:lnTo>
                    <a:lnTo>
                      <a:pt x="1006" y="1553"/>
                    </a:lnTo>
                    <a:lnTo>
                      <a:pt x="1003" y="1557"/>
                    </a:lnTo>
                    <a:lnTo>
                      <a:pt x="995" y="1565"/>
                    </a:lnTo>
                    <a:lnTo>
                      <a:pt x="981" y="1573"/>
                    </a:lnTo>
                    <a:lnTo>
                      <a:pt x="964" y="1577"/>
                    </a:lnTo>
                    <a:lnTo>
                      <a:pt x="958" y="1577"/>
                    </a:lnTo>
                    <a:lnTo>
                      <a:pt x="945" y="1575"/>
                    </a:lnTo>
                    <a:lnTo>
                      <a:pt x="932" y="1570"/>
                    </a:lnTo>
                    <a:lnTo>
                      <a:pt x="926" y="1566"/>
                    </a:lnTo>
                    <a:lnTo>
                      <a:pt x="919" y="1561"/>
                    </a:lnTo>
                    <a:lnTo>
                      <a:pt x="910" y="1552"/>
                    </a:lnTo>
                    <a:lnTo>
                      <a:pt x="907" y="1546"/>
                    </a:lnTo>
                    <a:lnTo>
                      <a:pt x="797" y="1578"/>
                    </a:lnTo>
                    <a:lnTo>
                      <a:pt x="799" y="1591"/>
                    </a:lnTo>
                    <a:lnTo>
                      <a:pt x="799" y="1600"/>
                    </a:lnTo>
                    <a:lnTo>
                      <a:pt x="797" y="1601"/>
                    </a:lnTo>
                    <a:lnTo>
                      <a:pt x="797" y="1612"/>
                    </a:lnTo>
                    <a:lnTo>
                      <a:pt x="795" y="1624"/>
                    </a:lnTo>
                    <a:lnTo>
                      <a:pt x="790" y="1633"/>
                    </a:lnTo>
                    <a:lnTo>
                      <a:pt x="787" y="1639"/>
                    </a:lnTo>
                    <a:lnTo>
                      <a:pt x="784" y="1647"/>
                    </a:lnTo>
                    <a:lnTo>
                      <a:pt x="770" y="1666"/>
                    </a:lnTo>
                    <a:lnTo>
                      <a:pt x="753" y="1681"/>
                    </a:lnTo>
                    <a:lnTo>
                      <a:pt x="733" y="1693"/>
                    </a:lnTo>
                    <a:lnTo>
                      <a:pt x="711" y="1701"/>
                    </a:lnTo>
                    <a:lnTo>
                      <a:pt x="708" y="1701"/>
                    </a:lnTo>
                    <a:lnTo>
                      <a:pt x="698" y="1702"/>
                    </a:lnTo>
                    <a:lnTo>
                      <a:pt x="689" y="1704"/>
                    </a:lnTo>
                    <a:lnTo>
                      <a:pt x="673" y="1702"/>
                    </a:lnTo>
                    <a:lnTo>
                      <a:pt x="661" y="1700"/>
                    </a:lnTo>
                    <a:lnTo>
                      <a:pt x="647" y="1696"/>
                    </a:lnTo>
                    <a:lnTo>
                      <a:pt x="631" y="1689"/>
                    </a:lnTo>
                    <a:lnTo>
                      <a:pt x="618" y="1680"/>
                    </a:lnTo>
                    <a:lnTo>
                      <a:pt x="606" y="1669"/>
                    </a:lnTo>
                    <a:lnTo>
                      <a:pt x="597" y="1658"/>
                    </a:lnTo>
                    <a:lnTo>
                      <a:pt x="585" y="1639"/>
                    </a:lnTo>
                    <a:lnTo>
                      <a:pt x="577" y="1620"/>
                    </a:lnTo>
                    <a:lnTo>
                      <a:pt x="573" y="1599"/>
                    </a:lnTo>
                    <a:lnTo>
                      <a:pt x="573" y="1596"/>
                    </a:lnTo>
                    <a:lnTo>
                      <a:pt x="575" y="1577"/>
                    </a:lnTo>
                    <a:lnTo>
                      <a:pt x="580" y="1556"/>
                    </a:lnTo>
                    <a:lnTo>
                      <a:pt x="588" y="1537"/>
                    </a:lnTo>
                    <a:lnTo>
                      <a:pt x="596" y="1524"/>
                    </a:lnTo>
                    <a:lnTo>
                      <a:pt x="608" y="1512"/>
                    </a:lnTo>
                    <a:lnTo>
                      <a:pt x="608" y="1511"/>
                    </a:lnTo>
                    <a:lnTo>
                      <a:pt x="609" y="1511"/>
                    </a:lnTo>
                    <a:lnTo>
                      <a:pt x="625" y="1497"/>
                    </a:lnTo>
                    <a:lnTo>
                      <a:pt x="644" y="1486"/>
                    </a:lnTo>
                    <a:lnTo>
                      <a:pt x="665" y="1481"/>
                    </a:lnTo>
                    <a:lnTo>
                      <a:pt x="676" y="1480"/>
                    </a:lnTo>
                    <a:lnTo>
                      <a:pt x="694" y="1480"/>
                    </a:lnTo>
                    <a:lnTo>
                      <a:pt x="714" y="1377"/>
                    </a:lnTo>
                    <a:lnTo>
                      <a:pt x="712" y="1376"/>
                    </a:lnTo>
                    <a:lnTo>
                      <a:pt x="699" y="1368"/>
                    </a:lnTo>
                    <a:lnTo>
                      <a:pt x="689" y="1357"/>
                    </a:lnTo>
                    <a:close/>
                    <a:moveTo>
                      <a:pt x="411" y="1357"/>
                    </a:moveTo>
                    <a:lnTo>
                      <a:pt x="469" y="1357"/>
                    </a:lnTo>
                    <a:lnTo>
                      <a:pt x="454" y="1360"/>
                    </a:lnTo>
                    <a:lnTo>
                      <a:pt x="439" y="1362"/>
                    </a:lnTo>
                    <a:lnTo>
                      <a:pt x="428" y="1362"/>
                    </a:lnTo>
                    <a:lnTo>
                      <a:pt x="423" y="1360"/>
                    </a:lnTo>
                    <a:lnTo>
                      <a:pt x="416" y="1359"/>
                    </a:lnTo>
                    <a:lnTo>
                      <a:pt x="411" y="1357"/>
                    </a:lnTo>
                    <a:close/>
                    <a:moveTo>
                      <a:pt x="1587" y="1349"/>
                    </a:moveTo>
                    <a:lnTo>
                      <a:pt x="1600" y="1349"/>
                    </a:lnTo>
                    <a:lnTo>
                      <a:pt x="1614" y="1350"/>
                    </a:lnTo>
                    <a:lnTo>
                      <a:pt x="1627" y="1357"/>
                    </a:lnTo>
                    <a:lnTo>
                      <a:pt x="1566" y="1357"/>
                    </a:lnTo>
                    <a:lnTo>
                      <a:pt x="1574" y="1354"/>
                    </a:lnTo>
                    <a:lnTo>
                      <a:pt x="1580" y="1351"/>
                    </a:lnTo>
                    <a:lnTo>
                      <a:pt x="1583" y="1350"/>
                    </a:lnTo>
                    <a:lnTo>
                      <a:pt x="1587" y="1349"/>
                    </a:lnTo>
                    <a:close/>
                    <a:moveTo>
                      <a:pt x="1423" y="1329"/>
                    </a:moveTo>
                    <a:lnTo>
                      <a:pt x="1431" y="1336"/>
                    </a:lnTo>
                    <a:lnTo>
                      <a:pt x="1440" y="1345"/>
                    </a:lnTo>
                    <a:lnTo>
                      <a:pt x="1443" y="1346"/>
                    </a:lnTo>
                    <a:lnTo>
                      <a:pt x="1445" y="1350"/>
                    </a:lnTo>
                    <a:lnTo>
                      <a:pt x="1448" y="1353"/>
                    </a:lnTo>
                    <a:lnTo>
                      <a:pt x="1449" y="1357"/>
                    </a:lnTo>
                    <a:lnTo>
                      <a:pt x="1423" y="1357"/>
                    </a:lnTo>
                    <a:lnTo>
                      <a:pt x="1423" y="1329"/>
                    </a:lnTo>
                    <a:close/>
                    <a:moveTo>
                      <a:pt x="2181" y="1041"/>
                    </a:moveTo>
                    <a:lnTo>
                      <a:pt x="2183" y="1041"/>
                    </a:lnTo>
                    <a:lnTo>
                      <a:pt x="2198" y="1044"/>
                    </a:lnTo>
                    <a:lnTo>
                      <a:pt x="2198" y="1045"/>
                    </a:lnTo>
                    <a:lnTo>
                      <a:pt x="2200" y="1045"/>
                    </a:lnTo>
                    <a:lnTo>
                      <a:pt x="2215" y="1053"/>
                    </a:lnTo>
                    <a:lnTo>
                      <a:pt x="2228" y="1064"/>
                    </a:lnTo>
                    <a:lnTo>
                      <a:pt x="2236" y="1075"/>
                    </a:lnTo>
                    <a:lnTo>
                      <a:pt x="2240" y="1085"/>
                    </a:lnTo>
                    <a:lnTo>
                      <a:pt x="2241" y="1097"/>
                    </a:lnTo>
                    <a:lnTo>
                      <a:pt x="2241" y="1112"/>
                    </a:lnTo>
                    <a:lnTo>
                      <a:pt x="2239" y="1123"/>
                    </a:lnTo>
                    <a:lnTo>
                      <a:pt x="2234" y="1133"/>
                    </a:lnTo>
                    <a:lnTo>
                      <a:pt x="2232" y="1135"/>
                    </a:lnTo>
                    <a:lnTo>
                      <a:pt x="2232" y="1137"/>
                    </a:lnTo>
                    <a:lnTo>
                      <a:pt x="2231" y="1138"/>
                    </a:lnTo>
                    <a:lnTo>
                      <a:pt x="2227" y="1143"/>
                    </a:lnTo>
                    <a:lnTo>
                      <a:pt x="2221" y="1150"/>
                    </a:lnTo>
                    <a:lnTo>
                      <a:pt x="2213" y="1156"/>
                    </a:lnTo>
                    <a:lnTo>
                      <a:pt x="2197" y="1161"/>
                    </a:lnTo>
                    <a:lnTo>
                      <a:pt x="2189" y="1163"/>
                    </a:lnTo>
                    <a:lnTo>
                      <a:pt x="2187" y="1163"/>
                    </a:lnTo>
                    <a:lnTo>
                      <a:pt x="2184" y="1164"/>
                    </a:lnTo>
                    <a:lnTo>
                      <a:pt x="2180" y="1164"/>
                    </a:lnTo>
                    <a:lnTo>
                      <a:pt x="2162" y="1161"/>
                    </a:lnTo>
                    <a:lnTo>
                      <a:pt x="2147" y="1154"/>
                    </a:lnTo>
                    <a:lnTo>
                      <a:pt x="2134" y="1142"/>
                    </a:lnTo>
                    <a:lnTo>
                      <a:pt x="2133" y="1140"/>
                    </a:lnTo>
                    <a:lnTo>
                      <a:pt x="2032" y="1243"/>
                    </a:lnTo>
                    <a:lnTo>
                      <a:pt x="2033" y="1245"/>
                    </a:lnTo>
                    <a:lnTo>
                      <a:pt x="2035" y="1247"/>
                    </a:lnTo>
                    <a:lnTo>
                      <a:pt x="2035" y="1249"/>
                    </a:lnTo>
                    <a:lnTo>
                      <a:pt x="2036" y="1249"/>
                    </a:lnTo>
                    <a:lnTo>
                      <a:pt x="2036" y="1250"/>
                    </a:lnTo>
                    <a:lnTo>
                      <a:pt x="2040" y="1264"/>
                    </a:lnTo>
                    <a:lnTo>
                      <a:pt x="2041" y="1275"/>
                    </a:lnTo>
                    <a:lnTo>
                      <a:pt x="2041" y="1278"/>
                    </a:lnTo>
                    <a:lnTo>
                      <a:pt x="2040" y="1281"/>
                    </a:lnTo>
                    <a:lnTo>
                      <a:pt x="2040" y="1284"/>
                    </a:lnTo>
                    <a:lnTo>
                      <a:pt x="2112" y="1330"/>
                    </a:lnTo>
                    <a:lnTo>
                      <a:pt x="2116" y="1326"/>
                    </a:lnTo>
                    <a:lnTo>
                      <a:pt x="2120" y="1324"/>
                    </a:lnTo>
                    <a:lnTo>
                      <a:pt x="2124" y="1320"/>
                    </a:lnTo>
                    <a:lnTo>
                      <a:pt x="2129" y="1317"/>
                    </a:lnTo>
                    <a:lnTo>
                      <a:pt x="2134" y="1316"/>
                    </a:lnTo>
                    <a:lnTo>
                      <a:pt x="2146" y="1312"/>
                    </a:lnTo>
                    <a:lnTo>
                      <a:pt x="2158" y="1311"/>
                    </a:lnTo>
                    <a:lnTo>
                      <a:pt x="2163" y="1311"/>
                    </a:lnTo>
                    <a:lnTo>
                      <a:pt x="2168" y="1312"/>
                    </a:lnTo>
                    <a:lnTo>
                      <a:pt x="2171" y="1312"/>
                    </a:lnTo>
                    <a:lnTo>
                      <a:pt x="2187" y="1319"/>
                    </a:lnTo>
                    <a:lnTo>
                      <a:pt x="2198" y="1328"/>
                    </a:lnTo>
                    <a:lnTo>
                      <a:pt x="2206" y="1336"/>
                    </a:lnTo>
                    <a:lnTo>
                      <a:pt x="2209" y="1341"/>
                    </a:lnTo>
                    <a:lnTo>
                      <a:pt x="2210" y="1342"/>
                    </a:lnTo>
                    <a:lnTo>
                      <a:pt x="2213" y="1346"/>
                    </a:lnTo>
                    <a:lnTo>
                      <a:pt x="2215" y="1357"/>
                    </a:lnTo>
                    <a:lnTo>
                      <a:pt x="2097" y="1357"/>
                    </a:lnTo>
                    <a:lnTo>
                      <a:pt x="2097" y="1355"/>
                    </a:lnTo>
                    <a:lnTo>
                      <a:pt x="2028" y="1312"/>
                    </a:lnTo>
                    <a:lnTo>
                      <a:pt x="2027" y="1312"/>
                    </a:lnTo>
                    <a:lnTo>
                      <a:pt x="2027" y="1313"/>
                    </a:lnTo>
                    <a:lnTo>
                      <a:pt x="2016" y="1324"/>
                    </a:lnTo>
                    <a:lnTo>
                      <a:pt x="2012" y="1326"/>
                    </a:lnTo>
                    <a:lnTo>
                      <a:pt x="2020" y="1357"/>
                    </a:lnTo>
                    <a:lnTo>
                      <a:pt x="1990" y="1357"/>
                    </a:lnTo>
                    <a:lnTo>
                      <a:pt x="1984" y="1336"/>
                    </a:lnTo>
                    <a:lnTo>
                      <a:pt x="1981" y="1336"/>
                    </a:lnTo>
                    <a:lnTo>
                      <a:pt x="1963" y="1333"/>
                    </a:lnTo>
                    <a:lnTo>
                      <a:pt x="1951" y="1329"/>
                    </a:lnTo>
                    <a:lnTo>
                      <a:pt x="1948" y="1326"/>
                    </a:lnTo>
                    <a:lnTo>
                      <a:pt x="1947" y="1326"/>
                    </a:lnTo>
                    <a:lnTo>
                      <a:pt x="1946" y="1325"/>
                    </a:lnTo>
                    <a:lnTo>
                      <a:pt x="1933" y="1313"/>
                    </a:lnTo>
                    <a:lnTo>
                      <a:pt x="1923" y="1299"/>
                    </a:lnTo>
                    <a:lnTo>
                      <a:pt x="1919" y="1287"/>
                    </a:lnTo>
                    <a:lnTo>
                      <a:pt x="1918" y="1275"/>
                    </a:lnTo>
                    <a:lnTo>
                      <a:pt x="1919" y="1264"/>
                    </a:lnTo>
                    <a:lnTo>
                      <a:pt x="1921" y="1261"/>
                    </a:lnTo>
                    <a:lnTo>
                      <a:pt x="1921" y="1260"/>
                    </a:lnTo>
                    <a:lnTo>
                      <a:pt x="1922" y="1258"/>
                    </a:lnTo>
                    <a:lnTo>
                      <a:pt x="1925" y="1249"/>
                    </a:lnTo>
                    <a:lnTo>
                      <a:pt x="1930" y="1239"/>
                    </a:lnTo>
                    <a:lnTo>
                      <a:pt x="1940" y="1228"/>
                    </a:lnTo>
                    <a:lnTo>
                      <a:pt x="1947" y="1224"/>
                    </a:lnTo>
                    <a:lnTo>
                      <a:pt x="1955" y="1219"/>
                    </a:lnTo>
                    <a:lnTo>
                      <a:pt x="1964" y="1215"/>
                    </a:lnTo>
                    <a:lnTo>
                      <a:pt x="1970" y="1214"/>
                    </a:lnTo>
                    <a:lnTo>
                      <a:pt x="1972" y="1214"/>
                    </a:lnTo>
                    <a:lnTo>
                      <a:pt x="1976" y="1212"/>
                    </a:lnTo>
                    <a:lnTo>
                      <a:pt x="1980" y="1212"/>
                    </a:lnTo>
                    <a:lnTo>
                      <a:pt x="1990" y="1215"/>
                    </a:lnTo>
                    <a:lnTo>
                      <a:pt x="1998" y="1215"/>
                    </a:lnTo>
                    <a:lnTo>
                      <a:pt x="2002" y="1218"/>
                    </a:lnTo>
                    <a:lnTo>
                      <a:pt x="2007" y="1219"/>
                    </a:lnTo>
                    <a:lnTo>
                      <a:pt x="2011" y="1222"/>
                    </a:lnTo>
                    <a:lnTo>
                      <a:pt x="2121" y="1112"/>
                    </a:lnTo>
                    <a:lnTo>
                      <a:pt x="2120" y="1101"/>
                    </a:lnTo>
                    <a:lnTo>
                      <a:pt x="2121" y="1092"/>
                    </a:lnTo>
                    <a:lnTo>
                      <a:pt x="2126" y="1076"/>
                    </a:lnTo>
                    <a:lnTo>
                      <a:pt x="2135" y="1062"/>
                    </a:lnTo>
                    <a:lnTo>
                      <a:pt x="2149" y="1050"/>
                    </a:lnTo>
                    <a:lnTo>
                      <a:pt x="2150" y="1050"/>
                    </a:lnTo>
                    <a:lnTo>
                      <a:pt x="2151" y="1049"/>
                    </a:lnTo>
                    <a:lnTo>
                      <a:pt x="2167" y="1044"/>
                    </a:lnTo>
                    <a:lnTo>
                      <a:pt x="2181" y="1041"/>
                    </a:lnTo>
                    <a:close/>
                    <a:moveTo>
                      <a:pt x="1423" y="0"/>
                    </a:moveTo>
                    <a:lnTo>
                      <a:pt x="1438" y="2"/>
                    </a:lnTo>
                    <a:lnTo>
                      <a:pt x="1453" y="8"/>
                    </a:lnTo>
                    <a:lnTo>
                      <a:pt x="1468" y="16"/>
                    </a:lnTo>
                    <a:lnTo>
                      <a:pt x="1481" y="25"/>
                    </a:lnTo>
                    <a:lnTo>
                      <a:pt x="1493" y="35"/>
                    </a:lnTo>
                    <a:lnTo>
                      <a:pt x="1507" y="52"/>
                    </a:lnTo>
                    <a:lnTo>
                      <a:pt x="1517" y="72"/>
                    </a:lnTo>
                    <a:lnTo>
                      <a:pt x="1524" y="94"/>
                    </a:lnTo>
                    <a:lnTo>
                      <a:pt x="1525" y="94"/>
                    </a:lnTo>
                    <a:lnTo>
                      <a:pt x="1525" y="101"/>
                    </a:lnTo>
                    <a:lnTo>
                      <a:pt x="1527" y="120"/>
                    </a:lnTo>
                    <a:lnTo>
                      <a:pt x="1524" y="141"/>
                    </a:lnTo>
                    <a:lnTo>
                      <a:pt x="1519" y="160"/>
                    </a:lnTo>
                    <a:lnTo>
                      <a:pt x="1512" y="174"/>
                    </a:lnTo>
                    <a:lnTo>
                      <a:pt x="1502" y="187"/>
                    </a:lnTo>
                    <a:lnTo>
                      <a:pt x="1502" y="188"/>
                    </a:lnTo>
                    <a:lnTo>
                      <a:pt x="1500" y="188"/>
                    </a:lnTo>
                    <a:lnTo>
                      <a:pt x="1500" y="190"/>
                    </a:lnTo>
                    <a:lnTo>
                      <a:pt x="1485" y="205"/>
                    </a:lnTo>
                    <a:lnTo>
                      <a:pt x="1465" y="219"/>
                    </a:lnTo>
                    <a:lnTo>
                      <a:pt x="1445" y="226"/>
                    </a:lnTo>
                    <a:lnTo>
                      <a:pt x="1443" y="228"/>
                    </a:lnTo>
                    <a:lnTo>
                      <a:pt x="1442" y="228"/>
                    </a:lnTo>
                    <a:lnTo>
                      <a:pt x="1469" y="537"/>
                    </a:lnTo>
                    <a:lnTo>
                      <a:pt x="1493" y="537"/>
                    </a:lnTo>
                    <a:lnTo>
                      <a:pt x="1499" y="538"/>
                    </a:lnTo>
                    <a:lnTo>
                      <a:pt x="1521" y="542"/>
                    </a:lnTo>
                    <a:lnTo>
                      <a:pt x="1540" y="549"/>
                    </a:lnTo>
                    <a:lnTo>
                      <a:pt x="1566" y="562"/>
                    </a:lnTo>
                    <a:lnTo>
                      <a:pt x="1588" y="579"/>
                    </a:lnTo>
                    <a:lnTo>
                      <a:pt x="1606" y="601"/>
                    </a:lnTo>
                    <a:lnTo>
                      <a:pt x="1608" y="601"/>
                    </a:lnTo>
                    <a:lnTo>
                      <a:pt x="1608" y="602"/>
                    </a:lnTo>
                    <a:lnTo>
                      <a:pt x="1609" y="604"/>
                    </a:lnTo>
                    <a:lnTo>
                      <a:pt x="1617" y="617"/>
                    </a:lnTo>
                    <a:lnTo>
                      <a:pt x="1624" y="632"/>
                    </a:lnTo>
                    <a:lnTo>
                      <a:pt x="1744" y="607"/>
                    </a:lnTo>
                    <a:lnTo>
                      <a:pt x="1743" y="601"/>
                    </a:lnTo>
                    <a:lnTo>
                      <a:pt x="1743" y="594"/>
                    </a:lnTo>
                    <a:lnTo>
                      <a:pt x="1744" y="593"/>
                    </a:lnTo>
                    <a:lnTo>
                      <a:pt x="1744" y="590"/>
                    </a:lnTo>
                    <a:lnTo>
                      <a:pt x="1747" y="577"/>
                    </a:lnTo>
                    <a:lnTo>
                      <a:pt x="1752" y="563"/>
                    </a:lnTo>
                    <a:lnTo>
                      <a:pt x="1760" y="551"/>
                    </a:lnTo>
                    <a:lnTo>
                      <a:pt x="1765" y="545"/>
                    </a:lnTo>
                    <a:lnTo>
                      <a:pt x="1770" y="539"/>
                    </a:lnTo>
                    <a:lnTo>
                      <a:pt x="1777" y="534"/>
                    </a:lnTo>
                    <a:lnTo>
                      <a:pt x="1778" y="533"/>
                    </a:lnTo>
                    <a:lnTo>
                      <a:pt x="1791" y="525"/>
                    </a:lnTo>
                    <a:lnTo>
                      <a:pt x="1807" y="520"/>
                    </a:lnTo>
                    <a:lnTo>
                      <a:pt x="1823" y="517"/>
                    </a:lnTo>
                    <a:lnTo>
                      <a:pt x="1825" y="517"/>
                    </a:lnTo>
                    <a:lnTo>
                      <a:pt x="1842" y="518"/>
                    </a:lnTo>
                    <a:lnTo>
                      <a:pt x="1857" y="522"/>
                    </a:lnTo>
                    <a:lnTo>
                      <a:pt x="1871" y="529"/>
                    </a:lnTo>
                    <a:lnTo>
                      <a:pt x="1874" y="530"/>
                    </a:lnTo>
                    <a:lnTo>
                      <a:pt x="1876" y="533"/>
                    </a:lnTo>
                    <a:lnTo>
                      <a:pt x="1887" y="541"/>
                    </a:lnTo>
                    <a:lnTo>
                      <a:pt x="1897" y="554"/>
                    </a:lnTo>
                    <a:lnTo>
                      <a:pt x="1905" y="567"/>
                    </a:lnTo>
                    <a:lnTo>
                      <a:pt x="1906" y="568"/>
                    </a:lnTo>
                    <a:lnTo>
                      <a:pt x="1906" y="571"/>
                    </a:lnTo>
                    <a:lnTo>
                      <a:pt x="1908" y="573"/>
                    </a:lnTo>
                    <a:lnTo>
                      <a:pt x="1910" y="581"/>
                    </a:lnTo>
                    <a:lnTo>
                      <a:pt x="1912" y="588"/>
                    </a:lnTo>
                    <a:lnTo>
                      <a:pt x="2121" y="596"/>
                    </a:lnTo>
                    <a:lnTo>
                      <a:pt x="2124" y="588"/>
                    </a:lnTo>
                    <a:lnTo>
                      <a:pt x="2128" y="581"/>
                    </a:lnTo>
                    <a:lnTo>
                      <a:pt x="2139" y="566"/>
                    </a:lnTo>
                    <a:lnTo>
                      <a:pt x="2155" y="554"/>
                    </a:lnTo>
                    <a:lnTo>
                      <a:pt x="2158" y="552"/>
                    </a:lnTo>
                    <a:lnTo>
                      <a:pt x="2159" y="551"/>
                    </a:lnTo>
                    <a:lnTo>
                      <a:pt x="2172" y="547"/>
                    </a:lnTo>
                    <a:lnTo>
                      <a:pt x="2187" y="546"/>
                    </a:lnTo>
                    <a:lnTo>
                      <a:pt x="2201" y="491"/>
                    </a:lnTo>
                    <a:lnTo>
                      <a:pt x="2187" y="483"/>
                    </a:lnTo>
                    <a:lnTo>
                      <a:pt x="2171" y="473"/>
                    </a:lnTo>
                    <a:lnTo>
                      <a:pt x="2169" y="470"/>
                    </a:lnTo>
                    <a:lnTo>
                      <a:pt x="2167" y="467"/>
                    </a:lnTo>
                    <a:lnTo>
                      <a:pt x="2155" y="453"/>
                    </a:lnTo>
                    <a:lnTo>
                      <a:pt x="2146" y="437"/>
                    </a:lnTo>
                    <a:lnTo>
                      <a:pt x="2139" y="420"/>
                    </a:lnTo>
                    <a:lnTo>
                      <a:pt x="2135" y="404"/>
                    </a:lnTo>
                    <a:lnTo>
                      <a:pt x="2135" y="386"/>
                    </a:lnTo>
                    <a:lnTo>
                      <a:pt x="2137" y="365"/>
                    </a:lnTo>
                    <a:lnTo>
                      <a:pt x="2145" y="346"/>
                    </a:lnTo>
                    <a:lnTo>
                      <a:pt x="2155" y="327"/>
                    </a:lnTo>
                    <a:lnTo>
                      <a:pt x="2171" y="310"/>
                    </a:lnTo>
                    <a:lnTo>
                      <a:pt x="2188" y="297"/>
                    </a:lnTo>
                    <a:lnTo>
                      <a:pt x="2207" y="288"/>
                    </a:lnTo>
                    <a:lnTo>
                      <a:pt x="2210" y="287"/>
                    </a:lnTo>
                    <a:lnTo>
                      <a:pt x="2214" y="285"/>
                    </a:lnTo>
                    <a:lnTo>
                      <a:pt x="2217" y="285"/>
                    </a:lnTo>
                    <a:lnTo>
                      <a:pt x="2230" y="281"/>
                    </a:lnTo>
                    <a:lnTo>
                      <a:pt x="2245" y="280"/>
                    </a:lnTo>
                    <a:lnTo>
                      <a:pt x="2260" y="281"/>
                    </a:lnTo>
                    <a:lnTo>
                      <a:pt x="2273" y="284"/>
                    </a:lnTo>
                    <a:lnTo>
                      <a:pt x="2276" y="285"/>
                    </a:lnTo>
                    <a:lnTo>
                      <a:pt x="2278" y="285"/>
                    </a:lnTo>
                    <a:lnTo>
                      <a:pt x="2282" y="287"/>
                    </a:lnTo>
                    <a:lnTo>
                      <a:pt x="2291" y="291"/>
                    </a:lnTo>
                    <a:lnTo>
                      <a:pt x="2303" y="296"/>
                    </a:lnTo>
                    <a:lnTo>
                      <a:pt x="2315" y="304"/>
                    </a:lnTo>
                    <a:lnTo>
                      <a:pt x="2425" y="217"/>
                    </a:lnTo>
                    <a:lnTo>
                      <a:pt x="2422" y="196"/>
                    </a:lnTo>
                    <a:lnTo>
                      <a:pt x="2423" y="186"/>
                    </a:lnTo>
                    <a:lnTo>
                      <a:pt x="2426" y="175"/>
                    </a:lnTo>
                    <a:lnTo>
                      <a:pt x="2430" y="166"/>
                    </a:lnTo>
                    <a:lnTo>
                      <a:pt x="2438" y="153"/>
                    </a:lnTo>
                    <a:lnTo>
                      <a:pt x="2448" y="143"/>
                    </a:lnTo>
                    <a:lnTo>
                      <a:pt x="2454" y="139"/>
                    </a:lnTo>
                    <a:lnTo>
                      <a:pt x="2460" y="136"/>
                    </a:lnTo>
                    <a:lnTo>
                      <a:pt x="2465" y="133"/>
                    </a:lnTo>
                    <a:lnTo>
                      <a:pt x="2478" y="129"/>
                    </a:lnTo>
                    <a:lnTo>
                      <a:pt x="2492" y="128"/>
                    </a:lnTo>
                    <a:lnTo>
                      <a:pt x="2503" y="128"/>
                    </a:lnTo>
                    <a:lnTo>
                      <a:pt x="2505" y="129"/>
                    </a:lnTo>
                    <a:lnTo>
                      <a:pt x="2507" y="129"/>
                    </a:lnTo>
                    <a:lnTo>
                      <a:pt x="2524" y="136"/>
                    </a:lnTo>
                    <a:lnTo>
                      <a:pt x="2539" y="146"/>
                    </a:lnTo>
                    <a:lnTo>
                      <a:pt x="2544" y="150"/>
                    </a:lnTo>
                    <a:lnTo>
                      <a:pt x="2548" y="156"/>
                    </a:lnTo>
                    <a:lnTo>
                      <a:pt x="2550" y="161"/>
                    </a:lnTo>
                    <a:lnTo>
                      <a:pt x="2550" y="162"/>
                    </a:lnTo>
                    <a:lnTo>
                      <a:pt x="2552" y="162"/>
                    </a:lnTo>
                    <a:lnTo>
                      <a:pt x="2557" y="174"/>
                    </a:lnTo>
                    <a:lnTo>
                      <a:pt x="2561" y="187"/>
                    </a:lnTo>
                    <a:lnTo>
                      <a:pt x="2561" y="200"/>
                    </a:lnTo>
                    <a:lnTo>
                      <a:pt x="2557" y="221"/>
                    </a:lnTo>
                    <a:lnTo>
                      <a:pt x="2547" y="239"/>
                    </a:lnTo>
                    <a:lnTo>
                      <a:pt x="2535" y="251"/>
                    </a:lnTo>
                    <a:lnTo>
                      <a:pt x="2524" y="258"/>
                    </a:lnTo>
                    <a:lnTo>
                      <a:pt x="2513" y="262"/>
                    </a:lnTo>
                    <a:lnTo>
                      <a:pt x="2511" y="263"/>
                    </a:lnTo>
                    <a:lnTo>
                      <a:pt x="2509" y="264"/>
                    </a:lnTo>
                    <a:lnTo>
                      <a:pt x="2507" y="264"/>
                    </a:lnTo>
                    <a:lnTo>
                      <a:pt x="2503" y="266"/>
                    </a:lnTo>
                    <a:lnTo>
                      <a:pt x="2477" y="266"/>
                    </a:lnTo>
                    <a:lnTo>
                      <a:pt x="2469" y="263"/>
                    </a:lnTo>
                    <a:lnTo>
                      <a:pt x="2468" y="263"/>
                    </a:lnTo>
                    <a:lnTo>
                      <a:pt x="2461" y="260"/>
                    </a:lnTo>
                    <a:lnTo>
                      <a:pt x="2451" y="253"/>
                    </a:lnTo>
                    <a:lnTo>
                      <a:pt x="2443" y="247"/>
                    </a:lnTo>
                    <a:lnTo>
                      <a:pt x="2442" y="245"/>
                    </a:lnTo>
                    <a:lnTo>
                      <a:pt x="2441" y="243"/>
                    </a:lnTo>
                    <a:lnTo>
                      <a:pt x="2336" y="326"/>
                    </a:lnTo>
                    <a:lnTo>
                      <a:pt x="2344" y="338"/>
                    </a:lnTo>
                    <a:lnTo>
                      <a:pt x="2348" y="351"/>
                    </a:lnTo>
                    <a:lnTo>
                      <a:pt x="2350" y="353"/>
                    </a:lnTo>
                    <a:lnTo>
                      <a:pt x="2351" y="357"/>
                    </a:lnTo>
                    <a:lnTo>
                      <a:pt x="2353" y="363"/>
                    </a:lnTo>
                    <a:lnTo>
                      <a:pt x="2357" y="381"/>
                    </a:lnTo>
                    <a:lnTo>
                      <a:pt x="2357" y="399"/>
                    </a:lnTo>
                    <a:lnTo>
                      <a:pt x="2353" y="416"/>
                    </a:lnTo>
                    <a:lnTo>
                      <a:pt x="2485" y="479"/>
                    </a:lnTo>
                    <a:lnTo>
                      <a:pt x="2501" y="461"/>
                    </a:lnTo>
                    <a:lnTo>
                      <a:pt x="2519" y="445"/>
                    </a:lnTo>
                    <a:lnTo>
                      <a:pt x="2539" y="432"/>
                    </a:lnTo>
                    <a:lnTo>
                      <a:pt x="2560" y="423"/>
                    </a:lnTo>
                    <a:lnTo>
                      <a:pt x="2581" y="418"/>
                    </a:lnTo>
                    <a:lnTo>
                      <a:pt x="2583" y="416"/>
                    </a:lnTo>
                    <a:lnTo>
                      <a:pt x="2585" y="416"/>
                    </a:lnTo>
                    <a:lnTo>
                      <a:pt x="2600" y="414"/>
                    </a:lnTo>
                    <a:lnTo>
                      <a:pt x="2616" y="412"/>
                    </a:lnTo>
                    <a:lnTo>
                      <a:pt x="2637" y="414"/>
                    </a:lnTo>
                    <a:lnTo>
                      <a:pt x="2657" y="418"/>
                    </a:lnTo>
                    <a:lnTo>
                      <a:pt x="2674" y="424"/>
                    </a:lnTo>
                    <a:lnTo>
                      <a:pt x="2697" y="436"/>
                    </a:lnTo>
                    <a:lnTo>
                      <a:pt x="2717" y="449"/>
                    </a:lnTo>
                    <a:lnTo>
                      <a:pt x="2732" y="465"/>
                    </a:lnTo>
                    <a:lnTo>
                      <a:pt x="2747" y="484"/>
                    </a:lnTo>
                    <a:lnTo>
                      <a:pt x="2749" y="490"/>
                    </a:lnTo>
                    <a:lnTo>
                      <a:pt x="2752" y="496"/>
                    </a:lnTo>
                    <a:lnTo>
                      <a:pt x="2759" y="505"/>
                    </a:lnTo>
                    <a:lnTo>
                      <a:pt x="2764" y="517"/>
                    </a:lnTo>
                    <a:lnTo>
                      <a:pt x="2850" y="492"/>
                    </a:lnTo>
                    <a:lnTo>
                      <a:pt x="2850" y="524"/>
                    </a:lnTo>
                    <a:lnTo>
                      <a:pt x="2772" y="546"/>
                    </a:lnTo>
                    <a:lnTo>
                      <a:pt x="2773" y="560"/>
                    </a:lnTo>
                    <a:lnTo>
                      <a:pt x="2773" y="588"/>
                    </a:lnTo>
                    <a:lnTo>
                      <a:pt x="2770" y="604"/>
                    </a:lnTo>
                    <a:lnTo>
                      <a:pt x="2767" y="622"/>
                    </a:lnTo>
                    <a:lnTo>
                      <a:pt x="2760" y="640"/>
                    </a:lnTo>
                    <a:lnTo>
                      <a:pt x="2751" y="657"/>
                    </a:lnTo>
                    <a:lnTo>
                      <a:pt x="2742" y="669"/>
                    </a:lnTo>
                    <a:lnTo>
                      <a:pt x="2742" y="670"/>
                    </a:lnTo>
                    <a:lnTo>
                      <a:pt x="2731" y="683"/>
                    </a:lnTo>
                    <a:lnTo>
                      <a:pt x="2718" y="694"/>
                    </a:lnTo>
                    <a:lnTo>
                      <a:pt x="2705" y="702"/>
                    </a:lnTo>
                    <a:lnTo>
                      <a:pt x="2701" y="706"/>
                    </a:lnTo>
                    <a:lnTo>
                      <a:pt x="2696" y="710"/>
                    </a:lnTo>
                    <a:lnTo>
                      <a:pt x="2689" y="714"/>
                    </a:lnTo>
                    <a:lnTo>
                      <a:pt x="2668" y="723"/>
                    </a:lnTo>
                    <a:lnTo>
                      <a:pt x="2647" y="729"/>
                    </a:lnTo>
                    <a:lnTo>
                      <a:pt x="2709" y="1038"/>
                    </a:lnTo>
                    <a:lnTo>
                      <a:pt x="2713" y="1038"/>
                    </a:lnTo>
                    <a:lnTo>
                      <a:pt x="2734" y="1041"/>
                    </a:lnTo>
                    <a:lnTo>
                      <a:pt x="2752" y="1049"/>
                    </a:lnTo>
                    <a:lnTo>
                      <a:pt x="2767" y="1059"/>
                    </a:lnTo>
                    <a:lnTo>
                      <a:pt x="2778" y="1071"/>
                    </a:lnTo>
                    <a:lnTo>
                      <a:pt x="2787" y="1085"/>
                    </a:lnTo>
                    <a:lnTo>
                      <a:pt x="2789" y="1088"/>
                    </a:lnTo>
                    <a:lnTo>
                      <a:pt x="2790" y="1089"/>
                    </a:lnTo>
                    <a:lnTo>
                      <a:pt x="2790" y="1092"/>
                    </a:lnTo>
                    <a:lnTo>
                      <a:pt x="2795" y="1105"/>
                    </a:lnTo>
                    <a:lnTo>
                      <a:pt x="2798" y="1121"/>
                    </a:lnTo>
                    <a:lnTo>
                      <a:pt x="2797" y="1137"/>
                    </a:lnTo>
                    <a:lnTo>
                      <a:pt x="2797" y="1139"/>
                    </a:lnTo>
                    <a:lnTo>
                      <a:pt x="2795" y="1143"/>
                    </a:lnTo>
                    <a:lnTo>
                      <a:pt x="2793" y="1155"/>
                    </a:lnTo>
                    <a:lnTo>
                      <a:pt x="2787" y="1167"/>
                    </a:lnTo>
                    <a:lnTo>
                      <a:pt x="2820" y="1190"/>
                    </a:lnTo>
                    <a:lnTo>
                      <a:pt x="2832" y="1182"/>
                    </a:lnTo>
                    <a:lnTo>
                      <a:pt x="2833" y="1182"/>
                    </a:lnTo>
                    <a:lnTo>
                      <a:pt x="2835" y="1181"/>
                    </a:lnTo>
                    <a:lnTo>
                      <a:pt x="2839" y="1178"/>
                    </a:lnTo>
                    <a:lnTo>
                      <a:pt x="2844" y="1176"/>
                    </a:lnTo>
                    <a:lnTo>
                      <a:pt x="2850" y="1174"/>
                    </a:lnTo>
                    <a:lnTo>
                      <a:pt x="2850" y="1333"/>
                    </a:lnTo>
                    <a:lnTo>
                      <a:pt x="2845" y="1330"/>
                    </a:lnTo>
                    <a:lnTo>
                      <a:pt x="2840" y="1329"/>
                    </a:lnTo>
                    <a:lnTo>
                      <a:pt x="2836" y="1326"/>
                    </a:lnTo>
                    <a:lnTo>
                      <a:pt x="2820" y="1317"/>
                    </a:lnTo>
                    <a:lnTo>
                      <a:pt x="2808" y="1304"/>
                    </a:lnTo>
                    <a:lnTo>
                      <a:pt x="2801" y="1288"/>
                    </a:lnTo>
                    <a:lnTo>
                      <a:pt x="2798" y="1284"/>
                    </a:lnTo>
                    <a:lnTo>
                      <a:pt x="2791" y="1261"/>
                    </a:lnTo>
                    <a:lnTo>
                      <a:pt x="2793" y="1237"/>
                    </a:lnTo>
                    <a:lnTo>
                      <a:pt x="2793" y="1236"/>
                    </a:lnTo>
                    <a:lnTo>
                      <a:pt x="2797" y="1224"/>
                    </a:lnTo>
                    <a:lnTo>
                      <a:pt x="2802" y="1214"/>
                    </a:lnTo>
                    <a:lnTo>
                      <a:pt x="2769" y="1190"/>
                    </a:lnTo>
                    <a:lnTo>
                      <a:pt x="2765" y="1194"/>
                    </a:lnTo>
                    <a:lnTo>
                      <a:pt x="2757" y="1199"/>
                    </a:lnTo>
                    <a:lnTo>
                      <a:pt x="2752" y="1201"/>
                    </a:lnTo>
                    <a:lnTo>
                      <a:pt x="2751" y="1203"/>
                    </a:lnTo>
                    <a:lnTo>
                      <a:pt x="2743" y="1206"/>
                    </a:lnTo>
                    <a:lnTo>
                      <a:pt x="2738" y="1209"/>
                    </a:lnTo>
                    <a:lnTo>
                      <a:pt x="2725" y="1211"/>
                    </a:lnTo>
                    <a:lnTo>
                      <a:pt x="2721" y="1357"/>
                    </a:lnTo>
                    <a:lnTo>
                      <a:pt x="2691" y="1357"/>
                    </a:lnTo>
                    <a:lnTo>
                      <a:pt x="2695" y="1210"/>
                    </a:lnTo>
                    <a:lnTo>
                      <a:pt x="2684" y="1207"/>
                    </a:lnTo>
                    <a:lnTo>
                      <a:pt x="2674" y="1203"/>
                    </a:lnTo>
                    <a:lnTo>
                      <a:pt x="2672" y="1202"/>
                    </a:lnTo>
                    <a:lnTo>
                      <a:pt x="2671" y="1202"/>
                    </a:lnTo>
                    <a:lnTo>
                      <a:pt x="2670" y="1201"/>
                    </a:lnTo>
                    <a:lnTo>
                      <a:pt x="2667" y="1199"/>
                    </a:lnTo>
                    <a:lnTo>
                      <a:pt x="2629" y="1244"/>
                    </a:lnTo>
                    <a:lnTo>
                      <a:pt x="2633" y="1248"/>
                    </a:lnTo>
                    <a:lnTo>
                      <a:pt x="2638" y="1256"/>
                    </a:lnTo>
                    <a:lnTo>
                      <a:pt x="2640" y="1260"/>
                    </a:lnTo>
                    <a:lnTo>
                      <a:pt x="2640" y="1261"/>
                    </a:lnTo>
                    <a:lnTo>
                      <a:pt x="2642" y="1266"/>
                    </a:lnTo>
                    <a:lnTo>
                      <a:pt x="2645" y="1283"/>
                    </a:lnTo>
                    <a:lnTo>
                      <a:pt x="2643" y="1299"/>
                    </a:lnTo>
                    <a:lnTo>
                      <a:pt x="2637" y="1315"/>
                    </a:lnTo>
                    <a:lnTo>
                      <a:pt x="2636" y="1316"/>
                    </a:lnTo>
                    <a:lnTo>
                      <a:pt x="2636" y="1317"/>
                    </a:lnTo>
                    <a:lnTo>
                      <a:pt x="2632" y="1322"/>
                    </a:lnTo>
                    <a:lnTo>
                      <a:pt x="2626" y="1328"/>
                    </a:lnTo>
                    <a:lnTo>
                      <a:pt x="2621" y="1332"/>
                    </a:lnTo>
                    <a:lnTo>
                      <a:pt x="2617" y="1336"/>
                    </a:lnTo>
                    <a:lnTo>
                      <a:pt x="2605" y="1341"/>
                    </a:lnTo>
                    <a:lnTo>
                      <a:pt x="2594" y="1345"/>
                    </a:lnTo>
                    <a:lnTo>
                      <a:pt x="2577" y="1345"/>
                    </a:lnTo>
                    <a:lnTo>
                      <a:pt x="2560" y="1341"/>
                    </a:lnTo>
                    <a:lnTo>
                      <a:pt x="2544" y="1332"/>
                    </a:lnTo>
                    <a:lnTo>
                      <a:pt x="2535" y="1322"/>
                    </a:lnTo>
                    <a:lnTo>
                      <a:pt x="2530" y="1313"/>
                    </a:lnTo>
                    <a:lnTo>
                      <a:pt x="2526" y="1304"/>
                    </a:lnTo>
                    <a:lnTo>
                      <a:pt x="2523" y="1298"/>
                    </a:lnTo>
                    <a:lnTo>
                      <a:pt x="2523" y="1286"/>
                    </a:lnTo>
                    <a:lnTo>
                      <a:pt x="2522" y="1286"/>
                    </a:lnTo>
                    <a:lnTo>
                      <a:pt x="2524" y="1267"/>
                    </a:lnTo>
                    <a:lnTo>
                      <a:pt x="2532" y="1252"/>
                    </a:lnTo>
                    <a:lnTo>
                      <a:pt x="2533" y="1248"/>
                    </a:lnTo>
                    <a:lnTo>
                      <a:pt x="2539" y="1243"/>
                    </a:lnTo>
                    <a:lnTo>
                      <a:pt x="2505" y="1160"/>
                    </a:lnTo>
                    <a:lnTo>
                      <a:pt x="2499" y="1160"/>
                    </a:lnTo>
                    <a:lnTo>
                      <a:pt x="2488" y="1159"/>
                    </a:lnTo>
                    <a:lnTo>
                      <a:pt x="2476" y="1155"/>
                    </a:lnTo>
                    <a:lnTo>
                      <a:pt x="2468" y="1151"/>
                    </a:lnTo>
                    <a:lnTo>
                      <a:pt x="2461" y="1147"/>
                    </a:lnTo>
                    <a:lnTo>
                      <a:pt x="2454" y="1139"/>
                    </a:lnTo>
                    <a:lnTo>
                      <a:pt x="2413" y="1165"/>
                    </a:lnTo>
                    <a:lnTo>
                      <a:pt x="2413" y="1167"/>
                    </a:lnTo>
                    <a:lnTo>
                      <a:pt x="2416" y="1169"/>
                    </a:lnTo>
                    <a:lnTo>
                      <a:pt x="2416" y="1172"/>
                    </a:lnTo>
                    <a:lnTo>
                      <a:pt x="2418" y="1178"/>
                    </a:lnTo>
                    <a:lnTo>
                      <a:pt x="2421" y="1188"/>
                    </a:lnTo>
                    <a:lnTo>
                      <a:pt x="2421" y="1197"/>
                    </a:lnTo>
                    <a:lnTo>
                      <a:pt x="2420" y="1205"/>
                    </a:lnTo>
                    <a:lnTo>
                      <a:pt x="2420" y="1210"/>
                    </a:lnTo>
                    <a:lnTo>
                      <a:pt x="2418" y="1214"/>
                    </a:lnTo>
                    <a:lnTo>
                      <a:pt x="2416" y="1219"/>
                    </a:lnTo>
                    <a:lnTo>
                      <a:pt x="2413" y="1223"/>
                    </a:lnTo>
                    <a:lnTo>
                      <a:pt x="2413" y="1224"/>
                    </a:lnTo>
                    <a:lnTo>
                      <a:pt x="2410" y="1229"/>
                    </a:lnTo>
                    <a:lnTo>
                      <a:pt x="2399" y="1241"/>
                    </a:lnTo>
                    <a:lnTo>
                      <a:pt x="2384" y="1250"/>
                    </a:lnTo>
                    <a:lnTo>
                      <a:pt x="2368" y="1254"/>
                    </a:lnTo>
                    <a:lnTo>
                      <a:pt x="2366" y="1254"/>
                    </a:lnTo>
                    <a:lnTo>
                      <a:pt x="2363" y="1256"/>
                    </a:lnTo>
                    <a:lnTo>
                      <a:pt x="2361" y="1256"/>
                    </a:lnTo>
                    <a:lnTo>
                      <a:pt x="2350" y="1254"/>
                    </a:lnTo>
                    <a:lnTo>
                      <a:pt x="2340" y="1252"/>
                    </a:lnTo>
                    <a:lnTo>
                      <a:pt x="2329" y="1247"/>
                    </a:lnTo>
                    <a:lnTo>
                      <a:pt x="2314" y="1235"/>
                    </a:lnTo>
                    <a:lnTo>
                      <a:pt x="2310" y="1229"/>
                    </a:lnTo>
                    <a:lnTo>
                      <a:pt x="2307" y="1226"/>
                    </a:lnTo>
                    <a:lnTo>
                      <a:pt x="2300" y="1210"/>
                    </a:lnTo>
                    <a:lnTo>
                      <a:pt x="2298" y="1193"/>
                    </a:lnTo>
                    <a:lnTo>
                      <a:pt x="2298" y="1190"/>
                    </a:lnTo>
                    <a:lnTo>
                      <a:pt x="2299" y="1180"/>
                    </a:lnTo>
                    <a:lnTo>
                      <a:pt x="2303" y="1169"/>
                    </a:lnTo>
                    <a:lnTo>
                      <a:pt x="2308" y="1160"/>
                    </a:lnTo>
                    <a:lnTo>
                      <a:pt x="2315" y="1154"/>
                    </a:lnTo>
                    <a:lnTo>
                      <a:pt x="2320" y="1147"/>
                    </a:lnTo>
                    <a:lnTo>
                      <a:pt x="2321" y="1147"/>
                    </a:lnTo>
                    <a:lnTo>
                      <a:pt x="2321" y="1146"/>
                    </a:lnTo>
                    <a:lnTo>
                      <a:pt x="2336" y="1137"/>
                    </a:lnTo>
                    <a:lnTo>
                      <a:pt x="2353" y="1133"/>
                    </a:lnTo>
                    <a:lnTo>
                      <a:pt x="2359" y="1133"/>
                    </a:lnTo>
                    <a:lnTo>
                      <a:pt x="2375" y="1134"/>
                    </a:lnTo>
                    <a:lnTo>
                      <a:pt x="2389" y="1140"/>
                    </a:lnTo>
                    <a:lnTo>
                      <a:pt x="2392" y="1143"/>
                    </a:lnTo>
                    <a:lnTo>
                      <a:pt x="2439" y="1112"/>
                    </a:lnTo>
                    <a:lnTo>
                      <a:pt x="2438" y="1097"/>
                    </a:lnTo>
                    <a:lnTo>
                      <a:pt x="2441" y="1084"/>
                    </a:lnTo>
                    <a:lnTo>
                      <a:pt x="2442" y="1079"/>
                    </a:lnTo>
                    <a:lnTo>
                      <a:pt x="2447" y="1068"/>
                    </a:lnTo>
                    <a:lnTo>
                      <a:pt x="2447" y="1067"/>
                    </a:lnTo>
                    <a:lnTo>
                      <a:pt x="2448" y="1067"/>
                    </a:lnTo>
                    <a:lnTo>
                      <a:pt x="2454" y="1058"/>
                    </a:lnTo>
                    <a:lnTo>
                      <a:pt x="2463" y="1049"/>
                    </a:lnTo>
                    <a:lnTo>
                      <a:pt x="2473" y="1044"/>
                    </a:lnTo>
                    <a:lnTo>
                      <a:pt x="2486" y="1040"/>
                    </a:lnTo>
                    <a:lnTo>
                      <a:pt x="2498" y="1038"/>
                    </a:lnTo>
                    <a:lnTo>
                      <a:pt x="2510" y="1038"/>
                    </a:lnTo>
                    <a:lnTo>
                      <a:pt x="2513" y="1040"/>
                    </a:lnTo>
                    <a:lnTo>
                      <a:pt x="2514" y="1041"/>
                    </a:lnTo>
                    <a:lnTo>
                      <a:pt x="2523" y="1044"/>
                    </a:lnTo>
                    <a:lnTo>
                      <a:pt x="2533" y="1047"/>
                    </a:lnTo>
                    <a:lnTo>
                      <a:pt x="2541" y="1055"/>
                    </a:lnTo>
                    <a:lnTo>
                      <a:pt x="2544" y="1057"/>
                    </a:lnTo>
                    <a:lnTo>
                      <a:pt x="2545" y="1058"/>
                    </a:lnTo>
                    <a:lnTo>
                      <a:pt x="2550" y="1064"/>
                    </a:lnTo>
                    <a:lnTo>
                      <a:pt x="2554" y="1072"/>
                    </a:lnTo>
                    <a:lnTo>
                      <a:pt x="2558" y="1082"/>
                    </a:lnTo>
                    <a:lnTo>
                      <a:pt x="2560" y="1088"/>
                    </a:lnTo>
                    <a:lnTo>
                      <a:pt x="2560" y="1089"/>
                    </a:lnTo>
                    <a:lnTo>
                      <a:pt x="2561" y="1093"/>
                    </a:lnTo>
                    <a:lnTo>
                      <a:pt x="2562" y="1099"/>
                    </a:lnTo>
                    <a:lnTo>
                      <a:pt x="2561" y="1104"/>
                    </a:lnTo>
                    <a:lnTo>
                      <a:pt x="2560" y="1108"/>
                    </a:lnTo>
                    <a:lnTo>
                      <a:pt x="2560" y="1114"/>
                    </a:lnTo>
                    <a:lnTo>
                      <a:pt x="2553" y="1129"/>
                    </a:lnTo>
                    <a:lnTo>
                      <a:pt x="2545" y="1140"/>
                    </a:lnTo>
                    <a:lnTo>
                      <a:pt x="2533" y="1150"/>
                    </a:lnTo>
                    <a:lnTo>
                      <a:pt x="2565" y="1227"/>
                    </a:lnTo>
                    <a:lnTo>
                      <a:pt x="2573" y="1224"/>
                    </a:lnTo>
                    <a:lnTo>
                      <a:pt x="2578" y="1223"/>
                    </a:lnTo>
                    <a:lnTo>
                      <a:pt x="2587" y="1223"/>
                    </a:lnTo>
                    <a:lnTo>
                      <a:pt x="2595" y="1226"/>
                    </a:lnTo>
                    <a:lnTo>
                      <a:pt x="2600" y="1226"/>
                    </a:lnTo>
                    <a:lnTo>
                      <a:pt x="2603" y="1227"/>
                    </a:lnTo>
                    <a:lnTo>
                      <a:pt x="2604" y="1227"/>
                    </a:lnTo>
                    <a:lnTo>
                      <a:pt x="2645" y="1180"/>
                    </a:lnTo>
                    <a:lnTo>
                      <a:pt x="2643" y="1178"/>
                    </a:lnTo>
                    <a:lnTo>
                      <a:pt x="2634" y="1163"/>
                    </a:lnTo>
                    <a:lnTo>
                      <a:pt x="2628" y="1146"/>
                    </a:lnTo>
                    <a:lnTo>
                      <a:pt x="2626" y="1133"/>
                    </a:lnTo>
                    <a:lnTo>
                      <a:pt x="2626" y="1122"/>
                    </a:lnTo>
                    <a:lnTo>
                      <a:pt x="2630" y="1097"/>
                    </a:lnTo>
                    <a:lnTo>
                      <a:pt x="2641" y="1075"/>
                    </a:lnTo>
                    <a:lnTo>
                      <a:pt x="2642" y="1074"/>
                    </a:lnTo>
                    <a:lnTo>
                      <a:pt x="2642" y="1072"/>
                    </a:lnTo>
                    <a:lnTo>
                      <a:pt x="2643" y="1072"/>
                    </a:lnTo>
                    <a:lnTo>
                      <a:pt x="2654" y="1061"/>
                    </a:lnTo>
                    <a:lnTo>
                      <a:pt x="2666" y="1051"/>
                    </a:lnTo>
                    <a:lnTo>
                      <a:pt x="2679" y="1045"/>
                    </a:lnTo>
                    <a:lnTo>
                      <a:pt x="2619" y="732"/>
                    </a:lnTo>
                    <a:lnTo>
                      <a:pt x="2616" y="732"/>
                    </a:lnTo>
                    <a:lnTo>
                      <a:pt x="2588" y="729"/>
                    </a:lnTo>
                    <a:lnTo>
                      <a:pt x="2560" y="721"/>
                    </a:lnTo>
                    <a:lnTo>
                      <a:pt x="2557" y="721"/>
                    </a:lnTo>
                    <a:lnTo>
                      <a:pt x="2541" y="714"/>
                    </a:lnTo>
                    <a:lnTo>
                      <a:pt x="2526" y="704"/>
                    </a:lnTo>
                    <a:lnTo>
                      <a:pt x="2513" y="693"/>
                    </a:lnTo>
                    <a:lnTo>
                      <a:pt x="2502" y="683"/>
                    </a:lnTo>
                    <a:lnTo>
                      <a:pt x="2488" y="666"/>
                    </a:lnTo>
                    <a:lnTo>
                      <a:pt x="2475" y="647"/>
                    </a:lnTo>
                    <a:lnTo>
                      <a:pt x="2467" y="626"/>
                    </a:lnTo>
                    <a:lnTo>
                      <a:pt x="2461" y="611"/>
                    </a:lnTo>
                    <a:lnTo>
                      <a:pt x="2459" y="597"/>
                    </a:lnTo>
                    <a:lnTo>
                      <a:pt x="2458" y="584"/>
                    </a:lnTo>
                    <a:lnTo>
                      <a:pt x="2458" y="556"/>
                    </a:lnTo>
                    <a:lnTo>
                      <a:pt x="2461" y="530"/>
                    </a:lnTo>
                    <a:lnTo>
                      <a:pt x="2471" y="505"/>
                    </a:lnTo>
                    <a:lnTo>
                      <a:pt x="2342" y="445"/>
                    </a:lnTo>
                    <a:lnTo>
                      <a:pt x="2341" y="448"/>
                    </a:lnTo>
                    <a:lnTo>
                      <a:pt x="2337" y="452"/>
                    </a:lnTo>
                    <a:lnTo>
                      <a:pt x="2337" y="453"/>
                    </a:lnTo>
                    <a:lnTo>
                      <a:pt x="2336" y="454"/>
                    </a:lnTo>
                    <a:lnTo>
                      <a:pt x="2325" y="467"/>
                    </a:lnTo>
                    <a:lnTo>
                      <a:pt x="2314" y="476"/>
                    </a:lnTo>
                    <a:lnTo>
                      <a:pt x="2302" y="484"/>
                    </a:lnTo>
                    <a:lnTo>
                      <a:pt x="2281" y="495"/>
                    </a:lnTo>
                    <a:lnTo>
                      <a:pt x="2257" y="500"/>
                    </a:lnTo>
                    <a:lnTo>
                      <a:pt x="2238" y="500"/>
                    </a:lnTo>
                    <a:lnTo>
                      <a:pt x="2230" y="499"/>
                    </a:lnTo>
                    <a:lnTo>
                      <a:pt x="2217" y="552"/>
                    </a:lnTo>
                    <a:lnTo>
                      <a:pt x="2232" y="562"/>
                    </a:lnTo>
                    <a:lnTo>
                      <a:pt x="2244" y="576"/>
                    </a:lnTo>
                    <a:lnTo>
                      <a:pt x="2251" y="589"/>
                    </a:lnTo>
                    <a:lnTo>
                      <a:pt x="2255" y="601"/>
                    </a:lnTo>
                    <a:lnTo>
                      <a:pt x="2256" y="614"/>
                    </a:lnTo>
                    <a:lnTo>
                      <a:pt x="2256" y="618"/>
                    </a:lnTo>
                    <a:lnTo>
                      <a:pt x="2255" y="621"/>
                    </a:lnTo>
                    <a:lnTo>
                      <a:pt x="2253" y="631"/>
                    </a:lnTo>
                    <a:lnTo>
                      <a:pt x="2251" y="643"/>
                    </a:lnTo>
                    <a:lnTo>
                      <a:pt x="2244" y="653"/>
                    </a:lnTo>
                    <a:lnTo>
                      <a:pt x="2243" y="656"/>
                    </a:lnTo>
                    <a:lnTo>
                      <a:pt x="2240" y="659"/>
                    </a:lnTo>
                    <a:lnTo>
                      <a:pt x="2235" y="665"/>
                    </a:lnTo>
                    <a:lnTo>
                      <a:pt x="2227" y="672"/>
                    </a:lnTo>
                    <a:lnTo>
                      <a:pt x="2218" y="678"/>
                    </a:lnTo>
                    <a:lnTo>
                      <a:pt x="2210" y="681"/>
                    </a:lnTo>
                    <a:lnTo>
                      <a:pt x="2209" y="681"/>
                    </a:lnTo>
                    <a:lnTo>
                      <a:pt x="2197" y="685"/>
                    </a:lnTo>
                    <a:lnTo>
                      <a:pt x="2192" y="685"/>
                    </a:lnTo>
                    <a:lnTo>
                      <a:pt x="2190" y="683"/>
                    </a:lnTo>
                    <a:lnTo>
                      <a:pt x="2188" y="683"/>
                    </a:lnTo>
                    <a:lnTo>
                      <a:pt x="2187" y="685"/>
                    </a:lnTo>
                    <a:lnTo>
                      <a:pt x="2180" y="685"/>
                    </a:lnTo>
                    <a:lnTo>
                      <a:pt x="2160" y="679"/>
                    </a:lnTo>
                    <a:lnTo>
                      <a:pt x="2143" y="669"/>
                    </a:lnTo>
                    <a:lnTo>
                      <a:pt x="2130" y="655"/>
                    </a:lnTo>
                    <a:lnTo>
                      <a:pt x="2125" y="645"/>
                    </a:lnTo>
                    <a:lnTo>
                      <a:pt x="2122" y="636"/>
                    </a:lnTo>
                    <a:lnTo>
                      <a:pt x="2120" y="628"/>
                    </a:lnTo>
                    <a:lnTo>
                      <a:pt x="2120" y="627"/>
                    </a:lnTo>
                    <a:lnTo>
                      <a:pt x="2118" y="626"/>
                    </a:lnTo>
                    <a:lnTo>
                      <a:pt x="1912" y="617"/>
                    </a:lnTo>
                    <a:lnTo>
                      <a:pt x="1912" y="621"/>
                    </a:lnTo>
                    <a:lnTo>
                      <a:pt x="1908" y="632"/>
                    </a:lnTo>
                    <a:lnTo>
                      <a:pt x="1901" y="644"/>
                    </a:lnTo>
                    <a:lnTo>
                      <a:pt x="1898" y="649"/>
                    </a:lnTo>
                    <a:lnTo>
                      <a:pt x="1896" y="653"/>
                    </a:lnTo>
                    <a:lnTo>
                      <a:pt x="1880" y="669"/>
                    </a:lnTo>
                    <a:lnTo>
                      <a:pt x="1860" y="681"/>
                    </a:lnTo>
                    <a:lnTo>
                      <a:pt x="1838" y="686"/>
                    </a:lnTo>
                    <a:lnTo>
                      <a:pt x="1829" y="686"/>
                    </a:lnTo>
                    <a:lnTo>
                      <a:pt x="1813" y="685"/>
                    </a:lnTo>
                    <a:lnTo>
                      <a:pt x="1799" y="681"/>
                    </a:lnTo>
                    <a:lnTo>
                      <a:pt x="1788" y="676"/>
                    </a:lnTo>
                    <a:lnTo>
                      <a:pt x="1777" y="669"/>
                    </a:lnTo>
                    <a:lnTo>
                      <a:pt x="1760" y="652"/>
                    </a:lnTo>
                    <a:lnTo>
                      <a:pt x="1757" y="647"/>
                    </a:lnTo>
                    <a:lnTo>
                      <a:pt x="1754" y="643"/>
                    </a:lnTo>
                    <a:lnTo>
                      <a:pt x="1753" y="640"/>
                    </a:lnTo>
                    <a:lnTo>
                      <a:pt x="1752" y="639"/>
                    </a:lnTo>
                    <a:lnTo>
                      <a:pt x="1752" y="636"/>
                    </a:lnTo>
                    <a:lnTo>
                      <a:pt x="1631" y="661"/>
                    </a:lnTo>
                    <a:lnTo>
                      <a:pt x="1633" y="670"/>
                    </a:lnTo>
                    <a:lnTo>
                      <a:pt x="1634" y="681"/>
                    </a:lnTo>
                    <a:lnTo>
                      <a:pt x="1634" y="702"/>
                    </a:lnTo>
                    <a:lnTo>
                      <a:pt x="1629" y="723"/>
                    </a:lnTo>
                    <a:lnTo>
                      <a:pt x="1629" y="724"/>
                    </a:lnTo>
                    <a:lnTo>
                      <a:pt x="1627" y="727"/>
                    </a:lnTo>
                    <a:lnTo>
                      <a:pt x="1621" y="746"/>
                    </a:lnTo>
                    <a:lnTo>
                      <a:pt x="1610" y="766"/>
                    </a:lnTo>
                    <a:lnTo>
                      <a:pt x="1597" y="784"/>
                    </a:lnTo>
                    <a:lnTo>
                      <a:pt x="1583" y="799"/>
                    </a:lnTo>
                    <a:lnTo>
                      <a:pt x="1563" y="813"/>
                    </a:lnTo>
                    <a:lnTo>
                      <a:pt x="1544" y="824"/>
                    </a:lnTo>
                    <a:lnTo>
                      <a:pt x="1523" y="831"/>
                    </a:lnTo>
                    <a:lnTo>
                      <a:pt x="1500" y="835"/>
                    </a:lnTo>
                    <a:lnTo>
                      <a:pt x="1493" y="835"/>
                    </a:lnTo>
                    <a:lnTo>
                      <a:pt x="1489" y="834"/>
                    </a:lnTo>
                    <a:lnTo>
                      <a:pt x="1485" y="835"/>
                    </a:lnTo>
                    <a:lnTo>
                      <a:pt x="1479" y="837"/>
                    </a:lnTo>
                    <a:lnTo>
                      <a:pt x="1473" y="837"/>
                    </a:lnTo>
                    <a:lnTo>
                      <a:pt x="1456" y="835"/>
                    </a:lnTo>
                    <a:lnTo>
                      <a:pt x="1439" y="831"/>
                    </a:lnTo>
                    <a:lnTo>
                      <a:pt x="1423" y="825"/>
                    </a:lnTo>
                    <a:lnTo>
                      <a:pt x="1423" y="549"/>
                    </a:lnTo>
                    <a:lnTo>
                      <a:pt x="1435" y="545"/>
                    </a:lnTo>
                    <a:lnTo>
                      <a:pt x="1436" y="543"/>
                    </a:lnTo>
                    <a:lnTo>
                      <a:pt x="1439" y="543"/>
                    </a:lnTo>
                    <a:lnTo>
                      <a:pt x="1423" y="357"/>
                    </a:lnTo>
                    <a:lnTo>
                      <a:pt x="14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5" name="Group 127"/>
            <p:cNvGrpSpPr/>
            <p:nvPr/>
          </p:nvGrpSpPr>
          <p:grpSpPr>
            <a:xfrm rot="10646173">
              <a:off x="952324" y="1026002"/>
              <a:ext cx="5105400" cy="5161568"/>
              <a:chOff x="2700338" y="1588"/>
              <a:chExt cx="6781800" cy="6856413"/>
            </a:xfrm>
            <a:grpFill/>
          </p:grpSpPr>
          <p:sp>
            <p:nvSpPr>
              <p:cNvPr id="261" name="Freeform 6"/>
              <p:cNvSpPr>
                <a:spLocks noEditPoints="1"/>
              </p:cNvSpPr>
              <p:nvPr/>
            </p:nvSpPr>
            <p:spPr bwMode="auto">
              <a:xfrm>
                <a:off x="3144838" y="2287588"/>
                <a:ext cx="6337300" cy="4570413"/>
              </a:xfrm>
              <a:custGeom>
                <a:avLst/>
                <a:gdLst/>
                <a:ahLst/>
                <a:cxnLst>
                  <a:cxn ang="0">
                    <a:pos x="932" y="1488"/>
                  </a:cxn>
                  <a:cxn ang="0">
                    <a:pos x="2570" y="1373"/>
                  </a:cxn>
                  <a:cxn ang="0">
                    <a:pos x="1791" y="110"/>
                  </a:cxn>
                  <a:cxn ang="0">
                    <a:pos x="2113" y="137"/>
                  </a:cxn>
                  <a:cxn ang="0">
                    <a:pos x="2441" y="0"/>
                  </a:cxn>
                  <a:cxn ang="0">
                    <a:pos x="2521" y="426"/>
                  </a:cxn>
                  <a:cxn ang="0">
                    <a:pos x="2305" y="1016"/>
                  </a:cxn>
                  <a:cxn ang="0">
                    <a:pos x="2339" y="1284"/>
                  </a:cxn>
                  <a:cxn ang="0">
                    <a:pos x="2561" y="1460"/>
                  </a:cxn>
                  <a:cxn ang="0">
                    <a:pos x="2252" y="1477"/>
                  </a:cxn>
                  <a:cxn ang="0">
                    <a:pos x="2640" y="1936"/>
                  </a:cxn>
                  <a:cxn ang="0">
                    <a:pos x="2306" y="2219"/>
                  </a:cxn>
                  <a:cxn ang="0">
                    <a:pos x="2710" y="2549"/>
                  </a:cxn>
                  <a:cxn ang="0">
                    <a:pos x="2755" y="2323"/>
                  </a:cxn>
                  <a:cxn ang="0">
                    <a:pos x="2818" y="1914"/>
                  </a:cxn>
                  <a:cxn ang="0">
                    <a:pos x="3195" y="1761"/>
                  </a:cxn>
                  <a:cxn ang="0">
                    <a:pos x="3623" y="1689"/>
                  </a:cxn>
                  <a:cxn ang="0">
                    <a:pos x="3750" y="1395"/>
                  </a:cxn>
                  <a:cxn ang="0">
                    <a:pos x="3936" y="1512"/>
                  </a:cxn>
                  <a:cxn ang="0">
                    <a:pos x="3847" y="1753"/>
                  </a:cxn>
                  <a:cxn ang="0">
                    <a:pos x="3880" y="1833"/>
                  </a:cxn>
                  <a:cxn ang="0">
                    <a:pos x="3665" y="2036"/>
                  </a:cxn>
                  <a:cxn ang="0">
                    <a:pos x="3539" y="1863"/>
                  </a:cxn>
                  <a:cxn ang="0">
                    <a:pos x="3399" y="2296"/>
                  </a:cxn>
                  <a:cxn ang="0">
                    <a:pos x="3326" y="1872"/>
                  </a:cxn>
                  <a:cxn ang="0">
                    <a:pos x="2987" y="2240"/>
                  </a:cxn>
                  <a:cxn ang="0">
                    <a:pos x="2769" y="2523"/>
                  </a:cxn>
                  <a:cxn ang="0">
                    <a:pos x="2765" y="2878"/>
                  </a:cxn>
                  <a:cxn ang="0">
                    <a:pos x="2171" y="2651"/>
                  </a:cxn>
                  <a:cxn ang="0">
                    <a:pos x="2051" y="2475"/>
                  </a:cxn>
                  <a:cxn ang="0">
                    <a:pos x="2149" y="2186"/>
                  </a:cxn>
                  <a:cxn ang="0">
                    <a:pos x="1700" y="2330"/>
                  </a:cxn>
                  <a:cxn ang="0">
                    <a:pos x="1621" y="2477"/>
                  </a:cxn>
                  <a:cxn ang="0">
                    <a:pos x="1176" y="2154"/>
                  </a:cxn>
                  <a:cxn ang="0">
                    <a:pos x="1002" y="2413"/>
                  </a:cxn>
                  <a:cxn ang="0">
                    <a:pos x="889" y="2143"/>
                  </a:cxn>
                  <a:cxn ang="0">
                    <a:pos x="511" y="2016"/>
                  </a:cxn>
                  <a:cxn ang="0">
                    <a:pos x="193" y="2130"/>
                  </a:cxn>
                  <a:cxn ang="0">
                    <a:pos x="468" y="1859"/>
                  </a:cxn>
                  <a:cxn ang="0">
                    <a:pos x="778" y="2016"/>
                  </a:cxn>
                  <a:cxn ang="0">
                    <a:pos x="1038" y="1752"/>
                  </a:cxn>
                  <a:cxn ang="0">
                    <a:pos x="1374" y="1392"/>
                  </a:cxn>
                  <a:cxn ang="0">
                    <a:pos x="1235" y="1014"/>
                  </a:cxn>
                  <a:cxn ang="0">
                    <a:pos x="1543" y="1203"/>
                  </a:cxn>
                  <a:cxn ang="0">
                    <a:pos x="1584" y="1238"/>
                  </a:cxn>
                  <a:cxn ang="0">
                    <a:pos x="1498" y="1668"/>
                  </a:cxn>
                  <a:cxn ang="0">
                    <a:pos x="1656" y="1724"/>
                  </a:cxn>
                  <a:cxn ang="0">
                    <a:pos x="1384" y="1740"/>
                  </a:cxn>
                  <a:cxn ang="0">
                    <a:pos x="1075" y="1881"/>
                  </a:cxn>
                  <a:cxn ang="0">
                    <a:pos x="1384" y="2103"/>
                  </a:cxn>
                  <a:cxn ang="0">
                    <a:pos x="1855" y="2147"/>
                  </a:cxn>
                  <a:cxn ang="0">
                    <a:pos x="2180" y="2104"/>
                  </a:cxn>
                  <a:cxn ang="0">
                    <a:pos x="1956" y="1807"/>
                  </a:cxn>
                  <a:cxn ang="0">
                    <a:pos x="2171" y="1430"/>
                  </a:cxn>
                  <a:cxn ang="0">
                    <a:pos x="2133" y="1236"/>
                  </a:cxn>
                  <a:cxn ang="0">
                    <a:pos x="2270" y="1065"/>
                  </a:cxn>
                  <a:cxn ang="0">
                    <a:pos x="1926" y="949"/>
                  </a:cxn>
                  <a:cxn ang="0">
                    <a:pos x="2260" y="955"/>
                  </a:cxn>
                  <a:cxn ang="0">
                    <a:pos x="2255" y="350"/>
                  </a:cxn>
                  <a:cxn ang="0">
                    <a:pos x="1567" y="379"/>
                  </a:cxn>
                  <a:cxn ang="0">
                    <a:pos x="1914" y="518"/>
                  </a:cxn>
                  <a:cxn ang="0">
                    <a:pos x="1526" y="536"/>
                  </a:cxn>
                  <a:cxn ang="0">
                    <a:pos x="1531" y="120"/>
                  </a:cxn>
                </a:cxnLst>
                <a:rect l="0" t="0" r="r" b="b"/>
                <a:pathLst>
                  <a:path w="3992" h="2879">
                    <a:moveTo>
                      <a:pt x="956" y="1441"/>
                    </a:moveTo>
                    <a:lnTo>
                      <a:pt x="1025" y="1441"/>
                    </a:lnTo>
                    <a:lnTo>
                      <a:pt x="1032" y="1444"/>
                    </a:lnTo>
                    <a:lnTo>
                      <a:pt x="1037" y="1447"/>
                    </a:lnTo>
                    <a:lnTo>
                      <a:pt x="1041" y="1450"/>
                    </a:lnTo>
                    <a:lnTo>
                      <a:pt x="1046" y="1454"/>
                    </a:lnTo>
                    <a:lnTo>
                      <a:pt x="1055" y="1464"/>
                    </a:lnTo>
                    <a:lnTo>
                      <a:pt x="1065" y="1482"/>
                    </a:lnTo>
                    <a:lnTo>
                      <a:pt x="1069" y="1500"/>
                    </a:lnTo>
                    <a:lnTo>
                      <a:pt x="1069" y="1515"/>
                    </a:lnTo>
                    <a:lnTo>
                      <a:pt x="1066" y="1526"/>
                    </a:lnTo>
                    <a:lnTo>
                      <a:pt x="1061" y="1538"/>
                    </a:lnTo>
                    <a:lnTo>
                      <a:pt x="1053" y="1549"/>
                    </a:lnTo>
                    <a:lnTo>
                      <a:pt x="1049" y="1553"/>
                    </a:lnTo>
                    <a:lnTo>
                      <a:pt x="1049" y="1554"/>
                    </a:lnTo>
                    <a:lnTo>
                      <a:pt x="1048" y="1554"/>
                    </a:lnTo>
                    <a:lnTo>
                      <a:pt x="1048" y="1555"/>
                    </a:lnTo>
                    <a:lnTo>
                      <a:pt x="1032" y="1567"/>
                    </a:lnTo>
                    <a:lnTo>
                      <a:pt x="1014" y="1572"/>
                    </a:lnTo>
                    <a:lnTo>
                      <a:pt x="1006" y="1574"/>
                    </a:lnTo>
                    <a:lnTo>
                      <a:pt x="999" y="1574"/>
                    </a:lnTo>
                    <a:lnTo>
                      <a:pt x="986" y="1572"/>
                    </a:lnTo>
                    <a:lnTo>
                      <a:pt x="973" y="1568"/>
                    </a:lnTo>
                    <a:lnTo>
                      <a:pt x="970" y="1567"/>
                    </a:lnTo>
                    <a:lnTo>
                      <a:pt x="969" y="1567"/>
                    </a:lnTo>
                    <a:lnTo>
                      <a:pt x="968" y="1566"/>
                    </a:lnTo>
                    <a:lnTo>
                      <a:pt x="959" y="1560"/>
                    </a:lnTo>
                    <a:lnTo>
                      <a:pt x="948" y="1551"/>
                    </a:lnTo>
                    <a:lnTo>
                      <a:pt x="942" y="1541"/>
                    </a:lnTo>
                    <a:lnTo>
                      <a:pt x="940" y="1540"/>
                    </a:lnTo>
                    <a:lnTo>
                      <a:pt x="939" y="1537"/>
                    </a:lnTo>
                    <a:lnTo>
                      <a:pt x="936" y="1529"/>
                    </a:lnTo>
                    <a:lnTo>
                      <a:pt x="932" y="1519"/>
                    </a:lnTo>
                    <a:lnTo>
                      <a:pt x="931" y="1508"/>
                    </a:lnTo>
                    <a:lnTo>
                      <a:pt x="931" y="1494"/>
                    </a:lnTo>
                    <a:lnTo>
                      <a:pt x="932" y="1488"/>
                    </a:lnTo>
                    <a:lnTo>
                      <a:pt x="935" y="1483"/>
                    </a:lnTo>
                    <a:lnTo>
                      <a:pt x="938" y="1475"/>
                    </a:lnTo>
                    <a:lnTo>
                      <a:pt x="940" y="1471"/>
                    </a:lnTo>
                    <a:lnTo>
                      <a:pt x="949" y="1458"/>
                    </a:lnTo>
                    <a:lnTo>
                      <a:pt x="960" y="1449"/>
                    </a:lnTo>
                    <a:lnTo>
                      <a:pt x="956" y="1441"/>
                    </a:lnTo>
                    <a:close/>
                    <a:moveTo>
                      <a:pt x="564" y="1441"/>
                    </a:moveTo>
                    <a:lnTo>
                      <a:pt x="579" y="1441"/>
                    </a:lnTo>
                    <a:lnTo>
                      <a:pt x="575" y="1443"/>
                    </a:lnTo>
                    <a:lnTo>
                      <a:pt x="566" y="1443"/>
                    </a:lnTo>
                    <a:lnTo>
                      <a:pt x="564" y="1441"/>
                    </a:lnTo>
                    <a:close/>
                    <a:moveTo>
                      <a:pt x="0" y="1441"/>
                    </a:moveTo>
                    <a:lnTo>
                      <a:pt x="229" y="1441"/>
                    </a:lnTo>
                    <a:lnTo>
                      <a:pt x="224" y="1460"/>
                    </a:lnTo>
                    <a:lnTo>
                      <a:pt x="216" y="1477"/>
                    </a:lnTo>
                    <a:lnTo>
                      <a:pt x="204" y="1491"/>
                    </a:lnTo>
                    <a:lnTo>
                      <a:pt x="202" y="1495"/>
                    </a:lnTo>
                    <a:lnTo>
                      <a:pt x="190" y="1507"/>
                    </a:lnTo>
                    <a:lnTo>
                      <a:pt x="166" y="1522"/>
                    </a:lnTo>
                    <a:lnTo>
                      <a:pt x="153" y="1529"/>
                    </a:lnTo>
                    <a:lnTo>
                      <a:pt x="143" y="1532"/>
                    </a:lnTo>
                    <a:lnTo>
                      <a:pt x="142" y="1532"/>
                    </a:lnTo>
                    <a:lnTo>
                      <a:pt x="131" y="1534"/>
                    </a:lnTo>
                    <a:lnTo>
                      <a:pt x="110" y="1534"/>
                    </a:lnTo>
                    <a:lnTo>
                      <a:pt x="106" y="1533"/>
                    </a:lnTo>
                    <a:lnTo>
                      <a:pt x="92" y="1533"/>
                    </a:lnTo>
                    <a:lnTo>
                      <a:pt x="67" y="1525"/>
                    </a:lnTo>
                    <a:lnTo>
                      <a:pt x="46" y="1512"/>
                    </a:lnTo>
                    <a:lnTo>
                      <a:pt x="28" y="1496"/>
                    </a:lnTo>
                    <a:lnTo>
                      <a:pt x="13" y="1475"/>
                    </a:lnTo>
                    <a:lnTo>
                      <a:pt x="12" y="1475"/>
                    </a:lnTo>
                    <a:lnTo>
                      <a:pt x="12" y="1474"/>
                    </a:lnTo>
                    <a:lnTo>
                      <a:pt x="5" y="1458"/>
                    </a:lnTo>
                    <a:lnTo>
                      <a:pt x="0" y="1441"/>
                    </a:lnTo>
                    <a:close/>
                    <a:moveTo>
                      <a:pt x="2570" y="1321"/>
                    </a:moveTo>
                    <a:lnTo>
                      <a:pt x="2570" y="1373"/>
                    </a:lnTo>
                    <a:lnTo>
                      <a:pt x="2566" y="1346"/>
                    </a:lnTo>
                    <a:lnTo>
                      <a:pt x="2566" y="1333"/>
                    </a:lnTo>
                    <a:lnTo>
                      <a:pt x="2570" y="1321"/>
                    </a:lnTo>
                    <a:close/>
                    <a:moveTo>
                      <a:pt x="1817" y="0"/>
                    </a:moveTo>
                    <a:lnTo>
                      <a:pt x="1935" y="0"/>
                    </a:lnTo>
                    <a:lnTo>
                      <a:pt x="1938" y="13"/>
                    </a:lnTo>
                    <a:lnTo>
                      <a:pt x="1938" y="19"/>
                    </a:lnTo>
                    <a:lnTo>
                      <a:pt x="1934" y="37"/>
                    </a:lnTo>
                    <a:lnTo>
                      <a:pt x="1925" y="53"/>
                    </a:lnTo>
                    <a:lnTo>
                      <a:pt x="1924" y="55"/>
                    </a:lnTo>
                    <a:lnTo>
                      <a:pt x="1921" y="56"/>
                    </a:lnTo>
                    <a:lnTo>
                      <a:pt x="1914" y="62"/>
                    </a:lnTo>
                    <a:lnTo>
                      <a:pt x="1905" y="69"/>
                    </a:lnTo>
                    <a:lnTo>
                      <a:pt x="1895" y="73"/>
                    </a:lnTo>
                    <a:lnTo>
                      <a:pt x="1893" y="73"/>
                    </a:lnTo>
                    <a:lnTo>
                      <a:pt x="1891" y="74"/>
                    </a:lnTo>
                    <a:lnTo>
                      <a:pt x="1889" y="74"/>
                    </a:lnTo>
                    <a:lnTo>
                      <a:pt x="1886" y="75"/>
                    </a:lnTo>
                    <a:lnTo>
                      <a:pt x="1865" y="75"/>
                    </a:lnTo>
                    <a:lnTo>
                      <a:pt x="1859" y="74"/>
                    </a:lnTo>
                    <a:lnTo>
                      <a:pt x="1852" y="72"/>
                    </a:lnTo>
                    <a:lnTo>
                      <a:pt x="1840" y="64"/>
                    </a:lnTo>
                    <a:lnTo>
                      <a:pt x="1837" y="61"/>
                    </a:lnTo>
                    <a:lnTo>
                      <a:pt x="1833" y="58"/>
                    </a:lnTo>
                    <a:lnTo>
                      <a:pt x="1823" y="45"/>
                    </a:lnTo>
                    <a:lnTo>
                      <a:pt x="1817" y="30"/>
                    </a:lnTo>
                    <a:lnTo>
                      <a:pt x="1815" y="13"/>
                    </a:lnTo>
                    <a:lnTo>
                      <a:pt x="1815" y="11"/>
                    </a:lnTo>
                    <a:lnTo>
                      <a:pt x="1816" y="5"/>
                    </a:lnTo>
                    <a:lnTo>
                      <a:pt x="1817" y="0"/>
                    </a:lnTo>
                    <a:close/>
                    <a:moveTo>
                      <a:pt x="1710" y="0"/>
                    </a:moveTo>
                    <a:lnTo>
                      <a:pt x="1740" y="0"/>
                    </a:lnTo>
                    <a:lnTo>
                      <a:pt x="1773" y="113"/>
                    </a:lnTo>
                    <a:lnTo>
                      <a:pt x="1780" y="111"/>
                    </a:lnTo>
                    <a:lnTo>
                      <a:pt x="1786" y="110"/>
                    </a:lnTo>
                    <a:lnTo>
                      <a:pt x="1791" y="110"/>
                    </a:lnTo>
                    <a:lnTo>
                      <a:pt x="1799" y="111"/>
                    </a:lnTo>
                    <a:lnTo>
                      <a:pt x="1806" y="112"/>
                    </a:lnTo>
                    <a:lnTo>
                      <a:pt x="1816" y="112"/>
                    </a:lnTo>
                    <a:lnTo>
                      <a:pt x="1820" y="113"/>
                    </a:lnTo>
                    <a:lnTo>
                      <a:pt x="1841" y="120"/>
                    </a:lnTo>
                    <a:lnTo>
                      <a:pt x="1861" y="130"/>
                    </a:lnTo>
                    <a:lnTo>
                      <a:pt x="1876" y="145"/>
                    </a:lnTo>
                    <a:lnTo>
                      <a:pt x="1889" y="162"/>
                    </a:lnTo>
                    <a:lnTo>
                      <a:pt x="1997" y="116"/>
                    </a:lnTo>
                    <a:lnTo>
                      <a:pt x="1997" y="104"/>
                    </a:lnTo>
                    <a:lnTo>
                      <a:pt x="1998" y="98"/>
                    </a:lnTo>
                    <a:lnTo>
                      <a:pt x="1998" y="95"/>
                    </a:lnTo>
                    <a:lnTo>
                      <a:pt x="1999" y="94"/>
                    </a:lnTo>
                    <a:lnTo>
                      <a:pt x="2005" y="79"/>
                    </a:lnTo>
                    <a:lnTo>
                      <a:pt x="2014" y="68"/>
                    </a:lnTo>
                    <a:lnTo>
                      <a:pt x="2018" y="64"/>
                    </a:lnTo>
                    <a:lnTo>
                      <a:pt x="2023" y="60"/>
                    </a:lnTo>
                    <a:lnTo>
                      <a:pt x="2027" y="57"/>
                    </a:lnTo>
                    <a:lnTo>
                      <a:pt x="2030" y="57"/>
                    </a:lnTo>
                    <a:lnTo>
                      <a:pt x="2043" y="51"/>
                    </a:lnTo>
                    <a:lnTo>
                      <a:pt x="2057" y="49"/>
                    </a:lnTo>
                    <a:lnTo>
                      <a:pt x="2064" y="49"/>
                    </a:lnTo>
                    <a:lnTo>
                      <a:pt x="2075" y="52"/>
                    </a:lnTo>
                    <a:lnTo>
                      <a:pt x="2086" y="56"/>
                    </a:lnTo>
                    <a:lnTo>
                      <a:pt x="2096" y="64"/>
                    </a:lnTo>
                    <a:lnTo>
                      <a:pt x="2099" y="65"/>
                    </a:lnTo>
                    <a:lnTo>
                      <a:pt x="2107" y="73"/>
                    </a:lnTo>
                    <a:lnTo>
                      <a:pt x="2113" y="83"/>
                    </a:lnTo>
                    <a:lnTo>
                      <a:pt x="2116" y="94"/>
                    </a:lnTo>
                    <a:lnTo>
                      <a:pt x="2117" y="96"/>
                    </a:lnTo>
                    <a:lnTo>
                      <a:pt x="2117" y="99"/>
                    </a:lnTo>
                    <a:lnTo>
                      <a:pt x="2119" y="107"/>
                    </a:lnTo>
                    <a:lnTo>
                      <a:pt x="2119" y="125"/>
                    </a:lnTo>
                    <a:lnTo>
                      <a:pt x="2116" y="132"/>
                    </a:lnTo>
                    <a:lnTo>
                      <a:pt x="2115" y="132"/>
                    </a:lnTo>
                    <a:lnTo>
                      <a:pt x="2113" y="137"/>
                    </a:lnTo>
                    <a:lnTo>
                      <a:pt x="2108" y="145"/>
                    </a:lnTo>
                    <a:lnTo>
                      <a:pt x="2106" y="147"/>
                    </a:lnTo>
                    <a:lnTo>
                      <a:pt x="2106" y="149"/>
                    </a:lnTo>
                    <a:lnTo>
                      <a:pt x="2104" y="150"/>
                    </a:lnTo>
                    <a:lnTo>
                      <a:pt x="2103" y="153"/>
                    </a:lnTo>
                    <a:lnTo>
                      <a:pt x="2102" y="154"/>
                    </a:lnTo>
                    <a:lnTo>
                      <a:pt x="2088" y="163"/>
                    </a:lnTo>
                    <a:lnTo>
                      <a:pt x="2074" y="170"/>
                    </a:lnTo>
                    <a:lnTo>
                      <a:pt x="2058" y="171"/>
                    </a:lnTo>
                    <a:lnTo>
                      <a:pt x="2053" y="171"/>
                    </a:lnTo>
                    <a:lnTo>
                      <a:pt x="2040" y="168"/>
                    </a:lnTo>
                    <a:lnTo>
                      <a:pt x="2028" y="163"/>
                    </a:lnTo>
                    <a:lnTo>
                      <a:pt x="2023" y="161"/>
                    </a:lnTo>
                    <a:lnTo>
                      <a:pt x="2018" y="157"/>
                    </a:lnTo>
                    <a:lnTo>
                      <a:pt x="2010" y="146"/>
                    </a:lnTo>
                    <a:lnTo>
                      <a:pt x="2007" y="144"/>
                    </a:lnTo>
                    <a:lnTo>
                      <a:pt x="1903" y="189"/>
                    </a:lnTo>
                    <a:lnTo>
                      <a:pt x="1905" y="202"/>
                    </a:lnTo>
                    <a:lnTo>
                      <a:pt x="1907" y="214"/>
                    </a:lnTo>
                    <a:lnTo>
                      <a:pt x="1907" y="222"/>
                    </a:lnTo>
                    <a:lnTo>
                      <a:pt x="2253" y="282"/>
                    </a:lnTo>
                    <a:lnTo>
                      <a:pt x="2261" y="256"/>
                    </a:lnTo>
                    <a:lnTo>
                      <a:pt x="2272" y="234"/>
                    </a:lnTo>
                    <a:lnTo>
                      <a:pt x="2289" y="213"/>
                    </a:lnTo>
                    <a:lnTo>
                      <a:pt x="2293" y="208"/>
                    </a:lnTo>
                    <a:lnTo>
                      <a:pt x="2298" y="204"/>
                    </a:lnTo>
                    <a:lnTo>
                      <a:pt x="2310" y="191"/>
                    </a:lnTo>
                    <a:lnTo>
                      <a:pt x="2327" y="179"/>
                    </a:lnTo>
                    <a:lnTo>
                      <a:pt x="2348" y="168"/>
                    </a:lnTo>
                    <a:lnTo>
                      <a:pt x="2367" y="162"/>
                    </a:lnTo>
                    <a:lnTo>
                      <a:pt x="2374" y="159"/>
                    </a:lnTo>
                    <a:lnTo>
                      <a:pt x="2380" y="158"/>
                    </a:lnTo>
                    <a:lnTo>
                      <a:pt x="2392" y="157"/>
                    </a:lnTo>
                    <a:lnTo>
                      <a:pt x="2405" y="155"/>
                    </a:lnTo>
                    <a:lnTo>
                      <a:pt x="2411" y="0"/>
                    </a:lnTo>
                    <a:lnTo>
                      <a:pt x="2441" y="0"/>
                    </a:lnTo>
                    <a:lnTo>
                      <a:pt x="2435" y="157"/>
                    </a:lnTo>
                    <a:lnTo>
                      <a:pt x="2452" y="159"/>
                    </a:lnTo>
                    <a:lnTo>
                      <a:pt x="2467" y="166"/>
                    </a:lnTo>
                    <a:lnTo>
                      <a:pt x="2468" y="166"/>
                    </a:lnTo>
                    <a:lnTo>
                      <a:pt x="2484" y="172"/>
                    </a:lnTo>
                    <a:lnTo>
                      <a:pt x="2497" y="180"/>
                    </a:lnTo>
                    <a:lnTo>
                      <a:pt x="2507" y="192"/>
                    </a:lnTo>
                    <a:lnTo>
                      <a:pt x="2513" y="195"/>
                    </a:lnTo>
                    <a:lnTo>
                      <a:pt x="2518" y="199"/>
                    </a:lnTo>
                    <a:lnTo>
                      <a:pt x="2523" y="204"/>
                    </a:lnTo>
                    <a:lnTo>
                      <a:pt x="2544" y="230"/>
                    </a:lnTo>
                    <a:lnTo>
                      <a:pt x="2559" y="260"/>
                    </a:lnTo>
                    <a:lnTo>
                      <a:pt x="2566" y="292"/>
                    </a:lnTo>
                    <a:lnTo>
                      <a:pt x="2566" y="328"/>
                    </a:lnTo>
                    <a:lnTo>
                      <a:pt x="2562" y="352"/>
                    </a:lnTo>
                    <a:lnTo>
                      <a:pt x="2555" y="373"/>
                    </a:lnTo>
                    <a:lnTo>
                      <a:pt x="2543" y="396"/>
                    </a:lnTo>
                    <a:lnTo>
                      <a:pt x="2539" y="403"/>
                    </a:lnTo>
                    <a:lnTo>
                      <a:pt x="2568" y="433"/>
                    </a:lnTo>
                    <a:lnTo>
                      <a:pt x="2570" y="430"/>
                    </a:lnTo>
                    <a:lnTo>
                      <a:pt x="2570" y="624"/>
                    </a:lnTo>
                    <a:lnTo>
                      <a:pt x="2569" y="623"/>
                    </a:lnTo>
                    <a:lnTo>
                      <a:pt x="2551" y="603"/>
                    </a:lnTo>
                    <a:lnTo>
                      <a:pt x="2538" y="584"/>
                    </a:lnTo>
                    <a:lnTo>
                      <a:pt x="2530" y="560"/>
                    </a:lnTo>
                    <a:lnTo>
                      <a:pt x="2528" y="557"/>
                    </a:lnTo>
                    <a:lnTo>
                      <a:pt x="2528" y="551"/>
                    </a:lnTo>
                    <a:lnTo>
                      <a:pt x="2526" y="536"/>
                    </a:lnTo>
                    <a:lnTo>
                      <a:pt x="2526" y="519"/>
                    </a:lnTo>
                    <a:lnTo>
                      <a:pt x="2528" y="502"/>
                    </a:lnTo>
                    <a:lnTo>
                      <a:pt x="2534" y="487"/>
                    </a:lnTo>
                    <a:lnTo>
                      <a:pt x="2534" y="484"/>
                    </a:lnTo>
                    <a:lnTo>
                      <a:pt x="2536" y="476"/>
                    </a:lnTo>
                    <a:lnTo>
                      <a:pt x="2542" y="467"/>
                    </a:lnTo>
                    <a:lnTo>
                      <a:pt x="2548" y="455"/>
                    </a:lnTo>
                    <a:lnTo>
                      <a:pt x="2521" y="426"/>
                    </a:lnTo>
                    <a:lnTo>
                      <a:pt x="2507" y="437"/>
                    </a:lnTo>
                    <a:lnTo>
                      <a:pt x="2502" y="441"/>
                    </a:lnTo>
                    <a:lnTo>
                      <a:pt x="2483" y="453"/>
                    </a:lnTo>
                    <a:lnTo>
                      <a:pt x="2463" y="462"/>
                    </a:lnTo>
                    <a:lnTo>
                      <a:pt x="2439" y="468"/>
                    </a:lnTo>
                    <a:lnTo>
                      <a:pt x="2416" y="471"/>
                    </a:lnTo>
                    <a:lnTo>
                      <a:pt x="2409" y="701"/>
                    </a:lnTo>
                    <a:lnTo>
                      <a:pt x="2422" y="708"/>
                    </a:lnTo>
                    <a:lnTo>
                      <a:pt x="2433" y="717"/>
                    </a:lnTo>
                    <a:lnTo>
                      <a:pt x="2439" y="722"/>
                    </a:lnTo>
                    <a:lnTo>
                      <a:pt x="2445" y="729"/>
                    </a:lnTo>
                    <a:lnTo>
                      <a:pt x="2449" y="734"/>
                    </a:lnTo>
                    <a:lnTo>
                      <a:pt x="2455" y="749"/>
                    </a:lnTo>
                    <a:lnTo>
                      <a:pt x="2460" y="764"/>
                    </a:lnTo>
                    <a:lnTo>
                      <a:pt x="2462" y="780"/>
                    </a:lnTo>
                    <a:lnTo>
                      <a:pt x="2462" y="784"/>
                    </a:lnTo>
                    <a:lnTo>
                      <a:pt x="2460" y="798"/>
                    </a:lnTo>
                    <a:lnTo>
                      <a:pt x="2455" y="813"/>
                    </a:lnTo>
                    <a:lnTo>
                      <a:pt x="2449" y="825"/>
                    </a:lnTo>
                    <a:lnTo>
                      <a:pt x="2446" y="830"/>
                    </a:lnTo>
                    <a:lnTo>
                      <a:pt x="2438" y="838"/>
                    </a:lnTo>
                    <a:lnTo>
                      <a:pt x="2433" y="842"/>
                    </a:lnTo>
                    <a:lnTo>
                      <a:pt x="2432" y="843"/>
                    </a:lnTo>
                    <a:lnTo>
                      <a:pt x="2418" y="852"/>
                    </a:lnTo>
                    <a:lnTo>
                      <a:pt x="2403" y="859"/>
                    </a:lnTo>
                    <a:lnTo>
                      <a:pt x="2387" y="861"/>
                    </a:lnTo>
                    <a:lnTo>
                      <a:pt x="2379" y="861"/>
                    </a:lnTo>
                    <a:lnTo>
                      <a:pt x="2363" y="860"/>
                    </a:lnTo>
                    <a:lnTo>
                      <a:pt x="2349" y="856"/>
                    </a:lnTo>
                    <a:lnTo>
                      <a:pt x="2286" y="970"/>
                    </a:lnTo>
                    <a:lnTo>
                      <a:pt x="2291" y="975"/>
                    </a:lnTo>
                    <a:lnTo>
                      <a:pt x="2295" y="982"/>
                    </a:lnTo>
                    <a:lnTo>
                      <a:pt x="2301" y="992"/>
                    </a:lnTo>
                    <a:lnTo>
                      <a:pt x="2303" y="1003"/>
                    </a:lnTo>
                    <a:lnTo>
                      <a:pt x="2303" y="1004"/>
                    </a:lnTo>
                    <a:lnTo>
                      <a:pt x="2305" y="1016"/>
                    </a:lnTo>
                    <a:lnTo>
                      <a:pt x="2302" y="1027"/>
                    </a:lnTo>
                    <a:lnTo>
                      <a:pt x="2298" y="1038"/>
                    </a:lnTo>
                    <a:lnTo>
                      <a:pt x="2298" y="1039"/>
                    </a:lnTo>
                    <a:lnTo>
                      <a:pt x="2363" y="1102"/>
                    </a:lnTo>
                    <a:lnTo>
                      <a:pt x="2366" y="1102"/>
                    </a:lnTo>
                    <a:lnTo>
                      <a:pt x="2369" y="1100"/>
                    </a:lnTo>
                    <a:lnTo>
                      <a:pt x="2371" y="1100"/>
                    </a:lnTo>
                    <a:lnTo>
                      <a:pt x="2373" y="1098"/>
                    </a:lnTo>
                    <a:lnTo>
                      <a:pt x="2383" y="1096"/>
                    </a:lnTo>
                    <a:lnTo>
                      <a:pt x="2403" y="1096"/>
                    </a:lnTo>
                    <a:lnTo>
                      <a:pt x="2413" y="1098"/>
                    </a:lnTo>
                    <a:lnTo>
                      <a:pt x="2418" y="1101"/>
                    </a:lnTo>
                    <a:lnTo>
                      <a:pt x="2420" y="1101"/>
                    </a:lnTo>
                    <a:lnTo>
                      <a:pt x="2434" y="1111"/>
                    </a:lnTo>
                    <a:lnTo>
                      <a:pt x="2445" y="1124"/>
                    </a:lnTo>
                    <a:lnTo>
                      <a:pt x="2451" y="1141"/>
                    </a:lnTo>
                    <a:lnTo>
                      <a:pt x="2452" y="1160"/>
                    </a:lnTo>
                    <a:lnTo>
                      <a:pt x="2452" y="1162"/>
                    </a:lnTo>
                    <a:lnTo>
                      <a:pt x="2451" y="1164"/>
                    </a:lnTo>
                    <a:lnTo>
                      <a:pt x="2450" y="1173"/>
                    </a:lnTo>
                    <a:lnTo>
                      <a:pt x="2446" y="1183"/>
                    </a:lnTo>
                    <a:lnTo>
                      <a:pt x="2439" y="1192"/>
                    </a:lnTo>
                    <a:lnTo>
                      <a:pt x="2438" y="1195"/>
                    </a:lnTo>
                    <a:lnTo>
                      <a:pt x="2432" y="1202"/>
                    </a:lnTo>
                    <a:lnTo>
                      <a:pt x="2416" y="1212"/>
                    </a:lnTo>
                    <a:lnTo>
                      <a:pt x="2408" y="1213"/>
                    </a:lnTo>
                    <a:lnTo>
                      <a:pt x="2403" y="1215"/>
                    </a:lnTo>
                    <a:lnTo>
                      <a:pt x="2396" y="1216"/>
                    </a:lnTo>
                    <a:lnTo>
                      <a:pt x="2394" y="1216"/>
                    </a:lnTo>
                    <a:lnTo>
                      <a:pt x="2390" y="1215"/>
                    </a:lnTo>
                    <a:lnTo>
                      <a:pt x="2390" y="1216"/>
                    </a:lnTo>
                    <a:lnTo>
                      <a:pt x="2386" y="1216"/>
                    </a:lnTo>
                    <a:lnTo>
                      <a:pt x="2383" y="1215"/>
                    </a:lnTo>
                    <a:lnTo>
                      <a:pt x="2379" y="1215"/>
                    </a:lnTo>
                    <a:lnTo>
                      <a:pt x="2377" y="1213"/>
                    </a:lnTo>
                    <a:lnTo>
                      <a:pt x="2339" y="1284"/>
                    </a:lnTo>
                    <a:lnTo>
                      <a:pt x="2348" y="1295"/>
                    </a:lnTo>
                    <a:lnTo>
                      <a:pt x="2357" y="1304"/>
                    </a:lnTo>
                    <a:lnTo>
                      <a:pt x="2366" y="1318"/>
                    </a:lnTo>
                    <a:lnTo>
                      <a:pt x="2370" y="1333"/>
                    </a:lnTo>
                    <a:lnTo>
                      <a:pt x="2371" y="1334"/>
                    </a:lnTo>
                    <a:lnTo>
                      <a:pt x="2371" y="1335"/>
                    </a:lnTo>
                    <a:lnTo>
                      <a:pt x="2375" y="1355"/>
                    </a:lnTo>
                    <a:lnTo>
                      <a:pt x="2375" y="1377"/>
                    </a:lnTo>
                    <a:lnTo>
                      <a:pt x="2371" y="1398"/>
                    </a:lnTo>
                    <a:lnTo>
                      <a:pt x="2369" y="1405"/>
                    </a:lnTo>
                    <a:lnTo>
                      <a:pt x="2366" y="1410"/>
                    </a:lnTo>
                    <a:lnTo>
                      <a:pt x="2417" y="1436"/>
                    </a:lnTo>
                    <a:lnTo>
                      <a:pt x="2417" y="1435"/>
                    </a:lnTo>
                    <a:lnTo>
                      <a:pt x="2432" y="1420"/>
                    </a:lnTo>
                    <a:lnTo>
                      <a:pt x="2445" y="1412"/>
                    </a:lnTo>
                    <a:lnTo>
                      <a:pt x="2456" y="1406"/>
                    </a:lnTo>
                    <a:lnTo>
                      <a:pt x="2467" y="1403"/>
                    </a:lnTo>
                    <a:lnTo>
                      <a:pt x="2476" y="1402"/>
                    </a:lnTo>
                    <a:lnTo>
                      <a:pt x="2479" y="1402"/>
                    </a:lnTo>
                    <a:lnTo>
                      <a:pt x="2480" y="1403"/>
                    </a:lnTo>
                    <a:lnTo>
                      <a:pt x="2481" y="1402"/>
                    </a:lnTo>
                    <a:lnTo>
                      <a:pt x="2487" y="1402"/>
                    </a:lnTo>
                    <a:lnTo>
                      <a:pt x="2501" y="1403"/>
                    </a:lnTo>
                    <a:lnTo>
                      <a:pt x="2515" y="1409"/>
                    </a:lnTo>
                    <a:lnTo>
                      <a:pt x="2527" y="1415"/>
                    </a:lnTo>
                    <a:lnTo>
                      <a:pt x="2532" y="1418"/>
                    </a:lnTo>
                    <a:lnTo>
                      <a:pt x="2536" y="1422"/>
                    </a:lnTo>
                    <a:lnTo>
                      <a:pt x="2540" y="1424"/>
                    </a:lnTo>
                    <a:lnTo>
                      <a:pt x="2570" y="1398"/>
                    </a:lnTo>
                    <a:lnTo>
                      <a:pt x="2570" y="1437"/>
                    </a:lnTo>
                    <a:lnTo>
                      <a:pt x="2565" y="1441"/>
                    </a:lnTo>
                    <a:lnTo>
                      <a:pt x="2557" y="1448"/>
                    </a:lnTo>
                    <a:lnTo>
                      <a:pt x="2559" y="1450"/>
                    </a:lnTo>
                    <a:lnTo>
                      <a:pt x="2559" y="1452"/>
                    </a:lnTo>
                    <a:lnTo>
                      <a:pt x="2561" y="1454"/>
                    </a:lnTo>
                    <a:lnTo>
                      <a:pt x="2561" y="1460"/>
                    </a:lnTo>
                    <a:lnTo>
                      <a:pt x="2565" y="1469"/>
                    </a:lnTo>
                    <a:lnTo>
                      <a:pt x="2568" y="1479"/>
                    </a:lnTo>
                    <a:lnTo>
                      <a:pt x="2568" y="1491"/>
                    </a:lnTo>
                    <a:lnTo>
                      <a:pt x="2565" y="1503"/>
                    </a:lnTo>
                    <a:lnTo>
                      <a:pt x="2565" y="1505"/>
                    </a:lnTo>
                    <a:lnTo>
                      <a:pt x="2564" y="1509"/>
                    </a:lnTo>
                    <a:lnTo>
                      <a:pt x="2560" y="1519"/>
                    </a:lnTo>
                    <a:lnTo>
                      <a:pt x="2555" y="1530"/>
                    </a:lnTo>
                    <a:lnTo>
                      <a:pt x="2548" y="1541"/>
                    </a:lnTo>
                    <a:lnTo>
                      <a:pt x="2540" y="1549"/>
                    </a:lnTo>
                    <a:lnTo>
                      <a:pt x="2530" y="1558"/>
                    </a:lnTo>
                    <a:lnTo>
                      <a:pt x="2519" y="1562"/>
                    </a:lnTo>
                    <a:lnTo>
                      <a:pt x="2515" y="1564"/>
                    </a:lnTo>
                    <a:lnTo>
                      <a:pt x="2510" y="1567"/>
                    </a:lnTo>
                    <a:lnTo>
                      <a:pt x="2497" y="1570"/>
                    </a:lnTo>
                    <a:lnTo>
                      <a:pt x="2484" y="1571"/>
                    </a:lnTo>
                    <a:lnTo>
                      <a:pt x="2463" y="1568"/>
                    </a:lnTo>
                    <a:lnTo>
                      <a:pt x="2442" y="1559"/>
                    </a:lnTo>
                    <a:lnTo>
                      <a:pt x="2441" y="1558"/>
                    </a:lnTo>
                    <a:lnTo>
                      <a:pt x="2426" y="1546"/>
                    </a:lnTo>
                    <a:lnTo>
                      <a:pt x="2416" y="1533"/>
                    </a:lnTo>
                    <a:lnTo>
                      <a:pt x="2407" y="1517"/>
                    </a:lnTo>
                    <a:lnTo>
                      <a:pt x="2403" y="1500"/>
                    </a:lnTo>
                    <a:lnTo>
                      <a:pt x="2401" y="1488"/>
                    </a:lnTo>
                    <a:lnTo>
                      <a:pt x="2401" y="1478"/>
                    </a:lnTo>
                    <a:lnTo>
                      <a:pt x="2404" y="1462"/>
                    </a:lnTo>
                    <a:lnTo>
                      <a:pt x="2352" y="1436"/>
                    </a:lnTo>
                    <a:lnTo>
                      <a:pt x="2335" y="1453"/>
                    </a:lnTo>
                    <a:lnTo>
                      <a:pt x="2327" y="1457"/>
                    </a:lnTo>
                    <a:lnTo>
                      <a:pt x="2312" y="1466"/>
                    </a:lnTo>
                    <a:lnTo>
                      <a:pt x="2294" y="1474"/>
                    </a:lnTo>
                    <a:lnTo>
                      <a:pt x="2274" y="1477"/>
                    </a:lnTo>
                    <a:lnTo>
                      <a:pt x="2273" y="1477"/>
                    </a:lnTo>
                    <a:lnTo>
                      <a:pt x="2269" y="1478"/>
                    </a:lnTo>
                    <a:lnTo>
                      <a:pt x="2263" y="1478"/>
                    </a:lnTo>
                    <a:lnTo>
                      <a:pt x="2252" y="1477"/>
                    </a:lnTo>
                    <a:lnTo>
                      <a:pt x="2239" y="1475"/>
                    </a:lnTo>
                    <a:lnTo>
                      <a:pt x="2225" y="1471"/>
                    </a:lnTo>
                    <a:lnTo>
                      <a:pt x="2213" y="1467"/>
                    </a:lnTo>
                    <a:lnTo>
                      <a:pt x="2145" y="1563"/>
                    </a:lnTo>
                    <a:lnTo>
                      <a:pt x="2164" y="1587"/>
                    </a:lnTo>
                    <a:lnTo>
                      <a:pt x="2179" y="1613"/>
                    </a:lnTo>
                    <a:lnTo>
                      <a:pt x="2188" y="1642"/>
                    </a:lnTo>
                    <a:lnTo>
                      <a:pt x="2192" y="1673"/>
                    </a:lnTo>
                    <a:lnTo>
                      <a:pt x="2192" y="1676"/>
                    </a:lnTo>
                    <a:lnTo>
                      <a:pt x="2189" y="1698"/>
                    </a:lnTo>
                    <a:lnTo>
                      <a:pt x="2184" y="1719"/>
                    </a:lnTo>
                    <a:lnTo>
                      <a:pt x="2178" y="1737"/>
                    </a:lnTo>
                    <a:lnTo>
                      <a:pt x="2176" y="1739"/>
                    </a:lnTo>
                    <a:lnTo>
                      <a:pt x="2175" y="1741"/>
                    </a:lnTo>
                    <a:lnTo>
                      <a:pt x="2175" y="1742"/>
                    </a:lnTo>
                    <a:lnTo>
                      <a:pt x="2443" y="1892"/>
                    </a:lnTo>
                    <a:lnTo>
                      <a:pt x="2447" y="1888"/>
                    </a:lnTo>
                    <a:lnTo>
                      <a:pt x="2466" y="1872"/>
                    </a:lnTo>
                    <a:lnTo>
                      <a:pt x="2487" y="1860"/>
                    </a:lnTo>
                    <a:lnTo>
                      <a:pt x="2502" y="1855"/>
                    </a:lnTo>
                    <a:lnTo>
                      <a:pt x="2518" y="1852"/>
                    </a:lnTo>
                    <a:lnTo>
                      <a:pt x="2531" y="1852"/>
                    </a:lnTo>
                    <a:lnTo>
                      <a:pt x="2551" y="1854"/>
                    </a:lnTo>
                    <a:lnTo>
                      <a:pt x="2570" y="1859"/>
                    </a:lnTo>
                    <a:lnTo>
                      <a:pt x="2576" y="1862"/>
                    </a:lnTo>
                    <a:lnTo>
                      <a:pt x="2581" y="1863"/>
                    </a:lnTo>
                    <a:lnTo>
                      <a:pt x="2582" y="1863"/>
                    </a:lnTo>
                    <a:lnTo>
                      <a:pt x="2582" y="1864"/>
                    </a:lnTo>
                    <a:lnTo>
                      <a:pt x="2585" y="1864"/>
                    </a:lnTo>
                    <a:lnTo>
                      <a:pt x="2585" y="1866"/>
                    </a:lnTo>
                    <a:lnTo>
                      <a:pt x="2586" y="1866"/>
                    </a:lnTo>
                    <a:lnTo>
                      <a:pt x="2602" y="1877"/>
                    </a:lnTo>
                    <a:lnTo>
                      <a:pt x="2616" y="1892"/>
                    </a:lnTo>
                    <a:lnTo>
                      <a:pt x="2628" y="1906"/>
                    </a:lnTo>
                    <a:lnTo>
                      <a:pt x="2636" y="1922"/>
                    </a:lnTo>
                    <a:lnTo>
                      <a:pt x="2640" y="1936"/>
                    </a:lnTo>
                    <a:lnTo>
                      <a:pt x="2640" y="1938"/>
                    </a:lnTo>
                    <a:lnTo>
                      <a:pt x="2641" y="1938"/>
                    </a:lnTo>
                    <a:lnTo>
                      <a:pt x="2641" y="1939"/>
                    </a:lnTo>
                    <a:lnTo>
                      <a:pt x="2644" y="1960"/>
                    </a:lnTo>
                    <a:lnTo>
                      <a:pt x="2644" y="1982"/>
                    </a:lnTo>
                    <a:lnTo>
                      <a:pt x="2638" y="2003"/>
                    </a:lnTo>
                    <a:lnTo>
                      <a:pt x="2628" y="2025"/>
                    </a:lnTo>
                    <a:lnTo>
                      <a:pt x="2615" y="2042"/>
                    </a:lnTo>
                    <a:lnTo>
                      <a:pt x="2596" y="2057"/>
                    </a:lnTo>
                    <a:lnTo>
                      <a:pt x="2589" y="2062"/>
                    </a:lnTo>
                    <a:lnTo>
                      <a:pt x="2578" y="2070"/>
                    </a:lnTo>
                    <a:lnTo>
                      <a:pt x="2555" y="2078"/>
                    </a:lnTo>
                    <a:lnTo>
                      <a:pt x="2539" y="2079"/>
                    </a:lnTo>
                    <a:lnTo>
                      <a:pt x="2536" y="2079"/>
                    </a:lnTo>
                    <a:lnTo>
                      <a:pt x="2534" y="2078"/>
                    </a:lnTo>
                    <a:lnTo>
                      <a:pt x="2530" y="2079"/>
                    </a:lnTo>
                    <a:lnTo>
                      <a:pt x="2523" y="2079"/>
                    </a:lnTo>
                    <a:lnTo>
                      <a:pt x="2510" y="2076"/>
                    </a:lnTo>
                    <a:lnTo>
                      <a:pt x="2493" y="2072"/>
                    </a:lnTo>
                    <a:lnTo>
                      <a:pt x="2476" y="2067"/>
                    </a:lnTo>
                    <a:lnTo>
                      <a:pt x="2464" y="2059"/>
                    </a:lnTo>
                    <a:lnTo>
                      <a:pt x="2464" y="2058"/>
                    </a:lnTo>
                    <a:lnTo>
                      <a:pt x="2456" y="2053"/>
                    </a:lnTo>
                    <a:lnTo>
                      <a:pt x="2450" y="2048"/>
                    </a:lnTo>
                    <a:lnTo>
                      <a:pt x="2311" y="2135"/>
                    </a:lnTo>
                    <a:lnTo>
                      <a:pt x="2312" y="2138"/>
                    </a:lnTo>
                    <a:lnTo>
                      <a:pt x="2312" y="2139"/>
                    </a:lnTo>
                    <a:lnTo>
                      <a:pt x="2314" y="2142"/>
                    </a:lnTo>
                    <a:lnTo>
                      <a:pt x="2314" y="2146"/>
                    </a:lnTo>
                    <a:lnTo>
                      <a:pt x="2319" y="2159"/>
                    </a:lnTo>
                    <a:lnTo>
                      <a:pt x="2320" y="2175"/>
                    </a:lnTo>
                    <a:lnTo>
                      <a:pt x="2318" y="2189"/>
                    </a:lnTo>
                    <a:lnTo>
                      <a:pt x="2318" y="2193"/>
                    </a:lnTo>
                    <a:lnTo>
                      <a:pt x="2316" y="2197"/>
                    </a:lnTo>
                    <a:lnTo>
                      <a:pt x="2312" y="2207"/>
                    </a:lnTo>
                    <a:lnTo>
                      <a:pt x="2306" y="2219"/>
                    </a:lnTo>
                    <a:lnTo>
                      <a:pt x="2299" y="2230"/>
                    </a:lnTo>
                    <a:lnTo>
                      <a:pt x="2291" y="2237"/>
                    </a:lnTo>
                    <a:lnTo>
                      <a:pt x="2290" y="2237"/>
                    </a:lnTo>
                    <a:lnTo>
                      <a:pt x="2285" y="2243"/>
                    </a:lnTo>
                    <a:lnTo>
                      <a:pt x="2363" y="2477"/>
                    </a:lnTo>
                    <a:lnTo>
                      <a:pt x="2367" y="2476"/>
                    </a:lnTo>
                    <a:lnTo>
                      <a:pt x="2378" y="2476"/>
                    </a:lnTo>
                    <a:lnTo>
                      <a:pt x="2384" y="2477"/>
                    </a:lnTo>
                    <a:lnTo>
                      <a:pt x="2387" y="2477"/>
                    </a:lnTo>
                    <a:lnTo>
                      <a:pt x="2391" y="2478"/>
                    </a:lnTo>
                    <a:lnTo>
                      <a:pt x="2395" y="2478"/>
                    </a:lnTo>
                    <a:lnTo>
                      <a:pt x="2413" y="2485"/>
                    </a:lnTo>
                    <a:lnTo>
                      <a:pt x="2429" y="2495"/>
                    </a:lnTo>
                    <a:lnTo>
                      <a:pt x="2443" y="2509"/>
                    </a:lnTo>
                    <a:lnTo>
                      <a:pt x="2454" y="2524"/>
                    </a:lnTo>
                    <a:lnTo>
                      <a:pt x="2454" y="2526"/>
                    </a:lnTo>
                    <a:lnTo>
                      <a:pt x="2458" y="2537"/>
                    </a:lnTo>
                    <a:lnTo>
                      <a:pt x="2462" y="2550"/>
                    </a:lnTo>
                    <a:lnTo>
                      <a:pt x="2463" y="2561"/>
                    </a:lnTo>
                    <a:lnTo>
                      <a:pt x="2463" y="2574"/>
                    </a:lnTo>
                    <a:lnTo>
                      <a:pt x="2460" y="2586"/>
                    </a:lnTo>
                    <a:lnTo>
                      <a:pt x="2570" y="2630"/>
                    </a:lnTo>
                    <a:lnTo>
                      <a:pt x="2651" y="2663"/>
                    </a:lnTo>
                    <a:lnTo>
                      <a:pt x="2653" y="2659"/>
                    </a:lnTo>
                    <a:lnTo>
                      <a:pt x="2655" y="2657"/>
                    </a:lnTo>
                    <a:lnTo>
                      <a:pt x="2657" y="2653"/>
                    </a:lnTo>
                    <a:lnTo>
                      <a:pt x="2658" y="2653"/>
                    </a:lnTo>
                    <a:lnTo>
                      <a:pt x="2658" y="2651"/>
                    </a:lnTo>
                    <a:lnTo>
                      <a:pt x="2659" y="2650"/>
                    </a:lnTo>
                    <a:lnTo>
                      <a:pt x="2676" y="2626"/>
                    </a:lnTo>
                    <a:lnTo>
                      <a:pt x="2697" y="2607"/>
                    </a:lnTo>
                    <a:lnTo>
                      <a:pt x="2722" y="2592"/>
                    </a:lnTo>
                    <a:lnTo>
                      <a:pt x="2730" y="2590"/>
                    </a:lnTo>
                    <a:lnTo>
                      <a:pt x="2713" y="2548"/>
                    </a:lnTo>
                    <a:lnTo>
                      <a:pt x="2712" y="2548"/>
                    </a:lnTo>
                    <a:lnTo>
                      <a:pt x="2710" y="2549"/>
                    </a:lnTo>
                    <a:lnTo>
                      <a:pt x="2704" y="2549"/>
                    </a:lnTo>
                    <a:lnTo>
                      <a:pt x="2699" y="2550"/>
                    </a:lnTo>
                    <a:lnTo>
                      <a:pt x="2687" y="2550"/>
                    </a:lnTo>
                    <a:lnTo>
                      <a:pt x="2682" y="2549"/>
                    </a:lnTo>
                    <a:lnTo>
                      <a:pt x="2675" y="2548"/>
                    </a:lnTo>
                    <a:lnTo>
                      <a:pt x="2672" y="2548"/>
                    </a:lnTo>
                    <a:lnTo>
                      <a:pt x="2650" y="2543"/>
                    </a:lnTo>
                    <a:lnTo>
                      <a:pt x="2628" y="2532"/>
                    </a:lnTo>
                    <a:lnTo>
                      <a:pt x="2610" y="2518"/>
                    </a:lnTo>
                    <a:lnTo>
                      <a:pt x="2593" y="2498"/>
                    </a:lnTo>
                    <a:lnTo>
                      <a:pt x="2581" y="2478"/>
                    </a:lnTo>
                    <a:lnTo>
                      <a:pt x="2574" y="2455"/>
                    </a:lnTo>
                    <a:lnTo>
                      <a:pt x="2573" y="2451"/>
                    </a:lnTo>
                    <a:lnTo>
                      <a:pt x="2573" y="2446"/>
                    </a:lnTo>
                    <a:lnTo>
                      <a:pt x="2570" y="2431"/>
                    </a:lnTo>
                    <a:lnTo>
                      <a:pt x="2572" y="2416"/>
                    </a:lnTo>
                    <a:lnTo>
                      <a:pt x="2574" y="2399"/>
                    </a:lnTo>
                    <a:lnTo>
                      <a:pt x="2581" y="2383"/>
                    </a:lnTo>
                    <a:lnTo>
                      <a:pt x="2581" y="2380"/>
                    </a:lnTo>
                    <a:lnTo>
                      <a:pt x="2582" y="2376"/>
                    </a:lnTo>
                    <a:lnTo>
                      <a:pt x="2583" y="2374"/>
                    </a:lnTo>
                    <a:lnTo>
                      <a:pt x="2590" y="2363"/>
                    </a:lnTo>
                    <a:lnTo>
                      <a:pt x="2598" y="2351"/>
                    </a:lnTo>
                    <a:lnTo>
                      <a:pt x="2608" y="2340"/>
                    </a:lnTo>
                    <a:lnTo>
                      <a:pt x="2617" y="2329"/>
                    </a:lnTo>
                    <a:lnTo>
                      <a:pt x="2628" y="2324"/>
                    </a:lnTo>
                    <a:lnTo>
                      <a:pt x="2629" y="2324"/>
                    </a:lnTo>
                    <a:lnTo>
                      <a:pt x="2640" y="2316"/>
                    </a:lnTo>
                    <a:lnTo>
                      <a:pt x="2651" y="2312"/>
                    </a:lnTo>
                    <a:lnTo>
                      <a:pt x="2663" y="2310"/>
                    </a:lnTo>
                    <a:lnTo>
                      <a:pt x="2667" y="2308"/>
                    </a:lnTo>
                    <a:lnTo>
                      <a:pt x="2678" y="2306"/>
                    </a:lnTo>
                    <a:lnTo>
                      <a:pt x="2692" y="2306"/>
                    </a:lnTo>
                    <a:lnTo>
                      <a:pt x="2714" y="2307"/>
                    </a:lnTo>
                    <a:lnTo>
                      <a:pt x="2735" y="2313"/>
                    </a:lnTo>
                    <a:lnTo>
                      <a:pt x="2755" y="2323"/>
                    </a:lnTo>
                    <a:lnTo>
                      <a:pt x="2773" y="2336"/>
                    </a:lnTo>
                    <a:lnTo>
                      <a:pt x="2775" y="2336"/>
                    </a:lnTo>
                    <a:lnTo>
                      <a:pt x="2775" y="2337"/>
                    </a:lnTo>
                    <a:lnTo>
                      <a:pt x="2785" y="2347"/>
                    </a:lnTo>
                    <a:lnTo>
                      <a:pt x="2793" y="2358"/>
                    </a:lnTo>
                    <a:lnTo>
                      <a:pt x="2877" y="2310"/>
                    </a:lnTo>
                    <a:lnTo>
                      <a:pt x="2877" y="2307"/>
                    </a:lnTo>
                    <a:lnTo>
                      <a:pt x="2875" y="2306"/>
                    </a:lnTo>
                    <a:lnTo>
                      <a:pt x="2875" y="2303"/>
                    </a:lnTo>
                    <a:lnTo>
                      <a:pt x="2873" y="2292"/>
                    </a:lnTo>
                    <a:lnTo>
                      <a:pt x="2873" y="2281"/>
                    </a:lnTo>
                    <a:lnTo>
                      <a:pt x="2877" y="2265"/>
                    </a:lnTo>
                    <a:lnTo>
                      <a:pt x="2879" y="2257"/>
                    </a:lnTo>
                    <a:lnTo>
                      <a:pt x="2882" y="2255"/>
                    </a:lnTo>
                    <a:lnTo>
                      <a:pt x="2882" y="2252"/>
                    </a:lnTo>
                    <a:lnTo>
                      <a:pt x="2883" y="2252"/>
                    </a:lnTo>
                    <a:lnTo>
                      <a:pt x="2890" y="2241"/>
                    </a:lnTo>
                    <a:lnTo>
                      <a:pt x="2899" y="2232"/>
                    </a:lnTo>
                    <a:lnTo>
                      <a:pt x="2911" y="2227"/>
                    </a:lnTo>
                    <a:lnTo>
                      <a:pt x="2916" y="2226"/>
                    </a:lnTo>
                    <a:lnTo>
                      <a:pt x="2920" y="2223"/>
                    </a:lnTo>
                    <a:lnTo>
                      <a:pt x="2903" y="2024"/>
                    </a:lnTo>
                    <a:lnTo>
                      <a:pt x="2902" y="2024"/>
                    </a:lnTo>
                    <a:lnTo>
                      <a:pt x="2886" y="2023"/>
                    </a:lnTo>
                    <a:lnTo>
                      <a:pt x="2870" y="2019"/>
                    </a:lnTo>
                    <a:lnTo>
                      <a:pt x="2869" y="2017"/>
                    </a:lnTo>
                    <a:lnTo>
                      <a:pt x="2868" y="2017"/>
                    </a:lnTo>
                    <a:lnTo>
                      <a:pt x="2866" y="2016"/>
                    </a:lnTo>
                    <a:lnTo>
                      <a:pt x="2848" y="2004"/>
                    </a:lnTo>
                    <a:lnTo>
                      <a:pt x="2832" y="1987"/>
                    </a:lnTo>
                    <a:lnTo>
                      <a:pt x="2824" y="1977"/>
                    </a:lnTo>
                    <a:lnTo>
                      <a:pt x="2820" y="1965"/>
                    </a:lnTo>
                    <a:lnTo>
                      <a:pt x="2820" y="1964"/>
                    </a:lnTo>
                    <a:lnTo>
                      <a:pt x="2816" y="1948"/>
                    </a:lnTo>
                    <a:lnTo>
                      <a:pt x="2815" y="1931"/>
                    </a:lnTo>
                    <a:lnTo>
                      <a:pt x="2818" y="1914"/>
                    </a:lnTo>
                    <a:lnTo>
                      <a:pt x="2824" y="1897"/>
                    </a:lnTo>
                    <a:lnTo>
                      <a:pt x="2835" y="1883"/>
                    </a:lnTo>
                    <a:lnTo>
                      <a:pt x="2849" y="1868"/>
                    </a:lnTo>
                    <a:lnTo>
                      <a:pt x="2852" y="1868"/>
                    </a:lnTo>
                    <a:lnTo>
                      <a:pt x="2862" y="1860"/>
                    </a:lnTo>
                    <a:lnTo>
                      <a:pt x="2877" y="1854"/>
                    </a:lnTo>
                    <a:lnTo>
                      <a:pt x="2892" y="1851"/>
                    </a:lnTo>
                    <a:lnTo>
                      <a:pt x="2894" y="1851"/>
                    </a:lnTo>
                    <a:lnTo>
                      <a:pt x="2895" y="1850"/>
                    </a:lnTo>
                    <a:lnTo>
                      <a:pt x="2902" y="1850"/>
                    </a:lnTo>
                    <a:lnTo>
                      <a:pt x="2913" y="1851"/>
                    </a:lnTo>
                    <a:lnTo>
                      <a:pt x="2926" y="1852"/>
                    </a:lnTo>
                    <a:lnTo>
                      <a:pt x="2938" y="1856"/>
                    </a:lnTo>
                    <a:lnTo>
                      <a:pt x="2947" y="1862"/>
                    </a:lnTo>
                    <a:lnTo>
                      <a:pt x="2953" y="1866"/>
                    </a:lnTo>
                    <a:lnTo>
                      <a:pt x="2959" y="1870"/>
                    </a:lnTo>
                    <a:lnTo>
                      <a:pt x="2967" y="1880"/>
                    </a:lnTo>
                    <a:lnTo>
                      <a:pt x="2968" y="1880"/>
                    </a:lnTo>
                    <a:lnTo>
                      <a:pt x="2972" y="1884"/>
                    </a:lnTo>
                    <a:lnTo>
                      <a:pt x="3068" y="1849"/>
                    </a:lnTo>
                    <a:lnTo>
                      <a:pt x="3067" y="1834"/>
                    </a:lnTo>
                    <a:lnTo>
                      <a:pt x="3069" y="1818"/>
                    </a:lnTo>
                    <a:lnTo>
                      <a:pt x="3074" y="1804"/>
                    </a:lnTo>
                    <a:lnTo>
                      <a:pt x="3074" y="1803"/>
                    </a:lnTo>
                    <a:lnTo>
                      <a:pt x="3076" y="1800"/>
                    </a:lnTo>
                    <a:lnTo>
                      <a:pt x="3076" y="1797"/>
                    </a:lnTo>
                    <a:lnTo>
                      <a:pt x="3081" y="1788"/>
                    </a:lnTo>
                    <a:lnTo>
                      <a:pt x="3099" y="1767"/>
                    </a:lnTo>
                    <a:lnTo>
                      <a:pt x="3108" y="1762"/>
                    </a:lnTo>
                    <a:lnTo>
                      <a:pt x="3110" y="1762"/>
                    </a:lnTo>
                    <a:lnTo>
                      <a:pt x="3122" y="1756"/>
                    </a:lnTo>
                    <a:lnTo>
                      <a:pt x="3135" y="1753"/>
                    </a:lnTo>
                    <a:lnTo>
                      <a:pt x="3140" y="1750"/>
                    </a:lnTo>
                    <a:lnTo>
                      <a:pt x="3153" y="1750"/>
                    </a:lnTo>
                    <a:lnTo>
                      <a:pt x="3175" y="1753"/>
                    </a:lnTo>
                    <a:lnTo>
                      <a:pt x="3195" y="1761"/>
                    </a:lnTo>
                    <a:lnTo>
                      <a:pt x="3213" y="1774"/>
                    </a:lnTo>
                    <a:lnTo>
                      <a:pt x="3214" y="1775"/>
                    </a:lnTo>
                    <a:lnTo>
                      <a:pt x="3222" y="1784"/>
                    </a:lnTo>
                    <a:lnTo>
                      <a:pt x="3229" y="1795"/>
                    </a:lnTo>
                    <a:lnTo>
                      <a:pt x="3234" y="1804"/>
                    </a:lnTo>
                    <a:lnTo>
                      <a:pt x="3241" y="1826"/>
                    </a:lnTo>
                    <a:lnTo>
                      <a:pt x="3324" y="1832"/>
                    </a:lnTo>
                    <a:lnTo>
                      <a:pt x="3331" y="1816"/>
                    </a:lnTo>
                    <a:lnTo>
                      <a:pt x="3341" y="1801"/>
                    </a:lnTo>
                    <a:lnTo>
                      <a:pt x="3344" y="1800"/>
                    </a:lnTo>
                    <a:lnTo>
                      <a:pt x="3345" y="1799"/>
                    </a:lnTo>
                    <a:lnTo>
                      <a:pt x="3355" y="1792"/>
                    </a:lnTo>
                    <a:lnTo>
                      <a:pt x="3365" y="1787"/>
                    </a:lnTo>
                    <a:lnTo>
                      <a:pt x="3377" y="1784"/>
                    </a:lnTo>
                    <a:lnTo>
                      <a:pt x="3385" y="1784"/>
                    </a:lnTo>
                    <a:lnTo>
                      <a:pt x="3386" y="1783"/>
                    </a:lnTo>
                    <a:lnTo>
                      <a:pt x="3398" y="1784"/>
                    </a:lnTo>
                    <a:lnTo>
                      <a:pt x="3408" y="1787"/>
                    </a:lnTo>
                    <a:lnTo>
                      <a:pt x="3417" y="1791"/>
                    </a:lnTo>
                    <a:lnTo>
                      <a:pt x="3423" y="1794"/>
                    </a:lnTo>
                    <a:lnTo>
                      <a:pt x="3427" y="1796"/>
                    </a:lnTo>
                    <a:lnTo>
                      <a:pt x="3440" y="1809"/>
                    </a:lnTo>
                    <a:lnTo>
                      <a:pt x="3444" y="1816"/>
                    </a:lnTo>
                    <a:lnTo>
                      <a:pt x="3446" y="1821"/>
                    </a:lnTo>
                    <a:lnTo>
                      <a:pt x="3525" y="1807"/>
                    </a:lnTo>
                    <a:lnTo>
                      <a:pt x="3527" y="1784"/>
                    </a:lnTo>
                    <a:lnTo>
                      <a:pt x="3533" y="1765"/>
                    </a:lnTo>
                    <a:lnTo>
                      <a:pt x="3540" y="1749"/>
                    </a:lnTo>
                    <a:lnTo>
                      <a:pt x="3548" y="1736"/>
                    </a:lnTo>
                    <a:lnTo>
                      <a:pt x="3563" y="1719"/>
                    </a:lnTo>
                    <a:lnTo>
                      <a:pt x="3580" y="1705"/>
                    </a:lnTo>
                    <a:lnTo>
                      <a:pt x="3601" y="1694"/>
                    </a:lnTo>
                    <a:lnTo>
                      <a:pt x="3602" y="1694"/>
                    </a:lnTo>
                    <a:lnTo>
                      <a:pt x="3603" y="1693"/>
                    </a:lnTo>
                    <a:lnTo>
                      <a:pt x="3606" y="1693"/>
                    </a:lnTo>
                    <a:lnTo>
                      <a:pt x="3623" y="1689"/>
                    </a:lnTo>
                    <a:lnTo>
                      <a:pt x="3641" y="1687"/>
                    </a:lnTo>
                    <a:lnTo>
                      <a:pt x="3647" y="1687"/>
                    </a:lnTo>
                    <a:lnTo>
                      <a:pt x="3671" y="1551"/>
                    </a:lnTo>
                    <a:lnTo>
                      <a:pt x="3666" y="1549"/>
                    </a:lnTo>
                    <a:lnTo>
                      <a:pt x="3662" y="1547"/>
                    </a:lnTo>
                    <a:lnTo>
                      <a:pt x="3654" y="1542"/>
                    </a:lnTo>
                    <a:lnTo>
                      <a:pt x="3649" y="1540"/>
                    </a:lnTo>
                    <a:lnTo>
                      <a:pt x="3644" y="1536"/>
                    </a:lnTo>
                    <a:lnTo>
                      <a:pt x="3640" y="1532"/>
                    </a:lnTo>
                    <a:lnTo>
                      <a:pt x="3636" y="1526"/>
                    </a:lnTo>
                    <a:lnTo>
                      <a:pt x="3635" y="1525"/>
                    </a:lnTo>
                    <a:lnTo>
                      <a:pt x="3633" y="1525"/>
                    </a:lnTo>
                    <a:lnTo>
                      <a:pt x="3624" y="1512"/>
                    </a:lnTo>
                    <a:lnTo>
                      <a:pt x="3618" y="1495"/>
                    </a:lnTo>
                    <a:lnTo>
                      <a:pt x="3614" y="1479"/>
                    </a:lnTo>
                    <a:lnTo>
                      <a:pt x="3614" y="1460"/>
                    </a:lnTo>
                    <a:lnTo>
                      <a:pt x="3618" y="1441"/>
                    </a:lnTo>
                    <a:lnTo>
                      <a:pt x="3619" y="1437"/>
                    </a:lnTo>
                    <a:lnTo>
                      <a:pt x="3622" y="1432"/>
                    </a:lnTo>
                    <a:lnTo>
                      <a:pt x="3624" y="1428"/>
                    </a:lnTo>
                    <a:lnTo>
                      <a:pt x="3624" y="1427"/>
                    </a:lnTo>
                    <a:lnTo>
                      <a:pt x="3628" y="1423"/>
                    </a:lnTo>
                    <a:lnTo>
                      <a:pt x="3635" y="1411"/>
                    </a:lnTo>
                    <a:lnTo>
                      <a:pt x="3647" y="1399"/>
                    </a:lnTo>
                    <a:lnTo>
                      <a:pt x="3661" y="1392"/>
                    </a:lnTo>
                    <a:lnTo>
                      <a:pt x="3664" y="1390"/>
                    </a:lnTo>
                    <a:lnTo>
                      <a:pt x="3667" y="1388"/>
                    </a:lnTo>
                    <a:lnTo>
                      <a:pt x="3678" y="1385"/>
                    </a:lnTo>
                    <a:lnTo>
                      <a:pt x="3691" y="1381"/>
                    </a:lnTo>
                    <a:lnTo>
                      <a:pt x="3704" y="1380"/>
                    </a:lnTo>
                    <a:lnTo>
                      <a:pt x="3715" y="1382"/>
                    </a:lnTo>
                    <a:lnTo>
                      <a:pt x="3716" y="1382"/>
                    </a:lnTo>
                    <a:lnTo>
                      <a:pt x="3729" y="1385"/>
                    </a:lnTo>
                    <a:lnTo>
                      <a:pt x="3741" y="1390"/>
                    </a:lnTo>
                    <a:lnTo>
                      <a:pt x="3746" y="1393"/>
                    </a:lnTo>
                    <a:lnTo>
                      <a:pt x="3750" y="1395"/>
                    </a:lnTo>
                    <a:lnTo>
                      <a:pt x="3766" y="1409"/>
                    </a:lnTo>
                    <a:lnTo>
                      <a:pt x="3777" y="1424"/>
                    </a:lnTo>
                    <a:lnTo>
                      <a:pt x="3785" y="1441"/>
                    </a:lnTo>
                    <a:lnTo>
                      <a:pt x="3785" y="1445"/>
                    </a:lnTo>
                    <a:lnTo>
                      <a:pt x="3835" y="1441"/>
                    </a:lnTo>
                    <a:lnTo>
                      <a:pt x="3870" y="1439"/>
                    </a:lnTo>
                    <a:lnTo>
                      <a:pt x="3870" y="1437"/>
                    </a:lnTo>
                    <a:lnTo>
                      <a:pt x="3872" y="1436"/>
                    </a:lnTo>
                    <a:lnTo>
                      <a:pt x="3872" y="1432"/>
                    </a:lnTo>
                    <a:lnTo>
                      <a:pt x="3873" y="1432"/>
                    </a:lnTo>
                    <a:lnTo>
                      <a:pt x="3878" y="1419"/>
                    </a:lnTo>
                    <a:lnTo>
                      <a:pt x="3886" y="1410"/>
                    </a:lnTo>
                    <a:lnTo>
                      <a:pt x="3895" y="1402"/>
                    </a:lnTo>
                    <a:lnTo>
                      <a:pt x="3907" y="1395"/>
                    </a:lnTo>
                    <a:lnTo>
                      <a:pt x="3919" y="1392"/>
                    </a:lnTo>
                    <a:lnTo>
                      <a:pt x="3923" y="1392"/>
                    </a:lnTo>
                    <a:lnTo>
                      <a:pt x="3925" y="1390"/>
                    </a:lnTo>
                    <a:lnTo>
                      <a:pt x="3932" y="1390"/>
                    </a:lnTo>
                    <a:lnTo>
                      <a:pt x="3945" y="1392"/>
                    </a:lnTo>
                    <a:lnTo>
                      <a:pt x="3958" y="1397"/>
                    </a:lnTo>
                    <a:lnTo>
                      <a:pt x="3959" y="1397"/>
                    </a:lnTo>
                    <a:lnTo>
                      <a:pt x="3973" y="1406"/>
                    </a:lnTo>
                    <a:lnTo>
                      <a:pt x="3983" y="1419"/>
                    </a:lnTo>
                    <a:lnTo>
                      <a:pt x="3988" y="1430"/>
                    </a:lnTo>
                    <a:lnTo>
                      <a:pt x="3990" y="1435"/>
                    </a:lnTo>
                    <a:lnTo>
                      <a:pt x="3990" y="1436"/>
                    </a:lnTo>
                    <a:lnTo>
                      <a:pt x="3991" y="1439"/>
                    </a:lnTo>
                    <a:lnTo>
                      <a:pt x="3991" y="1441"/>
                    </a:lnTo>
                    <a:lnTo>
                      <a:pt x="3992" y="1457"/>
                    </a:lnTo>
                    <a:lnTo>
                      <a:pt x="3988" y="1471"/>
                    </a:lnTo>
                    <a:lnTo>
                      <a:pt x="3983" y="1483"/>
                    </a:lnTo>
                    <a:lnTo>
                      <a:pt x="3976" y="1492"/>
                    </a:lnTo>
                    <a:lnTo>
                      <a:pt x="3967" y="1500"/>
                    </a:lnTo>
                    <a:lnTo>
                      <a:pt x="3966" y="1502"/>
                    </a:lnTo>
                    <a:lnTo>
                      <a:pt x="3950" y="1509"/>
                    </a:lnTo>
                    <a:lnTo>
                      <a:pt x="3936" y="1512"/>
                    </a:lnTo>
                    <a:lnTo>
                      <a:pt x="3933" y="1512"/>
                    </a:lnTo>
                    <a:lnTo>
                      <a:pt x="3932" y="1513"/>
                    </a:lnTo>
                    <a:lnTo>
                      <a:pt x="3928" y="1513"/>
                    </a:lnTo>
                    <a:lnTo>
                      <a:pt x="3918" y="1511"/>
                    </a:lnTo>
                    <a:lnTo>
                      <a:pt x="3904" y="1508"/>
                    </a:lnTo>
                    <a:lnTo>
                      <a:pt x="3895" y="1503"/>
                    </a:lnTo>
                    <a:lnTo>
                      <a:pt x="3895" y="1502"/>
                    </a:lnTo>
                    <a:lnTo>
                      <a:pt x="3890" y="1498"/>
                    </a:lnTo>
                    <a:lnTo>
                      <a:pt x="3886" y="1494"/>
                    </a:lnTo>
                    <a:lnTo>
                      <a:pt x="3882" y="1488"/>
                    </a:lnTo>
                    <a:lnTo>
                      <a:pt x="3881" y="1486"/>
                    </a:lnTo>
                    <a:lnTo>
                      <a:pt x="3878" y="1483"/>
                    </a:lnTo>
                    <a:lnTo>
                      <a:pt x="3876" y="1478"/>
                    </a:lnTo>
                    <a:lnTo>
                      <a:pt x="3873" y="1474"/>
                    </a:lnTo>
                    <a:lnTo>
                      <a:pt x="3872" y="1469"/>
                    </a:lnTo>
                    <a:lnTo>
                      <a:pt x="3788" y="1474"/>
                    </a:lnTo>
                    <a:lnTo>
                      <a:pt x="3787" y="1486"/>
                    </a:lnTo>
                    <a:lnTo>
                      <a:pt x="3785" y="1495"/>
                    </a:lnTo>
                    <a:lnTo>
                      <a:pt x="3777" y="1512"/>
                    </a:lnTo>
                    <a:lnTo>
                      <a:pt x="3767" y="1526"/>
                    </a:lnTo>
                    <a:lnTo>
                      <a:pt x="3760" y="1533"/>
                    </a:lnTo>
                    <a:lnTo>
                      <a:pt x="3754" y="1538"/>
                    </a:lnTo>
                    <a:lnTo>
                      <a:pt x="3749" y="1542"/>
                    </a:lnTo>
                    <a:lnTo>
                      <a:pt x="3726" y="1553"/>
                    </a:lnTo>
                    <a:lnTo>
                      <a:pt x="3702" y="1557"/>
                    </a:lnTo>
                    <a:lnTo>
                      <a:pt x="3675" y="1691"/>
                    </a:lnTo>
                    <a:lnTo>
                      <a:pt x="3687" y="1695"/>
                    </a:lnTo>
                    <a:lnTo>
                      <a:pt x="3698" y="1701"/>
                    </a:lnTo>
                    <a:lnTo>
                      <a:pt x="3699" y="1701"/>
                    </a:lnTo>
                    <a:lnTo>
                      <a:pt x="3700" y="1702"/>
                    </a:lnTo>
                    <a:lnTo>
                      <a:pt x="3719" y="1714"/>
                    </a:lnTo>
                    <a:lnTo>
                      <a:pt x="3736" y="1731"/>
                    </a:lnTo>
                    <a:lnTo>
                      <a:pt x="3747" y="1749"/>
                    </a:lnTo>
                    <a:lnTo>
                      <a:pt x="3757" y="1771"/>
                    </a:lnTo>
                    <a:lnTo>
                      <a:pt x="3844" y="1763"/>
                    </a:lnTo>
                    <a:lnTo>
                      <a:pt x="3847" y="1753"/>
                    </a:lnTo>
                    <a:lnTo>
                      <a:pt x="3849" y="1748"/>
                    </a:lnTo>
                    <a:lnTo>
                      <a:pt x="3852" y="1744"/>
                    </a:lnTo>
                    <a:lnTo>
                      <a:pt x="3852" y="1742"/>
                    </a:lnTo>
                    <a:lnTo>
                      <a:pt x="3853" y="1740"/>
                    </a:lnTo>
                    <a:lnTo>
                      <a:pt x="3855" y="1739"/>
                    </a:lnTo>
                    <a:lnTo>
                      <a:pt x="3860" y="1732"/>
                    </a:lnTo>
                    <a:lnTo>
                      <a:pt x="3866" y="1725"/>
                    </a:lnTo>
                    <a:lnTo>
                      <a:pt x="3874" y="1719"/>
                    </a:lnTo>
                    <a:lnTo>
                      <a:pt x="3881" y="1715"/>
                    </a:lnTo>
                    <a:lnTo>
                      <a:pt x="3882" y="1715"/>
                    </a:lnTo>
                    <a:lnTo>
                      <a:pt x="3893" y="1710"/>
                    </a:lnTo>
                    <a:lnTo>
                      <a:pt x="3901" y="1710"/>
                    </a:lnTo>
                    <a:lnTo>
                      <a:pt x="3902" y="1708"/>
                    </a:lnTo>
                    <a:lnTo>
                      <a:pt x="3908" y="1708"/>
                    </a:lnTo>
                    <a:lnTo>
                      <a:pt x="3928" y="1711"/>
                    </a:lnTo>
                    <a:lnTo>
                      <a:pt x="3944" y="1719"/>
                    </a:lnTo>
                    <a:lnTo>
                      <a:pt x="3958" y="1731"/>
                    </a:lnTo>
                    <a:lnTo>
                      <a:pt x="3959" y="1732"/>
                    </a:lnTo>
                    <a:lnTo>
                      <a:pt x="3965" y="1740"/>
                    </a:lnTo>
                    <a:lnTo>
                      <a:pt x="3969" y="1748"/>
                    </a:lnTo>
                    <a:lnTo>
                      <a:pt x="3971" y="1756"/>
                    </a:lnTo>
                    <a:lnTo>
                      <a:pt x="3974" y="1769"/>
                    </a:lnTo>
                    <a:lnTo>
                      <a:pt x="3974" y="1783"/>
                    </a:lnTo>
                    <a:lnTo>
                      <a:pt x="3973" y="1788"/>
                    </a:lnTo>
                    <a:lnTo>
                      <a:pt x="3969" y="1800"/>
                    </a:lnTo>
                    <a:lnTo>
                      <a:pt x="3959" y="1816"/>
                    </a:lnTo>
                    <a:lnTo>
                      <a:pt x="3945" y="1829"/>
                    </a:lnTo>
                    <a:lnTo>
                      <a:pt x="3944" y="1830"/>
                    </a:lnTo>
                    <a:lnTo>
                      <a:pt x="3935" y="1835"/>
                    </a:lnTo>
                    <a:lnTo>
                      <a:pt x="3923" y="1838"/>
                    </a:lnTo>
                    <a:lnTo>
                      <a:pt x="3911" y="1839"/>
                    </a:lnTo>
                    <a:lnTo>
                      <a:pt x="3899" y="1839"/>
                    </a:lnTo>
                    <a:lnTo>
                      <a:pt x="3895" y="1838"/>
                    </a:lnTo>
                    <a:lnTo>
                      <a:pt x="3893" y="1837"/>
                    </a:lnTo>
                    <a:lnTo>
                      <a:pt x="3891" y="1837"/>
                    </a:lnTo>
                    <a:lnTo>
                      <a:pt x="3880" y="1833"/>
                    </a:lnTo>
                    <a:lnTo>
                      <a:pt x="3868" y="1826"/>
                    </a:lnTo>
                    <a:lnTo>
                      <a:pt x="3860" y="1817"/>
                    </a:lnTo>
                    <a:lnTo>
                      <a:pt x="3852" y="1805"/>
                    </a:lnTo>
                    <a:lnTo>
                      <a:pt x="3847" y="1794"/>
                    </a:lnTo>
                    <a:lnTo>
                      <a:pt x="3762" y="1801"/>
                    </a:lnTo>
                    <a:lnTo>
                      <a:pt x="3762" y="1807"/>
                    </a:lnTo>
                    <a:lnTo>
                      <a:pt x="3760" y="1812"/>
                    </a:lnTo>
                    <a:lnTo>
                      <a:pt x="3760" y="1822"/>
                    </a:lnTo>
                    <a:lnTo>
                      <a:pt x="3758" y="1828"/>
                    </a:lnTo>
                    <a:lnTo>
                      <a:pt x="3755" y="1841"/>
                    </a:lnTo>
                    <a:lnTo>
                      <a:pt x="3750" y="1855"/>
                    </a:lnTo>
                    <a:lnTo>
                      <a:pt x="3742" y="1870"/>
                    </a:lnTo>
                    <a:lnTo>
                      <a:pt x="3732" y="1883"/>
                    </a:lnTo>
                    <a:lnTo>
                      <a:pt x="3730" y="1885"/>
                    </a:lnTo>
                    <a:lnTo>
                      <a:pt x="3728" y="1887"/>
                    </a:lnTo>
                    <a:lnTo>
                      <a:pt x="3717" y="1897"/>
                    </a:lnTo>
                    <a:lnTo>
                      <a:pt x="3705" y="1905"/>
                    </a:lnTo>
                    <a:lnTo>
                      <a:pt x="3692" y="1913"/>
                    </a:lnTo>
                    <a:lnTo>
                      <a:pt x="3679" y="1918"/>
                    </a:lnTo>
                    <a:lnTo>
                      <a:pt x="3669" y="1921"/>
                    </a:lnTo>
                    <a:lnTo>
                      <a:pt x="3667" y="1921"/>
                    </a:lnTo>
                    <a:lnTo>
                      <a:pt x="3658" y="1923"/>
                    </a:lnTo>
                    <a:lnTo>
                      <a:pt x="3648" y="1925"/>
                    </a:lnTo>
                    <a:lnTo>
                      <a:pt x="3644" y="1925"/>
                    </a:lnTo>
                    <a:lnTo>
                      <a:pt x="3640" y="1923"/>
                    </a:lnTo>
                    <a:lnTo>
                      <a:pt x="3628" y="1977"/>
                    </a:lnTo>
                    <a:lnTo>
                      <a:pt x="3635" y="1981"/>
                    </a:lnTo>
                    <a:lnTo>
                      <a:pt x="3640" y="1986"/>
                    </a:lnTo>
                    <a:lnTo>
                      <a:pt x="3643" y="1987"/>
                    </a:lnTo>
                    <a:lnTo>
                      <a:pt x="3644" y="1989"/>
                    </a:lnTo>
                    <a:lnTo>
                      <a:pt x="3649" y="1995"/>
                    </a:lnTo>
                    <a:lnTo>
                      <a:pt x="3656" y="2003"/>
                    </a:lnTo>
                    <a:lnTo>
                      <a:pt x="3661" y="2012"/>
                    </a:lnTo>
                    <a:lnTo>
                      <a:pt x="3662" y="2020"/>
                    </a:lnTo>
                    <a:lnTo>
                      <a:pt x="3665" y="2031"/>
                    </a:lnTo>
                    <a:lnTo>
                      <a:pt x="3665" y="2036"/>
                    </a:lnTo>
                    <a:lnTo>
                      <a:pt x="3664" y="2040"/>
                    </a:lnTo>
                    <a:lnTo>
                      <a:pt x="3665" y="2044"/>
                    </a:lnTo>
                    <a:lnTo>
                      <a:pt x="3664" y="2048"/>
                    </a:lnTo>
                    <a:lnTo>
                      <a:pt x="3658" y="2066"/>
                    </a:lnTo>
                    <a:lnTo>
                      <a:pt x="3648" y="2080"/>
                    </a:lnTo>
                    <a:lnTo>
                      <a:pt x="3635" y="2092"/>
                    </a:lnTo>
                    <a:lnTo>
                      <a:pt x="3633" y="2092"/>
                    </a:lnTo>
                    <a:lnTo>
                      <a:pt x="3633" y="2093"/>
                    </a:lnTo>
                    <a:lnTo>
                      <a:pt x="3620" y="2099"/>
                    </a:lnTo>
                    <a:lnTo>
                      <a:pt x="3607" y="2101"/>
                    </a:lnTo>
                    <a:lnTo>
                      <a:pt x="3592" y="2101"/>
                    </a:lnTo>
                    <a:lnTo>
                      <a:pt x="3578" y="2099"/>
                    </a:lnTo>
                    <a:lnTo>
                      <a:pt x="3563" y="2091"/>
                    </a:lnTo>
                    <a:lnTo>
                      <a:pt x="3550" y="2079"/>
                    </a:lnTo>
                    <a:lnTo>
                      <a:pt x="3539" y="2063"/>
                    </a:lnTo>
                    <a:lnTo>
                      <a:pt x="3539" y="2062"/>
                    </a:lnTo>
                    <a:lnTo>
                      <a:pt x="3538" y="2061"/>
                    </a:lnTo>
                    <a:lnTo>
                      <a:pt x="3538" y="2059"/>
                    </a:lnTo>
                    <a:lnTo>
                      <a:pt x="3535" y="2049"/>
                    </a:lnTo>
                    <a:lnTo>
                      <a:pt x="3534" y="2037"/>
                    </a:lnTo>
                    <a:lnTo>
                      <a:pt x="3534" y="2027"/>
                    </a:lnTo>
                    <a:lnTo>
                      <a:pt x="3535" y="2021"/>
                    </a:lnTo>
                    <a:lnTo>
                      <a:pt x="3538" y="2014"/>
                    </a:lnTo>
                    <a:lnTo>
                      <a:pt x="3540" y="2010"/>
                    </a:lnTo>
                    <a:lnTo>
                      <a:pt x="3540" y="2007"/>
                    </a:lnTo>
                    <a:lnTo>
                      <a:pt x="3551" y="1991"/>
                    </a:lnTo>
                    <a:lnTo>
                      <a:pt x="3565" y="1980"/>
                    </a:lnTo>
                    <a:lnTo>
                      <a:pt x="3582" y="1974"/>
                    </a:lnTo>
                    <a:lnTo>
                      <a:pt x="3598" y="1972"/>
                    </a:lnTo>
                    <a:lnTo>
                      <a:pt x="3610" y="1919"/>
                    </a:lnTo>
                    <a:lnTo>
                      <a:pt x="3589" y="1910"/>
                    </a:lnTo>
                    <a:lnTo>
                      <a:pt x="3569" y="1898"/>
                    </a:lnTo>
                    <a:lnTo>
                      <a:pt x="3554" y="1883"/>
                    </a:lnTo>
                    <a:lnTo>
                      <a:pt x="3540" y="1864"/>
                    </a:lnTo>
                    <a:lnTo>
                      <a:pt x="3540" y="1863"/>
                    </a:lnTo>
                    <a:lnTo>
                      <a:pt x="3539" y="1863"/>
                    </a:lnTo>
                    <a:lnTo>
                      <a:pt x="3539" y="1860"/>
                    </a:lnTo>
                    <a:lnTo>
                      <a:pt x="3533" y="1849"/>
                    </a:lnTo>
                    <a:lnTo>
                      <a:pt x="3530" y="1835"/>
                    </a:lnTo>
                    <a:lnTo>
                      <a:pt x="3453" y="1850"/>
                    </a:lnTo>
                    <a:lnTo>
                      <a:pt x="3453" y="1856"/>
                    </a:lnTo>
                    <a:lnTo>
                      <a:pt x="3451" y="1862"/>
                    </a:lnTo>
                    <a:lnTo>
                      <a:pt x="3451" y="1863"/>
                    </a:lnTo>
                    <a:lnTo>
                      <a:pt x="3446" y="1876"/>
                    </a:lnTo>
                    <a:lnTo>
                      <a:pt x="3440" y="1887"/>
                    </a:lnTo>
                    <a:lnTo>
                      <a:pt x="3436" y="1892"/>
                    </a:lnTo>
                    <a:lnTo>
                      <a:pt x="3432" y="1898"/>
                    </a:lnTo>
                    <a:lnTo>
                      <a:pt x="3425" y="1902"/>
                    </a:lnTo>
                    <a:lnTo>
                      <a:pt x="3420" y="1906"/>
                    </a:lnTo>
                    <a:lnTo>
                      <a:pt x="3415" y="1909"/>
                    </a:lnTo>
                    <a:lnTo>
                      <a:pt x="3410" y="1910"/>
                    </a:lnTo>
                    <a:lnTo>
                      <a:pt x="3411" y="2169"/>
                    </a:lnTo>
                    <a:lnTo>
                      <a:pt x="3416" y="2171"/>
                    </a:lnTo>
                    <a:lnTo>
                      <a:pt x="3420" y="2173"/>
                    </a:lnTo>
                    <a:lnTo>
                      <a:pt x="3425" y="2176"/>
                    </a:lnTo>
                    <a:lnTo>
                      <a:pt x="3427" y="2176"/>
                    </a:lnTo>
                    <a:lnTo>
                      <a:pt x="3432" y="2180"/>
                    </a:lnTo>
                    <a:lnTo>
                      <a:pt x="3438" y="2185"/>
                    </a:lnTo>
                    <a:lnTo>
                      <a:pt x="3446" y="2196"/>
                    </a:lnTo>
                    <a:lnTo>
                      <a:pt x="3453" y="2207"/>
                    </a:lnTo>
                    <a:lnTo>
                      <a:pt x="3457" y="2220"/>
                    </a:lnTo>
                    <a:lnTo>
                      <a:pt x="3458" y="2224"/>
                    </a:lnTo>
                    <a:lnTo>
                      <a:pt x="3458" y="2234"/>
                    </a:lnTo>
                    <a:lnTo>
                      <a:pt x="3457" y="2237"/>
                    </a:lnTo>
                    <a:lnTo>
                      <a:pt x="3453" y="2256"/>
                    </a:lnTo>
                    <a:lnTo>
                      <a:pt x="3444" y="2272"/>
                    </a:lnTo>
                    <a:lnTo>
                      <a:pt x="3444" y="2273"/>
                    </a:lnTo>
                    <a:lnTo>
                      <a:pt x="3434" y="2282"/>
                    </a:lnTo>
                    <a:lnTo>
                      <a:pt x="3424" y="2289"/>
                    </a:lnTo>
                    <a:lnTo>
                      <a:pt x="3415" y="2292"/>
                    </a:lnTo>
                    <a:lnTo>
                      <a:pt x="3407" y="2295"/>
                    </a:lnTo>
                    <a:lnTo>
                      <a:pt x="3399" y="2296"/>
                    </a:lnTo>
                    <a:lnTo>
                      <a:pt x="3391" y="2296"/>
                    </a:lnTo>
                    <a:lnTo>
                      <a:pt x="3374" y="2294"/>
                    </a:lnTo>
                    <a:lnTo>
                      <a:pt x="3360" y="2287"/>
                    </a:lnTo>
                    <a:lnTo>
                      <a:pt x="3344" y="2275"/>
                    </a:lnTo>
                    <a:lnTo>
                      <a:pt x="3335" y="2258"/>
                    </a:lnTo>
                    <a:lnTo>
                      <a:pt x="3334" y="2256"/>
                    </a:lnTo>
                    <a:lnTo>
                      <a:pt x="3334" y="2253"/>
                    </a:lnTo>
                    <a:lnTo>
                      <a:pt x="3330" y="2244"/>
                    </a:lnTo>
                    <a:lnTo>
                      <a:pt x="3328" y="2232"/>
                    </a:lnTo>
                    <a:lnTo>
                      <a:pt x="3330" y="2220"/>
                    </a:lnTo>
                    <a:lnTo>
                      <a:pt x="3330" y="2218"/>
                    </a:lnTo>
                    <a:lnTo>
                      <a:pt x="3331" y="2215"/>
                    </a:lnTo>
                    <a:lnTo>
                      <a:pt x="3334" y="2207"/>
                    </a:lnTo>
                    <a:lnTo>
                      <a:pt x="3338" y="2198"/>
                    </a:lnTo>
                    <a:lnTo>
                      <a:pt x="3343" y="2190"/>
                    </a:lnTo>
                    <a:lnTo>
                      <a:pt x="3349" y="2184"/>
                    </a:lnTo>
                    <a:lnTo>
                      <a:pt x="3361" y="2176"/>
                    </a:lnTo>
                    <a:lnTo>
                      <a:pt x="3365" y="2175"/>
                    </a:lnTo>
                    <a:lnTo>
                      <a:pt x="3368" y="2172"/>
                    </a:lnTo>
                    <a:lnTo>
                      <a:pt x="3370" y="2172"/>
                    </a:lnTo>
                    <a:lnTo>
                      <a:pt x="3373" y="2171"/>
                    </a:lnTo>
                    <a:lnTo>
                      <a:pt x="3381" y="2168"/>
                    </a:lnTo>
                    <a:lnTo>
                      <a:pt x="3379" y="1914"/>
                    </a:lnTo>
                    <a:lnTo>
                      <a:pt x="3376" y="1914"/>
                    </a:lnTo>
                    <a:lnTo>
                      <a:pt x="3370" y="1913"/>
                    </a:lnTo>
                    <a:lnTo>
                      <a:pt x="3366" y="1911"/>
                    </a:lnTo>
                    <a:lnTo>
                      <a:pt x="3365" y="1911"/>
                    </a:lnTo>
                    <a:lnTo>
                      <a:pt x="3364" y="1910"/>
                    </a:lnTo>
                    <a:lnTo>
                      <a:pt x="3355" y="1906"/>
                    </a:lnTo>
                    <a:lnTo>
                      <a:pt x="3344" y="1898"/>
                    </a:lnTo>
                    <a:lnTo>
                      <a:pt x="3336" y="1890"/>
                    </a:lnTo>
                    <a:lnTo>
                      <a:pt x="3328" y="1880"/>
                    </a:lnTo>
                    <a:lnTo>
                      <a:pt x="3327" y="1875"/>
                    </a:lnTo>
                    <a:lnTo>
                      <a:pt x="3327" y="1873"/>
                    </a:lnTo>
                    <a:lnTo>
                      <a:pt x="3326" y="1873"/>
                    </a:lnTo>
                    <a:lnTo>
                      <a:pt x="3326" y="1872"/>
                    </a:lnTo>
                    <a:lnTo>
                      <a:pt x="3323" y="1862"/>
                    </a:lnTo>
                    <a:lnTo>
                      <a:pt x="3238" y="1856"/>
                    </a:lnTo>
                    <a:lnTo>
                      <a:pt x="3238" y="1859"/>
                    </a:lnTo>
                    <a:lnTo>
                      <a:pt x="3237" y="1862"/>
                    </a:lnTo>
                    <a:lnTo>
                      <a:pt x="3237" y="1863"/>
                    </a:lnTo>
                    <a:lnTo>
                      <a:pt x="3230" y="1879"/>
                    </a:lnTo>
                    <a:lnTo>
                      <a:pt x="3221" y="1893"/>
                    </a:lnTo>
                    <a:lnTo>
                      <a:pt x="3207" y="1907"/>
                    </a:lnTo>
                    <a:lnTo>
                      <a:pt x="3194" y="1915"/>
                    </a:lnTo>
                    <a:lnTo>
                      <a:pt x="3179" y="1921"/>
                    </a:lnTo>
                    <a:lnTo>
                      <a:pt x="3165" y="1925"/>
                    </a:lnTo>
                    <a:lnTo>
                      <a:pt x="3144" y="1925"/>
                    </a:lnTo>
                    <a:lnTo>
                      <a:pt x="3140" y="1923"/>
                    </a:lnTo>
                    <a:lnTo>
                      <a:pt x="3137" y="1923"/>
                    </a:lnTo>
                    <a:lnTo>
                      <a:pt x="3122" y="1918"/>
                    </a:lnTo>
                    <a:lnTo>
                      <a:pt x="3106" y="1911"/>
                    </a:lnTo>
                    <a:lnTo>
                      <a:pt x="3094" y="1901"/>
                    </a:lnTo>
                    <a:lnTo>
                      <a:pt x="3084" y="1889"/>
                    </a:lnTo>
                    <a:lnTo>
                      <a:pt x="3076" y="1877"/>
                    </a:lnTo>
                    <a:lnTo>
                      <a:pt x="2985" y="1911"/>
                    </a:lnTo>
                    <a:lnTo>
                      <a:pt x="2989" y="1934"/>
                    </a:lnTo>
                    <a:lnTo>
                      <a:pt x="2988" y="1956"/>
                    </a:lnTo>
                    <a:lnTo>
                      <a:pt x="2984" y="1969"/>
                    </a:lnTo>
                    <a:lnTo>
                      <a:pt x="2976" y="1982"/>
                    </a:lnTo>
                    <a:lnTo>
                      <a:pt x="2970" y="1991"/>
                    </a:lnTo>
                    <a:lnTo>
                      <a:pt x="2962" y="2000"/>
                    </a:lnTo>
                    <a:lnTo>
                      <a:pt x="2953" y="2010"/>
                    </a:lnTo>
                    <a:lnTo>
                      <a:pt x="2941" y="2015"/>
                    </a:lnTo>
                    <a:lnTo>
                      <a:pt x="2933" y="2019"/>
                    </a:lnTo>
                    <a:lnTo>
                      <a:pt x="2950" y="2222"/>
                    </a:lnTo>
                    <a:lnTo>
                      <a:pt x="2953" y="2222"/>
                    </a:lnTo>
                    <a:lnTo>
                      <a:pt x="2954" y="2223"/>
                    </a:lnTo>
                    <a:lnTo>
                      <a:pt x="2964" y="2226"/>
                    </a:lnTo>
                    <a:lnTo>
                      <a:pt x="2975" y="2231"/>
                    </a:lnTo>
                    <a:lnTo>
                      <a:pt x="2984" y="2239"/>
                    </a:lnTo>
                    <a:lnTo>
                      <a:pt x="2987" y="2240"/>
                    </a:lnTo>
                    <a:lnTo>
                      <a:pt x="2988" y="2243"/>
                    </a:lnTo>
                    <a:lnTo>
                      <a:pt x="2993" y="2249"/>
                    </a:lnTo>
                    <a:lnTo>
                      <a:pt x="2998" y="2257"/>
                    </a:lnTo>
                    <a:lnTo>
                      <a:pt x="3002" y="2266"/>
                    </a:lnTo>
                    <a:lnTo>
                      <a:pt x="3004" y="2274"/>
                    </a:lnTo>
                    <a:lnTo>
                      <a:pt x="3004" y="2275"/>
                    </a:lnTo>
                    <a:lnTo>
                      <a:pt x="3006" y="2286"/>
                    </a:lnTo>
                    <a:lnTo>
                      <a:pt x="3005" y="2291"/>
                    </a:lnTo>
                    <a:lnTo>
                      <a:pt x="3004" y="2295"/>
                    </a:lnTo>
                    <a:lnTo>
                      <a:pt x="3004" y="2299"/>
                    </a:lnTo>
                    <a:lnTo>
                      <a:pt x="3002" y="2303"/>
                    </a:lnTo>
                    <a:lnTo>
                      <a:pt x="2996" y="2320"/>
                    </a:lnTo>
                    <a:lnTo>
                      <a:pt x="2984" y="2334"/>
                    </a:lnTo>
                    <a:lnTo>
                      <a:pt x="2970" y="2345"/>
                    </a:lnTo>
                    <a:lnTo>
                      <a:pt x="2960" y="2349"/>
                    </a:lnTo>
                    <a:lnTo>
                      <a:pt x="2950" y="2351"/>
                    </a:lnTo>
                    <a:lnTo>
                      <a:pt x="2941" y="2353"/>
                    </a:lnTo>
                    <a:lnTo>
                      <a:pt x="2930" y="2353"/>
                    </a:lnTo>
                    <a:lnTo>
                      <a:pt x="2921" y="2350"/>
                    </a:lnTo>
                    <a:lnTo>
                      <a:pt x="2913" y="2346"/>
                    </a:lnTo>
                    <a:lnTo>
                      <a:pt x="2904" y="2342"/>
                    </a:lnTo>
                    <a:lnTo>
                      <a:pt x="2898" y="2338"/>
                    </a:lnTo>
                    <a:lnTo>
                      <a:pt x="2894" y="2334"/>
                    </a:lnTo>
                    <a:lnTo>
                      <a:pt x="2807" y="2385"/>
                    </a:lnTo>
                    <a:lnTo>
                      <a:pt x="2813" y="2400"/>
                    </a:lnTo>
                    <a:lnTo>
                      <a:pt x="2814" y="2416"/>
                    </a:lnTo>
                    <a:lnTo>
                      <a:pt x="2814" y="2430"/>
                    </a:lnTo>
                    <a:lnTo>
                      <a:pt x="2813" y="2447"/>
                    </a:lnTo>
                    <a:lnTo>
                      <a:pt x="2810" y="2463"/>
                    </a:lnTo>
                    <a:lnTo>
                      <a:pt x="2801" y="2485"/>
                    </a:lnTo>
                    <a:lnTo>
                      <a:pt x="2788" y="2503"/>
                    </a:lnTo>
                    <a:lnTo>
                      <a:pt x="2772" y="2520"/>
                    </a:lnTo>
                    <a:lnTo>
                      <a:pt x="2772" y="2522"/>
                    </a:lnTo>
                    <a:lnTo>
                      <a:pt x="2771" y="2522"/>
                    </a:lnTo>
                    <a:lnTo>
                      <a:pt x="2771" y="2523"/>
                    </a:lnTo>
                    <a:lnTo>
                      <a:pt x="2769" y="2523"/>
                    </a:lnTo>
                    <a:lnTo>
                      <a:pt x="2768" y="2524"/>
                    </a:lnTo>
                    <a:lnTo>
                      <a:pt x="2767" y="2524"/>
                    </a:lnTo>
                    <a:lnTo>
                      <a:pt x="2755" y="2533"/>
                    </a:lnTo>
                    <a:lnTo>
                      <a:pt x="2742" y="2540"/>
                    </a:lnTo>
                    <a:lnTo>
                      <a:pt x="2759" y="2582"/>
                    </a:lnTo>
                    <a:lnTo>
                      <a:pt x="2771" y="2581"/>
                    </a:lnTo>
                    <a:lnTo>
                      <a:pt x="2784" y="2579"/>
                    </a:lnTo>
                    <a:lnTo>
                      <a:pt x="2797" y="2581"/>
                    </a:lnTo>
                    <a:lnTo>
                      <a:pt x="2811" y="2582"/>
                    </a:lnTo>
                    <a:lnTo>
                      <a:pt x="2816" y="2585"/>
                    </a:lnTo>
                    <a:lnTo>
                      <a:pt x="2822" y="2586"/>
                    </a:lnTo>
                    <a:lnTo>
                      <a:pt x="2839" y="2590"/>
                    </a:lnTo>
                    <a:lnTo>
                      <a:pt x="2857" y="2598"/>
                    </a:lnTo>
                    <a:lnTo>
                      <a:pt x="2875" y="2608"/>
                    </a:lnTo>
                    <a:lnTo>
                      <a:pt x="2899" y="2632"/>
                    </a:lnTo>
                    <a:lnTo>
                      <a:pt x="2908" y="2643"/>
                    </a:lnTo>
                    <a:lnTo>
                      <a:pt x="2917" y="2658"/>
                    </a:lnTo>
                    <a:lnTo>
                      <a:pt x="2925" y="2675"/>
                    </a:lnTo>
                    <a:lnTo>
                      <a:pt x="2932" y="2692"/>
                    </a:lnTo>
                    <a:lnTo>
                      <a:pt x="2934" y="2706"/>
                    </a:lnTo>
                    <a:lnTo>
                      <a:pt x="2934" y="2708"/>
                    </a:lnTo>
                    <a:lnTo>
                      <a:pt x="2937" y="2722"/>
                    </a:lnTo>
                    <a:lnTo>
                      <a:pt x="2936" y="2738"/>
                    </a:lnTo>
                    <a:lnTo>
                      <a:pt x="2933" y="2752"/>
                    </a:lnTo>
                    <a:lnTo>
                      <a:pt x="2933" y="2760"/>
                    </a:lnTo>
                    <a:lnTo>
                      <a:pt x="2930" y="2770"/>
                    </a:lnTo>
                    <a:lnTo>
                      <a:pt x="2917" y="2801"/>
                    </a:lnTo>
                    <a:lnTo>
                      <a:pt x="2900" y="2827"/>
                    </a:lnTo>
                    <a:lnTo>
                      <a:pt x="2877" y="2849"/>
                    </a:lnTo>
                    <a:lnTo>
                      <a:pt x="2849" y="2866"/>
                    </a:lnTo>
                    <a:lnTo>
                      <a:pt x="2848" y="2866"/>
                    </a:lnTo>
                    <a:lnTo>
                      <a:pt x="2827" y="2874"/>
                    </a:lnTo>
                    <a:lnTo>
                      <a:pt x="2806" y="2878"/>
                    </a:lnTo>
                    <a:lnTo>
                      <a:pt x="2788" y="2879"/>
                    </a:lnTo>
                    <a:lnTo>
                      <a:pt x="2785" y="2879"/>
                    </a:lnTo>
                    <a:lnTo>
                      <a:pt x="2765" y="2878"/>
                    </a:lnTo>
                    <a:lnTo>
                      <a:pt x="2744" y="2874"/>
                    </a:lnTo>
                    <a:lnTo>
                      <a:pt x="2726" y="2866"/>
                    </a:lnTo>
                    <a:lnTo>
                      <a:pt x="2706" y="2857"/>
                    </a:lnTo>
                    <a:lnTo>
                      <a:pt x="2691" y="2845"/>
                    </a:lnTo>
                    <a:lnTo>
                      <a:pt x="2670" y="2824"/>
                    </a:lnTo>
                    <a:lnTo>
                      <a:pt x="2654" y="2802"/>
                    </a:lnTo>
                    <a:lnTo>
                      <a:pt x="2642" y="2776"/>
                    </a:lnTo>
                    <a:lnTo>
                      <a:pt x="2640" y="2768"/>
                    </a:lnTo>
                    <a:lnTo>
                      <a:pt x="2636" y="2743"/>
                    </a:lnTo>
                    <a:lnTo>
                      <a:pt x="2636" y="2717"/>
                    </a:lnTo>
                    <a:lnTo>
                      <a:pt x="2640" y="2692"/>
                    </a:lnTo>
                    <a:lnTo>
                      <a:pt x="2640" y="2691"/>
                    </a:lnTo>
                    <a:lnTo>
                      <a:pt x="2570" y="2662"/>
                    </a:lnTo>
                    <a:lnTo>
                      <a:pt x="2449" y="2613"/>
                    </a:lnTo>
                    <a:lnTo>
                      <a:pt x="2447" y="2616"/>
                    </a:lnTo>
                    <a:lnTo>
                      <a:pt x="2445" y="2619"/>
                    </a:lnTo>
                    <a:lnTo>
                      <a:pt x="2433" y="2632"/>
                    </a:lnTo>
                    <a:lnTo>
                      <a:pt x="2420" y="2641"/>
                    </a:lnTo>
                    <a:lnTo>
                      <a:pt x="2404" y="2649"/>
                    </a:lnTo>
                    <a:lnTo>
                      <a:pt x="2403" y="2650"/>
                    </a:lnTo>
                    <a:lnTo>
                      <a:pt x="2400" y="2650"/>
                    </a:lnTo>
                    <a:lnTo>
                      <a:pt x="2388" y="2653"/>
                    </a:lnTo>
                    <a:lnTo>
                      <a:pt x="2375" y="2654"/>
                    </a:lnTo>
                    <a:lnTo>
                      <a:pt x="2354" y="2653"/>
                    </a:lnTo>
                    <a:lnTo>
                      <a:pt x="2342" y="2649"/>
                    </a:lnTo>
                    <a:lnTo>
                      <a:pt x="2332" y="2643"/>
                    </a:lnTo>
                    <a:lnTo>
                      <a:pt x="2331" y="2642"/>
                    </a:lnTo>
                    <a:lnTo>
                      <a:pt x="2329" y="2642"/>
                    </a:lnTo>
                    <a:lnTo>
                      <a:pt x="2315" y="2633"/>
                    </a:lnTo>
                    <a:lnTo>
                      <a:pt x="2303" y="2620"/>
                    </a:lnTo>
                    <a:lnTo>
                      <a:pt x="2294" y="2605"/>
                    </a:lnTo>
                    <a:lnTo>
                      <a:pt x="2291" y="2599"/>
                    </a:lnTo>
                    <a:lnTo>
                      <a:pt x="2289" y="2588"/>
                    </a:lnTo>
                    <a:lnTo>
                      <a:pt x="2179" y="2600"/>
                    </a:lnTo>
                    <a:lnTo>
                      <a:pt x="2178" y="2626"/>
                    </a:lnTo>
                    <a:lnTo>
                      <a:pt x="2171" y="2651"/>
                    </a:lnTo>
                    <a:lnTo>
                      <a:pt x="2159" y="2675"/>
                    </a:lnTo>
                    <a:lnTo>
                      <a:pt x="2142" y="2696"/>
                    </a:lnTo>
                    <a:lnTo>
                      <a:pt x="2142" y="2697"/>
                    </a:lnTo>
                    <a:lnTo>
                      <a:pt x="2141" y="2697"/>
                    </a:lnTo>
                    <a:lnTo>
                      <a:pt x="2126" y="2709"/>
                    </a:lnTo>
                    <a:lnTo>
                      <a:pt x="2111" y="2719"/>
                    </a:lnTo>
                    <a:lnTo>
                      <a:pt x="2096" y="2726"/>
                    </a:lnTo>
                    <a:lnTo>
                      <a:pt x="2082" y="2731"/>
                    </a:lnTo>
                    <a:lnTo>
                      <a:pt x="2066" y="2735"/>
                    </a:lnTo>
                    <a:lnTo>
                      <a:pt x="2052" y="2736"/>
                    </a:lnTo>
                    <a:lnTo>
                      <a:pt x="2047" y="2736"/>
                    </a:lnTo>
                    <a:lnTo>
                      <a:pt x="2043" y="2735"/>
                    </a:lnTo>
                    <a:lnTo>
                      <a:pt x="2023" y="2734"/>
                    </a:lnTo>
                    <a:lnTo>
                      <a:pt x="2007" y="2730"/>
                    </a:lnTo>
                    <a:lnTo>
                      <a:pt x="1984" y="2719"/>
                    </a:lnTo>
                    <a:lnTo>
                      <a:pt x="1964" y="2705"/>
                    </a:lnTo>
                    <a:lnTo>
                      <a:pt x="1946" y="2688"/>
                    </a:lnTo>
                    <a:lnTo>
                      <a:pt x="1942" y="2684"/>
                    </a:lnTo>
                    <a:lnTo>
                      <a:pt x="1942" y="2683"/>
                    </a:lnTo>
                    <a:lnTo>
                      <a:pt x="1941" y="2683"/>
                    </a:lnTo>
                    <a:lnTo>
                      <a:pt x="1930" y="2663"/>
                    </a:lnTo>
                    <a:lnTo>
                      <a:pt x="1922" y="2641"/>
                    </a:lnTo>
                    <a:lnTo>
                      <a:pt x="1917" y="2620"/>
                    </a:lnTo>
                    <a:lnTo>
                      <a:pt x="1917" y="2600"/>
                    </a:lnTo>
                    <a:lnTo>
                      <a:pt x="1920" y="2583"/>
                    </a:lnTo>
                    <a:lnTo>
                      <a:pt x="1920" y="2579"/>
                    </a:lnTo>
                    <a:lnTo>
                      <a:pt x="1926" y="2556"/>
                    </a:lnTo>
                    <a:lnTo>
                      <a:pt x="1938" y="2532"/>
                    </a:lnTo>
                    <a:lnTo>
                      <a:pt x="1954" y="2514"/>
                    </a:lnTo>
                    <a:lnTo>
                      <a:pt x="1975" y="2497"/>
                    </a:lnTo>
                    <a:lnTo>
                      <a:pt x="1997" y="2484"/>
                    </a:lnTo>
                    <a:lnTo>
                      <a:pt x="2022" y="2477"/>
                    </a:lnTo>
                    <a:lnTo>
                      <a:pt x="2024" y="2476"/>
                    </a:lnTo>
                    <a:lnTo>
                      <a:pt x="2032" y="2476"/>
                    </a:lnTo>
                    <a:lnTo>
                      <a:pt x="2037" y="2475"/>
                    </a:lnTo>
                    <a:lnTo>
                      <a:pt x="2051" y="2475"/>
                    </a:lnTo>
                    <a:lnTo>
                      <a:pt x="2075" y="2477"/>
                    </a:lnTo>
                    <a:lnTo>
                      <a:pt x="2099" y="2485"/>
                    </a:lnTo>
                    <a:lnTo>
                      <a:pt x="2104" y="2488"/>
                    </a:lnTo>
                    <a:lnTo>
                      <a:pt x="2109" y="2489"/>
                    </a:lnTo>
                    <a:lnTo>
                      <a:pt x="2120" y="2495"/>
                    </a:lnTo>
                    <a:lnTo>
                      <a:pt x="2132" y="2505"/>
                    </a:lnTo>
                    <a:lnTo>
                      <a:pt x="2145" y="2516"/>
                    </a:lnTo>
                    <a:lnTo>
                      <a:pt x="2154" y="2528"/>
                    </a:lnTo>
                    <a:lnTo>
                      <a:pt x="2161" y="2539"/>
                    </a:lnTo>
                    <a:lnTo>
                      <a:pt x="2162" y="2540"/>
                    </a:lnTo>
                    <a:lnTo>
                      <a:pt x="2170" y="2554"/>
                    </a:lnTo>
                    <a:lnTo>
                      <a:pt x="2174" y="2570"/>
                    </a:lnTo>
                    <a:lnTo>
                      <a:pt x="2286" y="2558"/>
                    </a:lnTo>
                    <a:lnTo>
                      <a:pt x="2286" y="2550"/>
                    </a:lnTo>
                    <a:lnTo>
                      <a:pt x="2288" y="2549"/>
                    </a:lnTo>
                    <a:lnTo>
                      <a:pt x="2289" y="2547"/>
                    </a:lnTo>
                    <a:lnTo>
                      <a:pt x="2290" y="2536"/>
                    </a:lnTo>
                    <a:lnTo>
                      <a:pt x="2301" y="2515"/>
                    </a:lnTo>
                    <a:lnTo>
                      <a:pt x="2308" y="2506"/>
                    </a:lnTo>
                    <a:lnTo>
                      <a:pt x="2310" y="2505"/>
                    </a:lnTo>
                    <a:lnTo>
                      <a:pt x="2311" y="2502"/>
                    </a:lnTo>
                    <a:lnTo>
                      <a:pt x="2314" y="2501"/>
                    </a:lnTo>
                    <a:lnTo>
                      <a:pt x="2323" y="2493"/>
                    </a:lnTo>
                    <a:lnTo>
                      <a:pt x="2335" y="2485"/>
                    </a:lnTo>
                    <a:lnTo>
                      <a:pt x="2257" y="2256"/>
                    </a:lnTo>
                    <a:lnTo>
                      <a:pt x="2246" y="2258"/>
                    </a:lnTo>
                    <a:lnTo>
                      <a:pt x="2233" y="2260"/>
                    </a:lnTo>
                    <a:lnTo>
                      <a:pt x="2209" y="2256"/>
                    </a:lnTo>
                    <a:lnTo>
                      <a:pt x="2187" y="2245"/>
                    </a:lnTo>
                    <a:lnTo>
                      <a:pt x="2185" y="2245"/>
                    </a:lnTo>
                    <a:lnTo>
                      <a:pt x="2176" y="2237"/>
                    </a:lnTo>
                    <a:lnTo>
                      <a:pt x="2167" y="2228"/>
                    </a:lnTo>
                    <a:lnTo>
                      <a:pt x="2162" y="2220"/>
                    </a:lnTo>
                    <a:lnTo>
                      <a:pt x="2155" y="2210"/>
                    </a:lnTo>
                    <a:lnTo>
                      <a:pt x="2150" y="2198"/>
                    </a:lnTo>
                    <a:lnTo>
                      <a:pt x="2149" y="2186"/>
                    </a:lnTo>
                    <a:lnTo>
                      <a:pt x="2147" y="2173"/>
                    </a:lnTo>
                    <a:lnTo>
                      <a:pt x="2147" y="2163"/>
                    </a:lnTo>
                    <a:lnTo>
                      <a:pt x="2149" y="2162"/>
                    </a:lnTo>
                    <a:lnTo>
                      <a:pt x="2149" y="2159"/>
                    </a:lnTo>
                    <a:lnTo>
                      <a:pt x="2086" y="2139"/>
                    </a:lnTo>
                    <a:lnTo>
                      <a:pt x="2075" y="2156"/>
                    </a:lnTo>
                    <a:lnTo>
                      <a:pt x="2062" y="2172"/>
                    </a:lnTo>
                    <a:lnTo>
                      <a:pt x="2048" y="2185"/>
                    </a:lnTo>
                    <a:lnTo>
                      <a:pt x="2034" y="2194"/>
                    </a:lnTo>
                    <a:lnTo>
                      <a:pt x="2032" y="2196"/>
                    </a:lnTo>
                    <a:lnTo>
                      <a:pt x="2030" y="2196"/>
                    </a:lnTo>
                    <a:lnTo>
                      <a:pt x="2011" y="2205"/>
                    </a:lnTo>
                    <a:lnTo>
                      <a:pt x="1990" y="2210"/>
                    </a:lnTo>
                    <a:lnTo>
                      <a:pt x="1969" y="2213"/>
                    </a:lnTo>
                    <a:lnTo>
                      <a:pt x="1964" y="2213"/>
                    </a:lnTo>
                    <a:lnTo>
                      <a:pt x="1958" y="2211"/>
                    </a:lnTo>
                    <a:lnTo>
                      <a:pt x="1930" y="2206"/>
                    </a:lnTo>
                    <a:lnTo>
                      <a:pt x="1908" y="2197"/>
                    </a:lnTo>
                    <a:lnTo>
                      <a:pt x="1886" y="2181"/>
                    </a:lnTo>
                    <a:lnTo>
                      <a:pt x="1882" y="2177"/>
                    </a:lnTo>
                    <a:lnTo>
                      <a:pt x="1879" y="2173"/>
                    </a:lnTo>
                    <a:lnTo>
                      <a:pt x="1878" y="2172"/>
                    </a:lnTo>
                    <a:lnTo>
                      <a:pt x="1876" y="2172"/>
                    </a:lnTo>
                    <a:lnTo>
                      <a:pt x="1874" y="2171"/>
                    </a:lnTo>
                    <a:lnTo>
                      <a:pt x="1734" y="2261"/>
                    </a:lnTo>
                    <a:lnTo>
                      <a:pt x="1735" y="2277"/>
                    </a:lnTo>
                    <a:lnTo>
                      <a:pt x="1734" y="2291"/>
                    </a:lnTo>
                    <a:lnTo>
                      <a:pt x="1734" y="2292"/>
                    </a:lnTo>
                    <a:lnTo>
                      <a:pt x="1732" y="2294"/>
                    </a:lnTo>
                    <a:lnTo>
                      <a:pt x="1726" y="2308"/>
                    </a:lnTo>
                    <a:lnTo>
                      <a:pt x="1715" y="2320"/>
                    </a:lnTo>
                    <a:lnTo>
                      <a:pt x="1713" y="2324"/>
                    </a:lnTo>
                    <a:lnTo>
                      <a:pt x="1709" y="2327"/>
                    </a:lnTo>
                    <a:lnTo>
                      <a:pt x="1701" y="2329"/>
                    </a:lnTo>
                    <a:lnTo>
                      <a:pt x="1701" y="2330"/>
                    </a:lnTo>
                    <a:lnTo>
                      <a:pt x="1700" y="2330"/>
                    </a:lnTo>
                    <a:lnTo>
                      <a:pt x="1692" y="2334"/>
                    </a:lnTo>
                    <a:lnTo>
                      <a:pt x="1697" y="2451"/>
                    </a:lnTo>
                    <a:lnTo>
                      <a:pt x="1718" y="2456"/>
                    </a:lnTo>
                    <a:lnTo>
                      <a:pt x="1736" y="2468"/>
                    </a:lnTo>
                    <a:lnTo>
                      <a:pt x="1742" y="2473"/>
                    </a:lnTo>
                    <a:lnTo>
                      <a:pt x="1752" y="2482"/>
                    </a:lnTo>
                    <a:lnTo>
                      <a:pt x="1760" y="2495"/>
                    </a:lnTo>
                    <a:lnTo>
                      <a:pt x="1765" y="2510"/>
                    </a:lnTo>
                    <a:lnTo>
                      <a:pt x="1766" y="2512"/>
                    </a:lnTo>
                    <a:lnTo>
                      <a:pt x="1768" y="2516"/>
                    </a:lnTo>
                    <a:lnTo>
                      <a:pt x="1769" y="2527"/>
                    </a:lnTo>
                    <a:lnTo>
                      <a:pt x="1770" y="2540"/>
                    </a:lnTo>
                    <a:lnTo>
                      <a:pt x="1769" y="2553"/>
                    </a:lnTo>
                    <a:lnTo>
                      <a:pt x="1766" y="2564"/>
                    </a:lnTo>
                    <a:lnTo>
                      <a:pt x="1765" y="2565"/>
                    </a:lnTo>
                    <a:lnTo>
                      <a:pt x="1761" y="2577"/>
                    </a:lnTo>
                    <a:lnTo>
                      <a:pt x="1753" y="2587"/>
                    </a:lnTo>
                    <a:lnTo>
                      <a:pt x="1751" y="2591"/>
                    </a:lnTo>
                    <a:lnTo>
                      <a:pt x="1747" y="2596"/>
                    </a:lnTo>
                    <a:lnTo>
                      <a:pt x="1727" y="2611"/>
                    </a:lnTo>
                    <a:lnTo>
                      <a:pt x="1706" y="2620"/>
                    </a:lnTo>
                    <a:lnTo>
                      <a:pt x="1683" y="2622"/>
                    </a:lnTo>
                    <a:lnTo>
                      <a:pt x="1680" y="2622"/>
                    </a:lnTo>
                    <a:lnTo>
                      <a:pt x="1660" y="2620"/>
                    </a:lnTo>
                    <a:lnTo>
                      <a:pt x="1645" y="2612"/>
                    </a:lnTo>
                    <a:lnTo>
                      <a:pt x="1630" y="2603"/>
                    </a:lnTo>
                    <a:lnTo>
                      <a:pt x="1617" y="2590"/>
                    </a:lnTo>
                    <a:lnTo>
                      <a:pt x="1609" y="2579"/>
                    </a:lnTo>
                    <a:lnTo>
                      <a:pt x="1605" y="2569"/>
                    </a:lnTo>
                    <a:lnTo>
                      <a:pt x="1599" y="2545"/>
                    </a:lnTo>
                    <a:lnTo>
                      <a:pt x="1599" y="2518"/>
                    </a:lnTo>
                    <a:lnTo>
                      <a:pt x="1600" y="2518"/>
                    </a:lnTo>
                    <a:lnTo>
                      <a:pt x="1600" y="2516"/>
                    </a:lnTo>
                    <a:lnTo>
                      <a:pt x="1604" y="2503"/>
                    </a:lnTo>
                    <a:lnTo>
                      <a:pt x="1612" y="2489"/>
                    </a:lnTo>
                    <a:lnTo>
                      <a:pt x="1621" y="2477"/>
                    </a:lnTo>
                    <a:lnTo>
                      <a:pt x="1626" y="2471"/>
                    </a:lnTo>
                    <a:lnTo>
                      <a:pt x="1639" y="2463"/>
                    </a:lnTo>
                    <a:lnTo>
                      <a:pt x="1641" y="2463"/>
                    </a:lnTo>
                    <a:lnTo>
                      <a:pt x="1641" y="2461"/>
                    </a:lnTo>
                    <a:lnTo>
                      <a:pt x="1654" y="2455"/>
                    </a:lnTo>
                    <a:lnTo>
                      <a:pt x="1667" y="2451"/>
                    </a:lnTo>
                    <a:lnTo>
                      <a:pt x="1662" y="2336"/>
                    </a:lnTo>
                    <a:lnTo>
                      <a:pt x="1646" y="2330"/>
                    </a:lnTo>
                    <a:lnTo>
                      <a:pt x="1633" y="2320"/>
                    </a:lnTo>
                    <a:lnTo>
                      <a:pt x="1629" y="2316"/>
                    </a:lnTo>
                    <a:lnTo>
                      <a:pt x="1620" y="2304"/>
                    </a:lnTo>
                    <a:lnTo>
                      <a:pt x="1615" y="2289"/>
                    </a:lnTo>
                    <a:lnTo>
                      <a:pt x="1615" y="2287"/>
                    </a:lnTo>
                    <a:lnTo>
                      <a:pt x="1613" y="2286"/>
                    </a:lnTo>
                    <a:lnTo>
                      <a:pt x="1613" y="2265"/>
                    </a:lnTo>
                    <a:lnTo>
                      <a:pt x="1616" y="2255"/>
                    </a:lnTo>
                    <a:lnTo>
                      <a:pt x="1493" y="2185"/>
                    </a:lnTo>
                    <a:lnTo>
                      <a:pt x="1476" y="2197"/>
                    </a:lnTo>
                    <a:lnTo>
                      <a:pt x="1456" y="2205"/>
                    </a:lnTo>
                    <a:lnTo>
                      <a:pt x="1435" y="2205"/>
                    </a:lnTo>
                    <a:lnTo>
                      <a:pt x="1431" y="2203"/>
                    </a:lnTo>
                    <a:lnTo>
                      <a:pt x="1427" y="2203"/>
                    </a:lnTo>
                    <a:lnTo>
                      <a:pt x="1418" y="2201"/>
                    </a:lnTo>
                    <a:lnTo>
                      <a:pt x="1409" y="2196"/>
                    </a:lnTo>
                    <a:lnTo>
                      <a:pt x="1401" y="2189"/>
                    </a:lnTo>
                    <a:lnTo>
                      <a:pt x="1397" y="2186"/>
                    </a:lnTo>
                    <a:lnTo>
                      <a:pt x="1393" y="2182"/>
                    </a:lnTo>
                    <a:lnTo>
                      <a:pt x="1391" y="2179"/>
                    </a:lnTo>
                    <a:lnTo>
                      <a:pt x="1388" y="2176"/>
                    </a:lnTo>
                    <a:lnTo>
                      <a:pt x="1379" y="2159"/>
                    </a:lnTo>
                    <a:lnTo>
                      <a:pt x="1375" y="2142"/>
                    </a:lnTo>
                    <a:lnTo>
                      <a:pt x="1220" y="2118"/>
                    </a:lnTo>
                    <a:lnTo>
                      <a:pt x="1213" y="2131"/>
                    </a:lnTo>
                    <a:lnTo>
                      <a:pt x="1209" y="2137"/>
                    </a:lnTo>
                    <a:lnTo>
                      <a:pt x="1193" y="2147"/>
                    </a:lnTo>
                    <a:lnTo>
                      <a:pt x="1176" y="2154"/>
                    </a:lnTo>
                    <a:lnTo>
                      <a:pt x="1169" y="2154"/>
                    </a:lnTo>
                    <a:lnTo>
                      <a:pt x="1165" y="2155"/>
                    </a:lnTo>
                    <a:lnTo>
                      <a:pt x="1159" y="2155"/>
                    </a:lnTo>
                    <a:lnTo>
                      <a:pt x="1143" y="2213"/>
                    </a:lnTo>
                    <a:lnTo>
                      <a:pt x="1118" y="2307"/>
                    </a:lnTo>
                    <a:lnTo>
                      <a:pt x="1124" y="2310"/>
                    </a:lnTo>
                    <a:lnTo>
                      <a:pt x="1127" y="2312"/>
                    </a:lnTo>
                    <a:lnTo>
                      <a:pt x="1131" y="2316"/>
                    </a:lnTo>
                    <a:lnTo>
                      <a:pt x="1135" y="2319"/>
                    </a:lnTo>
                    <a:lnTo>
                      <a:pt x="1138" y="2320"/>
                    </a:lnTo>
                    <a:lnTo>
                      <a:pt x="1143" y="2325"/>
                    </a:lnTo>
                    <a:lnTo>
                      <a:pt x="1150" y="2333"/>
                    </a:lnTo>
                    <a:lnTo>
                      <a:pt x="1156" y="2344"/>
                    </a:lnTo>
                    <a:lnTo>
                      <a:pt x="1162" y="2354"/>
                    </a:lnTo>
                    <a:lnTo>
                      <a:pt x="1164" y="2365"/>
                    </a:lnTo>
                    <a:lnTo>
                      <a:pt x="1165" y="2378"/>
                    </a:lnTo>
                    <a:lnTo>
                      <a:pt x="1164" y="2391"/>
                    </a:lnTo>
                    <a:lnTo>
                      <a:pt x="1165" y="2393"/>
                    </a:lnTo>
                    <a:lnTo>
                      <a:pt x="1165" y="2397"/>
                    </a:lnTo>
                    <a:lnTo>
                      <a:pt x="1164" y="2401"/>
                    </a:lnTo>
                    <a:lnTo>
                      <a:pt x="1155" y="2423"/>
                    </a:lnTo>
                    <a:lnTo>
                      <a:pt x="1143" y="2440"/>
                    </a:lnTo>
                    <a:lnTo>
                      <a:pt x="1133" y="2450"/>
                    </a:lnTo>
                    <a:lnTo>
                      <a:pt x="1122" y="2456"/>
                    </a:lnTo>
                    <a:lnTo>
                      <a:pt x="1121" y="2457"/>
                    </a:lnTo>
                    <a:lnTo>
                      <a:pt x="1120" y="2457"/>
                    </a:lnTo>
                    <a:lnTo>
                      <a:pt x="1109" y="2463"/>
                    </a:lnTo>
                    <a:lnTo>
                      <a:pt x="1097" y="2465"/>
                    </a:lnTo>
                    <a:lnTo>
                      <a:pt x="1087" y="2467"/>
                    </a:lnTo>
                    <a:lnTo>
                      <a:pt x="1080" y="2467"/>
                    </a:lnTo>
                    <a:lnTo>
                      <a:pt x="1065" y="2465"/>
                    </a:lnTo>
                    <a:lnTo>
                      <a:pt x="1052" y="2461"/>
                    </a:lnTo>
                    <a:lnTo>
                      <a:pt x="1040" y="2456"/>
                    </a:lnTo>
                    <a:lnTo>
                      <a:pt x="1031" y="2451"/>
                    </a:lnTo>
                    <a:lnTo>
                      <a:pt x="1014" y="2434"/>
                    </a:lnTo>
                    <a:lnTo>
                      <a:pt x="1002" y="2413"/>
                    </a:lnTo>
                    <a:lnTo>
                      <a:pt x="1000" y="2412"/>
                    </a:lnTo>
                    <a:lnTo>
                      <a:pt x="1000" y="2408"/>
                    </a:lnTo>
                    <a:lnTo>
                      <a:pt x="997" y="2393"/>
                    </a:lnTo>
                    <a:lnTo>
                      <a:pt x="997" y="2379"/>
                    </a:lnTo>
                    <a:lnTo>
                      <a:pt x="998" y="2366"/>
                    </a:lnTo>
                    <a:lnTo>
                      <a:pt x="1000" y="2354"/>
                    </a:lnTo>
                    <a:lnTo>
                      <a:pt x="1006" y="2344"/>
                    </a:lnTo>
                    <a:lnTo>
                      <a:pt x="1007" y="2344"/>
                    </a:lnTo>
                    <a:lnTo>
                      <a:pt x="1007" y="2341"/>
                    </a:lnTo>
                    <a:lnTo>
                      <a:pt x="1016" y="2328"/>
                    </a:lnTo>
                    <a:lnTo>
                      <a:pt x="1028" y="2316"/>
                    </a:lnTo>
                    <a:lnTo>
                      <a:pt x="1041" y="2308"/>
                    </a:lnTo>
                    <a:lnTo>
                      <a:pt x="1061" y="2300"/>
                    </a:lnTo>
                    <a:lnTo>
                      <a:pt x="1079" y="2298"/>
                    </a:lnTo>
                    <a:lnTo>
                      <a:pt x="1084" y="2298"/>
                    </a:lnTo>
                    <a:lnTo>
                      <a:pt x="1090" y="2299"/>
                    </a:lnTo>
                    <a:lnTo>
                      <a:pt x="1130" y="2145"/>
                    </a:lnTo>
                    <a:lnTo>
                      <a:pt x="1126" y="2141"/>
                    </a:lnTo>
                    <a:lnTo>
                      <a:pt x="1121" y="2137"/>
                    </a:lnTo>
                    <a:lnTo>
                      <a:pt x="1117" y="2133"/>
                    </a:lnTo>
                    <a:lnTo>
                      <a:pt x="1112" y="2125"/>
                    </a:lnTo>
                    <a:lnTo>
                      <a:pt x="1112" y="2124"/>
                    </a:lnTo>
                    <a:lnTo>
                      <a:pt x="1107" y="2116"/>
                    </a:lnTo>
                    <a:lnTo>
                      <a:pt x="1105" y="2110"/>
                    </a:lnTo>
                    <a:lnTo>
                      <a:pt x="1105" y="2107"/>
                    </a:lnTo>
                    <a:lnTo>
                      <a:pt x="1104" y="2105"/>
                    </a:lnTo>
                    <a:lnTo>
                      <a:pt x="1104" y="2095"/>
                    </a:lnTo>
                    <a:lnTo>
                      <a:pt x="995" y="2069"/>
                    </a:lnTo>
                    <a:lnTo>
                      <a:pt x="990" y="2082"/>
                    </a:lnTo>
                    <a:lnTo>
                      <a:pt x="981" y="2092"/>
                    </a:lnTo>
                    <a:lnTo>
                      <a:pt x="978" y="2100"/>
                    </a:lnTo>
                    <a:lnTo>
                      <a:pt x="974" y="2104"/>
                    </a:lnTo>
                    <a:lnTo>
                      <a:pt x="956" y="2121"/>
                    </a:lnTo>
                    <a:lnTo>
                      <a:pt x="935" y="2133"/>
                    </a:lnTo>
                    <a:lnTo>
                      <a:pt x="914" y="2141"/>
                    </a:lnTo>
                    <a:lnTo>
                      <a:pt x="889" y="2143"/>
                    </a:lnTo>
                    <a:lnTo>
                      <a:pt x="888" y="2143"/>
                    </a:lnTo>
                    <a:lnTo>
                      <a:pt x="872" y="2142"/>
                    </a:lnTo>
                    <a:lnTo>
                      <a:pt x="856" y="2137"/>
                    </a:lnTo>
                    <a:lnTo>
                      <a:pt x="843" y="2133"/>
                    </a:lnTo>
                    <a:lnTo>
                      <a:pt x="830" y="2125"/>
                    </a:lnTo>
                    <a:lnTo>
                      <a:pt x="816" y="2116"/>
                    </a:lnTo>
                    <a:lnTo>
                      <a:pt x="805" y="2105"/>
                    </a:lnTo>
                    <a:lnTo>
                      <a:pt x="796" y="2092"/>
                    </a:lnTo>
                    <a:lnTo>
                      <a:pt x="788" y="2079"/>
                    </a:lnTo>
                    <a:lnTo>
                      <a:pt x="787" y="2078"/>
                    </a:lnTo>
                    <a:lnTo>
                      <a:pt x="787" y="2075"/>
                    </a:lnTo>
                    <a:lnTo>
                      <a:pt x="756" y="2078"/>
                    </a:lnTo>
                    <a:lnTo>
                      <a:pt x="752" y="2090"/>
                    </a:lnTo>
                    <a:lnTo>
                      <a:pt x="746" y="2101"/>
                    </a:lnTo>
                    <a:lnTo>
                      <a:pt x="731" y="2117"/>
                    </a:lnTo>
                    <a:lnTo>
                      <a:pt x="716" y="2125"/>
                    </a:lnTo>
                    <a:lnTo>
                      <a:pt x="712" y="2127"/>
                    </a:lnTo>
                    <a:lnTo>
                      <a:pt x="707" y="2129"/>
                    </a:lnTo>
                    <a:lnTo>
                      <a:pt x="703" y="2130"/>
                    </a:lnTo>
                    <a:lnTo>
                      <a:pt x="697" y="2130"/>
                    </a:lnTo>
                    <a:lnTo>
                      <a:pt x="693" y="2131"/>
                    </a:lnTo>
                    <a:lnTo>
                      <a:pt x="689" y="2131"/>
                    </a:lnTo>
                    <a:lnTo>
                      <a:pt x="673" y="2130"/>
                    </a:lnTo>
                    <a:lnTo>
                      <a:pt x="659" y="2124"/>
                    </a:lnTo>
                    <a:lnTo>
                      <a:pt x="642" y="2112"/>
                    </a:lnTo>
                    <a:lnTo>
                      <a:pt x="630" y="2095"/>
                    </a:lnTo>
                    <a:lnTo>
                      <a:pt x="629" y="2093"/>
                    </a:lnTo>
                    <a:lnTo>
                      <a:pt x="629" y="2091"/>
                    </a:lnTo>
                    <a:lnTo>
                      <a:pt x="625" y="2080"/>
                    </a:lnTo>
                    <a:lnTo>
                      <a:pt x="622" y="2069"/>
                    </a:lnTo>
                    <a:lnTo>
                      <a:pt x="623" y="2057"/>
                    </a:lnTo>
                    <a:lnTo>
                      <a:pt x="623" y="2055"/>
                    </a:lnTo>
                    <a:lnTo>
                      <a:pt x="525" y="2003"/>
                    </a:lnTo>
                    <a:lnTo>
                      <a:pt x="519" y="2010"/>
                    </a:lnTo>
                    <a:lnTo>
                      <a:pt x="512" y="2015"/>
                    </a:lnTo>
                    <a:lnTo>
                      <a:pt x="511" y="2016"/>
                    </a:lnTo>
                    <a:lnTo>
                      <a:pt x="500" y="2021"/>
                    </a:lnTo>
                    <a:lnTo>
                      <a:pt x="489" y="2025"/>
                    </a:lnTo>
                    <a:lnTo>
                      <a:pt x="479" y="2028"/>
                    </a:lnTo>
                    <a:lnTo>
                      <a:pt x="474" y="2029"/>
                    </a:lnTo>
                    <a:lnTo>
                      <a:pt x="456" y="2029"/>
                    </a:lnTo>
                    <a:lnTo>
                      <a:pt x="443" y="2027"/>
                    </a:lnTo>
                    <a:lnTo>
                      <a:pt x="431" y="2023"/>
                    </a:lnTo>
                    <a:lnTo>
                      <a:pt x="422" y="2019"/>
                    </a:lnTo>
                    <a:lnTo>
                      <a:pt x="417" y="2016"/>
                    </a:lnTo>
                    <a:lnTo>
                      <a:pt x="413" y="2012"/>
                    </a:lnTo>
                    <a:lnTo>
                      <a:pt x="407" y="2008"/>
                    </a:lnTo>
                    <a:lnTo>
                      <a:pt x="347" y="2058"/>
                    </a:lnTo>
                    <a:lnTo>
                      <a:pt x="351" y="2070"/>
                    </a:lnTo>
                    <a:lnTo>
                      <a:pt x="352" y="2082"/>
                    </a:lnTo>
                    <a:lnTo>
                      <a:pt x="354" y="2092"/>
                    </a:lnTo>
                    <a:lnTo>
                      <a:pt x="352" y="2109"/>
                    </a:lnTo>
                    <a:lnTo>
                      <a:pt x="348" y="2125"/>
                    </a:lnTo>
                    <a:lnTo>
                      <a:pt x="342" y="2139"/>
                    </a:lnTo>
                    <a:lnTo>
                      <a:pt x="341" y="2139"/>
                    </a:lnTo>
                    <a:lnTo>
                      <a:pt x="341" y="2142"/>
                    </a:lnTo>
                    <a:lnTo>
                      <a:pt x="331" y="2154"/>
                    </a:lnTo>
                    <a:lnTo>
                      <a:pt x="318" y="2163"/>
                    </a:lnTo>
                    <a:lnTo>
                      <a:pt x="305" y="2171"/>
                    </a:lnTo>
                    <a:lnTo>
                      <a:pt x="293" y="2176"/>
                    </a:lnTo>
                    <a:lnTo>
                      <a:pt x="283" y="2177"/>
                    </a:lnTo>
                    <a:lnTo>
                      <a:pt x="282" y="2177"/>
                    </a:lnTo>
                    <a:lnTo>
                      <a:pt x="280" y="2179"/>
                    </a:lnTo>
                    <a:lnTo>
                      <a:pt x="267" y="2179"/>
                    </a:lnTo>
                    <a:lnTo>
                      <a:pt x="249" y="2177"/>
                    </a:lnTo>
                    <a:lnTo>
                      <a:pt x="232" y="2171"/>
                    </a:lnTo>
                    <a:lnTo>
                      <a:pt x="218" y="2162"/>
                    </a:lnTo>
                    <a:lnTo>
                      <a:pt x="204" y="2151"/>
                    </a:lnTo>
                    <a:lnTo>
                      <a:pt x="195" y="2137"/>
                    </a:lnTo>
                    <a:lnTo>
                      <a:pt x="194" y="2134"/>
                    </a:lnTo>
                    <a:lnTo>
                      <a:pt x="194" y="2133"/>
                    </a:lnTo>
                    <a:lnTo>
                      <a:pt x="193" y="2130"/>
                    </a:lnTo>
                    <a:lnTo>
                      <a:pt x="187" y="2118"/>
                    </a:lnTo>
                    <a:lnTo>
                      <a:pt x="185" y="2103"/>
                    </a:lnTo>
                    <a:lnTo>
                      <a:pt x="185" y="2080"/>
                    </a:lnTo>
                    <a:lnTo>
                      <a:pt x="187" y="2070"/>
                    </a:lnTo>
                    <a:lnTo>
                      <a:pt x="191" y="2057"/>
                    </a:lnTo>
                    <a:lnTo>
                      <a:pt x="198" y="2045"/>
                    </a:lnTo>
                    <a:lnTo>
                      <a:pt x="204" y="2037"/>
                    </a:lnTo>
                    <a:lnTo>
                      <a:pt x="214" y="2028"/>
                    </a:lnTo>
                    <a:lnTo>
                      <a:pt x="225" y="2021"/>
                    </a:lnTo>
                    <a:lnTo>
                      <a:pt x="231" y="2016"/>
                    </a:lnTo>
                    <a:lnTo>
                      <a:pt x="235" y="2015"/>
                    </a:lnTo>
                    <a:lnTo>
                      <a:pt x="252" y="2010"/>
                    </a:lnTo>
                    <a:lnTo>
                      <a:pt x="269" y="2008"/>
                    </a:lnTo>
                    <a:lnTo>
                      <a:pt x="287" y="2011"/>
                    </a:lnTo>
                    <a:lnTo>
                      <a:pt x="305" y="2016"/>
                    </a:lnTo>
                    <a:lnTo>
                      <a:pt x="307" y="2016"/>
                    </a:lnTo>
                    <a:lnTo>
                      <a:pt x="318" y="2024"/>
                    </a:lnTo>
                    <a:lnTo>
                      <a:pt x="330" y="2033"/>
                    </a:lnTo>
                    <a:lnTo>
                      <a:pt x="389" y="1986"/>
                    </a:lnTo>
                    <a:lnTo>
                      <a:pt x="388" y="1985"/>
                    </a:lnTo>
                    <a:lnTo>
                      <a:pt x="386" y="1982"/>
                    </a:lnTo>
                    <a:lnTo>
                      <a:pt x="386" y="1981"/>
                    </a:lnTo>
                    <a:lnTo>
                      <a:pt x="385" y="1980"/>
                    </a:lnTo>
                    <a:lnTo>
                      <a:pt x="381" y="1966"/>
                    </a:lnTo>
                    <a:lnTo>
                      <a:pt x="379" y="1952"/>
                    </a:lnTo>
                    <a:lnTo>
                      <a:pt x="379" y="1938"/>
                    </a:lnTo>
                    <a:lnTo>
                      <a:pt x="380" y="1925"/>
                    </a:lnTo>
                    <a:lnTo>
                      <a:pt x="384" y="1914"/>
                    </a:lnTo>
                    <a:lnTo>
                      <a:pt x="385" y="1913"/>
                    </a:lnTo>
                    <a:lnTo>
                      <a:pt x="385" y="1911"/>
                    </a:lnTo>
                    <a:lnTo>
                      <a:pt x="397" y="1890"/>
                    </a:lnTo>
                    <a:lnTo>
                      <a:pt x="415" y="1873"/>
                    </a:lnTo>
                    <a:lnTo>
                      <a:pt x="431" y="1866"/>
                    </a:lnTo>
                    <a:lnTo>
                      <a:pt x="445" y="1860"/>
                    </a:lnTo>
                    <a:lnTo>
                      <a:pt x="462" y="1859"/>
                    </a:lnTo>
                    <a:lnTo>
                      <a:pt x="468" y="1859"/>
                    </a:lnTo>
                    <a:lnTo>
                      <a:pt x="470" y="1860"/>
                    </a:lnTo>
                    <a:lnTo>
                      <a:pt x="473" y="1860"/>
                    </a:lnTo>
                    <a:lnTo>
                      <a:pt x="486" y="1862"/>
                    </a:lnTo>
                    <a:lnTo>
                      <a:pt x="499" y="1867"/>
                    </a:lnTo>
                    <a:lnTo>
                      <a:pt x="511" y="1875"/>
                    </a:lnTo>
                    <a:lnTo>
                      <a:pt x="512" y="1876"/>
                    </a:lnTo>
                    <a:lnTo>
                      <a:pt x="513" y="1876"/>
                    </a:lnTo>
                    <a:lnTo>
                      <a:pt x="516" y="1877"/>
                    </a:lnTo>
                    <a:lnTo>
                      <a:pt x="517" y="1879"/>
                    </a:lnTo>
                    <a:lnTo>
                      <a:pt x="525" y="1885"/>
                    </a:lnTo>
                    <a:lnTo>
                      <a:pt x="541" y="1906"/>
                    </a:lnTo>
                    <a:lnTo>
                      <a:pt x="545" y="1917"/>
                    </a:lnTo>
                    <a:lnTo>
                      <a:pt x="549" y="1930"/>
                    </a:lnTo>
                    <a:lnTo>
                      <a:pt x="549" y="1953"/>
                    </a:lnTo>
                    <a:lnTo>
                      <a:pt x="546" y="1966"/>
                    </a:lnTo>
                    <a:lnTo>
                      <a:pt x="542" y="1978"/>
                    </a:lnTo>
                    <a:lnTo>
                      <a:pt x="633" y="2027"/>
                    </a:lnTo>
                    <a:lnTo>
                      <a:pt x="635" y="2023"/>
                    </a:lnTo>
                    <a:lnTo>
                      <a:pt x="648" y="2010"/>
                    </a:lnTo>
                    <a:lnTo>
                      <a:pt x="656" y="2004"/>
                    </a:lnTo>
                    <a:lnTo>
                      <a:pt x="664" y="2000"/>
                    </a:lnTo>
                    <a:lnTo>
                      <a:pt x="677" y="1997"/>
                    </a:lnTo>
                    <a:lnTo>
                      <a:pt x="690" y="1995"/>
                    </a:lnTo>
                    <a:lnTo>
                      <a:pt x="705" y="1998"/>
                    </a:lnTo>
                    <a:lnTo>
                      <a:pt x="720" y="2003"/>
                    </a:lnTo>
                    <a:lnTo>
                      <a:pt x="723" y="2003"/>
                    </a:lnTo>
                    <a:lnTo>
                      <a:pt x="728" y="2007"/>
                    </a:lnTo>
                    <a:lnTo>
                      <a:pt x="735" y="2012"/>
                    </a:lnTo>
                    <a:lnTo>
                      <a:pt x="739" y="2017"/>
                    </a:lnTo>
                    <a:lnTo>
                      <a:pt x="743" y="2021"/>
                    </a:lnTo>
                    <a:lnTo>
                      <a:pt x="750" y="2033"/>
                    </a:lnTo>
                    <a:lnTo>
                      <a:pt x="756" y="2046"/>
                    </a:lnTo>
                    <a:lnTo>
                      <a:pt x="756" y="2048"/>
                    </a:lnTo>
                    <a:lnTo>
                      <a:pt x="778" y="2045"/>
                    </a:lnTo>
                    <a:lnTo>
                      <a:pt x="777" y="2031"/>
                    </a:lnTo>
                    <a:lnTo>
                      <a:pt x="778" y="2016"/>
                    </a:lnTo>
                    <a:lnTo>
                      <a:pt x="778" y="2015"/>
                    </a:lnTo>
                    <a:lnTo>
                      <a:pt x="779" y="2012"/>
                    </a:lnTo>
                    <a:lnTo>
                      <a:pt x="779" y="2010"/>
                    </a:lnTo>
                    <a:lnTo>
                      <a:pt x="784" y="1993"/>
                    </a:lnTo>
                    <a:lnTo>
                      <a:pt x="792" y="1974"/>
                    </a:lnTo>
                    <a:lnTo>
                      <a:pt x="803" y="1960"/>
                    </a:lnTo>
                    <a:lnTo>
                      <a:pt x="815" y="1948"/>
                    </a:lnTo>
                    <a:lnTo>
                      <a:pt x="826" y="1939"/>
                    </a:lnTo>
                    <a:lnTo>
                      <a:pt x="828" y="1939"/>
                    </a:lnTo>
                    <a:lnTo>
                      <a:pt x="829" y="1938"/>
                    </a:lnTo>
                    <a:lnTo>
                      <a:pt x="846" y="1927"/>
                    </a:lnTo>
                    <a:lnTo>
                      <a:pt x="867" y="1922"/>
                    </a:lnTo>
                    <a:lnTo>
                      <a:pt x="887" y="1919"/>
                    </a:lnTo>
                    <a:lnTo>
                      <a:pt x="891" y="1919"/>
                    </a:lnTo>
                    <a:lnTo>
                      <a:pt x="911" y="1922"/>
                    </a:lnTo>
                    <a:lnTo>
                      <a:pt x="930" y="1927"/>
                    </a:lnTo>
                    <a:lnTo>
                      <a:pt x="947" y="1936"/>
                    </a:lnTo>
                    <a:lnTo>
                      <a:pt x="1015" y="1855"/>
                    </a:lnTo>
                    <a:lnTo>
                      <a:pt x="1010" y="1850"/>
                    </a:lnTo>
                    <a:lnTo>
                      <a:pt x="1008" y="1846"/>
                    </a:lnTo>
                    <a:lnTo>
                      <a:pt x="1007" y="1843"/>
                    </a:lnTo>
                    <a:lnTo>
                      <a:pt x="1007" y="1842"/>
                    </a:lnTo>
                    <a:lnTo>
                      <a:pt x="1006" y="1841"/>
                    </a:lnTo>
                    <a:lnTo>
                      <a:pt x="1002" y="1830"/>
                    </a:lnTo>
                    <a:lnTo>
                      <a:pt x="999" y="1818"/>
                    </a:lnTo>
                    <a:lnTo>
                      <a:pt x="1000" y="1807"/>
                    </a:lnTo>
                    <a:lnTo>
                      <a:pt x="1000" y="1800"/>
                    </a:lnTo>
                    <a:lnTo>
                      <a:pt x="1003" y="1792"/>
                    </a:lnTo>
                    <a:lnTo>
                      <a:pt x="1007" y="1783"/>
                    </a:lnTo>
                    <a:lnTo>
                      <a:pt x="1012" y="1774"/>
                    </a:lnTo>
                    <a:lnTo>
                      <a:pt x="1018" y="1767"/>
                    </a:lnTo>
                    <a:lnTo>
                      <a:pt x="1019" y="1767"/>
                    </a:lnTo>
                    <a:lnTo>
                      <a:pt x="1027" y="1760"/>
                    </a:lnTo>
                    <a:lnTo>
                      <a:pt x="1031" y="1757"/>
                    </a:lnTo>
                    <a:lnTo>
                      <a:pt x="1035" y="1756"/>
                    </a:lnTo>
                    <a:lnTo>
                      <a:pt x="1038" y="1752"/>
                    </a:lnTo>
                    <a:lnTo>
                      <a:pt x="1042" y="1750"/>
                    </a:lnTo>
                    <a:lnTo>
                      <a:pt x="1054" y="1748"/>
                    </a:lnTo>
                    <a:lnTo>
                      <a:pt x="1067" y="1746"/>
                    </a:lnTo>
                    <a:lnTo>
                      <a:pt x="1082" y="1748"/>
                    </a:lnTo>
                    <a:lnTo>
                      <a:pt x="1096" y="1753"/>
                    </a:lnTo>
                    <a:lnTo>
                      <a:pt x="1099" y="1753"/>
                    </a:lnTo>
                    <a:lnTo>
                      <a:pt x="1101" y="1756"/>
                    </a:lnTo>
                    <a:lnTo>
                      <a:pt x="1104" y="1757"/>
                    </a:lnTo>
                    <a:lnTo>
                      <a:pt x="1143" y="1708"/>
                    </a:lnTo>
                    <a:lnTo>
                      <a:pt x="1289" y="1533"/>
                    </a:lnTo>
                    <a:lnTo>
                      <a:pt x="1283" y="1528"/>
                    </a:lnTo>
                    <a:lnTo>
                      <a:pt x="1278" y="1521"/>
                    </a:lnTo>
                    <a:lnTo>
                      <a:pt x="1274" y="1513"/>
                    </a:lnTo>
                    <a:lnTo>
                      <a:pt x="1273" y="1512"/>
                    </a:lnTo>
                    <a:lnTo>
                      <a:pt x="1272" y="1509"/>
                    </a:lnTo>
                    <a:lnTo>
                      <a:pt x="1272" y="1508"/>
                    </a:lnTo>
                    <a:lnTo>
                      <a:pt x="1268" y="1495"/>
                    </a:lnTo>
                    <a:lnTo>
                      <a:pt x="1265" y="1481"/>
                    </a:lnTo>
                    <a:lnTo>
                      <a:pt x="1265" y="1457"/>
                    </a:lnTo>
                    <a:lnTo>
                      <a:pt x="1266" y="1453"/>
                    </a:lnTo>
                    <a:lnTo>
                      <a:pt x="1237" y="1441"/>
                    </a:lnTo>
                    <a:lnTo>
                      <a:pt x="1143" y="1403"/>
                    </a:lnTo>
                    <a:lnTo>
                      <a:pt x="1143" y="1371"/>
                    </a:lnTo>
                    <a:lnTo>
                      <a:pt x="1278" y="1427"/>
                    </a:lnTo>
                    <a:lnTo>
                      <a:pt x="1290" y="1414"/>
                    </a:lnTo>
                    <a:lnTo>
                      <a:pt x="1303" y="1403"/>
                    </a:lnTo>
                    <a:lnTo>
                      <a:pt x="1319" y="1395"/>
                    </a:lnTo>
                    <a:lnTo>
                      <a:pt x="1333" y="1390"/>
                    </a:lnTo>
                    <a:lnTo>
                      <a:pt x="1350" y="1389"/>
                    </a:lnTo>
                    <a:lnTo>
                      <a:pt x="1357" y="1389"/>
                    </a:lnTo>
                    <a:lnTo>
                      <a:pt x="1358" y="1390"/>
                    </a:lnTo>
                    <a:lnTo>
                      <a:pt x="1359" y="1389"/>
                    </a:lnTo>
                    <a:lnTo>
                      <a:pt x="1364" y="1389"/>
                    </a:lnTo>
                    <a:lnTo>
                      <a:pt x="1367" y="1390"/>
                    </a:lnTo>
                    <a:lnTo>
                      <a:pt x="1371" y="1390"/>
                    </a:lnTo>
                    <a:lnTo>
                      <a:pt x="1374" y="1392"/>
                    </a:lnTo>
                    <a:lnTo>
                      <a:pt x="1395" y="1326"/>
                    </a:lnTo>
                    <a:lnTo>
                      <a:pt x="1393" y="1326"/>
                    </a:lnTo>
                    <a:lnTo>
                      <a:pt x="1393" y="1325"/>
                    </a:lnTo>
                    <a:lnTo>
                      <a:pt x="1392" y="1325"/>
                    </a:lnTo>
                    <a:lnTo>
                      <a:pt x="1384" y="1320"/>
                    </a:lnTo>
                    <a:lnTo>
                      <a:pt x="1378" y="1310"/>
                    </a:lnTo>
                    <a:lnTo>
                      <a:pt x="1372" y="1301"/>
                    </a:lnTo>
                    <a:lnTo>
                      <a:pt x="1371" y="1300"/>
                    </a:lnTo>
                    <a:lnTo>
                      <a:pt x="1371" y="1299"/>
                    </a:lnTo>
                    <a:lnTo>
                      <a:pt x="1370" y="1296"/>
                    </a:lnTo>
                    <a:lnTo>
                      <a:pt x="1367" y="1285"/>
                    </a:lnTo>
                    <a:lnTo>
                      <a:pt x="1366" y="1274"/>
                    </a:lnTo>
                    <a:lnTo>
                      <a:pt x="1367" y="1263"/>
                    </a:lnTo>
                    <a:lnTo>
                      <a:pt x="1368" y="1263"/>
                    </a:lnTo>
                    <a:lnTo>
                      <a:pt x="1368" y="1258"/>
                    </a:lnTo>
                    <a:lnTo>
                      <a:pt x="1370" y="1254"/>
                    </a:lnTo>
                    <a:lnTo>
                      <a:pt x="1375" y="1246"/>
                    </a:lnTo>
                    <a:lnTo>
                      <a:pt x="1375" y="1245"/>
                    </a:lnTo>
                    <a:lnTo>
                      <a:pt x="1376" y="1242"/>
                    </a:lnTo>
                    <a:lnTo>
                      <a:pt x="1387" y="1232"/>
                    </a:lnTo>
                    <a:lnTo>
                      <a:pt x="1307" y="1106"/>
                    </a:lnTo>
                    <a:lnTo>
                      <a:pt x="1303" y="1109"/>
                    </a:lnTo>
                    <a:lnTo>
                      <a:pt x="1298" y="1110"/>
                    </a:lnTo>
                    <a:lnTo>
                      <a:pt x="1279" y="1110"/>
                    </a:lnTo>
                    <a:lnTo>
                      <a:pt x="1273" y="1109"/>
                    </a:lnTo>
                    <a:lnTo>
                      <a:pt x="1268" y="1107"/>
                    </a:lnTo>
                    <a:lnTo>
                      <a:pt x="1256" y="1103"/>
                    </a:lnTo>
                    <a:lnTo>
                      <a:pt x="1245" y="1096"/>
                    </a:lnTo>
                    <a:lnTo>
                      <a:pt x="1240" y="1090"/>
                    </a:lnTo>
                    <a:lnTo>
                      <a:pt x="1235" y="1084"/>
                    </a:lnTo>
                    <a:lnTo>
                      <a:pt x="1227" y="1068"/>
                    </a:lnTo>
                    <a:lnTo>
                      <a:pt x="1224" y="1051"/>
                    </a:lnTo>
                    <a:lnTo>
                      <a:pt x="1224" y="1047"/>
                    </a:lnTo>
                    <a:lnTo>
                      <a:pt x="1227" y="1033"/>
                    </a:lnTo>
                    <a:lnTo>
                      <a:pt x="1232" y="1018"/>
                    </a:lnTo>
                    <a:lnTo>
                      <a:pt x="1235" y="1014"/>
                    </a:lnTo>
                    <a:lnTo>
                      <a:pt x="1240" y="1009"/>
                    </a:lnTo>
                    <a:lnTo>
                      <a:pt x="1244" y="1007"/>
                    </a:lnTo>
                    <a:lnTo>
                      <a:pt x="1245" y="1005"/>
                    </a:lnTo>
                    <a:lnTo>
                      <a:pt x="1253" y="999"/>
                    </a:lnTo>
                    <a:lnTo>
                      <a:pt x="1265" y="993"/>
                    </a:lnTo>
                    <a:lnTo>
                      <a:pt x="1275" y="991"/>
                    </a:lnTo>
                    <a:lnTo>
                      <a:pt x="1285" y="991"/>
                    </a:lnTo>
                    <a:lnTo>
                      <a:pt x="1298" y="992"/>
                    </a:lnTo>
                    <a:lnTo>
                      <a:pt x="1311" y="997"/>
                    </a:lnTo>
                    <a:lnTo>
                      <a:pt x="1312" y="999"/>
                    </a:lnTo>
                    <a:lnTo>
                      <a:pt x="1315" y="1000"/>
                    </a:lnTo>
                    <a:lnTo>
                      <a:pt x="1323" y="1005"/>
                    </a:lnTo>
                    <a:lnTo>
                      <a:pt x="1330" y="1013"/>
                    </a:lnTo>
                    <a:lnTo>
                      <a:pt x="1336" y="1022"/>
                    </a:lnTo>
                    <a:lnTo>
                      <a:pt x="1340" y="1026"/>
                    </a:lnTo>
                    <a:lnTo>
                      <a:pt x="1342" y="1034"/>
                    </a:lnTo>
                    <a:lnTo>
                      <a:pt x="1344" y="1043"/>
                    </a:lnTo>
                    <a:lnTo>
                      <a:pt x="1345" y="1051"/>
                    </a:lnTo>
                    <a:lnTo>
                      <a:pt x="1344" y="1059"/>
                    </a:lnTo>
                    <a:lnTo>
                      <a:pt x="1341" y="1072"/>
                    </a:lnTo>
                    <a:lnTo>
                      <a:pt x="1338" y="1077"/>
                    </a:lnTo>
                    <a:lnTo>
                      <a:pt x="1338" y="1079"/>
                    </a:lnTo>
                    <a:lnTo>
                      <a:pt x="1336" y="1084"/>
                    </a:lnTo>
                    <a:lnTo>
                      <a:pt x="1333" y="1086"/>
                    </a:lnTo>
                    <a:lnTo>
                      <a:pt x="1332" y="1089"/>
                    </a:lnTo>
                    <a:lnTo>
                      <a:pt x="1413" y="1217"/>
                    </a:lnTo>
                    <a:lnTo>
                      <a:pt x="1418" y="1217"/>
                    </a:lnTo>
                    <a:lnTo>
                      <a:pt x="1422" y="1216"/>
                    </a:lnTo>
                    <a:lnTo>
                      <a:pt x="1425" y="1216"/>
                    </a:lnTo>
                    <a:lnTo>
                      <a:pt x="1438" y="1217"/>
                    </a:lnTo>
                    <a:lnTo>
                      <a:pt x="1447" y="1221"/>
                    </a:lnTo>
                    <a:lnTo>
                      <a:pt x="1459" y="1227"/>
                    </a:lnTo>
                    <a:lnTo>
                      <a:pt x="1469" y="1234"/>
                    </a:lnTo>
                    <a:lnTo>
                      <a:pt x="1471" y="1237"/>
                    </a:lnTo>
                    <a:lnTo>
                      <a:pt x="1472" y="1238"/>
                    </a:lnTo>
                    <a:lnTo>
                      <a:pt x="1543" y="1203"/>
                    </a:lnTo>
                    <a:lnTo>
                      <a:pt x="1539" y="1190"/>
                    </a:lnTo>
                    <a:lnTo>
                      <a:pt x="1537" y="1177"/>
                    </a:lnTo>
                    <a:lnTo>
                      <a:pt x="1541" y="1160"/>
                    </a:lnTo>
                    <a:lnTo>
                      <a:pt x="1550" y="1144"/>
                    </a:lnTo>
                    <a:lnTo>
                      <a:pt x="1552" y="1143"/>
                    </a:lnTo>
                    <a:lnTo>
                      <a:pt x="1553" y="1140"/>
                    </a:lnTo>
                    <a:lnTo>
                      <a:pt x="1560" y="1134"/>
                    </a:lnTo>
                    <a:lnTo>
                      <a:pt x="1570" y="1127"/>
                    </a:lnTo>
                    <a:lnTo>
                      <a:pt x="1579" y="1123"/>
                    </a:lnTo>
                    <a:lnTo>
                      <a:pt x="1580" y="1123"/>
                    </a:lnTo>
                    <a:lnTo>
                      <a:pt x="1582" y="1122"/>
                    </a:lnTo>
                    <a:lnTo>
                      <a:pt x="1584" y="1122"/>
                    </a:lnTo>
                    <a:lnTo>
                      <a:pt x="1595" y="1119"/>
                    </a:lnTo>
                    <a:lnTo>
                      <a:pt x="1607" y="1119"/>
                    </a:lnTo>
                    <a:lnTo>
                      <a:pt x="1617" y="1122"/>
                    </a:lnTo>
                    <a:lnTo>
                      <a:pt x="1617" y="1123"/>
                    </a:lnTo>
                    <a:lnTo>
                      <a:pt x="1624" y="1124"/>
                    </a:lnTo>
                    <a:lnTo>
                      <a:pt x="1629" y="1127"/>
                    </a:lnTo>
                    <a:lnTo>
                      <a:pt x="1635" y="1134"/>
                    </a:lnTo>
                    <a:lnTo>
                      <a:pt x="1639" y="1135"/>
                    </a:lnTo>
                    <a:lnTo>
                      <a:pt x="1650" y="1149"/>
                    </a:lnTo>
                    <a:lnTo>
                      <a:pt x="1656" y="1165"/>
                    </a:lnTo>
                    <a:lnTo>
                      <a:pt x="1658" y="1182"/>
                    </a:lnTo>
                    <a:lnTo>
                      <a:pt x="1655" y="1195"/>
                    </a:lnTo>
                    <a:lnTo>
                      <a:pt x="1651" y="1206"/>
                    </a:lnTo>
                    <a:lnTo>
                      <a:pt x="1645" y="1217"/>
                    </a:lnTo>
                    <a:lnTo>
                      <a:pt x="1634" y="1227"/>
                    </a:lnTo>
                    <a:lnTo>
                      <a:pt x="1632" y="1229"/>
                    </a:lnTo>
                    <a:lnTo>
                      <a:pt x="1628" y="1230"/>
                    </a:lnTo>
                    <a:lnTo>
                      <a:pt x="1624" y="1233"/>
                    </a:lnTo>
                    <a:lnTo>
                      <a:pt x="1621" y="1234"/>
                    </a:lnTo>
                    <a:lnTo>
                      <a:pt x="1608" y="1238"/>
                    </a:lnTo>
                    <a:lnTo>
                      <a:pt x="1596" y="1240"/>
                    </a:lnTo>
                    <a:lnTo>
                      <a:pt x="1587" y="1240"/>
                    </a:lnTo>
                    <a:lnTo>
                      <a:pt x="1586" y="1238"/>
                    </a:lnTo>
                    <a:lnTo>
                      <a:pt x="1584" y="1238"/>
                    </a:lnTo>
                    <a:lnTo>
                      <a:pt x="1573" y="1234"/>
                    </a:lnTo>
                    <a:lnTo>
                      <a:pt x="1561" y="1228"/>
                    </a:lnTo>
                    <a:lnTo>
                      <a:pt x="1485" y="1265"/>
                    </a:lnTo>
                    <a:lnTo>
                      <a:pt x="1486" y="1270"/>
                    </a:lnTo>
                    <a:lnTo>
                      <a:pt x="1486" y="1284"/>
                    </a:lnTo>
                    <a:lnTo>
                      <a:pt x="1485" y="1293"/>
                    </a:lnTo>
                    <a:lnTo>
                      <a:pt x="1481" y="1304"/>
                    </a:lnTo>
                    <a:lnTo>
                      <a:pt x="1476" y="1312"/>
                    </a:lnTo>
                    <a:lnTo>
                      <a:pt x="1463" y="1325"/>
                    </a:lnTo>
                    <a:lnTo>
                      <a:pt x="1447" y="1333"/>
                    </a:lnTo>
                    <a:lnTo>
                      <a:pt x="1430" y="1337"/>
                    </a:lnTo>
                    <a:lnTo>
                      <a:pt x="1422" y="1337"/>
                    </a:lnTo>
                    <a:lnTo>
                      <a:pt x="1400" y="1405"/>
                    </a:lnTo>
                    <a:lnTo>
                      <a:pt x="1402" y="1405"/>
                    </a:lnTo>
                    <a:lnTo>
                      <a:pt x="1406" y="1409"/>
                    </a:lnTo>
                    <a:lnTo>
                      <a:pt x="1413" y="1414"/>
                    </a:lnTo>
                    <a:lnTo>
                      <a:pt x="1421" y="1423"/>
                    </a:lnTo>
                    <a:lnTo>
                      <a:pt x="1427" y="1432"/>
                    </a:lnTo>
                    <a:lnTo>
                      <a:pt x="1433" y="1441"/>
                    </a:lnTo>
                    <a:lnTo>
                      <a:pt x="1433" y="1444"/>
                    </a:lnTo>
                    <a:lnTo>
                      <a:pt x="1434" y="1445"/>
                    </a:lnTo>
                    <a:lnTo>
                      <a:pt x="1434" y="1448"/>
                    </a:lnTo>
                    <a:lnTo>
                      <a:pt x="1438" y="1461"/>
                    </a:lnTo>
                    <a:lnTo>
                      <a:pt x="1438" y="1483"/>
                    </a:lnTo>
                    <a:lnTo>
                      <a:pt x="1434" y="1502"/>
                    </a:lnTo>
                    <a:lnTo>
                      <a:pt x="1426" y="1519"/>
                    </a:lnTo>
                    <a:lnTo>
                      <a:pt x="1416" y="1533"/>
                    </a:lnTo>
                    <a:lnTo>
                      <a:pt x="1401" y="1545"/>
                    </a:lnTo>
                    <a:lnTo>
                      <a:pt x="1442" y="1643"/>
                    </a:lnTo>
                    <a:lnTo>
                      <a:pt x="1453" y="1643"/>
                    </a:lnTo>
                    <a:lnTo>
                      <a:pt x="1464" y="1646"/>
                    </a:lnTo>
                    <a:lnTo>
                      <a:pt x="1465" y="1646"/>
                    </a:lnTo>
                    <a:lnTo>
                      <a:pt x="1467" y="1647"/>
                    </a:lnTo>
                    <a:lnTo>
                      <a:pt x="1478" y="1651"/>
                    </a:lnTo>
                    <a:lnTo>
                      <a:pt x="1490" y="1659"/>
                    </a:lnTo>
                    <a:lnTo>
                      <a:pt x="1498" y="1668"/>
                    </a:lnTo>
                    <a:lnTo>
                      <a:pt x="1502" y="1673"/>
                    </a:lnTo>
                    <a:lnTo>
                      <a:pt x="1505" y="1677"/>
                    </a:lnTo>
                    <a:lnTo>
                      <a:pt x="1506" y="1681"/>
                    </a:lnTo>
                    <a:lnTo>
                      <a:pt x="1570" y="1667"/>
                    </a:lnTo>
                    <a:lnTo>
                      <a:pt x="1570" y="1661"/>
                    </a:lnTo>
                    <a:lnTo>
                      <a:pt x="1571" y="1656"/>
                    </a:lnTo>
                    <a:lnTo>
                      <a:pt x="1571" y="1652"/>
                    </a:lnTo>
                    <a:lnTo>
                      <a:pt x="1578" y="1636"/>
                    </a:lnTo>
                    <a:lnTo>
                      <a:pt x="1588" y="1622"/>
                    </a:lnTo>
                    <a:lnTo>
                      <a:pt x="1590" y="1622"/>
                    </a:lnTo>
                    <a:lnTo>
                      <a:pt x="1590" y="1621"/>
                    </a:lnTo>
                    <a:lnTo>
                      <a:pt x="1604" y="1612"/>
                    </a:lnTo>
                    <a:lnTo>
                      <a:pt x="1620" y="1606"/>
                    </a:lnTo>
                    <a:lnTo>
                      <a:pt x="1622" y="1606"/>
                    </a:lnTo>
                    <a:lnTo>
                      <a:pt x="1625" y="1605"/>
                    </a:lnTo>
                    <a:lnTo>
                      <a:pt x="1632" y="1605"/>
                    </a:lnTo>
                    <a:lnTo>
                      <a:pt x="1634" y="1606"/>
                    </a:lnTo>
                    <a:lnTo>
                      <a:pt x="1638" y="1606"/>
                    </a:lnTo>
                    <a:lnTo>
                      <a:pt x="1649" y="1608"/>
                    </a:lnTo>
                    <a:lnTo>
                      <a:pt x="1660" y="1613"/>
                    </a:lnTo>
                    <a:lnTo>
                      <a:pt x="1670" y="1619"/>
                    </a:lnTo>
                    <a:lnTo>
                      <a:pt x="1679" y="1630"/>
                    </a:lnTo>
                    <a:lnTo>
                      <a:pt x="1685" y="1639"/>
                    </a:lnTo>
                    <a:lnTo>
                      <a:pt x="1689" y="1651"/>
                    </a:lnTo>
                    <a:lnTo>
                      <a:pt x="1689" y="1655"/>
                    </a:lnTo>
                    <a:lnTo>
                      <a:pt x="1692" y="1664"/>
                    </a:lnTo>
                    <a:lnTo>
                      <a:pt x="1690" y="1676"/>
                    </a:lnTo>
                    <a:lnTo>
                      <a:pt x="1688" y="1686"/>
                    </a:lnTo>
                    <a:lnTo>
                      <a:pt x="1688" y="1689"/>
                    </a:lnTo>
                    <a:lnTo>
                      <a:pt x="1687" y="1690"/>
                    </a:lnTo>
                    <a:lnTo>
                      <a:pt x="1687" y="1691"/>
                    </a:lnTo>
                    <a:lnTo>
                      <a:pt x="1681" y="1701"/>
                    </a:lnTo>
                    <a:lnTo>
                      <a:pt x="1673" y="1711"/>
                    </a:lnTo>
                    <a:lnTo>
                      <a:pt x="1666" y="1718"/>
                    </a:lnTo>
                    <a:lnTo>
                      <a:pt x="1662" y="1722"/>
                    </a:lnTo>
                    <a:lnTo>
                      <a:pt x="1656" y="1724"/>
                    </a:lnTo>
                    <a:lnTo>
                      <a:pt x="1653" y="1725"/>
                    </a:lnTo>
                    <a:lnTo>
                      <a:pt x="1649" y="1725"/>
                    </a:lnTo>
                    <a:lnTo>
                      <a:pt x="1647" y="1727"/>
                    </a:lnTo>
                    <a:lnTo>
                      <a:pt x="1645" y="1728"/>
                    </a:lnTo>
                    <a:lnTo>
                      <a:pt x="1638" y="1728"/>
                    </a:lnTo>
                    <a:lnTo>
                      <a:pt x="1634" y="1729"/>
                    </a:lnTo>
                    <a:lnTo>
                      <a:pt x="1632" y="1729"/>
                    </a:lnTo>
                    <a:lnTo>
                      <a:pt x="1618" y="1728"/>
                    </a:lnTo>
                    <a:lnTo>
                      <a:pt x="1605" y="1723"/>
                    </a:lnTo>
                    <a:lnTo>
                      <a:pt x="1594" y="1716"/>
                    </a:lnTo>
                    <a:lnTo>
                      <a:pt x="1584" y="1706"/>
                    </a:lnTo>
                    <a:lnTo>
                      <a:pt x="1578" y="1695"/>
                    </a:lnTo>
                    <a:lnTo>
                      <a:pt x="1512" y="1711"/>
                    </a:lnTo>
                    <a:lnTo>
                      <a:pt x="1512" y="1722"/>
                    </a:lnTo>
                    <a:lnTo>
                      <a:pt x="1508" y="1733"/>
                    </a:lnTo>
                    <a:lnTo>
                      <a:pt x="1502" y="1746"/>
                    </a:lnTo>
                    <a:lnTo>
                      <a:pt x="1502" y="1748"/>
                    </a:lnTo>
                    <a:lnTo>
                      <a:pt x="1501" y="1749"/>
                    </a:lnTo>
                    <a:lnTo>
                      <a:pt x="1495" y="1756"/>
                    </a:lnTo>
                    <a:lnTo>
                      <a:pt x="1488" y="1763"/>
                    </a:lnTo>
                    <a:lnTo>
                      <a:pt x="1480" y="1769"/>
                    </a:lnTo>
                    <a:lnTo>
                      <a:pt x="1472" y="1773"/>
                    </a:lnTo>
                    <a:lnTo>
                      <a:pt x="1471" y="1773"/>
                    </a:lnTo>
                    <a:lnTo>
                      <a:pt x="1467" y="1774"/>
                    </a:lnTo>
                    <a:lnTo>
                      <a:pt x="1463" y="1777"/>
                    </a:lnTo>
                    <a:lnTo>
                      <a:pt x="1459" y="1778"/>
                    </a:lnTo>
                    <a:lnTo>
                      <a:pt x="1452" y="1778"/>
                    </a:lnTo>
                    <a:lnTo>
                      <a:pt x="1451" y="1777"/>
                    </a:lnTo>
                    <a:lnTo>
                      <a:pt x="1450" y="1778"/>
                    </a:lnTo>
                    <a:lnTo>
                      <a:pt x="1443" y="1778"/>
                    </a:lnTo>
                    <a:lnTo>
                      <a:pt x="1425" y="1774"/>
                    </a:lnTo>
                    <a:lnTo>
                      <a:pt x="1408" y="1766"/>
                    </a:lnTo>
                    <a:lnTo>
                      <a:pt x="1393" y="1754"/>
                    </a:lnTo>
                    <a:lnTo>
                      <a:pt x="1393" y="1753"/>
                    </a:lnTo>
                    <a:lnTo>
                      <a:pt x="1392" y="1753"/>
                    </a:lnTo>
                    <a:lnTo>
                      <a:pt x="1384" y="1740"/>
                    </a:lnTo>
                    <a:lnTo>
                      <a:pt x="1380" y="1727"/>
                    </a:lnTo>
                    <a:lnTo>
                      <a:pt x="1378" y="1712"/>
                    </a:lnTo>
                    <a:lnTo>
                      <a:pt x="1379" y="1698"/>
                    </a:lnTo>
                    <a:lnTo>
                      <a:pt x="1380" y="1693"/>
                    </a:lnTo>
                    <a:lnTo>
                      <a:pt x="1381" y="1686"/>
                    </a:lnTo>
                    <a:lnTo>
                      <a:pt x="1384" y="1681"/>
                    </a:lnTo>
                    <a:lnTo>
                      <a:pt x="1395" y="1665"/>
                    </a:lnTo>
                    <a:lnTo>
                      <a:pt x="1409" y="1652"/>
                    </a:lnTo>
                    <a:lnTo>
                      <a:pt x="1412" y="1652"/>
                    </a:lnTo>
                    <a:lnTo>
                      <a:pt x="1412" y="1651"/>
                    </a:lnTo>
                    <a:lnTo>
                      <a:pt x="1413" y="1651"/>
                    </a:lnTo>
                    <a:lnTo>
                      <a:pt x="1374" y="1557"/>
                    </a:lnTo>
                    <a:lnTo>
                      <a:pt x="1370" y="1558"/>
                    </a:lnTo>
                    <a:lnTo>
                      <a:pt x="1367" y="1558"/>
                    </a:lnTo>
                    <a:lnTo>
                      <a:pt x="1362" y="1559"/>
                    </a:lnTo>
                    <a:lnTo>
                      <a:pt x="1340" y="1559"/>
                    </a:lnTo>
                    <a:lnTo>
                      <a:pt x="1334" y="1558"/>
                    </a:lnTo>
                    <a:lnTo>
                      <a:pt x="1330" y="1557"/>
                    </a:lnTo>
                    <a:lnTo>
                      <a:pt x="1324" y="1555"/>
                    </a:lnTo>
                    <a:lnTo>
                      <a:pt x="1313" y="1550"/>
                    </a:lnTo>
                    <a:lnTo>
                      <a:pt x="1143" y="1756"/>
                    </a:lnTo>
                    <a:lnTo>
                      <a:pt x="1125" y="1778"/>
                    </a:lnTo>
                    <a:lnTo>
                      <a:pt x="1127" y="1782"/>
                    </a:lnTo>
                    <a:lnTo>
                      <a:pt x="1130" y="1787"/>
                    </a:lnTo>
                    <a:lnTo>
                      <a:pt x="1133" y="1797"/>
                    </a:lnTo>
                    <a:lnTo>
                      <a:pt x="1135" y="1811"/>
                    </a:lnTo>
                    <a:lnTo>
                      <a:pt x="1135" y="1816"/>
                    </a:lnTo>
                    <a:lnTo>
                      <a:pt x="1131" y="1834"/>
                    </a:lnTo>
                    <a:lnTo>
                      <a:pt x="1124" y="1852"/>
                    </a:lnTo>
                    <a:lnTo>
                      <a:pt x="1121" y="1855"/>
                    </a:lnTo>
                    <a:lnTo>
                      <a:pt x="1109" y="1868"/>
                    </a:lnTo>
                    <a:lnTo>
                      <a:pt x="1095" y="1876"/>
                    </a:lnTo>
                    <a:lnTo>
                      <a:pt x="1088" y="1879"/>
                    </a:lnTo>
                    <a:lnTo>
                      <a:pt x="1082" y="1880"/>
                    </a:lnTo>
                    <a:lnTo>
                      <a:pt x="1075" y="1880"/>
                    </a:lnTo>
                    <a:lnTo>
                      <a:pt x="1075" y="1881"/>
                    </a:lnTo>
                    <a:lnTo>
                      <a:pt x="1066" y="1881"/>
                    </a:lnTo>
                    <a:lnTo>
                      <a:pt x="1052" y="1880"/>
                    </a:lnTo>
                    <a:lnTo>
                      <a:pt x="1037" y="1875"/>
                    </a:lnTo>
                    <a:lnTo>
                      <a:pt x="970" y="1955"/>
                    </a:lnTo>
                    <a:lnTo>
                      <a:pt x="981" y="1965"/>
                    </a:lnTo>
                    <a:lnTo>
                      <a:pt x="987" y="1978"/>
                    </a:lnTo>
                    <a:lnTo>
                      <a:pt x="993" y="1991"/>
                    </a:lnTo>
                    <a:lnTo>
                      <a:pt x="994" y="1997"/>
                    </a:lnTo>
                    <a:lnTo>
                      <a:pt x="997" y="2000"/>
                    </a:lnTo>
                    <a:lnTo>
                      <a:pt x="999" y="2011"/>
                    </a:lnTo>
                    <a:lnTo>
                      <a:pt x="1000" y="2025"/>
                    </a:lnTo>
                    <a:lnTo>
                      <a:pt x="1000" y="2040"/>
                    </a:lnTo>
                    <a:lnTo>
                      <a:pt x="1110" y="2066"/>
                    </a:lnTo>
                    <a:lnTo>
                      <a:pt x="1114" y="2059"/>
                    </a:lnTo>
                    <a:lnTo>
                      <a:pt x="1120" y="2053"/>
                    </a:lnTo>
                    <a:lnTo>
                      <a:pt x="1120" y="2052"/>
                    </a:lnTo>
                    <a:lnTo>
                      <a:pt x="1121" y="2052"/>
                    </a:lnTo>
                    <a:lnTo>
                      <a:pt x="1131" y="2042"/>
                    </a:lnTo>
                    <a:lnTo>
                      <a:pt x="1142" y="2037"/>
                    </a:lnTo>
                    <a:lnTo>
                      <a:pt x="1143" y="2037"/>
                    </a:lnTo>
                    <a:lnTo>
                      <a:pt x="1147" y="2036"/>
                    </a:lnTo>
                    <a:lnTo>
                      <a:pt x="1158" y="2033"/>
                    </a:lnTo>
                    <a:lnTo>
                      <a:pt x="1173" y="2033"/>
                    </a:lnTo>
                    <a:lnTo>
                      <a:pt x="1184" y="2036"/>
                    </a:lnTo>
                    <a:lnTo>
                      <a:pt x="1198" y="2044"/>
                    </a:lnTo>
                    <a:lnTo>
                      <a:pt x="1211" y="2055"/>
                    </a:lnTo>
                    <a:lnTo>
                      <a:pt x="1213" y="2058"/>
                    </a:lnTo>
                    <a:lnTo>
                      <a:pt x="1214" y="2059"/>
                    </a:lnTo>
                    <a:lnTo>
                      <a:pt x="1219" y="2067"/>
                    </a:lnTo>
                    <a:lnTo>
                      <a:pt x="1223" y="2078"/>
                    </a:lnTo>
                    <a:lnTo>
                      <a:pt x="1224" y="2087"/>
                    </a:lnTo>
                    <a:lnTo>
                      <a:pt x="1226" y="2087"/>
                    </a:lnTo>
                    <a:lnTo>
                      <a:pt x="1226" y="2088"/>
                    </a:lnTo>
                    <a:lnTo>
                      <a:pt x="1380" y="2112"/>
                    </a:lnTo>
                    <a:lnTo>
                      <a:pt x="1381" y="2108"/>
                    </a:lnTo>
                    <a:lnTo>
                      <a:pt x="1384" y="2103"/>
                    </a:lnTo>
                    <a:lnTo>
                      <a:pt x="1389" y="2093"/>
                    </a:lnTo>
                    <a:lnTo>
                      <a:pt x="1396" y="2087"/>
                    </a:lnTo>
                    <a:lnTo>
                      <a:pt x="1397" y="2087"/>
                    </a:lnTo>
                    <a:lnTo>
                      <a:pt x="1397" y="2086"/>
                    </a:lnTo>
                    <a:lnTo>
                      <a:pt x="1408" y="2078"/>
                    </a:lnTo>
                    <a:lnTo>
                      <a:pt x="1421" y="2071"/>
                    </a:lnTo>
                    <a:lnTo>
                      <a:pt x="1433" y="2069"/>
                    </a:lnTo>
                    <a:lnTo>
                      <a:pt x="1438" y="2069"/>
                    </a:lnTo>
                    <a:lnTo>
                      <a:pt x="1444" y="2067"/>
                    </a:lnTo>
                    <a:lnTo>
                      <a:pt x="1459" y="2069"/>
                    </a:lnTo>
                    <a:lnTo>
                      <a:pt x="1473" y="2074"/>
                    </a:lnTo>
                    <a:lnTo>
                      <a:pt x="1477" y="2078"/>
                    </a:lnTo>
                    <a:lnTo>
                      <a:pt x="1486" y="2083"/>
                    </a:lnTo>
                    <a:lnTo>
                      <a:pt x="1495" y="2091"/>
                    </a:lnTo>
                    <a:lnTo>
                      <a:pt x="1502" y="2101"/>
                    </a:lnTo>
                    <a:lnTo>
                      <a:pt x="1503" y="2104"/>
                    </a:lnTo>
                    <a:lnTo>
                      <a:pt x="1506" y="2107"/>
                    </a:lnTo>
                    <a:lnTo>
                      <a:pt x="1508" y="2114"/>
                    </a:lnTo>
                    <a:lnTo>
                      <a:pt x="1511" y="2125"/>
                    </a:lnTo>
                    <a:lnTo>
                      <a:pt x="1512" y="2135"/>
                    </a:lnTo>
                    <a:lnTo>
                      <a:pt x="1512" y="2150"/>
                    </a:lnTo>
                    <a:lnTo>
                      <a:pt x="1511" y="2155"/>
                    </a:lnTo>
                    <a:lnTo>
                      <a:pt x="1508" y="2159"/>
                    </a:lnTo>
                    <a:lnTo>
                      <a:pt x="1632" y="2230"/>
                    </a:lnTo>
                    <a:lnTo>
                      <a:pt x="1633" y="2230"/>
                    </a:lnTo>
                    <a:lnTo>
                      <a:pt x="1633" y="2228"/>
                    </a:lnTo>
                    <a:lnTo>
                      <a:pt x="1653" y="2218"/>
                    </a:lnTo>
                    <a:lnTo>
                      <a:pt x="1673" y="2214"/>
                    </a:lnTo>
                    <a:lnTo>
                      <a:pt x="1680" y="2214"/>
                    </a:lnTo>
                    <a:lnTo>
                      <a:pt x="1689" y="2215"/>
                    </a:lnTo>
                    <a:lnTo>
                      <a:pt x="1700" y="2219"/>
                    </a:lnTo>
                    <a:lnTo>
                      <a:pt x="1706" y="2223"/>
                    </a:lnTo>
                    <a:lnTo>
                      <a:pt x="1711" y="2226"/>
                    </a:lnTo>
                    <a:lnTo>
                      <a:pt x="1717" y="2230"/>
                    </a:lnTo>
                    <a:lnTo>
                      <a:pt x="1721" y="2235"/>
                    </a:lnTo>
                    <a:lnTo>
                      <a:pt x="1855" y="2147"/>
                    </a:lnTo>
                    <a:lnTo>
                      <a:pt x="1848" y="2133"/>
                    </a:lnTo>
                    <a:lnTo>
                      <a:pt x="1844" y="2117"/>
                    </a:lnTo>
                    <a:lnTo>
                      <a:pt x="1841" y="2112"/>
                    </a:lnTo>
                    <a:lnTo>
                      <a:pt x="1840" y="2107"/>
                    </a:lnTo>
                    <a:lnTo>
                      <a:pt x="1838" y="2093"/>
                    </a:lnTo>
                    <a:lnTo>
                      <a:pt x="1838" y="2062"/>
                    </a:lnTo>
                    <a:lnTo>
                      <a:pt x="1841" y="2046"/>
                    </a:lnTo>
                    <a:lnTo>
                      <a:pt x="1846" y="2035"/>
                    </a:lnTo>
                    <a:lnTo>
                      <a:pt x="1846" y="2033"/>
                    </a:lnTo>
                    <a:lnTo>
                      <a:pt x="1850" y="2020"/>
                    </a:lnTo>
                    <a:lnTo>
                      <a:pt x="1857" y="2008"/>
                    </a:lnTo>
                    <a:lnTo>
                      <a:pt x="1866" y="2000"/>
                    </a:lnTo>
                    <a:lnTo>
                      <a:pt x="1869" y="1997"/>
                    </a:lnTo>
                    <a:lnTo>
                      <a:pt x="1876" y="1986"/>
                    </a:lnTo>
                    <a:lnTo>
                      <a:pt x="1897" y="1970"/>
                    </a:lnTo>
                    <a:lnTo>
                      <a:pt x="1920" y="1959"/>
                    </a:lnTo>
                    <a:lnTo>
                      <a:pt x="1943" y="1952"/>
                    </a:lnTo>
                    <a:lnTo>
                      <a:pt x="1969" y="1949"/>
                    </a:lnTo>
                    <a:lnTo>
                      <a:pt x="1980" y="1949"/>
                    </a:lnTo>
                    <a:lnTo>
                      <a:pt x="1999" y="1953"/>
                    </a:lnTo>
                    <a:lnTo>
                      <a:pt x="2018" y="1960"/>
                    </a:lnTo>
                    <a:lnTo>
                      <a:pt x="2032" y="1966"/>
                    </a:lnTo>
                    <a:lnTo>
                      <a:pt x="2047" y="1976"/>
                    </a:lnTo>
                    <a:lnTo>
                      <a:pt x="2061" y="1987"/>
                    </a:lnTo>
                    <a:lnTo>
                      <a:pt x="2073" y="2002"/>
                    </a:lnTo>
                    <a:lnTo>
                      <a:pt x="2083" y="2017"/>
                    </a:lnTo>
                    <a:lnTo>
                      <a:pt x="2091" y="2033"/>
                    </a:lnTo>
                    <a:lnTo>
                      <a:pt x="2098" y="2058"/>
                    </a:lnTo>
                    <a:lnTo>
                      <a:pt x="2100" y="2083"/>
                    </a:lnTo>
                    <a:lnTo>
                      <a:pt x="2098" y="2108"/>
                    </a:lnTo>
                    <a:lnTo>
                      <a:pt x="2096" y="2109"/>
                    </a:lnTo>
                    <a:lnTo>
                      <a:pt x="2096" y="2110"/>
                    </a:lnTo>
                    <a:lnTo>
                      <a:pt x="2158" y="2130"/>
                    </a:lnTo>
                    <a:lnTo>
                      <a:pt x="2166" y="2117"/>
                    </a:lnTo>
                    <a:lnTo>
                      <a:pt x="2167" y="2117"/>
                    </a:lnTo>
                    <a:lnTo>
                      <a:pt x="2180" y="2104"/>
                    </a:lnTo>
                    <a:lnTo>
                      <a:pt x="2193" y="2096"/>
                    </a:lnTo>
                    <a:lnTo>
                      <a:pt x="2206" y="2091"/>
                    </a:lnTo>
                    <a:lnTo>
                      <a:pt x="2217" y="2088"/>
                    </a:lnTo>
                    <a:lnTo>
                      <a:pt x="2226" y="2087"/>
                    </a:lnTo>
                    <a:lnTo>
                      <a:pt x="2236" y="2087"/>
                    </a:lnTo>
                    <a:lnTo>
                      <a:pt x="2251" y="2088"/>
                    </a:lnTo>
                    <a:lnTo>
                      <a:pt x="2267" y="2093"/>
                    </a:lnTo>
                    <a:lnTo>
                      <a:pt x="2280" y="2100"/>
                    </a:lnTo>
                    <a:lnTo>
                      <a:pt x="2285" y="2104"/>
                    </a:lnTo>
                    <a:lnTo>
                      <a:pt x="2289" y="2108"/>
                    </a:lnTo>
                    <a:lnTo>
                      <a:pt x="2294" y="2110"/>
                    </a:lnTo>
                    <a:lnTo>
                      <a:pt x="2433" y="2024"/>
                    </a:lnTo>
                    <a:lnTo>
                      <a:pt x="2432" y="2024"/>
                    </a:lnTo>
                    <a:lnTo>
                      <a:pt x="2432" y="2023"/>
                    </a:lnTo>
                    <a:lnTo>
                      <a:pt x="2421" y="2000"/>
                    </a:lnTo>
                    <a:lnTo>
                      <a:pt x="2417" y="1977"/>
                    </a:lnTo>
                    <a:lnTo>
                      <a:pt x="2417" y="1953"/>
                    </a:lnTo>
                    <a:lnTo>
                      <a:pt x="2422" y="1928"/>
                    </a:lnTo>
                    <a:lnTo>
                      <a:pt x="2422" y="1927"/>
                    </a:lnTo>
                    <a:lnTo>
                      <a:pt x="2424" y="1923"/>
                    </a:lnTo>
                    <a:lnTo>
                      <a:pt x="2425" y="1921"/>
                    </a:lnTo>
                    <a:lnTo>
                      <a:pt x="2428" y="1917"/>
                    </a:lnTo>
                    <a:lnTo>
                      <a:pt x="2159" y="1769"/>
                    </a:lnTo>
                    <a:lnTo>
                      <a:pt x="2149" y="1780"/>
                    </a:lnTo>
                    <a:lnTo>
                      <a:pt x="2138" y="1790"/>
                    </a:lnTo>
                    <a:lnTo>
                      <a:pt x="2126" y="1799"/>
                    </a:lnTo>
                    <a:lnTo>
                      <a:pt x="2115" y="1807"/>
                    </a:lnTo>
                    <a:lnTo>
                      <a:pt x="2104" y="1813"/>
                    </a:lnTo>
                    <a:lnTo>
                      <a:pt x="2069" y="1826"/>
                    </a:lnTo>
                    <a:lnTo>
                      <a:pt x="2034" y="1830"/>
                    </a:lnTo>
                    <a:lnTo>
                      <a:pt x="2026" y="1830"/>
                    </a:lnTo>
                    <a:lnTo>
                      <a:pt x="2018" y="1829"/>
                    </a:lnTo>
                    <a:lnTo>
                      <a:pt x="2014" y="1829"/>
                    </a:lnTo>
                    <a:lnTo>
                      <a:pt x="1994" y="1825"/>
                    </a:lnTo>
                    <a:lnTo>
                      <a:pt x="1975" y="1817"/>
                    </a:lnTo>
                    <a:lnTo>
                      <a:pt x="1956" y="1807"/>
                    </a:lnTo>
                    <a:lnTo>
                      <a:pt x="1939" y="1795"/>
                    </a:lnTo>
                    <a:lnTo>
                      <a:pt x="1922" y="1780"/>
                    </a:lnTo>
                    <a:lnTo>
                      <a:pt x="1910" y="1763"/>
                    </a:lnTo>
                    <a:lnTo>
                      <a:pt x="1909" y="1762"/>
                    </a:lnTo>
                    <a:lnTo>
                      <a:pt x="1908" y="1760"/>
                    </a:lnTo>
                    <a:lnTo>
                      <a:pt x="1897" y="1741"/>
                    </a:lnTo>
                    <a:lnTo>
                      <a:pt x="1889" y="1720"/>
                    </a:lnTo>
                    <a:lnTo>
                      <a:pt x="1884" y="1698"/>
                    </a:lnTo>
                    <a:lnTo>
                      <a:pt x="1884" y="1677"/>
                    </a:lnTo>
                    <a:lnTo>
                      <a:pt x="1887" y="1652"/>
                    </a:lnTo>
                    <a:lnTo>
                      <a:pt x="1891" y="1630"/>
                    </a:lnTo>
                    <a:lnTo>
                      <a:pt x="1900" y="1610"/>
                    </a:lnTo>
                    <a:lnTo>
                      <a:pt x="1912" y="1589"/>
                    </a:lnTo>
                    <a:lnTo>
                      <a:pt x="1916" y="1584"/>
                    </a:lnTo>
                    <a:lnTo>
                      <a:pt x="1920" y="1580"/>
                    </a:lnTo>
                    <a:lnTo>
                      <a:pt x="1930" y="1566"/>
                    </a:lnTo>
                    <a:lnTo>
                      <a:pt x="1946" y="1553"/>
                    </a:lnTo>
                    <a:lnTo>
                      <a:pt x="1964" y="1541"/>
                    </a:lnTo>
                    <a:lnTo>
                      <a:pt x="1990" y="1530"/>
                    </a:lnTo>
                    <a:lnTo>
                      <a:pt x="1996" y="1528"/>
                    </a:lnTo>
                    <a:lnTo>
                      <a:pt x="2010" y="1524"/>
                    </a:lnTo>
                    <a:lnTo>
                      <a:pt x="2028" y="1522"/>
                    </a:lnTo>
                    <a:lnTo>
                      <a:pt x="2048" y="1521"/>
                    </a:lnTo>
                    <a:lnTo>
                      <a:pt x="2060" y="1521"/>
                    </a:lnTo>
                    <a:lnTo>
                      <a:pt x="2071" y="1524"/>
                    </a:lnTo>
                    <a:lnTo>
                      <a:pt x="2081" y="1526"/>
                    </a:lnTo>
                    <a:lnTo>
                      <a:pt x="2103" y="1534"/>
                    </a:lnTo>
                    <a:lnTo>
                      <a:pt x="2121" y="1546"/>
                    </a:lnTo>
                    <a:lnTo>
                      <a:pt x="2189" y="1450"/>
                    </a:lnTo>
                    <a:lnTo>
                      <a:pt x="2185" y="1448"/>
                    </a:lnTo>
                    <a:lnTo>
                      <a:pt x="2183" y="1445"/>
                    </a:lnTo>
                    <a:lnTo>
                      <a:pt x="2181" y="1441"/>
                    </a:lnTo>
                    <a:lnTo>
                      <a:pt x="2180" y="1441"/>
                    </a:lnTo>
                    <a:lnTo>
                      <a:pt x="2180" y="1440"/>
                    </a:lnTo>
                    <a:lnTo>
                      <a:pt x="2174" y="1433"/>
                    </a:lnTo>
                    <a:lnTo>
                      <a:pt x="2171" y="1430"/>
                    </a:lnTo>
                    <a:lnTo>
                      <a:pt x="2161" y="1407"/>
                    </a:lnTo>
                    <a:lnTo>
                      <a:pt x="2154" y="1385"/>
                    </a:lnTo>
                    <a:lnTo>
                      <a:pt x="2153" y="1361"/>
                    </a:lnTo>
                    <a:lnTo>
                      <a:pt x="2157" y="1338"/>
                    </a:lnTo>
                    <a:lnTo>
                      <a:pt x="2158" y="1337"/>
                    </a:lnTo>
                    <a:lnTo>
                      <a:pt x="2158" y="1335"/>
                    </a:lnTo>
                    <a:lnTo>
                      <a:pt x="2161" y="1327"/>
                    </a:lnTo>
                    <a:lnTo>
                      <a:pt x="2140" y="1318"/>
                    </a:lnTo>
                    <a:lnTo>
                      <a:pt x="2132" y="1326"/>
                    </a:lnTo>
                    <a:lnTo>
                      <a:pt x="2128" y="1329"/>
                    </a:lnTo>
                    <a:lnTo>
                      <a:pt x="2126" y="1330"/>
                    </a:lnTo>
                    <a:lnTo>
                      <a:pt x="2116" y="1335"/>
                    </a:lnTo>
                    <a:lnTo>
                      <a:pt x="2106" y="1339"/>
                    </a:lnTo>
                    <a:lnTo>
                      <a:pt x="2095" y="1340"/>
                    </a:lnTo>
                    <a:lnTo>
                      <a:pt x="2083" y="1340"/>
                    </a:lnTo>
                    <a:lnTo>
                      <a:pt x="2078" y="1339"/>
                    </a:lnTo>
                    <a:lnTo>
                      <a:pt x="2074" y="1337"/>
                    </a:lnTo>
                    <a:lnTo>
                      <a:pt x="2071" y="1337"/>
                    </a:lnTo>
                    <a:lnTo>
                      <a:pt x="2068" y="1335"/>
                    </a:lnTo>
                    <a:lnTo>
                      <a:pt x="2053" y="1325"/>
                    </a:lnTo>
                    <a:lnTo>
                      <a:pt x="2043" y="1313"/>
                    </a:lnTo>
                    <a:lnTo>
                      <a:pt x="2036" y="1297"/>
                    </a:lnTo>
                    <a:lnTo>
                      <a:pt x="2036" y="1296"/>
                    </a:lnTo>
                    <a:lnTo>
                      <a:pt x="2034" y="1283"/>
                    </a:lnTo>
                    <a:lnTo>
                      <a:pt x="2035" y="1271"/>
                    </a:lnTo>
                    <a:lnTo>
                      <a:pt x="2037" y="1258"/>
                    </a:lnTo>
                    <a:lnTo>
                      <a:pt x="2044" y="1246"/>
                    </a:lnTo>
                    <a:lnTo>
                      <a:pt x="2056" y="1234"/>
                    </a:lnTo>
                    <a:lnTo>
                      <a:pt x="2070" y="1225"/>
                    </a:lnTo>
                    <a:lnTo>
                      <a:pt x="2086" y="1220"/>
                    </a:lnTo>
                    <a:lnTo>
                      <a:pt x="2094" y="1220"/>
                    </a:lnTo>
                    <a:lnTo>
                      <a:pt x="2107" y="1221"/>
                    </a:lnTo>
                    <a:lnTo>
                      <a:pt x="2119" y="1225"/>
                    </a:lnTo>
                    <a:lnTo>
                      <a:pt x="2129" y="1230"/>
                    </a:lnTo>
                    <a:lnTo>
                      <a:pt x="2133" y="1234"/>
                    </a:lnTo>
                    <a:lnTo>
                      <a:pt x="2133" y="1236"/>
                    </a:lnTo>
                    <a:lnTo>
                      <a:pt x="2134" y="1236"/>
                    </a:lnTo>
                    <a:lnTo>
                      <a:pt x="2142" y="1244"/>
                    </a:lnTo>
                    <a:lnTo>
                      <a:pt x="2149" y="1254"/>
                    </a:lnTo>
                    <a:lnTo>
                      <a:pt x="2151" y="1265"/>
                    </a:lnTo>
                    <a:lnTo>
                      <a:pt x="2154" y="1279"/>
                    </a:lnTo>
                    <a:lnTo>
                      <a:pt x="2153" y="1291"/>
                    </a:lnTo>
                    <a:lnTo>
                      <a:pt x="2176" y="1301"/>
                    </a:lnTo>
                    <a:lnTo>
                      <a:pt x="2180" y="1297"/>
                    </a:lnTo>
                    <a:lnTo>
                      <a:pt x="2191" y="1285"/>
                    </a:lnTo>
                    <a:lnTo>
                      <a:pt x="2202" y="1275"/>
                    </a:lnTo>
                    <a:lnTo>
                      <a:pt x="2217" y="1268"/>
                    </a:lnTo>
                    <a:lnTo>
                      <a:pt x="2233" y="1262"/>
                    </a:lnTo>
                    <a:lnTo>
                      <a:pt x="2247" y="1259"/>
                    </a:lnTo>
                    <a:lnTo>
                      <a:pt x="2257" y="1258"/>
                    </a:lnTo>
                    <a:lnTo>
                      <a:pt x="2267" y="1257"/>
                    </a:lnTo>
                    <a:lnTo>
                      <a:pt x="2288" y="1259"/>
                    </a:lnTo>
                    <a:lnTo>
                      <a:pt x="2308" y="1265"/>
                    </a:lnTo>
                    <a:lnTo>
                      <a:pt x="2311" y="1266"/>
                    </a:lnTo>
                    <a:lnTo>
                      <a:pt x="2312" y="1266"/>
                    </a:lnTo>
                    <a:lnTo>
                      <a:pt x="2312" y="1267"/>
                    </a:lnTo>
                    <a:lnTo>
                      <a:pt x="2314" y="1267"/>
                    </a:lnTo>
                    <a:lnTo>
                      <a:pt x="2352" y="1199"/>
                    </a:lnTo>
                    <a:lnTo>
                      <a:pt x="2345" y="1192"/>
                    </a:lnTo>
                    <a:lnTo>
                      <a:pt x="2342" y="1189"/>
                    </a:lnTo>
                    <a:lnTo>
                      <a:pt x="2336" y="1175"/>
                    </a:lnTo>
                    <a:lnTo>
                      <a:pt x="2333" y="1162"/>
                    </a:lnTo>
                    <a:lnTo>
                      <a:pt x="2333" y="1155"/>
                    </a:lnTo>
                    <a:lnTo>
                      <a:pt x="2335" y="1145"/>
                    </a:lnTo>
                    <a:lnTo>
                      <a:pt x="2337" y="1137"/>
                    </a:lnTo>
                    <a:lnTo>
                      <a:pt x="2340" y="1127"/>
                    </a:lnTo>
                    <a:lnTo>
                      <a:pt x="2342" y="1123"/>
                    </a:lnTo>
                    <a:lnTo>
                      <a:pt x="2278" y="1062"/>
                    </a:lnTo>
                    <a:lnTo>
                      <a:pt x="2277" y="1063"/>
                    </a:lnTo>
                    <a:lnTo>
                      <a:pt x="2274" y="1064"/>
                    </a:lnTo>
                    <a:lnTo>
                      <a:pt x="2273" y="1065"/>
                    </a:lnTo>
                    <a:lnTo>
                      <a:pt x="2270" y="1065"/>
                    </a:lnTo>
                    <a:lnTo>
                      <a:pt x="2260" y="1071"/>
                    </a:lnTo>
                    <a:lnTo>
                      <a:pt x="2246" y="1073"/>
                    </a:lnTo>
                    <a:lnTo>
                      <a:pt x="2243" y="1073"/>
                    </a:lnTo>
                    <a:lnTo>
                      <a:pt x="2240" y="1072"/>
                    </a:lnTo>
                    <a:lnTo>
                      <a:pt x="2235" y="1072"/>
                    </a:lnTo>
                    <a:lnTo>
                      <a:pt x="2225" y="1069"/>
                    </a:lnTo>
                    <a:lnTo>
                      <a:pt x="2213" y="1065"/>
                    </a:lnTo>
                    <a:lnTo>
                      <a:pt x="2205" y="1059"/>
                    </a:lnTo>
                    <a:lnTo>
                      <a:pt x="2201" y="1056"/>
                    </a:lnTo>
                    <a:lnTo>
                      <a:pt x="2197" y="1052"/>
                    </a:lnTo>
                    <a:lnTo>
                      <a:pt x="2195" y="1048"/>
                    </a:lnTo>
                    <a:lnTo>
                      <a:pt x="2193" y="1045"/>
                    </a:lnTo>
                    <a:lnTo>
                      <a:pt x="2191" y="1042"/>
                    </a:lnTo>
                    <a:lnTo>
                      <a:pt x="2189" y="1039"/>
                    </a:lnTo>
                    <a:lnTo>
                      <a:pt x="2185" y="1026"/>
                    </a:lnTo>
                    <a:lnTo>
                      <a:pt x="2184" y="1012"/>
                    </a:lnTo>
                    <a:lnTo>
                      <a:pt x="2031" y="957"/>
                    </a:lnTo>
                    <a:lnTo>
                      <a:pt x="2028" y="961"/>
                    </a:lnTo>
                    <a:lnTo>
                      <a:pt x="2023" y="966"/>
                    </a:lnTo>
                    <a:lnTo>
                      <a:pt x="2020" y="967"/>
                    </a:lnTo>
                    <a:lnTo>
                      <a:pt x="2009" y="976"/>
                    </a:lnTo>
                    <a:lnTo>
                      <a:pt x="1993" y="982"/>
                    </a:lnTo>
                    <a:lnTo>
                      <a:pt x="1992" y="982"/>
                    </a:lnTo>
                    <a:lnTo>
                      <a:pt x="1990" y="983"/>
                    </a:lnTo>
                    <a:lnTo>
                      <a:pt x="1971" y="983"/>
                    </a:lnTo>
                    <a:lnTo>
                      <a:pt x="1961" y="982"/>
                    </a:lnTo>
                    <a:lnTo>
                      <a:pt x="1955" y="979"/>
                    </a:lnTo>
                    <a:lnTo>
                      <a:pt x="1955" y="978"/>
                    </a:lnTo>
                    <a:lnTo>
                      <a:pt x="1950" y="976"/>
                    </a:lnTo>
                    <a:lnTo>
                      <a:pt x="1946" y="974"/>
                    </a:lnTo>
                    <a:lnTo>
                      <a:pt x="1943" y="971"/>
                    </a:lnTo>
                    <a:lnTo>
                      <a:pt x="1941" y="967"/>
                    </a:lnTo>
                    <a:lnTo>
                      <a:pt x="1938" y="967"/>
                    </a:lnTo>
                    <a:lnTo>
                      <a:pt x="1937" y="966"/>
                    </a:lnTo>
                    <a:lnTo>
                      <a:pt x="1935" y="963"/>
                    </a:lnTo>
                    <a:lnTo>
                      <a:pt x="1926" y="949"/>
                    </a:lnTo>
                    <a:lnTo>
                      <a:pt x="1921" y="933"/>
                    </a:lnTo>
                    <a:lnTo>
                      <a:pt x="1921" y="917"/>
                    </a:lnTo>
                    <a:lnTo>
                      <a:pt x="1924" y="903"/>
                    </a:lnTo>
                    <a:lnTo>
                      <a:pt x="1930" y="891"/>
                    </a:lnTo>
                    <a:lnTo>
                      <a:pt x="1934" y="886"/>
                    </a:lnTo>
                    <a:lnTo>
                      <a:pt x="1943" y="877"/>
                    </a:lnTo>
                    <a:lnTo>
                      <a:pt x="1948" y="873"/>
                    </a:lnTo>
                    <a:lnTo>
                      <a:pt x="1959" y="868"/>
                    </a:lnTo>
                    <a:lnTo>
                      <a:pt x="1963" y="866"/>
                    </a:lnTo>
                    <a:lnTo>
                      <a:pt x="1973" y="865"/>
                    </a:lnTo>
                    <a:lnTo>
                      <a:pt x="1982" y="864"/>
                    </a:lnTo>
                    <a:lnTo>
                      <a:pt x="1992" y="864"/>
                    </a:lnTo>
                    <a:lnTo>
                      <a:pt x="1997" y="865"/>
                    </a:lnTo>
                    <a:lnTo>
                      <a:pt x="1998" y="865"/>
                    </a:lnTo>
                    <a:lnTo>
                      <a:pt x="1998" y="866"/>
                    </a:lnTo>
                    <a:lnTo>
                      <a:pt x="1999" y="866"/>
                    </a:lnTo>
                    <a:lnTo>
                      <a:pt x="2009" y="869"/>
                    </a:lnTo>
                    <a:lnTo>
                      <a:pt x="2018" y="876"/>
                    </a:lnTo>
                    <a:lnTo>
                      <a:pt x="2028" y="886"/>
                    </a:lnTo>
                    <a:lnTo>
                      <a:pt x="2034" y="894"/>
                    </a:lnTo>
                    <a:lnTo>
                      <a:pt x="2035" y="897"/>
                    </a:lnTo>
                    <a:lnTo>
                      <a:pt x="2035" y="898"/>
                    </a:lnTo>
                    <a:lnTo>
                      <a:pt x="2036" y="899"/>
                    </a:lnTo>
                    <a:lnTo>
                      <a:pt x="2040" y="914"/>
                    </a:lnTo>
                    <a:lnTo>
                      <a:pt x="2040" y="928"/>
                    </a:lnTo>
                    <a:lnTo>
                      <a:pt x="2192" y="983"/>
                    </a:lnTo>
                    <a:lnTo>
                      <a:pt x="2195" y="979"/>
                    </a:lnTo>
                    <a:lnTo>
                      <a:pt x="2198" y="975"/>
                    </a:lnTo>
                    <a:lnTo>
                      <a:pt x="2201" y="971"/>
                    </a:lnTo>
                    <a:lnTo>
                      <a:pt x="2204" y="969"/>
                    </a:lnTo>
                    <a:lnTo>
                      <a:pt x="2214" y="961"/>
                    </a:lnTo>
                    <a:lnTo>
                      <a:pt x="2226" y="957"/>
                    </a:lnTo>
                    <a:lnTo>
                      <a:pt x="2231" y="955"/>
                    </a:lnTo>
                    <a:lnTo>
                      <a:pt x="2235" y="954"/>
                    </a:lnTo>
                    <a:lnTo>
                      <a:pt x="2252" y="954"/>
                    </a:lnTo>
                    <a:lnTo>
                      <a:pt x="2260" y="955"/>
                    </a:lnTo>
                    <a:lnTo>
                      <a:pt x="2324" y="842"/>
                    </a:lnTo>
                    <a:lnTo>
                      <a:pt x="2312" y="830"/>
                    </a:lnTo>
                    <a:lnTo>
                      <a:pt x="2305" y="815"/>
                    </a:lnTo>
                    <a:lnTo>
                      <a:pt x="2303" y="813"/>
                    </a:lnTo>
                    <a:lnTo>
                      <a:pt x="2301" y="810"/>
                    </a:lnTo>
                    <a:lnTo>
                      <a:pt x="2298" y="800"/>
                    </a:lnTo>
                    <a:lnTo>
                      <a:pt x="2294" y="788"/>
                    </a:lnTo>
                    <a:lnTo>
                      <a:pt x="2293" y="775"/>
                    </a:lnTo>
                    <a:lnTo>
                      <a:pt x="2294" y="764"/>
                    </a:lnTo>
                    <a:lnTo>
                      <a:pt x="2295" y="764"/>
                    </a:lnTo>
                    <a:lnTo>
                      <a:pt x="2298" y="751"/>
                    </a:lnTo>
                    <a:lnTo>
                      <a:pt x="2303" y="741"/>
                    </a:lnTo>
                    <a:lnTo>
                      <a:pt x="2303" y="738"/>
                    </a:lnTo>
                    <a:lnTo>
                      <a:pt x="2305" y="734"/>
                    </a:lnTo>
                    <a:lnTo>
                      <a:pt x="2307" y="732"/>
                    </a:lnTo>
                    <a:lnTo>
                      <a:pt x="2319" y="717"/>
                    </a:lnTo>
                    <a:lnTo>
                      <a:pt x="2333" y="707"/>
                    </a:lnTo>
                    <a:lnTo>
                      <a:pt x="2349" y="699"/>
                    </a:lnTo>
                    <a:lnTo>
                      <a:pt x="2367" y="695"/>
                    </a:lnTo>
                    <a:lnTo>
                      <a:pt x="2379" y="695"/>
                    </a:lnTo>
                    <a:lnTo>
                      <a:pt x="2386" y="470"/>
                    </a:lnTo>
                    <a:lnTo>
                      <a:pt x="2380" y="470"/>
                    </a:lnTo>
                    <a:lnTo>
                      <a:pt x="2374" y="468"/>
                    </a:lnTo>
                    <a:lnTo>
                      <a:pt x="2373" y="468"/>
                    </a:lnTo>
                    <a:lnTo>
                      <a:pt x="2371" y="467"/>
                    </a:lnTo>
                    <a:lnTo>
                      <a:pt x="2370" y="467"/>
                    </a:lnTo>
                    <a:lnTo>
                      <a:pt x="2350" y="462"/>
                    </a:lnTo>
                    <a:lnTo>
                      <a:pt x="2331" y="451"/>
                    </a:lnTo>
                    <a:lnTo>
                      <a:pt x="2312" y="440"/>
                    </a:lnTo>
                    <a:lnTo>
                      <a:pt x="2297" y="426"/>
                    </a:lnTo>
                    <a:lnTo>
                      <a:pt x="2282" y="408"/>
                    </a:lnTo>
                    <a:lnTo>
                      <a:pt x="2272" y="390"/>
                    </a:lnTo>
                    <a:lnTo>
                      <a:pt x="2270" y="387"/>
                    </a:lnTo>
                    <a:lnTo>
                      <a:pt x="2269" y="386"/>
                    </a:lnTo>
                    <a:lnTo>
                      <a:pt x="2260" y="370"/>
                    </a:lnTo>
                    <a:lnTo>
                      <a:pt x="2255" y="350"/>
                    </a:lnTo>
                    <a:lnTo>
                      <a:pt x="2251" y="332"/>
                    </a:lnTo>
                    <a:lnTo>
                      <a:pt x="2251" y="312"/>
                    </a:lnTo>
                    <a:lnTo>
                      <a:pt x="1904" y="252"/>
                    </a:lnTo>
                    <a:lnTo>
                      <a:pt x="1903" y="256"/>
                    </a:lnTo>
                    <a:lnTo>
                      <a:pt x="1900" y="261"/>
                    </a:lnTo>
                    <a:lnTo>
                      <a:pt x="1893" y="276"/>
                    </a:lnTo>
                    <a:lnTo>
                      <a:pt x="1886" y="288"/>
                    </a:lnTo>
                    <a:lnTo>
                      <a:pt x="1871" y="305"/>
                    </a:lnTo>
                    <a:lnTo>
                      <a:pt x="1855" y="318"/>
                    </a:lnTo>
                    <a:lnTo>
                      <a:pt x="1836" y="327"/>
                    </a:lnTo>
                    <a:lnTo>
                      <a:pt x="1834" y="328"/>
                    </a:lnTo>
                    <a:lnTo>
                      <a:pt x="1832" y="328"/>
                    </a:lnTo>
                    <a:lnTo>
                      <a:pt x="1831" y="330"/>
                    </a:lnTo>
                    <a:lnTo>
                      <a:pt x="1815" y="333"/>
                    </a:lnTo>
                    <a:lnTo>
                      <a:pt x="1797" y="335"/>
                    </a:lnTo>
                    <a:lnTo>
                      <a:pt x="1774" y="332"/>
                    </a:lnTo>
                    <a:lnTo>
                      <a:pt x="1759" y="328"/>
                    </a:lnTo>
                    <a:lnTo>
                      <a:pt x="1743" y="320"/>
                    </a:lnTo>
                    <a:lnTo>
                      <a:pt x="1742" y="320"/>
                    </a:lnTo>
                    <a:lnTo>
                      <a:pt x="1725" y="309"/>
                    </a:lnTo>
                    <a:lnTo>
                      <a:pt x="1709" y="293"/>
                    </a:lnTo>
                    <a:lnTo>
                      <a:pt x="1697" y="276"/>
                    </a:lnTo>
                    <a:lnTo>
                      <a:pt x="1689" y="254"/>
                    </a:lnTo>
                    <a:lnTo>
                      <a:pt x="1685" y="233"/>
                    </a:lnTo>
                    <a:lnTo>
                      <a:pt x="1685" y="208"/>
                    </a:lnTo>
                    <a:lnTo>
                      <a:pt x="1687" y="204"/>
                    </a:lnTo>
                    <a:lnTo>
                      <a:pt x="1688" y="201"/>
                    </a:lnTo>
                    <a:lnTo>
                      <a:pt x="1688" y="200"/>
                    </a:lnTo>
                    <a:lnTo>
                      <a:pt x="1632" y="179"/>
                    </a:lnTo>
                    <a:lnTo>
                      <a:pt x="1632" y="180"/>
                    </a:lnTo>
                    <a:lnTo>
                      <a:pt x="1630" y="180"/>
                    </a:lnTo>
                    <a:lnTo>
                      <a:pt x="1630" y="182"/>
                    </a:lnTo>
                    <a:lnTo>
                      <a:pt x="1618" y="192"/>
                    </a:lnTo>
                    <a:lnTo>
                      <a:pt x="1603" y="200"/>
                    </a:lnTo>
                    <a:lnTo>
                      <a:pt x="1590" y="202"/>
                    </a:lnTo>
                    <a:lnTo>
                      <a:pt x="1567" y="379"/>
                    </a:lnTo>
                    <a:lnTo>
                      <a:pt x="1571" y="381"/>
                    </a:lnTo>
                    <a:lnTo>
                      <a:pt x="1575" y="381"/>
                    </a:lnTo>
                    <a:lnTo>
                      <a:pt x="1578" y="382"/>
                    </a:lnTo>
                    <a:lnTo>
                      <a:pt x="1580" y="382"/>
                    </a:lnTo>
                    <a:lnTo>
                      <a:pt x="1595" y="388"/>
                    </a:lnTo>
                    <a:lnTo>
                      <a:pt x="1608" y="396"/>
                    </a:lnTo>
                    <a:lnTo>
                      <a:pt x="1620" y="408"/>
                    </a:lnTo>
                    <a:lnTo>
                      <a:pt x="1621" y="408"/>
                    </a:lnTo>
                    <a:lnTo>
                      <a:pt x="1621" y="409"/>
                    </a:lnTo>
                    <a:lnTo>
                      <a:pt x="1629" y="421"/>
                    </a:lnTo>
                    <a:lnTo>
                      <a:pt x="1635" y="436"/>
                    </a:lnTo>
                    <a:lnTo>
                      <a:pt x="1638" y="450"/>
                    </a:lnTo>
                    <a:lnTo>
                      <a:pt x="1639" y="455"/>
                    </a:lnTo>
                    <a:lnTo>
                      <a:pt x="1639" y="462"/>
                    </a:lnTo>
                    <a:lnTo>
                      <a:pt x="1756" y="476"/>
                    </a:lnTo>
                    <a:lnTo>
                      <a:pt x="1760" y="468"/>
                    </a:lnTo>
                    <a:lnTo>
                      <a:pt x="1765" y="459"/>
                    </a:lnTo>
                    <a:lnTo>
                      <a:pt x="1772" y="450"/>
                    </a:lnTo>
                    <a:lnTo>
                      <a:pt x="1789" y="434"/>
                    </a:lnTo>
                    <a:lnTo>
                      <a:pt x="1811" y="424"/>
                    </a:lnTo>
                    <a:lnTo>
                      <a:pt x="1812" y="424"/>
                    </a:lnTo>
                    <a:lnTo>
                      <a:pt x="1825" y="421"/>
                    </a:lnTo>
                    <a:lnTo>
                      <a:pt x="1832" y="421"/>
                    </a:lnTo>
                    <a:lnTo>
                      <a:pt x="1845" y="422"/>
                    </a:lnTo>
                    <a:lnTo>
                      <a:pt x="1857" y="424"/>
                    </a:lnTo>
                    <a:lnTo>
                      <a:pt x="1865" y="426"/>
                    </a:lnTo>
                    <a:lnTo>
                      <a:pt x="1871" y="429"/>
                    </a:lnTo>
                    <a:lnTo>
                      <a:pt x="1876" y="433"/>
                    </a:lnTo>
                    <a:lnTo>
                      <a:pt x="1878" y="434"/>
                    </a:lnTo>
                    <a:lnTo>
                      <a:pt x="1879" y="434"/>
                    </a:lnTo>
                    <a:lnTo>
                      <a:pt x="1892" y="443"/>
                    </a:lnTo>
                    <a:lnTo>
                      <a:pt x="1901" y="457"/>
                    </a:lnTo>
                    <a:lnTo>
                      <a:pt x="1909" y="470"/>
                    </a:lnTo>
                    <a:lnTo>
                      <a:pt x="1914" y="487"/>
                    </a:lnTo>
                    <a:lnTo>
                      <a:pt x="1916" y="502"/>
                    </a:lnTo>
                    <a:lnTo>
                      <a:pt x="1914" y="518"/>
                    </a:lnTo>
                    <a:lnTo>
                      <a:pt x="1914" y="521"/>
                    </a:lnTo>
                    <a:lnTo>
                      <a:pt x="1913" y="522"/>
                    </a:lnTo>
                    <a:lnTo>
                      <a:pt x="1912" y="525"/>
                    </a:lnTo>
                    <a:lnTo>
                      <a:pt x="1909" y="538"/>
                    </a:lnTo>
                    <a:lnTo>
                      <a:pt x="1901" y="551"/>
                    </a:lnTo>
                    <a:lnTo>
                      <a:pt x="1891" y="561"/>
                    </a:lnTo>
                    <a:lnTo>
                      <a:pt x="1889" y="564"/>
                    </a:lnTo>
                    <a:lnTo>
                      <a:pt x="1887" y="567"/>
                    </a:lnTo>
                    <a:lnTo>
                      <a:pt x="1879" y="572"/>
                    </a:lnTo>
                    <a:lnTo>
                      <a:pt x="1867" y="578"/>
                    </a:lnTo>
                    <a:lnTo>
                      <a:pt x="1855" y="584"/>
                    </a:lnTo>
                    <a:lnTo>
                      <a:pt x="1846" y="585"/>
                    </a:lnTo>
                    <a:lnTo>
                      <a:pt x="1845" y="585"/>
                    </a:lnTo>
                    <a:lnTo>
                      <a:pt x="1841" y="586"/>
                    </a:lnTo>
                    <a:lnTo>
                      <a:pt x="1834" y="586"/>
                    </a:lnTo>
                    <a:lnTo>
                      <a:pt x="1827" y="585"/>
                    </a:lnTo>
                    <a:lnTo>
                      <a:pt x="1820" y="584"/>
                    </a:lnTo>
                    <a:lnTo>
                      <a:pt x="1814" y="584"/>
                    </a:lnTo>
                    <a:lnTo>
                      <a:pt x="1810" y="582"/>
                    </a:lnTo>
                    <a:lnTo>
                      <a:pt x="1789" y="572"/>
                    </a:lnTo>
                    <a:lnTo>
                      <a:pt x="1772" y="557"/>
                    </a:lnTo>
                    <a:lnTo>
                      <a:pt x="1759" y="538"/>
                    </a:lnTo>
                    <a:lnTo>
                      <a:pt x="1759" y="535"/>
                    </a:lnTo>
                    <a:lnTo>
                      <a:pt x="1753" y="521"/>
                    </a:lnTo>
                    <a:lnTo>
                      <a:pt x="1752" y="506"/>
                    </a:lnTo>
                    <a:lnTo>
                      <a:pt x="1634" y="491"/>
                    </a:lnTo>
                    <a:lnTo>
                      <a:pt x="1626" y="505"/>
                    </a:lnTo>
                    <a:lnTo>
                      <a:pt x="1617" y="517"/>
                    </a:lnTo>
                    <a:lnTo>
                      <a:pt x="1604" y="527"/>
                    </a:lnTo>
                    <a:lnTo>
                      <a:pt x="1591" y="535"/>
                    </a:lnTo>
                    <a:lnTo>
                      <a:pt x="1574" y="540"/>
                    </a:lnTo>
                    <a:lnTo>
                      <a:pt x="1567" y="540"/>
                    </a:lnTo>
                    <a:lnTo>
                      <a:pt x="1560" y="543"/>
                    </a:lnTo>
                    <a:lnTo>
                      <a:pt x="1554" y="543"/>
                    </a:lnTo>
                    <a:lnTo>
                      <a:pt x="1540" y="542"/>
                    </a:lnTo>
                    <a:lnTo>
                      <a:pt x="1526" y="536"/>
                    </a:lnTo>
                    <a:lnTo>
                      <a:pt x="1524" y="535"/>
                    </a:lnTo>
                    <a:lnTo>
                      <a:pt x="1522" y="535"/>
                    </a:lnTo>
                    <a:lnTo>
                      <a:pt x="1520" y="534"/>
                    </a:lnTo>
                    <a:lnTo>
                      <a:pt x="1511" y="529"/>
                    </a:lnTo>
                    <a:lnTo>
                      <a:pt x="1501" y="521"/>
                    </a:lnTo>
                    <a:lnTo>
                      <a:pt x="1491" y="512"/>
                    </a:lnTo>
                    <a:lnTo>
                      <a:pt x="1486" y="504"/>
                    </a:lnTo>
                    <a:lnTo>
                      <a:pt x="1486" y="502"/>
                    </a:lnTo>
                    <a:lnTo>
                      <a:pt x="1480" y="491"/>
                    </a:lnTo>
                    <a:lnTo>
                      <a:pt x="1477" y="480"/>
                    </a:lnTo>
                    <a:lnTo>
                      <a:pt x="1476" y="477"/>
                    </a:lnTo>
                    <a:lnTo>
                      <a:pt x="1476" y="476"/>
                    </a:lnTo>
                    <a:lnTo>
                      <a:pt x="1474" y="474"/>
                    </a:lnTo>
                    <a:lnTo>
                      <a:pt x="1474" y="447"/>
                    </a:lnTo>
                    <a:lnTo>
                      <a:pt x="1481" y="426"/>
                    </a:lnTo>
                    <a:lnTo>
                      <a:pt x="1494" y="408"/>
                    </a:lnTo>
                    <a:lnTo>
                      <a:pt x="1503" y="399"/>
                    </a:lnTo>
                    <a:lnTo>
                      <a:pt x="1514" y="391"/>
                    </a:lnTo>
                    <a:lnTo>
                      <a:pt x="1524" y="386"/>
                    </a:lnTo>
                    <a:lnTo>
                      <a:pt x="1528" y="383"/>
                    </a:lnTo>
                    <a:lnTo>
                      <a:pt x="1533" y="382"/>
                    </a:lnTo>
                    <a:lnTo>
                      <a:pt x="1537" y="381"/>
                    </a:lnTo>
                    <a:lnTo>
                      <a:pt x="1560" y="196"/>
                    </a:lnTo>
                    <a:lnTo>
                      <a:pt x="1554" y="193"/>
                    </a:lnTo>
                    <a:lnTo>
                      <a:pt x="1549" y="189"/>
                    </a:lnTo>
                    <a:lnTo>
                      <a:pt x="1544" y="184"/>
                    </a:lnTo>
                    <a:lnTo>
                      <a:pt x="1540" y="179"/>
                    </a:lnTo>
                    <a:lnTo>
                      <a:pt x="1537" y="178"/>
                    </a:lnTo>
                    <a:lnTo>
                      <a:pt x="1536" y="176"/>
                    </a:lnTo>
                    <a:lnTo>
                      <a:pt x="1532" y="167"/>
                    </a:lnTo>
                    <a:lnTo>
                      <a:pt x="1528" y="155"/>
                    </a:lnTo>
                    <a:lnTo>
                      <a:pt x="1527" y="145"/>
                    </a:lnTo>
                    <a:lnTo>
                      <a:pt x="1527" y="136"/>
                    </a:lnTo>
                    <a:lnTo>
                      <a:pt x="1529" y="128"/>
                    </a:lnTo>
                    <a:lnTo>
                      <a:pt x="1529" y="123"/>
                    </a:lnTo>
                    <a:lnTo>
                      <a:pt x="1531" y="120"/>
                    </a:lnTo>
                    <a:lnTo>
                      <a:pt x="1540" y="106"/>
                    </a:lnTo>
                    <a:lnTo>
                      <a:pt x="1552" y="95"/>
                    </a:lnTo>
                    <a:lnTo>
                      <a:pt x="1566" y="89"/>
                    </a:lnTo>
                    <a:lnTo>
                      <a:pt x="1567" y="87"/>
                    </a:lnTo>
                    <a:lnTo>
                      <a:pt x="1573" y="86"/>
                    </a:lnTo>
                    <a:lnTo>
                      <a:pt x="1592" y="86"/>
                    </a:lnTo>
                    <a:lnTo>
                      <a:pt x="1604" y="89"/>
                    </a:lnTo>
                    <a:lnTo>
                      <a:pt x="1616" y="94"/>
                    </a:lnTo>
                    <a:lnTo>
                      <a:pt x="1621" y="98"/>
                    </a:lnTo>
                    <a:lnTo>
                      <a:pt x="1625" y="100"/>
                    </a:lnTo>
                    <a:lnTo>
                      <a:pt x="1628" y="104"/>
                    </a:lnTo>
                    <a:lnTo>
                      <a:pt x="1637" y="117"/>
                    </a:lnTo>
                    <a:lnTo>
                      <a:pt x="1643" y="133"/>
                    </a:lnTo>
                    <a:lnTo>
                      <a:pt x="1643" y="136"/>
                    </a:lnTo>
                    <a:lnTo>
                      <a:pt x="1645" y="140"/>
                    </a:lnTo>
                    <a:lnTo>
                      <a:pt x="1645" y="147"/>
                    </a:lnTo>
                    <a:lnTo>
                      <a:pt x="1643" y="151"/>
                    </a:lnTo>
                    <a:lnTo>
                      <a:pt x="1697" y="171"/>
                    </a:lnTo>
                    <a:lnTo>
                      <a:pt x="1704" y="159"/>
                    </a:lnTo>
                    <a:lnTo>
                      <a:pt x="1713" y="150"/>
                    </a:lnTo>
                    <a:lnTo>
                      <a:pt x="1718" y="142"/>
                    </a:lnTo>
                    <a:lnTo>
                      <a:pt x="1725" y="136"/>
                    </a:lnTo>
                    <a:lnTo>
                      <a:pt x="1745" y="123"/>
                    </a:lnTo>
                    <a:lnTo>
                      <a:pt x="171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7"/>
              <p:cNvSpPr>
                <a:spLocks noEditPoints="1"/>
              </p:cNvSpPr>
              <p:nvPr/>
            </p:nvSpPr>
            <p:spPr bwMode="auto">
              <a:xfrm>
                <a:off x="3263901" y="1588"/>
                <a:ext cx="5267325" cy="2465388"/>
              </a:xfrm>
              <a:custGeom>
                <a:avLst/>
                <a:gdLst/>
                <a:ahLst/>
                <a:cxnLst>
                  <a:cxn ang="0">
                    <a:pos x="1299" y="1471"/>
                  </a:cxn>
                  <a:cxn ang="0">
                    <a:pos x="1224" y="1551"/>
                  </a:cxn>
                  <a:cxn ang="0">
                    <a:pos x="2710" y="1133"/>
                  </a:cxn>
                  <a:cxn ang="0">
                    <a:pos x="2711" y="1256"/>
                  </a:cxn>
                  <a:cxn ang="0">
                    <a:pos x="2647" y="1364"/>
                  </a:cxn>
                  <a:cxn ang="0">
                    <a:pos x="2613" y="1405"/>
                  </a:cxn>
                  <a:cxn ang="0">
                    <a:pos x="2525" y="1255"/>
                  </a:cxn>
                  <a:cxn ang="0">
                    <a:pos x="2696" y="1134"/>
                  </a:cxn>
                  <a:cxn ang="0">
                    <a:pos x="967" y="1204"/>
                  </a:cxn>
                  <a:cxn ang="0">
                    <a:pos x="988" y="1409"/>
                  </a:cxn>
                  <a:cxn ang="0">
                    <a:pos x="852" y="1358"/>
                  </a:cxn>
                  <a:cxn ang="0">
                    <a:pos x="819" y="1251"/>
                  </a:cxn>
                  <a:cxn ang="0">
                    <a:pos x="908" y="1129"/>
                  </a:cxn>
                  <a:cxn ang="0">
                    <a:pos x="1060" y="904"/>
                  </a:cxn>
                  <a:cxn ang="0">
                    <a:pos x="1001" y="684"/>
                  </a:cxn>
                  <a:cxn ang="0">
                    <a:pos x="508" y="49"/>
                  </a:cxn>
                  <a:cxn ang="0">
                    <a:pos x="761" y="313"/>
                  </a:cxn>
                  <a:cxn ang="0">
                    <a:pos x="992" y="97"/>
                  </a:cxn>
                  <a:cxn ang="0">
                    <a:pos x="962" y="271"/>
                  </a:cxn>
                  <a:cxn ang="0">
                    <a:pos x="745" y="554"/>
                  </a:cxn>
                  <a:cxn ang="0">
                    <a:pos x="821" y="736"/>
                  </a:cxn>
                  <a:cxn ang="0">
                    <a:pos x="628" y="736"/>
                  </a:cxn>
                  <a:cxn ang="0">
                    <a:pos x="476" y="1065"/>
                  </a:cxn>
                  <a:cxn ang="0">
                    <a:pos x="493" y="1182"/>
                  </a:cxn>
                  <a:cxn ang="0">
                    <a:pos x="332" y="1437"/>
                  </a:cxn>
                  <a:cxn ang="0">
                    <a:pos x="21" y="1416"/>
                  </a:cxn>
                  <a:cxn ang="0">
                    <a:pos x="97" y="1275"/>
                  </a:cxn>
                  <a:cxn ang="0">
                    <a:pos x="336" y="1362"/>
                  </a:cxn>
                  <a:cxn ang="0">
                    <a:pos x="394" y="1120"/>
                  </a:cxn>
                  <a:cxn ang="0">
                    <a:pos x="366" y="880"/>
                  </a:cxn>
                  <a:cxn ang="0">
                    <a:pos x="165" y="825"/>
                  </a:cxn>
                  <a:cxn ang="0">
                    <a:pos x="173" y="668"/>
                  </a:cxn>
                  <a:cxn ang="0">
                    <a:pos x="378" y="820"/>
                  </a:cxn>
                  <a:cxn ang="0">
                    <a:pos x="616" y="624"/>
                  </a:cxn>
                  <a:cxn ang="0">
                    <a:pos x="711" y="468"/>
                  </a:cxn>
                  <a:cxn ang="0">
                    <a:pos x="685" y="339"/>
                  </a:cxn>
                  <a:cxn ang="0">
                    <a:pos x="362" y="296"/>
                  </a:cxn>
                  <a:cxn ang="0">
                    <a:pos x="263" y="510"/>
                  </a:cxn>
                  <a:cxn ang="0">
                    <a:pos x="162" y="332"/>
                  </a:cxn>
                  <a:cxn ang="0">
                    <a:pos x="391" y="163"/>
                  </a:cxn>
                  <a:cxn ang="0">
                    <a:pos x="2698" y="2"/>
                  </a:cxn>
                  <a:cxn ang="0">
                    <a:pos x="2829" y="102"/>
                  </a:cxn>
                  <a:cxn ang="0">
                    <a:pos x="2975" y="177"/>
                  </a:cxn>
                  <a:cxn ang="0">
                    <a:pos x="2878" y="423"/>
                  </a:cxn>
                  <a:cxn ang="0">
                    <a:pos x="3047" y="587"/>
                  </a:cxn>
                  <a:cxn ang="0">
                    <a:pos x="3222" y="656"/>
                  </a:cxn>
                  <a:cxn ang="0">
                    <a:pos x="3295" y="791"/>
                  </a:cxn>
                  <a:cxn ang="0">
                    <a:pos x="3162" y="774"/>
                  </a:cxn>
                  <a:cxn ang="0">
                    <a:pos x="3007" y="717"/>
                  </a:cxn>
                  <a:cxn ang="0">
                    <a:pos x="2884" y="1055"/>
                  </a:cxn>
                  <a:cxn ang="0">
                    <a:pos x="2793" y="958"/>
                  </a:cxn>
                  <a:cxn ang="0">
                    <a:pos x="2951" y="663"/>
                  </a:cxn>
                  <a:cxn ang="0">
                    <a:pos x="2777" y="679"/>
                  </a:cxn>
                  <a:cxn ang="0">
                    <a:pos x="2734" y="793"/>
                  </a:cxn>
                  <a:cxn ang="0">
                    <a:pos x="2757" y="601"/>
                  </a:cxn>
                  <a:cxn ang="0">
                    <a:pos x="2616" y="413"/>
                  </a:cxn>
                  <a:cxn ang="0">
                    <a:pos x="2508" y="349"/>
                  </a:cxn>
                  <a:cxn ang="0">
                    <a:pos x="2609" y="320"/>
                  </a:cxn>
                  <a:cxn ang="0">
                    <a:pos x="2778" y="393"/>
                  </a:cxn>
                  <a:cxn ang="0">
                    <a:pos x="2727" y="110"/>
                  </a:cxn>
                  <a:cxn ang="0">
                    <a:pos x="2628" y="44"/>
                  </a:cxn>
                </a:cxnLst>
                <a:rect l="0" t="0" r="r" b="b"/>
                <a:pathLst>
                  <a:path w="3318" h="1553">
                    <a:moveTo>
                      <a:pt x="1068" y="1440"/>
                    </a:moveTo>
                    <a:lnTo>
                      <a:pt x="1094" y="1440"/>
                    </a:lnTo>
                    <a:lnTo>
                      <a:pt x="1100" y="1450"/>
                    </a:lnTo>
                    <a:lnTo>
                      <a:pt x="1104" y="1460"/>
                    </a:lnTo>
                    <a:lnTo>
                      <a:pt x="1186" y="1470"/>
                    </a:lnTo>
                    <a:lnTo>
                      <a:pt x="1189" y="1464"/>
                    </a:lnTo>
                    <a:lnTo>
                      <a:pt x="1190" y="1460"/>
                    </a:lnTo>
                    <a:lnTo>
                      <a:pt x="1193" y="1455"/>
                    </a:lnTo>
                    <a:lnTo>
                      <a:pt x="1204" y="1443"/>
                    </a:lnTo>
                    <a:lnTo>
                      <a:pt x="1208" y="1442"/>
                    </a:lnTo>
                    <a:lnTo>
                      <a:pt x="1211" y="1440"/>
                    </a:lnTo>
                    <a:lnTo>
                      <a:pt x="1272" y="1440"/>
                    </a:lnTo>
                    <a:lnTo>
                      <a:pt x="1274" y="1441"/>
                    </a:lnTo>
                    <a:lnTo>
                      <a:pt x="1276" y="1442"/>
                    </a:lnTo>
                    <a:lnTo>
                      <a:pt x="1287" y="1451"/>
                    </a:lnTo>
                    <a:lnTo>
                      <a:pt x="1293" y="1460"/>
                    </a:lnTo>
                    <a:lnTo>
                      <a:pt x="1299" y="1471"/>
                    </a:lnTo>
                    <a:lnTo>
                      <a:pt x="1299" y="1476"/>
                    </a:lnTo>
                    <a:lnTo>
                      <a:pt x="1301" y="1485"/>
                    </a:lnTo>
                    <a:lnTo>
                      <a:pt x="1303" y="1496"/>
                    </a:lnTo>
                    <a:lnTo>
                      <a:pt x="1300" y="1508"/>
                    </a:lnTo>
                    <a:lnTo>
                      <a:pt x="1299" y="1509"/>
                    </a:lnTo>
                    <a:lnTo>
                      <a:pt x="1299" y="1512"/>
                    </a:lnTo>
                    <a:lnTo>
                      <a:pt x="1295" y="1521"/>
                    </a:lnTo>
                    <a:lnTo>
                      <a:pt x="1287" y="1532"/>
                    </a:lnTo>
                    <a:lnTo>
                      <a:pt x="1280" y="1539"/>
                    </a:lnTo>
                    <a:lnTo>
                      <a:pt x="1279" y="1539"/>
                    </a:lnTo>
                    <a:lnTo>
                      <a:pt x="1275" y="1543"/>
                    </a:lnTo>
                    <a:lnTo>
                      <a:pt x="1271" y="1546"/>
                    </a:lnTo>
                    <a:lnTo>
                      <a:pt x="1263" y="1548"/>
                    </a:lnTo>
                    <a:lnTo>
                      <a:pt x="1261" y="1550"/>
                    </a:lnTo>
                    <a:lnTo>
                      <a:pt x="1257" y="1551"/>
                    </a:lnTo>
                    <a:lnTo>
                      <a:pt x="1241" y="1553"/>
                    </a:lnTo>
                    <a:lnTo>
                      <a:pt x="1224" y="1551"/>
                    </a:lnTo>
                    <a:lnTo>
                      <a:pt x="1208" y="1543"/>
                    </a:lnTo>
                    <a:lnTo>
                      <a:pt x="1207" y="1542"/>
                    </a:lnTo>
                    <a:lnTo>
                      <a:pt x="1202" y="1538"/>
                    </a:lnTo>
                    <a:lnTo>
                      <a:pt x="1197" y="1532"/>
                    </a:lnTo>
                    <a:lnTo>
                      <a:pt x="1193" y="1527"/>
                    </a:lnTo>
                    <a:lnTo>
                      <a:pt x="1190" y="1523"/>
                    </a:lnTo>
                    <a:lnTo>
                      <a:pt x="1185" y="1512"/>
                    </a:lnTo>
                    <a:lnTo>
                      <a:pt x="1182" y="1500"/>
                    </a:lnTo>
                    <a:lnTo>
                      <a:pt x="1105" y="1491"/>
                    </a:lnTo>
                    <a:lnTo>
                      <a:pt x="1102" y="1505"/>
                    </a:lnTo>
                    <a:lnTo>
                      <a:pt x="1096" y="1521"/>
                    </a:lnTo>
                    <a:lnTo>
                      <a:pt x="1087" y="1532"/>
                    </a:lnTo>
                    <a:lnTo>
                      <a:pt x="1075" y="1544"/>
                    </a:lnTo>
                    <a:lnTo>
                      <a:pt x="1068" y="1550"/>
                    </a:lnTo>
                    <a:lnTo>
                      <a:pt x="1068" y="1440"/>
                    </a:lnTo>
                    <a:close/>
                    <a:moveTo>
                      <a:pt x="2701" y="1133"/>
                    </a:moveTo>
                    <a:lnTo>
                      <a:pt x="2710" y="1133"/>
                    </a:lnTo>
                    <a:lnTo>
                      <a:pt x="2727" y="1136"/>
                    </a:lnTo>
                    <a:lnTo>
                      <a:pt x="2743" y="1144"/>
                    </a:lnTo>
                    <a:lnTo>
                      <a:pt x="2748" y="1147"/>
                    </a:lnTo>
                    <a:lnTo>
                      <a:pt x="2755" y="1153"/>
                    </a:lnTo>
                    <a:lnTo>
                      <a:pt x="2762" y="1163"/>
                    </a:lnTo>
                    <a:lnTo>
                      <a:pt x="2768" y="1175"/>
                    </a:lnTo>
                    <a:lnTo>
                      <a:pt x="2770" y="1188"/>
                    </a:lnTo>
                    <a:lnTo>
                      <a:pt x="2770" y="1205"/>
                    </a:lnTo>
                    <a:lnTo>
                      <a:pt x="2765" y="1222"/>
                    </a:lnTo>
                    <a:lnTo>
                      <a:pt x="2756" y="1237"/>
                    </a:lnTo>
                    <a:lnTo>
                      <a:pt x="2755" y="1237"/>
                    </a:lnTo>
                    <a:lnTo>
                      <a:pt x="2755" y="1238"/>
                    </a:lnTo>
                    <a:lnTo>
                      <a:pt x="2741" y="1247"/>
                    </a:lnTo>
                    <a:lnTo>
                      <a:pt x="2726" y="1254"/>
                    </a:lnTo>
                    <a:lnTo>
                      <a:pt x="2721" y="1255"/>
                    </a:lnTo>
                    <a:lnTo>
                      <a:pt x="2714" y="1256"/>
                    </a:lnTo>
                    <a:lnTo>
                      <a:pt x="2711" y="1256"/>
                    </a:lnTo>
                    <a:lnTo>
                      <a:pt x="2709" y="1255"/>
                    </a:lnTo>
                    <a:lnTo>
                      <a:pt x="2707" y="1255"/>
                    </a:lnTo>
                    <a:lnTo>
                      <a:pt x="2690" y="1252"/>
                    </a:lnTo>
                    <a:lnTo>
                      <a:pt x="2672" y="1243"/>
                    </a:lnTo>
                    <a:lnTo>
                      <a:pt x="2668" y="1239"/>
                    </a:lnTo>
                    <a:lnTo>
                      <a:pt x="2591" y="1295"/>
                    </a:lnTo>
                    <a:lnTo>
                      <a:pt x="2594" y="1301"/>
                    </a:lnTo>
                    <a:lnTo>
                      <a:pt x="2596" y="1307"/>
                    </a:lnTo>
                    <a:lnTo>
                      <a:pt x="2597" y="1312"/>
                    </a:lnTo>
                    <a:lnTo>
                      <a:pt x="2600" y="1320"/>
                    </a:lnTo>
                    <a:lnTo>
                      <a:pt x="2601" y="1332"/>
                    </a:lnTo>
                    <a:lnTo>
                      <a:pt x="2601" y="1347"/>
                    </a:lnTo>
                    <a:lnTo>
                      <a:pt x="2599" y="1360"/>
                    </a:lnTo>
                    <a:lnTo>
                      <a:pt x="2630" y="1375"/>
                    </a:lnTo>
                    <a:lnTo>
                      <a:pt x="2634" y="1371"/>
                    </a:lnTo>
                    <a:lnTo>
                      <a:pt x="2645" y="1366"/>
                    </a:lnTo>
                    <a:lnTo>
                      <a:pt x="2647" y="1364"/>
                    </a:lnTo>
                    <a:lnTo>
                      <a:pt x="2648" y="1364"/>
                    </a:lnTo>
                    <a:lnTo>
                      <a:pt x="2651" y="1362"/>
                    </a:lnTo>
                    <a:lnTo>
                      <a:pt x="2663" y="1358"/>
                    </a:lnTo>
                    <a:lnTo>
                      <a:pt x="2673" y="1357"/>
                    </a:lnTo>
                    <a:lnTo>
                      <a:pt x="2688" y="1358"/>
                    </a:lnTo>
                    <a:lnTo>
                      <a:pt x="2702" y="1365"/>
                    </a:lnTo>
                    <a:lnTo>
                      <a:pt x="2713" y="1373"/>
                    </a:lnTo>
                    <a:lnTo>
                      <a:pt x="2722" y="1382"/>
                    </a:lnTo>
                    <a:lnTo>
                      <a:pt x="2728" y="1392"/>
                    </a:lnTo>
                    <a:lnTo>
                      <a:pt x="2732" y="1405"/>
                    </a:lnTo>
                    <a:lnTo>
                      <a:pt x="2734" y="1411"/>
                    </a:lnTo>
                    <a:lnTo>
                      <a:pt x="2734" y="1421"/>
                    </a:lnTo>
                    <a:lnTo>
                      <a:pt x="2731" y="1440"/>
                    </a:lnTo>
                    <a:lnTo>
                      <a:pt x="2616" y="1440"/>
                    </a:lnTo>
                    <a:lnTo>
                      <a:pt x="2612" y="1425"/>
                    </a:lnTo>
                    <a:lnTo>
                      <a:pt x="2613" y="1411"/>
                    </a:lnTo>
                    <a:lnTo>
                      <a:pt x="2613" y="1405"/>
                    </a:lnTo>
                    <a:lnTo>
                      <a:pt x="2614" y="1404"/>
                    </a:lnTo>
                    <a:lnTo>
                      <a:pt x="2614" y="1402"/>
                    </a:lnTo>
                    <a:lnTo>
                      <a:pt x="2586" y="1386"/>
                    </a:lnTo>
                    <a:lnTo>
                      <a:pt x="2584" y="1387"/>
                    </a:lnTo>
                    <a:lnTo>
                      <a:pt x="2583" y="1390"/>
                    </a:lnTo>
                    <a:lnTo>
                      <a:pt x="2578" y="1395"/>
                    </a:lnTo>
                    <a:lnTo>
                      <a:pt x="2561" y="1409"/>
                    </a:lnTo>
                    <a:lnTo>
                      <a:pt x="2541" y="1417"/>
                    </a:lnTo>
                    <a:lnTo>
                      <a:pt x="2519" y="1420"/>
                    </a:lnTo>
                    <a:lnTo>
                      <a:pt x="2516" y="1420"/>
                    </a:lnTo>
                    <a:lnTo>
                      <a:pt x="2506" y="1419"/>
                    </a:lnTo>
                    <a:lnTo>
                      <a:pt x="2495" y="1416"/>
                    </a:lnTo>
                    <a:lnTo>
                      <a:pt x="2495" y="1257"/>
                    </a:lnTo>
                    <a:lnTo>
                      <a:pt x="2507" y="1255"/>
                    </a:lnTo>
                    <a:lnTo>
                      <a:pt x="2518" y="1254"/>
                    </a:lnTo>
                    <a:lnTo>
                      <a:pt x="2521" y="1254"/>
                    </a:lnTo>
                    <a:lnTo>
                      <a:pt x="2525" y="1255"/>
                    </a:lnTo>
                    <a:lnTo>
                      <a:pt x="2542" y="1257"/>
                    </a:lnTo>
                    <a:lnTo>
                      <a:pt x="2557" y="1263"/>
                    </a:lnTo>
                    <a:lnTo>
                      <a:pt x="2570" y="1272"/>
                    </a:lnTo>
                    <a:lnTo>
                      <a:pt x="2571" y="1273"/>
                    </a:lnTo>
                    <a:lnTo>
                      <a:pt x="2652" y="1213"/>
                    </a:lnTo>
                    <a:lnTo>
                      <a:pt x="2652" y="1210"/>
                    </a:lnTo>
                    <a:lnTo>
                      <a:pt x="2650" y="1201"/>
                    </a:lnTo>
                    <a:lnTo>
                      <a:pt x="2650" y="1189"/>
                    </a:lnTo>
                    <a:lnTo>
                      <a:pt x="2651" y="1179"/>
                    </a:lnTo>
                    <a:lnTo>
                      <a:pt x="2652" y="1176"/>
                    </a:lnTo>
                    <a:lnTo>
                      <a:pt x="2652" y="1174"/>
                    </a:lnTo>
                    <a:lnTo>
                      <a:pt x="2655" y="1167"/>
                    </a:lnTo>
                    <a:lnTo>
                      <a:pt x="2666" y="1151"/>
                    </a:lnTo>
                    <a:lnTo>
                      <a:pt x="2672" y="1146"/>
                    </a:lnTo>
                    <a:lnTo>
                      <a:pt x="2680" y="1141"/>
                    </a:lnTo>
                    <a:lnTo>
                      <a:pt x="2688" y="1138"/>
                    </a:lnTo>
                    <a:lnTo>
                      <a:pt x="2696" y="1134"/>
                    </a:lnTo>
                    <a:lnTo>
                      <a:pt x="2701" y="1133"/>
                    </a:lnTo>
                    <a:close/>
                    <a:moveTo>
                      <a:pt x="960" y="1086"/>
                    </a:moveTo>
                    <a:lnTo>
                      <a:pt x="963" y="1086"/>
                    </a:lnTo>
                    <a:lnTo>
                      <a:pt x="979" y="1089"/>
                    </a:lnTo>
                    <a:lnTo>
                      <a:pt x="994" y="1094"/>
                    </a:lnTo>
                    <a:lnTo>
                      <a:pt x="1005" y="1104"/>
                    </a:lnTo>
                    <a:lnTo>
                      <a:pt x="1015" y="1115"/>
                    </a:lnTo>
                    <a:lnTo>
                      <a:pt x="1020" y="1127"/>
                    </a:lnTo>
                    <a:lnTo>
                      <a:pt x="1022" y="1138"/>
                    </a:lnTo>
                    <a:lnTo>
                      <a:pt x="1022" y="1151"/>
                    </a:lnTo>
                    <a:lnTo>
                      <a:pt x="1018" y="1167"/>
                    </a:lnTo>
                    <a:lnTo>
                      <a:pt x="1011" y="1182"/>
                    </a:lnTo>
                    <a:lnTo>
                      <a:pt x="999" y="1193"/>
                    </a:lnTo>
                    <a:lnTo>
                      <a:pt x="997" y="1193"/>
                    </a:lnTo>
                    <a:lnTo>
                      <a:pt x="996" y="1195"/>
                    </a:lnTo>
                    <a:lnTo>
                      <a:pt x="982" y="1201"/>
                    </a:lnTo>
                    <a:lnTo>
                      <a:pt x="967" y="1204"/>
                    </a:lnTo>
                    <a:lnTo>
                      <a:pt x="957" y="1204"/>
                    </a:lnTo>
                    <a:lnTo>
                      <a:pt x="952" y="1202"/>
                    </a:lnTo>
                    <a:lnTo>
                      <a:pt x="950" y="1202"/>
                    </a:lnTo>
                    <a:lnTo>
                      <a:pt x="945" y="1200"/>
                    </a:lnTo>
                    <a:lnTo>
                      <a:pt x="940" y="1199"/>
                    </a:lnTo>
                    <a:lnTo>
                      <a:pt x="894" y="1260"/>
                    </a:lnTo>
                    <a:lnTo>
                      <a:pt x="903" y="1271"/>
                    </a:lnTo>
                    <a:lnTo>
                      <a:pt x="908" y="1285"/>
                    </a:lnTo>
                    <a:lnTo>
                      <a:pt x="908" y="1286"/>
                    </a:lnTo>
                    <a:lnTo>
                      <a:pt x="910" y="1289"/>
                    </a:lnTo>
                    <a:lnTo>
                      <a:pt x="911" y="1299"/>
                    </a:lnTo>
                    <a:lnTo>
                      <a:pt x="910" y="1311"/>
                    </a:lnTo>
                    <a:lnTo>
                      <a:pt x="907" y="1322"/>
                    </a:lnTo>
                    <a:lnTo>
                      <a:pt x="906" y="1322"/>
                    </a:lnTo>
                    <a:lnTo>
                      <a:pt x="906" y="1324"/>
                    </a:lnTo>
                    <a:lnTo>
                      <a:pt x="987" y="1411"/>
                    </a:lnTo>
                    <a:lnTo>
                      <a:pt x="988" y="1409"/>
                    </a:lnTo>
                    <a:lnTo>
                      <a:pt x="991" y="1409"/>
                    </a:lnTo>
                    <a:lnTo>
                      <a:pt x="1005" y="1403"/>
                    </a:lnTo>
                    <a:lnTo>
                      <a:pt x="1021" y="1400"/>
                    </a:lnTo>
                    <a:lnTo>
                      <a:pt x="1022" y="1402"/>
                    </a:lnTo>
                    <a:lnTo>
                      <a:pt x="1039" y="1402"/>
                    </a:lnTo>
                    <a:lnTo>
                      <a:pt x="1045" y="1403"/>
                    </a:lnTo>
                    <a:lnTo>
                      <a:pt x="1056" y="1407"/>
                    </a:lnTo>
                    <a:lnTo>
                      <a:pt x="1068" y="1412"/>
                    </a:lnTo>
                    <a:lnTo>
                      <a:pt x="1068" y="1440"/>
                    </a:lnTo>
                    <a:lnTo>
                      <a:pt x="957" y="1440"/>
                    </a:lnTo>
                    <a:lnTo>
                      <a:pt x="958" y="1437"/>
                    </a:lnTo>
                    <a:lnTo>
                      <a:pt x="962" y="1433"/>
                    </a:lnTo>
                    <a:lnTo>
                      <a:pt x="963" y="1430"/>
                    </a:lnTo>
                    <a:lnTo>
                      <a:pt x="965" y="1429"/>
                    </a:lnTo>
                    <a:lnTo>
                      <a:pt x="886" y="1347"/>
                    </a:lnTo>
                    <a:lnTo>
                      <a:pt x="870" y="1356"/>
                    </a:lnTo>
                    <a:lnTo>
                      <a:pt x="852" y="1358"/>
                    </a:lnTo>
                    <a:lnTo>
                      <a:pt x="848" y="1358"/>
                    </a:lnTo>
                    <a:lnTo>
                      <a:pt x="839" y="1357"/>
                    </a:lnTo>
                    <a:lnTo>
                      <a:pt x="830" y="1354"/>
                    </a:lnTo>
                    <a:lnTo>
                      <a:pt x="823" y="1350"/>
                    </a:lnTo>
                    <a:lnTo>
                      <a:pt x="818" y="1348"/>
                    </a:lnTo>
                    <a:lnTo>
                      <a:pt x="813" y="1344"/>
                    </a:lnTo>
                    <a:lnTo>
                      <a:pt x="805" y="1333"/>
                    </a:lnTo>
                    <a:lnTo>
                      <a:pt x="801" y="1330"/>
                    </a:lnTo>
                    <a:lnTo>
                      <a:pt x="798" y="1324"/>
                    </a:lnTo>
                    <a:lnTo>
                      <a:pt x="797" y="1320"/>
                    </a:lnTo>
                    <a:lnTo>
                      <a:pt x="793" y="1303"/>
                    </a:lnTo>
                    <a:lnTo>
                      <a:pt x="795" y="1286"/>
                    </a:lnTo>
                    <a:lnTo>
                      <a:pt x="795" y="1285"/>
                    </a:lnTo>
                    <a:lnTo>
                      <a:pt x="801" y="1271"/>
                    </a:lnTo>
                    <a:lnTo>
                      <a:pt x="810" y="1257"/>
                    </a:lnTo>
                    <a:lnTo>
                      <a:pt x="814" y="1254"/>
                    </a:lnTo>
                    <a:lnTo>
                      <a:pt x="819" y="1251"/>
                    </a:lnTo>
                    <a:lnTo>
                      <a:pt x="823" y="1248"/>
                    </a:lnTo>
                    <a:lnTo>
                      <a:pt x="826" y="1248"/>
                    </a:lnTo>
                    <a:lnTo>
                      <a:pt x="838" y="1242"/>
                    </a:lnTo>
                    <a:lnTo>
                      <a:pt x="852" y="1240"/>
                    </a:lnTo>
                    <a:lnTo>
                      <a:pt x="855" y="1240"/>
                    </a:lnTo>
                    <a:lnTo>
                      <a:pt x="859" y="1242"/>
                    </a:lnTo>
                    <a:lnTo>
                      <a:pt x="863" y="1242"/>
                    </a:lnTo>
                    <a:lnTo>
                      <a:pt x="865" y="1243"/>
                    </a:lnTo>
                    <a:lnTo>
                      <a:pt x="869" y="1244"/>
                    </a:lnTo>
                    <a:lnTo>
                      <a:pt x="916" y="1180"/>
                    </a:lnTo>
                    <a:lnTo>
                      <a:pt x="910" y="1167"/>
                    </a:lnTo>
                    <a:lnTo>
                      <a:pt x="907" y="1154"/>
                    </a:lnTo>
                    <a:lnTo>
                      <a:pt x="906" y="1153"/>
                    </a:lnTo>
                    <a:lnTo>
                      <a:pt x="906" y="1150"/>
                    </a:lnTo>
                    <a:lnTo>
                      <a:pt x="907" y="1149"/>
                    </a:lnTo>
                    <a:lnTo>
                      <a:pt x="906" y="1140"/>
                    </a:lnTo>
                    <a:lnTo>
                      <a:pt x="908" y="1129"/>
                    </a:lnTo>
                    <a:lnTo>
                      <a:pt x="912" y="1120"/>
                    </a:lnTo>
                    <a:lnTo>
                      <a:pt x="912" y="1119"/>
                    </a:lnTo>
                    <a:lnTo>
                      <a:pt x="914" y="1117"/>
                    </a:lnTo>
                    <a:lnTo>
                      <a:pt x="914" y="1115"/>
                    </a:lnTo>
                    <a:lnTo>
                      <a:pt x="920" y="1107"/>
                    </a:lnTo>
                    <a:lnTo>
                      <a:pt x="928" y="1098"/>
                    </a:lnTo>
                    <a:lnTo>
                      <a:pt x="937" y="1092"/>
                    </a:lnTo>
                    <a:lnTo>
                      <a:pt x="943" y="1090"/>
                    </a:lnTo>
                    <a:lnTo>
                      <a:pt x="949" y="1089"/>
                    </a:lnTo>
                    <a:lnTo>
                      <a:pt x="954" y="1089"/>
                    </a:lnTo>
                    <a:lnTo>
                      <a:pt x="956" y="1087"/>
                    </a:lnTo>
                    <a:lnTo>
                      <a:pt x="958" y="1087"/>
                    </a:lnTo>
                    <a:lnTo>
                      <a:pt x="960" y="1086"/>
                    </a:lnTo>
                    <a:close/>
                    <a:moveTo>
                      <a:pt x="1068" y="632"/>
                    </a:moveTo>
                    <a:lnTo>
                      <a:pt x="1068" y="908"/>
                    </a:lnTo>
                    <a:lnTo>
                      <a:pt x="1064" y="905"/>
                    </a:lnTo>
                    <a:lnTo>
                      <a:pt x="1060" y="904"/>
                    </a:lnTo>
                    <a:lnTo>
                      <a:pt x="1058" y="901"/>
                    </a:lnTo>
                    <a:lnTo>
                      <a:pt x="1050" y="899"/>
                    </a:lnTo>
                    <a:lnTo>
                      <a:pt x="1034" y="888"/>
                    </a:lnTo>
                    <a:lnTo>
                      <a:pt x="1020" y="876"/>
                    </a:lnTo>
                    <a:lnTo>
                      <a:pt x="1007" y="862"/>
                    </a:lnTo>
                    <a:lnTo>
                      <a:pt x="996" y="849"/>
                    </a:lnTo>
                    <a:lnTo>
                      <a:pt x="990" y="836"/>
                    </a:lnTo>
                    <a:lnTo>
                      <a:pt x="990" y="834"/>
                    </a:lnTo>
                    <a:lnTo>
                      <a:pt x="982" y="820"/>
                    </a:lnTo>
                    <a:lnTo>
                      <a:pt x="978" y="806"/>
                    </a:lnTo>
                    <a:lnTo>
                      <a:pt x="978" y="791"/>
                    </a:lnTo>
                    <a:lnTo>
                      <a:pt x="975" y="783"/>
                    </a:lnTo>
                    <a:lnTo>
                      <a:pt x="974" y="778"/>
                    </a:lnTo>
                    <a:lnTo>
                      <a:pt x="974" y="773"/>
                    </a:lnTo>
                    <a:lnTo>
                      <a:pt x="977" y="740"/>
                    </a:lnTo>
                    <a:lnTo>
                      <a:pt x="986" y="711"/>
                    </a:lnTo>
                    <a:lnTo>
                      <a:pt x="1001" y="684"/>
                    </a:lnTo>
                    <a:lnTo>
                      <a:pt x="1022" y="659"/>
                    </a:lnTo>
                    <a:lnTo>
                      <a:pt x="1024" y="659"/>
                    </a:lnTo>
                    <a:lnTo>
                      <a:pt x="1024" y="658"/>
                    </a:lnTo>
                    <a:lnTo>
                      <a:pt x="1025" y="658"/>
                    </a:lnTo>
                    <a:lnTo>
                      <a:pt x="1038" y="647"/>
                    </a:lnTo>
                    <a:lnTo>
                      <a:pt x="1054" y="638"/>
                    </a:lnTo>
                    <a:lnTo>
                      <a:pt x="1068" y="632"/>
                    </a:lnTo>
                    <a:close/>
                    <a:moveTo>
                      <a:pt x="446" y="23"/>
                    </a:moveTo>
                    <a:lnTo>
                      <a:pt x="452" y="23"/>
                    </a:lnTo>
                    <a:lnTo>
                      <a:pt x="465" y="24"/>
                    </a:lnTo>
                    <a:lnTo>
                      <a:pt x="478" y="29"/>
                    </a:lnTo>
                    <a:lnTo>
                      <a:pt x="489" y="34"/>
                    </a:lnTo>
                    <a:lnTo>
                      <a:pt x="495" y="37"/>
                    </a:lnTo>
                    <a:lnTo>
                      <a:pt x="500" y="41"/>
                    </a:lnTo>
                    <a:lnTo>
                      <a:pt x="504" y="45"/>
                    </a:lnTo>
                    <a:lnTo>
                      <a:pt x="507" y="49"/>
                    </a:lnTo>
                    <a:lnTo>
                      <a:pt x="508" y="49"/>
                    </a:lnTo>
                    <a:lnTo>
                      <a:pt x="508" y="50"/>
                    </a:lnTo>
                    <a:lnTo>
                      <a:pt x="509" y="50"/>
                    </a:lnTo>
                    <a:lnTo>
                      <a:pt x="518" y="62"/>
                    </a:lnTo>
                    <a:lnTo>
                      <a:pt x="525" y="78"/>
                    </a:lnTo>
                    <a:lnTo>
                      <a:pt x="529" y="92"/>
                    </a:lnTo>
                    <a:lnTo>
                      <a:pt x="529" y="109"/>
                    </a:lnTo>
                    <a:lnTo>
                      <a:pt x="526" y="123"/>
                    </a:lnTo>
                    <a:lnTo>
                      <a:pt x="521" y="139"/>
                    </a:lnTo>
                    <a:lnTo>
                      <a:pt x="518" y="142"/>
                    </a:lnTo>
                    <a:lnTo>
                      <a:pt x="517" y="144"/>
                    </a:lnTo>
                    <a:lnTo>
                      <a:pt x="517" y="146"/>
                    </a:lnTo>
                    <a:lnTo>
                      <a:pt x="709" y="321"/>
                    </a:lnTo>
                    <a:lnTo>
                      <a:pt x="723" y="316"/>
                    </a:lnTo>
                    <a:lnTo>
                      <a:pt x="729" y="315"/>
                    </a:lnTo>
                    <a:lnTo>
                      <a:pt x="740" y="312"/>
                    </a:lnTo>
                    <a:lnTo>
                      <a:pt x="746" y="312"/>
                    </a:lnTo>
                    <a:lnTo>
                      <a:pt x="761" y="313"/>
                    </a:lnTo>
                    <a:lnTo>
                      <a:pt x="775" y="317"/>
                    </a:lnTo>
                    <a:lnTo>
                      <a:pt x="775" y="319"/>
                    </a:lnTo>
                    <a:lnTo>
                      <a:pt x="776" y="319"/>
                    </a:lnTo>
                    <a:lnTo>
                      <a:pt x="791" y="325"/>
                    </a:lnTo>
                    <a:lnTo>
                      <a:pt x="804" y="337"/>
                    </a:lnTo>
                    <a:lnTo>
                      <a:pt x="944" y="241"/>
                    </a:lnTo>
                    <a:lnTo>
                      <a:pt x="939" y="228"/>
                    </a:lnTo>
                    <a:lnTo>
                      <a:pt x="935" y="214"/>
                    </a:lnTo>
                    <a:lnTo>
                      <a:pt x="935" y="184"/>
                    </a:lnTo>
                    <a:lnTo>
                      <a:pt x="940" y="167"/>
                    </a:lnTo>
                    <a:lnTo>
                      <a:pt x="940" y="164"/>
                    </a:lnTo>
                    <a:lnTo>
                      <a:pt x="941" y="161"/>
                    </a:lnTo>
                    <a:lnTo>
                      <a:pt x="943" y="157"/>
                    </a:lnTo>
                    <a:lnTo>
                      <a:pt x="944" y="152"/>
                    </a:lnTo>
                    <a:lnTo>
                      <a:pt x="957" y="130"/>
                    </a:lnTo>
                    <a:lnTo>
                      <a:pt x="973" y="112"/>
                    </a:lnTo>
                    <a:lnTo>
                      <a:pt x="992" y="97"/>
                    </a:lnTo>
                    <a:lnTo>
                      <a:pt x="1016" y="87"/>
                    </a:lnTo>
                    <a:lnTo>
                      <a:pt x="1017" y="87"/>
                    </a:lnTo>
                    <a:lnTo>
                      <a:pt x="1034" y="83"/>
                    </a:lnTo>
                    <a:lnTo>
                      <a:pt x="1051" y="82"/>
                    </a:lnTo>
                    <a:lnTo>
                      <a:pt x="1062" y="82"/>
                    </a:lnTo>
                    <a:lnTo>
                      <a:pt x="1066" y="83"/>
                    </a:lnTo>
                    <a:lnTo>
                      <a:pt x="1068" y="83"/>
                    </a:lnTo>
                    <a:lnTo>
                      <a:pt x="1068" y="440"/>
                    </a:lnTo>
                    <a:lnTo>
                      <a:pt x="1056" y="316"/>
                    </a:lnTo>
                    <a:lnTo>
                      <a:pt x="1054" y="316"/>
                    </a:lnTo>
                    <a:lnTo>
                      <a:pt x="1037" y="315"/>
                    </a:lnTo>
                    <a:lnTo>
                      <a:pt x="1020" y="311"/>
                    </a:lnTo>
                    <a:lnTo>
                      <a:pt x="1012" y="305"/>
                    </a:lnTo>
                    <a:lnTo>
                      <a:pt x="999" y="302"/>
                    </a:lnTo>
                    <a:lnTo>
                      <a:pt x="984" y="294"/>
                    </a:lnTo>
                    <a:lnTo>
                      <a:pt x="973" y="283"/>
                    </a:lnTo>
                    <a:lnTo>
                      <a:pt x="962" y="271"/>
                    </a:lnTo>
                    <a:lnTo>
                      <a:pt x="961" y="269"/>
                    </a:lnTo>
                    <a:lnTo>
                      <a:pt x="960" y="267"/>
                    </a:lnTo>
                    <a:lnTo>
                      <a:pt x="819" y="363"/>
                    </a:lnTo>
                    <a:lnTo>
                      <a:pt x="821" y="364"/>
                    </a:lnTo>
                    <a:lnTo>
                      <a:pt x="821" y="367"/>
                    </a:lnTo>
                    <a:lnTo>
                      <a:pt x="825" y="381"/>
                    </a:lnTo>
                    <a:lnTo>
                      <a:pt x="825" y="397"/>
                    </a:lnTo>
                    <a:lnTo>
                      <a:pt x="822" y="413"/>
                    </a:lnTo>
                    <a:lnTo>
                      <a:pt x="817" y="429"/>
                    </a:lnTo>
                    <a:lnTo>
                      <a:pt x="808" y="442"/>
                    </a:lnTo>
                    <a:lnTo>
                      <a:pt x="797" y="453"/>
                    </a:lnTo>
                    <a:lnTo>
                      <a:pt x="795" y="455"/>
                    </a:lnTo>
                    <a:lnTo>
                      <a:pt x="792" y="457"/>
                    </a:lnTo>
                    <a:lnTo>
                      <a:pt x="781" y="465"/>
                    </a:lnTo>
                    <a:lnTo>
                      <a:pt x="767" y="470"/>
                    </a:lnTo>
                    <a:lnTo>
                      <a:pt x="753" y="473"/>
                    </a:lnTo>
                    <a:lnTo>
                      <a:pt x="745" y="554"/>
                    </a:lnTo>
                    <a:lnTo>
                      <a:pt x="763" y="558"/>
                    </a:lnTo>
                    <a:lnTo>
                      <a:pt x="780" y="566"/>
                    </a:lnTo>
                    <a:lnTo>
                      <a:pt x="795" y="577"/>
                    </a:lnTo>
                    <a:lnTo>
                      <a:pt x="813" y="594"/>
                    </a:lnTo>
                    <a:lnTo>
                      <a:pt x="826" y="612"/>
                    </a:lnTo>
                    <a:lnTo>
                      <a:pt x="834" y="634"/>
                    </a:lnTo>
                    <a:lnTo>
                      <a:pt x="835" y="638"/>
                    </a:lnTo>
                    <a:lnTo>
                      <a:pt x="835" y="643"/>
                    </a:lnTo>
                    <a:lnTo>
                      <a:pt x="839" y="656"/>
                    </a:lnTo>
                    <a:lnTo>
                      <a:pt x="840" y="673"/>
                    </a:lnTo>
                    <a:lnTo>
                      <a:pt x="839" y="689"/>
                    </a:lnTo>
                    <a:lnTo>
                      <a:pt x="835" y="704"/>
                    </a:lnTo>
                    <a:lnTo>
                      <a:pt x="834" y="707"/>
                    </a:lnTo>
                    <a:lnTo>
                      <a:pt x="834" y="710"/>
                    </a:lnTo>
                    <a:lnTo>
                      <a:pt x="833" y="714"/>
                    </a:lnTo>
                    <a:lnTo>
                      <a:pt x="827" y="724"/>
                    </a:lnTo>
                    <a:lnTo>
                      <a:pt x="821" y="736"/>
                    </a:lnTo>
                    <a:lnTo>
                      <a:pt x="813" y="748"/>
                    </a:lnTo>
                    <a:lnTo>
                      <a:pt x="802" y="759"/>
                    </a:lnTo>
                    <a:lnTo>
                      <a:pt x="793" y="765"/>
                    </a:lnTo>
                    <a:lnTo>
                      <a:pt x="793" y="766"/>
                    </a:lnTo>
                    <a:lnTo>
                      <a:pt x="778" y="776"/>
                    </a:lnTo>
                    <a:lnTo>
                      <a:pt x="762" y="781"/>
                    </a:lnTo>
                    <a:lnTo>
                      <a:pt x="757" y="783"/>
                    </a:lnTo>
                    <a:lnTo>
                      <a:pt x="753" y="785"/>
                    </a:lnTo>
                    <a:lnTo>
                      <a:pt x="747" y="786"/>
                    </a:lnTo>
                    <a:lnTo>
                      <a:pt x="724" y="789"/>
                    </a:lnTo>
                    <a:lnTo>
                      <a:pt x="699" y="786"/>
                    </a:lnTo>
                    <a:lnTo>
                      <a:pt x="675" y="778"/>
                    </a:lnTo>
                    <a:lnTo>
                      <a:pt x="653" y="764"/>
                    </a:lnTo>
                    <a:lnTo>
                      <a:pt x="652" y="764"/>
                    </a:lnTo>
                    <a:lnTo>
                      <a:pt x="652" y="762"/>
                    </a:lnTo>
                    <a:lnTo>
                      <a:pt x="639" y="751"/>
                    </a:lnTo>
                    <a:lnTo>
                      <a:pt x="628" y="736"/>
                    </a:lnTo>
                    <a:lnTo>
                      <a:pt x="478" y="836"/>
                    </a:lnTo>
                    <a:lnTo>
                      <a:pt x="482" y="849"/>
                    </a:lnTo>
                    <a:lnTo>
                      <a:pt x="483" y="863"/>
                    </a:lnTo>
                    <a:lnTo>
                      <a:pt x="483" y="869"/>
                    </a:lnTo>
                    <a:lnTo>
                      <a:pt x="482" y="879"/>
                    </a:lnTo>
                    <a:lnTo>
                      <a:pt x="478" y="891"/>
                    </a:lnTo>
                    <a:lnTo>
                      <a:pt x="471" y="899"/>
                    </a:lnTo>
                    <a:lnTo>
                      <a:pt x="470" y="900"/>
                    </a:lnTo>
                    <a:lnTo>
                      <a:pt x="467" y="904"/>
                    </a:lnTo>
                    <a:lnTo>
                      <a:pt x="465" y="907"/>
                    </a:lnTo>
                    <a:lnTo>
                      <a:pt x="457" y="912"/>
                    </a:lnTo>
                    <a:lnTo>
                      <a:pt x="454" y="913"/>
                    </a:lnTo>
                    <a:lnTo>
                      <a:pt x="450" y="916"/>
                    </a:lnTo>
                    <a:lnTo>
                      <a:pt x="449" y="916"/>
                    </a:lnTo>
                    <a:lnTo>
                      <a:pt x="465" y="1064"/>
                    </a:lnTo>
                    <a:lnTo>
                      <a:pt x="470" y="1064"/>
                    </a:lnTo>
                    <a:lnTo>
                      <a:pt x="476" y="1065"/>
                    </a:lnTo>
                    <a:lnTo>
                      <a:pt x="489" y="1070"/>
                    </a:lnTo>
                    <a:lnTo>
                      <a:pt x="500" y="1077"/>
                    </a:lnTo>
                    <a:lnTo>
                      <a:pt x="508" y="1087"/>
                    </a:lnTo>
                    <a:lnTo>
                      <a:pt x="509" y="1089"/>
                    </a:lnTo>
                    <a:lnTo>
                      <a:pt x="510" y="1091"/>
                    </a:lnTo>
                    <a:lnTo>
                      <a:pt x="517" y="1099"/>
                    </a:lnTo>
                    <a:lnTo>
                      <a:pt x="521" y="1111"/>
                    </a:lnTo>
                    <a:lnTo>
                      <a:pt x="522" y="1123"/>
                    </a:lnTo>
                    <a:lnTo>
                      <a:pt x="522" y="1136"/>
                    </a:lnTo>
                    <a:lnTo>
                      <a:pt x="521" y="1145"/>
                    </a:lnTo>
                    <a:lnTo>
                      <a:pt x="517" y="1155"/>
                    </a:lnTo>
                    <a:lnTo>
                      <a:pt x="513" y="1162"/>
                    </a:lnTo>
                    <a:lnTo>
                      <a:pt x="510" y="1167"/>
                    </a:lnTo>
                    <a:lnTo>
                      <a:pt x="508" y="1171"/>
                    </a:lnTo>
                    <a:lnTo>
                      <a:pt x="500" y="1176"/>
                    </a:lnTo>
                    <a:lnTo>
                      <a:pt x="496" y="1180"/>
                    </a:lnTo>
                    <a:lnTo>
                      <a:pt x="493" y="1182"/>
                    </a:lnTo>
                    <a:lnTo>
                      <a:pt x="476" y="1189"/>
                    </a:lnTo>
                    <a:lnTo>
                      <a:pt x="459" y="1192"/>
                    </a:lnTo>
                    <a:lnTo>
                      <a:pt x="455" y="1192"/>
                    </a:lnTo>
                    <a:lnTo>
                      <a:pt x="414" y="1344"/>
                    </a:lnTo>
                    <a:lnTo>
                      <a:pt x="428" y="1353"/>
                    </a:lnTo>
                    <a:lnTo>
                      <a:pt x="440" y="1367"/>
                    </a:lnTo>
                    <a:lnTo>
                      <a:pt x="441" y="1369"/>
                    </a:lnTo>
                    <a:lnTo>
                      <a:pt x="446" y="1382"/>
                    </a:lnTo>
                    <a:lnTo>
                      <a:pt x="449" y="1395"/>
                    </a:lnTo>
                    <a:lnTo>
                      <a:pt x="449" y="1408"/>
                    </a:lnTo>
                    <a:lnTo>
                      <a:pt x="445" y="1428"/>
                    </a:lnTo>
                    <a:lnTo>
                      <a:pt x="442" y="1433"/>
                    </a:lnTo>
                    <a:lnTo>
                      <a:pt x="440" y="1437"/>
                    </a:lnTo>
                    <a:lnTo>
                      <a:pt x="438" y="1438"/>
                    </a:lnTo>
                    <a:lnTo>
                      <a:pt x="438" y="1440"/>
                    </a:lnTo>
                    <a:lnTo>
                      <a:pt x="334" y="1440"/>
                    </a:lnTo>
                    <a:lnTo>
                      <a:pt x="332" y="1437"/>
                    </a:lnTo>
                    <a:lnTo>
                      <a:pt x="331" y="1436"/>
                    </a:lnTo>
                    <a:lnTo>
                      <a:pt x="325" y="1422"/>
                    </a:lnTo>
                    <a:lnTo>
                      <a:pt x="322" y="1409"/>
                    </a:lnTo>
                    <a:lnTo>
                      <a:pt x="166" y="1385"/>
                    </a:lnTo>
                    <a:lnTo>
                      <a:pt x="163" y="1392"/>
                    </a:lnTo>
                    <a:lnTo>
                      <a:pt x="154" y="1408"/>
                    </a:lnTo>
                    <a:lnTo>
                      <a:pt x="143" y="1421"/>
                    </a:lnTo>
                    <a:lnTo>
                      <a:pt x="139" y="1425"/>
                    </a:lnTo>
                    <a:lnTo>
                      <a:pt x="128" y="1433"/>
                    </a:lnTo>
                    <a:lnTo>
                      <a:pt x="124" y="1436"/>
                    </a:lnTo>
                    <a:lnTo>
                      <a:pt x="119" y="1437"/>
                    </a:lnTo>
                    <a:lnTo>
                      <a:pt x="114" y="1440"/>
                    </a:lnTo>
                    <a:lnTo>
                      <a:pt x="56" y="1440"/>
                    </a:lnTo>
                    <a:lnTo>
                      <a:pt x="43" y="1434"/>
                    </a:lnTo>
                    <a:lnTo>
                      <a:pt x="33" y="1428"/>
                    </a:lnTo>
                    <a:lnTo>
                      <a:pt x="26" y="1422"/>
                    </a:lnTo>
                    <a:lnTo>
                      <a:pt x="21" y="1416"/>
                    </a:lnTo>
                    <a:lnTo>
                      <a:pt x="17" y="1409"/>
                    </a:lnTo>
                    <a:lnTo>
                      <a:pt x="16" y="1408"/>
                    </a:lnTo>
                    <a:lnTo>
                      <a:pt x="8" y="1395"/>
                    </a:lnTo>
                    <a:lnTo>
                      <a:pt x="2" y="1378"/>
                    </a:lnTo>
                    <a:lnTo>
                      <a:pt x="0" y="1362"/>
                    </a:lnTo>
                    <a:lnTo>
                      <a:pt x="2" y="1344"/>
                    </a:lnTo>
                    <a:lnTo>
                      <a:pt x="6" y="1330"/>
                    </a:lnTo>
                    <a:lnTo>
                      <a:pt x="14" y="1314"/>
                    </a:lnTo>
                    <a:lnTo>
                      <a:pt x="18" y="1310"/>
                    </a:lnTo>
                    <a:lnTo>
                      <a:pt x="26" y="1299"/>
                    </a:lnTo>
                    <a:lnTo>
                      <a:pt x="39" y="1289"/>
                    </a:lnTo>
                    <a:lnTo>
                      <a:pt x="54" y="1282"/>
                    </a:lnTo>
                    <a:lnTo>
                      <a:pt x="56" y="1281"/>
                    </a:lnTo>
                    <a:lnTo>
                      <a:pt x="60" y="1280"/>
                    </a:lnTo>
                    <a:lnTo>
                      <a:pt x="73" y="1276"/>
                    </a:lnTo>
                    <a:lnTo>
                      <a:pt x="90" y="1275"/>
                    </a:lnTo>
                    <a:lnTo>
                      <a:pt x="97" y="1275"/>
                    </a:lnTo>
                    <a:lnTo>
                      <a:pt x="102" y="1276"/>
                    </a:lnTo>
                    <a:lnTo>
                      <a:pt x="106" y="1277"/>
                    </a:lnTo>
                    <a:lnTo>
                      <a:pt x="107" y="1277"/>
                    </a:lnTo>
                    <a:lnTo>
                      <a:pt x="119" y="1281"/>
                    </a:lnTo>
                    <a:lnTo>
                      <a:pt x="129" y="1288"/>
                    </a:lnTo>
                    <a:lnTo>
                      <a:pt x="132" y="1289"/>
                    </a:lnTo>
                    <a:lnTo>
                      <a:pt x="136" y="1290"/>
                    </a:lnTo>
                    <a:lnTo>
                      <a:pt x="139" y="1293"/>
                    </a:lnTo>
                    <a:lnTo>
                      <a:pt x="154" y="1310"/>
                    </a:lnTo>
                    <a:lnTo>
                      <a:pt x="165" y="1330"/>
                    </a:lnTo>
                    <a:lnTo>
                      <a:pt x="170" y="1352"/>
                    </a:lnTo>
                    <a:lnTo>
                      <a:pt x="170" y="1356"/>
                    </a:lnTo>
                    <a:lnTo>
                      <a:pt x="326" y="1379"/>
                    </a:lnTo>
                    <a:lnTo>
                      <a:pt x="328" y="1374"/>
                    </a:lnTo>
                    <a:lnTo>
                      <a:pt x="330" y="1370"/>
                    </a:lnTo>
                    <a:lnTo>
                      <a:pt x="332" y="1366"/>
                    </a:lnTo>
                    <a:lnTo>
                      <a:pt x="336" y="1362"/>
                    </a:lnTo>
                    <a:lnTo>
                      <a:pt x="338" y="1360"/>
                    </a:lnTo>
                    <a:lnTo>
                      <a:pt x="339" y="1358"/>
                    </a:lnTo>
                    <a:lnTo>
                      <a:pt x="345" y="1353"/>
                    </a:lnTo>
                    <a:lnTo>
                      <a:pt x="353" y="1347"/>
                    </a:lnTo>
                    <a:lnTo>
                      <a:pt x="361" y="1341"/>
                    </a:lnTo>
                    <a:lnTo>
                      <a:pt x="369" y="1340"/>
                    </a:lnTo>
                    <a:lnTo>
                      <a:pt x="372" y="1339"/>
                    </a:lnTo>
                    <a:lnTo>
                      <a:pt x="376" y="1337"/>
                    </a:lnTo>
                    <a:lnTo>
                      <a:pt x="385" y="1337"/>
                    </a:lnTo>
                    <a:lnTo>
                      <a:pt x="427" y="1183"/>
                    </a:lnTo>
                    <a:lnTo>
                      <a:pt x="423" y="1182"/>
                    </a:lnTo>
                    <a:lnTo>
                      <a:pt x="417" y="1176"/>
                    </a:lnTo>
                    <a:lnTo>
                      <a:pt x="407" y="1167"/>
                    </a:lnTo>
                    <a:lnTo>
                      <a:pt x="400" y="1155"/>
                    </a:lnTo>
                    <a:lnTo>
                      <a:pt x="398" y="1149"/>
                    </a:lnTo>
                    <a:lnTo>
                      <a:pt x="395" y="1138"/>
                    </a:lnTo>
                    <a:lnTo>
                      <a:pt x="394" y="1120"/>
                    </a:lnTo>
                    <a:lnTo>
                      <a:pt x="399" y="1102"/>
                    </a:lnTo>
                    <a:lnTo>
                      <a:pt x="399" y="1100"/>
                    </a:lnTo>
                    <a:lnTo>
                      <a:pt x="400" y="1100"/>
                    </a:lnTo>
                    <a:lnTo>
                      <a:pt x="400" y="1099"/>
                    </a:lnTo>
                    <a:lnTo>
                      <a:pt x="410" y="1086"/>
                    </a:lnTo>
                    <a:lnTo>
                      <a:pt x="421" y="1074"/>
                    </a:lnTo>
                    <a:lnTo>
                      <a:pt x="428" y="1070"/>
                    </a:lnTo>
                    <a:lnTo>
                      <a:pt x="435" y="1068"/>
                    </a:lnTo>
                    <a:lnTo>
                      <a:pt x="419" y="922"/>
                    </a:lnTo>
                    <a:lnTo>
                      <a:pt x="400" y="917"/>
                    </a:lnTo>
                    <a:lnTo>
                      <a:pt x="399" y="917"/>
                    </a:lnTo>
                    <a:lnTo>
                      <a:pt x="394" y="913"/>
                    </a:lnTo>
                    <a:lnTo>
                      <a:pt x="387" y="909"/>
                    </a:lnTo>
                    <a:lnTo>
                      <a:pt x="383" y="907"/>
                    </a:lnTo>
                    <a:lnTo>
                      <a:pt x="380" y="903"/>
                    </a:lnTo>
                    <a:lnTo>
                      <a:pt x="372" y="892"/>
                    </a:lnTo>
                    <a:lnTo>
                      <a:pt x="366" y="880"/>
                    </a:lnTo>
                    <a:lnTo>
                      <a:pt x="365" y="876"/>
                    </a:lnTo>
                    <a:lnTo>
                      <a:pt x="365" y="872"/>
                    </a:lnTo>
                    <a:lnTo>
                      <a:pt x="364" y="869"/>
                    </a:lnTo>
                    <a:lnTo>
                      <a:pt x="364" y="852"/>
                    </a:lnTo>
                    <a:lnTo>
                      <a:pt x="365" y="846"/>
                    </a:lnTo>
                    <a:lnTo>
                      <a:pt x="260" y="794"/>
                    </a:lnTo>
                    <a:lnTo>
                      <a:pt x="259" y="797"/>
                    </a:lnTo>
                    <a:lnTo>
                      <a:pt x="256" y="798"/>
                    </a:lnTo>
                    <a:lnTo>
                      <a:pt x="254" y="800"/>
                    </a:lnTo>
                    <a:lnTo>
                      <a:pt x="254" y="802"/>
                    </a:lnTo>
                    <a:lnTo>
                      <a:pt x="250" y="806"/>
                    </a:lnTo>
                    <a:lnTo>
                      <a:pt x="249" y="808"/>
                    </a:lnTo>
                    <a:lnTo>
                      <a:pt x="232" y="820"/>
                    </a:lnTo>
                    <a:lnTo>
                      <a:pt x="212" y="827"/>
                    </a:lnTo>
                    <a:lnTo>
                      <a:pt x="192" y="829"/>
                    </a:lnTo>
                    <a:lnTo>
                      <a:pt x="182" y="829"/>
                    </a:lnTo>
                    <a:lnTo>
                      <a:pt x="165" y="825"/>
                    </a:lnTo>
                    <a:lnTo>
                      <a:pt x="150" y="817"/>
                    </a:lnTo>
                    <a:lnTo>
                      <a:pt x="136" y="808"/>
                    </a:lnTo>
                    <a:lnTo>
                      <a:pt x="126" y="795"/>
                    </a:lnTo>
                    <a:lnTo>
                      <a:pt x="115" y="774"/>
                    </a:lnTo>
                    <a:lnTo>
                      <a:pt x="110" y="751"/>
                    </a:lnTo>
                    <a:lnTo>
                      <a:pt x="112" y="728"/>
                    </a:lnTo>
                    <a:lnTo>
                      <a:pt x="112" y="726"/>
                    </a:lnTo>
                    <a:lnTo>
                      <a:pt x="118" y="713"/>
                    </a:lnTo>
                    <a:lnTo>
                      <a:pt x="126" y="700"/>
                    </a:lnTo>
                    <a:lnTo>
                      <a:pt x="135" y="689"/>
                    </a:lnTo>
                    <a:lnTo>
                      <a:pt x="140" y="685"/>
                    </a:lnTo>
                    <a:lnTo>
                      <a:pt x="144" y="681"/>
                    </a:lnTo>
                    <a:lnTo>
                      <a:pt x="148" y="679"/>
                    </a:lnTo>
                    <a:lnTo>
                      <a:pt x="153" y="676"/>
                    </a:lnTo>
                    <a:lnTo>
                      <a:pt x="154" y="675"/>
                    </a:lnTo>
                    <a:lnTo>
                      <a:pt x="156" y="675"/>
                    </a:lnTo>
                    <a:lnTo>
                      <a:pt x="173" y="668"/>
                    </a:lnTo>
                    <a:lnTo>
                      <a:pt x="191" y="666"/>
                    </a:lnTo>
                    <a:lnTo>
                      <a:pt x="198" y="666"/>
                    </a:lnTo>
                    <a:lnTo>
                      <a:pt x="201" y="667"/>
                    </a:lnTo>
                    <a:lnTo>
                      <a:pt x="218" y="671"/>
                    </a:lnTo>
                    <a:lnTo>
                      <a:pt x="232" y="677"/>
                    </a:lnTo>
                    <a:lnTo>
                      <a:pt x="246" y="687"/>
                    </a:lnTo>
                    <a:lnTo>
                      <a:pt x="247" y="689"/>
                    </a:lnTo>
                    <a:lnTo>
                      <a:pt x="259" y="701"/>
                    </a:lnTo>
                    <a:lnTo>
                      <a:pt x="267" y="714"/>
                    </a:lnTo>
                    <a:lnTo>
                      <a:pt x="271" y="728"/>
                    </a:lnTo>
                    <a:lnTo>
                      <a:pt x="271" y="730"/>
                    </a:lnTo>
                    <a:lnTo>
                      <a:pt x="272" y="732"/>
                    </a:lnTo>
                    <a:lnTo>
                      <a:pt x="272" y="734"/>
                    </a:lnTo>
                    <a:lnTo>
                      <a:pt x="273" y="743"/>
                    </a:lnTo>
                    <a:lnTo>
                      <a:pt x="273" y="755"/>
                    </a:lnTo>
                    <a:lnTo>
                      <a:pt x="272" y="766"/>
                    </a:lnTo>
                    <a:lnTo>
                      <a:pt x="378" y="820"/>
                    </a:lnTo>
                    <a:lnTo>
                      <a:pt x="383" y="815"/>
                    </a:lnTo>
                    <a:lnTo>
                      <a:pt x="390" y="811"/>
                    </a:lnTo>
                    <a:lnTo>
                      <a:pt x="395" y="807"/>
                    </a:lnTo>
                    <a:lnTo>
                      <a:pt x="411" y="802"/>
                    </a:lnTo>
                    <a:lnTo>
                      <a:pt x="412" y="802"/>
                    </a:lnTo>
                    <a:lnTo>
                      <a:pt x="417" y="800"/>
                    </a:lnTo>
                    <a:lnTo>
                      <a:pt x="424" y="800"/>
                    </a:lnTo>
                    <a:lnTo>
                      <a:pt x="436" y="802"/>
                    </a:lnTo>
                    <a:lnTo>
                      <a:pt x="448" y="806"/>
                    </a:lnTo>
                    <a:lnTo>
                      <a:pt x="453" y="808"/>
                    </a:lnTo>
                    <a:lnTo>
                      <a:pt x="459" y="812"/>
                    </a:lnTo>
                    <a:lnTo>
                      <a:pt x="614" y="710"/>
                    </a:lnTo>
                    <a:lnTo>
                      <a:pt x="609" y="694"/>
                    </a:lnTo>
                    <a:lnTo>
                      <a:pt x="607" y="679"/>
                    </a:lnTo>
                    <a:lnTo>
                      <a:pt x="607" y="662"/>
                    </a:lnTo>
                    <a:lnTo>
                      <a:pt x="610" y="646"/>
                    </a:lnTo>
                    <a:lnTo>
                      <a:pt x="616" y="624"/>
                    </a:lnTo>
                    <a:lnTo>
                      <a:pt x="626" y="604"/>
                    </a:lnTo>
                    <a:lnTo>
                      <a:pt x="640" y="587"/>
                    </a:lnTo>
                    <a:lnTo>
                      <a:pt x="640" y="586"/>
                    </a:lnTo>
                    <a:lnTo>
                      <a:pt x="641" y="586"/>
                    </a:lnTo>
                    <a:lnTo>
                      <a:pt x="641" y="584"/>
                    </a:lnTo>
                    <a:lnTo>
                      <a:pt x="643" y="584"/>
                    </a:lnTo>
                    <a:lnTo>
                      <a:pt x="643" y="583"/>
                    </a:lnTo>
                    <a:lnTo>
                      <a:pt x="644" y="582"/>
                    </a:lnTo>
                    <a:lnTo>
                      <a:pt x="660" y="570"/>
                    </a:lnTo>
                    <a:lnTo>
                      <a:pt x="678" y="561"/>
                    </a:lnTo>
                    <a:lnTo>
                      <a:pt x="698" y="554"/>
                    </a:lnTo>
                    <a:lnTo>
                      <a:pt x="703" y="553"/>
                    </a:lnTo>
                    <a:lnTo>
                      <a:pt x="709" y="552"/>
                    </a:lnTo>
                    <a:lnTo>
                      <a:pt x="715" y="552"/>
                    </a:lnTo>
                    <a:lnTo>
                      <a:pt x="723" y="472"/>
                    </a:lnTo>
                    <a:lnTo>
                      <a:pt x="717" y="469"/>
                    </a:lnTo>
                    <a:lnTo>
                      <a:pt x="711" y="468"/>
                    </a:lnTo>
                    <a:lnTo>
                      <a:pt x="707" y="465"/>
                    </a:lnTo>
                    <a:lnTo>
                      <a:pt x="703" y="464"/>
                    </a:lnTo>
                    <a:lnTo>
                      <a:pt x="703" y="463"/>
                    </a:lnTo>
                    <a:lnTo>
                      <a:pt x="698" y="460"/>
                    </a:lnTo>
                    <a:lnTo>
                      <a:pt x="691" y="456"/>
                    </a:lnTo>
                    <a:lnTo>
                      <a:pt x="687" y="452"/>
                    </a:lnTo>
                    <a:lnTo>
                      <a:pt x="685" y="447"/>
                    </a:lnTo>
                    <a:lnTo>
                      <a:pt x="682" y="446"/>
                    </a:lnTo>
                    <a:lnTo>
                      <a:pt x="677" y="440"/>
                    </a:lnTo>
                    <a:lnTo>
                      <a:pt x="666" y="421"/>
                    </a:lnTo>
                    <a:lnTo>
                      <a:pt x="662" y="398"/>
                    </a:lnTo>
                    <a:lnTo>
                      <a:pt x="665" y="376"/>
                    </a:lnTo>
                    <a:lnTo>
                      <a:pt x="665" y="374"/>
                    </a:lnTo>
                    <a:lnTo>
                      <a:pt x="669" y="362"/>
                    </a:lnTo>
                    <a:lnTo>
                      <a:pt x="675" y="351"/>
                    </a:lnTo>
                    <a:lnTo>
                      <a:pt x="681" y="343"/>
                    </a:lnTo>
                    <a:lnTo>
                      <a:pt x="685" y="339"/>
                    </a:lnTo>
                    <a:lnTo>
                      <a:pt x="497" y="168"/>
                    </a:lnTo>
                    <a:lnTo>
                      <a:pt x="495" y="171"/>
                    </a:lnTo>
                    <a:lnTo>
                      <a:pt x="491" y="173"/>
                    </a:lnTo>
                    <a:lnTo>
                      <a:pt x="488" y="174"/>
                    </a:lnTo>
                    <a:lnTo>
                      <a:pt x="484" y="176"/>
                    </a:lnTo>
                    <a:lnTo>
                      <a:pt x="482" y="178"/>
                    </a:lnTo>
                    <a:lnTo>
                      <a:pt x="471" y="182"/>
                    </a:lnTo>
                    <a:lnTo>
                      <a:pt x="459" y="185"/>
                    </a:lnTo>
                    <a:lnTo>
                      <a:pt x="446" y="186"/>
                    </a:lnTo>
                    <a:lnTo>
                      <a:pt x="440" y="186"/>
                    </a:lnTo>
                    <a:lnTo>
                      <a:pt x="438" y="185"/>
                    </a:lnTo>
                    <a:lnTo>
                      <a:pt x="437" y="185"/>
                    </a:lnTo>
                    <a:lnTo>
                      <a:pt x="425" y="184"/>
                    </a:lnTo>
                    <a:lnTo>
                      <a:pt x="416" y="180"/>
                    </a:lnTo>
                    <a:lnTo>
                      <a:pt x="353" y="288"/>
                    </a:lnTo>
                    <a:lnTo>
                      <a:pt x="357" y="291"/>
                    </a:lnTo>
                    <a:lnTo>
                      <a:pt x="362" y="296"/>
                    </a:lnTo>
                    <a:lnTo>
                      <a:pt x="374" y="311"/>
                    </a:lnTo>
                    <a:lnTo>
                      <a:pt x="383" y="325"/>
                    </a:lnTo>
                    <a:lnTo>
                      <a:pt x="390" y="339"/>
                    </a:lnTo>
                    <a:lnTo>
                      <a:pt x="395" y="357"/>
                    </a:lnTo>
                    <a:lnTo>
                      <a:pt x="398" y="375"/>
                    </a:lnTo>
                    <a:lnTo>
                      <a:pt x="398" y="392"/>
                    </a:lnTo>
                    <a:lnTo>
                      <a:pt x="397" y="410"/>
                    </a:lnTo>
                    <a:lnTo>
                      <a:pt x="391" y="425"/>
                    </a:lnTo>
                    <a:lnTo>
                      <a:pt x="382" y="447"/>
                    </a:lnTo>
                    <a:lnTo>
                      <a:pt x="369" y="467"/>
                    </a:lnTo>
                    <a:lnTo>
                      <a:pt x="352" y="484"/>
                    </a:lnTo>
                    <a:lnTo>
                      <a:pt x="349" y="485"/>
                    </a:lnTo>
                    <a:lnTo>
                      <a:pt x="347" y="487"/>
                    </a:lnTo>
                    <a:lnTo>
                      <a:pt x="328" y="498"/>
                    </a:lnTo>
                    <a:lnTo>
                      <a:pt x="308" y="506"/>
                    </a:lnTo>
                    <a:lnTo>
                      <a:pt x="287" y="510"/>
                    </a:lnTo>
                    <a:lnTo>
                      <a:pt x="263" y="510"/>
                    </a:lnTo>
                    <a:lnTo>
                      <a:pt x="253" y="507"/>
                    </a:lnTo>
                    <a:lnTo>
                      <a:pt x="249" y="507"/>
                    </a:lnTo>
                    <a:lnTo>
                      <a:pt x="226" y="501"/>
                    </a:lnTo>
                    <a:lnTo>
                      <a:pt x="204" y="489"/>
                    </a:lnTo>
                    <a:lnTo>
                      <a:pt x="187" y="473"/>
                    </a:lnTo>
                    <a:lnTo>
                      <a:pt x="174" y="457"/>
                    </a:lnTo>
                    <a:lnTo>
                      <a:pt x="163" y="443"/>
                    </a:lnTo>
                    <a:lnTo>
                      <a:pt x="157" y="426"/>
                    </a:lnTo>
                    <a:lnTo>
                      <a:pt x="153" y="408"/>
                    </a:lnTo>
                    <a:lnTo>
                      <a:pt x="152" y="405"/>
                    </a:lnTo>
                    <a:lnTo>
                      <a:pt x="152" y="401"/>
                    </a:lnTo>
                    <a:lnTo>
                      <a:pt x="153" y="398"/>
                    </a:lnTo>
                    <a:lnTo>
                      <a:pt x="150" y="384"/>
                    </a:lnTo>
                    <a:lnTo>
                      <a:pt x="152" y="367"/>
                    </a:lnTo>
                    <a:lnTo>
                      <a:pt x="156" y="350"/>
                    </a:lnTo>
                    <a:lnTo>
                      <a:pt x="162" y="334"/>
                    </a:lnTo>
                    <a:lnTo>
                      <a:pt x="162" y="332"/>
                    </a:lnTo>
                    <a:lnTo>
                      <a:pt x="163" y="329"/>
                    </a:lnTo>
                    <a:lnTo>
                      <a:pt x="166" y="325"/>
                    </a:lnTo>
                    <a:lnTo>
                      <a:pt x="173" y="315"/>
                    </a:lnTo>
                    <a:lnTo>
                      <a:pt x="191" y="291"/>
                    </a:lnTo>
                    <a:lnTo>
                      <a:pt x="203" y="282"/>
                    </a:lnTo>
                    <a:lnTo>
                      <a:pt x="213" y="275"/>
                    </a:lnTo>
                    <a:lnTo>
                      <a:pt x="215" y="275"/>
                    </a:lnTo>
                    <a:lnTo>
                      <a:pt x="225" y="269"/>
                    </a:lnTo>
                    <a:lnTo>
                      <a:pt x="238" y="265"/>
                    </a:lnTo>
                    <a:lnTo>
                      <a:pt x="250" y="264"/>
                    </a:lnTo>
                    <a:lnTo>
                      <a:pt x="255" y="261"/>
                    </a:lnTo>
                    <a:lnTo>
                      <a:pt x="259" y="261"/>
                    </a:lnTo>
                    <a:lnTo>
                      <a:pt x="264" y="260"/>
                    </a:lnTo>
                    <a:lnTo>
                      <a:pt x="273" y="260"/>
                    </a:lnTo>
                    <a:lnTo>
                      <a:pt x="302" y="262"/>
                    </a:lnTo>
                    <a:lnTo>
                      <a:pt x="328" y="271"/>
                    </a:lnTo>
                    <a:lnTo>
                      <a:pt x="391" y="163"/>
                    </a:lnTo>
                    <a:lnTo>
                      <a:pt x="381" y="150"/>
                    </a:lnTo>
                    <a:lnTo>
                      <a:pt x="373" y="135"/>
                    </a:lnTo>
                    <a:lnTo>
                      <a:pt x="368" y="118"/>
                    </a:lnTo>
                    <a:lnTo>
                      <a:pt x="368" y="105"/>
                    </a:lnTo>
                    <a:lnTo>
                      <a:pt x="369" y="93"/>
                    </a:lnTo>
                    <a:lnTo>
                      <a:pt x="370" y="84"/>
                    </a:lnTo>
                    <a:lnTo>
                      <a:pt x="376" y="68"/>
                    </a:lnTo>
                    <a:lnTo>
                      <a:pt x="386" y="54"/>
                    </a:lnTo>
                    <a:lnTo>
                      <a:pt x="391" y="47"/>
                    </a:lnTo>
                    <a:lnTo>
                      <a:pt x="398" y="42"/>
                    </a:lnTo>
                    <a:lnTo>
                      <a:pt x="403" y="38"/>
                    </a:lnTo>
                    <a:lnTo>
                      <a:pt x="424" y="28"/>
                    </a:lnTo>
                    <a:lnTo>
                      <a:pt x="446" y="23"/>
                    </a:lnTo>
                    <a:close/>
                    <a:moveTo>
                      <a:pt x="2689" y="0"/>
                    </a:moveTo>
                    <a:lnTo>
                      <a:pt x="2693" y="0"/>
                    </a:lnTo>
                    <a:lnTo>
                      <a:pt x="2696" y="2"/>
                    </a:lnTo>
                    <a:lnTo>
                      <a:pt x="2698" y="2"/>
                    </a:lnTo>
                    <a:lnTo>
                      <a:pt x="2700" y="3"/>
                    </a:lnTo>
                    <a:lnTo>
                      <a:pt x="2705" y="3"/>
                    </a:lnTo>
                    <a:lnTo>
                      <a:pt x="2709" y="4"/>
                    </a:lnTo>
                    <a:lnTo>
                      <a:pt x="2717" y="9"/>
                    </a:lnTo>
                    <a:lnTo>
                      <a:pt x="2718" y="9"/>
                    </a:lnTo>
                    <a:lnTo>
                      <a:pt x="2721" y="11"/>
                    </a:lnTo>
                    <a:lnTo>
                      <a:pt x="2723" y="13"/>
                    </a:lnTo>
                    <a:lnTo>
                      <a:pt x="2736" y="25"/>
                    </a:lnTo>
                    <a:lnTo>
                      <a:pt x="2744" y="41"/>
                    </a:lnTo>
                    <a:lnTo>
                      <a:pt x="2748" y="58"/>
                    </a:lnTo>
                    <a:lnTo>
                      <a:pt x="2748" y="72"/>
                    </a:lnTo>
                    <a:lnTo>
                      <a:pt x="2747" y="79"/>
                    </a:lnTo>
                    <a:lnTo>
                      <a:pt x="2817" y="116"/>
                    </a:lnTo>
                    <a:lnTo>
                      <a:pt x="2817" y="114"/>
                    </a:lnTo>
                    <a:lnTo>
                      <a:pt x="2819" y="114"/>
                    </a:lnTo>
                    <a:lnTo>
                      <a:pt x="2820" y="113"/>
                    </a:lnTo>
                    <a:lnTo>
                      <a:pt x="2829" y="102"/>
                    </a:lnTo>
                    <a:lnTo>
                      <a:pt x="2844" y="93"/>
                    </a:lnTo>
                    <a:lnTo>
                      <a:pt x="2858" y="88"/>
                    </a:lnTo>
                    <a:lnTo>
                      <a:pt x="2866" y="85"/>
                    </a:lnTo>
                    <a:lnTo>
                      <a:pt x="2876" y="84"/>
                    </a:lnTo>
                    <a:lnTo>
                      <a:pt x="2889" y="83"/>
                    </a:lnTo>
                    <a:lnTo>
                      <a:pt x="2899" y="83"/>
                    </a:lnTo>
                    <a:lnTo>
                      <a:pt x="2908" y="85"/>
                    </a:lnTo>
                    <a:lnTo>
                      <a:pt x="2914" y="88"/>
                    </a:lnTo>
                    <a:lnTo>
                      <a:pt x="2916" y="88"/>
                    </a:lnTo>
                    <a:lnTo>
                      <a:pt x="2929" y="92"/>
                    </a:lnTo>
                    <a:lnTo>
                      <a:pt x="2939" y="101"/>
                    </a:lnTo>
                    <a:lnTo>
                      <a:pt x="2942" y="102"/>
                    </a:lnTo>
                    <a:lnTo>
                      <a:pt x="2947" y="108"/>
                    </a:lnTo>
                    <a:lnTo>
                      <a:pt x="2963" y="127"/>
                    </a:lnTo>
                    <a:lnTo>
                      <a:pt x="2972" y="150"/>
                    </a:lnTo>
                    <a:lnTo>
                      <a:pt x="2975" y="174"/>
                    </a:lnTo>
                    <a:lnTo>
                      <a:pt x="2975" y="177"/>
                    </a:lnTo>
                    <a:lnTo>
                      <a:pt x="2973" y="190"/>
                    </a:lnTo>
                    <a:lnTo>
                      <a:pt x="2969" y="203"/>
                    </a:lnTo>
                    <a:lnTo>
                      <a:pt x="2965" y="212"/>
                    </a:lnTo>
                    <a:lnTo>
                      <a:pt x="2959" y="223"/>
                    </a:lnTo>
                    <a:lnTo>
                      <a:pt x="2951" y="235"/>
                    </a:lnTo>
                    <a:lnTo>
                      <a:pt x="2940" y="243"/>
                    </a:lnTo>
                    <a:lnTo>
                      <a:pt x="2930" y="249"/>
                    </a:lnTo>
                    <a:lnTo>
                      <a:pt x="2920" y="254"/>
                    </a:lnTo>
                    <a:lnTo>
                      <a:pt x="2902" y="260"/>
                    </a:lnTo>
                    <a:lnTo>
                      <a:pt x="2884" y="262"/>
                    </a:lnTo>
                    <a:lnTo>
                      <a:pt x="2878" y="262"/>
                    </a:lnTo>
                    <a:lnTo>
                      <a:pt x="2845" y="400"/>
                    </a:lnTo>
                    <a:lnTo>
                      <a:pt x="2858" y="406"/>
                    </a:lnTo>
                    <a:lnTo>
                      <a:pt x="2867" y="415"/>
                    </a:lnTo>
                    <a:lnTo>
                      <a:pt x="2870" y="417"/>
                    </a:lnTo>
                    <a:lnTo>
                      <a:pt x="2874" y="419"/>
                    </a:lnTo>
                    <a:lnTo>
                      <a:pt x="2878" y="423"/>
                    </a:lnTo>
                    <a:lnTo>
                      <a:pt x="2892" y="442"/>
                    </a:lnTo>
                    <a:lnTo>
                      <a:pt x="2902" y="461"/>
                    </a:lnTo>
                    <a:lnTo>
                      <a:pt x="2908" y="484"/>
                    </a:lnTo>
                    <a:lnTo>
                      <a:pt x="2908" y="507"/>
                    </a:lnTo>
                    <a:lnTo>
                      <a:pt x="2906" y="520"/>
                    </a:lnTo>
                    <a:lnTo>
                      <a:pt x="2902" y="535"/>
                    </a:lnTo>
                    <a:lnTo>
                      <a:pt x="2897" y="546"/>
                    </a:lnTo>
                    <a:lnTo>
                      <a:pt x="2972" y="599"/>
                    </a:lnTo>
                    <a:lnTo>
                      <a:pt x="2982" y="591"/>
                    </a:lnTo>
                    <a:lnTo>
                      <a:pt x="2993" y="586"/>
                    </a:lnTo>
                    <a:lnTo>
                      <a:pt x="3001" y="583"/>
                    </a:lnTo>
                    <a:lnTo>
                      <a:pt x="3006" y="582"/>
                    </a:lnTo>
                    <a:lnTo>
                      <a:pt x="3007" y="582"/>
                    </a:lnTo>
                    <a:lnTo>
                      <a:pt x="3014" y="580"/>
                    </a:lnTo>
                    <a:lnTo>
                      <a:pt x="3019" y="580"/>
                    </a:lnTo>
                    <a:lnTo>
                      <a:pt x="3033" y="582"/>
                    </a:lnTo>
                    <a:lnTo>
                      <a:pt x="3047" y="587"/>
                    </a:lnTo>
                    <a:lnTo>
                      <a:pt x="3064" y="597"/>
                    </a:lnTo>
                    <a:lnTo>
                      <a:pt x="3077" y="613"/>
                    </a:lnTo>
                    <a:lnTo>
                      <a:pt x="3077" y="616"/>
                    </a:lnTo>
                    <a:lnTo>
                      <a:pt x="3078" y="617"/>
                    </a:lnTo>
                    <a:lnTo>
                      <a:pt x="3078" y="618"/>
                    </a:lnTo>
                    <a:lnTo>
                      <a:pt x="3083" y="629"/>
                    </a:lnTo>
                    <a:lnTo>
                      <a:pt x="3086" y="641"/>
                    </a:lnTo>
                    <a:lnTo>
                      <a:pt x="3086" y="660"/>
                    </a:lnTo>
                    <a:lnTo>
                      <a:pt x="3167" y="692"/>
                    </a:lnTo>
                    <a:lnTo>
                      <a:pt x="3168" y="689"/>
                    </a:lnTo>
                    <a:lnTo>
                      <a:pt x="3170" y="688"/>
                    </a:lnTo>
                    <a:lnTo>
                      <a:pt x="3180" y="676"/>
                    </a:lnTo>
                    <a:lnTo>
                      <a:pt x="3192" y="667"/>
                    </a:lnTo>
                    <a:lnTo>
                      <a:pt x="3206" y="660"/>
                    </a:lnTo>
                    <a:lnTo>
                      <a:pt x="3206" y="659"/>
                    </a:lnTo>
                    <a:lnTo>
                      <a:pt x="3210" y="659"/>
                    </a:lnTo>
                    <a:lnTo>
                      <a:pt x="3222" y="656"/>
                    </a:lnTo>
                    <a:lnTo>
                      <a:pt x="3234" y="655"/>
                    </a:lnTo>
                    <a:lnTo>
                      <a:pt x="3247" y="655"/>
                    </a:lnTo>
                    <a:lnTo>
                      <a:pt x="3252" y="656"/>
                    </a:lnTo>
                    <a:lnTo>
                      <a:pt x="3264" y="659"/>
                    </a:lnTo>
                    <a:lnTo>
                      <a:pt x="3273" y="666"/>
                    </a:lnTo>
                    <a:lnTo>
                      <a:pt x="3276" y="666"/>
                    </a:lnTo>
                    <a:lnTo>
                      <a:pt x="3289" y="675"/>
                    </a:lnTo>
                    <a:lnTo>
                      <a:pt x="3301" y="687"/>
                    </a:lnTo>
                    <a:lnTo>
                      <a:pt x="3308" y="700"/>
                    </a:lnTo>
                    <a:lnTo>
                      <a:pt x="3315" y="715"/>
                    </a:lnTo>
                    <a:lnTo>
                      <a:pt x="3318" y="731"/>
                    </a:lnTo>
                    <a:lnTo>
                      <a:pt x="3316" y="747"/>
                    </a:lnTo>
                    <a:lnTo>
                      <a:pt x="3315" y="751"/>
                    </a:lnTo>
                    <a:lnTo>
                      <a:pt x="3314" y="753"/>
                    </a:lnTo>
                    <a:lnTo>
                      <a:pt x="3311" y="766"/>
                    </a:lnTo>
                    <a:lnTo>
                      <a:pt x="3304" y="779"/>
                    </a:lnTo>
                    <a:lnTo>
                      <a:pt x="3295" y="791"/>
                    </a:lnTo>
                    <a:lnTo>
                      <a:pt x="3294" y="794"/>
                    </a:lnTo>
                    <a:lnTo>
                      <a:pt x="3291" y="797"/>
                    </a:lnTo>
                    <a:lnTo>
                      <a:pt x="3283" y="803"/>
                    </a:lnTo>
                    <a:lnTo>
                      <a:pt x="3273" y="810"/>
                    </a:lnTo>
                    <a:lnTo>
                      <a:pt x="3261" y="815"/>
                    </a:lnTo>
                    <a:lnTo>
                      <a:pt x="3251" y="817"/>
                    </a:lnTo>
                    <a:lnTo>
                      <a:pt x="3247" y="819"/>
                    </a:lnTo>
                    <a:lnTo>
                      <a:pt x="3242" y="820"/>
                    </a:lnTo>
                    <a:lnTo>
                      <a:pt x="3238" y="820"/>
                    </a:lnTo>
                    <a:lnTo>
                      <a:pt x="3232" y="819"/>
                    </a:lnTo>
                    <a:lnTo>
                      <a:pt x="3218" y="819"/>
                    </a:lnTo>
                    <a:lnTo>
                      <a:pt x="3215" y="817"/>
                    </a:lnTo>
                    <a:lnTo>
                      <a:pt x="3194" y="808"/>
                    </a:lnTo>
                    <a:lnTo>
                      <a:pt x="3176" y="795"/>
                    </a:lnTo>
                    <a:lnTo>
                      <a:pt x="3163" y="777"/>
                    </a:lnTo>
                    <a:lnTo>
                      <a:pt x="3162" y="776"/>
                    </a:lnTo>
                    <a:lnTo>
                      <a:pt x="3162" y="774"/>
                    </a:lnTo>
                    <a:lnTo>
                      <a:pt x="3156" y="757"/>
                    </a:lnTo>
                    <a:lnTo>
                      <a:pt x="3154" y="742"/>
                    </a:lnTo>
                    <a:lnTo>
                      <a:pt x="3153" y="730"/>
                    </a:lnTo>
                    <a:lnTo>
                      <a:pt x="3155" y="718"/>
                    </a:lnTo>
                    <a:lnTo>
                      <a:pt x="3075" y="688"/>
                    </a:lnTo>
                    <a:lnTo>
                      <a:pt x="3074" y="690"/>
                    </a:lnTo>
                    <a:lnTo>
                      <a:pt x="3071" y="693"/>
                    </a:lnTo>
                    <a:lnTo>
                      <a:pt x="3070" y="693"/>
                    </a:lnTo>
                    <a:lnTo>
                      <a:pt x="3067" y="698"/>
                    </a:lnTo>
                    <a:lnTo>
                      <a:pt x="3064" y="701"/>
                    </a:lnTo>
                    <a:lnTo>
                      <a:pt x="3060" y="705"/>
                    </a:lnTo>
                    <a:lnTo>
                      <a:pt x="3054" y="706"/>
                    </a:lnTo>
                    <a:lnTo>
                      <a:pt x="3053" y="709"/>
                    </a:lnTo>
                    <a:lnTo>
                      <a:pt x="3048" y="711"/>
                    </a:lnTo>
                    <a:lnTo>
                      <a:pt x="3033" y="717"/>
                    </a:lnTo>
                    <a:lnTo>
                      <a:pt x="3019" y="718"/>
                    </a:lnTo>
                    <a:lnTo>
                      <a:pt x="3007" y="717"/>
                    </a:lnTo>
                    <a:lnTo>
                      <a:pt x="2994" y="714"/>
                    </a:lnTo>
                    <a:lnTo>
                      <a:pt x="2891" y="941"/>
                    </a:lnTo>
                    <a:lnTo>
                      <a:pt x="2901" y="950"/>
                    </a:lnTo>
                    <a:lnTo>
                      <a:pt x="2909" y="962"/>
                    </a:lnTo>
                    <a:lnTo>
                      <a:pt x="2909" y="963"/>
                    </a:lnTo>
                    <a:lnTo>
                      <a:pt x="2910" y="965"/>
                    </a:lnTo>
                    <a:lnTo>
                      <a:pt x="2910" y="967"/>
                    </a:lnTo>
                    <a:lnTo>
                      <a:pt x="2916" y="977"/>
                    </a:lnTo>
                    <a:lnTo>
                      <a:pt x="2917" y="989"/>
                    </a:lnTo>
                    <a:lnTo>
                      <a:pt x="2917" y="1007"/>
                    </a:lnTo>
                    <a:lnTo>
                      <a:pt x="2916" y="1015"/>
                    </a:lnTo>
                    <a:lnTo>
                      <a:pt x="2912" y="1024"/>
                    </a:lnTo>
                    <a:lnTo>
                      <a:pt x="2906" y="1035"/>
                    </a:lnTo>
                    <a:lnTo>
                      <a:pt x="2901" y="1041"/>
                    </a:lnTo>
                    <a:lnTo>
                      <a:pt x="2896" y="1047"/>
                    </a:lnTo>
                    <a:lnTo>
                      <a:pt x="2891" y="1051"/>
                    </a:lnTo>
                    <a:lnTo>
                      <a:pt x="2884" y="1055"/>
                    </a:lnTo>
                    <a:lnTo>
                      <a:pt x="2882" y="1056"/>
                    </a:lnTo>
                    <a:lnTo>
                      <a:pt x="2878" y="1058"/>
                    </a:lnTo>
                    <a:lnTo>
                      <a:pt x="2865" y="1062"/>
                    </a:lnTo>
                    <a:lnTo>
                      <a:pt x="2850" y="1064"/>
                    </a:lnTo>
                    <a:lnTo>
                      <a:pt x="2836" y="1062"/>
                    </a:lnTo>
                    <a:lnTo>
                      <a:pt x="2820" y="1057"/>
                    </a:lnTo>
                    <a:lnTo>
                      <a:pt x="2819" y="1057"/>
                    </a:lnTo>
                    <a:lnTo>
                      <a:pt x="2811" y="1052"/>
                    </a:lnTo>
                    <a:lnTo>
                      <a:pt x="2803" y="1045"/>
                    </a:lnTo>
                    <a:lnTo>
                      <a:pt x="2798" y="1040"/>
                    </a:lnTo>
                    <a:lnTo>
                      <a:pt x="2790" y="1028"/>
                    </a:lnTo>
                    <a:lnTo>
                      <a:pt x="2785" y="1014"/>
                    </a:lnTo>
                    <a:lnTo>
                      <a:pt x="2782" y="1001"/>
                    </a:lnTo>
                    <a:lnTo>
                      <a:pt x="2781" y="996"/>
                    </a:lnTo>
                    <a:lnTo>
                      <a:pt x="2783" y="977"/>
                    </a:lnTo>
                    <a:lnTo>
                      <a:pt x="2791" y="959"/>
                    </a:lnTo>
                    <a:lnTo>
                      <a:pt x="2793" y="958"/>
                    </a:lnTo>
                    <a:lnTo>
                      <a:pt x="2793" y="956"/>
                    </a:lnTo>
                    <a:lnTo>
                      <a:pt x="2794" y="956"/>
                    </a:lnTo>
                    <a:lnTo>
                      <a:pt x="2794" y="955"/>
                    </a:lnTo>
                    <a:lnTo>
                      <a:pt x="2800" y="946"/>
                    </a:lnTo>
                    <a:lnTo>
                      <a:pt x="2811" y="939"/>
                    </a:lnTo>
                    <a:lnTo>
                      <a:pt x="2820" y="933"/>
                    </a:lnTo>
                    <a:lnTo>
                      <a:pt x="2827" y="930"/>
                    </a:lnTo>
                    <a:lnTo>
                      <a:pt x="2833" y="929"/>
                    </a:lnTo>
                    <a:lnTo>
                      <a:pt x="2838" y="929"/>
                    </a:lnTo>
                    <a:lnTo>
                      <a:pt x="2840" y="927"/>
                    </a:lnTo>
                    <a:lnTo>
                      <a:pt x="2859" y="927"/>
                    </a:lnTo>
                    <a:lnTo>
                      <a:pt x="2863" y="929"/>
                    </a:lnTo>
                    <a:lnTo>
                      <a:pt x="2969" y="697"/>
                    </a:lnTo>
                    <a:lnTo>
                      <a:pt x="2968" y="696"/>
                    </a:lnTo>
                    <a:lnTo>
                      <a:pt x="2968" y="694"/>
                    </a:lnTo>
                    <a:lnTo>
                      <a:pt x="2959" y="683"/>
                    </a:lnTo>
                    <a:lnTo>
                      <a:pt x="2951" y="663"/>
                    </a:lnTo>
                    <a:lnTo>
                      <a:pt x="2950" y="656"/>
                    </a:lnTo>
                    <a:lnTo>
                      <a:pt x="2950" y="651"/>
                    </a:lnTo>
                    <a:lnTo>
                      <a:pt x="2951" y="637"/>
                    </a:lnTo>
                    <a:lnTo>
                      <a:pt x="2955" y="622"/>
                    </a:lnTo>
                    <a:lnTo>
                      <a:pt x="2882" y="571"/>
                    </a:lnTo>
                    <a:lnTo>
                      <a:pt x="2876" y="578"/>
                    </a:lnTo>
                    <a:lnTo>
                      <a:pt x="2870" y="583"/>
                    </a:lnTo>
                    <a:lnTo>
                      <a:pt x="2865" y="587"/>
                    </a:lnTo>
                    <a:lnTo>
                      <a:pt x="2850" y="596"/>
                    </a:lnTo>
                    <a:lnTo>
                      <a:pt x="2837" y="601"/>
                    </a:lnTo>
                    <a:lnTo>
                      <a:pt x="2817" y="607"/>
                    </a:lnTo>
                    <a:lnTo>
                      <a:pt x="2798" y="609"/>
                    </a:lnTo>
                    <a:lnTo>
                      <a:pt x="2786" y="609"/>
                    </a:lnTo>
                    <a:lnTo>
                      <a:pt x="2772" y="676"/>
                    </a:lnTo>
                    <a:lnTo>
                      <a:pt x="2773" y="677"/>
                    </a:lnTo>
                    <a:lnTo>
                      <a:pt x="2775" y="677"/>
                    </a:lnTo>
                    <a:lnTo>
                      <a:pt x="2777" y="679"/>
                    </a:lnTo>
                    <a:lnTo>
                      <a:pt x="2783" y="684"/>
                    </a:lnTo>
                    <a:lnTo>
                      <a:pt x="2796" y="697"/>
                    </a:lnTo>
                    <a:lnTo>
                      <a:pt x="2799" y="705"/>
                    </a:lnTo>
                    <a:lnTo>
                      <a:pt x="2802" y="709"/>
                    </a:lnTo>
                    <a:lnTo>
                      <a:pt x="2804" y="719"/>
                    </a:lnTo>
                    <a:lnTo>
                      <a:pt x="2804" y="723"/>
                    </a:lnTo>
                    <a:lnTo>
                      <a:pt x="2806" y="727"/>
                    </a:lnTo>
                    <a:lnTo>
                      <a:pt x="2806" y="731"/>
                    </a:lnTo>
                    <a:lnTo>
                      <a:pt x="2803" y="748"/>
                    </a:lnTo>
                    <a:lnTo>
                      <a:pt x="2796" y="762"/>
                    </a:lnTo>
                    <a:lnTo>
                      <a:pt x="2786" y="776"/>
                    </a:lnTo>
                    <a:lnTo>
                      <a:pt x="2778" y="782"/>
                    </a:lnTo>
                    <a:lnTo>
                      <a:pt x="2769" y="787"/>
                    </a:lnTo>
                    <a:lnTo>
                      <a:pt x="2761" y="791"/>
                    </a:lnTo>
                    <a:lnTo>
                      <a:pt x="2743" y="794"/>
                    </a:lnTo>
                    <a:lnTo>
                      <a:pt x="2736" y="794"/>
                    </a:lnTo>
                    <a:lnTo>
                      <a:pt x="2734" y="793"/>
                    </a:lnTo>
                    <a:lnTo>
                      <a:pt x="2718" y="789"/>
                    </a:lnTo>
                    <a:lnTo>
                      <a:pt x="2702" y="779"/>
                    </a:lnTo>
                    <a:lnTo>
                      <a:pt x="2690" y="766"/>
                    </a:lnTo>
                    <a:lnTo>
                      <a:pt x="2690" y="765"/>
                    </a:lnTo>
                    <a:lnTo>
                      <a:pt x="2689" y="764"/>
                    </a:lnTo>
                    <a:lnTo>
                      <a:pt x="2683" y="749"/>
                    </a:lnTo>
                    <a:lnTo>
                      <a:pt x="2680" y="732"/>
                    </a:lnTo>
                    <a:lnTo>
                      <a:pt x="2680" y="726"/>
                    </a:lnTo>
                    <a:lnTo>
                      <a:pt x="2683" y="715"/>
                    </a:lnTo>
                    <a:lnTo>
                      <a:pt x="2683" y="714"/>
                    </a:lnTo>
                    <a:lnTo>
                      <a:pt x="2690" y="697"/>
                    </a:lnTo>
                    <a:lnTo>
                      <a:pt x="2702" y="684"/>
                    </a:lnTo>
                    <a:lnTo>
                      <a:pt x="2713" y="676"/>
                    </a:lnTo>
                    <a:lnTo>
                      <a:pt x="2723" y="672"/>
                    </a:lnTo>
                    <a:lnTo>
                      <a:pt x="2736" y="669"/>
                    </a:lnTo>
                    <a:lnTo>
                      <a:pt x="2743" y="669"/>
                    </a:lnTo>
                    <a:lnTo>
                      <a:pt x="2757" y="601"/>
                    </a:lnTo>
                    <a:lnTo>
                      <a:pt x="2738" y="591"/>
                    </a:lnTo>
                    <a:lnTo>
                      <a:pt x="2722" y="578"/>
                    </a:lnTo>
                    <a:lnTo>
                      <a:pt x="2711" y="566"/>
                    </a:lnTo>
                    <a:lnTo>
                      <a:pt x="2703" y="553"/>
                    </a:lnTo>
                    <a:lnTo>
                      <a:pt x="2703" y="552"/>
                    </a:lnTo>
                    <a:lnTo>
                      <a:pt x="2702" y="552"/>
                    </a:lnTo>
                    <a:lnTo>
                      <a:pt x="2702" y="549"/>
                    </a:lnTo>
                    <a:lnTo>
                      <a:pt x="2701" y="548"/>
                    </a:lnTo>
                    <a:lnTo>
                      <a:pt x="2495" y="607"/>
                    </a:lnTo>
                    <a:lnTo>
                      <a:pt x="2495" y="575"/>
                    </a:lnTo>
                    <a:lnTo>
                      <a:pt x="2690" y="520"/>
                    </a:lnTo>
                    <a:lnTo>
                      <a:pt x="2689" y="504"/>
                    </a:lnTo>
                    <a:lnTo>
                      <a:pt x="2690" y="490"/>
                    </a:lnTo>
                    <a:lnTo>
                      <a:pt x="2693" y="472"/>
                    </a:lnTo>
                    <a:lnTo>
                      <a:pt x="2700" y="455"/>
                    </a:lnTo>
                    <a:lnTo>
                      <a:pt x="2618" y="410"/>
                    </a:lnTo>
                    <a:lnTo>
                      <a:pt x="2616" y="413"/>
                    </a:lnTo>
                    <a:lnTo>
                      <a:pt x="2613" y="417"/>
                    </a:lnTo>
                    <a:lnTo>
                      <a:pt x="2612" y="418"/>
                    </a:lnTo>
                    <a:lnTo>
                      <a:pt x="2609" y="419"/>
                    </a:lnTo>
                    <a:lnTo>
                      <a:pt x="2595" y="427"/>
                    </a:lnTo>
                    <a:lnTo>
                      <a:pt x="2580" y="432"/>
                    </a:lnTo>
                    <a:lnTo>
                      <a:pt x="2578" y="434"/>
                    </a:lnTo>
                    <a:lnTo>
                      <a:pt x="2561" y="434"/>
                    </a:lnTo>
                    <a:lnTo>
                      <a:pt x="2549" y="431"/>
                    </a:lnTo>
                    <a:lnTo>
                      <a:pt x="2537" y="426"/>
                    </a:lnTo>
                    <a:lnTo>
                      <a:pt x="2528" y="419"/>
                    </a:lnTo>
                    <a:lnTo>
                      <a:pt x="2519" y="409"/>
                    </a:lnTo>
                    <a:lnTo>
                      <a:pt x="2511" y="398"/>
                    </a:lnTo>
                    <a:lnTo>
                      <a:pt x="2507" y="387"/>
                    </a:lnTo>
                    <a:lnTo>
                      <a:pt x="2507" y="381"/>
                    </a:lnTo>
                    <a:lnTo>
                      <a:pt x="2504" y="372"/>
                    </a:lnTo>
                    <a:lnTo>
                      <a:pt x="2506" y="360"/>
                    </a:lnTo>
                    <a:lnTo>
                      <a:pt x="2508" y="349"/>
                    </a:lnTo>
                    <a:lnTo>
                      <a:pt x="2508" y="347"/>
                    </a:lnTo>
                    <a:lnTo>
                      <a:pt x="2510" y="346"/>
                    </a:lnTo>
                    <a:lnTo>
                      <a:pt x="2510" y="343"/>
                    </a:lnTo>
                    <a:lnTo>
                      <a:pt x="2515" y="334"/>
                    </a:lnTo>
                    <a:lnTo>
                      <a:pt x="2524" y="322"/>
                    </a:lnTo>
                    <a:lnTo>
                      <a:pt x="2532" y="316"/>
                    </a:lnTo>
                    <a:lnTo>
                      <a:pt x="2533" y="316"/>
                    </a:lnTo>
                    <a:lnTo>
                      <a:pt x="2541" y="311"/>
                    </a:lnTo>
                    <a:lnTo>
                      <a:pt x="2546" y="309"/>
                    </a:lnTo>
                    <a:lnTo>
                      <a:pt x="2550" y="308"/>
                    </a:lnTo>
                    <a:lnTo>
                      <a:pt x="2552" y="307"/>
                    </a:lnTo>
                    <a:lnTo>
                      <a:pt x="2554" y="307"/>
                    </a:lnTo>
                    <a:lnTo>
                      <a:pt x="2558" y="305"/>
                    </a:lnTo>
                    <a:lnTo>
                      <a:pt x="2569" y="305"/>
                    </a:lnTo>
                    <a:lnTo>
                      <a:pt x="2583" y="307"/>
                    </a:lnTo>
                    <a:lnTo>
                      <a:pt x="2597" y="312"/>
                    </a:lnTo>
                    <a:lnTo>
                      <a:pt x="2609" y="320"/>
                    </a:lnTo>
                    <a:lnTo>
                      <a:pt x="2611" y="320"/>
                    </a:lnTo>
                    <a:lnTo>
                      <a:pt x="2617" y="326"/>
                    </a:lnTo>
                    <a:lnTo>
                      <a:pt x="2622" y="334"/>
                    </a:lnTo>
                    <a:lnTo>
                      <a:pt x="2626" y="341"/>
                    </a:lnTo>
                    <a:lnTo>
                      <a:pt x="2631" y="354"/>
                    </a:lnTo>
                    <a:lnTo>
                      <a:pt x="2633" y="367"/>
                    </a:lnTo>
                    <a:lnTo>
                      <a:pt x="2633" y="375"/>
                    </a:lnTo>
                    <a:lnTo>
                      <a:pt x="2631" y="383"/>
                    </a:lnTo>
                    <a:lnTo>
                      <a:pt x="2715" y="430"/>
                    </a:lnTo>
                    <a:lnTo>
                      <a:pt x="2719" y="426"/>
                    </a:lnTo>
                    <a:lnTo>
                      <a:pt x="2722" y="425"/>
                    </a:lnTo>
                    <a:lnTo>
                      <a:pt x="2730" y="415"/>
                    </a:lnTo>
                    <a:lnTo>
                      <a:pt x="2743" y="406"/>
                    </a:lnTo>
                    <a:lnTo>
                      <a:pt x="2756" y="400"/>
                    </a:lnTo>
                    <a:lnTo>
                      <a:pt x="2770" y="396"/>
                    </a:lnTo>
                    <a:lnTo>
                      <a:pt x="2775" y="393"/>
                    </a:lnTo>
                    <a:lnTo>
                      <a:pt x="2778" y="393"/>
                    </a:lnTo>
                    <a:lnTo>
                      <a:pt x="2789" y="392"/>
                    </a:lnTo>
                    <a:lnTo>
                      <a:pt x="2802" y="391"/>
                    </a:lnTo>
                    <a:lnTo>
                      <a:pt x="2808" y="391"/>
                    </a:lnTo>
                    <a:lnTo>
                      <a:pt x="2816" y="392"/>
                    </a:lnTo>
                    <a:lnTo>
                      <a:pt x="2849" y="254"/>
                    </a:lnTo>
                    <a:lnTo>
                      <a:pt x="2836" y="247"/>
                    </a:lnTo>
                    <a:lnTo>
                      <a:pt x="2820" y="235"/>
                    </a:lnTo>
                    <a:lnTo>
                      <a:pt x="2812" y="224"/>
                    </a:lnTo>
                    <a:lnTo>
                      <a:pt x="2810" y="219"/>
                    </a:lnTo>
                    <a:lnTo>
                      <a:pt x="2808" y="218"/>
                    </a:lnTo>
                    <a:lnTo>
                      <a:pt x="2800" y="202"/>
                    </a:lnTo>
                    <a:lnTo>
                      <a:pt x="2796" y="185"/>
                    </a:lnTo>
                    <a:lnTo>
                      <a:pt x="2796" y="168"/>
                    </a:lnTo>
                    <a:lnTo>
                      <a:pt x="2798" y="154"/>
                    </a:lnTo>
                    <a:lnTo>
                      <a:pt x="2802" y="142"/>
                    </a:lnTo>
                    <a:lnTo>
                      <a:pt x="2732" y="105"/>
                    </a:lnTo>
                    <a:lnTo>
                      <a:pt x="2727" y="110"/>
                    </a:lnTo>
                    <a:lnTo>
                      <a:pt x="2722" y="114"/>
                    </a:lnTo>
                    <a:lnTo>
                      <a:pt x="2718" y="117"/>
                    </a:lnTo>
                    <a:lnTo>
                      <a:pt x="2702" y="123"/>
                    </a:lnTo>
                    <a:lnTo>
                      <a:pt x="2684" y="126"/>
                    </a:lnTo>
                    <a:lnTo>
                      <a:pt x="2683" y="126"/>
                    </a:lnTo>
                    <a:lnTo>
                      <a:pt x="2680" y="125"/>
                    </a:lnTo>
                    <a:lnTo>
                      <a:pt x="2664" y="121"/>
                    </a:lnTo>
                    <a:lnTo>
                      <a:pt x="2651" y="114"/>
                    </a:lnTo>
                    <a:lnTo>
                      <a:pt x="2647" y="112"/>
                    </a:lnTo>
                    <a:lnTo>
                      <a:pt x="2638" y="102"/>
                    </a:lnTo>
                    <a:lnTo>
                      <a:pt x="2638" y="101"/>
                    </a:lnTo>
                    <a:lnTo>
                      <a:pt x="2637" y="101"/>
                    </a:lnTo>
                    <a:lnTo>
                      <a:pt x="2630" y="91"/>
                    </a:lnTo>
                    <a:lnTo>
                      <a:pt x="2626" y="79"/>
                    </a:lnTo>
                    <a:lnTo>
                      <a:pt x="2625" y="68"/>
                    </a:lnTo>
                    <a:lnTo>
                      <a:pt x="2625" y="55"/>
                    </a:lnTo>
                    <a:lnTo>
                      <a:pt x="2628" y="44"/>
                    </a:lnTo>
                    <a:lnTo>
                      <a:pt x="2633" y="32"/>
                    </a:lnTo>
                    <a:lnTo>
                      <a:pt x="2634" y="30"/>
                    </a:lnTo>
                    <a:lnTo>
                      <a:pt x="2634" y="29"/>
                    </a:lnTo>
                    <a:lnTo>
                      <a:pt x="2635" y="29"/>
                    </a:lnTo>
                    <a:lnTo>
                      <a:pt x="2641" y="21"/>
                    </a:lnTo>
                    <a:lnTo>
                      <a:pt x="2650" y="13"/>
                    </a:lnTo>
                    <a:lnTo>
                      <a:pt x="2663" y="7"/>
                    </a:lnTo>
                    <a:lnTo>
                      <a:pt x="2664" y="6"/>
                    </a:lnTo>
                    <a:lnTo>
                      <a:pt x="2676" y="2"/>
                    </a:lnTo>
                    <a:lnTo>
                      <a:pt x="26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8"/>
              <p:cNvSpPr>
                <a:spLocks noEditPoints="1"/>
              </p:cNvSpPr>
              <p:nvPr/>
            </p:nvSpPr>
            <p:spPr bwMode="auto">
              <a:xfrm>
                <a:off x="2700338" y="133350"/>
                <a:ext cx="5630863" cy="4441825"/>
              </a:xfrm>
              <a:custGeom>
                <a:avLst/>
                <a:gdLst/>
                <a:ahLst/>
                <a:cxnLst>
                  <a:cxn ang="0">
                    <a:pos x="2939" y="2789"/>
                  </a:cxn>
                  <a:cxn ang="0">
                    <a:pos x="3154" y="1650"/>
                  </a:cxn>
                  <a:cxn ang="0">
                    <a:pos x="3498" y="1816"/>
                  </a:cxn>
                  <a:cxn ang="0">
                    <a:pos x="3398" y="1927"/>
                  </a:cxn>
                  <a:cxn ang="0">
                    <a:pos x="3052" y="1900"/>
                  </a:cxn>
                  <a:cxn ang="0">
                    <a:pos x="2899" y="1764"/>
                  </a:cxn>
                  <a:cxn ang="0">
                    <a:pos x="333" y="1511"/>
                  </a:cxn>
                  <a:cxn ang="0">
                    <a:pos x="253" y="1666"/>
                  </a:cxn>
                  <a:cxn ang="0">
                    <a:pos x="203" y="1871"/>
                  </a:cxn>
                  <a:cxn ang="0">
                    <a:pos x="403" y="1924"/>
                  </a:cxn>
                  <a:cxn ang="0">
                    <a:pos x="703" y="1982"/>
                  </a:cxn>
                  <a:cxn ang="0">
                    <a:pos x="716" y="2247"/>
                  </a:cxn>
                  <a:cxn ang="0">
                    <a:pos x="685" y="2408"/>
                  </a:cxn>
                  <a:cxn ang="0">
                    <a:pos x="917" y="2595"/>
                  </a:cxn>
                  <a:cxn ang="0">
                    <a:pos x="1074" y="2352"/>
                  </a:cxn>
                  <a:cxn ang="0">
                    <a:pos x="1283" y="2112"/>
                  </a:cxn>
                  <a:cxn ang="0">
                    <a:pos x="1392" y="2239"/>
                  </a:cxn>
                  <a:cxn ang="0">
                    <a:pos x="1173" y="2352"/>
                  </a:cxn>
                  <a:cxn ang="0">
                    <a:pos x="1307" y="2713"/>
                  </a:cxn>
                  <a:cxn ang="0">
                    <a:pos x="1081" y="2762"/>
                  </a:cxn>
                  <a:cxn ang="0">
                    <a:pos x="767" y="2760"/>
                  </a:cxn>
                  <a:cxn ang="0">
                    <a:pos x="280" y="2798"/>
                  </a:cxn>
                  <a:cxn ang="0">
                    <a:pos x="542" y="2598"/>
                  </a:cxn>
                  <a:cxn ang="0">
                    <a:pos x="611" y="2364"/>
                  </a:cxn>
                  <a:cxn ang="0">
                    <a:pos x="473" y="2115"/>
                  </a:cxn>
                  <a:cxn ang="0">
                    <a:pos x="424" y="2422"/>
                  </a:cxn>
                  <a:cxn ang="0">
                    <a:pos x="401" y="2149"/>
                  </a:cxn>
                  <a:cxn ang="0">
                    <a:pos x="293" y="1920"/>
                  </a:cxn>
                  <a:cxn ang="0">
                    <a:pos x="178" y="2115"/>
                  </a:cxn>
                  <a:cxn ang="0">
                    <a:pos x="75" y="2079"/>
                  </a:cxn>
                  <a:cxn ang="0">
                    <a:pos x="63" y="1828"/>
                  </a:cxn>
                  <a:cxn ang="0">
                    <a:pos x="100" y="1595"/>
                  </a:cxn>
                  <a:cxn ang="0">
                    <a:pos x="3065" y="1385"/>
                  </a:cxn>
                  <a:cxn ang="0">
                    <a:pos x="750" y="1499"/>
                  </a:cxn>
                  <a:cxn ang="0">
                    <a:pos x="982" y="1464"/>
                  </a:cxn>
                  <a:cxn ang="0">
                    <a:pos x="1315" y="1442"/>
                  </a:cxn>
                  <a:cxn ang="0">
                    <a:pos x="795" y="1624"/>
                  </a:cxn>
                  <a:cxn ang="0">
                    <a:pos x="596" y="1524"/>
                  </a:cxn>
                  <a:cxn ang="0">
                    <a:pos x="1566" y="1357"/>
                  </a:cxn>
                  <a:cxn ang="0">
                    <a:pos x="2239" y="1123"/>
                  </a:cxn>
                  <a:cxn ang="0">
                    <a:pos x="2041" y="1278"/>
                  </a:cxn>
                  <a:cxn ang="0">
                    <a:pos x="2027" y="1313"/>
                  </a:cxn>
                  <a:cxn ang="0">
                    <a:pos x="1964" y="1215"/>
                  </a:cxn>
                  <a:cxn ang="0">
                    <a:pos x="1493" y="35"/>
                  </a:cxn>
                  <a:cxn ang="0">
                    <a:pos x="1588" y="579"/>
                  </a:cxn>
                  <a:cxn ang="0">
                    <a:pos x="1871" y="529"/>
                  </a:cxn>
                  <a:cxn ang="0">
                    <a:pos x="2155" y="453"/>
                  </a:cxn>
                  <a:cxn ang="0">
                    <a:pos x="2422" y="196"/>
                  </a:cxn>
                  <a:cxn ang="0">
                    <a:pos x="2547" y="239"/>
                  </a:cxn>
                  <a:cxn ang="0">
                    <a:pos x="2485" y="479"/>
                  </a:cxn>
                  <a:cxn ang="0">
                    <a:pos x="2773" y="588"/>
                  </a:cxn>
                  <a:cxn ang="0">
                    <a:pos x="2795" y="1105"/>
                  </a:cxn>
                  <a:cxn ang="0">
                    <a:pos x="2797" y="1224"/>
                  </a:cxn>
                  <a:cxn ang="0">
                    <a:pos x="2645" y="1283"/>
                  </a:cxn>
                  <a:cxn ang="0">
                    <a:pos x="2499" y="1160"/>
                  </a:cxn>
                  <a:cxn ang="0">
                    <a:pos x="2361" y="1256"/>
                  </a:cxn>
                  <a:cxn ang="0">
                    <a:pos x="2441" y="1084"/>
                  </a:cxn>
                  <a:cxn ang="0">
                    <a:pos x="2561" y="1104"/>
                  </a:cxn>
                  <a:cxn ang="0">
                    <a:pos x="2654" y="1061"/>
                  </a:cxn>
                  <a:cxn ang="0">
                    <a:pos x="2336" y="454"/>
                  </a:cxn>
                  <a:cxn ang="0">
                    <a:pos x="2209" y="681"/>
                  </a:cxn>
                  <a:cxn ang="0">
                    <a:pos x="1813" y="685"/>
                  </a:cxn>
                  <a:cxn ang="0">
                    <a:pos x="1493" y="835"/>
                  </a:cxn>
                </a:cxnLst>
                <a:rect l="0" t="0" r="r" b="b"/>
                <a:pathLst>
                  <a:path w="3547" h="2798">
                    <a:moveTo>
                      <a:pt x="2921" y="2622"/>
                    </a:moveTo>
                    <a:lnTo>
                      <a:pt x="2929" y="2622"/>
                    </a:lnTo>
                    <a:lnTo>
                      <a:pt x="2950" y="2624"/>
                    </a:lnTo>
                    <a:lnTo>
                      <a:pt x="2969" y="2632"/>
                    </a:lnTo>
                    <a:lnTo>
                      <a:pt x="2972" y="2635"/>
                    </a:lnTo>
                    <a:lnTo>
                      <a:pt x="2975" y="2636"/>
                    </a:lnTo>
                    <a:lnTo>
                      <a:pt x="2986" y="2644"/>
                    </a:lnTo>
                    <a:lnTo>
                      <a:pt x="2997" y="2656"/>
                    </a:lnTo>
                    <a:lnTo>
                      <a:pt x="3003" y="2669"/>
                    </a:lnTo>
                    <a:lnTo>
                      <a:pt x="3006" y="2671"/>
                    </a:lnTo>
                    <a:lnTo>
                      <a:pt x="3007" y="2674"/>
                    </a:lnTo>
                    <a:lnTo>
                      <a:pt x="3010" y="2684"/>
                    </a:lnTo>
                    <a:lnTo>
                      <a:pt x="3013" y="2697"/>
                    </a:lnTo>
                    <a:lnTo>
                      <a:pt x="3014" y="2709"/>
                    </a:lnTo>
                    <a:lnTo>
                      <a:pt x="3013" y="2720"/>
                    </a:lnTo>
                    <a:lnTo>
                      <a:pt x="3013" y="2721"/>
                    </a:lnTo>
                    <a:lnTo>
                      <a:pt x="3010" y="2733"/>
                    </a:lnTo>
                    <a:lnTo>
                      <a:pt x="3003" y="2743"/>
                    </a:lnTo>
                    <a:lnTo>
                      <a:pt x="3003" y="2746"/>
                    </a:lnTo>
                    <a:lnTo>
                      <a:pt x="3002" y="2750"/>
                    </a:lnTo>
                    <a:lnTo>
                      <a:pt x="3000" y="2754"/>
                    </a:lnTo>
                    <a:lnTo>
                      <a:pt x="2983" y="2771"/>
                    </a:lnTo>
                    <a:lnTo>
                      <a:pt x="2963" y="2783"/>
                    </a:lnTo>
                    <a:lnTo>
                      <a:pt x="2939" y="2788"/>
                    </a:lnTo>
                    <a:lnTo>
                      <a:pt x="2939" y="2789"/>
                    </a:lnTo>
                    <a:lnTo>
                      <a:pt x="2933" y="2789"/>
                    </a:lnTo>
                    <a:lnTo>
                      <a:pt x="2917" y="2788"/>
                    </a:lnTo>
                    <a:lnTo>
                      <a:pt x="2904" y="2784"/>
                    </a:lnTo>
                    <a:lnTo>
                      <a:pt x="2891" y="2779"/>
                    </a:lnTo>
                    <a:lnTo>
                      <a:pt x="2878" y="2771"/>
                    </a:lnTo>
                    <a:lnTo>
                      <a:pt x="2850" y="2794"/>
                    </a:lnTo>
                    <a:lnTo>
                      <a:pt x="2850" y="2755"/>
                    </a:lnTo>
                    <a:lnTo>
                      <a:pt x="2858" y="2747"/>
                    </a:lnTo>
                    <a:lnTo>
                      <a:pt x="2856" y="2743"/>
                    </a:lnTo>
                    <a:lnTo>
                      <a:pt x="2854" y="2739"/>
                    </a:lnTo>
                    <a:lnTo>
                      <a:pt x="2852" y="2734"/>
                    </a:lnTo>
                    <a:lnTo>
                      <a:pt x="2850" y="2730"/>
                    </a:lnTo>
                    <a:lnTo>
                      <a:pt x="2850" y="2678"/>
                    </a:lnTo>
                    <a:lnTo>
                      <a:pt x="2853" y="2673"/>
                    </a:lnTo>
                    <a:lnTo>
                      <a:pt x="2854" y="2667"/>
                    </a:lnTo>
                    <a:lnTo>
                      <a:pt x="2857" y="2662"/>
                    </a:lnTo>
                    <a:lnTo>
                      <a:pt x="2859" y="2658"/>
                    </a:lnTo>
                    <a:lnTo>
                      <a:pt x="2865" y="2652"/>
                    </a:lnTo>
                    <a:lnTo>
                      <a:pt x="2875" y="2641"/>
                    </a:lnTo>
                    <a:lnTo>
                      <a:pt x="2876" y="2641"/>
                    </a:lnTo>
                    <a:lnTo>
                      <a:pt x="2876" y="2640"/>
                    </a:lnTo>
                    <a:lnTo>
                      <a:pt x="2890" y="2631"/>
                    </a:lnTo>
                    <a:lnTo>
                      <a:pt x="2905" y="2624"/>
                    </a:lnTo>
                    <a:lnTo>
                      <a:pt x="2921" y="2622"/>
                    </a:lnTo>
                    <a:close/>
                    <a:moveTo>
                      <a:pt x="3154" y="1650"/>
                    </a:moveTo>
                    <a:lnTo>
                      <a:pt x="3171" y="1650"/>
                    </a:lnTo>
                    <a:lnTo>
                      <a:pt x="3182" y="1652"/>
                    </a:lnTo>
                    <a:lnTo>
                      <a:pt x="3195" y="1659"/>
                    </a:lnTo>
                    <a:lnTo>
                      <a:pt x="3203" y="1664"/>
                    </a:lnTo>
                    <a:lnTo>
                      <a:pt x="3205" y="1668"/>
                    </a:lnTo>
                    <a:lnTo>
                      <a:pt x="3206" y="1668"/>
                    </a:lnTo>
                    <a:lnTo>
                      <a:pt x="3208" y="1669"/>
                    </a:lnTo>
                    <a:lnTo>
                      <a:pt x="3209" y="1672"/>
                    </a:lnTo>
                    <a:lnTo>
                      <a:pt x="3210" y="1673"/>
                    </a:lnTo>
                    <a:lnTo>
                      <a:pt x="3220" y="1689"/>
                    </a:lnTo>
                    <a:lnTo>
                      <a:pt x="3223" y="1705"/>
                    </a:lnTo>
                    <a:lnTo>
                      <a:pt x="3222" y="1723"/>
                    </a:lnTo>
                    <a:lnTo>
                      <a:pt x="3222" y="1724"/>
                    </a:lnTo>
                    <a:lnTo>
                      <a:pt x="3412" y="1829"/>
                    </a:lnTo>
                    <a:lnTo>
                      <a:pt x="3420" y="1824"/>
                    </a:lnTo>
                    <a:lnTo>
                      <a:pt x="3422" y="1823"/>
                    </a:lnTo>
                    <a:lnTo>
                      <a:pt x="3424" y="1823"/>
                    </a:lnTo>
                    <a:lnTo>
                      <a:pt x="3424" y="1821"/>
                    </a:lnTo>
                    <a:lnTo>
                      <a:pt x="3425" y="1821"/>
                    </a:lnTo>
                    <a:lnTo>
                      <a:pt x="3437" y="1815"/>
                    </a:lnTo>
                    <a:lnTo>
                      <a:pt x="3451" y="1810"/>
                    </a:lnTo>
                    <a:lnTo>
                      <a:pt x="3464" y="1808"/>
                    </a:lnTo>
                    <a:lnTo>
                      <a:pt x="3468" y="1808"/>
                    </a:lnTo>
                    <a:lnTo>
                      <a:pt x="3485" y="1811"/>
                    </a:lnTo>
                    <a:lnTo>
                      <a:pt x="3498" y="1816"/>
                    </a:lnTo>
                    <a:lnTo>
                      <a:pt x="3513" y="1824"/>
                    </a:lnTo>
                    <a:lnTo>
                      <a:pt x="3517" y="1828"/>
                    </a:lnTo>
                    <a:lnTo>
                      <a:pt x="3527" y="1836"/>
                    </a:lnTo>
                    <a:lnTo>
                      <a:pt x="3535" y="1849"/>
                    </a:lnTo>
                    <a:lnTo>
                      <a:pt x="3540" y="1862"/>
                    </a:lnTo>
                    <a:lnTo>
                      <a:pt x="3542" y="1865"/>
                    </a:lnTo>
                    <a:lnTo>
                      <a:pt x="3543" y="1869"/>
                    </a:lnTo>
                    <a:lnTo>
                      <a:pt x="3546" y="1878"/>
                    </a:lnTo>
                    <a:lnTo>
                      <a:pt x="3547" y="1889"/>
                    </a:lnTo>
                    <a:lnTo>
                      <a:pt x="3546" y="1901"/>
                    </a:lnTo>
                    <a:lnTo>
                      <a:pt x="3543" y="1912"/>
                    </a:lnTo>
                    <a:lnTo>
                      <a:pt x="3539" y="1924"/>
                    </a:lnTo>
                    <a:lnTo>
                      <a:pt x="3532" y="1933"/>
                    </a:lnTo>
                    <a:lnTo>
                      <a:pt x="3530" y="1938"/>
                    </a:lnTo>
                    <a:lnTo>
                      <a:pt x="3527" y="1942"/>
                    </a:lnTo>
                    <a:lnTo>
                      <a:pt x="3510" y="1956"/>
                    </a:lnTo>
                    <a:lnTo>
                      <a:pt x="3491" y="1965"/>
                    </a:lnTo>
                    <a:lnTo>
                      <a:pt x="3468" y="1968"/>
                    </a:lnTo>
                    <a:lnTo>
                      <a:pt x="3466" y="1968"/>
                    </a:lnTo>
                    <a:lnTo>
                      <a:pt x="3447" y="1965"/>
                    </a:lnTo>
                    <a:lnTo>
                      <a:pt x="3433" y="1960"/>
                    </a:lnTo>
                    <a:lnTo>
                      <a:pt x="3419" y="1952"/>
                    </a:lnTo>
                    <a:lnTo>
                      <a:pt x="3407" y="1941"/>
                    </a:lnTo>
                    <a:lnTo>
                      <a:pt x="3402" y="1934"/>
                    </a:lnTo>
                    <a:lnTo>
                      <a:pt x="3398" y="1927"/>
                    </a:lnTo>
                    <a:lnTo>
                      <a:pt x="3395" y="1922"/>
                    </a:lnTo>
                    <a:lnTo>
                      <a:pt x="3388" y="1900"/>
                    </a:lnTo>
                    <a:lnTo>
                      <a:pt x="3388" y="1874"/>
                    </a:lnTo>
                    <a:lnTo>
                      <a:pt x="3391" y="1863"/>
                    </a:lnTo>
                    <a:lnTo>
                      <a:pt x="3395" y="1854"/>
                    </a:lnTo>
                    <a:lnTo>
                      <a:pt x="3209" y="1752"/>
                    </a:lnTo>
                    <a:lnTo>
                      <a:pt x="3204" y="1757"/>
                    </a:lnTo>
                    <a:lnTo>
                      <a:pt x="3193" y="1765"/>
                    </a:lnTo>
                    <a:lnTo>
                      <a:pt x="3189" y="1766"/>
                    </a:lnTo>
                    <a:lnTo>
                      <a:pt x="3185" y="1769"/>
                    </a:lnTo>
                    <a:lnTo>
                      <a:pt x="3178" y="1772"/>
                    </a:lnTo>
                    <a:lnTo>
                      <a:pt x="3171" y="1773"/>
                    </a:lnTo>
                    <a:lnTo>
                      <a:pt x="3155" y="1773"/>
                    </a:lnTo>
                    <a:lnTo>
                      <a:pt x="3142" y="1770"/>
                    </a:lnTo>
                    <a:lnTo>
                      <a:pt x="3141" y="1770"/>
                    </a:lnTo>
                    <a:lnTo>
                      <a:pt x="3138" y="1769"/>
                    </a:lnTo>
                    <a:lnTo>
                      <a:pt x="3127" y="1762"/>
                    </a:lnTo>
                    <a:lnTo>
                      <a:pt x="3115" y="1753"/>
                    </a:lnTo>
                    <a:lnTo>
                      <a:pt x="3031" y="1814"/>
                    </a:lnTo>
                    <a:lnTo>
                      <a:pt x="3034" y="1819"/>
                    </a:lnTo>
                    <a:lnTo>
                      <a:pt x="3041" y="1831"/>
                    </a:lnTo>
                    <a:lnTo>
                      <a:pt x="3048" y="1846"/>
                    </a:lnTo>
                    <a:lnTo>
                      <a:pt x="3052" y="1865"/>
                    </a:lnTo>
                    <a:lnTo>
                      <a:pt x="3053" y="1882"/>
                    </a:lnTo>
                    <a:lnTo>
                      <a:pt x="3052" y="1900"/>
                    </a:lnTo>
                    <a:lnTo>
                      <a:pt x="3049" y="1916"/>
                    </a:lnTo>
                    <a:lnTo>
                      <a:pt x="3041" y="1939"/>
                    </a:lnTo>
                    <a:lnTo>
                      <a:pt x="3030" y="1959"/>
                    </a:lnTo>
                    <a:lnTo>
                      <a:pt x="3014" y="1977"/>
                    </a:lnTo>
                    <a:lnTo>
                      <a:pt x="3011" y="1980"/>
                    </a:lnTo>
                    <a:lnTo>
                      <a:pt x="2994" y="1992"/>
                    </a:lnTo>
                    <a:lnTo>
                      <a:pt x="2972" y="2001"/>
                    </a:lnTo>
                    <a:lnTo>
                      <a:pt x="2952" y="2007"/>
                    </a:lnTo>
                    <a:lnTo>
                      <a:pt x="2939" y="2010"/>
                    </a:lnTo>
                    <a:lnTo>
                      <a:pt x="2925" y="2010"/>
                    </a:lnTo>
                    <a:lnTo>
                      <a:pt x="2917" y="2009"/>
                    </a:lnTo>
                    <a:lnTo>
                      <a:pt x="2913" y="2009"/>
                    </a:lnTo>
                    <a:lnTo>
                      <a:pt x="2896" y="2006"/>
                    </a:lnTo>
                    <a:lnTo>
                      <a:pt x="2880" y="1999"/>
                    </a:lnTo>
                    <a:lnTo>
                      <a:pt x="2863" y="1992"/>
                    </a:lnTo>
                    <a:lnTo>
                      <a:pt x="2850" y="1981"/>
                    </a:lnTo>
                    <a:lnTo>
                      <a:pt x="2850" y="1787"/>
                    </a:lnTo>
                    <a:lnTo>
                      <a:pt x="2853" y="1785"/>
                    </a:lnTo>
                    <a:lnTo>
                      <a:pt x="2857" y="1782"/>
                    </a:lnTo>
                    <a:lnTo>
                      <a:pt x="2859" y="1781"/>
                    </a:lnTo>
                    <a:lnTo>
                      <a:pt x="2861" y="1781"/>
                    </a:lnTo>
                    <a:lnTo>
                      <a:pt x="2871" y="1773"/>
                    </a:lnTo>
                    <a:lnTo>
                      <a:pt x="2883" y="1769"/>
                    </a:lnTo>
                    <a:lnTo>
                      <a:pt x="2895" y="1766"/>
                    </a:lnTo>
                    <a:lnTo>
                      <a:pt x="2899" y="1764"/>
                    </a:lnTo>
                    <a:lnTo>
                      <a:pt x="2909" y="1761"/>
                    </a:lnTo>
                    <a:lnTo>
                      <a:pt x="2920" y="1760"/>
                    </a:lnTo>
                    <a:lnTo>
                      <a:pt x="2930" y="1760"/>
                    </a:lnTo>
                    <a:lnTo>
                      <a:pt x="2958" y="1762"/>
                    </a:lnTo>
                    <a:lnTo>
                      <a:pt x="2985" y="1773"/>
                    </a:lnTo>
                    <a:lnTo>
                      <a:pt x="3010" y="1789"/>
                    </a:lnTo>
                    <a:lnTo>
                      <a:pt x="3010" y="1790"/>
                    </a:lnTo>
                    <a:lnTo>
                      <a:pt x="3011" y="1791"/>
                    </a:lnTo>
                    <a:lnTo>
                      <a:pt x="3102" y="1726"/>
                    </a:lnTo>
                    <a:lnTo>
                      <a:pt x="3099" y="1713"/>
                    </a:lnTo>
                    <a:lnTo>
                      <a:pt x="3100" y="1700"/>
                    </a:lnTo>
                    <a:lnTo>
                      <a:pt x="3107" y="1683"/>
                    </a:lnTo>
                    <a:lnTo>
                      <a:pt x="3119" y="1668"/>
                    </a:lnTo>
                    <a:lnTo>
                      <a:pt x="3121" y="1667"/>
                    </a:lnTo>
                    <a:lnTo>
                      <a:pt x="3123" y="1666"/>
                    </a:lnTo>
                    <a:lnTo>
                      <a:pt x="3130" y="1659"/>
                    </a:lnTo>
                    <a:lnTo>
                      <a:pt x="3141" y="1654"/>
                    </a:lnTo>
                    <a:lnTo>
                      <a:pt x="3151" y="1651"/>
                    </a:lnTo>
                    <a:lnTo>
                      <a:pt x="3153" y="1651"/>
                    </a:lnTo>
                    <a:lnTo>
                      <a:pt x="3154" y="1650"/>
                    </a:lnTo>
                    <a:close/>
                    <a:moveTo>
                      <a:pt x="282" y="1497"/>
                    </a:moveTo>
                    <a:lnTo>
                      <a:pt x="285" y="1497"/>
                    </a:lnTo>
                    <a:lnTo>
                      <a:pt x="304" y="1499"/>
                    </a:lnTo>
                    <a:lnTo>
                      <a:pt x="322" y="1506"/>
                    </a:lnTo>
                    <a:lnTo>
                      <a:pt x="333" y="1511"/>
                    </a:lnTo>
                    <a:lnTo>
                      <a:pt x="338" y="1515"/>
                    </a:lnTo>
                    <a:lnTo>
                      <a:pt x="355" y="1532"/>
                    </a:lnTo>
                    <a:lnTo>
                      <a:pt x="364" y="1546"/>
                    </a:lnTo>
                    <a:lnTo>
                      <a:pt x="369" y="1562"/>
                    </a:lnTo>
                    <a:lnTo>
                      <a:pt x="372" y="1580"/>
                    </a:lnTo>
                    <a:lnTo>
                      <a:pt x="371" y="1596"/>
                    </a:lnTo>
                    <a:lnTo>
                      <a:pt x="365" y="1613"/>
                    </a:lnTo>
                    <a:lnTo>
                      <a:pt x="365" y="1616"/>
                    </a:lnTo>
                    <a:lnTo>
                      <a:pt x="364" y="1617"/>
                    </a:lnTo>
                    <a:lnTo>
                      <a:pt x="363" y="1620"/>
                    </a:lnTo>
                    <a:lnTo>
                      <a:pt x="357" y="1633"/>
                    </a:lnTo>
                    <a:lnTo>
                      <a:pt x="347" y="1645"/>
                    </a:lnTo>
                    <a:lnTo>
                      <a:pt x="334" y="1654"/>
                    </a:lnTo>
                    <a:lnTo>
                      <a:pt x="333" y="1655"/>
                    </a:lnTo>
                    <a:lnTo>
                      <a:pt x="331" y="1658"/>
                    </a:lnTo>
                    <a:lnTo>
                      <a:pt x="329" y="1659"/>
                    </a:lnTo>
                    <a:lnTo>
                      <a:pt x="319" y="1663"/>
                    </a:lnTo>
                    <a:lnTo>
                      <a:pt x="299" y="1671"/>
                    </a:lnTo>
                    <a:lnTo>
                      <a:pt x="288" y="1672"/>
                    </a:lnTo>
                    <a:lnTo>
                      <a:pt x="285" y="1672"/>
                    </a:lnTo>
                    <a:lnTo>
                      <a:pt x="283" y="1671"/>
                    </a:lnTo>
                    <a:lnTo>
                      <a:pt x="278" y="1671"/>
                    </a:lnTo>
                    <a:lnTo>
                      <a:pt x="267" y="1669"/>
                    </a:lnTo>
                    <a:lnTo>
                      <a:pt x="257" y="1666"/>
                    </a:lnTo>
                    <a:lnTo>
                      <a:pt x="253" y="1666"/>
                    </a:lnTo>
                    <a:lnTo>
                      <a:pt x="247" y="1663"/>
                    </a:lnTo>
                    <a:lnTo>
                      <a:pt x="233" y="1654"/>
                    </a:lnTo>
                    <a:lnTo>
                      <a:pt x="221" y="1643"/>
                    </a:lnTo>
                    <a:lnTo>
                      <a:pt x="212" y="1632"/>
                    </a:lnTo>
                    <a:lnTo>
                      <a:pt x="169" y="1652"/>
                    </a:lnTo>
                    <a:lnTo>
                      <a:pt x="172" y="1667"/>
                    </a:lnTo>
                    <a:lnTo>
                      <a:pt x="173" y="1681"/>
                    </a:lnTo>
                    <a:lnTo>
                      <a:pt x="170" y="1700"/>
                    </a:lnTo>
                    <a:lnTo>
                      <a:pt x="165" y="1714"/>
                    </a:lnTo>
                    <a:lnTo>
                      <a:pt x="157" y="1730"/>
                    </a:lnTo>
                    <a:lnTo>
                      <a:pt x="152" y="1735"/>
                    </a:lnTo>
                    <a:lnTo>
                      <a:pt x="143" y="1745"/>
                    </a:lnTo>
                    <a:lnTo>
                      <a:pt x="131" y="1755"/>
                    </a:lnTo>
                    <a:lnTo>
                      <a:pt x="117" y="1761"/>
                    </a:lnTo>
                    <a:lnTo>
                      <a:pt x="109" y="1764"/>
                    </a:lnTo>
                    <a:lnTo>
                      <a:pt x="107" y="1764"/>
                    </a:lnTo>
                    <a:lnTo>
                      <a:pt x="110" y="1817"/>
                    </a:lnTo>
                    <a:lnTo>
                      <a:pt x="120" y="1817"/>
                    </a:lnTo>
                    <a:lnTo>
                      <a:pt x="124" y="1819"/>
                    </a:lnTo>
                    <a:lnTo>
                      <a:pt x="130" y="1820"/>
                    </a:lnTo>
                    <a:lnTo>
                      <a:pt x="132" y="1820"/>
                    </a:lnTo>
                    <a:lnTo>
                      <a:pt x="152" y="1825"/>
                    </a:lnTo>
                    <a:lnTo>
                      <a:pt x="170" y="1836"/>
                    </a:lnTo>
                    <a:lnTo>
                      <a:pt x="186" y="1849"/>
                    </a:lnTo>
                    <a:lnTo>
                      <a:pt x="203" y="1871"/>
                    </a:lnTo>
                    <a:lnTo>
                      <a:pt x="213" y="1895"/>
                    </a:lnTo>
                    <a:lnTo>
                      <a:pt x="291" y="1888"/>
                    </a:lnTo>
                    <a:lnTo>
                      <a:pt x="293" y="1876"/>
                    </a:lnTo>
                    <a:lnTo>
                      <a:pt x="300" y="1865"/>
                    </a:lnTo>
                    <a:lnTo>
                      <a:pt x="308" y="1855"/>
                    </a:lnTo>
                    <a:lnTo>
                      <a:pt x="309" y="1854"/>
                    </a:lnTo>
                    <a:lnTo>
                      <a:pt x="319" y="1846"/>
                    </a:lnTo>
                    <a:lnTo>
                      <a:pt x="331" y="1841"/>
                    </a:lnTo>
                    <a:lnTo>
                      <a:pt x="350" y="1838"/>
                    </a:lnTo>
                    <a:lnTo>
                      <a:pt x="354" y="1838"/>
                    </a:lnTo>
                    <a:lnTo>
                      <a:pt x="356" y="1840"/>
                    </a:lnTo>
                    <a:lnTo>
                      <a:pt x="363" y="1840"/>
                    </a:lnTo>
                    <a:lnTo>
                      <a:pt x="368" y="1841"/>
                    </a:lnTo>
                    <a:lnTo>
                      <a:pt x="372" y="1844"/>
                    </a:lnTo>
                    <a:lnTo>
                      <a:pt x="388" y="1852"/>
                    </a:lnTo>
                    <a:lnTo>
                      <a:pt x="399" y="1865"/>
                    </a:lnTo>
                    <a:lnTo>
                      <a:pt x="399" y="1866"/>
                    </a:lnTo>
                    <a:lnTo>
                      <a:pt x="401" y="1866"/>
                    </a:lnTo>
                    <a:lnTo>
                      <a:pt x="405" y="1875"/>
                    </a:lnTo>
                    <a:lnTo>
                      <a:pt x="409" y="1886"/>
                    </a:lnTo>
                    <a:lnTo>
                      <a:pt x="410" y="1896"/>
                    </a:lnTo>
                    <a:lnTo>
                      <a:pt x="410" y="1901"/>
                    </a:lnTo>
                    <a:lnTo>
                      <a:pt x="407" y="1912"/>
                    </a:lnTo>
                    <a:lnTo>
                      <a:pt x="407" y="1913"/>
                    </a:lnTo>
                    <a:lnTo>
                      <a:pt x="403" y="1924"/>
                    </a:lnTo>
                    <a:lnTo>
                      <a:pt x="397" y="1934"/>
                    </a:lnTo>
                    <a:lnTo>
                      <a:pt x="389" y="1942"/>
                    </a:lnTo>
                    <a:lnTo>
                      <a:pt x="423" y="2035"/>
                    </a:lnTo>
                    <a:lnTo>
                      <a:pt x="436" y="2037"/>
                    </a:lnTo>
                    <a:lnTo>
                      <a:pt x="441" y="2039"/>
                    </a:lnTo>
                    <a:lnTo>
                      <a:pt x="452" y="2044"/>
                    </a:lnTo>
                    <a:lnTo>
                      <a:pt x="456" y="2048"/>
                    </a:lnTo>
                    <a:lnTo>
                      <a:pt x="457" y="2048"/>
                    </a:lnTo>
                    <a:lnTo>
                      <a:pt x="466" y="2057"/>
                    </a:lnTo>
                    <a:lnTo>
                      <a:pt x="473" y="2070"/>
                    </a:lnTo>
                    <a:lnTo>
                      <a:pt x="610" y="2057"/>
                    </a:lnTo>
                    <a:lnTo>
                      <a:pt x="611" y="2047"/>
                    </a:lnTo>
                    <a:lnTo>
                      <a:pt x="614" y="2037"/>
                    </a:lnTo>
                    <a:lnTo>
                      <a:pt x="614" y="2036"/>
                    </a:lnTo>
                    <a:lnTo>
                      <a:pt x="621" y="2023"/>
                    </a:lnTo>
                    <a:lnTo>
                      <a:pt x="630" y="2010"/>
                    </a:lnTo>
                    <a:lnTo>
                      <a:pt x="640" y="2001"/>
                    </a:lnTo>
                    <a:lnTo>
                      <a:pt x="644" y="1997"/>
                    </a:lnTo>
                    <a:lnTo>
                      <a:pt x="649" y="1993"/>
                    </a:lnTo>
                    <a:lnTo>
                      <a:pt x="655" y="1990"/>
                    </a:lnTo>
                    <a:lnTo>
                      <a:pt x="660" y="1989"/>
                    </a:lnTo>
                    <a:lnTo>
                      <a:pt x="661" y="1988"/>
                    </a:lnTo>
                    <a:lnTo>
                      <a:pt x="676" y="1984"/>
                    </a:lnTo>
                    <a:lnTo>
                      <a:pt x="691" y="1982"/>
                    </a:lnTo>
                    <a:lnTo>
                      <a:pt x="703" y="1982"/>
                    </a:lnTo>
                    <a:lnTo>
                      <a:pt x="708" y="1984"/>
                    </a:lnTo>
                    <a:lnTo>
                      <a:pt x="725" y="1989"/>
                    </a:lnTo>
                    <a:lnTo>
                      <a:pt x="738" y="1998"/>
                    </a:lnTo>
                    <a:lnTo>
                      <a:pt x="750" y="2009"/>
                    </a:lnTo>
                    <a:lnTo>
                      <a:pt x="752" y="2011"/>
                    </a:lnTo>
                    <a:lnTo>
                      <a:pt x="763" y="2023"/>
                    </a:lnTo>
                    <a:lnTo>
                      <a:pt x="769" y="2037"/>
                    </a:lnTo>
                    <a:lnTo>
                      <a:pt x="772" y="2052"/>
                    </a:lnTo>
                    <a:lnTo>
                      <a:pt x="772" y="2053"/>
                    </a:lnTo>
                    <a:lnTo>
                      <a:pt x="774" y="2056"/>
                    </a:lnTo>
                    <a:lnTo>
                      <a:pt x="774" y="2069"/>
                    </a:lnTo>
                    <a:lnTo>
                      <a:pt x="772" y="2082"/>
                    </a:lnTo>
                    <a:lnTo>
                      <a:pt x="770" y="2094"/>
                    </a:lnTo>
                    <a:lnTo>
                      <a:pt x="766" y="2103"/>
                    </a:lnTo>
                    <a:lnTo>
                      <a:pt x="765" y="2103"/>
                    </a:lnTo>
                    <a:lnTo>
                      <a:pt x="762" y="2108"/>
                    </a:lnTo>
                    <a:lnTo>
                      <a:pt x="759" y="2115"/>
                    </a:lnTo>
                    <a:lnTo>
                      <a:pt x="755" y="2119"/>
                    </a:lnTo>
                    <a:lnTo>
                      <a:pt x="750" y="2123"/>
                    </a:lnTo>
                    <a:lnTo>
                      <a:pt x="748" y="2127"/>
                    </a:lnTo>
                    <a:lnTo>
                      <a:pt x="744" y="2130"/>
                    </a:lnTo>
                    <a:lnTo>
                      <a:pt x="724" y="2141"/>
                    </a:lnTo>
                    <a:lnTo>
                      <a:pt x="704" y="2146"/>
                    </a:lnTo>
                    <a:lnTo>
                      <a:pt x="702" y="2243"/>
                    </a:lnTo>
                    <a:lnTo>
                      <a:pt x="716" y="2247"/>
                    </a:lnTo>
                    <a:lnTo>
                      <a:pt x="732" y="2255"/>
                    </a:lnTo>
                    <a:lnTo>
                      <a:pt x="733" y="2255"/>
                    </a:lnTo>
                    <a:lnTo>
                      <a:pt x="733" y="2256"/>
                    </a:lnTo>
                    <a:lnTo>
                      <a:pt x="735" y="2256"/>
                    </a:lnTo>
                    <a:lnTo>
                      <a:pt x="736" y="2257"/>
                    </a:lnTo>
                    <a:lnTo>
                      <a:pt x="746" y="2267"/>
                    </a:lnTo>
                    <a:lnTo>
                      <a:pt x="755" y="2277"/>
                    </a:lnTo>
                    <a:lnTo>
                      <a:pt x="762" y="2289"/>
                    </a:lnTo>
                    <a:lnTo>
                      <a:pt x="767" y="2301"/>
                    </a:lnTo>
                    <a:lnTo>
                      <a:pt x="769" y="2311"/>
                    </a:lnTo>
                    <a:lnTo>
                      <a:pt x="769" y="2312"/>
                    </a:lnTo>
                    <a:lnTo>
                      <a:pt x="770" y="2312"/>
                    </a:lnTo>
                    <a:lnTo>
                      <a:pt x="770" y="2329"/>
                    </a:lnTo>
                    <a:lnTo>
                      <a:pt x="767" y="2347"/>
                    </a:lnTo>
                    <a:lnTo>
                      <a:pt x="762" y="2361"/>
                    </a:lnTo>
                    <a:lnTo>
                      <a:pt x="753" y="2375"/>
                    </a:lnTo>
                    <a:lnTo>
                      <a:pt x="742" y="2387"/>
                    </a:lnTo>
                    <a:lnTo>
                      <a:pt x="728" y="2396"/>
                    </a:lnTo>
                    <a:lnTo>
                      <a:pt x="725" y="2398"/>
                    </a:lnTo>
                    <a:lnTo>
                      <a:pt x="724" y="2399"/>
                    </a:lnTo>
                    <a:lnTo>
                      <a:pt x="721" y="2399"/>
                    </a:lnTo>
                    <a:lnTo>
                      <a:pt x="712" y="2404"/>
                    </a:lnTo>
                    <a:lnTo>
                      <a:pt x="700" y="2407"/>
                    </a:lnTo>
                    <a:lnTo>
                      <a:pt x="689" y="2408"/>
                    </a:lnTo>
                    <a:lnTo>
                      <a:pt x="685" y="2408"/>
                    </a:lnTo>
                    <a:lnTo>
                      <a:pt x="681" y="2407"/>
                    </a:lnTo>
                    <a:lnTo>
                      <a:pt x="636" y="2540"/>
                    </a:lnTo>
                    <a:lnTo>
                      <a:pt x="648" y="2551"/>
                    </a:lnTo>
                    <a:lnTo>
                      <a:pt x="657" y="2563"/>
                    </a:lnTo>
                    <a:lnTo>
                      <a:pt x="659" y="2565"/>
                    </a:lnTo>
                    <a:lnTo>
                      <a:pt x="659" y="2568"/>
                    </a:lnTo>
                    <a:lnTo>
                      <a:pt x="663" y="2577"/>
                    </a:lnTo>
                    <a:lnTo>
                      <a:pt x="665" y="2587"/>
                    </a:lnTo>
                    <a:lnTo>
                      <a:pt x="665" y="2604"/>
                    </a:lnTo>
                    <a:lnTo>
                      <a:pt x="664" y="2607"/>
                    </a:lnTo>
                    <a:lnTo>
                      <a:pt x="664" y="2608"/>
                    </a:lnTo>
                    <a:lnTo>
                      <a:pt x="748" y="2644"/>
                    </a:lnTo>
                    <a:lnTo>
                      <a:pt x="757" y="2627"/>
                    </a:lnTo>
                    <a:lnTo>
                      <a:pt x="766" y="2614"/>
                    </a:lnTo>
                    <a:lnTo>
                      <a:pt x="778" y="2602"/>
                    </a:lnTo>
                    <a:lnTo>
                      <a:pt x="791" y="2593"/>
                    </a:lnTo>
                    <a:lnTo>
                      <a:pt x="792" y="2591"/>
                    </a:lnTo>
                    <a:lnTo>
                      <a:pt x="809" y="2582"/>
                    </a:lnTo>
                    <a:lnTo>
                      <a:pt x="830" y="2576"/>
                    </a:lnTo>
                    <a:lnTo>
                      <a:pt x="850" y="2573"/>
                    </a:lnTo>
                    <a:lnTo>
                      <a:pt x="851" y="2573"/>
                    </a:lnTo>
                    <a:lnTo>
                      <a:pt x="854" y="2574"/>
                    </a:lnTo>
                    <a:lnTo>
                      <a:pt x="877" y="2577"/>
                    </a:lnTo>
                    <a:lnTo>
                      <a:pt x="897" y="2584"/>
                    </a:lnTo>
                    <a:lnTo>
                      <a:pt x="917" y="2595"/>
                    </a:lnTo>
                    <a:lnTo>
                      <a:pt x="920" y="2598"/>
                    </a:lnTo>
                    <a:lnTo>
                      <a:pt x="923" y="2602"/>
                    </a:lnTo>
                    <a:lnTo>
                      <a:pt x="934" y="2610"/>
                    </a:lnTo>
                    <a:lnTo>
                      <a:pt x="943" y="2620"/>
                    </a:lnTo>
                    <a:lnTo>
                      <a:pt x="952" y="2635"/>
                    </a:lnTo>
                    <a:lnTo>
                      <a:pt x="957" y="2649"/>
                    </a:lnTo>
                    <a:lnTo>
                      <a:pt x="960" y="2654"/>
                    </a:lnTo>
                    <a:lnTo>
                      <a:pt x="960" y="2657"/>
                    </a:lnTo>
                    <a:lnTo>
                      <a:pt x="962" y="2667"/>
                    </a:lnTo>
                    <a:lnTo>
                      <a:pt x="1026" y="2656"/>
                    </a:lnTo>
                    <a:lnTo>
                      <a:pt x="1026" y="2632"/>
                    </a:lnTo>
                    <a:lnTo>
                      <a:pt x="1029" y="2610"/>
                    </a:lnTo>
                    <a:lnTo>
                      <a:pt x="1036" y="2589"/>
                    </a:lnTo>
                    <a:lnTo>
                      <a:pt x="1045" y="2570"/>
                    </a:lnTo>
                    <a:lnTo>
                      <a:pt x="1063" y="2546"/>
                    </a:lnTo>
                    <a:lnTo>
                      <a:pt x="1084" y="2526"/>
                    </a:lnTo>
                    <a:lnTo>
                      <a:pt x="1110" y="2510"/>
                    </a:lnTo>
                    <a:lnTo>
                      <a:pt x="1118" y="2508"/>
                    </a:lnTo>
                    <a:lnTo>
                      <a:pt x="1121" y="2508"/>
                    </a:lnTo>
                    <a:lnTo>
                      <a:pt x="1129" y="2504"/>
                    </a:lnTo>
                    <a:lnTo>
                      <a:pt x="1121" y="2377"/>
                    </a:lnTo>
                    <a:lnTo>
                      <a:pt x="1119" y="2377"/>
                    </a:lnTo>
                    <a:lnTo>
                      <a:pt x="1102" y="2373"/>
                    </a:lnTo>
                    <a:lnTo>
                      <a:pt x="1087" y="2365"/>
                    </a:lnTo>
                    <a:lnTo>
                      <a:pt x="1074" y="2352"/>
                    </a:lnTo>
                    <a:lnTo>
                      <a:pt x="1074" y="2350"/>
                    </a:lnTo>
                    <a:lnTo>
                      <a:pt x="1068" y="2343"/>
                    </a:lnTo>
                    <a:lnTo>
                      <a:pt x="1066" y="2335"/>
                    </a:lnTo>
                    <a:lnTo>
                      <a:pt x="1063" y="2328"/>
                    </a:lnTo>
                    <a:lnTo>
                      <a:pt x="1062" y="2314"/>
                    </a:lnTo>
                    <a:lnTo>
                      <a:pt x="1063" y="2301"/>
                    </a:lnTo>
                    <a:lnTo>
                      <a:pt x="1068" y="2285"/>
                    </a:lnTo>
                    <a:lnTo>
                      <a:pt x="1079" y="2271"/>
                    </a:lnTo>
                    <a:lnTo>
                      <a:pt x="1093" y="2259"/>
                    </a:lnTo>
                    <a:lnTo>
                      <a:pt x="1095" y="2259"/>
                    </a:lnTo>
                    <a:lnTo>
                      <a:pt x="1104" y="2255"/>
                    </a:lnTo>
                    <a:lnTo>
                      <a:pt x="1114" y="2252"/>
                    </a:lnTo>
                    <a:lnTo>
                      <a:pt x="1125" y="2251"/>
                    </a:lnTo>
                    <a:lnTo>
                      <a:pt x="1133" y="2251"/>
                    </a:lnTo>
                    <a:lnTo>
                      <a:pt x="1138" y="2252"/>
                    </a:lnTo>
                    <a:lnTo>
                      <a:pt x="1143" y="2255"/>
                    </a:lnTo>
                    <a:lnTo>
                      <a:pt x="1146" y="2255"/>
                    </a:lnTo>
                    <a:lnTo>
                      <a:pt x="1156" y="2260"/>
                    </a:lnTo>
                    <a:lnTo>
                      <a:pt x="1167" y="2268"/>
                    </a:lnTo>
                    <a:lnTo>
                      <a:pt x="1262" y="2204"/>
                    </a:lnTo>
                    <a:lnTo>
                      <a:pt x="1257" y="2189"/>
                    </a:lnTo>
                    <a:lnTo>
                      <a:pt x="1257" y="2175"/>
                    </a:lnTo>
                    <a:lnTo>
                      <a:pt x="1260" y="2153"/>
                    </a:lnTo>
                    <a:lnTo>
                      <a:pt x="1269" y="2130"/>
                    </a:lnTo>
                    <a:lnTo>
                      <a:pt x="1283" y="2112"/>
                    </a:lnTo>
                    <a:lnTo>
                      <a:pt x="1284" y="2111"/>
                    </a:lnTo>
                    <a:lnTo>
                      <a:pt x="1287" y="2109"/>
                    </a:lnTo>
                    <a:lnTo>
                      <a:pt x="1298" y="2102"/>
                    </a:lnTo>
                    <a:lnTo>
                      <a:pt x="1312" y="2096"/>
                    </a:lnTo>
                    <a:lnTo>
                      <a:pt x="1325" y="2092"/>
                    </a:lnTo>
                    <a:lnTo>
                      <a:pt x="1330" y="2091"/>
                    </a:lnTo>
                    <a:lnTo>
                      <a:pt x="1345" y="2091"/>
                    </a:lnTo>
                    <a:lnTo>
                      <a:pt x="1347" y="2092"/>
                    </a:lnTo>
                    <a:lnTo>
                      <a:pt x="1350" y="2092"/>
                    </a:lnTo>
                    <a:lnTo>
                      <a:pt x="1364" y="2096"/>
                    </a:lnTo>
                    <a:lnTo>
                      <a:pt x="1380" y="2103"/>
                    </a:lnTo>
                    <a:lnTo>
                      <a:pt x="1393" y="2112"/>
                    </a:lnTo>
                    <a:lnTo>
                      <a:pt x="1405" y="2125"/>
                    </a:lnTo>
                    <a:lnTo>
                      <a:pt x="1413" y="2138"/>
                    </a:lnTo>
                    <a:lnTo>
                      <a:pt x="1418" y="2154"/>
                    </a:lnTo>
                    <a:lnTo>
                      <a:pt x="1419" y="2157"/>
                    </a:lnTo>
                    <a:lnTo>
                      <a:pt x="1419" y="2161"/>
                    </a:lnTo>
                    <a:lnTo>
                      <a:pt x="1422" y="2174"/>
                    </a:lnTo>
                    <a:lnTo>
                      <a:pt x="1421" y="2188"/>
                    </a:lnTo>
                    <a:lnTo>
                      <a:pt x="1415" y="2202"/>
                    </a:lnTo>
                    <a:lnTo>
                      <a:pt x="1414" y="2206"/>
                    </a:lnTo>
                    <a:lnTo>
                      <a:pt x="1414" y="2210"/>
                    </a:lnTo>
                    <a:lnTo>
                      <a:pt x="1409" y="2219"/>
                    </a:lnTo>
                    <a:lnTo>
                      <a:pt x="1401" y="2230"/>
                    </a:lnTo>
                    <a:lnTo>
                      <a:pt x="1392" y="2239"/>
                    </a:lnTo>
                    <a:lnTo>
                      <a:pt x="1372" y="2252"/>
                    </a:lnTo>
                    <a:lnTo>
                      <a:pt x="1362" y="2255"/>
                    </a:lnTo>
                    <a:lnTo>
                      <a:pt x="1359" y="2256"/>
                    </a:lnTo>
                    <a:lnTo>
                      <a:pt x="1358" y="2256"/>
                    </a:lnTo>
                    <a:lnTo>
                      <a:pt x="1355" y="2257"/>
                    </a:lnTo>
                    <a:lnTo>
                      <a:pt x="1351" y="2257"/>
                    </a:lnTo>
                    <a:lnTo>
                      <a:pt x="1345" y="2259"/>
                    </a:lnTo>
                    <a:lnTo>
                      <a:pt x="1339" y="2259"/>
                    </a:lnTo>
                    <a:lnTo>
                      <a:pt x="1320" y="2256"/>
                    </a:lnTo>
                    <a:lnTo>
                      <a:pt x="1301" y="2250"/>
                    </a:lnTo>
                    <a:lnTo>
                      <a:pt x="1286" y="2238"/>
                    </a:lnTo>
                    <a:lnTo>
                      <a:pt x="1284" y="2238"/>
                    </a:lnTo>
                    <a:lnTo>
                      <a:pt x="1284" y="2237"/>
                    </a:lnTo>
                    <a:lnTo>
                      <a:pt x="1280" y="2234"/>
                    </a:lnTo>
                    <a:lnTo>
                      <a:pt x="1277" y="2229"/>
                    </a:lnTo>
                    <a:lnTo>
                      <a:pt x="1182" y="2294"/>
                    </a:lnTo>
                    <a:lnTo>
                      <a:pt x="1185" y="2305"/>
                    </a:lnTo>
                    <a:lnTo>
                      <a:pt x="1185" y="2314"/>
                    </a:lnTo>
                    <a:lnTo>
                      <a:pt x="1184" y="2316"/>
                    </a:lnTo>
                    <a:lnTo>
                      <a:pt x="1184" y="2326"/>
                    </a:lnTo>
                    <a:lnTo>
                      <a:pt x="1181" y="2337"/>
                    </a:lnTo>
                    <a:lnTo>
                      <a:pt x="1176" y="2347"/>
                    </a:lnTo>
                    <a:lnTo>
                      <a:pt x="1174" y="2348"/>
                    </a:lnTo>
                    <a:lnTo>
                      <a:pt x="1173" y="2350"/>
                    </a:lnTo>
                    <a:lnTo>
                      <a:pt x="1173" y="2352"/>
                    </a:lnTo>
                    <a:lnTo>
                      <a:pt x="1167" y="2358"/>
                    </a:lnTo>
                    <a:lnTo>
                      <a:pt x="1159" y="2365"/>
                    </a:lnTo>
                    <a:lnTo>
                      <a:pt x="1151" y="2370"/>
                    </a:lnTo>
                    <a:lnTo>
                      <a:pt x="1159" y="2496"/>
                    </a:lnTo>
                    <a:lnTo>
                      <a:pt x="1185" y="2496"/>
                    </a:lnTo>
                    <a:lnTo>
                      <a:pt x="1197" y="2498"/>
                    </a:lnTo>
                    <a:lnTo>
                      <a:pt x="1206" y="2498"/>
                    </a:lnTo>
                    <a:lnTo>
                      <a:pt x="1210" y="2500"/>
                    </a:lnTo>
                    <a:lnTo>
                      <a:pt x="1223" y="2504"/>
                    </a:lnTo>
                    <a:lnTo>
                      <a:pt x="1239" y="2510"/>
                    </a:lnTo>
                    <a:lnTo>
                      <a:pt x="1256" y="2519"/>
                    </a:lnTo>
                    <a:lnTo>
                      <a:pt x="1270" y="2529"/>
                    </a:lnTo>
                    <a:lnTo>
                      <a:pt x="1280" y="2539"/>
                    </a:lnTo>
                    <a:lnTo>
                      <a:pt x="1280" y="2540"/>
                    </a:lnTo>
                    <a:lnTo>
                      <a:pt x="1292" y="2551"/>
                    </a:lnTo>
                    <a:lnTo>
                      <a:pt x="1300" y="2564"/>
                    </a:lnTo>
                    <a:lnTo>
                      <a:pt x="1305" y="2577"/>
                    </a:lnTo>
                    <a:lnTo>
                      <a:pt x="1309" y="2581"/>
                    </a:lnTo>
                    <a:lnTo>
                      <a:pt x="1315" y="2594"/>
                    </a:lnTo>
                    <a:lnTo>
                      <a:pt x="1322" y="2625"/>
                    </a:lnTo>
                    <a:lnTo>
                      <a:pt x="1322" y="2656"/>
                    </a:lnTo>
                    <a:lnTo>
                      <a:pt x="1317" y="2684"/>
                    </a:lnTo>
                    <a:lnTo>
                      <a:pt x="1423" y="2728"/>
                    </a:lnTo>
                    <a:lnTo>
                      <a:pt x="1423" y="2760"/>
                    </a:lnTo>
                    <a:lnTo>
                      <a:pt x="1307" y="2713"/>
                    </a:lnTo>
                    <a:lnTo>
                      <a:pt x="1305" y="2716"/>
                    </a:lnTo>
                    <a:lnTo>
                      <a:pt x="1304" y="2717"/>
                    </a:lnTo>
                    <a:lnTo>
                      <a:pt x="1304" y="2718"/>
                    </a:lnTo>
                    <a:lnTo>
                      <a:pt x="1303" y="2720"/>
                    </a:lnTo>
                    <a:lnTo>
                      <a:pt x="1290" y="2737"/>
                    </a:lnTo>
                    <a:lnTo>
                      <a:pt x="1275" y="2752"/>
                    </a:lnTo>
                    <a:lnTo>
                      <a:pt x="1262" y="2764"/>
                    </a:lnTo>
                    <a:lnTo>
                      <a:pt x="1258" y="2767"/>
                    </a:lnTo>
                    <a:lnTo>
                      <a:pt x="1256" y="2768"/>
                    </a:lnTo>
                    <a:lnTo>
                      <a:pt x="1267" y="2794"/>
                    </a:lnTo>
                    <a:lnTo>
                      <a:pt x="1270" y="2794"/>
                    </a:lnTo>
                    <a:lnTo>
                      <a:pt x="1274" y="2793"/>
                    </a:lnTo>
                    <a:lnTo>
                      <a:pt x="1284" y="2793"/>
                    </a:lnTo>
                    <a:lnTo>
                      <a:pt x="1305" y="2798"/>
                    </a:lnTo>
                    <a:lnTo>
                      <a:pt x="1236" y="2798"/>
                    </a:lnTo>
                    <a:lnTo>
                      <a:pt x="1229" y="2783"/>
                    </a:lnTo>
                    <a:lnTo>
                      <a:pt x="1216" y="2787"/>
                    </a:lnTo>
                    <a:lnTo>
                      <a:pt x="1205" y="2789"/>
                    </a:lnTo>
                    <a:lnTo>
                      <a:pt x="1188" y="2792"/>
                    </a:lnTo>
                    <a:lnTo>
                      <a:pt x="1164" y="2792"/>
                    </a:lnTo>
                    <a:lnTo>
                      <a:pt x="1136" y="2788"/>
                    </a:lnTo>
                    <a:lnTo>
                      <a:pt x="1110" y="2779"/>
                    </a:lnTo>
                    <a:lnTo>
                      <a:pt x="1085" y="2764"/>
                    </a:lnTo>
                    <a:lnTo>
                      <a:pt x="1083" y="2762"/>
                    </a:lnTo>
                    <a:lnTo>
                      <a:pt x="1081" y="2762"/>
                    </a:lnTo>
                    <a:lnTo>
                      <a:pt x="1067" y="2749"/>
                    </a:lnTo>
                    <a:lnTo>
                      <a:pt x="1054" y="2733"/>
                    </a:lnTo>
                    <a:lnTo>
                      <a:pt x="1044" y="2714"/>
                    </a:lnTo>
                    <a:lnTo>
                      <a:pt x="1036" y="2697"/>
                    </a:lnTo>
                    <a:lnTo>
                      <a:pt x="1033" y="2692"/>
                    </a:lnTo>
                    <a:lnTo>
                      <a:pt x="1032" y="2686"/>
                    </a:lnTo>
                    <a:lnTo>
                      <a:pt x="964" y="2697"/>
                    </a:lnTo>
                    <a:lnTo>
                      <a:pt x="962" y="2709"/>
                    </a:lnTo>
                    <a:lnTo>
                      <a:pt x="960" y="2718"/>
                    </a:lnTo>
                    <a:lnTo>
                      <a:pt x="960" y="2720"/>
                    </a:lnTo>
                    <a:lnTo>
                      <a:pt x="953" y="2737"/>
                    </a:lnTo>
                    <a:lnTo>
                      <a:pt x="944" y="2750"/>
                    </a:lnTo>
                    <a:lnTo>
                      <a:pt x="943" y="2752"/>
                    </a:lnTo>
                    <a:lnTo>
                      <a:pt x="940" y="2756"/>
                    </a:lnTo>
                    <a:lnTo>
                      <a:pt x="936" y="2762"/>
                    </a:lnTo>
                    <a:lnTo>
                      <a:pt x="920" y="2776"/>
                    </a:lnTo>
                    <a:lnTo>
                      <a:pt x="902" y="2788"/>
                    </a:lnTo>
                    <a:lnTo>
                      <a:pt x="882" y="2794"/>
                    </a:lnTo>
                    <a:lnTo>
                      <a:pt x="862" y="2798"/>
                    </a:lnTo>
                    <a:lnTo>
                      <a:pt x="842" y="2798"/>
                    </a:lnTo>
                    <a:lnTo>
                      <a:pt x="821" y="2794"/>
                    </a:lnTo>
                    <a:lnTo>
                      <a:pt x="804" y="2788"/>
                    </a:lnTo>
                    <a:lnTo>
                      <a:pt x="791" y="2780"/>
                    </a:lnTo>
                    <a:lnTo>
                      <a:pt x="778" y="2771"/>
                    </a:lnTo>
                    <a:lnTo>
                      <a:pt x="767" y="2760"/>
                    </a:lnTo>
                    <a:lnTo>
                      <a:pt x="757" y="2746"/>
                    </a:lnTo>
                    <a:lnTo>
                      <a:pt x="750" y="2734"/>
                    </a:lnTo>
                    <a:lnTo>
                      <a:pt x="744" y="2713"/>
                    </a:lnTo>
                    <a:lnTo>
                      <a:pt x="740" y="2694"/>
                    </a:lnTo>
                    <a:lnTo>
                      <a:pt x="740" y="2673"/>
                    </a:lnTo>
                    <a:lnTo>
                      <a:pt x="651" y="2635"/>
                    </a:lnTo>
                    <a:lnTo>
                      <a:pt x="651" y="2636"/>
                    </a:lnTo>
                    <a:lnTo>
                      <a:pt x="649" y="2636"/>
                    </a:lnTo>
                    <a:lnTo>
                      <a:pt x="645" y="2641"/>
                    </a:lnTo>
                    <a:lnTo>
                      <a:pt x="635" y="2646"/>
                    </a:lnTo>
                    <a:lnTo>
                      <a:pt x="634" y="2649"/>
                    </a:lnTo>
                    <a:lnTo>
                      <a:pt x="628" y="2652"/>
                    </a:lnTo>
                    <a:lnTo>
                      <a:pt x="605" y="2656"/>
                    </a:lnTo>
                    <a:lnTo>
                      <a:pt x="590" y="2654"/>
                    </a:lnTo>
                    <a:lnTo>
                      <a:pt x="577" y="2650"/>
                    </a:lnTo>
                    <a:lnTo>
                      <a:pt x="577" y="2649"/>
                    </a:lnTo>
                    <a:lnTo>
                      <a:pt x="573" y="2648"/>
                    </a:lnTo>
                    <a:lnTo>
                      <a:pt x="571" y="2646"/>
                    </a:lnTo>
                    <a:lnTo>
                      <a:pt x="499" y="2713"/>
                    </a:lnTo>
                    <a:lnTo>
                      <a:pt x="508" y="2737"/>
                    </a:lnTo>
                    <a:lnTo>
                      <a:pt x="512" y="2759"/>
                    </a:lnTo>
                    <a:lnTo>
                      <a:pt x="512" y="2787"/>
                    </a:lnTo>
                    <a:lnTo>
                      <a:pt x="509" y="2792"/>
                    </a:lnTo>
                    <a:lnTo>
                      <a:pt x="509" y="2798"/>
                    </a:lnTo>
                    <a:lnTo>
                      <a:pt x="280" y="2798"/>
                    </a:lnTo>
                    <a:lnTo>
                      <a:pt x="278" y="2783"/>
                    </a:lnTo>
                    <a:lnTo>
                      <a:pt x="278" y="2766"/>
                    </a:lnTo>
                    <a:lnTo>
                      <a:pt x="279" y="2750"/>
                    </a:lnTo>
                    <a:lnTo>
                      <a:pt x="284" y="2733"/>
                    </a:lnTo>
                    <a:lnTo>
                      <a:pt x="291" y="2717"/>
                    </a:lnTo>
                    <a:lnTo>
                      <a:pt x="299" y="2704"/>
                    </a:lnTo>
                    <a:lnTo>
                      <a:pt x="313" y="2686"/>
                    </a:lnTo>
                    <a:lnTo>
                      <a:pt x="331" y="2671"/>
                    </a:lnTo>
                    <a:lnTo>
                      <a:pt x="351" y="2661"/>
                    </a:lnTo>
                    <a:lnTo>
                      <a:pt x="352" y="2659"/>
                    </a:lnTo>
                    <a:lnTo>
                      <a:pt x="355" y="2659"/>
                    </a:lnTo>
                    <a:lnTo>
                      <a:pt x="356" y="2658"/>
                    </a:lnTo>
                    <a:lnTo>
                      <a:pt x="376" y="2654"/>
                    </a:lnTo>
                    <a:lnTo>
                      <a:pt x="395" y="2653"/>
                    </a:lnTo>
                    <a:lnTo>
                      <a:pt x="416" y="2654"/>
                    </a:lnTo>
                    <a:lnTo>
                      <a:pt x="433" y="2658"/>
                    </a:lnTo>
                    <a:lnTo>
                      <a:pt x="448" y="2665"/>
                    </a:lnTo>
                    <a:lnTo>
                      <a:pt x="448" y="2666"/>
                    </a:lnTo>
                    <a:lnTo>
                      <a:pt x="450" y="2666"/>
                    </a:lnTo>
                    <a:lnTo>
                      <a:pt x="466" y="2675"/>
                    </a:lnTo>
                    <a:lnTo>
                      <a:pt x="481" y="2688"/>
                    </a:lnTo>
                    <a:lnTo>
                      <a:pt x="550" y="2624"/>
                    </a:lnTo>
                    <a:lnTo>
                      <a:pt x="547" y="2620"/>
                    </a:lnTo>
                    <a:lnTo>
                      <a:pt x="543" y="2604"/>
                    </a:lnTo>
                    <a:lnTo>
                      <a:pt x="542" y="2598"/>
                    </a:lnTo>
                    <a:lnTo>
                      <a:pt x="542" y="2593"/>
                    </a:lnTo>
                    <a:lnTo>
                      <a:pt x="545" y="2576"/>
                    </a:lnTo>
                    <a:lnTo>
                      <a:pt x="551" y="2559"/>
                    </a:lnTo>
                    <a:lnTo>
                      <a:pt x="553" y="2559"/>
                    </a:lnTo>
                    <a:lnTo>
                      <a:pt x="553" y="2557"/>
                    </a:lnTo>
                    <a:lnTo>
                      <a:pt x="554" y="2556"/>
                    </a:lnTo>
                    <a:lnTo>
                      <a:pt x="564" y="2544"/>
                    </a:lnTo>
                    <a:lnTo>
                      <a:pt x="577" y="2536"/>
                    </a:lnTo>
                    <a:lnTo>
                      <a:pt x="583" y="2534"/>
                    </a:lnTo>
                    <a:lnTo>
                      <a:pt x="589" y="2532"/>
                    </a:lnTo>
                    <a:lnTo>
                      <a:pt x="596" y="2532"/>
                    </a:lnTo>
                    <a:lnTo>
                      <a:pt x="596" y="2531"/>
                    </a:lnTo>
                    <a:lnTo>
                      <a:pt x="608" y="2531"/>
                    </a:lnTo>
                    <a:lnTo>
                      <a:pt x="651" y="2400"/>
                    </a:lnTo>
                    <a:lnTo>
                      <a:pt x="645" y="2398"/>
                    </a:lnTo>
                    <a:lnTo>
                      <a:pt x="639" y="2395"/>
                    </a:lnTo>
                    <a:lnTo>
                      <a:pt x="635" y="2391"/>
                    </a:lnTo>
                    <a:lnTo>
                      <a:pt x="631" y="2388"/>
                    </a:lnTo>
                    <a:lnTo>
                      <a:pt x="630" y="2387"/>
                    </a:lnTo>
                    <a:lnTo>
                      <a:pt x="625" y="2383"/>
                    </a:lnTo>
                    <a:lnTo>
                      <a:pt x="621" y="2379"/>
                    </a:lnTo>
                    <a:lnTo>
                      <a:pt x="618" y="2373"/>
                    </a:lnTo>
                    <a:lnTo>
                      <a:pt x="615" y="2367"/>
                    </a:lnTo>
                    <a:lnTo>
                      <a:pt x="613" y="2366"/>
                    </a:lnTo>
                    <a:lnTo>
                      <a:pt x="611" y="2364"/>
                    </a:lnTo>
                    <a:lnTo>
                      <a:pt x="609" y="2360"/>
                    </a:lnTo>
                    <a:lnTo>
                      <a:pt x="602" y="2336"/>
                    </a:lnTo>
                    <a:lnTo>
                      <a:pt x="604" y="2312"/>
                    </a:lnTo>
                    <a:lnTo>
                      <a:pt x="610" y="2290"/>
                    </a:lnTo>
                    <a:lnTo>
                      <a:pt x="611" y="2289"/>
                    </a:lnTo>
                    <a:lnTo>
                      <a:pt x="617" y="2278"/>
                    </a:lnTo>
                    <a:lnTo>
                      <a:pt x="625" y="2269"/>
                    </a:lnTo>
                    <a:lnTo>
                      <a:pt x="632" y="2263"/>
                    </a:lnTo>
                    <a:lnTo>
                      <a:pt x="647" y="2252"/>
                    </a:lnTo>
                    <a:lnTo>
                      <a:pt x="664" y="2246"/>
                    </a:lnTo>
                    <a:lnTo>
                      <a:pt x="668" y="2244"/>
                    </a:lnTo>
                    <a:lnTo>
                      <a:pt x="672" y="2244"/>
                    </a:lnTo>
                    <a:lnTo>
                      <a:pt x="674" y="2146"/>
                    </a:lnTo>
                    <a:lnTo>
                      <a:pt x="659" y="2140"/>
                    </a:lnTo>
                    <a:lnTo>
                      <a:pt x="644" y="2132"/>
                    </a:lnTo>
                    <a:lnTo>
                      <a:pt x="636" y="2124"/>
                    </a:lnTo>
                    <a:lnTo>
                      <a:pt x="627" y="2116"/>
                    </a:lnTo>
                    <a:lnTo>
                      <a:pt x="622" y="2106"/>
                    </a:lnTo>
                    <a:lnTo>
                      <a:pt x="617" y="2096"/>
                    </a:lnTo>
                    <a:lnTo>
                      <a:pt x="613" y="2087"/>
                    </a:lnTo>
                    <a:lnTo>
                      <a:pt x="477" y="2099"/>
                    </a:lnTo>
                    <a:lnTo>
                      <a:pt x="475" y="2106"/>
                    </a:lnTo>
                    <a:lnTo>
                      <a:pt x="474" y="2111"/>
                    </a:lnTo>
                    <a:lnTo>
                      <a:pt x="473" y="2113"/>
                    </a:lnTo>
                    <a:lnTo>
                      <a:pt x="473" y="2115"/>
                    </a:lnTo>
                    <a:lnTo>
                      <a:pt x="469" y="2123"/>
                    </a:lnTo>
                    <a:lnTo>
                      <a:pt x="463" y="2132"/>
                    </a:lnTo>
                    <a:lnTo>
                      <a:pt x="454" y="2138"/>
                    </a:lnTo>
                    <a:lnTo>
                      <a:pt x="450" y="2142"/>
                    </a:lnTo>
                    <a:lnTo>
                      <a:pt x="441" y="2146"/>
                    </a:lnTo>
                    <a:lnTo>
                      <a:pt x="429" y="2150"/>
                    </a:lnTo>
                    <a:lnTo>
                      <a:pt x="419" y="2314"/>
                    </a:lnTo>
                    <a:lnTo>
                      <a:pt x="427" y="2318"/>
                    </a:lnTo>
                    <a:lnTo>
                      <a:pt x="433" y="2322"/>
                    </a:lnTo>
                    <a:lnTo>
                      <a:pt x="445" y="2333"/>
                    </a:lnTo>
                    <a:lnTo>
                      <a:pt x="453" y="2349"/>
                    </a:lnTo>
                    <a:lnTo>
                      <a:pt x="454" y="2350"/>
                    </a:lnTo>
                    <a:lnTo>
                      <a:pt x="454" y="2354"/>
                    </a:lnTo>
                    <a:lnTo>
                      <a:pt x="457" y="2364"/>
                    </a:lnTo>
                    <a:lnTo>
                      <a:pt x="457" y="2374"/>
                    </a:lnTo>
                    <a:lnTo>
                      <a:pt x="454" y="2384"/>
                    </a:lnTo>
                    <a:lnTo>
                      <a:pt x="454" y="2387"/>
                    </a:lnTo>
                    <a:lnTo>
                      <a:pt x="453" y="2388"/>
                    </a:lnTo>
                    <a:lnTo>
                      <a:pt x="449" y="2398"/>
                    </a:lnTo>
                    <a:lnTo>
                      <a:pt x="443" y="2408"/>
                    </a:lnTo>
                    <a:lnTo>
                      <a:pt x="436" y="2415"/>
                    </a:lnTo>
                    <a:lnTo>
                      <a:pt x="435" y="2415"/>
                    </a:lnTo>
                    <a:lnTo>
                      <a:pt x="431" y="2419"/>
                    </a:lnTo>
                    <a:lnTo>
                      <a:pt x="427" y="2421"/>
                    </a:lnTo>
                    <a:lnTo>
                      <a:pt x="424" y="2422"/>
                    </a:lnTo>
                    <a:lnTo>
                      <a:pt x="420" y="2424"/>
                    </a:lnTo>
                    <a:lnTo>
                      <a:pt x="419" y="2424"/>
                    </a:lnTo>
                    <a:lnTo>
                      <a:pt x="414" y="2426"/>
                    </a:lnTo>
                    <a:lnTo>
                      <a:pt x="409" y="2426"/>
                    </a:lnTo>
                    <a:lnTo>
                      <a:pt x="403" y="2428"/>
                    </a:lnTo>
                    <a:lnTo>
                      <a:pt x="399" y="2428"/>
                    </a:lnTo>
                    <a:lnTo>
                      <a:pt x="382" y="2425"/>
                    </a:lnTo>
                    <a:lnTo>
                      <a:pt x="365" y="2417"/>
                    </a:lnTo>
                    <a:lnTo>
                      <a:pt x="365" y="2416"/>
                    </a:lnTo>
                    <a:lnTo>
                      <a:pt x="361" y="2413"/>
                    </a:lnTo>
                    <a:lnTo>
                      <a:pt x="357" y="2409"/>
                    </a:lnTo>
                    <a:lnTo>
                      <a:pt x="350" y="2398"/>
                    </a:lnTo>
                    <a:lnTo>
                      <a:pt x="344" y="2387"/>
                    </a:lnTo>
                    <a:lnTo>
                      <a:pt x="342" y="2374"/>
                    </a:lnTo>
                    <a:lnTo>
                      <a:pt x="342" y="2366"/>
                    </a:lnTo>
                    <a:lnTo>
                      <a:pt x="343" y="2358"/>
                    </a:lnTo>
                    <a:lnTo>
                      <a:pt x="347" y="2343"/>
                    </a:lnTo>
                    <a:lnTo>
                      <a:pt x="356" y="2329"/>
                    </a:lnTo>
                    <a:lnTo>
                      <a:pt x="359" y="2327"/>
                    </a:lnTo>
                    <a:lnTo>
                      <a:pt x="371" y="2318"/>
                    </a:lnTo>
                    <a:lnTo>
                      <a:pt x="384" y="2312"/>
                    </a:lnTo>
                    <a:lnTo>
                      <a:pt x="386" y="2312"/>
                    </a:lnTo>
                    <a:lnTo>
                      <a:pt x="388" y="2311"/>
                    </a:lnTo>
                    <a:lnTo>
                      <a:pt x="389" y="2311"/>
                    </a:lnTo>
                    <a:lnTo>
                      <a:pt x="401" y="2149"/>
                    </a:lnTo>
                    <a:lnTo>
                      <a:pt x="398" y="2147"/>
                    </a:lnTo>
                    <a:lnTo>
                      <a:pt x="397" y="2147"/>
                    </a:lnTo>
                    <a:lnTo>
                      <a:pt x="382" y="2138"/>
                    </a:lnTo>
                    <a:lnTo>
                      <a:pt x="371" y="2127"/>
                    </a:lnTo>
                    <a:lnTo>
                      <a:pt x="364" y="2111"/>
                    </a:lnTo>
                    <a:lnTo>
                      <a:pt x="361" y="2098"/>
                    </a:lnTo>
                    <a:lnTo>
                      <a:pt x="363" y="2086"/>
                    </a:lnTo>
                    <a:lnTo>
                      <a:pt x="364" y="2078"/>
                    </a:lnTo>
                    <a:lnTo>
                      <a:pt x="367" y="2070"/>
                    </a:lnTo>
                    <a:lnTo>
                      <a:pt x="371" y="2064"/>
                    </a:lnTo>
                    <a:lnTo>
                      <a:pt x="373" y="2058"/>
                    </a:lnTo>
                    <a:lnTo>
                      <a:pt x="381" y="2051"/>
                    </a:lnTo>
                    <a:lnTo>
                      <a:pt x="388" y="2045"/>
                    </a:lnTo>
                    <a:lnTo>
                      <a:pt x="394" y="2041"/>
                    </a:lnTo>
                    <a:lnTo>
                      <a:pt x="363" y="1955"/>
                    </a:lnTo>
                    <a:lnTo>
                      <a:pt x="360" y="1956"/>
                    </a:lnTo>
                    <a:lnTo>
                      <a:pt x="346" y="1956"/>
                    </a:lnTo>
                    <a:lnTo>
                      <a:pt x="334" y="1955"/>
                    </a:lnTo>
                    <a:lnTo>
                      <a:pt x="322" y="1950"/>
                    </a:lnTo>
                    <a:lnTo>
                      <a:pt x="317" y="1947"/>
                    </a:lnTo>
                    <a:lnTo>
                      <a:pt x="312" y="1943"/>
                    </a:lnTo>
                    <a:lnTo>
                      <a:pt x="304" y="1937"/>
                    </a:lnTo>
                    <a:lnTo>
                      <a:pt x="299" y="1930"/>
                    </a:lnTo>
                    <a:lnTo>
                      <a:pt x="296" y="1924"/>
                    </a:lnTo>
                    <a:lnTo>
                      <a:pt x="293" y="1920"/>
                    </a:lnTo>
                    <a:lnTo>
                      <a:pt x="292" y="1917"/>
                    </a:lnTo>
                    <a:lnTo>
                      <a:pt x="217" y="1925"/>
                    </a:lnTo>
                    <a:lnTo>
                      <a:pt x="217" y="1939"/>
                    </a:lnTo>
                    <a:lnTo>
                      <a:pt x="213" y="1955"/>
                    </a:lnTo>
                    <a:lnTo>
                      <a:pt x="208" y="1968"/>
                    </a:lnTo>
                    <a:lnTo>
                      <a:pt x="207" y="1971"/>
                    </a:lnTo>
                    <a:lnTo>
                      <a:pt x="207" y="1972"/>
                    </a:lnTo>
                    <a:lnTo>
                      <a:pt x="204" y="1977"/>
                    </a:lnTo>
                    <a:lnTo>
                      <a:pt x="198" y="1988"/>
                    </a:lnTo>
                    <a:lnTo>
                      <a:pt x="187" y="2001"/>
                    </a:lnTo>
                    <a:lnTo>
                      <a:pt x="175" y="2013"/>
                    </a:lnTo>
                    <a:lnTo>
                      <a:pt x="164" y="2019"/>
                    </a:lnTo>
                    <a:lnTo>
                      <a:pt x="148" y="2028"/>
                    </a:lnTo>
                    <a:lnTo>
                      <a:pt x="134" y="2031"/>
                    </a:lnTo>
                    <a:lnTo>
                      <a:pt x="132" y="2031"/>
                    </a:lnTo>
                    <a:lnTo>
                      <a:pt x="132" y="2062"/>
                    </a:lnTo>
                    <a:lnTo>
                      <a:pt x="135" y="2064"/>
                    </a:lnTo>
                    <a:lnTo>
                      <a:pt x="136" y="2064"/>
                    </a:lnTo>
                    <a:lnTo>
                      <a:pt x="139" y="2065"/>
                    </a:lnTo>
                    <a:lnTo>
                      <a:pt x="153" y="2072"/>
                    </a:lnTo>
                    <a:lnTo>
                      <a:pt x="166" y="2083"/>
                    </a:lnTo>
                    <a:lnTo>
                      <a:pt x="166" y="2085"/>
                    </a:lnTo>
                    <a:lnTo>
                      <a:pt x="168" y="2086"/>
                    </a:lnTo>
                    <a:lnTo>
                      <a:pt x="174" y="2100"/>
                    </a:lnTo>
                    <a:lnTo>
                      <a:pt x="178" y="2115"/>
                    </a:lnTo>
                    <a:lnTo>
                      <a:pt x="178" y="2127"/>
                    </a:lnTo>
                    <a:lnTo>
                      <a:pt x="177" y="2130"/>
                    </a:lnTo>
                    <a:lnTo>
                      <a:pt x="177" y="2133"/>
                    </a:lnTo>
                    <a:lnTo>
                      <a:pt x="172" y="2149"/>
                    </a:lnTo>
                    <a:lnTo>
                      <a:pt x="161" y="2162"/>
                    </a:lnTo>
                    <a:lnTo>
                      <a:pt x="145" y="2172"/>
                    </a:lnTo>
                    <a:lnTo>
                      <a:pt x="130" y="2179"/>
                    </a:lnTo>
                    <a:lnTo>
                      <a:pt x="117" y="2179"/>
                    </a:lnTo>
                    <a:lnTo>
                      <a:pt x="105" y="2178"/>
                    </a:lnTo>
                    <a:lnTo>
                      <a:pt x="94" y="2174"/>
                    </a:lnTo>
                    <a:lnTo>
                      <a:pt x="93" y="2174"/>
                    </a:lnTo>
                    <a:lnTo>
                      <a:pt x="90" y="2172"/>
                    </a:lnTo>
                    <a:lnTo>
                      <a:pt x="89" y="2172"/>
                    </a:lnTo>
                    <a:lnTo>
                      <a:pt x="83" y="2168"/>
                    </a:lnTo>
                    <a:lnTo>
                      <a:pt x="69" y="2155"/>
                    </a:lnTo>
                    <a:lnTo>
                      <a:pt x="65" y="2149"/>
                    </a:lnTo>
                    <a:lnTo>
                      <a:pt x="63" y="2145"/>
                    </a:lnTo>
                    <a:lnTo>
                      <a:pt x="62" y="2141"/>
                    </a:lnTo>
                    <a:lnTo>
                      <a:pt x="60" y="2136"/>
                    </a:lnTo>
                    <a:lnTo>
                      <a:pt x="60" y="2132"/>
                    </a:lnTo>
                    <a:lnTo>
                      <a:pt x="59" y="2130"/>
                    </a:lnTo>
                    <a:lnTo>
                      <a:pt x="59" y="2125"/>
                    </a:lnTo>
                    <a:lnTo>
                      <a:pt x="60" y="2108"/>
                    </a:lnTo>
                    <a:lnTo>
                      <a:pt x="65" y="2092"/>
                    </a:lnTo>
                    <a:lnTo>
                      <a:pt x="75" y="2079"/>
                    </a:lnTo>
                    <a:lnTo>
                      <a:pt x="76" y="2079"/>
                    </a:lnTo>
                    <a:lnTo>
                      <a:pt x="76" y="2078"/>
                    </a:lnTo>
                    <a:lnTo>
                      <a:pt x="83" y="2073"/>
                    </a:lnTo>
                    <a:lnTo>
                      <a:pt x="90" y="2069"/>
                    </a:lnTo>
                    <a:lnTo>
                      <a:pt x="97" y="2065"/>
                    </a:lnTo>
                    <a:lnTo>
                      <a:pt x="100" y="2065"/>
                    </a:lnTo>
                    <a:lnTo>
                      <a:pt x="101" y="2064"/>
                    </a:lnTo>
                    <a:lnTo>
                      <a:pt x="102" y="2064"/>
                    </a:lnTo>
                    <a:lnTo>
                      <a:pt x="102" y="2034"/>
                    </a:lnTo>
                    <a:lnTo>
                      <a:pt x="79" y="2028"/>
                    </a:lnTo>
                    <a:lnTo>
                      <a:pt x="56" y="2019"/>
                    </a:lnTo>
                    <a:lnTo>
                      <a:pt x="37" y="2003"/>
                    </a:lnTo>
                    <a:lnTo>
                      <a:pt x="35" y="2002"/>
                    </a:lnTo>
                    <a:lnTo>
                      <a:pt x="25" y="1990"/>
                    </a:lnTo>
                    <a:lnTo>
                      <a:pt x="17" y="1977"/>
                    </a:lnTo>
                    <a:lnTo>
                      <a:pt x="12" y="1965"/>
                    </a:lnTo>
                    <a:lnTo>
                      <a:pt x="7" y="1951"/>
                    </a:lnTo>
                    <a:lnTo>
                      <a:pt x="5" y="1935"/>
                    </a:lnTo>
                    <a:lnTo>
                      <a:pt x="5" y="1920"/>
                    </a:lnTo>
                    <a:lnTo>
                      <a:pt x="7" y="1904"/>
                    </a:lnTo>
                    <a:lnTo>
                      <a:pt x="10" y="1891"/>
                    </a:lnTo>
                    <a:lnTo>
                      <a:pt x="18" y="1872"/>
                    </a:lnTo>
                    <a:lnTo>
                      <a:pt x="30" y="1855"/>
                    </a:lnTo>
                    <a:lnTo>
                      <a:pt x="48" y="1837"/>
                    </a:lnTo>
                    <a:lnTo>
                      <a:pt x="63" y="1828"/>
                    </a:lnTo>
                    <a:lnTo>
                      <a:pt x="80" y="1823"/>
                    </a:lnTo>
                    <a:lnTo>
                      <a:pt x="77" y="1768"/>
                    </a:lnTo>
                    <a:lnTo>
                      <a:pt x="71" y="1768"/>
                    </a:lnTo>
                    <a:lnTo>
                      <a:pt x="65" y="1766"/>
                    </a:lnTo>
                    <a:lnTo>
                      <a:pt x="62" y="1765"/>
                    </a:lnTo>
                    <a:lnTo>
                      <a:pt x="62" y="1764"/>
                    </a:lnTo>
                    <a:lnTo>
                      <a:pt x="48" y="1760"/>
                    </a:lnTo>
                    <a:lnTo>
                      <a:pt x="38" y="1753"/>
                    </a:lnTo>
                    <a:lnTo>
                      <a:pt x="35" y="1752"/>
                    </a:lnTo>
                    <a:lnTo>
                      <a:pt x="34" y="1751"/>
                    </a:lnTo>
                    <a:lnTo>
                      <a:pt x="31" y="1749"/>
                    </a:lnTo>
                    <a:lnTo>
                      <a:pt x="29" y="1747"/>
                    </a:lnTo>
                    <a:lnTo>
                      <a:pt x="13" y="1728"/>
                    </a:lnTo>
                    <a:lnTo>
                      <a:pt x="4" y="1707"/>
                    </a:lnTo>
                    <a:lnTo>
                      <a:pt x="0" y="1684"/>
                    </a:lnTo>
                    <a:lnTo>
                      <a:pt x="0" y="1681"/>
                    </a:lnTo>
                    <a:lnTo>
                      <a:pt x="3" y="1663"/>
                    </a:lnTo>
                    <a:lnTo>
                      <a:pt x="8" y="1646"/>
                    </a:lnTo>
                    <a:lnTo>
                      <a:pt x="17" y="1630"/>
                    </a:lnTo>
                    <a:lnTo>
                      <a:pt x="30" y="1617"/>
                    </a:lnTo>
                    <a:lnTo>
                      <a:pt x="43" y="1607"/>
                    </a:lnTo>
                    <a:lnTo>
                      <a:pt x="50" y="1604"/>
                    </a:lnTo>
                    <a:lnTo>
                      <a:pt x="68" y="1597"/>
                    </a:lnTo>
                    <a:lnTo>
                      <a:pt x="88" y="1595"/>
                    </a:lnTo>
                    <a:lnTo>
                      <a:pt x="100" y="1595"/>
                    </a:lnTo>
                    <a:lnTo>
                      <a:pt x="114" y="1599"/>
                    </a:lnTo>
                    <a:lnTo>
                      <a:pt x="130" y="1605"/>
                    </a:lnTo>
                    <a:lnTo>
                      <a:pt x="141" y="1613"/>
                    </a:lnTo>
                    <a:lnTo>
                      <a:pt x="147" y="1617"/>
                    </a:lnTo>
                    <a:lnTo>
                      <a:pt x="151" y="1622"/>
                    </a:lnTo>
                    <a:lnTo>
                      <a:pt x="155" y="1626"/>
                    </a:lnTo>
                    <a:lnTo>
                      <a:pt x="202" y="1604"/>
                    </a:lnTo>
                    <a:lnTo>
                      <a:pt x="199" y="1587"/>
                    </a:lnTo>
                    <a:lnTo>
                      <a:pt x="200" y="1570"/>
                    </a:lnTo>
                    <a:lnTo>
                      <a:pt x="203" y="1558"/>
                    </a:lnTo>
                    <a:lnTo>
                      <a:pt x="208" y="1546"/>
                    </a:lnTo>
                    <a:lnTo>
                      <a:pt x="215" y="1536"/>
                    </a:lnTo>
                    <a:lnTo>
                      <a:pt x="220" y="1529"/>
                    </a:lnTo>
                    <a:lnTo>
                      <a:pt x="230" y="1519"/>
                    </a:lnTo>
                    <a:lnTo>
                      <a:pt x="251" y="1504"/>
                    </a:lnTo>
                    <a:lnTo>
                      <a:pt x="274" y="1498"/>
                    </a:lnTo>
                    <a:lnTo>
                      <a:pt x="279" y="1498"/>
                    </a:lnTo>
                    <a:lnTo>
                      <a:pt x="282" y="1497"/>
                    </a:lnTo>
                    <a:close/>
                    <a:moveTo>
                      <a:pt x="2971" y="1357"/>
                    </a:moveTo>
                    <a:lnTo>
                      <a:pt x="3086" y="1357"/>
                    </a:lnTo>
                    <a:lnTo>
                      <a:pt x="3082" y="1364"/>
                    </a:lnTo>
                    <a:lnTo>
                      <a:pt x="3078" y="1371"/>
                    </a:lnTo>
                    <a:lnTo>
                      <a:pt x="3077" y="1372"/>
                    </a:lnTo>
                    <a:lnTo>
                      <a:pt x="3076" y="1375"/>
                    </a:lnTo>
                    <a:lnTo>
                      <a:pt x="3065" y="1385"/>
                    </a:lnTo>
                    <a:lnTo>
                      <a:pt x="3051" y="1393"/>
                    </a:lnTo>
                    <a:lnTo>
                      <a:pt x="3043" y="1396"/>
                    </a:lnTo>
                    <a:lnTo>
                      <a:pt x="3035" y="1397"/>
                    </a:lnTo>
                    <a:lnTo>
                      <a:pt x="3027" y="1397"/>
                    </a:lnTo>
                    <a:lnTo>
                      <a:pt x="3013" y="1396"/>
                    </a:lnTo>
                    <a:lnTo>
                      <a:pt x="3000" y="1391"/>
                    </a:lnTo>
                    <a:lnTo>
                      <a:pt x="2988" y="1383"/>
                    </a:lnTo>
                    <a:lnTo>
                      <a:pt x="2980" y="1375"/>
                    </a:lnTo>
                    <a:lnTo>
                      <a:pt x="2973" y="1364"/>
                    </a:lnTo>
                    <a:lnTo>
                      <a:pt x="2973" y="1360"/>
                    </a:lnTo>
                    <a:lnTo>
                      <a:pt x="2972" y="1359"/>
                    </a:lnTo>
                    <a:lnTo>
                      <a:pt x="2972" y="1358"/>
                    </a:lnTo>
                    <a:lnTo>
                      <a:pt x="2971" y="1357"/>
                    </a:lnTo>
                    <a:close/>
                    <a:moveTo>
                      <a:pt x="689" y="1357"/>
                    </a:moveTo>
                    <a:lnTo>
                      <a:pt x="793" y="1357"/>
                    </a:lnTo>
                    <a:lnTo>
                      <a:pt x="782" y="1370"/>
                    </a:lnTo>
                    <a:lnTo>
                      <a:pt x="767" y="1379"/>
                    </a:lnTo>
                    <a:lnTo>
                      <a:pt x="765" y="1379"/>
                    </a:lnTo>
                    <a:lnTo>
                      <a:pt x="763" y="1380"/>
                    </a:lnTo>
                    <a:lnTo>
                      <a:pt x="754" y="1383"/>
                    </a:lnTo>
                    <a:lnTo>
                      <a:pt x="742" y="1384"/>
                    </a:lnTo>
                    <a:lnTo>
                      <a:pt x="724" y="1486"/>
                    </a:lnTo>
                    <a:lnTo>
                      <a:pt x="725" y="1486"/>
                    </a:lnTo>
                    <a:lnTo>
                      <a:pt x="738" y="1493"/>
                    </a:lnTo>
                    <a:lnTo>
                      <a:pt x="750" y="1499"/>
                    </a:lnTo>
                    <a:lnTo>
                      <a:pt x="762" y="1508"/>
                    </a:lnTo>
                    <a:lnTo>
                      <a:pt x="772" y="1519"/>
                    </a:lnTo>
                    <a:lnTo>
                      <a:pt x="780" y="1532"/>
                    </a:lnTo>
                    <a:lnTo>
                      <a:pt x="786" y="1540"/>
                    </a:lnTo>
                    <a:lnTo>
                      <a:pt x="787" y="1544"/>
                    </a:lnTo>
                    <a:lnTo>
                      <a:pt x="790" y="1549"/>
                    </a:lnTo>
                    <a:lnTo>
                      <a:pt x="901" y="1518"/>
                    </a:lnTo>
                    <a:lnTo>
                      <a:pt x="902" y="1506"/>
                    </a:lnTo>
                    <a:lnTo>
                      <a:pt x="905" y="1495"/>
                    </a:lnTo>
                    <a:lnTo>
                      <a:pt x="906" y="1493"/>
                    </a:lnTo>
                    <a:lnTo>
                      <a:pt x="907" y="1491"/>
                    </a:lnTo>
                    <a:lnTo>
                      <a:pt x="911" y="1484"/>
                    </a:lnTo>
                    <a:lnTo>
                      <a:pt x="919" y="1474"/>
                    </a:lnTo>
                    <a:lnTo>
                      <a:pt x="928" y="1469"/>
                    </a:lnTo>
                    <a:lnTo>
                      <a:pt x="928" y="1468"/>
                    </a:lnTo>
                    <a:lnTo>
                      <a:pt x="930" y="1468"/>
                    </a:lnTo>
                    <a:lnTo>
                      <a:pt x="932" y="1467"/>
                    </a:lnTo>
                    <a:lnTo>
                      <a:pt x="940" y="1464"/>
                    </a:lnTo>
                    <a:lnTo>
                      <a:pt x="949" y="1460"/>
                    </a:lnTo>
                    <a:lnTo>
                      <a:pt x="958" y="1459"/>
                    </a:lnTo>
                    <a:lnTo>
                      <a:pt x="961" y="1459"/>
                    </a:lnTo>
                    <a:lnTo>
                      <a:pt x="964" y="1460"/>
                    </a:lnTo>
                    <a:lnTo>
                      <a:pt x="969" y="1460"/>
                    </a:lnTo>
                    <a:lnTo>
                      <a:pt x="981" y="1464"/>
                    </a:lnTo>
                    <a:lnTo>
                      <a:pt x="982" y="1464"/>
                    </a:lnTo>
                    <a:lnTo>
                      <a:pt x="992" y="1469"/>
                    </a:lnTo>
                    <a:lnTo>
                      <a:pt x="998" y="1473"/>
                    </a:lnTo>
                    <a:lnTo>
                      <a:pt x="1002" y="1477"/>
                    </a:lnTo>
                    <a:lnTo>
                      <a:pt x="1006" y="1482"/>
                    </a:lnTo>
                    <a:lnTo>
                      <a:pt x="1300" y="1398"/>
                    </a:lnTo>
                    <a:lnTo>
                      <a:pt x="1303" y="1376"/>
                    </a:lnTo>
                    <a:lnTo>
                      <a:pt x="1312" y="1357"/>
                    </a:lnTo>
                    <a:lnTo>
                      <a:pt x="1423" y="1357"/>
                    </a:lnTo>
                    <a:lnTo>
                      <a:pt x="1423" y="1467"/>
                    </a:lnTo>
                    <a:lnTo>
                      <a:pt x="1402" y="1474"/>
                    </a:lnTo>
                    <a:lnTo>
                      <a:pt x="1401" y="1476"/>
                    </a:lnTo>
                    <a:lnTo>
                      <a:pt x="1396" y="1476"/>
                    </a:lnTo>
                    <a:lnTo>
                      <a:pt x="1392" y="1477"/>
                    </a:lnTo>
                    <a:lnTo>
                      <a:pt x="1387" y="1478"/>
                    </a:lnTo>
                    <a:lnTo>
                      <a:pt x="1380" y="1478"/>
                    </a:lnTo>
                    <a:lnTo>
                      <a:pt x="1367" y="1477"/>
                    </a:lnTo>
                    <a:lnTo>
                      <a:pt x="1355" y="1473"/>
                    </a:lnTo>
                    <a:lnTo>
                      <a:pt x="1352" y="1472"/>
                    </a:lnTo>
                    <a:lnTo>
                      <a:pt x="1351" y="1472"/>
                    </a:lnTo>
                    <a:lnTo>
                      <a:pt x="1349" y="1470"/>
                    </a:lnTo>
                    <a:lnTo>
                      <a:pt x="1339" y="1467"/>
                    </a:lnTo>
                    <a:lnTo>
                      <a:pt x="1329" y="1459"/>
                    </a:lnTo>
                    <a:lnTo>
                      <a:pt x="1321" y="1451"/>
                    </a:lnTo>
                    <a:lnTo>
                      <a:pt x="1315" y="1443"/>
                    </a:lnTo>
                    <a:lnTo>
                      <a:pt x="1315" y="1442"/>
                    </a:lnTo>
                    <a:lnTo>
                      <a:pt x="1311" y="1438"/>
                    </a:lnTo>
                    <a:lnTo>
                      <a:pt x="1308" y="1432"/>
                    </a:lnTo>
                    <a:lnTo>
                      <a:pt x="1307" y="1427"/>
                    </a:lnTo>
                    <a:lnTo>
                      <a:pt x="1017" y="1510"/>
                    </a:lnTo>
                    <a:lnTo>
                      <a:pt x="1017" y="1522"/>
                    </a:lnTo>
                    <a:lnTo>
                      <a:pt x="1016" y="1531"/>
                    </a:lnTo>
                    <a:lnTo>
                      <a:pt x="1012" y="1542"/>
                    </a:lnTo>
                    <a:lnTo>
                      <a:pt x="1006" y="1553"/>
                    </a:lnTo>
                    <a:lnTo>
                      <a:pt x="1003" y="1557"/>
                    </a:lnTo>
                    <a:lnTo>
                      <a:pt x="995" y="1565"/>
                    </a:lnTo>
                    <a:lnTo>
                      <a:pt x="981" y="1573"/>
                    </a:lnTo>
                    <a:lnTo>
                      <a:pt x="964" y="1577"/>
                    </a:lnTo>
                    <a:lnTo>
                      <a:pt x="958" y="1577"/>
                    </a:lnTo>
                    <a:lnTo>
                      <a:pt x="945" y="1575"/>
                    </a:lnTo>
                    <a:lnTo>
                      <a:pt x="932" y="1570"/>
                    </a:lnTo>
                    <a:lnTo>
                      <a:pt x="926" y="1566"/>
                    </a:lnTo>
                    <a:lnTo>
                      <a:pt x="919" y="1561"/>
                    </a:lnTo>
                    <a:lnTo>
                      <a:pt x="910" y="1552"/>
                    </a:lnTo>
                    <a:lnTo>
                      <a:pt x="907" y="1546"/>
                    </a:lnTo>
                    <a:lnTo>
                      <a:pt x="797" y="1578"/>
                    </a:lnTo>
                    <a:lnTo>
                      <a:pt x="799" y="1591"/>
                    </a:lnTo>
                    <a:lnTo>
                      <a:pt x="799" y="1600"/>
                    </a:lnTo>
                    <a:lnTo>
                      <a:pt x="797" y="1601"/>
                    </a:lnTo>
                    <a:lnTo>
                      <a:pt x="797" y="1612"/>
                    </a:lnTo>
                    <a:lnTo>
                      <a:pt x="795" y="1624"/>
                    </a:lnTo>
                    <a:lnTo>
                      <a:pt x="790" y="1633"/>
                    </a:lnTo>
                    <a:lnTo>
                      <a:pt x="787" y="1639"/>
                    </a:lnTo>
                    <a:lnTo>
                      <a:pt x="784" y="1647"/>
                    </a:lnTo>
                    <a:lnTo>
                      <a:pt x="770" y="1666"/>
                    </a:lnTo>
                    <a:lnTo>
                      <a:pt x="753" y="1681"/>
                    </a:lnTo>
                    <a:lnTo>
                      <a:pt x="733" y="1693"/>
                    </a:lnTo>
                    <a:lnTo>
                      <a:pt x="711" y="1701"/>
                    </a:lnTo>
                    <a:lnTo>
                      <a:pt x="708" y="1701"/>
                    </a:lnTo>
                    <a:lnTo>
                      <a:pt x="698" y="1702"/>
                    </a:lnTo>
                    <a:lnTo>
                      <a:pt x="689" y="1704"/>
                    </a:lnTo>
                    <a:lnTo>
                      <a:pt x="673" y="1702"/>
                    </a:lnTo>
                    <a:lnTo>
                      <a:pt x="661" y="1700"/>
                    </a:lnTo>
                    <a:lnTo>
                      <a:pt x="647" y="1696"/>
                    </a:lnTo>
                    <a:lnTo>
                      <a:pt x="631" y="1689"/>
                    </a:lnTo>
                    <a:lnTo>
                      <a:pt x="618" y="1680"/>
                    </a:lnTo>
                    <a:lnTo>
                      <a:pt x="606" y="1669"/>
                    </a:lnTo>
                    <a:lnTo>
                      <a:pt x="597" y="1658"/>
                    </a:lnTo>
                    <a:lnTo>
                      <a:pt x="585" y="1639"/>
                    </a:lnTo>
                    <a:lnTo>
                      <a:pt x="577" y="1620"/>
                    </a:lnTo>
                    <a:lnTo>
                      <a:pt x="573" y="1599"/>
                    </a:lnTo>
                    <a:lnTo>
                      <a:pt x="573" y="1596"/>
                    </a:lnTo>
                    <a:lnTo>
                      <a:pt x="575" y="1577"/>
                    </a:lnTo>
                    <a:lnTo>
                      <a:pt x="580" y="1556"/>
                    </a:lnTo>
                    <a:lnTo>
                      <a:pt x="588" y="1537"/>
                    </a:lnTo>
                    <a:lnTo>
                      <a:pt x="596" y="1524"/>
                    </a:lnTo>
                    <a:lnTo>
                      <a:pt x="608" y="1512"/>
                    </a:lnTo>
                    <a:lnTo>
                      <a:pt x="608" y="1511"/>
                    </a:lnTo>
                    <a:lnTo>
                      <a:pt x="609" y="1511"/>
                    </a:lnTo>
                    <a:lnTo>
                      <a:pt x="625" y="1497"/>
                    </a:lnTo>
                    <a:lnTo>
                      <a:pt x="644" y="1486"/>
                    </a:lnTo>
                    <a:lnTo>
                      <a:pt x="665" y="1481"/>
                    </a:lnTo>
                    <a:lnTo>
                      <a:pt x="676" y="1480"/>
                    </a:lnTo>
                    <a:lnTo>
                      <a:pt x="694" y="1480"/>
                    </a:lnTo>
                    <a:lnTo>
                      <a:pt x="714" y="1377"/>
                    </a:lnTo>
                    <a:lnTo>
                      <a:pt x="712" y="1376"/>
                    </a:lnTo>
                    <a:lnTo>
                      <a:pt x="699" y="1368"/>
                    </a:lnTo>
                    <a:lnTo>
                      <a:pt x="689" y="1357"/>
                    </a:lnTo>
                    <a:close/>
                    <a:moveTo>
                      <a:pt x="411" y="1357"/>
                    </a:moveTo>
                    <a:lnTo>
                      <a:pt x="469" y="1357"/>
                    </a:lnTo>
                    <a:lnTo>
                      <a:pt x="454" y="1360"/>
                    </a:lnTo>
                    <a:lnTo>
                      <a:pt x="439" y="1362"/>
                    </a:lnTo>
                    <a:lnTo>
                      <a:pt x="428" y="1362"/>
                    </a:lnTo>
                    <a:lnTo>
                      <a:pt x="423" y="1360"/>
                    </a:lnTo>
                    <a:lnTo>
                      <a:pt x="416" y="1359"/>
                    </a:lnTo>
                    <a:lnTo>
                      <a:pt x="411" y="1357"/>
                    </a:lnTo>
                    <a:close/>
                    <a:moveTo>
                      <a:pt x="1587" y="1349"/>
                    </a:moveTo>
                    <a:lnTo>
                      <a:pt x="1600" y="1349"/>
                    </a:lnTo>
                    <a:lnTo>
                      <a:pt x="1614" y="1350"/>
                    </a:lnTo>
                    <a:lnTo>
                      <a:pt x="1627" y="1357"/>
                    </a:lnTo>
                    <a:lnTo>
                      <a:pt x="1566" y="1357"/>
                    </a:lnTo>
                    <a:lnTo>
                      <a:pt x="1574" y="1354"/>
                    </a:lnTo>
                    <a:lnTo>
                      <a:pt x="1580" y="1351"/>
                    </a:lnTo>
                    <a:lnTo>
                      <a:pt x="1583" y="1350"/>
                    </a:lnTo>
                    <a:lnTo>
                      <a:pt x="1587" y="1349"/>
                    </a:lnTo>
                    <a:close/>
                    <a:moveTo>
                      <a:pt x="1423" y="1329"/>
                    </a:moveTo>
                    <a:lnTo>
                      <a:pt x="1431" y="1336"/>
                    </a:lnTo>
                    <a:lnTo>
                      <a:pt x="1440" y="1345"/>
                    </a:lnTo>
                    <a:lnTo>
                      <a:pt x="1443" y="1346"/>
                    </a:lnTo>
                    <a:lnTo>
                      <a:pt x="1445" y="1350"/>
                    </a:lnTo>
                    <a:lnTo>
                      <a:pt x="1448" y="1353"/>
                    </a:lnTo>
                    <a:lnTo>
                      <a:pt x="1449" y="1357"/>
                    </a:lnTo>
                    <a:lnTo>
                      <a:pt x="1423" y="1357"/>
                    </a:lnTo>
                    <a:lnTo>
                      <a:pt x="1423" y="1329"/>
                    </a:lnTo>
                    <a:close/>
                    <a:moveTo>
                      <a:pt x="2181" y="1041"/>
                    </a:moveTo>
                    <a:lnTo>
                      <a:pt x="2183" y="1041"/>
                    </a:lnTo>
                    <a:lnTo>
                      <a:pt x="2198" y="1044"/>
                    </a:lnTo>
                    <a:lnTo>
                      <a:pt x="2198" y="1045"/>
                    </a:lnTo>
                    <a:lnTo>
                      <a:pt x="2200" y="1045"/>
                    </a:lnTo>
                    <a:lnTo>
                      <a:pt x="2215" y="1053"/>
                    </a:lnTo>
                    <a:lnTo>
                      <a:pt x="2228" y="1064"/>
                    </a:lnTo>
                    <a:lnTo>
                      <a:pt x="2236" y="1075"/>
                    </a:lnTo>
                    <a:lnTo>
                      <a:pt x="2240" y="1085"/>
                    </a:lnTo>
                    <a:lnTo>
                      <a:pt x="2241" y="1097"/>
                    </a:lnTo>
                    <a:lnTo>
                      <a:pt x="2241" y="1112"/>
                    </a:lnTo>
                    <a:lnTo>
                      <a:pt x="2239" y="1123"/>
                    </a:lnTo>
                    <a:lnTo>
                      <a:pt x="2234" y="1133"/>
                    </a:lnTo>
                    <a:lnTo>
                      <a:pt x="2232" y="1135"/>
                    </a:lnTo>
                    <a:lnTo>
                      <a:pt x="2232" y="1137"/>
                    </a:lnTo>
                    <a:lnTo>
                      <a:pt x="2231" y="1138"/>
                    </a:lnTo>
                    <a:lnTo>
                      <a:pt x="2227" y="1143"/>
                    </a:lnTo>
                    <a:lnTo>
                      <a:pt x="2221" y="1150"/>
                    </a:lnTo>
                    <a:lnTo>
                      <a:pt x="2213" y="1156"/>
                    </a:lnTo>
                    <a:lnTo>
                      <a:pt x="2197" y="1161"/>
                    </a:lnTo>
                    <a:lnTo>
                      <a:pt x="2189" y="1163"/>
                    </a:lnTo>
                    <a:lnTo>
                      <a:pt x="2187" y="1163"/>
                    </a:lnTo>
                    <a:lnTo>
                      <a:pt x="2184" y="1164"/>
                    </a:lnTo>
                    <a:lnTo>
                      <a:pt x="2180" y="1164"/>
                    </a:lnTo>
                    <a:lnTo>
                      <a:pt x="2162" y="1161"/>
                    </a:lnTo>
                    <a:lnTo>
                      <a:pt x="2147" y="1154"/>
                    </a:lnTo>
                    <a:lnTo>
                      <a:pt x="2134" y="1142"/>
                    </a:lnTo>
                    <a:lnTo>
                      <a:pt x="2133" y="1140"/>
                    </a:lnTo>
                    <a:lnTo>
                      <a:pt x="2032" y="1243"/>
                    </a:lnTo>
                    <a:lnTo>
                      <a:pt x="2033" y="1245"/>
                    </a:lnTo>
                    <a:lnTo>
                      <a:pt x="2035" y="1247"/>
                    </a:lnTo>
                    <a:lnTo>
                      <a:pt x="2035" y="1249"/>
                    </a:lnTo>
                    <a:lnTo>
                      <a:pt x="2036" y="1249"/>
                    </a:lnTo>
                    <a:lnTo>
                      <a:pt x="2036" y="1250"/>
                    </a:lnTo>
                    <a:lnTo>
                      <a:pt x="2040" y="1264"/>
                    </a:lnTo>
                    <a:lnTo>
                      <a:pt x="2041" y="1275"/>
                    </a:lnTo>
                    <a:lnTo>
                      <a:pt x="2041" y="1278"/>
                    </a:lnTo>
                    <a:lnTo>
                      <a:pt x="2040" y="1281"/>
                    </a:lnTo>
                    <a:lnTo>
                      <a:pt x="2040" y="1284"/>
                    </a:lnTo>
                    <a:lnTo>
                      <a:pt x="2112" y="1330"/>
                    </a:lnTo>
                    <a:lnTo>
                      <a:pt x="2116" y="1326"/>
                    </a:lnTo>
                    <a:lnTo>
                      <a:pt x="2120" y="1324"/>
                    </a:lnTo>
                    <a:lnTo>
                      <a:pt x="2124" y="1320"/>
                    </a:lnTo>
                    <a:lnTo>
                      <a:pt x="2129" y="1317"/>
                    </a:lnTo>
                    <a:lnTo>
                      <a:pt x="2134" y="1316"/>
                    </a:lnTo>
                    <a:lnTo>
                      <a:pt x="2146" y="1312"/>
                    </a:lnTo>
                    <a:lnTo>
                      <a:pt x="2158" y="1311"/>
                    </a:lnTo>
                    <a:lnTo>
                      <a:pt x="2163" y="1311"/>
                    </a:lnTo>
                    <a:lnTo>
                      <a:pt x="2168" y="1312"/>
                    </a:lnTo>
                    <a:lnTo>
                      <a:pt x="2171" y="1312"/>
                    </a:lnTo>
                    <a:lnTo>
                      <a:pt x="2187" y="1319"/>
                    </a:lnTo>
                    <a:lnTo>
                      <a:pt x="2198" y="1328"/>
                    </a:lnTo>
                    <a:lnTo>
                      <a:pt x="2206" y="1336"/>
                    </a:lnTo>
                    <a:lnTo>
                      <a:pt x="2209" y="1341"/>
                    </a:lnTo>
                    <a:lnTo>
                      <a:pt x="2210" y="1342"/>
                    </a:lnTo>
                    <a:lnTo>
                      <a:pt x="2213" y="1346"/>
                    </a:lnTo>
                    <a:lnTo>
                      <a:pt x="2215" y="1357"/>
                    </a:lnTo>
                    <a:lnTo>
                      <a:pt x="2097" y="1357"/>
                    </a:lnTo>
                    <a:lnTo>
                      <a:pt x="2097" y="1355"/>
                    </a:lnTo>
                    <a:lnTo>
                      <a:pt x="2028" y="1312"/>
                    </a:lnTo>
                    <a:lnTo>
                      <a:pt x="2027" y="1312"/>
                    </a:lnTo>
                    <a:lnTo>
                      <a:pt x="2027" y="1313"/>
                    </a:lnTo>
                    <a:lnTo>
                      <a:pt x="2016" y="1324"/>
                    </a:lnTo>
                    <a:lnTo>
                      <a:pt x="2012" y="1326"/>
                    </a:lnTo>
                    <a:lnTo>
                      <a:pt x="2020" y="1357"/>
                    </a:lnTo>
                    <a:lnTo>
                      <a:pt x="1990" y="1357"/>
                    </a:lnTo>
                    <a:lnTo>
                      <a:pt x="1984" y="1336"/>
                    </a:lnTo>
                    <a:lnTo>
                      <a:pt x="1981" y="1336"/>
                    </a:lnTo>
                    <a:lnTo>
                      <a:pt x="1963" y="1333"/>
                    </a:lnTo>
                    <a:lnTo>
                      <a:pt x="1951" y="1329"/>
                    </a:lnTo>
                    <a:lnTo>
                      <a:pt x="1948" y="1326"/>
                    </a:lnTo>
                    <a:lnTo>
                      <a:pt x="1947" y="1326"/>
                    </a:lnTo>
                    <a:lnTo>
                      <a:pt x="1946" y="1325"/>
                    </a:lnTo>
                    <a:lnTo>
                      <a:pt x="1933" y="1313"/>
                    </a:lnTo>
                    <a:lnTo>
                      <a:pt x="1923" y="1299"/>
                    </a:lnTo>
                    <a:lnTo>
                      <a:pt x="1919" y="1287"/>
                    </a:lnTo>
                    <a:lnTo>
                      <a:pt x="1918" y="1275"/>
                    </a:lnTo>
                    <a:lnTo>
                      <a:pt x="1919" y="1264"/>
                    </a:lnTo>
                    <a:lnTo>
                      <a:pt x="1921" y="1261"/>
                    </a:lnTo>
                    <a:lnTo>
                      <a:pt x="1921" y="1260"/>
                    </a:lnTo>
                    <a:lnTo>
                      <a:pt x="1922" y="1258"/>
                    </a:lnTo>
                    <a:lnTo>
                      <a:pt x="1925" y="1249"/>
                    </a:lnTo>
                    <a:lnTo>
                      <a:pt x="1930" y="1239"/>
                    </a:lnTo>
                    <a:lnTo>
                      <a:pt x="1940" y="1228"/>
                    </a:lnTo>
                    <a:lnTo>
                      <a:pt x="1947" y="1224"/>
                    </a:lnTo>
                    <a:lnTo>
                      <a:pt x="1955" y="1219"/>
                    </a:lnTo>
                    <a:lnTo>
                      <a:pt x="1964" y="1215"/>
                    </a:lnTo>
                    <a:lnTo>
                      <a:pt x="1970" y="1214"/>
                    </a:lnTo>
                    <a:lnTo>
                      <a:pt x="1972" y="1214"/>
                    </a:lnTo>
                    <a:lnTo>
                      <a:pt x="1976" y="1212"/>
                    </a:lnTo>
                    <a:lnTo>
                      <a:pt x="1980" y="1212"/>
                    </a:lnTo>
                    <a:lnTo>
                      <a:pt x="1990" y="1215"/>
                    </a:lnTo>
                    <a:lnTo>
                      <a:pt x="1998" y="1215"/>
                    </a:lnTo>
                    <a:lnTo>
                      <a:pt x="2002" y="1218"/>
                    </a:lnTo>
                    <a:lnTo>
                      <a:pt x="2007" y="1219"/>
                    </a:lnTo>
                    <a:lnTo>
                      <a:pt x="2011" y="1222"/>
                    </a:lnTo>
                    <a:lnTo>
                      <a:pt x="2121" y="1112"/>
                    </a:lnTo>
                    <a:lnTo>
                      <a:pt x="2120" y="1101"/>
                    </a:lnTo>
                    <a:lnTo>
                      <a:pt x="2121" y="1092"/>
                    </a:lnTo>
                    <a:lnTo>
                      <a:pt x="2126" y="1076"/>
                    </a:lnTo>
                    <a:lnTo>
                      <a:pt x="2135" y="1062"/>
                    </a:lnTo>
                    <a:lnTo>
                      <a:pt x="2149" y="1050"/>
                    </a:lnTo>
                    <a:lnTo>
                      <a:pt x="2150" y="1050"/>
                    </a:lnTo>
                    <a:lnTo>
                      <a:pt x="2151" y="1049"/>
                    </a:lnTo>
                    <a:lnTo>
                      <a:pt x="2167" y="1044"/>
                    </a:lnTo>
                    <a:lnTo>
                      <a:pt x="2181" y="1041"/>
                    </a:lnTo>
                    <a:close/>
                    <a:moveTo>
                      <a:pt x="1423" y="0"/>
                    </a:moveTo>
                    <a:lnTo>
                      <a:pt x="1438" y="2"/>
                    </a:lnTo>
                    <a:lnTo>
                      <a:pt x="1453" y="8"/>
                    </a:lnTo>
                    <a:lnTo>
                      <a:pt x="1468" y="16"/>
                    </a:lnTo>
                    <a:lnTo>
                      <a:pt x="1481" y="25"/>
                    </a:lnTo>
                    <a:lnTo>
                      <a:pt x="1493" y="35"/>
                    </a:lnTo>
                    <a:lnTo>
                      <a:pt x="1507" y="52"/>
                    </a:lnTo>
                    <a:lnTo>
                      <a:pt x="1517" y="72"/>
                    </a:lnTo>
                    <a:lnTo>
                      <a:pt x="1524" y="94"/>
                    </a:lnTo>
                    <a:lnTo>
                      <a:pt x="1525" y="94"/>
                    </a:lnTo>
                    <a:lnTo>
                      <a:pt x="1525" y="101"/>
                    </a:lnTo>
                    <a:lnTo>
                      <a:pt x="1527" y="120"/>
                    </a:lnTo>
                    <a:lnTo>
                      <a:pt x="1524" y="141"/>
                    </a:lnTo>
                    <a:lnTo>
                      <a:pt x="1519" y="160"/>
                    </a:lnTo>
                    <a:lnTo>
                      <a:pt x="1512" y="174"/>
                    </a:lnTo>
                    <a:lnTo>
                      <a:pt x="1502" y="187"/>
                    </a:lnTo>
                    <a:lnTo>
                      <a:pt x="1502" y="188"/>
                    </a:lnTo>
                    <a:lnTo>
                      <a:pt x="1500" y="188"/>
                    </a:lnTo>
                    <a:lnTo>
                      <a:pt x="1500" y="190"/>
                    </a:lnTo>
                    <a:lnTo>
                      <a:pt x="1485" y="205"/>
                    </a:lnTo>
                    <a:lnTo>
                      <a:pt x="1465" y="219"/>
                    </a:lnTo>
                    <a:lnTo>
                      <a:pt x="1445" y="226"/>
                    </a:lnTo>
                    <a:lnTo>
                      <a:pt x="1443" y="228"/>
                    </a:lnTo>
                    <a:lnTo>
                      <a:pt x="1442" y="228"/>
                    </a:lnTo>
                    <a:lnTo>
                      <a:pt x="1469" y="537"/>
                    </a:lnTo>
                    <a:lnTo>
                      <a:pt x="1493" y="537"/>
                    </a:lnTo>
                    <a:lnTo>
                      <a:pt x="1499" y="538"/>
                    </a:lnTo>
                    <a:lnTo>
                      <a:pt x="1521" y="542"/>
                    </a:lnTo>
                    <a:lnTo>
                      <a:pt x="1540" y="549"/>
                    </a:lnTo>
                    <a:lnTo>
                      <a:pt x="1566" y="562"/>
                    </a:lnTo>
                    <a:lnTo>
                      <a:pt x="1588" y="579"/>
                    </a:lnTo>
                    <a:lnTo>
                      <a:pt x="1606" y="601"/>
                    </a:lnTo>
                    <a:lnTo>
                      <a:pt x="1608" y="601"/>
                    </a:lnTo>
                    <a:lnTo>
                      <a:pt x="1608" y="602"/>
                    </a:lnTo>
                    <a:lnTo>
                      <a:pt x="1609" y="604"/>
                    </a:lnTo>
                    <a:lnTo>
                      <a:pt x="1617" y="617"/>
                    </a:lnTo>
                    <a:lnTo>
                      <a:pt x="1624" y="632"/>
                    </a:lnTo>
                    <a:lnTo>
                      <a:pt x="1744" y="607"/>
                    </a:lnTo>
                    <a:lnTo>
                      <a:pt x="1743" y="601"/>
                    </a:lnTo>
                    <a:lnTo>
                      <a:pt x="1743" y="594"/>
                    </a:lnTo>
                    <a:lnTo>
                      <a:pt x="1744" y="593"/>
                    </a:lnTo>
                    <a:lnTo>
                      <a:pt x="1744" y="590"/>
                    </a:lnTo>
                    <a:lnTo>
                      <a:pt x="1747" y="577"/>
                    </a:lnTo>
                    <a:lnTo>
                      <a:pt x="1752" y="563"/>
                    </a:lnTo>
                    <a:lnTo>
                      <a:pt x="1760" y="551"/>
                    </a:lnTo>
                    <a:lnTo>
                      <a:pt x="1765" y="545"/>
                    </a:lnTo>
                    <a:lnTo>
                      <a:pt x="1770" y="539"/>
                    </a:lnTo>
                    <a:lnTo>
                      <a:pt x="1777" y="534"/>
                    </a:lnTo>
                    <a:lnTo>
                      <a:pt x="1778" y="533"/>
                    </a:lnTo>
                    <a:lnTo>
                      <a:pt x="1791" y="525"/>
                    </a:lnTo>
                    <a:lnTo>
                      <a:pt x="1807" y="520"/>
                    </a:lnTo>
                    <a:lnTo>
                      <a:pt x="1823" y="517"/>
                    </a:lnTo>
                    <a:lnTo>
                      <a:pt x="1825" y="517"/>
                    </a:lnTo>
                    <a:lnTo>
                      <a:pt x="1842" y="518"/>
                    </a:lnTo>
                    <a:lnTo>
                      <a:pt x="1857" y="522"/>
                    </a:lnTo>
                    <a:lnTo>
                      <a:pt x="1871" y="529"/>
                    </a:lnTo>
                    <a:lnTo>
                      <a:pt x="1874" y="530"/>
                    </a:lnTo>
                    <a:lnTo>
                      <a:pt x="1876" y="533"/>
                    </a:lnTo>
                    <a:lnTo>
                      <a:pt x="1887" y="541"/>
                    </a:lnTo>
                    <a:lnTo>
                      <a:pt x="1897" y="554"/>
                    </a:lnTo>
                    <a:lnTo>
                      <a:pt x="1905" y="567"/>
                    </a:lnTo>
                    <a:lnTo>
                      <a:pt x="1906" y="568"/>
                    </a:lnTo>
                    <a:lnTo>
                      <a:pt x="1906" y="571"/>
                    </a:lnTo>
                    <a:lnTo>
                      <a:pt x="1908" y="573"/>
                    </a:lnTo>
                    <a:lnTo>
                      <a:pt x="1910" y="581"/>
                    </a:lnTo>
                    <a:lnTo>
                      <a:pt x="1912" y="588"/>
                    </a:lnTo>
                    <a:lnTo>
                      <a:pt x="2121" y="596"/>
                    </a:lnTo>
                    <a:lnTo>
                      <a:pt x="2124" y="588"/>
                    </a:lnTo>
                    <a:lnTo>
                      <a:pt x="2128" y="581"/>
                    </a:lnTo>
                    <a:lnTo>
                      <a:pt x="2139" y="566"/>
                    </a:lnTo>
                    <a:lnTo>
                      <a:pt x="2155" y="554"/>
                    </a:lnTo>
                    <a:lnTo>
                      <a:pt x="2158" y="552"/>
                    </a:lnTo>
                    <a:lnTo>
                      <a:pt x="2159" y="551"/>
                    </a:lnTo>
                    <a:lnTo>
                      <a:pt x="2172" y="547"/>
                    </a:lnTo>
                    <a:lnTo>
                      <a:pt x="2187" y="546"/>
                    </a:lnTo>
                    <a:lnTo>
                      <a:pt x="2201" y="491"/>
                    </a:lnTo>
                    <a:lnTo>
                      <a:pt x="2187" y="483"/>
                    </a:lnTo>
                    <a:lnTo>
                      <a:pt x="2171" y="473"/>
                    </a:lnTo>
                    <a:lnTo>
                      <a:pt x="2169" y="470"/>
                    </a:lnTo>
                    <a:lnTo>
                      <a:pt x="2167" y="467"/>
                    </a:lnTo>
                    <a:lnTo>
                      <a:pt x="2155" y="453"/>
                    </a:lnTo>
                    <a:lnTo>
                      <a:pt x="2146" y="437"/>
                    </a:lnTo>
                    <a:lnTo>
                      <a:pt x="2139" y="420"/>
                    </a:lnTo>
                    <a:lnTo>
                      <a:pt x="2135" y="404"/>
                    </a:lnTo>
                    <a:lnTo>
                      <a:pt x="2135" y="386"/>
                    </a:lnTo>
                    <a:lnTo>
                      <a:pt x="2137" y="365"/>
                    </a:lnTo>
                    <a:lnTo>
                      <a:pt x="2145" y="346"/>
                    </a:lnTo>
                    <a:lnTo>
                      <a:pt x="2155" y="327"/>
                    </a:lnTo>
                    <a:lnTo>
                      <a:pt x="2171" y="310"/>
                    </a:lnTo>
                    <a:lnTo>
                      <a:pt x="2188" y="297"/>
                    </a:lnTo>
                    <a:lnTo>
                      <a:pt x="2207" y="288"/>
                    </a:lnTo>
                    <a:lnTo>
                      <a:pt x="2210" y="287"/>
                    </a:lnTo>
                    <a:lnTo>
                      <a:pt x="2214" y="285"/>
                    </a:lnTo>
                    <a:lnTo>
                      <a:pt x="2217" y="285"/>
                    </a:lnTo>
                    <a:lnTo>
                      <a:pt x="2230" y="281"/>
                    </a:lnTo>
                    <a:lnTo>
                      <a:pt x="2245" y="280"/>
                    </a:lnTo>
                    <a:lnTo>
                      <a:pt x="2260" y="281"/>
                    </a:lnTo>
                    <a:lnTo>
                      <a:pt x="2273" y="284"/>
                    </a:lnTo>
                    <a:lnTo>
                      <a:pt x="2276" y="285"/>
                    </a:lnTo>
                    <a:lnTo>
                      <a:pt x="2278" y="285"/>
                    </a:lnTo>
                    <a:lnTo>
                      <a:pt x="2282" y="287"/>
                    </a:lnTo>
                    <a:lnTo>
                      <a:pt x="2291" y="291"/>
                    </a:lnTo>
                    <a:lnTo>
                      <a:pt x="2303" y="296"/>
                    </a:lnTo>
                    <a:lnTo>
                      <a:pt x="2315" y="304"/>
                    </a:lnTo>
                    <a:lnTo>
                      <a:pt x="2425" y="217"/>
                    </a:lnTo>
                    <a:lnTo>
                      <a:pt x="2422" y="196"/>
                    </a:lnTo>
                    <a:lnTo>
                      <a:pt x="2423" y="186"/>
                    </a:lnTo>
                    <a:lnTo>
                      <a:pt x="2426" y="175"/>
                    </a:lnTo>
                    <a:lnTo>
                      <a:pt x="2430" y="166"/>
                    </a:lnTo>
                    <a:lnTo>
                      <a:pt x="2438" y="153"/>
                    </a:lnTo>
                    <a:lnTo>
                      <a:pt x="2448" y="143"/>
                    </a:lnTo>
                    <a:lnTo>
                      <a:pt x="2454" y="139"/>
                    </a:lnTo>
                    <a:lnTo>
                      <a:pt x="2460" y="136"/>
                    </a:lnTo>
                    <a:lnTo>
                      <a:pt x="2465" y="133"/>
                    </a:lnTo>
                    <a:lnTo>
                      <a:pt x="2478" y="129"/>
                    </a:lnTo>
                    <a:lnTo>
                      <a:pt x="2492" y="128"/>
                    </a:lnTo>
                    <a:lnTo>
                      <a:pt x="2503" y="128"/>
                    </a:lnTo>
                    <a:lnTo>
                      <a:pt x="2505" y="129"/>
                    </a:lnTo>
                    <a:lnTo>
                      <a:pt x="2507" y="129"/>
                    </a:lnTo>
                    <a:lnTo>
                      <a:pt x="2524" y="136"/>
                    </a:lnTo>
                    <a:lnTo>
                      <a:pt x="2539" y="146"/>
                    </a:lnTo>
                    <a:lnTo>
                      <a:pt x="2544" y="150"/>
                    </a:lnTo>
                    <a:lnTo>
                      <a:pt x="2548" y="156"/>
                    </a:lnTo>
                    <a:lnTo>
                      <a:pt x="2550" y="161"/>
                    </a:lnTo>
                    <a:lnTo>
                      <a:pt x="2550" y="162"/>
                    </a:lnTo>
                    <a:lnTo>
                      <a:pt x="2552" y="162"/>
                    </a:lnTo>
                    <a:lnTo>
                      <a:pt x="2557" y="174"/>
                    </a:lnTo>
                    <a:lnTo>
                      <a:pt x="2561" y="187"/>
                    </a:lnTo>
                    <a:lnTo>
                      <a:pt x="2561" y="200"/>
                    </a:lnTo>
                    <a:lnTo>
                      <a:pt x="2557" y="221"/>
                    </a:lnTo>
                    <a:lnTo>
                      <a:pt x="2547" y="239"/>
                    </a:lnTo>
                    <a:lnTo>
                      <a:pt x="2535" y="251"/>
                    </a:lnTo>
                    <a:lnTo>
                      <a:pt x="2524" y="258"/>
                    </a:lnTo>
                    <a:lnTo>
                      <a:pt x="2513" y="262"/>
                    </a:lnTo>
                    <a:lnTo>
                      <a:pt x="2511" y="263"/>
                    </a:lnTo>
                    <a:lnTo>
                      <a:pt x="2509" y="264"/>
                    </a:lnTo>
                    <a:lnTo>
                      <a:pt x="2507" y="264"/>
                    </a:lnTo>
                    <a:lnTo>
                      <a:pt x="2503" y="266"/>
                    </a:lnTo>
                    <a:lnTo>
                      <a:pt x="2477" y="266"/>
                    </a:lnTo>
                    <a:lnTo>
                      <a:pt x="2469" y="263"/>
                    </a:lnTo>
                    <a:lnTo>
                      <a:pt x="2468" y="263"/>
                    </a:lnTo>
                    <a:lnTo>
                      <a:pt x="2461" y="260"/>
                    </a:lnTo>
                    <a:lnTo>
                      <a:pt x="2451" y="253"/>
                    </a:lnTo>
                    <a:lnTo>
                      <a:pt x="2443" y="247"/>
                    </a:lnTo>
                    <a:lnTo>
                      <a:pt x="2442" y="245"/>
                    </a:lnTo>
                    <a:lnTo>
                      <a:pt x="2441" y="243"/>
                    </a:lnTo>
                    <a:lnTo>
                      <a:pt x="2336" y="326"/>
                    </a:lnTo>
                    <a:lnTo>
                      <a:pt x="2344" y="338"/>
                    </a:lnTo>
                    <a:lnTo>
                      <a:pt x="2348" y="351"/>
                    </a:lnTo>
                    <a:lnTo>
                      <a:pt x="2350" y="353"/>
                    </a:lnTo>
                    <a:lnTo>
                      <a:pt x="2351" y="357"/>
                    </a:lnTo>
                    <a:lnTo>
                      <a:pt x="2353" y="363"/>
                    </a:lnTo>
                    <a:lnTo>
                      <a:pt x="2357" y="381"/>
                    </a:lnTo>
                    <a:lnTo>
                      <a:pt x="2357" y="399"/>
                    </a:lnTo>
                    <a:lnTo>
                      <a:pt x="2353" y="416"/>
                    </a:lnTo>
                    <a:lnTo>
                      <a:pt x="2485" y="479"/>
                    </a:lnTo>
                    <a:lnTo>
                      <a:pt x="2501" y="461"/>
                    </a:lnTo>
                    <a:lnTo>
                      <a:pt x="2519" y="445"/>
                    </a:lnTo>
                    <a:lnTo>
                      <a:pt x="2539" y="432"/>
                    </a:lnTo>
                    <a:lnTo>
                      <a:pt x="2560" y="423"/>
                    </a:lnTo>
                    <a:lnTo>
                      <a:pt x="2581" y="418"/>
                    </a:lnTo>
                    <a:lnTo>
                      <a:pt x="2583" y="416"/>
                    </a:lnTo>
                    <a:lnTo>
                      <a:pt x="2585" y="416"/>
                    </a:lnTo>
                    <a:lnTo>
                      <a:pt x="2600" y="414"/>
                    </a:lnTo>
                    <a:lnTo>
                      <a:pt x="2616" y="412"/>
                    </a:lnTo>
                    <a:lnTo>
                      <a:pt x="2637" y="414"/>
                    </a:lnTo>
                    <a:lnTo>
                      <a:pt x="2657" y="418"/>
                    </a:lnTo>
                    <a:lnTo>
                      <a:pt x="2674" y="424"/>
                    </a:lnTo>
                    <a:lnTo>
                      <a:pt x="2697" y="436"/>
                    </a:lnTo>
                    <a:lnTo>
                      <a:pt x="2717" y="449"/>
                    </a:lnTo>
                    <a:lnTo>
                      <a:pt x="2732" y="465"/>
                    </a:lnTo>
                    <a:lnTo>
                      <a:pt x="2747" y="484"/>
                    </a:lnTo>
                    <a:lnTo>
                      <a:pt x="2749" y="490"/>
                    </a:lnTo>
                    <a:lnTo>
                      <a:pt x="2752" y="496"/>
                    </a:lnTo>
                    <a:lnTo>
                      <a:pt x="2759" y="505"/>
                    </a:lnTo>
                    <a:lnTo>
                      <a:pt x="2764" y="517"/>
                    </a:lnTo>
                    <a:lnTo>
                      <a:pt x="2850" y="492"/>
                    </a:lnTo>
                    <a:lnTo>
                      <a:pt x="2850" y="524"/>
                    </a:lnTo>
                    <a:lnTo>
                      <a:pt x="2772" y="546"/>
                    </a:lnTo>
                    <a:lnTo>
                      <a:pt x="2773" y="560"/>
                    </a:lnTo>
                    <a:lnTo>
                      <a:pt x="2773" y="588"/>
                    </a:lnTo>
                    <a:lnTo>
                      <a:pt x="2770" y="604"/>
                    </a:lnTo>
                    <a:lnTo>
                      <a:pt x="2767" y="622"/>
                    </a:lnTo>
                    <a:lnTo>
                      <a:pt x="2760" y="640"/>
                    </a:lnTo>
                    <a:lnTo>
                      <a:pt x="2751" y="657"/>
                    </a:lnTo>
                    <a:lnTo>
                      <a:pt x="2742" y="669"/>
                    </a:lnTo>
                    <a:lnTo>
                      <a:pt x="2742" y="670"/>
                    </a:lnTo>
                    <a:lnTo>
                      <a:pt x="2731" y="683"/>
                    </a:lnTo>
                    <a:lnTo>
                      <a:pt x="2718" y="694"/>
                    </a:lnTo>
                    <a:lnTo>
                      <a:pt x="2705" y="702"/>
                    </a:lnTo>
                    <a:lnTo>
                      <a:pt x="2701" y="706"/>
                    </a:lnTo>
                    <a:lnTo>
                      <a:pt x="2696" y="710"/>
                    </a:lnTo>
                    <a:lnTo>
                      <a:pt x="2689" y="714"/>
                    </a:lnTo>
                    <a:lnTo>
                      <a:pt x="2668" y="723"/>
                    </a:lnTo>
                    <a:lnTo>
                      <a:pt x="2647" y="729"/>
                    </a:lnTo>
                    <a:lnTo>
                      <a:pt x="2709" y="1038"/>
                    </a:lnTo>
                    <a:lnTo>
                      <a:pt x="2713" y="1038"/>
                    </a:lnTo>
                    <a:lnTo>
                      <a:pt x="2734" y="1041"/>
                    </a:lnTo>
                    <a:lnTo>
                      <a:pt x="2752" y="1049"/>
                    </a:lnTo>
                    <a:lnTo>
                      <a:pt x="2767" y="1059"/>
                    </a:lnTo>
                    <a:lnTo>
                      <a:pt x="2778" y="1071"/>
                    </a:lnTo>
                    <a:lnTo>
                      <a:pt x="2787" y="1085"/>
                    </a:lnTo>
                    <a:lnTo>
                      <a:pt x="2789" y="1088"/>
                    </a:lnTo>
                    <a:lnTo>
                      <a:pt x="2790" y="1089"/>
                    </a:lnTo>
                    <a:lnTo>
                      <a:pt x="2790" y="1092"/>
                    </a:lnTo>
                    <a:lnTo>
                      <a:pt x="2795" y="1105"/>
                    </a:lnTo>
                    <a:lnTo>
                      <a:pt x="2798" y="1121"/>
                    </a:lnTo>
                    <a:lnTo>
                      <a:pt x="2797" y="1137"/>
                    </a:lnTo>
                    <a:lnTo>
                      <a:pt x="2797" y="1139"/>
                    </a:lnTo>
                    <a:lnTo>
                      <a:pt x="2795" y="1143"/>
                    </a:lnTo>
                    <a:lnTo>
                      <a:pt x="2793" y="1155"/>
                    </a:lnTo>
                    <a:lnTo>
                      <a:pt x="2787" y="1167"/>
                    </a:lnTo>
                    <a:lnTo>
                      <a:pt x="2820" y="1190"/>
                    </a:lnTo>
                    <a:lnTo>
                      <a:pt x="2832" y="1182"/>
                    </a:lnTo>
                    <a:lnTo>
                      <a:pt x="2833" y="1182"/>
                    </a:lnTo>
                    <a:lnTo>
                      <a:pt x="2835" y="1181"/>
                    </a:lnTo>
                    <a:lnTo>
                      <a:pt x="2839" y="1178"/>
                    </a:lnTo>
                    <a:lnTo>
                      <a:pt x="2844" y="1176"/>
                    </a:lnTo>
                    <a:lnTo>
                      <a:pt x="2850" y="1174"/>
                    </a:lnTo>
                    <a:lnTo>
                      <a:pt x="2850" y="1333"/>
                    </a:lnTo>
                    <a:lnTo>
                      <a:pt x="2845" y="1330"/>
                    </a:lnTo>
                    <a:lnTo>
                      <a:pt x="2840" y="1329"/>
                    </a:lnTo>
                    <a:lnTo>
                      <a:pt x="2836" y="1326"/>
                    </a:lnTo>
                    <a:lnTo>
                      <a:pt x="2820" y="1317"/>
                    </a:lnTo>
                    <a:lnTo>
                      <a:pt x="2808" y="1304"/>
                    </a:lnTo>
                    <a:lnTo>
                      <a:pt x="2801" y="1288"/>
                    </a:lnTo>
                    <a:lnTo>
                      <a:pt x="2798" y="1284"/>
                    </a:lnTo>
                    <a:lnTo>
                      <a:pt x="2791" y="1261"/>
                    </a:lnTo>
                    <a:lnTo>
                      <a:pt x="2793" y="1237"/>
                    </a:lnTo>
                    <a:lnTo>
                      <a:pt x="2793" y="1236"/>
                    </a:lnTo>
                    <a:lnTo>
                      <a:pt x="2797" y="1224"/>
                    </a:lnTo>
                    <a:lnTo>
                      <a:pt x="2802" y="1214"/>
                    </a:lnTo>
                    <a:lnTo>
                      <a:pt x="2769" y="1190"/>
                    </a:lnTo>
                    <a:lnTo>
                      <a:pt x="2765" y="1194"/>
                    </a:lnTo>
                    <a:lnTo>
                      <a:pt x="2757" y="1199"/>
                    </a:lnTo>
                    <a:lnTo>
                      <a:pt x="2752" y="1201"/>
                    </a:lnTo>
                    <a:lnTo>
                      <a:pt x="2751" y="1203"/>
                    </a:lnTo>
                    <a:lnTo>
                      <a:pt x="2743" y="1206"/>
                    </a:lnTo>
                    <a:lnTo>
                      <a:pt x="2738" y="1209"/>
                    </a:lnTo>
                    <a:lnTo>
                      <a:pt x="2725" y="1211"/>
                    </a:lnTo>
                    <a:lnTo>
                      <a:pt x="2721" y="1357"/>
                    </a:lnTo>
                    <a:lnTo>
                      <a:pt x="2691" y="1357"/>
                    </a:lnTo>
                    <a:lnTo>
                      <a:pt x="2695" y="1210"/>
                    </a:lnTo>
                    <a:lnTo>
                      <a:pt x="2684" y="1207"/>
                    </a:lnTo>
                    <a:lnTo>
                      <a:pt x="2674" y="1203"/>
                    </a:lnTo>
                    <a:lnTo>
                      <a:pt x="2672" y="1202"/>
                    </a:lnTo>
                    <a:lnTo>
                      <a:pt x="2671" y="1202"/>
                    </a:lnTo>
                    <a:lnTo>
                      <a:pt x="2670" y="1201"/>
                    </a:lnTo>
                    <a:lnTo>
                      <a:pt x="2667" y="1199"/>
                    </a:lnTo>
                    <a:lnTo>
                      <a:pt x="2629" y="1244"/>
                    </a:lnTo>
                    <a:lnTo>
                      <a:pt x="2633" y="1248"/>
                    </a:lnTo>
                    <a:lnTo>
                      <a:pt x="2638" y="1256"/>
                    </a:lnTo>
                    <a:lnTo>
                      <a:pt x="2640" y="1260"/>
                    </a:lnTo>
                    <a:lnTo>
                      <a:pt x="2640" y="1261"/>
                    </a:lnTo>
                    <a:lnTo>
                      <a:pt x="2642" y="1266"/>
                    </a:lnTo>
                    <a:lnTo>
                      <a:pt x="2645" y="1283"/>
                    </a:lnTo>
                    <a:lnTo>
                      <a:pt x="2643" y="1299"/>
                    </a:lnTo>
                    <a:lnTo>
                      <a:pt x="2637" y="1315"/>
                    </a:lnTo>
                    <a:lnTo>
                      <a:pt x="2636" y="1316"/>
                    </a:lnTo>
                    <a:lnTo>
                      <a:pt x="2636" y="1317"/>
                    </a:lnTo>
                    <a:lnTo>
                      <a:pt x="2632" y="1322"/>
                    </a:lnTo>
                    <a:lnTo>
                      <a:pt x="2626" y="1328"/>
                    </a:lnTo>
                    <a:lnTo>
                      <a:pt x="2621" y="1332"/>
                    </a:lnTo>
                    <a:lnTo>
                      <a:pt x="2617" y="1336"/>
                    </a:lnTo>
                    <a:lnTo>
                      <a:pt x="2605" y="1341"/>
                    </a:lnTo>
                    <a:lnTo>
                      <a:pt x="2594" y="1345"/>
                    </a:lnTo>
                    <a:lnTo>
                      <a:pt x="2577" y="1345"/>
                    </a:lnTo>
                    <a:lnTo>
                      <a:pt x="2560" y="1341"/>
                    </a:lnTo>
                    <a:lnTo>
                      <a:pt x="2544" y="1332"/>
                    </a:lnTo>
                    <a:lnTo>
                      <a:pt x="2535" y="1322"/>
                    </a:lnTo>
                    <a:lnTo>
                      <a:pt x="2530" y="1313"/>
                    </a:lnTo>
                    <a:lnTo>
                      <a:pt x="2526" y="1304"/>
                    </a:lnTo>
                    <a:lnTo>
                      <a:pt x="2523" y="1298"/>
                    </a:lnTo>
                    <a:lnTo>
                      <a:pt x="2523" y="1286"/>
                    </a:lnTo>
                    <a:lnTo>
                      <a:pt x="2522" y="1286"/>
                    </a:lnTo>
                    <a:lnTo>
                      <a:pt x="2524" y="1267"/>
                    </a:lnTo>
                    <a:lnTo>
                      <a:pt x="2532" y="1252"/>
                    </a:lnTo>
                    <a:lnTo>
                      <a:pt x="2533" y="1248"/>
                    </a:lnTo>
                    <a:lnTo>
                      <a:pt x="2539" y="1243"/>
                    </a:lnTo>
                    <a:lnTo>
                      <a:pt x="2505" y="1160"/>
                    </a:lnTo>
                    <a:lnTo>
                      <a:pt x="2499" y="1160"/>
                    </a:lnTo>
                    <a:lnTo>
                      <a:pt x="2488" y="1159"/>
                    </a:lnTo>
                    <a:lnTo>
                      <a:pt x="2476" y="1155"/>
                    </a:lnTo>
                    <a:lnTo>
                      <a:pt x="2468" y="1151"/>
                    </a:lnTo>
                    <a:lnTo>
                      <a:pt x="2461" y="1147"/>
                    </a:lnTo>
                    <a:lnTo>
                      <a:pt x="2454" y="1139"/>
                    </a:lnTo>
                    <a:lnTo>
                      <a:pt x="2413" y="1165"/>
                    </a:lnTo>
                    <a:lnTo>
                      <a:pt x="2413" y="1167"/>
                    </a:lnTo>
                    <a:lnTo>
                      <a:pt x="2416" y="1169"/>
                    </a:lnTo>
                    <a:lnTo>
                      <a:pt x="2416" y="1172"/>
                    </a:lnTo>
                    <a:lnTo>
                      <a:pt x="2418" y="1178"/>
                    </a:lnTo>
                    <a:lnTo>
                      <a:pt x="2421" y="1188"/>
                    </a:lnTo>
                    <a:lnTo>
                      <a:pt x="2421" y="1197"/>
                    </a:lnTo>
                    <a:lnTo>
                      <a:pt x="2420" y="1205"/>
                    </a:lnTo>
                    <a:lnTo>
                      <a:pt x="2420" y="1210"/>
                    </a:lnTo>
                    <a:lnTo>
                      <a:pt x="2418" y="1214"/>
                    </a:lnTo>
                    <a:lnTo>
                      <a:pt x="2416" y="1219"/>
                    </a:lnTo>
                    <a:lnTo>
                      <a:pt x="2413" y="1223"/>
                    </a:lnTo>
                    <a:lnTo>
                      <a:pt x="2413" y="1224"/>
                    </a:lnTo>
                    <a:lnTo>
                      <a:pt x="2410" y="1229"/>
                    </a:lnTo>
                    <a:lnTo>
                      <a:pt x="2399" y="1241"/>
                    </a:lnTo>
                    <a:lnTo>
                      <a:pt x="2384" y="1250"/>
                    </a:lnTo>
                    <a:lnTo>
                      <a:pt x="2368" y="1254"/>
                    </a:lnTo>
                    <a:lnTo>
                      <a:pt x="2366" y="1254"/>
                    </a:lnTo>
                    <a:lnTo>
                      <a:pt x="2363" y="1256"/>
                    </a:lnTo>
                    <a:lnTo>
                      <a:pt x="2361" y="1256"/>
                    </a:lnTo>
                    <a:lnTo>
                      <a:pt x="2350" y="1254"/>
                    </a:lnTo>
                    <a:lnTo>
                      <a:pt x="2340" y="1252"/>
                    </a:lnTo>
                    <a:lnTo>
                      <a:pt x="2329" y="1247"/>
                    </a:lnTo>
                    <a:lnTo>
                      <a:pt x="2314" y="1235"/>
                    </a:lnTo>
                    <a:lnTo>
                      <a:pt x="2310" y="1229"/>
                    </a:lnTo>
                    <a:lnTo>
                      <a:pt x="2307" y="1226"/>
                    </a:lnTo>
                    <a:lnTo>
                      <a:pt x="2300" y="1210"/>
                    </a:lnTo>
                    <a:lnTo>
                      <a:pt x="2298" y="1193"/>
                    </a:lnTo>
                    <a:lnTo>
                      <a:pt x="2298" y="1190"/>
                    </a:lnTo>
                    <a:lnTo>
                      <a:pt x="2299" y="1180"/>
                    </a:lnTo>
                    <a:lnTo>
                      <a:pt x="2303" y="1169"/>
                    </a:lnTo>
                    <a:lnTo>
                      <a:pt x="2308" y="1160"/>
                    </a:lnTo>
                    <a:lnTo>
                      <a:pt x="2315" y="1154"/>
                    </a:lnTo>
                    <a:lnTo>
                      <a:pt x="2320" y="1147"/>
                    </a:lnTo>
                    <a:lnTo>
                      <a:pt x="2321" y="1147"/>
                    </a:lnTo>
                    <a:lnTo>
                      <a:pt x="2321" y="1146"/>
                    </a:lnTo>
                    <a:lnTo>
                      <a:pt x="2336" y="1137"/>
                    </a:lnTo>
                    <a:lnTo>
                      <a:pt x="2353" y="1133"/>
                    </a:lnTo>
                    <a:lnTo>
                      <a:pt x="2359" y="1133"/>
                    </a:lnTo>
                    <a:lnTo>
                      <a:pt x="2375" y="1134"/>
                    </a:lnTo>
                    <a:lnTo>
                      <a:pt x="2389" y="1140"/>
                    </a:lnTo>
                    <a:lnTo>
                      <a:pt x="2392" y="1143"/>
                    </a:lnTo>
                    <a:lnTo>
                      <a:pt x="2439" y="1112"/>
                    </a:lnTo>
                    <a:lnTo>
                      <a:pt x="2438" y="1097"/>
                    </a:lnTo>
                    <a:lnTo>
                      <a:pt x="2441" y="1084"/>
                    </a:lnTo>
                    <a:lnTo>
                      <a:pt x="2442" y="1079"/>
                    </a:lnTo>
                    <a:lnTo>
                      <a:pt x="2447" y="1068"/>
                    </a:lnTo>
                    <a:lnTo>
                      <a:pt x="2447" y="1067"/>
                    </a:lnTo>
                    <a:lnTo>
                      <a:pt x="2448" y="1067"/>
                    </a:lnTo>
                    <a:lnTo>
                      <a:pt x="2454" y="1058"/>
                    </a:lnTo>
                    <a:lnTo>
                      <a:pt x="2463" y="1049"/>
                    </a:lnTo>
                    <a:lnTo>
                      <a:pt x="2473" y="1044"/>
                    </a:lnTo>
                    <a:lnTo>
                      <a:pt x="2486" y="1040"/>
                    </a:lnTo>
                    <a:lnTo>
                      <a:pt x="2498" y="1038"/>
                    </a:lnTo>
                    <a:lnTo>
                      <a:pt x="2510" y="1038"/>
                    </a:lnTo>
                    <a:lnTo>
                      <a:pt x="2513" y="1040"/>
                    </a:lnTo>
                    <a:lnTo>
                      <a:pt x="2514" y="1041"/>
                    </a:lnTo>
                    <a:lnTo>
                      <a:pt x="2523" y="1044"/>
                    </a:lnTo>
                    <a:lnTo>
                      <a:pt x="2533" y="1047"/>
                    </a:lnTo>
                    <a:lnTo>
                      <a:pt x="2541" y="1055"/>
                    </a:lnTo>
                    <a:lnTo>
                      <a:pt x="2544" y="1057"/>
                    </a:lnTo>
                    <a:lnTo>
                      <a:pt x="2545" y="1058"/>
                    </a:lnTo>
                    <a:lnTo>
                      <a:pt x="2550" y="1064"/>
                    </a:lnTo>
                    <a:lnTo>
                      <a:pt x="2554" y="1072"/>
                    </a:lnTo>
                    <a:lnTo>
                      <a:pt x="2558" y="1082"/>
                    </a:lnTo>
                    <a:lnTo>
                      <a:pt x="2560" y="1088"/>
                    </a:lnTo>
                    <a:lnTo>
                      <a:pt x="2560" y="1089"/>
                    </a:lnTo>
                    <a:lnTo>
                      <a:pt x="2561" y="1093"/>
                    </a:lnTo>
                    <a:lnTo>
                      <a:pt x="2562" y="1099"/>
                    </a:lnTo>
                    <a:lnTo>
                      <a:pt x="2561" y="1104"/>
                    </a:lnTo>
                    <a:lnTo>
                      <a:pt x="2560" y="1108"/>
                    </a:lnTo>
                    <a:lnTo>
                      <a:pt x="2560" y="1114"/>
                    </a:lnTo>
                    <a:lnTo>
                      <a:pt x="2553" y="1129"/>
                    </a:lnTo>
                    <a:lnTo>
                      <a:pt x="2545" y="1140"/>
                    </a:lnTo>
                    <a:lnTo>
                      <a:pt x="2533" y="1150"/>
                    </a:lnTo>
                    <a:lnTo>
                      <a:pt x="2565" y="1227"/>
                    </a:lnTo>
                    <a:lnTo>
                      <a:pt x="2573" y="1224"/>
                    </a:lnTo>
                    <a:lnTo>
                      <a:pt x="2578" y="1223"/>
                    </a:lnTo>
                    <a:lnTo>
                      <a:pt x="2587" y="1223"/>
                    </a:lnTo>
                    <a:lnTo>
                      <a:pt x="2595" y="1226"/>
                    </a:lnTo>
                    <a:lnTo>
                      <a:pt x="2600" y="1226"/>
                    </a:lnTo>
                    <a:lnTo>
                      <a:pt x="2603" y="1227"/>
                    </a:lnTo>
                    <a:lnTo>
                      <a:pt x="2604" y="1227"/>
                    </a:lnTo>
                    <a:lnTo>
                      <a:pt x="2645" y="1180"/>
                    </a:lnTo>
                    <a:lnTo>
                      <a:pt x="2643" y="1178"/>
                    </a:lnTo>
                    <a:lnTo>
                      <a:pt x="2634" y="1163"/>
                    </a:lnTo>
                    <a:lnTo>
                      <a:pt x="2628" y="1146"/>
                    </a:lnTo>
                    <a:lnTo>
                      <a:pt x="2626" y="1133"/>
                    </a:lnTo>
                    <a:lnTo>
                      <a:pt x="2626" y="1122"/>
                    </a:lnTo>
                    <a:lnTo>
                      <a:pt x="2630" y="1097"/>
                    </a:lnTo>
                    <a:lnTo>
                      <a:pt x="2641" y="1075"/>
                    </a:lnTo>
                    <a:lnTo>
                      <a:pt x="2642" y="1074"/>
                    </a:lnTo>
                    <a:lnTo>
                      <a:pt x="2642" y="1072"/>
                    </a:lnTo>
                    <a:lnTo>
                      <a:pt x="2643" y="1072"/>
                    </a:lnTo>
                    <a:lnTo>
                      <a:pt x="2654" y="1061"/>
                    </a:lnTo>
                    <a:lnTo>
                      <a:pt x="2666" y="1051"/>
                    </a:lnTo>
                    <a:lnTo>
                      <a:pt x="2679" y="1045"/>
                    </a:lnTo>
                    <a:lnTo>
                      <a:pt x="2619" y="732"/>
                    </a:lnTo>
                    <a:lnTo>
                      <a:pt x="2616" y="732"/>
                    </a:lnTo>
                    <a:lnTo>
                      <a:pt x="2588" y="729"/>
                    </a:lnTo>
                    <a:lnTo>
                      <a:pt x="2560" y="721"/>
                    </a:lnTo>
                    <a:lnTo>
                      <a:pt x="2557" y="721"/>
                    </a:lnTo>
                    <a:lnTo>
                      <a:pt x="2541" y="714"/>
                    </a:lnTo>
                    <a:lnTo>
                      <a:pt x="2526" y="704"/>
                    </a:lnTo>
                    <a:lnTo>
                      <a:pt x="2513" y="693"/>
                    </a:lnTo>
                    <a:lnTo>
                      <a:pt x="2502" y="683"/>
                    </a:lnTo>
                    <a:lnTo>
                      <a:pt x="2488" y="666"/>
                    </a:lnTo>
                    <a:lnTo>
                      <a:pt x="2475" y="647"/>
                    </a:lnTo>
                    <a:lnTo>
                      <a:pt x="2467" y="626"/>
                    </a:lnTo>
                    <a:lnTo>
                      <a:pt x="2461" y="611"/>
                    </a:lnTo>
                    <a:lnTo>
                      <a:pt x="2459" y="597"/>
                    </a:lnTo>
                    <a:lnTo>
                      <a:pt x="2458" y="584"/>
                    </a:lnTo>
                    <a:lnTo>
                      <a:pt x="2458" y="556"/>
                    </a:lnTo>
                    <a:lnTo>
                      <a:pt x="2461" y="530"/>
                    </a:lnTo>
                    <a:lnTo>
                      <a:pt x="2471" y="505"/>
                    </a:lnTo>
                    <a:lnTo>
                      <a:pt x="2342" y="445"/>
                    </a:lnTo>
                    <a:lnTo>
                      <a:pt x="2341" y="448"/>
                    </a:lnTo>
                    <a:lnTo>
                      <a:pt x="2337" y="452"/>
                    </a:lnTo>
                    <a:lnTo>
                      <a:pt x="2337" y="453"/>
                    </a:lnTo>
                    <a:lnTo>
                      <a:pt x="2336" y="454"/>
                    </a:lnTo>
                    <a:lnTo>
                      <a:pt x="2325" y="467"/>
                    </a:lnTo>
                    <a:lnTo>
                      <a:pt x="2314" y="476"/>
                    </a:lnTo>
                    <a:lnTo>
                      <a:pt x="2302" y="484"/>
                    </a:lnTo>
                    <a:lnTo>
                      <a:pt x="2281" y="495"/>
                    </a:lnTo>
                    <a:lnTo>
                      <a:pt x="2257" y="500"/>
                    </a:lnTo>
                    <a:lnTo>
                      <a:pt x="2238" y="500"/>
                    </a:lnTo>
                    <a:lnTo>
                      <a:pt x="2230" y="499"/>
                    </a:lnTo>
                    <a:lnTo>
                      <a:pt x="2217" y="552"/>
                    </a:lnTo>
                    <a:lnTo>
                      <a:pt x="2232" y="562"/>
                    </a:lnTo>
                    <a:lnTo>
                      <a:pt x="2244" y="576"/>
                    </a:lnTo>
                    <a:lnTo>
                      <a:pt x="2251" y="589"/>
                    </a:lnTo>
                    <a:lnTo>
                      <a:pt x="2255" y="601"/>
                    </a:lnTo>
                    <a:lnTo>
                      <a:pt x="2256" y="614"/>
                    </a:lnTo>
                    <a:lnTo>
                      <a:pt x="2256" y="618"/>
                    </a:lnTo>
                    <a:lnTo>
                      <a:pt x="2255" y="621"/>
                    </a:lnTo>
                    <a:lnTo>
                      <a:pt x="2253" y="631"/>
                    </a:lnTo>
                    <a:lnTo>
                      <a:pt x="2251" y="643"/>
                    </a:lnTo>
                    <a:lnTo>
                      <a:pt x="2244" y="653"/>
                    </a:lnTo>
                    <a:lnTo>
                      <a:pt x="2243" y="656"/>
                    </a:lnTo>
                    <a:lnTo>
                      <a:pt x="2240" y="659"/>
                    </a:lnTo>
                    <a:lnTo>
                      <a:pt x="2235" y="665"/>
                    </a:lnTo>
                    <a:lnTo>
                      <a:pt x="2227" y="672"/>
                    </a:lnTo>
                    <a:lnTo>
                      <a:pt x="2218" y="678"/>
                    </a:lnTo>
                    <a:lnTo>
                      <a:pt x="2210" y="681"/>
                    </a:lnTo>
                    <a:lnTo>
                      <a:pt x="2209" y="681"/>
                    </a:lnTo>
                    <a:lnTo>
                      <a:pt x="2197" y="685"/>
                    </a:lnTo>
                    <a:lnTo>
                      <a:pt x="2192" y="685"/>
                    </a:lnTo>
                    <a:lnTo>
                      <a:pt x="2190" y="683"/>
                    </a:lnTo>
                    <a:lnTo>
                      <a:pt x="2188" y="683"/>
                    </a:lnTo>
                    <a:lnTo>
                      <a:pt x="2187" y="685"/>
                    </a:lnTo>
                    <a:lnTo>
                      <a:pt x="2180" y="685"/>
                    </a:lnTo>
                    <a:lnTo>
                      <a:pt x="2160" y="679"/>
                    </a:lnTo>
                    <a:lnTo>
                      <a:pt x="2143" y="669"/>
                    </a:lnTo>
                    <a:lnTo>
                      <a:pt x="2130" y="655"/>
                    </a:lnTo>
                    <a:lnTo>
                      <a:pt x="2125" y="645"/>
                    </a:lnTo>
                    <a:lnTo>
                      <a:pt x="2122" y="636"/>
                    </a:lnTo>
                    <a:lnTo>
                      <a:pt x="2120" y="628"/>
                    </a:lnTo>
                    <a:lnTo>
                      <a:pt x="2120" y="627"/>
                    </a:lnTo>
                    <a:lnTo>
                      <a:pt x="2118" y="626"/>
                    </a:lnTo>
                    <a:lnTo>
                      <a:pt x="1912" y="617"/>
                    </a:lnTo>
                    <a:lnTo>
                      <a:pt x="1912" y="621"/>
                    </a:lnTo>
                    <a:lnTo>
                      <a:pt x="1908" y="632"/>
                    </a:lnTo>
                    <a:lnTo>
                      <a:pt x="1901" y="644"/>
                    </a:lnTo>
                    <a:lnTo>
                      <a:pt x="1898" y="649"/>
                    </a:lnTo>
                    <a:lnTo>
                      <a:pt x="1896" y="653"/>
                    </a:lnTo>
                    <a:lnTo>
                      <a:pt x="1880" y="669"/>
                    </a:lnTo>
                    <a:lnTo>
                      <a:pt x="1860" y="681"/>
                    </a:lnTo>
                    <a:lnTo>
                      <a:pt x="1838" y="686"/>
                    </a:lnTo>
                    <a:lnTo>
                      <a:pt x="1829" y="686"/>
                    </a:lnTo>
                    <a:lnTo>
                      <a:pt x="1813" y="685"/>
                    </a:lnTo>
                    <a:lnTo>
                      <a:pt x="1799" y="681"/>
                    </a:lnTo>
                    <a:lnTo>
                      <a:pt x="1788" y="676"/>
                    </a:lnTo>
                    <a:lnTo>
                      <a:pt x="1777" y="669"/>
                    </a:lnTo>
                    <a:lnTo>
                      <a:pt x="1760" y="652"/>
                    </a:lnTo>
                    <a:lnTo>
                      <a:pt x="1757" y="647"/>
                    </a:lnTo>
                    <a:lnTo>
                      <a:pt x="1754" y="643"/>
                    </a:lnTo>
                    <a:lnTo>
                      <a:pt x="1753" y="640"/>
                    </a:lnTo>
                    <a:lnTo>
                      <a:pt x="1752" y="639"/>
                    </a:lnTo>
                    <a:lnTo>
                      <a:pt x="1752" y="636"/>
                    </a:lnTo>
                    <a:lnTo>
                      <a:pt x="1631" y="661"/>
                    </a:lnTo>
                    <a:lnTo>
                      <a:pt x="1633" y="670"/>
                    </a:lnTo>
                    <a:lnTo>
                      <a:pt x="1634" y="681"/>
                    </a:lnTo>
                    <a:lnTo>
                      <a:pt x="1634" y="702"/>
                    </a:lnTo>
                    <a:lnTo>
                      <a:pt x="1629" y="723"/>
                    </a:lnTo>
                    <a:lnTo>
                      <a:pt x="1629" y="724"/>
                    </a:lnTo>
                    <a:lnTo>
                      <a:pt x="1627" y="727"/>
                    </a:lnTo>
                    <a:lnTo>
                      <a:pt x="1621" y="746"/>
                    </a:lnTo>
                    <a:lnTo>
                      <a:pt x="1610" y="766"/>
                    </a:lnTo>
                    <a:lnTo>
                      <a:pt x="1597" y="784"/>
                    </a:lnTo>
                    <a:lnTo>
                      <a:pt x="1583" y="799"/>
                    </a:lnTo>
                    <a:lnTo>
                      <a:pt x="1563" y="813"/>
                    </a:lnTo>
                    <a:lnTo>
                      <a:pt x="1544" y="824"/>
                    </a:lnTo>
                    <a:lnTo>
                      <a:pt x="1523" y="831"/>
                    </a:lnTo>
                    <a:lnTo>
                      <a:pt x="1500" y="835"/>
                    </a:lnTo>
                    <a:lnTo>
                      <a:pt x="1493" y="835"/>
                    </a:lnTo>
                    <a:lnTo>
                      <a:pt x="1489" y="834"/>
                    </a:lnTo>
                    <a:lnTo>
                      <a:pt x="1485" y="835"/>
                    </a:lnTo>
                    <a:lnTo>
                      <a:pt x="1479" y="837"/>
                    </a:lnTo>
                    <a:lnTo>
                      <a:pt x="1473" y="837"/>
                    </a:lnTo>
                    <a:lnTo>
                      <a:pt x="1456" y="835"/>
                    </a:lnTo>
                    <a:lnTo>
                      <a:pt x="1439" y="831"/>
                    </a:lnTo>
                    <a:lnTo>
                      <a:pt x="1423" y="825"/>
                    </a:lnTo>
                    <a:lnTo>
                      <a:pt x="1423" y="549"/>
                    </a:lnTo>
                    <a:lnTo>
                      <a:pt x="1435" y="545"/>
                    </a:lnTo>
                    <a:lnTo>
                      <a:pt x="1436" y="543"/>
                    </a:lnTo>
                    <a:lnTo>
                      <a:pt x="1439" y="543"/>
                    </a:lnTo>
                    <a:lnTo>
                      <a:pt x="1423" y="357"/>
                    </a:lnTo>
                    <a:lnTo>
                      <a:pt x="14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Microscope Shape for PowerPoint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30" name="Group 129"/>
          <p:cNvGrpSpPr/>
          <p:nvPr/>
        </p:nvGrpSpPr>
        <p:grpSpPr>
          <a:xfrm>
            <a:off x="7319752" y="1545440"/>
            <a:ext cx="3119649" cy="4245760"/>
            <a:chOff x="4570412" y="1676400"/>
            <a:chExt cx="3119649" cy="4245760"/>
          </a:xfrm>
        </p:grpSpPr>
        <p:sp>
          <p:nvSpPr>
            <p:cNvPr id="54" name="Freeform 6"/>
            <p:cNvSpPr>
              <a:spLocks/>
            </p:cNvSpPr>
            <p:nvPr/>
          </p:nvSpPr>
          <p:spPr bwMode="auto">
            <a:xfrm>
              <a:off x="4938753" y="4485349"/>
              <a:ext cx="390835" cy="392241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278" y="225"/>
                </a:cxn>
                <a:cxn ang="0">
                  <a:pos x="224" y="279"/>
                </a:cxn>
                <a:cxn ang="0">
                  <a:pos x="0" y="54"/>
                </a:cxn>
                <a:cxn ang="0">
                  <a:pos x="55" y="0"/>
                </a:cxn>
              </a:cxnLst>
              <a:rect l="0" t="0" r="r" b="b"/>
              <a:pathLst>
                <a:path w="278" h="279">
                  <a:moveTo>
                    <a:pt x="55" y="0"/>
                  </a:moveTo>
                  <a:lnTo>
                    <a:pt x="278" y="225"/>
                  </a:lnTo>
                  <a:lnTo>
                    <a:pt x="224" y="279"/>
                  </a:lnTo>
                  <a:lnTo>
                    <a:pt x="0" y="5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7"/>
            <p:cNvSpPr>
              <a:spLocks/>
            </p:cNvSpPr>
            <p:nvPr/>
          </p:nvSpPr>
          <p:spPr bwMode="auto">
            <a:xfrm>
              <a:off x="5020294" y="4249161"/>
              <a:ext cx="227753" cy="416141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27" y="0"/>
                </a:cxn>
                <a:cxn ang="0">
                  <a:pos x="34" y="3"/>
                </a:cxn>
                <a:cxn ang="0">
                  <a:pos x="42" y="7"/>
                </a:cxn>
                <a:cxn ang="0">
                  <a:pos x="46" y="10"/>
                </a:cxn>
                <a:cxn ang="0">
                  <a:pos x="76" y="40"/>
                </a:cxn>
                <a:cxn ang="0">
                  <a:pos x="98" y="66"/>
                </a:cxn>
                <a:cxn ang="0">
                  <a:pos x="119" y="93"/>
                </a:cxn>
                <a:cxn ang="0">
                  <a:pos x="135" y="118"/>
                </a:cxn>
                <a:cxn ang="0">
                  <a:pos x="148" y="142"/>
                </a:cxn>
                <a:cxn ang="0">
                  <a:pos x="156" y="166"/>
                </a:cxn>
                <a:cxn ang="0">
                  <a:pos x="162" y="189"/>
                </a:cxn>
                <a:cxn ang="0">
                  <a:pos x="162" y="210"/>
                </a:cxn>
                <a:cxn ang="0">
                  <a:pos x="159" y="231"/>
                </a:cxn>
                <a:cxn ang="0">
                  <a:pos x="151" y="250"/>
                </a:cxn>
                <a:cxn ang="0">
                  <a:pos x="138" y="267"/>
                </a:cxn>
                <a:cxn ang="0">
                  <a:pos x="127" y="277"/>
                </a:cxn>
                <a:cxn ang="0">
                  <a:pos x="114" y="286"/>
                </a:cxn>
                <a:cxn ang="0">
                  <a:pos x="99" y="292"/>
                </a:cxn>
                <a:cxn ang="0">
                  <a:pos x="84" y="296"/>
                </a:cxn>
                <a:cxn ang="0">
                  <a:pos x="87" y="270"/>
                </a:cxn>
                <a:cxn ang="0">
                  <a:pos x="88" y="241"/>
                </a:cxn>
                <a:cxn ang="0">
                  <a:pos x="86" y="210"/>
                </a:cxn>
                <a:cxn ang="0">
                  <a:pos x="78" y="178"/>
                </a:cxn>
                <a:cxn ang="0">
                  <a:pos x="67" y="145"/>
                </a:cxn>
                <a:cxn ang="0">
                  <a:pos x="53" y="111"/>
                </a:cxn>
                <a:cxn ang="0">
                  <a:pos x="33" y="78"/>
                </a:cxn>
                <a:cxn ang="0">
                  <a:pos x="8" y="46"/>
                </a:cxn>
                <a:cxn ang="0">
                  <a:pos x="5" y="42"/>
                </a:cxn>
                <a:cxn ang="0">
                  <a:pos x="2" y="36"/>
                </a:cxn>
                <a:cxn ang="0">
                  <a:pos x="0" y="29"/>
                </a:cxn>
                <a:cxn ang="0">
                  <a:pos x="0" y="20"/>
                </a:cxn>
                <a:cxn ang="0">
                  <a:pos x="3" y="12"/>
                </a:cxn>
                <a:cxn ang="0">
                  <a:pos x="10" y="5"/>
                </a:cxn>
                <a:cxn ang="0">
                  <a:pos x="19" y="0"/>
                </a:cxn>
              </a:cxnLst>
              <a:rect l="0" t="0" r="r" b="b"/>
              <a:pathLst>
                <a:path w="162" h="296">
                  <a:moveTo>
                    <a:pt x="19" y="0"/>
                  </a:moveTo>
                  <a:lnTo>
                    <a:pt x="27" y="0"/>
                  </a:lnTo>
                  <a:lnTo>
                    <a:pt x="34" y="3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76" y="40"/>
                  </a:lnTo>
                  <a:lnTo>
                    <a:pt x="98" y="66"/>
                  </a:lnTo>
                  <a:lnTo>
                    <a:pt x="119" y="93"/>
                  </a:lnTo>
                  <a:lnTo>
                    <a:pt x="135" y="118"/>
                  </a:lnTo>
                  <a:lnTo>
                    <a:pt x="148" y="142"/>
                  </a:lnTo>
                  <a:lnTo>
                    <a:pt x="156" y="166"/>
                  </a:lnTo>
                  <a:lnTo>
                    <a:pt x="162" y="189"/>
                  </a:lnTo>
                  <a:lnTo>
                    <a:pt x="162" y="210"/>
                  </a:lnTo>
                  <a:lnTo>
                    <a:pt x="159" y="231"/>
                  </a:lnTo>
                  <a:lnTo>
                    <a:pt x="151" y="250"/>
                  </a:lnTo>
                  <a:lnTo>
                    <a:pt x="138" y="267"/>
                  </a:lnTo>
                  <a:lnTo>
                    <a:pt x="127" y="277"/>
                  </a:lnTo>
                  <a:lnTo>
                    <a:pt x="114" y="286"/>
                  </a:lnTo>
                  <a:lnTo>
                    <a:pt x="99" y="292"/>
                  </a:lnTo>
                  <a:lnTo>
                    <a:pt x="84" y="296"/>
                  </a:lnTo>
                  <a:lnTo>
                    <a:pt x="87" y="270"/>
                  </a:lnTo>
                  <a:lnTo>
                    <a:pt x="88" y="241"/>
                  </a:lnTo>
                  <a:lnTo>
                    <a:pt x="86" y="210"/>
                  </a:lnTo>
                  <a:lnTo>
                    <a:pt x="78" y="178"/>
                  </a:lnTo>
                  <a:lnTo>
                    <a:pt x="67" y="145"/>
                  </a:lnTo>
                  <a:lnTo>
                    <a:pt x="53" y="111"/>
                  </a:lnTo>
                  <a:lnTo>
                    <a:pt x="33" y="7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6"/>
                  </a:lnTo>
                  <a:lnTo>
                    <a:pt x="0" y="29"/>
                  </a:lnTo>
                  <a:lnTo>
                    <a:pt x="0" y="20"/>
                  </a:lnTo>
                  <a:lnTo>
                    <a:pt x="3" y="12"/>
                  </a:lnTo>
                  <a:lnTo>
                    <a:pt x="10" y="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8"/>
            <p:cNvSpPr>
              <a:spLocks/>
            </p:cNvSpPr>
            <p:nvPr/>
          </p:nvSpPr>
          <p:spPr bwMode="auto">
            <a:xfrm>
              <a:off x="5406910" y="4216827"/>
              <a:ext cx="359905" cy="361312"/>
            </a:xfrm>
            <a:custGeom>
              <a:avLst/>
              <a:gdLst/>
              <a:ahLst/>
              <a:cxnLst>
                <a:cxn ang="0">
                  <a:pos x="72" y="0"/>
                </a:cxn>
                <a:cxn ang="0">
                  <a:pos x="256" y="186"/>
                </a:cxn>
                <a:cxn ang="0">
                  <a:pos x="184" y="257"/>
                </a:cxn>
                <a:cxn ang="0">
                  <a:pos x="0" y="73"/>
                </a:cxn>
                <a:cxn ang="0">
                  <a:pos x="72" y="0"/>
                </a:cxn>
              </a:cxnLst>
              <a:rect l="0" t="0" r="r" b="b"/>
              <a:pathLst>
                <a:path w="256" h="257">
                  <a:moveTo>
                    <a:pt x="72" y="0"/>
                  </a:moveTo>
                  <a:lnTo>
                    <a:pt x="256" y="186"/>
                  </a:lnTo>
                  <a:lnTo>
                    <a:pt x="184" y="257"/>
                  </a:lnTo>
                  <a:lnTo>
                    <a:pt x="0" y="73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auto">
            <a:xfrm>
              <a:off x="5862416" y="4266032"/>
              <a:ext cx="149023" cy="150430"/>
            </a:xfrm>
            <a:custGeom>
              <a:avLst/>
              <a:gdLst/>
              <a:ahLst/>
              <a:cxnLst>
                <a:cxn ang="0">
                  <a:pos x="80" y="0"/>
                </a:cxn>
                <a:cxn ang="0">
                  <a:pos x="106" y="27"/>
                </a:cxn>
                <a:cxn ang="0">
                  <a:pos x="27" y="107"/>
                </a:cxn>
                <a:cxn ang="0">
                  <a:pos x="0" y="80"/>
                </a:cxn>
                <a:cxn ang="0">
                  <a:pos x="80" y="0"/>
                </a:cxn>
              </a:cxnLst>
              <a:rect l="0" t="0" r="r" b="b"/>
              <a:pathLst>
                <a:path w="106" h="107">
                  <a:moveTo>
                    <a:pt x="80" y="0"/>
                  </a:moveTo>
                  <a:lnTo>
                    <a:pt x="106" y="27"/>
                  </a:lnTo>
                  <a:lnTo>
                    <a:pt x="27" y="107"/>
                  </a:lnTo>
                  <a:lnTo>
                    <a:pt x="0" y="8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C9D6D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0"/>
            <p:cNvSpPr>
              <a:spLocks/>
            </p:cNvSpPr>
            <p:nvPr/>
          </p:nvSpPr>
          <p:spPr bwMode="auto">
            <a:xfrm>
              <a:off x="5960827" y="4242132"/>
              <a:ext cx="75918" cy="75918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54" y="37"/>
                </a:cxn>
                <a:cxn ang="0">
                  <a:pos x="37" y="54"/>
                </a:cxn>
                <a:cxn ang="0">
                  <a:pos x="0" y="16"/>
                </a:cxn>
                <a:cxn ang="0">
                  <a:pos x="16" y="0"/>
                </a:cxn>
              </a:cxnLst>
              <a:rect l="0" t="0" r="r" b="b"/>
              <a:pathLst>
                <a:path w="54" h="54">
                  <a:moveTo>
                    <a:pt x="16" y="0"/>
                  </a:moveTo>
                  <a:lnTo>
                    <a:pt x="54" y="37"/>
                  </a:lnTo>
                  <a:lnTo>
                    <a:pt x="37" y="54"/>
                  </a:lnTo>
                  <a:lnTo>
                    <a:pt x="0" y="1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9D6D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11"/>
            <p:cNvSpPr>
              <a:spLocks/>
            </p:cNvSpPr>
            <p:nvPr/>
          </p:nvSpPr>
          <p:spPr bwMode="auto">
            <a:xfrm>
              <a:off x="5960827" y="4264626"/>
              <a:ext cx="52018" cy="534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7" y="38"/>
                </a:cxn>
                <a:cxn ang="0">
                  <a:pos x="34" y="38"/>
                </a:cxn>
                <a:cxn ang="0">
                  <a:pos x="0" y="4"/>
                </a:cxn>
                <a:cxn ang="0">
                  <a:pos x="0" y="0"/>
                </a:cxn>
              </a:cxnLst>
              <a:rect l="0" t="0" r="r" b="b"/>
              <a:pathLst>
                <a:path w="37" h="38">
                  <a:moveTo>
                    <a:pt x="0" y="0"/>
                  </a:moveTo>
                  <a:lnTo>
                    <a:pt x="37" y="38"/>
                  </a:lnTo>
                  <a:lnTo>
                    <a:pt x="34" y="3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48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12"/>
            <p:cNvSpPr>
              <a:spLocks/>
            </p:cNvSpPr>
            <p:nvPr/>
          </p:nvSpPr>
          <p:spPr bwMode="auto">
            <a:xfrm>
              <a:off x="5983321" y="4242132"/>
              <a:ext cx="53423" cy="5201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0"/>
                </a:cxn>
                <a:cxn ang="0">
                  <a:pos x="38" y="34"/>
                </a:cxn>
                <a:cxn ang="0">
                  <a:pos x="38" y="37"/>
                </a:cxn>
                <a:cxn ang="0">
                  <a:pos x="0" y="0"/>
                </a:cxn>
              </a:cxnLst>
              <a:rect l="0" t="0" r="r" b="b"/>
              <a:pathLst>
                <a:path w="38" h="37">
                  <a:moveTo>
                    <a:pt x="0" y="0"/>
                  </a:moveTo>
                  <a:lnTo>
                    <a:pt x="4" y="0"/>
                  </a:lnTo>
                  <a:lnTo>
                    <a:pt x="38" y="34"/>
                  </a:lnTo>
                  <a:lnTo>
                    <a:pt x="38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48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13"/>
            <p:cNvSpPr>
              <a:spLocks/>
            </p:cNvSpPr>
            <p:nvPr/>
          </p:nvSpPr>
          <p:spPr bwMode="auto">
            <a:xfrm>
              <a:off x="5487046" y="2964187"/>
              <a:ext cx="916634" cy="919446"/>
            </a:xfrm>
            <a:custGeom>
              <a:avLst/>
              <a:gdLst/>
              <a:ahLst/>
              <a:cxnLst>
                <a:cxn ang="0">
                  <a:pos x="508" y="0"/>
                </a:cxn>
                <a:cxn ang="0">
                  <a:pos x="652" y="144"/>
                </a:cxn>
                <a:cxn ang="0">
                  <a:pos x="144" y="654"/>
                </a:cxn>
                <a:cxn ang="0">
                  <a:pos x="0" y="509"/>
                </a:cxn>
                <a:cxn ang="0">
                  <a:pos x="508" y="0"/>
                </a:cxn>
              </a:cxnLst>
              <a:rect l="0" t="0" r="r" b="b"/>
              <a:pathLst>
                <a:path w="652" h="654">
                  <a:moveTo>
                    <a:pt x="508" y="0"/>
                  </a:moveTo>
                  <a:lnTo>
                    <a:pt x="652" y="144"/>
                  </a:lnTo>
                  <a:lnTo>
                    <a:pt x="144" y="654"/>
                  </a:lnTo>
                  <a:lnTo>
                    <a:pt x="0" y="509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14"/>
            <p:cNvSpPr>
              <a:spLocks/>
            </p:cNvSpPr>
            <p:nvPr/>
          </p:nvSpPr>
          <p:spPr bwMode="auto">
            <a:xfrm>
              <a:off x="6329168" y="2730810"/>
              <a:ext cx="837905" cy="822441"/>
            </a:xfrm>
            <a:custGeom>
              <a:avLst/>
              <a:gdLst/>
              <a:ahLst/>
              <a:cxnLst>
                <a:cxn ang="0">
                  <a:pos x="573" y="0"/>
                </a:cxn>
                <a:cxn ang="0">
                  <a:pos x="596" y="23"/>
                </a:cxn>
                <a:cxn ang="0">
                  <a:pos x="473" y="146"/>
                </a:cxn>
                <a:cxn ang="0">
                  <a:pos x="455" y="147"/>
                </a:cxn>
                <a:cxn ang="0">
                  <a:pos x="455" y="165"/>
                </a:cxn>
                <a:cxn ang="0">
                  <a:pos x="435" y="166"/>
                </a:cxn>
                <a:cxn ang="0">
                  <a:pos x="435" y="185"/>
                </a:cxn>
                <a:cxn ang="0">
                  <a:pos x="417" y="185"/>
                </a:cxn>
                <a:cxn ang="0">
                  <a:pos x="416" y="203"/>
                </a:cxn>
                <a:cxn ang="0">
                  <a:pos x="398" y="204"/>
                </a:cxn>
                <a:cxn ang="0">
                  <a:pos x="397" y="222"/>
                </a:cxn>
                <a:cxn ang="0">
                  <a:pos x="379" y="223"/>
                </a:cxn>
                <a:cxn ang="0">
                  <a:pos x="379" y="242"/>
                </a:cxn>
                <a:cxn ang="0">
                  <a:pos x="359" y="242"/>
                </a:cxn>
                <a:cxn ang="0">
                  <a:pos x="359" y="261"/>
                </a:cxn>
                <a:cxn ang="0">
                  <a:pos x="341" y="261"/>
                </a:cxn>
                <a:cxn ang="0">
                  <a:pos x="340" y="280"/>
                </a:cxn>
                <a:cxn ang="0">
                  <a:pos x="322" y="280"/>
                </a:cxn>
                <a:cxn ang="0">
                  <a:pos x="321" y="298"/>
                </a:cxn>
                <a:cxn ang="0">
                  <a:pos x="303" y="299"/>
                </a:cxn>
                <a:cxn ang="0">
                  <a:pos x="302" y="318"/>
                </a:cxn>
                <a:cxn ang="0">
                  <a:pos x="283" y="319"/>
                </a:cxn>
                <a:cxn ang="0">
                  <a:pos x="283" y="337"/>
                </a:cxn>
                <a:cxn ang="0">
                  <a:pos x="265" y="337"/>
                </a:cxn>
                <a:cxn ang="0">
                  <a:pos x="264" y="356"/>
                </a:cxn>
                <a:cxn ang="0">
                  <a:pos x="246" y="356"/>
                </a:cxn>
                <a:cxn ang="0">
                  <a:pos x="245" y="374"/>
                </a:cxn>
                <a:cxn ang="0">
                  <a:pos x="227" y="375"/>
                </a:cxn>
                <a:cxn ang="0">
                  <a:pos x="226" y="394"/>
                </a:cxn>
                <a:cxn ang="0">
                  <a:pos x="207" y="395"/>
                </a:cxn>
                <a:cxn ang="0">
                  <a:pos x="207" y="413"/>
                </a:cxn>
                <a:cxn ang="0">
                  <a:pos x="188" y="414"/>
                </a:cxn>
                <a:cxn ang="0">
                  <a:pos x="188" y="432"/>
                </a:cxn>
                <a:cxn ang="0">
                  <a:pos x="170" y="432"/>
                </a:cxn>
                <a:cxn ang="0">
                  <a:pos x="169" y="451"/>
                </a:cxn>
                <a:cxn ang="0">
                  <a:pos x="151" y="451"/>
                </a:cxn>
                <a:cxn ang="0">
                  <a:pos x="150" y="470"/>
                </a:cxn>
                <a:cxn ang="0">
                  <a:pos x="131" y="471"/>
                </a:cxn>
                <a:cxn ang="0">
                  <a:pos x="131" y="489"/>
                </a:cxn>
                <a:cxn ang="0">
                  <a:pos x="112" y="490"/>
                </a:cxn>
                <a:cxn ang="0">
                  <a:pos x="112" y="508"/>
                </a:cxn>
                <a:cxn ang="0">
                  <a:pos x="94" y="508"/>
                </a:cxn>
                <a:cxn ang="0">
                  <a:pos x="93" y="528"/>
                </a:cxn>
                <a:cxn ang="0">
                  <a:pos x="75" y="528"/>
                </a:cxn>
                <a:cxn ang="0">
                  <a:pos x="74" y="546"/>
                </a:cxn>
                <a:cxn ang="0">
                  <a:pos x="55" y="547"/>
                </a:cxn>
                <a:cxn ang="0">
                  <a:pos x="54" y="565"/>
                </a:cxn>
                <a:cxn ang="0">
                  <a:pos x="36" y="566"/>
                </a:cxn>
                <a:cxn ang="0">
                  <a:pos x="36" y="584"/>
                </a:cxn>
                <a:cxn ang="0">
                  <a:pos x="12" y="585"/>
                </a:cxn>
                <a:cxn ang="0">
                  <a:pos x="0" y="572"/>
                </a:cxn>
                <a:cxn ang="0">
                  <a:pos x="573" y="0"/>
                </a:cxn>
              </a:cxnLst>
              <a:rect l="0" t="0" r="r" b="b"/>
              <a:pathLst>
                <a:path w="596" h="585">
                  <a:moveTo>
                    <a:pt x="573" y="0"/>
                  </a:moveTo>
                  <a:lnTo>
                    <a:pt x="596" y="23"/>
                  </a:lnTo>
                  <a:lnTo>
                    <a:pt x="473" y="146"/>
                  </a:lnTo>
                  <a:lnTo>
                    <a:pt x="455" y="147"/>
                  </a:lnTo>
                  <a:lnTo>
                    <a:pt x="455" y="165"/>
                  </a:lnTo>
                  <a:lnTo>
                    <a:pt x="435" y="166"/>
                  </a:lnTo>
                  <a:lnTo>
                    <a:pt x="435" y="185"/>
                  </a:lnTo>
                  <a:lnTo>
                    <a:pt x="417" y="185"/>
                  </a:lnTo>
                  <a:lnTo>
                    <a:pt x="416" y="203"/>
                  </a:lnTo>
                  <a:lnTo>
                    <a:pt x="398" y="204"/>
                  </a:lnTo>
                  <a:lnTo>
                    <a:pt x="397" y="222"/>
                  </a:lnTo>
                  <a:lnTo>
                    <a:pt x="379" y="223"/>
                  </a:lnTo>
                  <a:lnTo>
                    <a:pt x="379" y="242"/>
                  </a:lnTo>
                  <a:lnTo>
                    <a:pt x="359" y="242"/>
                  </a:lnTo>
                  <a:lnTo>
                    <a:pt x="359" y="261"/>
                  </a:lnTo>
                  <a:lnTo>
                    <a:pt x="341" y="261"/>
                  </a:lnTo>
                  <a:lnTo>
                    <a:pt x="340" y="280"/>
                  </a:lnTo>
                  <a:lnTo>
                    <a:pt x="322" y="280"/>
                  </a:lnTo>
                  <a:lnTo>
                    <a:pt x="321" y="298"/>
                  </a:lnTo>
                  <a:lnTo>
                    <a:pt x="303" y="299"/>
                  </a:lnTo>
                  <a:lnTo>
                    <a:pt x="302" y="318"/>
                  </a:lnTo>
                  <a:lnTo>
                    <a:pt x="283" y="319"/>
                  </a:lnTo>
                  <a:lnTo>
                    <a:pt x="283" y="337"/>
                  </a:lnTo>
                  <a:lnTo>
                    <a:pt x="265" y="337"/>
                  </a:lnTo>
                  <a:lnTo>
                    <a:pt x="264" y="356"/>
                  </a:lnTo>
                  <a:lnTo>
                    <a:pt x="246" y="356"/>
                  </a:lnTo>
                  <a:lnTo>
                    <a:pt x="245" y="374"/>
                  </a:lnTo>
                  <a:lnTo>
                    <a:pt x="227" y="375"/>
                  </a:lnTo>
                  <a:lnTo>
                    <a:pt x="226" y="394"/>
                  </a:lnTo>
                  <a:lnTo>
                    <a:pt x="207" y="395"/>
                  </a:lnTo>
                  <a:lnTo>
                    <a:pt x="207" y="413"/>
                  </a:lnTo>
                  <a:lnTo>
                    <a:pt x="188" y="414"/>
                  </a:lnTo>
                  <a:lnTo>
                    <a:pt x="188" y="432"/>
                  </a:lnTo>
                  <a:lnTo>
                    <a:pt x="170" y="432"/>
                  </a:lnTo>
                  <a:lnTo>
                    <a:pt x="169" y="451"/>
                  </a:lnTo>
                  <a:lnTo>
                    <a:pt x="151" y="451"/>
                  </a:lnTo>
                  <a:lnTo>
                    <a:pt x="150" y="470"/>
                  </a:lnTo>
                  <a:lnTo>
                    <a:pt x="131" y="471"/>
                  </a:lnTo>
                  <a:lnTo>
                    <a:pt x="131" y="489"/>
                  </a:lnTo>
                  <a:lnTo>
                    <a:pt x="112" y="490"/>
                  </a:lnTo>
                  <a:lnTo>
                    <a:pt x="112" y="508"/>
                  </a:lnTo>
                  <a:lnTo>
                    <a:pt x="94" y="508"/>
                  </a:lnTo>
                  <a:lnTo>
                    <a:pt x="93" y="528"/>
                  </a:lnTo>
                  <a:lnTo>
                    <a:pt x="75" y="528"/>
                  </a:lnTo>
                  <a:lnTo>
                    <a:pt x="74" y="546"/>
                  </a:lnTo>
                  <a:lnTo>
                    <a:pt x="55" y="547"/>
                  </a:lnTo>
                  <a:lnTo>
                    <a:pt x="54" y="565"/>
                  </a:lnTo>
                  <a:lnTo>
                    <a:pt x="36" y="566"/>
                  </a:lnTo>
                  <a:lnTo>
                    <a:pt x="36" y="584"/>
                  </a:lnTo>
                  <a:lnTo>
                    <a:pt x="12" y="585"/>
                  </a:lnTo>
                  <a:lnTo>
                    <a:pt x="0" y="572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15"/>
            <p:cNvSpPr>
              <a:spLocks/>
            </p:cNvSpPr>
            <p:nvPr/>
          </p:nvSpPr>
          <p:spPr bwMode="auto">
            <a:xfrm>
              <a:off x="6216697" y="2674575"/>
              <a:ext cx="930693" cy="932099"/>
            </a:xfrm>
            <a:custGeom>
              <a:avLst/>
              <a:gdLst/>
              <a:ahLst/>
              <a:cxnLst>
                <a:cxn ang="0">
                  <a:pos x="613" y="0"/>
                </a:cxn>
                <a:cxn ang="0">
                  <a:pos x="662" y="48"/>
                </a:cxn>
                <a:cxn ang="0">
                  <a:pos x="47" y="663"/>
                </a:cxn>
                <a:cxn ang="0">
                  <a:pos x="0" y="614"/>
                </a:cxn>
                <a:cxn ang="0">
                  <a:pos x="613" y="0"/>
                </a:cxn>
              </a:cxnLst>
              <a:rect l="0" t="0" r="r" b="b"/>
              <a:pathLst>
                <a:path w="662" h="663">
                  <a:moveTo>
                    <a:pt x="613" y="0"/>
                  </a:moveTo>
                  <a:lnTo>
                    <a:pt x="662" y="48"/>
                  </a:lnTo>
                  <a:lnTo>
                    <a:pt x="47" y="663"/>
                  </a:lnTo>
                  <a:lnTo>
                    <a:pt x="0" y="614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16"/>
            <p:cNvSpPr>
              <a:spLocks/>
            </p:cNvSpPr>
            <p:nvPr/>
          </p:nvSpPr>
          <p:spPr bwMode="auto">
            <a:xfrm>
              <a:off x="6755150" y="1694677"/>
              <a:ext cx="915229" cy="918040"/>
            </a:xfrm>
            <a:custGeom>
              <a:avLst/>
              <a:gdLst/>
              <a:ahLst/>
              <a:cxnLst>
                <a:cxn ang="0">
                  <a:pos x="508" y="0"/>
                </a:cxn>
                <a:cxn ang="0">
                  <a:pos x="651" y="144"/>
                </a:cxn>
                <a:cxn ang="0">
                  <a:pos x="143" y="653"/>
                </a:cxn>
                <a:cxn ang="0">
                  <a:pos x="0" y="509"/>
                </a:cxn>
                <a:cxn ang="0">
                  <a:pos x="508" y="0"/>
                </a:cxn>
              </a:cxnLst>
              <a:rect l="0" t="0" r="r" b="b"/>
              <a:pathLst>
                <a:path w="651" h="653">
                  <a:moveTo>
                    <a:pt x="508" y="0"/>
                  </a:moveTo>
                  <a:lnTo>
                    <a:pt x="651" y="144"/>
                  </a:lnTo>
                  <a:lnTo>
                    <a:pt x="143" y="653"/>
                  </a:lnTo>
                  <a:lnTo>
                    <a:pt x="0" y="509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17"/>
            <p:cNvSpPr>
              <a:spLocks/>
            </p:cNvSpPr>
            <p:nvPr/>
          </p:nvSpPr>
          <p:spPr bwMode="auto">
            <a:xfrm>
              <a:off x="6852155" y="1794494"/>
              <a:ext cx="818222" cy="818222"/>
            </a:xfrm>
            <a:custGeom>
              <a:avLst/>
              <a:gdLst/>
              <a:ahLst/>
              <a:cxnLst>
                <a:cxn ang="0">
                  <a:pos x="509" y="0"/>
                </a:cxn>
                <a:cxn ang="0">
                  <a:pos x="582" y="73"/>
                </a:cxn>
                <a:cxn ang="0">
                  <a:pos x="74" y="582"/>
                </a:cxn>
                <a:cxn ang="0">
                  <a:pos x="0" y="509"/>
                </a:cxn>
                <a:cxn ang="0">
                  <a:pos x="509" y="0"/>
                </a:cxn>
              </a:cxnLst>
              <a:rect l="0" t="0" r="r" b="b"/>
              <a:pathLst>
                <a:path w="582" h="582">
                  <a:moveTo>
                    <a:pt x="509" y="0"/>
                  </a:moveTo>
                  <a:lnTo>
                    <a:pt x="582" y="73"/>
                  </a:lnTo>
                  <a:lnTo>
                    <a:pt x="74" y="582"/>
                  </a:lnTo>
                  <a:lnTo>
                    <a:pt x="0" y="509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chemeClr val="bg1">
                <a:lumMod val="65000"/>
                <a:alpha val="18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19"/>
            <p:cNvSpPr>
              <a:spLocks/>
            </p:cNvSpPr>
            <p:nvPr/>
          </p:nvSpPr>
          <p:spPr bwMode="auto">
            <a:xfrm>
              <a:off x="7438408" y="1676400"/>
              <a:ext cx="251653" cy="253058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79" y="167"/>
                </a:cxn>
                <a:cxn ang="0">
                  <a:pos x="166" y="180"/>
                </a:cxn>
                <a:cxn ang="0">
                  <a:pos x="0" y="13"/>
                </a:cxn>
                <a:cxn ang="0">
                  <a:pos x="12" y="0"/>
                </a:cxn>
              </a:cxnLst>
              <a:rect l="0" t="0" r="r" b="b"/>
              <a:pathLst>
                <a:path w="179" h="180">
                  <a:moveTo>
                    <a:pt x="12" y="0"/>
                  </a:moveTo>
                  <a:lnTo>
                    <a:pt x="179" y="167"/>
                  </a:lnTo>
                  <a:lnTo>
                    <a:pt x="166" y="180"/>
                  </a:lnTo>
                  <a:lnTo>
                    <a:pt x="0" y="1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20"/>
            <p:cNvSpPr>
              <a:spLocks/>
            </p:cNvSpPr>
            <p:nvPr/>
          </p:nvSpPr>
          <p:spPr bwMode="auto">
            <a:xfrm>
              <a:off x="7550878" y="1790277"/>
              <a:ext cx="139183" cy="13918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99" y="86"/>
                </a:cxn>
                <a:cxn ang="0">
                  <a:pos x="86" y="99"/>
                </a:cxn>
                <a:cxn ang="0">
                  <a:pos x="0" y="13"/>
                </a:cxn>
                <a:cxn ang="0">
                  <a:pos x="13" y="0"/>
                </a:cxn>
              </a:cxnLst>
              <a:rect l="0" t="0" r="r" b="b"/>
              <a:pathLst>
                <a:path w="99" h="99">
                  <a:moveTo>
                    <a:pt x="13" y="0"/>
                  </a:moveTo>
                  <a:lnTo>
                    <a:pt x="99" y="86"/>
                  </a:lnTo>
                  <a:lnTo>
                    <a:pt x="86" y="99"/>
                  </a:lnTo>
                  <a:lnTo>
                    <a:pt x="0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21"/>
            <p:cNvSpPr>
              <a:spLocks/>
            </p:cNvSpPr>
            <p:nvPr/>
          </p:nvSpPr>
          <p:spPr bwMode="auto">
            <a:xfrm>
              <a:off x="7459496" y="1698894"/>
              <a:ext cx="150430" cy="150430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07" y="95"/>
                </a:cxn>
                <a:cxn ang="0">
                  <a:pos x="94" y="107"/>
                </a:cxn>
                <a:cxn ang="0">
                  <a:pos x="0" y="12"/>
                </a:cxn>
                <a:cxn ang="0">
                  <a:pos x="13" y="0"/>
                </a:cxn>
              </a:cxnLst>
              <a:rect l="0" t="0" r="r" b="b"/>
              <a:pathLst>
                <a:path w="107" h="107">
                  <a:moveTo>
                    <a:pt x="13" y="0"/>
                  </a:moveTo>
                  <a:lnTo>
                    <a:pt x="107" y="95"/>
                  </a:lnTo>
                  <a:lnTo>
                    <a:pt x="94" y="107"/>
                  </a:lnTo>
                  <a:lnTo>
                    <a:pt x="0" y="1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22"/>
            <p:cNvSpPr>
              <a:spLocks/>
            </p:cNvSpPr>
            <p:nvPr/>
          </p:nvSpPr>
          <p:spPr bwMode="auto">
            <a:xfrm>
              <a:off x="6831068" y="2188141"/>
              <a:ext cx="348658" cy="34725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248" y="233"/>
                </a:cxn>
                <a:cxn ang="0">
                  <a:pos x="233" y="247"/>
                </a:cxn>
                <a:cxn ang="0">
                  <a:pos x="0" y="14"/>
                </a:cxn>
                <a:cxn ang="0">
                  <a:pos x="15" y="0"/>
                </a:cxn>
              </a:cxnLst>
              <a:rect l="0" t="0" r="r" b="b"/>
              <a:pathLst>
                <a:path w="248" h="247">
                  <a:moveTo>
                    <a:pt x="15" y="0"/>
                  </a:moveTo>
                  <a:lnTo>
                    <a:pt x="248" y="233"/>
                  </a:lnTo>
                  <a:lnTo>
                    <a:pt x="233" y="247"/>
                  </a:lnTo>
                  <a:lnTo>
                    <a:pt x="0" y="14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23"/>
            <p:cNvSpPr>
              <a:spLocks/>
            </p:cNvSpPr>
            <p:nvPr/>
          </p:nvSpPr>
          <p:spPr bwMode="auto">
            <a:xfrm>
              <a:off x="6991338" y="2347005"/>
              <a:ext cx="188388" cy="188388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34" y="120"/>
                </a:cxn>
                <a:cxn ang="0">
                  <a:pos x="119" y="134"/>
                </a:cxn>
                <a:cxn ang="0">
                  <a:pos x="0" y="15"/>
                </a:cxn>
                <a:cxn ang="0">
                  <a:pos x="15" y="0"/>
                </a:cxn>
              </a:cxnLst>
              <a:rect l="0" t="0" r="r" b="b"/>
              <a:pathLst>
                <a:path w="134" h="134">
                  <a:moveTo>
                    <a:pt x="15" y="0"/>
                  </a:moveTo>
                  <a:lnTo>
                    <a:pt x="134" y="120"/>
                  </a:lnTo>
                  <a:lnTo>
                    <a:pt x="119" y="134"/>
                  </a:lnTo>
                  <a:lnTo>
                    <a:pt x="0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8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25"/>
            <p:cNvSpPr>
              <a:spLocks/>
            </p:cNvSpPr>
            <p:nvPr/>
          </p:nvSpPr>
          <p:spPr bwMode="auto">
            <a:xfrm>
              <a:off x="6891520" y="2186735"/>
              <a:ext cx="289611" cy="288206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206" y="175"/>
                </a:cxn>
                <a:cxn ang="0">
                  <a:pos x="175" y="205"/>
                </a:cxn>
                <a:cxn ang="0">
                  <a:pos x="0" y="30"/>
                </a:cxn>
                <a:cxn ang="0">
                  <a:pos x="32" y="0"/>
                </a:cxn>
              </a:cxnLst>
              <a:rect l="0" t="0" r="r" b="b"/>
              <a:pathLst>
                <a:path w="206" h="205">
                  <a:moveTo>
                    <a:pt x="32" y="0"/>
                  </a:moveTo>
                  <a:lnTo>
                    <a:pt x="206" y="175"/>
                  </a:lnTo>
                  <a:lnTo>
                    <a:pt x="175" y="205"/>
                  </a:lnTo>
                  <a:lnTo>
                    <a:pt x="0" y="3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26"/>
            <p:cNvSpPr>
              <a:spLocks/>
            </p:cNvSpPr>
            <p:nvPr/>
          </p:nvSpPr>
          <p:spPr bwMode="auto">
            <a:xfrm>
              <a:off x="7012426" y="2306234"/>
              <a:ext cx="168706" cy="168706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120" y="90"/>
                </a:cxn>
                <a:cxn ang="0">
                  <a:pos x="89" y="120"/>
                </a:cxn>
                <a:cxn ang="0">
                  <a:pos x="0" y="30"/>
                </a:cxn>
                <a:cxn ang="0">
                  <a:pos x="30" y="0"/>
                </a:cxn>
              </a:cxnLst>
              <a:rect l="0" t="0" r="r" b="b"/>
              <a:pathLst>
                <a:path w="120" h="120">
                  <a:moveTo>
                    <a:pt x="30" y="0"/>
                  </a:moveTo>
                  <a:lnTo>
                    <a:pt x="120" y="90"/>
                  </a:lnTo>
                  <a:lnTo>
                    <a:pt x="89" y="120"/>
                  </a:lnTo>
                  <a:lnTo>
                    <a:pt x="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8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28"/>
            <p:cNvSpPr>
              <a:spLocks/>
            </p:cNvSpPr>
            <p:nvPr/>
          </p:nvSpPr>
          <p:spPr bwMode="auto">
            <a:xfrm>
              <a:off x="5759787" y="3303004"/>
              <a:ext cx="306482" cy="306482"/>
            </a:xfrm>
            <a:custGeom>
              <a:avLst/>
              <a:gdLst/>
              <a:ahLst/>
              <a:cxnLst>
                <a:cxn ang="0">
                  <a:pos x="44" y="0"/>
                </a:cxn>
                <a:cxn ang="0">
                  <a:pos x="218" y="175"/>
                </a:cxn>
                <a:cxn ang="0">
                  <a:pos x="175" y="218"/>
                </a:cxn>
                <a:cxn ang="0">
                  <a:pos x="0" y="44"/>
                </a:cxn>
                <a:cxn ang="0">
                  <a:pos x="44" y="0"/>
                </a:cxn>
              </a:cxnLst>
              <a:rect l="0" t="0" r="r" b="b"/>
              <a:pathLst>
                <a:path w="218" h="218">
                  <a:moveTo>
                    <a:pt x="44" y="0"/>
                  </a:moveTo>
                  <a:lnTo>
                    <a:pt x="218" y="175"/>
                  </a:lnTo>
                  <a:lnTo>
                    <a:pt x="175" y="218"/>
                  </a:lnTo>
                  <a:lnTo>
                    <a:pt x="0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29"/>
            <p:cNvSpPr>
              <a:spLocks/>
            </p:cNvSpPr>
            <p:nvPr/>
          </p:nvSpPr>
          <p:spPr bwMode="auto">
            <a:xfrm>
              <a:off x="5697928" y="3322687"/>
              <a:ext cx="347253" cy="350065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47" y="215"/>
                </a:cxn>
                <a:cxn ang="0">
                  <a:pos x="213" y="249"/>
                </a:cxn>
                <a:cxn ang="0">
                  <a:pos x="0" y="34"/>
                </a:cxn>
                <a:cxn ang="0">
                  <a:pos x="33" y="0"/>
                </a:cxn>
              </a:cxnLst>
              <a:rect l="0" t="0" r="r" b="b"/>
              <a:pathLst>
                <a:path w="247" h="249">
                  <a:moveTo>
                    <a:pt x="33" y="0"/>
                  </a:moveTo>
                  <a:lnTo>
                    <a:pt x="247" y="215"/>
                  </a:lnTo>
                  <a:lnTo>
                    <a:pt x="213" y="249"/>
                  </a:lnTo>
                  <a:lnTo>
                    <a:pt x="0" y="34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30"/>
            <p:cNvSpPr>
              <a:spLocks/>
            </p:cNvSpPr>
            <p:nvPr/>
          </p:nvSpPr>
          <p:spPr bwMode="auto">
            <a:xfrm>
              <a:off x="5735886" y="2175488"/>
              <a:ext cx="1455087" cy="1459304"/>
            </a:xfrm>
            <a:custGeom>
              <a:avLst/>
              <a:gdLst/>
              <a:ahLst/>
              <a:cxnLst>
                <a:cxn ang="0">
                  <a:pos x="757" y="0"/>
                </a:cxn>
                <a:cxn ang="0">
                  <a:pos x="1035" y="279"/>
                </a:cxn>
                <a:cxn ang="0">
                  <a:pos x="277" y="1038"/>
                </a:cxn>
                <a:cxn ang="0">
                  <a:pos x="0" y="759"/>
                </a:cxn>
                <a:cxn ang="0">
                  <a:pos x="757" y="0"/>
                </a:cxn>
              </a:cxnLst>
              <a:rect l="0" t="0" r="r" b="b"/>
              <a:pathLst>
                <a:path w="1035" h="1038">
                  <a:moveTo>
                    <a:pt x="757" y="0"/>
                  </a:moveTo>
                  <a:lnTo>
                    <a:pt x="1035" y="279"/>
                  </a:lnTo>
                  <a:lnTo>
                    <a:pt x="277" y="1038"/>
                  </a:lnTo>
                  <a:lnTo>
                    <a:pt x="0" y="75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31"/>
            <p:cNvSpPr>
              <a:spLocks/>
            </p:cNvSpPr>
            <p:nvPr/>
          </p:nvSpPr>
          <p:spPr bwMode="auto">
            <a:xfrm>
              <a:off x="5128546" y="4676549"/>
              <a:ext cx="223535" cy="222129"/>
            </a:xfrm>
            <a:custGeom>
              <a:avLst/>
              <a:gdLst/>
              <a:ahLst/>
              <a:cxnLst>
                <a:cxn ang="0">
                  <a:pos x="85" y="0"/>
                </a:cxn>
                <a:cxn ang="0">
                  <a:pos x="159" y="73"/>
                </a:cxn>
                <a:cxn ang="0">
                  <a:pos x="74" y="158"/>
                </a:cxn>
                <a:cxn ang="0">
                  <a:pos x="0" y="85"/>
                </a:cxn>
                <a:cxn ang="0">
                  <a:pos x="85" y="0"/>
                </a:cxn>
              </a:cxnLst>
              <a:rect l="0" t="0" r="r" b="b"/>
              <a:pathLst>
                <a:path w="159" h="158">
                  <a:moveTo>
                    <a:pt x="85" y="0"/>
                  </a:moveTo>
                  <a:lnTo>
                    <a:pt x="159" y="73"/>
                  </a:lnTo>
                  <a:lnTo>
                    <a:pt x="74" y="158"/>
                  </a:lnTo>
                  <a:lnTo>
                    <a:pt x="0" y="8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8DA5A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32"/>
            <p:cNvSpPr>
              <a:spLocks/>
            </p:cNvSpPr>
            <p:nvPr/>
          </p:nvSpPr>
          <p:spPr bwMode="auto">
            <a:xfrm>
              <a:off x="4584471" y="4114197"/>
              <a:ext cx="612964" cy="604529"/>
            </a:xfrm>
            <a:custGeom>
              <a:avLst/>
              <a:gdLst/>
              <a:ahLst/>
              <a:cxnLst>
                <a:cxn ang="0">
                  <a:pos x="118" y="0"/>
                </a:cxn>
                <a:cxn ang="0">
                  <a:pos x="148" y="1"/>
                </a:cxn>
                <a:cxn ang="0">
                  <a:pos x="177" y="7"/>
                </a:cxn>
                <a:cxn ang="0">
                  <a:pos x="207" y="19"/>
                </a:cxn>
                <a:cxn ang="0">
                  <a:pos x="238" y="35"/>
                </a:cxn>
                <a:cxn ang="0">
                  <a:pos x="268" y="55"/>
                </a:cxn>
                <a:cxn ang="0">
                  <a:pos x="299" y="79"/>
                </a:cxn>
                <a:cxn ang="0">
                  <a:pos x="328" y="106"/>
                </a:cxn>
                <a:cxn ang="0">
                  <a:pos x="355" y="136"/>
                </a:cxn>
                <a:cxn ang="0">
                  <a:pos x="378" y="164"/>
                </a:cxn>
                <a:cxn ang="0">
                  <a:pos x="398" y="193"/>
                </a:cxn>
                <a:cxn ang="0">
                  <a:pos x="414" y="223"/>
                </a:cxn>
                <a:cxn ang="0">
                  <a:pos x="426" y="251"/>
                </a:cxn>
                <a:cxn ang="0">
                  <a:pos x="433" y="279"/>
                </a:cxn>
                <a:cxn ang="0">
                  <a:pos x="436" y="306"/>
                </a:cxn>
                <a:cxn ang="0">
                  <a:pos x="434" y="332"/>
                </a:cxn>
                <a:cxn ang="0">
                  <a:pos x="428" y="357"/>
                </a:cxn>
                <a:cxn ang="0">
                  <a:pos x="422" y="369"/>
                </a:cxn>
                <a:cxn ang="0">
                  <a:pos x="415" y="380"/>
                </a:cxn>
                <a:cxn ang="0">
                  <a:pos x="405" y="391"/>
                </a:cxn>
                <a:cxn ang="0">
                  <a:pos x="391" y="403"/>
                </a:cxn>
                <a:cxn ang="0">
                  <a:pos x="371" y="415"/>
                </a:cxn>
                <a:cxn ang="0">
                  <a:pos x="348" y="424"/>
                </a:cxn>
                <a:cxn ang="0">
                  <a:pos x="324" y="428"/>
                </a:cxn>
                <a:cxn ang="0">
                  <a:pos x="299" y="430"/>
                </a:cxn>
                <a:cxn ang="0">
                  <a:pos x="271" y="427"/>
                </a:cxn>
                <a:cxn ang="0">
                  <a:pos x="244" y="421"/>
                </a:cxn>
                <a:cxn ang="0">
                  <a:pos x="214" y="411"/>
                </a:cxn>
                <a:cxn ang="0">
                  <a:pos x="186" y="398"/>
                </a:cxn>
                <a:cxn ang="0">
                  <a:pos x="158" y="380"/>
                </a:cxn>
                <a:cxn ang="0">
                  <a:pos x="129" y="358"/>
                </a:cxn>
                <a:cxn ang="0">
                  <a:pos x="102" y="334"/>
                </a:cxn>
                <a:cxn ang="0">
                  <a:pos x="79" y="308"/>
                </a:cxn>
                <a:cxn ang="0">
                  <a:pos x="58" y="281"/>
                </a:cxn>
                <a:cxn ang="0">
                  <a:pos x="40" y="255"/>
                </a:cxn>
                <a:cxn ang="0">
                  <a:pos x="26" y="227"/>
                </a:cxn>
                <a:cxn ang="0">
                  <a:pos x="15" y="200"/>
                </a:cxn>
                <a:cxn ang="0">
                  <a:pos x="7" y="172"/>
                </a:cxn>
                <a:cxn ang="0">
                  <a:pos x="2" y="147"/>
                </a:cxn>
                <a:cxn ang="0">
                  <a:pos x="0" y="121"/>
                </a:cxn>
                <a:cxn ang="0">
                  <a:pos x="3" y="98"/>
                </a:cxn>
                <a:cxn ang="0">
                  <a:pos x="8" y="76"/>
                </a:cxn>
                <a:cxn ang="0">
                  <a:pos x="18" y="57"/>
                </a:cxn>
                <a:cxn ang="0">
                  <a:pos x="31" y="40"/>
                </a:cxn>
                <a:cxn ang="0">
                  <a:pos x="51" y="23"/>
                </a:cxn>
                <a:cxn ang="0">
                  <a:pos x="72" y="11"/>
                </a:cxn>
                <a:cxn ang="0">
                  <a:pos x="94" y="4"/>
                </a:cxn>
                <a:cxn ang="0">
                  <a:pos x="118" y="0"/>
                </a:cxn>
              </a:cxnLst>
              <a:rect l="0" t="0" r="r" b="b"/>
              <a:pathLst>
                <a:path w="436" h="430">
                  <a:moveTo>
                    <a:pt x="118" y="0"/>
                  </a:moveTo>
                  <a:lnTo>
                    <a:pt x="148" y="1"/>
                  </a:lnTo>
                  <a:lnTo>
                    <a:pt x="177" y="7"/>
                  </a:lnTo>
                  <a:lnTo>
                    <a:pt x="207" y="19"/>
                  </a:lnTo>
                  <a:lnTo>
                    <a:pt x="238" y="35"/>
                  </a:lnTo>
                  <a:lnTo>
                    <a:pt x="268" y="55"/>
                  </a:lnTo>
                  <a:lnTo>
                    <a:pt x="299" y="79"/>
                  </a:lnTo>
                  <a:lnTo>
                    <a:pt x="328" y="106"/>
                  </a:lnTo>
                  <a:lnTo>
                    <a:pt x="355" y="136"/>
                  </a:lnTo>
                  <a:lnTo>
                    <a:pt x="378" y="164"/>
                  </a:lnTo>
                  <a:lnTo>
                    <a:pt x="398" y="193"/>
                  </a:lnTo>
                  <a:lnTo>
                    <a:pt x="414" y="223"/>
                  </a:lnTo>
                  <a:lnTo>
                    <a:pt x="426" y="251"/>
                  </a:lnTo>
                  <a:lnTo>
                    <a:pt x="433" y="279"/>
                  </a:lnTo>
                  <a:lnTo>
                    <a:pt x="436" y="306"/>
                  </a:lnTo>
                  <a:lnTo>
                    <a:pt x="434" y="332"/>
                  </a:lnTo>
                  <a:lnTo>
                    <a:pt x="428" y="357"/>
                  </a:lnTo>
                  <a:lnTo>
                    <a:pt x="422" y="369"/>
                  </a:lnTo>
                  <a:lnTo>
                    <a:pt x="415" y="380"/>
                  </a:lnTo>
                  <a:lnTo>
                    <a:pt x="405" y="391"/>
                  </a:lnTo>
                  <a:lnTo>
                    <a:pt x="391" y="403"/>
                  </a:lnTo>
                  <a:lnTo>
                    <a:pt x="371" y="415"/>
                  </a:lnTo>
                  <a:lnTo>
                    <a:pt x="348" y="424"/>
                  </a:lnTo>
                  <a:lnTo>
                    <a:pt x="324" y="428"/>
                  </a:lnTo>
                  <a:lnTo>
                    <a:pt x="299" y="430"/>
                  </a:lnTo>
                  <a:lnTo>
                    <a:pt x="271" y="427"/>
                  </a:lnTo>
                  <a:lnTo>
                    <a:pt x="244" y="421"/>
                  </a:lnTo>
                  <a:lnTo>
                    <a:pt x="214" y="411"/>
                  </a:lnTo>
                  <a:lnTo>
                    <a:pt x="186" y="398"/>
                  </a:lnTo>
                  <a:lnTo>
                    <a:pt x="158" y="380"/>
                  </a:lnTo>
                  <a:lnTo>
                    <a:pt x="129" y="358"/>
                  </a:lnTo>
                  <a:lnTo>
                    <a:pt x="102" y="334"/>
                  </a:lnTo>
                  <a:lnTo>
                    <a:pt x="79" y="308"/>
                  </a:lnTo>
                  <a:lnTo>
                    <a:pt x="58" y="281"/>
                  </a:lnTo>
                  <a:lnTo>
                    <a:pt x="40" y="255"/>
                  </a:lnTo>
                  <a:lnTo>
                    <a:pt x="26" y="227"/>
                  </a:lnTo>
                  <a:lnTo>
                    <a:pt x="15" y="200"/>
                  </a:lnTo>
                  <a:lnTo>
                    <a:pt x="7" y="172"/>
                  </a:lnTo>
                  <a:lnTo>
                    <a:pt x="2" y="147"/>
                  </a:lnTo>
                  <a:lnTo>
                    <a:pt x="0" y="121"/>
                  </a:lnTo>
                  <a:lnTo>
                    <a:pt x="3" y="98"/>
                  </a:lnTo>
                  <a:lnTo>
                    <a:pt x="8" y="76"/>
                  </a:lnTo>
                  <a:lnTo>
                    <a:pt x="18" y="57"/>
                  </a:lnTo>
                  <a:lnTo>
                    <a:pt x="31" y="40"/>
                  </a:lnTo>
                  <a:lnTo>
                    <a:pt x="51" y="23"/>
                  </a:lnTo>
                  <a:lnTo>
                    <a:pt x="72" y="11"/>
                  </a:lnTo>
                  <a:lnTo>
                    <a:pt x="94" y="4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33"/>
            <p:cNvSpPr>
              <a:spLocks/>
            </p:cNvSpPr>
            <p:nvPr/>
          </p:nvSpPr>
          <p:spPr bwMode="auto">
            <a:xfrm>
              <a:off x="6289803" y="2747681"/>
              <a:ext cx="625617" cy="627023"/>
            </a:xfrm>
            <a:custGeom>
              <a:avLst/>
              <a:gdLst/>
              <a:ahLst/>
              <a:cxnLst>
                <a:cxn ang="0">
                  <a:pos x="420" y="0"/>
                </a:cxn>
                <a:cxn ang="0">
                  <a:pos x="445" y="25"/>
                </a:cxn>
                <a:cxn ang="0">
                  <a:pos x="25" y="446"/>
                </a:cxn>
                <a:cxn ang="0">
                  <a:pos x="0" y="421"/>
                </a:cxn>
                <a:cxn ang="0">
                  <a:pos x="420" y="0"/>
                </a:cxn>
              </a:cxnLst>
              <a:rect l="0" t="0" r="r" b="b"/>
              <a:pathLst>
                <a:path w="445" h="446">
                  <a:moveTo>
                    <a:pt x="420" y="0"/>
                  </a:moveTo>
                  <a:lnTo>
                    <a:pt x="445" y="25"/>
                  </a:lnTo>
                  <a:lnTo>
                    <a:pt x="25" y="446"/>
                  </a:lnTo>
                  <a:lnTo>
                    <a:pt x="0" y="421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34"/>
            <p:cNvSpPr>
              <a:spLocks/>
            </p:cNvSpPr>
            <p:nvPr/>
          </p:nvSpPr>
          <p:spPr bwMode="auto">
            <a:xfrm>
              <a:off x="6451480" y="2909358"/>
              <a:ext cx="638270" cy="639676"/>
            </a:xfrm>
            <a:custGeom>
              <a:avLst/>
              <a:gdLst/>
              <a:ahLst/>
              <a:cxnLst>
                <a:cxn ang="0">
                  <a:pos x="412" y="0"/>
                </a:cxn>
                <a:cxn ang="0">
                  <a:pos x="454" y="41"/>
                </a:cxn>
                <a:cxn ang="0">
                  <a:pos x="41" y="455"/>
                </a:cxn>
                <a:cxn ang="0">
                  <a:pos x="0" y="413"/>
                </a:cxn>
                <a:cxn ang="0">
                  <a:pos x="412" y="0"/>
                </a:cxn>
              </a:cxnLst>
              <a:rect l="0" t="0" r="r" b="b"/>
              <a:pathLst>
                <a:path w="454" h="455">
                  <a:moveTo>
                    <a:pt x="412" y="0"/>
                  </a:moveTo>
                  <a:lnTo>
                    <a:pt x="454" y="41"/>
                  </a:lnTo>
                  <a:lnTo>
                    <a:pt x="41" y="455"/>
                  </a:lnTo>
                  <a:lnTo>
                    <a:pt x="0" y="41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35"/>
            <p:cNvSpPr>
              <a:spLocks/>
            </p:cNvSpPr>
            <p:nvPr/>
          </p:nvSpPr>
          <p:spPr bwMode="auto">
            <a:xfrm>
              <a:off x="6310892" y="2768770"/>
              <a:ext cx="749335" cy="750740"/>
            </a:xfrm>
            <a:custGeom>
              <a:avLst/>
              <a:gdLst/>
              <a:ahLst/>
              <a:cxnLst>
                <a:cxn ang="0">
                  <a:pos x="421" y="0"/>
                </a:cxn>
                <a:cxn ang="0">
                  <a:pos x="533" y="113"/>
                </a:cxn>
                <a:cxn ang="0">
                  <a:pos x="112" y="534"/>
                </a:cxn>
                <a:cxn ang="0">
                  <a:pos x="0" y="422"/>
                </a:cxn>
                <a:cxn ang="0">
                  <a:pos x="421" y="0"/>
                </a:cxn>
              </a:cxnLst>
              <a:rect l="0" t="0" r="r" b="b"/>
              <a:pathLst>
                <a:path w="533" h="534">
                  <a:moveTo>
                    <a:pt x="421" y="0"/>
                  </a:moveTo>
                  <a:lnTo>
                    <a:pt x="533" y="113"/>
                  </a:lnTo>
                  <a:lnTo>
                    <a:pt x="112" y="534"/>
                  </a:lnTo>
                  <a:lnTo>
                    <a:pt x="0" y="422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36"/>
            <p:cNvSpPr>
              <a:spLocks/>
            </p:cNvSpPr>
            <p:nvPr/>
          </p:nvSpPr>
          <p:spPr bwMode="auto">
            <a:xfrm>
              <a:off x="5090799" y="2961924"/>
              <a:ext cx="2363285" cy="2305644"/>
            </a:xfrm>
            <a:custGeom>
              <a:avLst/>
              <a:gdLst/>
              <a:ahLst/>
              <a:cxnLst>
                <a:cxn ang="0">
                  <a:pos x="1593" y="169"/>
                </a:cxn>
                <a:cxn ang="0">
                  <a:pos x="1639" y="291"/>
                </a:cxn>
                <a:cxn ang="0">
                  <a:pos x="1668" y="416"/>
                </a:cxn>
                <a:cxn ang="0">
                  <a:pos x="1681" y="543"/>
                </a:cxn>
                <a:cxn ang="0">
                  <a:pos x="1676" y="672"/>
                </a:cxn>
                <a:cxn ang="0">
                  <a:pos x="1651" y="801"/>
                </a:cxn>
                <a:cxn ang="0">
                  <a:pos x="1605" y="931"/>
                </a:cxn>
                <a:cxn ang="0">
                  <a:pos x="1539" y="1060"/>
                </a:cxn>
                <a:cxn ang="0">
                  <a:pos x="1450" y="1189"/>
                </a:cxn>
                <a:cxn ang="0">
                  <a:pos x="1337" y="1315"/>
                </a:cxn>
                <a:cxn ang="0">
                  <a:pos x="1216" y="1422"/>
                </a:cxn>
                <a:cxn ang="0">
                  <a:pos x="1091" y="1507"/>
                </a:cxn>
                <a:cxn ang="0">
                  <a:pos x="960" y="1570"/>
                </a:cxn>
                <a:cxn ang="0">
                  <a:pos x="827" y="1613"/>
                </a:cxn>
                <a:cxn ang="0">
                  <a:pos x="693" y="1636"/>
                </a:cxn>
                <a:cxn ang="0">
                  <a:pos x="559" y="1640"/>
                </a:cxn>
                <a:cxn ang="0">
                  <a:pos x="427" y="1623"/>
                </a:cxn>
                <a:cxn ang="0">
                  <a:pos x="298" y="1589"/>
                </a:cxn>
                <a:cxn ang="0">
                  <a:pos x="174" y="1537"/>
                </a:cxn>
                <a:cxn ang="0">
                  <a:pos x="56" y="1466"/>
                </a:cxn>
                <a:cxn ang="0">
                  <a:pos x="406" y="1019"/>
                </a:cxn>
                <a:cxn ang="0">
                  <a:pos x="669" y="1279"/>
                </a:cxn>
                <a:cxn ang="0">
                  <a:pos x="721" y="1307"/>
                </a:cxn>
                <a:cxn ang="0">
                  <a:pos x="777" y="1319"/>
                </a:cxn>
                <a:cxn ang="0">
                  <a:pos x="835" y="1315"/>
                </a:cxn>
                <a:cxn ang="0">
                  <a:pos x="889" y="1295"/>
                </a:cxn>
                <a:cxn ang="0">
                  <a:pos x="937" y="1259"/>
                </a:cxn>
                <a:cxn ang="0">
                  <a:pos x="1268" y="924"/>
                </a:cxn>
                <a:cxn ang="0">
                  <a:pos x="1296" y="872"/>
                </a:cxn>
                <a:cxn ang="0">
                  <a:pos x="1308" y="817"/>
                </a:cxn>
                <a:cxn ang="0">
                  <a:pos x="1304" y="759"/>
                </a:cxn>
                <a:cxn ang="0">
                  <a:pos x="1284" y="705"/>
                </a:cxn>
                <a:cxn ang="0">
                  <a:pos x="1248" y="656"/>
                </a:cxn>
                <a:cxn ang="0">
                  <a:pos x="1424" y="0"/>
                </a:cxn>
              </a:cxnLst>
              <a:rect l="0" t="0" r="r" b="b"/>
              <a:pathLst>
                <a:path w="1681" h="1640">
                  <a:moveTo>
                    <a:pt x="1424" y="0"/>
                  </a:moveTo>
                  <a:lnTo>
                    <a:pt x="1593" y="169"/>
                  </a:lnTo>
                  <a:lnTo>
                    <a:pt x="1618" y="230"/>
                  </a:lnTo>
                  <a:lnTo>
                    <a:pt x="1639" y="291"/>
                  </a:lnTo>
                  <a:lnTo>
                    <a:pt x="1656" y="354"/>
                  </a:lnTo>
                  <a:lnTo>
                    <a:pt x="1668" y="416"/>
                  </a:lnTo>
                  <a:lnTo>
                    <a:pt x="1677" y="479"/>
                  </a:lnTo>
                  <a:lnTo>
                    <a:pt x="1681" y="543"/>
                  </a:lnTo>
                  <a:lnTo>
                    <a:pt x="1680" y="608"/>
                  </a:lnTo>
                  <a:lnTo>
                    <a:pt x="1676" y="672"/>
                  </a:lnTo>
                  <a:lnTo>
                    <a:pt x="1666" y="737"/>
                  </a:lnTo>
                  <a:lnTo>
                    <a:pt x="1651" y="801"/>
                  </a:lnTo>
                  <a:lnTo>
                    <a:pt x="1631" y="866"/>
                  </a:lnTo>
                  <a:lnTo>
                    <a:pt x="1605" y="931"/>
                  </a:lnTo>
                  <a:lnTo>
                    <a:pt x="1575" y="996"/>
                  </a:lnTo>
                  <a:lnTo>
                    <a:pt x="1539" y="1060"/>
                  </a:lnTo>
                  <a:lnTo>
                    <a:pt x="1497" y="1125"/>
                  </a:lnTo>
                  <a:lnTo>
                    <a:pt x="1450" y="1189"/>
                  </a:lnTo>
                  <a:lnTo>
                    <a:pt x="1397" y="1252"/>
                  </a:lnTo>
                  <a:lnTo>
                    <a:pt x="1337" y="1315"/>
                  </a:lnTo>
                  <a:lnTo>
                    <a:pt x="1278" y="1371"/>
                  </a:lnTo>
                  <a:lnTo>
                    <a:pt x="1216" y="1422"/>
                  </a:lnTo>
                  <a:lnTo>
                    <a:pt x="1154" y="1466"/>
                  </a:lnTo>
                  <a:lnTo>
                    <a:pt x="1091" y="1507"/>
                  </a:lnTo>
                  <a:lnTo>
                    <a:pt x="1026" y="1541"/>
                  </a:lnTo>
                  <a:lnTo>
                    <a:pt x="960" y="1570"/>
                  </a:lnTo>
                  <a:lnTo>
                    <a:pt x="894" y="1594"/>
                  </a:lnTo>
                  <a:lnTo>
                    <a:pt x="827" y="1613"/>
                  </a:lnTo>
                  <a:lnTo>
                    <a:pt x="760" y="1627"/>
                  </a:lnTo>
                  <a:lnTo>
                    <a:pt x="693" y="1636"/>
                  </a:lnTo>
                  <a:lnTo>
                    <a:pt x="626" y="1640"/>
                  </a:lnTo>
                  <a:lnTo>
                    <a:pt x="559" y="1640"/>
                  </a:lnTo>
                  <a:lnTo>
                    <a:pt x="493" y="1634"/>
                  </a:lnTo>
                  <a:lnTo>
                    <a:pt x="427" y="1623"/>
                  </a:lnTo>
                  <a:lnTo>
                    <a:pt x="362" y="1609"/>
                  </a:lnTo>
                  <a:lnTo>
                    <a:pt x="298" y="1589"/>
                  </a:lnTo>
                  <a:lnTo>
                    <a:pt x="235" y="1565"/>
                  </a:lnTo>
                  <a:lnTo>
                    <a:pt x="174" y="1537"/>
                  </a:lnTo>
                  <a:lnTo>
                    <a:pt x="114" y="1504"/>
                  </a:lnTo>
                  <a:lnTo>
                    <a:pt x="56" y="1466"/>
                  </a:lnTo>
                  <a:lnTo>
                    <a:pt x="0" y="1425"/>
                  </a:lnTo>
                  <a:lnTo>
                    <a:pt x="406" y="1019"/>
                  </a:lnTo>
                  <a:lnTo>
                    <a:pt x="646" y="1259"/>
                  </a:lnTo>
                  <a:lnTo>
                    <a:pt x="669" y="1279"/>
                  </a:lnTo>
                  <a:lnTo>
                    <a:pt x="694" y="1295"/>
                  </a:lnTo>
                  <a:lnTo>
                    <a:pt x="721" y="1307"/>
                  </a:lnTo>
                  <a:lnTo>
                    <a:pt x="748" y="1315"/>
                  </a:lnTo>
                  <a:lnTo>
                    <a:pt x="777" y="1319"/>
                  </a:lnTo>
                  <a:lnTo>
                    <a:pt x="806" y="1319"/>
                  </a:lnTo>
                  <a:lnTo>
                    <a:pt x="835" y="1315"/>
                  </a:lnTo>
                  <a:lnTo>
                    <a:pt x="862" y="1307"/>
                  </a:lnTo>
                  <a:lnTo>
                    <a:pt x="889" y="1295"/>
                  </a:lnTo>
                  <a:lnTo>
                    <a:pt x="914" y="1279"/>
                  </a:lnTo>
                  <a:lnTo>
                    <a:pt x="937" y="1259"/>
                  </a:lnTo>
                  <a:lnTo>
                    <a:pt x="1248" y="947"/>
                  </a:lnTo>
                  <a:lnTo>
                    <a:pt x="1268" y="924"/>
                  </a:lnTo>
                  <a:lnTo>
                    <a:pt x="1284" y="899"/>
                  </a:lnTo>
                  <a:lnTo>
                    <a:pt x="1296" y="872"/>
                  </a:lnTo>
                  <a:lnTo>
                    <a:pt x="1304" y="845"/>
                  </a:lnTo>
                  <a:lnTo>
                    <a:pt x="1308" y="817"/>
                  </a:lnTo>
                  <a:lnTo>
                    <a:pt x="1308" y="787"/>
                  </a:lnTo>
                  <a:lnTo>
                    <a:pt x="1304" y="759"/>
                  </a:lnTo>
                  <a:lnTo>
                    <a:pt x="1296" y="731"/>
                  </a:lnTo>
                  <a:lnTo>
                    <a:pt x="1284" y="705"/>
                  </a:lnTo>
                  <a:lnTo>
                    <a:pt x="1268" y="679"/>
                  </a:lnTo>
                  <a:lnTo>
                    <a:pt x="1248" y="656"/>
                  </a:lnTo>
                  <a:lnTo>
                    <a:pt x="1008" y="416"/>
                  </a:lnTo>
                  <a:lnTo>
                    <a:pt x="1424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82" name="Freeform 38"/>
            <p:cNvSpPr>
              <a:spLocks/>
            </p:cNvSpPr>
            <p:nvPr/>
          </p:nvSpPr>
          <p:spPr bwMode="auto">
            <a:xfrm>
              <a:off x="5543281" y="4649838"/>
              <a:ext cx="833688" cy="1133140"/>
            </a:xfrm>
            <a:custGeom>
              <a:avLst/>
              <a:gdLst/>
              <a:ahLst/>
              <a:cxnLst>
                <a:cxn ang="0">
                  <a:pos x="114" y="0"/>
                </a:cxn>
                <a:cxn ang="0">
                  <a:pos x="137" y="3"/>
                </a:cxn>
                <a:cxn ang="0">
                  <a:pos x="157" y="10"/>
                </a:cxn>
                <a:cxn ang="0">
                  <a:pos x="176" y="21"/>
                </a:cxn>
                <a:cxn ang="0">
                  <a:pos x="193" y="36"/>
                </a:cxn>
                <a:cxn ang="0">
                  <a:pos x="208" y="54"/>
                </a:cxn>
                <a:cxn ang="0">
                  <a:pos x="222" y="72"/>
                </a:cxn>
                <a:cxn ang="0">
                  <a:pos x="233" y="93"/>
                </a:cxn>
                <a:cxn ang="0">
                  <a:pos x="243" y="114"/>
                </a:cxn>
                <a:cxn ang="0">
                  <a:pos x="593" y="806"/>
                </a:cxn>
                <a:cxn ang="0">
                  <a:pos x="0" y="806"/>
                </a:cxn>
                <a:cxn ang="0">
                  <a:pos x="0" y="114"/>
                </a:cxn>
                <a:cxn ang="0">
                  <a:pos x="2" y="91"/>
                </a:cxn>
                <a:cxn ang="0">
                  <a:pos x="9" y="70"/>
                </a:cxn>
                <a:cxn ang="0">
                  <a:pos x="19" y="50"/>
                </a:cxn>
                <a:cxn ang="0">
                  <a:pos x="33" y="33"/>
                </a:cxn>
                <a:cxn ang="0">
                  <a:pos x="50" y="20"/>
                </a:cxn>
                <a:cxn ang="0">
                  <a:pos x="70" y="10"/>
                </a:cxn>
                <a:cxn ang="0">
                  <a:pos x="91" y="2"/>
                </a:cxn>
                <a:cxn ang="0">
                  <a:pos x="114" y="0"/>
                </a:cxn>
              </a:cxnLst>
              <a:rect l="0" t="0" r="r" b="b"/>
              <a:pathLst>
                <a:path w="593" h="806">
                  <a:moveTo>
                    <a:pt x="114" y="0"/>
                  </a:moveTo>
                  <a:lnTo>
                    <a:pt x="137" y="3"/>
                  </a:lnTo>
                  <a:lnTo>
                    <a:pt x="157" y="10"/>
                  </a:lnTo>
                  <a:lnTo>
                    <a:pt x="176" y="21"/>
                  </a:lnTo>
                  <a:lnTo>
                    <a:pt x="193" y="36"/>
                  </a:lnTo>
                  <a:lnTo>
                    <a:pt x="208" y="54"/>
                  </a:lnTo>
                  <a:lnTo>
                    <a:pt x="222" y="72"/>
                  </a:lnTo>
                  <a:lnTo>
                    <a:pt x="233" y="93"/>
                  </a:lnTo>
                  <a:lnTo>
                    <a:pt x="243" y="114"/>
                  </a:lnTo>
                  <a:lnTo>
                    <a:pt x="593" y="806"/>
                  </a:lnTo>
                  <a:lnTo>
                    <a:pt x="0" y="806"/>
                  </a:lnTo>
                  <a:lnTo>
                    <a:pt x="0" y="114"/>
                  </a:lnTo>
                  <a:lnTo>
                    <a:pt x="2" y="91"/>
                  </a:lnTo>
                  <a:lnTo>
                    <a:pt x="9" y="70"/>
                  </a:lnTo>
                  <a:lnTo>
                    <a:pt x="19" y="50"/>
                  </a:lnTo>
                  <a:lnTo>
                    <a:pt x="33" y="33"/>
                  </a:lnTo>
                  <a:lnTo>
                    <a:pt x="50" y="20"/>
                  </a:lnTo>
                  <a:lnTo>
                    <a:pt x="70" y="10"/>
                  </a:lnTo>
                  <a:lnTo>
                    <a:pt x="91" y="2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39"/>
            <p:cNvSpPr>
              <a:spLocks/>
            </p:cNvSpPr>
            <p:nvPr/>
          </p:nvSpPr>
          <p:spPr bwMode="auto">
            <a:xfrm>
              <a:off x="4570412" y="5639578"/>
              <a:ext cx="2106009" cy="282582"/>
            </a:xfrm>
            <a:custGeom>
              <a:avLst/>
              <a:gdLst/>
              <a:ahLst/>
              <a:cxnLst>
                <a:cxn ang="0">
                  <a:pos x="88" y="0"/>
                </a:cxn>
                <a:cxn ang="0">
                  <a:pos x="1410" y="0"/>
                </a:cxn>
                <a:cxn ang="0">
                  <a:pos x="1498" y="201"/>
                </a:cxn>
                <a:cxn ang="0">
                  <a:pos x="0" y="201"/>
                </a:cxn>
                <a:cxn ang="0">
                  <a:pos x="88" y="0"/>
                </a:cxn>
              </a:cxnLst>
              <a:rect l="0" t="0" r="r" b="b"/>
              <a:pathLst>
                <a:path w="1498" h="201">
                  <a:moveTo>
                    <a:pt x="88" y="0"/>
                  </a:moveTo>
                  <a:lnTo>
                    <a:pt x="1410" y="0"/>
                  </a:lnTo>
                  <a:lnTo>
                    <a:pt x="1498" y="201"/>
                  </a:lnTo>
                  <a:lnTo>
                    <a:pt x="0" y="201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40"/>
            <p:cNvSpPr>
              <a:spLocks/>
            </p:cNvSpPr>
            <p:nvPr/>
          </p:nvSpPr>
          <p:spPr bwMode="auto">
            <a:xfrm>
              <a:off x="4784106" y="3362051"/>
              <a:ext cx="1232958" cy="1234363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877" y="761"/>
                </a:cxn>
                <a:cxn ang="0">
                  <a:pos x="761" y="878"/>
                </a:cxn>
                <a:cxn ang="0">
                  <a:pos x="0" y="116"/>
                </a:cxn>
                <a:cxn ang="0">
                  <a:pos x="116" y="0"/>
                </a:cxn>
              </a:cxnLst>
              <a:rect l="0" t="0" r="r" b="b"/>
              <a:pathLst>
                <a:path w="877" h="878">
                  <a:moveTo>
                    <a:pt x="116" y="0"/>
                  </a:moveTo>
                  <a:lnTo>
                    <a:pt x="877" y="761"/>
                  </a:lnTo>
                  <a:lnTo>
                    <a:pt x="761" y="878"/>
                  </a:lnTo>
                  <a:lnTo>
                    <a:pt x="0" y="11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4890953" y="3467492"/>
              <a:ext cx="1020669" cy="1022076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726" y="610"/>
                </a:cxn>
                <a:cxn ang="0">
                  <a:pos x="609" y="727"/>
                </a:cxn>
                <a:cxn ang="0">
                  <a:pos x="0" y="116"/>
                </a:cxn>
                <a:cxn ang="0">
                  <a:pos x="116" y="0"/>
                </a:cxn>
              </a:cxnLst>
              <a:rect l="0" t="0" r="r" b="b"/>
              <a:pathLst>
                <a:path w="726" h="727">
                  <a:moveTo>
                    <a:pt x="116" y="0"/>
                  </a:moveTo>
                  <a:lnTo>
                    <a:pt x="726" y="610"/>
                  </a:lnTo>
                  <a:lnTo>
                    <a:pt x="609" y="727"/>
                  </a:lnTo>
                  <a:lnTo>
                    <a:pt x="0" y="11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4637894" y="4111385"/>
              <a:ext cx="560947" cy="562352"/>
            </a:xfrm>
            <a:custGeom>
              <a:avLst/>
              <a:gdLst/>
              <a:ahLst/>
              <a:cxnLst>
                <a:cxn ang="0">
                  <a:pos x="99" y="0"/>
                </a:cxn>
                <a:cxn ang="0">
                  <a:pos x="122" y="2"/>
                </a:cxn>
                <a:cxn ang="0">
                  <a:pos x="146" y="8"/>
                </a:cxn>
                <a:cxn ang="0">
                  <a:pos x="172" y="16"/>
                </a:cxn>
                <a:cxn ang="0">
                  <a:pos x="196" y="27"/>
                </a:cxn>
                <a:cxn ang="0">
                  <a:pos x="223" y="41"/>
                </a:cxn>
                <a:cxn ang="0">
                  <a:pos x="249" y="58"/>
                </a:cxn>
                <a:cxn ang="0">
                  <a:pos x="273" y="78"/>
                </a:cxn>
                <a:cxn ang="0">
                  <a:pos x="298" y="101"/>
                </a:cxn>
                <a:cxn ang="0">
                  <a:pos x="321" y="126"/>
                </a:cxn>
                <a:cxn ang="0">
                  <a:pos x="340" y="151"/>
                </a:cxn>
                <a:cxn ang="0">
                  <a:pos x="358" y="176"/>
                </a:cxn>
                <a:cxn ang="0">
                  <a:pos x="372" y="203"/>
                </a:cxn>
                <a:cxn ang="0">
                  <a:pos x="383" y="228"/>
                </a:cxn>
                <a:cxn ang="0">
                  <a:pos x="391" y="253"/>
                </a:cxn>
                <a:cxn ang="0">
                  <a:pos x="397" y="277"/>
                </a:cxn>
                <a:cxn ang="0">
                  <a:pos x="399" y="300"/>
                </a:cxn>
                <a:cxn ang="0">
                  <a:pos x="398" y="321"/>
                </a:cxn>
                <a:cxn ang="0">
                  <a:pos x="393" y="341"/>
                </a:cxn>
                <a:cxn ang="0">
                  <a:pos x="385" y="359"/>
                </a:cxn>
                <a:cxn ang="0">
                  <a:pos x="373" y="373"/>
                </a:cxn>
                <a:cxn ang="0">
                  <a:pos x="359" y="385"/>
                </a:cxn>
                <a:cxn ang="0">
                  <a:pos x="340" y="393"/>
                </a:cxn>
                <a:cxn ang="0">
                  <a:pos x="321" y="398"/>
                </a:cxn>
                <a:cxn ang="0">
                  <a:pos x="299" y="400"/>
                </a:cxn>
                <a:cxn ang="0">
                  <a:pos x="276" y="398"/>
                </a:cxn>
                <a:cxn ang="0">
                  <a:pos x="252" y="393"/>
                </a:cxn>
                <a:cxn ang="0">
                  <a:pos x="228" y="384"/>
                </a:cxn>
                <a:cxn ang="0">
                  <a:pos x="202" y="372"/>
                </a:cxn>
                <a:cxn ang="0">
                  <a:pos x="175" y="359"/>
                </a:cxn>
                <a:cxn ang="0">
                  <a:pos x="150" y="341"/>
                </a:cxn>
                <a:cxn ang="0">
                  <a:pos x="125" y="321"/>
                </a:cxn>
                <a:cxn ang="0">
                  <a:pos x="100" y="298"/>
                </a:cxn>
                <a:cxn ang="0">
                  <a:pos x="77" y="273"/>
                </a:cxn>
                <a:cxn ang="0">
                  <a:pos x="58" y="249"/>
                </a:cxn>
                <a:cxn ang="0">
                  <a:pos x="41" y="223"/>
                </a:cxn>
                <a:cxn ang="0">
                  <a:pos x="26" y="197"/>
                </a:cxn>
                <a:cxn ang="0">
                  <a:pos x="15" y="172"/>
                </a:cxn>
                <a:cxn ang="0">
                  <a:pos x="7" y="147"/>
                </a:cxn>
                <a:cxn ang="0">
                  <a:pos x="2" y="123"/>
                </a:cxn>
                <a:cxn ang="0">
                  <a:pos x="0" y="100"/>
                </a:cxn>
                <a:cxn ang="0">
                  <a:pos x="2" y="78"/>
                </a:cxn>
                <a:cxn ang="0">
                  <a:pos x="6" y="59"/>
                </a:cxn>
                <a:cxn ang="0">
                  <a:pos x="14" y="41"/>
                </a:cxn>
                <a:cxn ang="0">
                  <a:pos x="26" y="26"/>
                </a:cxn>
                <a:cxn ang="0">
                  <a:pos x="41" y="14"/>
                </a:cxn>
                <a:cxn ang="0">
                  <a:pos x="58" y="6"/>
                </a:cxn>
                <a:cxn ang="0">
                  <a:pos x="78" y="1"/>
                </a:cxn>
                <a:cxn ang="0">
                  <a:pos x="99" y="0"/>
                </a:cxn>
              </a:cxnLst>
              <a:rect l="0" t="0" r="r" b="b"/>
              <a:pathLst>
                <a:path w="399" h="400">
                  <a:moveTo>
                    <a:pt x="99" y="0"/>
                  </a:moveTo>
                  <a:lnTo>
                    <a:pt x="122" y="2"/>
                  </a:lnTo>
                  <a:lnTo>
                    <a:pt x="146" y="8"/>
                  </a:lnTo>
                  <a:lnTo>
                    <a:pt x="172" y="16"/>
                  </a:lnTo>
                  <a:lnTo>
                    <a:pt x="196" y="27"/>
                  </a:lnTo>
                  <a:lnTo>
                    <a:pt x="223" y="41"/>
                  </a:lnTo>
                  <a:lnTo>
                    <a:pt x="249" y="58"/>
                  </a:lnTo>
                  <a:lnTo>
                    <a:pt x="273" y="78"/>
                  </a:lnTo>
                  <a:lnTo>
                    <a:pt x="298" y="101"/>
                  </a:lnTo>
                  <a:lnTo>
                    <a:pt x="321" y="126"/>
                  </a:lnTo>
                  <a:lnTo>
                    <a:pt x="340" y="151"/>
                  </a:lnTo>
                  <a:lnTo>
                    <a:pt x="358" y="176"/>
                  </a:lnTo>
                  <a:lnTo>
                    <a:pt x="372" y="203"/>
                  </a:lnTo>
                  <a:lnTo>
                    <a:pt x="383" y="228"/>
                  </a:lnTo>
                  <a:lnTo>
                    <a:pt x="391" y="253"/>
                  </a:lnTo>
                  <a:lnTo>
                    <a:pt x="397" y="277"/>
                  </a:lnTo>
                  <a:lnTo>
                    <a:pt x="399" y="300"/>
                  </a:lnTo>
                  <a:lnTo>
                    <a:pt x="398" y="321"/>
                  </a:lnTo>
                  <a:lnTo>
                    <a:pt x="393" y="341"/>
                  </a:lnTo>
                  <a:lnTo>
                    <a:pt x="385" y="359"/>
                  </a:lnTo>
                  <a:lnTo>
                    <a:pt x="373" y="373"/>
                  </a:lnTo>
                  <a:lnTo>
                    <a:pt x="359" y="385"/>
                  </a:lnTo>
                  <a:lnTo>
                    <a:pt x="340" y="393"/>
                  </a:lnTo>
                  <a:lnTo>
                    <a:pt x="321" y="398"/>
                  </a:lnTo>
                  <a:lnTo>
                    <a:pt x="299" y="400"/>
                  </a:lnTo>
                  <a:lnTo>
                    <a:pt x="276" y="398"/>
                  </a:lnTo>
                  <a:lnTo>
                    <a:pt x="252" y="393"/>
                  </a:lnTo>
                  <a:lnTo>
                    <a:pt x="228" y="384"/>
                  </a:lnTo>
                  <a:lnTo>
                    <a:pt x="202" y="372"/>
                  </a:lnTo>
                  <a:lnTo>
                    <a:pt x="175" y="359"/>
                  </a:lnTo>
                  <a:lnTo>
                    <a:pt x="150" y="341"/>
                  </a:lnTo>
                  <a:lnTo>
                    <a:pt x="125" y="321"/>
                  </a:lnTo>
                  <a:lnTo>
                    <a:pt x="100" y="298"/>
                  </a:lnTo>
                  <a:lnTo>
                    <a:pt x="77" y="273"/>
                  </a:lnTo>
                  <a:lnTo>
                    <a:pt x="58" y="249"/>
                  </a:lnTo>
                  <a:lnTo>
                    <a:pt x="41" y="223"/>
                  </a:lnTo>
                  <a:lnTo>
                    <a:pt x="26" y="197"/>
                  </a:lnTo>
                  <a:lnTo>
                    <a:pt x="15" y="172"/>
                  </a:lnTo>
                  <a:lnTo>
                    <a:pt x="7" y="147"/>
                  </a:lnTo>
                  <a:lnTo>
                    <a:pt x="2" y="123"/>
                  </a:lnTo>
                  <a:lnTo>
                    <a:pt x="0" y="100"/>
                  </a:lnTo>
                  <a:lnTo>
                    <a:pt x="2" y="78"/>
                  </a:lnTo>
                  <a:lnTo>
                    <a:pt x="6" y="59"/>
                  </a:lnTo>
                  <a:lnTo>
                    <a:pt x="14" y="41"/>
                  </a:lnTo>
                  <a:lnTo>
                    <a:pt x="26" y="26"/>
                  </a:lnTo>
                  <a:lnTo>
                    <a:pt x="41" y="14"/>
                  </a:lnTo>
                  <a:lnTo>
                    <a:pt x="58" y="6"/>
                  </a:lnTo>
                  <a:lnTo>
                    <a:pt x="78" y="1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4637894" y="4111385"/>
              <a:ext cx="503305" cy="562352"/>
            </a:xfrm>
            <a:custGeom>
              <a:avLst/>
              <a:gdLst/>
              <a:ahLst/>
              <a:cxnLst>
                <a:cxn ang="0">
                  <a:pos x="99" y="0"/>
                </a:cxn>
                <a:cxn ang="0">
                  <a:pos x="122" y="2"/>
                </a:cxn>
                <a:cxn ang="0">
                  <a:pos x="146" y="8"/>
                </a:cxn>
                <a:cxn ang="0">
                  <a:pos x="172" y="16"/>
                </a:cxn>
                <a:cxn ang="0">
                  <a:pos x="196" y="27"/>
                </a:cxn>
                <a:cxn ang="0">
                  <a:pos x="223" y="41"/>
                </a:cxn>
                <a:cxn ang="0">
                  <a:pos x="249" y="58"/>
                </a:cxn>
                <a:cxn ang="0">
                  <a:pos x="273" y="78"/>
                </a:cxn>
                <a:cxn ang="0">
                  <a:pos x="298" y="101"/>
                </a:cxn>
                <a:cxn ang="0">
                  <a:pos x="302" y="106"/>
                </a:cxn>
                <a:cxn ang="0">
                  <a:pos x="306" y="109"/>
                </a:cxn>
                <a:cxn ang="0">
                  <a:pos x="310" y="114"/>
                </a:cxn>
                <a:cxn ang="0">
                  <a:pos x="290" y="102"/>
                </a:cxn>
                <a:cxn ang="0">
                  <a:pos x="257" y="85"/>
                </a:cxn>
                <a:cxn ang="0">
                  <a:pos x="242" y="80"/>
                </a:cxn>
                <a:cxn ang="0">
                  <a:pos x="227" y="76"/>
                </a:cxn>
                <a:cxn ang="0">
                  <a:pos x="210" y="74"/>
                </a:cxn>
                <a:cxn ang="0">
                  <a:pos x="195" y="74"/>
                </a:cxn>
                <a:cxn ang="0">
                  <a:pos x="179" y="75"/>
                </a:cxn>
                <a:cxn ang="0">
                  <a:pos x="165" y="79"/>
                </a:cxn>
                <a:cxn ang="0">
                  <a:pos x="153" y="85"/>
                </a:cxn>
                <a:cxn ang="0">
                  <a:pos x="142" y="95"/>
                </a:cxn>
                <a:cxn ang="0">
                  <a:pos x="134" y="107"/>
                </a:cxn>
                <a:cxn ang="0">
                  <a:pos x="131" y="122"/>
                </a:cxn>
                <a:cxn ang="0">
                  <a:pos x="130" y="153"/>
                </a:cxn>
                <a:cxn ang="0">
                  <a:pos x="133" y="184"/>
                </a:cxn>
                <a:cxn ang="0">
                  <a:pos x="142" y="214"/>
                </a:cxn>
                <a:cxn ang="0">
                  <a:pos x="155" y="242"/>
                </a:cxn>
                <a:cxn ang="0">
                  <a:pos x="173" y="269"/>
                </a:cxn>
                <a:cxn ang="0">
                  <a:pos x="193" y="294"/>
                </a:cxn>
                <a:cxn ang="0">
                  <a:pos x="216" y="316"/>
                </a:cxn>
                <a:cxn ang="0">
                  <a:pos x="241" y="336"/>
                </a:cxn>
                <a:cxn ang="0">
                  <a:pos x="269" y="353"/>
                </a:cxn>
                <a:cxn ang="0">
                  <a:pos x="298" y="367"/>
                </a:cxn>
                <a:cxn ang="0">
                  <a:pos x="327" y="378"/>
                </a:cxn>
                <a:cxn ang="0">
                  <a:pos x="358" y="385"/>
                </a:cxn>
                <a:cxn ang="0">
                  <a:pos x="340" y="393"/>
                </a:cxn>
                <a:cxn ang="0">
                  <a:pos x="321" y="398"/>
                </a:cxn>
                <a:cxn ang="0">
                  <a:pos x="299" y="400"/>
                </a:cxn>
                <a:cxn ang="0">
                  <a:pos x="276" y="397"/>
                </a:cxn>
                <a:cxn ang="0">
                  <a:pos x="252" y="393"/>
                </a:cxn>
                <a:cxn ang="0">
                  <a:pos x="227" y="384"/>
                </a:cxn>
                <a:cxn ang="0">
                  <a:pos x="201" y="372"/>
                </a:cxn>
                <a:cxn ang="0">
                  <a:pos x="175" y="358"/>
                </a:cxn>
                <a:cxn ang="0">
                  <a:pos x="150" y="341"/>
                </a:cxn>
                <a:cxn ang="0">
                  <a:pos x="125" y="321"/>
                </a:cxn>
                <a:cxn ang="0">
                  <a:pos x="100" y="298"/>
                </a:cxn>
                <a:cxn ang="0">
                  <a:pos x="77" y="273"/>
                </a:cxn>
                <a:cxn ang="0">
                  <a:pos x="58" y="249"/>
                </a:cxn>
                <a:cxn ang="0">
                  <a:pos x="41" y="223"/>
                </a:cxn>
                <a:cxn ang="0">
                  <a:pos x="26" y="197"/>
                </a:cxn>
                <a:cxn ang="0">
                  <a:pos x="15" y="172"/>
                </a:cxn>
                <a:cxn ang="0">
                  <a:pos x="7" y="147"/>
                </a:cxn>
                <a:cxn ang="0">
                  <a:pos x="2" y="123"/>
                </a:cxn>
                <a:cxn ang="0">
                  <a:pos x="0" y="100"/>
                </a:cxn>
                <a:cxn ang="0">
                  <a:pos x="2" y="78"/>
                </a:cxn>
                <a:cxn ang="0">
                  <a:pos x="6" y="59"/>
                </a:cxn>
                <a:cxn ang="0">
                  <a:pos x="14" y="41"/>
                </a:cxn>
                <a:cxn ang="0">
                  <a:pos x="26" y="26"/>
                </a:cxn>
                <a:cxn ang="0">
                  <a:pos x="41" y="14"/>
                </a:cxn>
                <a:cxn ang="0">
                  <a:pos x="58" y="6"/>
                </a:cxn>
                <a:cxn ang="0">
                  <a:pos x="78" y="1"/>
                </a:cxn>
                <a:cxn ang="0">
                  <a:pos x="99" y="0"/>
                </a:cxn>
              </a:cxnLst>
              <a:rect l="0" t="0" r="r" b="b"/>
              <a:pathLst>
                <a:path w="358" h="400">
                  <a:moveTo>
                    <a:pt x="99" y="0"/>
                  </a:moveTo>
                  <a:lnTo>
                    <a:pt x="122" y="2"/>
                  </a:lnTo>
                  <a:lnTo>
                    <a:pt x="146" y="8"/>
                  </a:lnTo>
                  <a:lnTo>
                    <a:pt x="172" y="16"/>
                  </a:lnTo>
                  <a:lnTo>
                    <a:pt x="196" y="27"/>
                  </a:lnTo>
                  <a:lnTo>
                    <a:pt x="223" y="41"/>
                  </a:lnTo>
                  <a:lnTo>
                    <a:pt x="249" y="58"/>
                  </a:lnTo>
                  <a:lnTo>
                    <a:pt x="273" y="78"/>
                  </a:lnTo>
                  <a:lnTo>
                    <a:pt x="298" y="101"/>
                  </a:lnTo>
                  <a:lnTo>
                    <a:pt x="302" y="106"/>
                  </a:lnTo>
                  <a:lnTo>
                    <a:pt x="306" y="109"/>
                  </a:lnTo>
                  <a:lnTo>
                    <a:pt x="310" y="114"/>
                  </a:lnTo>
                  <a:lnTo>
                    <a:pt x="290" y="102"/>
                  </a:lnTo>
                  <a:lnTo>
                    <a:pt x="257" y="85"/>
                  </a:lnTo>
                  <a:lnTo>
                    <a:pt x="242" y="80"/>
                  </a:lnTo>
                  <a:lnTo>
                    <a:pt x="227" y="76"/>
                  </a:lnTo>
                  <a:lnTo>
                    <a:pt x="210" y="74"/>
                  </a:lnTo>
                  <a:lnTo>
                    <a:pt x="195" y="74"/>
                  </a:lnTo>
                  <a:lnTo>
                    <a:pt x="179" y="75"/>
                  </a:lnTo>
                  <a:lnTo>
                    <a:pt x="165" y="79"/>
                  </a:lnTo>
                  <a:lnTo>
                    <a:pt x="153" y="85"/>
                  </a:lnTo>
                  <a:lnTo>
                    <a:pt x="142" y="95"/>
                  </a:lnTo>
                  <a:lnTo>
                    <a:pt x="134" y="107"/>
                  </a:lnTo>
                  <a:lnTo>
                    <a:pt x="131" y="122"/>
                  </a:lnTo>
                  <a:lnTo>
                    <a:pt x="130" y="153"/>
                  </a:lnTo>
                  <a:lnTo>
                    <a:pt x="133" y="184"/>
                  </a:lnTo>
                  <a:lnTo>
                    <a:pt x="142" y="214"/>
                  </a:lnTo>
                  <a:lnTo>
                    <a:pt x="155" y="242"/>
                  </a:lnTo>
                  <a:lnTo>
                    <a:pt x="173" y="269"/>
                  </a:lnTo>
                  <a:lnTo>
                    <a:pt x="193" y="294"/>
                  </a:lnTo>
                  <a:lnTo>
                    <a:pt x="216" y="316"/>
                  </a:lnTo>
                  <a:lnTo>
                    <a:pt x="241" y="336"/>
                  </a:lnTo>
                  <a:lnTo>
                    <a:pt x="269" y="353"/>
                  </a:lnTo>
                  <a:lnTo>
                    <a:pt x="298" y="367"/>
                  </a:lnTo>
                  <a:lnTo>
                    <a:pt x="327" y="378"/>
                  </a:lnTo>
                  <a:lnTo>
                    <a:pt x="358" y="385"/>
                  </a:lnTo>
                  <a:lnTo>
                    <a:pt x="340" y="393"/>
                  </a:lnTo>
                  <a:lnTo>
                    <a:pt x="321" y="398"/>
                  </a:lnTo>
                  <a:lnTo>
                    <a:pt x="299" y="400"/>
                  </a:lnTo>
                  <a:lnTo>
                    <a:pt x="276" y="397"/>
                  </a:lnTo>
                  <a:lnTo>
                    <a:pt x="252" y="393"/>
                  </a:lnTo>
                  <a:lnTo>
                    <a:pt x="227" y="384"/>
                  </a:lnTo>
                  <a:lnTo>
                    <a:pt x="201" y="372"/>
                  </a:lnTo>
                  <a:lnTo>
                    <a:pt x="175" y="358"/>
                  </a:lnTo>
                  <a:lnTo>
                    <a:pt x="150" y="341"/>
                  </a:lnTo>
                  <a:lnTo>
                    <a:pt x="125" y="321"/>
                  </a:lnTo>
                  <a:lnTo>
                    <a:pt x="100" y="298"/>
                  </a:lnTo>
                  <a:lnTo>
                    <a:pt x="77" y="273"/>
                  </a:lnTo>
                  <a:lnTo>
                    <a:pt x="58" y="249"/>
                  </a:lnTo>
                  <a:lnTo>
                    <a:pt x="41" y="223"/>
                  </a:lnTo>
                  <a:lnTo>
                    <a:pt x="26" y="197"/>
                  </a:lnTo>
                  <a:lnTo>
                    <a:pt x="15" y="172"/>
                  </a:lnTo>
                  <a:lnTo>
                    <a:pt x="7" y="147"/>
                  </a:lnTo>
                  <a:lnTo>
                    <a:pt x="2" y="123"/>
                  </a:lnTo>
                  <a:lnTo>
                    <a:pt x="0" y="100"/>
                  </a:lnTo>
                  <a:lnTo>
                    <a:pt x="2" y="78"/>
                  </a:lnTo>
                  <a:lnTo>
                    <a:pt x="6" y="59"/>
                  </a:lnTo>
                  <a:lnTo>
                    <a:pt x="14" y="41"/>
                  </a:lnTo>
                  <a:lnTo>
                    <a:pt x="26" y="26"/>
                  </a:lnTo>
                  <a:lnTo>
                    <a:pt x="41" y="14"/>
                  </a:lnTo>
                  <a:lnTo>
                    <a:pt x="58" y="6"/>
                  </a:lnTo>
                  <a:lnTo>
                    <a:pt x="78" y="1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53"/>
            <p:cNvSpPr>
              <a:spLocks/>
            </p:cNvSpPr>
            <p:nvPr/>
          </p:nvSpPr>
          <p:spPr bwMode="auto">
            <a:xfrm>
              <a:off x="6711567" y="3557468"/>
              <a:ext cx="205259" cy="205259"/>
            </a:xfrm>
            <a:custGeom>
              <a:avLst/>
              <a:gdLst/>
              <a:ahLst/>
              <a:cxnLst>
                <a:cxn ang="0">
                  <a:pos x="73" y="0"/>
                </a:cxn>
                <a:cxn ang="0">
                  <a:pos x="92" y="3"/>
                </a:cxn>
                <a:cxn ang="0">
                  <a:pos x="109" y="10"/>
                </a:cxn>
                <a:cxn ang="0">
                  <a:pos x="125" y="21"/>
                </a:cxn>
                <a:cxn ang="0">
                  <a:pos x="136" y="36"/>
                </a:cxn>
                <a:cxn ang="0">
                  <a:pos x="143" y="53"/>
                </a:cxn>
                <a:cxn ang="0">
                  <a:pos x="146" y="72"/>
                </a:cxn>
                <a:cxn ang="0">
                  <a:pos x="143" y="92"/>
                </a:cxn>
                <a:cxn ang="0">
                  <a:pos x="136" y="109"/>
                </a:cxn>
                <a:cxn ang="0">
                  <a:pos x="125" y="124"/>
                </a:cxn>
                <a:cxn ang="0">
                  <a:pos x="109" y="136"/>
                </a:cxn>
                <a:cxn ang="0">
                  <a:pos x="92" y="143"/>
                </a:cxn>
                <a:cxn ang="0">
                  <a:pos x="73" y="146"/>
                </a:cxn>
                <a:cxn ang="0">
                  <a:pos x="53" y="143"/>
                </a:cxn>
                <a:cxn ang="0">
                  <a:pos x="36" y="136"/>
                </a:cxn>
                <a:cxn ang="0">
                  <a:pos x="21" y="124"/>
                </a:cxn>
                <a:cxn ang="0">
                  <a:pos x="10" y="109"/>
                </a:cxn>
                <a:cxn ang="0">
                  <a:pos x="3" y="92"/>
                </a:cxn>
                <a:cxn ang="0">
                  <a:pos x="0" y="72"/>
                </a:cxn>
                <a:cxn ang="0">
                  <a:pos x="3" y="53"/>
                </a:cxn>
                <a:cxn ang="0">
                  <a:pos x="10" y="36"/>
                </a:cxn>
                <a:cxn ang="0">
                  <a:pos x="21" y="21"/>
                </a:cxn>
                <a:cxn ang="0">
                  <a:pos x="36" y="10"/>
                </a:cxn>
                <a:cxn ang="0">
                  <a:pos x="53" y="3"/>
                </a:cxn>
                <a:cxn ang="0">
                  <a:pos x="73" y="0"/>
                </a:cxn>
              </a:cxnLst>
              <a:rect l="0" t="0" r="r" b="b"/>
              <a:pathLst>
                <a:path w="146" h="146">
                  <a:moveTo>
                    <a:pt x="73" y="0"/>
                  </a:moveTo>
                  <a:lnTo>
                    <a:pt x="92" y="3"/>
                  </a:lnTo>
                  <a:lnTo>
                    <a:pt x="109" y="10"/>
                  </a:lnTo>
                  <a:lnTo>
                    <a:pt x="125" y="21"/>
                  </a:lnTo>
                  <a:lnTo>
                    <a:pt x="136" y="36"/>
                  </a:lnTo>
                  <a:lnTo>
                    <a:pt x="143" y="53"/>
                  </a:lnTo>
                  <a:lnTo>
                    <a:pt x="146" y="72"/>
                  </a:lnTo>
                  <a:lnTo>
                    <a:pt x="143" y="92"/>
                  </a:lnTo>
                  <a:lnTo>
                    <a:pt x="136" y="109"/>
                  </a:lnTo>
                  <a:lnTo>
                    <a:pt x="125" y="124"/>
                  </a:lnTo>
                  <a:lnTo>
                    <a:pt x="109" y="136"/>
                  </a:lnTo>
                  <a:lnTo>
                    <a:pt x="92" y="143"/>
                  </a:lnTo>
                  <a:lnTo>
                    <a:pt x="73" y="146"/>
                  </a:lnTo>
                  <a:lnTo>
                    <a:pt x="53" y="143"/>
                  </a:lnTo>
                  <a:lnTo>
                    <a:pt x="36" y="136"/>
                  </a:lnTo>
                  <a:lnTo>
                    <a:pt x="21" y="124"/>
                  </a:lnTo>
                  <a:lnTo>
                    <a:pt x="10" y="109"/>
                  </a:lnTo>
                  <a:lnTo>
                    <a:pt x="3" y="92"/>
                  </a:lnTo>
                  <a:lnTo>
                    <a:pt x="0" y="72"/>
                  </a:lnTo>
                  <a:lnTo>
                    <a:pt x="3" y="53"/>
                  </a:lnTo>
                  <a:lnTo>
                    <a:pt x="10" y="36"/>
                  </a:lnTo>
                  <a:lnTo>
                    <a:pt x="21" y="21"/>
                  </a:lnTo>
                  <a:lnTo>
                    <a:pt x="36" y="10"/>
                  </a:lnTo>
                  <a:lnTo>
                    <a:pt x="53" y="3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chemeClr val="tx1">
                <a:alpha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54"/>
            <p:cNvSpPr>
              <a:spLocks/>
            </p:cNvSpPr>
            <p:nvPr/>
          </p:nvSpPr>
          <p:spPr bwMode="auto">
            <a:xfrm>
              <a:off x="6646897" y="3023234"/>
              <a:ext cx="458317" cy="459723"/>
            </a:xfrm>
            <a:custGeom>
              <a:avLst/>
              <a:gdLst/>
              <a:ahLst/>
              <a:cxnLst>
                <a:cxn ang="0">
                  <a:pos x="248" y="0"/>
                </a:cxn>
                <a:cxn ang="0">
                  <a:pos x="270" y="17"/>
                </a:cxn>
                <a:cxn ang="0">
                  <a:pos x="289" y="38"/>
                </a:cxn>
                <a:cxn ang="0">
                  <a:pos x="305" y="63"/>
                </a:cxn>
                <a:cxn ang="0">
                  <a:pos x="316" y="89"/>
                </a:cxn>
                <a:cxn ang="0">
                  <a:pos x="324" y="118"/>
                </a:cxn>
                <a:cxn ang="0">
                  <a:pos x="326" y="148"/>
                </a:cxn>
                <a:cxn ang="0">
                  <a:pos x="324" y="177"/>
                </a:cxn>
                <a:cxn ang="0">
                  <a:pos x="317" y="205"/>
                </a:cxn>
                <a:cxn ang="0">
                  <a:pos x="306" y="231"/>
                </a:cxn>
                <a:cxn ang="0">
                  <a:pos x="292" y="254"/>
                </a:cxn>
                <a:cxn ang="0">
                  <a:pos x="274" y="275"/>
                </a:cxn>
                <a:cxn ang="0">
                  <a:pos x="253" y="292"/>
                </a:cxn>
                <a:cxn ang="0">
                  <a:pos x="229" y="307"/>
                </a:cxn>
                <a:cxn ang="0">
                  <a:pos x="204" y="318"/>
                </a:cxn>
                <a:cxn ang="0">
                  <a:pos x="176" y="324"/>
                </a:cxn>
                <a:cxn ang="0">
                  <a:pos x="147" y="327"/>
                </a:cxn>
                <a:cxn ang="0">
                  <a:pos x="117" y="324"/>
                </a:cxn>
                <a:cxn ang="0">
                  <a:pos x="88" y="317"/>
                </a:cxn>
                <a:cxn ang="0">
                  <a:pos x="63" y="305"/>
                </a:cxn>
                <a:cxn ang="0">
                  <a:pos x="38" y="289"/>
                </a:cxn>
                <a:cxn ang="0">
                  <a:pos x="17" y="270"/>
                </a:cxn>
                <a:cxn ang="0">
                  <a:pos x="0" y="248"/>
                </a:cxn>
                <a:cxn ang="0">
                  <a:pos x="248" y="0"/>
                </a:cxn>
              </a:cxnLst>
              <a:rect l="0" t="0" r="r" b="b"/>
              <a:pathLst>
                <a:path w="326" h="327">
                  <a:moveTo>
                    <a:pt x="248" y="0"/>
                  </a:moveTo>
                  <a:lnTo>
                    <a:pt x="270" y="17"/>
                  </a:lnTo>
                  <a:lnTo>
                    <a:pt x="289" y="38"/>
                  </a:lnTo>
                  <a:lnTo>
                    <a:pt x="305" y="63"/>
                  </a:lnTo>
                  <a:lnTo>
                    <a:pt x="316" y="89"/>
                  </a:lnTo>
                  <a:lnTo>
                    <a:pt x="324" y="118"/>
                  </a:lnTo>
                  <a:lnTo>
                    <a:pt x="326" y="148"/>
                  </a:lnTo>
                  <a:lnTo>
                    <a:pt x="324" y="177"/>
                  </a:lnTo>
                  <a:lnTo>
                    <a:pt x="317" y="205"/>
                  </a:lnTo>
                  <a:lnTo>
                    <a:pt x="306" y="231"/>
                  </a:lnTo>
                  <a:lnTo>
                    <a:pt x="292" y="254"/>
                  </a:lnTo>
                  <a:lnTo>
                    <a:pt x="274" y="275"/>
                  </a:lnTo>
                  <a:lnTo>
                    <a:pt x="253" y="292"/>
                  </a:lnTo>
                  <a:lnTo>
                    <a:pt x="229" y="307"/>
                  </a:lnTo>
                  <a:lnTo>
                    <a:pt x="204" y="318"/>
                  </a:lnTo>
                  <a:lnTo>
                    <a:pt x="176" y="324"/>
                  </a:lnTo>
                  <a:lnTo>
                    <a:pt x="147" y="327"/>
                  </a:lnTo>
                  <a:lnTo>
                    <a:pt x="117" y="324"/>
                  </a:lnTo>
                  <a:lnTo>
                    <a:pt x="88" y="317"/>
                  </a:lnTo>
                  <a:lnTo>
                    <a:pt x="63" y="305"/>
                  </a:lnTo>
                  <a:lnTo>
                    <a:pt x="38" y="289"/>
                  </a:lnTo>
                  <a:lnTo>
                    <a:pt x="17" y="270"/>
                  </a:lnTo>
                  <a:lnTo>
                    <a:pt x="0" y="248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tx1">
                <a:alpha val="39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57"/>
            <p:cNvSpPr>
              <a:spLocks/>
            </p:cNvSpPr>
            <p:nvPr/>
          </p:nvSpPr>
          <p:spPr bwMode="auto">
            <a:xfrm>
              <a:off x="5697928" y="3324092"/>
              <a:ext cx="347253" cy="348658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47" y="214"/>
                </a:cxn>
                <a:cxn ang="0">
                  <a:pos x="213" y="248"/>
                </a:cxn>
                <a:cxn ang="0">
                  <a:pos x="0" y="33"/>
                </a:cxn>
                <a:cxn ang="0">
                  <a:pos x="33" y="0"/>
                </a:cxn>
              </a:cxnLst>
              <a:rect l="0" t="0" r="r" b="b"/>
              <a:pathLst>
                <a:path w="247" h="248">
                  <a:moveTo>
                    <a:pt x="33" y="0"/>
                  </a:moveTo>
                  <a:lnTo>
                    <a:pt x="247" y="214"/>
                  </a:lnTo>
                  <a:lnTo>
                    <a:pt x="213" y="248"/>
                  </a:lnTo>
                  <a:lnTo>
                    <a:pt x="0" y="33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A0B4B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82"/>
            <p:cNvSpPr>
              <a:spLocks/>
            </p:cNvSpPr>
            <p:nvPr/>
          </p:nvSpPr>
          <p:spPr bwMode="auto">
            <a:xfrm>
              <a:off x="5446275" y="3849891"/>
              <a:ext cx="548293" cy="500493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216" y="211"/>
                </a:cxn>
                <a:cxn ang="0">
                  <a:pos x="269" y="229"/>
                </a:cxn>
                <a:cxn ang="0">
                  <a:pos x="390" y="351"/>
                </a:cxn>
                <a:cxn ang="0">
                  <a:pos x="386" y="356"/>
                </a:cxn>
                <a:cxn ang="0">
                  <a:pos x="266" y="235"/>
                </a:cxn>
                <a:cxn ang="0">
                  <a:pos x="213" y="216"/>
                </a:cxn>
                <a:cxn ang="0">
                  <a:pos x="212" y="216"/>
                </a:cxn>
                <a:cxn ang="0">
                  <a:pos x="211" y="216"/>
                </a:cxn>
                <a:cxn ang="0">
                  <a:pos x="0" y="4"/>
                </a:cxn>
                <a:cxn ang="0">
                  <a:pos x="5" y="0"/>
                </a:cxn>
              </a:cxnLst>
              <a:rect l="0" t="0" r="r" b="b"/>
              <a:pathLst>
                <a:path w="390" h="356">
                  <a:moveTo>
                    <a:pt x="5" y="0"/>
                  </a:moveTo>
                  <a:lnTo>
                    <a:pt x="216" y="211"/>
                  </a:lnTo>
                  <a:lnTo>
                    <a:pt x="269" y="229"/>
                  </a:lnTo>
                  <a:lnTo>
                    <a:pt x="390" y="351"/>
                  </a:lnTo>
                  <a:lnTo>
                    <a:pt x="386" y="356"/>
                  </a:lnTo>
                  <a:lnTo>
                    <a:pt x="266" y="235"/>
                  </a:lnTo>
                  <a:lnTo>
                    <a:pt x="213" y="216"/>
                  </a:lnTo>
                  <a:lnTo>
                    <a:pt x="212" y="216"/>
                  </a:lnTo>
                  <a:lnTo>
                    <a:pt x="211" y="216"/>
                  </a:lnTo>
                  <a:lnTo>
                    <a:pt x="0" y="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F252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83"/>
            <p:cNvSpPr>
              <a:spLocks/>
            </p:cNvSpPr>
            <p:nvPr/>
          </p:nvSpPr>
          <p:spPr bwMode="auto">
            <a:xfrm>
              <a:off x="4689911" y="4517685"/>
              <a:ext cx="531423" cy="257277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36" y="1"/>
                </a:cxn>
                <a:cxn ang="0">
                  <a:pos x="43" y="4"/>
                </a:cxn>
                <a:cxn ang="0">
                  <a:pos x="50" y="7"/>
                </a:cxn>
                <a:cxn ang="0">
                  <a:pos x="53" y="11"/>
                </a:cxn>
                <a:cxn ang="0">
                  <a:pos x="77" y="30"/>
                </a:cxn>
                <a:cxn ang="0">
                  <a:pos x="103" y="48"/>
                </a:cxn>
                <a:cxn ang="0">
                  <a:pos x="130" y="63"/>
                </a:cxn>
                <a:cxn ang="0">
                  <a:pos x="159" y="77"/>
                </a:cxn>
                <a:cxn ang="0">
                  <a:pos x="188" y="88"/>
                </a:cxn>
                <a:cxn ang="0">
                  <a:pos x="216" y="97"/>
                </a:cxn>
                <a:cxn ang="0">
                  <a:pos x="245" y="104"/>
                </a:cxn>
                <a:cxn ang="0">
                  <a:pos x="271" y="107"/>
                </a:cxn>
                <a:cxn ang="0">
                  <a:pos x="296" y="108"/>
                </a:cxn>
                <a:cxn ang="0">
                  <a:pos x="318" y="106"/>
                </a:cxn>
                <a:cxn ang="0">
                  <a:pos x="328" y="104"/>
                </a:cxn>
                <a:cxn ang="0">
                  <a:pos x="338" y="99"/>
                </a:cxn>
                <a:cxn ang="0">
                  <a:pos x="348" y="93"/>
                </a:cxn>
                <a:cxn ang="0">
                  <a:pos x="357" y="88"/>
                </a:cxn>
                <a:cxn ang="0">
                  <a:pos x="365" y="82"/>
                </a:cxn>
                <a:cxn ang="0">
                  <a:pos x="372" y="77"/>
                </a:cxn>
                <a:cxn ang="0">
                  <a:pos x="376" y="73"/>
                </a:cxn>
                <a:cxn ang="0">
                  <a:pos x="378" y="72"/>
                </a:cxn>
                <a:cxn ang="0">
                  <a:pos x="301" y="149"/>
                </a:cxn>
                <a:cxn ang="0">
                  <a:pos x="300" y="150"/>
                </a:cxn>
                <a:cxn ang="0">
                  <a:pos x="293" y="157"/>
                </a:cxn>
                <a:cxn ang="0">
                  <a:pos x="289" y="159"/>
                </a:cxn>
                <a:cxn ang="0">
                  <a:pos x="289" y="160"/>
                </a:cxn>
                <a:cxn ang="0">
                  <a:pos x="288" y="161"/>
                </a:cxn>
                <a:cxn ang="0">
                  <a:pos x="270" y="172"/>
                </a:cxn>
                <a:cxn ang="0">
                  <a:pos x="252" y="180"/>
                </a:cxn>
                <a:cxn ang="0">
                  <a:pos x="232" y="183"/>
                </a:cxn>
                <a:cxn ang="0">
                  <a:pos x="210" y="182"/>
                </a:cxn>
                <a:cxn ang="0">
                  <a:pos x="187" y="179"/>
                </a:cxn>
                <a:cxn ang="0">
                  <a:pos x="164" y="170"/>
                </a:cxn>
                <a:cxn ang="0">
                  <a:pos x="139" y="159"/>
                </a:cxn>
                <a:cxn ang="0">
                  <a:pos x="115" y="145"/>
                </a:cxn>
                <a:cxn ang="0">
                  <a:pos x="90" y="126"/>
                </a:cxn>
                <a:cxn ang="0">
                  <a:pos x="65" y="105"/>
                </a:cxn>
                <a:cxn ang="0">
                  <a:pos x="40" y="82"/>
                </a:cxn>
                <a:cxn ang="0">
                  <a:pos x="16" y="55"/>
                </a:cxn>
                <a:cxn ang="0">
                  <a:pos x="14" y="52"/>
                </a:cxn>
                <a:cxn ang="0">
                  <a:pos x="10" y="48"/>
                </a:cxn>
                <a:cxn ang="0">
                  <a:pos x="6" y="41"/>
                </a:cxn>
                <a:cxn ang="0">
                  <a:pos x="2" y="33"/>
                </a:cxn>
                <a:cxn ang="0">
                  <a:pos x="0" y="25"/>
                </a:cxn>
                <a:cxn ang="0">
                  <a:pos x="2" y="16"/>
                </a:cxn>
                <a:cxn ang="0">
                  <a:pos x="8" y="8"/>
                </a:cxn>
                <a:cxn ang="0">
                  <a:pos x="18" y="2"/>
                </a:cxn>
                <a:cxn ang="0">
                  <a:pos x="27" y="0"/>
                </a:cxn>
              </a:cxnLst>
              <a:rect l="0" t="0" r="r" b="b"/>
              <a:pathLst>
                <a:path w="378" h="183">
                  <a:moveTo>
                    <a:pt x="27" y="0"/>
                  </a:moveTo>
                  <a:lnTo>
                    <a:pt x="36" y="1"/>
                  </a:lnTo>
                  <a:lnTo>
                    <a:pt x="43" y="4"/>
                  </a:lnTo>
                  <a:lnTo>
                    <a:pt x="50" y="7"/>
                  </a:lnTo>
                  <a:lnTo>
                    <a:pt x="53" y="11"/>
                  </a:lnTo>
                  <a:lnTo>
                    <a:pt x="77" y="30"/>
                  </a:lnTo>
                  <a:lnTo>
                    <a:pt x="103" y="48"/>
                  </a:lnTo>
                  <a:lnTo>
                    <a:pt x="130" y="63"/>
                  </a:lnTo>
                  <a:lnTo>
                    <a:pt x="159" y="77"/>
                  </a:lnTo>
                  <a:lnTo>
                    <a:pt x="188" y="88"/>
                  </a:lnTo>
                  <a:lnTo>
                    <a:pt x="216" y="97"/>
                  </a:lnTo>
                  <a:lnTo>
                    <a:pt x="245" y="104"/>
                  </a:lnTo>
                  <a:lnTo>
                    <a:pt x="271" y="107"/>
                  </a:lnTo>
                  <a:lnTo>
                    <a:pt x="296" y="108"/>
                  </a:lnTo>
                  <a:lnTo>
                    <a:pt x="318" y="106"/>
                  </a:lnTo>
                  <a:lnTo>
                    <a:pt x="328" y="104"/>
                  </a:lnTo>
                  <a:lnTo>
                    <a:pt x="338" y="99"/>
                  </a:lnTo>
                  <a:lnTo>
                    <a:pt x="348" y="93"/>
                  </a:lnTo>
                  <a:lnTo>
                    <a:pt x="357" y="88"/>
                  </a:lnTo>
                  <a:lnTo>
                    <a:pt x="365" y="82"/>
                  </a:lnTo>
                  <a:lnTo>
                    <a:pt x="372" y="77"/>
                  </a:lnTo>
                  <a:lnTo>
                    <a:pt x="376" y="73"/>
                  </a:lnTo>
                  <a:lnTo>
                    <a:pt x="378" y="72"/>
                  </a:lnTo>
                  <a:lnTo>
                    <a:pt x="301" y="149"/>
                  </a:lnTo>
                  <a:lnTo>
                    <a:pt x="300" y="150"/>
                  </a:lnTo>
                  <a:lnTo>
                    <a:pt x="293" y="157"/>
                  </a:lnTo>
                  <a:lnTo>
                    <a:pt x="289" y="159"/>
                  </a:lnTo>
                  <a:lnTo>
                    <a:pt x="289" y="160"/>
                  </a:lnTo>
                  <a:lnTo>
                    <a:pt x="288" y="161"/>
                  </a:lnTo>
                  <a:lnTo>
                    <a:pt x="270" y="172"/>
                  </a:lnTo>
                  <a:lnTo>
                    <a:pt x="252" y="180"/>
                  </a:lnTo>
                  <a:lnTo>
                    <a:pt x="232" y="183"/>
                  </a:lnTo>
                  <a:lnTo>
                    <a:pt x="210" y="182"/>
                  </a:lnTo>
                  <a:lnTo>
                    <a:pt x="187" y="179"/>
                  </a:lnTo>
                  <a:lnTo>
                    <a:pt x="164" y="170"/>
                  </a:lnTo>
                  <a:lnTo>
                    <a:pt x="139" y="159"/>
                  </a:lnTo>
                  <a:lnTo>
                    <a:pt x="115" y="145"/>
                  </a:lnTo>
                  <a:lnTo>
                    <a:pt x="90" y="126"/>
                  </a:lnTo>
                  <a:lnTo>
                    <a:pt x="65" y="105"/>
                  </a:lnTo>
                  <a:lnTo>
                    <a:pt x="40" y="82"/>
                  </a:lnTo>
                  <a:lnTo>
                    <a:pt x="16" y="55"/>
                  </a:lnTo>
                  <a:lnTo>
                    <a:pt x="14" y="52"/>
                  </a:lnTo>
                  <a:lnTo>
                    <a:pt x="10" y="48"/>
                  </a:lnTo>
                  <a:lnTo>
                    <a:pt x="6" y="41"/>
                  </a:lnTo>
                  <a:lnTo>
                    <a:pt x="2" y="33"/>
                  </a:lnTo>
                  <a:lnTo>
                    <a:pt x="0" y="25"/>
                  </a:lnTo>
                  <a:lnTo>
                    <a:pt x="2" y="16"/>
                  </a:lnTo>
                  <a:lnTo>
                    <a:pt x="8" y="8"/>
                  </a:lnTo>
                  <a:lnTo>
                    <a:pt x="18" y="2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84"/>
            <p:cNvSpPr>
              <a:spLocks noEditPoints="1"/>
            </p:cNvSpPr>
            <p:nvPr/>
          </p:nvSpPr>
          <p:spPr bwMode="auto">
            <a:xfrm>
              <a:off x="4699753" y="4246350"/>
              <a:ext cx="552511" cy="427388"/>
            </a:xfrm>
            <a:custGeom>
              <a:avLst/>
              <a:gdLst/>
              <a:ahLst/>
              <a:cxnLst>
                <a:cxn ang="0">
                  <a:pos x="1" y="200"/>
                </a:cxn>
                <a:cxn ang="0">
                  <a:pos x="1" y="199"/>
                </a:cxn>
                <a:cxn ang="0">
                  <a:pos x="251" y="0"/>
                </a:cxn>
                <a:cxn ang="0">
                  <a:pos x="257" y="1"/>
                </a:cxn>
                <a:cxn ang="0">
                  <a:pos x="271" y="9"/>
                </a:cxn>
                <a:cxn ang="0">
                  <a:pos x="292" y="25"/>
                </a:cxn>
                <a:cxn ang="0">
                  <a:pos x="315" y="50"/>
                </a:cxn>
                <a:cxn ang="0">
                  <a:pos x="338" y="79"/>
                </a:cxn>
                <a:cxn ang="0">
                  <a:pos x="367" y="121"/>
                </a:cxn>
                <a:cxn ang="0">
                  <a:pos x="385" y="162"/>
                </a:cxn>
                <a:cxn ang="0">
                  <a:pos x="393" y="204"/>
                </a:cxn>
                <a:cxn ang="0">
                  <a:pos x="385" y="242"/>
                </a:cxn>
                <a:cxn ang="0">
                  <a:pos x="362" y="275"/>
                </a:cxn>
                <a:cxn ang="0">
                  <a:pos x="328" y="297"/>
                </a:cxn>
                <a:cxn ang="0">
                  <a:pos x="288" y="304"/>
                </a:cxn>
                <a:cxn ang="0">
                  <a:pos x="239" y="298"/>
                </a:cxn>
                <a:cxn ang="0">
                  <a:pos x="187" y="285"/>
                </a:cxn>
                <a:cxn ang="0">
                  <a:pos x="136" y="264"/>
                </a:cxn>
                <a:cxn ang="0">
                  <a:pos x="91" y="241"/>
                </a:cxn>
                <a:cxn ang="0">
                  <a:pos x="58" y="217"/>
                </a:cxn>
                <a:cxn ang="0">
                  <a:pos x="35" y="201"/>
                </a:cxn>
                <a:cxn ang="0">
                  <a:pos x="21" y="195"/>
                </a:cxn>
                <a:cxn ang="0">
                  <a:pos x="9" y="196"/>
                </a:cxn>
                <a:cxn ang="0">
                  <a:pos x="2" y="198"/>
                </a:cxn>
                <a:cxn ang="0">
                  <a:pos x="7" y="196"/>
                </a:cxn>
                <a:cxn ang="0">
                  <a:pos x="14" y="192"/>
                </a:cxn>
                <a:cxn ang="0">
                  <a:pos x="22" y="191"/>
                </a:cxn>
                <a:cxn ang="0">
                  <a:pos x="33" y="195"/>
                </a:cxn>
                <a:cxn ang="0">
                  <a:pos x="50" y="205"/>
                </a:cxn>
                <a:cxn ang="0">
                  <a:pos x="77" y="225"/>
                </a:cxn>
                <a:cxn ang="0">
                  <a:pos x="115" y="250"/>
                </a:cxn>
                <a:cxn ang="0">
                  <a:pos x="163" y="271"/>
                </a:cxn>
                <a:cxn ang="0">
                  <a:pos x="214" y="288"/>
                </a:cxn>
                <a:cxn ang="0">
                  <a:pos x="264" y="298"/>
                </a:cxn>
                <a:cxn ang="0">
                  <a:pos x="307" y="298"/>
                </a:cxn>
                <a:cxn ang="0">
                  <a:pos x="344" y="285"/>
                </a:cxn>
                <a:cxn ang="0">
                  <a:pos x="371" y="257"/>
                </a:cxn>
                <a:cxn ang="0">
                  <a:pos x="387" y="222"/>
                </a:cxn>
                <a:cxn ang="0">
                  <a:pos x="388" y="187"/>
                </a:cxn>
                <a:cxn ang="0">
                  <a:pos x="377" y="151"/>
                </a:cxn>
                <a:cxn ang="0">
                  <a:pos x="360" y="119"/>
                </a:cxn>
                <a:cxn ang="0">
                  <a:pos x="335" y="82"/>
                </a:cxn>
                <a:cxn ang="0">
                  <a:pos x="306" y="48"/>
                </a:cxn>
                <a:cxn ang="0">
                  <a:pos x="281" y="22"/>
                </a:cxn>
                <a:cxn ang="0">
                  <a:pos x="261" y="7"/>
                </a:cxn>
                <a:cxn ang="0">
                  <a:pos x="254" y="4"/>
                </a:cxn>
                <a:cxn ang="0">
                  <a:pos x="252" y="3"/>
                </a:cxn>
                <a:cxn ang="0">
                  <a:pos x="251" y="0"/>
                </a:cxn>
              </a:cxnLst>
              <a:rect l="0" t="0" r="r" b="b"/>
              <a:pathLst>
                <a:path w="393" h="304">
                  <a:moveTo>
                    <a:pt x="2" y="199"/>
                  </a:moveTo>
                  <a:lnTo>
                    <a:pt x="1" y="200"/>
                  </a:lnTo>
                  <a:lnTo>
                    <a:pt x="0" y="201"/>
                  </a:lnTo>
                  <a:lnTo>
                    <a:pt x="1" y="199"/>
                  </a:lnTo>
                  <a:lnTo>
                    <a:pt x="2" y="199"/>
                  </a:lnTo>
                  <a:close/>
                  <a:moveTo>
                    <a:pt x="251" y="0"/>
                  </a:moveTo>
                  <a:lnTo>
                    <a:pt x="255" y="0"/>
                  </a:lnTo>
                  <a:lnTo>
                    <a:pt x="257" y="1"/>
                  </a:lnTo>
                  <a:lnTo>
                    <a:pt x="263" y="3"/>
                  </a:lnTo>
                  <a:lnTo>
                    <a:pt x="271" y="9"/>
                  </a:lnTo>
                  <a:lnTo>
                    <a:pt x="281" y="16"/>
                  </a:lnTo>
                  <a:lnTo>
                    <a:pt x="292" y="25"/>
                  </a:lnTo>
                  <a:lnTo>
                    <a:pt x="303" y="37"/>
                  </a:lnTo>
                  <a:lnTo>
                    <a:pt x="315" y="50"/>
                  </a:lnTo>
                  <a:lnTo>
                    <a:pt x="327" y="65"/>
                  </a:lnTo>
                  <a:lnTo>
                    <a:pt x="338" y="79"/>
                  </a:lnTo>
                  <a:lnTo>
                    <a:pt x="354" y="101"/>
                  </a:lnTo>
                  <a:lnTo>
                    <a:pt x="367" y="121"/>
                  </a:lnTo>
                  <a:lnTo>
                    <a:pt x="377" y="141"/>
                  </a:lnTo>
                  <a:lnTo>
                    <a:pt x="385" y="162"/>
                  </a:lnTo>
                  <a:lnTo>
                    <a:pt x="391" y="186"/>
                  </a:lnTo>
                  <a:lnTo>
                    <a:pt x="393" y="204"/>
                  </a:lnTo>
                  <a:lnTo>
                    <a:pt x="391" y="223"/>
                  </a:lnTo>
                  <a:lnTo>
                    <a:pt x="385" y="242"/>
                  </a:lnTo>
                  <a:lnTo>
                    <a:pt x="375" y="260"/>
                  </a:lnTo>
                  <a:lnTo>
                    <a:pt x="362" y="275"/>
                  </a:lnTo>
                  <a:lnTo>
                    <a:pt x="346" y="288"/>
                  </a:lnTo>
                  <a:lnTo>
                    <a:pt x="328" y="297"/>
                  </a:lnTo>
                  <a:lnTo>
                    <a:pt x="308" y="303"/>
                  </a:lnTo>
                  <a:lnTo>
                    <a:pt x="288" y="304"/>
                  </a:lnTo>
                  <a:lnTo>
                    <a:pt x="264" y="303"/>
                  </a:lnTo>
                  <a:lnTo>
                    <a:pt x="239" y="298"/>
                  </a:lnTo>
                  <a:lnTo>
                    <a:pt x="214" y="293"/>
                  </a:lnTo>
                  <a:lnTo>
                    <a:pt x="187" y="285"/>
                  </a:lnTo>
                  <a:lnTo>
                    <a:pt x="161" y="275"/>
                  </a:lnTo>
                  <a:lnTo>
                    <a:pt x="136" y="264"/>
                  </a:lnTo>
                  <a:lnTo>
                    <a:pt x="112" y="253"/>
                  </a:lnTo>
                  <a:lnTo>
                    <a:pt x="91" y="241"/>
                  </a:lnTo>
                  <a:lnTo>
                    <a:pt x="74" y="229"/>
                  </a:lnTo>
                  <a:lnTo>
                    <a:pt x="58" y="217"/>
                  </a:lnTo>
                  <a:lnTo>
                    <a:pt x="45" y="208"/>
                  </a:lnTo>
                  <a:lnTo>
                    <a:pt x="35" y="201"/>
                  </a:lnTo>
                  <a:lnTo>
                    <a:pt x="27" y="197"/>
                  </a:lnTo>
                  <a:lnTo>
                    <a:pt x="21" y="195"/>
                  </a:lnTo>
                  <a:lnTo>
                    <a:pt x="16" y="194"/>
                  </a:lnTo>
                  <a:lnTo>
                    <a:pt x="9" y="196"/>
                  </a:lnTo>
                  <a:lnTo>
                    <a:pt x="2" y="199"/>
                  </a:lnTo>
                  <a:lnTo>
                    <a:pt x="2" y="198"/>
                  </a:lnTo>
                  <a:lnTo>
                    <a:pt x="4" y="197"/>
                  </a:lnTo>
                  <a:lnTo>
                    <a:pt x="7" y="196"/>
                  </a:lnTo>
                  <a:lnTo>
                    <a:pt x="9" y="194"/>
                  </a:lnTo>
                  <a:lnTo>
                    <a:pt x="14" y="192"/>
                  </a:lnTo>
                  <a:lnTo>
                    <a:pt x="18" y="191"/>
                  </a:lnTo>
                  <a:lnTo>
                    <a:pt x="22" y="191"/>
                  </a:lnTo>
                  <a:lnTo>
                    <a:pt x="26" y="193"/>
                  </a:lnTo>
                  <a:lnTo>
                    <a:pt x="33" y="195"/>
                  </a:lnTo>
                  <a:lnTo>
                    <a:pt x="40" y="199"/>
                  </a:lnTo>
                  <a:lnTo>
                    <a:pt x="50" y="205"/>
                  </a:lnTo>
                  <a:lnTo>
                    <a:pt x="62" y="214"/>
                  </a:lnTo>
                  <a:lnTo>
                    <a:pt x="77" y="225"/>
                  </a:lnTo>
                  <a:lnTo>
                    <a:pt x="94" y="237"/>
                  </a:lnTo>
                  <a:lnTo>
                    <a:pt x="115" y="250"/>
                  </a:lnTo>
                  <a:lnTo>
                    <a:pt x="138" y="261"/>
                  </a:lnTo>
                  <a:lnTo>
                    <a:pt x="163" y="271"/>
                  </a:lnTo>
                  <a:lnTo>
                    <a:pt x="188" y="281"/>
                  </a:lnTo>
                  <a:lnTo>
                    <a:pt x="214" y="288"/>
                  </a:lnTo>
                  <a:lnTo>
                    <a:pt x="239" y="295"/>
                  </a:lnTo>
                  <a:lnTo>
                    <a:pt x="264" y="298"/>
                  </a:lnTo>
                  <a:lnTo>
                    <a:pt x="287" y="299"/>
                  </a:lnTo>
                  <a:lnTo>
                    <a:pt x="307" y="298"/>
                  </a:lnTo>
                  <a:lnTo>
                    <a:pt x="326" y="293"/>
                  </a:lnTo>
                  <a:lnTo>
                    <a:pt x="344" y="285"/>
                  </a:lnTo>
                  <a:lnTo>
                    <a:pt x="358" y="273"/>
                  </a:lnTo>
                  <a:lnTo>
                    <a:pt x="371" y="257"/>
                  </a:lnTo>
                  <a:lnTo>
                    <a:pt x="380" y="240"/>
                  </a:lnTo>
                  <a:lnTo>
                    <a:pt x="387" y="222"/>
                  </a:lnTo>
                  <a:lnTo>
                    <a:pt x="390" y="204"/>
                  </a:lnTo>
                  <a:lnTo>
                    <a:pt x="388" y="187"/>
                  </a:lnTo>
                  <a:lnTo>
                    <a:pt x="382" y="167"/>
                  </a:lnTo>
                  <a:lnTo>
                    <a:pt x="377" y="151"/>
                  </a:lnTo>
                  <a:lnTo>
                    <a:pt x="369" y="135"/>
                  </a:lnTo>
                  <a:lnTo>
                    <a:pt x="360" y="119"/>
                  </a:lnTo>
                  <a:lnTo>
                    <a:pt x="348" y="101"/>
                  </a:lnTo>
                  <a:lnTo>
                    <a:pt x="335" y="82"/>
                  </a:lnTo>
                  <a:lnTo>
                    <a:pt x="321" y="64"/>
                  </a:lnTo>
                  <a:lnTo>
                    <a:pt x="306" y="48"/>
                  </a:lnTo>
                  <a:lnTo>
                    <a:pt x="293" y="33"/>
                  </a:lnTo>
                  <a:lnTo>
                    <a:pt x="281" y="22"/>
                  </a:lnTo>
                  <a:lnTo>
                    <a:pt x="270" y="12"/>
                  </a:lnTo>
                  <a:lnTo>
                    <a:pt x="261" y="7"/>
                  </a:lnTo>
                  <a:lnTo>
                    <a:pt x="256" y="4"/>
                  </a:lnTo>
                  <a:lnTo>
                    <a:pt x="254" y="4"/>
                  </a:lnTo>
                  <a:lnTo>
                    <a:pt x="253" y="3"/>
                  </a:lnTo>
                  <a:lnTo>
                    <a:pt x="252" y="3"/>
                  </a:lnTo>
                  <a:lnTo>
                    <a:pt x="250" y="1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8" name="Freeform 85"/>
            <p:cNvSpPr>
              <a:spLocks/>
            </p:cNvSpPr>
            <p:nvPr/>
          </p:nvSpPr>
          <p:spPr bwMode="auto">
            <a:xfrm>
              <a:off x="6686262" y="3522322"/>
              <a:ext cx="205259" cy="206665"/>
            </a:xfrm>
            <a:custGeom>
              <a:avLst/>
              <a:gdLst/>
              <a:ahLst/>
              <a:cxnLst>
                <a:cxn ang="0">
                  <a:pos x="72" y="0"/>
                </a:cxn>
                <a:cxn ang="0">
                  <a:pos x="92" y="3"/>
                </a:cxn>
                <a:cxn ang="0">
                  <a:pos x="110" y="10"/>
                </a:cxn>
                <a:cxn ang="0">
                  <a:pos x="125" y="21"/>
                </a:cxn>
                <a:cxn ang="0">
                  <a:pos x="136" y="37"/>
                </a:cxn>
                <a:cxn ang="0">
                  <a:pos x="143" y="54"/>
                </a:cxn>
                <a:cxn ang="0">
                  <a:pos x="146" y="74"/>
                </a:cxn>
                <a:cxn ang="0">
                  <a:pos x="143" y="93"/>
                </a:cxn>
                <a:cxn ang="0">
                  <a:pos x="136" y="110"/>
                </a:cxn>
                <a:cxn ang="0">
                  <a:pos x="125" y="125"/>
                </a:cxn>
                <a:cxn ang="0">
                  <a:pos x="110" y="137"/>
                </a:cxn>
                <a:cxn ang="0">
                  <a:pos x="92" y="144"/>
                </a:cxn>
                <a:cxn ang="0">
                  <a:pos x="72" y="147"/>
                </a:cxn>
                <a:cxn ang="0">
                  <a:pos x="53" y="144"/>
                </a:cxn>
                <a:cxn ang="0">
                  <a:pos x="36" y="137"/>
                </a:cxn>
                <a:cxn ang="0">
                  <a:pos x="21" y="125"/>
                </a:cxn>
                <a:cxn ang="0">
                  <a:pos x="10" y="110"/>
                </a:cxn>
                <a:cxn ang="0">
                  <a:pos x="3" y="93"/>
                </a:cxn>
                <a:cxn ang="0">
                  <a:pos x="0" y="74"/>
                </a:cxn>
                <a:cxn ang="0">
                  <a:pos x="3" y="54"/>
                </a:cxn>
                <a:cxn ang="0">
                  <a:pos x="10" y="37"/>
                </a:cxn>
                <a:cxn ang="0">
                  <a:pos x="21" y="21"/>
                </a:cxn>
                <a:cxn ang="0">
                  <a:pos x="36" y="10"/>
                </a:cxn>
                <a:cxn ang="0">
                  <a:pos x="53" y="3"/>
                </a:cxn>
                <a:cxn ang="0">
                  <a:pos x="72" y="0"/>
                </a:cxn>
              </a:cxnLst>
              <a:rect l="0" t="0" r="r" b="b"/>
              <a:pathLst>
                <a:path w="146" h="147">
                  <a:moveTo>
                    <a:pt x="72" y="0"/>
                  </a:moveTo>
                  <a:lnTo>
                    <a:pt x="92" y="3"/>
                  </a:lnTo>
                  <a:lnTo>
                    <a:pt x="110" y="10"/>
                  </a:lnTo>
                  <a:lnTo>
                    <a:pt x="125" y="21"/>
                  </a:lnTo>
                  <a:lnTo>
                    <a:pt x="136" y="37"/>
                  </a:lnTo>
                  <a:lnTo>
                    <a:pt x="143" y="54"/>
                  </a:lnTo>
                  <a:lnTo>
                    <a:pt x="146" y="74"/>
                  </a:lnTo>
                  <a:lnTo>
                    <a:pt x="143" y="93"/>
                  </a:lnTo>
                  <a:lnTo>
                    <a:pt x="136" y="110"/>
                  </a:lnTo>
                  <a:lnTo>
                    <a:pt x="125" y="125"/>
                  </a:lnTo>
                  <a:lnTo>
                    <a:pt x="110" y="137"/>
                  </a:lnTo>
                  <a:lnTo>
                    <a:pt x="92" y="144"/>
                  </a:lnTo>
                  <a:lnTo>
                    <a:pt x="72" y="147"/>
                  </a:lnTo>
                  <a:lnTo>
                    <a:pt x="53" y="144"/>
                  </a:lnTo>
                  <a:lnTo>
                    <a:pt x="36" y="137"/>
                  </a:lnTo>
                  <a:lnTo>
                    <a:pt x="21" y="125"/>
                  </a:lnTo>
                  <a:lnTo>
                    <a:pt x="10" y="110"/>
                  </a:lnTo>
                  <a:lnTo>
                    <a:pt x="3" y="93"/>
                  </a:lnTo>
                  <a:lnTo>
                    <a:pt x="0" y="74"/>
                  </a:lnTo>
                  <a:lnTo>
                    <a:pt x="3" y="54"/>
                  </a:lnTo>
                  <a:lnTo>
                    <a:pt x="10" y="37"/>
                  </a:lnTo>
                  <a:lnTo>
                    <a:pt x="21" y="21"/>
                  </a:lnTo>
                  <a:lnTo>
                    <a:pt x="36" y="10"/>
                  </a:lnTo>
                  <a:lnTo>
                    <a:pt x="53" y="3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9" name="Freeform 86"/>
            <p:cNvSpPr>
              <a:spLocks/>
            </p:cNvSpPr>
            <p:nvPr/>
          </p:nvSpPr>
          <p:spPr bwMode="auto">
            <a:xfrm>
              <a:off x="6694697" y="3533569"/>
              <a:ext cx="186983" cy="186983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84" y="2"/>
                </a:cxn>
                <a:cxn ang="0">
                  <a:pos x="100" y="9"/>
                </a:cxn>
                <a:cxn ang="0">
                  <a:pos x="114" y="19"/>
                </a:cxn>
                <a:cxn ang="0">
                  <a:pos x="124" y="33"/>
                </a:cxn>
                <a:cxn ang="0">
                  <a:pos x="130" y="48"/>
                </a:cxn>
                <a:cxn ang="0">
                  <a:pos x="133" y="66"/>
                </a:cxn>
                <a:cxn ang="0">
                  <a:pos x="130" y="83"/>
                </a:cxn>
                <a:cxn ang="0">
                  <a:pos x="124" y="100"/>
                </a:cxn>
                <a:cxn ang="0">
                  <a:pos x="114" y="112"/>
                </a:cxn>
                <a:cxn ang="0">
                  <a:pos x="100" y="123"/>
                </a:cxn>
                <a:cxn ang="0">
                  <a:pos x="84" y="130"/>
                </a:cxn>
                <a:cxn ang="0">
                  <a:pos x="66" y="133"/>
                </a:cxn>
                <a:cxn ang="0">
                  <a:pos x="49" y="130"/>
                </a:cxn>
                <a:cxn ang="0">
                  <a:pos x="33" y="123"/>
                </a:cxn>
                <a:cxn ang="0">
                  <a:pos x="20" y="112"/>
                </a:cxn>
                <a:cxn ang="0">
                  <a:pos x="10" y="100"/>
                </a:cxn>
                <a:cxn ang="0">
                  <a:pos x="3" y="83"/>
                </a:cxn>
                <a:cxn ang="0">
                  <a:pos x="0" y="66"/>
                </a:cxn>
                <a:cxn ang="0">
                  <a:pos x="3" y="48"/>
                </a:cxn>
                <a:cxn ang="0">
                  <a:pos x="10" y="33"/>
                </a:cxn>
                <a:cxn ang="0">
                  <a:pos x="20" y="19"/>
                </a:cxn>
                <a:cxn ang="0">
                  <a:pos x="33" y="9"/>
                </a:cxn>
                <a:cxn ang="0">
                  <a:pos x="49" y="2"/>
                </a:cxn>
                <a:cxn ang="0">
                  <a:pos x="66" y="0"/>
                </a:cxn>
              </a:cxnLst>
              <a:rect l="0" t="0" r="r" b="b"/>
              <a:pathLst>
                <a:path w="133" h="133">
                  <a:moveTo>
                    <a:pt x="66" y="0"/>
                  </a:moveTo>
                  <a:lnTo>
                    <a:pt x="84" y="2"/>
                  </a:lnTo>
                  <a:lnTo>
                    <a:pt x="100" y="9"/>
                  </a:lnTo>
                  <a:lnTo>
                    <a:pt x="114" y="19"/>
                  </a:lnTo>
                  <a:lnTo>
                    <a:pt x="124" y="33"/>
                  </a:lnTo>
                  <a:lnTo>
                    <a:pt x="130" y="48"/>
                  </a:lnTo>
                  <a:lnTo>
                    <a:pt x="133" y="66"/>
                  </a:lnTo>
                  <a:lnTo>
                    <a:pt x="130" y="83"/>
                  </a:lnTo>
                  <a:lnTo>
                    <a:pt x="124" y="100"/>
                  </a:lnTo>
                  <a:lnTo>
                    <a:pt x="114" y="112"/>
                  </a:lnTo>
                  <a:lnTo>
                    <a:pt x="100" y="123"/>
                  </a:lnTo>
                  <a:lnTo>
                    <a:pt x="84" y="130"/>
                  </a:lnTo>
                  <a:lnTo>
                    <a:pt x="66" y="133"/>
                  </a:lnTo>
                  <a:lnTo>
                    <a:pt x="49" y="130"/>
                  </a:lnTo>
                  <a:lnTo>
                    <a:pt x="33" y="123"/>
                  </a:lnTo>
                  <a:lnTo>
                    <a:pt x="20" y="112"/>
                  </a:lnTo>
                  <a:lnTo>
                    <a:pt x="10" y="100"/>
                  </a:lnTo>
                  <a:lnTo>
                    <a:pt x="3" y="83"/>
                  </a:lnTo>
                  <a:lnTo>
                    <a:pt x="0" y="66"/>
                  </a:lnTo>
                  <a:lnTo>
                    <a:pt x="3" y="48"/>
                  </a:lnTo>
                  <a:lnTo>
                    <a:pt x="10" y="33"/>
                  </a:lnTo>
                  <a:lnTo>
                    <a:pt x="20" y="19"/>
                  </a:lnTo>
                  <a:lnTo>
                    <a:pt x="33" y="9"/>
                  </a:lnTo>
                  <a:lnTo>
                    <a:pt x="49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87"/>
            <p:cNvSpPr>
              <a:spLocks/>
            </p:cNvSpPr>
            <p:nvPr/>
          </p:nvSpPr>
          <p:spPr bwMode="auto">
            <a:xfrm>
              <a:off x="6576603" y="2933257"/>
              <a:ext cx="492058" cy="493464"/>
            </a:xfrm>
            <a:custGeom>
              <a:avLst/>
              <a:gdLst/>
              <a:ahLst/>
              <a:cxnLst>
                <a:cxn ang="0">
                  <a:pos x="175" y="0"/>
                </a:cxn>
                <a:cxn ang="0">
                  <a:pos x="206" y="3"/>
                </a:cxn>
                <a:cxn ang="0">
                  <a:pos x="236" y="11"/>
                </a:cxn>
                <a:cxn ang="0">
                  <a:pos x="264" y="24"/>
                </a:cxn>
                <a:cxn ang="0">
                  <a:pos x="288" y="42"/>
                </a:cxn>
                <a:cxn ang="0">
                  <a:pos x="309" y="63"/>
                </a:cxn>
                <a:cxn ang="0">
                  <a:pos x="326" y="87"/>
                </a:cxn>
                <a:cxn ang="0">
                  <a:pos x="339" y="115"/>
                </a:cxn>
                <a:cxn ang="0">
                  <a:pos x="347" y="144"/>
                </a:cxn>
                <a:cxn ang="0">
                  <a:pos x="350" y="175"/>
                </a:cxn>
                <a:cxn ang="0">
                  <a:pos x="347" y="207"/>
                </a:cxn>
                <a:cxn ang="0">
                  <a:pos x="339" y="236"/>
                </a:cxn>
                <a:cxn ang="0">
                  <a:pos x="326" y="263"/>
                </a:cxn>
                <a:cxn ang="0">
                  <a:pos x="309" y="288"/>
                </a:cxn>
                <a:cxn ang="0">
                  <a:pos x="288" y="309"/>
                </a:cxn>
                <a:cxn ang="0">
                  <a:pos x="264" y="327"/>
                </a:cxn>
                <a:cxn ang="0">
                  <a:pos x="236" y="340"/>
                </a:cxn>
                <a:cxn ang="0">
                  <a:pos x="206" y="348"/>
                </a:cxn>
                <a:cxn ang="0">
                  <a:pos x="175" y="351"/>
                </a:cxn>
                <a:cxn ang="0">
                  <a:pos x="144" y="348"/>
                </a:cxn>
                <a:cxn ang="0">
                  <a:pos x="115" y="340"/>
                </a:cxn>
                <a:cxn ang="0">
                  <a:pos x="87" y="327"/>
                </a:cxn>
                <a:cxn ang="0">
                  <a:pos x="62" y="309"/>
                </a:cxn>
                <a:cxn ang="0">
                  <a:pos x="41" y="288"/>
                </a:cxn>
                <a:cxn ang="0">
                  <a:pos x="24" y="263"/>
                </a:cxn>
                <a:cxn ang="0">
                  <a:pos x="11" y="236"/>
                </a:cxn>
                <a:cxn ang="0">
                  <a:pos x="3" y="207"/>
                </a:cxn>
                <a:cxn ang="0">
                  <a:pos x="0" y="175"/>
                </a:cxn>
                <a:cxn ang="0">
                  <a:pos x="3" y="144"/>
                </a:cxn>
                <a:cxn ang="0">
                  <a:pos x="11" y="115"/>
                </a:cxn>
                <a:cxn ang="0">
                  <a:pos x="24" y="87"/>
                </a:cxn>
                <a:cxn ang="0">
                  <a:pos x="41" y="63"/>
                </a:cxn>
                <a:cxn ang="0">
                  <a:pos x="62" y="42"/>
                </a:cxn>
                <a:cxn ang="0">
                  <a:pos x="87" y="24"/>
                </a:cxn>
                <a:cxn ang="0">
                  <a:pos x="115" y="11"/>
                </a:cxn>
                <a:cxn ang="0">
                  <a:pos x="144" y="3"/>
                </a:cxn>
                <a:cxn ang="0">
                  <a:pos x="175" y="0"/>
                </a:cxn>
              </a:cxnLst>
              <a:rect l="0" t="0" r="r" b="b"/>
              <a:pathLst>
                <a:path w="350" h="351">
                  <a:moveTo>
                    <a:pt x="175" y="0"/>
                  </a:moveTo>
                  <a:lnTo>
                    <a:pt x="206" y="3"/>
                  </a:lnTo>
                  <a:lnTo>
                    <a:pt x="236" y="11"/>
                  </a:lnTo>
                  <a:lnTo>
                    <a:pt x="264" y="24"/>
                  </a:lnTo>
                  <a:lnTo>
                    <a:pt x="288" y="42"/>
                  </a:lnTo>
                  <a:lnTo>
                    <a:pt x="309" y="63"/>
                  </a:lnTo>
                  <a:lnTo>
                    <a:pt x="326" y="87"/>
                  </a:lnTo>
                  <a:lnTo>
                    <a:pt x="339" y="115"/>
                  </a:lnTo>
                  <a:lnTo>
                    <a:pt x="347" y="144"/>
                  </a:lnTo>
                  <a:lnTo>
                    <a:pt x="350" y="175"/>
                  </a:lnTo>
                  <a:lnTo>
                    <a:pt x="347" y="207"/>
                  </a:lnTo>
                  <a:lnTo>
                    <a:pt x="339" y="236"/>
                  </a:lnTo>
                  <a:lnTo>
                    <a:pt x="326" y="263"/>
                  </a:lnTo>
                  <a:lnTo>
                    <a:pt x="309" y="288"/>
                  </a:lnTo>
                  <a:lnTo>
                    <a:pt x="288" y="309"/>
                  </a:lnTo>
                  <a:lnTo>
                    <a:pt x="264" y="327"/>
                  </a:lnTo>
                  <a:lnTo>
                    <a:pt x="236" y="340"/>
                  </a:lnTo>
                  <a:lnTo>
                    <a:pt x="206" y="348"/>
                  </a:lnTo>
                  <a:lnTo>
                    <a:pt x="175" y="351"/>
                  </a:lnTo>
                  <a:lnTo>
                    <a:pt x="144" y="348"/>
                  </a:lnTo>
                  <a:lnTo>
                    <a:pt x="115" y="340"/>
                  </a:lnTo>
                  <a:lnTo>
                    <a:pt x="87" y="327"/>
                  </a:lnTo>
                  <a:lnTo>
                    <a:pt x="62" y="309"/>
                  </a:lnTo>
                  <a:lnTo>
                    <a:pt x="41" y="288"/>
                  </a:lnTo>
                  <a:lnTo>
                    <a:pt x="24" y="263"/>
                  </a:lnTo>
                  <a:lnTo>
                    <a:pt x="11" y="236"/>
                  </a:lnTo>
                  <a:lnTo>
                    <a:pt x="3" y="207"/>
                  </a:lnTo>
                  <a:lnTo>
                    <a:pt x="0" y="175"/>
                  </a:lnTo>
                  <a:lnTo>
                    <a:pt x="3" y="144"/>
                  </a:lnTo>
                  <a:lnTo>
                    <a:pt x="11" y="115"/>
                  </a:lnTo>
                  <a:lnTo>
                    <a:pt x="24" y="87"/>
                  </a:lnTo>
                  <a:lnTo>
                    <a:pt x="41" y="63"/>
                  </a:lnTo>
                  <a:lnTo>
                    <a:pt x="62" y="42"/>
                  </a:lnTo>
                  <a:lnTo>
                    <a:pt x="87" y="24"/>
                  </a:lnTo>
                  <a:lnTo>
                    <a:pt x="115" y="11"/>
                  </a:lnTo>
                  <a:lnTo>
                    <a:pt x="144" y="3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2" name="Freeform 89"/>
            <p:cNvSpPr>
              <a:spLocks/>
            </p:cNvSpPr>
            <p:nvPr/>
          </p:nvSpPr>
          <p:spPr bwMode="auto">
            <a:xfrm>
              <a:off x="6608939" y="2965593"/>
              <a:ext cx="427388" cy="428794"/>
            </a:xfrm>
            <a:custGeom>
              <a:avLst/>
              <a:gdLst/>
              <a:ahLst/>
              <a:cxnLst>
                <a:cxn ang="0">
                  <a:pos x="152" y="0"/>
                </a:cxn>
                <a:cxn ang="0">
                  <a:pos x="180" y="3"/>
                </a:cxn>
                <a:cxn ang="0">
                  <a:pos x="205" y="9"/>
                </a:cxn>
                <a:cxn ang="0">
                  <a:pos x="229" y="21"/>
                </a:cxn>
                <a:cxn ang="0">
                  <a:pos x="250" y="36"/>
                </a:cxn>
                <a:cxn ang="0">
                  <a:pos x="268" y="54"/>
                </a:cxn>
                <a:cxn ang="0">
                  <a:pos x="283" y="75"/>
                </a:cxn>
                <a:cxn ang="0">
                  <a:pos x="295" y="99"/>
                </a:cxn>
                <a:cxn ang="0">
                  <a:pos x="301" y="125"/>
                </a:cxn>
                <a:cxn ang="0">
                  <a:pos x="304" y="152"/>
                </a:cxn>
                <a:cxn ang="0">
                  <a:pos x="301" y="180"/>
                </a:cxn>
                <a:cxn ang="0">
                  <a:pos x="295" y="206"/>
                </a:cxn>
                <a:cxn ang="0">
                  <a:pos x="283" y="229"/>
                </a:cxn>
                <a:cxn ang="0">
                  <a:pos x="268" y="251"/>
                </a:cxn>
                <a:cxn ang="0">
                  <a:pos x="250" y="269"/>
                </a:cxn>
                <a:cxn ang="0">
                  <a:pos x="229" y="284"/>
                </a:cxn>
                <a:cxn ang="0">
                  <a:pos x="205" y="295"/>
                </a:cxn>
                <a:cxn ang="0">
                  <a:pos x="180" y="302"/>
                </a:cxn>
                <a:cxn ang="0">
                  <a:pos x="152" y="305"/>
                </a:cxn>
                <a:cxn ang="0">
                  <a:pos x="125" y="302"/>
                </a:cxn>
                <a:cxn ang="0">
                  <a:pos x="99" y="295"/>
                </a:cxn>
                <a:cxn ang="0">
                  <a:pos x="76" y="284"/>
                </a:cxn>
                <a:cxn ang="0">
                  <a:pos x="54" y="269"/>
                </a:cxn>
                <a:cxn ang="0">
                  <a:pos x="36" y="251"/>
                </a:cxn>
                <a:cxn ang="0">
                  <a:pos x="21" y="229"/>
                </a:cxn>
                <a:cxn ang="0">
                  <a:pos x="9" y="206"/>
                </a:cxn>
                <a:cxn ang="0">
                  <a:pos x="3" y="180"/>
                </a:cxn>
                <a:cxn ang="0">
                  <a:pos x="0" y="152"/>
                </a:cxn>
                <a:cxn ang="0">
                  <a:pos x="3" y="125"/>
                </a:cxn>
                <a:cxn ang="0">
                  <a:pos x="9" y="99"/>
                </a:cxn>
                <a:cxn ang="0">
                  <a:pos x="21" y="75"/>
                </a:cxn>
                <a:cxn ang="0">
                  <a:pos x="36" y="54"/>
                </a:cxn>
                <a:cxn ang="0">
                  <a:pos x="54" y="36"/>
                </a:cxn>
                <a:cxn ang="0">
                  <a:pos x="76" y="21"/>
                </a:cxn>
                <a:cxn ang="0">
                  <a:pos x="99" y="9"/>
                </a:cxn>
                <a:cxn ang="0">
                  <a:pos x="125" y="3"/>
                </a:cxn>
                <a:cxn ang="0">
                  <a:pos x="152" y="0"/>
                </a:cxn>
              </a:cxnLst>
              <a:rect l="0" t="0" r="r" b="b"/>
              <a:pathLst>
                <a:path w="304" h="305">
                  <a:moveTo>
                    <a:pt x="152" y="0"/>
                  </a:moveTo>
                  <a:lnTo>
                    <a:pt x="180" y="3"/>
                  </a:lnTo>
                  <a:lnTo>
                    <a:pt x="205" y="9"/>
                  </a:lnTo>
                  <a:lnTo>
                    <a:pt x="229" y="21"/>
                  </a:lnTo>
                  <a:lnTo>
                    <a:pt x="250" y="36"/>
                  </a:lnTo>
                  <a:lnTo>
                    <a:pt x="268" y="54"/>
                  </a:lnTo>
                  <a:lnTo>
                    <a:pt x="283" y="75"/>
                  </a:lnTo>
                  <a:lnTo>
                    <a:pt x="295" y="99"/>
                  </a:lnTo>
                  <a:lnTo>
                    <a:pt x="301" y="125"/>
                  </a:lnTo>
                  <a:lnTo>
                    <a:pt x="304" y="152"/>
                  </a:lnTo>
                  <a:lnTo>
                    <a:pt x="301" y="180"/>
                  </a:lnTo>
                  <a:lnTo>
                    <a:pt x="295" y="206"/>
                  </a:lnTo>
                  <a:lnTo>
                    <a:pt x="283" y="229"/>
                  </a:lnTo>
                  <a:lnTo>
                    <a:pt x="268" y="251"/>
                  </a:lnTo>
                  <a:lnTo>
                    <a:pt x="250" y="269"/>
                  </a:lnTo>
                  <a:lnTo>
                    <a:pt x="229" y="284"/>
                  </a:lnTo>
                  <a:lnTo>
                    <a:pt x="205" y="295"/>
                  </a:lnTo>
                  <a:lnTo>
                    <a:pt x="180" y="302"/>
                  </a:lnTo>
                  <a:lnTo>
                    <a:pt x="152" y="305"/>
                  </a:lnTo>
                  <a:lnTo>
                    <a:pt x="125" y="302"/>
                  </a:lnTo>
                  <a:lnTo>
                    <a:pt x="99" y="295"/>
                  </a:lnTo>
                  <a:lnTo>
                    <a:pt x="76" y="284"/>
                  </a:lnTo>
                  <a:lnTo>
                    <a:pt x="54" y="269"/>
                  </a:lnTo>
                  <a:lnTo>
                    <a:pt x="36" y="251"/>
                  </a:lnTo>
                  <a:lnTo>
                    <a:pt x="21" y="229"/>
                  </a:lnTo>
                  <a:lnTo>
                    <a:pt x="9" y="206"/>
                  </a:lnTo>
                  <a:lnTo>
                    <a:pt x="3" y="180"/>
                  </a:lnTo>
                  <a:lnTo>
                    <a:pt x="0" y="152"/>
                  </a:lnTo>
                  <a:lnTo>
                    <a:pt x="3" y="125"/>
                  </a:lnTo>
                  <a:lnTo>
                    <a:pt x="9" y="99"/>
                  </a:lnTo>
                  <a:lnTo>
                    <a:pt x="21" y="75"/>
                  </a:lnTo>
                  <a:lnTo>
                    <a:pt x="36" y="54"/>
                  </a:lnTo>
                  <a:lnTo>
                    <a:pt x="54" y="36"/>
                  </a:lnTo>
                  <a:lnTo>
                    <a:pt x="76" y="21"/>
                  </a:lnTo>
                  <a:lnTo>
                    <a:pt x="99" y="9"/>
                  </a:lnTo>
                  <a:lnTo>
                    <a:pt x="125" y="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1A2A3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90"/>
            <p:cNvSpPr>
              <a:spLocks/>
            </p:cNvSpPr>
            <p:nvPr/>
          </p:nvSpPr>
          <p:spPr bwMode="auto">
            <a:xfrm>
              <a:off x="6617374" y="2974028"/>
              <a:ext cx="411923" cy="411923"/>
            </a:xfrm>
            <a:custGeom>
              <a:avLst/>
              <a:gdLst/>
              <a:ahLst/>
              <a:cxnLst>
                <a:cxn ang="0">
                  <a:pos x="146" y="0"/>
                </a:cxn>
                <a:cxn ang="0">
                  <a:pos x="173" y="3"/>
                </a:cxn>
                <a:cxn ang="0">
                  <a:pos x="197" y="9"/>
                </a:cxn>
                <a:cxn ang="0">
                  <a:pos x="220" y="20"/>
                </a:cxn>
                <a:cxn ang="0">
                  <a:pos x="240" y="35"/>
                </a:cxn>
                <a:cxn ang="0">
                  <a:pos x="258" y="52"/>
                </a:cxn>
                <a:cxn ang="0">
                  <a:pos x="272" y="72"/>
                </a:cxn>
                <a:cxn ang="0">
                  <a:pos x="283" y="95"/>
                </a:cxn>
                <a:cxn ang="0">
                  <a:pos x="290" y="120"/>
                </a:cxn>
                <a:cxn ang="0">
                  <a:pos x="293" y="146"/>
                </a:cxn>
                <a:cxn ang="0">
                  <a:pos x="290" y="173"/>
                </a:cxn>
                <a:cxn ang="0">
                  <a:pos x="283" y="198"/>
                </a:cxn>
                <a:cxn ang="0">
                  <a:pos x="272" y="221"/>
                </a:cxn>
                <a:cxn ang="0">
                  <a:pos x="258" y="241"/>
                </a:cxn>
                <a:cxn ang="0">
                  <a:pos x="240" y="258"/>
                </a:cxn>
                <a:cxn ang="0">
                  <a:pos x="220" y="273"/>
                </a:cxn>
                <a:cxn ang="0">
                  <a:pos x="197" y="284"/>
                </a:cxn>
                <a:cxn ang="0">
                  <a:pos x="173" y="290"/>
                </a:cxn>
                <a:cxn ang="0">
                  <a:pos x="146" y="293"/>
                </a:cxn>
                <a:cxn ang="0">
                  <a:pos x="120" y="290"/>
                </a:cxn>
                <a:cxn ang="0">
                  <a:pos x="95" y="284"/>
                </a:cxn>
                <a:cxn ang="0">
                  <a:pos x="72" y="273"/>
                </a:cxn>
                <a:cxn ang="0">
                  <a:pos x="52" y="258"/>
                </a:cxn>
                <a:cxn ang="0">
                  <a:pos x="34" y="241"/>
                </a:cxn>
                <a:cxn ang="0">
                  <a:pos x="20" y="221"/>
                </a:cxn>
                <a:cxn ang="0">
                  <a:pos x="9" y="198"/>
                </a:cxn>
                <a:cxn ang="0">
                  <a:pos x="2" y="173"/>
                </a:cxn>
                <a:cxn ang="0">
                  <a:pos x="0" y="146"/>
                </a:cxn>
                <a:cxn ang="0">
                  <a:pos x="2" y="120"/>
                </a:cxn>
                <a:cxn ang="0">
                  <a:pos x="9" y="95"/>
                </a:cxn>
                <a:cxn ang="0">
                  <a:pos x="20" y="72"/>
                </a:cxn>
                <a:cxn ang="0">
                  <a:pos x="34" y="52"/>
                </a:cxn>
                <a:cxn ang="0">
                  <a:pos x="52" y="35"/>
                </a:cxn>
                <a:cxn ang="0">
                  <a:pos x="72" y="20"/>
                </a:cxn>
                <a:cxn ang="0">
                  <a:pos x="95" y="9"/>
                </a:cxn>
                <a:cxn ang="0">
                  <a:pos x="120" y="3"/>
                </a:cxn>
                <a:cxn ang="0">
                  <a:pos x="146" y="0"/>
                </a:cxn>
              </a:cxnLst>
              <a:rect l="0" t="0" r="r" b="b"/>
              <a:pathLst>
                <a:path w="293" h="293">
                  <a:moveTo>
                    <a:pt x="146" y="0"/>
                  </a:moveTo>
                  <a:lnTo>
                    <a:pt x="173" y="3"/>
                  </a:lnTo>
                  <a:lnTo>
                    <a:pt x="197" y="9"/>
                  </a:lnTo>
                  <a:lnTo>
                    <a:pt x="220" y="20"/>
                  </a:lnTo>
                  <a:lnTo>
                    <a:pt x="240" y="35"/>
                  </a:lnTo>
                  <a:lnTo>
                    <a:pt x="258" y="52"/>
                  </a:lnTo>
                  <a:lnTo>
                    <a:pt x="272" y="72"/>
                  </a:lnTo>
                  <a:lnTo>
                    <a:pt x="283" y="95"/>
                  </a:lnTo>
                  <a:lnTo>
                    <a:pt x="290" y="120"/>
                  </a:lnTo>
                  <a:lnTo>
                    <a:pt x="293" y="146"/>
                  </a:lnTo>
                  <a:lnTo>
                    <a:pt x="290" y="173"/>
                  </a:lnTo>
                  <a:lnTo>
                    <a:pt x="283" y="198"/>
                  </a:lnTo>
                  <a:lnTo>
                    <a:pt x="272" y="221"/>
                  </a:lnTo>
                  <a:lnTo>
                    <a:pt x="258" y="241"/>
                  </a:lnTo>
                  <a:lnTo>
                    <a:pt x="240" y="258"/>
                  </a:lnTo>
                  <a:lnTo>
                    <a:pt x="220" y="273"/>
                  </a:lnTo>
                  <a:lnTo>
                    <a:pt x="197" y="284"/>
                  </a:lnTo>
                  <a:lnTo>
                    <a:pt x="173" y="290"/>
                  </a:lnTo>
                  <a:lnTo>
                    <a:pt x="146" y="293"/>
                  </a:lnTo>
                  <a:lnTo>
                    <a:pt x="120" y="290"/>
                  </a:lnTo>
                  <a:lnTo>
                    <a:pt x="95" y="284"/>
                  </a:lnTo>
                  <a:lnTo>
                    <a:pt x="72" y="273"/>
                  </a:lnTo>
                  <a:lnTo>
                    <a:pt x="52" y="258"/>
                  </a:lnTo>
                  <a:lnTo>
                    <a:pt x="34" y="241"/>
                  </a:lnTo>
                  <a:lnTo>
                    <a:pt x="20" y="221"/>
                  </a:lnTo>
                  <a:lnTo>
                    <a:pt x="9" y="198"/>
                  </a:lnTo>
                  <a:lnTo>
                    <a:pt x="2" y="173"/>
                  </a:lnTo>
                  <a:lnTo>
                    <a:pt x="0" y="146"/>
                  </a:lnTo>
                  <a:lnTo>
                    <a:pt x="2" y="120"/>
                  </a:lnTo>
                  <a:lnTo>
                    <a:pt x="9" y="95"/>
                  </a:lnTo>
                  <a:lnTo>
                    <a:pt x="20" y="72"/>
                  </a:lnTo>
                  <a:lnTo>
                    <a:pt x="34" y="52"/>
                  </a:lnTo>
                  <a:lnTo>
                    <a:pt x="52" y="35"/>
                  </a:lnTo>
                  <a:lnTo>
                    <a:pt x="72" y="20"/>
                  </a:lnTo>
                  <a:lnTo>
                    <a:pt x="95" y="9"/>
                  </a:lnTo>
                  <a:lnTo>
                    <a:pt x="120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53"/>
            <p:cNvSpPr>
              <a:spLocks/>
            </p:cNvSpPr>
            <p:nvPr/>
          </p:nvSpPr>
          <p:spPr bwMode="auto">
            <a:xfrm>
              <a:off x="5612503" y="4745504"/>
              <a:ext cx="188910" cy="188910"/>
            </a:xfrm>
            <a:custGeom>
              <a:avLst/>
              <a:gdLst/>
              <a:ahLst/>
              <a:cxnLst>
                <a:cxn ang="0">
                  <a:pos x="73" y="0"/>
                </a:cxn>
                <a:cxn ang="0">
                  <a:pos x="92" y="3"/>
                </a:cxn>
                <a:cxn ang="0">
                  <a:pos x="109" y="10"/>
                </a:cxn>
                <a:cxn ang="0">
                  <a:pos x="125" y="21"/>
                </a:cxn>
                <a:cxn ang="0">
                  <a:pos x="136" y="36"/>
                </a:cxn>
                <a:cxn ang="0">
                  <a:pos x="143" y="53"/>
                </a:cxn>
                <a:cxn ang="0">
                  <a:pos x="146" y="72"/>
                </a:cxn>
                <a:cxn ang="0">
                  <a:pos x="143" y="92"/>
                </a:cxn>
                <a:cxn ang="0">
                  <a:pos x="136" y="109"/>
                </a:cxn>
                <a:cxn ang="0">
                  <a:pos x="125" y="124"/>
                </a:cxn>
                <a:cxn ang="0">
                  <a:pos x="109" y="136"/>
                </a:cxn>
                <a:cxn ang="0">
                  <a:pos x="92" y="143"/>
                </a:cxn>
                <a:cxn ang="0">
                  <a:pos x="73" y="146"/>
                </a:cxn>
                <a:cxn ang="0">
                  <a:pos x="53" y="143"/>
                </a:cxn>
                <a:cxn ang="0">
                  <a:pos x="36" y="136"/>
                </a:cxn>
                <a:cxn ang="0">
                  <a:pos x="21" y="124"/>
                </a:cxn>
                <a:cxn ang="0">
                  <a:pos x="10" y="109"/>
                </a:cxn>
                <a:cxn ang="0">
                  <a:pos x="3" y="92"/>
                </a:cxn>
                <a:cxn ang="0">
                  <a:pos x="0" y="72"/>
                </a:cxn>
                <a:cxn ang="0">
                  <a:pos x="3" y="53"/>
                </a:cxn>
                <a:cxn ang="0">
                  <a:pos x="10" y="36"/>
                </a:cxn>
                <a:cxn ang="0">
                  <a:pos x="21" y="21"/>
                </a:cxn>
                <a:cxn ang="0">
                  <a:pos x="36" y="10"/>
                </a:cxn>
                <a:cxn ang="0">
                  <a:pos x="53" y="3"/>
                </a:cxn>
                <a:cxn ang="0">
                  <a:pos x="73" y="0"/>
                </a:cxn>
              </a:cxnLst>
              <a:rect l="0" t="0" r="r" b="b"/>
              <a:pathLst>
                <a:path w="146" h="146">
                  <a:moveTo>
                    <a:pt x="73" y="0"/>
                  </a:moveTo>
                  <a:lnTo>
                    <a:pt x="92" y="3"/>
                  </a:lnTo>
                  <a:lnTo>
                    <a:pt x="109" y="10"/>
                  </a:lnTo>
                  <a:lnTo>
                    <a:pt x="125" y="21"/>
                  </a:lnTo>
                  <a:lnTo>
                    <a:pt x="136" y="36"/>
                  </a:lnTo>
                  <a:lnTo>
                    <a:pt x="143" y="53"/>
                  </a:lnTo>
                  <a:lnTo>
                    <a:pt x="146" y="72"/>
                  </a:lnTo>
                  <a:lnTo>
                    <a:pt x="143" y="92"/>
                  </a:lnTo>
                  <a:lnTo>
                    <a:pt x="136" y="109"/>
                  </a:lnTo>
                  <a:lnTo>
                    <a:pt x="125" y="124"/>
                  </a:lnTo>
                  <a:lnTo>
                    <a:pt x="109" y="136"/>
                  </a:lnTo>
                  <a:lnTo>
                    <a:pt x="92" y="143"/>
                  </a:lnTo>
                  <a:lnTo>
                    <a:pt x="73" y="146"/>
                  </a:lnTo>
                  <a:lnTo>
                    <a:pt x="53" y="143"/>
                  </a:lnTo>
                  <a:lnTo>
                    <a:pt x="36" y="136"/>
                  </a:lnTo>
                  <a:lnTo>
                    <a:pt x="21" y="124"/>
                  </a:lnTo>
                  <a:lnTo>
                    <a:pt x="10" y="109"/>
                  </a:lnTo>
                  <a:lnTo>
                    <a:pt x="3" y="92"/>
                  </a:lnTo>
                  <a:lnTo>
                    <a:pt x="0" y="72"/>
                  </a:lnTo>
                  <a:lnTo>
                    <a:pt x="3" y="53"/>
                  </a:lnTo>
                  <a:lnTo>
                    <a:pt x="10" y="36"/>
                  </a:lnTo>
                  <a:lnTo>
                    <a:pt x="21" y="21"/>
                  </a:lnTo>
                  <a:lnTo>
                    <a:pt x="36" y="10"/>
                  </a:lnTo>
                  <a:lnTo>
                    <a:pt x="53" y="3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A0B4B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125" name="Group 95"/>
            <p:cNvGrpSpPr/>
            <p:nvPr/>
          </p:nvGrpSpPr>
          <p:grpSpPr>
            <a:xfrm>
              <a:off x="5619199" y="4741219"/>
              <a:ext cx="172924" cy="172924"/>
              <a:chOff x="5516563" y="4495800"/>
              <a:chExt cx="195263" cy="195263"/>
            </a:xfrm>
          </p:grpSpPr>
          <p:sp>
            <p:nvSpPr>
              <p:cNvPr id="128" name="Freeform 55"/>
              <p:cNvSpPr>
                <a:spLocks/>
              </p:cNvSpPr>
              <p:nvPr/>
            </p:nvSpPr>
            <p:spPr bwMode="auto">
              <a:xfrm>
                <a:off x="5516563" y="4495800"/>
                <a:ext cx="195263" cy="195263"/>
              </a:xfrm>
              <a:custGeom>
                <a:avLst/>
                <a:gdLst/>
                <a:ahLst/>
                <a:cxnLst>
                  <a:cxn ang="0">
                    <a:pos x="61" y="0"/>
                  </a:cxn>
                  <a:cxn ang="0">
                    <a:pos x="78" y="2"/>
                  </a:cxn>
                  <a:cxn ang="0">
                    <a:pos x="93" y="9"/>
                  </a:cxn>
                  <a:cxn ang="0">
                    <a:pos x="104" y="19"/>
                  </a:cxn>
                  <a:cxn ang="0">
                    <a:pos x="115" y="31"/>
                  </a:cxn>
                  <a:cxn ang="0">
                    <a:pos x="121" y="45"/>
                  </a:cxn>
                  <a:cxn ang="0">
                    <a:pos x="123" y="62"/>
                  </a:cxn>
                  <a:cxn ang="0">
                    <a:pos x="121" y="78"/>
                  </a:cxn>
                  <a:cxn ang="0">
                    <a:pos x="115" y="93"/>
                  </a:cxn>
                  <a:cxn ang="0">
                    <a:pos x="104" y="105"/>
                  </a:cxn>
                  <a:cxn ang="0">
                    <a:pos x="93" y="115"/>
                  </a:cxn>
                  <a:cxn ang="0">
                    <a:pos x="78" y="121"/>
                  </a:cxn>
                  <a:cxn ang="0">
                    <a:pos x="61" y="123"/>
                  </a:cxn>
                  <a:cxn ang="0">
                    <a:pos x="45" y="121"/>
                  </a:cxn>
                  <a:cxn ang="0">
                    <a:pos x="30" y="115"/>
                  </a:cxn>
                  <a:cxn ang="0">
                    <a:pos x="18" y="105"/>
                  </a:cxn>
                  <a:cxn ang="0">
                    <a:pos x="8" y="93"/>
                  </a:cxn>
                  <a:cxn ang="0">
                    <a:pos x="2" y="78"/>
                  </a:cxn>
                  <a:cxn ang="0">
                    <a:pos x="0" y="62"/>
                  </a:cxn>
                  <a:cxn ang="0">
                    <a:pos x="2" y="45"/>
                  </a:cxn>
                  <a:cxn ang="0">
                    <a:pos x="8" y="31"/>
                  </a:cxn>
                  <a:cxn ang="0">
                    <a:pos x="18" y="19"/>
                  </a:cxn>
                  <a:cxn ang="0">
                    <a:pos x="30" y="9"/>
                  </a:cxn>
                  <a:cxn ang="0">
                    <a:pos x="45" y="2"/>
                  </a:cxn>
                  <a:cxn ang="0">
                    <a:pos x="61" y="0"/>
                  </a:cxn>
                </a:cxnLst>
                <a:rect l="0" t="0" r="r" b="b"/>
                <a:pathLst>
                  <a:path w="123" h="123">
                    <a:moveTo>
                      <a:pt x="61" y="0"/>
                    </a:moveTo>
                    <a:lnTo>
                      <a:pt x="78" y="2"/>
                    </a:lnTo>
                    <a:lnTo>
                      <a:pt x="93" y="9"/>
                    </a:lnTo>
                    <a:lnTo>
                      <a:pt x="104" y="19"/>
                    </a:lnTo>
                    <a:lnTo>
                      <a:pt x="115" y="31"/>
                    </a:lnTo>
                    <a:lnTo>
                      <a:pt x="121" y="45"/>
                    </a:lnTo>
                    <a:lnTo>
                      <a:pt x="123" y="62"/>
                    </a:lnTo>
                    <a:lnTo>
                      <a:pt x="121" y="78"/>
                    </a:lnTo>
                    <a:lnTo>
                      <a:pt x="115" y="93"/>
                    </a:lnTo>
                    <a:lnTo>
                      <a:pt x="104" y="105"/>
                    </a:lnTo>
                    <a:lnTo>
                      <a:pt x="93" y="115"/>
                    </a:lnTo>
                    <a:lnTo>
                      <a:pt x="78" y="121"/>
                    </a:lnTo>
                    <a:lnTo>
                      <a:pt x="61" y="123"/>
                    </a:lnTo>
                    <a:lnTo>
                      <a:pt x="45" y="121"/>
                    </a:lnTo>
                    <a:lnTo>
                      <a:pt x="30" y="115"/>
                    </a:lnTo>
                    <a:lnTo>
                      <a:pt x="18" y="105"/>
                    </a:lnTo>
                    <a:lnTo>
                      <a:pt x="8" y="93"/>
                    </a:lnTo>
                    <a:lnTo>
                      <a:pt x="2" y="78"/>
                    </a:lnTo>
                    <a:lnTo>
                      <a:pt x="0" y="62"/>
                    </a:lnTo>
                    <a:lnTo>
                      <a:pt x="2" y="45"/>
                    </a:lnTo>
                    <a:lnTo>
                      <a:pt x="8" y="31"/>
                    </a:lnTo>
                    <a:lnTo>
                      <a:pt x="18" y="19"/>
                    </a:lnTo>
                    <a:lnTo>
                      <a:pt x="30" y="9"/>
                    </a:lnTo>
                    <a:lnTo>
                      <a:pt x="45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394A4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9" name="Freeform 56"/>
              <p:cNvSpPr>
                <a:spLocks/>
              </p:cNvSpPr>
              <p:nvPr/>
            </p:nvSpPr>
            <p:spPr bwMode="auto">
              <a:xfrm>
                <a:off x="5526088" y="4505325"/>
                <a:ext cx="176213" cy="1778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70" y="2"/>
                  </a:cxn>
                  <a:cxn ang="0">
                    <a:pos x="84" y="7"/>
                  </a:cxn>
                  <a:cxn ang="0">
                    <a:pos x="95" y="16"/>
                  </a:cxn>
                  <a:cxn ang="0">
                    <a:pos x="104" y="27"/>
                  </a:cxn>
                  <a:cxn ang="0">
                    <a:pos x="109" y="41"/>
                  </a:cxn>
                  <a:cxn ang="0">
                    <a:pos x="111" y="56"/>
                  </a:cxn>
                  <a:cxn ang="0">
                    <a:pos x="109" y="71"/>
                  </a:cxn>
                  <a:cxn ang="0">
                    <a:pos x="104" y="84"/>
                  </a:cxn>
                  <a:cxn ang="0">
                    <a:pos x="95" y="95"/>
                  </a:cxn>
                  <a:cxn ang="0">
                    <a:pos x="84" y="104"/>
                  </a:cxn>
                  <a:cxn ang="0">
                    <a:pos x="70" y="110"/>
                  </a:cxn>
                  <a:cxn ang="0">
                    <a:pos x="55" y="112"/>
                  </a:cxn>
                  <a:cxn ang="0">
                    <a:pos x="41" y="110"/>
                  </a:cxn>
                  <a:cxn ang="0">
                    <a:pos x="27" y="104"/>
                  </a:cxn>
                  <a:cxn ang="0">
                    <a:pos x="16" y="95"/>
                  </a:cxn>
                  <a:cxn ang="0">
                    <a:pos x="7" y="84"/>
                  </a:cxn>
                  <a:cxn ang="0">
                    <a:pos x="1" y="71"/>
                  </a:cxn>
                  <a:cxn ang="0">
                    <a:pos x="0" y="56"/>
                  </a:cxn>
                  <a:cxn ang="0">
                    <a:pos x="1" y="41"/>
                  </a:cxn>
                  <a:cxn ang="0">
                    <a:pos x="7" y="27"/>
                  </a:cxn>
                  <a:cxn ang="0">
                    <a:pos x="16" y="16"/>
                  </a:cxn>
                  <a:cxn ang="0">
                    <a:pos x="27" y="7"/>
                  </a:cxn>
                  <a:cxn ang="0">
                    <a:pos x="41" y="2"/>
                  </a:cxn>
                  <a:cxn ang="0">
                    <a:pos x="55" y="0"/>
                  </a:cxn>
                </a:cxnLst>
                <a:rect l="0" t="0" r="r" b="b"/>
                <a:pathLst>
                  <a:path w="111" h="112">
                    <a:moveTo>
                      <a:pt x="55" y="0"/>
                    </a:moveTo>
                    <a:lnTo>
                      <a:pt x="70" y="2"/>
                    </a:lnTo>
                    <a:lnTo>
                      <a:pt x="84" y="7"/>
                    </a:lnTo>
                    <a:lnTo>
                      <a:pt x="95" y="16"/>
                    </a:lnTo>
                    <a:lnTo>
                      <a:pt x="104" y="27"/>
                    </a:lnTo>
                    <a:lnTo>
                      <a:pt x="109" y="41"/>
                    </a:lnTo>
                    <a:lnTo>
                      <a:pt x="111" y="56"/>
                    </a:lnTo>
                    <a:lnTo>
                      <a:pt x="109" y="71"/>
                    </a:lnTo>
                    <a:lnTo>
                      <a:pt x="104" y="84"/>
                    </a:lnTo>
                    <a:lnTo>
                      <a:pt x="95" y="95"/>
                    </a:lnTo>
                    <a:lnTo>
                      <a:pt x="84" y="104"/>
                    </a:lnTo>
                    <a:lnTo>
                      <a:pt x="70" y="110"/>
                    </a:lnTo>
                    <a:lnTo>
                      <a:pt x="55" y="112"/>
                    </a:lnTo>
                    <a:lnTo>
                      <a:pt x="41" y="110"/>
                    </a:lnTo>
                    <a:lnTo>
                      <a:pt x="27" y="104"/>
                    </a:lnTo>
                    <a:lnTo>
                      <a:pt x="16" y="95"/>
                    </a:lnTo>
                    <a:lnTo>
                      <a:pt x="7" y="84"/>
                    </a:lnTo>
                    <a:lnTo>
                      <a:pt x="1" y="71"/>
                    </a:lnTo>
                    <a:lnTo>
                      <a:pt x="0" y="56"/>
                    </a:lnTo>
                    <a:lnTo>
                      <a:pt x="1" y="41"/>
                    </a:lnTo>
                    <a:lnTo>
                      <a:pt x="7" y="27"/>
                    </a:lnTo>
                    <a:lnTo>
                      <a:pt x="16" y="16"/>
                    </a:lnTo>
                    <a:lnTo>
                      <a:pt x="27" y="7"/>
                    </a:lnTo>
                    <a:lnTo>
                      <a:pt x="41" y="2"/>
                    </a:lnTo>
                    <a:lnTo>
                      <a:pt x="55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6" name="Freeform 37"/>
            <p:cNvSpPr>
              <a:spLocks/>
            </p:cNvSpPr>
            <p:nvPr/>
          </p:nvSpPr>
          <p:spPr bwMode="auto">
            <a:xfrm>
              <a:off x="5391869" y="4393003"/>
              <a:ext cx="492058" cy="271335"/>
            </a:xfrm>
            <a:custGeom>
              <a:avLst/>
              <a:gdLst/>
              <a:ahLst/>
              <a:cxnLst>
                <a:cxn ang="0">
                  <a:pos x="192" y="0"/>
                </a:cxn>
                <a:cxn ang="0">
                  <a:pos x="350" y="158"/>
                </a:cxn>
                <a:cxn ang="0">
                  <a:pos x="0" y="193"/>
                </a:cxn>
                <a:cxn ang="0">
                  <a:pos x="192" y="0"/>
                </a:cxn>
              </a:cxnLst>
              <a:rect l="0" t="0" r="r" b="b"/>
              <a:pathLst>
                <a:path w="350" h="193">
                  <a:moveTo>
                    <a:pt x="192" y="0"/>
                  </a:moveTo>
                  <a:lnTo>
                    <a:pt x="350" y="158"/>
                  </a:lnTo>
                  <a:lnTo>
                    <a:pt x="0" y="193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17"/>
            <p:cNvSpPr>
              <a:spLocks/>
            </p:cNvSpPr>
            <p:nvPr/>
          </p:nvSpPr>
          <p:spPr bwMode="auto">
            <a:xfrm>
              <a:off x="5585856" y="3521978"/>
              <a:ext cx="359904" cy="359905"/>
            </a:xfrm>
            <a:custGeom>
              <a:avLst/>
              <a:gdLst>
                <a:gd name="connsiteX0" fmla="*/ 460 w 533"/>
                <a:gd name="connsiteY0" fmla="*/ 0 h 582"/>
                <a:gd name="connsiteX1" fmla="*/ 533 w 533"/>
                <a:gd name="connsiteY1" fmla="*/ 73 h 582"/>
                <a:gd name="connsiteX2" fmla="*/ 25 w 533"/>
                <a:gd name="connsiteY2" fmla="*/ 582 h 582"/>
                <a:gd name="connsiteX3" fmla="*/ 280 w 533"/>
                <a:gd name="connsiteY3" fmla="*/ 179 h 582"/>
                <a:gd name="connsiteX4" fmla="*/ 460 w 533"/>
                <a:gd name="connsiteY4" fmla="*/ 0 h 582"/>
                <a:gd name="connsiteX0" fmla="*/ 180 w 253"/>
                <a:gd name="connsiteY0" fmla="*/ 0 h 256"/>
                <a:gd name="connsiteX1" fmla="*/ 253 w 253"/>
                <a:gd name="connsiteY1" fmla="*/ 73 h 256"/>
                <a:gd name="connsiteX2" fmla="*/ 72 w 253"/>
                <a:gd name="connsiteY2" fmla="*/ 256 h 256"/>
                <a:gd name="connsiteX3" fmla="*/ 0 w 253"/>
                <a:gd name="connsiteY3" fmla="*/ 179 h 256"/>
                <a:gd name="connsiteX4" fmla="*/ 180 w 253"/>
                <a:gd name="connsiteY4" fmla="*/ 0 h 256"/>
                <a:gd name="connsiteX0" fmla="*/ 183 w 256"/>
                <a:gd name="connsiteY0" fmla="*/ 0 h 256"/>
                <a:gd name="connsiteX1" fmla="*/ 256 w 256"/>
                <a:gd name="connsiteY1" fmla="*/ 73 h 256"/>
                <a:gd name="connsiteX2" fmla="*/ 75 w 256"/>
                <a:gd name="connsiteY2" fmla="*/ 256 h 256"/>
                <a:gd name="connsiteX3" fmla="*/ 0 w 256"/>
                <a:gd name="connsiteY3" fmla="*/ 184 h 256"/>
                <a:gd name="connsiteX4" fmla="*/ 183 w 256"/>
                <a:gd name="connsiteY4" fmla="*/ 0 h 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256">
                  <a:moveTo>
                    <a:pt x="183" y="0"/>
                  </a:moveTo>
                  <a:lnTo>
                    <a:pt x="256" y="73"/>
                  </a:lnTo>
                  <a:lnTo>
                    <a:pt x="75" y="256"/>
                  </a:lnTo>
                  <a:lnTo>
                    <a:pt x="0" y="184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bg1">
                <a:lumMod val="65000"/>
                <a:alpha val="18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Group 127"/>
          <p:cNvGrpSpPr/>
          <p:nvPr/>
        </p:nvGrpSpPr>
        <p:grpSpPr>
          <a:xfrm>
            <a:off x="990600" y="929402"/>
            <a:ext cx="5562600" cy="5623798"/>
            <a:chOff x="2700338" y="1588"/>
            <a:chExt cx="6781800" cy="6856413"/>
          </a:xfrm>
          <a:solidFill>
            <a:schemeClr val="bg1">
              <a:alpha val="17000"/>
            </a:schemeClr>
          </a:solidFill>
        </p:grpSpPr>
        <p:sp>
          <p:nvSpPr>
            <p:cNvPr id="132" name="Freeform 6"/>
            <p:cNvSpPr>
              <a:spLocks noEditPoints="1"/>
            </p:cNvSpPr>
            <p:nvPr/>
          </p:nvSpPr>
          <p:spPr bwMode="auto">
            <a:xfrm>
              <a:off x="3144838" y="2287588"/>
              <a:ext cx="6337300" cy="4570413"/>
            </a:xfrm>
            <a:custGeom>
              <a:avLst/>
              <a:gdLst/>
              <a:ahLst/>
              <a:cxnLst>
                <a:cxn ang="0">
                  <a:pos x="932" y="1488"/>
                </a:cxn>
                <a:cxn ang="0">
                  <a:pos x="2570" y="1373"/>
                </a:cxn>
                <a:cxn ang="0">
                  <a:pos x="1791" y="110"/>
                </a:cxn>
                <a:cxn ang="0">
                  <a:pos x="2113" y="137"/>
                </a:cxn>
                <a:cxn ang="0">
                  <a:pos x="2441" y="0"/>
                </a:cxn>
                <a:cxn ang="0">
                  <a:pos x="2521" y="426"/>
                </a:cxn>
                <a:cxn ang="0">
                  <a:pos x="2305" y="1016"/>
                </a:cxn>
                <a:cxn ang="0">
                  <a:pos x="2339" y="1284"/>
                </a:cxn>
                <a:cxn ang="0">
                  <a:pos x="2561" y="1460"/>
                </a:cxn>
                <a:cxn ang="0">
                  <a:pos x="2252" y="1477"/>
                </a:cxn>
                <a:cxn ang="0">
                  <a:pos x="2640" y="1936"/>
                </a:cxn>
                <a:cxn ang="0">
                  <a:pos x="2306" y="2219"/>
                </a:cxn>
                <a:cxn ang="0">
                  <a:pos x="2710" y="2549"/>
                </a:cxn>
                <a:cxn ang="0">
                  <a:pos x="2755" y="2323"/>
                </a:cxn>
                <a:cxn ang="0">
                  <a:pos x="2818" y="1914"/>
                </a:cxn>
                <a:cxn ang="0">
                  <a:pos x="3195" y="1761"/>
                </a:cxn>
                <a:cxn ang="0">
                  <a:pos x="3623" y="1689"/>
                </a:cxn>
                <a:cxn ang="0">
                  <a:pos x="3750" y="1395"/>
                </a:cxn>
                <a:cxn ang="0">
                  <a:pos x="3936" y="1512"/>
                </a:cxn>
                <a:cxn ang="0">
                  <a:pos x="3847" y="1753"/>
                </a:cxn>
                <a:cxn ang="0">
                  <a:pos x="3880" y="1833"/>
                </a:cxn>
                <a:cxn ang="0">
                  <a:pos x="3665" y="2036"/>
                </a:cxn>
                <a:cxn ang="0">
                  <a:pos x="3539" y="1863"/>
                </a:cxn>
                <a:cxn ang="0">
                  <a:pos x="3399" y="2296"/>
                </a:cxn>
                <a:cxn ang="0">
                  <a:pos x="3326" y="1872"/>
                </a:cxn>
                <a:cxn ang="0">
                  <a:pos x="2987" y="2240"/>
                </a:cxn>
                <a:cxn ang="0">
                  <a:pos x="2769" y="2523"/>
                </a:cxn>
                <a:cxn ang="0">
                  <a:pos x="2765" y="2878"/>
                </a:cxn>
                <a:cxn ang="0">
                  <a:pos x="2171" y="2651"/>
                </a:cxn>
                <a:cxn ang="0">
                  <a:pos x="2051" y="2475"/>
                </a:cxn>
                <a:cxn ang="0">
                  <a:pos x="2149" y="2186"/>
                </a:cxn>
                <a:cxn ang="0">
                  <a:pos x="1700" y="2330"/>
                </a:cxn>
                <a:cxn ang="0">
                  <a:pos x="1621" y="2477"/>
                </a:cxn>
                <a:cxn ang="0">
                  <a:pos x="1176" y="2154"/>
                </a:cxn>
                <a:cxn ang="0">
                  <a:pos x="1002" y="2413"/>
                </a:cxn>
                <a:cxn ang="0">
                  <a:pos x="889" y="2143"/>
                </a:cxn>
                <a:cxn ang="0">
                  <a:pos x="511" y="2016"/>
                </a:cxn>
                <a:cxn ang="0">
                  <a:pos x="193" y="2130"/>
                </a:cxn>
                <a:cxn ang="0">
                  <a:pos x="468" y="1859"/>
                </a:cxn>
                <a:cxn ang="0">
                  <a:pos x="778" y="2016"/>
                </a:cxn>
                <a:cxn ang="0">
                  <a:pos x="1038" y="1752"/>
                </a:cxn>
                <a:cxn ang="0">
                  <a:pos x="1374" y="1392"/>
                </a:cxn>
                <a:cxn ang="0">
                  <a:pos x="1235" y="1014"/>
                </a:cxn>
                <a:cxn ang="0">
                  <a:pos x="1543" y="1203"/>
                </a:cxn>
                <a:cxn ang="0">
                  <a:pos x="1584" y="1238"/>
                </a:cxn>
                <a:cxn ang="0">
                  <a:pos x="1498" y="1668"/>
                </a:cxn>
                <a:cxn ang="0">
                  <a:pos x="1656" y="1724"/>
                </a:cxn>
                <a:cxn ang="0">
                  <a:pos x="1384" y="1740"/>
                </a:cxn>
                <a:cxn ang="0">
                  <a:pos x="1075" y="1881"/>
                </a:cxn>
                <a:cxn ang="0">
                  <a:pos x="1384" y="2103"/>
                </a:cxn>
                <a:cxn ang="0">
                  <a:pos x="1855" y="2147"/>
                </a:cxn>
                <a:cxn ang="0">
                  <a:pos x="2180" y="2104"/>
                </a:cxn>
                <a:cxn ang="0">
                  <a:pos x="1956" y="1807"/>
                </a:cxn>
                <a:cxn ang="0">
                  <a:pos x="2171" y="1430"/>
                </a:cxn>
                <a:cxn ang="0">
                  <a:pos x="2133" y="1236"/>
                </a:cxn>
                <a:cxn ang="0">
                  <a:pos x="2270" y="1065"/>
                </a:cxn>
                <a:cxn ang="0">
                  <a:pos x="1926" y="949"/>
                </a:cxn>
                <a:cxn ang="0">
                  <a:pos x="2260" y="955"/>
                </a:cxn>
                <a:cxn ang="0">
                  <a:pos x="2255" y="350"/>
                </a:cxn>
                <a:cxn ang="0">
                  <a:pos x="1567" y="379"/>
                </a:cxn>
                <a:cxn ang="0">
                  <a:pos x="1914" y="518"/>
                </a:cxn>
                <a:cxn ang="0">
                  <a:pos x="1526" y="536"/>
                </a:cxn>
                <a:cxn ang="0">
                  <a:pos x="1531" y="120"/>
                </a:cxn>
              </a:cxnLst>
              <a:rect l="0" t="0" r="r" b="b"/>
              <a:pathLst>
                <a:path w="3992" h="2879">
                  <a:moveTo>
                    <a:pt x="956" y="1441"/>
                  </a:moveTo>
                  <a:lnTo>
                    <a:pt x="1025" y="1441"/>
                  </a:lnTo>
                  <a:lnTo>
                    <a:pt x="1032" y="1444"/>
                  </a:lnTo>
                  <a:lnTo>
                    <a:pt x="1037" y="1447"/>
                  </a:lnTo>
                  <a:lnTo>
                    <a:pt x="1041" y="1450"/>
                  </a:lnTo>
                  <a:lnTo>
                    <a:pt x="1046" y="1454"/>
                  </a:lnTo>
                  <a:lnTo>
                    <a:pt x="1055" y="1464"/>
                  </a:lnTo>
                  <a:lnTo>
                    <a:pt x="1065" y="1482"/>
                  </a:lnTo>
                  <a:lnTo>
                    <a:pt x="1069" y="1500"/>
                  </a:lnTo>
                  <a:lnTo>
                    <a:pt x="1069" y="1515"/>
                  </a:lnTo>
                  <a:lnTo>
                    <a:pt x="1066" y="1526"/>
                  </a:lnTo>
                  <a:lnTo>
                    <a:pt x="1061" y="1538"/>
                  </a:lnTo>
                  <a:lnTo>
                    <a:pt x="1053" y="1549"/>
                  </a:lnTo>
                  <a:lnTo>
                    <a:pt x="1049" y="1553"/>
                  </a:lnTo>
                  <a:lnTo>
                    <a:pt x="1049" y="1554"/>
                  </a:lnTo>
                  <a:lnTo>
                    <a:pt x="1048" y="1554"/>
                  </a:lnTo>
                  <a:lnTo>
                    <a:pt x="1048" y="1555"/>
                  </a:lnTo>
                  <a:lnTo>
                    <a:pt x="1032" y="1567"/>
                  </a:lnTo>
                  <a:lnTo>
                    <a:pt x="1014" y="1572"/>
                  </a:lnTo>
                  <a:lnTo>
                    <a:pt x="1006" y="1574"/>
                  </a:lnTo>
                  <a:lnTo>
                    <a:pt x="999" y="1574"/>
                  </a:lnTo>
                  <a:lnTo>
                    <a:pt x="986" y="1572"/>
                  </a:lnTo>
                  <a:lnTo>
                    <a:pt x="973" y="1568"/>
                  </a:lnTo>
                  <a:lnTo>
                    <a:pt x="970" y="1567"/>
                  </a:lnTo>
                  <a:lnTo>
                    <a:pt x="969" y="1567"/>
                  </a:lnTo>
                  <a:lnTo>
                    <a:pt x="968" y="1566"/>
                  </a:lnTo>
                  <a:lnTo>
                    <a:pt x="959" y="1560"/>
                  </a:lnTo>
                  <a:lnTo>
                    <a:pt x="948" y="1551"/>
                  </a:lnTo>
                  <a:lnTo>
                    <a:pt x="942" y="1541"/>
                  </a:lnTo>
                  <a:lnTo>
                    <a:pt x="940" y="1540"/>
                  </a:lnTo>
                  <a:lnTo>
                    <a:pt x="939" y="1537"/>
                  </a:lnTo>
                  <a:lnTo>
                    <a:pt x="936" y="1529"/>
                  </a:lnTo>
                  <a:lnTo>
                    <a:pt x="932" y="1519"/>
                  </a:lnTo>
                  <a:lnTo>
                    <a:pt x="931" y="1508"/>
                  </a:lnTo>
                  <a:lnTo>
                    <a:pt x="931" y="1494"/>
                  </a:lnTo>
                  <a:lnTo>
                    <a:pt x="932" y="1488"/>
                  </a:lnTo>
                  <a:lnTo>
                    <a:pt x="935" y="1483"/>
                  </a:lnTo>
                  <a:lnTo>
                    <a:pt x="938" y="1475"/>
                  </a:lnTo>
                  <a:lnTo>
                    <a:pt x="940" y="1471"/>
                  </a:lnTo>
                  <a:lnTo>
                    <a:pt x="949" y="1458"/>
                  </a:lnTo>
                  <a:lnTo>
                    <a:pt x="960" y="1449"/>
                  </a:lnTo>
                  <a:lnTo>
                    <a:pt x="956" y="1441"/>
                  </a:lnTo>
                  <a:close/>
                  <a:moveTo>
                    <a:pt x="564" y="1441"/>
                  </a:moveTo>
                  <a:lnTo>
                    <a:pt x="579" y="1441"/>
                  </a:lnTo>
                  <a:lnTo>
                    <a:pt x="575" y="1443"/>
                  </a:lnTo>
                  <a:lnTo>
                    <a:pt x="566" y="1443"/>
                  </a:lnTo>
                  <a:lnTo>
                    <a:pt x="564" y="1441"/>
                  </a:lnTo>
                  <a:close/>
                  <a:moveTo>
                    <a:pt x="0" y="1441"/>
                  </a:moveTo>
                  <a:lnTo>
                    <a:pt x="229" y="1441"/>
                  </a:lnTo>
                  <a:lnTo>
                    <a:pt x="224" y="1460"/>
                  </a:lnTo>
                  <a:lnTo>
                    <a:pt x="216" y="1477"/>
                  </a:lnTo>
                  <a:lnTo>
                    <a:pt x="204" y="1491"/>
                  </a:lnTo>
                  <a:lnTo>
                    <a:pt x="202" y="1495"/>
                  </a:lnTo>
                  <a:lnTo>
                    <a:pt x="190" y="1507"/>
                  </a:lnTo>
                  <a:lnTo>
                    <a:pt x="166" y="1522"/>
                  </a:lnTo>
                  <a:lnTo>
                    <a:pt x="153" y="1529"/>
                  </a:lnTo>
                  <a:lnTo>
                    <a:pt x="143" y="1532"/>
                  </a:lnTo>
                  <a:lnTo>
                    <a:pt x="142" y="1532"/>
                  </a:lnTo>
                  <a:lnTo>
                    <a:pt x="131" y="1534"/>
                  </a:lnTo>
                  <a:lnTo>
                    <a:pt x="110" y="1534"/>
                  </a:lnTo>
                  <a:lnTo>
                    <a:pt x="106" y="1533"/>
                  </a:lnTo>
                  <a:lnTo>
                    <a:pt x="92" y="1533"/>
                  </a:lnTo>
                  <a:lnTo>
                    <a:pt x="67" y="1525"/>
                  </a:lnTo>
                  <a:lnTo>
                    <a:pt x="46" y="1512"/>
                  </a:lnTo>
                  <a:lnTo>
                    <a:pt x="28" y="1496"/>
                  </a:lnTo>
                  <a:lnTo>
                    <a:pt x="13" y="1475"/>
                  </a:lnTo>
                  <a:lnTo>
                    <a:pt x="12" y="1475"/>
                  </a:lnTo>
                  <a:lnTo>
                    <a:pt x="12" y="1474"/>
                  </a:lnTo>
                  <a:lnTo>
                    <a:pt x="5" y="1458"/>
                  </a:lnTo>
                  <a:lnTo>
                    <a:pt x="0" y="1441"/>
                  </a:lnTo>
                  <a:close/>
                  <a:moveTo>
                    <a:pt x="2570" y="1321"/>
                  </a:moveTo>
                  <a:lnTo>
                    <a:pt x="2570" y="1373"/>
                  </a:lnTo>
                  <a:lnTo>
                    <a:pt x="2566" y="1346"/>
                  </a:lnTo>
                  <a:lnTo>
                    <a:pt x="2566" y="1333"/>
                  </a:lnTo>
                  <a:lnTo>
                    <a:pt x="2570" y="1321"/>
                  </a:lnTo>
                  <a:close/>
                  <a:moveTo>
                    <a:pt x="1817" y="0"/>
                  </a:moveTo>
                  <a:lnTo>
                    <a:pt x="1935" y="0"/>
                  </a:lnTo>
                  <a:lnTo>
                    <a:pt x="1938" y="13"/>
                  </a:lnTo>
                  <a:lnTo>
                    <a:pt x="1938" y="19"/>
                  </a:lnTo>
                  <a:lnTo>
                    <a:pt x="1934" y="37"/>
                  </a:lnTo>
                  <a:lnTo>
                    <a:pt x="1925" y="53"/>
                  </a:lnTo>
                  <a:lnTo>
                    <a:pt x="1924" y="55"/>
                  </a:lnTo>
                  <a:lnTo>
                    <a:pt x="1921" y="56"/>
                  </a:lnTo>
                  <a:lnTo>
                    <a:pt x="1914" y="62"/>
                  </a:lnTo>
                  <a:lnTo>
                    <a:pt x="1905" y="69"/>
                  </a:lnTo>
                  <a:lnTo>
                    <a:pt x="1895" y="73"/>
                  </a:lnTo>
                  <a:lnTo>
                    <a:pt x="1893" y="73"/>
                  </a:lnTo>
                  <a:lnTo>
                    <a:pt x="1891" y="74"/>
                  </a:lnTo>
                  <a:lnTo>
                    <a:pt x="1889" y="74"/>
                  </a:lnTo>
                  <a:lnTo>
                    <a:pt x="1886" y="75"/>
                  </a:lnTo>
                  <a:lnTo>
                    <a:pt x="1865" y="75"/>
                  </a:lnTo>
                  <a:lnTo>
                    <a:pt x="1859" y="74"/>
                  </a:lnTo>
                  <a:lnTo>
                    <a:pt x="1852" y="72"/>
                  </a:lnTo>
                  <a:lnTo>
                    <a:pt x="1840" y="64"/>
                  </a:lnTo>
                  <a:lnTo>
                    <a:pt x="1837" y="61"/>
                  </a:lnTo>
                  <a:lnTo>
                    <a:pt x="1833" y="58"/>
                  </a:lnTo>
                  <a:lnTo>
                    <a:pt x="1823" y="45"/>
                  </a:lnTo>
                  <a:lnTo>
                    <a:pt x="1817" y="30"/>
                  </a:lnTo>
                  <a:lnTo>
                    <a:pt x="1815" y="13"/>
                  </a:lnTo>
                  <a:lnTo>
                    <a:pt x="1815" y="11"/>
                  </a:lnTo>
                  <a:lnTo>
                    <a:pt x="1816" y="5"/>
                  </a:lnTo>
                  <a:lnTo>
                    <a:pt x="1817" y="0"/>
                  </a:lnTo>
                  <a:close/>
                  <a:moveTo>
                    <a:pt x="1710" y="0"/>
                  </a:moveTo>
                  <a:lnTo>
                    <a:pt x="1740" y="0"/>
                  </a:lnTo>
                  <a:lnTo>
                    <a:pt x="1773" y="113"/>
                  </a:lnTo>
                  <a:lnTo>
                    <a:pt x="1780" y="111"/>
                  </a:lnTo>
                  <a:lnTo>
                    <a:pt x="1786" y="110"/>
                  </a:lnTo>
                  <a:lnTo>
                    <a:pt x="1791" y="110"/>
                  </a:lnTo>
                  <a:lnTo>
                    <a:pt x="1799" y="111"/>
                  </a:lnTo>
                  <a:lnTo>
                    <a:pt x="1806" y="112"/>
                  </a:lnTo>
                  <a:lnTo>
                    <a:pt x="1816" y="112"/>
                  </a:lnTo>
                  <a:lnTo>
                    <a:pt x="1820" y="113"/>
                  </a:lnTo>
                  <a:lnTo>
                    <a:pt x="1841" y="120"/>
                  </a:lnTo>
                  <a:lnTo>
                    <a:pt x="1861" y="130"/>
                  </a:lnTo>
                  <a:lnTo>
                    <a:pt x="1876" y="145"/>
                  </a:lnTo>
                  <a:lnTo>
                    <a:pt x="1889" y="162"/>
                  </a:lnTo>
                  <a:lnTo>
                    <a:pt x="1997" y="116"/>
                  </a:lnTo>
                  <a:lnTo>
                    <a:pt x="1997" y="104"/>
                  </a:lnTo>
                  <a:lnTo>
                    <a:pt x="1998" y="98"/>
                  </a:lnTo>
                  <a:lnTo>
                    <a:pt x="1998" y="95"/>
                  </a:lnTo>
                  <a:lnTo>
                    <a:pt x="1999" y="94"/>
                  </a:lnTo>
                  <a:lnTo>
                    <a:pt x="2005" y="79"/>
                  </a:lnTo>
                  <a:lnTo>
                    <a:pt x="2014" y="68"/>
                  </a:lnTo>
                  <a:lnTo>
                    <a:pt x="2018" y="64"/>
                  </a:lnTo>
                  <a:lnTo>
                    <a:pt x="2023" y="60"/>
                  </a:lnTo>
                  <a:lnTo>
                    <a:pt x="2027" y="57"/>
                  </a:lnTo>
                  <a:lnTo>
                    <a:pt x="2030" y="57"/>
                  </a:lnTo>
                  <a:lnTo>
                    <a:pt x="2043" y="51"/>
                  </a:lnTo>
                  <a:lnTo>
                    <a:pt x="2057" y="49"/>
                  </a:lnTo>
                  <a:lnTo>
                    <a:pt x="2064" y="49"/>
                  </a:lnTo>
                  <a:lnTo>
                    <a:pt x="2075" y="52"/>
                  </a:lnTo>
                  <a:lnTo>
                    <a:pt x="2086" y="56"/>
                  </a:lnTo>
                  <a:lnTo>
                    <a:pt x="2096" y="64"/>
                  </a:lnTo>
                  <a:lnTo>
                    <a:pt x="2099" y="65"/>
                  </a:lnTo>
                  <a:lnTo>
                    <a:pt x="2107" y="73"/>
                  </a:lnTo>
                  <a:lnTo>
                    <a:pt x="2113" y="83"/>
                  </a:lnTo>
                  <a:lnTo>
                    <a:pt x="2116" y="94"/>
                  </a:lnTo>
                  <a:lnTo>
                    <a:pt x="2117" y="96"/>
                  </a:lnTo>
                  <a:lnTo>
                    <a:pt x="2117" y="99"/>
                  </a:lnTo>
                  <a:lnTo>
                    <a:pt x="2119" y="107"/>
                  </a:lnTo>
                  <a:lnTo>
                    <a:pt x="2119" y="125"/>
                  </a:lnTo>
                  <a:lnTo>
                    <a:pt x="2116" y="132"/>
                  </a:lnTo>
                  <a:lnTo>
                    <a:pt x="2115" y="132"/>
                  </a:lnTo>
                  <a:lnTo>
                    <a:pt x="2113" y="137"/>
                  </a:lnTo>
                  <a:lnTo>
                    <a:pt x="2108" y="145"/>
                  </a:lnTo>
                  <a:lnTo>
                    <a:pt x="2106" y="147"/>
                  </a:lnTo>
                  <a:lnTo>
                    <a:pt x="2106" y="149"/>
                  </a:lnTo>
                  <a:lnTo>
                    <a:pt x="2104" y="150"/>
                  </a:lnTo>
                  <a:lnTo>
                    <a:pt x="2103" y="153"/>
                  </a:lnTo>
                  <a:lnTo>
                    <a:pt x="2102" y="154"/>
                  </a:lnTo>
                  <a:lnTo>
                    <a:pt x="2088" y="163"/>
                  </a:lnTo>
                  <a:lnTo>
                    <a:pt x="2074" y="170"/>
                  </a:lnTo>
                  <a:lnTo>
                    <a:pt x="2058" y="171"/>
                  </a:lnTo>
                  <a:lnTo>
                    <a:pt x="2053" y="171"/>
                  </a:lnTo>
                  <a:lnTo>
                    <a:pt x="2040" y="168"/>
                  </a:lnTo>
                  <a:lnTo>
                    <a:pt x="2028" y="163"/>
                  </a:lnTo>
                  <a:lnTo>
                    <a:pt x="2023" y="161"/>
                  </a:lnTo>
                  <a:lnTo>
                    <a:pt x="2018" y="157"/>
                  </a:lnTo>
                  <a:lnTo>
                    <a:pt x="2010" y="146"/>
                  </a:lnTo>
                  <a:lnTo>
                    <a:pt x="2007" y="144"/>
                  </a:lnTo>
                  <a:lnTo>
                    <a:pt x="1903" y="189"/>
                  </a:lnTo>
                  <a:lnTo>
                    <a:pt x="1905" y="202"/>
                  </a:lnTo>
                  <a:lnTo>
                    <a:pt x="1907" y="214"/>
                  </a:lnTo>
                  <a:lnTo>
                    <a:pt x="1907" y="222"/>
                  </a:lnTo>
                  <a:lnTo>
                    <a:pt x="2253" y="282"/>
                  </a:lnTo>
                  <a:lnTo>
                    <a:pt x="2261" y="256"/>
                  </a:lnTo>
                  <a:lnTo>
                    <a:pt x="2272" y="234"/>
                  </a:lnTo>
                  <a:lnTo>
                    <a:pt x="2289" y="213"/>
                  </a:lnTo>
                  <a:lnTo>
                    <a:pt x="2293" y="208"/>
                  </a:lnTo>
                  <a:lnTo>
                    <a:pt x="2298" y="204"/>
                  </a:lnTo>
                  <a:lnTo>
                    <a:pt x="2310" y="191"/>
                  </a:lnTo>
                  <a:lnTo>
                    <a:pt x="2327" y="179"/>
                  </a:lnTo>
                  <a:lnTo>
                    <a:pt x="2348" y="168"/>
                  </a:lnTo>
                  <a:lnTo>
                    <a:pt x="2367" y="162"/>
                  </a:lnTo>
                  <a:lnTo>
                    <a:pt x="2374" y="159"/>
                  </a:lnTo>
                  <a:lnTo>
                    <a:pt x="2380" y="158"/>
                  </a:lnTo>
                  <a:lnTo>
                    <a:pt x="2392" y="157"/>
                  </a:lnTo>
                  <a:lnTo>
                    <a:pt x="2405" y="155"/>
                  </a:lnTo>
                  <a:lnTo>
                    <a:pt x="2411" y="0"/>
                  </a:lnTo>
                  <a:lnTo>
                    <a:pt x="2441" y="0"/>
                  </a:lnTo>
                  <a:lnTo>
                    <a:pt x="2435" y="157"/>
                  </a:lnTo>
                  <a:lnTo>
                    <a:pt x="2452" y="159"/>
                  </a:lnTo>
                  <a:lnTo>
                    <a:pt x="2467" y="166"/>
                  </a:lnTo>
                  <a:lnTo>
                    <a:pt x="2468" y="166"/>
                  </a:lnTo>
                  <a:lnTo>
                    <a:pt x="2484" y="172"/>
                  </a:lnTo>
                  <a:lnTo>
                    <a:pt x="2497" y="180"/>
                  </a:lnTo>
                  <a:lnTo>
                    <a:pt x="2507" y="192"/>
                  </a:lnTo>
                  <a:lnTo>
                    <a:pt x="2513" y="195"/>
                  </a:lnTo>
                  <a:lnTo>
                    <a:pt x="2518" y="199"/>
                  </a:lnTo>
                  <a:lnTo>
                    <a:pt x="2523" y="204"/>
                  </a:lnTo>
                  <a:lnTo>
                    <a:pt x="2544" y="230"/>
                  </a:lnTo>
                  <a:lnTo>
                    <a:pt x="2559" y="260"/>
                  </a:lnTo>
                  <a:lnTo>
                    <a:pt x="2566" y="292"/>
                  </a:lnTo>
                  <a:lnTo>
                    <a:pt x="2566" y="328"/>
                  </a:lnTo>
                  <a:lnTo>
                    <a:pt x="2562" y="352"/>
                  </a:lnTo>
                  <a:lnTo>
                    <a:pt x="2555" y="373"/>
                  </a:lnTo>
                  <a:lnTo>
                    <a:pt x="2543" y="396"/>
                  </a:lnTo>
                  <a:lnTo>
                    <a:pt x="2539" y="403"/>
                  </a:lnTo>
                  <a:lnTo>
                    <a:pt x="2568" y="433"/>
                  </a:lnTo>
                  <a:lnTo>
                    <a:pt x="2570" y="430"/>
                  </a:lnTo>
                  <a:lnTo>
                    <a:pt x="2570" y="624"/>
                  </a:lnTo>
                  <a:lnTo>
                    <a:pt x="2569" y="623"/>
                  </a:lnTo>
                  <a:lnTo>
                    <a:pt x="2551" y="603"/>
                  </a:lnTo>
                  <a:lnTo>
                    <a:pt x="2538" y="584"/>
                  </a:lnTo>
                  <a:lnTo>
                    <a:pt x="2530" y="560"/>
                  </a:lnTo>
                  <a:lnTo>
                    <a:pt x="2528" y="557"/>
                  </a:lnTo>
                  <a:lnTo>
                    <a:pt x="2528" y="551"/>
                  </a:lnTo>
                  <a:lnTo>
                    <a:pt x="2526" y="536"/>
                  </a:lnTo>
                  <a:lnTo>
                    <a:pt x="2526" y="519"/>
                  </a:lnTo>
                  <a:lnTo>
                    <a:pt x="2528" y="502"/>
                  </a:lnTo>
                  <a:lnTo>
                    <a:pt x="2534" y="487"/>
                  </a:lnTo>
                  <a:lnTo>
                    <a:pt x="2534" y="484"/>
                  </a:lnTo>
                  <a:lnTo>
                    <a:pt x="2536" y="476"/>
                  </a:lnTo>
                  <a:lnTo>
                    <a:pt x="2542" y="467"/>
                  </a:lnTo>
                  <a:lnTo>
                    <a:pt x="2548" y="455"/>
                  </a:lnTo>
                  <a:lnTo>
                    <a:pt x="2521" y="426"/>
                  </a:lnTo>
                  <a:lnTo>
                    <a:pt x="2507" y="437"/>
                  </a:lnTo>
                  <a:lnTo>
                    <a:pt x="2502" y="441"/>
                  </a:lnTo>
                  <a:lnTo>
                    <a:pt x="2483" y="453"/>
                  </a:lnTo>
                  <a:lnTo>
                    <a:pt x="2463" y="462"/>
                  </a:lnTo>
                  <a:lnTo>
                    <a:pt x="2439" y="468"/>
                  </a:lnTo>
                  <a:lnTo>
                    <a:pt x="2416" y="471"/>
                  </a:lnTo>
                  <a:lnTo>
                    <a:pt x="2409" y="701"/>
                  </a:lnTo>
                  <a:lnTo>
                    <a:pt x="2422" y="708"/>
                  </a:lnTo>
                  <a:lnTo>
                    <a:pt x="2433" y="717"/>
                  </a:lnTo>
                  <a:lnTo>
                    <a:pt x="2439" y="722"/>
                  </a:lnTo>
                  <a:lnTo>
                    <a:pt x="2445" y="729"/>
                  </a:lnTo>
                  <a:lnTo>
                    <a:pt x="2449" y="734"/>
                  </a:lnTo>
                  <a:lnTo>
                    <a:pt x="2455" y="749"/>
                  </a:lnTo>
                  <a:lnTo>
                    <a:pt x="2460" y="764"/>
                  </a:lnTo>
                  <a:lnTo>
                    <a:pt x="2462" y="780"/>
                  </a:lnTo>
                  <a:lnTo>
                    <a:pt x="2462" y="784"/>
                  </a:lnTo>
                  <a:lnTo>
                    <a:pt x="2460" y="798"/>
                  </a:lnTo>
                  <a:lnTo>
                    <a:pt x="2455" y="813"/>
                  </a:lnTo>
                  <a:lnTo>
                    <a:pt x="2449" y="825"/>
                  </a:lnTo>
                  <a:lnTo>
                    <a:pt x="2446" y="830"/>
                  </a:lnTo>
                  <a:lnTo>
                    <a:pt x="2438" y="838"/>
                  </a:lnTo>
                  <a:lnTo>
                    <a:pt x="2433" y="842"/>
                  </a:lnTo>
                  <a:lnTo>
                    <a:pt x="2432" y="843"/>
                  </a:lnTo>
                  <a:lnTo>
                    <a:pt x="2418" y="852"/>
                  </a:lnTo>
                  <a:lnTo>
                    <a:pt x="2403" y="859"/>
                  </a:lnTo>
                  <a:lnTo>
                    <a:pt x="2387" y="861"/>
                  </a:lnTo>
                  <a:lnTo>
                    <a:pt x="2379" y="861"/>
                  </a:lnTo>
                  <a:lnTo>
                    <a:pt x="2363" y="860"/>
                  </a:lnTo>
                  <a:lnTo>
                    <a:pt x="2349" y="856"/>
                  </a:lnTo>
                  <a:lnTo>
                    <a:pt x="2286" y="970"/>
                  </a:lnTo>
                  <a:lnTo>
                    <a:pt x="2291" y="975"/>
                  </a:lnTo>
                  <a:lnTo>
                    <a:pt x="2295" y="982"/>
                  </a:lnTo>
                  <a:lnTo>
                    <a:pt x="2301" y="992"/>
                  </a:lnTo>
                  <a:lnTo>
                    <a:pt x="2303" y="1003"/>
                  </a:lnTo>
                  <a:lnTo>
                    <a:pt x="2303" y="1004"/>
                  </a:lnTo>
                  <a:lnTo>
                    <a:pt x="2305" y="1016"/>
                  </a:lnTo>
                  <a:lnTo>
                    <a:pt x="2302" y="1027"/>
                  </a:lnTo>
                  <a:lnTo>
                    <a:pt x="2298" y="1038"/>
                  </a:lnTo>
                  <a:lnTo>
                    <a:pt x="2298" y="1039"/>
                  </a:lnTo>
                  <a:lnTo>
                    <a:pt x="2363" y="1102"/>
                  </a:lnTo>
                  <a:lnTo>
                    <a:pt x="2366" y="1102"/>
                  </a:lnTo>
                  <a:lnTo>
                    <a:pt x="2369" y="1100"/>
                  </a:lnTo>
                  <a:lnTo>
                    <a:pt x="2371" y="1100"/>
                  </a:lnTo>
                  <a:lnTo>
                    <a:pt x="2373" y="1098"/>
                  </a:lnTo>
                  <a:lnTo>
                    <a:pt x="2383" y="1096"/>
                  </a:lnTo>
                  <a:lnTo>
                    <a:pt x="2403" y="1096"/>
                  </a:lnTo>
                  <a:lnTo>
                    <a:pt x="2413" y="1098"/>
                  </a:lnTo>
                  <a:lnTo>
                    <a:pt x="2418" y="1101"/>
                  </a:lnTo>
                  <a:lnTo>
                    <a:pt x="2420" y="1101"/>
                  </a:lnTo>
                  <a:lnTo>
                    <a:pt x="2434" y="1111"/>
                  </a:lnTo>
                  <a:lnTo>
                    <a:pt x="2445" y="1124"/>
                  </a:lnTo>
                  <a:lnTo>
                    <a:pt x="2451" y="1141"/>
                  </a:lnTo>
                  <a:lnTo>
                    <a:pt x="2452" y="1160"/>
                  </a:lnTo>
                  <a:lnTo>
                    <a:pt x="2452" y="1162"/>
                  </a:lnTo>
                  <a:lnTo>
                    <a:pt x="2451" y="1164"/>
                  </a:lnTo>
                  <a:lnTo>
                    <a:pt x="2450" y="1173"/>
                  </a:lnTo>
                  <a:lnTo>
                    <a:pt x="2446" y="1183"/>
                  </a:lnTo>
                  <a:lnTo>
                    <a:pt x="2439" y="1192"/>
                  </a:lnTo>
                  <a:lnTo>
                    <a:pt x="2438" y="1195"/>
                  </a:lnTo>
                  <a:lnTo>
                    <a:pt x="2432" y="1202"/>
                  </a:lnTo>
                  <a:lnTo>
                    <a:pt x="2416" y="1212"/>
                  </a:lnTo>
                  <a:lnTo>
                    <a:pt x="2408" y="1213"/>
                  </a:lnTo>
                  <a:lnTo>
                    <a:pt x="2403" y="1215"/>
                  </a:lnTo>
                  <a:lnTo>
                    <a:pt x="2396" y="1216"/>
                  </a:lnTo>
                  <a:lnTo>
                    <a:pt x="2394" y="1216"/>
                  </a:lnTo>
                  <a:lnTo>
                    <a:pt x="2390" y="1215"/>
                  </a:lnTo>
                  <a:lnTo>
                    <a:pt x="2390" y="1216"/>
                  </a:lnTo>
                  <a:lnTo>
                    <a:pt x="2386" y="1216"/>
                  </a:lnTo>
                  <a:lnTo>
                    <a:pt x="2383" y="1215"/>
                  </a:lnTo>
                  <a:lnTo>
                    <a:pt x="2379" y="1215"/>
                  </a:lnTo>
                  <a:lnTo>
                    <a:pt x="2377" y="1213"/>
                  </a:lnTo>
                  <a:lnTo>
                    <a:pt x="2339" y="1284"/>
                  </a:lnTo>
                  <a:lnTo>
                    <a:pt x="2348" y="1295"/>
                  </a:lnTo>
                  <a:lnTo>
                    <a:pt x="2357" y="1304"/>
                  </a:lnTo>
                  <a:lnTo>
                    <a:pt x="2366" y="1318"/>
                  </a:lnTo>
                  <a:lnTo>
                    <a:pt x="2370" y="1333"/>
                  </a:lnTo>
                  <a:lnTo>
                    <a:pt x="2371" y="1334"/>
                  </a:lnTo>
                  <a:lnTo>
                    <a:pt x="2371" y="1335"/>
                  </a:lnTo>
                  <a:lnTo>
                    <a:pt x="2375" y="1355"/>
                  </a:lnTo>
                  <a:lnTo>
                    <a:pt x="2375" y="1377"/>
                  </a:lnTo>
                  <a:lnTo>
                    <a:pt x="2371" y="1398"/>
                  </a:lnTo>
                  <a:lnTo>
                    <a:pt x="2369" y="1405"/>
                  </a:lnTo>
                  <a:lnTo>
                    <a:pt x="2366" y="1410"/>
                  </a:lnTo>
                  <a:lnTo>
                    <a:pt x="2417" y="1436"/>
                  </a:lnTo>
                  <a:lnTo>
                    <a:pt x="2417" y="1435"/>
                  </a:lnTo>
                  <a:lnTo>
                    <a:pt x="2432" y="1420"/>
                  </a:lnTo>
                  <a:lnTo>
                    <a:pt x="2445" y="1412"/>
                  </a:lnTo>
                  <a:lnTo>
                    <a:pt x="2456" y="1406"/>
                  </a:lnTo>
                  <a:lnTo>
                    <a:pt x="2467" y="1403"/>
                  </a:lnTo>
                  <a:lnTo>
                    <a:pt x="2476" y="1402"/>
                  </a:lnTo>
                  <a:lnTo>
                    <a:pt x="2479" y="1402"/>
                  </a:lnTo>
                  <a:lnTo>
                    <a:pt x="2480" y="1403"/>
                  </a:lnTo>
                  <a:lnTo>
                    <a:pt x="2481" y="1402"/>
                  </a:lnTo>
                  <a:lnTo>
                    <a:pt x="2487" y="1402"/>
                  </a:lnTo>
                  <a:lnTo>
                    <a:pt x="2501" y="1403"/>
                  </a:lnTo>
                  <a:lnTo>
                    <a:pt x="2515" y="1409"/>
                  </a:lnTo>
                  <a:lnTo>
                    <a:pt x="2527" y="1415"/>
                  </a:lnTo>
                  <a:lnTo>
                    <a:pt x="2532" y="1418"/>
                  </a:lnTo>
                  <a:lnTo>
                    <a:pt x="2536" y="1422"/>
                  </a:lnTo>
                  <a:lnTo>
                    <a:pt x="2540" y="1424"/>
                  </a:lnTo>
                  <a:lnTo>
                    <a:pt x="2570" y="1398"/>
                  </a:lnTo>
                  <a:lnTo>
                    <a:pt x="2570" y="1437"/>
                  </a:lnTo>
                  <a:lnTo>
                    <a:pt x="2565" y="1441"/>
                  </a:lnTo>
                  <a:lnTo>
                    <a:pt x="2557" y="1448"/>
                  </a:lnTo>
                  <a:lnTo>
                    <a:pt x="2559" y="1450"/>
                  </a:lnTo>
                  <a:lnTo>
                    <a:pt x="2559" y="1452"/>
                  </a:lnTo>
                  <a:lnTo>
                    <a:pt x="2561" y="1454"/>
                  </a:lnTo>
                  <a:lnTo>
                    <a:pt x="2561" y="1460"/>
                  </a:lnTo>
                  <a:lnTo>
                    <a:pt x="2565" y="1469"/>
                  </a:lnTo>
                  <a:lnTo>
                    <a:pt x="2568" y="1479"/>
                  </a:lnTo>
                  <a:lnTo>
                    <a:pt x="2568" y="1491"/>
                  </a:lnTo>
                  <a:lnTo>
                    <a:pt x="2565" y="1503"/>
                  </a:lnTo>
                  <a:lnTo>
                    <a:pt x="2565" y="1505"/>
                  </a:lnTo>
                  <a:lnTo>
                    <a:pt x="2564" y="1509"/>
                  </a:lnTo>
                  <a:lnTo>
                    <a:pt x="2560" y="1519"/>
                  </a:lnTo>
                  <a:lnTo>
                    <a:pt x="2555" y="1530"/>
                  </a:lnTo>
                  <a:lnTo>
                    <a:pt x="2548" y="1541"/>
                  </a:lnTo>
                  <a:lnTo>
                    <a:pt x="2540" y="1549"/>
                  </a:lnTo>
                  <a:lnTo>
                    <a:pt x="2530" y="1558"/>
                  </a:lnTo>
                  <a:lnTo>
                    <a:pt x="2519" y="1562"/>
                  </a:lnTo>
                  <a:lnTo>
                    <a:pt x="2515" y="1564"/>
                  </a:lnTo>
                  <a:lnTo>
                    <a:pt x="2510" y="1567"/>
                  </a:lnTo>
                  <a:lnTo>
                    <a:pt x="2497" y="1570"/>
                  </a:lnTo>
                  <a:lnTo>
                    <a:pt x="2484" y="1571"/>
                  </a:lnTo>
                  <a:lnTo>
                    <a:pt x="2463" y="1568"/>
                  </a:lnTo>
                  <a:lnTo>
                    <a:pt x="2442" y="1559"/>
                  </a:lnTo>
                  <a:lnTo>
                    <a:pt x="2441" y="1558"/>
                  </a:lnTo>
                  <a:lnTo>
                    <a:pt x="2426" y="1546"/>
                  </a:lnTo>
                  <a:lnTo>
                    <a:pt x="2416" y="1533"/>
                  </a:lnTo>
                  <a:lnTo>
                    <a:pt x="2407" y="1517"/>
                  </a:lnTo>
                  <a:lnTo>
                    <a:pt x="2403" y="1500"/>
                  </a:lnTo>
                  <a:lnTo>
                    <a:pt x="2401" y="1488"/>
                  </a:lnTo>
                  <a:lnTo>
                    <a:pt x="2401" y="1478"/>
                  </a:lnTo>
                  <a:lnTo>
                    <a:pt x="2404" y="1462"/>
                  </a:lnTo>
                  <a:lnTo>
                    <a:pt x="2352" y="1436"/>
                  </a:lnTo>
                  <a:lnTo>
                    <a:pt x="2335" y="1453"/>
                  </a:lnTo>
                  <a:lnTo>
                    <a:pt x="2327" y="1457"/>
                  </a:lnTo>
                  <a:lnTo>
                    <a:pt x="2312" y="1466"/>
                  </a:lnTo>
                  <a:lnTo>
                    <a:pt x="2294" y="1474"/>
                  </a:lnTo>
                  <a:lnTo>
                    <a:pt x="2274" y="1477"/>
                  </a:lnTo>
                  <a:lnTo>
                    <a:pt x="2273" y="1477"/>
                  </a:lnTo>
                  <a:lnTo>
                    <a:pt x="2269" y="1478"/>
                  </a:lnTo>
                  <a:lnTo>
                    <a:pt x="2263" y="1478"/>
                  </a:lnTo>
                  <a:lnTo>
                    <a:pt x="2252" y="1477"/>
                  </a:lnTo>
                  <a:lnTo>
                    <a:pt x="2239" y="1475"/>
                  </a:lnTo>
                  <a:lnTo>
                    <a:pt x="2225" y="1471"/>
                  </a:lnTo>
                  <a:lnTo>
                    <a:pt x="2213" y="1467"/>
                  </a:lnTo>
                  <a:lnTo>
                    <a:pt x="2145" y="1563"/>
                  </a:lnTo>
                  <a:lnTo>
                    <a:pt x="2164" y="1587"/>
                  </a:lnTo>
                  <a:lnTo>
                    <a:pt x="2179" y="1613"/>
                  </a:lnTo>
                  <a:lnTo>
                    <a:pt x="2188" y="1642"/>
                  </a:lnTo>
                  <a:lnTo>
                    <a:pt x="2192" y="1673"/>
                  </a:lnTo>
                  <a:lnTo>
                    <a:pt x="2192" y="1676"/>
                  </a:lnTo>
                  <a:lnTo>
                    <a:pt x="2189" y="1698"/>
                  </a:lnTo>
                  <a:lnTo>
                    <a:pt x="2184" y="1719"/>
                  </a:lnTo>
                  <a:lnTo>
                    <a:pt x="2178" y="1737"/>
                  </a:lnTo>
                  <a:lnTo>
                    <a:pt x="2176" y="1739"/>
                  </a:lnTo>
                  <a:lnTo>
                    <a:pt x="2175" y="1741"/>
                  </a:lnTo>
                  <a:lnTo>
                    <a:pt x="2175" y="1742"/>
                  </a:lnTo>
                  <a:lnTo>
                    <a:pt x="2443" y="1892"/>
                  </a:lnTo>
                  <a:lnTo>
                    <a:pt x="2447" y="1888"/>
                  </a:lnTo>
                  <a:lnTo>
                    <a:pt x="2466" y="1872"/>
                  </a:lnTo>
                  <a:lnTo>
                    <a:pt x="2487" y="1860"/>
                  </a:lnTo>
                  <a:lnTo>
                    <a:pt x="2502" y="1855"/>
                  </a:lnTo>
                  <a:lnTo>
                    <a:pt x="2518" y="1852"/>
                  </a:lnTo>
                  <a:lnTo>
                    <a:pt x="2531" y="1852"/>
                  </a:lnTo>
                  <a:lnTo>
                    <a:pt x="2551" y="1854"/>
                  </a:lnTo>
                  <a:lnTo>
                    <a:pt x="2570" y="1859"/>
                  </a:lnTo>
                  <a:lnTo>
                    <a:pt x="2576" y="1862"/>
                  </a:lnTo>
                  <a:lnTo>
                    <a:pt x="2581" y="1863"/>
                  </a:lnTo>
                  <a:lnTo>
                    <a:pt x="2582" y="1863"/>
                  </a:lnTo>
                  <a:lnTo>
                    <a:pt x="2582" y="1864"/>
                  </a:lnTo>
                  <a:lnTo>
                    <a:pt x="2585" y="1864"/>
                  </a:lnTo>
                  <a:lnTo>
                    <a:pt x="2585" y="1866"/>
                  </a:lnTo>
                  <a:lnTo>
                    <a:pt x="2586" y="1866"/>
                  </a:lnTo>
                  <a:lnTo>
                    <a:pt x="2602" y="1877"/>
                  </a:lnTo>
                  <a:lnTo>
                    <a:pt x="2616" y="1892"/>
                  </a:lnTo>
                  <a:lnTo>
                    <a:pt x="2628" y="1906"/>
                  </a:lnTo>
                  <a:lnTo>
                    <a:pt x="2636" y="1922"/>
                  </a:lnTo>
                  <a:lnTo>
                    <a:pt x="2640" y="1936"/>
                  </a:lnTo>
                  <a:lnTo>
                    <a:pt x="2640" y="1938"/>
                  </a:lnTo>
                  <a:lnTo>
                    <a:pt x="2641" y="1938"/>
                  </a:lnTo>
                  <a:lnTo>
                    <a:pt x="2641" y="1939"/>
                  </a:lnTo>
                  <a:lnTo>
                    <a:pt x="2644" y="1960"/>
                  </a:lnTo>
                  <a:lnTo>
                    <a:pt x="2644" y="1982"/>
                  </a:lnTo>
                  <a:lnTo>
                    <a:pt x="2638" y="2003"/>
                  </a:lnTo>
                  <a:lnTo>
                    <a:pt x="2628" y="2025"/>
                  </a:lnTo>
                  <a:lnTo>
                    <a:pt x="2615" y="2042"/>
                  </a:lnTo>
                  <a:lnTo>
                    <a:pt x="2596" y="2057"/>
                  </a:lnTo>
                  <a:lnTo>
                    <a:pt x="2589" y="2062"/>
                  </a:lnTo>
                  <a:lnTo>
                    <a:pt x="2578" y="2070"/>
                  </a:lnTo>
                  <a:lnTo>
                    <a:pt x="2555" y="2078"/>
                  </a:lnTo>
                  <a:lnTo>
                    <a:pt x="2539" y="2079"/>
                  </a:lnTo>
                  <a:lnTo>
                    <a:pt x="2536" y="2079"/>
                  </a:lnTo>
                  <a:lnTo>
                    <a:pt x="2534" y="2078"/>
                  </a:lnTo>
                  <a:lnTo>
                    <a:pt x="2530" y="2079"/>
                  </a:lnTo>
                  <a:lnTo>
                    <a:pt x="2523" y="2079"/>
                  </a:lnTo>
                  <a:lnTo>
                    <a:pt x="2510" y="2076"/>
                  </a:lnTo>
                  <a:lnTo>
                    <a:pt x="2493" y="2072"/>
                  </a:lnTo>
                  <a:lnTo>
                    <a:pt x="2476" y="2067"/>
                  </a:lnTo>
                  <a:lnTo>
                    <a:pt x="2464" y="2059"/>
                  </a:lnTo>
                  <a:lnTo>
                    <a:pt x="2464" y="2058"/>
                  </a:lnTo>
                  <a:lnTo>
                    <a:pt x="2456" y="2053"/>
                  </a:lnTo>
                  <a:lnTo>
                    <a:pt x="2450" y="2048"/>
                  </a:lnTo>
                  <a:lnTo>
                    <a:pt x="2311" y="2135"/>
                  </a:lnTo>
                  <a:lnTo>
                    <a:pt x="2312" y="2138"/>
                  </a:lnTo>
                  <a:lnTo>
                    <a:pt x="2312" y="2139"/>
                  </a:lnTo>
                  <a:lnTo>
                    <a:pt x="2314" y="2142"/>
                  </a:lnTo>
                  <a:lnTo>
                    <a:pt x="2314" y="2146"/>
                  </a:lnTo>
                  <a:lnTo>
                    <a:pt x="2319" y="2159"/>
                  </a:lnTo>
                  <a:lnTo>
                    <a:pt x="2320" y="2175"/>
                  </a:lnTo>
                  <a:lnTo>
                    <a:pt x="2318" y="2189"/>
                  </a:lnTo>
                  <a:lnTo>
                    <a:pt x="2318" y="2193"/>
                  </a:lnTo>
                  <a:lnTo>
                    <a:pt x="2316" y="2197"/>
                  </a:lnTo>
                  <a:lnTo>
                    <a:pt x="2312" y="2207"/>
                  </a:lnTo>
                  <a:lnTo>
                    <a:pt x="2306" y="2219"/>
                  </a:lnTo>
                  <a:lnTo>
                    <a:pt x="2299" y="2230"/>
                  </a:lnTo>
                  <a:lnTo>
                    <a:pt x="2291" y="2237"/>
                  </a:lnTo>
                  <a:lnTo>
                    <a:pt x="2290" y="2237"/>
                  </a:lnTo>
                  <a:lnTo>
                    <a:pt x="2285" y="2243"/>
                  </a:lnTo>
                  <a:lnTo>
                    <a:pt x="2363" y="2477"/>
                  </a:lnTo>
                  <a:lnTo>
                    <a:pt x="2367" y="2476"/>
                  </a:lnTo>
                  <a:lnTo>
                    <a:pt x="2378" y="2476"/>
                  </a:lnTo>
                  <a:lnTo>
                    <a:pt x="2384" y="2477"/>
                  </a:lnTo>
                  <a:lnTo>
                    <a:pt x="2387" y="2477"/>
                  </a:lnTo>
                  <a:lnTo>
                    <a:pt x="2391" y="2478"/>
                  </a:lnTo>
                  <a:lnTo>
                    <a:pt x="2395" y="2478"/>
                  </a:lnTo>
                  <a:lnTo>
                    <a:pt x="2413" y="2485"/>
                  </a:lnTo>
                  <a:lnTo>
                    <a:pt x="2429" y="2495"/>
                  </a:lnTo>
                  <a:lnTo>
                    <a:pt x="2443" y="2509"/>
                  </a:lnTo>
                  <a:lnTo>
                    <a:pt x="2454" y="2524"/>
                  </a:lnTo>
                  <a:lnTo>
                    <a:pt x="2454" y="2526"/>
                  </a:lnTo>
                  <a:lnTo>
                    <a:pt x="2458" y="2537"/>
                  </a:lnTo>
                  <a:lnTo>
                    <a:pt x="2462" y="2550"/>
                  </a:lnTo>
                  <a:lnTo>
                    <a:pt x="2463" y="2561"/>
                  </a:lnTo>
                  <a:lnTo>
                    <a:pt x="2463" y="2574"/>
                  </a:lnTo>
                  <a:lnTo>
                    <a:pt x="2460" y="2586"/>
                  </a:lnTo>
                  <a:lnTo>
                    <a:pt x="2570" y="2630"/>
                  </a:lnTo>
                  <a:lnTo>
                    <a:pt x="2651" y="2663"/>
                  </a:lnTo>
                  <a:lnTo>
                    <a:pt x="2653" y="2659"/>
                  </a:lnTo>
                  <a:lnTo>
                    <a:pt x="2655" y="2657"/>
                  </a:lnTo>
                  <a:lnTo>
                    <a:pt x="2657" y="2653"/>
                  </a:lnTo>
                  <a:lnTo>
                    <a:pt x="2658" y="2653"/>
                  </a:lnTo>
                  <a:lnTo>
                    <a:pt x="2658" y="2651"/>
                  </a:lnTo>
                  <a:lnTo>
                    <a:pt x="2659" y="2650"/>
                  </a:lnTo>
                  <a:lnTo>
                    <a:pt x="2676" y="2626"/>
                  </a:lnTo>
                  <a:lnTo>
                    <a:pt x="2697" y="2607"/>
                  </a:lnTo>
                  <a:lnTo>
                    <a:pt x="2722" y="2592"/>
                  </a:lnTo>
                  <a:lnTo>
                    <a:pt x="2730" y="2590"/>
                  </a:lnTo>
                  <a:lnTo>
                    <a:pt x="2713" y="2548"/>
                  </a:lnTo>
                  <a:lnTo>
                    <a:pt x="2712" y="2548"/>
                  </a:lnTo>
                  <a:lnTo>
                    <a:pt x="2710" y="2549"/>
                  </a:lnTo>
                  <a:lnTo>
                    <a:pt x="2704" y="2549"/>
                  </a:lnTo>
                  <a:lnTo>
                    <a:pt x="2699" y="2550"/>
                  </a:lnTo>
                  <a:lnTo>
                    <a:pt x="2687" y="2550"/>
                  </a:lnTo>
                  <a:lnTo>
                    <a:pt x="2682" y="2549"/>
                  </a:lnTo>
                  <a:lnTo>
                    <a:pt x="2675" y="2548"/>
                  </a:lnTo>
                  <a:lnTo>
                    <a:pt x="2672" y="2548"/>
                  </a:lnTo>
                  <a:lnTo>
                    <a:pt x="2650" y="2543"/>
                  </a:lnTo>
                  <a:lnTo>
                    <a:pt x="2628" y="2532"/>
                  </a:lnTo>
                  <a:lnTo>
                    <a:pt x="2610" y="2518"/>
                  </a:lnTo>
                  <a:lnTo>
                    <a:pt x="2593" y="2498"/>
                  </a:lnTo>
                  <a:lnTo>
                    <a:pt x="2581" y="2478"/>
                  </a:lnTo>
                  <a:lnTo>
                    <a:pt x="2574" y="2455"/>
                  </a:lnTo>
                  <a:lnTo>
                    <a:pt x="2573" y="2451"/>
                  </a:lnTo>
                  <a:lnTo>
                    <a:pt x="2573" y="2446"/>
                  </a:lnTo>
                  <a:lnTo>
                    <a:pt x="2570" y="2431"/>
                  </a:lnTo>
                  <a:lnTo>
                    <a:pt x="2572" y="2416"/>
                  </a:lnTo>
                  <a:lnTo>
                    <a:pt x="2574" y="2399"/>
                  </a:lnTo>
                  <a:lnTo>
                    <a:pt x="2581" y="2383"/>
                  </a:lnTo>
                  <a:lnTo>
                    <a:pt x="2581" y="2380"/>
                  </a:lnTo>
                  <a:lnTo>
                    <a:pt x="2582" y="2376"/>
                  </a:lnTo>
                  <a:lnTo>
                    <a:pt x="2583" y="2374"/>
                  </a:lnTo>
                  <a:lnTo>
                    <a:pt x="2590" y="2363"/>
                  </a:lnTo>
                  <a:lnTo>
                    <a:pt x="2598" y="2351"/>
                  </a:lnTo>
                  <a:lnTo>
                    <a:pt x="2608" y="2340"/>
                  </a:lnTo>
                  <a:lnTo>
                    <a:pt x="2617" y="2329"/>
                  </a:lnTo>
                  <a:lnTo>
                    <a:pt x="2628" y="2324"/>
                  </a:lnTo>
                  <a:lnTo>
                    <a:pt x="2629" y="2324"/>
                  </a:lnTo>
                  <a:lnTo>
                    <a:pt x="2640" y="2316"/>
                  </a:lnTo>
                  <a:lnTo>
                    <a:pt x="2651" y="2312"/>
                  </a:lnTo>
                  <a:lnTo>
                    <a:pt x="2663" y="2310"/>
                  </a:lnTo>
                  <a:lnTo>
                    <a:pt x="2667" y="2308"/>
                  </a:lnTo>
                  <a:lnTo>
                    <a:pt x="2678" y="2306"/>
                  </a:lnTo>
                  <a:lnTo>
                    <a:pt x="2692" y="2306"/>
                  </a:lnTo>
                  <a:lnTo>
                    <a:pt x="2714" y="2307"/>
                  </a:lnTo>
                  <a:lnTo>
                    <a:pt x="2735" y="2313"/>
                  </a:lnTo>
                  <a:lnTo>
                    <a:pt x="2755" y="2323"/>
                  </a:lnTo>
                  <a:lnTo>
                    <a:pt x="2773" y="2336"/>
                  </a:lnTo>
                  <a:lnTo>
                    <a:pt x="2775" y="2336"/>
                  </a:lnTo>
                  <a:lnTo>
                    <a:pt x="2775" y="2337"/>
                  </a:lnTo>
                  <a:lnTo>
                    <a:pt x="2785" y="2347"/>
                  </a:lnTo>
                  <a:lnTo>
                    <a:pt x="2793" y="2358"/>
                  </a:lnTo>
                  <a:lnTo>
                    <a:pt x="2877" y="2310"/>
                  </a:lnTo>
                  <a:lnTo>
                    <a:pt x="2877" y="2307"/>
                  </a:lnTo>
                  <a:lnTo>
                    <a:pt x="2875" y="2306"/>
                  </a:lnTo>
                  <a:lnTo>
                    <a:pt x="2875" y="2303"/>
                  </a:lnTo>
                  <a:lnTo>
                    <a:pt x="2873" y="2292"/>
                  </a:lnTo>
                  <a:lnTo>
                    <a:pt x="2873" y="2281"/>
                  </a:lnTo>
                  <a:lnTo>
                    <a:pt x="2877" y="2265"/>
                  </a:lnTo>
                  <a:lnTo>
                    <a:pt x="2879" y="2257"/>
                  </a:lnTo>
                  <a:lnTo>
                    <a:pt x="2882" y="2255"/>
                  </a:lnTo>
                  <a:lnTo>
                    <a:pt x="2882" y="2252"/>
                  </a:lnTo>
                  <a:lnTo>
                    <a:pt x="2883" y="2252"/>
                  </a:lnTo>
                  <a:lnTo>
                    <a:pt x="2890" y="2241"/>
                  </a:lnTo>
                  <a:lnTo>
                    <a:pt x="2899" y="2232"/>
                  </a:lnTo>
                  <a:lnTo>
                    <a:pt x="2911" y="2227"/>
                  </a:lnTo>
                  <a:lnTo>
                    <a:pt x="2916" y="2226"/>
                  </a:lnTo>
                  <a:lnTo>
                    <a:pt x="2920" y="2223"/>
                  </a:lnTo>
                  <a:lnTo>
                    <a:pt x="2903" y="2024"/>
                  </a:lnTo>
                  <a:lnTo>
                    <a:pt x="2902" y="2024"/>
                  </a:lnTo>
                  <a:lnTo>
                    <a:pt x="2886" y="2023"/>
                  </a:lnTo>
                  <a:lnTo>
                    <a:pt x="2870" y="2019"/>
                  </a:lnTo>
                  <a:lnTo>
                    <a:pt x="2869" y="2017"/>
                  </a:lnTo>
                  <a:lnTo>
                    <a:pt x="2868" y="2017"/>
                  </a:lnTo>
                  <a:lnTo>
                    <a:pt x="2866" y="2016"/>
                  </a:lnTo>
                  <a:lnTo>
                    <a:pt x="2848" y="2004"/>
                  </a:lnTo>
                  <a:lnTo>
                    <a:pt x="2832" y="1987"/>
                  </a:lnTo>
                  <a:lnTo>
                    <a:pt x="2824" y="1977"/>
                  </a:lnTo>
                  <a:lnTo>
                    <a:pt x="2820" y="1965"/>
                  </a:lnTo>
                  <a:lnTo>
                    <a:pt x="2820" y="1964"/>
                  </a:lnTo>
                  <a:lnTo>
                    <a:pt x="2816" y="1948"/>
                  </a:lnTo>
                  <a:lnTo>
                    <a:pt x="2815" y="1931"/>
                  </a:lnTo>
                  <a:lnTo>
                    <a:pt x="2818" y="1914"/>
                  </a:lnTo>
                  <a:lnTo>
                    <a:pt x="2824" y="1897"/>
                  </a:lnTo>
                  <a:lnTo>
                    <a:pt x="2835" y="1883"/>
                  </a:lnTo>
                  <a:lnTo>
                    <a:pt x="2849" y="1868"/>
                  </a:lnTo>
                  <a:lnTo>
                    <a:pt x="2852" y="1868"/>
                  </a:lnTo>
                  <a:lnTo>
                    <a:pt x="2862" y="1860"/>
                  </a:lnTo>
                  <a:lnTo>
                    <a:pt x="2877" y="1854"/>
                  </a:lnTo>
                  <a:lnTo>
                    <a:pt x="2892" y="1851"/>
                  </a:lnTo>
                  <a:lnTo>
                    <a:pt x="2894" y="1851"/>
                  </a:lnTo>
                  <a:lnTo>
                    <a:pt x="2895" y="1850"/>
                  </a:lnTo>
                  <a:lnTo>
                    <a:pt x="2902" y="1850"/>
                  </a:lnTo>
                  <a:lnTo>
                    <a:pt x="2913" y="1851"/>
                  </a:lnTo>
                  <a:lnTo>
                    <a:pt x="2926" y="1852"/>
                  </a:lnTo>
                  <a:lnTo>
                    <a:pt x="2938" y="1856"/>
                  </a:lnTo>
                  <a:lnTo>
                    <a:pt x="2947" y="1862"/>
                  </a:lnTo>
                  <a:lnTo>
                    <a:pt x="2953" y="1866"/>
                  </a:lnTo>
                  <a:lnTo>
                    <a:pt x="2959" y="1870"/>
                  </a:lnTo>
                  <a:lnTo>
                    <a:pt x="2967" y="1880"/>
                  </a:lnTo>
                  <a:lnTo>
                    <a:pt x="2968" y="1880"/>
                  </a:lnTo>
                  <a:lnTo>
                    <a:pt x="2972" y="1884"/>
                  </a:lnTo>
                  <a:lnTo>
                    <a:pt x="3068" y="1849"/>
                  </a:lnTo>
                  <a:lnTo>
                    <a:pt x="3067" y="1834"/>
                  </a:lnTo>
                  <a:lnTo>
                    <a:pt x="3069" y="1818"/>
                  </a:lnTo>
                  <a:lnTo>
                    <a:pt x="3074" y="1804"/>
                  </a:lnTo>
                  <a:lnTo>
                    <a:pt x="3074" y="1803"/>
                  </a:lnTo>
                  <a:lnTo>
                    <a:pt x="3076" y="1800"/>
                  </a:lnTo>
                  <a:lnTo>
                    <a:pt x="3076" y="1797"/>
                  </a:lnTo>
                  <a:lnTo>
                    <a:pt x="3081" y="1788"/>
                  </a:lnTo>
                  <a:lnTo>
                    <a:pt x="3099" y="1767"/>
                  </a:lnTo>
                  <a:lnTo>
                    <a:pt x="3108" y="1762"/>
                  </a:lnTo>
                  <a:lnTo>
                    <a:pt x="3110" y="1762"/>
                  </a:lnTo>
                  <a:lnTo>
                    <a:pt x="3122" y="1756"/>
                  </a:lnTo>
                  <a:lnTo>
                    <a:pt x="3135" y="1753"/>
                  </a:lnTo>
                  <a:lnTo>
                    <a:pt x="3140" y="1750"/>
                  </a:lnTo>
                  <a:lnTo>
                    <a:pt x="3153" y="1750"/>
                  </a:lnTo>
                  <a:lnTo>
                    <a:pt x="3175" y="1753"/>
                  </a:lnTo>
                  <a:lnTo>
                    <a:pt x="3195" y="1761"/>
                  </a:lnTo>
                  <a:lnTo>
                    <a:pt x="3213" y="1774"/>
                  </a:lnTo>
                  <a:lnTo>
                    <a:pt x="3214" y="1775"/>
                  </a:lnTo>
                  <a:lnTo>
                    <a:pt x="3222" y="1784"/>
                  </a:lnTo>
                  <a:lnTo>
                    <a:pt x="3229" y="1795"/>
                  </a:lnTo>
                  <a:lnTo>
                    <a:pt x="3234" y="1804"/>
                  </a:lnTo>
                  <a:lnTo>
                    <a:pt x="3241" y="1826"/>
                  </a:lnTo>
                  <a:lnTo>
                    <a:pt x="3324" y="1832"/>
                  </a:lnTo>
                  <a:lnTo>
                    <a:pt x="3331" y="1816"/>
                  </a:lnTo>
                  <a:lnTo>
                    <a:pt x="3341" y="1801"/>
                  </a:lnTo>
                  <a:lnTo>
                    <a:pt x="3344" y="1800"/>
                  </a:lnTo>
                  <a:lnTo>
                    <a:pt x="3345" y="1799"/>
                  </a:lnTo>
                  <a:lnTo>
                    <a:pt x="3355" y="1792"/>
                  </a:lnTo>
                  <a:lnTo>
                    <a:pt x="3365" y="1787"/>
                  </a:lnTo>
                  <a:lnTo>
                    <a:pt x="3377" y="1784"/>
                  </a:lnTo>
                  <a:lnTo>
                    <a:pt x="3385" y="1784"/>
                  </a:lnTo>
                  <a:lnTo>
                    <a:pt x="3386" y="1783"/>
                  </a:lnTo>
                  <a:lnTo>
                    <a:pt x="3398" y="1784"/>
                  </a:lnTo>
                  <a:lnTo>
                    <a:pt x="3408" y="1787"/>
                  </a:lnTo>
                  <a:lnTo>
                    <a:pt x="3417" y="1791"/>
                  </a:lnTo>
                  <a:lnTo>
                    <a:pt x="3423" y="1794"/>
                  </a:lnTo>
                  <a:lnTo>
                    <a:pt x="3427" y="1796"/>
                  </a:lnTo>
                  <a:lnTo>
                    <a:pt x="3440" y="1809"/>
                  </a:lnTo>
                  <a:lnTo>
                    <a:pt x="3444" y="1816"/>
                  </a:lnTo>
                  <a:lnTo>
                    <a:pt x="3446" y="1821"/>
                  </a:lnTo>
                  <a:lnTo>
                    <a:pt x="3525" y="1807"/>
                  </a:lnTo>
                  <a:lnTo>
                    <a:pt x="3527" y="1784"/>
                  </a:lnTo>
                  <a:lnTo>
                    <a:pt x="3533" y="1765"/>
                  </a:lnTo>
                  <a:lnTo>
                    <a:pt x="3540" y="1749"/>
                  </a:lnTo>
                  <a:lnTo>
                    <a:pt x="3548" y="1736"/>
                  </a:lnTo>
                  <a:lnTo>
                    <a:pt x="3563" y="1719"/>
                  </a:lnTo>
                  <a:lnTo>
                    <a:pt x="3580" y="1705"/>
                  </a:lnTo>
                  <a:lnTo>
                    <a:pt x="3601" y="1694"/>
                  </a:lnTo>
                  <a:lnTo>
                    <a:pt x="3602" y="1694"/>
                  </a:lnTo>
                  <a:lnTo>
                    <a:pt x="3603" y="1693"/>
                  </a:lnTo>
                  <a:lnTo>
                    <a:pt x="3606" y="1693"/>
                  </a:lnTo>
                  <a:lnTo>
                    <a:pt x="3623" y="1689"/>
                  </a:lnTo>
                  <a:lnTo>
                    <a:pt x="3641" y="1687"/>
                  </a:lnTo>
                  <a:lnTo>
                    <a:pt x="3647" y="1687"/>
                  </a:lnTo>
                  <a:lnTo>
                    <a:pt x="3671" y="1551"/>
                  </a:lnTo>
                  <a:lnTo>
                    <a:pt x="3666" y="1549"/>
                  </a:lnTo>
                  <a:lnTo>
                    <a:pt x="3662" y="1547"/>
                  </a:lnTo>
                  <a:lnTo>
                    <a:pt x="3654" y="1542"/>
                  </a:lnTo>
                  <a:lnTo>
                    <a:pt x="3649" y="1540"/>
                  </a:lnTo>
                  <a:lnTo>
                    <a:pt x="3644" y="1536"/>
                  </a:lnTo>
                  <a:lnTo>
                    <a:pt x="3640" y="1532"/>
                  </a:lnTo>
                  <a:lnTo>
                    <a:pt x="3636" y="1526"/>
                  </a:lnTo>
                  <a:lnTo>
                    <a:pt x="3635" y="1525"/>
                  </a:lnTo>
                  <a:lnTo>
                    <a:pt x="3633" y="1525"/>
                  </a:lnTo>
                  <a:lnTo>
                    <a:pt x="3624" y="1512"/>
                  </a:lnTo>
                  <a:lnTo>
                    <a:pt x="3618" y="1495"/>
                  </a:lnTo>
                  <a:lnTo>
                    <a:pt x="3614" y="1479"/>
                  </a:lnTo>
                  <a:lnTo>
                    <a:pt x="3614" y="1460"/>
                  </a:lnTo>
                  <a:lnTo>
                    <a:pt x="3618" y="1441"/>
                  </a:lnTo>
                  <a:lnTo>
                    <a:pt x="3619" y="1437"/>
                  </a:lnTo>
                  <a:lnTo>
                    <a:pt x="3622" y="1432"/>
                  </a:lnTo>
                  <a:lnTo>
                    <a:pt x="3624" y="1428"/>
                  </a:lnTo>
                  <a:lnTo>
                    <a:pt x="3624" y="1427"/>
                  </a:lnTo>
                  <a:lnTo>
                    <a:pt x="3628" y="1423"/>
                  </a:lnTo>
                  <a:lnTo>
                    <a:pt x="3635" y="1411"/>
                  </a:lnTo>
                  <a:lnTo>
                    <a:pt x="3647" y="1399"/>
                  </a:lnTo>
                  <a:lnTo>
                    <a:pt x="3661" y="1392"/>
                  </a:lnTo>
                  <a:lnTo>
                    <a:pt x="3664" y="1390"/>
                  </a:lnTo>
                  <a:lnTo>
                    <a:pt x="3667" y="1388"/>
                  </a:lnTo>
                  <a:lnTo>
                    <a:pt x="3678" y="1385"/>
                  </a:lnTo>
                  <a:lnTo>
                    <a:pt x="3691" y="1381"/>
                  </a:lnTo>
                  <a:lnTo>
                    <a:pt x="3704" y="1380"/>
                  </a:lnTo>
                  <a:lnTo>
                    <a:pt x="3715" y="1382"/>
                  </a:lnTo>
                  <a:lnTo>
                    <a:pt x="3716" y="1382"/>
                  </a:lnTo>
                  <a:lnTo>
                    <a:pt x="3729" y="1385"/>
                  </a:lnTo>
                  <a:lnTo>
                    <a:pt x="3741" y="1390"/>
                  </a:lnTo>
                  <a:lnTo>
                    <a:pt x="3746" y="1393"/>
                  </a:lnTo>
                  <a:lnTo>
                    <a:pt x="3750" y="1395"/>
                  </a:lnTo>
                  <a:lnTo>
                    <a:pt x="3766" y="1409"/>
                  </a:lnTo>
                  <a:lnTo>
                    <a:pt x="3777" y="1424"/>
                  </a:lnTo>
                  <a:lnTo>
                    <a:pt x="3785" y="1441"/>
                  </a:lnTo>
                  <a:lnTo>
                    <a:pt x="3785" y="1445"/>
                  </a:lnTo>
                  <a:lnTo>
                    <a:pt x="3835" y="1441"/>
                  </a:lnTo>
                  <a:lnTo>
                    <a:pt x="3870" y="1439"/>
                  </a:lnTo>
                  <a:lnTo>
                    <a:pt x="3870" y="1437"/>
                  </a:lnTo>
                  <a:lnTo>
                    <a:pt x="3872" y="1436"/>
                  </a:lnTo>
                  <a:lnTo>
                    <a:pt x="3872" y="1432"/>
                  </a:lnTo>
                  <a:lnTo>
                    <a:pt x="3873" y="1432"/>
                  </a:lnTo>
                  <a:lnTo>
                    <a:pt x="3878" y="1419"/>
                  </a:lnTo>
                  <a:lnTo>
                    <a:pt x="3886" y="1410"/>
                  </a:lnTo>
                  <a:lnTo>
                    <a:pt x="3895" y="1402"/>
                  </a:lnTo>
                  <a:lnTo>
                    <a:pt x="3907" y="1395"/>
                  </a:lnTo>
                  <a:lnTo>
                    <a:pt x="3919" y="1392"/>
                  </a:lnTo>
                  <a:lnTo>
                    <a:pt x="3923" y="1392"/>
                  </a:lnTo>
                  <a:lnTo>
                    <a:pt x="3925" y="1390"/>
                  </a:lnTo>
                  <a:lnTo>
                    <a:pt x="3932" y="1390"/>
                  </a:lnTo>
                  <a:lnTo>
                    <a:pt x="3945" y="1392"/>
                  </a:lnTo>
                  <a:lnTo>
                    <a:pt x="3958" y="1397"/>
                  </a:lnTo>
                  <a:lnTo>
                    <a:pt x="3959" y="1397"/>
                  </a:lnTo>
                  <a:lnTo>
                    <a:pt x="3973" y="1406"/>
                  </a:lnTo>
                  <a:lnTo>
                    <a:pt x="3983" y="1419"/>
                  </a:lnTo>
                  <a:lnTo>
                    <a:pt x="3988" y="1430"/>
                  </a:lnTo>
                  <a:lnTo>
                    <a:pt x="3990" y="1435"/>
                  </a:lnTo>
                  <a:lnTo>
                    <a:pt x="3990" y="1436"/>
                  </a:lnTo>
                  <a:lnTo>
                    <a:pt x="3991" y="1439"/>
                  </a:lnTo>
                  <a:lnTo>
                    <a:pt x="3991" y="1441"/>
                  </a:lnTo>
                  <a:lnTo>
                    <a:pt x="3992" y="1457"/>
                  </a:lnTo>
                  <a:lnTo>
                    <a:pt x="3988" y="1471"/>
                  </a:lnTo>
                  <a:lnTo>
                    <a:pt x="3983" y="1483"/>
                  </a:lnTo>
                  <a:lnTo>
                    <a:pt x="3976" y="1492"/>
                  </a:lnTo>
                  <a:lnTo>
                    <a:pt x="3967" y="1500"/>
                  </a:lnTo>
                  <a:lnTo>
                    <a:pt x="3966" y="1502"/>
                  </a:lnTo>
                  <a:lnTo>
                    <a:pt x="3950" y="1509"/>
                  </a:lnTo>
                  <a:lnTo>
                    <a:pt x="3936" y="1512"/>
                  </a:lnTo>
                  <a:lnTo>
                    <a:pt x="3933" y="1512"/>
                  </a:lnTo>
                  <a:lnTo>
                    <a:pt x="3932" y="1513"/>
                  </a:lnTo>
                  <a:lnTo>
                    <a:pt x="3928" y="1513"/>
                  </a:lnTo>
                  <a:lnTo>
                    <a:pt x="3918" y="1511"/>
                  </a:lnTo>
                  <a:lnTo>
                    <a:pt x="3904" y="1508"/>
                  </a:lnTo>
                  <a:lnTo>
                    <a:pt x="3895" y="1503"/>
                  </a:lnTo>
                  <a:lnTo>
                    <a:pt x="3895" y="1502"/>
                  </a:lnTo>
                  <a:lnTo>
                    <a:pt x="3890" y="1498"/>
                  </a:lnTo>
                  <a:lnTo>
                    <a:pt x="3886" y="1494"/>
                  </a:lnTo>
                  <a:lnTo>
                    <a:pt x="3882" y="1488"/>
                  </a:lnTo>
                  <a:lnTo>
                    <a:pt x="3881" y="1486"/>
                  </a:lnTo>
                  <a:lnTo>
                    <a:pt x="3878" y="1483"/>
                  </a:lnTo>
                  <a:lnTo>
                    <a:pt x="3876" y="1478"/>
                  </a:lnTo>
                  <a:lnTo>
                    <a:pt x="3873" y="1474"/>
                  </a:lnTo>
                  <a:lnTo>
                    <a:pt x="3872" y="1469"/>
                  </a:lnTo>
                  <a:lnTo>
                    <a:pt x="3788" y="1474"/>
                  </a:lnTo>
                  <a:lnTo>
                    <a:pt x="3787" y="1486"/>
                  </a:lnTo>
                  <a:lnTo>
                    <a:pt x="3785" y="1495"/>
                  </a:lnTo>
                  <a:lnTo>
                    <a:pt x="3777" y="1512"/>
                  </a:lnTo>
                  <a:lnTo>
                    <a:pt x="3767" y="1526"/>
                  </a:lnTo>
                  <a:lnTo>
                    <a:pt x="3760" y="1533"/>
                  </a:lnTo>
                  <a:lnTo>
                    <a:pt x="3754" y="1538"/>
                  </a:lnTo>
                  <a:lnTo>
                    <a:pt x="3749" y="1542"/>
                  </a:lnTo>
                  <a:lnTo>
                    <a:pt x="3726" y="1553"/>
                  </a:lnTo>
                  <a:lnTo>
                    <a:pt x="3702" y="1557"/>
                  </a:lnTo>
                  <a:lnTo>
                    <a:pt x="3675" y="1691"/>
                  </a:lnTo>
                  <a:lnTo>
                    <a:pt x="3687" y="1695"/>
                  </a:lnTo>
                  <a:lnTo>
                    <a:pt x="3698" y="1701"/>
                  </a:lnTo>
                  <a:lnTo>
                    <a:pt x="3699" y="1701"/>
                  </a:lnTo>
                  <a:lnTo>
                    <a:pt x="3700" y="1702"/>
                  </a:lnTo>
                  <a:lnTo>
                    <a:pt x="3719" y="1714"/>
                  </a:lnTo>
                  <a:lnTo>
                    <a:pt x="3736" y="1731"/>
                  </a:lnTo>
                  <a:lnTo>
                    <a:pt x="3747" y="1749"/>
                  </a:lnTo>
                  <a:lnTo>
                    <a:pt x="3757" y="1771"/>
                  </a:lnTo>
                  <a:lnTo>
                    <a:pt x="3844" y="1763"/>
                  </a:lnTo>
                  <a:lnTo>
                    <a:pt x="3847" y="1753"/>
                  </a:lnTo>
                  <a:lnTo>
                    <a:pt x="3849" y="1748"/>
                  </a:lnTo>
                  <a:lnTo>
                    <a:pt x="3852" y="1744"/>
                  </a:lnTo>
                  <a:lnTo>
                    <a:pt x="3852" y="1742"/>
                  </a:lnTo>
                  <a:lnTo>
                    <a:pt x="3853" y="1740"/>
                  </a:lnTo>
                  <a:lnTo>
                    <a:pt x="3855" y="1739"/>
                  </a:lnTo>
                  <a:lnTo>
                    <a:pt x="3860" y="1732"/>
                  </a:lnTo>
                  <a:lnTo>
                    <a:pt x="3866" y="1725"/>
                  </a:lnTo>
                  <a:lnTo>
                    <a:pt x="3874" y="1719"/>
                  </a:lnTo>
                  <a:lnTo>
                    <a:pt x="3881" y="1715"/>
                  </a:lnTo>
                  <a:lnTo>
                    <a:pt x="3882" y="1715"/>
                  </a:lnTo>
                  <a:lnTo>
                    <a:pt x="3893" y="1710"/>
                  </a:lnTo>
                  <a:lnTo>
                    <a:pt x="3901" y="1710"/>
                  </a:lnTo>
                  <a:lnTo>
                    <a:pt x="3902" y="1708"/>
                  </a:lnTo>
                  <a:lnTo>
                    <a:pt x="3908" y="1708"/>
                  </a:lnTo>
                  <a:lnTo>
                    <a:pt x="3928" y="1711"/>
                  </a:lnTo>
                  <a:lnTo>
                    <a:pt x="3944" y="1719"/>
                  </a:lnTo>
                  <a:lnTo>
                    <a:pt x="3958" y="1731"/>
                  </a:lnTo>
                  <a:lnTo>
                    <a:pt x="3959" y="1732"/>
                  </a:lnTo>
                  <a:lnTo>
                    <a:pt x="3965" y="1740"/>
                  </a:lnTo>
                  <a:lnTo>
                    <a:pt x="3969" y="1748"/>
                  </a:lnTo>
                  <a:lnTo>
                    <a:pt x="3971" y="1756"/>
                  </a:lnTo>
                  <a:lnTo>
                    <a:pt x="3974" y="1769"/>
                  </a:lnTo>
                  <a:lnTo>
                    <a:pt x="3974" y="1783"/>
                  </a:lnTo>
                  <a:lnTo>
                    <a:pt x="3973" y="1788"/>
                  </a:lnTo>
                  <a:lnTo>
                    <a:pt x="3969" y="1800"/>
                  </a:lnTo>
                  <a:lnTo>
                    <a:pt x="3959" y="1816"/>
                  </a:lnTo>
                  <a:lnTo>
                    <a:pt x="3945" y="1829"/>
                  </a:lnTo>
                  <a:lnTo>
                    <a:pt x="3944" y="1830"/>
                  </a:lnTo>
                  <a:lnTo>
                    <a:pt x="3935" y="1835"/>
                  </a:lnTo>
                  <a:lnTo>
                    <a:pt x="3923" y="1838"/>
                  </a:lnTo>
                  <a:lnTo>
                    <a:pt x="3911" y="1839"/>
                  </a:lnTo>
                  <a:lnTo>
                    <a:pt x="3899" y="1839"/>
                  </a:lnTo>
                  <a:lnTo>
                    <a:pt x="3895" y="1838"/>
                  </a:lnTo>
                  <a:lnTo>
                    <a:pt x="3893" y="1837"/>
                  </a:lnTo>
                  <a:lnTo>
                    <a:pt x="3891" y="1837"/>
                  </a:lnTo>
                  <a:lnTo>
                    <a:pt x="3880" y="1833"/>
                  </a:lnTo>
                  <a:lnTo>
                    <a:pt x="3868" y="1826"/>
                  </a:lnTo>
                  <a:lnTo>
                    <a:pt x="3860" y="1817"/>
                  </a:lnTo>
                  <a:lnTo>
                    <a:pt x="3852" y="1805"/>
                  </a:lnTo>
                  <a:lnTo>
                    <a:pt x="3847" y="1794"/>
                  </a:lnTo>
                  <a:lnTo>
                    <a:pt x="3762" y="1801"/>
                  </a:lnTo>
                  <a:lnTo>
                    <a:pt x="3762" y="1807"/>
                  </a:lnTo>
                  <a:lnTo>
                    <a:pt x="3760" y="1812"/>
                  </a:lnTo>
                  <a:lnTo>
                    <a:pt x="3760" y="1822"/>
                  </a:lnTo>
                  <a:lnTo>
                    <a:pt x="3758" y="1828"/>
                  </a:lnTo>
                  <a:lnTo>
                    <a:pt x="3755" y="1841"/>
                  </a:lnTo>
                  <a:lnTo>
                    <a:pt x="3750" y="1855"/>
                  </a:lnTo>
                  <a:lnTo>
                    <a:pt x="3742" y="1870"/>
                  </a:lnTo>
                  <a:lnTo>
                    <a:pt x="3732" y="1883"/>
                  </a:lnTo>
                  <a:lnTo>
                    <a:pt x="3730" y="1885"/>
                  </a:lnTo>
                  <a:lnTo>
                    <a:pt x="3728" y="1887"/>
                  </a:lnTo>
                  <a:lnTo>
                    <a:pt x="3717" y="1897"/>
                  </a:lnTo>
                  <a:lnTo>
                    <a:pt x="3705" y="1905"/>
                  </a:lnTo>
                  <a:lnTo>
                    <a:pt x="3692" y="1913"/>
                  </a:lnTo>
                  <a:lnTo>
                    <a:pt x="3679" y="1918"/>
                  </a:lnTo>
                  <a:lnTo>
                    <a:pt x="3669" y="1921"/>
                  </a:lnTo>
                  <a:lnTo>
                    <a:pt x="3667" y="1921"/>
                  </a:lnTo>
                  <a:lnTo>
                    <a:pt x="3658" y="1923"/>
                  </a:lnTo>
                  <a:lnTo>
                    <a:pt x="3648" y="1925"/>
                  </a:lnTo>
                  <a:lnTo>
                    <a:pt x="3644" y="1925"/>
                  </a:lnTo>
                  <a:lnTo>
                    <a:pt x="3640" y="1923"/>
                  </a:lnTo>
                  <a:lnTo>
                    <a:pt x="3628" y="1977"/>
                  </a:lnTo>
                  <a:lnTo>
                    <a:pt x="3635" y="1981"/>
                  </a:lnTo>
                  <a:lnTo>
                    <a:pt x="3640" y="1986"/>
                  </a:lnTo>
                  <a:lnTo>
                    <a:pt x="3643" y="1987"/>
                  </a:lnTo>
                  <a:lnTo>
                    <a:pt x="3644" y="1989"/>
                  </a:lnTo>
                  <a:lnTo>
                    <a:pt x="3649" y="1995"/>
                  </a:lnTo>
                  <a:lnTo>
                    <a:pt x="3656" y="2003"/>
                  </a:lnTo>
                  <a:lnTo>
                    <a:pt x="3661" y="2012"/>
                  </a:lnTo>
                  <a:lnTo>
                    <a:pt x="3662" y="2020"/>
                  </a:lnTo>
                  <a:lnTo>
                    <a:pt x="3665" y="2031"/>
                  </a:lnTo>
                  <a:lnTo>
                    <a:pt x="3665" y="2036"/>
                  </a:lnTo>
                  <a:lnTo>
                    <a:pt x="3664" y="2040"/>
                  </a:lnTo>
                  <a:lnTo>
                    <a:pt x="3665" y="2044"/>
                  </a:lnTo>
                  <a:lnTo>
                    <a:pt x="3664" y="2048"/>
                  </a:lnTo>
                  <a:lnTo>
                    <a:pt x="3658" y="2066"/>
                  </a:lnTo>
                  <a:lnTo>
                    <a:pt x="3648" y="2080"/>
                  </a:lnTo>
                  <a:lnTo>
                    <a:pt x="3635" y="2092"/>
                  </a:lnTo>
                  <a:lnTo>
                    <a:pt x="3633" y="2092"/>
                  </a:lnTo>
                  <a:lnTo>
                    <a:pt x="3633" y="2093"/>
                  </a:lnTo>
                  <a:lnTo>
                    <a:pt x="3620" y="2099"/>
                  </a:lnTo>
                  <a:lnTo>
                    <a:pt x="3607" y="2101"/>
                  </a:lnTo>
                  <a:lnTo>
                    <a:pt x="3592" y="2101"/>
                  </a:lnTo>
                  <a:lnTo>
                    <a:pt x="3578" y="2099"/>
                  </a:lnTo>
                  <a:lnTo>
                    <a:pt x="3563" y="2091"/>
                  </a:lnTo>
                  <a:lnTo>
                    <a:pt x="3550" y="2079"/>
                  </a:lnTo>
                  <a:lnTo>
                    <a:pt x="3539" y="2063"/>
                  </a:lnTo>
                  <a:lnTo>
                    <a:pt x="3539" y="2062"/>
                  </a:lnTo>
                  <a:lnTo>
                    <a:pt x="3538" y="2061"/>
                  </a:lnTo>
                  <a:lnTo>
                    <a:pt x="3538" y="2059"/>
                  </a:lnTo>
                  <a:lnTo>
                    <a:pt x="3535" y="2049"/>
                  </a:lnTo>
                  <a:lnTo>
                    <a:pt x="3534" y="2037"/>
                  </a:lnTo>
                  <a:lnTo>
                    <a:pt x="3534" y="2027"/>
                  </a:lnTo>
                  <a:lnTo>
                    <a:pt x="3535" y="2021"/>
                  </a:lnTo>
                  <a:lnTo>
                    <a:pt x="3538" y="2014"/>
                  </a:lnTo>
                  <a:lnTo>
                    <a:pt x="3540" y="2010"/>
                  </a:lnTo>
                  <a:lnTo>
                    <a:pt x="3540" y="2007"/>
                  </a:lnTo>
                  <a:lnTo>
                    <a:pt x="3551" y="1991"/>
                  </a:lnTo>
                  <a:lnTo>
                    <a:pt x="3565" y="1980"/>
                  </a:lnTo>
                  <a:lnTo>
                    <a:pt x="3582" y="1974"/>
                  </a:lnTo>
                  <a:lnTo>
                    <a:pt x="3598" y="1972"/>
                  </a:lnTo>
                  <a:lnTo>
                    <a:pt x="3610" y="1919"/>
                  </a:lnTo>
                  <a:lnTo>
                    <a:pt x="3589" y="1910"/>
                  </a:lnTo>
                  <a:lnTo>
                    <a:pt x="3569" y="1898"/>
                  </a:lnTo>
                  <a:lnTo>
                    <a:pt x="3554" y="1883"/>
                  </a:lnTo>
                  <a:lnTo>
                    <a:pt x="3540" y="1864"/>
                  </a:lnTo>
                  <a:lnTo>
                    <a:pt x="3540" y="1863"/>
                  </a:lnTo>
                  <a:lnTo>
                    <a:pt x="3539" y="1863"/>
                  </a:lnTo>
                  <a:lnTo>
                    <a:pt x="3539" y="1860"/>
                  </a:lnTo>
                  <a:lnTo>
                    <a:pt x="3533" y="1849"/>
                  </a:lnTo>
                  <a:lnTo>
                    <a:pt x="3530" y="1835"/>
                  </a:lnTo>
                  <a:lnTo>
                    <a:pt x="3453" y="1850"/>
                  </a:lnTo>
                  <a:lnTo>
                    <a:pt x="3453" y="1856"/>
                  </a:lnTo>
                  <a:lnTo>
                    <a:pt x="3451" y="1862"/>
                  </a:lnTo>
                  <a:lnTo>
                    <a:pt x="3451" y="1863"/>
                  </a:lnTo>
                  <a:lnTo>
                    <a:pt x="3446" y="1876"/>
                  </a:lnTo>
                  <a:lnTo>
                    <a:pt x="3440" y="1887"/>
                  </a:lnTo>
                  <a:lnTo>
                    <a:pt x="3436" y="1892"/>
                  </a:lnTo>
                  <a:lnTo>
                    <a:pt x="3432" y="1898"/>
                  </a:lnTo>
                  <a:lnTo>
                    <a:pt x="3425" y="1902"/>
                  </a:lnTo>
                  <a:lnTo>
                    <a:pt x="3420" y="1906"/>
                  </a:lnTo>
                  <a:lnTo>
                    <a:pt x="3415" y="1909"/>
                  </a:lnTo>
                  <a:lnTo>
                    <a:pt x="3410" y="1910"/>
                  </a:lnTo>
                  <a:lnTo>
                    <a:pt x="3411" y="2169"/>
                  </a:lnTo>
                  <a:lnTo>
                    <a:pt x="3416" y="2171"/>
                  </a:lnTo>
                  <a:lnTo>
                    <a:pt x="3420" y="2173"/>
                  </a:lnTo>
                  <a:lnTo>
                    <a:pt x="3425" y="2176"/>
                  </a:lnTo>
                  <a:lnTo>
                    <a:pt x="3427" y="2176"/>
                  </a:lnTo>
                  <a:lnTo>
                    <a:pt x="3432" y="2180"/>
                  </a:lnTo>
                  <a:lnTo>
                    <a:pt x="3438" y="2185"/>
                  </a:lnTo>
                  <a:lnTo>
                    <a:pt x="3446" y="2196"/>
                  </a:lnTo>
                  <a:lnTo>
                    <a:pt x="3453" y="2207"/>
                  </a:lnTo>
                  <a:lnTo>
                    <a:pt x="3457" y="2220"/>
                  </a:lnTo>
                  <a:lnTo>
                    <a:pt x="3458" y="2224"/>
                  </a:lnTo>
                  <a:lnTo>
                    <a:pt x="3458" y="2234"/>
                  </a:lnTo>
                  <a:lnTo>
                    <a:pt x="3457" y="2237"/>
                  </a:lnTo>
                  <a:lnTo>
                    <a:pt x="3453" y="2256"/>
                  </a:lnTo>
                  <a:lnTo>
                    <a:pt x="3444" y="2272"/>
                  </a:lnTo>
                  <a:lnTo>
                    <a:pt x="3444" y="2273"/>
                  </a:lnTo>
                  <a:lnTo>
                    <a:pt x="3434" y="2282"/>
                  </a:lnTo>
                  <a:lnTo>
                    <a:pt x="3424" y="2289"/>
                  </a:lnTo>
                  <a:lnTo>
                    <a:pt x="3415" y="2292"/>
                  </a:lnTo>
                  <a:lnTo>
                    <a:pt x="3407" y="2295"/>
                  </a:lnTo>
                  <a:lnTo>
                    <a:pt x="3399" y="2296"/>
                  </a:lnTo>
                  <a:lnTo>
                    <a:pt x="3391" y="2296"/>
                  </a:lnTo>
                  <a:lnTo>
                    <a:pt x="3374" y="2294"/>
                  </a:lnTo>
                  <a:lnTo>
                    <a:pt x="3360" y="2287"/>
                  </a:lnTo>
                  <a:lnTo>
                    <a:pt x="3344" y="2275"/>
                  </a:lnTo>
                  <a:lnTo>
                    <a:pt x="3335" y="2258"/>
                  </a:lnTo>
                  <a:lnTo>
                    <a:pt x="3334" y="2256"/>
                  </a:lnTo>
                  <a:lnTo>
                    <a:pt x="3334" y="2253"/>
                  </a:lnTo>
                  <a:lnTo>
                    <a:pt x="3330" y="2244"/>
                  </a:lnTo>
                  <a:lnTo>
                    <a:pt x="3328" y="2232"/>
                  </a:lnTo>
                  <a:lnTo>
                    <a:pt x="3330" y="2220"/>
                  </a:lnTo>
                  <a:lnTo>
                    <a:pt x="3330" y="2218"/>
                  </a:lnTo>
                  <a:lnTo>
                    <a:pt x="3331" y="2215"/>
                  </a:lnTo>
                  <a:lnTo>
                    <a:pt x="3334" y="2207"/>
                  </a:lnTo>
                  <a:lnTo>
                    <a:pt x="3338" y="2198"/>
                  </a:lnTo>
                  <a:lnTo>
                    <a:pt x="3343" y="2190"/>
                  </a:lnTo>
                  <a:lnTo>
                    <a:pt x="3349" y="2184"/>
                  </a:lnTo>
                  <a:lnTo>
                    <a:pt x="3361" y="2176"/>
                  </a:lnTo>
                  <a:lnTo>
                    <a:pt x="3365" y="2175"/>
                  </a:lnTo>
                  <a:lnTo>
                    <a:pt x="3368" y="2172"/>
                  </a:lnTo>
                  <a:lnTo>
                    <a:pt x="3370" y="2172"/>
                  </a:lnTo>
                  <a:lnTo>
                    <a:pt x="3373" y="2171"/>
                  </a:lnTo>
                  <a:lnTo>
                    <a:pt x="3381" y="2168"/>
                  </a:lnTo>
                  <a:lnTo>
                    <a:pt x="3379" y="1914"/>
                  </a:lnTo>
                  <a:lnTo>
                    <a:pt x="3376" y="1914"/>
                  </a:lnTo>
                  <a:lnTo>
                    <a:pt x="3370" y="1913"/>
                  </a:lnTo>
                  <a:lnTo>
                    <a:pt x="3366" y="1911"/>
                  </a:lnTo>
                  <a:lnTo>
                    <a:pt x="3365" y="1911"/>
                  </a:lnTo>
                  <a:lnTo>
                    <a:pt x="3364" y="1910"/>
                  </a:lnTo>
                  <a:lnTo>
                    <a:pt x="3355" y="1906"/>
                  </a:lnTo>
                  <a:lnTo>
                    <a:pt x="3344" y="1898"/>
                  </a:lnTo>
                  <a:lnTo>
                    <a:pt x="3336" y="1890"/>
                  </a:lnTo>
                  <a:lnTo>
                    <a:pt x="3328" y="1880"/>
                  </a:lnTo>
                  <a:lnTo>
                    <a:pt x="3327" y="1875"/>
                  </a:lnTo>
                  <a:lnTo>
                    <a:pt x="3327" y="1873"/>
                  </a:lnTo>
                  <a:lnTo>
                    <a:pt x="3326" y="1873"/>
                  </a:lnTo>
                  <a:lnTo>
                    <a:pt x="3326" y="1872"/>
                  </a:lnTo>
                  <a:lnTo>
                    <a:pt x="3323" y="1862"/>
                  </a:lnTo>
                  <a:lnTo>
                    <a:pt x="3238" y="1856"/>
                  </a:lnTo>
                  <a:lnTo>
                    <a:pt x="3238" y="1859"/>
                  </a:lnTo>
                  <a:lnTo>
                    <a:pt x="3237" y="1862"/>
                  </a:lnTo>
                  <a:lnTo>
                    <a:pt x="3237" y="1863"/>
                  </a:lnTo>
                  <a:lnTo>
                    <a:pt x="3230" y="1879"/>
                  </a:lnTo>
                  <a:lnTo>
                    <a:pt x="3221" y="1893"/>
                  </a:lnTo>
                  <a:lnTo>
                    <a:pt x="3207" y="1907"/>
                  </a:lnTo>
                  <a:lnTo>
                    <a:pt x="3194" y="1915"/>
                  </a:lnTo>
                  <a:lnTo>
                    <a:pt x="3179" y="1921"/>
                  </a:lnTo>
                  <a:lnTo>
                    <a:pt x="3165" y="1925"/>
                  </a:lnTo>
                  <a:lnTo>
                    <a:pt x="3144" y="1925"/>
                  </a:lnTo>
                  <a:lnTo>
                    <a:pt x="3140" y="1923"/>
                  </a:lnTo>
                  <a:lnTo>
                    <a:pt x="3137" y="1923"/>
                  </a:lnTo>
                  <a:lnTo>
                    <a:pt x="3122" y="1918"/>
                  </a:lnTo>
                  <a:lnTo>
                    <a:pt x="3106" y="1911"/>
                  </a:lnTo>
                  <a:lnTo>
                    <a:pt x="3094" y="1901"/>
                  </a:lnTo>
                  <a:lnTo>
                    <a:pt x="3084" y="1889"/>
                  </a:lnTo>
                  <a:lnTo>
                    <a:pt x="3076" y="1877"/>
                  </a:lnTo>
                  <a:lnTo>
                    <a:pt x="2985" y="1911"/>
                  </a:lnTo>
                  <a:lnTo>
                    <a:pt x="2989" y="1934"/>
                  </a:lnTo>
                  <a:lnTo>
                    <a:pt x="2988" y="1956"/>
                  </a:lnTo>
                  <a:lnTo>
                    <a:pt x="2984" y="1969"/>
                  </a:lnTo>
                  <a:lnTo>
                    <a:pt x="2976" y="1982"/>
                  </a:lnTo>
                  <a:lnTo>
                    <a:pt x="2970" y="1991"/>
                  </a:lnTo>
                  <a:lnTo>
                    <a:pt x="2962" y="2000"/>
                  </a:lnTo>
                  <a:lnTo>
                    <a:pt x="2953" y="2010"/>
                  </a:lnTo>
                  <a:lnTo>
                    <a:pt x="2941" y="2015"/>
                  </a:lnTo>
                  <a:lnTo>
                    <a:pt x="2933" y="2019"/>
                  </a:lnTo>
                  <a:lnTo>
                    <a:pt x="2950" y="2222"/>
                  </a:lnTo>
                  <a:lnTo>
                    <a:pt x="2953" y="2222"/>
                  </a:lnTo>
                  <a:lnTo>
                    <a:pt x="2954" y="2223"/>
                  </a:lnTo>
                  <a:lnTo>
                    <a:pt x="2964" y="2226"/>
                  </a:lnTo>
                  <a:lnTo>
                    <a:pt x="2975" y="2231"/>
                  </a:lnTo>
                  <a:lnTo>
                    <a:pt x="2984" y="2239"/>
                  </a:lnTo>
                  <a:lnTo>
                    <a:pt x="2987" y="2240"/>
                  </a:lnTo>
                  <a:lnTo>
                    <a:pt x="2988" y="2243"/>
                  </a:lnTo>
                  <a:lnTo>
                    <a:pt x="2993" y="2249"/>
                  </a:lnTo>
                  <a:lnTo>
                    <a:pt x="2998" y="2257"/>
                  </a:lnTo>
                  <a:lnTo>
                    <a:pt x="3002" y="2266"/>
                  </a:lnTo>
                  <a:lnTo>
                    <a:pt x="3004" y="2274"/>
                  </a:lnTo>
                  <a:lnTo>
                    <a:pt x="3004" y="2275"/>
                  </a:lnTo>
                  <a:lnTo>
                    <a:pt x="3006" y="2286"/>
                  </a:lnTo>
                  <a:lnTo>
                    <a:pt x="3005" y="2291"/>
                  </a:lnTo>
                  <a:lnTo>
                    <a:pt x="3004" y="2295"/>
                  </a:lnTo>
                  <a:lnTo>
                    <a:pt x="3004" y="2299"/>
                  </a:lnTo>
                  <a:lnTo>
                    <a:pt x="3002" y="2303"/>
                  </a:lnTo>
                  <a:lnTo>
                    <a:pt x="2996" y="2320"/>
                  </a:lnTo>
                  <a:lnTo>
                    <a:pt x="2984" y="2334"/>
                  </a:lnTo>
                  <a:lnTo>
                    <a:pt x="2970" y="2345"/>
                  </a:lnTo>
                  <a:lnTo>
                    <a:pt x="2960" y="2349"/>
                  </a:lnTo>
                  <a:lnTo>
                    <a:pt x="2950" y="2351"/>
                  </a:lnTo>
                  <a:lnTo>
                    <a:pt x="2941" y="2353"/>
                  </a:lnTo>
                  <a:lnTo>
                    <a:pt x="2930" y="2353"/>
                  </a:lnTo>
                  <a:lnTo>
                    <a:pt x="2921" y="2350"/>
                  </a:lnTo>
                  <a:lnTo>
                    <a:pt x="2913" y="2346"/>
                  </a:lnTo>
                  <a:lnTo>
                    <a:pt x="2904" y="2342"/>
                  </a:lnTo>
                  <a:lnTo>
                    <a:pt x="2898" y="2338"/>
                  </a:lnTo>
                  <a:lnTo>
                    <a:pt x="2894" y="2334"/>
                  </a:lnTo>
                  <a:lnTo>
                    <a:pt x="2807" y="2385"/>
                  </a:lnTo>
                  <a:lnTo>
                    <a:pt x="2813" y="2400"/>
                  </a:lnTo>
                  <a:lnTo>
                    <a:pt x="2814" y="2416"/>
                  </a:lnTo>
                  <a:lnTo>
                    <a:pt x="2814" y="2430"/>
                  </a:lnTo>
                  <a:lnTo>
                    <a:pt x="2813" y="2447"/>
                  </a:lnTo>
                  <a:lnTo>
                    <a:pt x="2810" y="2463"/>
                  </a:lnTo>
                  <a:lnTo>
                    <a:pt x="2801" y="2485"/>
                  </a:lnTo>
                  <a:lnTo>
                    <a:pt x="2788" y="2503"/>
                  </a:lnTo>
                  <a:lnTo>
                    <a:pt x="2772" y="2520"/>
                  </a:lnTo>
                  <a:lnTo>
                    <a:pt x="2772" y="2522"/>
                  </a:lnTo>
                  <a:lnTo>
                    <a:pt x="2771" y="2522"/>
                  </a:lnTo>
                  <a:lnTo>
                    <a:pt x="2771" y="2523"/>
                  </a:lnTo>
                  <a:lnTo>
                    <a:pt x="2769" y="2523"/>
                  </a:lnTo>
                  <a:lnTo>
                    <a:pt x="2768" y="2524"/>
                  </a:lnTo>
                  <a:lnTo>
                    <a:pt x="2767" y="2524"/>
                  </a:lnTo>
                  <a:lnTo>
                    <a:pt x="2755" y="2533"/>
                  </a:lnTo>
                  <a:lnTo>
                    <a:pt x="2742" y="2540"/>
                  </a:lnTo>
                  <a:lnTo>
                    <a:pt x="2759" y="2582"/>
                  </a:lnTo>
                  <a:lnTo>
                    <a:pt x="2771" y="2581"/>
                  </a:lnTo>
                  <a:lnTo>
                    <a:pt x="2784" y="2579"/>
                  </a:lnTo>
                  <a:lnTo>
                    <a:pt x="2797" y="2581"/>
                  </a:lnTo>
                  <a:lnTo>
                    <a:pt x="2811" y="2582"/>
                  </a:lnTo>
                  <a:lnTo>
                    <a:pt x="2816" y="2585"/>
                  </a:lnTo>
                  <a:lnTo>
                    <a:pt x="2822" y="2586"/>
                  </a:lnTo>
                  <a:lnTo>
                    <a:pt x="2839" y="2590"/>
                  </a:lnTo>
                  <a:lnTo>
                    <a:pt x="2857" y="2598"/>
                  </a:lnTo>
                  <a:lnTo>
                    <a:pt x="2875" y="2608"/>
                  </a:lnTo>
                  <a:lnTo>
                    <a:pt x="2899" y="2632"/>
                  </a:lnTo>
                  <a:lnTo>
                    <a:pt x="2908" y="2643"/>
                  </a:lnTo>
                  <a:lnTo>
                    <a:pt x="2917" y="2658"/>
                  </a:lnTo>
                  <a:lnTo>
                    <a:pt x="2925" y="2675"/>
                  </a:lnTo>
                  <a:lnTo>
                    <a:pt x="2932" y="2692"/>
                  </a:lnTo>
                  <a:lnTo>
                    <a:pt x="2934" y="2706"/>
                  </a:lnTo>
                  <a:lnTo>
                    <a:pt x="2934" y="2708"/>
                  </a:lnTo>
                  <a:lnTo>
                    <a:pt x="2937" y="2722"/>
                  </a:lnTo>
                  <a:lnTo>
                    <a:pt x="2936" y="2738"/>
                  </a:lnTo>
                  <a:lnTo>
                    <a:pt x="2933" y="2752"/>
                  </a:lnTo>
                  <a:lnTo>
                    <a:pt x="2933" y="2760"/>
                  </a:lnTo>
                  <a:lnTo>
                    <a:pt x="2930" y="2770"/>
                  </a:lnTo>
                  <a:lnTo>
                    <a:pt x="2917" y="2801"/>
                  </a:lnTo>
                  <a:lnTo>
                    <a:pt x="2900" y="2827"/>
                  </a:lnTo>
                  <a:lnTo>
                    <a:pt x="2877" y="2849"/>
                  </a:lnTo>
                  <a:lnTo>
                    <a:pt x="2849" y="2866"/>
                  </a:lnTo>
                  <a:lnTo>
                    <a:pt x="2848" y="2866"/>
                  </a:lnTo>
                  <a:lnTo>
                    <a:pt x="2827" y="2874"/>
                  </a:lnTo>
                  <a:lnTo>
                    <a:pt x="2806" y="2878"/>
                  </a:lnTo>
                  <a:lnTo>
                    <a:pt x="2788" y="2879"/>
                  </a:lnTo>
                  <a:lnTo>
                    <a:pt x="2785" y="2879"/>
                  </a:lnTo>
                  <a:lnTo>
                    <a:pt x="2765" y="2878"/>
                  </a:lnTo>
                  <a:lnTo>
                    <a:pt x="2744" y="2874"/>
                  </a:lnTo>
                  <a:lnTo>
                    <a:pt x="2726" y="2866"/>
                  </a:lnTo>
                  <a:lnTo>
                    <a:pt x="2706" y="2857"/>
                  </a:lnTo>
                  <a:lnTo>
                    <a:pt x="2691" y="2845"/>
                  </a:lnTo>
                  <a:lnTo>
                    <a:pt x="2670" y="2824"/>
                  </a:lnTo>
                  <a:lnTo>
                    <a:pt x="2654" y="2802"/>
                  </a:lnTo>
                  <a:lnTo>
                    <a:pt x="2642" y="2776"/>
                  </a:lnTo>
                  <a:lnTo>
                    <a:pt x="2640" y="2768"/>
                  </a:lnTo>
                  <a:lnTo>
                    <a:pt x="2636" y="2743"/>
                  </a:lnTo>
                  <a:lnTo>
                    <a:pt x="2636" y="2717"/>
                  </a:lnTo>
                  <a:lnTo>
                    <a:pt x="2640" y="2692"/>
                  </a:lnTo>
                  <a:lnTo>
                    <a:pt x="2640" y="2691"/>
                  </a:lnTo>
                  <a:lnTo>
                    <a:pt x="2570" y="2662"/>
                  </a:lnTo>
                  <a:lnTo>
                    <a:pt x="2449" y="2613"/>
                  </a:lnTo>
                  <a:lnTo>
                    <a:pt x="2447" y="2616"/>
                  </a:lnTo>
                  <a:lnTo>
                    <a:pt x="2445" y="2619"/>
                  </a:lnTo>
                  <a:lnTo>
                    <a:pt x="2433" y="2632"/>
                  </a:lnTo>
                  <a:lnTo>
                    <a:pt x="2420" y="2641"/>
                  </a:lnTo>
                  <a:lnTo>
                    <a:pt x="2404" y="2649"/>
                  </a:lnTo>
                  <a:lnTo>
                    <a:pt x="2403" y="2650"/>
                  </a:lnTo>
                  <a:lnTo>
                    <a:pt x="2400" y="2650"/>
                  </a:lnTo>
                  <a:lnTo>
                    <a:pt x="2388" y="2653"/>
                  </a:lnTo>
                  <a:lnTo>
                    <a:pt x="2375" y="2654"/>
                  </a:lnTo>
                  <a:lnTo>
                    <a:pt x="2354" y="2653"/>
                  </a:lnTo>
                  <a:lnTo>
                    <a:pt x="2342" y="2649"/>
                  </a:lnTo>
                  <a:lnTo>
                    <a:pt x="2332" y="2643"/>
                  </a:lnTo>
                  <a:lnTo>
                    <a:pt x="2331" y="2642"/>
                  </a:lnTo>
                  <a:lnTo>
                    <a:pt x="2329" y="2642"/>
                  </a:lnTo>
                  <a:lnTo>
                    <a:pt x="2315" y="2633"/>
                  </a:lnTo>
                  <a:lnTo>
                    <a:pt x="2303" y="2620"/>
                  </a:lnTo>
                  <a:lnTo>
                    <a:pt x="2294" y="2605"/>
                  </a:lnTo>
                  <a:lnTo>
                    <a:pt x="2291" y="2599"/>
                  </a:lnTo>
                  <a:lnTo>
                    <a:pt x="2289" y="2588"/>
                  </a:lnTo>
                  <a:lnTo>
                    <a:pt x="2179" y="2600"/>
                  </a:lnTo>
                  <a:lnTo>
                    <a:pt x="2178" y="2626"/>
                  </a:lnTo>
                  <a:lnTo>
                    <a:pt x="2171" y="2651"/>
                  </a:lnTo>
                  <a:lnTo>
                    <a:pt x="2159" y="2675"/>
                  </a:lnTo>
                  <a:lnTo>
                    <a:pt x="2142" y="2696"/>
                  </a:lnTo>
                  <a:lnTo>
                    <a:pt x="2142" y="2697"/>
                  </a:lnTo>
                  <a:lnTo>
                    <a:pt x="2141" y="2697"/>
                  </a:lnTo>
                  <a:lnTo>
                    <a:pt x="2126" y="2709"/>
                  </a:lnTo>
                  <a:lnTo>
                    <a:pt x="2111" y="2719"/>
                  </a:lnTo>
                  <a:lnTo>
                    <a:pt x="2096" y="2726"/>
                  </a:lnTo>
                  <a:lnTo>
                    <a:pt x="2082" y="2731"/>
                  </a:lnTo>
                  <a:lnTo>
                    <a:pt x="2066" y="2735"/>
                  </a:lnTo>
                  <a:lnTo>
                    <a:pt x="2052" y="2736"/>
                  </a:lnTo>
                  <a:lnTo>
                    <a:pt x="2047" y="2736"/>
                  </a:lnTo>
                  <a:lnTo>
                    <a:pt x="2043" y="2735"/>
                  </a:lnTo>
                  <a:lnTo>
                    <a:pt x="2023" y="2734"/>
                  </a:lnTo>
                  <a:lnTo>
                    <a:pt x="2007" y="2730"/>
                  </a:lnTo>
                  <a:lnTo>
                    <a:pt x="1984" y="2719"/>
                  </a:lnTo>
                  <a:lnTo>
                    <a:pt x="1964" y="2705"/>
                  </a:lnTo>
                  <a:lnTo>
                    <a:pt x="1946" y="2688"/>
                  </a:lnTo>
                  <a:lnTo>
                    <a:pt x="1942" y="2684"/>
                  </a:lnTo>
                  <a:lnTo>
                    <a:pt x="1942" y="2683"/>
                  </a:lnTo>
                  <a:lnTo>
                    <a:pt x="1941" y="2683"/>
                  </a:lnTo>
                  <a:lnTo>
                    <a:pt x="1930" y="2663"/>
                  </a:lnTo>
                  <a:lnTo>
                    <a:pt x="1922" y="2641"/>
                  </a:lnTo>
                  <a:lnTo>
                    <a:pt x="1917" y="2620"/>
                  </a:lnTo>
                  <a:lnTo>
                    <a:pt x="1917" y="2600"/>
                  </a:lnTo>
                  <a:lnTo>
                    <a:pt x="1920" y="2583"/>
                  </a:lnTo>
                  <a:lnTo>
                    <a:pt x="1920" y="2579"/>
                  </a:lnTo>
                  <a:lnTo>
                    <a:pt x="1926" y="2556"/>
                  </a:lnTo>
                  <a:lnTo>
                    <a:pt x="1938" y="2532"/>
                  </a:lnTo>
                  <a:lnTo>
                    <a:pt x="1954" y="2514"/>
                  </a:lnTo>
                  <a:lnTo>
                    <a:pt x="1975" y="2497"/>
                  </a:lnTo>
                  <a:lnTo>
                    <a:pt x="1997" y="2484"/>
                  </a:lnTo>
                  <a:lnTo>
                    <a:pt x="2022" y="2477"/>
                  </a:lnTo>
                  <a:lnTo>
                    <a:pt x="2024" y="2476"/>
                  </a:lnTo>
                  <a:lnTo>
                    <a:pt x="2032" y="2476"/>
                  </a:lnTo>
                  <a:lnTo>
                    <a:pt x="2037" y="2475"/>
                  </a:lnTo>
                  <a:lnTo>
                    <a:pt x="2051" y="2475"/>
                  </a:lnTo>
                  <a:lnTo>
                    <a:pt x="2075" y="2477"/>
                  </a:lnTo>
                  <a:lnTo>
                    <a:pt x="2099" y="2485"/>
                  </a:lnTo>
                  <a:lnTo>
                    <a:pt x="2104" y="2488"/>
                  </a:lnTo>
                  <a:lnTo>
                    <a:pt x="2109" y="2489"/>
                  </a:lnTo>
                  <a:lnTo>
                    <a:pt x="2120" y="2495"/>
                  </a:lnTo>
                  <a:lnTo>
                    <a:pt x="2132" y="2505"/>
                  </a:lnTo>
                  <a:lnTo>
                    <a:pt x="2145" y="2516"/>
                  </a:lnTo>
                  <a:lnTo>
                    <a:pt x="2154" y="2528"/>
                  </a:lnTo>
                  <a:lnTo>
                    <a:pt x="2161" y="2539"/>
                  </a:lnTo>
                  <a:lnTo>
                    <a:pt x="2162" y="2540"/>
                  </a:lnTo>
                  <a:lnTo>
                    <a:pt x="2170" y="2554"/>
                  </a:lnTo>
                  <a:lnTo>
                    <a:pt x="2174" y="2570"/>
                  </a:lnTo>
                  <a:lnTo>
                    <a:pt x="2286" y="2558"/>
                  </a:lnTo>
                  <a:lnTo>
                    <a:pt x="2286" y="2550"/>
                  </a:lnTo>
                  <a:lnTo>
                    <a:pt x="2288" y="2549"/>
                  </a:lnTo>
                  <a:lnTo>
                    <a:pt x="2289" y="2547"/>
                  </a:lnTo>
                  <a:lnTo>
                    <a:pt x="2290" y="2536"/>
                  </a:lnTo>
                  <a:lnTo>
                    <a:pt x="2301" y="2515"/>
                  </a:lnTo>
                  <a:lnTo>
                    <a:pt x="2308" y="2506"/>
                  </a:lnTo>
                  <a:lnTo>
                    <a:pt x="2310" y="2505"/>
                  </a:lnTo>
                  <a:lnTo>
                    <a:pt x="2311" y="2502"/>
                  </a:lnTo>
                  <a:lnTo>
                    <a:pt x="2314" y="2501"/>
                  </a:lnTo>
                  <a:lnTo>
                    <a:pt x="2323" y="2493"/>
                  </a:lnTo>
                  <a:lnTo>
                    <a:pt x="2335" y="2485"/>
                  </a:lnTo>
                  <a:lnTo>
                    <a:pt x="2257" y="2256"/>
                  </a:lnTo>
                  <a:lnTo>
                    <a:pt x="2246" y="2258"/>
                  </a:lnTo>
                  <a:lnTo>
                    <a:pt x="2233" y="2260"/>
                  </a:lnTo>
                  <a:lnTo>
                    <a:pt x="2209" y="2256"/>
                  </a:lnTo>
                  <a:lnTo>
                    <a:pt x="2187" y="2245"/>
                  </a:lnTo>
                  <a:lnTo>
                    <a:pt x="2185" y="2245"/>
                  </a:lnTo>
                  <a:lnTo>
                    <a:pt x="2176" y="2237"/>
                  </a:lnTo>
                  <a:lnTo>
                    <a:pt x="2167" y="2228"/>
                  </a:lnTo>
                  <a:lnTo>
                    <a:pt x="2162" y="2220"/>
                  </a:lnTo>
                  <a:lnTo>
                    <a:pt x="2155" y="2210"/>
                  </a:lnTo>
                  <a:lnTo>
                    <a:pt x="2150" y="2198"/>
                  </a:lnTo>
                  <a:lnTo>
                    <a:pt x="2149" y="2186"/>
                  </a:lnTo>
                  <a:lnTo>
                    <a:pt x="2147" y="2173"/>
                  </a:lnTo>
                  <a:lnTo>
                    <a:pt x="2147" y="2163"/>
                  </a:lnTo>
                  <a:lnTo>
                    <a:pt x="2149" y="2162"/>
                  </a:lnTo>
                  <a:lnTo>
                    <a:pt x="2149" y="2159"/>
                  </a:lnTo>
                  <a:lnTo>
                    <a:pt x="2086" y="2139"/>
                  </a:lnTo>
                  <a:lnTo>
                    <a:pt x="2075" y="2156"/>
                  </a:lnTo>
                  <a:lnTo>
                    <a:pt x="2062" y="2172"/>
                  </a:lnTo>
                  <a:lnTo>
                    <a:pt x="2048" y="2185"/>
                  </a:lnTo>
                  <a:lnTo>
                    <a:pt x="2034" y="2194"/>
                  </a:lnTo>
                  <a:lnTo>
                    <a:pt x="2032" y="2196"/>
                  </a:lnTo>
                  <a:lnTo>
                    <a:pt x="2030" y="2196"/>
                  </a:lnTo>
                  <a:lnTo>
                    <a:pt x="2011" y="2205"/>
                  </a:lnTo>
                  <a:lnTo>
                    <a:pt x="1990" y="2210"/>
                  </a:lnTo>
                  <a:lnTo>
                    <a:pt x="1969" y="2213"/>
                  </a:lnTo>
                  <a:lnTo>
                    <a:pt x="1964" y="2213"/>
                  </a:lnTo>
                  <a:lnTo>
                    <a:pt x="1958" y="2211"/>
                  </a:lnTo>
                  <a:lnTo>
                    <a:pt x="1930" y="2206"/>
                  </a:lnTo>
                  <a:lnTo>
                    <a:pt x="1908" y="2197"/>
                  </a:lnTo>
                  <a:lnTo>
                    <a:pt x="1886" y="2181"/>
                  </a:lnTo>
                  <a:lnTo>
                    <a:pt x="1882" y="2177"/>
                  </a:lnTo>
                  <a:lnTo>
                    <a:pt x="1879" y="2173"/>
                  </a:lnTo>
                  <a:lnTo>
                    <a:pt x="1878" y="2172"/>
                  </a:lnTo>
                  <a:lnTo>
                    <a:pt x="1876" y="2172"/>
                  </a:lnTo>
                  <a:lnTo>
                    <a:pt x="1874" y="2171"/>
                  </a:lnTo>
                  <a:lnTo>
                    <a:pt x="1734" y="2261"/>
                  </a:lnTo>
                  <a:lnTo>
                    <a:pt x="1735" y="2277"/>
                  </a:lnTo>
                  <a:lnTo>
                    <a:pt x="1734" y="2291"/>
                  </a:lnTo>
                  <a:lnTo>
                    <a:pt x="1734" y="2292"/>
                  </a:lnTo>
                  <a:lnTo>
                    <a:pt x="1732" y="2294"/>
                  </a:lnTo>
                  <a:lnTo>
                    <a:pt x="1726" y="2308"/>
                  </a:lnTo>
                  <a:lnTo>
                    <a:pt x="1715" y="2320"/>
                  </a:lnTo>
                  <a:lnTo>
                    <a:pt x="1713" y="2324"/>
                  </a:lnTo>
                  <a:lnTo>
                    <a:pt x="1709" y="2327"/>
                  </a:lnTo>
                  <a:lnTo>
                    <a:pt x="1701" y="2329"/>
                  </a:lnTo>
                  <a:lnTo>
                    <a:pt x="1701" y="2330"/>
                  </a:lnTo>
                  <a:lnTo>
                    <a:pt x="1700" y="2330"/>
                  </a:lnTo>
                  <a:lnTo>
                    <a:pt x="1692" y="2334"/>
                  </a:lnTo>
                  <a:lnTo>
                    <a:pt x="1697" y="2451"/>
                  </a:lnTo>
                  <a:lnTo>
                    <a:pt x="1718" y="2456"/>
                  </a:lnTo>
                  <a:lnTo>
                    <a:pt x="1736" y="2468"/>
                  </a:lnTo>
                  <a:lnTo>
                    <a:pt x="1742" y="2473"/>
                  </a:lnTo>
                  <a:lnTo>
                    <a:pt x="1752" y="2482"/>
                  </a:lnTo>
                  <a:lnTo>
                    <a:pt x="1760" y="2495"/>
                  </a:lnTo>
                  <a:lnTo>
                    <a:pt x="1765" y="2510"/>
                  </a:lnTo>
                  <a:lnTo>
                    <a:pt x="1766" y="2512"/>
                  </a:lnTo>
                  <a:lnTo>
                    <a:pt x="1768" y="2516"/>
                  </a:lnTo>
                  <a:lnTo>
                    <a:pt x="1769" y="2527"/>
                  </a:lnTo>
                  <a:lnTo>
                    <a:pt x="1770" y="2540"/>
                  </a:lnTo>
                  <a:lnTo>
                    <a:pt x="1769" y="2553"/>
                  </a:lnTo>
                  <a:lnTo>
                    <a:pt x="1766" y="2564"/>
                  </a:lnTo>
                  <a:lnTo>
                    <a:pt x="1765" y="2565"/>
                  </a:lnTo>
                  <a:lnTo>
                    <a:pt x="1761" y="2577"/>
                  </a:lnTo>
                  <a:lnTo>
                    <a:pt x="1753" y="2587"/>
                  </a:lnTo>
                  <a:lnTo>
                    <a:pt x="1751" y="2591"/>
                  </a:lnTo>
                  <a:lnTo>
                    <a:pt x="1747" y="2596"/>
                  </a:lnTo>
                  <a:lnTo>
                    <a:pt x="1727" y="2611"/>
                  </a:lnTo>
                  <a:lnTo>
                    <a:pt x="1706" y="2620"/>
                  </a:lnTo>
                  <a:lnTo>
                    <a:pt x="1683" y="2622"/>
                  </a:lnTo>
                  <a:lnTo>
                    <a:pt x="1680" y="2622"/>
                  </a:lnTo>
                  <a:lnTo>
                    <a:pt x="1660" y="2620"/>
                  </a:lnTo>
                  <a:lnTo>
                    <a:pt x="1645" y="2612"/>
                  </a:lnTo>
                  <a:lnTo>
                    <a:pt x="1630" y="2603"/>
                  </a:lnTo>
                  <a:lnTo>
                    <a:pt x="1617" y="2590"/>
                  </a:lnTo>
                  <a:lnTo>
                    <a:pt x="1609" y="2579"/>
                  </a:lnTo>
                  <a:lnTo>
                    <a:pt x="1605" y="2569"/>
                  </a:lnTo>
                  <a:lnTo>
                    <a:pt x="1599" y="2545"/>
                  </a:lnTo>
                  <a:lnTo>
                    <a:pt x="1599" y="2518"/>
                  </a:lnTo>
                  <a:lnTo>
                    <a:pt x="1600" y="2518"/>
                  </a:lnTo>
                  <a:lnTo>
                    <a:pt x="1600" y="2516"/>
                  </a:lnTo>
                  <a:lnTo>
                    <a:pt x="1604" y="2503"/>
                  </a:lnTo>
                  <a:lnTo>
                    <a:pt x="1612" y="2489"/>
                  </a:lnTo>
                  <a:lnTo>
                    <a:pt x="1621" y="2477"/>
                  </a:lnTo>
                  <a:lnTo>
                    <a:pt x="1626" y="2471"/>
                  </a:lnTo>
                  <a:lnTo>
                    <a:pt x="1639" y="2463"/>
                  </a:lnTo>
                  <a:lnTo>
                    <a:pt x="1641" y="2463"/>
                  </a:lnTo>
                  <a:lnTo>
                    <a:pt x="1641" y="2461"/>
                  </a:lnTo>
                  <a:lnTo>
                    <a:pt x="1654" y="2455"/>
                  </a:lnTo>
                  <a:lnTo>
                    <a:pt x="1667" y="2451"/>
                  </a:lnTo>
                  <a:lnTo>
                    <a:pt x="1662" y="2336"/>
                  </a:lnTo>
                  <a:lnTo>
                    <a:pt x="1646" y="2330"/>
                  </a:lnTo>
                  <a:lnTo>
                    <a:pt x="1633" y="2320"/>
                  </a:lnTo>
                  <a:lnTo>
                    <a:pt x="1629" y="2316"/>
                  </a:lnTo>
                  <a:lnTo>
                    <a:pt x="1620" y="2304"/>
                  </a:lnTo>
                  <a:lnTo>
                    <a:pt x="1615" y="2289"/>
                  </a:lnTo>
                  <a:lnTo>
                    <a:pt x="1615" y="2287"/>
                  </a:lnTo>
                  <a:lnTo>
                    <a:pt x="1613" y="2286"/>
                  </a:lnTo>
                  <a:lnTo>
                    <a:pt x="1613" y="2265"/>
                  </a:lnTo>
                  <a:lnTo>
                    <a:pt x="1616" y="2255"/>
                  </a:lnTo>
                  <a:lnTo>
                    <a:pt x="1493" y="2185"/>
                  </a:lnTo>
                  <a:lnTo>
                    <a:pt x="1476" y="2197"/>
                  </a:lnTo>
                  <a:lnTo>
                    <a:pt x="1456" y="2205"/>
                  </a:lnTo>
                  <a:lnTo>
                    <a:pt x="1435" y="2205"/>
                  </a:lnTo>
                  <a:lnTo>
                    <a:pt x="1431" y="2203"/>
                  </a:lnTo>
                  <a:lnTo>
                    <a:pt x="1427" y="2203"/>
                  </a:lnTo>
                  <a:lnTo>
                    <a:pt x="1418" y="2201"/>
                  </a:lnTo>
                  <a:lnTo>
                    <a:pt x="1409" y="2196"/>
                  </a:lnTo>
                  <a:lnTo>
                    <a:pt x="1401" y="2189"/>
                  </a:lnTo>
                  <a:lnTo>
                    <a:pt x="1397" y="2186"/>
                  </a:lnTo>
                  <a:lnTo>
                    <a:pt x="1393" y="2182"/>
                  </a:lnTo>
                  <a:lnTo>
                    <a:pt x="1391" y="2179"/>
                  </a:lnTo>
                  <a:lnTo>
                    <a:pt x="1388" y="2176"/>
                  </a:lnTo>
                  <a:lnTo>
                    <a:pt x="1379" y="2159"/>
                  </a:lnTo>
                  <a:lnTo>
                    <a:pt x="1375" y="2142"/>
                  </a:lnTo>
                  <a:lnTo>
                    <a:pt x="1220" y="2118"/>
                  </a:lnTo>
                  <a:lnTo>
                    <a:pt x="1213" y="2131"/>
                  </a:lnTo>
                  <a:lnTo>
                    <a:pt x="1209" y="2137"/>
                  </a:lnTo>
                  <a:lnTo>
                    <a:pt x="1193" y="2147"/>
                  </a:lnTo>
                  <a:lnTo>
                    <a:pt x="1176" y="2154"/>
                  </a:lnTo>
                  <a:lnTo>
                    <a:pt x="1169" y="2154"/>
                  </a:lnTo>
                  <a:lnTo>
                    <a:pt x="1165" y="2155"/>
                  </a:lnTo>
                  <a:lnTo>
                    <a:pt x="1159" y="2155"/>
                  </a:lnTo>
                  <a:lnTo>
                    <a:pt x="1143" y="2213"/>
                  </a:lnTo>
                  <a:lnTo>
                    <a:pt x="1118" y="2307"/>
                  </a:lnTo>
                  <a:lnTo>
                    <a:pt x="1124" y="2310"/>
                  </a:lnTo>
                  <a:lnTo>
                    <a:pt x="1127" y="2312"/>
                  </a:lnTo>
                  <a:lnTo>
                    <a:pt x="1131" y="2316"/>
                  </a:lnTo>
                  <a:lnTo>
                    <a:pt x="1135" y="2319"/>
                  </a:lnTo>
                  <a:lnTo>
                    <a:pt x="1138" y="2320"/>
                  </a:lnTo>
                  <a:lnTo>
                    <a:pt x="1143" y="2325"/>
                  </a:lnTo>
                  <a:lnTo>
                    <a:pt x="1150" y="2333"/>
                  </a:lnTo>
                  <a:lnTo>
                    <a:pt x="1156" y="2344"/>
                  </a:lnTo>
                  <a:lnTo>
                    <a:pt x="1162" y="2354"/>
                  </a:lnTo>
                  <a:lnTo>
                    <a:pt x="1164" y="2365"/>
                  </a:lnTo>
                  <a:lnTo>
                    <a:pt x="1165" y="2378"/>
                  </a:lnTo>
                  <a:lnTo>
                    <a:pt x="1164" y="2391"/>
                  </a:lnTo>
                  <a:lnTo>
                    <a:pt x="1165" y="2393"/>
                  </a:lnTo>
                  <a:lnTo>
                    <a:pt x="1165" y="2397"/>
                  </a:lnTo>
                  <a:lnTo>
                    <a:pt x="1164" y="2401"/>
                  </a:lnTo>
                  <a:lnTo>
                    <a:pt x="1155" y="2423"/>
                  </a:lnTo>
                  <a:lnTo>
                    <a:pt x="1143" y="2440"/>
                  </a:lnTo>
                  <a:lnTo>
                    <a:pt x="1133" y="2450"/>
                  </a:lnTo>
                  <a:lnTo>
                    <a:pt x="1122" y="2456"/>
                  </a:lnTo>
                  <a:lnTo>
                    <a:pt x="1121" y="2457"/>
                  </a:lnTo>
                  <a:lnTo>
                    <a:pt x="1120" y="2457"/>
                  </a:lnTo>
                  <a:lnTo>
                    <a:pt x="1109" y="2463"/>
                  </a:lnTo>
                  <a:lnTo>
                    <a:pt x="1097" y="2465"/>
                  </a:lnTo>
                  <a:lnTo>
                    <a:pt x="1087" y="2467"/>
                  </a:lnTo>
                  <a:lnTo>
                    <a:pt x="1080" y="2467"/>
                  </a:lnTo>
                  <a:lnTo>
                    <a:pt x="1065" y="2465"/>
                  </a:lnTo>
                  <a:lnTo>
                    <a:pt x="1052" y="2461"/>
                  </a:lnTo>
                  <a:lnTo>
                    <a:pt x="1040" y="2456"/>
                  </a:lnTo>
                  <a:lnTo>
                    <a:pt x="1031" y="2451"/>
                  </a:lnTo>
                  <a:lnTo>
                    <a:pt x="1014" y="2434"/>
                  </a:lnTo>
                  <a:lnTo>
                    <a:pt x="1002" y="2413"/>
                  </a:lnTo>
                  <a:lnTo>
                    <a:pt x="1000" y="2412"/>
                  </a:lnTo>
                  <a:lnTo>
                    <a:pt x="1000" y="2408"/>
                  </a:lnTo>
                  <a:lnTo>
                    <a:pt x="997" y="2393"/>
                  </a:lnTo>
                  <a:lnTo>
                    <a:pt x="997" y="2379"/>
                  </a:lnTo>
                  <a:lnTo>
                    <a:pt x="998" y="2366"/>
                  </a:lnTo>
                  <a:lnTo>
                    <a:pt x="1000" y="2354"/>
                  </a:lnTo>
                  <a:lnTo>
                    <a:pt x="1006" y="2344"/>
                  </a:lnTo>
                  <a:lnTo>
                    <a:pt x="1007" y="2344"/>
                  </a:lnTo>
                  <a:lnTo>
                    <a:pt x="1007" y="2341"/>
                  </a:lnTo>
                  <a:lnTo>
                    <a:pt x="1016" y="2328"/>
                  </a:lnTo>
                  <a:lnTo>
                    <a:pt x="1028" y="2316"/>
                  </a:lnTo>
                  <a:lnTo>
                    <a:pt x="1041" y="2308"/>
                  </a:lnTo>
                  <a:lnTo>
                    <a:pt x="1061" y="2300"/>
                  </a:lnTo>
                  <a:lnTo>
                    <a:pt x="1079" y="2298"/>
                  </a:lnTo>
                  <a:lnTo>
                    <a:pt x="1084" y="2298"/>
                  </a:lnTo>
                  <a:lnTo>
                    <a:pt x="1090" y="2299"/>
                  </a:lnTo>
                  <a:lnTo>
                    <a:pt x="1130" y="2145"/>
                  </a:lnTo>
                  <a:lnTo>
                    <a:pt x="1126" y="2141"/>
                  </a:lnTo>
                  <a:lnTo>
                    <a:pt x="1121" y="2137"/>
                  </a:lnTo>
                  <a:lnTo>
                    <a:pt x="1117" y="2133"/>
                  </a:lnTo>
                  <a:lnTo>
                    <a:pt x="1112" y="2125"/>
                  </a:lnTo>
                  <a:lnTo>
                    <a:pt x="1112" y="2124"/>
                  </a:lnTo>
                  <a:lnTo>
                    <a:pt x="1107" y="2116"/>
                  </a:lnTo>
                  <a:lnTo>
                    <a:pt x="1105" y="2110"/>
                  </a:lnTo>
                  <a:lnTo>
                    <a:pt x="1105" y="2107"/>
                  </a:lnTo>
                  <a:lnTo>
                    <a:pt x="1104" y="2105"/>
                  </a:lnTo>
                  <a:lnTo>
                    <a:pt x="1104" y="2095"/>
                  </a:lnTo>
                  <a:lnTo>
                    <a:pt x="995" y="2069"/>
                  </a:lnTo>
                  <a:lnTo>
                    <a:pt x="990" y="2082"/>
                  </a:lnTo>
                  <a:lnTo>
                    <a:pt x="981" y="2092"/>
                  </a:lnTo>
                  <a:lnTo>
                    <a:pt x="978" y="2100"/>
                  </a:lnTo>
                  <a:lnTo>
                    <a:pt x="974" y="2104"/>
                  </a:lnTo>
                  <a:lnTo>
                    <a:pt x="956" y="2121"/>
                  </a:lnTo>
                  <a:lnTo>
                    <a:pt x="935" y="2133"/>
                  </a:lnTo>
                  <a:lnTo>
                    <a:pt x="914" y="2141"/>
                  </a:lnTo>
                  <a:lnTo>
                    <a:pt x="889" y="2143"/>
                  </a:lnTo>
                  <a:lnTo>
                    <a:pt x="888" y="2143"/>
                  </a:lnTo>
                  <a:lnTo>
                    <a:pt x="872" y="2142"/>
                  </a:lnTo>
                  <a:lnTo>
                    <a:pt x="856" y="2137"/>
                  </a:lnTo>
                  <a:lnTo>
                    <a:pt x="843" y="2133"/>
                  </a:lnTo>
                  <a:lnTo>
                    <a:pt x="830" y="2125"/>
                  </a:lnTo>
                  <a:lnTo>
                    <a:pt x="816" y="2116"/>
                  </a:lnTo>
                  <a:lnTo>
                    <a:pt x="805" y="2105"/>
                  </a:lnTo>
                  <a:lnTo>
                    <a:pt x="796" y="2092"/>
                  </a:lnTo>
                  <a:lnTo>
                    <a:pt x="788" y="2079"/>
                  </a:lnTo>
                  <a:lnTo>
                    <a:pt x="787" y="2078"/>
                  </a:lnTo>
                  <a:lnTo>
                    <a:pt x="787" y="2075"/>
                  </a:lnTo>
                  <a:lnTo>
                    <a:pt x="756" y="2078"/>
                  </a:lnTo>
                  <a:lnTo>
                    <a:pt x="752" y="2090"/>
                  </a:lnTo>
                  <a:lnTo>
                    <a:pt x="746" y="2101"/>
                  </a:lnTo>
                  <a:lnTo>
                    <a:pt x="731" y="2117"/>
                  </a:lnTo>
                  <a:lnTo>
                    <a:pt x="716" y="2125"/>
                  </a:lnTo>
                  <a:lnTo>
                    <a:pt x="712" y="2127"/>
                  </a:lnTo>
                  <a:lnTo>
                    <a:pt x="707" y="2129"/>
                  </a:lnTo>
                  <a:lnTo>
                    <a:pt x="703" y="2130"/>
                  </a:lnTo>
                  <a:lnTo>
                    <a:pt x="697" y="2130"/>
                  </a:lnTo>
                  <a:lnTo>
                    <a:pt x="693" y="2131"/>
                  </a:lnTo>
                  <a:lnTo>
                    <a:pt x="689" y="2131"/>
                  </a:lnTo>
                  <a:lnTo>
                    <a:pt x="673" y="2130"/>
                  </a:lnTo>
                  <a:lnTo>
                    <a:pt x="659" y="2124"/>
                  </a:lnTo>
                  <a:lnTo>
                    <a:pt x="642" y="2112"/>
                  </a:lnTo>
                  <a:lnTo>
                    <a:pt x="630" y="2095"/>
                  </a:lnTo>
                  <a:lnTo>
                    <a:pt x="629" y="2093"/>
                  </a:lnTo>
                  <a:lnTo>
                    <a:pt x="629" y="2091"/>
                  </a:lnTo>
                  <a:lnTo>
                    <a:pt x="625" y="2080"/>
                  </a:lnTo>
                  <a:lnTo>
                    <a:pt x="622" y="2069"/>
                  </a:lnTo>
                  <a:lnTo>
                    <a:pt x="623" y="2057"/>
                  </a:lnTo>
                  <a:lnTo>
                    <a:pt x="623" y="2055"/>
                  </a:lnTo>
                  <a:lnTo>
                    <a:pt x="525" y="2003"/>
                  </a:lnTo>
                  <a:lnTo>
                    <a:pt x="519" y="2010"/>
                  </a:lnTo>
                  <a:lnTo>
                    <a:pt x="512" y="2015"/>
                  </a:lnTo>
                  <a:lnTo>
                    <a:pt x="511" y="2016"/>
                  </a:lnTo>
                  <a:lnTo>
                    <a:pt x="500" y="2021"/>
                  </a:lnTo>
                  <a:lnTo>
                    <a:pt x="489" y="2025"/>
                  </a:lnTo>
                  <a:lnTo>
                    <a:pt x="479" y="2028"/>
                  </a:lnTo>
                  <a:lnTo>
                    <a:pt x="474" y="2029"/>
                  </a:lnTo>
                  <a:lnTo>
                    <a:pt x="456" y="2029"/>
                  </a:lnTo>
                  <a:lnTo>
                    <a:pt x="443" y="2027"/>
                  </a:lnTo>
                  <a:lnTo>
                    <a:pt x="431" y="2023"/>
                  </a:lnTo>
                  <a:lnTo>
                    <a:pt x="422" y="2019"/>
                  </a:lnTo>
                  <a:lnTo>
                    <a:pt x="417" y="2016"/>
                  </a:lnTo>
                  <a:lnTo>
                    <a:pt x="413" y="2012"/>
                  </a:lnTo>
                  <a:lnTo>
                    <a:pt x="407" y="2008"/>
                  </a:lnTo>
                  <a:lnTo>
                    <a:pt x="347" y="2058"/>
                  </a:lnTo>
                  <a:lnTo>
                    <a:pt x="351" y="2070"/>
                  </a:lnTo>
                  <a:lnTo>
                    <a:pt x="352" y="2082"/>
                  </a:lnTo>
                  <a:lnTo>
                    <a:pt x="354" y="2092"/>
                  </a:lnTo>
                  <a:lnTo>
                    <a:pt x="352" y="2109"/>
                  </a:lnTo>
                  <a:lnTo>
                    <a:pt x="348" y="2125"/>
                  </a:lnTo>
                  <a:lnTo>
                    <a:pt x="342" y="2139"/>
                  </a:lnTo>
                  <a:lnTo>
                    <a:pt x="341" y="2139"/>
                  </a:lnTo>
                  <a:lnTo>
                    <a:pt x="341" y="2142"/>
                  </a:lnTo>
                  <a:lnTo>
                    <a:pt x="331" y="2154"/>
                  </a:lnTo>
                  <a:lnTo>
                    <a:pt x="318" y="2163"/>
                  </a:lnTo>
                  <a:lnTo>
                    <a:pt x="305" y="2171"/>
                  </a:lnTo>
                  <a:lnTo>
                    <a:pt x="293" y="2176"/>
                  </a:lnTo>
                  <a:lnTo>
                    <a:pt x="283" y="2177"/>
                  </a:lnTo>
                  <a:lnTo>
                    <a:pt x="282" y="2177"/>
                  </a:lnTo>
                  <a:lnTo>
                    <a:pt x="280" y="2179"/>
                  </a:lnTo>
                  <a:lnTo>
                    <a:pt x="267" y="2179"/>
                  </a:lnTo>
                  <a:lnTo>
                    <a:pt x="249" y="2177"/>
                  </a:lnTo>
                  <a:lnTo>
                    <a:pt x="232" y="2171"/>
                  </a:lnTo>
                  <a:lnTo>
                    <a:pt x="218" y="2162"/>
                  </a:lnTo>
                  <a:lnTo>
                    <a:pt x="204" y="2151"/>
                  </a:lnTo>
                  <a:lnTo>
                    <a:pt x="195" y="2137"/>
                  </a:lnTo>
                  <a:lnTo>
                    <a:pt x="194" y="2134"/>
                  </a:lnTo>
                  <a:lnTo>
                    <a:pt x="194" y="2133"/>
                  </a:lnTo>
                  <a:lnTo>
                    <a:pt x="193" y="2130"/>
                  </a:lnTo>
                  <a:lnTo>
                    <a:pt x="187" y="2118"/>
                  </a:lnTo>
                  <a:lnTo>
                    <a:pt x="185" y="2103"/>
                  </a:lnTo>
                  <a:lnTo>
                    <a:pt x="185" y="2080"/>
                  </a:lnTo>
                  <a:lnTo>
                    <a:pt x="187" y="2070"/>
                  </a:lnTo>
                  <a:lnTo>
                    <a:pt x="191" y="2057"/>
                  </a:lnTo>
                  <a:lnTo>
                    <a:pt x="198" y="2045"/>
                  </a:lnTo>
                  <a:lnTo>
                    <a:pt x="204" y="2037"/>
                  </a:lnTo>
                  <a:lnTo>
                    <a:pt x="214" y="2028"/>
                  </a:lnTo>
                  <a:lnTo>
                    <a:pt x="225" y="2021"/>
                  </a:lnTo>
                  <a:lnTo>
                    <a:pt x="231" y="2016"/>
                  </a:lnTo>
                  <a:lnTo>
                    <a:pt x="235" y="2015"/>
                  </a:lnTo>
                  <a:lnTo>
                    <a:pt x="252" y="2010"/>
                  </a:lnTo>
                  <a:lnTo>
                    <a:pt x="269" y="2008"/>
                  </a:lnTo>
                  <a:lnTo>
                    <a:pt x="287" y="2011"/>
                  </a:lnTo>
                  <a:lnTo>
                    <a:pt x="305" y="2016"/>
                  </a:lnTo>
                  <a:lnTo>
                    <a:pt x="307" y="2016"/>
                  </a:lnTo>
                  <a:lnTo>
                    <a:pt x="318" y="2024"/>
                  </a:lnTo>
                  <a:lnTo>
                    <a:pt x="330" y="2033"/>
                  </a:lnTo>
                  <a:lnTo>
                    <a:pt x="389" y="1986"/>
                  </a:lnTo>
                  <a:lnTo>
                    <a:pt x="388" y="1985"/>
                  </a:lnTo>
                  <a:lnTo>
                    <a:pt x="386" y="1982"/>
                  </a:lnTo>
                  <a:lnTo>
                    <a:pt x="386" y="1981"/>
                  </a:lnTo>
                  <a:lnTo>
                    <a:pt x="385" y="1980"/>
                  </a:lnTo>
                  <a:lnTo>
                    <a:pt x="381" y="1966"/>
                  </a:lnTo>
                  <a:lnTo>
                    <a:pt x="379" y="1952"/>
                  </a:lnTo>
                  <a:lnTo>
                    <a:pt x="379" y="1938"/>
                  </a:lnTo>
                  <a:lnTo>
                    <a:pt x="380" y="1925"/>
                  </a:lnTo>
                  <a:lnTo>
                    <a:pt x="384" y="1914"/>
                  </a:lnTo>
                  <a:lnTo>
                    <a:pt x="385" y="1913"/>
                  </a:lnTo>
                  <a:lnTo>
                    <a:pt x="385" y="1911"/>
                  </a:lnTo>
                  <a:lnTo>
                    <a:pt x="397" y="1890"/>
                  </a:lnTo>
                  <a:lnTo>
                    <a:pt x="415" y="1873"/>
                  </a:lnTo>
                  <a:lnTo>
                    <a:pt x="431" y="1866"/>
                  </a:lnTo>
                  <a:lnTo>
                    <a:pt x="445" y="1860"/>
                  </a:lnTo>
                  <a:lnTo>
                    <a:pt x="462" y="1859"/>
                  </a:lnTo>
                  <a:lnTo>
                    <a:pt x="468" y="1859"/>
                  </a:lnTo>
                  <a:lnTo>
                    <a:pt x="470" y="1860"/>
                  </a:lnTo>
                  <a:lnTo>
                    <a:pt x="473" y="1860"/>
                  </a:lnTo>
                  <a:lnTo>
                    <a:pt x="486" y="1862"/>
                  </a:lnTo>
                  <a:lnTo>
                    <a:pt x="499" y="1867"/>
                  </a:lnTo>
                  <a:lnTo>
                    <a:pt x="511" y="1875"/>
                  </a:lnTo>
                  <a:lnTo>
                    <a:pt x="512" y="1876"/>
                  </a:lnTo>
                  <a:lnTo>
                    <a:pt x="513" y="1876"/>
                  </a:lnTo>
                  <a:lnTo>
                    <a:pt x="516" y="1877"/>
                  </a:lnTo>
                  <a:lnTo>
                    <a:pt x="517" y="1879"/>
                  </a:lnTo>
                  <a:lnTo>
                    <a:pt x="525" y="1885"/>
                  </a:lnTo>
                  <a:lnTo>
                    <a:pt x="541" y="1906"/>
                  </a:lnTo>
                  <a:lnTo>
                    <a:pt x="545" y="1917"/>
                  </a:lnTo>
                  <a:lnTo>
                    <a:pt x="549" y="1930"/>
                  </a:lnTo>
                  <a:lnTo>
                    <a:pt x="549" y="1953"/>
                  </a:lnTo>
                  <a:lnTo>
                    <a:pt x="546" y="1966"/>
                  </a:lnTo>
                  <a:lnTo>
                    <a:pt x="542" y="1978"/>
                  </a:lnTo>
                  <a:lnTo>
                    <a:pt x="633" y="2027"/>
                  </a:lnTo>
                  <a:lnTo>
                    <a:pt x="635" y="2023"/>
                  </a:lnTo>
                  <a:lnTo>
                    <a:pt x="648" y="2010"/>
                  </a:lnTo>
                  <a:lnTo>
                    <a:pt x="656" y="2004"/>
                  </a:lnTo>
                  <a:lnTo>
                    <a:pt x="664" y="2000"/>
                  </a:lnTo>
                  <a:lnTo>
                    <a:pt x="677" y="1997"/>
                  </a:lnTo>
                  <a:lnTo>
                    <a:pt x="690" y="1995"/>
                  </a:lnTo>
                  <a:lnTo>
                    <a:pt x="705" y="1998"/>
                  </a:lnTo>
                  <a:lnTo>
                    <a:pt x="720" y="2003"/>
                  </a:lnTo>
                  <a:lnTo>
                    <a:pt x="723" y="2003"/>
                  </a:lnTo>
                  <a:lnTo>
                    <a:pt x="728" y="2007"/>
                  </a:lnTo>
                  <a:lnTo>
                    <a:pt x="735" y="2012"/>
                  </a:lnTo>
                  <a:lnTo>
                    <a:pt x="739" y="2017"/>
                  </a:lnTo>
                  <a:lnTo>
                    <a:pt x="743" y="2021"/>
                  </a:lnTo>
                  <a:lnTo>
                    <a:pt x="750" y="2033"/>
                  </a:lnTo>
                  <a:lnTo>
                    <a:pt x="756" y="2046"/>
                  </a:lnTo>
                  <a:lnTo>
                    <a:pt x="756" y="2048"/>
                  </a:lnTo>
                  <a:lnTo>
                    <a:pt x="778" y="2045"/>
                  </a:lnTo>
                  <a:lnTo>
                    <a:pt x="777" y="2031"/>
                  </a:lnTo>
                  <a:lnTo>
                    <a:pt x="778" y="2016"/>
                  </a:lnTo>
                  <a:lnTo>
                    <a:pt x="778" y="2015"/>
                  </a:lnTo>
                  <a:lnTo>
                    <a:pt x="779" y="2012"/>
                  </a:lnTo>
                  <a:lnTo>
                    <a:pt x="779" y="2010"/>
                  </a:lnTo>
                  <a:lnTo>
                    <a:pt x="784" y="1993"/>
                  </a:lnTo>
                  <a:lnTo>
                    <a:pt x="792" y="1974"/>
                  </a:lnTo>
                  <a:lnTo>
                    <a:pt x="803" y="1960"/>
                  </a:lnTo>
                  <a:lnTo>
                    <a:pt x="815" y="1948"/>
                  </a:lnTo>
                  <a:lnTo>
                    <a:pt x="826" y="1939"/>
                  </a:lnTo>
                  <a:lnTo>
                    <a:pt x="828" y="1939"/>
                  </a:lnTo>
                  <a:lnTo>
                    <a:pt x="829" y="1938"/>
                  </a:lnTo>
                  <a:lnTo>
                    <a:pt x="846" y="1927"/>
                  </a:lnTo>
                  <a:lnTo>
                    <a:pt x="867" y="1922"/>
                  </a:lnTo>
                  <a:lnTo>
                    <a:pt x="887" y="1919"/>
                  </a:lnTo>
                  <a:lnTo>
                    <a:pt x="891" y="1919"/>
                  </a:lnTo>
                  <a:lnTo>
                    <a:pt x="911" y="1922"/>
                  </a:lnTo>
                  <a:lnTo>
                    <a:pt x="930" y="1927"/>
                  </a:lnTo>
                  <a:lnTo>
                    <a:pt x="947" y="1936"/>
                  </a:lnTo>
                  <a:lnTo>
                    <a:pt x="1015" y="1855"/>
                  </a:lnTo>
                  <a:lnTo>
                    <a:pt x="1010" y="1850"/>
                  </a:lnTo>
                  <a:lnTo>
                    <a:pt x="1008" y="1846"/>
                  </a:lnTo>
                  <a:lnTo>
                    <a:pt x="1007" y="1843"/>
                  </a:lnTo>
                  <a:lnTo>
                    <a:pt x="1007" y="1842"/>
                  </a:lnTo>
                  <a:lnTo>
                    <a:pt x="1006" y="1841"/>
                  </a:lnTo>
                  <a:lnTo>
                    <a:pt x="1002" y="1830"/>
                  </a:lnTo>
                  <a:lnTo>
                    <a:pt x="999" y="1818"/>
                  </a:lnTo>
                  <a:lnTo>
                    <a:pt x="1000" y="1807"/>
                  </a:lnTo>
                  <a:lnTo>
                    <a:pt x="1000" y="1800"/>
                  </a:lnTo>
                  <a:lnTo>
                    <a:pt x="1003" y="1792"/>
                  </a:lnTo>
                  <a:lnTo>
                    <a:pt x="1007" y="1783"/>
                  </a:lnTo>
                  <a:lnTo>
                    <a:pt x="1012" y="1774"/>
                  </a:lnTo>
                  <a:lnTo>
                    <a:pt x="1018" y="1767"/>
                  </a:lnTo>
                  <a:lnTo>
                    <a:pt x="1019" y="1767"/>
                  </a:lnTo>
                  <a:lnTo>
                    <a:pt x="1027" y="1760"/>
                  </a:lnTo>
                  <a:lnTo>
                    <a:pt x="1031" y="1757"/>
                  </a:lnTo>
                  <a:lnTo>
                    <a:pt x="1035" y="1756"/>
                  </a:lnTo>
                  <a:lnTo>
                    <a:pt x="1038" y="1752"/>
                  </a:lnTo>
                  <a:lnTo>
                    <a:pt x="1042" y="1750"/>
                  </a:lnTo>
                  <a:lnTo>
                    <a:pt x="1054" y="1748"/>
                  </a:lnTo>
                  <a:lnTo>
                    <a:pt x="1067" y="1746"/>
                  </a:lnTo>
                  <a:lnTo>
                    <a:pt x="1082" y="1748"/>
                  </a:lnTo>
                  <a:lnTo>
                    <a:pt x="1096" y="1753"/>
                  </a:lnTo>
                  <a:lnTo>
                    <a:pt x="1099" y="1753"/>
                  </a:lnTo>
                  <a:lnTo>
                    <a:pt x="1101" y="1756"/>
                  </a:lnTo>
                  <a:lnTo>
                    <a:pt x="1104" y="1757"/>
                  </a:lnTo>
                  <a:lnTo>
                    <a:pt x="1143" y="1708"/>
                  </a:lnTo>
                  <a:lnTo>
                    <a:pt x="1289" y="1533"/>
                  </a:lnTo>
                  <a:lnTo>
                    <a:pt x="1283" y="1528"/>
                  </a:lnTo>
                  <a:lnTo>
                    <a:pt x="1278" y="1521"/>
                  </a:lnTo>
                  <a:lnTo>
                    <a:pt x="1274" y="1513"/>
                  </a:lnTo>
                  <a:lnTo>
                    <a:pt x="1273" y="1512"/>
                  </a:lnTo>
                  <a:lnTo>
                    <a:pt x="1272" y="1509"/>
                  </a:lnTo>
                  <a:lnTo>
                    <a:pt x="1272" y="1508"/>
                  </a:lnTo>
                  <a:lnTo>
                    <a:pt x="1268" y="1495"/>
                  </a:lnTo>
                  <a:lnTo>
                    <a:pt x="1265" y="1481"/>
                  </a:lnTo>
                  <a:lnTo>
                    <a:pt x="1265" y="1457"/>
                  </a:lnTo>
                  <a:lnTo>
                    <a:pt x="1266" y="1453"/>
                  </a:lnTo>
                  <a:lnTo>
                    <a:pt x="1237" y="1441"/>
                  </a:lnTo>
                  <a:lnTo>
                    <a:pt x="1143" y="1403"/>
                  </a:lnTo>
                  <a:lnTo>
                    <a:pt x="1143" y="1371"/>
                  </a:lnTo>
                  <a:lnTo>
                    <a:pt x="1278" y="1427"/>
                  </a:lnTo>
                  <a:lnTo>
                    <a:pt x="1290" y="1414"/>
                  </a:lnTo>
                  <a:lnTo>
                    <a:pt x="1303" y="1403"/>
                  </a:lnTo>
                  <a:lnTo>
                    <a:pt x="1319" y="1395"/>
                  </a:lnTo>
                  <a:lnTo>
                    <a:pt x="1333" y="1390"/>
                  </a:lnTo>
                  <a:lnTo>
                    <a:pt x="1350" y="1389"/>
                  </a:lnTo>
                  <a:lnTo>
                    <a:pt x="1357" y="1389"/>
                  </a:lnTo>
                  <a:lnTo>
                    <a:pt x="1358" y="1390"/>
                  </a:lnTo>
                  <a:lnTo>
                    <a:pt x="1359" y="1389"/>
                  </a:lnTo>
                  <a:lnTo>
                    <a:pt x="1364" y="1389"/>
                  </a:lnTo>
                  <a:lnTo>
                    <a:pt x="1367" y="1390"/>
                  </a:lnTo>
                  <a:lnTo>
                    <a:pt x="1371" y="1390"/>
                  </a:lnTo>
                  <a:lnTo>
                    <a:pt x="1374" y="1392"/>
                  </a:lnTo>
                  <a:lnTo>
                    <a:pt x="1395" y="1326"/>
                  </a:lnTo>
                  <a:lnTo>
                    <a:pt x="1393" y="1326"/>
                  </a:lnTo>
                  <a:lnTo>
                    <a:pt x="1393" y="1325"/>
                  </a:lnTo>
                  <a:lnTo>
                    <a:pt x="1392" y="1325"/>
                  </a:lnTo>
                  <a:lnTo>
                    <a:pt x="1384" y="1320"/>
                  </a:lnTo>
                  <a:lnTo>
                    <a:pt x="1378" y="1310"/>
                  </a:lnTo>
                  <a:lnTo>
                    <a:pt x="1372" y="1301"/>
                  </a:lnTo>
                  <a:lnTo>
                    <a:pt x="1371" y="1300"/>
                  </a:lnTo>
                  <a:lnTo>
                    <a:pt x="1371" y="1299"/>
                  </a:lnTo>
                  <a:lnTo>
                    <a:pt x="1370" y="1296"/>
                  </a:lnTo>
                  <a:lnTo>
                    <a:pt x="1367" y="1285"/>
                  </a:lnTo>
                  <a:lnTo>
                    <a:pt x="1366" y="1274"/>
                  </a:lnTo>
                  <a:lnTo>
                    <a:pt x="1367" y="1263"/>
                  </a:lnTo>
                  <a:lnTo>
                    <a:pt x="1368" y="1263"/>
                  </a:lnTo>
                  <a:lnTo>
                    <a:pt x="1368" y="1258"/>
                  </a:lnTo>
                  <a:lnTo>
                    <a:pt x="1370" y="1254"/>
                  </a:lnTo>
                  <a:lnTo>
                    <a:pt x="1375" y="1246"/>
                  </a:lnTo>
                  <a:lnTo>
                    <a:pt x="1375" y="1245"/>
                  </a:lnTo>
                  <a:lnTo>
                    <a:pt x="1376" y="1242"/>
                  </a:lnTo>
                  <a:lnTo>
                    <a:pt x="1387" y="1232"/>
                  </a:lnTo>
                  <a:lnTo>
                    <a:pt x="1307" y="1106"/>
                  </a:lnTo>
                  <a:lnTo>
                    <a:pt x="1303" y="1109"/>
                  </a:lnTo>
                  <a:lnTo>
                    <a:pt x="1298" y="1110"/>
                  </a:lnTo>
                  <a:lnTo>
                    <a:pt x="1279" y="1110"/>
                  </a:lnTo>
                  <a:lnTo>
                    <a:pt x="1273" y="1109"/>
                  </a:lnTo>
                  <a:lnTo>
                    <a:pt x="1268" y="1107"/>
                  </a:lnTo>
                  <a:lnTo>
                    <a:pt x="1256" y="1103"/>
                  </a:lnTo>
                  <a:lnTo>
                    <a:pt x="1245" y="1096"/>
                  </a:lnTo>
                  <a:lnTo>
                    <a:pt x="1240" y="1090"/>
                  </a:lnTo>
                  <a:lnTo>
                    <a:pt x="1235" y="1084"/>
                  </a:lnTo>
                  <a:lnTo>
                    <a:pt x="1227" y="1068"/>
                  </a:lnTo>
                  <a:lnTo>
                    <a:pt x="1224" y="1051"/>
                  </a:lnTo>
                  <a:lnTo>
                    <a:pt x="1224" y="1047"/>
                  </a:lnTo>
                  <a:lnTo>
                    <a:pt x="1227" y="1033"/>
                  </a:lnTo>
                  <a:lnTo>
                    <a:pt x="1232" y="1018"/>
                  </a:lnTo>
                  <a:lnTo>
                    <a:pt x="1235" y="1014"/>
                  </a:lnTo>
                  <a:lnTo>
                    <a:pt x="1240" y="1009"/>
                  </a:lnTo>
                  <a:lnTo>
                    <a:pt x="1244" y="1007"/>
                  </a:lnTo>
                  <a:lnTo>
                    <a:pt x="1245" y="1005"/>
                  </a:lnTo>
                  <a:lnTo>
                    <a:pt x="1253" y="999"/>
                  </a:lnTo>
                  <a:lnTo>
                    <a:pt x="1265" y="993"/>
                  </a:lnTo>
                  <a:lnTo>
                    <a:pt x="1275" y="991"/>
                  </a:lnTo>
                  <a:lnTo>
                    <a:pt x="1285" y="991"/>
                  </a:lnTo>
                  <a:lnTo>
                    <a:pt x="1298" y="992"/>
                  </a:lnTo>
                  <a:lnTo>
                    <a:pt x="1311" y="997"/>
                  </a:lnTo>
                  <a:lnTo>
                    <a:pt x="1312" y="999"/>
                  </a:lnTo>
                  <a:lnTo>
                    <a:pt x="1315" y="1000"/>
                  </a:lnTo>
                  <a:lnTo>
                    <a:pt x="1323" y="1005"/>
                  </a:lnTo>
                  <a:lnTo>
                    <a:pt x="1330" y="1013"/>
                  </a:lnTo>
                  <a:lnTo>
                    <a:pt x="1336" y="1022"/>
                  </a:lnTo>
                  <a:lnTo>
                    <a:pt x="1340" y="1026"/>
                  </a:lnTo>
                  <a:lnTo>
                    <a:pt x="1342" y="1034"/>
                  </a:lnTo>
                  <a:lnTo>
                    <a:pt x="1344" y="1043"/>
                  </a:lnTo>
                  <a:lnTo>
                    <a:pt x="1345" y="1051"/>
                  </a:lnTo>
                  <a:lnTo>
                    <a:pt x="1344" y="1059"/>
                  </a:lnTo>
                  <a:lnTo>
                    <a:pt x="1341" y="1072"/>
                  </a:lnTo>
                  <a:lnTo>
                    <a:pt x="1338" y="1077"/>
                  </a:lnTo>
                  <a:lnTo>
                    <a:pt x="1338" y="1079"/>
                  </a:lnTo>
                  <a:lnTo>
                    <a:pt x="1336" y="1084"/>
                  </a:lnTo>
                  <a:lnTo>
                    <a:pt x="1333" y="1086"/>
                  </a:lnTo>
                  <a:lnTo>
                    <a:pt x="1332" y="1089"/>
                  </a:lnTo>
                  <a:lnTo>
                    <a:pt x="1413" y="1217"/>
                  </a:lnTo>
                  <a:lnTo>
                    <a:pt x="1418" y="1217"/>
                  </a:lnTo>
                  <a:lnTo>
                    <a:pt x="1422" y="1216"/>
                  </a:lnTo>
                  <a:lnTo>
                    <a:pt x="1425" y="1216"/>
                  </a:lnTo>
                  <a:lnTo>
                    <a:pt x="1438" y="1217"/>
                  </a:lnTo>
                  <a:lnTo>
                    <a:pt x="1447" y="1221"/>
                  </a:lnTo>
                  <a:lnTo>
                    <a:pt x="1459" y="1227"/>
                  </a:lnTo>
                  <a:lnTo>
                    <a:pt x="1469" y="1234"/>
                  </a:lnTo>
                  <a:lnTo>
                    <a:pt x="1471" y="1237"/>
                  </a:lnTo>
                  <a:lnTo>
                    <a:pt x="1472" y="1238"/>
                  </a:lnTo>
                  <a:lnTo>
                    <a:pt x="1543" y="1203"/>
                  </a:lnTo>
                  <a:lnTo>
                    <a:pt x="1539" y="1190"/>
                  </a:lnTo>
                  <a:lnTo>
                    <a:pt x="1537" y="1177"/>
                  </a:lnTo>
                  <a:lnTo>
                    <a:pt x="1541" y="1160"/>
                  </a:lnTo>
                  <a:lnTo>
                    <a:pt x="1550" y="1144"/>
                  </a:lnTo>
                  <a:lnTo>
                    <a:pt x="1552" y="1143"/>
                  </a:lnTo>
                  <a:lnTo>
                    <a:pt x="1553" y="1140"/>
                  </a:lnTo>
                  <a:lnTo>
                    <a:pt x="1560" y="1134"/>
                  </a:lnTo>
                  <a:lnTo>
                    <a:pt x="1570" y="1127"/>
                  </a:lnTo>
                  <a:lnTo>
                    <a:pt x="1579" y="1123"/>
                  </a:lnTo>
                  <a:lnTo>
                    <a:pt x="1580" y="1123"/>
                  </a:lnTo>
                  <a:lnTo>
                    <a:pt x="1582" y="1122"/>
                  </a:lnTo>
                  <a:lnTo>
                    <a:pt x="1584" y="1122"/>
                  </a:lnTo>
                  <a:lnTo>
                    <a:pt x="1595" y="1119"/>
                  </a:lnTo>
                  <a:lnTo>
                    <a:pt x="1607" y="1119"/>
                  </a:lnTo>
                  <a:lnTo>
                    <a:pt x="1617" y="1122"/>
                  </a:lnTo>
                  <a:lnTo>
                    <a:pt x="1617" y="1123"/>
                  </a:lnTo>
                  <a:lnTo>
                    <a:pt x="1624" y="1124"/>
                  </a:lnTo>
                  <a:lnTo>
                    <a:pt x="1629" y="1127"/>
                  </a:lnTo>
                  <a:lnTo>
                    <a:pt x="1635" y="1134"/>
                  </a:lnTo>
                  <a:lnTo>
                    <a:pt x="1639" y="1135"/>
                  </a:lnTo>
                  <a:lnTo>
                    <a:pt x="1650" y="1149"/>
                  </a:lnTo>
                  <a:lnTo>
                    <a:pt x="1656" y="1165"/>
                  </a:lnTo>
                  <a:lnTo>
                    <a:pt x="1658" y="1182"/>
                  </a:lnTo>
                  <a:lnTo>
                    <a:pt x="1655" y="1195"/>
                  </a:lnTo>
                  <a:lnTo>
                    <a:pt x="1651" y="1206"/>
                  </a:lnTo>
                  <a:lnTo>
                    <a:pt x="1645" y="1217"/>
                  </a:lnTo>
                  <a:lnTo>
                    <a:pt x="1634" y="1227"/>
                  </a:lnTo>
                  <a:lnTo>
                    <a:pt x="1632" y="1229"/>
                  </a:lnTo>
                  <a:lnTo>
                    <a:pt x="1628" y="1230"/>
                  </a:lnTo>
                  <a:lnTo>
                    <a:pt x="1624" y="1233"/>
                  </a:lnTo>
                  <a:lnTo>
                    <a:pt x="1621" y="1234"/>
                  </a:lnTo>
                  <a:lnTo>
                    <a:pt x="1608" y="1238"/>
                  </a:lnTo>
                  <a:lnTo>
                    <a:pt x="1596" y="1240"/>
                  </a:lnTo>
                  <a:lnTo>
                    <a:pt x="1587" y="1240"/>
                  </a:lnTo>
                  <a:lnTo>
                    <a:pt x="1586" y="1238"/>
                  </a:lnTo>
                  <a:lnTo>
                    <a:pt x="1584" y="1238"/>
                  </a:lnTo>
                  <a:lnTo>
                    <a:pt x="1573" y="1234"/>
                  </a:lnTo>
                  <a:lnTo>
                    <a:pt x="1561" y="1228"/>
                  </a:lnTo>
                  <a:lnTo>
                    <a:pt x="1485" y="1265"/>
                  </a:lnTo>
                  <a:lnTo>
                    <a:pt x="1486" y="1270"/>
                  </a:lnTo>
                  <a:lnTo>
                    <a:pt x="1486" y="1284"/>
                  </a:lnTo>
                  <a:lnTo>
                    <a:pt x="1485" y="1293"/>
                  </a:lnTo>
                  <a:lnTo>
                    <a:pt x="1481" y="1304"/>
                  </a:lnTo>
                  <a:lnTo>
                    <a:pt x="1476" y="1312"/>
                  </a:lnTo>
                  <a:lnTo>
                    <a:pt x="1463" y="1325"/>
                  </a:lnTo>
                  <a:lnTo>
                    <a:pt x="1447" y="1333"/>
                  </a:lnTo>
                  <a:lnTo>
                    <a:pt x="1430" y="1337"/>
                  </a:lnTo>
                  <a:lnTo>
                    <a:pt x="1422" y="1337"/>
                  </a:lnTo>
                  <a:lnTo>
                    <a:pt x="1400" y="1405"/>
                  </a:lnTo>
                  <a:lnTo>
                    <a:pt x="1402" y="1405"/>
                  </a:lnTo>
                  <a:lnTo>
                    <a:pt x="1406" y="1409"/>
                  </a:lnTo>
                  <a:lnTo>
                    <a:pt x="1413" y="1414"/>
                  </a:lnTo>
                  <a:lnTo>
                    <a:pt x="1421" y="1423"/>
                  </a:lnTo>
                  <a:lnTo>
                    <a:pt x="1427" y="1432"/>
                  </a:lnTo>
                  <a:lnTo>
                    <a:pt x="1433" y="1441"/>
                  </a:lnTo>
                  <a:lnTo>
                    <a:pt x="1433" y="1444"/>
                  </a:lnTo>
                  <a:lnTo>
                    <a:pt x="1434" y="1445"/>
                  </a:lnTo>
                  <a:lnTo>
                    <a:pt x="1434" y="1448"/>
                  </a:lnTo>
                  <a:lnTo>
                    <a:pt x="1438" y="1461"/>
                  </a:lnTo>
                  <a:lnTo>
                    <a:pt x="1438" y="1483"/>
                  </a:lnTo>
                  <a:lnTo>
                    <a:pt x="1434" y="1502"/>
                  </a:lnTo>
                  <a:lnTo>
                    <a:pt x="1426" y="1519"/>
                  </a:lnTo>
                  <a:lnTo>
                    <a:pt x="1416" y="1533"/>
                  </a:lnTo>
                  <a:lnTo>
                    <a:pt x="1401" y="1545"/>
                  </a:lnTo>
                  <a:lnTo>
                    <a:pt x="1442" y="1643"/>
                  </a:lnTo>
                  <a:lnTo>
                    <a:pt x="1453" y="1643"/>
                  </a:lnTo>
                  <a:lnTo>
                    <a:pt x="1464" y="1646"/>
                  </a:lnTo>
                  <a:lnTo>
                    <a:pt x="1465" y="1646"/>
                  </a:lnTo>
                  <a:lnTo>
                    <a:pt x="1467" y="1647"/>
                  </a:lnTo>
                  <a:lnTo>
                    <a:pt x="1478" y="1651"/>
                  </a:lnTo>
                  <a:lnTo>
                    <a:pt x="1490" y="1659"/>
                  </a:lnTo>
                  <a:lnTo>
                    <a:pt x="1498" y="1668"/>
                  </a:lnTo>
                  <a:lnTo>
                    <a:pt x="1502" y="1673"/>
                  </a:lnTo>
                  <a:lnTo>
                    <a:pt x="1505" y="1677"/>
                  </a:lnTo>
                  <a:lnTo>
                    <a:pt x="1506" y="1681"/>
                  </a:lnTo>
                  <a:lnTo>
                    <a:pt x="1570" y="1667"/>
                  </a:lnTo>
                  <a:lnTo>
                    <a:pt x="1570" y="1661"/>
                  </a:lnTo>
                  <a:lnTo>
                    <a:pt x="1571" y="1656"/>
                  </a:lnTo>
                  <a:lnTo>
                    <a:pt x="1571" y="1652"/>
                  </a:lnTo>
                  <a:lnTo>
                    <a:pt x="1578" y="1636"/>
                  </a:lnTo>
                  <a:lnTo>
                    <a:pt x="1588" y="1622"/>
                  </a:lnTo>
                  <a:lnTo>
                    <a:pt x="1590" y="1622"/>
                  </a:lnTo>
                  <a:lnTo>
                    <a:pt x="1590" y="1621"/>
                  </a:lnTo>
                  <a:lnTo>
                    <a:pt x="1604" y="1612"/>
                  </a:lnTo>
                  <a:lnTo>
                    <a:pt x="1620" y="1606"/>
                  </a:lnTo>
                  <a:lnTo>
                    <a:pt x="1622" y="1606"/>
                  </a:lnTo>
                  <a:lnTo>
                    <a:pt x="1625" y="1605"/>
                  </a:lnTo>
                  <a:lnTo>
                    <a:pt x="1632" y="1605"/>
                  </a:lnTo>
                  <a:lnTo>
                    <a:pt x="1634" y="1606"/>
                  </a:lnTo>
                  <a:lnTo>
                    <a:pt x="1638" y="1606"/>
                  </a:lnTo>
                  <a:lnTo>
                    <a:pt x="1649" y="1608"/>
                  </a:lnTo>
                  <a:lnTo>
                    <a:pt x="1660" y="1613"/>
                  </a:lnTo>
                  <a:lnTo>
                    <a:pt x="1670" y="1619"/>
                  </a:lnTo>
                  <a:lnTo>
                    <a:pt x="1679" y="1630"/>
                  </a:lnTo>
                  <a:lnTo>
                    <a:pt x="1685" y="1639"/>
                  </a:lnTo>
                  <a:lnTo>
                    <a:pt x="1689" y="1651"/>
                  </a:lnTo>
                  <a:lnTo>
                    <a:pt x="1689" y="1655"/>
                  </a:lnTo>
                  <a:lnTo>
                    <a:pt x="1692" y="1664"/>
                  </a:lnTo>
                  <a:lnTo>
                    <a:pt x="1690" y="1676"/>
                  </a:lnTo>
                  <a:lnTo>
                    <a:pt x="1688" y="1686"/>
                  </a:lnTo>
                  <a:lnTo>
                    <a:pt x="1688" y="1689"/>
                  </a:lnTo>
                  <a:lnTo>
                    <a:pt x="1687" y="1690"/>
                  </a:lnTo>
                  <a:lnTo>
                    <a:pt x="1687" y="1691"/>
                  </a:lnTo>
                  <a:lnTo>
                    <a:pt x="1681" y="1701"/>
                  </a:lnTo>
                  <a:lnTo>
                    <a:pt x="1673" y="1711"/>
                  </a:lnTo>
                  <a:lnTo>
                    <a:pt x="1666" y="1718"/>
                  </a:lnTo>
                  <a:lnTo>
                    <a:pt x="1662" y="1722"/>
                  </a:lnTo>
                  <a:lnTo>
                    <a:pt x="1656" y="1724"/>
                  </a:lnTo>
                  <a:lnTo>
                    <a:pt x="1653" y="1725"/>
                  </a:lnTo>
                  <a:lnTo>
                    <a:pt x="1649" y="1725"/>
                  </a:lnTo>
                  <a:lnTo>
                    <a:pt x="1647" y="1727"/>
                  </a:lnTo>
                  <a:lnTo>
                    <a:pt x="1645" y="1728"/>
                  </a:lnTo>
                  <a:lnTo>
                    <a:pt x="1638" y="1728"/>
                  </a:lnTo>
                  <a:lnTo>
                    <a:pt x="1634" y="1729"/>
                  </a:lnTo>
                  <a:lnTo>
                    <a:pt x="1632" y="1729"/>
                  </a:lnTo>
                  <a:lnTo>
                    <a:pt x="1618" y="1728"/>
                  </a:lnTo>
                  <a:lnTo>
                    <a:pt x="1605" y="1723"/>
                  </a:lnTo>
                  <a:lnTo>
                    <a:pt x="1594" y="1716"/>
                  </a:lnTo>
                  <a:lnTo>
                    <a:pt x="1584" y="1706"/>
                  </a:lnTo>
                  <a:lnTo>
                    <a:pt x="1578" y="1695"/>
                  </a:lnTo>
                  <a:lnTo>
                    <a:pt x="1512" y="1711"/>
                  </a:lnTo>
                  <a:lnTo>
                    <a:pt x="1512" y="1722"/>
                  </a:lnTo>
                  <a:lnTo>
                    <a:pt x="1508" y="1733"/>
                  </a:lnTo>
                  <a:lnTo>
                    <a:pt x="1502" y="1746"/>
                  </a:lnTo>
                  <a:lnTo>
                    <a:pt x="1502" y="1748"/>
                  </a:lnTo>
                  <a:lnTo>
                    <a:pt x="1501" y="1749"/>
                  </a:lnTo>
                  <a:lnTo>
                    <a:pt x="1495" y="1756"/>
                  </a:lnTo>
                  <a:lnTo>
                    <a:pt x="1488" y="1763"/>
                  </a:lnTo>
                  <a:lnTo>
                    <a:pt x="1480" y="1769"/>
                  </a:lnTo>
                  <a:lnTo>
                    <a:pt x="1472" y="1773"/>
                  </a:lnTo>
                  <a:lnTo>
                    <a:pt x="1471" y="1773"/>
                  </a:lnTo>
                  <a:lnTo>
                    <a:pt x="1467" y="1774"/>
                  </a:lnTo>
                  <a:lnTo>
                    <a:pt x="1463" y="1777"/>
                  </a:lnTo>
                  <a:lnTo>
                    <a:pt x="1459" y="1778"/>
                  </a:lnTo>
                  <a:lnTo>
                    <a:pt x="1452" y="1778"/>
                  </a:lnTo>
                  <a:lnTo>
                    <a:pt x="1451" y="1777"/>
                  </a:lnTo>
                  <a:lnTo>
                    <a:pt x="1450" y="1778"/>
                  </a:lnTo>
                  <a:lnTo>
                    <a:pt x="1443" y="1778"/>
                  </a:lnTo>
                  <a:lnTo>
                    <a:pt x="1425" y="1774"/>
                  </a:lnTo>
                  <a:lnTo>
                    <a:pt x="1408" y="1766"/>
                  </a:lnTo>
                  <a:lnTo>
                    <a:pt x="1393" y="1754"/>
                  </a:lnTo>
                  <a:lnTo>
                    <a:pt x="1393" y="1753"/>
                  </a:lnTo>
                  <a:lnTo>
                    <a:pt x="1392" y="1753"/>
                  </a:lnTo>
                  <a:lnTo>
                    <a:pt x="1384" y="1740"/>
                  </a:lnTo>
                  <a:lnTo>
                    <a:pt x="1380" y="1727"/>
                  </a:lnTo>
                  <a:lnTo>
                    <a:pt x="1378" y="1712"/>
                  </a:lnTo>
                  <a:lnTo>
                    <a:pt x="1379" y="1698"/>
                  </a:lnTo>
                  <a:lnTo>
                    <a:pt x="1380" y="1693"/>
                  </a:lnTo>
                  <a:lnTo>
                    <a:pt x="1381" y="1686"/>
                  </a:lnTo>
                  <a:lnTo>
                    <a:pt x="1384" y="1681"/>
                  </a:lnTo>
                  <a:lnTo>
                    <a:pt x="1395" y="1665"/>
                  </a:lnTo>
                  <a:lnTo>
                    <a:pt x="1409" y="1652"/>
                  </a:lnTo>
                  <a:lnTo>
                    <a:pt x="1412" y="1652"/>
                  </a:lnTo>
                  <a:lnTo>
                    <a:pt x="1412" y="1651"/>
                  </a:lnTo>
                  <a:lnTo>
                    <a:pt x="1413" y="1651"/>
                  </a:lnTo>
                  <a:lnTo>
                    <a:pt x="1374" y="1557"/>
                  </a:lnTo>
                  <a:lnTo>
                    <a:pt x="1370" y="1558"/>
                  </a:lnTo>
                  <a:lnTo>
                    <a:pt x="1367" y="1558"/>
                  </a:lnTo>
                  <a:lnTo>
                    <a:pt x="1362" y="1559"/>
                  </a:lnTo>
                  <a:lnTo>
                    <a:pt x="1340" y="1559"/>
                  </a:lnTo>
                  <a:lnTo>
                    <a:pt x="1334" y="1558"/>
                  </a:lnTo>
                  <a:lnTo>
                    <a:pt x="1330" y="1557"/>
                  </a:lnTo>
                  <a:lnTo>
                    <a:pt x="1324" y="1555"/>
                  </a:lnTo>
                  <a:lnTo>
                    <a:pt x="1313" y="1550"/>
                  </a:lnTo>
                  <a:lnTo>
                    <a:pt x="1143" y="1756"/>
                  </a:lnTo>
                  <a:lnTo>
                    <a:pt x="1125" y="1778"/>
                  </a:lnTo>
                  <a:lnTo>
                    <a:pt x="1127" y="1782"/>
                  </a:lnTo>
                  <a:lnTo>
                    <a:pt x="1130" y="1787"/>
                  </a:lnTo>
                  <a:lnTo>
                    <a:pt x="1133" y="1797"/>
                  </a:lnTo>
                  <a:lnTo>
                    <a:pt x="1135" y="1811"/>
                  </a:lnTo>
                  <a:lnTo>
                    <a:pt x="1135" y="1816"/>
                  </a:lnTo>
                  <a:lnTo>
                    <a:pt x="1131" y="1834"/>
                  </a:lnTo>
                  <a:lnTo>
                    <a:pt x="1124" y="1852"/>
                  </a:lnTo>
                  <a:lnTo>
                    <a:pt x="1121" y="1855"/>
                  </a:lnTo>
                  <a:lnTo>
                    <a:pt x="1109" y="1868"/>
                  </a:lnTo>
                  <a:lnTo>
                    <a:pt x="1095" y="1876"/>
                  </a:lnTo>
                  <a:lnTo>
                    <a:pt x="1088" y="1879"/>
                  </a:lnTo>
                  <a:lnTo>
                    <a:pt x="1082" y="1880"/>
                  </a:lnTo>
                  <a:lnTo>
                    <a:pt x="1075" y="1880"/>
                  </a:lnTo>
                  <a:lnTo>
                    <a:pt x="1075" y="1881"/>
                  </a:lnTo>
                  <a:lnTo>
                    <a:pt x="1066" y="1881"/>
                  </a:lnTo>
                  <a:lnTo>
                    <a:pt x="1052" y="1880"/>
                  </a:lnTo>
                  <a:lnTo>
                    <a:pt x="1037" y="1875"/>
                  </a:lnTo>
                  <a:lnTo>
                    <a:pt x="970" y="1955"/>
                  </a:lnTo>
                  <a:lnTo>
                    <a:pt x="981" y="1965"/>
                  </a:lnTo>
                  <a:lnTo>
                    <a:pt x="987" y="1978"/>
                  </a:lnTo>
                  <a:lnTo>
                    <a:pt x="993" y="1991"/>
                  </a:lnTo>
                  <a:lnTo>
                    <a:pt x="994" y="1997"/>
                  </a:lnTo>
                  <a:lnTo>
                    <a:pt x="997" y="2000"/>
                  </a:lnTo>
                  <a:lnTo>
                    <a:pt x="999" y="2011"/>
                  </a:lnTo>
                  <a:lnTo>
                    <a:pt x="1000" y="2025"/>
                  </a:lnTo>
                  <a:lnTo>
                    <a:pt x="1000" y="2040"/>
                  </a:lnTo>
                  <a:lnTo>
                    <a:pt x="1110" y="2066"/>
                  </a:lnTo>
                  <a:lnTo>
                    <a:pt x="1114" y="2059"/>
                  </a:lnTo>
                  <a:lnTo>
                    <a:pt x="1120" y="2053"/>
                  </a:lnTo>
                  <a:lnTo>
                    <a:pt x="1120" y="2052"/>
                  </a:lnTo>
                  <a:lnTo>
                    <a:pt x="1121" y="2052"/>
                  </a:lnTo>
                  <a:lnTo>
                    <a:pt x="1131" y="2042"/>
                  </a:lnTo>
                  <a:lnTo>
                    <a:pt x="1142" y="2037"/>
                  </a:lnTo>
                  <a:lnTo>
                    <a:pt x="1143" y="2037"/>
                  </a:lnTo>
                  <a:lnTo>
                    <a:pt x="1147" y="2036"/>
                  </a:lnTo>
                  <a:lnTo>
                    <a:pt x="1158" y="2033"/>
                  </a:lnTo>
                  <a:lnTo>
                    <a:pt x="1173" y="2033"/>
                  </a:lnTo>
                  <a:lnTo>
                    <a:pt x="1184" y="2036"/>
                  </a:lnTo>
                  <a:lnTo>
                    <a:pt x="1198" y="2044"/>
                  </a:lnTo>
                  <a:lnTo>
                    <a:pt x="1211" y="2055"/>
                  </a:lnTo>
                  <a:lnTo>
                    <a:pt x="1213" y="2058"/>
                  </a:lnTo>
                  <a:lnTo>
                    <a:pt x="1214" y="2059"/>
                  </a:lnTo>
                  <a:lnTo>
                    <a:pt x="1219" y="2067"/>
                  </a:lnTo>
                  <a:lnTo>
                    <a:pt x="1223" y="2078"/>
                  </a:lnTo>
                  <a:lnTo>
                    <a:pt x="1224" y="2087"/>
                  </a:lnTo>
                  <a:lnTo>
                    <a:pt x="1226" y="2087"/>
                  </a:lnTo>
                  <a:lnTo>
                    <a:pt x="1226" y="2088"/>
                  </a:lnTo>
                  <a:lnTo>
                    <a:pt x="1380" y="2112"/>
                  </a:lnTo>
                  <a:lnTo>
                    <a:pt x="1381" y="2108"/>
                  </a:lnTo>
                  <a:lnTo>
                    <a:pt x="1384" y="2103"/>
                  </a:lnTo>
                  <a:lnTo>
                    <a:pt x="1389" y="2093"/>
                  </a:lnTo>
                  <a:lnTo>
                    <a:pt x="1396" y="2087"/>
                  </a:lnTo>
                  <a:lnTo>
                    <a:pt x="1397" y="2087"/>
                  </a:lnTo>
                  <a:lnTo>
                    <a:pt x="1397" y="2086"/>
                  </a:lnTo>
                  <a:lnTo>
                    <a:pt x="1408" y="2078"/>
                  </a:lnTo>
                  <a:lnTo>
                    <a:pt x="1421" y="2071"/>
                  </a:lnTo>
                  <a:lnTo>
                    <a:pt x="1433" y="2069"/>
                  </a:lnTo>
                  <a:lnTo>
                    <a:pt x="1438" y="2069"/>
                  </a:lnTo>
                  <a:lnTo>
                    <a:pt x="1444" y="2067"/>
                  </a:lnTo>
                  <a:lnTo>
                    <a:pt x="1459" y="2069"/>
                  </a:lnTo>
                  <a:lnTo>
                    <a:pt x="1473" y="2074"/>
                  </a:lnTo>
                  <a:lnTo>
                    <a:pt x="1477" y="2078"/>
                  </a:lnTo>
                  <a:lnTo>
                    <a:pt x="1486" y="2083"/>
                  </a:lnTo>
                  <a:lnTo>
                    <a:pt x="1495" y="2091"/>
                  </a:lnTo>
                  <a:lnTo>
                    <a:pt x="1502" y="2101"/>
                  </a:lnTo>
                  <a:lnTo>
                    <a:pt x="1503" y="2104"/>
                  </a:lnTo>
                  <a:lnTo>
                    <a:pt x="1506" y="2107"/>
                  </a:lnTo>
                  <a:lnTo>
                    <a:pt x="1508" y="2114"/>
                  </a:lnTo>
                  <a:lnTo>
                    <a:pt x="1511" y="2125"/>
                  </a:lnTo>
                  <a:lnTo>
                    <a:pt x="1512" y="2135"/>
                  </a:lnTo>
                  <a:lnTo>
                    <a:pt x="1512" y="2150"/>
                  </a:lnTo>
                  <a:lnTo>
                    <a:pt x="1511" y="2155"/>
                  </a:lnTo>
                  <a:lnTo>
                    <a:pt x="1508" y="2159"/>
                  </a:lnTo>
                  <a:lnTo>
                    <a:pt x="1632" y="2230"/>
                  </a:lnTo>
                  <a:lnTo>
                    <a:pt x="1633" y="2230"/>
                  </a:lnTo>
                  <a:lnTo>
                    <a:pt x="1633" y="2228"/>
                  </a:lnTo>
                  <a:lnTo>
                    <a:pt x="1653" y="2218"/>
                  </a:lnTo>
                  <a:lnTo>
                    <a:pt x="1673" y="2214"/>
                  </a:lnTo>
                  <a:lnTo>
                    <a:pt x="1680" y="2214"/>
                  </a:lnTo>
                  <a:lnTo>
                    <a:pt x="1689" y="2215"/>
                  </a:lnTo>
                  <a:lnTo>
                    <a:pt x="1700" y="2219"/>
                  </a:lnTo>
                  <a:lnTo>
                    <a:pt x="1706" y="2223"/>
                  </a:lnTo>
                  <a:lnTo>
                    <a:pt x="1711" y="2226"/>
                  </a:lnTo>
                  <a:lnTo>
                    <a:pt x="1717" y="2230"/>
                  </a:lnTo>
                  <a:lnTo>
                    <a:pt x="1721" y="2235"/>
                  </a:lnTo>
                  <a:lnTo>
                    <a:pt x="1855" y="2147"/>
                  </a:lnTo>
                  <a:lnTo>
                    <a:pt x="1848" y="2133"/>
                  </a:lnTo>
                  <a:lnTo>
                    <a:pt x="1844" y="2117"/>
                  </a:lnTo>
                  <a:lnTo>
                    <a:pt x="1841" y="2112"/>
                  </a:lnTo>
                  <a:lnTo>
                    <a:pt x="1840" y="2107"/>
                  </a:lnTo>
                  <a:lnTo>
                    <a:pt x="1838" y="2093"/>
                  </a:lnTo>
                  <a:lnTo>
                    <a:pt x="1838" y="2062"/>
                  </a:lnTo>
                  <a:lnTo>
                    <a:pt x="1841" y="2046"/>
                  </a:lnTo>
                  <a:lnTo>
                    <a:pt x="1846" y="2035"/>
                  </a:lnTo>
                  <a:lnTo>
                    <a:pt x="1846" y="2033"/>
                  </a:lnTo>
                  <a:lnTo>
                    <a:pt x="1850" y="2020"/>
                  </a:lnTo>
                  <a:lnTo>
                    <a:pt x="1857" y="2008"/>
                  </a:lnTo>
                  <a:lnTo>
                    <a:pt x="1866" y="2000"/>
                  </a:lnTo>
                  <a:lnTo>
                    <a:pt x="1869" y="1997"/>
                  </a:lnTo>
                  <a:lnTo>
                    <a:pt x="1876" y="1986"/>
                  </a:lnTo>
                  <a:lnTo>
                    <a:pt x="1897" y="1970"/>
                  </a:lnTo>
                  <a:lnTo>
                    <a:pt x="1920" y="1959"/>
                  </a:lnTo>
                  <a:lnTo>
                    <a:pt x="1943" y="1952"/>
                  </a:lnTo>
                  <a:lnTo>
                    <a:pt x="1969" y="1949"/>
                  </a:lnTo>
                  <a:lnTo>
                    <a:pt x="1980" y="1949"/>
                  </a:lnTo>
                  <a:lnTo>
                    <a:pt x="1999" y="1953"/>
                  </a:lnTo>
                  <a:lnTo>
                    <a:pt x="2018" y="1960"/>
                  </a:lnTo>
                  <a:lnTo>
                    <a:pt x="2032" y="1966"/>
                  </a:lnTo>
                  <a:lnTo>
                    <a:pt x="2047" y="1976"/>
                  </a:lnTo>
                  <a:lnTo>
                    <a:pt x="2061" y="1987"/>
                  </a:lnTo>
                  <a:lnTo>
                    <a:pt x="2073" y="2002"/>
                  </a:lnTo>
                  <a:lnTo>
                    <a:pt x="2083" y="2017"/>
                  </a:lnTo>
                  <a:lnTo>
                    <a:pt x="2091" y="2033"/>
                  </a:lnTo>
                  <a:lnTo>
                    <a:pt x="2098" y="2058"/>
                  </a:lnTo>
                  <a:lnTo>
                    <a:pt x="2100" y="2083"/>
                  </a:lnTo>
                  <a:lnTo>
                    <a:pt x="2098" y="2108"/>
                  </a:lnTo>
                  <a:lnTo>
                    <a:pt x="2096" y="2109"/>
                  </a:lnTo>
                  <a:lnTo>
                    <a:pt x="2096" y="2110"/>
                  </a:lnTo>
                  <a:lnTo>
                    <a:pt x="2158" y="2130"/>
                  </a:lnTo>
                  <a:lnTo>
                    <a:pt x="2166" y="2117"/>
                  </a:lnTo>
                  <a:lnTo>
                    <a:pt x="2167" y="2117"/>
                  </a:lnTo>
                  <a:lnTo>
                    <a:pt x="2180" y="2104"/>
                  </a:lnTo>
                  <a:lnTo>
                    <a:pt x="2193" y="2096"/>
                  </a:lnTo>
                  <a:lnTo>
                    <a:pt x="2206" y="2091"/>
                  </a:lnTo>
                  <a:lnTo>
                    <a:pt x="2217" y="2088"/>
                  </a:lnTo>
                  <a:lnTo>
                    <a:pt x="2226" y="2087"/>
                  </a:lnTo>
                  <a:lnTo>
                    <a:pt x="2236" y="2087"/>
                  </a:lnTo>
                  <a:lnTo>
                    <a:pt x="2251" y="2088"/>
                  </a:lnTo>
                  <a:lnTo>
                    <a:pt x="2267" y="2093"/>
                  </a:lnTo>
                  <a:lnTo>
                    <a:pt x="2280" y="2100"/>
                  </a:lnTo>
                  <a:lnTo>
                    <a:pt x="2285" y="2104"/>
                  </a:lnTo>
                  <a:lnTo>
                    <a:pt x="2289" y="2108"/>
                  </a:lnTo>
                  <a:lnTo>
                    <a:pt x="2294" y="2110"/>
                  </a:lnTo>
                  <a:lnTo>
                    <a:pt x="2433" y="2024"/>
                  </a:lnTo>
                  <a:lnTo>
                    <a:pt x="2432" y="2024"/>
                  </a:lnTo>
                  <a:lnTo>
                    <a:pt x="2432" y="2023"/>
                  </a:lnTo>
                  <a:lnTo>
                    <a:pt x="2421" y="2000"/>
                  </a:lnTo>
                  <a:lnTo>
                    <a:pt x="2417" y="1977"/>
                  </a:lnTo>
                  <a:lnTo>
                    <a:pt x="2417" y="1953"/>
                  </a:lnTo>
                  <a:lnTo>
                    <a:pt x="2422" y="1928"/>
                  </a:lnTo>
                  <a:lnTo>
                    <a:pt x="2422" y="1927"/>
                  </a:lnTo>
                  <a:lnTo>
                    <a:pt x="2424" y="1923"/>
                  </a:lnTo>
                  <a:lnTo>
                    <a:pt x="2425" y="1921"/>
                  </a:lnTo>
                  <a:lnTo>
                    <a:pt x="2428" y="1917"/>
                  </a:lnTo>
                  <a:lnTo>
                    <a:pt x="2159" y="1769"/>
                  </a:lnTo>
                  <a:lnTo>
                    <a:pt x="2149" y="1780"/>
                  </a:lnTo>
                  <a:lnTo>
                    <a:pt x="2138" y="1790"/>
                  </a:lnTo>
                  <a:lnTo>
                    <a:pt x="2126" y="1799"/>
                  </a:lnTo>
                  <a:lnTo>
                    <a:pt x="2115" y="1807"/>
                  </a:lnTo>
                  <a:lnTo>
                    <a:pt x="2104" y="1813"/>
                  </a:lnTo>
                  <a:lnTo>
                    <a:pt x="2069" y="1826"/>
                  </a:lnTo>
                  <a:lnTo>
                    <a:pt x="2034" y="1830"/>
                  </a:lnTo>
                  <a:lnTo>
                    <a:pt x="2026" y="1830"/>
                  </a:lnTo>
                  <a:lnTo>
                    <a:pt x="2018" y="1829"/>
                  </a:lnTo>
                  <a:lnTo>
                    <a:pt x="2014" y="1829"/>
                  </a:lnTo>
                  <a:lnTo>
                    <a:pt x="1994" y="1825"/>
                  </a:lnTo>
                  <a:lnTo>
                    <a:pt x="1975" y="1817"/>
                  </a:lnTo>
                  <a:lnTo>
                    <a:pt x="1956" y="1807"/>
                  </a:lnTo>
                  <a:lnTo>
                    <a:pt x="1939" y="1795"/>
                  </a:lnTo>
                  <a:lnTo>
                    <a:pt x="1922" y="1780"/>
                  </a:lnTo>
                  <a:lnTo>
                    <a:pt x="1910" y="1763"/>
                  </a:lnTo>
                  <a:lnTo>
                    <a:pt x="1909" y="1762"/>
                  </a:lnTo>
                  <a:lnTo>
                    <a:pt x="1908" y="1760"/>
                  </a:lnTo>
                  <a:lnTo>
                    <a:pt x="1897" y="1741"/>
                  </a:lnTo>
                  <a:lnTo>
                    <a:pt x="1889" y="1720"/>
                  </a:lnTo>
                  <a:lnTo>
                    <a:pt x="1884" y="1698"/>
                  </a:lnTo>
                  <a:lnTo>
                    <a:pt x="1884" y="1677"/>
                  </a:lnTo>
                  <a:lnTo>
                    <a:pt x="1887" y="1652"/>
                  </a:lnTo>
                  <a:lnTo>
                    <a:pt x="1891" y="1630"/>
                  </a:lnTo>
                  <a:lnTo>
                    <a:pt x="1900" y="1610"/>
                  </a:lnTo>
                  <a:lnTo>
                    <a:pt x="1912" y="1589"/>
                  </a:lnTo>
                  <a:lnTo>
                    <a:pt x="1916" y="1584"/>
                  </a:lnTo>
                  <a:lnTo>
                    <a:pt x="1920" y="1580"/>
                  </a:lnTo>
                  <a:lnTo>
                    <a:pt x="1930" y="1566"/>
                  </a:lnTo>
                  <a:lnTo>
                    <a:pt x="1946" y="1553"/>
                  </a:lnTo>
                  <a:lnTo>
                    <a:pt x="1964" y="1541"/>
                  </a:lnTo>
                  <a:lnTo>
                    <a:pt x="1990" y="1530"/>
                  </a:lnTo>
                  <a:lnTo>
                    <a:pt x="1996" y="1528"/>
                  </a:lnTo>
                  <a:lnTo>
                    <a:pt x="2010" y="1524"/>
                  </a:lnTo>
                  <a:lnTo>
                    <a:pt x="2028" y="1522"/>
                  </a:lnTo>
                  <a:lnTo>
                    <a:pt x="2048" y="1521"/>
                  </a:lnTo>
                  <a:lnTo>
                    <a:pt x="2060" y="1521"/>
                  </a:lnTo>
                  <a:lnTo>
                    <a:pt x="2071" y="1524"/>
                  </a:lnTo>
                  <a:lnTo>
                    <a:pt x="2081" y="1526"/>
                  </a:lnTo>
                  <a:lnTo>
                    <a:pt x="2103" y="1534"/>
                  </a:lnTo>
                  <a:lnTo>
                    <a:pt x="2121" y="1546"/>
                  </a:lnTo>
                  <a:lnTo>
                    <a:pt x="2189" y="1450"/>
                  </a:lnTo>
                  <a:lnTo>
                    <a:pt x="2185" y="1448"/>
                  </a:lnTo>
                  <a:lnTo>
                    <a:pt x="2183" y="1445"/>
                  </a:lnTo>
                  <a:lnTo>
                    <a:pt x="2181" y="1441"/>
                  </a:lnTo>
                  <a:lnTo>
                    <a:pt x="2180" y="1441"/>
                  </a:lnTo>
                  <a:lnTo>
                    <a:pt x="2180" y="1440"/>
                  </a:lnTo>
                  <a:lnTo>
                    <a:pt x="2174" y="1433"/>
                  </a:lnTo>
                  <a:lnTo>
                    <a:pt x="2171" y="1430"/>
                  </a:lnTo>
                  <a:lnTo>
                    <a:pt x="2161" y="1407"/>
                  </a:lnTo>
                  <a:lnTo>
                    <a:pt x="2154" y="1385"/>
                  </a:lnTo>
                  <a:lnTo>
                    <a:pt x="2153" y="1361"/>
                  </a:lnTo>
                  <a:lnTo>
                    <a:pt x="2157" y="1338"/>
                  </a:lnTo>
                  <a:lnTo>
                    <a:pt x="2158" y="1337"/>
                  </a:lnTo>
                  <a:lnTo>
                    <a:pt x="2158" y="1335"/>
                  </a:lnTo>
                  <a:lnTo>
                    <a:pt x="2161" y="1327"/>
                  </a:lnTo>
                  <a:lnTo>
                    <a:pt x="2140" y="1318"/>
                  </a:lnTo>
                  <a:lnTo>
                    <a:pt x="2132" y="1326"/>
                  </a:lnTo>
                  <a:lnTo>
                    <a:pt x="2128" y="1329"/>
                  </a:lnTo>
                  <a:lnTo>
                    <a:pt x="2126" y="1330"/>
                  </a:lnTo>
                  <a:lnTo>
                    <a:pt x="2116" y="1335"/>
                  </a:lnTo>
                  <a:lnTo>
                    <a:pt x="2106" y="1339"/>
                  </a:lnTo>
                  <a:lnTo>
                    <a:pt x="2095" y="1340"/>
                  </a:lnTo>
                  <a:lnTo>
                    <a:pt x="2083" y="1340"/>
                  </a:lnTo>
                  <a:lnTo>
                    <a:pt x="2078" y="1339"/>
                  </a:lnTo>
                  <a:lnTo>
                    <a:pt x="2074" y="1337"/>
                  </a:lnTo>
                  <a:lnTo>
                    <a:pt x="2071" y="1337"/>
                  </a:lnTo>
                  <a:lnTo>
                    <a:pt x="2068" y="1335"/>
                  </a:lnTo>
                  <a:lnTo>
                    <a:pt x="2053" y="1325"/>
                  </a:lnTo>
                  <a:lnTo>
                    <a:pt x="2043" y="1313"/>
                  </a:lnTo>
                  <a:lnTo>
                    <a:pt x="2036" y="1297"/>
                  </a:lnTo>
                  <a:lnTo>
                    <a:pt x="2036" y="1296"/>
                  </a:lnTo>
                  <a:lnTo>
                    <a:pt x="2034" y="1283"/>
                  </a:lnTo>
                  <a:lnTo>
                    <a:pt x="2035" y="1271"/>
                  </a:lnTo>
                  <a:lnTo>
                    <a:pt x="2037" y="1258"/>
                  </a:lnTo>
                  <a:lnTo>
                    <a:pt x="2044" y="1246"/>
                  </a:lnTo>
                  <a:lnTo>
                    <a:pt x="2056" y="1234"/>
                  </a:lnTo>
                  <a:lnTo>
                    <a:pt x="2070" y="1225"/>
                  </a:lnTo>
                  <a:lnTo>
                    <a:pt x="2086" y="1220"/>
                  </a:lnTo>
                  <a:lnTo>
                    <a:pt x="2094" y="1220"/>
                  </a:lnTo>
                  <a:lnTo>
                    <a:pt x="2107" y="1221"/>
                  </a:lnTo>
                  <a:lnTo>
                    <a:pt x="2119" y="1225"/>
                  </a:lnTo>
                  <a:lnTo>
                    <a:pt x="2129" y="1230"/>
                  </a:lnTo>
                  <a:lnTo>
                    <a:pt x="2133" y="1234"/>
                  </a:lnTo>
                  <a:lnTo>
                    <a:pt x="2133" y="1236"/>
                  </a:lnTo>
                  <a:lnTo>
                    <a:pt x="2134" y="1236"/>
                  </a:lnTo>
                  <a:lnTo>
                    <a:pt x="2142" y="1244"/>
                  </a:lnTo>
                  <a:lnTo>
                    <a:pt x="2149" y="1254"/>
                  </a:lnTo>
                  <a:lnTo>
                    <a:pt x="2151" y="1265"/>
                  </a:lnTo>
                  <a:lnTo>
                    <a:pt x="2154" y="1279"/>
                  </a:lnTo>
                  <a:lnTo>
                    <a:pt x="2153" y="1291"/>
                  </a:lnTo>
                  <a:lnTo>
                    <a:pt x="2176" y="1301"/>
                  </a:lnTo>
                  <a:lnTo>
                    <a:pt x="2180" y="1297"/>
                  </a:lnTo>
                  <a:lnTo>
                    <a:pt x="2191" y="1285"/>
                  </a:lnTo>
                  <a:lnTo>
                    <a:pt x="2202" y="1275"/>
                  </a:lnTo>
                  <a:lnTo>
                    <a:pt x="2217" y="1268"/>
                  </a:lnTo>
                  <a:lnTo>
                    <a:pt x="2233" y="1262"/>
                  </a:lnTo>
                  <a:lnTo>
                    <a:pt x="2247" y="1259"/>
                  </a:lnTo>
                  <a:lnTo>
                    <a:pt x="2257" y="1258"/>
                  </a:lnTo>
                  <a:lnTo>
                    <a:pt x="2267" y="1257"/>
                  </a:lnTo>
                  <a:lnTo>
                    <a:pt x="2288" y="1259"/>
                  </a:lnTo>
                  <a:lnTo>
                    <a:pt x="2308" y="1265"/>
                  </a:lnTo>
                  <a:lnTo>
                    <a:pt x="2311" y="1266"/>
                  </a:lnTo>
                  <a:lnTo>
                    <a:pt x="2312" y="1266"/>
                  </a:lnTo>
                  <a:lnTo>
                    <a:pt x="2312" y="1267"/>
                  </a:lnTo>
                  <a:lnTo>
                    <a:pt x="2314" y="1267"/>
                  </a:lnTo>
                  <a:lnTo>
                    <a:pt x="2352" y="1199"/>
                  </a:lnTo>
                  <a:lnTo>
                    <a:pt x="2345" y="1192"/>
                  </a:lnTo>
                  <a:lnTo>
                    <a:pt x="2342" y="1189"/>
                  </a:lnTo>
                  <a:lnTo>
                    <a:pt x="2336" y="1175"/>
                  </a:lnTo>
                  <a:lnTo>
                    <a:pt x="2333" y="1162"/>
                  </a:lnTo>
                  <a:lnTo>
                    <a:pt x="2333" y="1155"/>
                  </a:lnTo>
                  <a:lnTo>
                    <a:pt x="2335" y="1145"/>
                  </a:lnTo>
                  <a:lnTo>
                    <a:pt x="2337" y="1137"/>
                  </a:lnTo>
                  <a:lnTo>
                    <a:pt x="2340" y="1127"/>
                  </a:lnTo>
                  <a:lnTo>
                    <a:pt x="2342" y="1123"/>
                  </a:lnTo>
                  <a:lnTo>
                    <a:pt x="2278" y="1062"/>
                  </a:lnTo>
                  <a:lnTo>
                    <a:pt x="2277" y="1063"/>
                  </a:lnTo>
                  <a:lnTo>
                    <a:pt x="2274" y="1064"/>
                  </a:lnTo>
                  <a:lnTo>
                    <a:pt x="2273" y="1065"/>
                  </a:lnTo>
                  <a:lnTo>
                    <a:pt x="2270" y="1065"/>
                  </a:lnTo>
                  <a:lnTo>
                    <a:pt x="2260" y="1071"/>
                  </a:lnTo>
                  <a:lnTo>
                    <a:pt x="2246" y="1073"/>
                  </a:lnTo>
                  <a:lnTo>
                    <a:pt x="2243" y="1073"/>
                  </a:lnTo>
                  <a:lnTo>
                    <a:pt x="2240" y="1072"/>
                  </a:lnTo>
                  <a:lnTo>
                    <a:pt x="2235" y="1072"/>
                  </a:lnTo>
                  <a:lnTo>
                    <a:pt x="2225" y="1069"/>
                  </a:lnTo>
                  <a:lnTo>
                    <a:pt x="2213" y="1065"/>
                  </a:lnTo>
                  <a:lnTo>
                    <a:pt x="2205" y="1059"/>
                  </a:lnTo>
                  <a:lnTo>
                    <a:pt x="2201" y="1056"/>
                  </a:lnTo>
                  <a:lnTo>
                    <a:pt x="2197" y="1052"/>
                  </a:lnTo>
                  <a:lnTo>
                    <a:pt x="2195" y="1048"/>
                  </a:lnTo>
                  <a:lnTo>
                    <a:pt x="2193" y="1045"/>
                  </a:lnTo>
                  <a:lnTo>
                    <a:pt x="2191" y="1042"/>
                  </a:lnTo>
                  <a:lnTo>
                    <a:pt x="2189" y="1039"/>
                  </a:lnTo>
                  <a:lnTo>
                    <a:pt x="2185" y="1026"/>
                  </a:lnTo>
                  <a:lnTo>
                    <a:pt x="2184" y="1012"/>
                  </a:lnTo>
                  <a:lnTo>
                    <a:pt x="2031" y="957"/>
                  </a:lnTo>
                  <a:lnTo>
                    <a:pt x="2028" y="961"/>
                  </a:lnTo>
                  <a:lnTo>
                    <a:pt x="2023" y="966"/>
                  </a:lnTo>
                  <a:lnTo>
                    <a:pt x="2020" y="967"/>
                  </a:lnTo>
                  <a:lnTo>
                    <a:pt x="2009" y="976"/>
                  </a:lnTo>
                  <a:lnTo>
                    <a:pt x="1993" y="982"/>
                  </a:lnTo>
                  <a:lnTo>
                    <a:pt x="1992" y="982"/>
                  </a:lnTo>
                  <a:lnTo>
                    <a:pt x="1990" y="983"/>
                  </a:lnTo>
                  <a:lnTo>
                    <a:pt x="1971" y="983"/>
                  </a:lnTo>
                  <a:lnTo>
                    <a:pt x="1961" y="982"/>
                  </a:lnTo>
                  <a:lnTo>
                    <a:pt x="1955" y="979"/>
                  </a:lnTo>
                  <a:lnTo>
                    <a:pt x="1955" y="978"/>
                  </a:lnTo>
                  <a:lnTo>
                    <a:pt x="1950" y="976"/>
                  </a:lnTo>
                  <a:lnTo>
                    <a:pt x="1946" y="974"/>
                  </a:lnTo>
                  <a:lnTo>
                    <a:pt x="1943" y="971"/>
                  </a:lnTo>
                  <a:lnTo>
                    <a:pt x="1941" y="967"/>
                  </a:lnTo>
                  <a:lnTo>
                    <a:pt x="1938" y="967"/>
                  </a:lnTo>
                  <a:lnTo>
                    <a:pt x="1937" y="966"/>
                  </a:lnTo>
                  <a:lnTo>
                    <a:pt x="1935" y="963"/>
                  </a:lnTo>
                  <a:lnTo>
                    <a:pt x="1926" y="949"/>
                  </a:lnTo>
                  <a:lnTo>
                    <a:pt x="1921" y="933"/>
                  </a:lnTo>
                  <a:lnTo>
                    <a:pt x="1921" y="917"/>
                  </a:lnTo>
                  <a:lnTo>
                    <a:pt x="1924" y="903"/>
                  </a:lnTo>
                  <a:lnTo>
                    <a:pt x="1930" y="891"/>
                  </a:lnTo>
                  <a:lnTo>
                    <a:pt x="1934" y="886"/>
                  </a:lnTo>
                  <a:lnTo>
                    <a:pt x="1943" y="877"/>
                  </a:lnTo>
                  <a:lnTo>
                    <a:pt x="1948" y="873"/>
                  </a:lnTo>
                  <a:lnTo>
                    <a:pt x="1959" y="868"/>
                  </a:lnTo>
                  <a:lnTo>
                    <a:pt x="1963" y="866"/>
                  </a:lnTo>
                  <a:lnTo>
                    <a:pt x="1973" y="865"/>
                  </a:lnTo>
                  <a:lnTo>
                    <a:pt x="1982" y="864"/>
                  </a:lnTo>
                  <a:lnTo>
                    <a:pt x="1992" y="864"/>
                  </a:lnTo>
                  <a:lnTo>
                    <a:pt x="1997" y="865"/>
                  </a:lnTo>
                  <a:lnTo>
                    <a:pt x="1998" y="865"/>
                  </a:lnTo>
                  <a:lnTo>
                    <a:pt x="1998" y="866"/>
                  </a:lnTo>
                  <a:lnTo>
                    <a:pt x="1999" y="866"/>
                  </a:lnTo>
                  <a:lnTo>
                    <a:pt x="2009" y="869"/>
                  </a:lnTo>
                  <a:lnTo>
                    <a:pt x="2018" y="876"/>
                  </a:lnTo>
                  <a:lnTo>
                    <a:pt x="2028" y="886"/>
                  </a:lnTo>
                  <a:lnTo>
                    <a:pt x="2034" y="894"/>
                  </a:lnTo>
                  <a:lnTo>
                    <a:pt x="2035" y="897"/>
                  </a:lnTo>
                  <a:lnTo>
                    <a:pt x="2035" y="898"/>
                  </a:lnTo>
                  <a:lnTo>
                    <a:pt x="2036" y="899"/>
                  </a:lnTo>
                  <a:lnTo>
                    <a:pt x="2040" y="914"/>
                  </a:lnTo>
                  <a:lnTo>
                    <a:pt x="2040" y="928"/>
                  </a:lnTo>
                  <a:lnTo>
                    <a:pt x="2192" y="983"/>
                  </a:lnTo>
                  <a:lnTo>
                    <a:pt x="2195" y="979"/>
                  </a:lnTo>
                  <a:lnTo>
                    <a:pt x="2198" y="975"/>
                  </a:lnTo>
                  <a:lnTo>
                    <a:pt x="2201" y="971"/>
                  </a:lnTo>
                  <a:lnTo>
                    <a:pt x="2204" y="969"/>
                  </a:lnTo>
                  <a:lnTo>
                    <a:pt x="2214" y="961"/>
                  </a:lnTo>
                  <a:lnTo>
                    <a:pt x="2226" y="957"/>
                  </a:lnTo>
                  <a:lnTo>
                    <a:pt x="2231" y="955"/>
                  </a:lnTo>
                  <a:lnTo>
                    <a:pt x="2235" y="954"/>
                  </a:lnTo>
                  <a:lnTo>
                    <a:pt x="2252" y="954"/>
                  </a:lnTo>
                  <a:lnTo>
                    <a:pt x="2260" y="955"/>
                  </a:lnTo>
                  <a:lnTo>
                    <a:pt x="2324" y="842"/>
                  </a:lnTo>
                  <a:lnTo>
                    <a:pt x="2312" y="830"/>
                  </a:lnTo>
                  <a:lnTo>
                    <a:pt x="2305" y="815"/>
                  </a:lnTo>
                  <a:lnTo>
                    <a:pt x="2303" y="813"/>
                  </a:lnTo>
                  <a:lnTo>
                    <a:pt x="2301" y="810"/>
                  </a:lnTo>
                  <a:lnTo>
                    <a:pt x="2298" y="800"/>
                  </a:lnTo>
                  <a:lnTo>
                    <a:pt x="2294" y="788"/>
                  </a:lnTo>
                  <a:lnTo>
                    <a:pt x="2293" y="775"/>
                  </a:lnTo>
                  <a:lnTo>
                    <a:pt x="2294" y="764"/>
                  </a:lnTo>
                  <a:lnTo>
                    <a:pt x="2295" y="764"/>
                  </a:lnTo>
                  <a:lnTo>
                    <a:pt x="2298" y="751"/>
                  </a:lnTo>
                  <a:lnTo>
                    <a:pt x="2303" y="741"/>
                  </a:lnTo>
                  <a:lnTo>
                    <a:pt x="2303" y="738"/>
                  </a:lnTo>
                  <a:lnTo>
                    <a:pt x="2305" y="734"/>
                  </a:lnTo>
                  <a:lnTo>
                    <a:pt x="2307" y="732"/>
                  </a:lnTo>
                  <a:lnTo>
                    <a:pt x="2319" y="717"/>
                  </a:lnTo>
                  <a:lnTo>
                    <a:pt x="2333" y="707"/>
                  </a:lnTo>
                  <a:lnTo>
                    <a:pt x="2349" y="699"/>
                  </a:lnTo>
                  <a:lnTo>
                    <a:pt x="2367" y="695"/>
                  </a:lnTo>
                  <a:lnTo>
                    <a:pt x="2379" y="695"/>
                  </a:lnTo>
                  <a:lnTo>
                    <a:pt x="2386" y="470"/>
                  </a:lnTo>
                  <a:lnTo>
                    <a:pt x="2380" y="470"/>
                  </a:lnTo>
                  <a:lnTo>
                    <a:pt x="2374" y="468"/>
                  </a:lnTo>
                  <a:lnTo>
                    <a:pt x="2373" y="468"/>
                  </a:lnTo>
                  <a:lnTo>
                    <a:pt x="2371" y="467"/>
                  </a:lnTo>
                  <a:lnTo>
                    <a:pt x="2370" y="467"/>
                  </a:lnTo>
                  <a:lnTo>
                    <a:pt x="2350" y="462"/>
                  </a:lnTo>
                  <a:lnTo>
                    <a:pt x="2331" y="451"/>
                  </a:lnTo>
                  <a:lnTo>
                    <a:pt x="2312" y="440"/>
                  </a:lnTo>
                  <a:lnTo>
                    <a:pt x="2297" y="426"/>
                  </a:lnTo>
                  <a:lnTo>
                    <a:pt x="2282" y="408"/>
                  </a:lnTo>
                  <a:lnTo>
                    <a:pt x="2272" y="390"/>
                  </a:lnTo>
                  <a:lnTo>
                    <a:pt x="2270" y="387"/>
                  </a:lnTo>
                  <a:lnTo>
                    <a:pt x="2269" y="386"/>
                  </a:lnTo>
                  <a:lnTo>
                    <a:pt x="2260" y="370"/>
                  </a:lnTo>
                  <a:lnTo>
                    <a:pt x="2255" y="350"/>
                  </a:lnTo>
                  <a:lnTo>
                    <a:pt x="2251" y="332"/>
                  </a:lnTo>
                  <a:lnTo>
                    <a:pt x="2251" y="312"/>
                  </a:lnTo>
                  <a:lnTo>
                    <a:pt x="1904" y="252"/>
                  </a:lnTo>
                  <a:lnTo>
                    <a:pt x="1903" y="256"/>
                  </a:lnTo>
                  <a:lnTo>
                    <a:pt x="1900" y="261"/>
                  </a:lnTo>
                  <a:lnTo>
                    <a:pt x="1893" y="276"/>
                  </a:lnTo>
                  <a:lnTo>
                    <a:pt x="1886" y="288"/>
                  </a:lnTo>
                  <a:lnTo>
                    <a:pt x="1871" y="305"/>
                  </a:lnTo>
                  <a:lnTo>
                    <a:pt x="1855" y="318"/>
                  </a:lnTo>
                  <a:lnTo>
                    <a:pt x="1836" y="327"/>
                  </a:lnTo>
                  <a:lnTo>
                    <a:pt x="1834" y="328"/>
                  </a:lnTo>
                  <a:lnTo>
                    <a:pt x="1832" y="328"/>
                  </a:lnTo>
                  <a:lnTo>
                    <a:pt x="1831" y="330"/>
                  </a:lnTo>
                  <a:lnTo>
                    <a:pt x="1815" y="333"/>
                  </a:lnTo>
                  <a:lnTo>
                    <a:pt x="1797" y="335"/>
                  </a:lnTo>
                  <a:lnTo>
                    <a:pt x="1774" y="332"/>
                  </a:lnTo>
                  <a:lnTo>
                    <a:pt x="1759" y="328"/>
                  </a:lnTo>
                  <a:lnTo>
                    <a:pt x="1743" y="320"/>
                  </a:lnTo>
                  <a:lnTo>
                    <a:pt x="1742" y="320"/>
                  </a:lnTo>
                  <a:lnTo>
                    <a:pt x="1725" y="309"/>
                  </a:lnTo>
                  <a:lnTo>
                    <a:pt x="1709" y="293"/>
                  </a:lnTo>
                  <a:lnTo>
                    <a:pt x="1697" y="276"/>
                  </a:lnTo>
                  <a:lnTo>
                    <a:pt x="1689" y="254"/>
                  </a:lnTo>
                  <a:lnTo>
                    <a:pt x="1685" y="233"/>
                  </a:lnTo>
                  <a:lnTo>
                    <a:pt x="1685" y="208"/>
                  </a:lnTo>
                  <a:lnTo>
                    <a:pt x="1687" y="204"/>
                  </a:lnTo>
                  <a:lnTo>
                    <a:pt x="1688" y="201"/>
                  </a:lnTo>
                  <a:lnTo>
                    <a:pt x="1688" y="200"/>
                  </a:lnTo>
                  <a:lnTo>
                    <a:pt x="1632" y="179"/>
                  </a:lnTo>
                  <a:lnTo>
                    <a:pt x="1632" y="180"/>
                  </a:lnTo>
                  <a:lnTo>
                    <a:pt x="1630" y="180"/>
                  </a:lnTo>
                  <a:lnTo>
                    <a:pt x="1630" y="182"/>
                  </a:lnTo>
                  <a:lnTo>
                    <a:pt x="1618" y="192"/>
                  </a:lnTo>
                  <a:lnTo>
                    <a:pt x="1603" y="200"/>
                  </a:lnTo>
                  <a:lnTo>
                    <a:pt x="1590" y="202"/>
                  </a:lnTo>
                  <a:lnTo>
                    <a:pt x="1567" y="379"/>
                  </a:lnTo>
                  <a:lnTo>
                    <a:pt x="1571" y="381"/>
                  </a:lnTo>
                  <a:lnTo>
                    <a:pt x="1575" y="381"/>
                  </a:lnTo>
                  <a:lnTo>
                    <a:pt x="1578" y="382"/>
                  </a:lnTo>
                  <a:lnTo>
                    <a:pt x="1580" y="382"/>
                  </a:lnTo>
                  <a:lnTo>
                    <a:pt x="1595" y="388"/>
                  </a:lnTo>
                  <a:lnTo>
                    <a:pt x="1608" y="396"/>
                  </a:lnTo>
                  <a:lnTo>
                    <a:pt x="1620" y="408"/>
                  </a:lnTo>
                  <a:lnTo>
                    <a:pt x="1621" y="408"/>
                  </a:lnTo>
                  <a:lnTo>
                    <a:pt x="1621" y="409"/>
                  </a:lnTo>
                  <a:lnTo>
                    <a:pt x="1629" y="421"/>
                  </a:lnTo>
                  <a:lnTo>
                    <a:pt x="1635" y="436"/>
                  </a:lnTo>
                  <a:lnTo>
                    <a:pt x="1638" y="450"/>
                  </a:lnTo>
                  <a:lnTo>
                    <a:pt x="1639" y="455"/>
                  </a:lnTo>
                  <a:lnTo>
                    <a:pt x="1639" y="462"/>
                  </a:lnTo>
                  <a:lnTo>
                    <a:pt x="1756" y="476"/>
                  </a:lnTo>
                  <a:lnTo>
                    <a:pt x="1760" y="468"/>
                  </a:lnTo>
                  <a:lnTo>
                    <a:pt x="1765" y="459"/>
                  </a:lnTo>
                  <a:lnTo>
                    <a:pt x="1772" y="450"/>
                  </a:lnTo>
                  <a:lnTo>
                    <a:pt x="1789" y="434"/>
                  </a:lnTo>
                  <a:lnTo>
                    <a:pt x="1811" y="424"/>
                  </a:lnTo>
                  <a:lnTo>
                    <a:pt x="1812" y="424"/>
                  </a:lnTo>
                  <a:lnTo>
                    <a:pt x="1825" y="421"/>
                  </a:lnTo>
                  <a:lnTo>
                    <a:pt x="1832" y="421"/>
                  </a:lnTo>
                  <a:lnTo>
                    <a:pt x="1845" y="422"/>
                  </a:lnTo>
                  <a:lnTo>
                    <a:pt x="1857" y="424"/>
                  </a:lnTo>
                  <a:lnTo>
                    <a:pt x="1865" y="426"/>
                  </a:lnTo>
                  <a:lnTo>
                    <a:pt x="1871" y="429"/>
                  </a:lnTo>
                  <a:lnTo>
                    <a:pt x="1876" y="433"/>
                  </a:lnTo>
                  <a:lnTo>
                    <a:pt x="1878" y="434"/>
                  </a:lnTo>
                  <a:lnTo>
                    <a:pt x="1879" y="434"/>
                  </a:lnTo>
                  <a:lnTo>
                    <a:pt x="1892" y="443"/>
                  </a:lnTo>
                  <a:lnTo>
                    <a:pt x="1901" y="457"/>
                  </a:lnTo>
                  <a:lnTo>
                    <a:pt x="1909" y="470"/>
                  </a:lnTo>
                  <a:lnTo>
                    <a:pt x="1914" y="487"/>
                  </a:lnTo>
                  <a:lnTo>
                    <a:pt x="1916" y="502"/>
                  </a:lnTo>
                  <a:lnTo>
                    <a:pt x="1914" y="518"/>
                  </a:lnTo>
                  <a:lnTo>
                    <a:pt x="1914" y="521"/>
                  </a:lnTo>
                  <a:lnTo>
                    <a:pt x="1913" y="522"/>
                  </a:lnTo>
                  <a:lnTo>
                    <a:pt x="1912" y="525"/>
                  </a:lnTo>
                  <a:lnTo>
                    <a:pt x="1909" y="538"/>
                  </a:lnTo>
                  <a:lnTo>
                    <a:pt x="1901" y="551"/>
                  </a:lnTo>
                  <a:lnTo>
                    <a:pt x="1891" y="561"/>
                  </a:lnTo>
                  <a:lnTo>
                    <a:pt x="1889" y="564"/>
                  </a:lnTo>
                  <a:lnTo>
                    <a:pt x="1887" y="567"/>
                  </a:lnTo>
                  <a:lnTo>
                    <a:pt x="1879" y="572"/>
                  </a:lnTo>
                  <a:lnTo>
                    <a:pt x="1867" y="578"/>
                  </a:lnTo>
                  <a:lnTo>
                    <a:pt x="1855" y="584"/>
                  </a:lnTo>
                  <a:lnTo>
                    <a:pt x="1846" y="585"/>
                  </a:lnTo>
                  <a:lnTo>
                    <a:pt x="1845" y="585"/>
                  </a:lnTo>
                  <a:lnTo>
                    <a:pt x="1841" y="586"/>
                  </a:lnTo>
                  <a:lnTo>
                    <a:pt x="1834" y="586"/>
                  </a:lnTo>
                  <a:lnTo>
                    <a:pt x="1827" y="585"/>
                  </a:lnTo>
                  <a:lnTo>
                    <a:pt x="1820" y="584"/>
                  </a:lnTo>
                  <a:lnTo>
                    <a:pt x="1814" y="584"/>
                  </a:lnTo>
                  <a:lnTo>
                    <a:pt x="1810" y="582"/>
                  </a:lnTo>
                  <a:lnTo>
                    <a:pt x="1789" y="572"/>
                  </a:lnTo>
                  <a:lnTo>
                    <a:pt x="1772" y="557"/>
                  </a:lnTo>
                  <a:lnTo>
                    <a:pt x="1759" y="538"/>
                  </a:lnTo>
                  <a:lnTo>
                    <a:pt x="1759" y="535"/>
                  </a:lnTo>
                  <a:lnTo>
                    <a:pt x="1753" y="521"/>
                  </a:lnTo>
                  <a:lnTo>
                    <a:pt x="1752" y="506"/>
                  </a:lnTo>
                  <a:lnTo>
                    <a:pt x="1634" y="491"/>
                  </a:lnTo>
                  <a:lnTo>
                    <a:pt x="1626" y="505"/>
                  </a:lnTo>
                  <a:lnTo>
                    <a:pt x="1617" y="517"/>
                  </a:lnTo>
                  <a:lnTo>
                    <a:pt x="1604" y="527"/>
                  </a:lnTo>
                  <a:lnTo>
                    <a:pt x="1591" y="535"/>
                  </a:lnTo>
                  <a:lnTo>
                    <a:pt x="1574" y="540"/>
                  </a:lnTo>
                  <a:lnTo>
                    <a:pt x="1567" y="540"/>
                  </a:lnTo>
                  <a:lnTo>
                    <a:pt x="1560" y="543"/>
                  </a:lnTo>
                  <a:lnTo>
                    <a:pt x="1554" y="543"/>
                  </a:lnTo>
                  <a:lnTo>
                    <a:pt x="1540" y="542"/>
                  </a:lnTo>
                  <a:lnTo>
                    <a:pt x="1526" y="536"/>
                  </a:lnTo>
                  <a:lnTo>
                    <a:pt x="1524" y="535"/>
                  </a:lnTo>
                  <a:lnTo>
                    <a:pt x="1522" y="535"/>
                  </a:lnTo>
                  <a:lnTo>
                    <a:pt x="1520" y="534"/>
                  </a:lnTo>
                  <a:lnTo>
                    <a:pt x="1511" y="529"/>
                  </a:lnTo>
                  <a:lnTo>
                    <a:pt x="1501" y="521"/>
                  </a:lnTo>
                  <a:lnTo>
                    <a:pt x="1491" y="512"/>
                  </a:lnTo>
                  <a:lnTo>
                    <a:pt x="1486" y="504"/>
                  </a:lnTo>
                  <a:lnTo>
                    <a:pt x="1486" y="502"/>
                  </a:lnTo>
                  <a:lnTo>
                    <a:pt x="1480" y="491"/>
                  </a:lnTo>
                  <a:lnTo>
                    <a:pt x="1477" y="480"/>
                  </a:lnTo>
                  <a:lnTo>
                    <a:pt x="1476" y="477"/>
                  </a:lnTo>
                  <a:lnTo>
                    <a:pt x="1476" y="476"/>
                  </a:lnTo>
                  <a:lnTo>
                    <a:pt x="1474" y="474"/>
                  </a:lnTo>
                  <a:lnTo>
                    <a:pt x="1474" y="447"/>
                  </a:lnTo>
                  <a:lnTo>
                    <a:pt x="1481" y="426"/>
                  </a:lnTo>
                  <a:lnTo>
                    <a:pt x="1494" y="408"/>
                  </a:lnTo>
                  <a:lnTo>
                    <a:pt x="1503" y="399"/>
                  </a:lnTo>
                  <a:lnTo>
                    <a:pt x="1514" y="391"/>
                  </a:lnTo>
                  <a:lnTo>
                    <a:pt x="1524" y="386"/>
                  </a:lnTo>
                  <a:lnTo>
                    <a:pt x="1528" y="383"/>
                  </a:lnTo>
                  <a:lnTo>
                    <a:pt x="1533" y="382"/>
                  </a:lnTo>
                  <a:lnTo>
                    <a:pt x="1537" y="381"/>
                  </a:lnTo>
                  <a:lnTo>
                    <a:pt x="1560" y="196"/>
                  </a:lnTo>
                  <a:lnTo>
                    <a:pt x="1554" y="193"/>
                  </a:lnTo>
                  <a:lnTo>
                    <a:pt x="1549" y="189"/>
                  </a:lnTo>
                  <a:lnTo>
                    <a:pt x="1544" y="184"/>
                  </a:lnTo>
                  <a:lnTo>
                    <a:pt x="1540" y="179"/>
                  </a:lnTo>
                  <a:lnTo>
                    <a:pt x="1537" y="178"/>
                  </a:lnTo>
                  <a:lnTo>
                    <a:pt x="1536" y="176"/>
                  </a:lnTo>
                  <a:lnTo>
                    <a:pt x="1532" y="167"/>
                  </a:lnTo>
                  <a:lnTo>
                    <a:pt x="1528" y="155"/>
                  </a:lnTo>
                  <a:lnTo>
                    <a:pt x="1527" y="145"/>
                  </a:lnTo>
                  <a:lnTo>
                    <a:pt x="1527" y="136"/>
                  </a:lnTo>
                  <a:lnTo>
                    <a:pt x="1529" y="128"/>
                  </a:lnTo>
                  <a:lnTo>
                    <a:pt x="1529" y="123"/>
                  </a:lnTo>
                  <a:lnTo>
                    <a:pt x="1531" y="120"/>
                  </a:lnTo>
                  <a:lnTo>
                    <a:pt x="1540" y="106"/>
                  </a:lnTo>
                  <a:lnTo>
                    <a:pt x="1552" y="95"/>
                  </a:lnTo>
                  <a:lnTo>
                    <a:pt x="1566" y="89"/>
                  </a:lnTo>
                  <a:lnTo>
                    <a:pt x="1567" y="87"/>
                  </a:lnTo>
                  <a:lnTo>
                    <a:pt x="1573" y="86"/>
                  </a:lnTo>
                  <a:lnTo>
                    <a:pt x="1592" y="86"/>
                  </a:lnTo>
                  <a:lnTo>
                    <a:pt x="1604" y="89"/>
                  </a:lnTo>
                  <a:lnTo>
                    <a:pt x="1616" y="94"/>
                  </a:lnTo>
                  <a:lnTo>
                    <a:pt x="1621" y="98"/>
                  </a:lnTo>
                  <a:lnTo>
                    <a:pt x="1625" y="100"/>
                  </a:lnTo>
                  <a:lnTo>
                    <a:pt x="1628" y="104"/>
                  </a:lnTo>
                  <a:lnTo>
                    <a:pt x="1637" y="117"/>
                  </a:lnTo>
                  <a:lnTo>
                    <a:pt x="1643" y="133"/>
                  </a:lnTo>
                  <a:lnTo>
                    <a:pt x="1643" y="136"/>
                  </a:lnTo>
                  <a:lnTo>
                    <a:pt x="1645" y="140"/>
                  </a:lnTo>
                  <a:lnTo>
                    <a:pt x="1645" y="147"/>
                  </a:lnTo>
                  <a:lnTo>
                    <a:pt x="1643" y="151"/>
                  </a:lnTo>
                  <a:lnTo>
                    <a:pt x="1697" y="171"/>
                  </a:lnTo>
                  <a:lnTo>
                    <a:pt x="1704" y="159"/>
                  </a:lnTo>
                  <a:lnTo>
                    <a:pt x="1713" y="150"/>
                  </a:lnTo>
                  <a:lnTo>
                    <a:pt x="1718" y="142"/>
                  </a:lnTo>
                  <a:lnTo>
                    <a:pt x="1725" y="136"/>
                  </a:lnTo>
                  <a:lnTo>
                    <a:pt x="1745" y="123"/>
                  </a:lnTo>
                  <a:lnTo>
                    <a:pt x="17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3" name="Freeform 7"/>
            <p:cNvSpPr>
              <a:spLocks noEditPoints="1"/>
            </p:cNvSpPr>
            <p:nvPr/>
          </p:nvSpPr>
          <p:spPr bwMode="auto">
            <a:xfrm>
              <a:off x="3263901" y="1588"/>
              <a:ext cx="5267325" cy="2465388"/>
            </a:xfrm>
            <a:custGeom>
              <a:avLst/>
              <a:gdLst/>
              <a:ahLst/>
              <a:cxnLst>
                <a:cxn ang="0">
                  <a:pos x="1299" y="1471"/>
                </a:cxn>
                <a:cxn ang="0">
                  <a:pos x="1224" y="1551"/>
                </a:cxn>
                <a:cxn ang="0">
                  <a:pos x="2710" y="1133"/>
                </a:cxn>
                <a:cxn ang="0">
                  <a:pos x="2711" y="1256"/>
                </a:cxn>
                <a:cxn ang="0">
                  <a:pos x="2647" y="1364"/>
                </a:cxn>
                <a:cxn ang="0">
                  <a:pos x="2613" y="1405"/>
                </a:cxn>
                <a:cxn ang="0">
                  <a:pos x="2525" y="1255"/>
                </a:cxn>
                <a:cxn ang="0">
                  <a:pos x="2696" y="1134"/>
                </a:cxn>
                <a:cxn ang="0">
                  <a:pos x="967" y="1204"/>
                </a:cxn>
                <a:cxn ang="0">
                  <a:pos x="988" y="1409"/>
                </a:cxn>
                <a:cxn ang="0">
                  <a:pos x="852" y="1358"/>
                </a:cxn>
                <a:cxn ang="0">
                  <a:pos x="819" y="1251"/>
                </a:cxn>
                <a:cxn ang="0">
                  <a:pos x="908" y="1129"/>
                </a:cxn>
                <a:cxn ang="0">
                  <a:pos x="1060" y="904"/>
                </a:cxn>
                <a:cxn ang="0">
                  <a:pos x="1001" y="684"/>
                </a:cxn>
                <a:cxn ang="0">
                  <a:pos x="508" y="49"/>
                </a:cxn>
                <a:cxn ang="0">
                  <a:pos x="761" y="313"/>
                </a:cxn>
                <a:cxn ang="0">
                  <a:pos x="992" y="97"/>
                </a:cxn>
                <a:cxn ang="0">
                  <a:pos x="962" y="271"/>
                </a:cxn>
                <a:cxn ang="0">
                  <a:pos x="745" y="554"/>
                </a:cxn>
                <a:cxn ang="0">
                  <a:pos x="821" y="736"/>
                </a:cxn>
                <a:cxn ang="0">
                  <a:pos x="628" y="736"/>
                </a:cxn>
                <a:cxn ang="0">
                  <a:pos x="476" y="1065"/>
                </a:cxn>
                <a:cxn ang="0">
                  <a:pos x="493" y="1182"/>
                </a:cxn>
                <a:cxn ang="0">
                  <a:pos x="332" y="1437"/>
                </a:cxn>
                <a:cxn ang="0">
                  <a:pos x="21" y="1416"/>
                </a:cxn>
                <a:cxn ang="0">
                  <a:pos x="97" y="1275"/>
                </a:cxn>
                <a:cxn ang="0">
                  <a:pos x="336" y="1362"/>
                </a:cxn>
                <a:cxn ang="0">
                  <a:pos x="394" y="1120"/>
                </a:cxn>
                <a:cxn ang="0">
                  <a:pos x="366" y="880"/>
                </a:cxn>
                <a:cxn ang="0">
                  <a:pos x="165" y="825"/>
                </a:cxn>
                <a:cxn ang="0">
                  <a:pos x="173" y="668"/>
                </a:cxn>
                <a:cxn ang="0">
                  <a:pos x="378" y="820"/>
                </a:cxn>
                <a:cxn ang="0">
                  <a:pos x="616" y="624"/>
                </a:cxn>
                <a:cxn ang="0">
                  <a:pos x="711" y="468"/>
                </a:cxn>
                <a:cxn ang="0">
                  <a:pos x="685" y="339"/>
                </a:cxn>
                <a:cxn ang="0">
                  <a:pos x="362" y="296"/>
                </a:cxn>
                <a:cxn ang="0">
                  <a:pos x="263" y="510"/>
                </a:cxn>
                <a:cxn ang="0">
                  <a:pos x="162" y="332"/>
                </a:cxn>
                <a:cxn ang="0">
                  <a:pos x="391" y="163"/>
                </a:cxn>
                <a:cxn ang="0">
                  <a:pos x="2698" y="2"/>
                </a:cxn>
                <a:cxn ang="0">
                  <a:pos x="2829" y="102"/>
                </a:cxn>
                <a:cxn ang="0">
                  <a:pos x="2975" y="177"/>
                </a:cxn>
                <a:cxn ang="0">
                  <a:pos x="2878" y="423"/>
                </a:cxn>
                <a:cxn ang="0">
                  <a:pos x="3047" y="587"/>
                </a:cxn>
                <a:cxn ang="0">
                  <a:pos x="3222" y="656"/>
                </a:cxn>
                <a:cxn ang="0">
                  <a:pos x="3295" y="791"/>
                </a:cxn>
                <a:cxn ang="0">
                  <a:pos x="3162" y="774"/>
                </a:cxn>
                <a:cxn ang="0">
                  <a:pos x="3007" y="717"/>
                </a:cxn>
                <a:cxn ang="0">
                  <a:pos x="2884" y="1055"/>
                </a:cxn>
                <a:cxn ang="0">
                  <a:pos x="2793" y="958"/>
                </a:cxn>
                <a:cxn ang="0">
                  <a:pos x="2951" y="663"/>
                </a:cxn>
                <a:cxn ang="0">
                  <a:pos x="2777" y="679"/>
                </a:cxn>
                <a:cxn ang="0">
                  <a:pos x="2734" y="793"/>
                </a:cxn>
                <a:cxn ang="0">
                  <a:pos x="2757" y="601"/>
                </a:cxn>
                <a:cxn ang="0">
                  <a:pos x="2616" y="413"/>
                </a:cxn>
                <a:cxn ang="0">
                  <a:pos x="2508" y="349"/>
                </a:cxn>
                <a:cxn ang="0">
                  <a:pos x="2609" y="320"/>
                </a:cxn>
                <a:cxn ang="0">
                  <a:pos x="2778" y="393"/>
                </a:cxn>
                <a:cxn ang="0">
                  <a:pos x="2727" y="110"/>
                </a:cxn>
                <a:cxn ang="0">
                  <a:pos x="2628" y="44"/>
                </a:cxn>
              </a:cxnLst>
              <a:rect l="0" t="0" r="r" b="b"/>
              <a:pathLst>
                <a:path w="3318" h="1553">
                  <a:moveTo>
                    <a:pt x="1068" y="1440"/>
                  </a:moveTo>
                  <a:lnTo>
                    <a:pt x="1094" y="1440"/>
                  </a:lnTo>
                  <a:lnTo>
                    <a:pt x="1100" y="1450"/>
                  </a:lnTo>
                  <a:lnTo>
                    <a:pt x="1104" y="1460"/>
                  </a:lnTo>
                  <a:lnTo>
                    <a:pt x="1186" y="1470"/>
                  </a:lnTo>
                  <a:lnTo>
                    <a:pt x="1189" y="1464"/>
                  </a:lnTo>
                  <a:lnTo>
                    <a:pt x="1190" y="1460"/>
                  </a:lnTo>
                  <a:lnTo>
                    <a:pt x="1193" y="1455"/>
                  </a:lnTo>
                  <a:lnTo>
                    <a:pt x="1204" y="1443"/>
                  </a:lnTo>
                  <a:lnTo>
                    <a:pt x="1208" y="1442"/>
                  </a:lnTo>
                  <a:lnTo>
                    <a:pt x="1211" y="1440"/>
                  </a:lnTo>
                  <a:lnTo>
                    <a:pt x="1272" y="1440"/>
                  </a:lnTo>
                  <a:lnTo>
                    <a:pt x="1274" y="1441"/>
                  </a:lnTo>
                  <a:lnTo>
                    <a:pt x="1276" y="1442"/>
                  </a:lnTo>
                  <a:lnTo>
                    <a:pt x="1287" y="1451"/>
                  </a:lnTo>
                  <a:lnTo>
                    <a:pt x="1293" y="1460"/>
                  </a:lnTo>
                  <a:lnTo>
                    <a:pt x="1299" y="1471"/>
                  </a:lnTo>
                  <a:lnTo>
                    <a:pt x="1299" y="1476"/>
                  </a:lnTo>
                  <a:lnTo>
                    <a:pt x="1301" y="1485"/>
                  </a:lnTo>
                  <a:lnTo>
                    <a:pt x="1303" y="1496"/>
                  </a:lnTo>
                  <a:lnTo>
                    <a:pt x="1300" y="1508"/>
                  </a:lnTo>
                  <a:lnTo>
                    <a:pt x="1299" y="1509"/>
                  </a:lnTo>
                  <a:lnTo>
                    <a:pt x="1299" y="1512"/>
                  </a:lnTo>
                  <a:lnTo>
                    <a:pt x="1295" y="1521"/>
                  </a:lnTo>
                  <a:lnTo>
                    <a:pt x="1287" y="1532"/>
                  </a:lnTo>
                  <a:lnTo>
                    <a:pt x="1280" y="1539"/>
                  </a:lnTo>
                  <a:lnTo>
                    <a:pt x="1279" y="1539"/>
                  </a:lnTo>
                  <a:lnTo>
                    <a:pt x="1275" y="1543"/>
                  </a:lnTo>
                  <a:lnTo>
                    <a:pt x="1271" y="1546"/>
                  </a:lnTo>
                  <a:lnTo>
                    <a:pt x="1263" y="1548"/>
                  </a:lnTo>
                  <a:lnTo>
                    <a:pt x="1261" y="1550"/>
                  </a:lnTo>
                  <a:lnTo>
                    <a:pt x="1257" y="1551"/>
                  </a:lnTo>
                  <a:lnTo>
                    <a:pt x="1241" y="1553"/>
                  </a:lnTo>
                  <a:lnTo>
                    <a:pt x="1224" y="1551"/>
                  </a:lnTo>
                  <a:lnTo>
                    <a:pt x="1208" y="1543"/>
                  </a:lnTo>
                  <a:lnTo>
                    <a:pt x="1207" y="1542"/>
                  </a:lnTo>
                  <a:lnTo>
                    <a:pt x="1202" y="1538"/>
                  </a:lnTo>
                  <a:lnTo>
                    <a:pt x="1197" y="1532"/>
                  </a:lnTo>
                  <a:lnTo>
                    <a:pt x="1193" y="1527"/>
                  </a:lnTo>
                  <a:lnTo>
                    <a:pt x="1190" y="1523"/>
                  </a:lnTo>
                  <a:lnTo>
                    <a:pt x="1185" y="1512"/>
                  </a:lnTo>
                  <a:lnTo>
                    <a:pt x="1182" y="1500"/>
                  </a:lnTo>
                  <a:lnTo>
                    <a:pt x="1105" y="1491"/>
                  </a:lnTo>
                  <a:lnTo>
                    <a:pt x="1102" y="1505"/>
                  </a:lnTo>
                  <a:lnTo>
                    <a:pt x="1096" y="1521"/>
                  </a:lnTo>
                  <a:lnTo>
                    <a:pt x="1087" y="1532"/>
                  </a:lnTo>
                  <a:lnTo>
                    <a:pt x="1075" y="1544"/>
                  </a:lnTo>
                  <a:lnTo>
                    <a:pt x="1068" y="1550"/>
                  </a:lnTo>
                  <a:lnTo>
                    <a:pt x="1068" y="1440"/>
                  </a:lnTo>
                  <a:close/>
                  <a:moveTo>
                    <a:pt x="2701" y="1133"/>
                  </a:moveTo>
                  <a:lnTo>
                    <a:pt x="2710" y="1133"/>
                  </a:lnTo>
                  <a:lnTo>
                    <a:pt x="2727" y="1136"/>
                  </a:lnTo>
                  <a:lnTo>
                    <a:pt x="2743" y="1144"/>
                  </a:lnTo>
                  <a:lnTo>
                    <a:pt x="2748" y="1147"/>
                  </a:lnTo>
                  <a:lnTo>
                    <a:pt x="2755" y="1153"/>
                  </a:lnTo>
                  <a:lnTo>
                    <a:pt x="2762" y="1163"/>
                  </a:lnTo>
                  <a:lnTo>
                    <a:pt x="2768" y="1175"/>
                  </a:lnTo>
                  <a:lnTo>
                    <a:pt x="2770" y="1188"/>
                  </a:lnTo>
                  <a:lnTo>
                    <a:pt x="2770" y="1205"/>
                  </a:lnTo>
                  <a:lnTo>
                    <a:pt x="2765" y="1222"/>
                  </a:lnTo>
                  <a:lnTo>
                    <a:pt x="2756" y="1237"/>
                  </a:lnTo>
                  <a:lnTo>
                    <a:pt x="2755" y="1237"/>
                  </a:lnTo>
                  <a:lnTo>
                    <a:pt x="2755" y="1238"/>
                  </a:lnTo>
                  <a:lnTo>
                    <a:pt x="2741" y="1247"/>
                  </a:lnTo>
                  <a:lnTo>
                    <a:pt x="2726" y="1254"/>
                  </a:lnTo>
                  <a:lnTo>
                    <a:pt x="2721" y="1255"/>
                  </a:lnTo>
                  <a:lnTo>
                    <a:pt x="2714" y="1256"/>
                  </a:lnTo>
                  <a:lnTo>
                    <a:pt x="2711" y="1256"/>
                  </a:lnTo>
                  <a:lnTo>
                    <a:pt x="2709" y="1255"/>
                  </a:lnTo>
                  <a:lnTo>
                    <a:pt x="2707" y="1255"/>
                  </a:lnTo>
                  <a:lnTo>
                    <a:pt x="2690" y="1252"/>
                  </a:lnTo>
                  <a:lnTo>
                    <a:pt x="2672" y="1243"/>
                  </a:lnTo>
                  <a:lnTo>
                    <a:pt x="2668" y="1239"/>
                  </a:lnTo>
                  <a:lnTo>
                    <a:pt x="2591" y="1295"/>
                  </a:lnTo>
                  <a:lnTo>
                    <a:pt x="2594" y="1301"/>
                  </a:lnTo>
                  <a:lnTo>
                    <a:pt x="2596" y="1307"/>
                  </a:lnTo>
                  <a:lnTo>
                    <a:pt x="2597" y="1312"/>
                  </a:lnTo>
                  <a:lnTo>
                    <a:pt x="2600" y="1320"/>
                  </a:lnTo>
                  <a:lnTo>
                    <a:pt x="2601" y="1332"/>
                  </a:lnTo>
                  <a:lnTo>
                    <a:pt x="2601" y="1347"/>
                  </a:lnTo>
                  <a:lnTo>
                    <a:pt x="2599" y="1360"/>
                  </a:lnTo>
                  <a:lnTo>
                    <a:pt x="2630" y="1375"/>
                  </a:lnTo>
                  <a:lnTo>
                    <a:pt x="2634" y="1371"/>
                  </a:lnTo>
                  <a:lnTo>
                    <a:pt x="2645" y="1366"/>
                  </a:lnTo>
                  <a:lnTo>
                    <a:pt x="2647" y="1364"/>
                  </a:lnTo>
                  <a:lnTo>
                    <a:pt x="2648" y="1364"/>
                  </a:lnTo>
                  <a:lnTo>
                    <a:pt x="2651" y="1362"/>
                  </a:lnTo>
                  <a:lnTo>
                    <a:pt x="2663" y="1358"/>
                  </a:lnTo>
                  <a:lnTo>
                    <a:pt x="2673" y="1357"/>
                  </a:lnTo>
                  <a:lnTo>
                    <a:pt x="2688" y="1358"/>
                  </a:lnTo>
                  <a:lnTo>
                    <a:pt x="2702" y="1365"/>
                  </a:lnTo>
                  <a:lnTo>
                    <a:pt x="2713" y="1373"/>
                  </a:lnTo>
                  <a:lnTo>
                    <a:pt x="2722" y="1382"/>
                  </a:lnTo>
                  <a:lnTo>
                    <a:pt x="2728" y="1392"/>
                  </a:lnTo>
                  <a:lnTo>
                    <a:pt x="2732" y="1405"/>
                  </a:lnTo>
                  <a:lnTo>
                    <a:pt x="2734" y="1411"/>
                  </a:lnTo>
                  <a:lnTo>
                    <a:pt x="2734" y="1421"/>
                  </a:lnTo>
                  <a:lnTo>
                    <a:pt x="2731" y="1440"/>
                  </a:lnTo>
                  <a:lnTo>
                    <a:pt x="2616" y="1440"/>
                  </a:lnTo>
                  <a:lnTo>
                    <a:pt x="2612" y="1425"/>
                  </a:lnTo>
                  <a:lnTo>
                    <a:pt x="2613" y="1411"/>
                  </a:lnTo>
                  <a:lnTo>
                    <a:pt x="2613" y="1405"/>
                  </a:lnTo>
                  <a:lnTo>
                    <a:pt x="2614" y="1404"/>
                  </a:lnTo>
                  <a:lnTo>
                    <a:pt x="2614" y="1402"/>
                  </a:lnTo>
                  <a:lnTo>
                    <a:pt x="2586" y="1386"/>
                  </a:lnTo>
                  <a:lnTo>
                    <a:pt x="2584" y="1387"/>
                  </a:lnTo>
                  <a:lnTo>
                    <a:pt x="2583" y="1390"/>
                  </a:lnTo>
                  <a:lnTo>
                    <a:pt x="2578" y="1395"/>
                  </a:lnTo>
                  <a:lnTo>
                    <a:pt x="2561" y="1409"/>
                  </a:lnTo>
                  <a:lnTo>
                    <a:pt x="2541" y="1417"/>
                  </a:lnTo>
                  <a:lnTo>
                    <a:pt x="2519" y="1420"/>
                  </a:lnTo>
                  <a:lnTo>
                    <a:pt x="2516" y="1420"/>
                  </a:lnTo>
                  <a:lnTo>
                    <a:pt x="2506" y="1419"/>
                  </a:lnTo>
                  <a:lnTo>
                    <a:pt x="2495" y="1416"/>
                  </a:lnTo>
                  <a:lnTo>
                    <a:pt x="2495" y="1257"/>
                  </a:lnTo>
                  <a:lnTo>
                    <a:pt x="2507" y="1255"/>
                  </a:lnTo>
                  <a:lnTo>
                    <a:pt x="2518" y="1254"/>
                  </a:lnTo>
                  <a:lnTo>
                    <a:pt x="2521" y="1254"/>
                  </a:lnTo>
                  <a:lnTo>
                    <a:pt x="2525" y="1255"/>
                  </a:lnTo>
                  <a:lnTo>
                    <a:pt x="2542" y="1257"/>
                  </a:lnTo>
                  <a:lnTo>
                    <a:pt x="2557" y="1263"/>
                  </a:lnTo>
                  <a:lnTo>
                    <a:pt x="2570" y="1272"/>
                  </a:lnTo>
                  <a:lnTo>
                    <a:pt x="2571" y="1273"/>
                  </a:lnTo>
                  <a:lnTo>
                    <a:pt x="2652" y="1213"/>
                  </a:lnTo>
                  <a:lnTo>
                    <a:pt x="2652" y="1210"/>
                  </a:lnTo>
                  <a:lnTo>
                    <a:pt x="2650" y="1201"/>
                  </a:lnTo>
                  <a:lnTo>
                    <a:pt x="2650" y="1189"/>
                  </a:lnTo>
                  <a:lnTo>
                    <a:pt x="2651" y="1179"/>
                  </a:lnTo>
                  <a:lnTo>
                    <a:pt x="2652" y="1176"/>
                  </a:lnTo>
                  <a:lnTo>
                    <a:pt x="2652" y="1174"/>
                  </a:lnTo>
                  <a:lnTo>
                    <a:pt x="2655" y="1167"/>
                  </a:lnTo>
                  <a:lnTo>
                    <a:pt x="2666" y="1151"/>
                  </a:lnTo>
                  <a:lnTo>
                    <a:pt x="2672" y="1146"/>
                  </a:lnTo>
                  <a:lnTo>
                    <a:pt x="2680" y="1141"/>
                  </a:lnTo>
                  <a:lnTo>
                    <a:pt x="2688" y="1138"/>
                  </a:lnTo>
                  <a:lnTo>
                    <a:pt x="2696" y="1134"/>
                  </a:lnTo>
                  <a:lnTo>
                    <a:pt x="2701" y="1133"/>
                  </a:lnTo>
                  <a:close/>
                  <a:moveTo>
                    <a:pt x="960" y="1086"/>
                  </a:moveTo>
                  <a:lnTo>
                    <a:pt x="963" y="1086"/>
                  </a:lnTo>
                  <a:lnTo>
                    <a:pt x="979" y="1089"/>
                  </a:lnTo>
                  <a:lnTo>
                    <a:pt x="994" y="1094"/>
                  </a:lnTo>
                  <a:lnTo>
                    <a:pt x="1005" y="1104"/>
                  </a:lnTo>
                  <a:lnTo>
                    <a:pt x="1015" y="1115"/>
                  </a:lnTo>
                  <a:lnTo>
                    <a:pt x="1020" y="1127"/>
                  </a:lnTo>
                  <a:lnTo>
                    <a:pt x="1022" y="1138"/>
                  </a:lnTo>
                  <a:lnTo>
                    <a:pt x="1022" y="1151"/>
                  </a:lnTo>
                  <a:lnTo>
                    <a:pt x="1018" y="1167"/>
                  </a:lnTo>
                  <a:lnTo>
                    <a:pt x="1011" y="1182"/>
                  </a:lnTo>
                  <a:lnTo>
                    <a:pt x="999" y="1193"/>
                  </a:lnTo>
                  <a:lnTo>
                    <a:pt x="997" y="1193"/>
                  </a:lnTo>
                  <a:lnTo>
                    <a:pt x="996" y="1195"/>
                  </a:lnTo>
                  <a:lnTo>
                    <a:pt x="982" y="1201"/>
                  </a:lnTo>
                  <a:lnTo>
                    <a:pt x="967" y="1204"/>
                  </a:lnTo>
                  <a:lnTo>
                    <a:pt x="957" y="1204"/>
                  </a:lnTo>
                  <a:lnTo>
                    <a:pt x="952" y="1202"/>
                  </a:lnTo>
                  <a:lnTo>
                    <a:pt x="950" y="1202"/>
                  </a:lnTo>
                  <a:lnTo>
                    <a:pt x="945" y="1200"/>
                  </a:lnTo>
                  <a:lnTo>
                    <a:pt x="940" y="1199"/>
                  </a:lnTo>
                  <a:lnTo>
                    <a:pt x="894" y="1260"/>
                  </a:lnTo>
                  <a:lnTo>
                    <a:pt x="903" y="1271"/>
                  </a:lnTo>
                  <a:lnTo>
                    <a:pt x="908" y="1285"/>
                  </a:lnTo>
                  <a:lnTo>
                    <a:pt x="908" y="1286"/>
                  </a:lnTo>
                  <a:lnTo>
                    <a:pt x="910" y="1289"/>
                  </a:lnTo>
                  <a:lnTo>
                    <a:pt x="911" y="1299"/>
                  </a:lnTo>
                  <a:lnTo>
                    <a:pt x="910" y="1311"/>
                  </a:lnTo>
                  <a:lnTo>
                    <a:pt x="907" y="1322"/>
                  </a:lnTo>
                  <a:lnTo>
                    <a:pt x="906" y="1322"/>
                  </a:lnTo>
                  <a:lnTo>
                    <a:pt x="906" y="1324"/>
                  </a:lnTo>
                  <a:lnTo>
                    <a:pt x="987" y="1411"/>
                  </a:lnTo>
                  <a:lnTo>
                    <a:pt x="988" y="1409"/>
                  </a:lnTo>
                  <a:lnTo>
                    <a:pt x="991" y="1409"/>
                  </a:lnTo>
                  <a:lnTo>
                    <a:pt x="1005" y="1403"/>
                  </a:lnTo>
                  <a:lnTo>
                    <a:pt x="1021" y="1400"/>
                  </a:lnTo>
                  <a:lnTo>
                    <a:pt x="1022" y="1402"/>
                  </a:lnTo>
                  <a:lnTo>
                    <a:pt x="1039" y="1402"/>
                  </a:lnTo>
                  <a:lnTo>
                    <a:pt x="1045" y="1403"/>
                  </a:lnTo>
                  <a:lnTo>
                    <a:pt x="1056" y="1407"/>
                  </a:lnTo>
                  <a:lnTo>
                    <a:pt x="1068" y="1412"/>
                  </a:lnTo>
                  <a:lnTo>
                    <a:pt x="1068" y="1440"/>
                  </a:lnTo>
                  <a:lnTo>
                    <a:pt x="957" y="1440"/>
                  </a:lnTo>
                  <a:lnTo>
                    <a:pt x="958" y="1437"/>
                  </a:lnTo>
                  <a:lnTo>
                    <a:pt x="962" y="1433"/>
                  </a:lnTo>
                  <a:lnTo>
                    <a:pt x="963" y="1430"/>
                  </a:lnTo>
                  <a:lnTo>
                    <a:pt x="965" y="1429"/>
                  </a:lnTo>
                  <a:lnTo>
                    <a:pt x="886" y="1347"/>
                  </a:lnTo>
                  <a:lnTo>
                    <a:pt x="870" y="1356"/>
                  </a:lnTo>
                  <a:lnTo>
                    <a:pt x="852" y="1358"/>
                  </a:lnTo>
                  <a:lnTo>
                    <a:pt x="848" y="1358"/>
                  </a:lnTo>
                  <a:lnTo>
                    <a:pt x="839" y="1357"/>
                  </a:lnTo>
                  <a:lnTo>
                    <a:pt x="830" y="1354"/>
                  </a:lnTo>
                  <a:lnTo>
                    <a:pt x="823" y="1350"/>
                  </a:lnTo>
                  <a:lnTo>
                    <a:pt x="818" y="1348"/>
                  </a:lnTo>
                  <a:lnTo>
                    <a:pt x="813" y="1344"/>
                  </a:lnTo>
                  <a:lnTo>
                    <a:pt x="805" y="1333"/>
                  </a:lnTo>
                  <a:lnTo>
                    <a:pt x="801" y="1330"/>
                  </a:lnTo>
                  <a:lnTo>
                    <a:pt x="798" y="1324"/>
                  </a:lnTo>
                  <a:lnTo>
                    <a:pt x="797" y="1320"/>
                  </a:lnTo>
                  <a:lnTo>
                    <a:pt x="793" y="1303"/>
                  </a:lnTo>
                  <a:lnTo>
                    <a:pt x="795" y="1286"/>
                  </a:lnTo>
                  <a:lnTo>
                    <a:pt x="795" y="1285"/>
                  </a:lnTo>
                  <a:lnTo>
                    <a:pt x="801" y="1271"/>
                  </a:lnTo>
                  <a:lnTo>
                    <a:pt x="810" y="1257"/>
                  </a:lnTo>
                  <a:lnTo>
                    <a:pt x="814" y="1254"/>
                  </a:lnTo>
                  <a:lnTo>
                    <a:pt x="819" y="1251"/>
                  </a:lnTo>
                  <a:lnTo>
                    <a:pt x="823" y="1248"/>
                  </a:lnTo>
                  <a:lnTo>
                    <a:pt x="826" y="1248"/>
                  </a:lnTo>
                  <a:lnTo>
                    <a:pt x="838" y="1242"/>
                  </a:lnTo>
                  <a:lnTo>
                    <a:pt x="852" y="1240"/>
                  </a:lnTo>
                  <a:lnTo>
                    <a:pt x="855" y="1240"/>
                  </a:lnTo>
                  <a:lnTo>
                    <a:pt x="859" y="1242"/>
                  </a:lnTo>
                  <a:lnTo>
                    <a:pt x="863" y="1242"/>
                  </a:lnTo>
                  <a:lnTo>
                    <a:pt x="865" y="1243"/>
                  </a:lnTo>
                  <a:lnTo>
                    <a:pt x="869" y="1244"/>
                  </a:lnTo>
                  <a:lnTo>
                    <a:pt x="916" y="1180"/>
                  </a:lnTo>
                  <a:lnTo>
                    <a:pt x="910" y="1167"/>
                  </a:lnTo>
                  <a:lnTo>
                    <a:pt x="907" y="1154"/>
                  </a:lnTo>
                  <a:lnTo>
                    <a:pt x="906" y="1153"/>
                  </a:lnTo>
                  <a:lnTo>
                    <a:pt x="906" y="1150"/>
                  </a:lnTo>
                  <a:lnTo>
                    <a:pt x="907" y="1149"/>
                  </a:lnTo>
                  <a:lnTo>
                    <a:pt x="906" y="1140"/>
                  </a:lnTo>
                  <a:lnTo>
                    <a:pt x="908" y="1129"/>
                  </a:lnTo>
                  <a:lnTo>
                    <a:pt x="912" y="1120"/>
                  </a:lnTo>
                  <a:lnTo>
                    <a:pt x="912" y="1119"/>
                  </a:lnTo>
                  <a:lnTo>
                    <a:pt x="914" y="1117"/>
                  </a:lnTo>
                  <a:lnTo>
                    <a:pt x="914" y="1115"/>
                  </a:lnTo>
                  <a:lnTo>
                    <a:pt x="920" y="1107"/>
                  </a:lnTo>
                  <a:lnTo>
                    <a:pt x="928" y="1098"/>
                  </a:lnTo>
                  <a:lnTo>
                    <a:pt x="937" y="1092"/>
                  </a:lnTo>
                  <a:lnTo>
                    <a:pt x="943" y="1090"/>
                  </a:lnTo>
                  <a:lnTo>
                    <a:pt x="949" y="1089"/>
                  </a:lnTo>
                  <a:lnTo>
                    <a:pt x="954" y="1089"/>
                  </a:lnTo>
                  <a:lnTo>
                    <a:pt x="956" y="1087"/>
                  </a:lnTo>
                  <a:lnTo>
                    <a:pt x="958" y="1087"/>
                  </a:lnTo>
                  <a:lnTo>
                    <a:pt x="960" y="1086"/>
                  </a:lnTo>
                  <a:close/>
                  <a:moveTo>
                    <a:pt x="1068" y="632"/>
                  </a:moveTo>
                  <a:lnTo>
                    <a:pt x="1068" y="908"/>
                  </a:lnTo>
                  <a:lnTo>
                    <a:pt x="1064" y="905"/>
                  </a:lnTo>
                  <a:lnTo>
                    <a:pt x="1060" y="904"/>
                  </a:lnTo>
                  <a:lnTo>
                    <a:pt x="1058" y="901"/>
                  </a:lnTo>
                  <a:lnTo>
                    <a:pt x="1050" y="899"/>
                  </a:lnTo>
                  <a:lnTo>
                    <a:pt x="1034" y="888"/>
                  </a:lnTo>
                  <a:lnTo>
                    <a:pt x="1020" y="876"/>
                  </a:lnTo>
                  <a:lnTo>
                    <a:pt x="1007" y="862"/>
                  </a:lnTo>
                  <a:lnTo>
                    <a:pt x="996" y="849"/>
                  </a:lnTo>
                  <a:lnTo>
                    <a:pt x="990" y="836"/>
                  </a:lnTo>
                  <a:lnTo>
                    <a:pt x="990" y="834"/>
                  </a:lnTo>
                  <a:lnTo>
                    <a:pt x="982" y="820"/>
                  </a:lnTo>
                  <a:lnTo>
                    <a:pt x="978" y="806"/>
                  </a:lnTo>
                  <a:lnTo>
                    <a:pt x="978" y="791"/>
                  </a:lnTo>
                  <a:lnTo>
                    <a:pt x="975" y="783"/>
                  </a:lnTo>
                  <a:lnTo>
                    <a:pt x="974" y="778"/>
                  </a:lnTo>
                  <a:lnTo>
                    <a:pt x="974" y="773"/>
                  </a:lnTo>
                  <a:lnTo>
                    <a:pt x="977" y="740"/>
                  </a:lnTo>
                  <a:lnTo>
                    <a:pt x="986" y="711"/>
                  </a:lnTo>
                  <a:lnTo>
                    <a:pt x="1001" y="684"/>
                  </a:lnTo>
                  <a:lnTo>
                    <a:pt x="1022" y="659"/>
                  </a:lnTo>
                  <a:lnTo>
                    <a:pt x="1024" y="659"/>
                  </a:lnTo>
                  <a:lnTo>
                    <a:pt x="1024" y="658"/>
                  </a:lnTo>
                  <a:lnTo>
                    <a:pt x="1025" y="658"/>
                  </a:lnTo>
                  <a:lnTo>
                    <a:pt x="1038" y="647"/>
                  </a:lnTo>
                  <a:lnTo>
                    <a:pt x="1054" y="638"/>
                  </a:lnTo>
                  <a:lnTo>
                    <a:pt x="1068" y="632"/>
                  </a:lnTo>
                  <a:close/>
                  <a:moveTo>
                    <a:pt x="446" y="23"/>
                  </a:moveTo>
                  <a:lnTo>
                    <a:pt x="452" y="23"/>
                  </a:lnTo>
                  <a:lnTo>
                    <a:pt x="465" y="24"/>
                  </a:lnTo>
                  <a:lnTo>
                    <a:pt x="478" y="29"/>
                  </a:lnTo>
                  <a:lnTo>
                    <a:pt x="489" y="34"/>
                  </a:lnTo>
                  <a:lnTo>
                    <a:pt x="495" y="37"/>
                  </a:lnTo>
                  <a:lnTo>
                    <a:pt x="500" y="41"/>
                  </a:lnTo>
                  <a:lnTo>
                    <a:pt x="504" y="45"/>
                  </a:lnTo>
                  <a:lnTo>
                    <a:pt x="507" y="49"/>
                  </a:lnTo>
                  <a:lnTo>
                    <a:pt x="508" y="49"/>
                  </a:lnTo>
                  <a:lnTo>
                    <a:pt x="508" y="50"/>
                  </a:lnTo>
                  <a:lnTo>
                    <a:pt x="509" y="50"/>
                  </a:lnTo>
                  <a:lnTo>
                    <a:pt x="518" y="62"/>
                  </a:lnTo>
                  <a:lnTo>
                    <a:pt x="525" y="78"/>
                  </a:lnTo>
                  <a:lnTo>
                    <a:pt x="529" y="92"/>
                  </a:lnTo>
                  <a:lnTo>
                    <a:pt x="529" y="109"/>
                  </a:lnTo>
                  <a:lnTo>
                    <a:pt x="526" y="123"/>
                  </a:lnTo>
                  <a:lnTo>
                    <a:pt x="521" y="139"/>
                  </a:lnTo>
                  <a:lnTo>
                    <a:pt x="518" y="142"/>
                  </a:lnTo>
                  <a:lnTo>
                    <a:pt x="517" y="144"/>
                  </a:lnTo>
                  <a:lnTo>
                    <a:pt x="517" y="146"/>
                  </a:lnTo>
                  <a:lnTo>
                    <a:pt x="709" y="321"/>
                  </a:lnTo>
                  <a:lnTo>
                    <a:pt x="723" y="316"/>
                  </a:lnTo>
                  <a:lnTo>
                    <a:pt x="729" y="315"/>
                  </a:lnTo>
                  <a:lnTo>
                    <a:pt x="740" y="312"/>
                  </a:lnTo>
                  <a:lnTo>
                    <a:pt x="746" y="312"/>
                  </a:lnTo>
                  <a:lnTo>
                    <a:pt x="761" y="313"/>
                  </a:lnTo>
                  <a:lnTo>
                    <a:pt x="775" y="317"/>
                  </a:lnTo>
                  <a:lnTo>
                    <a:pt x="775" y="319"/>
                  </a:lnTo>
                  <a:lnTo>
                    <a:pt x="776" y="319"/>
                  </a:lnTo>
                  <a:lnTo>
                    <a:pt x="791" y="325"/>
                  </a:lnTo>
                  <a:lnTo>
                    <a:pt x="804" y="337"/>
                  </a:lnTo>
                  <a:lnTo>
                    <a:pt x="944" y="241"/>
                  </a:lnTo>
                  <a:lnTo>
                    <a:pt x="939" y="228"/>
                  </a:lnTo>
                  <a:lnTo>
                    <a:pt x="935" y="214"/>
                  </a:lnTo>
                  <a:lnTo>
                    <a:pt x="935" y="184"/>
                  </a:lnTo>
                  <a:lnTo>
                    <a:pt x="940" y="167"/>
                  </a:lnTo>
                  <a:lnTo>
                    <a:pt x="940" y="164"/>
                  </a:lnTo>
                  <a:lnTo>
                    <a:pt x="941" y="161"/>
                  </a:lnTo>
                  <a:lnTo>
                    <a:pt x="943" y="157"/>
                  </a:lnTo>
                  <a:lnTo>
                    <a:pt x="944" y="152"/>
                  </a:lnTo>
                  <a:lnTo>
                    <a:pt x="957" y="130"/>
                  </a:lnTo>
                  <a:lnTo>
                    <a:pt x="973" y="112"/>
                  </a:lnTo>
                  <a:lnTo>
                    <a:pt x="992" y="97"/>
                  </a:lnTo>
                  <a:lnTo>
                    <a:pt x="1016" y="87"/>
                  </a:lnTo>
                  <a:lnTo>
                    <a:pt x="1017" y="87"/>
                  </a:lnTo>
                  <a:lnTo>
                    <a:pt x="1034" y="83"/>
                  </a:lnTo>
                  <a:lnTo>
                    <a:pt x="1051" y="82"/>
                  </a:lnTo>
                  <a:lnTo>
                    <a:pt x="1062" y="82"/>
                  </a:lnTo>
                  <a:lnTo>
                    <a:pt x="1066" y="83"/>
                  </a:lnTo>
                  <a:lnTo>
                    <a:pt x="1068" y="83"/>
                  </a:lnTo>
                  <a:lnTo>
                    <a:pt x="1068" y="440"/>
                  </a:lnTo>
                  <a:lnTo>
                    <a:pt x="1056" y="316"/>
                  </a:lnTo>
                  <a:lnTo>
                    <a:pt x="1054" y="316"/>
                  </a:lnTo>
                  <a:lnTo>
                    <a:pt x="1037" y="315"/>
                  </a:lnTo>
                  <a:lnTo>
                    <a:pt x="1020" y="311"/>
                  </a:lnTo>
                  <a:lnTo>
                    <a:pt x="1012" y="305"/>
                  </a:lnTo>
                  <a:lnTo>
                    <a:pt x="999" y="302"/>
                  </a:lnTo>
                  <a:lnTo>
                    <a:pt x="984" y="294"/>
                  </a:lnTo>
                  <a:lnTo>
                    <a:pt x="973" y="283"/>
                  </a:lnTo>
                  <a:lnTo>
                    <a:pt x="962" y="271"/>
                  </a:lnTo>
                  <a:lnTo>
                    <a:pt x="961" y="269"/>
                  </a:lnTo>
                  <a:lnTo>
                    <a:pt x="960" y="267"/>
                  </a:lnTo>
                  <a:lnTo>
                    <a:pt x="819" y="363"/>
                  </a:lnTo>
                  <a:lnTo>
                    <a:pt x="821" y="364"/>
                  </a:lnTo>
                  <a:lnTo>
                    <a:pt x="821" y="367"/>
                  </a:lnTo>
                  <a:lnTo>
                    <a:pt x="825" y="381"/>
                  </a:lnTo>
                  <a:lnTo>
                    <a:pt x="825" y="397"/>
                  </a:lnTo>
                  <a:lnTo>
                    <a:pt x="822" y="413"/>
                  </a:lnTo>
                  <a:lnTo>
                    <a:pt x="817" y="429"/>
                  </a:lnTo>
                  <a:lnTo>
                    <a:pt x="808" y="442"/>
                  </a:lnTo>
                  <a:lnTo>
                    <a:pt x="797" y="453"/>
                  </a:lnTo>
                  <a:lnTo>
                    <a:pt x="795" y="455"/>
                  </a:lnTo>
                  <a:lnTo>
                    <a:pt x="792" y="457"/>
                  </a:lnTo>
                  <a:lnTo>
                    <a:pt x="781" y="465"/>
                  </a:lnTo>
                  <a:lnTo>
                    <a:pt x="767" y="470"/>
                  </a:lnTo>
                  <a:lnTo>
                    <a:pt x="753" y="473"/>
                  </a:lnTo>
                  <a:lnTo>
                    <a:pt x="745" y="554"/>
                  </a:lnTo>
                  <a:lnTo>
                    <a:pt x="763" y="558"/>
                  </a:lnTo>
                  <a:lnTo>
                    <a:pt x="780" y="566"/>
                  </a:lnTo>
                  <a:lnTo>
                    <a:pt x="795" y="577"/>
                  </a:lnTo>
                  <a:lnTo>
                    <a:pt x="813" y="594"/>
                  </a:lnTo>
                  <a:lnTo>
                    <a:pt x="826" y="612"/>
                  </a:lnTo>
                  <a:lnTo>
                    <a:pt x="834" y="634"/>
                  </a:lnTo>
                  <a:lnTo>
                    <a:pt x="835" y="638"/>
                  </a:lnTo>
                  <a:lnTo>
                    <a:pt x="835" y="643"/>
                  </a:lnTo>
                  <a:lnTo>
                    <a:pt x="839" y="656"/>
                  </a:lnTo>
                  <a:lnTo>
                    <a:pt x="840" y="673"/>
                  </a:lnTo>
                  <a:lnTo>
                    <a:pt x="839" y="689"/>
                  </a:lnTo>
                  <a:lnTo>
                    <a:pt x="835" y="704"/>
                  </a:lnTo>
                  <a:lnTo>
                    <a:pt x="834" y="707"/>
                  </a:lnTo>
                  <a:lnTo>
                    <a:pt x="834" y="710"/>
                  </a:lnTo>
                  <a:lnTo>
                    <a:pt x="833" y="714"/>
                  </a:lnTo>
                  <a:lnTo>
                    <a:pt x="827" y="724"/>
                  </a:lnTo>
                  <a:lnTo>
                    <a:pt x="821" y="736"/>
                  </a:lnTo>
                  <a:lnTo>
                    <a:pt x="813" y="748"/>
                  </a:lnTo>
                  <a:lnTo>
                    <a:pt x="802" y="759"/>
                  </a:lnTo>
                  <a:lnTo>
                    <a:pt x="793" y="765"/>
                  </a:lnTo>
                  <a:lnTo>
                    <a:pt x="793" y="766"/>
                  </a:lnTo>
                  <a:lnTo>
                    <a:pt x="778" y="776"/>
                  </a:lnTo>
                  <a:lnTo>
                    <a:pt x="762" y="781"/>
                  </a:lnTo>
                  <a:lnTo>
                    <a:pt x="757" y="783"/>
                  </a:lnTo>
                  <a:lnTo>
                    <a:pt x="753" y="785"/>
                  </a:lnTo>
                  <a:lnTo>
                    <a:pt x="747" y="786"/>
                  </a:lnTo>
                  <a:lnTo>
                    <a:pt x="724" y="789"/>
                  </a:lnTo>
                  <a:lnTo>
                    <a:pt x="699" y="786"/>
                  </a:lnTo>
                  <a:lnTo>
                    <a:pt x="675" y="778"/>
                  </a:lnTo>
                  <a:lnTo>
                    <a:pt x="653" y="764"/>
                  </a:lnTo>
                  <a:lnTo>
                    <a:pt x="652" y="764"/>
                  </a:lnTo>
                  <a:lnTo>
                    <a:pt x="652" y="762"/>
                  </a:lnTo>
                  <a:lnTo>
                    <a:pt x="639" y="751"/>
                  </a:lnTo>
                  <a:lnTo>
                    <a:pt x="628" y="736"/>
                  </a:lnTo>
                  <a:lnTo>
                    <a:pt x="478" y="836"/>
                  </a:lnTo>
                  <a:lnTo>
                    <a:pt x="482" y="849"/>
                  </a:lnTo>
                  <a:lnTo>
                    <a:pt x="483" y="863"/>
                  </a:lnTo>
                  <a:lnTo>
                    <a:pt x="483" y="869"/>
                  </a:lnTo>
                  <a:lnTo>
                    <a:pt x="482" y="879"/>
                  </a:lnTo>
                  <a:lnTo>
                    <a:pt x="478" y="891"/>
                  </a:lnTo>
                  <a:lnTo>
                    <a:pt x="471" y="899"/>
                  </a:lnTo>
                  <a:lnTo>
                    <a:pt x="470" y="900"/>
                  </a:lnTo>
                  <a:lnTo>
                    <a:pt x="467" y="904"/>
                  </a:lnTo>
                  <a:lnTo>
                    <a:pt x="465" y="907"/>
                  </a:lnTo>
                  <a:lnTo>
                    <a:pt x="457" y="912"/>
                  </a:lnTo>
                  <a:lnTo>
                    <a:pt x="454" y="913"/>
                  </a:lnTo>
                  <a:lnTo>
                    <a:pt x="450" y="916"/>
                  </a:lnTo>
                  <a:lnTo>
                    <a:pt x="449" y="916"/>
                  </a:lnTo>
                  <a:lnTo>
                    <a:pt x="465" y="1064"/>
                  </a:lnTo>
                  <a:lnTo>
                    <a:pt x="470" y="1064"/>
                  </a:lnTo>
                  <a:lnTo>
                    <a:pt x="476" y="1065"/>
                  </a:lnTo>
                  <a:lnTo>
                    <a:pt x="489" y="1070"/>
                  </a:lnTo>
                  <a:lnTo>
                    <a:pt x="500" y="1077"/>
                  </a:lnTo>
                  <a:lnTo>
                    <a:pt x="508" y="1087"/>
                  </a:lnTo>
                  <a:lnTo>
                    <a:pt x="509" y="1089"/>
                  </a:lnTo>
                  <a:lnTo>
                    <a:pt x="510" y="1091"/>
                  </a:lnTo>
                  <a:lnTo>
                    <a:pt x="517" y="1099"/>
                  </a:lnTo>
                  <a:lnTo>
                    <a:pt x="521" y="1111"/>
                  </a:lnTo>
                  <a:lnTo>
                    <a:pt x="522" y="1123"/>
                  </a:lnTo>
                  <a:lnTo>
                    <a:pt x="522" y="1136"/>
                  </a:lnTo>
                  <a:lnTo>
                    <a:pt x="521" y="1145"/>
                  </a:lnTo>
                  <a:lnTo>
                    <a:pt x="517" y="1155"/>
                  </a:lnTo>
                  <a:lnTo>
                    <a:pt x="513" y="1162"/>
                  </a:lnTo>
                  <a:lnTo>
                    <a:pt x="510" y="1167"/>
                  </a:lnTo>
                  <a:lnTo>
                    <a:pt x="508" y="1171"/>
                  </a:lnTo>
                  <a:lnTo>
                    <a:pt x="500" y="1176"/>
                  </a:lnTo>
                  <a:lnTo>
                    <a:pt x="496" y="1180"/>
                  </a:lnTo>
                  <a:lnTo>
                    <a:pt x="493" y="1182"/>
                  </a:lnTo>
                  <a:lnTo>
                    <a:pt x="476" y="1189"/>
                  </a:lnTo>
                  <a:lnTo>
                    <a:pt x="459" y="1192"/>
                  </a:lnTo>
                  <a:lnTo>
                    <a:pt x="455" y="1192"/>
                  </a:lnTo>
                  <a:lnTo>
                    <a:pt x="414" y="1344"/>
                  </a:lnTo>
                  <a:lnTo>
                    <a:pt x="428" y="1353"/>
                  </a:lnTo>
                  <a:lnTo>
                    <a:pt x="440" y="1367"/>
                  </a:lnTo>
                  <a:lnTo>
                    <a:pt x="441" y="1369"/>
                  </a:lnTo>
                  <a:lnTo>
                    <a:pt x="446" y="1382"/>
                  </a:lnTo>
                  <a:lnTo>
                    <a:pt x="449" y="1395"/>
                  </a:lnTo>
                  <a:lnTo>
                    <a:pt x="449" y="1408"/>
                  </a:lnTo>
                  <a:lnTo>
                    <a:pt x="445" y="1428"/>
                  </a:lnTo>
                  <a:lnTo>
                    <a:pt x="442" y="1433"/>
                  </a:lnTo>
                  <a:lnTo>
                    <a:pt x="440" y="1437"/>
                  </a:lnTo>
                  <a:lnTo>
                    <a:pt x="438" y="1438"/>
                  </a:lnTo>
                  <a:lnTo>
                    <a:pt x="438" y="1440"/>
                  </a:lnTo>
                  <a:lnTo>
                    <a:pt x="334" y="1440"/>
                  </a:lnTo>
                  <a:lnTo>
                    <a:pt x="332" y="1437"/>
                  </a:lnTo>
                  <a:lnTo>
                    <a:pt x="331" y="1436"/>
                  </a:lnTo>
                  <a:lnTo>
                    <a:pt x="325" y="1422"/>
                  </a:lnTo>
                  <a:lnTo>
                    <a:pt x="322" y="1409"/>
                  </a:lnTo>
                  <a:lnTo>
                    <a:pt x="166" y="1385"/>
                  </a:lnTo>
                  <a:lnTo>
                    <a:pt x="163" y="1392"/>
                  </a:lnTo>
                  <a:lnTo>
                    <a:pt x="154" y="1408"/>
                  </a:lnTo>
                  <a:lnTo>
                    <a:pt x="143" y="1421"/>
                  </a:lnTo>
                  <a:lnTo>
                    <a:pt x="139" y="1425"/>
                  </a:lnTo>
                  <a:lnTo>
                    <a:pt x="128" y="1433"/>
                  </a:lnTo>
                  <a:lnTo>
                    <a:pt x="124" y="1436"/>
                  </a:lnTo>
                  <a:lnTo>
                    <a:pt x="119" y="1437"/>
                  </a:lnTo>
                  <a:lnTo>
                    <a:pt x="114" y="1440"/>
                  </a:lnTo>
                  <a:lnTo>
                    <a:pt x="56" y="1440"/>
                  </a:lnTo>
                  <a:lnTo>
                    <a:pt x="43" y="1434"/>
                  </a:lnTo>
                  <a:lnTo>
                    <a:pt x="33" y="1428"/>
                  </a:lnTo>
                  <a:lnTo>
                    <a:pt x="26" y="1422"/>
                  </a:lnTo>
                  <a:lnTo>
                    <a:pt x="21" y="1416"/>
                  </a:lnTo>
                  <a:lnTo>
                    <a:pt x="17" y="1409"/>
                  </a:lnTo>
                  <a:lnTo>
                    <a:pt x="16" y="1408"/>
                  </a:lnTo>
                  <a:lnTo>
                    <a:pt x="8" y="1395"/>
                  </a:lnTo>
                  <a:lnTo>
                    <a:pt x="2" y="1378"/>
                  </a:lnTo>
                  <a:lnTo>
                    <a:pt x="0" y="1362"/>
                  </a:lnTo>
                  <a:lnTo>
                    <a:pt x="2" y="1344"/>
                  </a:lnTo>
                  <a:lnTo>
                    <a:pt x="6" y="1330"/>
                  </a:lnTo>
                  <a:lnTo>
                    <a:pt x="14" y="1314"/>
                  </a:lnTo>
                  <a:lnTo>
                    <a:pt x="18" y="1310"/>
                  </a:lnTo>
                  <a:lnTo>
                    <a:pt x="26" y="1299"/>
                  </a:lnTo>
                  <a:lnTo>
                    <a:pt x="39" y="1289"/>
                  </a:lnTo>
                  <a:lnTo>
                    <a:pt x="54" y="1282"/>
                  </a:lnTo>
                  <a:lnTo>
                    <a:pt x="56" y="1281"/>
                  </a:lnTo>
                  <a:lnTo>
                    <a:pt x="60" y="1280"/>
                  </a:lnTo>
                  <a:lnTo>
                    <a:pt x="73" y="1276"/>
                  </a:lnTo>
                  <a:lnTo>
                    <a:pt x="90" y="1275"/>
                  </a:lnTo>
                  <a:lnTo>
                    <a:pt x="97" y="1275"/>
                  </a:lnTo>
                  <a:lnTo>
                    <a:pt x="102" y="1276"/>
                  </a:lnTo>
                  <a:lnTo>
                    <a:pt x="106" y="1277"/>
                  </a:lnTo>
                  <a:lnTo>
                    <a:pt x="107" y="1277"/>
                  </a:lnTo>
                  <a:lnTo>
                    <a:pt x="119" y="1281"/>
                  </a:lnTo>
                  <a:lnTo>
                    <a:pt x="129" y="1288"/>
                  </a:lnTo>
                  <a:lnTo>
                    <a:pt x="132" y="1289"/>
                  </a:lnTo>
                  <a:lnTo>
                    <a:pt x="136" y="1290"/>
                  </a:lnTo>
                  <a:lnTo>
                    <a:pt x="139" y="1293"/>
                  </a:lnTo>
                  <a:lnTo>
                    <a:pt x="154" y="1310"/>
                  </a:lnTo>
                  <a:lnTo>
                    <a:pt x="165" y="1330"/>
                  </a:lnTo>
                  <a:lnTo>
                    <a:pt x="170" y="1352"/>
                  </a:lnTo>
                  <a:lnTo>
                    <a:pt x="170" y="1356"/>
                  </a:lnTo>
                  <a:lnTo>
                    <a:pt x="326" y="1379"/>
                  </a:lnTo>
                  <a:lnTo>
                    <a:pt x="328" y="1374"/>
                  </a:lnTo>
                  <a:lnTo>
                    <a:pt x="330" y="1370"/>
                  </a:lnTo>
                  <a:lnTo>
                    <a:pt x="332" y="1366"/>
                  </a:lnTo>
                  <a:lnTo>
                    <a:pt x="336" y="1362"/>
                  </a:lnTo>
                  <a:lnTo>
                    <a:pt x="338" y="1360"/>
                  </a:lnTo>
                  <a:lnTo>
                    <a:pt x="339" y="1358"/>
                  </a:lnTo>
                  <a:lnTo>
                    <a:pt x="345" y="1353"/>
                  </a:lnTo>
                  <a:lnTo>
                    <a:pt x="353" y="1347"/>
                  </a:lnTo>
                  <a:lnTo>
                    <a:pt x="361" y="1341"/>
                  </a:lnTo>
                  <a:lnTo>
                    <a:pt x="369" y="1340"/>
                  </a:lnTo>
                  <a:lnTo>
                    <a:pt x="372" y="1339"/>
                  </a:lnTo>
                  <a:lnTo>
                    <a:pt x="376" y="1337"/>
                  </a:lnTo>
                  <a:lnTo>
                    <a:pt x="385" y="1337"/>
                  </a:lnTo>
                  <a:lnTo>
                    <a:pt x="427" y="1183"/>
                  </a:lnTo>
                  <a:lnTo>
                    <a:pt x="423" y="1182"/>
                  </a:lnTo>
                  <a:lnTo>
                    <a:pt x="417" y="1176"/>
                  </a:lnTo>
                  <a:lnTo>
                    <a:pt x="407" y="1167"/>
                  </a:lnTo>
                  <a:lnTo>
                    <a:pt x="400" y="1155"/>
                  </a:lnTo>
                  <a:lnTo>
                    <a:pt x="398" y="1149"/>
                  </a:lnTo>
                  <a:lnTo>
                    <a:pt x="395" y="1138"/>
                  </a:lnTo>
                  <a:lnTo>
                    <a:pt x="394" y="1120"/>
                  </a:lnTo>
                  <a:lnTo>
                    <a:pt x="399" y="1102"/>
                  </a:lnTo>
                  <a:lnTo>
                    <a:pt x="399" y="1100"/>
                  </a:lnTo>
                  <a:lnTo>
                    <a:pt x="400" y="1100"/>
                  </a:lnTo>
                  <a:lnTo>
                    <a:pt x="400" y="1099"/>
                  </a:lnTo>
                  <a:lnTo>
                    <a:pt x="410" y="1086"/>
                  </a:lnTo>
                  <a:lnTo>
                    <a:pt x="421" y="1074"/>
                  </a:lnTo>
                  <a:lnTo>
                    <a:pt x="428" y="1070"/>
                  </a:lnTo>
                  <a:lnTo>
                    <a:pt x="435" y="1068"/>
                  </a:lnTo>
                  <a:lnTo>
                    <a:pt x="419" y="922"/>
                  </a:lnTo>
                  <a:lnTo>
                    <a:pt x="400" y="917"/>
                  </a:lnTo>
                  <a:lnTo>
                    <a:pt x="399" y="917"/>
                  </a:lnTo>
                  <a:lnTo>
                    <a:pt x="394" y="913"/>
                  </a:lnTo>
                  <a:lnTo>
                    <a:pt x="387" y="909"/>
                  </a:lnTo>
                  <a:lnTo>
                    <a:pt x="383" y="907"/>
                  </a:lnTo>
                  <a:lnTo>
                    <a:pt x="380" y="903"/>
                  </a:lnTo>
                  <a:lnTo>
                    <a:pt x="372" y="892"/>
                  </a:lnTo>
                  <a:lnTo>
                    <a:pt x="366" y="880"/>
                  </a:lnTo>
                  <a:lnTo>
                    <a:pt x="365" y="876"/>
                  </a:lnTo>
                  <a:lnTo>
                    <a:pt x="365" y="872"/>
                  </a:lnTo>
                  <a:lnTo>
                    <a:pt x="364" y="869"/>
                  </a:lnTo>
                  <a:lnTo>
                    <a:pt x="364" y="852"/>
                  </a:lnTo>
                  <a:lnTo>
                    <a:pt x="365" y="846"/>
                  </a:lnTo>
                  <a:lnTo>
                    <a:pt x="260" y="794"/>
                  </a:lnTo>
                  <a:lnTo>
                    <a:pt x="259" y="797"/>
                  </a:lnTo>
                  <a:lnTo>
                    <a:pt x="256" y="798"/>
                  </a:lnTo>
                  <a:lnTo>
                    <a:pt x="254" y="800"/>
                  </a:lnTo>
                  <a:lnTo>
                    <a:pt x="254" y="802"/>
                  </a:lnTo>
                  <a:lnTo>
                    <a:pt x="250" y="806"/>
                  </a:lnTo>
                  <a:lnTo>
                    <a:pt x="249" y="808"/>
                  </a:lnTo>
                  <a:lnTo>
                    <a:pt x="232" y="820"/>
                  </a:lnTo>
                  <a:lnTo>
                    <a:pt x="212" y="827"/>
                  </a:lnTo>
                  <a:lnTo>
                    <a:pt x="192" y="829"/>
                  </a:lnTo>
                  <a:lnTo>
                    <a:pt x="182" y="829"/>
                  </a:lnTo>
                  <a:lnTo>
                    <a:pt x="165" y="825"/>
                  </a:lnTo>
                  <a:lnTo>
                    <a:pt x="150" y="817"/>
                  </a:lnTo>
                  <a:lnTo>
                    <a:pt x="136" y="808"/>
                  </a:lnTo>
                  <a:lnTo>
                    <a:pt x="126" y="795"/>
                  </a:lnTo>
                  <a:lnTo>
                    <a:pt x="115" y="774"/>
                  </a:lnTo>
                  <a:lnTo>
                    <a:pt x="110" y="751"/>
                  </a:lnTo>
                  <a:lnTo>
                    <a:pt x="112" y="728"/>
                  </a:lnTo>
                  <a:lnTo>
                    <a:pt x="112" y="726"/>
                  </a:lnTo>
                  <a:lnTo>
                    <a:pt x="118" y="713"/>
                  </a:lnTo>
                  <a:lnTo>
                    <a:pt x="126" y="700"/>
                  </a:lnTo>
                  <a:lnTo>
                    <a:pt x="135" y="689"/>
                  </a:lnTo>
                  <a:lnTo>
                    <a:pt x="140" y="685"/>
                  </a:lnTo>
                  <a:lnTo>
                    <a:pt x="144" y="681"/>
                  </a:lnTo>
                  <a:lnTo>
                    <a:pt x="148" y="679"/>
                  </a:lnTo>
                  <a:lnTo>
                    <a:pt x="153" y="676"/>
                  </a:lnTo>
                  <a:lnTo>
                    <a:pt x="154" y="675"/>
                  </a:lnTo>
                  <a:lnTo>
                    <a:pt x="156" y="675"/>
                  </a:lnTo>
                  <a:lnTo>
                    <a:pt x="173" y="668"/>
                  </a:lnTo>
                  <a:lnTo>
                    <a:pt x="191" y="666"/>
                  </a:lnTo>
                  <a:lnTo>
                    <a:pt x="198" y="666"/>
                  </a:lnTo>
                  <a:lnTo>
                    <a:pt x="201" y="667"/>
                  </a:lnTo>
                  <a:lnTo>
                    <a:pt x="218" y="671"/>
                  </a:lnTo>
                  <a:lnTo>
                    <a:pt x="232" y="677"/>
                  </a:lnTo>
                  <a:lnTo>
                    <a:pt x="246" y="687"/>
                  </a:lnTo>
                  <a:lnTo>
                    <a:pt x="247" y="689"/>
                  </a:lnTo>
                  <a:lnTo>
                    <a:pt x="259" y="701"/>
                  </a:lnTo>
                  <a:lnTo>
                    <a:pt x="267" y="714"/>
                  </a:lnTo>
                  <a:lnTo>
                    <a:pt x="271" y="728"/>
                  </a:lnTo>
                  <a:lnTo>
                    <a:pt x="271" y="730"/>
                  </a:lnTo>
                  <a:lnTo>
                    <a:pt x="272" y="732"/>
                  </a:lnTo>
                  <a:lnTo>
                    <a:pt x="272" y="734"/>
                  </a:lnTo>
                  <a:lnTo>
                    <a:pt x="273" y="743"/>
                  </a:lnTo>
                  <a:lnTo>
                    <a:pt x="273" y="755"/>
                  </a:lnTo>
                  <a:lnTo>
                    <a:pt x="272" y="766"/>
                  </a:lnTo>
                  <a:lnTo>
                    <a:pt x="378" y="820"/>
                  </a:lnTo>
                  <a:lnTo>
                    <a:pt x="383" y="815"/>
                  </a:lnTo>
                  <a:lnTo>
                    <a:pt x="390" y="811"/>
                  </a:lnTo>
                  <a:lnTo>
                    <a:pt x="395" y="807"/>
                  </a:lnTo>
                  <a:lnTo>
                    <a:pt x="411" y="802"/>
                  </a:lnTo>
                  <a:lnTo>
                    <a:pt x="412" y="802"/>
                  </a:lnTo>
                  <a:lnTo>
                    <a:pt x="417" y="800"/>
                  </a:lnTo>
                  <a:lnTo>
                    <a:pt x="424" y="800"/>
                  </a:lnTo>
                  <a:lnTo>
                    <a:pt x="436" y="802"/>
                  </a:lnTo>
                  <a:lnTo>
                    <a:pt x="448" y="806"/>
                  </a:lnTo>
                  <a:lnTo>
                    <a:pt x="453" y="808"/>
                  </a:lnTo>
                  <a:lnTo>
                    <a:pt x="459" y="812"/>
                  </a:lnTo>
                  <a:lnTo>
                    <a:pt x="614" y="710"/>
                  </a:lnTo>
                  <a:lnTo>
                    <a:pt x="609" y="694"/>
                  </a:lnTo>
                  <a:lnTo>
                    <a:pt x="607" y="679"/>
                  </a:lnTo>
                  <a:lnTo>
                    <a:pt x="607" y="662"/>
                  </a:lnTo>
                  <a:lnTo>
                    <a:pt x="610" y="646"/>
                  </a:lnTo>
                  <a:lnTo>
                    <a:pt x="616" y="624"/>
                  </a:lnTo>
                  <a:lnTo>
                    <a:pt x="626" y="604"/>
                  </a:lnTo>
                  <a:lnTo>
                    <a:pt x="640" y="587"/>
                  </a:lnTo>
                  <a:lnTo>
                    <a:pt x="640" y="586"/>
                  </a:lnTo>
                  <a:lnTo>
                    <a:pt x="641" y="586"/>
                  </a:lnTo>
                  <a:lnTo>
                    <a:pt x="641" y="584"/>
                  </a:lnTo>
                  <a:lnTo>
                    <a:pt x="643" y="584"/>
                  </a:lnTo>
                  <a:lnTo>
                    <a:pt x="643" y="583"/>
                  </a:lnTo>
                  <a:lnTo>
                    <a:pt x="644" y="582"/>
                  </a:lnTo>
                  <a:lnTo>
                    <a:pt x="660" y="570"/>
                  </a:lnTo>
                  <a:lnTo>
                    <a:pt x="678" y="561"/>
                  </a:lnTo>
                  <a:lnTo>
                    <a:pt x="698" y="554"/>
                  </a:lnTo>
                  <a:lnTo>
                    <a:pt x="703" y="553"/>
                  </a:lnTo>
                  <a:lnTo>
                    <a:pt x="709" y="552"/>
                  </a:lnTo>
                  <a:lnTo>
                    <a:pt x="715" y="552"/>
                  </a:lnTo>
                  <a:lnTo>
                    <a:pt x="723" y="472"/>
                  </a:lnTo>
                  <a:lnTo>
                    <a:pt x="717" y="469"/>
                  </a:lnTo>
                  <a:lnTo>
                    <a:pt x="711" y="468"/>
                  </a:lnTo>
                  <a:lnTo>
                    <a:pt x="707" y="465"/>
                  </a:lnTo>
                  <a:lnTo>
                    <a:pt x="703" y="464"/>
                  </a:lnTo>
                  <a:lnTo>
                    <a:pt x="703" y="463"/>
                  </a:lnTo>
                  <a:lnTo>
                    <a:pt x="698" y="460"/>
                  </a:lnTo>
                  <a:lnTo>
                    <a:pt x="691" y="456"/>
                  </a:lnTo>
                  <a:lnTo>
                    <a:pt x="687" y="452"/>
                  </a:lnTo>
                  <a:lnTo>
                    <a:pt x="685" y="447"/>
                  </a:lnTo>
                  <a:lnTo>
                    <a:pt x="682" y="446"/>
                  </a:lnTo>
                  <a:lnTo>
                    <a:pt x="677" y="440"/>
                  </a:lnTo>
                  <a:lnTo>
                    <a:pt x="666" y="421"/>
                  </a:lnTo>
                  <a:lnTo>
                    <a:pt x="662" y="398"/>
                  </a:lnTo>
                  <a:lnTo>
                    <a:pt x="665" y="376"/>
                  </a:lnTo>
                  <a:lnTo>
                    <a:pt x="665" y="374"/>
                  </a:lnTo>
                  <a:lnTo>
                    <a:pt x="669" y="362"/>
                  </a:lnTo>
                  <a:lnTo>
                    <a:pt x="675" y="351"/>
                  </a:lnTo>
                  <a:lnTo>
                    <a:pt x="681" y="343"/>
                  </a:lnTo>
                  <a:lnTo>
                    <a:pt x="685" y="339"/>
                  </a:lnTo>
                  <a:lnTo>
                    <a:pt x="497" y="168"/>
                  </a:lnTo>
                  <a:lnTo>
                    <a:pt x="495" y="171"/>
                  </a:lnTo>
                  <a:lnTo>
                    <a:pt x="491" y="173"/>
                  </a:lnTo>
                  <a:lnTo>
                    <a:pt x="488" y="174"/>
                  </a:lnTo>
                  <a:lnTo>
                    <a:pt x="484" y="176"/>
                  </a:lnTo>
                  <a:lnTo>
                    <a:pt x="482" y="178"/>
                  </a:lnTo>
                  <a:lnTo>
                    <a:pt x="471" y="182"/>
                  </a:lnTo>
                  <a:lnTo>
                    <a:pt x="459" y="185"/>
                  </a:lnTo>
                  <a:lnTo>
                    <a:pt x="446" y="186"/>
                  </a:lnTo>
                  <a:lnTo>
                    <a:pt x="440" y="186"/>
                  </a:lnTo>
                  <a:lnTo>
                    <a:pt x="438" y="185"/>
                  </a:lnTo>
                  <a:lnTo>
                    <a:pt x="437" y="185"/>
                  </a:lnTo>
                  <a:lnTo>
                    <a:pt x="425" y="184"/>
                  </a:lnTo>
                  <a:lnTo>
                    <a:pt x="416" y="180"/>
                  </a:lnTo>
                  <a:lnTo>
                    <a:pt x="353" y="288"/>
                  </a:lnTo>
                  <a:lnTo>
                    <a:pt x="357" y="291"/>
                  </a:lnTo>
                  <a:lnTo>
                    <a:pt x="362" y="296"/>
                  </a:lnTo>
                  <a:lnTo>
                    <a:pt x="374" y="311"/>
                  </a:lnTo>
                  <a:lnTo>
                    <a:pt x="383" y="325"/>
                  </a:lnTo>
                  <a:lnTo>
                    <a:pt x="390" y="339"/>
                  </a:lnTo>
                  <a:lnTo>
                    <a:pt x="395" y="357"/>
                  </a:lnTo>
                  <a:lnTo>
                    <a:pt x="398" y="375"/>
                  </a:lnTo>
                  <a:lnTo>
                    <a:pt x="398" y="392"/>
                  </a:lnTo>
                  <a:lnTo>
                    <a:pt x="397" y="410"/>
                  </a:lnTo>
                  <a:lnTo>
                    <a:pt x="391" y="425"/>
                  </a:lnTo>
                  <a:lnTo>
                    <a:pt x="382" y="447"/>
                  </a:lnTo>
                  <a:lnTo>
                    <a:pt x="369" y="467"/>
                  </a:lnTo>
                  <a:lnTo>
                    <a:pt x="352" y="484"/>
                  </a:lnTo>
                  <a:lnTo>
                    <a:pt x="349" y="485"/>
                  </a:lnTo>
                  <a:lnTo>
                    <a:pt x="347" y="487"/>
                  </a:lnTo>
                  <a:lnTo>
                    <a:pt x="328" y="498"/>
                  </a:lnTo>
                  <a:lnTo>
                    <a:pt x="308" y="506"/>
                  </a:lnTo>
                  <a:lnTo>
                    <a:pt x="287" y="510"/>
                  </a:lnTo>
                  <a:lnTo>
                    <a:pt x="263" y="510"/>
                  </a:lnTo>
                  <a:lnTo>
                    <a:pt x="253" y="507"/>
                  </a:lnTo>
                  <a:lnTo>
                    <a:pt x="249" y="507"/>
                  </a:lnTo>
                  <a:lnTo>
                    <a:pt x="226" y="501"/>
                  </a:lnTo>
                  <a:lnTo>
                    <a:pt x="204" y="489"/>
                  </a:lnTo>
                  <a:lnTo>
                    <a:pt x="187" y="473"/>
                  </a:lnTo>
                  <a:lnTo>
                    <a:pt x="174" y="457"/>
                  </a:lnTo>
                  <a:lnTo>
                    <a:pt x="163" y="443"/>
                  </a:lnTo>
                  <a:lnTo>
                    <a:pt x="157" y="426"/>
                  </a:lnTo>
                  <a:lnTo>
                    <a:pt x="153" y="408"/>
                  </a:lnTo>
                  <a:lnTo>
                    <a:pt x="152" y="405"/>
                  </a:lnTo>
                  <a:lnTo>
                    <a:pt x="152" y="401"/>
                  </a:lnTo>
                  <a:lnTo>
                    <a:pt x="153" y="398"/>
                  </a:lnTo>
                  <a:lnTo>
                    <a:pt x="150" y="384"/>
                  </a:lnTo>
                  <a:lnTo>
                    <a:pt x="152" y="367"/>
                  </a:lnTo>
                  <a:lnTo>
                    <a:pt x="156" y="350"/>
                  </a:lnTo>
                  <a:lnTo>
                    <a:pt x="162" y="334"/>
                  </a:lnTo>
                  <a:lnTo>
                    <a:pt x="162" y="332"/>
                  </a:lnTo>
                  <a:lnTo>
                    <a:pt x="163" y="329"/>
                  </a:lnTo>
                  <a:lnTo>
                    <a:pt x="166" y="325"/>
                  </a:lnTo>
                  <a:lnTo>
                    <a:pt x="173" y="315"/>
                  </a:lnTo>
                  <a:lnTo>
                    <a:pt x="191" y="291"/>
                  </a:lnTo>
                  <a:lnTo>
                    <a:pt x="203" y="282"/>
                  </a:lnTo>
                  <a:lnTo>
                    <a:pt x="213" y="275"/>
                  </a:lnTo>
                  <a:lnTo>
                    <a:pt x="215" y="275"/>
                  </a:lnTo>
                  <a:lnTo>
                    <a:pt x="225" y="269"/>
                  </a:lnTo>
                  <a:lnTo>
                    <a:pt x="238" y="265"/>
                  </a:lnTo>
                  <a:lnTo>
                    <a:pt x="250" y="264"/>
                  </a:lnTo>
                  <a:lnTo>
                    <a:pt x="255" y="261"/>
                  </a:lnTo>
                  <a:lnTo>
                    <a:pt x="259" y="261"/>
                  </a:lnTo>
                  <a:lnTo>
                    <a:pt x="264" y="260"/>
                  </a:lnTo>
                  <a:lnTo>
                    <a:pt x="273" y="260"/>
                  </a:lnTo>
                  <a:lnTo>
                    <a:pt x="302" y="262"/>
                  </a:lnTo>
                  <a:lnTo>
                    <a:pt x="328" y="271"/>
                  </a:lnTo>
                  <a:lnTo>
                    <a:pt x="391" y="163"/>
                  </a:lnTo>
                  <a:lnTo>
                    <a:pt x="381" y="150"/>
                  </a:lnTo>
                  <a:lnTo>
                    <a:pt x="373" y="135"/>
                  </a:lnTo>
                  <a:lnTo>
                    <a:pt x="368" y="118"/>
                  </a:lnTo>
                  <a:lnTo>
                    <a:pt x="368" y="105"/>
                  </a:lnTo>
                  <a:lnTo>
                    <a:pt x="369" y="93"/>
                  </a:lnTo>
                  <a:lnTo>
                    <a:pt x="370" y="84"/>
                  </a:lnTo>
                  <a:lnTo>
                    <a:pt x="376" y="68"/>
                  </a:lnTo>
                  <a:lnTo>
                    <a:pt x="386" y="54"/>
                  </a:lnTo>
                  <a:lnTo>
                    <a:pt x="391" y="47"/>
                  </a:lnTo>
                  <a:lnTo>
                    <a:pt x="398" y="42"/>
                  </a:lnTo>
                  <a:lnTo>
                    <a:pt x="403" y="38"/>
                  </a:lnTo>
                  <a:lnTo>
                    <a:pt x="424" y="28"/>
                  </a:lnTo>
                  <a:lnTo>
                    <a:pt x="446" y="23"/>
                  </a:lnTo>
                  <a:close/>
                  <a:moveTo>
                    <a:pt x="2689" y="0"/>
                  </a:moveTo>
                  <a:lnTo>
                    <a:pt x="2693" y="0"/>
                  </a:lnTo>
                  <a:lnTo>
                    <a:pt x="2696" y="2"/>
                  </a:lnTo>
                  <a:lnTo>
                    <a:pt x="2698" y="2"/>
                  </a:lnTo>
                  <a:lnTo>
                    <a:pt x="2700" y="3"/>
                  </a:lnTo>
                  <a:lnTo>
                    <a:pt x="2705" y="3"/>
                  </a:lnTo>
                  <a:lnTo>
                    <a:pt x="2709" y="4"/>
                  </a:lnTo>
                  <a:lnTo>
                    <a:pt x="2717" y="9"/>
                  </a:lnTo>
                  <a:lnTo>
                    <a:pt x="2718" y="9"/>
                  </a:lnTo>
                  <a:lnTo>
                    <a:pt x="2721" y="11"/>
                  </a:lnTo>
                  <a:lnTo>
                    <a:pt x="2723" y="13"/>
                  </a:lnTo>
                  <a:lnTo>
                    <a:pt x="2736" y="25"/>
                  </a:lnTo>
                  <a:lnTo>
                    <a:pt x="2744" y="41"/>
                  </a:lnTo>
                  <a:lnTo>
                    <a:pt x="2748" y="58"/>
                  </a:lnTo>
                  <a:lnTo>
                    <a:pt x="2748" y="72"/>
                  </a:lnTo>
                  <a:lnTo>
                    <a:pt x="2747" y="79"/>
                  </a:lnTo>
                  <a:lnTo>
                    <a:pt x="2817" y="116"/>
                  </a:lnTo>
                  <a:lnTo>
                    <a:pt x="2817" y="114"/>
                  </a:lnTo>
                  <a:lnTo>
                    <a:pt x="2819" y="114"/>
                  </a:lnTo>
                  <a:lnTo>
                    <a:pt x="2820" y="113"/>
                  </a:lnTo>
                  <a:lnTo>
                    <a:pt x="2829" y="102"/>
                  </a:lnTo>
                  <a:lnTo>
                    <a:pt x="2844" y="93"/>
                  </a:lnTo>
                  <a:lnTo>
                    <a:pt x="2858" y="88"/>
                  </a:lnTo>
                  <a:lnTo>
                    <a:pt x="2866" y="85"/>
                  </a:lnTo>
                  <a:lnTo>
                    <a:pt x="2876" y="84"/>
                  </a:lnTo>
                  <a:lnTo>
                    <a:pt x="2889" y="83"/>
                  </a:lnTo>
                  <a:lnTo>
                    <a:pt x="2899" y="83"/>
                  </a:lnTo>
                  <a:lnTo>
                    <a:pt x="2908" y="85"/>
                  </a:lnTo>
                  <a:lnTo>
                    <a:pt x="2914" y="88"/>
                  </a:lnTo>
                  <a:lnTo>
                    <a:pt x="2916" y="88"/>
                  </a:lnTo>
                  <a:lnTo>
                    <a:pt x="2929" y="92"/>
                  </a:lnTo>
                  <a:lnTo>
                    <a:pt x="2939" y="101"/>
                  </a:lnTo>
                  <a:lnTo>
                    <a:pt x="2942" y="102"/>
                  </a:lnTo>
                  <a:lnTo>
                    <a:pt x="2947" y="108"/>
                  </a:lnTo>
                  <a:lnTo>
                    <a:pt x="2963" y="127"/>
                  </a:lnTo>
                  <a:lnTo>
                    <a:pt x="2972" y="150"/>
                  </a:lnTo>
                  <a:lnTo>
                    <a:pt x="2975" y="174"/>
                  </a:lnTo>
                  <a:lnTo>
                    <a:pt x="2975" y="177"/>
                  </a:lnTo>
                  <a:lnTo>
                    <a:pt x="2973" y="190"/>
                  </a:lnTo>
                  <a:lnTo>
                    <a:pt x="2969" y="203"/>
                  </a:lnTo>
                  <a:lnTo>
                    <a:pt x="2965" y="212"/>
                  </a:lnTo>
                  <a:lnTo>
                    <a:pt x="2959" y="223"/>
                  </a:lnTo>
                  <a:lnTo>
                    <a:pt x="2951" y="235"/>
                  </a:lnTo>
                  <a:lnTo>
                    <a:pt x="2940" y="243"/>
                  </a:lnTo>
                  <a:lnTo>
                    <a:pt x="2930" y="249"/>
                  </a:lnTo>
                  <a:lnTo>
                    <a:pt x="2920" y="254"/>
                  </a:lnTo>
                  <a:lnTo>
                    <a:pt x="2902" y="260"/>
                  </a:lnTo>
                  <a:lnTo>
                    <a:pt x="2884" y="262"/>
                  </a:lnTo>
                  <a:lnTo>
                    <a:pt x="2878" y="262"/>
                  </a:lnTo>
                  <a:lnTo>
                    <a:pt x="2845" y="400"/>
                  </a:lnTo>
                  <a:lnTo>
                    <a:pt x="2858" y="406"/>
                  </a:lnTo>
                  <a:lnTo>
                    <a:pt x="2867" y="415"/>
                  </a:lnTo>
                  <a:lnTo>
                    <a:pt x="2870" y="417"/>
                  </a:lnTo>
                  <a:lnTo>
                    <a:pt x="2874" y="419"/>
                  </a:lnTo>
                  <a:lnTo>
                    <a:pt x="2878" y="423"/>
                  </a:lnTo>
                  <a:lnTo>
                    <a:pt x="2892" y="442"/>
                  </a:lnTo>
                  <a:lnTo>
                    <a:pt x="2902" y="461"/>
                  </a:lnTo>
                  <a:lnTo>
                    <a:pt x="2908" y="484"/>
                  </a:lnTo>
                  <a:lnTo>
                    <a:pt x="2908" y="507"/>
                  </a:lnTo>
                  <a:lnTo>
                    <a:pt x="2906" y="520"/>
                  </a:lnTo>
                  <a:lnTo>
                    <a:pt x="2902" y="535"/>
                  </a:lnTo>
                  <a:lnTo>
                    <a:pt x="2897" y="546"/>
                  </a:lnTo>
                  <a:lnTo>
                    <a:pt x="2972" y="599"/>
                  </a:lnTo>
                  <a:lnTo>
                    <a:pt x="2982" y="591"/>
                  </a:lnTo>
                  <a:lnTo>
                    <a:pt x="2993" y="586"/>
                  </a:lnTo>
                  <a:lnTo>
                    <a:pt x="3001" y="583"/>
                  </a:lnTo>
                  <a:lnTo>
                    <a:pt x="3006" y="582"/>
                  </a:lnTo>
                  <a:lnTo>
                    <a:pt x="3007" y="582"/>
                  </a:lnTo>
                  <a:lnTo>
                    <a:pt x="3014" y="580"/>
                  </a:lnTo>
                  <a:lnTo>
                    <a:pt x="3019" y="580"/>
                  </a:lnTo>
                  <a:lnTo>
                    <a:pt x="3033" y="582"/>
                  </a:lnTo>
                  <a:lnTo>
                    <a:pt x="3047" y="587"/>
                  </a:lnTo>
                  <a:lnTo>
                    <a:pt x="3064" y="597"/>
                  </a:lnTo>
                  <a:lnTo>
                    <a:pt x="3077" y="613"/>
                  </a:lnTo>
                  <a:lnTo>
                    <a:pt x="3077" y="616"/>
                  </a:lnTo>
                  <a:lnTo>
                    <a:pt x="3078" y="617"/>
                  </a:lnTo>
                  <a:lnTo>
                    <a:pt x="3078" y="618"/>
                  </a:lnTo>
                  <a:lnTo>
                    <a:pt x="3083" y="629"/>
                  </a:lnTo>
                  <a:lnTo>
                    <a:pt x="3086" y="641"/>
                  </a:lnTo>
                  <a:lnTo>
                    <a:pt x="3086" y="660"/>
                  </a:lnTo>
                  <a:lnTo>
                    <a:pt x="3167" y="692"/>
                  </a:lnTo>
                  <a:lnTo>
                    <a:pt x="3168" y="689"/>
                  </a:lnTo>
                  <a:lnTo>
                    <a:pt x="3170" y="688"/>
                  </a:lnTo>
                  <a:lnTo>
                    <a:pt x="3180" y="676"/>
                  </a:lnTo>
                  <a:lnTo>
                    <a:pt x="3192" y="667"/>
                  </a:lnTo>
                  <a:lnTo>
                    <a:pt x="3206" y="660"/>
                  </a:lnTo>
                  <a:lnTo>
                    <a:pt x="3206" y="659"/>
                  </a:lnTo>
                  <a:lnTo>
                    <a:pt x="3210" y="659"/>
                  </a:lnTo>
                  <a:lnTo>
                    <a:pt x="3222" y="656"/>
                  </a:lnTo>
                  <a:lnTo>
                    <a:pt x="3234" y="655"/>
                  </a:lnTo>
                  <a:lnTo>
                    <a:pt x="3247" y="655"/>
                  </a:lnTo>
                  <a:lnTo>
                    <a:pt x="3252" y="656"/>
                  </a:lnTo>
                  <a:lnTo>
                    <a:pt x="3264" y="659"/>
                  </a:lnTo>
                  <a:lnTo>
                    <a:pt x="3273" y="666"/>
                  </a:lnTo>
                  <a:lnTo>
                    <a:pt x="3276" y="666"/>
                  </a:lnTo>
                  <a:lnTo>
                    <a:pt x="3289" y="675"/>
                  </a:lnTo>
                  <a:lnTo>
                    <a:pt x="3301" y="687"/>
                  </a:lnTo>
                  <a:lnTo>
                    <a:pt x="3308" y="700"/>
                  </a:lnTo>
                  <a:lnTo>
                    <a:pt x="3315" y="715"/>
                  </a:lnTo>
                  <a:lnTo>
                    <a:pt x="3318" y="731"/>
                  </a:lnTo>
                  <a:lnTo>
                    <a:pt x="3316" y="747"/>
                  </a:lnTo>
                  <a:lnTo>
                    <a:pt x="3315" y="751"/>
                  </a:lnTo>
                  <a:lnTo>
                    <a:pt x="3314" y="753"/>
                  </a:lnTo>
                  <a:lnTo>
                    <a:pt x="3311" y="766"/>
                  </a:lnTo>
                  <a:lnTo>
                    <a:pt x="3304" y="779"/>
                  </a:lnTo>
                  <a:lnTo>
                    <a:pt x="3295" y="791"/>
                  </a:lnTo>
                  <a:lnTo>
                    <a:pt x="3294" y="794"/>
                  </a:lnTo>
                  <a:lnTo>
                    <a:pt x="3291" y="797"/>
                  </a:lnTo>
                  <a:lnTo>
                    <a:pt x="3283" y="803"/>
                  </a:lnTo>
                  <a:lnTo>
                    <a:pt x="3273" y="810"/>
                  </a:lnTo>
                  <a:lnTo>
                    <a:pt x="3261" y="815"/>
                  </a:lnTo>
                  <a:lnTo>
                    <a:pt x="3251" y="817"/>
                  </a:lnTo>
                  <a:lnTo>
                    <a:pt x="3247" y="819"/>
                  </a:lnTo>
                  <a:lnTo>
                    <a:pt x="3242" y="820"/>
                  </a:lnTo>
                  <a:lnTo>
                    <a:pt x="3238" y="820"/>
                  </a:lnTo>
                  <a:lnTo>
                    <a:pt x="3232" y="819"/>
                  </a:lnTo>
                  <a:lnTo>
                    <a:pt x="3218" y="819"/>
                  </a:lnTo>
                  <a:lnTo>
                    <a:pt x="3215" y="817"/>
                  </a:lnTo>
                  <a:lnTo>
                    <a:pt x="3194" y="808"/>
                  </a:lnTo>
                  <a:lnTo>
                    <a:pt x="3176" y="795"/>
                  </a:lnTo>
                  <a:lnTo>
                    <a:pt x="3163" y="777"/>
                  </a:lnTo>
                  <a:lnTo>
                    <a:pt x="3162" y="776"/>
                  </a:lnTo>
                  <a:lnTo>
                    <a:pt x="3162" y="774"/>
                  </a:lnTo>
                  <a:lnTo>
                    <a:pt x="3156" y="757"/>
                  </a:lnTo>
                  <a:lnTo>
                    <a:pt x="3154" y="742"/>
                  </a:lnTo>
                  <a:lnTo>
                    <a:pt x="3153" y="730"/>
                  </a:lnTo>
                  <a:lnTo>
                    <a:pt x="3155" y="718"/>
                  </a:lnTo>
                  <a:lnTo>
                    <a:pt x="3075" y="688"/>
                  </a:lnTo>
                  <a:lnTo>
                    <a:pt x="3074" y="690"/>
                  </a:lnTo>
                  <a:lnTo>
                    <a:pt x="3071" y="693"/>
                  </a:lnTo>
                  <a:lnTo>
                    <a:pt x="3070" y="693"/>
                  </a:lnTo>
                  <a:lnTo>
                    <a:pt x="3067" y="698"/>
                  </a:lnTo>
                  <a:lnTo>
                    <a:pt x="3064" y="701"/>
                  </a:lnTo>
                  <a:lnTo>
                    <a:pt x="3060" y="705"/>
                  </a:lnTo>
                  <a:lnTo>
                    <a:pt x="3054" y="706"/>
                  </a:lnTo>
                  <a:lnTo>
                    <a:pt x="3053" y="709"/>
                  </a:lnTo>
                  <a:lnTo>
                    <a:pt x="3048" y="711"/>
                  </a:lnTo>
                  <a:lnTo>
                    <a:pt x="3033" y="717"/>
                  </a:lnTo>
                  <a:lnTo>
                    <a:pt x="3019" y="718"/>
                  </a:lnTo>
                  <a:lnTo>
                    <a:pt x="3007" y="717"/>
                  </a:lnTo>
                  <a:lnTo>
                    <a:pt x="2994" y="714"/>
                  </a:lnTo>
                  <a:lnTo>
                    <a:pt x="2891" y="941"/>
                  </a:lnTo>
                  <a:lnTo>
                    <a:pt x="2901" y="950"/>
                  </a:lnTo>
                  <a:lnTo>
                    <a:pt x="2909" y="962"/>
                  </a:lnTo>
                  <a:lnTo>
                    <a:pt x="2909" y="963"/>
                  </a:lnTo>
                  <a:lnTo>
                    <a:pt x="2910" y="965"/>
                  </a:lnTo>
                  <a:lnTo>
                    <a:pt x="2910" y="967"/>
                  </a:lnTo>
                  <a:lnTo>
                    <a:pt x="2916" y="977"/>
                  </a:lnTo>
                  <a:lnTo>
                    <a:pt x="2917" y="989"/>
                  </a:lnTo>
                  <a:lnTo>
                    <a:pt x="2917" y="1007"/>
                  </a:lnTo>
                  <a:lnTo>
                    <a:pt x="2916" y="1015"/>
                  </a:lnTo>
                  <a:lnTo>
                    <a:pt x="2912" y="1024"/>
                  </a:lnTo>
                  <a:lnTo>
                    <a:pt x="2906" y="1035"/>
                  </a:lnTo>
                  <a:lnTo>
                    <a:pt x="2901" y="1041"/>
                  </a:lnTo>
                  <a:lnTo>
                    <a:pt x="2896" y="1047"/>
                  </a:lnTo>
                  <a:lnTo>
                    <a:pt x="2891" y="1051"/>
                  </a:lnTo>
                  <a:lnTo>
                    <a:pt x="2884" y="1055"/>
                  </a:lnTo>
                  <a:lnTo>
                    <a:pt x="2882" y="1056"/>
                  </a:lnTo>
                  <a:lnTo>
                    <a:pt x="2878" y="1058"/>
                  </a:lnTo>
                  <a:lnTo>
                    <a:pt x="2865" y="1062"/>
                  </a:lnTo>
                  <a:lnTo>
                    <a:pt x="2850" y="1064"/>
                  </a:lnTo>
                  <a:lnTo>
                    <a:pt x="2836" y="1062"/>
                  </a:lnTo>
                  <a:lnTo>
                    <a:pt x="2820" y="1057"/>
                  </a:lnTo>
                  <a:lnTo>
                    <a:pt x="2819" y="1057"/>
                  </a:lnTo>
                  <a:lnTo>
                    <a:pt x="2811" y="1052"/>
                  </a:lnTo>
                  <a:lnTo>
                    <a:pt x="2803" y="1045"/>
                  </a:lnTo>
                  <a:lnTo>
                    <a:pt x="2798" y="1040"/>
                  </a:lnTo>
                  <a:lnTo>
                    <a:pt x="2790" y="1028"/>
                  </a:lnTo>
                  <a:lnTo>
                    <a:pt x="2785" y="1014"/>
                  </a:lnTo>
                  <a:lnTo>
                    <a:pt x="2782" y="1001"/>
                  </a:lnTo>
                  <a:lnTo>
                    <a:pt x="2781" y="996"/>
                  </a:lnTo>
                  <a:lnTo>
                    <a:pt x="2783" y="977"/>
                  </a:lnTo>
                  <a:lnTo>
                    <a:pt x="2791" y="959"/>
                  </a:lnTo>
                  <a:lnTo>
                    <a:pt x="2793" y="958"/>
                  </a:lnTo>
                  <a:lnTo>
                    <a:pt x="2793" y="956"/>
                  </a:lnTo>
                  <a:lnTo>
                    <a:pt x="2794" y="956"/>
                  </a:lnTo>
                  <a:lnTo>
                    <a:pt x="2794" y="955"/>
                  </a:lnTo>
                  <a:lnTo>
                    <a:pt x="2800" y="946"/>
                  </a:lnTo>
                  <a:lnTo>
                    <a:pt x="2811" y="939"/>
                  </a:lnTo>
                  <a:lnTo>
                    <a:pt x="2820" y="933"/>
                  </a:lnTo>
                  <a:lnTo>
                    <a:pt x="2827" y="930"/>
                  </a:lnTo>
                  <a:lnTo>
                    <a:pt x="2833" y="929"/>
                  </a:lnTo>
                  <a:lnTo>
                    <a:pt x="2838" y="929"/>
                  </a:lnTo>
                  <a:lnTo>
                    <a:pt x="2840" y="927"/>
                  </a:lnTo>
                  <a:lnTo>
                    <a:pt x="2859" y="927"/>
                  </a:lnTo>
                  <a:lnTo>
                    <a:pt x="2863" y="929"/>
                  </a:lnTo>
                  <a:lnTo>
                    <a:pt x="2969" y="697"/>
                  </a:lnTo>
                  <a:lnTo>
                    <a:pt x="2968" y="696"/>
                  </a:lnTo>
                  <a:lnTo>
                    <a:pt x="2968" y="694"/>
                  </a:lnTo>
                  <a:lnTo>
                    <a:pt x="2959" y="683"/>
                  </a:lnTo>
                  <a:lnTo>
                    <a:pt x="2951" y="663"/>
                  </a:lnTo>
                  <a:lnTo>
                    <a:pt x="2950" y="656"/>
                  </a:lnTo>
                  <a:lnTo>
                    <a:pt x="2950" y="651"/>
                  </a:lnTo>
                  <a:lnTo>
                    <a:pt x="2951" y="637"/>
                  </a:lnTo>
                  <a:lnTo>
                    <a:pt x="2955" y="622"/>
                  </a:lnTo>
                  <a:lnTo>
                    <a:pt x="2882" y="571"/>
                  </a:lnTo>
                  <a:lnTo>
                    <a:pt x="2876" y="578"/>
                  </a:lnTo>
                  <a:lnTo>
                    <a:pt x="2870" y="583"/>
                  </a:lnTo>
                  <a:lnTo>
                    <a:pt x="2865" y="587"/>
                  </a:lnTo>
                  <a:lnTo>
                    <a:pt x="2850" y="596"/>
                  </a:lnTo>
                  <a:lnTo>
                    <a:pt x="2837" y="601"/>
                  </a:lnTo>
                  <a:lnTo>
                    <a:pt x="2817" y="607"/>
                  </a:lnTo>
                  <a:lnTo>
                    <a:pt x="2798" y="609"/>
                  </a:lnTo>
                  <a:lnTo>
                    <a:pt x="2786" y="609"/>
                  </a:lnTo>
                  <a:lnTo>
                    <a:pt x="2772" y="676"/>
                  </a:lnTo>
                  <a:lnTo>
                    <a:pt x="2773" y="677"/>
                  </a:lnTo>
                  <a:lnTo>
                    <a:pt x="2775" y="677"/>
                  </a:lnTo>
                  <a:lnTo>
                    <a:pt x="2777" y="679"/>
                  </a:lnTo>
                  <a:lnTo>
                    <a:pt x="2783" y="684"/>
                  </a:lnTo>
                  <a:lnTo>
                    <a:pt x="2796" y="697"/>
                  </a:lnTo>
                  <a:lnTo>
                    <a:pt x="2799" y="705"/>
                  </a:lnTo>
                  <a:lnTo>
                    <a:pt x="2802" y="709"/>
                  </a:lnTo>
                  <a:lnTo>
                    <a:pt x="2804" y="719"/>
                  </a:lnTo>
                  <a:lnTo>
                    <a:pt x="2804" y="723"/>
                  </a:lnTo>
                  <a:lnTo>
                    <a:pt x="2806" y="727"/>
                  </a:lnTo>
                  <a:lnTo>
                    <a:pt x="2806" y="731"/>
                  </a:lnTo>
                  <a:lnTo>
                    <a:pt x="2803" y="748"/>
                  </a:lnTo>
                  <a:lnTo>
                    <a:pt x="2796" y="762"/>
                  </a:lnTo>
                  <a:lnTo>
                    <a:pt x="2786" y="776"/>
                  </a:lnTo>
                  <a:lnTo>
                    <a:pt x="2778" y="782"/>
                  </a:lnTo>
                  <a:lnTo>
                    <a:pt x="2769" y="787"/>
                  </a:lnTo>
                  <a:lnTo>
                    <a:pt x="2761" y="791"/>
                  </a:lnTo>
                  <a:lnTo>
                    <a:pt x="2743" y="794"/>
                  </a:lnTo>
                  <a:lnTo>
                    <a:pt x="2736" y="794"/>
                  </a:lnTo>
                  <a:lnTo>
                    <a:pt x="2734" y="793"/>
                  </a:lnTo>
                  <a:lnTo>
                    <a:pt x="2718" y="789"/>
                  </a:lnTo>
                  <a:lnTo>
                    <a:pt x="2702" y="779"/>
                  </a:lnTo>
                  <a:lnTo>
                    <a:pt x="2690" y="766"/>
                  </a:lnTo>
                  <a:lnTo>
                    <a:pt x="2690" y="765"/>
                  </a:lnTo>
                  <a:lnTo>
                    <a:pt x="2689" y="764"/>
                  </a:lnTo>
                  <a:lnTo>
                    <a:pt x="2683" y="749"/>
                  </a:lnTo>
                  <a:lnTo>
                    <a:pt x="2680" y="732"/>
                  </a:lnTo>
                  <a:lnTo>
                    <a:pt x="2680" y="726"/>
                  </a:lnTo>
                  <a:lnTo>
                    <a:pt x="2683" y="715"/>
                  </a:lnTo>
                  <a:lnTo>
                    <a:pt x="2683" y="714"/>
                  </a:lnTo>
                  <a:lnTo>
                    <a:pt x="2690" y="697"/>
                  </a:lnTo>
                  <a:lnTo>
                    <a:pt x="2702" y="684"/>
                  </a:lnTo>
                  <a:lnTo>
                    <a:pt x="2713" y="676"/>
                  </a:lnTo>
                  <a:lnTo>
                    <a:pt x="2723" y="672"/>
                  </a:lnTo>
                  <a:lnTo>
                    <a:pt x="2736" y="669"/>
                  </a:lnTo>
                  <a:lnTo>
                    <a:pt x="2743" y="669"/>
                  </a:lnTo>
                  <a:lnTo>
                    <a:pt x="2757" y="601"/>
                  </a:lnTo>
                  <a:lnTo>
                    <a:pt x="2738" y="591"/>
                  </a:lnTo>
                  <a:lnTo>
                    <a:pt x="2722" y="578"/>
                  </a:lnTo>
                  <a:lnTo>
                    <a:pt x="2711" y="566"/>
                  </a:lnTo>
                  <a:lnTo>
                    <a:pt x="2703" y="553"/>
                  </a:lnTo>
                  <a:lnTo>
                    <a:pt x="2703" y="552"/>
                  </a:lnTo>
                  <a:lnTo>
                    <a:pt x="2702" y="552"/>
                  </a:lnTo>
                  <a:lnTo>
                    <a:pt x="2702" y="549"/>
                  </a:lnTo>
                  <a:lnTo>
                    <a:pt x="2701" y="548"/>
                  </a:lnTo>
                  <a:lnTo>
                    <a:pt x="2495" y="607"/>
                  </a:lnTo>
                  <a:lnTo>
                    <a:pt x="2495" y="575"/>
                  </a:lnTo>
                  <a:lnTo>
                    <a:pt x="2690" y="520"/>
                  </a:lnTo>
                  <a:lnTo>
                    <a:pt x="2689" y="504"/>
                  </a:lnTo>
                  <a:lnTo>
                    <a:pt x="2690" y="490"/>
                  </a:lnTo>
                  <a:lnTo>
                    <a:pt x="2693" y="472"/>
                  </a:lnTo>
                  <a:lnTo>
                    <a:pt x="2700" y="455"/>
                  </a:lnTo>
                  <a:lnTo>
                    <a:pt x="2618" y="410"/>
                  </a:lnTo>
                  <a:lnTo>
                    <a:pt x="2616" y="413"/>
                  </a:lnTo>
                  <a:lnTo>
                    <a:pt x="2613" y="417"/>
                  </a:lnTo>
                  <a:lnTo>
                    <a:pt x="2612" y="418"/>
                  </a:lnTo>
                  <a:lnTo>
                    <a:pt x="2609" y="419"/>
                  </a:lnTo>
                  <a:lnTo>
                    <a:pt x="2595" y="427"/>
                  </a:lnTo>
                  <a:lnTo>
                    <a:pt x="2580" y="432"/>
                  </a:lnTo>
                  <a:lnTo>
                    <a:pt x="2578" y="434"/>
                  </a:lnTo>
                  <a:lnTo>
                    <a:pt x="2561" y="434"/>
                  </a:lnTo>
                  <a:lnTo>
                    <a:pt x="2549" y="431"/>
                  </a:lnTo>
                  <a:lnTo>
                    <a:pt x="2537" y="426"/>
                  </a:lnTo>
                  <a:lnTo>
                    <a:pt x="2528" y="419"/>
                  </a:lnTo>
                  <a:lnTo>
                    <a:pt x="2519" y="409"/>
                  </a:lnTo>
                  <a:lnTo>
                    <a:pt x="2511" y="398"/>
                  </a:lnTo>
                  <a:lnTo>
                    <a:pt x="2507" y="387"/>
                  </a:lnTo>
                  <a:lnTo>
                    <a:pt x="2507" y="381"/>
                  </a:lnTo>
                  <a:lnTo>
                    <a:pt x="2504" y="372"/>
                  </a:lnTo>
                  <a:lnTo>
                    <a:pt x="2506" y="360"/>
                  </a:lnTo>
                  <a:lnTo>
                    <a:pt x="2508" y="349"/>
                  </a:lnTo>
                  <a:lnTo>
                    <a:pt x="2508" y="347"/>
                  </a:lnTo>
                  <a:lnTo>
                    <a:pt x="2510" y="346"/>
                  </a:lnTo>
                  <a:lnTo>
                    <a:pt x="2510" y="343"/>
                  </a:lnTo>
                  <a:lnTo>
                    <a:pt x="2515" y="334"/>
                  </a:lnTo>
                  <a:lnTo>
                    <a:pt x="2524" y="322"/>
                  </a:lnTo>
                  <a:lnTo>
                    <a:pt x="2532" y="316"/>
                  </a:lnTo>
                  <a:lnTo>
                    <a:pt x="2533" y="316"/>
                  </a:lnTo>
                  <a:lnTo>
                    <a:pt x="2541" y="311"/>
                  </a:lnTo>
                  <a:lnTo>
                    <a:pt x="2546" y="309"/>
                  </a:lnTo>
                  <a:lnTo>
                    <a:pt x="2550" y="308"/>
                  </a:lnTo>
                  <a:lnTo>
                    <a:pt x="2552" y="307"/>
                  </a:lnTo>
                  <a:lnTo>
                    <a:pt x="2554" y="307"/>
                  </a:lnTo>
                  <a:lnTo>
                    <a:pt x="2558" y="305"/>
                  </a:lnTo>
                  <a:lnTo>
                    <a:pt x="2569" y="305"/>
                  </a:lnTo>
                  <a:lnTo>
                    <a:pt x="2583" y="307"/>
                  </a:lnTo>
                  <a:lnTo>
                    <a:pt x="2597" y="312"/>
                  </a:lnTo>
                  <a:lnTo>
                    <a:pt x="2609" y="320"/>
                  </a:lnTo>
                  <a:lnTo>
                    <a:pt x="2611" y="320"/>
                  </a:lnTo>
                  <a:lnTo>
                    <a:pt x="2617" y="326"/>
                  </a:lnTo>
                  <a:lnTo>
                    <a:pt x="2622" y="334"/>
                  </a:lnTo>
                  <a:lnTo>
                    <a:pt x="2626" y="341"/>
                  </a:lnTo>
                  <a:lnTo>
                    <a:pt x="2631" y="354"/>
                  </a:lnTo>
                  <a:lnTo>
                    <a:pt x="2633" y="367"/>
                  </a:lnTo>
                  <a:lnTo>
                    <a:pt x="2633" y="375"/>
                  </a:lnTo>
                  <a:lnTo>
                    <a:pt x="2631" y="383"/>
                  </a:lnTo>
                  <a:lnTo>
                    <a:pt x="2715" y="430"/>
                  </a:lnTo>
                  <a:lnTo>
                    <a:pt x="2719" y="426"/>
                  </a:lnTo>
                  <a:lnTo>
                    <a:pt x="2722" y="425"/>
                  </a:lnTo>
                  <a:lnTo>
                    <a:pt x="2730" y="415"/>
                  </a:lnTo>
                  <a:lnTo>
                    <a:pt x="2743" y="406"/>
                  </a:lnTo>
                  <a:lnTo>
                    <a:pt x="2756" y="400"/>
                  </a:lnTo>
                  <a:lnTo>
                    <a:pt x="2770" y="396"/>
                  </a:lnTo>
                  <a:lnTo>
                    <a:pt x="2775" y="393"/>
                  </a:lnTo>
                  <a:lnTo>
                    <a:pt x="2778" y="393"/>
                  </a:lnTo>
                  <a:lnTo>
                    <a:pt x="2789" y="392"/>
                  </a:lnTo>
                  <a:lnTo>
                    <a:pt x="2802" y="391"/>
                  </a:lnTo>
                  <a:lnTo>
                    <a:pt x="2808" y="391"/>
                  </a:lnTo>
                  <a:lnTo>
                    <a:pt x="2816" y="392"/>
                  </a:lnTo>
                  <a:lnTo>
                    <a:pt x="2849" y="254"/>
                  </a:lnTo>
                  <a:lnTo>
                    <a:pt x="2836" y="247"/>
                  </a:lnTo>
                  <a:lnTo>
                    <a:pt x="2820" y="235"/>
                  </a:lnTo>
                  <a:lnTo>
                    <a:pt x="2812" y="224"/>
                  </a:lnTo>
                  <a:lnTo>
                    <a:pt x="2810" y="219"/>
                  </a:lnTo>
                  <a:lnTo>
                    <a:pt x="2808" y="218"/>
                  </a:lnTo>
                  <a:lnTo>
                    <a:pt x="2800" y="202"/>
                  </a:lnTo>
                  <a:lnTo>
                    <a:pt x="2796" y="185"/>
                  </a:lnTo>
                  <a:lnTo>
                    <a:pt x="2796" y="168"/>
                  </a:lnTo>
                  <a:lnTo>
                    <a:pt x="2798" y="154"/>
                  </a:lnTo>
                  <a:lnTo>
                    <a:pt x="2802" y="142"/>
                  </a:lnTo>
                  <a:lnTo>
                    <a:pt x="2732" y="105"/>
                  </a:lnTo>
                  <a:lnTo>
                    <a:pt x="2727" y="110"/>
                  </a:lnTo>
                  <a:lnTo>
                    <a:pt x="2722" y="114"/>
                  </a:lnTo>
                  <a:lnTo>
                    <a:pt x="2718" y="117"/>
                  </a:lnTo>
                  <a:lnTo>
                    <a:pt x="2702" y="123"/>
                  </a:lnTo>
                  <a:lnTo>
                    <a:pt x="2684" y="126"/>
                  </a:lnTo>
                  <a:lnTo>
                    <a:pt x="2683" y="126"/>
                  </a:lnTo>
                  <a:lnTo>
                    <a:pt x="2680" y="125"/>
                  </a:lnTo>
                  <a:lnTo>
                    <a:pt x="2664" y="121"/>
                  </a:lnTo>
                  <a:lnTo>
                    <a:pt x="2651" y="114"/>
                  </a:lnTo>
                  <a:lnTo>
                    <a:pt x="2647" y="112"/>
                  </a:lnTo>
                  <a:lnTo>
                    <a:pt x="2638" y="102"/>
                  </a:lnTo>
                  <a:lnTo>
                    <a:pt x="2638" y="101"/>
                  </a:lnTo>
                  <a:lnTo>
                    <a:pt x="2637" y="101"/>
                  </a:lnTo>
                  <a:lnTo>
                    <a:pt x="2630" y="91"/>
                  </a:lnTo>
                  <a:lnTo>
                    <a:pt x="2626" y="79"/>
                  </a:lnTo>
                  <a:lnTo>
                    <a:pt x="2625" y="68"/>
                  </a:lnTo>
                  <a:lnTo>
                    <a:pt x="2625" y="55"/>
                  </a:lnTo>
                  <a:lnTo>
                    <a:pt x="2628" y="44"/>
                  </a:lnTo>
                  <a:lnTo>
                    <a:pt x="2633" y="32"/>
                  </a:lnTo>
                  <a:lnTo>
                    <a:pt x="2634" y="30"/>
                  </a:lnTo>
                  <a:lnTo>
                    <a:pt x="2634" y="29"/>
                  </a:lnTo>
                  <a:lnTo>
                    <a:pt x="2635" y="29"/>
                  </a:lnTo>
                  <a:lnTo>
                    <a:pt x="2641" y="21"/>
                  </a:lnTo>
                  <a:lnTo>
                    <a:pt x="2650" y="13"/>
                  </a:lnTo>
                  <a:lnTo>
                    <a:pt x="2663" y="7"/>
                  </a:lnTo>
                  <a:lnTo>
                    <a:pt x="2664" y="6"/>
                  </a:lnTo>
                  <a:lnTo>
                    <a:pt x="2676" y="2"/>
                  </a:lnTo>
                  <a:lnTo>
                    <a:pt x="26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4" name="Freeform 8"/>
            <p:cNvSpPr>
              <a:spLocks noEditPoints="1"/>
            </p:cNvSpPr>
            <p:nvPr/>
          </p:nvSpPr>
          <p:spPr bwMode="auto">
            <a:xfrm>
              <a:off x="2700338" y="133350"/>
              <a:ext cx="5630863" cy="4441825"/>
            </a:xfrm>
            <a:custGeom>
              <a:avLst/>
              <a:gdLst/>
              <a:ahLst/>
              <a:cxnLst>
                <a:cxn ang="0">
                  <a:pos x="2939" y="2789"/>
                </a:cxn>
                <a:cxn ang="0">
                  <a:pos x="3154" y="1650"/>
                </a:cxn>
                <a:cxn ang="0">
                  <a:pos x="3498" y="1816"/>
                </a:cxn>
                <a:cxn ang="0">
                  <a:pos x="3398" y="1927"/>
                </a:cxn>
                <a:cxn ang="0">
                  <a:pos x="3052" y="1900"/>
                </a:cxn>
                <a:cxn ang="0">
                  <a:pos x="2899" y="1764"/>
                </a:cxn>
                <a:cxn ang="0">
                  <a:pos x="333" y="1511"/>
                </a:cxn>
                <a:cxn ang="0">
                  <a:pos x="253" y="1666"/>
                </a:cxn>
                <a:cxn ang="0">
                  <a:pos x="203" y="1871"/>
                </a:cxn>
                <a:cxn ang="0">
                  <a:pos x="403" y="1924"/>
                </a:cxn>
                <a:cxn ang="0">
                  <a:pos x="703" y="1982"/>
                </a:cxn>
                <a:cxn ang="0">
                  <a:pos x="716" y="2247"/>
                </a:cxn>
                <a:cxn ang="0">
                  <a:pos x="685" y="2408"/>
                </a:cxn>
                <a:cxn ang="0">
                  <a:pos x="917" y="2595"/>
                </a:cxn>
                <a:cxn ang="0">
                  <a:pos x="1074" y="2352"/>
                </a:cxn>
                <a:cxn ang="0">
                  <a:pos x="1283" y="2112"/>
                </a:cxn>
                <a:cxn ang="0">
                  <a:pos x="1392" y="2239"/>
                </a:cxn>
                <a:cxn ang="0">
                  <a:pos x="1173" y="2352"/>
                </a:cxn>
                <a:cxn ang="0">
                  <a:pos x="1307" y="2713"/>
                </a:cxn>
                <a:cxn ang="0">
                  <a:pos x="1081" y="2762"/>
                </a:cxn>
                <a:cxn ang="0">
                  <a:pos x="767" y="2760"/>
                </a:cxn>
                <a:cxn ang="0">
                  <a:pos x="280" y="2798"/>
                </a:cxn>
                <a:cxn ang="0">
                  <a:pos x="542" y="2598"/>
                </a:cxn>
                <a:cxn ang="0">
                  <a:pos x="611" y="2364"/>
                </a:cxn>
                <a:cxn ang="0">
                  <a:pos x="473" y="2115"/>
                </a:cxn>
                <a:cxn ang="0">
                  <a:pos x="424" y="2422"/>
                </a:cxn>
                <a:cxn ang="0">
                  <a:pos x="401" y="2149"/>
                </a:cxn>
                <a:cxn ang="0">
                  <a:pos x="293" y="1920"/>
                </a:cxn>
                <a:cxn ang="0">
                  <a:pos x="178" y="2115"/>
                </a:cxn>
                <a:cxn ang="0">
                  <a:pos x="75" y="2079"/>
                </a:cxn>
                <a:cxn ang="0">
                  <a:pos x="63" y="1828"/>
                </a:cxn>
                <a:cxn ang="0">
                  <a:pos x="100" y="1595"/>
                </a:cxn>
                <a:cxn ang="0">
                  <a:pos x="3065" y="1385"/>
                </a:cxn>
                <a:cxn ang="0">
                  <a:pos x="750" y="1499"/>
                </a:cxn>
                <a:cxn ang="0">
                  <a:pos x="982" y="1464"/>
                </a:cxn>
                <a:cxn ang="0">
                  <a:pos x="1315" y="1442"/>
                </a:cxn>
                <a:cxn ang="0">
                  <a:pos x="795" y="1624"/>
                </a:cxn>
                <a:cxn ang="0">
                  <a:pos x="596" y="1524"/>
                </a:cxn>
                <a:cxn ang="0">
                  <a:pos x="1566" y="1357"/>
                </a:cxn>
                <a:cxn ang="0">
                  <a:pos x="2239" y="1123"/>
                </a:cxn>
                <a:cxn ang="0">
                  <a:pos x="2041" y="1278"/>
                </a:cxn>
                <a:cxn ang="0">
                  <a:pos x="2027" y="1313"/>
                </a:cxn>
                <a:cxn ang="0">
                  <a:pos x="1964" y="1215"/>
                </a:cxn>
                <a:cxn ang="0">
                  <a:pos x="1493" y="35"/>
                </a:cxn>
                <a:cxn ang="0">
                  <a:pos x="1588" y="579"/>
                </a:cxn>
                <a:cxn ang="0">
                  <a:pos x="1871" y="529"/>
                </a:cxn>
                <a:cxn ang="0">
                  <a:pos x="2155" y="453"/>
                </a:cxn>
                <a:cxn ang="0">
                  <a:pos x="2422" y="196"/>
                </a:cxn>
                <a:cxn ang="0">
                  <a:pos x="2547" y="239"/>
                </a:cxn>
                <a:cxn ang="0">
                  <a:pos x="2485" y="479"/>
                </a:cxn>
                <a:cxn ang="0">
                  <a:pos x="2773" y="588"/>
                </a:cxn>
                <a:cxn ang="0">
                  <a:pos x="2795" y="1105"/>
                </a:cxn>
                <a:cxn ang="0">
                  <a:pos x="2797" y="1224"/>
                </a:cxn>
                <a:cxn ang="0">
                  <a:pos x="2645" y="1283"/>
                </a:cxn>
                <a:cxn ang="0">
                  <a:pos x="2499" y="1160"/>
                </a:cxn>
                <a:cxn ang="0">
                  <a:pos x="2361" y="1256"/>
                </a:cxn>
                <a:cxn ang="0">
                  <a:pos x="2441" y="1084"/>
                </a:cxn>
                <a:cxn ang="0">
                  <a:pos x="2561" y="1104"/>
                </a:cxn>
                <a:cxn ang="0">
                  <a:pos x="2654" y="1061"/>
                </a:cxn>
                <a:cxn ang="0">
                  <a:pos x="2336" y="454"/>
                </a:cxn>
                <a:cxn ang="0">
                  <a:pos x="2209" y="681"/>
                </a:cxn>
                <a:cxn ang="0">
                  <a:pos x="1813" y="685"/>
                </a:cxn>
                <a:cxn ang="0">
                  <a:pos x="1493" y="835"/>
                </a:cxn>
              </a:cxnLst>
              <a:rect l="0" t="0" r="r" b="b"/>
              <a:pathLst>
                <a:path w="3547" h="2798">
                  <a:moveTo>
                    <a:pt x="2921" y="2622"/>
                  </a:moveTo>
                  <a:lnTo>
                    <a:pt x="2929" y="2622"/>
                  </a:lnTo>
                  <a:lnTo>
                    <a:pt x="2950" y="2624"/>
                  </a:lnTo>
                  <a:lnTo>
                    <a:pt x="2969" y="2632"/>
                  </a:lnTo>
                  <a:lnTo>
                    <a:pt x="2972" y="2635"/>
                  </a:lnTo>
                  <a:lnTo>
                    <a:pt x="2975" y="2636"/>
                  </a:lnTo>
                  <a:lnTo>
                    <a:pt x="2986" y="2644"/>
                  </a:lnTo>
                  <a:lnTo>
                    <a:pt x="2997" y="2656"/>
                  </a:lnTo>
                  <a:lnTo>
                    <a:pt x="3003" y="2669"/>
                  </a:lnTo>
                  <a:lnTo>
                    <a:pt x="3006" y="2671"/>
                  </a:lnTo>
                  <a:lnTo>
                    <a:pt x="3007" y="2674"/>
                  </a:lnTo>
                  <a:lnTo>
                    <a:pt x="3010" y="2684"/>
                  </a:lnTo>
                  <a:lnTo>
                    <a:pt x="3013" y="2697"/>
                  </a:lnTo>
                  <a:lnTo>
                    <a:pt x="3014" y="2709"/>
                  </a:lnTo>
                  <a:lnTo>
                    <a:pt x="3013" y="2720"/>
                  </a:lnTo>
                  <a:lnTo>
                    <a:pt x="3013" y="2721"/>
                  </a:lnTo>
                  <a:lnTo>
                    <a:pt x="3010" y="2733"/>
                  </a:lnTo>
                  <a:lnTo>
                    <a:pt x="3003" y="2743"/>
                  </a:lnTo>
                  <a:lnTo>
                    <a:pt x="3003" y="2746"/>
                  </a:lnTo>
                  <a:lnTo>
                    <a:pt x="3002" y="2750"/>
                  </a:lnTo>
                  <a:lnTo>
                    <a:pt x="3000" y="2754"/>
                  </a:lnTo>
                  <a:lnTo>
                    <a:pt x="2983" y="2771"/>
                  </a:lnTo>
                  <a:lnTo>
                    <a:pt x="2963" y="2783"/>
                  </a:lnTo>
                  <a:lnTo>
                    <a:pt x="2939" y="2788"/>
                  </a:lnTo>
                  <a:lnTo>
                    <a:pt x="2939" y="2789"/>
                  </a:lnTo>
                  <a:lnTo>
                    <a:pt x="2933" y="2789"/>
                  </a:lnTo>
                  <a:lnTo>
                    <a:pt x="2917" y="2788"/>
                  </a:lnTo>
                  <a:lnTo>
                    <a:pt x="2904" y="2784"/>
                  </a:lnTo>
                  <a:lnTo>
                    <a:pt x="2891" y="2779"/>
                  </a:lnTo>
                  <a:lnTo>
                    <a:pt x="2878" y="2771"/>
                  </a:lnTo>
                  <a:lnTo>
                    <a:pt x="2850" y="2794"/>
                  </a:lnTo>
                  <a:lnTo>
                    <a:pt x="2850" y="2755"/>
                  </a:lnTo>
                  <a:lnTo>
                    <a:pt x="2858" y="2747"/>
                  </a:lnTo>
                  <a:lnTo>
                    <a:pt x="2856" y="2743"/>
                  </a:lnTo>
                  <a:lnTo>
                    <a:pt x="2854" y="2739"/>
                  </a:lnTo>
                  <a:lnTo>
                    <a:pt x="2852" y="2734"/>
                  </a:lnTo>
                  <a:lnTo>
                    <a:pt x="2850" y="2730"/>
                  </a:lnTo>
                  <a:lnTo>
                    <a:pt x="2850" y="2678"/>
                  </a:lnTo>
                  <a:lnTo>
                    <a:pt x="2853" y="2673"/>
                  </a:lnTo>
                  <a:lnTo>
                    <a:pt x="2854" y="2667"/>
                  </a:lnTo>
                  <a:lnTo>
                    <a:pt x="2857" y="2662"/>
                  </a:lnTo>
                  <a:lnTo>
                    <a:pt x="2859" y="2658"/>
                  </a:lnTo>
                  <a:lnTo>
                    <a:pt x="2865" y="2652"/>
                  </a:lnTo>
                  <a:lnTo>
                    <a:pt x="2875" y="2641"/>
                  </a:lnTo>
                  <a:lnTo>
                    <a:pt x="2876" y="2641"/>
                  </a:lnTo>
                  <a:lnTo>
                    <a:pt x="2876" y="2640"/>
                  </a:lnTo>
                  <a:lnTo>
                    <a:pt x="2890" y="2631"/>
                  </a:lnTo>
                  <a:lnTo>
                    <a:pt x="2905" y="2624"/>
                  </a:lnTo>
                  <a:lnTo>
                    <a:pt x="2921" y="2622"/>
                  </a:lnTo>
                  <a:close/>
                  <a:moveTo>
                    <a:pt x="3154" y="1650"/>
                  </a:moveTo>
                  <a:lnTo>
                    <a:pt x="3171" y="1650"/>
                  </a:lnTo>
                  <a:lnTo>
                    <a:pt x="3182" y="1652"/>
                  </a:lnTo>
                  <a:lnTo>
                    <a:pt x="3195" y="1659"/>
                  </a:lnTo>
                  <a:lnTo>
                    <a:pt x="3203" y="1664"/>
                  </a:lnTo>
                  <a:lnTo>
                    <a:pt x="3205" y="1668"/>
                  </a:lnTo>
                  <a:lnTo>
                    <a:pt x="3206" y="1668"/>
                  </a:lnTo>
                  <a:lnTo>
                    <a:pt x="3208" y="1669"/>
                  </a:lnTo>
                  <a:lnTo>
                    <a:pt x="3209" y="1672"/>
                  </a:lnTo>
                  <a:lnTo>
                    <a:pt x="3210" y="1673"/>
                  </a:lnTo>
                  <a:lnTo>
                    <a:pt x="3220" y="1689"/>
                  </a:lnTo>
                  <a:lnTo>
                    <a:pt x="3223" y="1705"/>
                  </a:lnTo>
                  <a:lnTo>
                    <a:pt x="3222" y="1723"/>
                  </a:lnTo>
                  <a:lnTo>
                    <a:pt x="3222" y="1724"/>
                  </a:lnTo>
                  <a:lnTo>
                    <a:pt x="3412" y="1829"/>
                  </a:lnTo>
                  <a:lnTo>
                    <a:pt x="3420" y="1824"/>
                  </a:lnTo>
                  <a:lnTo>
                    <a:pt x="3422" y="1823"/>
                  </a:lnTo>
                  <a:lnTo>
                    <a:pt x="3424" y="1823"/>
                  </a:lnTo>
                  <a:lnTo>
                    <a:pt x="3424" y="1821"/>
                  </a:lnTo>
                  <a:lnTo>
                    <a:pt x="3425" y="1821"/>
                  </a:lnTo>
                  <a:lnTo>
                    <a:pt x="3437" y="1815"/>
                  </a:lnTo>
                  <a:lnTo>
                    <a:pt x="3451" y="1810"/>
                  </a:lnTo>
                  <a:lnTo>
                    <a:pt x="3464" y="1808"/>
                  </a:lnTo>
                  <a:lnTo>
                    <a:pt x="3468" y="1808"/>
                  </a:lnTo>
                  <a:lnTo>
                    <a:pt x="3485" y="1811"/>
                  </a:lnTo>
                  <a:lnTo>
                    <a:pt x="3498" y="1816"/>
                  </a:lnTo>
                  <a:lnTo>
                    <a:pt x="3513" y="1824"/>
                  </a:lnTo>
                  <a:lnTo>
                    <a:pt x="3517" y="1828"/>
                  </a:lnTo>
                  <a:lnTo>
                    <a:pt x="3527" y="1836"/>
                  </a:lnTo>
                  <a:lnTo>
                    <a:pt x="3535" y="1849"/>
                  </a:lnTo>
                  <a:lnTo>
                    <a:pt x="3540" y="1862"/>
                  </a:lnTo>
                  <a:lnTo>
                    <a:pt x="3542" y="1865"/>
                  </a:lnTo>
                  <a:lnTo>
                    <a:pt x="3543" y="1869"/>
                  </a:lnTo>
                  <a:lnTo>
                    <a:pt x="3546" y="1878"/>
                  </a:lnTo>
                  <a:lnTo>
                    <a:pt x="3547" y="1889"/>
                  </a:lnTo>
                  <a:lnTo>
                    <a:pt x="3546" y="1901"/>
                  </a:lnTo>
                  <a:lnTo>
                    <a:pt x="3543" y="1912"/>
                  </a:lnTo>
                  <a:lnTo>
                    <a:pt x="3539" y="1924"/>
                  </a:lnTo>
                  <a:lnTo>
                    <a:pt x="3532" y="1933"/>
                  </a:lnTo>
                  <a:lnTo>
                    <a:pt x="3530" y="1938"/>
                  </a:lnTo>
                  <a:lnTo>
                    <a:pt x="3527" y="1942"/>
                  </a:lnTo>
                  <a:lnTo>
                    <a:pt x="3510" y="1956"/>
                  </a:lnTo>
                  <a:lnTo>
                    <a:pt x="3491" y="1965"/>
                  </a:lnTo>
                  <a:lnTo>
                    <a:pt x="3468" y="1968"/>
                  </a:lnTo>
                  <a:lnTo>
                    <a:pt x="3466" y="1968"/>
                  </a:lnTo>
                  <a:lnTo>
                    <a:pt x="3447" y="1965"/>
                  </a:lnTo>
                  <a:lnTo>
                    <a:pt x="3433" y="1960"/>
                  </a:lnTo>
                  <a:lnTo>
                    <a:pt x="3419" y="1952"/>
                  </a:lnTo>
                  <a:lnTo>
                    <a:pt x="3407" y="1941"/>
                  </a:lnTo>
                  <a:lnTo>
                    <a:pt x="3402" y="1934"/>
                  </a:lnTo>
                  <a:lnTo>
                    <a:pt x="3398" y="1927"/>
                  </a:lnTo>
                  <a:lnTo>
                    <a:pt x="3395" y="1922"/>
                  </a:lnTo>
                  <a:lnTo>
                    <a:pt x="3388" y="1900"/>
                  </a:lnTo>
                  <a:lnTo>
                    <a:pt x="3388" y="1874"/>
                  </a:lnTo>
                  <a:lnTo>
                    <a:pt x="3391" y="1863"/>
                  </a:lnTo>
                  <a:lnTo>
                    <a:pt x="3395" y="1854"/>
                  </a:lnTo>
                  <a:lnTo>
                    <a:pt x="3209" y="1752"/>
                  </a:lnTo>
                  <a:lnTo>
                    <a:pt x="3204" y="1757"/>
                  </a:lnTo>
                  <a:lnTo>
                    <a:pt x="3193" y="1765"/>
                  </a:lnTo>
                  <a:lnTo>
                    <a:pt x="3189" y="1766"/>
                  </a:lnTo>
                  <a:lnTo>
                    <a:pt x="3185" y="1769"/>
                  </a:lnTo>
                  <a:lnTo>
                    <a:pt x="3178" y="1772"/>
                  </a:lnTo>
                  <a:lnTo>
                    <a:pt x="3171" y="1773"/>
                  </a:lnTo>
                  <a:lnTo>
                    <a:pt x="3155" y="1773"/>
                  </a:lnTo>
                  <a:lnTo>
                    <a:pt x="3142" y="1770"/>
                  </a:lnTo>
                  <a:lnTo>
                    <a:pt x="3141" y="1770"/>
                  </a:lnTo>
                  <a:lnTo>
                    <a:pt x="3138" y="1769"/>
                  </a:lnTo>
                  <a:lnTo>
                    <a:pt x="3127" y="1762"/>
                  </a:lnTo>
                  <a:lnTo>
                    <a:pt x="3115" y="1753"/>
                  </a:lnTo>
                  <a:lnTo>
                    <a:pt x="3031" y="1814"/>
                  </a:lnTo>
                  <a:lnTo>
                    <a:pt x="3034" y="1819"/>
                  </a:lnTo>
                  <a:lnTo>
                    <a:pt x="3041" y="1831"/>
                  </a:lnTo>
                  <a:lnTo>
                    <a:pt x="3048" y="1846"/>
                  </a:lnTo>
                  <a:lnTo>
                    <a:pt x="3052" y="1865"/>
                  </a:lnTo>
                  <a:lnTo>
                    <a:pt x="3053" y="1882"/>
                  </a:lnTo>
                  <a:lnTo>
                    <a:pt x="3052" y="1900"/>
                  </a:lnTo>
                  <a:lnTo>
                    <a:pt x="3049" y="1916"/>
                  </a:lnTo>
                  <a:lnTo>
                    <a:pt x="3041" y="1939"/>
                  </a:lnTo>
                  <a:lnTo>
                    <a:pt x="3030" y="1959"/>
                  </a:lnTo>
                  <a:lnTo>
                    <a:pt x="3014" y="1977"/>
                  </a:lnTo>
                  <a:lnTo>
                    <a:pt x="3011" y="1980"/>
                  </a:lnTo>
                  <a:lnTo>
                    <a:pt x="2994" y="1992"/>
                  </a:lnTo>
                  <a:lnTo>
                    <a:pt x="2972" y="2001"/>
                  </a:lnTo>
                  <a:lnTo>
                    <a:pt x="2952" y="2007"/>
                  </a:lnTo>
                  <a:lnTo>
                    <a:pt x="2939" y="2010"/>
                  </a:lnTo>
                  <a:lnTo>
                    <a:pt x="2925" y="2010"/>
                  </a:lnTo>
                  <a:lnTo>
                    <a:pt x="2917" y="2009"/>
                  </a:lnTo>
                  <a:lnTo>
                    <a:pt x="2913" y="2009"/>
                  </a:lnTo>
                  <a:lnTo>
                    <a:pt x="2896" y="2006"/>
                  </a:lnTo>
                  <a:lnTo>
                    <a:pt x="2880" y="1999"/>
                  </a:lnTo>
                  <a:lnTo>
                    <a:pt x="2863" y="1992"/>
                  </a:lnTo>
                  <a:lnTo>
                    <a:pt x="2850" y="1981"/>
                  </a:lnTo>
                  <a:lnTo>
                    <a:pt x="2850" y="1787"/>
                  </a:lnTo>
                  <a:lnTo>
                    <a:pt x="2853" y="1785"/>
                  </a:lnTo>
                  <a:lnTo>
                    <a:pt x="2857" y="1782"/>
                  </a:lnTo>
                  <a:lnTo>
                    <a:pt x="2859" y="1781"/>
                  </a:lnTo>
                  <a:lnTo>
                    <a:pt x="2861" y="1781"/>
                  </a:lnTo>
                  <a:lnTo>
                    <a:pt x="2871" y="1773"/>
                  </a:lnTo>
                  <a:lnTo>
                    <a:pt x="2883" y="1769"/>
                  </a:lnTo>
                  <a:lnTo>
                    <a:pt x="2895" y="1766"/>
                  </a:lnTo>
                  <a:lnTo>
                    <a:pt x="2899" y="1764"/>
                  </a:lnTo>
                  <a:lnTo>
                    <a:pt x="2909" y="1761"/>
                  </a:lnTo>
                  <a:lnTo>
                    <a:pt x="2920" y="1760"/>
                  </a:lnTo>
                  <a:lnTo>
                    <a:pt x="2930" y="1760"/>
                  </a:lnTo>
                  <a:lnTo>
                    <a:pt x="2958" y="1762"/>
                  </a:lnTo>
                  <a:lnTo>
                    <a:pt x="2985" y="1773"/>
                  </a:lnTo>
                  <a:lnTo>
                    <a:pt x="3010" y="1789"/>
                  </a:lnTo>
                  <a:lnTo>
                    <a:pt x="3010" y="1790"/>
                  </a:lnTo>
                  <a:lnTo>
                    <a:pt x="3011" y="1791"/>
                  </a:lnTo>
                  <a:lnTo>
                    <a:pt x="3102" y="1726"/>
                  </a:lnTo>
                  <a:lnTo>
                    <a:pt x="3099" y="1713"/>
                  </a:lnTo>
                  <a:lnTo>
                    <a:pt x="3100" y="1700"/>
                  </a:lnTo>
                  <a:lnTo>
                    <a:pt x="3107" y="1683"/>
                  </a:lnTo>
                  <a:lnTo>
                    <a:pt x="3119" y="1668"/>
                  </a:lnTo>
                  <a:lnTo>
                    <a:pt x="3121" y="1667"/>
                  </a:lnTo>
                  <a:lnTo>
                    <a:pt x="3123" y="1666"/>
                  </a:lnTo>
                  <a:lnTo>
                    <a:pt x="3130" y="1659"/>
                  </a:lnTo>
                  <a:lnTo>
                    <a:pt x="3141" y="1654"/>
                  </a:lnTo>
                  <a:lnTo>
                    <a:pt x="3151" y="1651"/>
                  </a:lnTo>
                  <a:lnTo>
                    <a:pt x="3153" y="1651"/>
                  </a:lnTo>
                  <a:lnTo>
                    <a:pt x="3154" y="1650"/>
                  </a:lnTo>
                  <a:close/>
                  <a:moveTo>
                    <a:pt x="282" y="1497"/>
                  </a:moveTo>
                  <a:lnTo>
                    <a:pt x="285" y="1497"/>
                  </a:lnTo>
                  <a:lnTo>
                    <a:pt x="304" y="1499"/>
                  </a:lnTo>
                  <a:lnTo>
                    <a:pt x="322" y="1506"/>
                  </a:lnTo>
                  <a:lnTo>
                    <a:pt x="333" y="1511"/>
                  </a:lnTo>
                  <a:lnTo>
                    <a:pt x="338" y="1515"/>
                  </a:lnTo>
                  <a:lnTo>
                    <a:pt x="355" y="1532"/>
                  </a:lnTo>
                  <a:lnTo>
                    <a:pt x="364" y="1546"/>
                  </a:lnTo>
                  <a:lnTo>
                    <a:pt x="369" y="1562"/>
                  </a:lnTo>
                  <a:lnTo>
                    <a:pt x="372" y="1580"/>
                  </a:lnTo>
                  <a:lnTo>
                    <a:pt x="371" y="1596"/>
                  </a:lnTo>
                  <a:lnTo>
                    <a:pt x="365" y="1613"/>
                  </a:lnTo>
                  <a:lnTo>
                    <a:pt x="365" y="1616"/>
                  </a:lnTo>
                  <a:lnTo>
                    <a:pt x="364" y="1617"/>
                  </a:lnTo>
                  <a:lnTo>
                    <a:pt x="363" y="1620"/>
                  </a:lnTo>
                  <a:lnTo>
                    <a:pt x="357" y="1633"/>
                  </a:lnTo>
                  <a:lnTo>
                    <a:pt x="347" y="1645"/>
                  </a:lnTo>
                  <a:lnTo>
                    <a:pt x="334" y="1654"/>
                  </a:lnTo>
                  <a:lnTo>
                    <a:pt x="333" y="1655"/>
                  </a:lnTo>
                  <a:lnTo>
                    <a:pt x="331" y="1658"/>
                  </a:lnTo>
                  <a:lnTo>
                    <a:pt x="329" y="1659"/>
                  </a:lnTo>
                  <a:lnTo>
                    <a:pt x="319" y="1663"/>
                  </a:lnTo>
                  <a:lnTo>
                    <a:pt x="299" y="1671"/>
                  </a:lnTo>
                  <a:lnTo>
                    <a:pt x="288" y="1672"/>
                  </a:lnTo>
                  <a:lnTo>
                    <a:pt x="285" y="1672"/>
                  </a:lnTo>
                  <a:lnTo>
                    <a:pt x="283" y="1671"/>
                  </a:lnTo>
                  <a:lnTo>
                    <a:pt x="278" y="1671"/>
                  </a:lnTo>
                  <a:lnTo>
                    <a:pt x="267" y="1669"/>
                  </a:lnTo>
                  <a:lnTo>
                    <a:pt x="257" y="1666"/>
                  </a:lnTo>
                  <a:lnTo>
                    <a:pt x="253" y="1666"/>
                  </a:lnTo>
                  <a:lnTo>
                    <a:pt x="247" y="1663"/>
                  </a:lnTo>
                  <a:lnTo>
                    <a:pt x="233" y="1654"/>
                  </a:lnTo>
                  <a:lnTo>
                    <a:pt x="221" y="1643"/>
                  </a:lnTo>
                  <a:lnTo>
                    <a:pt x="212" y="1632"/>
                  </a:lnTo>
                  <a:lnTo>
                    <a:pt x="169" y="1652"/>
                  </a:lnTo>
                  <a:lnTo>
                    <a:pt x="172" y="1667"/>
                  </a:lnTo>
                  <a:lnTo>
                    <a:pt x="173" y="1681"/>
                  </a:lnTo>
                  <a:lnTo>
                    <a:pt x="170" y="1700"/>
                  </a:lnTo>
                  <a:lnTo>
                    <a:pt x="165" y="1714"/>
                  </a:lnTo>
                  <a:lnTo>
                    <a:pt x="157" y="1730"/>
                  </a:lnTo>
                  <a:lnTo>
                    <a:pt x="152" y="1735"/>
                  </a:lnTo>
                  <a:lnTo>
                    <a:pt x="143" y="1745"/>
                  </a:lnTo>
                  <a:lnTo>
                    <a:pt x="131" y="1755"/>
                  </a:lnTo>
                  <a:lnTo>
                    <a:pt x="117" y="1761"/>
                  </a:lnTo>
                  <a:lnTo>
                    <a:pt x="109" y="1764"/>
                  </a:lnTo>
                  <a:lnTo>
                    <a:pt x="107" y="1764"/>
                  </a:lnTo>
                  <a:lnTo>
                    <a:pt x="110" y="1817"/>
                  </a:lnTo>
                  <a:lnTo>
                    <a:pt x="120" y="1817"/>
                  </a:lnTo>
                  <a:lnTo>
                    <a:pt x="124" y="1819"/>
                  </a:lnTo>
                  <a:lnTo>
                    <a:pt x="130" y="1820"/>
                  </a:lnTo>
                  <a:lnTo>
                    <a:pt x="132" y="1820"/>
                  </a:lnTo>
                  <a:lnTo>
                    <a:pt x="152" y="1825"/>
                  </a:lnTo>
                  <a:lnTo>
                    <a:pt x="170" y="1836"/>
                  </a:lnTo>
                  <a:lnTo>
                    <a:pt x="186" y="1849"/>
                  </a:lnTo>
                  <a:lnTo>
                    <a:pt x="203" y="1871"/>
                  </a:lnTo>
                  <a:lnTo>
                    <a:pt x="213" y="1895"/>
                  </a:lnTo>
                  <a:lnTo>
                    <a:pt x="291" y="1888"/>
                  </a:lnTo>
                  <a:lnTo>
                    <a:pt x="293" y="1876"/>
                  </a:lnTo>
                  <a:lnTo>
                    <a:pt x="300" y="1865"/>
                  </a:lnTo>
                  <a:lnTo>
                    <a:pt x="308" y="1855"/>
                  </a:lnTo>
                  <a:lnTo>
                    <a:pt x="309" y="1854"/>
                  </a:lnTo>
                  <a:lnTo>
                    <a:pt x="319" y="1846"/>
                  </a:lnTo>
                  <a:lnTo>
                    <a:pt x="331" y="1841"/>
                  </a:lnTo>
                  <a:lnTo>
                    <a:pt x="350" y="1838"/>
                  </a:lnTo>
                  <a:lnTo>
                    <a:pt x="354" y="1838"/>
                  </a:lnTo>
                  <a:lnTo>
                    <a:pt x="356" y="1840"/>
                  </a:lnTo>
                  <a:lnTo>
                    <a:pt x="363" y="1840"/>
                  </a:lnTo>
                  <a:lnTo>
                    <a:pt x="368" y="1841"/>
                  </a:lnTo>
                  <a:lnTo>
                    <a:pt x="372" y="1844"/>
                  </a:lnTo>
                  <a:lnTo>
                    <a:pt x="388" y="1852"/>
                  </a:lnTo>
                  <a:lnTo>
                    <a:pt x="399" y="1865"/>
                  </a:lnTo>
                  <a:lnTo>
                    <a:pt x="399" y="1866"/>
                  </a:lnTo>
                  <a:lnTo>
                    <a:pt x="401" y="1866"/>
                  </a:lnTo>
                  <a:lnTo>
                    <a:pt x="405" y="1875"/>
                  </a:lnTo>
                  <a:lnTo>
                    <a:pt x="409" y="1886"/>
                  </a:lnTo>
                  <a:lnTo>
                    <a:pt x="410" y="1896"/>
                  </a:lnTo>
                  <a:lnTo>
                    <a:pt x="410" y="1901"/>
                  </a:lnTo>
                  <a:lnTo>
                    <a:pt x="407" y="1912"/>
                  </a:lnTo>
                  <a:lnTo>
                    <a:pt x="407" y="1913"/>
                  </a:lnTo>
                  <a:lnTo>
                    <a:pt x="403" y="1924"/>
                  </a:lnTo>
                  <a:lnTo>
                    <a:pt x="397" y="1934"/>
                  </a:lnTo>
                  <a:lnTo>
                    <a:pt x="389" y="1942"/>
                  </a:lnTo>
                  <a:lnTo>
                    <a:pt x="423" y="2035"/>
                  </a:lnTo>
                  <a:lnTo>
                    <a:pt x="436" y="2037"/>
                  </a:lnTo>
                  <a:lnTo>
                    <a:pt x="441" y="2039"/>
                  </a:lnTo>
                  <a:lnTo>
                    <a:pt x="452" y="2044"/>
                  </a:lnTo>
                  <a:lnTo>
                    <a:pt x="456" y="2048"/>
                  </a:lnTo>
                  <a:lnTo>
                    <a:pt x="457" y="2048"/>
                  </a:lnTo>
                  <a:lnTo>
                    <a:pt x="466" y="2057"/>
                  </a:lnTo>
                  <a:lnTo>
                    <a:pt x="473" y="2070"/>
                  </a:lnTo>
                  <a:lnTo>
                    <a:pt x="610" y="2057"/>
                  </a:lnTo>
                  <a:lnTo>
                    <a:pt x="611" y="2047"/>
                  </a:lnTo>
                  <a:lnTo>
                    <a:pt x="614" y="2037"/>
                  </a:lnTo>
                  <a:lnTo>
                    <a:pt x="614" y="2036"/>
                  </a:lnTo>
                  <a:lnTo>
                    <a:pt x="621" y="2023"/>
                  </a:lnTo>
                  <a:lnTo>
                    <a:pt x="630" y="2010"/>
                  </a:lnTo>
                  <a:lnTo>
                    <a:pt x="640" y="2001"/>
                  </a:lnTo>
                  <a:lnTo>
                    <a:pt x="644" y="1997"/>
                  </a:lnTo>
                  <a:lnTo>
                    <a:pt x="649" y="1993"/>
                  </a:lnTo>
                  <a:lnTo>
                    <a:pt x="655" y="1990"/>
                  </a:lnTo>
                  <a:lnTo>
                    <a:pt x="660" y="1989"/>
                  </a:lnTo>
                  <a:lnTo>
                    <a:pt x="661" y="1988"/>
                  </a:lnTo>
                  <a:lnTo>
                    <a:pt x="676" y="1984"/>
                  </a:lnTo>
                  <a:lnTo>
                    <a:pt x="691" y="1982"/>
                  </a:lnTo>
                  <a:lnTo>
                    <a:pt x="703" y="1982"/>
                  </a:lnTo>
                  <a:lnTo>
                    <a:pt x="708" y="1984"/>
                  </a:lnTo>
                  <a:lnTo>
                    <a:pt x="725" y="1989"/>
                  </a:lnTo>
                  <a:lnTo>
                    <a:pt x="738" y="1998"/>
                  </a:lnTo>
                  <a:lnTo>
                    <a:pt x="750" y="2009"/>
                  </a:lnTo>
                  <a:lnTo>
                    <a:pt x="752" y="2011"/>
                  </a:lnTo>
                  <a:lnTo>
                    <a:pt x="763" y="2023"/>
                  </a:lnTo>
                  <a:lnTo>
                    <a:pt x="769" y="2037"/>
                  </a:lnTo>
                  <a:lnTo>
                    <a:pt x="772" y="2052"/>
                  </a:lnTo>
                  <a:lnTo>
                    <a:pt x="772" y="2053"/>
                  </a:lnTo>
                  <a:lnTo>
                    <a:pt x="774" y="2056"/>
                  </a:lnTo>
                  <a:lnTo>
                    <a:pt x="774" y="2069"/>
                  </a:lnTo>
                  <a:lnTo>
                    <a:pt x="772" y="2082"/>
                  </a:lnTo>
                  <a:lnTo>
                    <a:pt x="770" y="2094"/>
                  </a:lnTo>
                  <a:lnTo>
                    <a:pt x="766" y="2103"/>
                  </a:lnTo>
                  <a:lnTo>
                    <a:pt x="765" y="2103"/>
                  </a:lnTo>
                  <a:lnTo>
                    <a:pt x="762" y="2108"/>
                  </a:lnTo>
                  <a:lnTo>
                    <a:pt x="759" y="2115"/>
                  </a:lnTo>
                  <a:lnTo>
                    <a:pt x="755" y="2119"/>
                  </a:lnTo>
                  <a:lnTo>
                    <a:pt x="750" y="2123"/>
                  </a:lnTo>
                  <a:lnTo>
                    <a:pt x="748" y="2127"/>
                  </a:lnTo>
                  <a:lnTo>
                    <a:pt x="744" y="2130"/>
                  </a:lnTo>
                  <a:lnTo>
                    <a:pt x="724" y="2141"/>
                  </a:lnTo>
                  <a:lnTo>
                    <a:pt x="704" y="2146"/>
                  </a:lnTo>
                  <a:lnTo>
                    <a:pt x="702" y="2243"/>
                  </a:lnTo>
                  <a:lnTo>
                    <a:pt x="716" y="2247"/>
                  </a:lnTo>
                  <a:lnTo>
                    <a:pt x="732" y="2255"/>
                  </a:lnTo>
                  <a:lnTo>
                    <a:pt x="733" y="2255"/>
                  </a:lnTo>
                  <a:lnTo>
                    <a:pt x="733" y="2256"/>
                  </a:lnTo>
                  <a:lnTo>
                    <a:pt x="735" y="2256"/>
                  </a:lnTo>
                  <a:lnTo>
                    <a:pt x="736" y="2257"/>
                  </a:lnTo>
                  <a:lnTo>
                    <a:pt x="746" y="2267"/>
                  </a:lnTo>
                  <a:lnTo>
                    <a:pt x="755" y="2277"/>
                  </a:lnTo>
                  <a:lnTo>
                    <a:pt x="762" y="2289"/>
                  </a:lnTo>
                  <a:lnTo>
                    <a:pt x="767" y="2301"/>
                  </a:lnTo>
                  <a:lnTo>
                    <a:pt x="769" y="2311"/>
                  </a:lnTo>
                  <a:lnTo>
                    <a:pt x="769" y="2312"/>
                  </a:lnTo>
                  <a:lnTo>
                    <a:pt x="770" y="2312"/>
                  </a:lnTo>
                  <a:lnTo>
                    <a:pt x="770" y="2329"/>
                  </a:lnTo>
                  <a:lnTo>
                    <a:pt x="767" y="2347"/>
                  </a:lnTo>
                  <a:lnTo>
                    <a:pt x="762" y="2361"/>
                  </a:lnTo>
                  <a:lnTo>
                    <a:pt x="753" y="2375"/>
                  </a:lnTo>
                  <a:lnTo>
                    <a:pt x="742" y="2387"/>
                  </a:lnTo>
                  <a:lnTo>
                    <a:pt x="728" y="2396"/>
                  </a:lnTo>
                  <a:lnTo>
                    <a:pt x="725" y="2398"/>
                  </a:lnTo>
                  <a:lnTo>
                    <a:pt x="724" y="2399"/>
                  </a:lnTo>
                  <a:lnTo>
                    <a:pt x="721" y="2399"/>
                  </a:lnTo>
                  <a:lnTo>
                    <a:pt x="712" y="2404"/>
                  </a:lnTo>
                  <a:lnTo>
                    <a:pt x="700" y="2407"/>
                  </a:lnTo>
                  <a:lnTo>
                    <a:pt x="689" y="2408"/>
                  </a:lnTo>
                  <a:lnTo>
                    <a:pt x="685" y="2408"/>
                  </a:lnTo>
                  <a:lnTo>
                    <a:pt x="681" y="2407"/>
                  </a:lnTo>
                  <a:lnTo>
                    <a:pt x="636" y="2540"/>
                  </a:lnTo>
                  <a:lnTo>
                    <a:pt x="648" y="2551"/>
                  </a:lnTo>
                  <a:lnTo>
                    <a:pt x="657" y="2563"/>
                  </a:lnTo>
                  <a:lnTo>
                    <a:pt x="659" y="2565"/>
                  </a:lnTo>
                  <a:lnTo>
                    <a:pt x="659" y="2568"/>
                  </a:lnTo>
                  <a:lnTo>
                    <a:pt x="663" y="2577"/>
                  </a:lnTo>
                  <a:lnTo>
                    <a:pt x="665" y="2587"/>
                  </a:lnTo>
                  <a:lnTo>
                    <a:pt x="665" y="2604"/>
                  </a:lnTo>
                  <a:lnTo>
                    <a:pt x="664" y="2607"/>
                  </a:lnTo>
                  <a:lnTo>
                    <a:pt x="664" y="2608"/>
                  </a:lnTo>
                  <a:lnTo>
                    <a:pt x="748" y="2644"/>
                  </a:lnTo>
                  <a:lnTo>
                    <a:pt x="757" y="2627"/>
                  </a:lnTo>
                  <a:lnTo>
                    <a:pt x="766" y="2614"/>
                  </a:lnTo>
                  <a:lnTo>
                    <a:pt x="778" y="2602"/>
                  </a:lnTo>
                  <a:lnTo>
                    <a:pt x="791" y="2593"/>
                  </a:lnTo>
                  <a:lnTo>
                    <a:pt x="792" y="2591"/>
                  </a:lnTo>
                  <a:lnTo>
                    <a:pt x="809" y="2582"/>
                  </a:lnTo>
                  <a:lnTo>
                    <a:pt x="830" y="2576"/>
                  </a:lnTo>
                  <a:lnTo>
                    <a:pt x="850" y="2573"/>
                  </a:lnTo>
                  <a:lnTo>
                    <a:pt x="851" y="2573"/>
                  </a:lnTo>
                  <a:lnTo>
                    <a:pt x="854" y="2574"/>
                  </a:lnTo>
                  <a:lnTo>
                    <a:pt x="877" y="2577"/>
                  </a:lnTo>
                  <a:lnTo>
                    <a:pt x="897" y="2584"/>
                  </a:lnTo>
                  <a:lnTo>
                    <a:pt x="917" y="2595"/>
                  </a:lnTo>
                  <a:lnTo>
                    <a:pt x="920" y="2598"/>
                  </a:lnTo>
                  <a:lnTo>
                    <a:pt x="923" y="2602"/>
                  </a:lnTo>
                  <a:lnTo>
                    <a:pt x="934" y="2610"/>
                  </a:lnTo>
                  <a:lnTo>
                    <a:pt x="943" y="2620"/>
                  </a:lnTo>
                  <a:lnTo>
                    <a:pt x="952" y="2635"/>
                  </a:lnTo>
                  <a:lnTo>
                    <a:pt x="957" y="2649"/>
                  </a:lnTo>
                  <a:lnTo>
                    <a:pt x="960" y="2654"/>
                  </a:lnTo>
                  <a:lnTo>
                    <a:pt x="960" y="2657"/>
                  </a:lnTo>
                  <a:lnTo>
                    <a:pt x="962" y="2667"/>
                  </a:lnTo>
                  <a:lnTo>
                    <a:pt x="1026" y="2656"/>
                  </a:lnTo>
                  <a:lnTo>
                    <a:pt x="1026" y="2632"/>
                  </a:lnTo>
                  <a:lnTo>
                    <a:pt x="1029" y="2610"/>
                  </a:lnTo>
                  <a:lnTo>
                    <a:pt x="1036" y="2589"/>
                  </a:lnTo>
                  <a:lnTo>
                    <a:pt x="1045" y="2570"/>
                  </a:lnTo>
                  <a:lnTo>
                    <a:pt x="1063" y="2546"/>
                  </a:lnTo>
                  <a:lnTo>
                    <a:pt x="1084" y="2526"/>
                  </a:lnTo>
                  <a:lnTo>
                    <a:pt x="1110" y="2510"/>
                  </a:lnTo>
                  <a:lnTo>
                    <a:pt x="1118" y="2508"/>
                  </a:lnTo>
                  <a:lnTo>
                    <a:pt x="1121" y="2508"/>
                  </a:lnTo>
                  <a:lnTo>
                    <a:pt x="1129" y="2504"/>
                  </a:lnTo>
                  <a:lnTo>
                    <a:pt x="1121" y="2377"/>
                  </a:lnTo>
                  <a:lnTo>
                    <a:pt x="1119" y="2377"/>
                  </a:lnTo>
                  <a:lnTo>
                    <a:pt x="1102" y="2373"/>
                  </a:lnTo>
                  <a:lnTo>
                    <a:pt x="1087" y="2365"/>
                  </a:lnTo>
                  <a:lnTo>
                    <a:pt x="1074" y="2352"/>
                  </a:lnTo>
                  <a:lnTo>
                    <a:pt x="1074" y="2350"/>
                  </a:lnTo>
                  <a:lnTo>
                    <a:pt x="1068" y="2343"/>
                  </a:lnTo>
                  <a:lnTo>
                    <a:pt x="1066" y="2335"/>
                  </a:lnTo>
                  <a:lnTo>
                    <a:pt x="1063" y="2328"/>
                  </a:lnTo>
                  <a:lnTo>
                    <a:pt x="1062" y="2314"/>
                  </a:lnTo>
                  <a:lnTo>
                    <a:pt x="1063" y="2301"/>
                  </a:lnTo>
                  <a:lnTo>
                    <a:pt x="1068" y="2285"/>
                  </a:lnTo>
                  <a:lnTo>
                    <a:pt x="1079" y="2271"/>
                  </a:lnTo>
                  <a:lnTo>
                    <a:pt x="1093" y="2259"/>
                  </a:lnTo>
                  <a:lnTo>
                    <a:pt x="1095" y="2259"/>
                  </a:lnTo>
                  <a:lnTo>
                    <a:pt x="1104" y="2255"/>
                  </a:lnTo>
                  <a:lnTo>
                    <a:pt x="1114" y="2252"/>
                  </a:lnTo>
                  <a:lnTo>
                    <a:pt x="1125" y="2251"/>
                  </a:lnTo>
                  <a:lnTo>
                    <a:pt x="1133" y="2251"/>
                  </a:lnTo>
                  <a:lnTo>
                    <a:pt x="1138" y="2252"/>
                  </a:lnTo>
                  <a:lnTo>
                    <a:pt x="1143" y="2255"/>
                  </a:lnTo>
                  <a:lnTo>
                    <a:pt x="1146" y="2255"/>
                  </a:lnTo>
                  <a:lnTo>
                    <a:pt x="1156" y="2260"/>
                  </a:lnTo>
                  <a:lnTo>
                    <a:pt x="1167" y="2268"/>
                  </a:lnTo>
                  <a:lnTo>
                    <a:pt x="1262" y="2204"/>
                  </a:lnTo>
                  <a:lnTo>
                    <a:pt x="1257" y="2189"/>
                  </a:lnTo>
                  <a:lnTo>
                    <a:pt x="1257" y="2175"/>
                  </a:lnTo>
                  <a:lnTo>
                    <a:pt x="1260" y="2153"/>
                  </a:lnTo>
                  <a:lnTo>
                    <a:pt x="1269" y="2130"/>
                  </a:lnTo>
                  <a:lnTo>
                    <a:pt x="1283" y="2112"/>
                  </a:lnTo>
                  <a:lnTo>
                    <a:pt x="1284" y="2111"/>
                  </a:lnTo>
                  <a:lnTo>
                    <a:pt x="1287" y="2109"/>
                  </a:lnTo>
                  <a:lnTo>
                    <a:pt x="1298" y="2102"/>
                  </a:lnTo>
                  <a:lnTo>
                    <a:pt x="1312" y="2096"/>
                  </a:lnTo>
                  <a:lnTo>
                    <a:pt x="1325" y="2092"/>
                  </a:lnTo>
                  <a:lnTo>
                    <a:pt x="1330" y="2091"/>
                  </a:lnTo>
                  <a:lnTo>
                    <a:pt x="1345" y="2091"/>
                  </a:lnTo>
                  <a:lnTo>
                    <a:pt x="1347" y="2092"/>
                  </a:lnTo>
                  <a:lnTo>
                    <a:pt x="1350" y="2092"/>
                  </a:lnTo>
                  <a:lnTo>
                    <a:pt x="1364" y="2096"/>
                  </a:lnTo>
                  <a:lnTo>
                    <a:pt x="1380" y="2103"/>
                  </a:lnTo>
                  <a:lnTo>
                    <a:pt x="1393" y="2112"/>
                  </a:lnTo>
                  <a:lnTo>
                    <a:pt x="1405" y="2125"/>
                  </a:lnTo>
                  <a:lnTo>
                    <a:pt x="1413" y="2138"/>
                  </a:lnTo>
                  <a:lnTo>
                    <a:pt x="1418" y="2154"/>
                  </a:lnTo>
                  <a:lnTo>
                    <a:pt x="1419" y="2157"/>
                  </a:lnTo>
                  <a:lnTo>
                    <a:pt x="1419" y="2161"/>
                  </a:lnTo>
                  <a:lnTo>
                    <a:pt x="1422" y="2174"/>
                  </a:lnTo>
                  <a:lnTo>
                    <a:pt x="1421" y="2188"/>
                  </a:lnTo>
                  <a:lnTo>
                    <a:pt x="1415" y="2202"/>
                  </a:lnTo>
                  <a:lnTo>
                    <a:pt x="1414" y="2206"/>
                  </a:lnTo>
                  <a:lnTo>
                    <a:pt x="1414" y="2210"/>
                  </a:lnTo>
                  <a:lnTo>
                    <a:pt x="1409" y="2219"/>
                  </a:lnTo>
                  <a:lnTo>
                    <a:pt x="1401" y="2230"/>
                  </a:lnTo>
                  <a:lnTo>
                    <a:pt x="1392" y="2239"/>
                  </a:lnTo>
                  <a:lnTo>
                    <a:pt x="1372" y="2252"/>
                  </a:lnTo>
                  <a:lnTo>
                    <a:pt x="1362" y="2255"/>
                  </a:lnTo>
                  <a:lnTo>
                    <a:pt x="1359" y="2256"/>
                  </a:lnTo>
                  <a:lnTo>
                    <a:pt x="1358" y="2256"/>
                  </a:lnTo>
                  <a:lnTo>
                    <a:pt x="1355" y="2257"/>
                  </a:lnTo>
                  <a:lnTo>
                    <a:pt x="1351" y="2257"/>
                  </a:lnTo>
                  <a:lnTo>
                    <a:pt x="1345" y="2259"/>
                  </a:lnTo>
                  <a:lnTo>
                    <a:pt x="1339" y="2259"/>
                  </a:lnTo>
                  <a:lnTo>
                    <a:pt x="1320" y="2256"/>
                  </a:lnTo>
                  <a:lnTo>
                    <a:pt x="1301" y="2250"/>
                  </a:lnTo>
                  <a:lnTo>
                    <a:pt x="1286" y="2238"/>
                  </a:lnTo>
                  <a:lnTo>
                    <a:pt x="1284" y="2238"/>
                  </a:lnTo>
                  <a:lnTo>
                    <a:pt x="1284" y="2237"/>
                  </a:lnTo>
                  <a:lnTo>
                    <a:pt x="1280" y="2234"/>
                  </a:lnTo>
                  <a:lnTo>
                    <a:pt x="1277" y="2229"/>
                  </a:lnTo>
                  <a:lnTo>
                    <a:pt x="1182" y="2294"/>
                  </a:lnTo>
                  <a:lnTo>
                    <a:pt x="1185" y="2305"/>
                  </a:lnTo>
                  <a:lnTo>
                    <a:pt x="1185" y="2314"/>
                  </a:lnTo>
                  <a:lnTo>
                    <a:pt x="1184" y="2316"/>
                  </a:lnTo>
                  <a:lnTo>
                    <a:pt x="1184" y="2326"/>
                  </a:lnTo>
                  <a:lnTo>
                    <a:pt x="1181" y="2337"/>
                  </a:lnTo>
                  <a:lnTo>
                    <a:pt x="1176" y="2347"/>
                  </a:lnTo>
                  <a:lnTo>
                    <a:pt x="1174" y="2348"/>
                  </a:lnTo>
                  <a:lnTo>
                    <a:pt x="1173" y="2350"/>
                  </a:lnTo>
                  <a:lnTo>
                    <a:pt x="1173" y="2352"/>
                  </a:lnTo>
                  <a:lnTo>
                    <a:pt x="1167" y="2358"/>
                  </a:lnTo>
                  <a:lnTo>
                    <a:pt x="1159" y="2365"/>
                  </a:lnTo>
                  <a:lnTo>
                    <a:pt x="1151" y="2370"/>
                  </a:lnTo>
                  <a:lnTo>
                    <a:pt x="1159" y="2496"/>
                  </a:lnTo>
                  <a:lnTo>
                    <a:pt x="1185" y="2496"/>
                  </a:lnTo>
                  <a:lnTo>
                    <a:pt x="1197" y="2498"/>
                  </a:lnTo>
                  <a:lnTo>
                    <a:pt x="1206" y="2498"/>
                  </a:lnTo>
                  <a:lnTo>
                    <a:pt x="1210" y="2500"/>
                  </a:lnTo>
                  <a:lnTo>
                    <a:pt x="1223" y="2504"/>
                  </a:lnTo>
                  <a:lnTo>
                    <a:pt x="1239" y="2510"/>
                  </a:lnTo>
                  <a:lnTo>
                    <a:pt x="1256" y="2519"/>
                  </a:lnTo>
                  <a:lnTo>
                    <a:pt x="1270" y="2529"/>
                  </a:lnTo>
                  <a:lnTo>
                    <a:pt x="1280" y="2539"/>
                  </a:lnTo>
                  <a:lnTo>
                    <a:pt x="1280" y="2540"/>
                  </a:lnTo>
                  <a:lnTo>
                    <a:pt x="1292" y="2551"/>
                  </a:lnTo>
                  <a:lnTo>
                    <a:pt x="1300" y="2564"/>
                  </a:lnTo>
                  <a:lnTo>
                    <a:pt x="1305" y="2577"/>
                  </a:lnTo>
                  <a:lnTo>
                    <a:pt x="1309" y="2581"/>
                  </a:lnTo>
                  <a:lnTo>
                    <a:pt x="1315" y="2594"/>
                  </a:lnTo>
                  <a:lnTo>
                    <a:pt x="1322" y="2625"/>
                  </a:lnTo>
                  <a:lnTo>
                    <a:pt x="1322" y="2656"/>
                  </a:lnTo>
                  <a:lnTo>
                    <a:pt x="1317" y="2684"/>
                  </a:lnTo>
                  <a:lnTo>
                    <a:pt x="1423" y="2728"/>
                  </a:lnTo>
                  <a:lnTo>
                    <a:pt x="1423" y="2760"/>
                  </a:lnTo>
                  <a:lnTo>
                    <a:pt x="1307" y="2713"/>
                  </a:lnTo>
                  <a:lnTo>
                    <a:pt x="1305" y="2716"/>
                  </a:lnTo>
                  <a:lnTo>
                    <a:pt x="1304" y="2717"/>
                  </a:lnTo>
                  <a:lnTo>
                    <a:pt x="1304" y="2718"/>
                  </a:lnTo>
                  <a:lnTo>
                    <a:pt x="1303" y="2720"/>
                  </a:lnTo>
                  <a:lnTo>
                    <a:pt x="1290" y="2737"/>
                  </a:lnTo>
                  <a:lnTo>
                    <a:pt x="1275" y="2752"/>
                  </a:lnTo>
                  <a:lnTo>
                    <a:pt x="1262" y="2764"/>
                  </a:lnTo>
                  <a:lnTo>
                    <a:pt x="1258" y="2767"/>
                  </a:lnTo>
                  <a:lnTo>
                    <a:pt x="1256" y="2768"/>
                  </a:lnTo>
                  <a:lnTo>
                    <a:pt x="1267" y="2794"/>
                  </a:lnTo>
                  <a:lnTo>
                    <a:pt x="1270" y="2794"/>
                  </a:lnTo>
                  <a:lnTo>
                    <a:pt x="1274" y="2793"/>
                  </a:lnTo>
                  <a:lnTo>
                    <a:pt x="1284" y="2793"/>
                  </a:lnTo>
                  <a:lnTo>
                    <a:pt x="1305" y="2798"/>
                  </a:lnTo>
                  <a:lnTo>
                    <a:pt x="1236" y="2798"/>
                  </a:lnTo>
                  <a:lnTo>
                    <a:pt x="1229" y="2783"/>
                  </a:lnTo>
                  <a:lnTo>
                    <a:pt x="1216" y="2787"/>
                  </a:lnTo>
                  <a:lnTo>
                    <a:pt x="1205" y="2789"/>
                  </a:lnTo>
                  <a:lnTo>
                    <a:pt x="1188" y="2792"/>
                  </a:lnTo>
                  <a:lnTo>
                    <a:pt x="1164" y="2792"/>
                  </a:lnTo>
                  <a:lnTo>
                    <a:pt x="1136" y="2788"/>
                  </a:lnTo>
                  <a:lnTo>
                    <a:pt x="1110" y="2779"/>
                  </a:lnTo>
                  <a:lnTo>
                    <a:pt x="1085" y="2764"/>
                  </a:lnTo>
                  <a:lnTo>
                    <a:pt x="1083" y="2762"/>
                  </a:lnTo>
                  <a:lnTo>
                    <a:pt x="1081" y="2762"/>
                  </a:lnTo>
                  <a:lnTo>
                    <a:pt x="1067" y="2749"/>
                  </a:lnTo>
                  <a:lnTo>
                    <a:pt x="1054" y="2733"/>
                  </a:lnTo>
                  <a:lnTo>
                    <a:pt x="1044" y="2714"/>
                  </a:lnTo>
                  <a:lnTo>
                    <a:pt x="1036" y="2697"/>
                  </a:lnTo>
                  <a:lnTo>
                    <a:pt x="1033" y="2692"/>
                  </a:lnTo>
                  <a:lnTo>
                    <a:pt x="1032" y="2686"/>
                  </a:lnTo>
                  <a:lnTo>
                    <a:pt x="964" y="2697"/>
                  </a:lnTo>
                  <a:lnTo>
                    <a:pt x="962" y="2709"/>
                  </a:lnTo>
                  <a:lnTo>
                    <a:pt x="960" y="2718"/>
                  </a:lnTo>
                  <a:lnTo>
                    <a:pt x="960" y="2720"/>
                  </a:lnTo>
                  <a:lnTo>
                    <a:pt x="953" y="2737"/>
                  </a:lnTo>
                  <a:lnTo>
                    <a:pt x="944" y="2750"/>
                  </a:lnTo>
                  <a:lnTo>
                    <a:pt x="943" y="2752"/>
                  </a:lnTo>
                  <a:lnTo>
                    <a:pt x="940" y="2756"/>
                  </a:lnTo>
                  <a:lnTo>
                    <a:pt x="936" y="2762"/>
                  </a:lnTo>
                  <a:lnTo>
                    <a:pt x="920" y="2776"/>
                  </a:lnTo>
                  <a:lnTo>
                    <a:pt x="902" y="2788"/>
                  </a:lnTo>
                  <a:lnTo>
                    <a:pt x="882" y="2794"/>
                  </a:lnTo>
                  <a:lnTo>
                    <a:pt x="862" y="2798"/>
                  </a:lnTo>
                  <a:lnTo>
                    <a:pt x="842" y="2798"/>
                  </a:lnTo>
                  <a:lnTo>
                    <a:pt x="821" y="2794"/>
                  </a:lnTo>
                  <a:lnTo>
                    <a:pt x="804" y="2788"/>
                  </a:lnTo>
                  <a:lnTo>
                    <a:pt x="791" y="2780"/>
                  </a:lnTo>
                  <a:lnTo>
                    <a:pt x="778" y="2771"/>
                  </a:lnTo>
                  <a:lnTo>
                    <a:pt x="767" y="2760"/>
                  </a:lnTo>
                  <a:lnTo>
                    <a:pt x="757" y="2746"/>
                  </a:lnTo>
                  <a:lnTo>
                    <a:pt x="750" y="2734"/>
                  </a:lnTo>
                  <a:lnTo>
                    <a:pt x="744" y="2713"/>
                  </a:lnTo>
                  <a:lnTo>
                    <a:pt x="740" y="2694"/>
                  </a:lnTo>
                  <a:lnTo>
                    <a:pt x="740" y="2673"/>
                  </a:lnTo>
                  <a:lnTo>
                    <a:pt x="651" y="2635"/>
                  </a:lnTo>
                  <a:lnTo>
                    <a:pt x="651" y="2636"/>
                  </a:lnTo>
                  <a:lnTo>
                    <a:pt x="649" y="2636"/>
                  </a:lnTo>
                  <a:lnTo>
                    <a:pt x="645" y="2641"/>
                  </a:lnTo>
                  <a:lnTo>
                    <a:pt x="635" y="2646"/>
                  </a:lnTo>
                  <a:lnTo>
                    <a:pt x="634" y="2649"/>
                  </a:lnTo>
                  <a:lnTo>
                    <a:pt x="628" y="2652"/>
                  </a:lnTo>
                  <a:lnTo>
                    <a:pt x="605" y="2656"/>
                  </a:lnTo>
                  <a:lnTo>
                    <a:pt x="590" y="2654"/>
                  </a:lnTo>
                  <a:lnTo>
                    <a:pt x="577" y="2650"/>
                  </a:lnTo>
                  <a:lnTo>
                    <a:pt x="577" y="2649"/>
                  </a:lnTo>
                  <a:lnTo>
                    <a:pt x="573" y="2648"/>
                  </a:lnTo>
                  <a:lnTo>
                    <a:pt x="571" y="2646"/>
                  </a:lnTo>
                  <a:lnTo>
                    <a:pt x="499" y="2713"/>
                  </a:lnTo>
                  <a:lnTo>
                    <a:pt x="508" y="2737"/>
                  </a:lnTo>
                  <a:lnTo>
                    <a:pt x="512" y="2759"/>
                  </a:lnTo>
                  <a:lnTo>
                    <a:pt x="512" y="2787"/>
                  </a:lnTo>
                  <a:lnTo>
                    <a:pt x="509" y="2792"/>
                  </a:lnTo>
                  <a:lnTo>
                    <a:pt x="509" y="2798"/>
                  </a:lnTo>
                  <a:lnTo>
                    <a:pt x="280" y="2798"/>
                  </a:lnTo>
                  <a:lnTo>
                    <a:pt x="278" y="2783"/>
                  </a:lnTo>
                  <a:lnTo>
                    <a:pt x="278" y="2766"/>
                  </a:lnTo>
                  <a:lnTo>
                    <a:pt x="279" y="2750"/>
                  </a:lnTo>
                  <a:lnTo>
                    <a:pt x="284" y="2733"/>
                  </a:lnTo>
                  <a:lnTo>
                    <a:pt x="291" y="2717"/>
                  </a:lnTo>
                  <a:lnTo>
                    <a:pt x="299" y="2704"/>
                  </a:lnTo>
                  <a:lnTo>
                    <a:pt x="313" y="2686"/>
                  </a:lnTo>
                  <a:lnTo>
                    <a:pt x="331" y="2671"/>
                  </a:lnTo>
                  <a:lnTo>
                    <a:pt x="351" y="2661"/>
                  </a:lnTo>
                  <a:lnTo>
                    <a:pt x="352" y="2659"/>
                  </a:lnTo>
                  <a:lnTo>
                    <a:pt x="355" y="2659"/>
                  </a:lnTo>
                  <a:lnTo>
                    <a:pt x="356" y="2658"/>
                  </a:lnTo>
                  <a:lnTo>
                    <a:pt x="376" y="2654"/>
                  </a:lnTo>
                  <a:lnTo>
                    <a:pt x="395" y="2653"/>
                  </a:lnTo>
                  <a:lnTo>
                    <a:pt x="416" y="2654"/>
                  </a:lnTo>
                  <a:lnTo>
                    <a:pt x="433" y="2658"/>
                  </a:lnTo>
                  <a:lnTo>
                    <a:pt x="448" y="2665"/>
                  </a:lnTo>
                  <a:lnTo>
                    <a:pt x="448" y="2666"/>
                  </a:lnTo>
                  <a:lnTo>
                    <a:pt x="450" y="2666"/>
                  </a:lnTo>
                  <a:lnTo>
                    <a:pt x="466" y="2675"/>
                  </a:lnTo>
                  <a:lnTo>
                    <a:pt x="481" y="2688"/>
                  </a:lnTo>
                  <a:lnTo>
                    <a:pt x="550" y="2624"/>
                  </a:lnTo>
                  <a:lnTo>
                    <a:pt x="547" y="2620"/>
                  </a:lnTo>
                  <a:lnTo>
                    <a:pt x="543" y="2604"/>
                  </a:lnTo>
                  <a:lnTo>
                    <a:pt x="542" y="2598"/>
                  </a:lnTo>
                  <a:lnTo>
                    <a:pt x="542" y="2593"/>
                  </a:lnTo>
                  <a:lnTo>
                    <a:pt x="545" y="2576"/>
                  </a:lnTo>
                  <a:lnTo>
                    <a:pt x="551" y="2559"/>
                  </a:lnTo>
                  <a:lnTo>
                    <a:pt x="553" y="2559"/>
                  </a:lnTo>
                  <a:lnTo>
                    <a:pt x="553" y="2557"/>
                  </a:lnTo>
                  <a:lnTo>
                    <a:pt x="554" y="2556"/>
                  </a:lnTo>
                  <a:lnTo>
                    <a:pt x="564" y="2544"/>
                  </a:lnTo>
                  <a:lnTo>
                    <a:pt x="577" y="2536"/>
                  </a:lnTo>
                  <a:lnTo>
                    <a:pt x="583" y="2534"/>
                  </a:lnTo>
                  <a:lnTo>
                    <a:pt x="589" y="2532"/>
                  </a:lnTo>
                  <a:lnTo>
                    <a:pt x="596" y="2532"/>
                  </a:lnTo>
                  <a:lnTo>
                    <a:pt x="596" y="2531"/>
                  </a:lnTo>
                  <a:lnTo>
                    <a:pt x="608" y="2531"/>
                  </a:lnTo>
                  <a:lnTo>
                    <a:pt x="651" y="2400"/>
                  </a:lnTo>
                  <a:lnTo>
                    <a:pt x="645" y="2398"/>
                  </a:lnTo>
                  <a:lnTo>
                    <a:pt x="639" y="2395"/>
                  </a:lnTo>
                  <a:lnTo>
                    <a:pt x="635" y="2391"/>
                  </a:lnTo>
                  <a:lnTo>
                    <a:pt x="631" y="2388"/>
                  </a:lnTo>
                  <a:lnTo>
                    <a:pt x="630" y="2387"/>
                  </a:lnTo>
                  <a:lnTo>
                    <a:pt x="625" y="2383"/>
                  </a:lnTo>
                  <a:lnTo>
                    <a:pt x="621" y="2379"/>
                  </a:lnTo>
                  <a:lnTo>
                    <a:pt x="618" y="2373"/>
                  </a:lnTo>
                  <a:lnTo>
                    <a:pt x="615" y="2367"/>
                  </a:lnTo>
                  <a:lnTo>
                    <a:pt x="613" y="2366"/>
                  </a:lnTo>
                  <a:lnTo>
                    <a:pt x="611" y="2364"/>
                  </a:lnTo>
                  <a:lnTo>
                    <a:pt x="609" y="2360"/>
                  </a:lnTo>
                  <a:lnTo>
                    <a:pt x="602" y="2336"/>
                  </a:lnTo>
                  <a:lnTo>
                    <a:pt x="604" y="2312"/>
                  </a:lnTo>
                  <a:lnTo>
                    <a:pt x="610" y="2290"/>
                  </a:lnTo>
                  <a:lnTo>
                    <a:pt x="611" y="2289"/>
                  </a:lnTo>
                  <a:lnTo>
                    <a:pt x="617" y="2278"/>
                  </a:lnTo>
                  <a:lnTo>
                    <a:pt x="625" y="2269"/>
                  </a:lnTo>
                  <a:lnTo>
                    <a:pt x="632" y="2263"/>
                  </a:lnTo>
                  <a:lnTo>
                    <a:pt x="647" y="2252"/>
                  </a:lnTo>
                  <a:lnTo>
                    <a:pt x="664" y="2246"/>
                  </a:lnTo>
                  <a:lnTo>
                    <a:pt x="668" y="2244"/>
                  </a:lnTo>
                  <a:lnTo>
                    <a:pt x="672" y="2244"/>
                  </a:lnTo>
                  <a:lnTo>
                    <a:pt x="674" y="2146"/>
                  </a:lnTo>
                  <a:lnTo>
                    <a:pt x="659" y="2140"/>
                  </a:lnTo>
                  <a:lnTo>
                    <a:pt x="644" y="2132"/>
                  </a:lnTo>
                  <a:lnTo>
                    <a:pt x="636" y="2124"/>
                  </a:lnTo>
                  <a:lnTo>
                    <a:pt x="627" y="2116"/>
                  </a:lnTo>
                  <a:lnTo>
                    <a:pt x="622" y="2106"/>
                  </a:lnTo>
                  <a:lnTo>
                    <a:pt x="617" y="2096"/>
                  </a:lnTo>
                  <a:lnTo>
                    <a:pt x="613" y="2087"/>
                  </a:lnTo>
                  <a:lnTo>
                    <a:pt x="477" y="2099"/>
                  </a:lnTo>
                  <a:lnTo>
                    <a:pt x="475" y="2106"/>
                  </a:lnTo>
                  <a:lnTo>
                    <a:pt x="474" y="2111"/>
                  </a:lnTo>
                  <a:lnTo>
                    <a:pt x="473" y="2113"/>
                  </a:lnTo>
                  <a:lnTo>
                    <a:pt x="473" y="2115"/>
                  </a:lnTo>
                  <a:lnTo>
                    <a:pt x="469" y="2123"/>
                  </a:lnTo>
                  <a:lnTo>
                    <a:pt x="463" y="2132"/>
                  </a:lnTo>
                  <a:lnTo>
                    <a:pt x="454" y="2138"/>
                  </a:lnTo>
                  <a:lnTo>
                    <a:pt x="450" y="2142"/>
                  </a:lnTo>
                  <a:lnTo>
                    <a:pt x="441" y="2146"/>
                  </a:lnTo>
                  <a:lnTo>
                    <a:pt x="429" y="2150"/>
                  </a:lnTo>
                  <a:lnTo>
                    <a:pt x="419" y="2314"/>
                  </a:lnTo>
                  <a:lnTo>
                    <a:pt x="427" y="2318"/>
                  </a:lnTo>
                  <a:lnTo>
                    <a:pt x="433" y="2322"/>
                  </a:lnTo>
                  <a:lnTo>
                    <a:pt x="445" y="2333"/>
                  </a:lnTo>
                  <a:lnTo>
                    <a:pt x="453" y="2349"/>
                  </a:lnTo>
                  <a:lnTo>
                    <a:pt x="454" y="2350"/>
                  </a:lnTo>
                  <a:lnTo>
                    <a:pt x="454" y="2354"/>
                  </a:lnTo>
                  <a:lnTo>
                    <a:pt x="457" y="2364"/>
                  </a:lnTo>
                  <a:lnTo>
                    <a:pt x="457" y="2374"/>
                  </a:lnTo>
                  <a:lnTo>
                    <a:pt x="454" y="2384"/>
                  </a:lnTo>
                  <a:lnTo>
                    <a:pt x="454" y="2387"/>
                  </a:lnTo>
                  <a:lnTo>
                    <a:pt x="453" y="2388"/>
                  </a:lnTo>
                  <a:lnTo>
                    <a:pt x="449" y="2398"/>
                  </a:lnTo>
                  <a:lnTo>
                    <a:pt x="443" y="2408"/>
                  </a:lnTo>
                  <a:lnTo>
                    <a:pt x="436" y="2415"/>
                  </a:lnTo>
                  <a:lnTo>
                    <a:pt x="435" y="2415"/>
                  </a:lnTo>
                  <a:lnTo>
                    <a:pt x="431" y="2419"/>
                  </a:lnTo>
                  <a:lnTo>
                    <a:pt x="427" y="2421"/>
                  </a:lnTo>
                  <a:lnTo>
                    <a:pt x="424" y="2422"/>
                  </a:lnTo>
                  <a:lnTo>
                    <a:pt x="420" y="2424"/>
                  </a:lnTo>
                  <a:lnTo>
                    <a:pt x="419" y="2424"/>
                  </a:lnTo>
                  <a:lnTo>
                    <a:pt x="414" y="2426"/>
                  </a:lnTo>
                  <a:lnTo>
                    <a:pt x="409" y="2426"/>
                  </a:lnTo>
                  <a:lnTo>
                    <a:pt x="403" y="2428"/>
                  </a:lnTo>
                  <a:lnTo>
                    <a:pt x="399" y="2428"/>
                  </a:lnTo>
                  <a:lnTo>
                    <a:pt x="382" y="2425"/>
                  </a:lnTo>
                  <a:lnTo>
                    <a:pt x="365" y="2417"/>
                  </a:lnTo>
                  <a:lnTo>
                    <a:pt x="365" y="2416"/>
                  </a:lnTo>
                  <a:lnTo>
                    <a:pt x="361" y="2413"/>
                  </a:lnTo>
                  <a:lnTo>
                    <a:pt x="357" y="2409"/>
                  </a:lnTo>
                  <a:lnTo>
                    <a:pt x="350" y="2398"/>
                  </a:lnTo>
                  <a:lnTo>
                    <a:pt x="344" y="2387"/>
                  </a:lnTo>
                  <a:lnTo>
                    <a:pt x="342" y="2374"/>
                  </a:lnTo>
                  <a:lnTo>
                    <a:pt x="342" y="2366"/>
                  </a:lnTo>
                  <a:lnTo>
                    <a:pt x="343" y="2358"/>
                  </a:lnTo>
                  <a:lnTo>
                    <a:pt x="347" y="2343"/>
                  </a:lnTo>
                  <a:lnTo>
                    <a:pt x="356" y="2329"/>
                  </a:lnTo>
                  <a:lnTo>
                    <a:pt x="359" y="2327"/>
                  </a:lnTo>
                  <a:lnTo>
                    <a:pt x="371" y="2318"/>
                  </a:lnTo>
                  <a:lnTo>
                    <a:pt x="384" y="2312"/>
                  </a:lnTo>
                  <a:lnTo>
                    <a:pt x="386" y="2312"/>
                  </a:lnTo>
                  <a:lnTo>
                    <a:pt x="388" y="2311"/>
                  </a:lnTo>
                  <a:lnTo>
                    <a:pt x="389" y="2311"/>
                  </a:lnTo>
                  <a:lnTo>
                    <a:pt x="401" y="2149"/>
                  </a:lnTo>
                  <a:lnTo>
                    <a:pt x="398" y="2147"/>
                  </a:lnTo>
                  <a:lnTo>
                    <a:pt x="397" y="2147"/>
                  </a:lnTo>
                  <a:lnTo>
                    <a:pt x="382" y="2138"/>
                  </a:lnTo>
                  <a:lnTo>
                    <a:pt x="371" y="2127"/>
                  </a:lnTo>
                  <a:lnTo>
                    <a:pt x="364" y="2111"/>
                  </a:lnTo>
                  <a:lnTo>
                    <a:pt x="361" y="2098"/>
                  </a:lnTo>
                  <a:lnTo>
                    <a:pt x="363" y="2086"/>
                  </a:lnTo>
                  <a:lnTo>
                    <a:pt x="364" y="2078"/>
                  </a:lnTo>
                  <a:lnTo>
                    <a:pt x="367" y="2070"/>
                  </a:lnTo>
                  <a:lnTo>
                    <a:pt x="371" y="2064"/>
                  </a:lnTo>
                  <a:lnTo>
                    <a:pt x="373" y="2058"/>
                  </a:lnTo>
                  <a:lnTo>
                    <a:pt x="381" y="2051"/>
                  </a:lnTo>
                  <a:lnTo>
                    <a:pt x="388" y="2045"/>
                  </a:lnTo>
                  <a:lnTo>
                    <a:pt x="394" y="2041"/>
                  </a:lnTo>
                  <a:lnTo>
                    <a:pt x="363" y="1955"/>
                  </a:lnTo>
                  <a:lnTo>
                    <a:pt x="360" y="1956"/>
                  </a:lnTo>
                  <a:lnTo>
                    <a:pt x="346" y="1956"/>
                  </a:lnTo>
                  <a:lnTo>
                    <a:pt x="334" y="1955"/>
                  </a:lnTo>
                  <a:lnTo>
                    <a:pt x="322" y="1950"/>
                  </a:lnTo>
                  <a:lnTo>
                    <a:pt x="317" y="1947"/>
                  </a:lnTo>
                  <a:lnTo>
                    <a:pt x="312" y="1943"/>
                  </a:lnTo>
                  <a:lnTo>
                    <a:pt x="304" y="1937"/>
                  </a:lnTo>
                  <a:lnTo>
                    <a:pt x="299" y="1930"/>
                  </a:lnTo>
                  <a:lnTo>
                    <a:pt x="296" y="1924"/>
                  </a:lnTo>
                  <a:lnTo>
                    <a:pt x="293" y="1920"/>
                  </a:lnTo>
                  <a:lnTo>
                    <a:pt x="292" y="1917"/>
                  </a:lnTo>
                  <a:lnTo>
                    <a:pt x="217" y="1925"/>
                  </a:lnTo>
                  <a:lnTo>
                    <a:pt x="217" y="1939"/>
                  </a:lnTo>
                  <a:lnTo>
                    <a:pt x="213" y="1955"/>
                  </a:lnTo>
                  <a:lnTo>
                    <a:pt x="208" y="1968"/>
                  </a:lnTo>
                  <a:lnTo>
                    <a:pt x="207" y="1971"/>
                  </a:lnTo>
                  <a:lnTo>
                    <a:pt x="207" y="1972"/>
                  </a:lnTo>
                  <a:lnTo>
                    <a:pt x="204" y="1977"/>
                  </a:lnTo>
                  <a:lnTo>
                    <a:pt x="198" y="1988"/>
                  </a:lnTo>
                  <a:lnTo>
                    <a:pt x="187" y="2001"/>
                  </a:lnTo>
                  <a:lnTo>
                    <a:pt x="175" y="2013"/>
                  </a:lnTo>
                  <a:lnTo>
                    <a:pt x="164" y="2019"/>
                  </a:lnTo>
                  <a:lnTo>
                    <a:pt x="148" y="2028"/>
                  </a:lnTo>
                  <a:lnTo>
                    <a:pt x="134" y="2031"/>
                  </a:lnTo>
                  <a:lnTo>
                    <a:pt x="132" y="2031"/>
                  </a:lnTo>
                  <a:lnTo>
                    <a:pt x="132" y="2062"/>
                  </a:lnTo>
                  <a:lnTo>
                    <a:pt x="135" y="2064"/>
                  </a:lnTo>
                  <a:lnTo>
                    <a:pt x="136" y="2064"/>
                  </a:lnTo>
                  <a:lnTo>
                    <a:pt x="139" y="2065"/>
                  </a:lnTo>
                  <a:lnTo>
                    <a:pt x="153" y="2072"/>
                  </a:lnTo>
                  <a:lnTo>
                    <a:pt x="166" y="2083"/>
                  </a:lnTo>
                  <a:lnTo>
                    <a:pt x="166" y="2085"/>
                  </a:lnTo>
                  <a:lnTo>
                    <a:pt x="168" y="2086"/>
                  </a:lnTo>
                  <a:lnTo>
                    <a:pt x="174" y="2100"/>
                  </a:lnTo>
                  <a:lnTo>
                    <a:pt x="178" y="2115"/>
                  </a:lnTo>
                  <a:lnTo>
                    <a:pt x="178" y="2127"/>
                  </a:lnTo>
                  <a:lnTo>
                    <a:pt x="177" y="2130"/>
                  </a:lnTo>
                  <a:lnTo>
                    <a:pt x="177" y="2133"/>
                  </a:lnTo>
                  <a:lnTo>
                    <a:pt x="172" y="2149"/>
                  </a:lnTo>
                  <a:lnTo>
                    <a:pt x="161" y="2162"/>
                  </a:lnTo>
                  <a:lnTo>
                    <a:pt x="145" y="2172"/>
                  </a:lnTo>
                  <a:lnTo>
                    <a:pt x="130" y="2179"/>
                  </a:lnTo>
                  <a:lnTo>
                    <a:pt x="117" y="2179"/>
                  </a:lnTo>
                  <a:lnTo>
                    <a:pt x="105" y="2178"/>
                  </a:lnTo>
                  <a:lnTo>
                    <a:pt x="94" y="2174"/>
                  </a:lnTo>
                  <a:lnTo>
                    <a:pt x="93" y="2174"/>
                  </a:lnTo>
                  <a:lnTo>
                    <a:pt x="90" y="2172"/>
                  </a:lnTo>
                  <a:lnTo>
                    <a:pt x="89" y="2172"/>
                  </a:lnTo>
                  <a:lnTo>
                    <a:pt x="83" y="2168"/>
                  </a:lnTo>
                  <a:lnTo>
                    <a:pt x="69" y="2155"/>
                  </a:lnTo>
                  <a:lnTo>
                    <a:pt x="65" y="2149"/>
                  </a:lnTo>
                  <a:lnTo>
                    <a:pt x="63" y="2145"/>
                  </a:lnTo>
                  <a:lnTo>
                    <a:pt x="62" y="2141"/>
                  </a:lnTo>
                  <a:lnTo>
                    <a:pt x="60" y="2136"/>
                  </a:lnTo>
                  <a:lnTo>
                    <a:pt x="60" y="2132"/>
                  </a:lnTo>
                  <a:lnTo>
                    <a:pt x="59" y="2130"/>
                  </a:lnTo>
                  <a:lnTo>
                    <a:pt x="59" y="2125"/>
                  </a:lnTo>
                  <a:lnTo>
                    <a:pt x="60" y="2108"/>
                  </a:lnTo>
                  <a:lnTo>
                    <a:pt x="65" y="2092"/>
                  </a:lnTo>
                  <a:lnTo>
                    <a:pt x="75" y="2079"/>
                  </a:lnTo>
                  <a:lnTo>
                    <a:pt x="76" y="2079"/>
                  </a:lnTo>
                  <a:lnTo>
                    <a:pt x="76" y="2078"/>
                  </a:lnTo>
                  <a:lnTo>
                    <a:pt x="83" y="2073"/>
                  </a:lnTo>
                  <a:lnTo>
                    <a:pt x="90" y="2069"/>
                  </a:lnTo>
                  <a:lnTo>
                    <a:pt x="97" y="2065"/>
                  </a:lnTo>
                  <a:lnTo>
                    <a:pt x="100" y="2065"/>
                  </a:lnTo>
                  <a:lnTo>
                    <a:pt x="101" y="2064"/>
                  </a:lnTo>
                  <a:lnTo>
                    <a:pt x="102" y="2064"/>
                  </a:lnTo>
                  <a:lnTo>
                    <a:pt x="102" y="2034"/>
                  </a:lnTo>
                  <a:lnTo>
                    <a:pt x="79" y="2028"/>
                  </a:lnTo>
                  <a:lnTo>
                    <a:pt x="56" y="2019"/>
                  </a:lnTo>
                  <a:lnTo>
                    <a:pt x="37" y="2003"/>
                  </a:lnTo>
                  <a:lnTo>
                    <a:pt x="35" y="2002"/>
                  </a:lnTo>
                  <a:lnTo>
                    <a:pt x="25" y="1990"/>
                  </a:lnTo>
                  <a:lnTo>
                    <a:pt x="17" y="1977"/>
                  </a:lnTo>
                  <a:lnTo>
                    <a:pt x="12" y="1965"/>
                  </a:lnTo>
                  <a:lnTo>
                    <a:pt x="7" y="1951"/>
                  </a:lnTo>
                  <a:lnTo>
                    <a:pt x="5" y="1935"/>
                  </a:lnTo>
                  <a:lnTo>
                    <a:pt x="5" y="1920"/>
                  </a:lnTo>
                  <a:lnTo>
                    <a:pt x="7" y="1904"/>
                  </a:lnTo>
                  <a:lnTo>
                    <a:pt x="10" y="1891"/>
                  </a:lnTo>
                  <a:lnTo>
                    <a:pt x="18" y="1872"/>
                  </a:lnTo>
                  <a:lnTo>
                    <a:pt x="30" y="1855"/>
                  </a:lnTo>
                  <a:lnTo>
                    <a:pt x="48" y="1837"/>
                  </a:lnTo>
                  <a:lnTo>
                    <a:pt x="63" y="1828"/>
                  </a:lnTo>
                  <a:lnTo>
                    <a:pt x="80" y="1823"/>
                  </a:lnTo>
                  <a:lnTo>
                    <a:pt x="77" y="1768"/>
                  </a:lnTo>
                  <a:lnTo>
                    <a:pt x="71" y="1768"/>
                  </a:lnTo>
                  <a:lnTo>
                    <a:pt x="65" y="1766"/>
                  </a:lnTo>
                  <a:lnTo>
                    <a:pt x="62" y="1765"/>
                  </a:lnTo>
                  <a:lnTo>
                    <a:pt x="62" y="1764"/>
                  </a:lnTo>
                  <a:lnTo>
                    <a:pt x="48" y="1760"/>
                  </a:lnTo>
                  <a:lnTo>
                    <a:pt x="38" y="1753"/>
                  </a:lnTo>
                  <a:lnTo>
                    <a:pt x="35" y="1752"/>
                  </a:lnTo>
                  <a:lnTo>
                    <a:pt x="34" y="1751"/>
                  </a:lnTo>
                  <a:lnTo>
                    <a:pt x="31" y="1749"/>
                  </a:lnTo>
                  <a:lnTo>
                    <a:pt x="29" y="1747"/>
                  </a:lnTo>
                  <a:lnTo>
                    <a:pt x="13" y="1728"/>
                  </a:lnTo>
                  <a:lnTo>
                    <a:pt x="4" y="1707"/>
                  </a:lnTo>
                  <a:lnTo>
                    <a:pt x="0" y="1684"/>
                  </a:lnTo>
                  <a:lnTo>
                    <a:pt x="0" y="1681"/>
                  </a:lnTo>
                  <a:lnTo>
                    <a:pt x="3" y="1663"/>
                  </a:lnTo>
                  <a:lnTo>
                    <a:pt x="8" y="1646"/>
                  </a:lnTo>
                  <a:lnTo>
                    <a:pt x="17" y="1630"/>
                  </a:lnTo>
                  <a:lnTo>
                    <a:pt x="30" y="1617"/>
                  </a:lnTo>
                  <a:lnTo>
                    <a:pt x="43" y="1607"/>
                  </a:lnTo>
                  <a:lnTo>
                    <a:pt x="50" y="1604"/>
                  </a:lnTo>
                  <a:lnTo>
                    <a:pt x="68" y="1597"/>
                  </a:lnTo>
                  <a:lnTo>
                    <a:pt x="88" y="1595"/>
                  </a:lnTo>
                  <a:lnTo>
                    <a:pt x="100" y="1595"/>
                  </a:lnTo>
                  <a:lnTo>
                    <a:pt x="114" y="1599"/>
                  </a:lnTo>
                  <a:lnTo>
                    <a:pt x="130" y="1605"/>
                  </a:lnTo>
                  <a:lnTo>
                    <a:pt x="141" y="1613"/>
                  </a:lnTo>
                  <a:lnTo>
                    <a:pt x="147" y="1617"/>
                  </a:lnTo>
                  <a:lnTo>
                    <a:pt x="151" y="1622"/>
                  </a:lnTo>
                  <a:lnTo>
                    <a:pt x="155" y="1626"/>
                  </a:lnTo>
                  <a:lnTo>
                    <a:pt x="202" y="1604"/>
                  </a:lnTo>
                  <a:lnTo>
                    <a:pt x="199" y="1587"/>
                  </a:lnTo>
                  <a:lnTo>
                    <a:pt x="200" y="1570"/>
                  </a:lnTo>
                  <a:lnTo>
                    <a:pt x="203" y="1558"/>
                  </a:lnTo>
                  <a:lnTo>
                    <a:pt x="208" y="1546"/>
                  </a:lnTo>
                  <a:lnTo>
                    <a:pt x="215" y="1536"/>
                  </a:lnTo>
                  <a:lnTo>
                    <a:pt x="220" y="1529"/>
                  </a:lnTo>
                  <a:lnTo>
                    <a:pt x="230" y="1519"/>
                  </a:lnTo>
                  <a:lnTo>
                    <a:pt x="251" y="1504"/>
                  </a:lnTo>
                  <a:lnTo>
                    <a:pt x="274" y="1498"/>
                  </a:lnTo>
                  <a:lnTo>
                    <a:pt x="279" y="1498"/>
                  </a:lnTo>
                  <a:lnTo>
                    <a:pt x="282" y="1497"/>
                  </a:lnTo>
                  <a:close/>
                  <a:moveTo>
                    <a:pt x="2971" y="1357"/>
                  </a:moveTo>
                  <a:lnTo>
                    <a:pt x="3086" y="1357"/>
                  </a:lnTo>
                  <a:lnTo>
                    <a:pt x="3082" y="1364"/>
                  </a:lnTo>
                  <a:lnTo>
                    <a:pt x="3078" y="1371"/>
                  </a:lnTo>
                  <a:lnTo>
                    <a:pt x="3077" y="1372"/>
                  </a:lnTo>
                  <a:lnTo>
                    <a:pt x="3076" y="1375"/>
                  </a:lnTo>
                  <a:lnTo>
                    <a:pt x="3065" y="1385"/>
                  </a:lnTo>
                  <a:lnTo>
                    <a:pt x="3051" y="1393"/>
                  </a:lnTo>
                  <a:lnTo>
                    <a:pt x="3043" y="1396"/>
                  </a:lnTo>
                  <a:lnTo>
                    <a:pt x="3035" y="1397"/>
                  </a:lnTo>
                  <a:lnTo>
                    <a:pt x="3027" y="1397"/>
                  </a:lnTo>
                  <a:lnTo>
                    <a:pt x="3013" y="1396"/>
                  </a:lnTo>
                  <a:lnTo>
                    <a:pt x="3000" y="1391"/>
                  </a:lnTo>
                  <a:lnTo>
                    <a:pt x="2988" y="1383"/>
                  </a:lnTo>
                  <a:lnTo>
                    <a:pt x="2980" y="1375"/>
                  </a:lnTo>
                  <a:lnTo>
                    <a:pt x="2973" y="1364"/>
                  </a:lnTo>
                  <a:lnTo>
                    <a:pt x="2973" y="1360"/>
                  </a:lnTo>
                  <a:lnTo>
                    <a:pt x="2972" y="1359"/>
                  </a:lnTo>
                  <a:lnTo>
                    <a:pt x="2972" y="1358"/>
                  </a:lnTo>
                  <a:lnTo>
                    <a:pt x="2971" y="1357"/>
                  </a:lnTo>
                  <a:close/>
                  <a:moveTo>
                    <a:pt x="689" y="1357"/>
                  </a:moveTo>
                  <a:lnTo>
                    <a:pt x="793" y="1357"/>
                  </a:lnTo>
                  <a:lnTo>
                    <a:pt x="782" y="1370"/>
                  </a:lnTo>
                  <a:lnTo>
                    <a:pt x="767" y="1379"/>
                  </a:lnTo>
                  <a:lnTo>
                    <a:pt x="765" y="1379"/>
                  </a:lnTo>
                  <a:lnTo>
                    <a:pt x="763" y="1380"/>
                  </a:lnTo>
                  <a:lnTo>
                    <a:pt x="754" y="1383"/>
                  </a:lnTo>
                  <a:lnTo>
                    <a:pt x="742" y="1384"/>
                  </a:lnTo>
                  <a:lnTo>
                    <a:pt x="724" y="1486"/>
                  </a:lnTo>
                  <a:lnTo>
                    <a:pt x="725" y="1486"/>
                  </a:lnTo>
                  <a:lnTo>
                    <a:pt x="738" y="1493"/>
                  </a:lnTo>
                  <a:lnTo>
                    <a:pt x="750" y="1499"/>
                  </a:lnTo>
                  <a:lnTo>
                    <a:pt x="762" y="1508"/>
                  </a:lnTo>
                  <a:lnTo>
                    <a:pt x="772" y="1519"/>
                  </a:lnTo>
                  <a:lnTo>
                    <a:pt x="780" y="1532"/>
                  </a:lnTo>
                  <a:lnTo>
                    <a:pt x="786" y="1540"/>
                  </a:lnTo>
                  <a:lnTo>
                    <a:pt x="787" y="1544"/>
                  </a:lnTo>
                  <a:lnTo>
                    <a:pt x="790" y="1549"/>
                  </a:lnTo>
                  <a:lnTo>
                    <a:pt x="901" y="1518"/>
                  </a:lnTo>
                  <a:lnTo>
                    <a:pt x="902" y="1506"/>
                  </a:lnTo>
                  <a:lnTo>
                    <a:pt x="905" y="1495"/>
                  </a:lnTo>
                  <a:lnTo>
                    <a:pt x="906" y="1493"/>
                  </a:lnTo>
                  <a:lnTo>
                    <a:pt x="907" y="1491"/>
                  </a:lnTo>
                  <a:lnTo>
                    <a:pt x="911" y="1484"/>
                  </a:lnTo>
                  <a:lnTo>
                    <a:pt x="919" y="1474"/>
                  </a:lnTo>
                  <a:lnTo>
                    <a:pt x="928" y="1469"/>
                  </a:lnTo>
                  <a:lnTo>
                    <a:pt x="928" y="1468"/>
                  </a:lnTo>
                  <a:lnTo>
                    <a:pt x="930" y="1468"/>
                  </a:lnTo>
                  <a:lnTo>
                    <a:pt x="932" y="1467"/>
                  </a:lnTo>
                  <a:lnTo>
                    <a:pt x="940" y="1464"/>
                  </a:lnTo>
                  <a:lnTo>
                    <a:pt x="949" y="1460"/>
                  </a:lnTo>
                  <a:lnTo>
                    <a:pt x="958" y="1459"/>
                  </a:lnTo>
                  <a:lnTo>
                    <a:pt x="961" y="1459"/>
                  </a:lnTo>
                  <a:lnTo>
                    <a:pt x="964" y="1460"/>
                  </a:lnTo>
                  <a:lnTo>
                    <a:pt x="969" y="1460"/>
                  </a:lnTo>
                  <a:lnTo>
                    <a:pt x="981" y="1464"/>
                  </a:lnTo>
                  <a:lnTo>
                    <a:pt x="982" y="1464"/>
                  </a:lnTo>
                  <a:lnTo>
                    <a:pt x="992" y="1469"/>
                  </a:lnTo>
                  <a:lnTo>
                    <a:pt x="998" y="1473"/>
                  </a:lnTo>
                  <a:lnTo>
                    <a:pt x="1002" y="1477"/>
                  </a:lnTo>
                  <a:lnTo>
                    <a:pt x="1006" y="1482"/>
                  </a:lnTo>
                  <a:lnTo>
                    <a:pt x="1300" y="1398"/>
                  </a:lnTo>
                  <a:lnTo>
                    <a:pt x="1303" y="1376"/>
                  </a:lnTo>
                  <a:lnTo>
                    <a:pt x="1312" y="1357"/>
                  </a:lnTo>
                  <a:lnTo>
                    <a:pt x="1423" y="1357"/>
                  </a:lnTo>
                  <a:lnTo>
                    <a:pt x="1423" y="1467"/>
                  </a:lnTo>
                  <a:lnTo>
                    <a:pt x="1402" y="1474"/>
                  </a:lnTo>
                  <a:lnTo>
                    <a:pt x="1401" y="1476"/>
                  </a:lnTo>
                  <a:lnTo>
                    <a:pt x="1396" y="1476"/>
                  </a:lnTo>
                  <a:lnTo>
                    <a:pt x="1392" y="1477"/>
                  </a:lnTo>
                  <a:lnTo>
                    <a:pt x="1387" y="1478"/>
                  </a:lnTo>
                  <a:lnTo>
                    <a:pt x="1380" y="1478"/>
                  </a:lnTo>
                  <a:lnTo>
                    <a:pt x="1367" y="1477"/>
                  </a:lnTo>
                  <a:lnTo>
                    <a:pt x="1355" y="1473"/>
                  </a:lnTo>
                  <a:lnTo>
                    <a:pt x="1352" y="1472"/>
                  </a:lnTo>
                  <a:lnTo>
                    <a:pt x="1351" y="1472"/>
                  </a:lnTo>
                  <a:lnTo>
                    <a:pt x="1349" y="1470"/>
                  </a:lnTo>
                  <a:lnTo>
                    <a:pt x="1339" y="1467"/>
                  </a:lnTo>
                  <a:lnTo>
                    <a:pt x="1329" y="1459"/>
                  </a:lnTo>
                  <a:lnTo>
                    <a:pt x="1321" y="1451"/>
                  </a:lnTo>
                  <a:lnTo>
                    <a:pt x="1315" y="1443"/>
                  </a:lnTo>
                  <a:lnTo>
                    <a:pt x="1315" y="1442"/>
                  </a:lnTo>
                  <a:lnTo>
                    <a:pt x="1311" y="1438"/>
                  </a:lnTo>
                  <a:lnTo>
                    <a:pt x="1308" y="1432"/>
                  </a:lnTo>
                  <a:lnTo>
                    <a:pt x="1307" y="1427"/>
                  </a:lnTo>
                  <a:lnTo>
                    <a:pt x="1017" y="1510"/>
                  </a:lnTo>
                  <a:lnTo>
                    <a:pt x="1017" y="1522"/>
                  </a:lnTo>
                  <a:lnTo>
                    <a:pt x="1016" y="1531"/>
                  </a:lnTo>
                  <a:lnTo>
                    <a:pt x="1012" y="1542"/>
                  </a:lnTo>
                  <a:lnTo>
                    <a:pt x="1006" y="1553"/>
                  </a:lnTo>
                  <a:lnTo>
                    <a:pt x="1003" y="1557"/>
                  </a:lnTo>
                  <a:lnTo>
                    <a:pt x="995" y="1565"/>
                  </a:lnTo>
                  <a:lnTo>
                    <a:pt x="981" y="1573"/>
                  </a:lnTo>
                  <a:lnTo>
                    <a:pt x="964" y="1577"/>
                  </a:lnTo>
                  <a:lnTo>
                    <a:pt x="958" y="1577"/>
                  </a:lnTo>
                  <a:lnTo>
                    <a:pt x="945" y="1575"/>
                  </a:lnTo>
                  <a:lnTo>
                    <a:pt x="932" y="1570"/>
                  </a:lnTo>
                  <a:lnTo>
                    <a:pt x="926" y="1566"/>
                  </a:lnTo>
                  <a:lnTo>
                    <a:pt x="919" y="1561"/>
                  </a:lnTo>
                  <a:lnTo>
                    <a:pt x="910" y="1552"/>
                  </a:lnTo>
                  <a:lnTo>
                    <a:pt x="907" y="1546"/>
                  </a:lnTo>
                  <a:lnTo>
                    <a:pt x="797" y="1578"/>
                  </a:lnTo>
                  <a:lnTo>
                    <a:pt x="799" y="1591"/>
                  </a:lnTo>
                  <a:lnTo>
                    <a:pt x="799" y="1600"/>
                  </a:lnTo>
                  <a:lnTo>
                    <a:pt x="797" y="1601"/>
                  </a:lnTo>
                  <a:lnTo>
                    <a:pt x="797" y="1612"/>
                  </a:lnTo>
                  <a:lnTo>
                    <a:pt x="795" y="1624"/>
                  </a:lnTo>
                  <a:lnTo>
                    <a:pt x="790" y="1633"/>
                  </a:lnTo>
                  <a:lnTo>
                    <a:pt x="787" y="1639"/>
                  </a:lnTo>
                  <a:lnTo>
                    <a:pt x="784" y="1647"/>
                  </a:lnTo>
                  <a:lnTo>
                    <a:pt x="770" y="1666"/>
                  </a:lnTo>
                  <a:lnTo>
                    <a:pt x="753" y="1681"/>
                  </a:lnTo>
                  <a:lnTo>
                    <a:pt x="733" y="1693"/>
                  </a:lnTo>
                  <a:lnTo>
                    <a:pt x="711" y="1701"/>
                  </a:lnTo>
                  <a:lnTo>
                    <a:pt x="708" y="1701"/>
                  </a:lnTo>
                  <a:lnTo>
                    <a:pt x="698" y="1702"/>
                  </a:lnTo>
                  <a:lnTo>
                    <a:pt x="689" y="1704"/>
                  </a:lnTo>
                  <a:lnTo>
                    <a:pt x="673" y="1702"/>
                  </a:lnTo>
                  <a:lnTo>
                    <a:pt x="661" y="1700"/>
                  </a:lnTo>
                  <a:lnTo>
                    <a:pt x="647" y="1696"/>
                  </a:lnTo>
                  <a:lnTo>
                    <a:pt x="631" y="1689"/>
                  </a:lnTo>
                  <a:lnTo>
                    <a:pt x="618" y="1680"/>
                  </a:lnTo>
                  <a:lnTo>
                    <a:pt x="606" y="1669"/>
                  </a:lnTo>
                  <a:lnTo>
                    <a:pt x="597" y="1658"/>
                  </a:lnTo>
                  <a:lnTo>
                    <a:pt x="585" y="1639"/>
                  </a:lnTo>
                  <a:lnTo>
                    <a:pt x="577" y="1620"/>
                  </a:lnTo>
                  <a:lnTo>
                    <a:pt x="573" y="1599"/>
                  </a:lnTo>
                  <a:lnTo>
                    <a:pt x="573" y="1596"/>
                  </a:lnTo>
                  <a:lnTo>
                    <a:pt x="575" y="1577"/>
                  </a:lnTo>
                  <a:lnTo>
                    <a:pt x="580" y="1556"/>
                  </a:lnTo>
                  <a:lnTo>
                    <a:pt x="588" y="1537"/>
                  </a:lnTo>
                  <a:lnTo>
                    <a:pt x="596" y="1524"/>
                  </a:lnTo>
                  <a:lnTo>
                    <a:pt x="608" y="1512"/>
                  </a:lnTo>
                  <a:lnTo>
                    <a:pt x="608" y="1511"/>
                  </a:lnTo>
                  <a:lnTo>
                    <a:pt x="609" y="1511"/>
                  </a:lnTo>
                  <a:lnTo>
                    <a:pt x="625" y="1497"/>
                  </a:lnTo>
                  <a:lnTo>
                    <a:pt x="644" y="1486"/>
                  </a:lnTo>
                  <a:lnTo>
                    <a:pt x="665" y="1481"/>
                  </a:lnTo>
                  <a:lnTo>
                    <a:pt x="676" y="1480"/>
                  </a:lnTo>
                  <a:lnTo>
                    <a:pt x="694" y="1480"/>
                  </a:lnTo>
                  <a:lnTo>
                    <a:pt x="714" y="1377"/>
                  </a:lnTo>
                  <a:lnTo>
                    <a:pt x="712" y="1376"/>
                  </a:lnTo>
                  <a:lnTo>
                    <a:pt x="699" y="1368"/>
                  </a:lnTo>
                  <a:lnTo>
                    <a:pt x="689" y="1357"/>
                  </a:lnTo>
                  <a:close/>
                  <a:moveTo>
                    <a:pt x="411" y="1357"/>
                  </a:moveTo>
                  <a:lnTo>
                    <a:pt x="469" y="1357"/>
                  </a:lnTo>
                  <a:lnTo>
                    <a:pt x="454" y="1360"/>
                  </a:lnTo>
                  <a:lnTo>
                    <a:pt x="439" y="1362"/>
                  </a:lnTo>
                  <a:lnTo>
                    <a:pt x="428" y="1362"/>
                  </a:lnTo>
                  <a:lnTo>
                    <a:pt x="423" y="1360"/>
                  </a:lnTo>
                  <a:lnTo>
                    <a:pt x="416" y="1359"/>
                  </a:lnTo>
                  <a:lnTo>
                    <a:pt x="411" y="1357"/>
                  </a:lnTo>
                  <a:close/>
                  <a:moveTo>
                    <a:pt x="1587" y="1349"/>
                  </a:moveTo>
                  <a:lnTo>
                    <a:pt x="1600" y="1349"/>
                  </a:lnTo>
                  <a:lnTo>
                    <a:pt x="1614" y="1350"/>
                  </a:lnTo>
                  <a:lnTo>
                    <a:pt x="1627" y="1357"/>
                  </a:lnTo>
                  <a:lnTo>
                    <a:pt x="1566" y="1357"/>
                  </a:lnTo>
                  <a:lnTo>
                    <a:pt x="1574" y="1354"/>
                  </a:lnTo>
                  <a:lnTo>
                    <a:pt x="1580" y="1351"/>
                  </a:lnTo>
                  <a:lnTo>
                    <a:pt x="1583" y="1350"/>
                  </a:lnTo>
                  <a:lnTo>
                    <a:pt x="1587" y="1349"/>
                  </a:lnTo>
                  <a:close/>
                  <a:moveTo>
                    <a:pt x="1423" y="1329"/>
                  </a:moveTo>
                  <a:lnTo>
                    <a:pt x="1431" y="1336"/>
                  </a:lnTo>
                  <a:lnTo>
                    <a:pt x="1440" y="1345"/>
                  </a:lnTo>
                  <a:lnTo>
                    <a:pt x="1443" y="1346"/>
                  </a:lnTo>
                  <a:lnTo>
                    <a:pt x="1445" y="1350"/>
                  </a:lnTo>
                  <a:lnTo>
                    <a:pt x="1448" y="1353"/>
                  </a:lnTo>
                  <a:lnTo>
                    <a:pt x="1449" y="1357"/>
                  </a:lnTo>
                  <a:lnTo>
                    <a:pt x="1423" y="1357"/>
                  </a:lnTo>
                  <a:lnTo>
                    <a:pt x="1423" y="1329"/>
                  </a:lnTo>
                  <a:close/>
                  <a:moveTo>
                    <a:pt x="2181" y="1041"/>
                  </a:moveTo>
                  <a:lnTo>
                    <a:pt x="2183" y="1041"/>
                  </a:lnTo>
                  <a:lnTo>
                    <a:pt x="2198" y="1044"/>
                  </a:lnTo>
                  <a:lnTo>
                    <a:pt x="2198" y="1045"/>
                  </a:lnTo>
                  <a:lnTo>
                    <a:pt x="2200" y="1045"/>
                  </a:lnTo>
                  <a:lnTo>
                    <a:pt x="2215" y="1053"/>
                  </a:lnTo>
                  <a:lnTo>
                    <a:pt x="2228" y="1064"/>
                  </a:lnTo>
                  <a:lnTo>
                    <a:pt x="2236" y="1075"/>
                  </a:lnTo>
                  <a:lnTo>
                    <a:pt x="2240" y="1085"/>
                  </a:lnTo>
                  <a:lnTo>
                    <a:pt x="2241" y="1097"/>
                  </a:lnTo>
                  <a:lnTo>
                    <a:pt x="2241" y="1112"/>
                  </a:lnTo>
                  <a:lnTo>
                    <a:pt x="2239" y="1123"/>
                  </a:lnTo>
                  <a:lnTo>
                    <a:pt x="2234" y="1133"/>
                  </a:lnTo>
                  <a:lnTo>
                    <a:pt x="2232" y="1135"/>
                  </a:lnTo>
                  <a:lnTo>
                    <a:pt x="2232" y="1137"/>
                  </a:lnTo>
                  <a:lnTo>
                    <a:pt x="2231" y="1138"/>
                  </a:lnTo>
                  <a:lnTo>
                    <a:pt x="2227" y="1143"/>
                  </a:lnTo>
                  <a:lnTo>
                    <a:pt x="2221" y="1150"/>
                  </a:lnTo>
                  <a:lnTo>
                    <a:pt x="2213" y="1156"/>
                  </a:lnTo>
                  <a:lnTo>
                    <a:pt x="2197" y="1161"/>
                  </a:lnTo>
                  <a:lnTo>
                    <a:pt x="2189" y="1163"/>
                  </a:lnTo>
                  <a:lnTo>
                    <a:pt x="2187" y="1163"/>
                  </a:lnTo>
                  <a:lnTo>
                    <a:pt x="2184" y="1164"/>
                  </a:lnTo>
                  <a:lnTo>
                    <a:pt x="2180" y="1164"/>
                  </a:lnTo>
                  <a:lnTo>
                    <a:pt x="2162" y="1161"/>
                  </a:lnTo>
                  <a:lnTo>
                    <a:pt x="2147" y="1154"/>
                  </a:lnTo>
                  <a:lnTo>
                    <a:pt x="2134" y="1142"/>
                  </a:lnTo>
                  <a:lnTo>
                    <a:pt x="2133" y="1140"/>
                  </a:lnTo>
                  <a:lnTo>
                    <a:pt x="2032" y="1243"/>
                  </a:lnTo>
                  <a:lnTo>
                    <a:pt x="2033" y="1245"/>
                  </a:lnTo>
                  <a:lnTo>
                    <a:pt x="2035" y="1247"/>
                  </a:lnTo>
                  <a:lnTo>
                    <a:pt x="2035" y="1249"/>
                  </a:lnTo>
                  <a:lnTo>
                    <a:pt x="2036" y="1249"/>
                  </a:lnTo>
                  <a:lnTo>
                    <a:pt x="2036" y="1250"/>
                  </a:lnTo>
                  <a:lnTo>
                    <a:pt x="2040" y="1264"/>
                  </a:lnTo>
                  <a:lnTo>
                    <a:pt x="2041" y="1275"/>
                  </a:lnTo>
                  <a:lnTo>
                    <a:pt x="2041" y="1278"/>
                  </a:lnTo>
                  <a:lnTo>
                    <a:pt x="2040" y="1281"/>
                  </a:lnTo>
                  <a:lnTo>
                    <a:pt x="2040" y="1284"/>
                  </a:lnTo>
                  <a:lnTo>
                    <a:pt x="2112" y="1330"/>
                  </a:lnTo>
                  <a:lnTo>
                    <a:pt x="2116" y="1326"/>
                  </a:lnTo>
                  <a:lnTo>
                    <a:pt x="2120" y="1324"/>
                  </a:lnTo>
                  <a:lnTo>
                    <a:pt x="2124" y="1320"/>
                  </a:lnTo>
                  <a:lnTo>
                    <a:pt x="2129" y="1317"/>
                  </a:lnTo>
                  <a:lnTo>
                    <a:pt x="2134" y="1316"/>
                  </a:lnTo>
                  <a:lnTo>
                    <a:pt x="2146" y="1312"/>
                  </a:lnTo>
                  <a:lnTo>
                    <a:pt x="2158" y="1311"/>
                  </a:lnTo>
                  <a:lnTo>
                    <a:pt x="2163" y="1311"/>
                  </a:lnTo>
                  <a:lnTo>
                    <a:pt x="2168" y="1312"/>
                  </a:lnTo>
                  <a:lnTo>
                    <a:pt x="2171" y="1312"/>
                  </a:lnTo>
                  <a:lnTo>
                    <a:pt x="2187" y="1319"/>
                  </a:lnTo>
                  <a:lnTo>
                    <a:pt x="2198" y="1328"/>
                  </a:lnTo>
                  <a:lnTo>
                    <a:pt x="2206" y="1336"/>
                  </a:lnTo>
                  <a:lnTo>
                    <a:pt x="2209" y="1341"/>
                  </a:lnTo>
                  <a:lnTo>
                    <a:pt x="2210" y="1342"/>
                  </a:lnTo>
                  <a:lnTo>
                    <a:pt x="2213" y="1346"/>
                  </a:lnTo>
                  <a:lnTo>
                    <a:pt x="2215" y="1357"/>
                  </a:lnTo>
                  <a:lnTo>
                    <a:pt x="2097" y="1357"/>
                  </a:lnTo>
                  <a:lnTo>
                    <a:pt x="2097" y="1355"/>
                  </a:lnTo>
                  <a:lnTo>
                    <a:pt x="2028" y="1312"/>
                  </a:lnTo>
                  <a:lnTo>
                    <a:pt x="2027" y="1312"/>
                  </a:lnTo>
                  <a:lnTo>
                    <a:pt x="2027" y="1313"/>
                  </a:lnTo>
                  <a:lnTo>
                    <a:pt x="2016" y="1324"/>
                  </a:lnTo>
                  <a:lnTo>
                    <a:pt x="2012" y="1326"/>
                  </a:lnTo>
                  <a:lnTo>
                    <a:pt x="2020" y="1357"/>
                  </a:lnTo>
                  <a:lnTo>
                    <a:pt x="1990" y="1357"/>
                  </a:lnTo>
                  <a:lnTo>
                    <a:pt x="1984" y="1336"/>
                  </a:lnTo>
                  <a:lnTo>
                    <a:pt x="1981" y="1336"/>
                  </a:lnTo>
                  <a:lnTo>
                    <a:pt x="1963" y="1333"/>
                  </a:lnTo>
                  <a:lnTo>
                    <a:pt x="1951" y="1329"/>
                  </a:lnTo>
                  <a:lnTo>
                    <a:pt x="1948" y="1326"/>
                  </a:lnTo>
                  <a:lnTo>
                    <a:pt x="1947" y="1326"/>
                  </a:lnTo>
                  <a:lnTo>
                    <a:pt x="1946" y="1325"/>
                  </a:lnTo>
                  <a:lnTo>
                    <a:pt x="1933" y="1313"/>
                  </a:lnTo>
                  <a:lnTo>
                    <a:pt x="1923" y="1299"/>
                  </a:lnTo>
                  <a:lnTo>
                    <a:pt x="1919" y="1287"/>
                  </a:lnTo>
                  <a:lnTo>
                    <a:pt x="1918" y="1275"/>
                  </a:lnTo>
                  <a:lnTo>
                    <a:pt x="1919" y="1264"/>
                  </a:lnTo>
                  <a:lnTo>
                    <a:pt x="1921" y="1261"/>
                  </a:lnTo>
                  <a:lnTo>
                    <a:pt x="1921" y="1260"/>
                  </a:lnTo>
                  <a:lnTo>
                    <a:pt x="1922" y="1258"/>
                  </a:lnTo>
                  <a:lnTo>
                    <a:pt x="1925" y="1249"/>
                  </a:lnTo>
                  <a:lnTo>
                    <a:pt x="1930" y="1239"/>
                  </a:lnTo>
                  <a:lnTo>
                    <a:pt x="1940" y="1228"/>
                  </a:lnTo>
                  <a:lnTo>
                    <a:pt x="1947" y="1224"/>
                  </a:lnTo>
                  <a:lnTo>
                    <a:pt x="1955" y="1219"/>
                  </a:lnTo>
                  <a:lnTo>
                    <a:pt x="1964" y="1215"/>
                  </a:lnTo>
                  <a:lnTo>
                    <a:pt x="1970" y="1214"/>
                  </a:lnTo>
                  <a:lnTo>
                    <a:pt x="1972" y="1214"/>
                  </a:lnTo>
                  <a:lnTo>
                    <a:pt x="1976" y="1212"/>
                  </a:lnTo>
                  <a:lnTo>
                    <a:pt x="1980" y="1212"/>
                  </a:lnTo>
                  <a:lnTo>
                    <a:pt x="1990" y="1215"/>
                  </a:lnTo>
                  <a:lnTo>
                    <a:pt x="1998" y="1215"/>
                  </a:lnTo>
                  <a:lnTo>
                    <a:pt x="2002" y="1218"/>
                  </a:lnTo>
                  <a:lnTo>
                    <a:pt x="2007" y="1219"/>
                  </a:lnTo>
                  <a:lnTo>
                    <a:pt x="2011" y="1222"/>
                  </a:lnTo>
                  <a:lnTo>
                    <a:pt x="2121" y="1112"/>
                  </a:lnTo>
                  <a:lnTo>
                    <a:pt x="2120" y="1101"/>
                  </a:lnTo>
                  <a:lnTo>
                    <a:pt x="2121" y="1092"/>
                  </a:lnTo>
                  <a:lnTo>
                    <a:pt x="2126" y="1076"/>
                  </a:lnTo>
                  <a:lnTo>
                    <a:pt x="2135" y="1062"/>
                  </a:lnTo>
                  <a:lnTo>
                    <a:pt x="2149" y="1050"/>
                  </a:lnTo>
                  <a:lnTo>
                    <a:pt x="2150" y="1050"/>
                  </a:lnTo>
                  <a:lnTo>
                    <a:pt x="2151" y="1049"/>
                  </a:lnTo>
                  <a:lnTo>
                    <a:pt x="2167" y="1044"/>
                  </a:lnTo>
                  <a:lnTo>
                    <a:pt x="2181" y="1041"/>
                  </a:lnTo>
                  <a:close/>
                  <a:moveTo>
                    <a:pt x="1423" y="0"/>
                  </a:moveTo>
                  <a:lnTo>
                    <a:pt x="1438" y="2"/>
                  </a:lnTo>
                  <a:lnTo>
                    <a:pt x="1453" y="8"/>
                  </a:lnTo>
                  <a:lnTo>
                    <a:pt x="1468" y="16"/>
                  </a:lnTo>
                  <a:lnTo>
                    <a:pt x="1481" y="25"/>
                  </a:lnTo>
                  <a:lnTo>
                    <a:pt x="1493" y="35"/>
                  </a:lnTo>
                  <a:lnTo>
                    <a:pt x="1507" y="52"/>
                  </a:lnTo>
                  <a:lnTo>
                    <a:pt x="1517" y="72"/>
                  </a:lnTo>
                  <a:lnTo>
                    <a:pt x="1524" y="94"/>
                  </a:lnTo>
                  <a:lnTo>
                    <a:pt x="1525" y="94"/>
                  </a:lnTo>
                  <a:lnTo>
                    <a:pt x="1525" y="101"/>
                  </a:lnTo>
                  <a:lnTo>
                    <a:pt x="1527" y="120"/>
                  </a:lnTo>
                  <a:lnTo>
                    <a:pt x="1524" y="141"/>
                  </a:lnTo>
                  <a:lnTo>
                    <a:pt x="1519" y="160"/>
                  </a:lnTo>
                  <a:lnTo>
                    <a:pt x="1512" y="174"/>
                  </a:lnTo>
                  <a:lnTo>
                    <a:pt x="1502" y="187"/>
                  </a:lnTo>
                  <a:lnTo>
                    <a:pt x="1502" y="188"/>
                  </a:lnTo>
                  <a:lnTo>
                    <a:pt x="1500" y="188"/>
                  </a:lnTo>
                  <a:lnTo>
                    <a:pt x="1500" y="190"/>
                  </a:lnTo>
                  <a:lnTo>
                    <a:pt x="1485" y="205"/>
                  </a:lnTo>
                  <a:lnTo>
                    <a:pt x="1465" y="219"/>
                  </a:lnTo>
                  <a:lnTo>
                    <a:pt x="1445" y="226"/>
                  </a:lnTo>
                  <a:lnTo>
                    <a:pt x="1443" y="228"/>
                  </a:lnTo>
                  <a:lnTo>
                    <a:pt x="1442" y="228"/>
                  </a:lnTo>
                  <a:lnTo>
                    <a:pt x="1469" y="537"/>
                  </a:lnTo>
                  <a:lnTo>
                    <a:pt x="1493" y="537"/>
                  </a:lnTo>
                  <a:lnTo>
                    <a:pt x="1499" y="538"/>
                  </a:lnTo>
                  <a:lnTo>
                    <a:pt x="1521" y="542"/>
                  </a:lnTo>
                  <a:lnTo>
                    <a:pt x="1540" y="549"/>
                  </a:lnTo>
                  <a:lnTo>
                    <a:pt x="1566" y="562"/>
                  </a:lnTo>
                  <a:lnTo>
                    <a:pt x="1588" y="579"/>
                  </a:lnTo>
                  <a:lnTo>
                    <a:pt x="1606" y="601"/>
                  </a:lnTo>
                  <a:lnTo>
                    <a:pt x="1608" y="601"/>
                  </a:lnTo>
                  <a:lnTo>
                    <a:pt x="1608" y="602"/>
                  </a:lnTo>
                  <a:lnTo>
                    <a:pt x="1609" y="604"/>
                  </a:lnTo>
                  <a:lnTo>
                    <a:pt x="1617" y="617"/>
                  </a:lnTo>
                  <a:lnTo>
                    <a:pt x="1624" y="632"/>
                  </a:lnTo>
                  <a:lnTo>
                    <a:pt x="1744" y="607"/>
                  </a:lnTo>
                  <a:lnTo>
                    <a:pt x="1743" y="601"/>
                  </a:lnTo>
                  <a:lnTo>
                    <a:pt x="1743" y="594"/>
                  </a:lnTo>
                  <a:lnTo>
                    <a:pt x="1744" y="593"/>
                  </a:lnTo>
                  <a:lnTo>
                    <a:pt x="1744" y="590"/>
                  </a:lnTo>
                  <a:lnTo>
                    <a:pt x="1747" y="577"/>
                  </a:lnTo>
                  <a:lnTo>
                    <a:pt x="1752" y="563"/>
                  </a:lnTo>
                  <a:lnTo>
                    <a:pt x="1760" y="551"/>
                  </a:lnTo>
                  <a:lnTo>
                    <a:pt x="1765" y="545"/>
                  </a:lnTo>
                  <a:lnTo>
                    <a:pt x="1770" y="539"/>
                  </a:lnTo>
                  <a:lnTo>
                    <a:pt x="1777" y="534"/>
                  </a:lnTo>
                  <a:lnTo>
                    <a:pt x="1778" y="533"/>
                  </a:lnTo>
                  <a:lnTo>
                    <a:pt x="1791" y="525"/>
                  </a:lnTo>
                  <a:lnTo>
                    <a:pt x="1807" y="520"/>
                  </a:lnTo>
                  <a:lnTo>
                    <a:pt x="1823" y="517"/>
                  </a:lnTo>
                  <a:lnTo>
                    <a:pt x="1825" y="517"/>
                  </a:lnTo>
                  <a:lnTo>
                    <a:pt x="1842" y="518"/>
                  </a:lnTo>
                  <a:lnTo>
                    <a:pt x="1857" y="522"/>
                  </a:lnTo>
                  <a:lnTo>
                    <a:pt x="1871" y="529"/>
                  </a:lnTo>
                  <a:lnTo>
                    <a:pt x="1874" y="530"/>
                  </a:lnTo>
                  <a:lnTo>
                    <a:pt x="1876" y="533"/>
                  </a:lnTo>
                  <a:lnTo>
                    <a:pt x="1887" y="541"/>
                  </a:lnTo>
                  <a:lnTo>
                    <a:pt x="1897" y="554"/>
                  </a:lnTo>
                  <a:lnTo>
                    <a:pt x="1905" y="567"/>
                  </a:lnTo>
                  <a:lnTo>
                    <a:pt x="1906" y="568"/>
                  </a:lnTo>
                  <a:lnTo>
                    <a:pt x="1906" y="571"/>
                  </a:lnTo>
                  <a:lnTo>
                    <a:pt x="1908" y="573"/>
                  </a:lnTo>
                  <a:lnTo>
                    <a:pt x="1910" y="581"/>
                  </a:lnTo>
                  <a:lnTo>
                    <a:pt x="1912" y="588"/>
                  </a:lnTo>
                  <a:lnTo>
                    <a:pt x="2121" y="596"/>
                  </a:lnTo>
                  <a:lnTo>
                    <a:pt x="2124" y="588"/>
                  </a:lnTo>
                  <a:lnTo>
                    <a:pt x="2128" y="581"/>
                  </a:lnTo>
                  <a:lnTo>
                    <a:pt x="2139" y="566"/>
                  </a:lnTo>
                  <a:lnTo>
                    <a:pt x="2155" y="554"/>
                  </a:lnTo>
                  <a:lnTo>
                    <a:pt x="2158" y="552"/>
                  </a:lnTo>
                  <a:lnTo>
                    <a:pt x="2159" y="551"/>
                  </a:lnTo>
                  <a:lnTo>
                    <a:pt x="2172" y="547"/>
                  </a:lnTo>
                  <a:lnTo>
                    <a:pt x="2187" y="546"/>
                  </a:lnTo>
                  <a:lnTo>
                    <a:pt x="2201" y="491"/>
                  </a:lnTo>
                  <a:lnTo>
                    <a:pt x="2187" y="483"/>
                  </a:lnTo>
                  <a:lnTo>
                    <a:pt x="2171" y="473"/>
                  </a:lnTo>
                  <a:lnTo>
                    <a:pt x="2169" y="470"/>
                  </a:lnTo>
                  <a:lnTo>
                    <a:pt x="2167" y="467"/>
                  </a:lnTo>
                  <a:lnTo>
                    <a:pt x="2155" y="453"/>
                  </a:lnTo>
                  <a:lnTo>
                    <a:pt x="2146" y="437"/>
                  </a:lnTo>
                  <a:lnTo>
                    <a:pt x="2139" y="420"/>
                  </a:lnTo>
                  <a:lnTo>
                    <a:pt x="2135" y="404"/>
                  </a:lnTo>
                  <a:lnTo>
                    <a:pt x="2135" y="386"/>
                  </a:lnTo>
                  <a:lnTo>
                    <a:pt x="2137" y="365"/>
                  </a:lnTo>
                  <a:lnTo>
                    <a:pt x="2145" y="346"/>
                  </a:lnTo>
                  <a:lnTo>
                    <a:pt x="2155" y="327"/>
                  </a:lnTo>
                  <a:lnTo>
                    <a:pt x="2171" y="310"/>
                  </a:lnTo>
                  <a:lnTo>
                    <a:pt x="2188" y="297"/>
                  </a:lnTo>
                  <a:lnTo>
                    <a:pt x="2207" y="288"/>
                  </a:lnTo>
                  <a:lnTo>
                    <a:pt x="2210" y="287"/>
                  </a:lnTo>
                  <a:lnTo>
                    <a:pt x="2214" y="285"/>
                  </a:lnTo>
                  <a:lnTo>
                    <a:pt x="2217" y="285"/>
                  </a:lnTo>
                  <a:lnTo>
                    <a:pt x="2230" y="281"/>
                  </a:lnTo>
                  <a:lnTo>
                    <a:pt x="2245" y="280"/>
                  </a:lnTo>
                  <a:lnTo>
                    <a:pt x="2260" y="281"/>
                  </a:lnTo>
                  <a:lnTo>
                    <a:pt x="2273" y="284"/>
                  </a:lnTo>
                  <a:lnTo>
                    <a:pt x="2276" y="285"/>
                  </a:lnTo>
                  <a:lnTo>
                    <a:pt x="2278" y="285"/>
                  </a:lnTo>
                  <a:lnTo>
                    <a:pt x="2282" y="287"/>
                  </a:lnTo>
                  <a:lnTo>
                    <a:pt x="2291" y="291"/>
                  </a:lnTo>
                  <a:lnTo>
                    <a:pt x="2303" y="296"/>
                  </a:lnTo>
                  <a:lnTo>
                    <a:pt x="2315" y="304"/>
                  </a:lnTo>
                  <a:lnTo>
                    <a:pt x="2425" y="217"/>
                  </a:lnTo>
                  <a:lnTo>
                    <a:pt x="2422" y="196"/>
                  </a:lnTo>
                  <a:lnTo>
                    <a:pt x="2423" y="186"/>
                  </a:lnTo>
                  <a:lnTo>
                    <a:pt x="2426" y="175"/>
                  </a:lnTo>
                  <a:lnTo>
                    <a:pt x="2430" y="166"/>
                  </a:lnTo>
                  <a:lnTo>
                    <a:pt x="2438" y="153"/>
                  </a:lnTo>
                  <a:lnTo>
                    <a:pt x="2448" y="143"/>
                  </a:lnTo>
                  <a:lnTo>
                    <a:pt x="2454" y="139"/>
                  </a:lnTo>
                  <a:lnTo>
                    <a:pt x="2460" y="136"/>
                  </a:lnTo>
                  <a:lnTo>
                    <a:pt x="2465" y="133"/>
                  </a:lnTo>
                  <a:lnTo>
                    <a:pt x="2478" y="129"/>
                  </a:lnTo>
                  <a:lnTo>
                    <a:pt x="2492" y="128"/>
                  </a:lnTo>
                  <a:lnTo>
                    <a:pt x="2503" y="128"/>
                  </a:lnTo>
                  <a:lnTo>
                    <a:pt x="2505" y="129"/>
                  </a:lnTo>
                  <a:lnTo>
                    <a:pt x="2507" y="129"/>
                  </a:lnTo>
                  <a:lnTo>
                    <a:pt x="2524" y="136"/>
                  </a:lnTo>
                  <a:lnTo>
                    <a:pt x="2539" y="146"/>
                  </a:lnTo>
                  <a:lnTo>
                    <a:pt x="2544" y="150"/>
                  </a:lnTo>
                  <a:lnTo>
                    <a:pt x="2548" y="156"/>
                  </a:lnTo>
                  <a:lnTo>
                    <a:pt x="2550" y="161"/>
                  </a:lnTo>
                  <a:lnTo>
                    <a:pt x="2550" y="162"/>
                  </a:lnTo>
                  <a:lnTo>
                    <a:pt x="2552" y="162"/>
                  </a:lnTo>
                  <a:lnTo>
                    <a:pt x="2557" y="174"/>
                  </a:lnTo>
                  <a:lnTo>
                    <a:pt x="2561" y="187"/>
                  </a:lnTo>
                  <a:lnTo>
                    <a:pt x="2561" y="200"/>
                  </a:lnTo>
                  <a:lnTo>
                    <a:pt x="2557" y="221"/>
                  </a:lnTo>
                  <a:lnTo>
                    <a:pt x="2547" y="239"/>
                  </a:lnTo>
                  <a:lnTo>
                    <a:pt x="2535" y="251"/>
                  </a:lnTo>
                  <a:lnTo>
                    <a:pt x="2524" y="258"/>
                  </a:lnTo>
                  <a:lnTo>
                    <a:pt x="2513" y="262"/>
                  </a:lnTo>
                  <a:lnTo>
                    <a:pt x="2511" y="263"/>
                  </a:lnTo>
                  <a:lnTo>
                    <a:pt x="2509" y="264"/>
                  </a:lnTo>
                  <a:lnTo>
                    <a:pt x="2507" y="264"/>
                  </a:lnTo>
                  <a:lnTo>
                    <a:pt x="2503" y="266"/>
                  </a:lnTo>
                  <a:lnTo>
                    <a:pt x="2477" y="266"/>
                  </a:lnTo>
                  <a:lnTo>
                    <a:pt x="2469" y="263"/>
                  </a:lnTo>
                  <a:lnTo>
                    <a:pt x="2468" y="263"/>
                  </a:lnTo>
                  <a:lnTo>
                    <a:pt x="2461" y="260"/>
                  </a:lnTo>
                  <a:lnTo>
                    <a:pt x="2451" y="253"/>
                  </a:lnTo>
                  <a:lnTo>
                    <a:pt x="2443" y="247"/>
                  </a:lnTo>
                  <a:lnTo>
                    <a:pt x="2442" y="245"/>
                  </a:lnTo>
                  <a:lnTo>
                    <a:pt x="2441" y="243"/>
                  </a:lnTo>
                  <a:lnTo>
                    <a:pt x="2336" y="326"/>
                  </a:lnTo>
                  <a:lnTo>
                    <a:pt x="2344" y="338"/>
                  </a:lnTo>
                  <a:lnTo>
                    <a:pt x="2348" y="351"/>
                  </a:lnTo>
                  <a:lnTo>
                    <a:pt x="2350" y="353"/>
                  </a:lnTo>
                  <a:lnTo>
                    <a:pt x="2351" y="357"/>
                  </a:lnTo>
                  <a:lnTo>
                    <a:pt x="2353" y="363"/>
                  </a:lnTo>
                  <a:lnTo>
                    <a:pt x="2357" y="381"/>
                  </a:lnTo>
                  <a:lnTo>
                    <a:pt x="2357" y="399"/>
                  </a:lnTo>
                  <a:lnTo>
                    <a:pt x="2353" y="416"/>
                  </a:lnTo>
                  <a:lnTo>
                    <a:pt x="2485" y="479"/>
                  </a:lnTo>
                  <a:lnTo>
                    <a:pt x="2501" y="461"/>
                  </a:lnTo>
                  <a:lnTo>
                    <a:pt x="2519" y="445"/>
                  </a:lnTo>
                  <a:lnTo>
                    <a:pt x="2539" y="432"/>
                  </a:lnTo>
                  <a:lnTo>
                    <a:pt x="2560" y="423"/>
                  </a:lnTo>
                  <a:lnTo>
                    <a:pt x="2581" y="418"/>
                  </a:lnTo>
                  <a:lnTo>
                    <a:pt x="2583" y="416"/>
                  </a:lnTo>
                  <a:lnTo>
                    <a:pt x="2585" y="416"/>
                  </a:lnTo>
                  <a:lnTo>
                    <a:pt x="2600" y="414"/>
                  </a:lnTo>
                  <a:lnTo>
                    <a:pt x="2616" y="412"/>
                  </a:lnTo>
                  <a:lnTo>
                    <a:pt x="2637" y="414"/>
                  </a:lnTo>
                  <a:lnTo>
                    <a:pt x="2657" y="418"/>
                  </a:lnTo>
                  <a:lnTo>
                    <a:pt x="2674" y="424"/>
                  </a:lnTo>
                  <a:lnTo>
                    <a:pt x="2697" y="436"/>
                  </a:lnTo>
                  <a:lnTo>
                    <a:pt x="2717" y="449"/>
                  </a:lnTo>
                  <a:lnTo>
                    <a:pt x="2732" y="465"/>
                  </a:lnTo>
                  <a:lnTo>
                    <a:pt x="2747" y="484"/>
                  </a:lnTo>
                  <a:lnTo>
                    <a:pt x="2749" y="490"/>
                  </a:lnTo>
                  <a:lnTo>
                    <a:pt x="2752" y="496"/>
                  </a:lnTo>
                  <a:lnTo>
                    <a:pt x="2759" y="505"/>
                  </a:lnTo>
                  <a:lnTo>
                    <a:pt x="2764" y="517"/>
                  </a:lnTo>
                  <a:lnTo>
                    <a:pt x="2850" y="492"/>
                  </a:lnTo>
                  <a:lnTo>
                    <a:pt x="2850" y="524"/>
                  </a:lnTo>
                  <a:lnTo>
                    <a:pt x="2772" y="546"/>
                  </a:lnTo>
                  <a:lnTo>
                    <a:pt x="2773" y="560"/>
                  </a:lnTo>
                  <a:lnTo>
                    <a:pt x="2773" y="588"/>
                  </a:lnTo>
                  <a:lnTo>
                    <a:pt x="2770" y="604"/>
                  </a:lnTo>
                  <a:lnTo>
                    <a:pt x="2767" y="622"/>
                  </a:lnTo>
                  <a:lnTo>
                    <a:pt x="2760" y="640"/>
                  </a:lnTo>
                  <a:lnTo>
                    <a:pt x="2751" y="657"/>
                  </a:lnTo>
                  <a:lnTo>
                    <a:pt x="2742" y="669"/>
                  </a:lnTo>
                  <a:lnTo>
                    <a:pt x="2742" y="670"/>
                  </a:lnTo>
                  <a:lnTo>
                    <a:pt x="2731" y="683"/>
                  </a:lnTo>
                  <a:lnTo>
                    <a:pt x="2718" y="694"/>
                  </a:lnTo>
                  <a:lnTo>
                    <a:pt x="2705" y="702"/>
                  </a:lnTo>
                  <a:lnTo>
                    <a:pt x="2701" y="706"/>
                  </a:lnTo>
                  <a:lnTo>
                    <a:pt x="2696" y="710"/>
                  </a:lnTo>
                  <a:lnTo>
                    <a:pt x="2689" y="714"/>
                  </a:lnTo>
                  <a:lnTo>
                    <a:pt x="2668" y="723"/>
                  </a:lnTo>
                  <a:lnTo>
                    <a:pt x="2647" y="729"/>
                  </a:lnTo>
                  <a:lnTo>
                    <a:pt x="2709" y="1038"/>
                  </a:lnTo>
                  <a:lnTo>
                    <a:pt x="2713" y="1038"/>
                  </a:lnTo>
                  <a:lnTo>
                    <a:pt x="2734" y="1041"/>
                  </a:lnTo>
                  <a:lnTo>
                    <a:pt x="2752" y="1049"/>
                  </a:lnTo>
                  <a:lnTo>
                    <a:pt x="2767" y="1059"/>
                  </a:lnTo>
                  <a:lnTo>
                    <a:pt x="2778" y="1071"/>
                  </a:lnTo>
                  <a:lnTo>
                    <a:pt x="2787" y="1085"/>
                  </a:lnTo>
                  <a:lnTo>
                    <a:pt x="2789" y="1088"/>
                  </a:lnTo>
                  <a:lnTo>
                    <a:pt x="2790" y="1089"/>
                  </a:lnTo>
                  <a:lnTo>
                    <a:pt x="2790" y="1092"/>
                  </a:lnTo>
                  <a:lnTo>
                    <a:pt x="2795" y="1105"/>
                  </a:lnTo>
                  <a:lnTo>
                    <a:pt x="2798" y="1121"/>
                  </a:lnTo>
                  <a:lnTo>
                    <a:pt x="2797" y="1137"/>
                  </a:lnTo>
                  <a:lnTo>
                    <a:pt x="2797" y="1139"/>
                  </a:lnTo>
                  <a:lnTo>
                    <a:pt x="2795" y="1143"/>
                  </a:lnTo>
                  <a:lnTo>
                    <a:pt x="2793" y="1155"/>
                  </a:lnTo>
                  <a:lnTo>
                    <a:pt x="2787" y="1167"/>
                  </a:lnTo>
                  <a:lnTo>
                    <a:pt x="2820" y="1190"/>
                  </a:lnTo>
                  <a:lnTo>
                    <a:pt x="2832" y="1182"/>
                  </a:lnTo>
                  <a:lnTo>
                    <a:pt x="2833" y="1182"/>
                  </a:lnTo>
                  <a:lnTo>
                    <a:pt x="2835" y="1181"/>
                  </a:lnTo>
                  <a:lnTo>
                    <a:pt x="2839" y="1178"/>
                  </a:lnTo>
                  <a:lnTo>
                    <a:pt x="2844" y="1176"/>
                  </a:lnTo>
                  <a:lnTo>
                    <a:pt x="2850" y="1174"/>
                  </a:lnTo>
                  <a:lnTo>
                    <a:pt x="2850" y="1333"/>
                  </a:lnTo>
                  <a:lnTo>
                    <a:pt x="2845" y="1330"/>
                  </a:lnTo>
                  <a:lnTo>
                    <a:pt x="2840" y="1329"/>
                  </a:lnTo>
                  <a:lnTo>
                    <a:pt x="2836" y="1326"/>
                  </a:lnTo>
                  <a:lnTo>
                    <a:pt x="2820" y="1317"/>
                  </a:lnTo>
                  <a:lnTo>
                    <a:pt x="2808" y="1304"/>
                  </a:lnTo>
                  <a:lnTo>
                    <a:pt x="2801" y="1288"/>
                  </a:lnTo>
                  <a:lnTo>
                    <a:pt x="2798" y="1284"/>
                  </a:lnTo>
                  <a:lnTo>
                    <a:pt x="2791" y="1261"/>
                  </a:lnTo>
                  <a:lnTo>
                    <a:pt x="2793" y="1237"/>
                  </a:lnTo>
                  <a:lnTo>
                    <a:pt x="2793" y="1236"/>
                  </a:lnTo>
                  <a:lnTo>
                    <a:pt x="2797" y="1224"/>
                  </a:lnTo>
                  <a:lnTo>
                    <a:pt x="2802" y="1214"/>
                  </a:lnTo>
                  <a:lnTo>
                    <a:pt x="2769" y="1190"/>
                  </a:lnTo>
                  <a:lnTo>
                    <a:pt x="2765" y="1194"/>
                  </a:lnTo>
                  <a:lnTo>
                    <a:pt x="2757" y="1199"/>
                  </a:lnTo>
                  <a:lnTo>
                    <a:pt x="2752" y="1201"/>
                  </a:lnTo>
                  <a:lnTo>
                    <a:pt x="2751" y="1203"/>
                  </a:lnTo>
                  <a:lnTo>
                    <a:pt x="2743" y="1206"/>
                  </a:lnTo>
                  <a:lnTo>
                    <a:pt x="2738" y="1209"/>
                  </a:lnTo>
                  <a:lnTo>
                    <a:pt x="2725" y="1211"/>
                  </a:lnTo>
                  <a:lnTo>
                    <a:pt x="2721" y="1357"/>
                  </a:lnTo>
                  <a:lnTo>
                    <a:pt x="2691" y="1357"/>
                  </a:lnTo>
                  <a:lnTo>
                    <a:pt x="2695" y="1210"/>
                  </a:lnTo>
                  <a:lnTo>
                    <a:pt x="2684" y="1207"/>
                  </a:lnTo>
                  <a:lnTo>
                    <a:pt x="2674" y="1203"/>
                  </a:lnTo>
                  <a:lnTo>
                    <a:pt x="2672" y="1202"/>
                  </a:lnTo>
                  <a:lnTo>
                    <a:pt x="2671" y="1202"/>
                  </a:lnTo>
                  <a:lnTo>
                    <a:pt x="2670" y="1201"/>
                  </a:lnTo>
                  <a:lnTo>
                    <a:pt x="2667" y="1199"/>
                  </a:lnTo>
                  <a:lnTo>
                    <a:pt x="2629" y="1244"/>
                  </a:lnTo>
                  <a:lnTo>
                    <a:pt x="2633" y="1248"/>
                  </a:lnTo>
                  <a:lnTo>
                    <a:pt x="2638" y="1256"/>
                  </a:lnTo>
                  <a:lnTo>
                    <a:pt x="2640" y="1260"/>
                  </a:lnTo>
                  <a:lnTo>
                    <a:pt x="2640" y="1261"/>
                  </a:lnTo>
                  <a:lnTo>
                    <a:pt x="2642" y="1266"/>
                  </a:lnTo>
                  <a:lnTo>
                    <a:pt x="2645" y="1283"/>
                  </a:lnTo>
                  <a:lnTo>
                    <a:pt x="2643" y="1299"/>
                  </a:lnTo>
                  <a:lnTo>
                    <a:pt x="2637" y="1315"/>
                  </a:lnTo>
                  <a:lnTo>
                    <a:pt x="2636" y="1316"/>
                  </a:lnTo>
                  <a:lnTo>
                    <a:pt x="2636" y="1317"/>
                  </a:lnTo>
                  <a:lnTo>
                    <a:pt x="2632" y="1322"/>
                  </a:lnTo>
                  <a:lnTo>
                    <a:pt x="2626" y="1328"/>
                  </a:lnTo>
                  <a:lnTo>
                    <a:pt x="2621" y="1332"/>
                  </a:lnTo>
                  <a:lnTo>
                    <a:pt x="2617" y="1336"/>
                  </a:lnTo>
                  <a:lnTo>
                    <a:pt x="2605" y="1341"/>
                  </a:lnTo>
                  <a:lnTo>
                    <a:pt x="2594" y="1345"/>
                  </a:lnTo>
                  <a:lnTo>
                    <a:pt x="2577" y="1345"/>
                  </a:lnTo>
                  <a:lnTo>
                    <a:pt x="2560" y="1341"/>
                  </a:lnTo>
                  <a:lnTo>
                    <a:pt x="2544" y="1332"/>
                  </a:lnTo>
                  <a:lnTo>
                    <a:pt x="2535" y="1322"/>
                  </a:lnTo>
                  <a:lnTo>
                    <a:pt x="2530" y="1313"/>
                  </a:lnTo>
                  <a:lnTo>
                    <a:pt x="2526" y="1304"/>
                  </a:lnTo>
                  <a:lnTo>
                    <a:pt x="2523" y="1298"/>
                  </a:lnTo>
                  <a:lnTo>
                    <a:pt x="2523" y="1286"/>
                  </a:lnTo>
                  <a:lnTo>
                    <a:pt x="2522" y="1286"/>
                  </a:lnTo>
                  <a:lnTo>
                    <a:pt x="2524" y="1267"/>
                  </a:lnTo>
                  <a:lnTo>
                    <a:pt x="2532" y="1252"/>
                  </a:lnTo>
                  <a:lnTo>
                    <a:pt x="2533" y="1248"/>
                  </a:lnTo>
                  <a:lnTo>
                    <a:pt x="2539" y="1243"/>
                  </a:lnTo>
                  <a:lnTo>
                    <a:pt x="2505" y="1160"/>
                  </a:lnTo>
                  <a:lnTo>
                    <a:pt x="2499" y="1160"/>
                  </a:lnTo>
                  <a:lnTo>
                    <a:pt x="2488" y="1159"/>
                  </a:lnTo>
                  <a:lnTo>
                    <a:pt x="2476" y="1155"/>
                  </a:lnTo>
                  <a:lnTo>
                    <a:pt x="2468" y="1151"/>
                  </a:lnTo>
                  <a:lnTo>
                    <a:pt x="2461" y="1147"/>
                  </a:lnTo>
                  <a:lnTo>
                    <a:pt x="2454" y="1139"/>
                  </a:lnTo>
                  <a:lnTo>
                    <a:pt x="2413" y="1165"/>
                  </a:lnTo>
                  <a:lnTo>
                    <a:pt x="2413" y="1167"/>
                  </a:lnTo>
                  <a:lnTo>
                    <a:pt x="2416" y="1169"/>
                  </a:lnTo>
                  <a:lnTo>
                    <a:pt x="2416" y="1172"/>
                  </a:lnTo>
                  <a:lnTo>
                    <a:pt x="2418" y="1178"/>
                  </a:lnTo>
                  <a:lnTo>
                    <a:pt x="2421" y="1188"/>
                  </a:lnTo>
                  <a:lnTo>
                    <a:pt x="2421" y="1197"/>
                  </a:lnTo>
                  <a:lnTo>
                    <a:pt x="2420" y="1205"/>
                  </a:lnTo>
                  <a:lnTo>
                    <a:pt x="2420" y="1210"/>
                  </a:lnTo>
                  <a:lnTo>
                    <a:pt x="2418" y="1214"/>
                  </a:lnTo>
                  <a:lnTo>
                    <a:pt x="2416" y="1219"/>
                  </a:lnTo>
                  <a:lnTo>
                    <a:pt x="2413" y="1223"/>
                  </a:lnTo>
                  <a:lnTo>
                    <a:pt x="2413" y="1224"/>
                  </a:lnTo>
                  <a:lnTo>
                    <a:pt x="2410" y="1229"/>
                  </a:lnTo>
                  <a:lnTo>
                    <a:pt x="2399" y="1241"/>
                  </a:lnTo>
                  <a:lnTo>
                    <a:pt x="2384" y="1250"/>
                  </a:lnTo>
                  <a:lnTo>
                    <a:pt x="2368" y="1254"/>
                  </a:lnTo>
                  <a:lnTo>
                    <a:pt x="2366" y="1254"/>
                  </a:lnTo>
                  <a:lnTo>
                    <a:pt x="2363" y="1256"/>
                  </a:lnTo>
                  <a:lnTo>
                    <a:pt x="2361" y="1256"/>
                  </a:lnTo>
                  <a:lnTo>
                    <a:pt x="2350" y="1254"/>
                  </a:lnTo>
                  <a:lnTo>
                    <a:pt x="2340" y="1252"/>
                  </a:lnTo>
                  <a:lnTo>
                    <a:pt x="2329" y="1247"/>
                  </a:lnTo>
                  <a:lnTo>
                    <a:pt x="2314" y="1235"/>
                  </a:lnTo>
                  <a:lnTo>
                    <a:pt x="2310" y="1229"/>
                  </a:lnTo>
                  <a:lnTo>
                    <a:pt x="2307" y="1226"/>
                  </a:lnTo>
                  <a:lnTo>
                    <a:pt x="2300" y="1210"/>
                  </a:lnTo>
                  <a:lnTo>
                    <a:pt x="2298" y="1193"/>
                  </a:lnTo>
                  <a:lnTo>
                    <a:pt x="2298" y="1190"/>
                  </a:lnTo>
                  <a:lnTo>
                    <a:pt x="2299" y="1180"/>
                  </a:lnTo>
                  <a:lnTo>
                    <a:pt x="2303" y="1169"/>
                  </a:lnTo>
                  <a:lnTo>
                    <a:pt x="2308" y="1160"/>
                  </a:lnTo>
                  <a:lnTo>
                    <a:pt x="2315" y="1154"/>
                  </a:lnTo>
                  <a:lnTo>
                    <a:pt x="2320" y="1147"/>
                  </a:lnTo>
                  <a:lnTo>
                    <a:pt x="2321" y="1147"/>
                  </a:lnTo>
                  <a:lnTo>
                    <a:pt x="2321" y="1146"/>
                  </a:lnTo>
                  <a:lnTo>
                    <a:pt x="2336" y="1137"/>
                  </a:lnTo>
                  <a:lnTo>
                    <a:pt x="2353" y="1133"/>
                  </a:lnTo>
                  <a:lnTo>
                    <a:pt x="2359" y="1133"/>
                  </a:lnTo>
                  <a:lnTo>
                    <a:pt x="2375" y="1134"/>
                  </a:lnTo>
                  <a:lnTo>
                    <a:pt x="2389" y="1140"/>
                  </a:lnTo>
                  <a:lnTo>
                    <a:pt x="2392" y="1143"/>
                  </a:lnTo>
                  <a:lnTo>
                    <a:pt x="2439" y="1112"/>
                  </a:lnTo>
                  <a:lnTo>
                    <a:pt x="2438" y="1097"/>
                  </a:lnTo>
                  <a:lnTo>
                    <a:pt x="2441" y="1084"/>
                  </a:lnTo>
                  <a:lnTo>
                    <a:pt x="2442" y="1079"/>
                  </a:lnTo>
                  <a:lnTo>
                    <a:pt x="2447" y="1068"/>
                  </a:lnTo>
                  <a:lnTo>
                    <a:pt x="2447" y="1067"/>
                  </a:lnTo>
                  <a:lnTo>
                    <a:pt x="2448" y="1067"/>
                  </a:lnTo>
                  <a:lnTo>
                    <a:pt x="2454" y="1058"/>
                  </a:lnTo>
                  <a:lnTo>
                    <a:pt x="2463" y="1049"/>
                  </a:lnTo>
                  <a:lnTo>
                    <a:pt x="2473" y="1044"/>
                  </a:lnTo>
                  <a:lnTo>
                    <a:pt x="2486" y="1040"/>
                  </a:lnTo>
                  <a:lnTo>
                    <a:pt x="2498" y="1038"/>
                  </a:lnTo>
                  <a:lnTo>
                    <a:pt x="2510" y="1038"/>
                  </a:lnTo>
                  <a:lnTo>
                    <a:pt x="2513" y="1040"/>
                  </a:lnTo>
                  <a:lnTo>
                    <a:pt x="2514" y="1041"/>
                  </a:lnTo>
                  <a:lnTo>
                    <a:pt x="2523" y="1044"/>
                  </a:lnTo>
                  <a:lnTo>
                    <a:pt x="2533" y="1047"/>
                  </a:lnTo>
                  <a:lnTo>
                    <a:pt x="2541" y="1055"/>
                  </a:lnTo>
                  <a:lnTo>
                    <a:pt x="2544" y="1057"/>
                  </a:lnTo>
                  <a:lnTo>
                    <a:pt x="2545" y="1058"/>
                  </a:lnTo>
                  <a:lnTo>
                    <a:pt x="2550" y="1064"/>
                  </a:lnTo>
                  <a:lnTo>
                    <a:pt x="2554" y="1072"/>
                  </a:lnTo>
                  <a:lnTo>
                    <a:pt x="2558" y="1082"/>
                  </a:lnTo>
                  <a:lnTo>
                    <a:pt x="2560" y="1088"/>
                  </a:lnTo>
                  <a:lnTo>
                    <a:pt x="2560" y="1089"/>
                  </a:lnTo>
                  <a:lnTo>
                    <a:pt x="2561" y="1093"/>
                  </a:lnTo>
                  <a:lnTo>
                    <a:pt x="2562" y="1099"/>
                  </a:lnTo>
                  <a:lnTo>
                    <a:pt x="2561" y="1104"/>
                  </a:lnTo>
                  <a:lnTo>
                    <a:pt x="2560" y="1108"/>
                  </a:lnTo>
                  <a:lnTo>
                    <a:pt x="2560" y="1114"/>
                  </a:lnTo>
                  <a:lnTo>
                    <a:pt x="2553" y="1129"/>
                  </a:lnTo>
                  <a:lnTo>
                    <a:pt x="2545" y="1140"/>
                  </a:lnTo>
                  <a:lnTo>
                    <a:pt x="2533" y="1150"/>
                  </a:lnTo>
                  <a:lnTo>
                    <a:pt x="2565" y="1227"/>
                  </a:lnTo>
                  <a:lnTo>
                    <a:pt x="2573" y="1224"/>
                  </a:lnTo>
                  <a:lnTo>
                    <a:pt x="2578" y="1223"/>
                  </a:lnTo>
                  <a:lnTo>
                    <a:pt x="2587" y="1223"/>
                  </a:lnTo>
                  <a:lnTo>
                    <a:pt x="2595" y="1226"/>
                  </a:lnTo>
                  <a:lnTo>
                    <a:pt x="2600" y="1226"/>
                  </a:lnTo>
                  <a:lnTo>
                    <a:pt x="2603" y="1227"/>
                  </a:lnTo>
                  <a:lnTo>
                    <a:pt x="2604" y="1227"/>
                  </a:lnTo>
                  <a:lnTo>
                    <a:pt x="2645" y="1180"/>
                  </a:lnTo>
                  <a:lnTo>
                    <a:pt x="2643" y="1178"/>
                  </a:lnTo>
                  <a:lnTo>
                    <a:pt x="2634" y="1163"/>
                  </a:lnTo>
                  <a:lnTo>
                    <a:pt x="2628" y="1146"/>
                  </a:lnTo>
                  <a:lnTo>
                    <a:pt x="2626" y="1133"/>
                  </a:lnTo>
                  <a:lnTo>
                    <a:pt x="2626" y="1122"/>
                  </a:lnTo>
                  <a:lnTo>
                    <a:pt x="2630" y="1097"/>
                  </a:lnTo>
                  <a:lnTo>
                    <a:pt x="2641" y="1075"/>
                  </a:lnTo>
                  <a:lnTo>
                    <a:pt x="2642" y="1074"/>
                  </a:lnTo>
                  <a:lnTo>
                    <a:pt x="2642" y="1072"/>
                  </a:lnTo>
                  <a:lnTo>
                    <a:pt x="2643" y="1072"/>
                  </a:lnTo>
                  <a:lnTo>
                    <a:pt x="2654" y="1061"/>
                  </a:lnTo>
                  <a:lnTo>
                    <a:pt x="2666" y="1051"/>
                  </a:lnTo>
                  <a:lnTo>
                    <a:pt x="2679" y="1045"/>
                  </a:lnTo>
                  <a:lnTo>
                    <a:pt x="2619" y="732"/>
                  </a:lnTo>
                  <a:lnTo>
                    <a:pt x="2616" y="732"/>
                  </a:lnTo>
                  <a:lnTo>
                    <a:pt x="2588" y="729"/>
                  </a:lnTo>
                  <a:lnTo>
                    <a:pt x="2560" y="721"/>
                  </a:lnTo>
                  <a:lnTo>
                    <a:pt x="2557" y="721"/>
                  </a:lnTo>
                  <a:lnTo>
                    <a:pt x="2541" y="714"/>
                  </a:lnTo>
                  <a:lnTo>
                    <a:pt x="2526" y="704"/>
                  </a:lnTo>
                  <a:lnTo>
                    <a:pt x="2513" y="693"/>
                  </a:lnTo>
                  <a:lnTo>
                    <a:pt x="2502" y="683"/>
                  </a:lnTo>
                  <a:lnTo>
                    <a:pt x="2488" y="666"/>
                  </a:lnTo>
                  <a:lnTo>
                    <a:pt x="2475" y="647"/>
                  </a:lnTo>
                  <a:lnTo>
                    <a:pt x="2467" y="626"/>
                  </a:lnTo>
                  <a:lnTo>
                    <a:pt x="2461" y="611"/>
                  </a:lnTo>
                  <a:lnTo>
                    <a:pt x="2459" y="597"/>
                  </a:lnTo>
                  <a:lnTo>
                    <a:pt x="2458" y="584"/>
                  </a:lnTo>
                  <a:lnTo>
                    <a:pt x="2458" y="556"/>
                  </a:lnTo>
                  <a:lnTo>
                    <a:pt x="2461" y="530"/>
                  </a:lnTo>
                  <a:lnTo>
                    <a:pt x="2471" y="505"/>
                  </a:lnTo>
                  <a:lnTo>
                    <a:pt x="2342" y="445"/>
                  </a:lnTo>
                  <a:lnTo>
                    <a:pt x="2341" y="448"/>
                  </a:lnTo>
                  <a:lnTo>
                    <a:pt x="2337" y="452"/>
                  </a:lnTo>
                  <a:lnTo>
                    <a:pt x="2337" y="453"/>
                  </a:lnTo>
                  <a:lnTo>
                    <a:pt x="2336" y="454"/>
                  </a:lnTo>
                  <a:lnTo>
                    <a:pt x="2325" y="467"/>
                  </a:lnTo>
                  <a:lnTo>
                    <a:pt x="2314" y="476"/>
                  </a:lnTo>
                  <a:lnTo>
                    <a:pt x="2302" y="484"/>
                  </a:lnTo>
                  <a:lnTo>
                    <a:pt x="2281" y="495"/>
                  </a:lnTo>
                  <a:lnTo>
                    <a:pt x="2257" y="500"/>
                  </a:lnTo>
                  <a:lnTo>
                    <a:pt x="2238" y="500"/>
                  </a:lnTo>
                  <a:lnTo>
                    <a:pt x="2230" y="499"/>
                  </a:lnTo>
                  <a:lnTo>
                    <a:pt x="2217" y="552"/>
                  </a:lnTo>
                  <a:lnTo>
                    <a:pt x="2232" y="562"/>
                  </a:lnTo>
                  <a:lnTo>
                    <a:pt x="2244" y="576"/>
                  </a:lnTo>
                  <a:lnTo>
                    <a:pt x="2251" y="589"/>
                  </a:lnTo>
                  <a:lnTo>
                    <a:pt x="2255" y="601"/>
                  </a:lnTo>
                  <a:lnTo>
                    <a:pt x="2256" y="614"/>
                  </a:lnTo>
                  <a:lnTo>
                    <a:pt x="2256" y="618"/>
                  </a:lnTo>
                  <a:lnTo>
                    <a:pt x="2255" y="621"/>
                  </a:lnTo>
                  <a:lnTo>
                    <a:pt x="2253" y="631"/>
                  </a:lnTo>
                  <a:lnTo>
                    <a:pt x="2251" y="643"/>
                  </a:lnTo>
                  <a:lnTo>
                    <a:pt x="2244" y="653"/>
                  </a:lnTo>
                  <a:lnTo>
                    <a:pt x="2243" y="656"/>
                  </a:lnTo>
                  <a:lnTo>
                    <a:pt x="2240" y="659"/>
                  </a:lnTo>
                  <a:lnTo>
                    <a:pt x="2235" y="665"/>
                  </a:lnTo>
                  <a:lnTo>
                    <a:pt x="2227" y="672"/>
                  </a:lnTo>
                  <a:lnTo>
                    <a:pt x="2218" y="678"/>
                  </a:lnTo>
                  <a:lnTo>
                    <a:pt x="2210" y="681"/>
                  </a:lnTo>
                  <a:lnTo>
                    <a:pt x="2209" y="681"/>
                  </a:lnTo>
                  <a:lnTo>
                    <a:pt x="2197" y="685"/>
                  </a:lnTo>
                  <a:lnTo>
                    <a:pt x="2192" y="685"/>
                  </a:lnTo>
                  <a:lnTo>
                    <a:pt x="2190" y="683"/>
                  </a:lnTo>
                  <a:lnTo>
                    <a:pt x="2188" y="683"/>
                  </a:lnTo>
                  <a:lnTo>
                    <a:pt x="2187" y="685"/>
                  </a:lnTo>
                  <a:lnTo>
                    <a:pt x="2180" y="685"/>
                  </a:lnTo>
                  <a:lnTo>
                    <a:pt x="2160" y="679"/>
                  </a:lnTo>
                  <a:lnTo>
                    <a:pt x="2143" y="669"/>
                  </a:lnTo>
                  <a:lnTo>
                    <a:pt x="2130" y="655"/>
                  </a:lnTo>
                  <a:lnTo>
                    <a:pt x="2125" y="645"/>
                  </a:lnTo>
                  <a:lnTo>
                    <a:pt x="2122" y="636"/>
                  </a:lnTo>
                  <a:lnTo>
                    <a:pt x="2120" y="628"/>
                  </a:lnTo>
                  <a:lnTo>
                    <a:pt x="2120" y="627"/>
                  </a:lnTo>
                  <a:lnTo>
                    <a:pt x="2118" y="626"/>
                  </a:lnTo>
                  <a:lnTo>
                    <a:pt x="1912" y="617"/>
                  </a:lnTo>
                  <a:lnTo>
                    <a:pt x="1912" y="621"/>
                  </a:lnTo>
                  <a:lnTo>
                    <a:pt x="1908" y="632"/>
                  </a:lnTo>
                  <a:lnTo>
                    <a:pt x="1901" y="644"/>
                  </a:lnTo>
                  <a:lnTo>
                    <a:pt x="1898" y="649"/>
                  </a:lnTo>
                  <a:lnTo>
                    <a:pt x="1896" y="653"/>
                  </a:lnTo>
                  <a:lnTo>
                    <a:pt x="1880" y="669"/>
                  </a:lnTo>
                  <a:lnTo>
                    <a:pt x="1860" y="681"/>
                  </a:lnTo>
                  <a:lnTo>
                    <a:pt x="1838" y="686"/>
                  </a:lnTo>
                  <a:lnTo>
                    <a:pt x="1829" y="686"/>
                  </a:lnTo>
                  <a:lnTo>
                    <a:pt x="1813" y="685"/>
                  </a:lnTo>
                  <a:lnTo>
                    <a:pt x="1799" y="681"/>
                  </a:lnTo>
                  <a:lnTo>
                    <a:pt x="1788" y="676"/>
                  </a:lnTo>
                  <a:lnTo>
                    <a:pt x="1777" y="669"/>
                  </a:lnTo>
                  <a:lnTo>
                    <a:pt x="1760" y="652"/>
                  </a:lnTo>
                  <a:lnTo>
                    <a:pt x="1757" y="647"/>
                  </a:lnTo>
                  <a:lnTo>
                    <a:pt x="1754" y="643"/>
                  </a:lnTo>
                  <a:lnTo>
                    <a:pt x="1753" y="640"/>
                  </a:lnTo>
                  <a:lnTo>
                    <a:pt x="1752" y="639"/>
                  </a:lnTo>
                  <a:lnTo>
                    <a:pt x="1752" y="636"/>
                  </a:lnTo>
                  <a:lnTo>
                    <a:pt x="1631" y="661"/>
                  </a:lnTo>
                  <a:lnTo>
                    <a:pt x="1633" y="670"/>
                  </a:lnTo>
                  <a:lnTo>
                    <a:pt x="1634" y="681"/>
                  </a:lnTo>
                  <a:lnTo>
                    <a:pt x="1634" y="702"/>
                  </a:lnTo>
                  <a:lnTo>
                    <a:pt x="1629" y="723"/>
                  </a:lnTo>
                  <a:lnTo>
                    <a:pt x="1629" y="724"/>
                  </a:lnTo>
                  <a:lnTo>
                    <a:pt x="1627" y="727"/>
                  </a:lnTo>
                  <a:lnTo>
                    <a:pt x="1621" y="746"/>
                  </a:lnTo>
                  <a:lnTo>
                    <a:pt x="1610" y="766"/>
                  </a:lnTo>
                  <a:lnTo>
                    <a:pt x="1597" y="784"/>
                  </a:lnTo>
                  <a:lnTo>
                    <a:pt x="1583" y="799"/>
                  </a:lnTo>
                  <a:lnTo>
                    <a:pt x="1563" y="813"/>
                  </a:lnTo>
                  <a:lnTo>
                    <a:pt x="1544" y="824"/>
                  </a:lnTo>
                  <a:lnTo>
                    <a:pt x="1523" y="831"/>
                  </a:lnTo>
                  <a:lnTo>
                    <a:pt x="1500" y="835"/>
                  </a:lnTo>
                  <a:lnTo>
                    <a:pt x="1493" y="835"/>
                  </a:lnTo>
                  <a:lnTo>
                    <a:pt x="1489" y="834"/>
                  </a:lnTo>
                  <a:lnTo>
                    <a:pt x="1485" y="835"/>
                  </a:lnTo>
                  <a:lnTo>
                    <a:pt x="1479" y="837"/>
                  </a:lnTo>
                  <a:lnTo>
                    <a:pt x="1473" y="837"/>
                  </a:lnTo>
                  <a:lnTo>
                    <a:pt x="1456" y="835"/>
                  </a:lnTo>
                  <a:lnTo>
                    <a:pt x="1439" y="831"/>
                  </a:lnTo>
                  <a:lnTo>
                    <a:pt x="1423" y="825"/>
                  </a:lnTo>
                  <a:lnTo>
                    <a:pt x="1423" y="549"/>
                  </a:lnTo>
                  <a:lnTo>
                    <a:pt x="1435" y="545"/>
                  </a:lnTo>
                  <a:lnTo>
                    <a:pt x="1436" y="543"/>
                  </a:lnTo>
                  <a:lnTo>
                    <a:pt x="1439" y="543"/>
                  </a:lnTo>
                  <a:lnTo>
                    <a:pt x="1423" y="357"/>
                  </a:lnTo>
                  <a:lnTo>
                    <a:pt x="14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135" name="Oval 134"/>
          <p:cNvSpPr/>
          <p:nvPr/>
        </p:nvSpPr>
        <p:spPr>
          <a:xfrm>
            <a:off x="4109129" y="1538512"/>
            <a:ext cx="522516" cy="52251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2248015" y="1637647"/>
            <a:ext cx="319316" cy="31931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1656490" y="2892175"/>
            <a:ext cx="432690" cy="43269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8" name="Oval 137"/>
          <p:cNvSpPr/>
          <p:nvPr/>
        </p:nvSpPr>
        <p:spPr>
          <a:xfrm>
            <a:off x="995431" y="3402721"/>
            <a:ext cx="294368" cy="29436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5943600" y="4998516"/>
            <a:ext cx="316435" cy="31643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40" name="Oval 139"/>
          <p:cNvSpPr/>
          <p:nvPr/>
        </p:nvSpPr>
        <p:spPr>
          <a:xfrm>
            <a:off x="6046450" y="4595582"/>
            <a:ext cx="244272" cy="24427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41" name="Oval 140"/>
          <p:cNvSpPr/>
          <p:nvPr/>
        </p:nvSpPr>
        <p:spPr>
          <a:xfrm>
            <a:off x="4694159" y="5805452"/>
            <a:ext cx="328392" cy="32839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142" name="Group 141"/>
          <p:cNvGrpSpPr/>
          <p:nvPr/>
        </p:nvGrpSpPr>
        <p:grpSpPr>
          <a:xfrm>
            <a:off x="2254027" y="2141539"/>
            <a:ext cx="3458248" cy="3458248"/>
            <a:chOff x="2252439" y="2141539"/>
            <a:chExt cx="3458248" cy="3458248"/>
          </a:xfrm>
        </p:grpSpPr>
        <p:sp>
          <p:nvSpPr>
            <p:cNvPr id="143" name="Oval 142"/>
            <p:cNvSpPr/>
            <p:nvPr/>
          </p:nvSpPr>
          <p:spPr>
            <a:xfrm>
              <a:off x="2252439" y="2141539"/>
              <a:ext cx="3458248" cy="34582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grpSp>
          <p:nvGrpSpPr>
            <p:cNvPr id="144" name="Group 139"/>
            <p:cNvGrpSpPr/>
            <p:nvPr/>
          </p:nvGrpSpPr>
          <p:grpSpPr>
            <a:xfrm>
              <a:off x="2609963" y="3124200"/>
              <a:ext cx="2743200" cy="1532930"/>
              <a:chOff x="2589212" y="3124200"/>
              <a:chExt cx="2743200" cy="1532930"/>
            </a:xfrm>
          </p:grpSpPr>
          <p:sp>
            <p:nvSpPr>
              <p:cNvPr id="145" name="TextBox 144"/>
              <p:cNvSpPr txBox="1"/>
              <p:nvPr/>
            </p:nvSpPr>
            <p:spPr>
              <a:xfrm flipH="1">
                <a:off x="2589212" y="3733800"/>
                <a:ext cx="27432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8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ea typeface="ByTheButterfly" pitchFamily="2" charset="0"/>
                    <a:cs typeface="Arial" pitchFamily="34" charset="0"/>
                  </a:rPr>
                  <a:t>This is a sample text. Insert your desired text here. </a:t>
                </a:r>
                <a:endPara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ea typeface="ByTheButterfly" pitchFamily="2" charset="0"/>
                  <a:cs typeface="Arial" pitchFamily="34" charset="0"/>
                </a:endParaRPr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3018407" y="3124200"/>
                <a:ext cx="18848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>
                        <a:lumMod val="75000"/>
                        <a:lumOff val="25000"/>
                      </a:prstClr>
                    </a:solidFill>
                  </a:rPr>
                  <a:t>SAMPLE 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999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/>
          <p:cNvSpPr/>
          <p:nvPr/>
        </p:nvSpPr>
        <p:spPr>
          <a:xfrm>
            <a:off x="1588" y="1296612"/>
            <a:ext cx="12188825" cy="675016"/>
          </a:xfrm>
          <a:prstGeom prst="rect">
            <a:avLst/>
          </a:prstGeom>
          <a:solidFill>
            <a:schemeClr val="bg1">
              <a:lumMod val="85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1" name="Rectangle 6"/>
          <p:cNvSpPr/>
          <p:nvPr/>
        </p:nvSpPr>
        <p:spPr>
          <a:xfrm flipH="1" flipV="1">
            <a:off x="1776025" y="1817425"/>
            <a:ext cx="8285378" cy="1675219"/>
          </a:xfrm>
          <a:custGeom>
            <a:avLst/>
            <a:gdLst>
              <a:gd name="connsiteX0" fmla="*/ 0 w 6324600"/>
              <a:gd name="connsiteY0" fmla="*/ 0 h 3505200"/>
              <a:gd name="connsiteX1" fmla="*/ 6324600 w 6324600"/>
              <a:gd name="connsiteY1" fmla="*/ 0 h 3505200"/>
              <a:gd name="connsiteX2" fmla="*/ 6324600 w 6324600"/>
              <a:gd name="connsiteY2" fmla="*/ 3505200 h 3505200"/>
              <a:gd name="connsiteX3" fmla="*/ 0 w 6324600"/>
              <a:gd name="connsiteY3" fmla="*/ 3505200 h 3505200"/>
              <a:gd name="connsiteX4" fmla="*/ 0 w 6324600"/>
              <a:gd name="connsiteY4" fmla="*/ 0 h 3505200"/>
              <a:gd name="connsiteX0" fmla="*/ 0 w 6324600"/>
              <a:gd name="connsiteY0" fmla="*/ 0 h 3505200"/>
              <a:gd name="connsiteX1" fmla="*/ 6324600 w 6324600"/>
              <a:gd name="connsiteY1" fmla="*/ 0 h 3505200"/>
              <a:gd name="connsiteX2" fmla="*/ 6324600 w 6324600"/>
              <a:gd name="connsiteY2" fmla="*/ 3505200 h 3505200"/>
              <a:gd name="connsiteX3" fmla="*/ 0 w 6324600"/>
              <a:gd name="connsiteY3" fmla="*/ 0 h 3505200"/>
              <a:gd name="connsiteX0" fmla="*/ 6324600 w 6416040"/>
              <a:gd name="connsiteY0" fmla="*/ 3505200 h 3596640"/>
              <a:gd name="connsiteX1" fmla="*/ 0 w 6416040"/>
              <a:gd name="connsiteY1" fmla="*/ 0 h 3596640"/>
              <a:gd name="connsiteX2" fmla="*/ 6324600 w 6416040"/>
              <a:gd name="connsiteY2" fmla="*/ 0 h 3596640"/>
              <a:gd name="connsiteX3" fmla="*/ 6416040 w 6416040"/>
              <a:gd name="connsiteY3" fmla="*/ 3596640 h 3596640"/>
              <a:gd name="connsiteX0" fmla="*/ 2327787 w 6416040"/>
              <a:gd name="connsiteY0" fmla="*/ 1941871 h 3596640"/>
              <a:gd name="connsiteX1" fmla="*/ 0 w 6416040"/>
              <a:gd name="connsiteY1" fmla="*/ 0 h 3596640"/>
              <a:gd name="connsiteX2" fmla="*/ 6324600 w 6416040"/>
              <a:gd name="connsiteY2" fmla="*/ 0 h 3596640"/>
              <a:gd name="connsiteX3" fmla="*/ 6416040 w 6416040"/>
              <a:gd name="connsiteY3" fmla="*/ 3596640 h 3596640"/>
              <a:gd name="connsiteX0" fmla="*/ 0 w 6416040"/>
              <a:gd name="connsiteY0" fmla="*/ 0 h 3596640"/>
              <a:gd name="connsiteX1" fmla="*/ 6324600 w 6416040"/>
              <a:gd name="connsiteY1" fmla="*/ 0 h 3596640"/>
              <a:gd name="connsiteX2" fmla="*/ 6416040 w 6416040"/>
              <a:gd name="connsiteY2" fmla="*/ 3596640 h 3596640"/>
              <a:gd name="connsiteX0" fmla="*/ 0 w 6416040"/>
              <a:gd name="connsiteY0" fmla="*/ 0 h 3596640"/>
              <a:gd name="connsiteX1" fmla="*/ 6324600 w 6416040"/>
              <a:gd name="connsiteY1" fmla="*/ 0 h 3596640"/>
              <a:gd name="connsiteX2" fmla="*/ 6416040 w 6416040"/>
              <a:gd name="connsiteY2" fmla="*/ 3596640 h 3596640"/>
              <a:gd name="connsiteX3" fmla="*/ 0 w 6416040"/>
              <a:gd name="connsiteY3" fmla="*/ 0 h 3596640"/>
              <a:gd name="connsiteX0" fmla="*/ 6416040 w 6507480"/>
              <a:gd name="connsiteY0" fmla="*/ 3596640 h 3688080"/>
              <a:gd name="connsiteX1" fmla="*/ 0 w 6507480"/>
              <a:gd name="connsiteY1" fmla="*/ 0 h 3688080"/>
              <a:gd name="connsiteX2" fmla="*/ 6324600 w 6507480"/>
              <a:gd name="connsiteY2" fmla="*/ 0 h 3688080"/>
              <a:gd name="connsiteX3" fmla="*/ 6507480 w 6507480"/>
              <a:gd name="connsiteY3" fmla="*/ 3688080 h 3688080"/>
              <a:gd name="connsiteX0" fmla="*/ 1563821 w 6507480"/>
              <a:gd name="connsiteY0" fmla="*/ 3050950 h 3688080"/>
              <a:gd name="connsiteX1" fmla="*/ 0 w 6507480"/>
              <a:gd name="connsiteY1" fmla="*/ 0 h 3688080"/>
              <a:gd name="connsiteX2" fmla="*/ 6324600 w 6507480"/>
              <a:gd name="connsiteY2" fmla="*/ 0 h 3688080"/>
              <a:gd name="connsiteX3" fmla="*/ 6507480 w 6507480"/>
              <a:gd name="connsiteY3" fmla="*/ 3688080 h 3688080"/>
              <a:gd name="connsiteX0" fmla="*/ 0 w 6507480"/>
              <a:gd name="connsiteY0" fmla="*/ 0 h 3688080"/>
              <a:gd name="connsiteX1" fmla="*/ 6324600 w 6507480"/>
              <a:gd name="connsiteY1" fmla="*/ 0 h 3688080"/>
              <a:gd name="connsiteX2" fmla="*/ 6507480 w 6507480"/>
              <a:gd name="connsiteY2" fmla="*/ 3688080 h 3688080"/>
              <a:gd name="connsiteX0" fmla="*/ 0 w 6324600"/>
              <a:gd name="connsiteY0" fmla="*/ 0 h 2168996"/>
              <a:gd name="connsiteX1" fmla="*/ 6324600 w 6324600"/>
              <a:gd name="connsiteY1" fmla="*/ 0 h 2168996"/>
              <a:gd name="connsiteX2" fmla="*/ 6242009 w 6324600"/>
              <a:gd name="connsiteY2" fmla="*/ 2168996 h 2168996"/>
              <a:gd name="connsiteX0" fmla="*/ 0 w 6522228"/>
              <a:gd name="connsiteY0" fmla="*/ 0 h 2404970"/>
              <a:gd name="connsiteX1" fmla="*/ 6324600 w 6522228"/>
              <a:gd name="connsiteY1" fmla="*/ 0 h 2404970"/>
              <a:gd name="connsiteX2" fmla="*/ 6522228 w 6522228"/>
              <a:gd name="connsiteY2" fmla="*/ 2404970 h 2404970"/>
              <a:gd name="connsiteX0" fmla="*/ 0 w 7057136"/>
              <a:gd name="connsiteY0" fmla="*/ 0 h 2589105"/>
              <a:gd name="connsiteX1" fmla="*/ 6324600 w 7057136"/>
              <a:gd name="connsiteY1" fmla="*/ 0 h 2589105"/>
              <a:gd name="connsiteX2" fmla="*/ 6522228 w 7057136"/>
              <a:gd name="connsiteY2" fmla="*/ 2404970 h 2589105"/>
              <a:gd name="connsiteX0" fmla="*/ 0 w 6522228"/>
              <a:gd name="connsiteY0" fmla="*/ 0 h 2884378"/>
              <a:gd name="connsiteX1" fmla="*/ 6324600 w 6522228"/>
              <a:gd name="connsiteY1" fmla="*/ 0 h 2884378"/>
              <a:gd name="connsiteX2" fmla="*/ 6522228 w 6522228"/>
              <a:gd name="connsiteY2" fmla="*/ 2404970 h 2884378"/>
              <a:gd name="connsiteX0" fmla="*/ 0 w 6959565"/>
              <a:gd name="connsiteY0" fmla="*/ 0 h 2629590"/>
              <a:gd name="connsiteX1" fmla="*/ 6324600 w 6959565"/>
              <a:gd name="connsiteY1" fmla="*/ 0 h 2629590"/>
              <a:gd name="connsiteX2" fmla="*/ 6522228 w 6959565"/>
              <a:gd name="connsiteY2" fmla="*/ 2404970 h 2629590"/>
              <a:gd name="connsiteX0" fmla="*/ 0 w 6959565"/>
              <a:gd name="connsiteY0" fmla="*/ 0 h 2629590"/>
              <a:gd name="connsiteX1" fmla="*/ 6324600 w 6959565"/>
              <a:gd name="connsiteY1" fmla="*/ 0 h 2629590"/>
              <a:gd name="connsiteX2" fmla="*/ 6522228 w 6959565"/>
              <a:gd name="connsiteY2" fmla="*/ 2404970 h 2629590"/>
              <a:gd name="connsiteX0" fmla="*/ 0 w 6522228"/>
              <a:gd name="connsiteY0" fmla="*/ 0 h 2404970"/>
              <a:gd name="connsiteX1" fmla="*/ 6324600 w 6522228"/>
              <a:gd name="connsiteY1" fmla="*/ 0 h 2404970"/>
              <a:gd name="connsiteX2" fmla="*/ 6522228 w 6522228"/>
              <a:gd name="connsiteY2" fmla="*/ 2404970 h 2404970"/>
              <a:gd name="connsiteX0" fmla="*/ 0 w 6839285"/>
              <a:gd name="connsiteY0" fmla="*/ 178145 h 2583115"/>
              <a:gd name="connsiteX1" fmla="*/ 6324600 w 6839285"/>
              <a:gd name="connsiteY1" fmla="*/ 178145 h 2583115"/>
              <a:gd name="connsiteX2" fmla="*/ 6522228 w 6839285"/>
              <a:gd name="connsiteY2" fmla="*/ 2583115 h 2583115"/>
              <a:gd name="connsiteX0" fmla="*/ 0 w 6522228"/>
              <a:gd name="connsiteY0" fmla="*/ 0 h 2404970"/>
              <a:gd name="connsiteX1" fmla="*/ 3699387 w 6522228"/>
              <a:gd name="connsiteY1" fmla="*/ 575187 h 2404970"/>
              <a:gd name="connsiteX2" fmla="*/ 6522228 w 6522228"/>
              <a:gd name="connsiteY2" fmla="*/ 2404970 h 2404970"/>
              <a:gd name="connsiteX0" fmla="*/ 0 w 6522228"/>
              <a:gd name="connsiteY0" fmla="*/ 5635 h 2410605"/>
              <a:gd name="connsiteX1" fmla="*/ 3699387 w 6522228"/>
              <a:gd name="connsiteY1" fmla="*/ 580822 h 2410605"/>
              <a:gd name="connsiteX2" fmla="*/ 6522228 w 6522228"/>
              <a:gd name="connsiteY2" fmla="*/ 2410605 h 2410605"/>
              <a:gd name="connsiteX0" fmla="*/ 0 w 6522228"/>
              <a:gd name="connsiteY0" fmla="*/ 5635 h 2410605"/>
              <a:gd name="connsiteX1" fmla="*/ 3699387 w 6522228"/>
              <a:gd name="connsiteY1" fmla="*/ 580822 h 2410605"/>
              <a:gd name="connsiteX2" fmla="*/ 6522228 w 6522228"/>
              <a:gd name="connsiteY2" fmla="*/ 2410605 h 2410605"/>
              <a:gd name="connsiteX0" fmla="*/ 0 w 6522228"/>
              <a:gd name="connsiteY0" fmla="*/ 6310 h 2411280"/>
              <a:gd name="connsiteX1" fmla="*/ 4628535 w 6522228"/>
              <a:gd name="connsiteY1" fmla="*/ 552000 h 2411280"/>
              <a:gd name="connsiteX2" fmla="*/ 6522228 w 6522228"/>
              <a:gd name="connsiteY2" fmla="*/ 2411280 h 2411280"/>
              <a:gd name="connsiteX0" fmla="*/ 0 w 6522228"/>
              <a:gd name="connsiteY0" fmla="*/ 5347 h 2410317"/>
              <a:gd name="connsiteX1" fmla="*/ 4023851 w 6522228"/>
              <a:gd name="connsiteY1" fmla="*/ 595282 h 2410317"/>
              <a:gd name="connsiteX2" fmla="*/ 6522228 w 6522228"/>
              <a:gd name="connsiteY2" fmla="*/ 2410317 h 2410317"/>
              <a:gd name="connsiteX0" fmla="*/ 0 w 6509203"/>
              <a:gd name="connsiteY0" fmla="*/ 163951 h 1949489"/>
              <a:gd name="connsiteX1" fmla="*/ 4010826 w 6509203"/>
              <a:gd name="connsiteY1" fmla="*/ 134454 h 1949489"/>
              <a:gd name="connsiteX2" fmla="*/ 6509203 w 6509203"/>
              <a:gd name="connsiteY2" fmla="*/ 1949489 h 1949489"/>
              <a:gd name="connsiteX0" fmla="*/ 0 w 6535251"/>
              <a:gd name="connsiteY0" fmla="*/ 155212 h 1822763"/>
              <a:gd name="connsiteX1" fmla="*/ 4010826 w 6535251"/>
              <a:gd name="connsiteY1" fmla="*/ 125715 h 1822763"/>
              <a:gd name="connsiteX2" fmla="*/ 6535251 w 6535251"/>
              <a:gd name="connsiteY2" fmla="*/ 1822763 h 1822763"/>
              <a:gd name="connsiteX0" fmla="*/ 0 w 6535251"/>
              <a:gd name="connsiteY0" fmla="*/ 155212 h 1822763"/>
              <a:gd name="connsiteX1" fmla="*/ 4010826 w 6535251"/>
              <a:gd name="connsiteY1" fmla="*/ 125715 h 1822763"/>
              <a:gd name="connsiteX2" fmla="*/ 6535251 w 6535251"/>
              <a:gd name="connsiteY2" fmla="*/ 1822763 h 1822763"/>
              <a:gd name="connsiteX0" fmla="*/ 0 w 6535251"/>
              <a:gd name="connsiteY0" fmla="*/ 10655 h 1678206"/>
              <a:gd name="connsiteX1" fmla="*/ 4062921 w 6535251"/>
              <a:gd name="connsiteY1" fmla="*/ 335120 h 1678206"/>
              <a:gd name="connsiteX2" fmla="*/ 6535251 w 6535251"/>
              <a:gd name="connsiteY2" fmla="*/ 1678206 h 1678206"/>
              <a:gd name="connsiteX0" fmla="*/ 0 w 6535251"/>
              <a:gd name="connsiteY0" fmla="*/ 3375 h 1670926"/>
              <a:gd name="connsiteX1" fmla="*/ 4128041 w 6535251"/>
              <a:gd name="connsiteY1" fmla="*/ 637556 h 1670926"/>
              <a:gd name="connsiteX2" fmla="*/ 6535251 w 6535251"/>
              <a:gd name="connsiteY2" fmla="*/ 1670926 h 1670926"/>
              <a:gd name="connsiteX0" fmla="*/ 0 w 6535251"/>
              <a:gd name="connsiteY0" fmla="*/ 7668 h 1675219"/>
              <a:gd name="connsiteX1" fmla="*/ 4023848 w 6535251"/>
              <a:gd name="connsiteY1" fmla="*/ 391126 h 1675219"/>
              <a:gd name="connsiteX2" fmla="*/ 6535251 w 6535251"/>
              <a:gd name="connsiteY2" fmla="*/ 1675219 h 1675219"/>
              <a:gd name="connsiteX0" fmla="*/ 0 w 6535251"/>
              <a:gd name="connsiteY0" fmla="*/ 7668 h 1675219"/>
              <a:gd name="connsiteX1" fmla="*/ 4023848 w 6535251"/>
              <a:gd name="connsiteY1" fmla="*/ 391126 h 1675219"/>
              <a:gd name="connsiteX2" fmla="*/ 6535251 w 6535251"/>
              <a:gd name="connsiteY2" fmla="*/ 1675219 h 1675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5251" h="1675219">
                <a:moveTo>
                  <a:pt x="0" y="7668"/>
                </a:moveTo>
                <a:cubicBezTo>
                  <a:pt x="618613" y="-36578"/>
                  <a:pt x="2934640" y="113201"/>
                  <a:pt x="4023848" y="391126"/>
                </a:cubicBezTo>
                <a:cubicBezTo>
                  <a:pt x="5113057" y="669051"/>
                  <a:pt x="6017867" y="1075450"/>
                  <a:pt x="6535251" y="1675219"/>
                </a:cubicBezTo>
              </a:path>
            </a:pathLst>
          </a:cu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2" name="Rectangle 6"/>
          <p:cNvSpPr/>
          <p:nvPr/>
        </p:nvSpPr>
        <p:spPr>
          <a:xfrm flipH="1">
            <a:off x="1776025" y="3909242"/>
            <a:ext cx="8285378" cy="1675219"/>
          </a:xfrm>
          <a:custGeom>
            <a:avLst/>
            <a:gdLst>
              <a:gd name="connsiteX0" fmla="*/ 0 w 6324600"/>
              <a:gd name="connsiteY0" fmla="*/ 0 h 3505200"/>
              <a:gd name="connsiteX1" fmla="*/ 6324600 w 6324600"/>
              <a:gd name="connsiteY1" fmla="*/ 0 h 3505200"/>
              <a:gd name="connsiteX2" fmla="*/ 6324600 w 6324600"/>
              <a:gd name="connsiteY2" fmla="*/ 3505200 h 3505200"/>
              <a:gd name="connsiteX3" fmla="*/ 0 w 6324600"/>
              <a:gd name="connsiteY3" fmla="*/ 3505200 h 3505200"/>
              <a:gd name="connsiteX4" fmla="*/ 0 w 6324600"/>
              <a:gd name="connsiteY4" fmla="*/ 0 h 3505200"/>
              <a:gd name="connsiteX0" fmla="*/ 0 w 6324600"/>
              <a:gd name="connsiteY0" fmla="*/ 0 h 3505200"/>
              <a:gd name="connsiteX1" fmla="*/ 6324600 w 6324600"/>
              <a:gd name="connsiteY1" fmla="*/ 0 h 3505200"/>
              <a:gd name="connsiteX2" fmla="*/ 6324600 w 6324600"/>
              <a:gd name="connsiteY2" fmla="*/ 3505200 h 3505200"/>
              <a:gd name="connsiteX3" fmla="*/ 0 w 6324600"/>
              <a:gd name="connsiteY3" fmla="*/ 0 h 3505200"/>
              <a:gd name="connsiteX0" fmla="*/ 6324600 w 6416040"/>
              <a:gd name="connsiteY0" fmla="*/ 3505200 h 3596640"/>
              <a:gd name="connsiteX1" fmla="*/ 0 w 6416040"/>
              <a:gd name="connsiteY1" fmla="*/ 0 h 3596640"/>
              <a:gd name="connsiteX2" fmla="*/ 6324600 w 6416040"/>
              <a:gd name="connsiteY2" fmla="*/ 0 h 3596640"/>
              <a:gd name="connsiteX3" fmla="*/ 6416040 w 6416040"/>
              <a:gd name="connsiteY3" fmla="*/ 3596640 h 3596640"/>
              <a:gd name="connsiteX0" fmla="*/ 2327787 w 6416040"/>
              <a:gd name="connsiteY0" fmla="*/ 1941871 h 3596640"/>
              <a:gd name="connsiteX1" fmla="*/ 0 w 6416040"/>
              <a:gd name="connsiteY1" fmla="*/ 0 h 3596640"/>
              <a:gd name="connsiteX2" fmla="*/ 6324600 w 6416040"/>
              <a:gd name="connsiteY2" fmla="*/ 0 h 3596640"/>
              <a:gd name="connsiteX3" fmla="*/ 6416040 w 6416040"/>
              <a:gd name="connsiteY3" fmla="*/ 3596640 h 3596640"/>
              <a:gd name="connsiteX0" fmla="*/ 0 w 6416040"/>
              <a:gd name="connsiteY0" fmla="*/ 0 h 3596640"/>
              <a:gd name="connsiteX1" fmla="*/ 6324600 w 6416040"/>
              <a:gd name="connsiteY1" fmla="*/ 0 h 3596640"/>
              <a:gd name="connsiteX2" fmla="*/ 6416040 w 6416040"/>
              <a:gd name="connsiteY2" fmla="*/ 3596640 h 3596640"/>
              <a:gd name="connsiteX0" fmla="*/ 0 w 6416040"/>
              <a:gd name="connsiteY0" fmla="*/ 0 h 3596640"/>
              <a:gd name="connsiteX1" fmla="*/ 6324600 w 6416040"/>
              <a:gd name="connsiteY1" fmla="*/ 0 h 3596640"/>
              <a:gd name="connsiteX2" fmla="*/ 6416040 w 6416040"/>
              <a:gd name="connsiteY2" fmla="*/ 3596640 h 3596640"/>
              <a:gd name="connsiteX3" fmla="*/ 0 w 6416040"/>
              <a:gd name="connsiteY3" fmla="*/ 0 h 3596640"/>
              <a:gd name="connsiteX0" fmla="*/ 6416040 w 6507480"/>
              <a:gd name="connsiteY0" fmla="*/ 3596640 h 3688080"/>
              <a:gd name="connsiteX1" fmla="*/ 0 w 6507480"/>
              <a:gd name="connsiteY1" fmla="*/ 0 h 3688080"/>
              <a:gd name="connsiteX2" fmla="*/ 6324600 w 6507480"/>
              <a:gd name="connsiteY2" fmla="*/ 0 h 3688080"/>
              <a:gd name="connsiteX3" fmla="*/ 6507480 w 6507480"/>
              <a:gd name="connsiteY3" fmla="*/ 3688080 h 3688080"/>
              <a:gd name="connsiteX0" fmla="*/ 1563821 w 6507480"/>
              <a:gd name="connsiteY0" fmla="*/ 3050950 h 3688080"/>
              <a:gd name="connsiteX1" fmla="*/ 0 w 6507480"/>
              <a:gd name="connsiteY1" fmla="*/ 0 h 3688080"/>
              <a:gd name="connsiteX2" fmla="*/ 6324600 w 6507480"/>
              <a:gd name="connsiteY2" fmla="*/ 0 h 3688080"/>
              <a:gd name="connsiteX3" fmla="*/ 6507480 w 6507480"/>
              <a:gd name="connsiteY3" fmla="*/ 3688080 h 3688080"/>
              <a:gd name="connsiteX0" fmla="*/ 0 w 6507480"/>
              <a:gd name="connsiteY0" fmla="*/ 0 h 3688080"/>
              <a:gd name="connsiteX1" fmla="*/ 6324600 w 6507480"/>
              <a:gd name="connsiteY1" fmla="*/ 0 h 3688080"/>
              <a:gd name="connsiteX2" fmla="*/ 6507480 w 6507480"/>
              <a:gd name="connsiteY2" fmla="*/ 3688080 h 3688080"/>
              <a:gd name="connsiteX0" fmla="*/ 0 w 6324600"/>
              <a:gd name="connsiteY0" fmla="*/ 0 h 2168996"/>
              <a:gd name="connsiteX1" fmla="*/ 6324600 w 6324600"/>
              <a:gd name="connsiteY1" fmla="*/ 0 h 2168996"/>
              <a:gd name="connsiteX2" fmla="*/ 6242009 w 6324600"/>
              <a:gd name="connsiteY2" fmla="*/ 2168996 h 2168996"/>
              <a:gd name="connsiteX0" fmla="*/ 0 w 6522228"/>
              <a:gd name="connsiteY0" fmla="*/ 0 h 2404970"/>
              <a:gd name="connsiteX1" fmla="*/ 6324600 w 6522228"/>
              <a:gd name="connsiteY1" fmla="*/ 0 h 2404970"/>
              <a:gd name="connsiteX2" fmla="*/ 6522228 w 6522228"/>
              <a:gd name="connsiteY2" fmla="*/ 2404970 h 2404970"/>
              <a:gd name="connsiteX0" fmla="*/ 0 w 7057136"/>
              <a:gd name="connsiteY0" fmla="*/ 0 h 2589105"/>
              <a:gd name="connsiteX1" fmla="*/ 6324600 w 7057136"/>
              <a:gd name="connsiteY1" fmla="*/ 0 h 2589105"/>
              <a:gd name="connsiteX2" fmla="*/ 6522228 w 7057136"/>
              <a:gd name="connsiteY2" fmla="*/ 2404970 h 2589105"/>
              <a:gd name="connsiteX0" fmla="*/ 0 w 6522228"/>
              <a:gd name="connsiteY0" fmla="*/ 0 h 2884378"/>
              <a:gd name="connsiteX1" fmla="*/ 6324600 w 6522228"/>
              <a:gd name="connsiteY1" fmla="*/ 0 h 2884378"/>
              <a:gd name="connsiteX2" fmla="*/ 6522228 w 6522228"/>
              <a:gd name="connsiteY2" fmla="*/ 2404970 h 2884378"/>
              <a:gd name="connsiteX0" fmla="*/ 0 w 6959565"/>
              <a:gd name="connsiteY0" fmla="*/ 0 h 2629590"/>
              <a:gd name="connsiteX1" fmla="*/ 6324600 w 6959565"/>
              <a:gd name="connsiteY1" fmla="*/ 0 h 2629590"/>
              <a:gd name="connsiteX2" fmla="*/ 6522228 w 6959565"/>
              <a:gd name="connsiteY2" fmla="*/ 2404970 h 2629590"/>
              <a:gd name="connsiteX0" fmla="*/ 0 w 6959565"/>
              <a:gd name="connsiteY0" fmla="*/ 0 h 2629590"/>
              <a:gd name="connsiteX1" fmla="*/ 6324600 w 6959565"/>
              <a:gd name="connsiteY1" fmla="*/ 0 h 2629590"/>
              <a:gd name="connsiteX2" fmla="*/ 6522228 w 6959565"/>
              <a:gd name="connsiteY2" fmla="*/ 2404970 h 2629590"/>
              <a:gd name="connsiteX0" fmla="*/ 0 w 6522228"/>
              <a:gd name="connsiteY0" fmla="*/ 0 h 2404970"/>
              <a:gd name="connsiteX1" fmla="*/ 6324600 w 6522228"/>
              <a:gd name="connsiteY1" fmla="*/ 0 h 2404970"/>
              <a:gd name="connsiteX2" fmla="*/ 6522228 w 6522228"/>
              <a:gd name="connsiteY2" fmla="*/ 2404970 h 2404970"/>
              <a:gd name="connsiteX0" fmla="*/ 0 w 6839285"/>
              <a:gd name="connsiteY0" fmla="*/ 178145 h 2583115"/>
              <a:gd name="connsiteX1" fmla="*/ 6324600 w 6839285"/>
              <a:gd name="connsiteY1" fmla="*/ 178145 h 2583115"/>
              <a:gd name="connsiteX2" fmla="*/ 6522228 w 6839285"/>
              <a:gd name="connsiteY2" fmla="*/ 2583115 h 2583115"/>
              <a:gd name="connsiteX0" fmla="*/ 0 w 6522228"/>
              <a:gd name="connsiteY0" fmla="*/ 0 h 2404970"/>
              <a:gd name="connsiteX1" fmla="*/ 3699387 w 6522228"/>
              <a:gd name="connsiteY1" fmla="*/ 575187 h 2404970"/>
              <a:gd name="connsiteX2" fmla="*/ 6522228 w 6522228"/>
              <a:gd name="connsiteY2" fmla="*/ 2404970 h 2404970"/>
              <a:gd name="connsiteX0" fmla="*/ 0 w 6522228"/>
              <a:gd name="connsiteY0" fmla="*/ 5635 h 2410605"/>
              <a:gd name="connsiteX1" fmla="*/ 3699387 w 6522228"/>
              <a:gd name="connsiteY1" fmla="*/ 580822 h 2410605"/>
              <a:gd name="connsiteX2" fmla="*/ 6522228 w 6522228"/>
              <a:gd name="connsiteY2" fmla="*/ 2410605 h 2410605"/>
              <a:gd name="connsiteX0" fmla="*/ 0 w 6522228"/>
              <a:gd name="connsiteY0" fmla="*/ 5635 h 2410605"/>
              <a:gd name="connsiteX1" fmla="*/ 3699387 w 6522228"/>
              <a:gd name="connsiteY1" fmla="*/ 580822 h 2410605"/>
              <a:gd name="connsiteX2" fmla="*/ 6522228 w 6522228"/>
              <a:gd name="connsiteY2" fmla="*/ 2410605 h 2410605"/>
              <a:gd name="connsiteX0" fmla="*/ 0 w 6522228"/>
              <a:gd name="connsiteY0" fmla="*/ 6310 h 2411280"/>
              <a:gd name="connsiteX1" fmla="*/ 4628535 w 6522228"/>
              <a:gd name="connsiteY1" fmla="*/ 552000 h 2411280"/>
              <a:gd name="connsiteX2" fmla="*/ 6522228 w 6522228"/>
              <a:gd name="connsiteY2" fmla="*/ 2411280 h 2411280"/>
              <a:gd name="connsiteX0" fmla="*/ 0 w 6522228"/>
              <a:gd name="connsiteY0" fmla="*/ 5347 h 2410317"/>
              <a:gd name="connsiteX1" fmla="*/ 4023851 w 6522228"/>
              <a:gd name="connsiteY1" fmla="*/ 595282 h 2410317"/>
              <a:gd name="connsiteX2" fmla="*/ 6522228 w 6522228"/>
              <a:gd name="connsiteY2" fmla="*/ 2410317 h 2410317"/>
              <a:gd name="connsiteX0" fmla="*/ 0 w 6509203"/>
              <a:gd name="connsiteY0" fmla="*/ 163951 h 1949489"/>
              <a:gd name="connsiteX1" fmla="*/ 4010826 w 6509203"/>
              <a:gd name="connsiteY1" fmla="*/ 134454 h 1949489"/>
              <a:gd name="connsiteX2" fmla="*/ 6509203 w 6509203"/>
              <a:gd name="connsiteY2" fmla="*/ 1949489 h 1949489"/>
              <a:gd name="connsiteX0" fmla="*/ 0 w 6535251"/>
              <a:gd name="connsiteY0" fmla="*/ 155212 h 1822763"/>
              <a:gd name="connsiteX1" fmla="*/ 4010826 w 6535251"/>
              <a:gd name="connsiteY1" fmla="*/ 125715 h 1822763"/>
              <a:gd name="connsiteX2" fmla="*/ 6535251 w 6535251"/>
              <a:gd name="connsiteY2" fmla="*/ 1822763 h 1822763"/>
              <a:gd name="connsiteX0" fmla="*/ 0 w 6535251"/>
              <a:gd name="connsiteY0" fmla="*/ 155212 h 1822763"/>
              <a:gd name="connsiteX1" fmla="*/ 4010826 w 6535251"/>
              <a:gd name="connsiteY1" fmla="*/ 125715 h 1822763"/>
              <a:gd name="connsiteX2" fmla="*/ 6535251 w 6535251"/>
              <a:gd name="connsiteY2" fmla="*/ 1822763 h 1822763"/>
              <a:gd name="connsiteX0" fmla="*/ 0 w 6535251"/>
              <a:gd name="connsiteY0" fmla="*/ 10655 h 1678206"/>
              <a:gd name="connsiteX1" fmla="*/ 4062921 w 6535251"/>
              <a:gd name="connsiteY1" fmla="*/ 335120 h 1678206"/>
              <a:gd name="connsiteX2" fmla="*/ 6535251 w 6535251"/>
              <a:gd name="connsiteY2" fmla="*/ 1678206 h 1678206"/>
              <a:gd name="connsiteX0" fmla="*/ 0 w 6535251"/>
              <a:gd name="connsiteY0" fmla="*/ 3375 h 1670926"/>
              <a:gd name="connsiteX1" fmla="*/ 4128041 w 6535251"/>
              <a:gd name="connsiteY1" fmla="*/ 637556 h 1670926"/>
              <a:gd name="connsiteX2" fmla="*/ 6535251 w 6535251"/>
              <a:gd name="connsiteY2" fmla="*/ 1670926 h 1670926"/>
              <a:gd name="connsiteX0" fmla="*/ 0 w 6535251"/>
              <a:gd name="connsiteY0" fmla="*/ 7668 h 1675219"/>
              <a:gd name="connsiteX1" fmla="*/ 4023848 w 6535251"/>
              <a:gd name="connsiteY1" fmla="*/ 391126 h 1675219"/>
              <a:gd name="connsiteX2" fmla="*/ 6535251 w 6535251"/>
              <a:gd name="connsiteY2" fmla="*/ 1675219 h 1675219"/>
              <a:gd name="connsiteX0" fmla="*/ 0 w 6535251"/>
              <a:gd name="connsiteY0" fmla="*/ 7668 h 1675219"/>
              <a:gd name="connsiteX1" fmla="*/ 4023848 w 6535251"/>
              <a:gd name="connsiteY1" fmla="*/ 391126 h 1675219"/>
              <a:gd name="connsiteX2" fmla="*/ 6535251 w 6535251"/>
              <a:gd name="connsiteY2" fmla="*/ 1675219 h 1675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5251" h="1675219">
                <a:moveTo>
                  <a:pt x="0" y="7668"/>
                </a:moveTo>
                <a:cubicBezTo>
                  <a:pt x="618613" y="-36578"/>
                  <a:pt x="2934640" y="113201"/>
                  <a:pt x="4023848" y="391126"/>
                </a:cubicBezTo>
                <a:cubicBezTo>
                  <a:pt x="5113057" y="669051"/>
                  <a:pt x="6017867" y="1075450"/>
                  <a:pt x="6535251" y="1675219"/>
                </a:cubicBezTo>
              </a:path>
            </a:pathLst>
          </a:cu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Innovation Funnel Diagram</a:t>
            </a:r>
            <a:endParaRPr lang="en-US" dirty="0"/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2708747" y="2651044"/>
            <a:ext cx="403269" cy="403269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2375839" y="3352800"/>
            <a:ext cx="366608" cy="366608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910211" y="3989792"/>
            <a:ext cx="403269" cy="403269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3080278" y="3122892"/>
            <a:ext cx="187484" cy="187484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3125118" y="4455609"/>
            <a:ext cx="187484" cy="187484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3635261" y="3994093"/>
            <a:ext cx="403269" cy="403269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4149918" y="3305321"/>
            <a:ext cx="366608" cy="366608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3482436" y="3001177"/>
            <a:ext cx="366608" cy="366608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4769987" y="3276601"/>
            <a:ext cx="274321" cy="274321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4881427" y="3650087"/>
            <a:ext cx="137160" cy="137160"/>
          </a:xfrm>
          <a:prstGeom prst="ellipse">
            <a:avLst/>
          </a:prstGeom>
          <a:solidFill>
            <a:schemeClr val="accent2"/>
          </a:solidFill>
          <a:ln w="3175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3982327" y="3801397"/>
            <a:ext cx="137160" cy="13716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4812846" y="4058566"/>
            <a:ext cx="137160" cy="137160"/>
          </a:xfrm>
          <a:prstGeom prst="ellipse">
            <a:avLst/>
          </a:prstGeom>
          <a:solidFill>
            <a:schemeClr val="accent3"/>
          </a:solidFill>
          <a:ln w="3175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3950448" y="2982343"/>
            <a:ext cx="137160" cy="137160"/>
          </a:xfrm>
          <a:prstGeom prst="ellipse">
            <a:avLst/>
          </a:prstGeom>
          <a:solidFill>
            <a:schemeClr val="accent2"/>
          </a:solidFill>
          <a:ln w="3175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3493993" y="3856932"/>
            <a:ext cx="137160" cy="13716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4526113" y="3678879"/>
            <a:ext cx="137160" cy="137160"/>
          </a:xfrm>
          <a:prstGeom prst="ellipse">
            <a:avLst/>
          </a:prstGeom>
          <a:solidFill>
            <a:schemeClr val="accent2"/>
          </a:solidFill>
          <a:ln w="3175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3913747" y="3398128"/>
            <a:ext cx="137160" cy="137160"/>
          </a:xfrm>
          <a:prstGeom prst="ellipse">
            <a:avLst/>
          </a:prstGeom>
          <a:solidFill>
            <a:schemeClr val="accent2"/>
          </a:solidFill>
          <a:ln w="3175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4132924" y="4236461"/>
            <a:ext cx="137160" cy="13716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4259226" y="3054312"/>
            <a:ext cx="137160" cy="13716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3159491" y="3459480"/>
            <a:ext cx="274321" cy="274321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2382251" y="2348869"/>
            <a:ext cx="137160" cy="13716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2433165" y="3909619"/>
            <a:ext cx="274321" cy="274321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2" name="Oval 31"/>
          <p:cNvSpPr>
            <a:spLocks noChangeAspect="1"/>
          </p:cNvSpPr>
          <p:nvPr/>
        </p:nvSpPr>
        <p:spPr>
          <a:xfrm>
            <a:off x="2231531" y="2808100"/>
            <a:ext cx="403269" cy="403269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3" name="Oval 32"/>
          <p:cNvSpPr>
            <a:spLocks noChangeAspect="1"/>
          </p:cNvSpPr>
          <p:nvPr/>
        </p:nvSpPr>
        <p:spPr>
          <a:xfrm>
            <a:off x="1922572" y="2628446"/>
            <a:ext cx="187484" cy="187484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Oval 36"/>
          <p:cNvSpPr>
            <a:spLocks noChangeAspect="1"/>
          </p:cNvSpPr>
          <p:nvPr/>
        </p:nvSpPr>
        <p:spPr>
          <a:xfrm>
            <a:off x="1831389" y="3322847"/>
            <a:ext cx="274321" cy="274321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8" name="Oval 37"/>
          <p:cNvSpPr>
            <a:spLocks noChangeAspect="1"/>
          </p:cNvSpPr>
          <p:nvPr/>
        </p:nvSpPr>
        <p:spPr>
          <a:xfrm>
            <a:off x="2080541" y="4288819"/>
            <a:ext cx="366608" cy="366608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1780094" y="4334964"/>
            <a:ext cx="137160" cy="137160"/>
          </a:xfrm>
          <a:prstGeom prst="ellipse">
            <a:avLst/>
          </a:prstGeom>
          <a:solidFill>
            <a:schemeClr val="accent2"/>
          </a:solidFill>
          <a:ln w="3175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2784037" y="4574240"/>
            <a:ext cx="274321" cy="274321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1798350" y="4081648"/>
            <a:ext cx="187484" cy="187484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2008693" y="4800601"/>
            <a:ext cx="274321" cy="274321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1848674" y="5156731"/>
            <a:ext cx="137160" cy="13716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6095914" y="3376577"/>
            <a:ext cx="333280" cy="333280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6675327" y="3398553"/>
            <a:ext cx="187484" cy="187484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9" name="Oval 48"/>
          <p:cNvSpPr>
            <a:spLocks noChangeAspect="1"/>
          </p:cNvSpPr>
          <p:nvPr/>
        </p:nvSpPr>
        <p:spPr>
          <a:xfrm>
            <a:off x="6549512" y="3779873"/>
            <a:ext cx="226712" cy="226712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1" name="Oval 50"/>
          <p:cNvSpPr>
            <a:spLocks noChangeAspect="1"/>
          </p:cNvSpPr>
          <p:nvPr/>
        </p:nvSpPr>
        <p:spPr>
          <a:xfrm>
            <a:off x="5715538" y="3706838"/>
            <a:ext cx="403269" cy="403269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2" name="Oval 51"/>
          <p:cNvSpPr>
            <a:spLocks noChangeAspect="1"/>
          </p:cNvSpPr>
          <p:nvPr/>
        </p:nvSpPr>
        <p:spPr>
          <a:xfrm>
            <a:off x="5528053" y="3606112"/>
            <a:ext cx="187484" cy="187484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5" name="Oval 54"/>
          <p:cNvSpPr>
            <a:spLocks noChangeAspect="1"/>
          </p:cNvSpPr>
          <p:nvPr/>
        </p:nvSpPr>
        <p:spPr>
          <a:xfrm>
            <a:off x="5352329" y="3893230"/>
            <a:ext cx="274321" cy="274321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5427966" y="3363437"/>
            <a:ext cx="187484" cy="187484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5201731" y="3215962"/>
            <a:ext cx="137160" cy="13716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5243281" y="3391426"/>
            <a:ext cx="137160" cy="137160"/>
          </a:xfrm>
          <a:prstGeom prst="ellipse">
            <a:avLst/>
          </a:prstGeom>
          <a:solidFill>
            <a:schemeClr val="accent3"/>
          </a:solidFill>
          <a:ln w="3175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0" name="Oval 59"/>
          <p:cNvSpPr>
            <a:spLocks noChangeAspect="1"/>
          </p:cNvSpPr>
          <p:nvPr/>
        </p:nvSpPr>
        <p:spPr>
          <a:xfrm>
            <a:off x="7520131" y="3492380"/>
            <a:ext cx="333280" cy="33328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1" name="Oval 60"/>
          <p:cNvSpPr>
            <a:spLocks noChangeAspect="1"/>
          </p:cNvSpPr>
          <p:nvPr/>
        </p:nvSpPr>
        <p:spPr>
          <a:xfrm>
            <a:off x="8176888" y="3487399"/>
            <a:ext cx="187484" cy="187484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8417291" y="3658746"/>
            <a:ext cx="274321" cy="274321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7223441" y="3721801"/>
            <a:ext cx="226712" cy="226712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6" name="Oval 65"/>
          <p:cNvSpPr>
            <a:spLocks noChangeAspect="1"/>
          </p:cNvSpPr>
          <p:nvPr/>
        </p:nvSpPr>
        <p:spPr>
          <a:xfrm>
            <a:off x="7930751" y="3482341"/>
            <a:ext cx="137160" cy="137160"/>
          </a:xfrm>
          <a:prstGeom prst="ellipse">
            <a:avLst/>
          </a:prstGeom>
          <a:solidFill>
            <a:schemeClr val="accent3"/>
          </a:solidFill>
          <a:ln w="3175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7" name="Oval 66"/>
          <p:cNvSpPr>
            <a:spLocks noChangeAspect="1"/>
          </p:cNvSpPr>
          <p:nvPr/>
        </p:nvSpPr>
        <p:spPr>
          <a:xfrm>
            <a:off x="7291937" y="3437814"/>
            <a:ext cx="187484" cy="187484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9" name="Oval 68"/>
          <p:cNvSpPr>
            <a:spLocks noChangeAspect="1"/>
          </p:cNvSpPr>
          <p:nvPr/>
        </p:nvSpPr>
        <p:spPr>
          <a:xfrm>
            <a:off x="6862811" y="3784532"/>
            <a:ext cx="187484" cy="187484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9637753" y="3575049"/>
            <a:ext cx="273058" cy="273058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1" name="Oval 70"/>
          <p:cNvSpPr>
            <a:spLocks noChangeAspect="1"/>
          </p:cNvSpPr>
          <p:nvPr/>
        </p:nvSpPr>
        <p:spPr>
          <a:xfrm>
            <a:off x="8743799" y="3546378"/>
            <a:ext cx="330400" cy="33040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74" name="Group 73"/>
          <p:cNvGrpSpPr/>
          <p:nvPr/>
        </p:nvGrpSpPr>
        <p:grpSpPr>
          <a:xfrm>
            <a:off x="1688063" y="2147236"/>
            <a:ext cx="7828318" cy="2840849"/>
            <a:chOff x="1686475" y="2147235"/>
            <a:chExt cx="7828318" cy="2840849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1827212" y="2147235"/>
              <a:ext cx="403269" cy="403269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" name="Oval 6"/>
            <p:cNvSpPr>
              <a:spLocks noChangeAspect="1"/>
            </p:cNvSpPr>
            <p:nvPr/>
          </p:nvSpPr>
          <p:spPr>
            <a:xfrm>
              <a:off x="2939939" y="3741416"/>
              <a:ext cx="187484" cy="187484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4297610" y="3900857"/>
              <a:ext cx="333280" cy="333280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3584789" y="3442988"/>
              <a:ext cx="226712" cy="226712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3526992" y="4455609"/>
              <a:ext cx="137160" cy="137160"/>
            </a:xfrm>
            <a:prstGeom prst="ellipse">
              <a:avLst/>
            </a:prstGeom>
            <a:solidFill>
              <a:schemeClr val="accent1"/>
            </a:solidFill>
            <a:ln w="3175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4533122" y="3103958"/>
              <a:ext cx="226712" cy="226712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1962154" y="3657600"/>
              <a:ext cx="403269" cy="403269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2758493" y="3175540"/>
              <a:ext cx="274321" cy="274321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>
              <a:off x="1755823" y="2942993"/>
              <a:ext cx="274321" cy="274321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3154733" y="2722188"/>
              <a:ext cx="137160" cy="137160"/>
            </a:xfrm>
            <a:prstGeom prst="ellipse">
              <a:avLst/>
            </a:prstGeom>
            <a:solidFill>
              <a:schemeClr val="accent1"/>
            </a:solidFill>
            <a:ln w="3175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>
              <a:off x="2441623" y="2606040"/>
              <a:ext cx="137160" cy="137160"/>
            </a:xfrm>
            <a:prstGeom prst="ellipse">
              <a:avLst/>
            </a:prstGeom>
            <a:solidFill>
              <a:schemeClr val="accent1"/>
            </a:solidFill>
            <a:ln w="3175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>
              <a:off x="2439240" y="4800600"/>
              <a:ext cx="187484" cy="187484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>
              <a:off x="2609904" y="4249401"/>
              <a:ext cx="274321" cy="274321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1686475" y="4684290"/>
              <a:ext cx="274321" cy="274321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6188280" y="3794759"/>
              <a:ext cx="274321" cy="274321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>
              <a:off x="5737753" y="3359782"/>
              <a:ext cx="226712" cy="226712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6496847" y="3581141"/>
              <a:ext cx="137160" cy="137160"/>
            </a:xfrm>
            <a:prstGeom prst="ellipse">
              <a:avLst/>
            </a:prstGeom>
            <a:solidFill>
              <a:schemeClr val="accent1"/>
            </a:solidFill>
            <a:ln w="3175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5196917" y="3613909"/>
              <a:ext cx="226712" cy="226712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7958502" y="3688079"/>
              <a:ext cx="274321" cy="274321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>
              <a:off x="8406202" y="3494065"/>
              <a:ext cx="137160" cy="137160"/>
            </a:xfrm>
            <a:prstGeom prst="ellipse">
              <a:avLst/>
            </a:prstGeom>
            <a:solidFill>
              <a:schemeClr val="accent1"/>
            </a:solidFill>
            <a:ln w="3175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>
              <a:off x="6923728" y="3400562"/>
              <a:ext cx="274321" cy="274321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2" name="Oval 71"/>
            <p:cNvSpPr>
              <a:spLocks noChangeAspect="1"/>
            </p:cNvSpPr>
            <p:nvPr/>
          </p:nvSpPr>
          <p:spPr>
            <a:xfrm>
              <a:off x="9214429" y="3561396"/>
              <a:ext cx="300364" cy="300364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381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73" name="Oval 72"/>
          <p:cNvSpPr>
            <a:spLocks noChangeAspect="1"/>
          </p:cNvSpPr>
          <p:nvPr/>
        </p:nvSpPr>
        <p:spPr>
          <a:xfrm>
            <a:off x="5043599" y="3893890"/>
            <a:ext cx="226712" cy="226712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  <a:effectLst>
            <a:outerShdw blurRad="381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985834" y="1315614"/>
            <a:ext cx="1816010" cy="66573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here 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4735598" y="1315614"/>
            <a:ext cx="1749637" cy="66573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here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7690681" y="1315614"/>
            <a:ext cx="1727538" cy="66573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here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10035890" y="1315614"/>
            <a:ext cx="2154522" cy="66573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here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2225852" y="5364056"/>
            <a:ext cx="1816010" cy="112112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68275" indent="-168275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this text.</a:t>
            </a:r>
          </a:p>
          <a:p>
            <a:pPr marL="168275" indent="-168275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edit here.</a:t>
            </a:r>
          </a:p>
          <a:p>
            <a:endParaRPr lang="en-US" sz="16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889590" y="4662167"/>
            <a:ext cx="1816010" cy="112112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68275" indent="-168275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this text.</a:t>
            </a:r>
          </a:p>
          <a:p>
            <a:pPr marL="168275" indent="-168275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edit here.</a:t>
            </a:r>
          </a:p>
          <a:p>
            <a:endParaRPr lang="en-US" sz="16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7858908" y="4252044"/>
            <a:ext cx="1816010" cy="112112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168275" indent="-168275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this text.</a:t>
            </a:r>
          </a:p>
          <a:p>
            <a:pPr marL="168275" indent="-168275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edit here.</a:t>
            </a:r>
          </a:p>
          <a:p>
            <a:endParaRPr lang="en-US" sz="16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Right Arrow 96"/>
          <p:cNvSpPr/>
          <p:nvPr/>
        </p:nvSpPr>
        <p:spPr>
          <a:xfrm>
            <a:off x="190327" y="3037419"/>
            <a:ext cx="1507402" cy="128292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UY" sz="18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Right Arrow 97"/>
          <p:cNvSpPr/>
          <p:nvPr/>
        </p:nvSpPr>
        <p:spPr>
          <a:xfrm>
            <a:off x="10343444" y="3037419"/>
            <a:ext cx="1507402" cy="128292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UY" sz="18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8344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Creative Life Cycle </a:t>
            </a:r>
            <a:r>
              <a:rPr lang="en-US" dirty="0" smtClean="0"/>
              <a:t>Curve – 4 Phases</a:t>
            </a:r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3333755" y="1312501"/>
            <a:ext cx="201771" cy="158917"/>
          </a:xfrm>
          <a:custGeom>
            <a:avLst/>
            <a:gdLst>
              <a:gd name="connsiteX0" fmla="*/ 163830 w 213360"/>
              <a:gd name="connsiteY0" fmla="*/ 0 h 152400"/>
              <a:gd name="connsiteX1" fmla="*/ 213360 w 213360"/>
              <a:gd name="connsiteY1" fmla="*/ 137160 h 152400"/>
              <a:gd name="connsiteX2" fmla="*/ 0 w 213360"/>
              <a:gd name="connsiteY2" fmla="*/ 152400 h 152400"/>
              <a:gd name="connsiteX3" fmla="*/ 163830 w 213360"/>
              <a:gd name="connsiteY3" fmla="*/ 0 h 152400"/>
              <a:gd name="connsiteX0" fmla="*/ 163830 w 222885"/>
              <a:gd name="connsiteY0" fmla="*/ 0 h 160020"/>
              <a:gd name="connsiteX1" fmla="*/ 222885 w 222885"/>
              <a:gd name="connsiteY1" fmla="*/ 160020 h 160020"/>
              <a:gd name="connsiteX2" fmla="*/ 0 w 222885"/>
              <a:gd name="connsiteY2" fmla="*/ 152400 h 160020"/>
              <a:gd name="connsiteX3" fmla="*/ 163830 w 222885"/>
              <a:gd name="connsiteY3" fmla="*/ 0 h 160020"/>
              <a:gd name="connsiteX0" fmla="*/ 171450 w 230505"/>
              <a:gd name="connsiteY0" fmla="*/ 0 h 163830"/>
              <a:gd name="connsiteX1" fmla="*/ 230505 w 230505"/>
              <a:gd name="connsiteY1" fmla="*/ 160020 h 163830"/>
              <a:gd name="connsiteX2" fmla="*/ 0 w 230505"/>
              <a:gd name="connsiteY2" fmla="*/ 163830 h 163830"/>
              <a:gd name="connsiteX3" fmla="*/ 171450 w 230505"/>
              <a:gd name="connsiteY3" fmla="*/ 0 h 163830"/>
              <a:gd name="connsiteX0" fmla="*/ 156210 w 215265"/>
              <a:gd name="connsiteY0" fmla="*/ 0 h 167640"/>
              <a:gd name="connsiteX1" fmla="*/ 215265 w 215265"/>
              <a:gd name="connsiteY1" fmla="*/ 160020 h 167640"/>
              <a:gd name="connsiteX2" fmla="*/ 0 w 215265"/>
              <a:gd name="connsiteY2" fmla="*/ 167640 h 167640"/>
              <a:gd name="connsiteX3" fmla="*/ 156210 w 215265"/>
              <a:gd name="connsiteY3" fmla="*/ 0 h 167640"/>
              <a:gd name="connsiteX0" fmla="*/ 169545 w 215265"/>
              <a:gd name="connsiteY0" fmla="*/ 0 h 131445"/>
              <a:gd name="connsiteX1" fmla="*/ 215265 w 215265"/>
              <a:gd name="connsiteY1" fmla="*/ 123825 h 131445"/>
              <a:gd name="connsiteX2" fmla="*/ 0 w 215265"/>
              <a:gd name="connsiteY2" fmla="*/ 131445 h 131445"/>
              <a:gd name="connsiteX3" fmla="*/ 169545 w 215265"/>
              <a:gd name="connsiteY3" fmla="*/ 0 h 131445"/>
              <a:gd name="connsiteX0" fmla="*/ 154305 w 215265"/>
              <a:gd name="connsiteY0" fmla="*/ 0 h 169545"/>
              <a:gd name="connsiteX1" fmla="*/ 215265 w 215265"/>
              <a:gd name="connsiteY1" fmla="*/ 161925 h 169545"/>
              <a:gd name="connsiteX2" fmla="*/ 0 w 215265"/>
              <a:gd name="connsiteY2" fmla="*/ 169545 h 169545"/>
              <a:gd name="connsiteX3" fmla="*/ 154305 w 215265"/>
              <a:gd name="connsiteY3" fmla="*/ 0 h 169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65" h="169545">
                <a:moveTo>
                  <a:pt x="154305" y="0"/>
                </a:moveTo>
                <a:lnTo>
                  <a:pt x="215265" y="161925"/>
                </a:lnTo>
                <a:lnTo>
                  <a:pt x="0" y="169545"/>
                </a:lnTo>
                <a:lnTo>
                  <a:pt x="154305" y="0"/>
                </a:lnTo>
                <a:close/>
              </a:path>
            </a:pathLst>
          </a:custGeom>
          <a:gradFill flip="none" rotWithShape="1">
            <a:gsLst>
              <a:gs pos="84000">
                <a:srgbClr val="061E00">
                  <a:lumMod val="0"/>
                </a:srgbClr>
              </a:gs>
              <a:gs pos="0">
                <a:schemeClr val="accent4"/>
              </a:gs>
            </a:gsLst>
            <a:lin ang="10200000" scaled="0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1960642" y="1314286"/>
            <a:ext cx="307120" cy="257124"/>
          </a:xfrm>
          <a:custGeom>
            <a:avLst/>
            <a:gdLst>
              <a:gd name="connsiteX0" fmla="*/ 102870 w 327660"/>
              <a:gd name="connsiteY0" fmla="*/ 0 h 270510"/>
              <a:gd name="connsiteX1" fmla="*/ 0 w 327660"/>
              <a:gd name="connsiteY1" fmla="*/ 270510 h 270510"/>
              <a:gd name="connsiteX2" fmla="*/ 327660 w 327660"/>
              <a:gd name="connsiteY2" fmla="*/ 240030 h 270510"/>
              <a:gd name="connsiteX3" fmla="*/ 102870 w 327660"/>
              <a:gd name="connsiteY3" fmla="*/ 0 h 270510"/>
              <a:gd name="connsiteX0" fmla="*/ 106680 w 327660"/>
              <a:gd name="connsiteY0" fmla="*/ 0 h 274320"/>
              <a:gd name="connsiteX1" fmla="*/ 0 w 327660"/>
              <a:gd name="connsiteY1" fmla="*/ 274320 h 274320"/>
              <a:gd name="connsiteX2" fmla="*/ 327660 w 327660"/>
              <a:gd name="connsiteY2" fmla="*/ 243840 h 274320"/>
              <a:gd name="connsiteX3" fmla="*/ 106680 w 327660"/>
              <a:gd name="connsiteY3" fmla="*/ 0 h 274320"/>
              <a:gd name="connsiteX0" fmla="*/ 106680 w 327660"/>
              <a:gd name="connsiteY0" fmla="*/ 0 h 274320"/>
              <a:gd name="connsiteX1" fmla="*/ 0 w 327660"/>
              <a:gd name="connsiteY1" fmla="*/ 274320 h 274320"/>
              <a:gd name="connsiteX2" fmla="*/ 327660 w 327660"/>
              <a:gd name="connsiteY2" fmla="*/ 243840 h 274320"/>
              <a:gd name="connsiteX3" fmla="*/ 173355 w 327660"/>
              <a:gd name="connsiteY3" fmla="*/ 0 h 274320"/>
              <a:gd name="connsiteX4" fmla="*/ 106680 w 327660"/>
              <a:gd name="connsiteY4" fmla="*/ 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274320">
                <a:moveTo>
                  <a:pt x="106680" y="0"/>
                </a:moveTo>
                <a:lnTo>
                  <a:pt x="0" y="274320"/>
                </a:lnTo>
                <a:lnTo>
                  <a:pt x="327660" y="243840"/>
                </a:lnTo>
                <a:cubicBezTo>
                  <a:pt x="268605" y="179070"/>
                  <a:pt x="232410" y="64770"/>
                  <a:pt x="173355" y="0"/>
                </a:cubicBezTo>
                <a:lnTo>
                  <a:pt x="106680" y="0"/>
                </a:lnTo>
                <a:close/>
              </a:path>
            </a:pathLst>
          </a:custGeom>
          <a:gradFill flip="none" rotWithShape="1">
            <a:gsLst>
              <a:gs pos="84000">
                <a:srgbClr val="061E00">
                  <a:lumMod val="0"/>
                </a:srgbClr>
              </a:gs>
              <a:gs pos="0">
                <a:schemeClr val="accent4"/>
              </a:gs>
            </a:gsLst>
            <a:lin ang="1200000" scaled="0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1739231" y="1410940"/>
            <a:ext cx="2071275" cy="4601194"/>
          </a:xfrm>
          <a:custGeom>
            <a:avLst/>
            <a:gdLst>
              <a:gd name="connsiteX0" fmla="*/ 0 w 2209800"/>
              <a:gd name="connsiteY0" fmla="*/ 144780 h 3931920"/>
              <a:gd name="connsiteX1" fmla="*/ 76200 w 2209800"/>
              <a:gd name="connsiteY1" fmla="*/ 3840480 h 3931920"/>
              <a:gd name="connsiteX2" fmla="*/ 2209800 w 2209800"/>
              <a:gd name="connsiteY2" fmla="*/ 3931920 h 3931920"/>
              <a:gd name="connsiteX3" fmla="*/ 2141220 w 2209800"/>
              <a:gd name="connsiteY3" fmla="*/ 0 h 3931920"/>
              <a:gd name="connsiteX4" fmla="*/ 0 w 2209800"/>
              <a:gd name="connsiteY4" fmla="*/ 144780 h 3931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9800" h="3931920">
                <a:moveTo>
                  <a:pt x="0" y="144780"/>
                </a:moveTo>
                <a:lnTo>
                  <a:pt x="76200" y="3840480"/>
                </a:lnTo>
                <a:lnTo>
                  <a:pt x="2209800" y="3931920"/>
                </a:lnTo>
                <a:lnTo>
                  <a:pt x="2141220" y="0"/>
                </a:lnTo>
                <a:lnTo>
                  <a:pt x="0" y="144780"/>
                </a:lnTo>
                <a:close/>
              </a:path>
            </a:pathLst>
          </a:cu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810653" y="1553787"/>
            <a:ext cx="1971282" cy="4253430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2085633" y="1325000"/>
            <a:ext cx="1364184" cy="839223"/>
          </a:xfrm>
          <a:custGeom>
            <a:avLst/>
            <a:gdLst>
              <a:gd name="connsiteX0" fmla="*/ 0 w 1455420"/>
              <a:gd name="connsiteY0" fmla="*/ 0 h 895350"/>
              <a:gd name="connsiteX1" fmla="*/ 1455420 w 1455420"/>
              <a:gd name="connsiteY1" fmla="*/ 0 h 895350"/>
              <a:gd name="connsiteX2" fmla="*/ 720090 w 1455420"/>
              <a:gd name="connsiteY2" fmla="*/ 895350 h 895350"/>
              <a:gd name="connsiteX3" fmla="*/ 0 w 1455420"/>
              <a:gd name="connsiteY3" fmla="*/ 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420" h="895350">
                <a:moveTo>
                  <a:pt x="0" y="0"/>
                </a:moveTo>
                <a:lnTo>
                  <a:pt x="1455420" y="0"/>
                </a:lnTo>
                <a:lnTo>
                  <a:pt x="720090" y="8953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64000">
                <a:schemeClr val="accent4">
                  <a:lumMod val="75000"/>
                </a:schemeClr>
              </a:gs>
              <a:gs pos="100000">
                <a:schemeClr val="accent4"/>
              </a:gs>
              <a:gs pos="0">
                <a:schemeClr val="accent4">
                  <a:lumMod val="50000"/>
                </a:schemeClr>
              </a:gs>
            </a:gsLst>
            <a:lin ang="5400000" scaled="1"/>
            <a:tileRect/>
          </a:gradFill>
          <a:ln w="28575" cap="sq">
            <a:gradFill flip="none" rotWithShape="1">
              <a:gsLst>
                <a:gs pos="0">
                  <a:schemeClr val="accent4">
                    <a:lumMod val="50000"/>
                  </a:schemeClr>
                </a:gs>
                <a:gs pos="61000">
                  <a:schemeClr val="accent4"/>
                </a:gs>
                <a:gs pos="95000">
                  <a:schemeClr val="accent4">
                    <a:lumMod val="50000"/>
                  </a:schemeClr>
                </a:gs>
              </a:gsLst>
              <a:lin ang="5400000" scaled="1"/>
              <a:tileRect/>
            </a:gradFill>
            <a:miter lim="800000"/>
          </a:ln>
          <a:effectLst>
            <a:outerShdw blurRad="101600" dist="63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296332" y="1342753"/>
            <a:ext cx="942787" cy="68566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2539172" y="1770324"/>
            <a:ext cx="457109" cy="42853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66485" y="1416920"/>
            <a:ext cx="1031051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prstClr val="white"/>
                </a:solidFill>
                <a:effectLst>
                  <a:outerShdw blurRad="63500" dist="38100" dir="5400000" sx="101000" sy="101000" algn="t" rotWithShape="0">
                    <a:prstClr val="black">
                      <a:alpha val="30000"/>
                    </a:prstClr>
                  </a:outerShdw>
                </a:effectLst>
              </a:rPr>
              <a:t>EDIT TEXT</a:t>
            </a:r>
          </a:p>
        </p:txBody>
      </p:sp>
      <p:sp>
        <p:nvSpPr>
          <p:cNvPr id="12" name="Freeform 11"/>
          <p:cNvSpPr/>
          <p:nvPr/>
        </p:nvSpPr>
        <p:spPr>
          <a:xfrm>
            <a:off x="2673645" y="1902005"/>
            <a:ext cx="171416" cy="112823"/>
          </a:xfrm>
          <a:custGeom>
            <a:avLst/>
            <a:gdLst>
              <a:gd name="connsiteX0" fmla="*/ 0 w 1455420"/>
              <a:gd name="connsiteY0" fmla="*/ 0 h 895350"/>
              <a:gd name="connsiteX1" fmla="*/ 1455420 w 1455420"/>
              <a:gd name="connsiteY1" fmla="*/ 0 h 895350"/>
              <a:gd name="connsiteX2" fmla="*/ 720090 w 1455420"/>
              <a:gd name="connsiteY2" fmla="*/ 895350 h 895350"/>
              <a:gd name="connsiteX3" fmla="*/ 0 w 1455420"/>
              <a:gd name="connsiteY3" fmla="*/ 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420" h="895350">
                <a:moveTo>
                  <a:pt x="0" y="0"/>
                </a:moveTo>
                <a:lnTo>
                  <a:pt x="1455420" y="0"/>
                </a:lnTo>
                <a:lnTo>
                  <a:pt x="720090" y="89535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6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1565231" y="6240734"/>
            <a:ext cx="2362661" cy="236266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94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en-US" kern="0">
              <a:solidFill>
                <a:sysClr val="window" lastClr="FFFFF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24929" y="2318015"/>
            <a:ext cx="1628450" cy="107134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 algn="ctr">
              <a:defRPr/>
            </a:pPr>
            <a:r>
              <a:rPr lang="en-US" sz="1800" kern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</a:t>
            </a:r>
            <a:endParaRPr lang="en-US" sz="1800" kern="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5555058" y="1312501"/>
            <a:ext cx="201771" cy="158917"/>
          </a:xfrm>
          <a:custGeom>
            <a:avLst/>
            <a:gdLst>
              <a:gd name="connsiteX0" fmla="*/ 163830 w 213360"/>
              <a:gd name="connsiteY0" fmla="*/ 0 h 152400"/>
              <a:gd name="connsiteX1" fmla="*/ 213360 w 213360"/>
              <a:gd name="connsiteY1" fmla="*/ 137160 h 152400"/>
              <a:gd name="connsiteX2" fmla="*/ 0 w 213360"/>
              <a:gd name="connsiteY2" fmla="*/ 152400 h 152400"/>
              <a:gd name="connsiteX3" fmla="*/ 163830 w 213360"/>
              <a:gd name="connsiteY3" fmla="*/ 0 h 152400"/>
              <a:gd name="connsiteX0" fmla="*/ 163830 w 222885"/>
              <a:gd name="connsiteY0" fmla="*/ 0 h 160020"/>
              <a:gd name="connsiteX1" fmla="*/ 222885 w 222885"/>
              <a:gd name="connsiteY1" fmla="*/ 160020 h 160020"/>
              <a:gd name="connsiteX2" fmla="*/ 0 w 222885"/>
              <a:gd name="connsiteY2" fmla="*/ 152400 h 160020"/>
              <a:gd name="connsiteX3" fmla="*/ 163830 w 222885"/>
              <a:gd name="connsiteY3" fmla="*/ 0 h 160020"/>
              <a:gd name="connsiteX0" fmla="*/ 171450 w 230505"/>
              <a:gd name="connsiteY0" fmla="*/ 0 h 163830"/>
              <a:gd name="connsiteX1" fmla="*/ 230505 w 230505"/>
              <a:gd name="connsiteY1" fmla="*/ 160020 h 163830"/>
              <a:gd name="connsiteX2" fmla="*/ 0 w 230505"/>
              <a:gd name="connsiteY2" fmla="*/ 163830 h 163830"/>
              <a:gd name="connsiteX3" fmla="*/ 171450 w 230505"/>
              <a:gd name="connsiteY3" fmla="*/ 0 h 163830"/>
              <a:gd name="connsiteX0" fmla="*/ 156210 w 215265"/>
              <a:gd name="connsiteY0" fmla="*/ 0 h 167640"/>
              <a:gd name="connsiteX1" fmla="*/ 215265 w 215265"/>
              <a:gd name="connsiteY1" fmla="*/ 160020 h 167640"/>
              <a:gd name="connsiteX2" fmla="*/ 0 w 215265"/>
              <a:gd name="connsiteY2" fmla="*/ 167640 h 167640"/>
              <a:gd name="connsiteX3" fmla="*/ 156210 w 215265"/>
              <a:gd name="connsiteY3" fmla="*/ 0 h 167640"/>
              <a:gd name="connsiteX0" fmla="*/ 169545 w 215265"/>
              <a:gd name="connsiteY0" fmla="*/ 0 h 131445"/>
              <a:gd name="connsiteX1" fmla="*/ 215265 w 215265"/>
              <a:gd name="connsiteY1" fmla="*/ 123825 h 131445"/>
              <a:gd name="connsiteX2" fmla="*/ 0 w 215265"/>
              <a:gd name="connsiteY2" fmla="*/ 131445 h 131445"/>
              <a:gd name="connsiteX3" fmla="*/ 169545 w 215265"/>
              <a:gd name="connsiteY3" fmla="*/ 0 h 131445"/>
              <a:gd name="connsiteX0" fmla="*/ 154305 w 215265"/>
              <a:gd name="connsiteY0" fmla="*/ 0 h 169545"/>
              <a:gd name="connsiteX1" fmla="*/ 215265 w 215265"/>
              <a:gd name="connsiteY1" fmla="*/ 161925 h 169545"/>
              <a:gd name="connsiteX2" fmla="*/ 0 w 215265"/>
              <a:gd name="connsiteY2" fmla="*/ 169545 h 169545"/>
              <a:gd name="connsiteX3" fmla="*/ 154305 w 215265"/>
              <a:gd name="connsiteY3" fmla="*/ 0 h 169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65" h="169545">
                <a:moveTo>
                  <a:pt x="154305" y="0"/>
                </a:moveTo>
                <a:lnTo>
                  <a:pt x="215265" y="161925"/>
                </a:lnTo>
                <a:lnTo>
                  <a:pt x="0" y="169545"/>
                </a:lnTo>
                <a:lnTo>
                  <a:pt x="15430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100000">
                <a:schemeClr val="tx1"/>
              </a:gs>
            </a:gsLst>
            <a:lin ang="1080000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4181945" y="1314286"/>
            <a:ext cx="307120" cy="257124"/>
          </a:xfrm>
          <a:custGeom>
            <a:avLst/>
            <a:gdLst>
              <a:gd name="connsiteX0" fmla="*/ 102870 w 327660"/>
              <a:gd name="connsiteY0" fmla="*/ 0 h 270510"/>
              <a:gd name="connsiteX1" fmla="*/ 0 w 327660"/>
              <a:gd name="connsiteY1" fmla="*/ 270510 h 270510"/>
              <a:gd name="connsiteX2" fmla="*/ 327660 w 327660"/>
              <a:gd name="connsiteY2" fmla="*/ 240030 h 270510"/>
              <a:gd name="connsiteX3" fmla="*/ 102870 w 327660"/>
              <a:gd name="connsiteY3" fmla="*/ 0 h 270510"/>
              <a:gd name="connsiteX0" fmla="*/ 106680 w 327660"/>
              <a:gd name="connsiteY0" fmla="*/ 0 h 274320"/>
              <a:gd name="connsiteX1" fmla="*/ 0 w 327660"/>
              <a:gd name="connsiteY1" fmla="*/ 274320 h 274320"/>
              <a:gd name="connsiteX2" fmla="*/ 327660 w 327660"/>
              <a:gd name="connsiteY2" fmla="*/ 243840 h 274320"/>
              <a:gd name="connsiteX3" fmla="*/ 106680 w 327660"/>
              <a:gd name="connsiteY3" fmla="*/ 0 h 274320"/>
              <a:gd name="connsiteX0" fmla="*/ 106680 w 327660"/>
              <a:gd name="connsiteY0" fmla="*/ 0 h 274320"/>
              <a:gd name="connsiteX1" fmla="*/ 0 w 327660"/>
              <a:gd name="connsiteY1" fmla="*/ 274320 h 274320"/>
              <a:gd name="connsiteX2" fmla="*/ 327660 w 327660"/>
              <a:gd name="connsiteY2" fmla="*/ 243840 h 274320"/>
              <a:gd name="connsiteX3" fmla="*/ 173355 w 327660"/>
              <a:gd name="connsiteY3" fmla="*/ 0 h 274320"/>
              <a:gd name="connsiteX4" fmla="*/ 106680 w 327660"/>
              <a:gd name="connsiteY4" fmla="*/ 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274320">
                <a:moveTo>
                  <a:pt x="106680" y="0"/>
                </a:moveTo>
                <a:lnTo>
                  <a:pt x="0" y="274320"/>
                </a:lnTo>
                <a:lnTo>
                  <a:pt x="327660" y="243840"/>
                </a:lnTo>
                <a:cubicBezTo>
                  <a:pt x="268605" y="179070"/>
                  <a:pt x="232410" y="64770"/>
                  <a:pt x="173355" y="0"/>
                </a:cubicBezTo>
                <a:lnTo>
                  <a:pt x="10668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100000">
                <a:schemeClr val="tx1"/>
              </a:gs>
            </a:gsLst>
            <a:lin ang="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960534" y="1410940"/>
            <a:ext cx="2071275" cy="4601194"/>
          </a:xfrm>
          <a:custGeom>
            <a:avLst/>
            <a:gdLst>
              <a:gd name="connsiteX0" fmla="*/ 0 w 2209800"/>
              <a:gd name="connsiteY0" fmla="*/ 144780 h 3931920"/>
              <a:gd name="connsiteX1" fmla="*/ 76200 w 2209800"/>
              <a:gd name="connsiteY1" fmla="*/ 3840480 h 3931920"/>
              <a:gd name="connsiteX2" fmla="*/ 2209800 w 2209800"/>
              <a:gd name="connsiteY2" fmla="*/ 3931920 h 3931920"/>
              <a:gd name="connsiteX3" fmla="*/ 2141220 w 2209800"/>
              <a:gd name="connsiteY3" fmla="*/ 0 h 3931920"/>
              <a:gd name="connsiteX4" fmla="*/ 0 w 2209800"/>
              <a:gd name="connsiteY4" fmla="*/ 144780 h 3931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9800" h="3931920">
                <a:moveTo>
                  <a:pt x="0" y="144780"/>
                </a:moveTo>
                <a:lnTo>
                  <a:pt x="76200" y="3840480"/>
                </a:lnTo>
                <a:lnTo>
                  <a:pt x="2209800" y="3931920"/>
                </a:lnTo>
                <a:lnTo>
                  <a:pt x="2141220" y="0"/>
                </a:lnTo>
                <a:lnTo>
                  <a:pt x="0" y="144780"/>
                </a:lnTo>
                <a:close/>
              </a:path>
            </a:pathLst>
          </a:cu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4031956" y="1553787"/>
            <a:ext cx="1971282" cy="4253430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Freeform 19"/>
          <p:cNvSpPr/>
          <p:nvPr/>
        </p:nvSpPr>
        <p:spPr>
          <a:xfrm>
            <a:off x="4306936" y="1325000"/>
            <a:ext cx="1364184" cy="839223"/>
          </a:xfrm>
          <a:custGeom>
            <a:avLst/>
            <a:gdLst>
              <a:gd name="connsiteX0" fmla="*/ 0 w 1455420"/>
              <a:gd name="connsiteY0" fmla="*/ 0 h 895350"/>
              <a:gd name="connsiteX1" fmla="*/ 1455420 w 1455420"/>
              <a:gd name="connsiteY1" fmla="*/ 0 h 895350"/>
              <a:gd name="connsiteX2" fmla="*/ 720090 w 1455420"/>
              <a:gd name="connsiteY2" fmla="*/ 895350 h 895350"/>
              <a:gd name="connsiteX3" fmla="*/ 0 w 1455420"/>
              <a:gd name="connsiteY3" fmla="*/ 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420" h="895350">
                <a:moveTo>
                  <a:pt x="0" y="0"/>
                </a:moveTo>
                <a:lnTo>
                  <a:pt x="1455420" y="0"/>
                </a:lnTo>
                <a:lnTo>
                  <a:pt x="720090" y="8953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64000">
                <a:schemeClr val="accent3"/>
              </a:gs>
              <a:gs pos="100000">
                <a:schemeClr val="accent3">
                  <a:lumMod val="75000"/>
                </a:schemeClr>
              </a:gs>
              <a:gs pos="0">
                <a:schemeClr val="accent3">
                  <a:lumMod val="50000"/>
                </a:schemeClr>
              </a:gs>
            </a:gsLst>
            <a:lin ang="5400000" scaled="1"/>
            <a:tileRect/>
          </a:gradFill>
          <a:ln w="28575" cap="sq">
            <a:gradFill flip="none" rotWithShape="1">
              <a:gsLst>
                <a:gs pos="0">
                  <a:schemeClr val="accent3">
                    <a:lumMod val="50000"/>
                  </a:schemeClr>
                </a:gs>
                <a:gs pos="6100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5400000" scaled="1"/>
              <a:tileRect/>
            </a:gradFill>
            <a:miter lim="800000"/>
          </a:ln>
          <a:effectLst>
            <a:outerShdw blurRad="101600" dist="63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4517635" y="1342753"/>
            <a:ext cx="942787" cy="68566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4760475" y="1770324"/>
            <a:ext cx="457109" cy="42853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487788" y="1416920"/>
            <a:ext cx="1031051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prstClr val="white"/>
                </a:solidFill>
                <a:effectLst>
                  <a:outerShdw blurRad="63500" dist="38100" dir="5400000" sx="101000" sy="101000" algn="t" rotWithShape="0">
                    <a:prstClr val="black">
                      <a:alpha val="30000"/>
                    </a:prstClr>
                  </a:outerShdw>
                </a:effectLst>
              </a:rPr>
              <a:t>EDIT TEXT</a:t>
            </a:r>
          </a:p>
        </p:txBody>
      </p:sp>
      <p:sp>
        <p:nvSpPr>
          <p:cNvPr id="24" name="Freeform 23"/>
          <p:cNvSpPr/>
          <p:nvPr/>
        </p:nvSpPr>
        <p:spPr>
          <a:xfrm>
            <a:off x="4894948" y="1902005"/>
            <a:ext cx="171416" cy="112823"/>
          </a:xfrm>
          <a:custGeom>
            <a:avLst/>
            <a:gdLst>
              <a:gd name="connsiteX0" fmla="*/ 0 w 1455420"/>
              <a:gd name="connsiteY0" fmla="*/ 0 h 895350"/>
              <a:gd name="connsiteX1" fmla="*/ 1455420 w 1455420"/>
              <a:gd name="connsiteY1" fmla="*/ 0 h 895350"/>
              <a:gd name="connsiteX2" fmla="*/ 720090 w 1455420"/>
              <a:gd name="connsiteY2" fmla="*/ 895350 h 895350"/>
              <a:gd name="connsiteX3" fmla="*/ 0 w 1455420"/>
              <a:gd name="connsiteY3" fmla="*/ 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420" h="895350">
                <a:moveTo>
                  <a:pt x="0" y="0"/>
                </a:moveTo>
                <a:lnTo>
                  <a:pt x="1455420" y="0"/>
                </a:lnTo>
                <a:lnTo>
                  <a:pt x="720090" y="89535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6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3786534" y="6240734"/>
            <a:ext cx="2362661" cy="236266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94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en-US" kern="0">
              <a:solidFill>
                <a:sysClr val="window" lastClr="FFFFFF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146232" y="2318015"/>
            <a:ext cx="1628450" cy="107134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 algn="ctr">
              <a:defRPr/>
            </a:pPr>
            <a:r>
              <a:rPr lang="en-US" sz="1800" kern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</a:t>
            </a:r>
            <a:endParaRPr lang="en-US" sz="1800" kern="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Freeform 27"/>
          <p:cNvSpPr/>
          <p:nvPr/>
        </p:nvSpPr>
        <p:spPr>
          <a:xfrm>
            <a:off x="7776361" y="1312501"/>
            <a:ext cx="201771" cy="158917"/>
          </a:xfrm>
          <a:custGeom>
            <a:avLst/>
            <a:gdLst>
              <a:gd name="connsiteX0" fmla="*/ 163830 w 213360"/>
              <a:gd name="connsiteY0" fmla="*/ 0 h 152400"/>
              <a:gd name="connsiteX1" fmla="*/ 213360 w 213360"/>
              <a:gd name="connsiteY1" fmla="*/ 137160 h 152400"/>
              <a:gd name="connsiteX2" fmla="*/ 0 w 213360"/>
              <a:gd name="connsiteY2" fmla="*/ 152400 h 152400"/>
              <a:gd name="connsiteX3" fmla="*/ 163830 w 213360"/>
              <a:gd name="connsiteY3" fmla="*/ 0 h 152400"/>
              <a:gd name="connsiteX0" fmla="*/ 163830 w 222885"/>
              <a:gd name="connsiteY0" fmla="*/ 0 h 160020"/>
              <a:gd name="connsiteX1" fmla="*/ 222885 w 222885"/>
              <a:gd name="connsiteY1" fmla="*/ 160020 h 160020"/>
              <a:gd name="connsiteX2" fmla="*/ 0 w 222885"/>
              <a:gd name="connsiteY2" fmla="*/ 152400 h 160020"/>
              <a:gd name="connsiteX3" fmla="*/ 163830 w 222885"/>
              <a:gd name="connsiteY3" fmla="*/ 0 h 160020"/>
              <a:gd name="connsiteX0" fmla="*/ 171450 w 230505"/>
              <a:gd name="connsiteY0" fmla="*/ 0 h 163830"/>
              <a:gd name="connsiteX1" fmla="*/ 230505 w 230505"/>
              <a:gd name="connsiteY1" fmla="*/ 160020 h 163830"/>
              <a:gd name="connsiteX2" fmla="*/ 0 w 230505"/>
              <a:gd name="connsiteY2" fmla="*/ 163830 h 163830"/>
              <a:gd name="connsiteX3" fmla="*/ 171450 w 230505"/>
              <a:gd name="connsiteY3" fmla="*/ 0 h 163830"/>
              <a:gd name="connsiteX0" fmla="*/ 156210 w 215265"/>
              <a:gd name="connsiteY0" fmla="*/ 0 h 167640"/>
              <a:gd name="connsiteX1" fmla="*/ 215265 w 215265"/>
              <a:gd name="connsiteY1" fmla="*/ 160020 h 167640"/>
              <a:gd name="connsiteX2" fmla="*/ 0 w 215265"/>
              <a:gd name="connsiteY2" fmla="*/ 167640 h 167640"/>
              <a:gd name="connsiteX3" fmla="*/ 156210 w 215265"/>
              <a:gd name="connsiteY3" fmla="*/ 0 h 167640"/>
              <a:gd name="connsiteX0" fmla="*/ 169545 w 215265"/>
              <a:gd name="connsiteY0" fmla="*/ 0 h 131445"/>
              <a:gd name="connsiteX1" fmla="*/ 215265 w 215265"/>
              <a:gd name="connsiteY1" fmla="*/ 123825 h 131445"/>
              <a:gd name="connsiteX2" fmla="*/ 0 w 215265"/>
              <a:gd name="connsiteY2" fmla="*/ 131445 h 131445"/>
              <a:gd name="connsiteX3" fmla="*/ 169545 w 215265"/>
              <a:gd name="connsiteY3" fmla="*/ 0 h 131445"/>
              <a:gd name="connsiteX0" fmla="*/ 154305 w 215265"/>
              <a:gd name="connsiteY0" fmla="*/ 0 h 169545"/>
              <a:gd name="connsiteX1" fmla="*/ 215265 w 215265"/>
              <a:gd name="connsiteY1" fmla="*/ 161925 h 169545"/>
              <a:gd name="connsiteX2" fmla="*/ 0 w 215265"/>
              <a:gd name="connsiteY2" fmla="*/ 169545 h 169545"/>
              <a:gd name="connsiteX3" fmla="*/ 154305 w 215265"/>
              <a:gd name="connsiteY3" fmla="*/ 0 h 169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65" h="169545">
                <a:moveTo>
                  <a:pt x="154305" y="0"/>
                </a:moveTo>
                <a:lnTo>
                  <a:pt x="215265" y="161925"/>
                </a:lnTo>
                <a:lnTo>
                  <a:pt x="0" y="169545"/>
                </a:lnTo>
                <a:lnTo>
                  <a:pt x="15430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2"/>
              </a:gs>
              <a:gs pos="0">
                <a:schemeClr val="tx1"/>
              </a:gs>
            </a:gsLst>
            <a:lin ang="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6403248" y="1314286"/>
            <a:ext cx="307120" cy="257124"/>
          </a:xfrm>
          <a:custGeom>
            <a:avLst/>
            <a:gdLst>
              <a:gd name="connsiteX0" fmla="*/ 102870 w 327660"/>
              <a:gd name="connsiteY0" fmla="*/ 0 h 270510"/>
              <a:gd name="connsiteX1" fmla="*/ 0 w 327660"/>
              <a:gd name="connsiteY1" fmla="*/ 270510 h 270510"/>
              <a:gd name="connsiteX2" fmla="*/ 327660 w 327660"/>
              <a:gd name="connsiteY2" fmla="*/ 240030 h 270510"/>
              <a:gd name="connsiteX3" fmla="*/ 102870 w 327660"/>
              <a:gd name="connsiteY3" fmla="*/ 0 h 270510"/>
              <a:gd name="connsiteX0" fmla="*/ 106680 w 327660"/>
              <a:gd name="connsiteY0" fmla="*/ 0 h 274320"/>
              <a:gd name="connsiteX1" fmla="*/ 0 w 327660"/>
              <a:gd name="connsiteY1" fmla="*/ 274320 h 274320"/>
              <a:gd name="connsiteX2" fmla="*/ 327660 w 327660"/>
              <a:gd name="connsiteY2" fmla="*/ 243840 h 274320"/>
              <a:gd name="connsiteX3" fmla="*/ 106680 w 327660"/>
              <a:gd name="connsiteY3" fmla="*/ 0 h 274320"/>
              <a:gd name="connsiteX0" fmla="*/ 106680 w 327660"/>
              <a:gd name="connsiteY0" fmla="*/ 0 h 274320"/>
              <a:gd name="connsiteX1" fmla="*/ 0 w 327660"/>
              <a:gd name="connsiteY1" fmla="*/ 274320 h 274320"/>
              <a:gd name="connsiteX2" fmla="*/ 327660 w 327660"/>
              <a:gd name="connsiteY2" fmla="*/ 243840 h 274320"/>
              <a:gd name="connsiteX3" fmla="*/ 173355 w 327660"/>
              <a:gd name="connsiteY3" fmla="*/ 0 h 274320"/>
              <a:gd name="connsiteX4" fmla="*/ 106680 w 327660"/>
              <a:gd name="connsiteY4" fmla="*/ 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274320">
                <a:moveTo>
                  <a:pt x="106680" y="0"/>
                </a:moveTo>
                <a:lnTo>
                  <a:pt x="0" y="274320"/>
                </a:lnTo>
                <a:lnTo>
                  <a:pt x="327660" y="243840"/>
                </a:lnTo>
                <a:cubicBezTo>
                  <a:pt x="268605" y="179070"/>
                  <a:pt x="232410" y="64770"/>
                  <a:pt x="173355" y="0"/>
                </a:cubicBezTo>
                <a:lnTo>
                  <a:pt x="10668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tx1"/>
              </a:gs>
            </a:gsLst>
            <a:lin ang="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6181837" y="1410940"/>
            <a:ext cx="2071275" cy="4601194"/>
          </a:xfrm>
          <a:custGeom>
            <a:avLst/>
            <a:gdLst>
              <a:gd name="connsiteX0" fmla="*/ 0 w 2209800"/>
              <a:gd name="connsiteY0" fmla="*/ 144780 h 3931920"/>
              <a:gd name="connsiteX1" fmla="*/ 76200 w 2209800"/>
              <a:gd name="connsiteY1" fmla="*/ 3840480 h 3931920"/>
              <a:gd name="connsiteX2" fmla="*/ 2209800 w 2209800"/>
              <a:gd name="connsiteY2" fmla="*/ 3931920 h 3931920"/>
              <a:gd name="connsiteX3" fmla="*/ 2141220 w 2209800"/>
              <a:gd name="connsiteY3" fmla="*/ 0 h 3931920"/>
              <a:gd name="connsiteX4" fmla="*/ 0 w 2209800"/>
              <a:gd name="connsiteY4" fmla="*/ 144780 h 3931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9800" h="3931920">
                <a:moveTo>
                  <a:pt x="0" y="144780"/>
                </a:moveTo>
                <a:lnTo>
                  <a:pt x="76200" y="3840480"/>
                </a:lnTo>
                <a:lnTo>
                  <a:pt x="2209800" y="3931920"/>
                </a:lnTo>
                <a:lnTo>
                  <a:pt x="2141220" y="0"/>
                </a:lnTo>
                <a:lnTo>
                  <a:pt x="0" y="144780"/>
                </a:lnTo>
                <a:close/>
              </a:path>
            </a:pathLst>
          </a:cu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6253259" y="1553787"/>
            <a:ext cx="1971282" cy="4253430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6528239" y="1325000"/>
            <a:ext cx="1364184" cy="839223"/>
          </a:xfrm>
          <a:custGeom>
            <a:avLst/>
            <a:gdLst>
              <a:gd name="connsiteX0" fmla="*/ 0 w 1455420"/>
              <a:gd name="connsiteY0" fmla="*/ 0 h 895350"/>
              <a:gd name="connsiteX1" fmla="*/ 1455420 w 1455420"/>
              <a:gd name="connsiteY1" fmla="*/ 0 h 895350"/>
              <a:gd name="connsiteX2" fmla="*/ 720090 w 1455420"/>
              <a:gd name="connsiteY2" fmla="*/ 895350 h 895350"/>
              <a:gd name="connsiteX3" fmla="*/ 0 w 1455420"/>
              <a:gd name="connsiteY3" fmla="*/ 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420" h="895350">
                <a:moveTo>
                  <a:pt x="0" y="0"/>
                </a:moveTo>
                <a:lnTo>
                  <a:pt x="1455420" y="0"/>
                </a:lnTo>
                <a:lnTo>
                  <a:pt x="720090" y="8953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6000">
                <a:schemeClr val="accent2"/>
              </a:gs>
              <a:gs pos="100000">
                <a:schemeClr val="accent2">
                  <a:lumMod val="75000"/>
                </a:schemeClr>
              </a:gs>
              <a:gs pos="0">
                <a:schemeClr val="accent2">
                  <a:lumMod val="50000"/>
                </a:schemeClr>
              </a:gs>
            </a:gsLst>
            <a:lin ang="5400000" scaled="1"/>
            <a:tileRect/>
          </a:gradFill>
          <a:ln w="28575" cap="sq"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/>
                </a:gs>
                <a:gs pos="95000">
                  <a:schemeClr val="accent2">
                    <a:lumMod val="50000"/>
                  </a:schemeClr>
                </a:gs>
              </a:gsLst>
              <a:lin ang="5400000" scaled="1"/>
              <a:tileRect/>
            </a:gradFill>
            <a:miter lim="800000"/>
          </a:ln>
          <a:effectLst>
            <a:outerShdw blurRad="101600" dist="63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6738938" y="1342753"/>
            <a:ext cx="942787" cy="68566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6981778" y="1770324"/>
            <a:ext cx="457109" cy="42853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709091" y="1416920"/>
            <a:ext cx="1031051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prstClr val="white"/>
                </a:solidFill>
                <a:effectLst>
                  <a:outerShdw blurRad="63500" dist="38100" dir="5400000" sx="101000" sy="101000" algn="t" rotWithShape="0">
                    <a:prstClr val="black">
                      <a:alpha val="30000"/>
                    </a:prstClr>
                  </a:outerShdw>
                </a:effectLst>
              </a:rPr>
              <a:t>EDIT TEXT</a:t>
            </a:r>
          </a:p>
        </p:txBody>
      </p:sp>
      <p:sp>
        <p:nvSpPr>
          <p:cNvPr id="36" name="Freeform 35"/>
          <p:cNvSpPr/>
          <p:nvPr/>
        </p:nvSpPr>
        <p:spPr>
          <a:xfrm>
            <a:off x="7116251" y="1902005"/>
            <a:ext cx="171416" cy="112823"/>
          </a:xfrm>
          <a:custGeom>
            <a:avLst/>
            <a:gdLst>
              <a:gd name="connsiteX0" fmla="*/ 0 w 1455420"/>
              <a:gd name="connsiteY0" fmla="*/ 0 h 895350"/>
              <a:gd name="connsiteX1" fmla="*/ 1455420 w 1455420"/>
              <a:gd name="connsiteY1" fmla="*/ 0 h 895350"/>
              <a:gd name="connsiteX2" fmla="*/ 720090 w 1455420"/>
              <a:gd name="connsiteY2" fmla="*/ 895350 h 895350"/>
              <a:gd name="connsiteX3" fmla="*/ 0 w 1455420"/>
              <a:gd name="connsiteY3" fmla="*/ 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420" h="895350">
                <a:moveTo>
                  <a:pt x="0" y="0"/>
                </a:moveTo>
                <a:lnTo>
                  <a:pt x="1455420" y="0"/>
                </a:lnTo>
                <a:lnTo>
                  <a:pt x="720090" y="89535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6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7" name="Oval 36"/>
          <p:cNvSpPr/>
          <p:nvPr/>
        </p:nvSpPr>
        <p:spPr>
          <a:xfrm>
            <a:off x="6007837" y="6240734"/>
            <a:ext cx="2362661" cy="236266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94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en-US" kern="0">
              <a:solidFill>
                <a:sysClr val="window" lastClr="FFFFFF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367535" y="2318015"/>
            <a:ext cx="1628450" cy="107134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 algn="ctr">
              <a:defRPr/>
            </a:pPr>
            <a:r>
              <a:rPr lang="en-US" sz="1800" kern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</a:t>
            </a:r>
            <a:endParaRPr lang="en-US" sz="1800" kern="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9997664" y="1312501"/>
            <a:ext cx="201771" cy="158917"/>
          </a:xfrm>
          <a:custGeom>
            <a:avLst/>
            <a:gdLst>
              <a:gd name="connsiteX0" fmla="*/ 163830 w 213360"/>
              <a:gd name="connsiteY0" fmla="*/ 0 h 152400"/>
              <a:gd name="connsiteX1" fmla="*/ 213360 w 213360"/>
              <a:gd name="connsiteY1" fmla="*/ 137160 h 152400"/>
              <a:gd name="connsiteX2" fmla="*/ 0 w 213360"/>
              <a:gd name="connsiteY2" fmla="*/ 152400 h 152400"/>
              <a:gd name="connsiteX3" fmla="*/ 163830 w 213360"/>
              <a:gd name="connsiteY3" fmla="*/ 0 h 152400"/>
              <a:gd name="connsiteX0" fmla="*/ 163830 w 222885"/>
              <a:gd name="connsiteY0" fmla="*/ 0 h 160020"/>
              <a:gd name="connsiteX1" fmla="*/ 222885 w 222885"/>
              <a:gd name="connsiteY1" fmla="*/ 160020 h 160020"/>
              <a:gd name="connsiteX2" fmla="*/ 0 w 222885"/>
              <a:gd name="connsiteY2" fmla="*/ 152400 h 160020"/>
              <a:gd name="connsiteX3" fmla="*/ 163830 w 222885"/>
              <a:gd name="connsiteY3" fmla="*/ 0 h 160020"/>
              <a:gd name="connsiteX0" fmla="*/ 171450 w 230505"/>
              <a:gd name="connsiteY0" fmla="*/ 0 h 163830"/>
              <a:gd name="connsiteX1" fmla="*/ 230505 w 230505"/>
              <a:gd name="connsiteY1" fmla="*/ 160020 h 163830"/>
              <a:gd name="connsiteX2" fmla="*/ 0 w 230505"/>
              <a:gd name="connsiteY2" fmla="*/ 163830 h 163830"/>
              <a:gd name="connsiteX3" fmla="*/ 171450 w 230505"/>
              <a:gd name="connsiteY3" fmla="*/ 0 h 163830"/>
              <a:gd name="connsiteX0" fmla="*/ 156210 w 215265"/>
              <a:gd name="connsiteY0" fmla="*/ 0 h 167640"/>
              <a:gd name="connsiteX1" fmla="*/ 215265 w 215265"/>
              <a:gd name="connsiteY1" fmla="*/ 160020 h 167640"/>
              <a:gd name="connsiteX2" fmla="*/ 0 w 215265"/>
              <a:gd name="connsiteY2" fmla="*/ 167640 h 167640"/>
              <a:gd name="connsiteX3" fmla="*/ 156210 w 215265"/>
              <a:gd name="connsiteY3" fmla="*/ 0 h 167640"/>
              <a:gd name="connsiteX0" fmla="*/ 169545 w 215265"/>
              <a:gd name="connsiteY0" fmla="*/ 0 h 131445"/>
              <a:gd name="connsiteX1" fmla="*/ 215265 w 215265"/>
              <a:gd name="connsiteY1" fmla="*/ 123825 h 131445"/>
              <a:gd name="connsiteX2" fmla="*/ 0 w 215265"/>
              <a:gd name="connsiteY2" fmla="*/ 131445 h 131445"/>
              <a:gd name="connsiteX3" fmla="*/ 169545 w 215265"/>
              <a:gd name="connsiteY3" fmla="*/ 0 h 131445"/>
              <a:gd name="connsiteX0" fmla="*/ 154305 w 215265"/>
              <a:gd name="connsiteY0" fmla="*/ 0 h 169545"/>
              <a:gd name="connsiteX1" fmla="*/ 215265 w 215265"/>
              <a:gd name="connsiteY1" fmla="*/ 161925 h 169545"/>
              <a:gd name="connsiteX2" fmla="*/ 0 w 215265"/>
              <a:gd name="connsiteY2" fmla="*/ 169545 h 169545"/>
              <a:gd name="connsiteX3" fmla="*/ 154305 w 215265"/>
              <a:gd name="connsiteY3" fmla="*/ 0 h 169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65" h="169545">
                <a:moveTo>
                  <a:pt x="154305" y="0"/>
                </a:moveTo>
                <a:lnTo>
                  <a:pt x="215265" y="161925"/>
                </a:lnTo>
                <a:lnTo>
                  <a:pt x="0" y="169545"/>
                </a:lnTo>
                <a:lnTo>
                  <a:pt x="154305" y="0"/>
                </a:lnTo>
                <a:close/>
              </a:path>
            </a:pathLst>
          </a:custGeom>
          <a:gradFill>
            <a:gsLst>
              <a:gs pos="100000">
                <a:schemeClr val="accent1"/>
              </a:gs>
              <a:gs pos="0">
                <a:schemeClr val="tx1"/>
              </a:gs>
            </a:gsLst>
            <a:lin ang="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8624551" y="1314286"/>
            <a:ext cx="307120" cy="257124"/>
          </a:xfrm>
          <a:custGeom>
            <a:avLst/>
            <a:gdLst>
              <a:gd name="connsiteX0" fmla="*/ 102870 w 327660"/>
              <a:gd name="connsiteY0" fmla="*/ 0 h 270510"/>
              <a:gd name="connsiteX1" fmla="*/ 0 w 327660"/>
              <a:gd name="connsiteY1" fmla="*/ 270510 h 270510"/>
              <a:gd name="connsiteX2" fmla="*/ 327660 w 327660"/>
              <a:gd name="connsiteY2" fmla="*/ 240030 h 270510"/>
              <a:gd name="connsiteX3" fmla="*/ 102870 w 327660"/>
              <a:gd name="connsiteY3" fmla="*/ 0 h 270510"/>
              <a:gd name="connsiteX0" fmla="*/ 106680 w 327660"/>
              <a:gd name="connsiteY0" fmla="*/ 0 h 274320"/>
              <a:gd name="connsiteX1" fmla="*/ 0 w 327660"/>
              <a:gd name="connsiteY1" fmla="*/ 274320 h 274320"/>
              <a:gd name="connsiteX2" fmla="*/ 327660 w 327660"/>
              <a:gd name="connsiteY2" fmla="*/ 243840 h 274320"/>
              <a:gd name="connsiteX3" fmla="*/ 106680 w 327660"/>
              <a:gd name="connsiteY3" fmla="*/ 0 h 274320"/>
              <a:gd name="connsiteX0" fmla="*/ 106680 w 327660"/>
              <a:gd name="connsiteY0" fmla="*/ 0 h 274320"/>
              <a:gd name="connsiteX1" fmla="*/ 0 w 327660"/>
              <a:gd name="connsiteY1" fmla="*/ 274320 h 274320"/>
              <a:gd name="connsiteX2" fmla="*/ 327660 w 327660"/>
              <a:gd name="connsiteY2" fmla="*/ 243840 h 274320"/>
              <a:gd name="connsiteX3" fmla="*/ 173355 w 327660"/>
              <a:gd name="connsiteY3" fmla="*/ 0 h 274320"/>
              <a:gd name="connsiteX4" fmla="*/ 106680 w 327660"/>
              <a:gd name="connsiteY4" fmla="*/ 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274320">
                <a:moveTo>
                  <a:pt x="106680" y="0"/>
                </a:moveTo>
                <a:lnTo>
                  <a:pt x="0" y="274320"/>
                </a:lnTo>
                <a:lnTo>
                  <a:pt x="327660" y="243840"/>
                </a:lnTo>
                <a:cubicBezTo>
                  <a:pt x="268605" y="179070"/>
                  <a:pt x="232410" y="64770"/>
                  <a:pt x="173355" y="0"/>
                </a:cubicBezTo>
                <a:lnTo>
                  <a:pt x="10668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tx1"/>
              </a:gs>
            </a:gsLst>
            <a:lin ang="0" scaled="1"/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2" name="Freeform 41"/>
          <p:cNvSpPr/>
          <p:nvPr/>
        </p:nvSpPr>
        <p:spPr>
          <a:xfrm>
            <a:off x="8403140" y="1410940"/>
            <a:ext cx="2071275" cy="4601194"/>
          </a:xfrm>
          <a:custGeom>
            <a:avLst/>
            <a:gdLst>
              <a:gd name="connsiteX0" fmla="*/ 0 w 2209800"/>
              <a:gd name="connsiteY0" fmla="*/ 144780 h 3931920"/>
              <a:gd name="connsiteX1" fmla="*/ 76200 w 2209800"/>
              <a:gd name="connsiteY1" fmla="*/ 3840480 h 3931920"/>
              <a:gd name="connsiteX2" fmla="*/ 2209800 w 2209800"/>
              <a:gd name="connsiteY2" fmla="*/ 3931920 h 3931920"/>
              <a:gd name="connsiteX3" fmla="*/ 2141220 w 2209800"/>
              <a:gd name="connsiteY3" fmla="*/ 0 h 3931920"/>
              <a:gd name="connsiteX4" fmla="*/ 0 w 2209800"/>
              <a:gd name="connsiteY4" fmla="*/ 144780 h 3931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9800" h="3931920">
                <a:moveTo>
                  <a:pt x="0" y="144780"/>
                </a:moveTo>
                <a:lnTo>
                  <a:pt x="76200" y="3840480"/>
                </a:lnTo>
                <a:lnTo>
                  <a:pt x="2209800" y="3931920"/>
                </a:lnTo>
                <a:lnTo>
                  <a:pt x="2141220" y="0"/>
                </a:lnTo>
                <a:lnTo>
                  <a:pt x="0" y="144780"/>
                </a:lnTo>
                <a:close/>
              </a:path>
            </a:pathLst>
          </a:cu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3" name="Oval 42"/>
          <p:cNvSpPr/>
          <p:nvPr/>
        </p:nvSpPr>
        <p:spPr>
          <a:xfrm>
            <a:off x="8474562" y="1553787"/>
            <a:ext cx="1971282" cy="4253430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4" name="Freeform 43"/>
          <p:cNvSpPr/>
          <p:nvPr/>
        </p:nvSpPr>
        <p:spPr>
          <a:xfrm>
            <a:off x="8749542" y="1325000"/>
            <a:ext cx="1364184" cy="839223"/>
          </a:xfrm>
          <a:custGeom>
            <a:avLst/>
            <a:gdLst>
              <a:gd name="connsiteX0" fmla="*/ 0 w 1455420"/>
              <a:gd name="connsiteY0" fmla="*/ 0 h 895350"/>
              <a:gd name="connsiteX1" fmla="*/ 1455420 w 1455420"/>
              <a:gd name="connsiteY1" fmla="*/ 0 h 895350"/>
              <a:gd name="connsiteX2" fmla="*/ 720090 w 1455420"/>
              <a:gd name="connsiteY2" fmla="*/ 895350 h 895350"/>
              <a:gd name="connsiteX3" fmla="*/ 0 w 1455420"/>
              <a:gd name="connsiteY3" fmla="*/ 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420" h="895350">
                <a:moveTo>
                  <a:pt x="0" y="0"/>
                </a:moveTo>
                <a:lnTo>
                  <a:pt x="1455420" y="0"/>
                </a:lnTo>
                <a:lnTo>
                  <a:pt x="720090" y="8953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55000">
                <a:schemeClr val="accent1"/>
              </a:gs>
              <a:gs pos="100000">
                <a:schemeClr val="accent1">
                  <a:lumMod val="50000"/>
                </a:schemeClr>
              </a:gs>
              <a:gs pos="0">
                <a:schemeClr val="accent1">
                  <a:lumMod val="50000"/>
                </a:schemeClr>
              </a:gs>
            </a:gsLst>
            <a:lin ang="5400000" scaled="1"/>
            <a:tileRect/>
          </a:gradFill>
          <a:ln w="28575" cap="sq"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/>
                </a:gs>
                <a:gs pos="95000">
                  <a:schemeClr val="accent1">
                    <a:lumMod val="50000"/>
                  </a:schemeClr>
                </a:gs>
              </a:gsLst>
              <a:lin ang="5400000" scaled="1"/>
              <a:tileRect/>
            </a:gradFill>
            <a:miter lim="800000"/>
          </a:ln>
          <a:effectLst>
            <a:outerShdw blurRad="101600" dist="63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5" name="Oval 44"/>
          <p:cNvSpPr/>
          <p:nvPr/>
        </p:nvSpPr>
        <p:spPr>
          <a:xfrm>
            <a:off x="8960241" y="1342753"/>
            <a:ext cx="942787" cy="68566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6" name="Oval 45"/>
          <p:cNvSpPr/>
          <p:nvPr/>
        </p:nvSpPr>
        <p:spPr>
          <a:xfrm>
            <a:off x="9203081" y="1770324"/>
            <a:ext cx="457109" cy="42853"/>
          </a:xfrm>
          <a:prstGeom prst="ellipse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930394" y="1416920"/>
            <a:ext cx="1031051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prstClr val="white"/>
                </a:solidFill>
                <a:effectLst>
                  <a:outerShdw blurRad="63500" dist="38100" dir="5400000" sx="101000" sy="101000" algn="t" rotWithShape="0">
                    <a:prstClr val="black">
                      <a:alpha val="30000"/>
                    </a:prstClr>
                  </a:outerShdw>
                </a:effectLst>
              </a:rPr>
              <a:t>EDIT TEXT</a:t>
            </a:r>
          </a:p>
        </p:txBody>
      </p:sp>
      <p:sp>
        <p:nvSpPr>
          <p:cNvPr id="48" name="Freeform 47"/>
          <p:cNvSpPr/>
          <p:nvPr/>
        </p:nvSpPr>
        <p:spPr>
          <a:xfrm>
            <a:off x="9337554" y="1902005"/>
            <a:ext cx="171416" cy="112823"/>
          </a:xfrm>
          <a:custGeom>
            <a:avLst/>
            <a:gdLst>
              <a:gd name="connsiteX0" fmla="*/ 0 w 1455420"/>
              <a:gd name="connsiteY0" fmla="*/ 0 h 895350"/>
              <a:gd name="connsiteX1" fmla="*/ 1455420 w 1455420"/>
              <a:gd name="connsiteY1" fmla="*/ 0 h 895350"/>
              <a:gd name="connsiteX2" fmla="*/ 720090 w 1455420"/>
              <a:gd name="connsiteY2" fmla="*/ 895350 h 895350"/>
              <a:gd name="connsiteX3" fmla="*/ 0 w 1455420"/>
              <a:gd name="connsiteY3" fmla="*/ 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5420" h="895350">
                <a:moveTo>
                  <a:pt x="0" y="0"/>
                </a:moveTo>
                <a:lnTo>
                  <a:pt x="1455420" y="0"/>
                </a:lnTo>
                <a:lnTo>
                  <a:pt x="720090" y="89535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6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8229140" y="6240734"/>
            <a:ext cx="2362661" cy="236266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94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>
              <a:defRPr/>
            </a:pPr>
            <a:endParaRPr lang="en-US" kern="0">
              <a:solidFill>
                <a:sysClr val="window" lastClr="FFFFFF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8588838" y="2318015"/>
            <a:ext cx="1628450" cy="107134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t"/>
          <a:lstStyle/>
          <a:p>
            <a:pPr algn="ctr">
              <a:defRPr/>
            </a:pPr>
            <a:r>
              <a:rPr lang="en-US" sz="1800" kern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</a:t>
            </a:r>
            <a:endParaRPr lang="en-US" sz="1800" kern="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1" name="Freeform 50"/>
          <p:cNvSpPr/>
          <p:nvPr/>
        </p:nvSpPr>
        <p:spPr>
          <a:xfrm>
            <a:off x="1900812" y="3497824"/>
            <a:ext cx="8444904" cy="2285710"/>
          </a:xfrm>
          <a:custGeom>
            <a:avLst/>
            <a:gdLst>
              <a:gd name="connsiteX0" fmla="*/ 0 w 6619164"/>
              <a:gd name="connsiteY0" fmla="*/ 1924334 h 1924334"/>
              <a:gd name="connsiteX1" fmla="*/ 3343701 w 6619164"/>
              <a:gd name="connsiteY1" fmla="*/ 0 h 1924334"/>
              <a:gd name="connsiteX2" fmla="*/ 6619164 w 6619164"/>
              <a:gd name="connsiteY2" fmla="*/ 1924334 h 1924334"/>
              <a:gd name="connsiteX0" fmla="*/ 0 w 6619164"/>
              <a:gd name="connsiteY0" fmla="*/ 1924440 h 1924440"/>
              <a:gd name="connsiteX1" fmla="*/ 3343701 w 6619164"/>
              <a:gd name="connsiteY1" fmla="*/ 106 h 1924440"/>
              <a:gd name="connsiteX2" fmla="*/ 6619164 w 6619164"/>
              <a:gd name="connsiteY2" fmla="*/ 1924440 h 1924440"/>
              <a:gd name="connsiteX0" fmla="*/ 0 w 6619164"/>
              <a:gd name="connsiteY0" fmla="*/ 1924440 h 1924440"/>
              <a:gd name="connsiteX1" fmla="*/ 3343701 w 6619164"/>
              <a:gd name="connsiteY1" fmla="*/ 106 h 1924440"/>
              <a:gd name="connsiteX2" fmla="*/ 6619164 w 6619164"/>
              <a:gd name="connsiteY2" fmla="*/ 1924440 h 1924440"/>
              <a:gd name="connsiteX0" fmla="*/ 0 w 6619164"/>
              <a:gd name="connsiteY0" fmla="*/ 1924407 h 1924407"/>
              <a:gd name="connsiteX1" fmla="*/ 3343701 w 6619164"/>
              <a:gd name="connsiteY1" fmla="*/ 73 h 1924407"/>
              <a:gd name="connsiteX2" fmla="*/ 6619164 w 6619164"/>
              <a:gd name="connsiteY2" fmla="*/ 1924407 h 1924407"/>
              <a:gd name="connsiteX0" fmla="*/ 0 w 6619164"/>
              <a:gd name="connsiteY0" fmla="*/ 1924407 h 1924407"/>
              <a:gd name="connsiteX1" fmla="*/ 3343701 w 6619164"/>
              <a:gd name="connsiteY1" fmla="*/ 73 h 1924407"/>
              <a:gd name="connsiteX2" fmla="*/ 6619164 w 6619164"/>
              <a:gd name="connsiteY2" fmla="*/ 1924407 h 192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19164" h="1924407">
                <a:moveTo>
                  <a:pt x="0" y="1924407"/>
                </a:moveTo>
                <a:cubicBezTo>
                  <a:pt x="1619535" y="1897112"/>
                  <a:pt x="1897038" y="-13575"/>
                  <a:pt x="3343701" y="73"/>
                </a:cubicBezTo>
                <a:cubicBezTo>
                  <a:pt x="4790364" y="13721"/>
                  <a:pt x="5117910" y="1897111"/>
                  <a:pt x="6619164" y="1924407"/>
                </a:cubicBezTo>
              </a:path>
            </a:pathLst>
          </a:custGeom>
          <a:ln w="38100" cap="rnd">
            <a:solidFill>
              <a:schemeClr val="tx1">
                <a:lumMod val="75000"/>
                <a:lumOff val="25000"/>
              </a:schemeClr>
            </a:solidFill>
          </a:ln>
          <a:effectLst>
            <a:outerShdw blurRad="114300" dist="50800" dir="5400000" algn="t" rotWithShape="0">
              <a:prstClr val="black">
                <a:alpha val="8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52" name="Circular Arrow 51"/>
          <p:cNvSpPr/>
          <p:nvPr/>
        </p:nvSpPr>
        <p:spPr>
          <a:xfrm rot="1411714">
            <a:off x="6272983" y="3971633"/>
            <a:ext cx="1696239" cy="1696239"/>
          </a:xfrm>
          <a:prstGeom prst="circularArrow">
            <a:avLst>
              <a:gd name="adj1" fmla="val 9694"/>
              <a:gd name="adj2" fmla="val 700226"/>
              <a:gd name="adj3" fmla="val 20250171"/>
              <a:gd name="adj4" fmla="val 16147424"/>
              <a:gd name="adj5" fmla="val 8686"/>
            </a:avLst>
          </a:prstGeom>
          <a:gradFill>
            <a:gsLst>
              <a:gs pos="100000">
                <a:schemeClr val="bg1">
                  <a:lumMod val="50000"/>
                </a:schemeClr>
              </a:gs>
              <a:gs pos="16000">
                <a:sysClr val="window" lastClr="FFFFFF">
                  <a:alpha val="0"/>
                </a:sys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3" name="Circular Arrow 52"/>
          <p:cNvSpPr/>
          <p:nvPr/>
        </p:nvSpPr>
        <p:spPr>
          <a:xfrm rot="17788605">
            <a:off x="4508381" y="3866811"/>
            <a:ext cx="1696239" cy="1696239"/>
          </a:xfrm>
          <a:prstGeom prst="circularArrow">
            <a:avLst>
              <a:gd name="adj1" fmla="val 9694"/>
              <a:gd name="adj2" fmla="val 700226"/>
              <a:gd name="adj3" fmla="val 20250171"/>
              <a:gd name="adj4" fmla="val 16147424"/>
              <a:gd name="adj5" fmla="val 8686"/>
            </a:avLst>
          </a:prstGeom>
          <a:gradFill>
            <a:gsLst>
              <a:gs pos="100000">
                <a:schemeClr val="bg1">
                  <a:lumMod val="50000"/>
                </a:schemeClr>
              </a:gs>
              <a:gs pos="16000">
                <a:sysClr val="window" lastClr="FFFFFF">
                  <a:alpha val="0"/>
                </a:sys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040859" y="4426155"/>
            <a:ext cx="1343995" cy="98425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algn="ctr">
              <a:defRPr/>
            </a:pPr>
            <a:r>
              <a:rPr lang="en-US" sz="1400" b="1" kern="0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Insert your desired text here. </a:t>
            </a:r>
          </a:p>
        </p:txBody>
      </p:sp>
      <p:sp>
        <p:nvSpPr>
          <p:cNvPr id="55" name="Circular Arrow 54"/>
          <p:cNvSpPr/>
          <p:nvPr/>
        </p:nvSpPr>
        <p:spPr>
          <a:xfrm rot="10134410" flipH="1">
            <a:off x="1687036" y="3338017"/>
            <a:ext cx="2078277" cy="2078277"/>
          </a:xfrm>
          <a:prstGeom prst="circularArrow">
            <a:avLst>
              <a:gd name="adj1" fmla="val 9694"/>
              <a:gd name="adj2" fmla="val 700226"/>
              <a:gd name="adj3" fmla="val 20250171"/>
              <a:gd name="adj4" fmla="val 16147424"/>
              <a:gd name="adj5" fmla="val 8686"/>
            </a:avLst>
          </a:prstGeom>
          <a:gradFill>
            <a:gsLst>
              <a:gs pos="100000">
                <a:schemeClr val="bg1">
                  <a:lumMod val="50000"/>
                </a:schemeClr>
              </a:gs>
              <a:gs pos="16000">
                <a:sysClr val="window" lastClr="FFFFFF">
                  <a:alpha val="0"/>
                </a:sys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 rot="20255314">
            <a:off x="1718850" y="4990257"/>
            <a:ext cx="1494830" cy="686653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algn="ctr">
              <a:defRPr/>
            </a:pPr>
            <a:r>
              <a:rPr lang="en-US" sz="1400" b="1" kern="0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Insert your desired text here. </a:t>
            </a:r>
          </a:p>
        </p:txBody>
      </p:sp>
      <p:sp>
        <p:nvSpPr>
          <p:cNvPr id="57" name="Rectangle 56"/>
          <p:cNvSpPr/>
          <p:nvPr/>
        </p:nvSpPr>
        <p:spPr>
          <a:xfrm rot="2124267" flipH="1">
            <a:off x="8376306" y="4574958"/>
            <a:ext cx="1494830" cy="686653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algn="ctr">
              <a:defRPr/>
            </a:pPr>
            <a:r>
              <a:rPr lang="en-US" sz="1400" b="1" kern="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Insert your desired text here. </a:t>
            </a:r>
          </a:p>
        </p:txBody>
      </p:sp>
      <p:sp>
        <p:nvSpPr>
          <p:cNvPr id="58" name="Rectangle 57"/>
          <p:cNvSpPr/>
          <p:nvPr/>
        </p:nvSpPr>
        <p:spPr>
          <a:xfrm>
            <a:off x="6217268" y="3934027"/>
            <a:ext cx="1343995" cy="98425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algn="ctr">
              <a:defRPr/>
            </a:pPr>
            <a:r>
              <a:rPr lang="en-US" sz="1400" b="1" kern="0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Insert your desired text here. </a:t>
            </a:r>
          </a:p>
        </p:txBody>
      </p:sp>
    </p:spTree>
    <p:extLst>
      <p:ext uri="{BB962C8B-B14F-4D97-AF65-F5344CB8AC3E}">
        <p14:creationId xmlns:p14="http://schemas.microsoft.com/office/powerpoint/2010/main" val="89369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Checklist – 8 Items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6465855" y="1286418"/>
            <a:ext cx="4741383" cy="471368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/>
          </a:p>
        </p:txBody>
      </p:sp>
      <p:grpSp>
        <p:nvGrpSpPr>
          <p:cNvPr id="10" name="Group 18"/>
          <p:cNvGrpSpPr/>
          <p:nvPr/>
        </p:nvGrpSpPr>
        <p:grpSpPr>
          <a:xfrm>
            <a:off x="6809101" y="1857776"/>
            <a:ext cx="3898202" cy="646163"/>
            <a:chOff x="1123625" y="1785926"/>
            <a:chExt cx="3899217" cy="646331"/>
          </a:xfrm>
        </p:grpSpPr>
        <p:sp>
          <p:nvSpPr>
            <p:cNvPr id="4" name="Oval 3"/>
            <p:cNvSpPr/>
            <p:nvPr/>
          </p:nvSpPr>
          <p:spPr>
            <a:xfrm>
              <a:off x="4399387" y="1797207"/>
              <a:ext cx="623455" cy="623455"/>
            </a:xfrm>
            <a:prstGeom prst="ellipse">
              <a:avLst/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23625" y="1785926"/>
              <a:ext cx="31213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Insert your desired text here.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809101" y="3756664"/>
            <a:ext cx="3898202" cy="660963"/>
            <a:chOff x="1123625" y="3685309"/>
            <a:chExt cx="3899217" cy="661135"/>
          </a:xfrm>
        </p:grpSpPr>
        <p:sp>
          <p:nvSpPr>
            <p:cNvPr id="6" name="Oval 5"/>
            <p:cNvSpPr/>
            <p:nvPr/>
          </p:nvSpPr>
          <p:spPr>
            <a:xfrm>
              <a:off x="4399387" y="3722989"/>
              <a:ext cx="623455" cy="623455"/>
            </a:xfrm>
            <a:prstGeom prst="ellipse">
              <a:avLst/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123625" y="3685309"/>
              <a:ext cx="31213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Insert your desired text here.</a:t>
              </a:r>
            </a:p>
          </p:txBody>
        </p:sp>
      </p:grpSp>
      <p:grpSp>
        <p:nvGrpSpPr>
          <p:cNvPr id="16" name="Group 14"/>
          <p:cNvGrpSpPr/>
          <p:nvPr/>
        </p:nvGrpSpPr>
        <p:grpSpPr>
          <a:xfrm>
            <a:off x="6809101" y="4781632"/>
            <a:ext cx="3898202" cy="647112"/>
            <a:chOff x="1123625" y="4710545"/>
            <a:chExt cx="3899217" cy="647281"/>
          </a:xfrm>
        </p:grpSpPr>
        <p:sp>
          <p:nvSpPr>
            <p:cNvPr id="7" name="Oval 6"/>
            <p:cNvSpPr/>
            <p:nvPr/>
          </p:nvSpPr>
          <p:spPr>
            <a:xfrm>
              <a:off x="4399387" y="4734371"/>
              <a:ext cx="623455" cy="623455"/>
            </a:xfrm>
            <a:prstGeom prst="ellipse">
              <a:avLst/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123625" y="4710545"/>
              <a:ext cx="31213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Insert your desired text here.</a:t>
              </a:r>
            </a:p>
          </p:txBody>
        </p:sp>
      </p:grpSp>
      <p:grpSp>
        <p:nvGrpSpPr>
          <p:cNvPr id="18" name="Group 16"/>
          <p:cNvGrpSpPr/>
          <p:nvPr/>
        </p:nvGrpSpPr>
        <p:grpSpPr>
          <a:xfrm>
            <a:off x="6809101" y="2800947"/>
            <a:ext cx="3898202" cy="674814"/>
            <a:chOff x="1123625" y="2729345"/>
            <a:chExt cx="3899217" cy="674990"/>
          </a:xfrm>
        </p:grpSpPr>
        <p:sp>
          <p:nvSpPr>
            <p:cNvPr id="5" name="Oval 4"/>
            <p:cNvSpPr/>
            <p:nvPr/>
          </p:nvSpPr>
          <p:spPr>
            <a:xfrm>
              <a:off x="4399387" y="2780880"/>
              <a:ext cx="623455" cy="623455"/>
            </a:xfrm>
            <a:prstGeom prst="ellipse">
              <a:avLst/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23625" y="2729345"/>
              <a:ext cx="31213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Insert your desired text here.</a:t>
              </a:r>
            </a:p>
          </p:txBody>
        </p:sp>
      </p:grpSp>
      <p:sp>
        <p:nvSpPr>
          <p:cNvPr id="14" name="L-Shape 13"/>
          <p:cNvSpPr/>
          <p:nvPr/>
        </p:nvSpPr>
        <p:spPr>
          <a:xfrm rot="19005742">
            <a:off x="10169212" y="2827466"/>
            <a:ext cx="683240" cy="367898"/>
          </a:xfrm>
          <a:prstGeom prst="corne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/>
          </a:p>
        </p:txBody>
      </p:sp>
      <p:sp>
        <p:nvSpPr>
          <p:cNvPr id="41" name="Rectangle 40"/>
          <p:cNvSpPr/>
          <p:nvPr/>
        </p:nvSpPr>
        <p:spPr>
          <a:xfrm>
            <a:off x="768797" y="1269323"/>
            <a:ext cx="4741383" cy="471368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/>
          </a:p>
        </p:txBody>
      </p:sp>
      <p:grpSp>
        <p:nvGrpSpPr>
          <p:cNvPr id="19" name="Group 18"/>
          <p:cNvGrpSpPr/>
          <p:nvPr/>
        </p:nvGrpSpPr>
        <p:grpSpPr>
          <a:xfrm>
            <a:off x="1334881" y="1840680"/>
            <a:ext cx="4041227" cy="646163"/>
            <a:chOff x="1332052" y="1840264"/>
            <a:chExt cx="4042280" cy="646331"/>
          </a:xfrm>
        </p:grpSpPr>
        <p:sp>
          <p:nvSpPr>
            <p:cNvPr id="43" name="Oval 42"/>
            <p:cNvSpPr/>
            <p:nvPr/>
          </p:nvSpPr>
          <p:spPr>
            <a:xfrm>
              <a:off x="1332052" y="1851545"/>
              <a:ext cx="623455" cy="623455"/>
            </a:xfrm>
            <a:prstGeom prst="ellipse">
              <a:avLst/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252965" y="1840264"/>
              <a:ext cx="31213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Insert your desired text here.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334881" y="3739569"/>
            <a:ext cx="4041227" cy="660963"/>
            <a:chOff x="1332052" y="3739647"/>
            <a:chExt cx="4042280" cy="661135"/>
          </a:xfrm>
        </p:grpSpPr>
        <p:sp>
          <p:nvSpPr>
            <p:cNvPr id="46" name="Oval 45"/>
            <p:cNvSpPr/>
            <p:nvPr/>
          </p:nvSpPr>
          <p:spPr>
            <a:xfrm>
              <a:off x="1332052" y="3777327"/>
              <a:ext cx="623455" cy="623455"/>
            </a:xfrm>
            <a:prstGeom prst="ellipse">
              <a:avLst/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252965" y="3739647"/>
              <a:ext cx="31213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Insert your desired text here.</a:t>
              </a: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1334881" y="4764537"/>
            <a:ext cx="4041227" cy="647112"/>
            <a:chOff x="1332052" y="4764883"/>
            <a:chExt cx="4042280" cy="647281"/>
          </a:xfrm>
        </p:grpSpPr>
        <p:sp>
          <p:nvSpPr>
            <p:cNvPr id="49" name="Oval 48"/>
            <p:cNvSpPr/>
            <p:nvPr/>
          </p:nvSpPr>
          <p:spPr>
            <a:xfrm>
              <a:off x="1332052" y="4788709"/>
              <a:ext cx="623455" cy="623455"/>
            </a:xfrm>
            <a:prstGeom prst="ellipse">
              <a:avLst/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252965" y="4764883"/>
              <a:ext cx="31213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Insert your desired text here.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334881" y="2783851"/>
            <a:ext cx="4041227" cy="674814"/>
            <a:chOff x="1332052" y="2783683"/>
            <a:chExt cx="4042280" cy="674990"/>
          </a:xfrm>
        </p:grpSpPr>
        <p:sp>
          <p:nvSpPr>
            <p:cNvPr id="54" name="Oval 53"/>
            <p:cNvSpPr/>
            <p:nvPr/>
          </p:nvSpPr>
          <p:spPr>
            <a:xfrm>
              <a:off x="1332052" y="2835218"/>
              <a:ext cx="623455" cy="623455"/>
            </a:xfrm>
            <a:prstGeom prst="ellipse">
              <a:avLst/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252965" y="2783683"/>
              <a:ext cx="31213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r>
                <a:rPr lang="en-US" sz="17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Insert your desired text here.</a:t>
              </a:r>
            </a:p>
          </p:txBody>
        </p:sp>
      </p:grpSp>
      <p:sp>
        <p:nvSpPr>
          <p:cNvPr id="53" name="L-Shape 52"/>
          <p:cNvSpPr/>
          <p:nvPr/>
        </p:nvSpPr>
        <p:spPr>
          <a:xfrm rot="19005742">
            <a:off x="1420084" y="3782540"/>
            <a:ext cx="683240" cy="367898"/>
          </a:xfrm>
          <a:prstGeom prst="corne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/>
          </a:p>
        </p:txBody>
      </p:sp>
      <p:sp>
        <p:nvSpPr>
          <p:cNvPr id="32" name="Multiply 31"/>
          <p:cNvSpPr/>
          <p:nvPr/>
        </p:nvSpPr>
        <p:spPr>
          <a:xfrm>
            <a:off x="1249995" y="4709780"/>
            <a:ext cx="791794" cy="791794"/>
          </a:xfrm>
          <a:prstGeom prst="mathMultiply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/>
          </a:p>
        </p:txBody>
      </p:sp>
    </p:spTree>
    <p:extLst>
      <p:ext uri="{BB962C8B-B14F-4D97-AF65-F5344CB8AC3E}">
        <p14:creationId xmlns:p14="http://schemas.microsoft.com/office/powerpoint/2010/main" val="1221017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/>
              <a:t>2015 </a:t>
            </a:r>
            <a:r>
              <a:rPr lang="en-US" smtClean="0"/>
              <a:t>Calendar </a:t>
            </a:r>
            <a:r>
              <a:rPr lang="en-US" dirty="0"/>
              <a:t>PowerPoint Template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1666876" y="838201"/>
            <a:ext cx="8689976" cy="3135313"/>
            <a:chOff x="1665288" y="2054225"/>
            <a:chExt cx="8689976" cy="3135313"/>
          </a:xfrm>
        </p:grpSpPr>
        <p:sp>
          <p:nvSpPr>
            <p:cNvPr id="36" name="Rectangle 35"/>
            <p:cNvSpPr/>
            <p:nvPr/>
          </p:nvSpPr>
          <p:spPr>
            <a:xfrm>
              <a:off x="6251171" y="2818180"/>
              <a:ext cx="3807229" cy="20530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712422" y="2818180"/>
              <a:ext cx="3807229" cy="20530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1665288" y="2222500"/>
              <a:ext cx="3919538" cy="2703513"/>
            </a:xfrm>
            <a:custGeom>
              <a:avLst/>
              <a:gdLst>
                <a:gd name="T0" fmla="*/ 81 w 2469"/>
                <a:gd name="T1" fmla="*/ 382 h 1703"/>
                <a:gd name="T2" fmla="*/ 81 w 2469"/>
                <a:gd name="T3" fmla="*/ 1613 h 1703"/>
                <a:gd name="T4" fmla="*/ 2378 w 2469"/>
                <a:gd name="T5" fmla="*/ 1613 h 1703"/>
                <a:gd name="T6" fmla="*/ 2378 w 2469"/>
                <a:gd name="T7" fmla="*/ 382 h 1703"/>
                <a:gd name="T8" fmla="*/ 81 w 2469"/>
                <a:gd name="T9" fmla="*/ 382 h 1703"/>
                <a:gd name="T10" fmla="*/ 0 w 2469"/>
                <a:gd name="T11" fmla="*/ 0 h 1703"/>
                <a:gd name="T12" fmla="*/ 339 w 2469"/>
                <a:gd name="T13" fmla="*/ 0 h 1703"/>
                <a:gd name="T14" fmla="*/ 339 w 2469"/>
                <a:gd name="T15" fmla="*/ 174 h 1703"/>
                <a:gd name="T16" fmla="*/ 524 w 2469"/>
                <a:gd name="T17" fmla="*/ 174 h 1703"/>
                <a:gd name="T18" fmla="*/ 524 w 2469"/>
                <a:gd name="T19" fmla="*/ 0 h 1703"/>
                <a:gd name="T20" fmla="*/ 883 w 2469"/>
                <a:gd name="T21" fmla="*/ 0 h 1703"/>
                <a:gd name="T22" fmla="*/ 883 w 2469"/>
                <a:gd name="T23" fmla="*/ 174 h 1703"/>
                <a:gd name="T24" fmla="*/ 1067 w 2469"/>
                <a:gd name="T25" fmla="*/ 174 h 1703"/>
                <a:gd name="T26" fmla="*/ 1067 w 2469"/>
                <a:gd name="T27" fmla="*/ 0 h 1703"/>
                <a:gd name="T28" fmla="*/ 1412 w 2469"/>
                <a:gd name="T29" fmla="*/ 0 h 1703"/>
                <a:gd name="T30" fmla="*/ 1412 w 2469"/>
                <a:gd name="T31" fmla="*/ 174 h 1703"/>
                <a:gd name="T32" fmla="*/ 1598 w 2469"/>
                <a:gd name="T33" fmla="*/ 174 h 1703"/>
                <a:gd name="T34" fmla="*/ 1598 w 2469"/>
                <a:gd name="T35" fmla="*/ 0 h 1703"/>
                <a:gd name="T36" fmla="*/ 1925 w 2469"/>
                <a:gd name="T37" fmla="*/ 0 h 1703"/>
                <a:gd name="T38" fmla="*/ 1925 w 2469"/>
                <a:gd name="T39" fmla="*/ 174 h 1703"/>
                <a:gd name="T40" fmla="*/ 2109 w 2469"/>
                <a:gd name="T41" fmla="*/ 174 h 1703"/>
                <a:gd name="T42" fmla="*/ 2109 w 2469"/>
                <a:gd name="T43" fmla="*/ 0 h 1703"/>
                <a:gd name="T44" fmla="*/ 2469 w 2469"/>
                <a:gd name="T45" fmla="*/ 0 h 1703"/>
                <a:gd name="T46" fmla="*/ 2469 w 2469"/>
                <a:gd name="T47" fmla="*/ 1703 h 1703"/>
                <a:gd name="T48" fmla="*/ 0 w 2469"/>
                <a:gd name="T49" fmla="*/ 1703 h 1703"/>
                <a:gd name="T50" fmla="*/ 0 w 2469"/>
                <a:gd name="T51" fmla="*/ 0 h 1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69" h="1703">
                  <a:moveTo>
                    <a:pt x="81" y="382"/>
                  </a:moveTo>
                  <a:lnTo>
                    <a:pt x="81" y="1613"/>
                  </a:lnTo>
                  <a:lnTo>
                    <a:pt x="2378" y="1613"/>
                  </a:lnTo>
                  <a:lnTo>
                    <a:pt x="2378" y="382"/>
                  </a:lnTo>
                  <a:lnTo>
                    <a:pt x="81" y="382"/>
                  </a:lnTo>
                  <a:close/>
                  <a:moveTo>
                    <a:pt x="0" y="0"/>
                  </a:moveTo>
                  <a:lnTo>
                    <a:pt x="339" y="0"/>
                  </a:lnTo>
                  <a:lnTo>
                    <a:pt x="339" y="174"/>
                  </a:lnTo>
                  <a:lnTo>
                    <a:pt x="524" y="174"/>
                  </a:lnTo>
                  <a:lnTo>
                    <a:pt x="524" y="0"/>
                  </a:lnTo>
                  <a:lnTo>
                    <a:pt x="883" y="0"/>
                  </a:lnTo>
                  <a:lnTo>
                    <a:pt x="883" y="174"/>
                  </a:lnTo>
                  <a:lnTo>
                    <a:pt x="1067" y="174"/>
                  </a:lnTo>
                  <a:lnTo>
                    <a:pt x="1067" y="0"/>
                  </a:lnTo>
                  <a:lnTo>
                    <a:pt x="1412" y="0"/>
                  </a:lnTo>
                  <a:lnTo>
                    <a:pt x="1412" y="174"/>
                  </a:lnTo>
                  <a:lnTo>
                    <a:pt x="1598" y="174"/>
                  </a:lnTo>
                  <a:lnTo>
                    <a:pt x="1598" y="0"/>
                  </a:lnTo>
                  <a:lnTo>
                    <a:pt x="1925" y="0"/>
                  </a:lnTo>
                  <a:lnTo>
                    <a:pt x="1925" y="174"/>
                  </a:lnTo>
                  <a:lnTo>
                    <a:pt x="2109" y="174"/>
                  </a:lnTo>
                  <a:lnTo>
                    <a:pt x="2109" y="0"/>
                  </a:lnTo>
                  <a:lnTo>
                    <a:pt x="2469" y="0"/>
                  </a:lnTo>
                  <a:lnTo>
                    <a:pt x="2469" y="1703"/>
                  </a:lnTo>
                  <a:lnTo>
                    <a:pt x="0" y="1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3119438" y="2054225"/>
              <a:ext cx="187325" cy="382588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3959226" y="2054225"/>
              <a:ext cx="187325" cy="382588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1" name="Rectangle 9"/>
            <p:cNvSpPr>
              <a:spLocks noChangeArrowheads="1"/>
            </p:cNvSpPr>
            <p:nvPr/>
          </p:nvSpPr>
          <p:spPr bwMode="auto">
            <a:xfrm>
              <a:off x="2257426" y="2054225"/>
              <a:ext cx="185738" cy="382588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4773613" y="2054225"/>
              <a:ext cx="187325" cy="382588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3" name="Rectangle 11"/>
            <p:cNvSpPr>
              <a:spLocks noChangeArrowheads="1"/>
            </p:cNvSpPr>
            <p:nvPr/>
          </p:nvSpPr>
          <p:spPr bwMode="auto">
            <a:xfrm>
              <a:off x="1984376" y="3036888"/>
              <a:ext cx="531813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4" name="Rectangle 12"/>
            <p:cNvSpPr>
              <a:spLocks noChangeArrowheads="1"/>
            </p:cNvSpPr>
            <p:nvPr/>
          </p:nvSpPr>
          <p:spPr bwMode="auto">
            <a:xfrm>
              <a:off x="1984376" y="3600450"/>
              <a:ext cx="531813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1984376" y="4175125"/>
              <a:ext cx="531813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6" name="Rectangle 14"/>
            <p:cNvSpPr>
              <a:spLocks noChangeArrowheads="1"/>
            </p:cNvSpPr>
            <p:nvPr/>
          </p:nvSpPr>
          <p:spPr bwMode="auto">
            <a:xfrm>
              <a:off x="2847976" y="3036888"/>
              <a:ext cx="531813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7" name="Rectangle 15"/>
            <p:cNvSpPr>
              <a:spLocks noChangeArrowheads="1"/>
            </p:cNvSpPr>
            <p:nvPr/>
          </p:nvSpPr>
          <p:spPr bwMode="auto">
            <a:xfrm>
              <a:off x="2847976" y="3600450"/>
              <a:ext cx="531813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8" name="Rectangle 16"/>
            <p:cNvSpPr>
              <a:spLocks noChangeArrowheads="1"/>
            </p:cNvSpPr>
            <p:nvPr/>
          </p:nvSpPr>
          <p:spPr bwMode="auto">
            <a:xfrm>
              <a:off x="2847976" y="4175125"/>
              <a:ext cx="531813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19" name="Rectangle 17"/>
            <p:cNvSpPr>
              <a:spLocks noChangeArrowheads="1"/>
            </p:cNvSpPr>
            <p:nvPr/>
          </p:nvSpPr>
          <p:spPr bwMode="auto">
            <a:xfrm>
              <a:off x="3687763" y="3036888"/>
              <a:ext cx="534988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3687763" y="3600450"/>
              <a:ext cx="534988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21" name="Rectangle 19"/>
            <p:cNvSpPr>
              <a:spLocks noChangeArrowheads="1"/>
            </p:cNvSpPr>
            <p:nvPr/>
          </p:nvSpPr>
          <p:spPr bwMode="auto">
            <a:xfrm>
              <a:off x="3687763" y="4175125"/>
              <a:ext cx="534988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22" name="Rectangle 20"/>
            <p:cNvSpPr>
              <a:spLocks noChangeArrowheads="1"/>
            </p:cNvSpPr>
            <p:nvPr/>
          </p:nvSpPr>
          <p:spPr bwMode="auto">
            <a:xfrm>
              <a:off x="4518026" y="3036888"/>
              <a:ext cx="531813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23" name="Rectangle 21"/>
            <p:cNvSpPr>
              <a:spLocks noChangeArrowheads="1"/>
            </p:cNvSpPr>
            <p:nvPr/>
          </p:nvSpPr>
          <p:spPr bwMode="auto">
            <a:xfrm>
              <a:off x="4518026" y="3600450"/>
              <a:ext cx="531813" cy="419100"/>
            </a:xfrm>
            <a:prstGeom prst="rect">
              <a:avLst/>
            </a:prstGeom>
            <a:solidFill>
              <a:schemeClr val="accent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24" name="Rectangle 22"/>
            <p:cNvSpPr>
              <a:spLocks noChangeArrowheads="1"/>
            </p:cNvSpPr>
            <p:nvPr/>
          </p:nvSpPr>
          <p:spPr bwMode="auto">
            <a:xfrm>
              <a:off x="1870076" y="5000625"/>
              <a:ext cx="3957638" cy="18891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25" name="Rectangle 23"/>
            <p:cNvSpPr>
              <a:spLocks noChangeArrowheads="1"/>
            </p:cNvSpPr>
            <p:nvPr/>
          </p:nvSpPr>
          <p:spPr bwMode="auto">
            <a:xfrm>
              <a:off x="5656263" y="2436813"/>
              <a:ext cx="174625" cy="2752725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6191251" y="2054225"/>
              <a:ext cx="4164013" cy="3135313"/>
              <a:chOff x="6191251" y="2054225"/>
              <a:chExt cx="4164013" cy="3135313"/>
            </a:xfrm>
          </p:grpSpPr>
          <p:sp>
            <p:nvSpPr>
              <p:cNvPr id="26" name="Freeform 24"/>
              <p:cNvSpPr>
                <a:spLocks noEditPoints="1"/>
              </p:cNvSpPr>
              <p:nvPr/>
            </p:nvSpPr>
            <p:spPr bwMode="auto">
              <a:xfrm>
                <a:off x="6191251" y="2222500"/>
                <a:ext cx="3919538" cy="2703513"/>
              </a:xfrm>
              <a:custGeom>
                <a:avLst/>
                <a:gdLst>
                  <a:gd name="T0" fmla="*/ 81 w 2469"/>
                  <a:gd name="T1" fmla="*/ 382 h 1703"/>
                  <a:gd name="T2" fmla="*/ 81 w 2469"/>
                  <a:gd name="T3" fmla="*/ 1613 h 1703"/>
                  <a:gd name="T4" fmla="*/ 2378 w 2469"/>
                  <a:gd name="T5" fmla="*/ 1613 h 1703"/>
                  <a:gd name="T6" fmla="*/ 2378 w 2469"/>
                  <a:gd name="T7" fmla="*/ 382 h 1703"/>
                  <a:gd name="T8" fmla="*/ 81 w 2469"/>
                  <a:gd name="T9" fmla="*/ 382 h 1703"/>
                  <a:gd name="T10" fmla="*/ 0 w 2469"/>
                  <a:gd name="T11" fmla="*/ 0 h 1703"/>
                  <a:gd name="T12" fmla="*/ 338 w 2469"/>
                  <a:gd name="T13" fmla="*/ 0 h 1703"/>
                  <a:gd name="T14" fmla="*/ 338 w 2469"/>
                  <a:gd name="T15" fmla="*/ 174 h 1703"/>
                  <a:gd name="T16" fmla="*/ 524 w 2469"/>
                  <a:gd name="T17" fmla="*/ 174 h 1703"/>
                  <a:gd name="T18" fmla="*/ 524 w 2469"/>
                  <a:gd name="T19" fmla="*/ 0 h 1703"/>
                  <a:gd name="T20" fmla="*/ 883 w 2469"/>
                  <a:gd name="T21" fmla="*/ 0 h 1703"/>
                  <a:gd name="T22" fmla="*/ 883 w 2469"/>
                  <a:gd name="T23" fmla="*/ 174 h 1703"/>
                  <a:gd name="T24" fmla="*/ 1068 w 2469"/>
                  <a:gd name="T25" fmla="*/ 174 h 1703"/>
                  <a:gd name="T26" fmla="*/ 1068 w 2469"/>
                  <a:gd name="T27" fmla="*/ 0 h 1703"/>
                  <a:gd name="T28" fmla="*/ 1412 w 2469"/>
                  <a:gd name="T29" fmla="*/ 0 h 1703"/>
                  <a:gd name="T30" fmla="*/ 1412 w 2469"/>
                  <a:gd name="T31" fmla="*/ 174 h 1703"/>
                  <a:gd name="T32" fmla="*/ 1598 w 2469"/>
                  <a:gd name="T33" fmla="*/ 174 h 1703"/>
                  <a:gd name="T34" fmla="*/ 1598 w 2469"/>
                  <a:gd name="T35" fmla="*/ 0 h 1703"/>
                  <a:gd name="T36" fmla="*/ 1925 w 2469"/>
                  <a:gd name="T37" fmla="*/ 0 h 1703"/>
                  <a:gd name="T38" fmla="*/ 1925 w 2469"/>
                  <a:gd name="T39" fmla="*/ 174 h 1703"/>
                  <a:gd name="T40" fmla="*/ 2111 w 2469"/>
                  <a:gd name="T41" fmla="*/ 174 h 1703"/>
                  <a:gd name="T42" fmla="*/ 2111 w 2469"/>
                  <a:gd name="T43" fmla="*/ 0 h 1703"/>
                  <a:gd name="T44" fmla="*/ 2469 w 2469"/>
                  <a:gd name="T45" fmla="*/ 0 h 1703"/>
                  <a:gd name="T46" fmla="*/ 2469 w 2469"/>
                  <a:gd name="T47" fmla="*/ 1703 h 1703"/>
                  <a:gd name="T48" fmla="*/ 0 w 2469"/>
                  <a:gd name="T49" fmla="*/ 1703 h 1703"/>
                  <a:gd name="T50" fmla="*/ 0 w 2469"/>
                  <a:gd name="T51" fmla="*/ 0 h 1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69" h="1703">
                    <a:moveTo>
                      <a:pt x="81" y="382"/>
                    </a:moveTo>
                    <a:lnTo>
                      <a:pt x="81" y="1613"/>
                    </a:lnTo>
                    <a:lnTo>
                      <a:pt x="2378" y="1613"/>
                    </a:lnTo>
                    <a:lnTo>
                      <a:pt x="2378" y="382"/>
                    </a:lnTo>
                    <a:lnTo>
                      <a:pt x="81" y="382"/>
                    </a:lnTo>
                    <a:close/>
                    <a:moveTo>
                      <a:pt x="0" y="0"/>
                    </a:moveTo>
                    <a:lnTo>
                      <a:pt x="338" y="0"/>
                    </a:lnTo>
                    <a:lnTo>
                      <a:pt x="338" y="174"/>
                    </a:lnTo>
                    <a:lnTo>
                      <a:pt x="524" y="174"/>
                    </a:lnTo>
                    <a:lnTo>
                      <a:pt x="524" y="0"/>
                    </a:lnTo>
                    <a:lnTo>
                      <a:pt x="883" y="0"/>
                    </a:lnTo>
                    <a:lnTo>
                      <a:pt x="883" y="174"/>
                    </a:lnTo>
                    <a:lnTo>
                      <a:pt x="1068" y="174"/>
                    </a:lnTo>
                    <a:lnTo>
                      <a:pt x="1068" y="0"/>
                    </a:lnTo>
                    <a:lnTo>
                      <a:pt x="1412" y="0"/>
                    </a:lnTo>
                    <a:lnTo>
                      <a:pt x="1412" y="174"/>
                    </a:lnTo>
                    <a:lnTo>
                      <a:pt x="1598" y="174"/>
                    </a:lnTo>
                    <a:lnTo>
                      <a:pt x="1598" y="0"/>
                    </a:lnTo>
                    <a:lnTo>
                      <a:pt x="1925" y="0"/>
                    </a:lnTo>
                    <a:lnTo>
                      <a:pt x="1925" y="174"/>
                    </a:lnTo>
                    <a:lnTo>
                      <a:pt x="2111" y="174"/>
                    </a:lnTo>
                    <a:lnTo>
                      <a:pt x="2111" y="0"/>
                    </a:lnTo>
                    <a:lnTo>
                      <a:pt x="2469" y="0"/>
                    </a:lnTo>
                    <a:lnTo>
                      <a:pt x="2469" y="1703"/>
                    </a:lnTo>
                    <a:lnTo>
                      <a:pt x="0" y="17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80808"/>
                  </a:solidFill>
                </a:endParaRPr>
              </a:p>
            </p:txBody>
          </p:sp>
          <p:sp>
            <p:nvSpPr>
              <p:cNvPr id="27" name="Rectangle 25"/>
              <p:cNvSpPr>
                <a:spLocks noChangeArrowheads="1"/>
              </p:cNvSpPr>
              <p:nvPr/>
            </p:nvSpPr>
            <p:spPr bwMode="auto">
              <a:xfrm>
                <a:off x="7645401" y="2054225"/>
                <a:ext cx="187325" cy="382588"/>
              </a:xfrm>
              <a:prstGeom prst="rect">
                <a:avLst/>
              </a:prstGeom>
              <a:solidFill>
                <a:schemeClr val="accent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80808"/>
                  </a:solidFill>
                </a:endParaRPr>
              </a:p>
            </p:txBody>
          </p:sp>
          <p:sp>
            <p:nvSpPr>
              <p:cNvPr id="28" name="Rectangle 26"/>
              <p:cNvSpPr>
                <a:spLocks noChangeArrowheads="1"/>
              </p:cNvSpPr>
              <p:nvPr/>
            </p:nvSpPr>
            <p:spPr bwMode="auto">
              <a:xfrm>
                <a:off x="8488363" y="2054225"/>
                <a:ext cx="187325" cy="382588"/>
              </a:xfrm>
              <a:prstGeom prst="rect">
                <a:avLst/>
              </a:prstGeom>
              <a:solidFill>
                <a:schemeClr val="accent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80808"/>
                  </a:solidFill>
                </a:endParaRPr>
              </a:p>
            </p:txBody>
          </p:sp>
          <p:sp>
            <p:nvSpPr>
              <p:cNvPr id="29" name="Rectangle 27"/>
              <p:cNvSpPr>
                <a:spLocks noChangeArrowheads="1"/>
              </p:cNvSpPr>
              <p:nvPr/>
            </p:nvSpPr>
            <p:spPr bwMode="auto">
              <a:xfrm>
                <a:off x="6783388" y="2054225"/>
                <a:ext cx="187325" cy="382588"/>
              </a:xfrm>
              <a:prstGeom prst="rect">
                <a:avLst/>
              </a:prstGeom>
              <a:solidFill>
                <a:schemeClr val="accent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80808"/>
                  </a:solidFill>
                </a:endParaRPr>
              </a:p>
            </p:txBody>
          </p:sp>
          <p:sp>
            <p:nvSpPr>
              <p:cNvPr id="30" name="Rectangle 28"/>
              <p:cNvSpPr>
                <a:spLocks noChangeArrowheads="1"/>
              </p:cNvSpPr>
              <p:nvPr/>
            </p:nvSpPr>
            <p:spPr bwMode="auto">
              <a:xfrm>
                <a:off x="9302751" y="2054225"/>
                <a:ext cx="184150" cy="382588"/>
              </a:xfrm>
              <a:prstGeom prst="rect">
                <a:avLst/>
              </a:prstGeom>
              <a:solidFill>
                <a:schemeClr val="accent2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80808"/>
                  </a:solidFill>
                </a:endParaRPr>
              </a:p>
            </p:txBody>
          </p:sp>
          <p:sp>
            <p:nvSpPr>
              <p:cNvPr id="31" name="Rectangle 29"/>
              <p:cNvSpPr>
                <a:spLocks noChangeArrowheads="1"/>
              </p:cNvSpPr>
              <p:nvPr/>
            </p:nvSpPr>
            <p:spPr bwMode="auto">
              <a:xfrm>
                <a:off x="6396038" y="5000625"/>
                <a:ext cx="3957638" cy="188913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80808"/>
                  </a:solidFill>
                </a:endParaRPr>
              </a:p>
            </p:txBody>
          </p:sp>
          <p:sp>
            <p:nvSpPr>
              <p:cNvPr id="32" name="Rectangle 30"/>
              <p:cNvSpPr>
                <a:spLocks noChangeArrowheads="1"/>
              </p:cNvSpPr>
              <p:nvPr/>
            </p:nvSpPr>
            <p:spPr bwMode="auto">
              <a:xfrm>
                <a:off x="10182226" y="2436813"/>
                <a:ext cx="173038" cy="2752725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80808"/>
                  </a:solidFill>
                </a:endParaRPr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6662334" y="3012758"/>
              <a:ext cx="2922595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b="1" dirty="0">
                  <a:solidFill>
                    <a:srgbClr val="BBC3C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280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777024" y="-1500796"/>
            <a:ext cx="711077" cy="4261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January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7" y="1443835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942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6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62804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777024" y="-1500796"/>
            <a:ext cx="711077" cy="4261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February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7" y="1443835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46882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547968" y="-1271737"/>
            <a:ext cx="711075" cy="380384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March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01085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318909" y="-1042680"/>
            <a:ext cx="711076" cy="334572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April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6288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395263" y="-1119033"/>
            <a:ext cx="711076" cy="34984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May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178253"/>
          <a:ext cx="7754705" cy="560824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178252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71499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395262" y="-1119032"/>
            <a:ext cx="711076" cy="349843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June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49377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318911" y="-1042680"/>
            <a:ext cx="711075" cy="334572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July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26371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624320" y="-1348090"/>
            <a:ext cx="711074" cy="395654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August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138426"/>
          <a:ext cx="7754705" cy="560824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F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F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138425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27495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2006082" y="-1729853"/>
            <a:ext cx="711073" cy="472007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September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2180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624320" y="-1348090"/>
            <a:ext cx="711074" cy="395654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October 2015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2160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929730" y="-1653500"/>
            <a:ext cx="711073" cy="456736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November 2015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614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5715099" y="2587491"/>
            <a:ext cx="5944200" cy="3449371"/>
            <a:chOff x="4015" y="1370"/>
            <a:chExt cx="3288" cy="1908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4015" y="1370"/>
              <a:ext cx="3288" cy="19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4351" y="1439"/>
              <a:ext cx="2616" cy="1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4311" y="1370"/>
              <a:ext cx="2695" cy="1808"/>
            </a:xfrm>
            <a:custGeom>
              <a:avLst/>
              <a:gdLst>
                <a:gd name="T0" fmla="*/ 273 w 273"/>
                <a:gd name="T1" fmla="*/ 175 h 182"/>
                <a:gd name="T2" fmla="*/ 273 w 273"/>
                <a:gd name="T3" fmla="*/ 11 h 182"/>
                <a:gd name="T4" fmla="*/ 263 w 273"/>
                <a:gd name="T5" fmla="*/ 0 h 182"/>
                <a:gd name="T6" fmla="*/ 11 w 273"/>
                <a:gd name="T7" fmla="*/ 0 h 182"/>
                <a:gd name="T8" fmla="*/ 0 w 273"/>
                <a:gd name="T9" fmla="*/ 11 h 182"/>
                <a:gd name="T10" fmla="*/ 0 w 273"/>
                <a:gd name="T11" fmla="*/ 175 h 182"/>
                <a:gd name="T12" fmla="*/ 3 w 273"/>
                <a:gd name="T13" fmla="*/ 182 h 182"/>
                <a:gd name="T14" fmla="*/ 270 w 273"/>
                <a:gd name="T15" fmla="*/ 182 h 182"/>
                <a:gd name="T16" fmla="*/ 273 w 273"/>
                <a:gd name="T17" fmla="*/ 175 h 182"/>
                <a:gd name="T18" fmla="*/ 263 w 273"/>
                <a:gd name="T19" fmla="*/ 170 h 182"/>
                <a:gd name="T20" fmla="*/ 9 w 273"/>
                <a:gd name="T21" fmla="*/ 170 h 182"/>
                <a:gd name="T22" fmla="*/ 9 w 273"/>
                <a:gd name="T23" fmla="*/ 11 h 182"/>
                <a:gd name="T24" fmla="*/ 263 w 273"/>
                <a:gd name="T25" fmla="*/ 11 h 182"/>
                <a:gd name="T26" fmla="*/ 263 w 273"/>
                <a:gd name="T27" fmla="*/ 17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3" h="182">
                  <a:moveTo>
                    <a:pt x="273" y="175"/>
                  </a:moveTo>
                  <a:cubicBezTo>
                    <a:pt x="273" y="11"/>
                    <a:pt x="273" y="11"/>
                    <a:pt x="273" y="11"/>
                  </a:cubicBezTo>
                  <a:cubicBezTo>
                    <a:pt x="273" y="5"/>
                    <a:pt x="268" y="0"/>
                    <a:pt x="26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7"/>
                    <a:pt x="1" y="180"/>
                    <a:pt x="3" y="182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2" y="180"/>
                    <a:pt x="273" y="177"/>
                    <a:pt x="273" y="175"/>
                  </a:cubicBezTo>
                  <a:close/>
                  <a:moveTo>
                    <a:pt x="263" y="170"/>
                  </a:moveTo>
                  <a:cubicBezTo>
                    <a:pt x="9" y="170"/>
                    <a:pt x="9" y="170"/>
                    <a:pt x="9" y="170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63" y="11"/>
                    <a:pt x="263" y="11"/>
                    <a:pt x="263" y="11"/>
                  </a:cubicBezTo>
                  <a:lnTo>
                    <a:pt x="263" y="17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4015" y="3178"/>
              <a:ext cx="3297" cy="60"/>
            </a:xfrm>
            <a:custGeom>
              <a:avLst/>
              <a:gdLst>
                <a:gd name="T0" fmla="*/ 2962 w 3297"/>
                <a:gd name="T1" fmla="*/ 0 h 60"/>
                <a:gd name="T2" fmla="*/ 326 w 3297"/>
                <a:gd name="T3" fmla="*/ 0 h 60"/>
                <a:gd name="T4" fmla="*/ 0 w 3297"/>
                <a:gd name="T5" fmla="*/ 0 h 60"/>
                <a:gd name="T6" fmla="*/ 0 w 3297"/>
                <a:gd name="T7" fmla="*/ 60 h 60"/>
                <a:gd name="T8" fmla="*/ 3297 w 3297"/>
                <a:gd name="T9" fmla="*/ 60 h 60"/>
                <a:gd name="T10" fmla="*/ 3297 w 3297"/>
                <a:gd name="T11" fmla="*/ 0 h 60"/>
                <a:gd name="T12" fmla="*/ 2962 w 3297"/>
                <a:gd name="T1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97" h="60">
                  <a:moveTo>
                    <a:pt x="2962" y="0"/>
                  </a:moveTo>
                  <a:lnTo>
                    <a:pt x="326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3297" y="60"/>
                  </a:lnTo>
                  <a:lnTo>
                    <a:pt x="3297" y="0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11" name="Oval 8"/>
            <p:cNvSpPr>
              <a:spLocks noChangeArrowheads="1"/>
            </p:cNvSpPr>
            <p:nvPr/>
          </p:nvSpPr>
          <p:spPr bwMode="auto">
            <a:xfrm>
              <a:off x="5644" y="1419"/>
              <a:ext cx="30" cy="20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5427" y="3178"/>
              <a:ext cx="464" cy="40"/>
            </a:xfrm>
            <a:custGeom>
              <a:avLst/>
              <a:gdLst>
                <a:gd name="T0" fmla="*/ 24 w 47"/>
                <a:gd name="T1" fmla="*/ 0 h 4"/>
                <a:gd name="T2" fmla="*/ 23 w 47"/>
                <a:gd name="T3" fmla="*/ 0 h 4"/>
                <a:gd name="T4" fmla="*/ 0 w 47"/>
                <a:gd name="T5" fmla="*/ 0 h 4"/>
                <a:gd name="T6" fmla="*/ 4 w 47"/>
                <a:gd name="T7" fmla="*/ 4 h 4"/>
                <a:gd name="T8" fmla="*/ 23 w 47"/>
                <a:gd name="T9" fmla="*/ 4 h 4"/>
                <a:gd name="T10" fmla="*/ 24 w 47"/>
                <a:gd name="T11" fmla="*/ 4 h 4"/>
                <a:gd name="T12" fmla="*/ 43 w 47"/>
                <a:gd name="T13" fmla="*/ 4 h 4"/>
                <a:gd name="T14" fmla="*/ 47 w 47"/>
                <a:gd name="T15" fmla="*/ 0 h 4"/>
                <a:gd name="T16" fmla="*/ 24 w 47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4">
                  <a:moveTo>
                    <a:pt x="24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4"/>
                    <a:pt x="4" y="4"/>
                  </a:cubicBezTo>
                  <a:cubicBezTo>
                    <a:pt x="7" y="4"/>
                    <a:pt x="20" y="4"/>
                    <a:pt x="23" y="4"/>
                  </a:cubicBezTo>
                  <a:cubicBezTo>
                    <a:pt x="23" y="4"/>
                    <a:pt x="24" y="4"/>
                    <a:pt x="24" y="4"/>
                  </a:cubicBezTo>
                  <a:cubicBezTo>
                    <a:pt x="27" y="4"/>
                    <a:pt x="39" y="4"/>
                    <a:pt x="43" y="4"/>
                  </a:cubicBezTo>
                  <a:cubicBezTo>
                    <a:pt x="46" y="4"/>
                    <a:pt x="47" y="0"/>
                    <a:pt x="47" y="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4015" y="3238"/>
              <a:ext cx="3297" cy="40"/>
            </a:xfrm>
            <a:custGeom>
              <a:avLst/>
              <a:gdLst>
                <a:gd name="T0" fmla="*/ 0 w 334"/>
                <a:gd name="T1" fmla="*/ 0 h 4"/>
                <a:gd name="T2" fmla="*/ 19 w 334"/>
                <a:gd name="T3" fmla="*/ 4 h 4"/>
                <a:gd name="T4" fmla="*/ 166 w 334"/>
                <a:gd name="T5" fmla="*/ 4 h 4"/>
                <a:gd name="T6" fmla="*/ 168 w 334"/>
                <a:gd name="T7" fmla="*/ 4 h 4"/>
                <a:gd name="T8" fmla="*/ 314 w 334"/>
                <a:gd name="T9" fmla="*/ 4 h 4"/>
                <a:gd name="T10" fmla="*/ 334 w 33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4">
                  <a:moveTo>
                    <a:pt x="0" y="0"/>
                  </a:moveTo>
                  <a:cubicBezTo>
                    <a:pt x="0" y="0"/>
                    <a:pt x="2" y="4"/>
                    <a:pt x="19" y="4"/>
                  </a:cubicBezTo>
                  <a:cubicBezTo>
                    <a:pt x="37" y="4"/>
                    <a:pt x="166" y="4"/>
                    <a:pt x="166" y="4"/>
                  </a:cubicBezTo>
                  <a:cubicBezTo>
                    <a:pt x="168" y="4"/>
                    <a:pt x="168" y="4"/>
                    <a:pt x="168" y="4"/>
                  </a:cubicBezTo>
                  <a:cubicBezTo>
                    <a:pt x="168" y="4"/>
                    <a:pt x="297" y="4"/>
                    <a:pt x="314" y="4"/>
                  </a:cubicBezTo>
                  <a:cubicBezTo>
                    <a:pt x="332" y="4"/>
                    <a:pt x="334" y="0"/>
                    <a:pt x="334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2085037" y="2804698"/>
            <a:ext cx="3350116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085037" y="3948073"/>
            <a:ext cx="3350116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085036" y="5091448"/>
            <a:ext cx="3350116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graphicFrame>
        <p:nvGraphicFramePr>
          <p:cNvPr id="23" name="Chart 22"/>
          <p:cNvGraphicFramePr/>
          <p:nvPr>
            <p:extLst/>
          </p:nvPr>
        </p:nvGraphicFramePr>
        <p:xfrm>
          <a:off x="6640764" y="2959369"/>
          <a:ext cx="4109141" cy="25248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3965898" y="820948"/>
            <a:ext cx="4260207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4399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Goes here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88197" y="1576555"/>
            <a:ext cx="7415606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1080058" y="2716405"/>
            <a:ext cx="822746" cy="822746"/>
            <a:chOff x="1078752" y="2716220"/>
            <a:chExt cx="822960" cy="822960"/>
          </a:xfrm>
        </p:grpSpPr>
        <p:sp>
          <p:nvSpPr>
            <p:cNvPr id="14" name="Rounded Rectangle 13"/>
            <p:cNvSpPr/>
            <p:nvPr/>
          </p:nvSpPr>
          <p:spPr>
            <a:xfrm>
              <a:off x="1078752" y="2716220"/>
              <a:ext cx="822960" cy="8229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grpSp>
          <p:nvGrpSpPr>
            <p:cNvPr id="29" name="Group 13"/>
            <p:cNvGrpSpPr>
              <a:grpSpLocks noChangeAspect="1"/>
            </p:cNvGrpSpPr>
            <p:nvPr/>
          </p:nvGrpSpPr>
          <p:grpSpPr bwMode="auto">
            <a:xfrm>
              <a:off x="1261632" y="2941167"/>
              <a:ext cx="457200" cy="373063"/>
              <a:chOff x="76" y="440"/>
              <a:chExt cx="288" cy="235"/>
            </a:xfrm>
            <a:solidFill>
              <a:schemeClr val="bg1"/>
            </a:solidFill>
          </p:grpSpPr>
          <p:sp>
            <p:nvSpPr>
              <p:cNvPr id="32" name="Freeform 15"/>
              <p:cNvSpPr>
                <a:spLocks/>
              </p:cNvSpPr>
              <p:nvPr/>
            </p:nvSpPr>
            <p:spPr bwMode="auto">
              <a:xfrm>
                <a:off x="76" y="440"/>
                <a:ext cx="199" cy="199"/>
              </a:xfrm>
              <a:custGeom>
                <a:avLst/>
                <a:gdLst>
                  <a:gd name="T0" fmla="*/ 1371 w 2391"/>
                  <a:gd name="T1" fmla="*/ 12 h 2382"/>
                  <a:gd name="T2" fmla="*/ 1618 w 2391"/>
                  <a:gd name="T3" fmla="*/ 76 h 2382"/>
                  <a:gd name="T4" fmla="*/ 1840 w 2391"/>
                  <a:gd name="T5" fmla="*/ 188 h 2382"/>
                  <a:gd name="T6" fmla="*/ 2035 w 2391"/>
                  <a:gd name="T7" fmla="*/ 343 h 2382"/>
                  <a:gd name="T8" fmla="*/ 2192 w 2391"/>
                  <a:gd name="T9" fmla="*/ 534 h 2382"/>
                  <a:gd name="T10" fmla="*/ 2307 w 2391"/>
                  <a:gd name="T11" fmla="*/ 755 h 2382"/>
                  <a:gd name="T12" fmla="*/ 2376 w 2391"/>
                  <a:gd name="T13" fmla="*/ 1000 h 2382"/>
                  <a:gd name="T14" fmla="*/ 2256 w 2391"/>
                  <a:gd name="T15" fmla="*/ 1173 h 2382"/>
                  <a:gd name="T16" fmla="*/ 2221 w 2391"/>
                  <a:gd name="T17" fmla="*/ 924 h 2382"/>
                  <a:gd name="T18" fmla="*/ 2132 w 2391"/>
                  <a:gd name="T19" fmla="*/ 695 h 2382"/>
                  <a:gd name="T20" fmla="*/ 1994 w 2391"/>
                  <a:gd name="T21" fmla="*/ 497 h 2382"/>
                  <a:gd name="T22" fmla="*/ 1816 w 2391"/>
                  <a:gd name="T23" fmla="*/ 334 h 2382"/>
                  <a:gd name="T24" fmla="*/ 1605 w 2391"/>
                  <a:gd name="T25" fmla="*/ 216 h 2382"/>
                  <a:gd name="T26" fmla="*/ 1367 w 2391"/>
                  <a:gd name="T27" fmla="*/ 148 h 2382"/>
                  <a:gd name="T28" fmla="*/ 1114 w 2391"/>
                  <a:gd name="T29" fmla="*/ 137 h 2382"/>
                  <a:gd name="T30" fmla="*/ 876 w 2391"/>
                  <a:gd name="T31" fmla="*/ 183 h 2382"/>
                  <a:gd name="T32" fmla="*/ 661 w 2391"/>
                  <a:gd name="T33" fmla="*/ 279 h 2382"/>
                  <a:gd name="T34" fmla="*/ 475 w 2391"/>
                  <a:gd name="T35" fmla="*/ 418 h 2382"/>
                  <a:gd name="T36" fmla="*/ 322 w 2391"/>
                  <a:gd name="T37" fmla="*/ 594 h 2382"/>
                  <a:gd name="T38" fmla="*/ 211 w 2391"/>
                  <a:gd name="T39" fmla="*/ 799 h 2382"/>
                  <a:gd name="T40" fmla="*/ 147 w 2391"/>
                  <a:gd name="T41" fmla="*/ 1030 h 2382"/>
                  <a:gd name="T42" fmla="*/ 139 w 2391"/>
                  <a:gd name="T43" fmla="*/ 1280 h 2382"/>
                  <a:gd name="T44" fmla="*/ 188 w 2391"/>
                  <a:gd name="T45" fmla="*/ 1526 h 2382"/>
                  <a:gd name="T46" fmla="*/ 291 w 2391"/>
                  <a:gd name="T47" fmla="*/ 1748 h 2382"/>
                  <a:gd name="T48" fmla="*/ 442 w 2391"/>
                  <a:gd name="T49" fmla="*/ 1938 h 2382"/>
                  <a:gd name="T50" fmla="*/ 631 w 2391"/>
                  <a:gd name="T51" fmla="*/ 2090 h 2382"/>
                  <a:gd name="T52" fmla="*/ 852 w 2391"/>
                  <a:gd name="T53" fmla="*/ 2195 h 2382"/>
                  <a:gd name="T54" fmla="*/ 1096 w 2391"/>
                  <a:gd name="T55" fmla="*/ 2249 h 2382"/>
                  <a:gd name="T56" fmla="*/ 998 w 2391"/>
                  <a:gd name="T57" fmla="*/ 2371 h 2382"/>
                  <a:gd name="T58" fmla="*/ 754 w 2391"/>
                  <a:gd name="T59" fmla="*/ 2303 h 2382"/>
                  <a:gd name="T60" fmla="*/ 533 w 2391"/>
                  <a:gd name="T61" fmla="*/ 2187 h 2382"/>
                  <a:gd name="T62" fmla="*/ 343 w 2391"/>
                  <a:gd name="T63" fmla="*/ 2030 h 2382"/>
                  <a:gd name="T64" fmla="*/ 189 w 2391"/>
                  <a:gd name="T65" fmla="*/ 1836 h 2382"/>
                  <a:gd name="T66" fmla="*/ 76 w 2391"/>
                  <a:gd name="T67" fmla="*/ 1614 h 2382"/>
                  <a:gd name="T68" fmla="*/ 13 w 2391"/>
                  <a:gd name="T69" fmla="*/ 1368 h 2382"/>
                  <a:gd name="T70" fmla="*/ 3 w 2391"/>
                  <a:gd name="T71" fmla="*/ 1105 h 2382"/>
                  <a:gd name="T72" fmla="*/ 51 w 2391"/>
                  <a:gd name="T73" fmla="*/ 849 h 2382"/>
                  <a:gd name="T74" fmla="*/ 149 w 2391"/>
                  <a:gd name="T75" fmla="*/ 616 h 2382"/>
                  <a:gd name="T76" fmla="*/ 293 w 2391"/>
                  <a:gd name="T77" fmla="*/ 411 h 2382"/>
                  <a:gd name="T78" fmla="*/ 477 w 2391"/>
                  <a:gd name="T79" fmla="*/ 241 h 2382"/>
                  <a:gd name="T80" fmla="*/ 693 w 2391"/>
                  <a:gd name="T81" fmla="*/ 111 h 2382"/>
                  <a:gd name="T82" fmla="*/ 935 w 2391"/>
                  <a:gd name="T83" fmla="*/ 28 h 2382"/>
                  <a:gd name="T84" fmla="*/ 1197 w 2391"/>
                  <a:gd name="T85" fmla="*/ 0 h 2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91" h="2382">
                    <a:moveTo>
                      <a:pt x="1197" y="0"/>
                    </a:moveTo>
                    <a:lnTo>
                      <a:pt x="1285" y="3"/>
                    </a:lnTo>
                    <a:lnTo>
                      <a:pt x="1371" y="12"/>
                    </a:lnTo>
                    <a:lnTo>
                      <a:pt x="1455" y="28"/>
                    </a:lnTo>
                    <a:lnTo>
                      <a:pt x="1538" y="49"/>
                    </a:lnTo>
                    <a:lnTo>
                      <a:pt x="1618" y="76"/>
                    </a:lnTo>
                    <a:lnTo>
                      <a:pt x="1695" y="109"/>
                    </a:lnTo>
                    <a:lnTo>
                      <a:pt x="1769" y="146"/>
                    </a:lnTo>
                    <a:lnTo>
                      <a:pt x="1840" y="188"/>
                    </a:lnTo>
                    <a:lnTo>
                      <a:pt x="1909" y="235"/>
                    </a:lnTo>
                    <a:lnTo>
                      <a:pt x="1973" y="288"/>
                    </a:lnTo>
                    <a:lnTo>
                      <a:pt x="2035" y="343"/>
                    </a:lnTo>
                    <a:lnTo>
                      <a:pt x="2091" y="403"/>
                    </a:lnTo>
                    <a:lnTo>
                      <a:pt x="2144" y="467"/>
                    </a:lnTo>
                    <a:lnTo>
                      <a:pt x="2192" y="534"/>
                    </a:lnTo>
                    <a:lnTo>
                      <a:pt x="2235" y="604"/>
                    </a:lnTo>
                    <a:lnTo>
                      <a:pt x="2275" y="678"/>
                    </a:lnTo>
                    <a:lnTo>
                      <a:pt x="2307" y="755"/>
                    </a:lnTo>
                    <a:lnTo>
                      <a:pt x="2336" y="834"/>
                    </a:lnTo>
                    <a:lnTo>
                      <a:pt x="2359" y="916"/>
                    </a:lnTo>
                    <a:lnTo>
                      <a:pt x="2376" y="1000"/>
                    </a:lnTo>
                    <a:lnTo>
                      <a:pt x="2387" y="1086"/>
                    </a:lnTo>
                    <a:lnTo>
                      <a:pt x="2391" y="1173"/>
                    </a:lnTo>
                    <a:lnTo>
                      <a:pt x="2256" y="1173"/>
                    </a:lnTo>
                    <a:lnTo>
                      <a:pt x="2252" y="1088"/>
                    </a:lnTo>
                    <a:lnTo>
                      <a:pt x="2240" y="1004"/>
                    </a:lnTo>
                    <a:lnTo>
                      <a:pt x="2221" y="924"/>
                    </a:lnTo>
                    <a:lnTo>
                      <a:pt x="2197" y="844"/>
                    </a:lnTo>
                    <a:lnTo>
                      <a:pt x="2168" y="768"/>
                    </a:lnTo>
                    <a:lnTo>
                      <a:pt x="2132" y="695"/>
                    </a:lnTo>
                    <a:lnTo>
                      <a:pt x="2091" y="625"/>
                    </a:lnTo>
                    <a:lnTo>
                      <a:pt x="2045" y="559"/>
                    </a:lnTo>
                    <a:lnTo>
                      <a:pt x="1994" y="497"/>
                    </a:lnTo>
                    <a:lnTo>
                      <a:pt x="1940" y="438"/>
                    </a:lnTo>
                    <a:lnTo>
                      <a:pt x="1880" y="383"/>
                    </a:lnTo>
                    <a:lnTo>
                      <a:pt x="1816" y="334"/>
                    </a:lnTo>
                    <a:lnTo>
                      <a:pt x="1749" y="290"/>
                    </a:lnTo>
                    <a:lnTo>
                      <a:pt x="1679" y="249"/>
                    </a:lnTo>
                    <a:lnTo>
                      <a:pt x="1605" y="216"/>
                    </a:lnTo>
                    <a:lnTo>
                      <a:pt x="1527" y="187"/>
                    </a:lnTo>
                    <a:lnTo>
                      <a:pt x="1449" y="164"/>
                    </a:lnTo>
                    <a:lnTo>
                      <a:pt x="1367" y="148"/>
                    </a:lnTo>
                    <a:lnTo>
                      <a:pt x="1283" y="137"/>
                    </a:lnTo>
                    <a:lnTo>
                      <a:pt x="1197" y="134"/>
                    </a:lnTo>
                    <a:lnTo>
                      <a:pt x="1114" y="137"/>
                    </a:lnTo>
                    <a:lnTo>
                      <a:pt x="1033" y="147"/>
                    </a:lnTo>
                    <a:lnTo>
                      <a:pt x="953" y="162"/>
                    </a:lnTo>
                    <a:lnTo>
                      <a:pt x="876" y="183"/>
                    </a:lnTo>
                    <a:lnTo>
                      <a:pt x="802" y="210"/>
                    </a:lnTo>
                    <a:lnTo>
                      <a:pt x="730" y="242"/>
                    </a:lnTo>
                    <a:lnTo>
                      <a:pt x="661" y="279"/>
                    </a:lnTo>
                    <a:lnTo>
                      <a:pt x="596" y="321"/>
                    </a:lnTo>
                    <a:lnTo>
                      <a:pt x="532" y="367"/>
                    </a:lnTo>
                    <a:lnTo>
                      <a:pt x="475" y="418"/>
                    </a:lnTo>
                    <a:lnTo>
                      <a:pt x="419" y="473"/>
                    </a:lnTo>
                    <a:lnTo>
                      <a:pt x="369" y="531"/>
                    </a:lnTo>
                    <a:lnTo>
                      <a:pt x="322" y="594"/>
                    </a:lnTo>
                    <a:lnTo>
                      <a:pt x="280" y="659"/>
                    </a:lnTo>
                    <a:lnTo>
                      <a:pt x="243" y="729"/>
                    </a:lnTo>
                    <a:lnTo>
                      <a:pt x="211" y="799"/>
                    </a:lnTo>
                    <a:lnTo>
                      <a:pt x="184" y="875"/>
                    </a:lnTo>
                    <a:lnTo>
                      <a:pt x="163" y="951"/>
                    </a:lnTo>
                    <a:lnTo>
                      <a:pt x="147" y="1030"/>
                    </a:lnTo>
                    <a:lnTo>
                      <a:pt x="137" y="1111"/>
                    </a:lnTo>
                    <a:lnTo>
                      <a:pt x="134" y="1194"/>
                    </a:lnTo>
                    <a:lnTo>
                      <a:pt x="139" y="1280"/>
                    </a:lnTo>
                    <a:lnTo>
                      <a:pt x="148" y="1365"/>
                    </a:lnTo>
                    <a:lnTo>
                      <a:pt x="165" y="1446"/>
                    </a:lnTo>
                    <a:lnTo>
                      <a:pt x="188" y="1526"/>
                    </a:lnTo>
                    <a:lnTo>
                      <a:pt x="217" y="1603"/>
                    </a:lnTo>
                    <a:lnTo>
                      <a:pt x="252" y="1677"/>
                    </a:lnTo>
                    <a:lnTo>
                      <a:pt x="291" y="1748"/>
                    </a:lnTo>
                    <a:lnTo>
                      <a:pt x="337" y="1815"/>
                    </a:lnTo>
                    <a:lnTo>
                      <a:pt x="387" y="1879"/>
                    </a:lnTo>
                    <a:lnTo>
                      <a:pt x="442" y="1938"/>
                    </a:lnTo>
                    <a:lnTo>
                      <a:pt x="501" y="1993"/>
                    </a:lnTo>
                    <a:lnTo>
                      <a:pt x="564" y="2044"/>
                    </a:lnTo>
                    <a:lnTo>
                      <a:pt x="631" y="2090"/>
                    </a:lnTo>
                    <a:lnTo>
                      <a:pt x="701" y="2131"/>
                    </a:lnTo>
                    <a:lnTo>
                      <a:pt x="775" y="2166"/>
                    </a:lnTo>
                    <a:lnTo>
                      <a:pt x="852" y="2195"/>
                    </a:lnTo>
                    <a:lnTo>
                      <a:pt x="931" y="2219"/>
                    </a:lnTo>
                    <a:lnTo>
                      <a:pt x="1012" y="2238"/>
                    </a:lnTo>
                    <a:lnTo>
                      <a:pt x="1096" y="2249"/>
                    </a:lnTo>
                    <a:lnTo>
                      <a:pt x="1096" y="2382"/>
                    </a:lnTo>
                    <a:lnTo>
                      <a:pt x="1084" y="2382"/>
                    </a:lnTo>
                    <a:lnTo>
                      <a:pt x="998" y="2371"/>
                    </a:lnTo>
                    <a:lnTo>
                      <a:pt x="915" y="2354"/>
                    </a:lnTo>
                    <a:lnTo>
                      <a:pt x="833" y="2332"/>
                    </a:lnTo>
                    <a:lnTo>
                      <a:pt x="754" y="2303"/>
                    </a:lnTo>
                    <a:lnTo>
                      <a:pt x="677" y="2270"/>
                    </a:lnTo>
                    <a:lnTo>
                      <a:pt x="604" y="2230"/>
                    </a:lnTo>
                    <a:lnTo>
                      <a:pt x="533" y="2187"/>
                    </a:lnTo>
                    <a:lnTo>
                      <a:pt x="466" y="2139"/>
                    </a:lnTo>
                    <a:lnTo>
                      <a:pt x="403" y="2087"/>
                    </a:lnTo>
                    <a:lnTo>
                      <a:pt x="343" y="2030"/>
                    </a:lnTo>
                    <a:lnTo>
                      <a:pt x="287" y="1969"/>
                    </a:lnTo>
                    <a:lnTo>
                      <a:pt x="236" y="1905"/>
                    </a:lnTo>
                    <a:lnTo>
                      <a:pt x="189" y="1836"/>
                    </a:lnTo>
                    <a:lnTo>
                      <a:pt x="146" y="1765"/>
                    </a:lnTo>
                    <a:lnTo>
                      <a:pt x="109" y="1691"/>
                    </a:lnTo>
                    <a:lnTo>
                      <a:pt x="76" y="1614"/>
                    </a:lnTo>
                    <a:lnTo>
                      <a:pt x="49" y="1534"/>
                    </a:lnTo>
                    <a:lnTo>
                      <a:pt x="28" y="1453"/>
                    </a:lnTo>
                    <a:lnTo>
                      <a:pt x="13" y="1368"/>
                    </a:lnTo>
                    <a:lnTo>
                      <a:pt x="3" y="1282"/>
                    </a:lnTo>
                    <a:lnTo>
                      <a:pt x="0" y="1194"/>
                    </a:lnTo>
                    <a:lnTo>
                      <a:pt x="3" y="1105"/>
                    </a:lnTo>
                    <a:lnTo>
                      <a:pt x="13" y="1018"/>
                    </a:lnTo>
                    <a:lnTo>
                      <a:pt x="28" y="932"/>
                    </a:lnTo>
                    <a:lnTo>
                      <a:pt x="51" y="849"/>
                    </a:lnTo>
                    <a:lnTo>
                      <a:pt x="79" y="769"/>
                    </a:lnTo>
                    <a:lnTo>
                      <a:pt x="111" y="692"/>
                    </a:lnTo>
                    <a:lnTo>
                      <a:pt x="149" y="616"/>
                    </a:lnTo>
                    <a:lnTo>
                      <a:pt x="193" y="545"/>
                    </a:lnTo>
                    <a:lnTo>
                      <a:pt x="241" y="476"/>
                    </a:lnTo>
                    <a:lnTo>
                      <a:pt x="293" y="411"/>
                    </a:lnTo>
                    <a:lnTo>
                      <a:pt x="351" y="350"/>
                    </a:lnTo>
                    <a:lnTo>
                      <a:pt x="412" y="293"/>
                    </a:lnTo>
                    <a:lnTo>
                      <a:pt x="477" y="241"/>
                    </a:lnTo>
                    <a:lnTo>
                      <a:pt x="545" y="193"/>
                    </a:lnTo>
                    <a:lnTo>
                      <a:pt x="617" y="149"/>
                    </a:lnTo>
                    <a:lnTo>
                      <a:pt x="693" y="111"/>
                    </a:lnTo>
                    <a:lnTo>
                      <a:pt x="770" y="78"/>
                    </a:lnTo>
                    <a:lnTo>
                      <a:pt x="851" y="50"/>
                    </a:lnTo>
                    <a:lnTo>
                      <a:pt x="935" y="28"/>
                    </a:lnTo>
                    <a:lnTo>
                      <a:pt x="1020" y="13"/>
                    </a:lnTo>
                    <a:lnTo>
                      <a:pt x="1107" y="3"/>
                    </a:lnTo>
                    <a:lnTo>
                      <a:pt x="11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16"/>
              <p:cNvSpPr>
                <a:spLocks noEditPoints="1"/>
              </p:cNvSpPr>
              <p:nvPr/>
            </p:nvSpPr>
            <p:spPr bwMode="auto">
              <a:xfrm>
                <a:off x="93" y="456"/>
                <a:ext cx="167" cy="165"/>
              </a:xfrm>
              <a:custGeom>
                <a:avLst/>
                <a:gdLst>
                  <a:gd name="T0" fmla="*/ 386 w 2006"/>
                  <a:gd name="T1" fmla="*/ 609 h 1986"/>
                  <a:gd name="T2" fmla="*/ 238 w 2006"/>
                  <a:gd name="T3" fmla="*/ 817 h 1986"/>
                  <a:gd name="T4" fmla="*/ 241 w 2006"/>
                  <a:gd name="T5" fmla="*/ 1084 h 1986"/>
                  <a:gd name="T6" fmla="*/ 289 w 2006"/>
                  <a:gd name="T7" fmla="*/ 1344 h 1986"/>
                  <a:gd name="T8" fmla="*/ 531 w 2006"/>
                  <a:gd name="T9" fmla="*/ 1397 h 1986"/>
                  <a:gd name="T10" fmla="*/ 533 w 2006"/>
                  <a:gd name="T11" fmla="*/ 1199 h 1986"/>
                  <a:gd name="T12" fmla="*/ 517 w 2006"/>
                  <a:gd name="T13" fmla="*/ 887 h 1986"/>
                  <a:gd name="T14" fmla="*/ 556 w 2006"/>
                  <a:gd name="T15" fmla="*/ 575 h 1986"/>
                  <a:gd name="T16" fmla="*/ 771 w 2006"/>
                  <a:gd name="T17" fmla="*/ 162 h 1986"/>
                  <a:gd name="T18" fmla="*/ 699 w 2006"/>
                  <a:gd name="T19" fmla="*/ 433 h 1986"/>
                  <a:gd name="T20" fmla="*/ 1010 w 2006"/>
                  <a:gd name="T21" fmla="*/ 412 h 1986"/>
                  <a:gd name="T22" fmla="*/ 1142 w 2006"/>
                  <a:gd name="T23" fmla="*/ 338 h 1986"/>
                  <a:gd name="T24" fmla="*/ 1065 w 2006"/>
                  <a:gd name="T25" fmla="*/ 93 h 1986"/>
                  <a:gd name="T26" fmla="*/ 1088 w 2006"/>
                  <a:gd name="T27" fmla="*/ 81 h 1986"/>
                  <a:gd name="T28" fmla="*/ 1180 w 2006"/>
                  <a:gd name="T29" fmla="*/ 230 h 1986"/>
                  <a:gd name="T30" fmla="*/ 1267 w 2006"/>
                  <a:gd name="T31" fmla="*/ 436 h 1986"/>
                  <a:gd name="T32" fmla="*/ 1534 w 2006"/>
                  <a:gd name="T33" fmla="*/ 500 h 1986"/>
                  <a:gd name="T34" fmla="*/ 1647 w 2006"/>
                  <a:gd name="T35" fmla="*/ 469 h 1986"/>
                  <a:gd name="T36" fmla="*/ 1532 w 2006"/>
                  <a:gd name="T37" fmla="*/ 227 h 1986"/>
                  <a:gd name="T38" fmla="*/ 1584 w 2006"/>
                  <a:gd name="T39" fmla="*/ 237 h 1986"/>
                  <a:gd name="T40" fmla="*/ 1711 w 2006"/>
                  <a:gd name="T41" fmla="*/ 396 h 1986"/>
                  <a:gd name="T42" fmla="*/ 1795 w 2006"/>
                  <a:gd name="T43" fmla="*/ 566 h 1986"/>
                  <a:gd name="T44" fmla="*/ 1944 w 2006"/>
                  <a:gd name="T45" fmla="*/ 688 h 1986"/>
                  <a:gd name="T46" fmla="*/ 1847 w 2006"/>
                  <a:gd name="T47" fmla="*/ 755 h 1986"/>
                  <a:gd name="T48" fmla="*/ 1862 w 2006"/>
                  <a:gd name="T49" fmla="*/ 985 h 1986"/>
                  <a:gd name="T50" fmla="*/ 1729 w 2006"/>
                  <a:gd name="T51" fmla="*/ 898 h 1986"/>
                  <a:gd name="T52" fmla="*/ 1700 w 2006"/>
                  <a:gd name="T53" fmla="*/ 646 h 1986"/>
                  <a:gd name="T54" fmla="*/ 1406 w 2006"/>
                  <a:gd name="T55" fmla="*/ 585 h 1986"/>
                  <a:gd name="T56" fmla="*/ 1340 w 2006"/>
                  <a:gd name="T57" fmla="*/ 776 h 1986"/>
                  <a:gd name="T58" fmla="*/ 1215 w 2006"/>
                  <a:gd name="T59" fmla="*/ 985 h 1986"/>
                  <a:gd name="T60" fmla="*/ 1201 w 2006"/>
                  <a:gd name="T61" fmla="*/ 664 h 1986"/>
                  <a:gd name="T62" fmla="*/ 1007 w 2006"/>
                  <a:gd name="T63" fmla="*/ 546 h 1986"/>
                  <a:gd name="T64" fmla="*/ 676 w 2006"/>
                  <a:gd name="T65" fmla="*/ 560 h 1986"/>
                  <a:gd name="T66" fmla="*/ 650 w 2006"/>
                  <a:gd name="T67" fmla="*/ 880 h 1986"/>
                  <a:gd name="T68" fmla="*/ 672 w 2006"/>
                  <a:gd name="T69" fmla="*/ 1275 h 1986"/>
                  <a:gd name="T70" fmla="*/ 892 w 2006"/>
                  <a:gd name="T71" fmla="*/ 1427 h 1986"/>
                  <a:gd name="T72" fmla="*/ 719 w 2006"/>
                  <a:gd name="T73" fmla="*/ 1547 h 1986"/>
                  <a:gd name="T74" fmla="*/ 833 w 2006"/>
                  <a:gd name="T75" fmla="*/ 1986 h 1986"/>
                  <a:gd name="T76" fmla="*/ 706 w 2006"/>
                  <a:gd name="T77" fmla="*/ 1766 h 1986"/>
                  <a:gd name="T78" fmla="*/ 610 w 2006"/>
                  <a:gd name="T79" fmla="*/ 1528 h 1986"/>
                  <a:gd name="T80" fmla="*/ 389 w 2006"/>
                  <a:gd name="T81" fmla="*/ 1467 h 1986"/>
                  <a:gd name="T82" fmla="*/ 416 w 2006"/>
                  <a:gd name="T83" fmla="*/ 1715 h 1986"/>
                  <a:gd name="T84" fmla="*/ 397 w 2006"/>
                  <a:gd name="T85" fmla="*/ 1766 h 1986"/>
                  <a:gd name="T86" fmla="*/ 285 w 2006"/>
                  <a:gd name="T87" fmla="*/ 1605 h 1986"/>
                  <a:gd name="T88" fmla="*/ 192 w 2006"/>
                  <a:gd name="T89" fmla="*/ 1417 h 1986"/>
                  <a:gd name="T90" fmla="*/ 105 w 2006"/>
                  <a:gd name="T91" fmla="*/ 1326 h 1986"/>
                  <a:gd name="T92" fmla="*/ 0 w 2006"/>
                  <a:gd name="T93" fmla="*/ 1245 h 1986"/>
                  <a:gd name="T94" fmla="*/ 132 w 2006"/>
                  <a:gd name="T95" fmla="*/ 1230 h 1986"/>
                  <a:gd name="T96" fmla="*/ 99 w 2006"/>
                  <a:gd name="T97" fmla="*/ 1002 h 1986"/>
                  <a:gd name="T98" fmla="*/ 116 w 2006"/>
                  <a:gd name="T99" fmla="*/ 762 h 1986"/>
                  <a:gd name="T100" fmla="*/ 17 w 2006"/>
                  <a:gd name="T101" fmla="*/ 729 h 1986"/>
                  <a:gd name="T102" fmla="*/ 122 w 2006"/>
                  <a:gd name="T103" fmla="*/ 648 h 1986"/>
                  <a:gd name="T104" fmla="*/ 187 w 2006"/>
                  <a:gd name="T105" fmla="*/ 530 h 1986"/>
                  <a:gd name="T106" fmla="*/ 289 w 2006"/>
                  <a:gd name="T107" fmla="*/ 352 h 1986"/>
                  <a:gd name="T108" fmla="*/ 425 w 2006"/>
                  <a:gd name="T109" fmla="*/ 203 h 1986"/>
                  <a:gd name="T110" fmla="*/ 388 w 2006"/>
                  <a:gd name="T111" fmla="*/ 315 h 1986"/>
                  <a:gd name="T112" fmla="*/ 289 w 2006"/>
                  <a:gd name="T113" fmla="*/ 555 h 1986"/>
                  <a:gd name="T114" fmla="*/ 482 w 2006"/>
                  <a:gd name="T115" fmla="*/ 482 h 1986"/>
                  <a:gd name="T116" fmla="*/ 616 w 2006"/>
                  <a:gd name="T117" fmla="*/ 373 h 1986"/>
                  <a:gd name="T118" fmla="*/ 717 w 2006"/>
                  <a:gd name="T119" fmla="*/ 159 h 1986"/>
                  <a:gd name="T120" fmla="*/ 804 w 2006"/>
                  <a:gd name="T121" fmla="*/ 33 h 1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06" h="1986">
                    <a:moveTo>
                      <a:pt x="556" y="575"/>
                    </a:moveTo>
                    <a:lnTo>
                      <a:pt x="507" y="584"/>
                    </a:lnTo>
                    <a:lnTo>
                      <a:pt x="386" y="609"/>
                    </a:lnTo>
                    <a:lnTo>
                      <a:pt x="266" y="640"/>
                    </a:lnTo>
                    <a:lnTo>
                      <a:pt x="249" y="728"/>
                    </a:lnTo>
                    <a:lnTo>
                      <a:pt x="238" y="817"/>
                    </a:lnTo>
                    <a:lnTo>
                      <a:pt x="233" y="906"/>
                    </a:lnTo>
                    <a:lnTo>
                      <a:pt x="235" y="996"/>
                    </a:lnTo>
                    <a:lnTo>
                      <a:pt x="241" y="1084"/>
                    </a:lnTo>
                    <a:lnTo>
                      <a:pt x="253" y="1171"/>
                    </a:lnTo>
                    <a:lnTo>
                      <a:pt x="268" y="1258"/>
                    </a:lnTo>
                    <a:lnTo>
                      <a:pt x="289" y="1344"/>
                    </a:lnTo>
                    <a:lnTo>
                      <a:pt x="389" y="1369"/>
                    </a:lnTo>
                    <a:lnTo>
                      <a:pt x="490" y="1390"/>
                    </a:lnTo>
                    <a:lnTo>
                      <a:pt x="531" y="1397"/>
                    </a:lnTo>
                    <a:lnTo>
                      <a:pt x="574" y="1403"/>
                    </a:lnTo>
                    <a:lnTo>
                      <a:pt x="551" y="1302"/>
                    </a:lnTo>
                    <a:lnTo>
                      <a:pt x="533" y="1199"/>
                    </a:lnTo>
                    <a:lnTo>
                      <a:pt x="521" y="1096"/>
                    </a:lnTo>
                    <a:lnTo>
                      <a:pt x="516" y="991"/>
                    </a:lnTo>
                    <a:lnTo>
                      <a:pt x="517" y="887"/>
                    </a:lnTo>
                    <a:lnTo>
                      <a:pt x="524" y="782"/>
                    </a:lnTo>
                    <a:lnTo>
                      <a:pt x="537" y="679"/>
                    </a:lnTo>
                    <a:lnTo>
                      <a:pt x="556" y="575"/>
                    </a:lnTo>
                    <a:close/>
                    <a:moveTo>
                      <a:pt x="833" y="0"/>
                    </a:moveTo>
                    <a:lnTo>
                      <a:pt x="801" y="81"/>
                    </a:lnTo>
                    <a:lnTo>
                      <a:pt x="771" y="162"/>
                    </a:lnTo>
                    <a:lnTo>
                      <a:pt x="746" y="242"/>
                    </a:lnTo>
                    <a:lnTo>
                      <a:pt x="720" y="337"/>
                    </a:lnTo>
                    <a:lnTo>
                      <a:pt x="699" y="433"/>
                    </a:lnTo>
                    <a:lnTo>
                      <a:pt x="803" y="420"/>
                    </a:lnTo>
                    <a:lnTo>
                      <a:pt x="907" y="412"/>
                    </a:lnTo>
                    <a:lnTo>
                      <a:pt x="1010" y="412"/>
                    </a:lnTo>
                    <a:lnTo>
                      <a:pt x="1087" y="415"/>
                    </a:lnTo>
                    <a:lnTo>
                      <a:pt x="1162" y="422"/>
                    </a:lnTo>
                    <a:lnTo>
                      <a:pt x="1142" y="338"/>
                    </a:lnTo>
                    <a:lnTo>
                      <a:pt x="1119" y="255"/>
                    </a:lnTo>
                    <a:lnTo>
                      <a:pt x="1094" y="174"/>
                    </a:lnTo>
                    <a:lnTo>
                      <a:pt x="1065" y="93"/>
                    </a:lnTo>
                    <a:lnTo>
                      <a:pt x="1032" y="12"/>
                    </a:lnTo>
                    <a:lnTo>
                      <a:pt x="1060" y="46"/>
                    </a:lnTo>
                    <a:lnTo>
                      <a:pt x="1088" y="81"/>
                    </a:lnTo>
                    <a:lnTo>
                      <a:pt x="1113" y="117"/>
                    </a:lnTo>
                    <a:lnTo>
                      <a:pt x="1149" y="172"/>
                    </a:lnTo>
                    <a:lnTo>
                      <a:pt x="1180" y="230"/>
                    </a:lnTo>
                    <a:lnTo>
                      <a:pt x="1213" y="298"/>
                    </a:lnTo>
                    <a:lnTo>
                      <a:pt x="1241" y="366"/>
                    </a:lnTo>
                    <a:lnTo>
                      <a:pt x="1267" y="436"/>
                    </a:lnTo>
                    <a:lnTo>
                      <a:pt x="1357" y="453"/>
                    </a:lnTo>
                    <a:lnTo>
                      <a:pt x="1445" y="475"/>
                    </a:lnTo>
                    <a:lnTo>
                      <a:pt x="1534" y="500"/>
                    </a:lnTo>
                    <a:lnTo>
                      <a:pt x="1605" y="525"/>
                    </a:lnTo>
                    <a:lnTo>
                      <a:pt x="1676" y="553"/>
                    </a:lnTo>
                    <a:lnTo>
                      <a:pt x="1647" y="469"/>
                    </a:lnTo>
                    <a:lnTo>
                      <a:pt x="1613" y="387"/>
                    </a:lnTo>
                    <a:lnTo>
                      <a:pt x="1575" y="306"/>
                    </a:lnTo>
                    <a:lnTo>
                      <a:pt x="1532" y="227"/>
                    </a:lnTo>
                    <a:lnTo>
                      <a:pt x="1485" y="147"/>
                    </a:lnTo>
                    <a:lnTo>
                      <a:pt x="1536" y="190"/>
                    </a:lnTo>
                    <a:lnTo>
                      <a:pt x="1584" y="237"/>
                    </a:lnTo>
                    <a:lnTo>
                      <a:pt x="1630" y="287"/>
                    </a:lnTo>
                    <a:lnTo>
                      <a:pt x="1671" y="340"/>
                    </a:lnTo>
                    <a:lnTo>
                      <a:pt x="1711" y="396"/>
                    </a:lnTo>
                    <a:lnTo>
                      <a:pt x="1744" y="456"/>
                    </a:lnTo>
                    <a:lnTo>
                      <a:pt x="1775" y="517"/>
                    </a:lnTo>
                    <a:lnTo>
                      <a:pt x="1795" y="566"/>
                    </a:lnTo>
                    <a:lnTo>
                      <a:pt x="1812" y="615"/>
                    </a:lnTo>
                    <a:lnTo>
                      <a:pt x="1879" y="649"/>
                    </a:lnTo>
                    <a:lnTo>
                      <a:pt x="1944" y="688"/>
                    </a:lnTo>
                    <a:lnTo>
                      <a:pt x="2006" y="729"/>
                    </a:lnTo>
                    <a:lnTo>
                      <a:pt x="1831" y="680"/>
                    </a:lnTo>
                    <a:lnTo>
                      <a:pt x="1847" y="755"/>
                    </a:lnTo>
                    <a:lnTo>
                      <a:pt x="1858" y="831"/>
                    </a:lnTo>
                    <a:lnTo>
                      <a:pt x="1862" y="909"/>
                    </a:lnTo>
                    <a:lnTo>
                      <a:pt x="1862" y="985"/>
                    </a:lnTo>
                    <a:lnTo>
                      <a:pt x="1727" y="985"/>
                    </a:lnTo>
                    <a:lnTo>
                      <a:pt x="1727" y="984"/>
                    </a:lnTo>
                    <a:lnTo>
                      <a:pt x="1729" y="898"/>
                    </a:lnTo>
                    <a:lnTo>
                      <a:pt x="1725" y="814"/>
                    </a:lnTo>
                    <a:lnTo>
                      <a:pt x="1715" y="729"/>
                    </a:lnTo>
                    <a:lnTo>
                      <a:pt x="1700" y="646"/>
                    </a:lnTo>
                    <a:lnTo>
                      <a:pt x="1604" y="623"/>
                    </a:lnTo>
                    <a:lnTo>
                      <a:pt x="1508" y="604"/>
                    </a:lnTo>
                    <a:lnTo>
                      <a:pt x="1406" y="585"/>
                    </a:lnTo>
                    <a:lnTo>
                      <a:pt x="1305" y="570"/>
                    </a:lnTo>
                    <a:lnTo>
                      <a:pt x="1325" y="672"/>
                    </a:lnTo>
                    <a:lnTo>
                      <a:pt x="1340" y="776"/>
                    </a:lnTo>
                    <a:lnTo>
                      <a:pt x="1347" y="880"/>
                    </a:lnTo>
                    <a:lnTo>
                      <a:pt x="1349" y="985"/>
                    </a:lnTo>
                    <a:lnTo>
                      <a:pt x="1215" y="985"/>
                    </a:lnTo>
                    <a:lnTo>
                      <a:pt x="1215" y="878"/>
                    </a:lnTo>
                    <a:lnTo>
                      <a:pt x="1210" y="770"/>
                    </a:lnTo>
                    <a:lnTo>
                      <a:pt x="1201" y="664"/>
                    </a:lnTo>
                    <a:lnTo>
                      <a:pt x="1187" y="557"/>
                    </a:lnTo>
                    <a:lnTo>
                      <a:pt x="1096" y="550"/>
                    </a:lnTo>
                    <a:lnTo>
                      <a:pt x="1007" y="546"/>
                    </a:lnTo>
                    <a:lnTo>
                      <a:pt x="897" y="546"/>
                    </a:lnTo>
                    <a:lnTo>
                      <a:pt x="787" y="550"/>
                    </a:lnTo>
                    <a:lnTo>
                      <a:pt x="676" y="560"/>
                    </a:lnTo>
                    <a:lnTo>
                      <a:pt x="662" y="667"/>
                    </a:lnTo>
                    <a:lnTo>
                      <a:pt x="653" y="774"/>
                    </a:lnTo>
                    <a:lnTo>
                      <a:pt x="650" y="880"/>
                    </a:lnTo>
                    <a:lnTo>
                      <a:pt x="650" y="988"/>
                    </a:lnTo>
                    <a:lnTo>
                      <a:pt x="658" y="1131"/>
                    </a:lnTo>
                    <a:lnTo>
                      <a:pt x="672" y="1275"/>
                    </a:lnTo>
                    <a:lnTo>
                      <a:pt x="694" y="1417"/>
                    </a:lnTo>
                    <a:lnTo>
                      <a:pt x="793" y="1424"/>
                    </a:lnTo>
                    <a:lnTo>
                      <a:pt x="892" y="1427"/>
                    </a:lnTo>
                    <a:lnTo>
                      <a:pt x="892" y="1561"/>
                    </a:lnTo>
                    <a:lnTo>
                      <a:pt x="806" y="1556"/>
                    </a:lnTo>
                    <a:lnTo>
                      <a:pt x="719" y="1547"/>
                    </a:lnTo>
                    <a:lnTo>
                      <a:pt x="754" y="1693"/>
                    </a:lnTo>
                    <a:lnTo>
                      <a:pt x="792" y="1839"/>
                    </a:lnTo>
                    <a:lnTo>
                      <a:pt x="833" y="1986"/>
                    </a:lnTo>
                    <a:lnTo>
                      <a:pt x="787" y="1915"/>
                    </a:lnTo>
                    <a:lnTo>
                      <a:pt x="744" y="1841"/>
                    </a:lnTo>
                    <a:lnTo>
                      <a:pt x="706" y="1766"/>
                    </a:lnTo>
                    <a:lnTo>
                      <a:pt x="670" y="1688"/>
                    </a:lnTo>
                    <a:lnTo>
                      <a:pt x="638" y="1609"/>
                    </a:lnTo>
                    <a:lnTo>
                      <a:pt x="610" y="1528"/>
                    </a:lnTo>
                    <a:lnTo>
                      <a:pt x="537" y="1512"/>
                    </a:lnTo>
                    <a:lnTo>
                      <a:pt x="465" y="1492"/>
                    </a:lnTo>
                    <a:lnTo>
                      <a:pt x="389" y="1467"/>
                    </a:lnTo>
                    <a:lnTo>
                      <a:pt x="315" y="1438"/>
                    </a:lnTo>
                    <a:lnTo>
                      <a:pt x="361" y="1576"/>
                    </a:lnTo>
                    <a:lnTo>
                      <a:pt x="416" y="1715"/>
                    </a:lnTo>
                    <a:lnTo>
                      <a:pt x="477" y="1852"/>
                    </a:lnTo>
                    <a:lnTo>
                      <a:pt x="435" y="1810"/>
                    </a:lnTo>
                    <a:lnTo>
                      <a:pt x="397" y="1766"/>
                    </a:lnTo>
                    <a:lnTo>
                      <a:pt x="361" y="1719"/>
                    </a:lnTo>
                    <a:lnTo>
                      <a:pt x="327" y="1671"/>
                    </a:lnTo>
                    <a:lnTo>
                      <a:pt x="285" y="1605"/>
                    </a:lnTo>
                    <a:lnTo>
                      <a:pt x="248" y="1536"/>
                    </a:lnTo>
                    <a:lnTo>
                      <a:pt x="213" y="1465"/>
                    </a:lnTo>
                    <a:lnTo>
                      <a:pt x="192" y="1417"/>
                    </a:lnTo>
                    <a:lnTo>
                      <a:pt x="175" y="1368"/>
                    </a:lnTo>
                    <a:lnTo>
                      <a:pt x="139" y="1348"/>
                    </a:lnTo>
                    <a:lnTo>
                      <a:pt x="105" y="1326"/>
                    </a:lnTo>
                    <a:lnTo>
                      <a:pt x="68" y="1301"/>
                    </a:lnTo>
                    <a:lnTo>
                      <a:pt x="34" y="1273"/>
                    </a:lnTo>
                    <a:lnTo>
                      <a:pt x="0" y="1245"/>
                    </a:lnTo>
                    <a:lnTo>
                      <a:pt x="76" y="1276"/>
                    </a:lnTo>
                    <a:lnTo>
                      <a:pt x="153" y="1303"/>
                    </a:lnTo>
                    <a:lnTo>
                      <a:pt x="132" y="1230"/>
                    </a:lnTo>
                    <a:lnTo>
                      <a:pt x="117" y="1155"/>
                    </a:lnTo>
                    <a:lnTo>
                      <a:pt x="106" y="1079"/>
                    </a:lnTo>
                    <a:lnTo>
                      <a:pt x="99" y="1002"/>
                    </a:lnTo>
                    <a:lnTo>
                      <a:pt x="98" y="922"/>
                    </a:lnTo>
                    <a:lnTo>
                      <a:pt x="104" y="841"/>
                    </a:lnTo>
                    <a:lnTo>
                      <a:pt x="116" y="762"/>
                    </a:lnTo>
                    <a:lnTo>
                      <a:pt x="133" y="683"/>
                    </a:lnTo>
                    <a:lnTo>
                      <a:pt x="75" y="705"/>
                    </a:lnTo>
                    <a:lnTo>
                      <a:pt x="17" y="729"/>
                    </a:lnTo>
                    <a:lnTo>
                      <a:pt x="51" y="700"/>
                    </a:lnTo>
                    <a:lnTo>
                      <a:pt x="86" y="673"/>
                    </a:lnTo>
                    <a:lnTo>
                      <a:pt x="122" y="648"/>
                    </a:lnTo>
                    <a:lnTo>
                      <a:pt x="148" y="631"/>
                    </a:lnTo>
                    <a:lnTo>
                      <a:pt x="166" y="580"/>
                    </a:lnTo>
                    <a:lnTo>
                      <a:pt x="187" y="530"/>
                    </a:lnTo>
                    <a:lnTo>
                      <a:pt x="217" y="469"/>
                    </a:lnTo>
                    <a:lnTo>
                      <a:pt x="251" y="409"/>
                    </a:lnTo>
                    <a:lnTo>
                      <a:pt x="289" y="352"/>
                    </a:lnTo>
                    <a:lnTo>
                      <a:pt x="332" y="300"/>
                    </a:lnTo>
                    <a:lnTo>
                      <a:pt x="376" y="250"/>
                    </a:lnTo>
                    <a:lnTo>
                      <a:pt x="425" y="203"/>
                    </a:lnTo>
                    <a:lnTo>
                      <a:pt x="477" y="161"/>
                    </a:lnTo>
                    <a:lnTo>
                      <a:pt x="431" y="238"/>
                    </a:lnTo>
                    <a:lnTo>
                      <a:pt x="388" y="315"/>
                    </a:lnTo>
                    <a:lnTo>
                      <a:pt x="350" y="394"/>
                    </a:lnTo>
                    <a:lnTo>
                      <a:pt x="317" y="474"/>
                    </a:lnTo>
                    <a:lnTo>
                      <a:pt x="289" y="555"/>
                    </a:lnTo>
                    <a:lnTo>
                      <a:pt x="352" y="528"/>
                    </a:lnTo>
                    <a:lnTo>
                      <a:pt x="417" y="502"/>
                    </a:lnTo>
                    <a:lnTo>
                      <a:pt x="482" y="482"/>
                    </a:lnTo>
                    <a:lnTo>
                      <a:pt x="536" y="467"/>
                    </a:lnTo>
                    <a:lnTo>
                      <a:pt x="589" y="453"/>
                    </a:lnTo>
                    <a:lnTo>
                      <a:pt x="616" y="373"/>
                    </a:lnTo>
                    <a:lnTo>
                      <a:pt x="648" y="294"/>
                    </a:lnTo>
                    <a:lnTo>
                      <a:pt x="685" y="217"/>
                    </a:lnTo>
                    <a:lnTo>
                      <a:pt x="717" y="159"/>
                    </a:lnTo>
                    <a:lnTo>
                      <a:pt x="753" y="104"/>
                    </a:lnTo>
                    <a:lnTo>
                      <a:pt x="778" y="68"/>
                    </a:lnTo>
                    <a:lnTo>
                      <a:pt x="804" y="33"/>
                    </a:lnTo>
                    <a:lnTo>
                      <a:pt x="8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17"/>
              <p:cNvSpPr>
                <a:spLocks noEditPoints="1"/>
              </p:cNvSpPr>
              <p:nvPr/>
            </p:nvSpPr>
            <p:spPr bwMode="auto">
              <a:xfrm>
                <a:off x="174" y="543"/>
                <a:ext cx="173" cy="93"/>
              </a:xfrm>
              <a:custGeom>
                <a:avLst/>
                <a:gdLst>
                  <a:gd name="T0" fmla="*/ 66 w 2067"/>
                  <a:gd name="T1" fmla="*/ 85 h 1115"/>
                  <a:gd name="T2" fmla="*/ 66 w 2067"/>
                  <a:gd name="T3" fmla="*/ 1031 h 1115"/>
                  <a:gd name="T4" fmla="*/ 2001 w 2067"/>
                  <a:gd name="T5" fmla="*/ 1031 h 1115"/>
                  <a:gd name="T6" fmla="*/ 2001 w 2067"/>
                  <a:gd name="T7" fmla="*/ 85 h 1115"/>
                  <a:gd name="T8" fmla="*/ 66 w 2067"/>
                  <a:gd name="T9" fmla="*/ 85 h 1115"/>
                  <a:gd name="T10" fmla="*/ 0 w 2067"/>
                  <a:gd name="T11" fmla="*/ 0 h 1115"/>
                  <a:gd name="T12" fmla="*/ 2067 w 2067"/>
                  <a:gd name="T13" fmla="*/ 0 h 1115"/>
                  <a:gd name="T14" fmla="*/ 2067 w 2067"/>
                  <a:gd name="T15" fmla="*/ 1115 h 1115"/>
                  <a:gd name="T16" fmla="*/ 0 w 2067"/>
                  <a:gd name="T17" fmla="*/ 1115 h 1115"/>
                  <a:gd name="T18" fmla="*/ 0 w 2067"/>
                  <a:gd name="T19" fmla="*/ 0 h 1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67" h="1115">
                    <a:moveTo>
                      <a:pt x="66" y="85"/>
                    </a:moveTo>
                    <a:lnTo>
                      <a:pt x="66" y="1031"/>
                    </a:lnTo>
                    <a:lnTo>
                      <a:pt x="2001" y="1031"/>
                    </a:lnTo>
                    <a:lnTo>
                      <a:pt x="2001" y="85"/>
                    </a:lnTo>
                    <a:lnTo>
                      <a:pt x="66" y="85"/>
                    </a:lnTo>
                    <a:close/>
                    <a:moveTo>
                      <a:pt x="0" y="0"/>
                    </a:moveTo>
                    <a:lnTo>
                      <a:pt x="2067" y="0"/>
                    </a:lnTo>
                    <a:lnTo>
                      <a:pt x="2067" y="1115"/>
                    </a:lnTo>
                    <a:lnTo>
                      <a:pt x="0" y="1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18"/>
              <p:cNvSpPr>
                <a:spLocks noEditPoints="1"/>
              </p:cNvSpPr>
              <p:nvPr/>
            </p:nvSpPr>
            <p:spPr bwMode="auto">
              <a:xfrm>
                <a:off x="157" y="644"/>
                <a:ext cx="207" cy="31"/>
              </a:xfrm>
              <a:custGeom>
                <a:avLst/>
                <a:gdLst>
                  <a:gd name="T0" fmla="*/ 1084 w 2489"/>
                  <a:gd name="T1" fmla="*/ 235 h 369"/>
                  <a:gd name="T2" fmla="*/ 1045 w 2489"/>
                  <a:gd name="T3" fmla="*/ 353 h 369"/>
                  <a:gd name="T4" fmla="*/ 1373 w 2489"/>
                  <a:gd name="T5" fmla="*/ 353 h 369"/>
                  <a:gd name="T6" fmla="*/ 1326 w 2489"/>
                  <a:gd name="T7" fmla="*/ 235 h 369"/>
                  <a:gd name="T8" fmla="*/ 1084 w 2489"/>
                  <a:gd name="T9" fmla="*/ 235 h 369"/>
                  <a:gd name="T10" fmla="*/ 246 w 2489"/>
                  <a:gd name="T11" fmla="*/ 43 h 369"/>
                  <a:gd name="T12" fmla="*/ 165 w 2489"/>
                  <a:gd name="T13" fmla="*/ 216 h 369"/>
                  <a:gd name="T14" fmla="*/ 2312 w 2489"/>
                  <a:gd name="T15" fmla="*/ 216 h 369"/>
                  <a:gd name="T16" fmla="*/ 2242 w 2489"/>
                  <a:gd name="T17" fmla="*/ 43 h 369"/>
                  <a:gd name="T18" fmla="*/ 246 w 2489"/>
                  <a:gd name="T19" fmla="*/ 43 h 369"/>
                  <a:gd name="T20" fmla="*/ 166 w 2489"/>
                  <a:gd name="T21" fmla="*/ 0 h 369"/>
                  <a:gd name="T22" fmla="*/ 2359 w 2489"/>
                  <a:gd name="T23" fmla="*/ 0 h 369"/>
                  <a:gd name="T24" fmla="*/ 2489 w 2489"/>
                  <a:gd name="T25" fmla="*/ 349 h 369"/>
                  <a:gd name="T26" fmla="*/ 2484 w 2489"/>
                  <a:gd name="T27" fmla="*/ 369 h 369"/>
                  <a:gd name="T28" fmla="*/ 0 w 2489"/>
                  <a:gd name="T29" fmla="*/ 369 h 369"/>
                  <a:gd name="T30" fmla="*/ 166 w 2489"/>
                  <a:gd name="T31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89" h="369">
                    <a:moveTo>
                      <a:pt x="1084" y="235"/>
                    </a:moveTo>
                    <a:lnTo>
                      <a:pt x="1045" y="353"/>
                    </a:lnTo>
                    <a:lnTo>
                      <a:pt x="1373" y="353"/>
                    </a:lnTo>
                    <a:lnTo>
                      <a:pt x="1326" y="235"/>
                    </a:lnTo>
                    <a:lnTo>
                      <a:pt x="1084" y="235"/>
                    </a:lnTo>
                    <a:close/>
                    <a:moveTo>
                      <a:pt x="246" y="43"/>
                    </a:moveTo>
                    <a:lnTo>
                      <a:pt x="165" y="216"/>
                    </a:lnTo>
                    <a:lnTo>
                      <a:pt x="2312" y="216"/>
                    </a:lnTo>
                    <a:lnTo>
                      <a:pt x="2242" y="43"/>
                    </a:lnTo>
                    <a:lnTo>
                      <a:pt x="246" y="43"/>
                    </a:lnTo>
                    <a:close/>
                    <a:moveTo>
                      <a:pt x="166" y="0"/>
                    </a:moveTo>
                    <a:lnTo>
                      <a:pt x="2359" y="0"/>
                    </a:lnTo>
                    <a:lnTo>
                      <a:pt x="2489" y="349"/>
                    </a:lnTo>
                    <a:lnTo>
                      <a:pt x="2484" y="369"/>
                    </a:lnTo>
                    <a:lnTo>
                      <a:pt x="0" y="369"/>
                    </a:lnTo>
                    <a:lnTo>
                      <a:pt x="1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2" name="Group 51"/>
          <p:cNvGrpSpPr/>
          <p:nvPr/>
        </p:nvGrpSpPr>
        <p:grpSpPr>
          <a:xfrm>
            <a:off x="1080058" y="3859781"/>
            <a:ext cx="822746" cy="822746"/>
            <a:chOff x="1078752" y="3859893"/>
            <a:chExt cx="822960" cy="822960"/>
          </a:xfrm>
        </p:grpSpPr>
        <p:sp>
          <p:nvSpPr>
            <p:cNvPr id="15" name="Rounded Rectangle 14"/>
            <p:cNvSpPr/>
            <p:nvPr/>
          </p:nvSpPr>
          <p:spPr>
            <a:xfrm>
              <a:off x="1078752" y="3859893"/>
              <a:ext cx="822960" cy="82296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40" name="Freeform 23"/>
            <p:cNvSpPr>
              <a:spLocks noEditPoints="1"/>
            </p:cNvSpPr>
            <p:nvPr/>
          </p:nvSpPr>
          <p:spPr bwMode="auto">
            <a:xfrm>
              <a:off x="1332276" y="4026898"/>
              <a:ext cx="315912" cy="488950"/>
            </a:xfrm>
            <a:custGeom>
              <a:avLst/>
              <a:gdLst>
                <a:gd name="T0" fmla="*/ 940 w 2187"/>
                <a:gd name="T1" fmla="*/ 1158 h 3387"/>
                <a:gd name="T2" fmla="*/ 1261 w 2187"/>
                <a:gd name="T3" fmla="*/ 1210 h 3387"/>
                <a:gd name="T4" fmla="*/ 1229 w 2187"/>
                <a:gd name="T5" fmla="*/ 1137 h 3387"/>
                <a:gd name="T6" fmla="*/ 1157 w 2187"/>
                <a:gd name="T7" fmla="*/ 1148 h 3387"/>
                <a:gd name="T8" fmla="*/ 1059 w 2187"/>
                <a:gd name="T9" fmla="*/ 1169 h 3387"/>
                <a:gd name="T10" fmla="*/ 991 w 2187"/>
                <a:gd name="T11" fmla="*/ 1126 h 3387"/>
                <a:gd name="T12" fmla="*/ 758 w 2187"/>
                <a:gd name="T13" fmla="*/ 336 h 3387"/>
                <a:gd name="T14" fmla="*/ 445 w 2187"/>
                <a:gd name="T15" fmla="*/ 564 h 3387"/>
                <a:gd name="T16" fmla="*/ 282 w 2187"/>
                <a:gd name="T17" fmla="*/ 905 h 3387"/>
                <a:gd name="T18" fmla="*/ 297 w 2187"/>
                <a:gd name="T19" fmla="*/ 1275 h 3387"/>
                <a:gd name="T20" fmla="*/ 416 w 2187"/>
                <a:gd name="T21" fmla="*/ 1556 h 3387"/>
                <a:gd name="T22" fmla="*/ 592 w 2187"/>
                <a:gd name="T23" fmla="*/ 1822 h 3387"/>
                <a:gd name="T24" fmla="*/ 771 w 2187"/>
                <a:gd name="T25" fmla="*/ 2161 h 3387"/>
                <a:gd name="T26" fmla="*/ 763 w 2187"/>
                <a:gd name="T27" fmla="*/ 1235 h 3387"/>
                <a:gd name="T28" fmla="*/ 820 w 2187"/>
                <a:gd name="T29" fmla="*/ 1043 h 3387"/>
                <a:gd name="T30" fmla="*/ 991 w 2187"/>
                <a:gd name="T31" fmla="*/ 961 h 3387"/>
                <a:gd name="T32" fmla="*/ 1196 w 2187"/>
                <a:gd name="T33" fmla="*/ 961 h 3387"/>
                <a:gd name="T34" fmla="*/ 1369 w 2187"/>
                <a:gd name="T35" fmla="*/ 1043 h 3387"/>
                <a:gd name="T36" fmla="*/ 1423 w 2187"/>
                <a:gd name="T37" fmla="*/ 1236 h 3387"/>
                <a:gd name="T38" fmla="*/ 1417 w 2187"/>
                <a:gd name="T39" fmla="*/ 2161 h 3387"/>
                <a:gd name="T40" fmla="*/ 1595 w 2187"/>
                <a:gd name="T41" fmla="*/ 1823 h 3387"/>
                <a:gd name="T42" fmla="*/ 1771 w 2187"/>
                <a:gd name="T43" fmla="*/ 1557 h 3387"/>
                <a:gd name="T44" fmla="*/ 1890 w 2187"/>
                <a:gd name="T45" fmla="*/ 1275 h 3387"/>
                <a:gd name="T46" fmla="*/ 1905 w 2187"/>
                <a:gd name="T47" fmla="*/ 905 h 3387"/>
                <a:gd name="T48" fmla="*/ 1742 w 2187"/>
                <a:gd name="T49" fmla="*/ 564 h 3387"/>
                <a:gd name="T50" fmla="*/ 1429 w 2187"/>
                <a:gd name="T51" fmla="*/ 336 h 3387"/>
                <a:gd name="T52" fmla="*/ 1094 w 2187"/>
                <a:gd name="T53" fmla="*/ 0 h 3387"/>
                <a:gd name="T54" fmla="*/ 1574 w 2187"/>
                <a:gd name="T55" fmla="*/ 105 h 3387"/>
                <a:gd name="T56" fmla="*/ 1946 w 2187"/>
                <a:gd name="T57" fmla="*/ 388 h 3387"/>
                <a:gd name="T58" fmla="*/ 2158 w 2187"/>
                <a:gd name="T59" fmla="*/ 798 h 3387"/>
                <a:gd name="T60" fmla="*/ 2171 w 2187"/>
                <a:gd name="T61" fmla="*/ 1243 h 3387"/>
                <a:gd name="T62" fmla="*/ 2068 w 2187"/>
                <a:gd name="T63" fmla="*/ 1574 h 3387"/>
                <a:gd name="T64" fmla="*/ 1911 w 2187"/>
                <a:gd name="T65" fmla="*/ 1838 h 3387"/>
                <a:gd name="T66" fmla="*/ 1734 w 2187"/>
                <a:gd name="T67" fmla="*/ 2115 h 3387"/>
                <a:gd name="T68" fmla="*/ 1626 w 2187"/>
                <a:gd name="T69" fmla="*/ 2442 h 3387"/>
                <a:gd name="T70" fmla="*/ 1562 w 2187"/>
                <a:gd name="T71" fmla="*/ 2612 h 3387"/>
                <a:gd name="T72" fmla="*/ 1598 w 2187"/>
                <a:gd name="T73" fmla="*/ 2705 h 3387"/>
                <a:gd name="T74" fmla="*/ 1573 w 2187"/>
                <a:gd name="T75" fmla="*/ 2852 h 3387"/>
                <a:gd name="T76" fmla="*/ 1600 w 2187"/>
                <a:gd name="T77" fmla="*/ 2953 h 3387"/>
                <a:gd name="T78" fmla="*/ 1570 w 2187"/>
                <a:gd name="T79" fmla="*/ 3098 h 3387"/>
                <a:gd name="T80" fmla="*/ 1382 w 2187"/>
                <a:gd name="T81" fmla="*/ 3179 h 3387"/>
                <a:gd name="T82" fmla="*/ 1219 w 2187"/>
                <a:gd name="T83" fmla="*/ 3360 h 3387"/>
                <a:gd name="T84" fmla="*/ 968 w 2187"/>
                <a:gd name="T85" fmla="*/ 3360 h 3387"/>
                <a:gd name="T86" fmla="*/ 805 w 2187"/>
                <a:gd name="T87" fmla="*/ 3179 h 3387"/>
                <a:gd name="T88" fmla="*/ 617 w 2187"/>
                <a:gd name="T89" fmla="*/ 3098 h 3387"/>
                <a:gd name="T90" fmla="*/ 587 w 2187"/>
                <a:gd name="T91" fmla="*/ 2953 h 3387"/>
                <a:gd name="T92" fmla="*/ 614 w 2187"/>
                <a:gd name="T93" fmla="*/ 2852 h 3387"/>
                <a:gd name="T94" fmla="*/ 590 w 2187"/>
                <a:gd name="T95" fmla="*/ 2704 h 3387"/>
                <a:gd name="T96" fmla="*/ 626 w 2187"/>
                <a:gd name="T97" fmla="*/ 2612 h 3387"/>
                <a:gd name="T98" fmla="*/ 562 w 2187"/>
                <a:gd name="T99" fmla="*/ 2442 h 3387"/>
                <a:gd name="T100" fmla="*/ 453 w 2187"/>
                <a:gd name="T101" fmla="*/ 2115 h 3387"/>
                <a:gd name="T102" fmla="*/ 277 w 2187"/>
                <a:gd name="T103" fmla="*/ 1838 h 3387"/>
                <a:gd name="T104" fmla="*/ 119 w 2187"/>
                <a:gd name="T105" fmla="*/ 1574 h 3387"/>
                <a:gd name="T106" fmla="*/ 15 w 2187"/>
                <a:gd name="T107" fmla="*/ 1243 h 3387"/>
                <a:gd name="T108" fmla="*/ 29 w 2187"/>
                <a:gd name="T109" fmla="*/ 798 h 3387"/>
                <a:gd name="T110" fmla="*/ 241 w 2187"/>
                <a:gd name="T111" fmla="*/ 388 h 3387"/>
                <a:gd name="T112" fmla="*/ 614 w 2187"/>
                <a:gd name="T113" fmla="*/ 105 h 3387"/>
                <a:gd name="T114" fmla="*/ 1094 w 2187"/>
                <a:gd name="T115" fmla="*/ 0 h 3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87" h="3387">
                  <a:moveTo>
                    <a:pt x="991" y="1126"/>
                  </a:moveTo>
                  <a:lnTo>
                    <a:pt x="979" y="1128"/>
                  </a:lnTo>
                  <a:lnTo>
                    <a:pt x="968" y="1133"/>
                  </a:lnTo>
                  <a:lnTo>
                    <a:pt x="956" y="1140"/>
                  </a:lnTo>
                  <a:lnTo>
                    <a:pt x="945" y="1151"/>
                  </a:lnTo>
                  <a:lnTo>
                    <a:pt x="940" y="1158"/>
                  </a:lnTo>
                  <a:lnTo>
                    <a:pt x="934" y="1167"/>
                  </a:lnTo>
                  <a:lnTo>
                    <a:pt x="929" y="1179"/>
                  </a:lnTo>
                  <a:lnTo>
                    <a:pt x="926" y="1194"/>
                  </a:lnTo>
                  <a:lnTo>
                    <a:pt x="926" y="1210"/>
                  </a:lnTo>
                  <a:lnTo>
                    <a:pt x="1093" y="2161"/>
                  </a:lnTo>
                  <a:lnTo>
                    <a:pt x="1261" y="1210"/>
                  </a:lnTo>
                  <a:lnTo>
                    <a:pt x="1261" y="1194"/>
                  </a:lnTo>
                  <a:lnTo>
                    <a:pt x="1259" y="1179"/>
                  </a:lnTo>
                  <a:lnTo>
                    <a:pt x="1254" y="1167"/>
                  </a:lnTo>
                  <a:lnTo>
                    <a:pt x="1249" y="1158"/>
                  </a:lnTo>
                  <a:lnTo>
                    <a:pt x="1244" y="1151"/>
                  </a:lnTo>
                  <a:lnTo>
                    <a:pt x="1229" y="1137"/>
                  </a:lnTo>
                  <a:lnTo>
                    <a:pt x="1213" y="1129"/>
                  </a:lnTo>
                  <a:lnTo>
                    <a:pt x="1196" y="1126"/>
                  </a:lnTo>
                  <a:lnTo>
                    <a:pt x="1183" y="1128"/>
                  </a:lnTo>
                  <a:lnTo>
                    <a:pt x="1172" y="1134"/>
                  </a:lnTo>
                  <a:lnTo>
                    <a:pt x="1163" y="1140"/>
                  </a:lnTo>
                  <a:lnTo>
                    <a:pt x="1157" y="1148"/>
                  </a:lnTo>
                  <a:lnTo>
                    <a:pt x="1144" y="1160"/>
                  </a:lnTo>
                  <a:lnTo>
                    <a:pt x="1129" y="1169"/>
                  </a:lnTo>
                  <a:lnTo>
                    <a:pt x="1112" y="1175"/>
                  </a:lnTo>
                  <a:lnTo>
                    <a:pt x="1093" y="1177"/>
                  </a:lnTo>
                  <a:lnTo>
                    <a:pt x="1075" y="1175"/>
                  </a:lnTo>
                  <a:lnTo>
                    <a:pt x="1059" y="1169"/>
                  </a:lnTo>
                  <a:lnTo>
                    <a:pt x="1043" y="1160"/>
                  </a:lnTo>
                  <a:lnTo>
                    <a:pt x="1030" y="1148"/>
                  </a:lnTo>
                  <a:lnTo>
                    <a:pt x="1024" y="1140"/>
                  </a:lnTo>
                  <a:lnTo>
                    <a:pt x="1014" y="1134"/>
                  </a:lnTo>
                  <a:lnTo>
                    <a:pt x="1004" y="1128"/>
                  </a:lnTo>
                  <a:lnTo>
                    <a:pt x="991" y="1126"/>
                  </a:lnTo>
                  <a:close/>
                  <a:moveTo>
                    <a:pt x="1094" y="270"/>
                  </a:moveTo>
                  <a:lnTo>
                    <a:pt x="1023" y="272"/>
                  </a:lnTo>
                  <a:lnTo>
                    <a:pt x="953" y="280"/>
                  </a:lnTo>
                  <a:lnTo>
                    <a:pt x="886" y="295"/>
                  </a:lnTo>
                  <a:lnTo>
                    <a:pt x="821" y="313"/>
                  </a:lnTo>
                  <a:lnTo>
                    <a:pt x="758" y="336"/>
                  </a:lnTo>
                  <a:lnTo>
                    <a:pt x="697" y="364"/>
                  </a:lnTo>
                  <a:lnTo>
                    <a:pt x="640" y="397"/>
                  </a:lnTo>
                  <a:lnTo>
                    <a:pt x="587" y="433"/>
                  </a:lnTo>
                  <a:lnTo>
                    <a:pt x="536" y="473"/>
                  </a:lnTo>
                  <a:lnTo>
                    <a:pt x="489" y="516"/>
                  </a:lnTo>
                  <a:lnTo>
                    <a:pt x="445" y="564"/>
                  </a:lnTo>
                  <a:lnTo>
                    <a:pt x="406" y="614"/>
                  </a:lnTo>
                  <a:lnTo>
                    <a:pt x="372" y="668"/>
                  </a:lnTo>
                  <a:lnTo>
                    <a:pt x="342" y="723"/>
                  </a:lnTo>
                  <a:lnTo>
                    <a:pt x="317" y="782"/>
                  </a:lnTo>
                  <a:lnTo>
                    <a:pt x="296" y="843"/>
                  </a:lnTo>
                  <a:lnTo>
                    <a:pt x="282" y="905"/>
                  </a:lnTo>
                  <a:lnTo>
                    <a:pt x="274" y="970"/>
                  </a:lnTo>
                  <a:lnTo>
                    <a:pt x="271" y="1036"/>
                  </a:lnTo>
                  <a:lnTo>
                    <a:pt x="272" y="1101"/>
                  </a:lnTo>
                  <a:lnTo>
                    <a:pt x="277" y="1163"/>
                  </a:lnTo>
                  <a:lnTo>
                    <a:pt x="286" y="1221"/>
                  </a:lnTo>
                  <a:lnTo>
                    <a:pt x="297" y="1275"/>
                  </a:lnTo>
                  <a:lnTo>
                    <a:pt x="311" y="1328"/>
                  </a:lnTo>
                  <a:lnTo>
                    <a:pt x="328" y="1376"/>
                  </a:lnTo>
                  <a:lnTo>
                    <a:pt x="347" y="1424"/>
                  </a:lnTo>
                  <a:lnTo>
                    <a:pt x="369" y="1470"/>
                  </a:lnTo>
                  <a:lnTo>
                    <a:pt x="391" y="1513"/>
                  </a:lnTo>
                  <a:lnTo>
                    <a:pt x="416" y="1556"/>
                  </a:lnTo>
                  <a:lnTo>
                    <a:pt x="442" y="1600"/>
                  </a:lnTo>
                  <a:lnTo>
                    <a:pt x="470" y="1642"/>
                  </a:lnTo>
                  <a:lnTo>
                    <a:pt x="498" y="1684"/>
                  </a:lnTo>
                  <a:lnTo>
                    <a:pt x="528" y="1727"/>
                  </a:lnTo>
                  <a:lnTo>
                    <a:pt x="560" y="1774"/>
                  </a:lnTo>
                  <a:lnTo>
                    <a:pt x="592" y="1822"/>
                  </a:lnTo>
                  <a:lnTo>
                    <a:pt x="625" y="1873"/>
                  </a:lnTo>
                  <a:lnTo>
                    <a:pt x="657" y="1925"/>
                  </a:lnTo>
                  <a:lnTo>
                    <a:pt x="688" y="1981"/>
                  </a:lnTo>
                  <a:lnTo>
                    <a:pt x="718" y="2038"/>
                  </a:lnTo>
                  <a:lnTo>
                    <a:pt x="745" y="2098"/>
                  </a:lnTo>
                  <a:lnTo>
                    <a:pt x="771" y="2161"/>
                  </a:lnTo>
                  <a:lnTo>
                    <a:pt x="792" y="2226"/>
                  </a:lnTo>
                  <a:lnTo>
                    <a:pt x="810" y="2295"/>
                  </a:lnTo>
                  <a:lnTo>
                    <a:pt x="824" y="2366"/>
                  </a:lnTo>
                  <a:lnTo>
                    <a:pt x="962" y="2366"/>
                  </a:lnTo>
                  <a:lnTo>
                    <a:pt x="763" y="1237"/>
                  </a:lnTo>
                  <a:lnTo>
                    <a:pt x="763" y="1235"/>
                  </a:lnTo>
                  <a:lnTo>
                    <a:pt x="760" y="1201"/>
                  </a:lnTo>
                  <a:lnTo>
                    <a:pt x="763" y="1167"/>
                  </a:lnTo>
                  <a:lnTo>
                    <a:pt x="771" y="1134"/>
                  </a:lnTo>
                  <a:lnTo>
                    <a:pt x="783" y="1102"/>
                  </a:lnTo>
                  <a:lnTo>
                    <a:pt x="800" y="1072"/>
                  </a:lnTo>
                  <a:lnTo>
                    <a:pt x="820" y="1043"/>
                  </a:lnTo>
                  <a:lnTo>
                    <a:pt x="844" y="1020"/>
                  </a:lnTo>
                  <a:lnTo>
                    <a:pt x="871" y="999"/>
                  </a:lnTo>
                  <a:lnTo>
                    <a:pt x="899" y="983"/>
                  </a:lnTo>
                  <a:lnTo>
                    <a:pt x="929" y="971"/>
                  </a:lnTo>
                  <a:lnTo>
                    <a:pt x="960" y="964"/>
                  </a:lnTo>
                  <a:lnTo>
                    <a:pt x="991" y="961"/>
                  </a:lnTo>
                  <a:lnTo>
                    <a:pt x="1027" y="964"/>
                  </a:lnTo>
                  <a:lnTo>
                    <a:pt x="1061" y="974"/>
                  </a:lnTo>
                  <a:lnTo>
                    <a:pt x="1094" y="989"/>
                  </a:lnTo>
                  <a:lnTo>
                    <a:pt x="1126" y="974"/>
                  </a:lnTo>
                  <a:lnTo>
                    <a:pt x="1160" y="964"/>
                  </a:lnTo>
                  <a:lnTo>
                    <a:pt x="1196" y="961"/>
                  </a:lnTo>
                  <a:lnTo>
                    <a:pt x="1228" y="964"/>
                  </a:lnTo>
                  <a:lnTo>
                    <a:pt x="1259" y="971"/>
                  </a:lnTo>
                  <a:lnTo>
                    <a:pt x="1289" y="983"/>
                  </a:lnTo>
                  <a:lnTo>
                    <a:pt x="1318" y="999"/>
                  </a:lnTo>
                  <a:lnTo>
                    <a:pt x="1345" y="1020"/>
                  </a:lnTo>
                  <a:lnTo>
                    <a:pt x="1369" y="1043"/>
                  </a:lnTo>
                  <a:lnTo>
                    <a:pt x="1389" y="1071"/>
                  </a:lnTo>
                  <a:lnTo>
                    <a:pt x="1406" y="1101"/>
                  </a:lnTo>
                  <a:lnTo>
                    <a:pt x="1417" y="1133"/>
                  </a:lnTo>
                  <a:lnTo>
                    <a:pt x="1425" y="1167"/>
                  </a:lnTo>
                  <a:lnTo>
                    <a:pt x="1427" y="1201"/>
                  </a:lnTo>
                  <a:lnTo>
                    <a:pt x="1423" y="1236"/>
                  </a:lnTo>
                  <a:lnTo>
                    <a:pt x="1423" y="1237"/>
                  </a:lnTo>
                  <a:lnTo>
                    <a:pt x="1225" y="2366"/>
                  </a:lnTo>
                  <a:lnTo>
                    <a:pt x="1364" y="2366"/>
                  </a:lnTo>
                  <a:lnTo>
                    <a:pt x="1378" y="2295"/>
                  </a:lnTo>
                  <a:lnTo>
                    <a:pt x="1396" y="2226"/>
                  </a:lnTo>
                  <a:lnTo>
                    <a:pt x="1417" y="2161"/>
                  </a:lnTo>
                  <a:lnTo>
                    <a:pt x="1442" y="2098"/>
                  </a:lnTo>
                  <a:lnTo>
                    <a:pt x="1470" y="2038"/>
                  </a:lnTo>
                  <a:lnTo>
                    <a:pt x="1500" y="1981"/>
                  </a:lnTo>
                  <a:lnTo>
                    <a:pt x="1531" y="1926"/>
                  </a:lnTo>
                  <a:lnTo>
                    <a:pt x="1563" y="1874"/>
                  </a:lnTo>
                  <a:lnTo>
                    <a:pt x="1595" y="1823"/>
                  </a:lnTo>
                  <a:lnTo>
                    <a:pt x="1628" y="1774"/>
                  </a:lnTo>
                  <a:lnTo>
                    <a:pt x="1660" y="1727"/>
                  </a:lnTo>
                  <a:lnTo>
                    <a:pt x="1689" y="1684"/>
                  </a:lnTo>
                  <a:lnTo>
                    <a:pt x="1717" y="1642"/>
                  </a:lnTo>
                  <a:lnTo>
                    <a:pt x="1745" y="1600"/>
                  </a:lnTo>
                  <a:lnTo>
                    <a:pt x="1771" y="1557"/>
                  </a:lnTo>
                  <a:lnTo>
                    <a:pt x="1795" y="1514"/>
                  </a:lnTo>
                  <a:lnTo>
                    <a:pt x="1819" y="1470"/>
                  </a:lnTo>
                  <a:lnTo>
                    <a:pt x="1840" y="1425"/>
                  </a:lnTo>
                  <a:lnTo>
                    <a:pt x="1859" y="1377"/>
                  </a:lnTo>
                  <a:lnTo>
                    <a:pt x="1876" y="1328"/>
                  </a:lnTo>
                  <a:lnTo>
                    <a:pt x="1890" y="1275"/>
                  </a:lnTo>
                  <a:lnTo>
                    <a:pt x="1902" y="1221"/>
                  </a:lnTo>
                  <a:lnTo>
                    <a:pt x="1910" y="1163"/>
                  </a:lnTo>
                  <a:lnTo>
                    <a:pt x="1915" y="1101"/>
                  </a:lnTo>
                  <a:lnTo>
                    <a:pt x="1917" y="1036"/>
                  </a:lnTo>
                  <a:lnTo>
                    <a:pt x="1914" y="970"/>
                  </a:lnTo>
                  <a:lnTo>
                    <a:pt x="1905" y="905"/>
                  </a:lnTo>
                  <a:lnTo>
                    <a:pt x="1890" y="843"/>
                  </a:lnTo>
                  <a:lnTo>
                    <a:pt x="1871" y="782"/>
                  </a:lnTo>
                  <a:lnTo>
                    <a:pt x="1845" y="723"/>
                  </a:lnTo>
                  <a:lnTo>
                    <a:pt x="1815" y="668"/>
                  </a:lnTo>
                  <a:lnTo>
                    <a:pt x="1781" y="614"/>
                  </a:lnTo>
                  <a:lnTo>
                    <a:pt x="1742" y="564"/>
                  </a:lnTo>
                  <a:lnTo>
                    <a:pt x="1698" y="516"/>
                  </a:lnTo>
                  <a:lnTo>
                    <a:pt x="1652" y="473"/>
                  </a:lnTo>
                  <a:lnTo>
                    <a:pt x="1601" y="433"/>
                  </a:lnTo>
                  <a:lnTo>
                    <a:pt x="1546" y="397"/>
                  </a:lnTo>
                  <a:lnTo>
                    <a:pt x="1490" y="364"/>
                  </a:lnTo>
                  <a:lnTo>
                    <a:pt x="1429" y="336"/>
                  </a:lnTo>
                  <a:lnTo>
                    <a:pt x="1367" y="313"/>
                  </a:lnTo>
                  <a:lnTo>
                    <a:pt x="1302" y="295"/>
                  </a:lnTo>
                  <a:lnTo>
                    <a:pt x="1233" y="280"/>
                  </a:lnTo>
                  <a:lnTo>
                    <a:pt x="1164" y="272"/>
                  </a:lnTo>
                  <a:lnTo>
                    <a:pt x="1094" y="270"/>
                  </a:lnTo>
                  <a:close/>
                  <a:moveTo>
                    <a:pt x="1094" y="0"/>
                  </a:moveTo>
                  <a:lnTo>
                    <a:pt x="1179" y="3"/>
                  </a:lnTo>
                  <a:lnTo>
                    <a:pt x="1262" y="12"/>
                  </a:lnTo>
                  <a:lnTo>
                    <a:pt x="1344" y="28"/>
                  </a:lnTo>
                  <a:lnTo>
                    <a:pt x="1423" y="49"/>
                  </a:lnTo>
                  <a:lnTo>
                    <a:pt x="1500" y="74"/>
                  </a:lnTo>
                  <a:lnTo>
                    <a:pt x="1574" y="105"/>
                  </a:lnTo>
                  <a:lnTo>
                    <a:pt x="1645" y="142"/>
                  </a:lnTo>
                  <a:lnTo>
                    <a:pt x="1713" y="182"/>
                  </a:lnTo>
                  <a:lnTo>
                    <a:pt x="1777" y="228"/>
                  </a:lnTo>
                  <a:lnTo>
                    <a:pt x="1838" y="277"/>
                  </a:lnTo>
                  <a:lnTo>
                    <a:pt x="1895" y="331"/>
                  </a:lnTo>
                  <a:lnTo>
                    <a:pt x="1946" y="388"/>
                  </a:lnTo>
                  <a:lnTo>
                    <a:pt x="1994" y="449"/>
                  </a:lnTo>
                  <a:lnTo>
                    <a:pt x="2037" y="514"/>
                  </a:lnTo>
                  <a:lnTo>
                    <a:pt x="2075" y="581"/>
                  </a:lnTo>
                  <a:lnTo>
                    <a:pt x="2108" y="651"/>
                  </a:lnTo>
                  <a:lnTo>
                    <a:pt x="2136" y="723"/>
                  </a:lnTo>
                  <a:lnTo>
                    <a:pt x="2158" y="798"/>
                  </a:lnTo>
                  <a:lnTo>
                    <a:pt x="2173" y="876"/>
                  </a:lnTo>
                  <a:lnTo>
                    <a:pt x="2184" y="955"/>
                  </a:lnTo>
                  <a:lnTo>
                    <a:pt x="2187" y="1036"/>
                  </a:lnTo>
                  <a:lnTo>
                    <a:pt x="2185" y="1108"/>
                  </a:lnTo>
                  <a:lnTo>
                    <a:pt x="2180" y="1177"/>
                  </a:lnTo>
                  <a:lnTo>
                    <a:pt x="2171" y="1243"/>
                  </a:lnTo>
                  <a:lnTo>
                    <a:pt x="2160" y="1305"/>
                  </a:lnTo>
                  <a:lnTo>
                    <a:pt x="2147" y="1364"/>
                  </a:lnTo>
                  <a:lnTo>
                    <a:pt x="2130" y="1420"/>
                  </a:lnTo>
                  <a:lnTo>
                    <a:pt x="2111" y="1474"/>
                  </a:lnTo>
                  <a:lnTo>
                    <a:pt x="2091" y="1524"/>
                  </a:lnTo>
                  <a:lnTo>
                    <a:pt x="2068" y="1574"/>
                  </a:lnTo>
                  <a:lnTo>
                    <a:pt x="2044" y="1621"/>
                  </a:lnTo>
                  <a:lnTo>
                    <a:pt x="2020" y="1667"/>
                  </a:lnTo>
                  <a:lnTo>
                    <a:pt x="1994" y="1711"/>
                  </a:lnTo>
                  <a:lnTo>
                    <a:pt x="1967" y="1754"/>
                  </a:lnTo>
                  <a:lnTo>
                    <a:pt x="1939" y="1796"/>
                  </a:lnTo>
                  <a:lnTo>
                    <a:pt x="1911" y="1838"/>
                  </a:lnTo>
                  <a:lnTo>
                    <a:pt x="1883" y="1879"/>
                  </a:lnTo>
                  <a:lnTo>
                    <a:pt x="1852" y="1925"/>
                  </a:lnTo>
                  <a:lnTo>
                    <a:pt x="1821" y="1972"/>
                  </a:lnTo>
                  <a:lnTo>
                    <a:pt x="1790" y="2018"/>
                  </a:lnTo>
                  <a:lnTo>
                    <a:pt x="1761" y="2065"/>
                  </a:lnTo>
                  <a:lnTo>
                    <a:pt x="1734" y="2115"/>
                  </a:lnTo>
                  <a:lnTo>
                    <a:pt x="1709" y="2165"/>
                  </a:lnTo>
                  <a:lnTo>
                    <a:pt x="1685" y="2217"/>
                  </a:lnTo>
                  <a:lnTo>
                    <a:pt x="1665" y="2270"/>
                  </a:lnTo>
                  <a:lnTo>
                    <a:pt x="1649" y="2325"/>
                  </a:lnTo>
                  <a:lnTo>
                    <a:pt x="1635" y="2382"/>
                  </a:lnTo>
                  <a:lnTo>
                    <a:pt x="1626" y="2442"/>
                  </a:lnTo>
                  <a:lnTo>
                    <a:pt x="1622" y="2505"/>
                  </a:lnTo>
                  <a:lnTo>
                    <a:pt x="1619" y="2531"/>
                  </a:lnTo>
                  <a:lnTo>
                    <a:pt x="1610" y="2556"/>
                  </a:lnTo>
                  <a:lnTo>
                    <a:pt x="1598" y="2577"/>
                  </a:lnTo>
                  <a:lnTo>
                    <a:pt x="1582" y="2597"/>
                  </a:lnTo>
                  <a:lnTo>
                    <a:pt x="1562" y="2612"/>
                  </a:lnTo>
                  <a:lnTo>
                    <a:pt x="1540" y="2625"/>
                  </a:lnTo>
                  <a:lnTo>
                    <a:pt x="1515" y="2632"/>
                  </a:lnTo>
                  <a:lnTo>
                    <a:pt x="1541" y="2643"/>
                  </a:lnTo>
                  <a:lnTo>
                    <a:pt x="1564" y="2660"/>
                  </a:lnTo>
                  <a:lnTo>
                    <a:pt x="1584" y="2680"/>
                  </a:lnTo>
                  <a:lnTo>
                    <a:pt x="1598" y="2705"/>
                  </a:lnTo>
                  <a:lnTo>
                    <a:pt x="1607" y="2732"/>
                  </a:lnTo>
                  <a:lnTo>
                    <a:pt x="1610" y="2760"/>
                  </a:lnTo>
                  <a:lnTo>
                    <a:pt x="1607" y="2786"/>
                  </a:lnTo>
                  <a:lnTo>
                    <a:pt x="1600" y="2811"/>
                  </a:lnTo>
                  <a:lnTo>
                    <a:pt x="1589" y="2834"/>
                  </a:lnTo>
                  <a:lnTo>
                    <a:pt x="1573" y="2852"/>
                  </a:lnTo>
                  <a:lnTo>
                    <a:pt x="1555" y="2869"/>
                  </a:lnTo>
                  <a:lnTo>
                    <a:pt x="1534" y="2882"/>
                  </a:lnTo>
                  <a:lnTo>
                    <a:pt x="1555" y="2894"/>
                  </a:lnTo>
                  <a:lnTo>
                    <a:pt x="1573" y="2911"/>
                  </a:lnTo>
                  <a:lnTo>
                    <a:pt x="1589" y="2930"/>
                  </a:lnTo>
                  <a:lnTo>
                    <a:pt x="1600" y="2953"/>
                  </a:lnTo>
                  <a:lnTo>
                    <a:pt x="1607" y="2977"/>
                  </a:lnTo>
                  <a:lnTo>
                    <a:pt x="1610" y="3004"/>
                  </a:lnTo>
                  <a:lnTo>
                    <a:pt x="1607" y="3030"/>
                  </a:lnTo>
                  <a:lnTo>
                    <a:pt x="1599" y="3055"/>
                  </a:lnTo>
                  <a:lnTo>
                    <a:pt x="1587" y="3079"/>
                  </a:lnTo>
                  <a:lnTo>
                    <a:pt x="1570" y="3098"/>
                  </a:lnTo>
                  <a:lnTo>
                    <a:pt x="1551" y="3115"/>
                  </a:lnTo>
                  <a:lnTo>
                    <a:pt x="1528" y="3127"/>
                  </a:lnTo>
                  <a:lnTo>
                    <a:pt x="1502" y="3135"/>
                  </a:lnTo>
                  <a:lnTo>
                    <a:pt x="1475" y="3137"/>
                  </a:lnTo>
                  <a:lnTo>
                    <a:pt x="1392" y="3137"/>
                  </a:lnTo>
                  <a:lnTo>
                    <a:pt x="1382" y="3179"/>
                  </a:lnTo>
                  <a:lnTo>
                    <a:pt x="1366" y="3218"/>
                  </a:lnTo>
                  <a:lnTo>
                    <a:pt x="1345" y="3254"/>
                  </a:lnTo>
                  <a:lnTo>
                    <a:pt x="1319" y="3287"/>
                  </a:lnTo>
                  <a:lnTo>
                    <a:pt x="1289" y="3316"/>
                  </a:lnTo>
                  <a:lnTo>
                    <a:pt x="1256" y="3340"/>
                  </a:lnTo>
                  <a:lnTo>
                    <a:pt x="1219" y="3360"/>
                  </a:lnTo>
                  <a:lnTo>
                    <a:pt x="1180" y="3374"/>
                  </a:lnTo>
                  <a:lnTo>
                    <a:pt x="1137" y="3384"/>
                  </a:lnTo>
                  <a:lnTo>
                    <a:pt x="1094" y="3387"/>
                  </a:lnTo>
                  <a:lnTo>
                    <a:pt x="1050" y="3384"/>
                  </a:lnTo>
                  <a:lnTo>
                    <a:pt x="1007" y="3374"/>
                  </a:lnTo>
                  <a:lnTo>
                    <a:pt x="968" y="3360"/>
                  </a:lnTo>
                  <a:lnTo>
                    <a:pt x="931" y="3340"/>
                  </a:lnTo>
                  <a:lnTo>
                    <a:pt x="898" y="3316"/>
                  </a:lnTo>
                  <a:lnTo>
                    <a:pt x="868" y="3287"/>
                  </a:lnTo>
                  <a:lnTo>
                    <a:pt x="842" y="3254"/>
                  </a:lnTo>
                  <a:lnTo>
                    <a:pt x="821" y="3218"/>
                  </a:lnTo>
                  <a:lnTo>
                    <a:pt x="805" y="3179"/>
                  </a:lnTo>
                  <a:lnTo>
                    <a:pt x="794" y="3137"/>
                  </a:lnTo>
                  <a:lnTo>
                    <a:pt x="712" y="3137"/>
                  </a:lnTo>
                  <a:lnTo>
                    <a:pt x="685" y="3135"/>
                  </a:lnTo>
                  <a:lnTo>
                    <a:pt x="659" y="3127"/>
                  </a:lnTo>
                  <a:lnTo>
                    <a:pt x="636" y="3115"/>
                  </a:lnTo>
                  <a:lnTo>
                    <a:pt x="617" y="3098"/>
                  </a:lnTo>
                  <a:lnTo>
                    <a:pt x="600" y="3079"/>
                  </a:lnTo>
                  <a:lnTo>
                    <a:pt x="588" y="3055"/>
                  </a:lnTo>
                  <a:lnTo>
                    <a:pt x="579" y="3030"/>
                  </a:lnTo>
                  <a:lnTo>
                    <a:pt x="577" y="3004"/>
                  </a:lnTo>
                  <a:lnTo>
                    <a:pt x="579" y="2977"/>
                  </a:lnTo>
                  <a:lnTo>
                    <a:pt x="587" y="2953"/>
                  </a:lnTo>
                  <a:lnTo>
                    <a:pt x="598" y="2930"/>
                  </a:lnTo>
                  <a:lnTo>
                    <a:pt x="614" y="2911"/>
                  </a:lnTo>
                  <a:lnTo>
                    <a:pt x="632" y="2894"/>
                  </a:lnTo>
                  <a:lnTo>
                    <a:pt x="654" y="2882"/>
                  </a:lnTo>
                  <a:lnTo>
                    <a:pt x="632" y="2869"/>
                  </a:lnTo>
                  <a:lnTo>
                    <a:pt x="614" y="2852"/>
                  </a:lnTo>
                  <a:lnTo>
                    <a:pt x="598" y="2834"/>
                  </a:lnTo>
                  <a:lnTo>
                    <a:pt x="587" y="2811"/>
                  </a:lnTo>
                  <a:lnTo>
                    <a:pt x="579" y="2786"/>
                  </a:lnTo>
                  <a:lnTo>
                    <a:pt x="577" y="2760"/>
                  </a:lnTo>
                  <a:lnTo>
                    <a:pt x="581" y="2732"/>
                  </a:lnTo>
                  <a:lnTo>
                    <a:pt x="590" y="2704"/>
                  </a:lnTo>
                  <a:lnTo>
                    <a:pt x="604" y="2680"/>
                  </a:lnTo>
                  <a:lnTo>
                    <a:pt x="623" y="2660"/>
                  </a:lnTo>
                  <a:lnTo>
                    <a:pt x="647" y="2643"/>
                  </a:lnTo>
                  <a:lnTo>
                    <a:pt x="672" y="2632"/>
                  </a:lnTo>
                  <a:lnTo>
                    <a:pt x="648" y="2625"/>
                  </a:lnTo>
                  <a:lnTo>
                    <a:pt x="626" y="2612"/>
                  </a:lnTo>
                  <a:lnTo>
                    <a:pt x="606" y="2597"/>
                  </a:lnTo>
                  <a:lnTo>
                    <a:pt x="590" y="2577"/>
                  </a:lnTo>
                  <a:lnTo>
                    <a:pt x="577" y="2556"/>
                  </a:lnTo>
                  <a:lnTo>
                    <a:pt x="569" y="2531"/>
                  </a:lnTo>
                  <a:lnTo>
                    <a:pt x="566" y="2505"/>
                  </a:lnTo>
                  <a:lnTo>
                    <a:pt x="562" y="2442"/>
                  </a:lnTo>
                  <a:lnTo>
                    <a:pt x="553" y="2382"/>
                  </a:lnTo>
                  <a:lnTo>
                    <a:pt x="539" y="2325"/>
                  </a:lnTo>
                  <a:lnTo>
                    <a:pt x="523" y="2269"/>
                  </a:lnTo>
                  <a:lnTo>
                    <a:pt x="502" y="2217"/>
                  </a:lnTo>
                  <a:lnTo>
                    <a:pt x="479" y="2164"/>
                  </a:lnTo>
                  <a:lnTo>
                    <a:pt x="453" y="2115"/>
                  </a:lnTo>
                  <a:lnTo>
                    <a:pt x="427" y="2065"/>
                  </a:lnTo>
                  <a:lnTo>
                    <a:pt x="397" y="2018"/>
                  </a:lnTo>
                  <a:lnTo>
                    <a:pt x="367" y="1970"/>
                  </a:lnTo>
                  <a:lnTo>
                    <a:pt x="336" y="1924"/>
                  </a:lnTo>
                  <a:lnTo>
                    <a:pt x="305" y="1879"/>
                  </a:lnTo>
                  <a:lnTo>
                    <a:pt x="277" y="1838"/>
                  </a:lnTo>
                  <a:lnTo>
                    <a:pt x="249" y="1796"/>
                  </a:lnTo>
                  <a:lnTo>
                    <a:pt x="221" y="1754"/>
                  </a:lnTo>
                  <a:lnTo>
                    <a:pt x="194" y="1711"/>
                  </a:lnTo>
                  <a:lnTo>
                    <a:pt x="167" y="1667"/>
                  </a:lnTo>
                  <a:lnTo>
                    <a:pt x="143" y="1621"/>
                  </a:lnTo>
                  <a:lnTo>
                    <a:pt x="119" y="1574"/>
                  </a:lnTo>
                  <a:lnTo>
                    <a:pt x="96" y="1524"/>
                  </a:lnTo>
                  <a:lnTo>
                    <a:pt x="75" y="1473"/>
                  </a:lnTo>
                  <a:lnTo>
                    <a:pt x="57" y="1419"/>
                  </a:lnTo>
                  <a:lnTo>
                    <a:pt x="40" y="1364"/>
                  </a:lnTo>
                  <a:lnTo>
                    <a:pt x="27" y="1305"/>
                  </a:lnTo>
                  <a:lnTo>
                    <a:pt x="15" y="1243"/>
                  </a:lnTo>
                  <a:lnTo>
                    <a:pt x="7" y="1177"/>
                  </a:lnTo>
                  <a:lnTo>
                    <a:pt x="2" y="1108"/>
                  </a:lnTo>
                  <a:lnTo>
                    <a:pt x="0" y="1036"/>
                  </a:lnTo>
                  <a:lnTo>
                    <a:pt x="3" y="955"/>
                  </a:lnTo>
                  <a:lnTo>
                    <a:pt x="13" y="876"/>
                  </a:lnTo>
                  <a:lnTo>
                    <a:pt x="29" y="798"/>
                  </a:lnTo>
                  <a:lnTo>
                    <a:pt x="51" y="723"/>
                  </a:lnTo>
                  <a:lnTo>
                    <a:pt x="78" y="651"/>
                  </a:lnTo>
                  <a:lnTo>
                    <a:pt x="112" y="581"/>
                  </a:lnTo>
                  <a:lnTo>
                    <a:pt x="150" y="514"/>
                  </a:lnTo>
                  <a:lnTo>
                    <a:pt x="193" y="449"/>
                  </a:lnTo>
                  <a:lnTo>
                    <a:pt x="241" y="388"/>
                  </a:lnTo>
                  <a:lnTo>
                    <a:pt x="293" y="331"/>
                  </a:lnTo>
                  <a:lnTo>
                    <a:pt x="349" y="277"/>
                  </a:lnTo>
                  <a:lnTo>
                    <a:pt x="410" y="228"/>
                  </a:lnTo>
                  <a:lnTo>
                    <a:pt x="474" y="182"/>
                  </a:lnTo>
                  <a:lnTo>
                    <a:pt x="542" y="142"/>
                  </a:lnTo>
                  <a:lnTo>
                    <a:pt x="614" y="105"/>
                  </a:lnTo>
                  <a:lnTo>
                    <a:pt x="687" y="74"/>
                  </a:lnTo>
                  <a:lnTo>
                    <a:pt x="764" y="49"/>
                  </a:lnTo>
                  <a:lnTo>
                    <a:pt x="843" y="28"/>
                  </a:lnTo>
                  <a:lnTo>
                    <a:pt x="925" y="12"/>
                  </a:lnTo>
                  <a:lnTo>
                    <a:pt x="1008" y="3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080058" y="5003156"/>
            <a:ext cx="822746" cy="822746"/>
            <a:chOff x="1078752" y="5003566"/>
            <a:chExt cx="822960" cy="822960"/>
          </a:xfrm>
        </p:grpSpPr>
        <p:sp>
          <p:nvSpPr>
            <p:cNvPr id="16" name="Rounded Rectangle 15"/>
            <p:cNvSpPr/>
            <p:nvPr/>
          </p:nvSpPr>
          <p:spPr>
            <a:xfrm>
              <a:off x="1078752" y="5003566"/>
              <a:ext cx="822960" cy="82296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grpSp>
          <p:nvGrpSpPr>
            <p:cNvPr id="42" name="Group 26"/>
            <p:cNvGrpSpPr>
              <a:grpSpLocks noChangeAspect="1"/>
            </p:cNvGrpSpPr>
            <p:nvPr/>
          </p:nvGrpSpPr>
          <p:grpSpPr bwMode="auto">
            <a:xfrm>
              <a:off x="1264807" y="5200734"/>
              <a:ext cx="450850" cy="428625"/>
              <a:chOff x="392" y="656"/>
              <a:chExt cx="284" cy="270"/>
            </a:xfrm>
            <a:solidFill>
              <a:schemeClr val="bg1"/>
            </a:solidFill>
          </p:grpSpPr>
          <p:sp>
            <p:nvSpPr>
              <p:cNvPr id="45" name="Freeform 28"/>
              <p:cNvSpPr>
                <a:spLocks/>
              </p:cNvSpPr>
              <p:nvPr/>
            </p:nvSpPr>
            <p:spPr bwMode="auto">
              <a:xfrm>
                <a:off x="426" y="656"/>
                <a:ext cx="52" cy="57"/>
              </a:xfrm>
              <a:custGeom>
                <a:avLst/>
                <a:gdLst>
                  <a:gd name="T0" fmla="*/ 313 w 625"/>
                  <a:gd name="T1" fmla="*/ 0 h 684"/>
                  <a:gd name="T2" fmla="*/ 355 w 625"/>
                  <a:gd name="T3" fmla="*/ 2 h 684"/>
                  <a:gd name="T4" fmla="*/ 396 w 625"/>
                  <a:gd name="T5" fmla="*/ 11 h 684"/>
                  <a:gd name="T6" fmla="*/ 435 w 625"/>
                  <a:gd name="T7" fmla="*/ 24 h 684"/>
                  <a:gd name="T8" fmla="*/ 470 w 625"/>
                  <a:gd name="T9" fmla="*/ 42 h 684"/>
                  <a:gd name="T10" fmla="*/ 504 w 625"/>
                  <a:gd name="T11" fmla="*/ 65 h 684"/>
                  <a:gd name="T12" fmla="*/ 533 w 625"/>
                  <a:gd name="T13" fmla="*/ 91 h 684"/>
                  <a:gd name="T14" fmla="*/ 559 w 625"/>
                  <a:gd name="T15" fmla="*/ 122 h 684"/>
                  <a:gd name="T16" fmla="*/ 582 w 625"/>
                  <a:gd name="T17" fmla="*/ 154 h 684"/>
                  <a:gd name="T18" fmla="*/ 600 w 625"/>
                  <a:gd name="T19" fmla="*/ 191 h 684"/>
                  <a:gd name="T20" fmla="*/ 614 w 625"/>
                  <a:gd name="T21" fmla="*/ 229 h 684"/>
                  <a:gd name="T22" fmla="*/ 622 w 625"/>
                  <a:gd name="T23" fmla="*/ 269 h 684"/>
                  <a:gd name="T24" fmla="*/ 625 w 625"/>
                  <a:gd name="T25" fmla="*/ 312 h 684"/>
                  <a:gd name="T26" fmla="*/ 622 w 625"/>
                  <a:gd name="T27" fmla="*/ 352 h 684"/>
                  <a:gd name="T28" fmla="*/ 615 w 625"/>
                  <a:gd name="T29" fmla="*/ 393 h 684"/>
                  <a:gd name="T30" fmla="*/ 603 w 625"/>
                  <a:gd name="T31" fmla="*/ 433 h 684"/>
                  <a:gd name="T32" fmla="*/ 589 w 625"/>
                  <a:gd name="T33" fmla="*/ 473 h 684"/>
                  <a:gd name="T34" fmla="*/ 569 w 625"/>
                  <a:gd name="T35" fmla="*/ 510 h 684"/>
                  <a:gd name="T36" fmla="*/ 546 w 625"/>
                  <a:gd name="T37" fmla="*/ 546 h 684"/>
                  <a:gd name="T38" fmla="*/ 520 w 625"/>
                  <a:gd name="T39" fmla="*/ 578 h 684"/>
                  <a:gd name="T40" fmla="*/ 491 w 625"/>
                  <a:gd name="T41" fmla="*/ 609 h 684"/>
                  <a:gd name="T42" fmla="*/ 460 w 625"/>
                  <a:gd name="T43" fmla="*/ 634 h 684"/>
                  <a:gd name="T44" fmla="*/ 425 w 625"/>
                  <a:gd name="T45" fmla="*/ 655 h 684"/>
                  <a:gd name="T46" fmla="*/ 390 w 625"/>
                  <a:gd name="T47" fmla="*/ 671 h 684"/>
                  <a:gd name="T48" fmla="*/ 352 w 625"/>
                  <a:gd name="T49" fmla="*/ 681 h 684"/>
                  <a:gd name="T50" fmla="*/ 313 w 625"/>
                  <a:gd name="T51" fmla="*/ 684 h 684"/>
                  <a:gd name="T52" fmla="*/ 274 w 625"/>
                  <a:gd name="T53" fmla="*/ 681 h 684"/>
                  <a:gd name="T54" fmla="*/ 236 w 625"/>
                  <a:gd name="T55" fmla="*/ 671 h 684"/>
                  <a:gd name="T56" fmla="*/ 200 w 625"/>
                  <a:gd name="T57" fmla="*/ 655 h 684"/>
                  <a:gd name="T58" fmla="*/ 166 w 625"/>
                  <a:gd name="T59" fmla="*/ 634 h 684"/>
                  <a:gd name="T60" fmla="*/ 134 w 625"/>
                  <a:gd name="T61" fmla="*/ 609 h 684"/>
                  <a:gd name="T62" fmla="*/ 106 w 625"/>
                  <a:gd name="T63" fmla="*/ 578 h 684"/>
                  <a:gd name="T64" fmla="*/ 80 w 625"/>
                  <a:gd name="T65" fmla="*/ 546 h 684"/>
                  <a:gd name="T66" fmla="*/ 57 w 625"/>
                  <a:gd name="T67" fmla="*/ 510 h 684"/>
                  <a:gd name="T68" fmla="*/ 37 w 625"/>
                  <a:gd name="T69" fmla="*/ 473 h 684"/>
                  <a:gd name="T70" fmla="*/ 21 w 625"/>
                  <a:gd name="T71" fmla="*/ 433 h 684"/>
                  <a:gd name="T72" fmla="*/ 10 w 625"/>
                  <a:gd name="T73" fmla="*/ 393 h 684"/>
                  <a:gd name="T74" fmla="*/ 3 w 625"/>
                  <a:gd name="T75" fmla="*/ 352 h 684"/>
                  <a:gd name="T76" fmla="*/ 0 w 625"/>
                  <a:gd name="T77" fmla="*/ 312 h 684"/>
                  <a:gd name="T78" fmla="*/ 3 w 625"/>
                  <a:gd name="T79" fmla="*/ 269 h 684"/>
                  <a:gd name="T80" fmla="*/ 12 w 625"/>
                  <a:gd name="T81" fmla="*/ 229 h 684"/>
                  <a:gd name="T82" fmla="*/ 25 w 625"/>
                  <a:gd name="T83" fmla="*/ 191 h 684"/>
                  <a:gd name="T84" fmla="*/ 43 w 625"/>
                  <a:gd name="T85" fmla="*/ 154 h 684"/>
                  <a:gd name="T86" fmla="*/ 66 w 625"/>
                  <a:gd name="T87" fmla="*/ 122 h 684"/>
                  <a:gd name="T88" fmla="*/ 92 w 625"/>
                  <a:gd name="T89" fmla="*/ 91 h 684"/>
                  <a:gd name="T90" fmla="*/ 122 w 625"/>
                  <a:gd name="T91" fmla="*/ 65 h 684"/>
                  <a:gd name="T92" fmla="*/ 155 w 625"/>
                  <a:gd name="T93" fmla="*/ 42 h 684"/>
                  <a:gd name="T94" fmla="*/ 192 w 625"/>
                  <a:gd name="T95" fmla="*/ 24 h 684"/>
                  <a:gd name="T96" fmla="*/ 230 w 625"/>
                  <a:gd name="T97" fmla="*/ 11 h 684"/>
                  <a:gd name="T98" fmla="*/ 270 w 625"/>
                  <a:gd name="T99" fmla="*/ 2 h 684"/>
                  <a:gd name="T100" fmla="*/ 313 w 625"/>
                  <a:gd name="T101" fmla="*/ 0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25" h="684">
                    <a:moveTo>
                      <a:pt x="313" y="0"/>
                    </a:moveTo>
                    <a:lnTo>
                      <a:pt x="355" y="2"/>
                    </a:lnTo>
                    <a:lnTo>
                      <a:pt x="396" y="11"/>
                    </a:lnTo>
                    <a:lnTo>
                      <a:pt x="435" y="24"/>
                    </a:lnTo>
                    <a:lnTo>
                      <a:pt x="470" y="42"/>
                    </a:lnTo>
                    <a:lnTo>
                      <a:pt x="504" y="65"/>
                    </a:lnTo>
                    <a:lnTo>
                      <a:pt x="533" y="91"/>
                    </a:lnTo>
                    <a:lnTo>
                      <a:pt x="559" y="122"/>
                    </a:lnTo>
                    <a:lnTo>
                      <a:pt x="582" y="154"/>
                    </a:lnTo>
                    <a:lnTo>
                      <a:pt x="600" y="191"/>
                    </a:lnTo>
                    <a:lnTo>
                      <a:pt x="614" y="229"/>
                    </a:lnTo>
                    <a:lnTo>
                      <a:pt x="622" y="269"/>
                    </a:lnTo>
                    <a:lnTo>
                      <a:pt x="625" y="312"/>
                    </a:lnTo>
                    <a:lnTo>
                      <a:pt x="622" y="352"/>
                    </a:lnTo>
                    <a:lnTo>
                      <a:pt x="615" y="393"/>
                    </a:lnTo>
                    <a:lnTo>
                      <a:pt x="603" y="433"/>
                    </a:lnTo>
                    <a:lnTo>
                      <a:pt x="589" y="473"/>
                    </a:lnTo>
                    <a:lnTo>
                      <a:pt x="569" y="510"/>
                    </a:lnTo>
                    <a:lnTo>
                      <a:pt x="546" y="546"/>
                    </a:lnTo>
                    <a:lnTo>
                      <a:pt x="520" y="578"/>
                    </a:lnTo>
                    <a:lnTo>
                      <a:pt x="491" y="609"/>
                    </a:lnTo>
                    <a:lnTo>
                      <a:pt x="460" y="634"/>
                    </a:lnTo>
                    <a:lnTo>
                      <a:pt x="425" y="655"/>
                    </a:lnTo>
                    <a:lnTo>
                      <a:pt x="390" y="671"/>
                    </a:lnTo>
                    <a:lnTo>
                      <a:pt x="352" y="681"/>
                    </a:lnTo>
                    <a:lnTo>
                      <a:pt x="313" y="684"/>
                    </a:lnTo>
                    <a:lnTo>
                      <a:pt x="274" y="681"/>
                    </a:lnTo>
                    <a:lnTo>
                      <a:pt x="236" y="671"/>
                    </a:lnTo>
                    <a:lnTo>
                      <a:pt x="200" y="655"/>
                    </a:lnTo>
                    <a:lnTo>
                      <a:pt x="166" y="634"/>
                    </a:lnTo>
                    <a:lnTo>
                      <a:pt x="134" y="609"/>
                    </a:lnTo>
                    <a:lnTo>
                      <a:pt x="106" y="578"/>
                    </a:lnTo>
                    <a:lnTo>
                      <a:pt x="80" y="546"/>
                    </a:lnTo>
                    <a:lnTo>
                      <a:pt x="57" y="510"/>
                    </a:lnTo>
                    <a:lnTo>
                      <a:pt x="37" y="473"/>
                    </a:lnTo>
                    <a:lnTo>
                      <a:pt x="21" y="433"/>
                    </a:lnTo>
                    <a:lnTo>
                      <a:pt x="10" y="393"/>
                    </a:lnTo>
                    <a:lnTo>
                      <a:pt x="3" y="352"/>
                    </a:lnTo>
                    <a:lnTo>
                      <a:pt x="0" y="312"/>
                    </a:lnTo>
                    <a:lnTo>
                      <a:pt x="3" y="269"/>
                    </a:lnTo>
                    <a:lnTo>
                      <a:pt x="12" y="229"/>
                    </a:lnTo>
                    <a:lnTo>
                      <a:pt x="25" y="191"/>
                    </a:lnTo>
                    <a:lnTo>
                      <a:pt x="43" y="154"/>
                    </a:lnTo>
                    <a:lnTo>
                      <a:pt x="66" y="122"/>
                    </a:lnTo>
                    <a:lnTo>
                      <a:pt x="92" y="91"/>
                    </a:lnTo>
                    <a:lnTo>
                      <a:pt x="122" y="65"/>
                    </a:lnTo>
                    <a:lnTo>
                      <a:pt x="155" y="42"/>
                    </a:lnTo>
                    <a:lnTo>
                      <a:pt x="192" y="24"/>
                    </a:lnTo>
                    <a:lnTo>
                      <a:pt x="230" y="11"/>
                    </a:lnTo>
                    <a:lnTo>
                      <a:pt x="270" y="2"/>
                    </a:lnTo>
                    <a:lnTo>
                      <a:pt x="31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29"/>
              <p:cNvSpPr>
                <a:spLocks/>
              </p:cNvSpPr>
              <p:nvPr/>
            </p:nvSpPr>
            <p:spPr bwMode="auto">
              <a:xfrm>
                <a:off x="590" y="656"/>
                <a:ext cx="52" cy="57"/>
              </a:xfrm>
              <a:custGeom>
                <a:avLst/>
                <a:gdLst>
                  <a:gd name="T0" fmla="*/ 312 w 625"/>
                  <a:gd name="T1" fmla="*/ 0 h 684"/>
                  <a:gd name="T2" fmla="*/ 355 w 625"/>
                  <a:gd name="T3" fmla="*/ 2 h 684"/>
                  <a:gd name="T4" fmla="*/ 396 w 625"/>
                  <a:gd name="T5" fmla="*/ 11 h 684"/>
                  <a:gd name="T6" fmla="*/ 434 w 625"/>
                  <a:gd name="T7" fmla="*/ 24 h 684"/>
                  <a:gd name="T8" fmla="*/ 471 w 625"/>
                  <a:gd name="T9" fmla="*/ 42 h 684"/>
                  <a:gd name="T10" fmla="*/ 503 w 625"/>
                  <a:gd name="T11" fmla="*/ 65 h 684"/>
                  <a:gd name="T12" fmla="*/ 533 w 625"/>
                  <a:gd name="T13" fmla="*/ 91 h 684"/>
                  <a:gd name="T14" fmla="*/ 560 w 625"/>
                  <a:gd name="T15" fmla="*/ 122 h 684"/>
                  <a:gd name="T16" fmla="*/ 583 w 625"/>
                  <a:gd name="T17" fmla="*/ 154 h 684"/>
                  <a:gd name="T18" fmla="*/ 600 w 625"/>
                  <a:gd name="T19" fmla="*/ 191 h 684"/>
                  <a:gd name="T20" fmla="*/ 614 w 625"/>
                  <a:gd name="T21" fmla="*/ 229 h 684"/>
                  <a:gd name="T22" fmla="*/ 622 w 625"/>
                  <a:gd name="T23" fmla="*/ 269 h 684"/>
                  <a:gd name="T24" fmla="*/ 625 w 625"/>
                  <a:gd name="T25" fmla="*/ 312 h 684"/>
                  <a:gd name="T26" fmla="*/ 622 w 625"/>
                  <a:gd name="T27" fmla="*/ 352 h 684"/>
                  <a:gd name="T28" fmla="*/ 615 w 625"/>
                  <a:gd name="T29" fmla="*/ 393 h 684"/>
                  <a:gd name="T30" fmla="*/ 604 w 625"/>
                  <a:gd name="T31" fmla="*/ 433 h 684"/>
                  <a:gd name="T32" fmla="*/ 588 w 625"/>
                  <a:gd name="T33" fmla="*/ 473 h 684"/>
                  <a:gd name="T34" fmla="*/ 569 w 625"/>
                  <a:gd name="T35" fmla="*/ 510 h 684"/>
                  <a:gd name="T36" fmla="*/ 546 w 625"/>
                  <a:gd name="T37" fmla="*/ 546 h 684"/>
                  <a:gd name="T38" fmla="*/ 520 w 625"/>
                  <a:gd name="T39" fmla="*/ 578 h 684"/>
                  <a:gd name="T40" fmla="*/ 490 w 625"/>
                  <a:gd name="T41" fmla="*/ 609 h 684"/>
                  <a:gd name="T42" fmla="*/ 459 w 625"/>
                  <a:gd name="T43" fmla="*/ 634 h 684"/>
                  <a:gd name="T44" fmla="*/ 426 w 625"/>
                  <a:gd name="T45" fmla="*/ 655 h 684"/>
                  <a:gd name="T46" fmla="*/ 390 w 625"/>
                  <a:gd name="T47" fmla="*/ 671 h 684"/>
                  <a:gd name="T48" fmla="*/ 352 w 625"/>
                  <a:gd name="T49" fmla="*/ 681 h 684"/>
                  <a:gd name="T50" fmla="*/ 312 w 625"/>
                  <a:gd name="T51" fmla="*/ 684 h 684"/>
                  <a:gd name="T52" fmla="*/ 274 w 625"/>
                  <a:gd name="T53" fmla="*/ 681 h 684"/>
                  <a:gd name="T54" fmla="*/ 236 w 625"/>
                  <a:gd name="T55" fmla="*/ 671 h 684"/>
                  <a:gd name="T56" fmla="*/ 200 w 625"/>
                  <a:gd name="T57" fmla="*/ 655 h 684"/>
                  <a:gd name="T58" fmla="*/ 166 w 625"/>
                  <a:gd name="T59" fmla="*/ 634 h 684"/>
                  <a:gd name="T60" fmla="*/ 134 w 625"/>
                  <a:gd name="T61" fmla="*/ 609 h 684"/>
                  <a:gd name="T62" fmla="*/ 105 w 625"/>
                  <a:gd name="T63" fmla="*/ 578 h 684"/>
                  <a:gd name="T64" fmla="*/ 79 w 625"/>
                  <a:gd name="T65" fmla="*/ 546 h 684"/>
                  <a:gd name="T66" fmla="*/ 57 w 625"/>
                  <a:gd name="T67" fmla="*/ 510 h 684"/>
                  <a:gd name="T68" fmla="*/ 37 w 625"/>
                  <a:gd name="T69" fmla="*/ 473 h 684"/>
                  <a:gd name="T70" fmla="*/ 21 w 625"/>
                  <a:gd name="T71" fmla="*/ 433 h 684"/>
                  <a:gd name="T72" fmla="*/ 10 w 625"/>
                  <a:gd name="T73" fmla="*/ 393 h 684"/>
                  <a:gd name="T74" fmla="*/ 2 w 625"/>
                  <a:gd name="T75" fmla="*/ 352 h 684"/>
                  <a:gd name="T76" fmla="*/ 0 w 625"/>
                  <a:gd name="T77" fmla="*/ 312 h 684"/>
                  <a:gd name="T78" fmla="*/ 3 w 625"/>
                  <a:gd name="T79" fmla="*/ 269 h 684"/>
                  <a:gd name="T80" fmla="*/ 12 w 625"/>
                  <a:gd name="T81" fmla="*/ 229 h 684"/>
                  <a:gd name="T82" fmla="*/ 25 w 625"/>
                  <a:gd name="T83" fmla="*/ 191 h 684"/>
                  <a:gd name="T84" fmla="*/ 43 w 625"/>
                  <a:gd name="T85" fmla="*/ 154 h 684"/>
                  <a:gd name="T86" fmla="*/ 65 w 625"/>
                  <a:gd name="T87" fmla="*/ 122 h 684"/>
                  <a:gd name="T88" fmla="*/ 91 w 625"/>
                  <a:gd name="T89" fmla="*/ 91 h 684"/>
                  <a:gd name="T90" fmla="*/ 122 w 625"/>
                  <a:gd name="T91" fmla="*/ 65 h 684"/>
                  <a:gd name="T92" fmla="*/ 155 w 625"/>
                  <a:gd name="T93" fmla="*/ 42 h 684"/>
                  <a:gd name="T94" fmla="*/ 191 w 625"/>
                  <a:gd name="T95" fmla="*/ 24 h 684"/>
                  <a:gd name="T96" fmla="*/ 230 w 625"/>
                  <a:gd name="T97" fmla="*/ 11 h 684"/>
                  <a:gd name="T98" fmla="*/ 271 w 625"/>
                  <a:gd name="T99" fmla="*/ 2 h 684"/>
                  <a:gd name="T100" fmla="*/ 312 w 625"/>
                  <a:gd name="T101" fmla="*/ 0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25" h="684">
                    <a:moveTo>
                      <a:pt x="312" y="0"/>
                    </a:moveTo>
                    <a:lnTo>
                      <a:pt x="355" y="2"/>
                    </a:lnTo>
                    <a:lnTo>
                      <a:pt x="396" y="11"/>
                    </a:lnTo>
                    <a:lnTo>
                      <a:pt x="434" y="24"/>
                    </a:lnTo>
                    <a:lnTo>
                      <a:pt x="471" y="42"/>
                    </a:lnTo>
                    <a:lnTo>
                      <a:pt x="503" y="65"/>
                    </a:lnTo>
                    <a:lnTo>
                      <a:pt x="533" y="91"/>
                    </a:lnTo>
                    <a:lnTo>
                      <a:pt x="560" y="122"/>
                    </a:lnTo>
                    <a:lnTo>
                      <a:pt x="583" y="154"/>
                    </a:lnTo>
                    <a:lnTo>
                      <a:pt x="600" y="191"/>
                    </a:lnTo>
                    <a:lnTo>
                      <a:pt x="614" y="229"/>
                    </a:lnTo>
                    <a:lnTo>
                      <a:pt x="622" y="269"/>
                    </a:lnTo>
                    <a:lnTo>
                      <a:pt x="625" y="312"/>
                    </a:lnTo>
                    <a:lnTo>
                      <a:pt x="622" y="352"/>
                    </a:lnTo>
                    <a:lnTo>
                      <a:pt x="615" y="393"/>
                    </a:lnTo>
                    <a:lnTo>
                      <a:pt x="604" y="433"/>
                    </a:lnTo>
                    <a:lnTo>
                      <a:pt x="588" y="473"/>
                    </a:lnTo>
                    <a:lnTo>
                      <a:pt x="569" y="510"/>
                    </a:lnTo>
                    <a:lnTo>
                      <a:pt x="546" y="546"/>
                    </a:lnTo>
                    <a:lnTo>
                      <a:pt x="520" y="578"/>
                    </a:lnTo>
                    <a:lnTo>
                      <a:pt x="490" y="609"/>
                    </a:lnTo>
                    <a:lnTo>
                      <a:pt x="459" y="634"/>
                    </a:lnTo>
                    <a:lnTo>
                      <a:pt x="426" y="655"/>
                    </a:lnTo>
                    <a:lnTo>
                      <a:pt x="390" y="671"/>
                    </a:lnTo>
                    <a:lnTo>
                      <a:pt x="352" y="681"/>
                    </a:lnTo>
                    <a:lnTo>
                      <a:pt x="312" y="684"/>
                    </a:lnTo>
                    <a:lnTo>
                      <a:pt x="274" y="681"/>
                    </a:lnTo>
                    <a:lnTo>
                      <a:pt x="236" y="671"/>
                    </a:lnTo>
                    <a:lnTo>
                      <a:pt x="200" y="655"/>
                    </a:lnTo>
                    <a:lnTo>
                      <a:pt x="166" y="634"/>
                    </a:lnTo>
                    <a:lnTo>
                      <a:pt x="134" y="609"/>
                    </a:lnTo>
                    <a:lnTo>
                      <a:pt x="105" y="578"/>
                    </a:lnTo>
                    <a:lnTo>
                      <a:pt x="79" y="546"/>
                    </a:lnTo>
                    <a:lnTo>
                      <a:pt x="57" y="510"/>
                    </a:lnTo>
                    <a:lnTo>
                      <a:pt x="37" y="473"/>
                    </a:lnTo>
                    <a:lnTo>
                      <a:pt x="21" y="433"/>
                    </a:lnTo>
                    <a:lnTo>
                      <a:pt x="10" y="393"/>
                    </a:lnTo>
                    <a:lnTo>
                      <a:pt x="2" y="352"/>
                    </a:lnTo>
                    <a:lnTo>
                      <a:pt x="0" y="312"/>
                    </a:lnTo>
                    <a:lnTo>
                      <a:pt x="3" y="269"/>
                    </a:lnTo>
                    <a:lnTo>
                      <a:pt x="12" y="229"/>
                    </a:lnTo>
                    <a:lnTo>
                      <a:pt x="25" y="191"/>
                    </a:lnTo>
                    <a:lnTo>
                      <a:pt x="43" y="154"/>
                    </a:lnTo>
                    <a:lnTo>
                      <a:pt x="65" y="122"/>
                    </a:lnTo>
                    <a:lnTo>
                      <a:pt x="91" y="91"/>
                    </a:lnTo>
                    <a:lnTo>
                      <a:pt x="122" y="65"/>
                    </a:lnTo>
                    <a:lnTo>
                      <a:pt x="155" y="42"/>
                    </a:lnTo>
                    <a:lnTo>
                      <a:pt x="191" y="24"/>
                    </a:lnTo>
                    <a:lnTo>
                      <a:pt x="230" y="11"/>
                    </a:lnTo>
                    <a:lnTo>
                      <a:pt x="271" y="2"/>
                    </a:lnTo>
                    <a:lnTo>
                      <a:pt x="31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30"/>
              <p:cNvSpPr>
                <a:spLocks/>
              </p:cNvSpPr>
              <p:nvPr/>
            </p:nvSpPr>
            <p:spPr bwMode="auto">
              <a:xfrm>
                <a:off x="392" y="715"/>
                <a:ext cx="115" cy="211"/>
              </a:xfrm>
              <a:custGeom>
                <a:avLst/>
                <a:gdLst>
                  <a:gd name="T0" fmla="*/ 700 w 1379"/>
                  <a:gd name="T1" fmla="*/ 64 h 2528"/>
                  <a:gd name="T2" fmla="*/ 814 w 1379"/>
                  <a:gd name="T3" fmla="*/ 710 h 2528"/>
                  <a:gd name="T4" fmla="*/ 762 w 1379"/>
                  <a:gd name="T5" fmla="*/ 1 h 2528"/>
                  <a:gd name="T6" fmla="*/ 891 w 1379"/>
                  <a:gd name="T7" fmla="*/ 15 h 2528"/>
                  <a:gd name="T8" fmla="*/ 1015 w 1379"/>
                  <a:gd name="T9" fmla="*/ 38 h 2528"/>
                  <a:gd name="T10" fmla="*/ 1122 w 1379"/>
                  <a:gd name="T11" fmla="*/ 65 h 2528"/>
                  <a:gd name="T12" fmla="*/ 1202 w 1379"/>
                  <a:gd name="T13" fmla="*/ 89 h 2528"/>
                  <a:gd name="T14" fmla="*/ 1246 w 1379"/>
                  <a:gd name="T15" fmla="*/ 104 h 2528"/>
                  <a:gd name="T16" fmla="*/ 1269 w 1379"/>
                  <a:gd name="T17" fmla="*/ 118 h 2528"/>
                  <a:gd name="T18" fmla="*/ 1298 w 1379"/>
                  <a:gd name="T19" fmla="*/ 137 h 2528"/>
                  <a:gd name="T20" fmla="*/ 1318 w 1379"/>
                  <a:gd name="T21" fmla="*/ 166 h 2528"/>
                  <a:gd name="T22" fmla="*/ 1328 w 1379"/>
                  <a:gd name="T23" fmla="*/ 197 h 2528"/>
                  <a:gd name="T24" fmla="*/ 1379 w 1379"/>
                  <a:gd name="T25" fmla="*/ 639 h 2528"/>
                  <a:gd name="T26" fmla="*/ 1342 w 1379"/>
                  <a:gd name="T27" fmla="*/ 653 h 2528"/>
                  <a:gd name="T28" fmla="*/ 1221 w 1379"/>
                  <a:gd name="T29" fmla="*/ 733 h 2528"/>
                  <a:gd name="T30" fmla="*/ 1094 w 1379"/>
                  <a:gd name="T31" fmla="*/ 314 h 2528"/>
                  <a:gd name="T32" fmla="*/ 1038 w 1379"/>
                  <a:gd name="T33" fmla="*/ 932 h 2528"/>
                  <a:gd name="T34" fmla="*/ 993 w 1379"/>
                  <a:gd name="T35" fmla="*/ 1013 h 2528"/>
                  <a:gd name="T36" fmla="*/ 953 w 1379"/>
                  <a:gd name="T37" fmla="*/ 1111 h 2528"/>
                  <a:gd name="T38" fmla="*/ 938 w 1379"/>
                  <a:gd name="T39" fmla="*/ 1163 h 2528"/>
                  <a:gd name="T40" fmla="*/ 921 w 1379"/>
                  <a:gd name="T41" fmla="*/ 1265 h 2528"/>
                  <a:gd name="T42" fmla="*/ 916 w 1379"/>
                  <a:gd name="T43" fmla="*/ 1401 h 2528"/>
                  <a:gd name="T44" fmla="*/ 930 w 1379"/>
                  <a:gd name="T45" fmla="*/ 1509 h 2528"/>
                  <a:gd name="T46" fmla="*/ 953 w 1379"/>
                  <a:gd name="T47" fmla="*/ 1598 h 2528"/>
                  <a:gd name="T48" fmla="*/ 977 w 1379"/>
                  <a:gd name="T49" fmla="*/ 1662 h 2528"/>
                  <a:gd name="T50" fmla="*/ 1018 w 1379"/>
                  <a:gd name="T51" fmla="*/ 1745 h 2528"/>
                  <a:gd name="T52" fmla="*/ 1067 w 1379"/>
                  <a:gd name="T53" fmla="*/ 1822 h 2528"/>
                  <a:gd name="T54" fmla="*/ 1120 w 1379"/>
                  <a:gd name="T55" fmla="*/ 1884 h 2528"/>
                  <a:gd name="T56" fmla="*/ 1152 w 1379"/>
                  <a:gd name="T57" fmla="*/ 2427 h 2528"/>
                  <a:gd name="T58" fmla="*/ 1104 w 1379"/>
                  <a:gd name="T59" fmla="*/ 2496 h 2528"/>
                  <a:gd name="T60" fmla="*/ 1023 w 1379"/>
                  <a:gd name="T61" fmla="*/ 2528 h 2528"/>
                  <a:gd name="T62" fmla="*/ 982 w 1379"/>
                  <a:gd name="T63" fmla="*/ 2525 h 2528"/>
                  <a:gd name="T64" fmla="*/ 911 w 1379"/>
                  <a:gd name="T65" fmla="*/ 2490 h 2528"/>
                  <a:gd name="T66" fmla="*/ 868 w 1379"/>
                  <a:gd name="T67" fmla="*/ 2421 h 2528"/>
                  <a:gd name="T68" fmla="*/ 756 w 1379"/>
                  <a:gd name="T69" fmla="*/ 1296 h 2528"/>
                  <a:gd name="T70" fmla="*/ 694 w 1379"/>
                  <a:gd name="T71" fmla="*/ 1300 h 2528"/>
                  <a:gd name="T72" fmla="*/ 567 w 1379"/>
                  <a:gd name="T73" fmla="*/ 2392 h 2528"/>
                  <a:gd name="T74" fmla="*/ 537 w 1379"/>
                  <a:gd name="T75" fmla="*/ 2470 h 2528"/>
                  <a:gd name="T76" fmla="*/ 473 w 1379"/>
                  <a:gd name="T77" fmla="*/ 2518 h 2528"/>
                  <a:gd name="T78" fmla="*/ 413 w 1379"/>
                  <a:gd name="T79" fmla="*/ 2528 h 2528"/>
                  <a:gd name="T80" fmla="*/ 351 w 1379"/>
                  <a:gd name="T81" fmla="*/ 2512 h 2528"/>
                  <a:gd name="T82" fmla="*/ 290 w 1379"/>
                  <a:gd name="T83" fmla="*/ 2453 h 2528"/>
                  <a:gd name="T84" fmla="*/ 271 w 1379"/>
                  <a:gd name="T85" fmla="*/ 2368 h 2528"/>
                  <a:gd name="T86" fmla="*/ 335 w 1379"/>
                  <a:gd name="T87" fmla="*/ 314 h 2528"/>
                  <a:gd name="T88" fmla="*/ 228 w 1379"/>
                  <a:gd name="T89" fmla="*/ 1173 h 2528"/>
                  <a:gd name="T90" fmla="*/ 173 w 1379"/>
                  <a:gd name="T91" fmla="*/ 1222 h 2528"/>
                  <a:gd name="T92" fmla="*/ 115 w 1379"/>
                  <a:gd name="T93" fmla="*/ 1233 h 2528"/>
                  <a:gd name="T94" fmla="*/ 62 w 1379"/>
                  <a:gd name="T95" fmla="*/ 1218 h 2528"/>
                  <a:gd name="T96" fmla="*/ 13 w 1379"/>
                  <a:gd name="T97" fmla="*/ 1167 h 2528"/>
                  <a:gd name="T98" fmla="*/ 0 w 1379"/>
                  <a:gd name="T99" fmla="*/ 1097 h 2528"/>
                  <a:gd name="T100" fmla="*/ 102 w 1379"/>
                  <a:gd name="T101" fmla="*/ 197 h 2528"/>
                  <a:gd name="T102" fmla="*/ 112 w 1379"/>
                  <a:gd name="T103" fmla="*/ 165 h 2528"/>
                  <a:gd name="T104" fmla="*/ 124 w 1379"/>
                  <a:gd name="T105" fmla="*/ 149 h 2528"/>
                  <a:gd name="T106" fmla="*/ 151 w 1379"/>
                  <a:gd name="T107" fmla="*/ 122 h 2528"/>
                  <a:gd name="T108" fmla="*/ 179 w 1379"/>
                  <a:gd name="T109" fmla="*/ 106 h 2528"/>
                  <a:gd name="T110" fmla="*/ 208 w 1379"/>
                  <a:gd name="T111" fmla="*/ 96 h 2528"/>
                  <a:gd name="T112" fmla="*/ 279 w 1379"/>
                  <a:gd name="T113" fmla="*/ 74 h 2528"/>
                  <a:gd name="T114" fmla="*/ 377 w 1379"/>
                  <a:gd name="T115" fmla="*/ 47 h 2528"/>
                  <a:gd name="T116" fmla="*/ 496 w 1379"/>
                  <a:gd name="T117" fmla="*/ 21 h 2528"/>
                  <a:gd name="T118" fmla="*/ 624 w 1379"/>
                  <a:gd name="T119" fmla="*/ 3 h 25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79" h="2528">
                    <a:moveTo>
                      <a:pt x="667" y="0"/>
                    </a:moveTo>
                    <a:lnTo>
                      <a:pt x="699" y="64"/>
                    </a:lnTo>
                    <a:lnTo>
                      <a:pt x="700" y="64"/>
                    </a:lnTo>
                    <a:lnTo>
                      <a:pt x="616" y="710"/>
                    </a:lnTo>
                    <a:lnTo>
                      <a:pt x="715" y="883"/>
                    </a:lnTo>
                    <a:lnTo>
                      <a:pt x="814" y="710"/>
                    </a:lnTo>
                    <a:lnTo>
                      <a:pt x="731" y="64"/>
                    </a:lnTo>
                    <a:lnTo>
                      <a:pt x="731" y="64"/>
                    </a:lnTo>
                    <a:lnTo>
                      <a:pt x="762" y="1"/>
                    </a:lnTo>
                    <a:lnTo>
                      <a:pt x="805" y="4"/>
                    </a:lnTo>
                    <a:lnTo>
                      <a:pt x="849" y="9"/>
                    </a:lnTo>
                    <a:lnTo>
                      <a:pt x="891" y="15"/>
                    </a:lnTo>
                    <a:lnTo>
                      <a:pt x="934" y="21"/>
                    </a:lnTo>
                    <a:lnTo>
                      <a:pt x="975" y="30"/>
                    </a:lnTo>
                    <a:lnTo>
                      <a:pt x="1015" y="38"/>
                    </a:lnTo>
                    <a:lnTo>
                      <a:pt x="1053" y="47"/>
                    </a:lnTo>
                    <a:lnTo>
                      <a:pt x="1088" y="56"/>
                    </a:lnTo>
                    <a:lnTo>
                      <a:pt x="1122" y="65"/>
                    </a:lnTo>
                    <a:lnTo>
                      <a:pt x="1152" y="74"/>
                    </a:lnTo>
                    <a:lnTo>
                      <a:pt x="1178" y="82"/>
                    </a:lnTo>
                    <a:lnTo>
                      <a:pt x="1202" y="89"/>
                    </a:lnTo>
                    <a:lnTo>
                      <a:pt x="1221" y="96"/>
                    </a:lnTo>
                    <a:lnTo>
                      <a:pt x="1236" y="101"/>
                    </a:lnTo>
                    <a:lnTo>
                      <a:pt x="1246" y="104"/>
                    </a:lnTo>
                    <a:lnTo>
                      <a:pt x="1250" y="106"/>
                    </a:lnTo>
                    <a:lnTo>
                      <a:pt x="1260" y="111"/>
                    </a:lnTo>
                    <a:lnTo>
                      <a:pt x="1269" y="118"/>
                    </a:lnTo>
                    <a:lnTo>
                      <a:pt x="1279" y="122"/>
                    </a:lnTo>
                    <a:lnTo>
                      <a:pt x="1288" y="128"/>
                    </a:lnTo>
                    <a:lnTo>
                      <a:pt x="1298" y="137"/>
                    </a:lnTo>
                    <a:lnTo>
                      <a:pt x="1306" y="149"/>
                    </a:lnTo>
                    <a:lnTo>
                      <a:pt x="1312" y="157"/>
                    </a:lnTo>
                    <a:lnTo>
                      <a:pt x="1318" y="166"/>
                    </a:lnTo>
                    <a:lnTo>
                      <a:pt x="1323" y="178"/>
                    </a:lnTo>
                    <a:lnTo>
                      <a:pt x="1326" y="192"/>
                    </a:lnTo>
                    <a:lnTo>
                      <a:pt x="1328" y="197"/>
                    </a:lnTo>
                    <a:lnTo>
                      <a:pt x="1330" y="202"/>
                    </a:lnTo>
                    <a:lnTo>
                      <a:pt x="1332" y="208"/>
                    </a:lnTo>
                    <a:lnTo>
                      <a:pt x="1379" y="639"/>
                    </a:lnTo>
                    <a:lnTo>
                      <a:pt x="1362" y="646"/>
                    </a:lnTo>
                    <a:lnTo>
                      <a:pt x="1344" y="654"/>
                    </a:lnTo>
                    <a:lnTo>
                      <a:pt x="1342" y="653"/>
                    </a:lnTo>
                    <a:lnTo>
                      <a:pt x="1302" y="678"/>
                    </a:lnTo>
                    <a:lnTo>
                      <a:pt x="1261" y="704"/>
                    </a:lnTo>
                    <a:lnTo>
                      <a:pt x="1221" y="733"/>
                    </a:lnTo>
                    <a:lnTo>
                      <a:pt x="1183" y="764"/>
                    </a:lnTo>
                    <a:lnTo>
                      <a:pt x="1148" y="797"/>
                    </a:lnTo>
                    <a:lnTo>
                      <a:pt x="1094" y="314"/>
                    </a:lnTo>
                    <a:lnTo>
                      <a:pt x="1061" y="304"/>
                    </a:lnTo>
                    <a:lnTo>
                      <a:pt x="1061" y="900"/>
                    </a:lnTo>
                    <a:lnTo>
                      <a:pt x="1038" y="932"/>
                    </a:lnTo>
                    <a:lnTo>
                      <a:pt x="1018" y="966"/>
                    </a:lnTo>
                    <a:lnTo>
                      <a:pt x="1011" y="978"/>
                    </a:lnTo>
                    <a:lnTo>
                      <a:pt x="993" y="1013"/>
                    </a:lnTo>
                    <a:lnTo>
                      <a:pt x="977" y="1049"/>
                    </a:lnTo>
                    <a:lnTo>
                      <a:pt x="967" y="1075"/>
                    </a:lnTo>
                    <a:lnTo>
                      <a:pt x="953" y="1111"/>
                    </a:lnTo>
                    <a:lnTo>
                      <a:pt x="942" y="1150"/>
                    </a:lnTo>
                    <a:lnTo>
                      <a:pt x="940" y="1156"/>
                    </a:lnTo>
                    <a:lnTo>
                      <a:pt x="938" y="1163"/>
                    </a:lnTo>
                    <a:lnTo>
                      <a:pt x="930" y="1202"/>
                    </a:lnTo>
                    <a:lnTo>
                      <a:pt x="924" y="1241"/>
                    </a:lnTo>
                    <a:lnTo>
                      <a:pt x="921" y="1265"/>
                    </a:lnTo>
                    <a:lnTo>
                      <a:pt x="916" y="1310"/>
                    </a:lnTo>
                    <a:lnTo>
                      <a:pt x="914" y="1355"/>
                    </a:lnTo>
                    <a:lnTo>
                      <a:pt x="916" y="1401"/>
                    </a:lnTo>
                    <a:lnTo>
                      <a:pt x="921" y="1446"/>
                    </a:lnTo>
                    <a:lnTo>
                      <a:pt x="924" y="1470"/>
                    </a:lnTo>
                    <a:lnTo>
                      <a:pt x="930" y="1509"/>
                    </a:lnTo>
                    <a:lnTo>
                      <a:pt x="938" y="1548"/>
                    </a:lnTo>
                    <a:lnTo>
                      <a:pt x="942" y="1561"/>
                    </a:lnTo>
                    <a:lnTo>
                      <a:pt x="953" y="1598"/>
                    </a:lnTo>
                    <a:lnTo>
                      <a:pt x="967" y="1636"/>
                    </a:lnTo>
                    <a:lnTo>
                      <a:pt x="972" y="1650"/>
                    </a:lnTo>
                    <a:lnTo>
                      <a:pt x="977" y="1662"/>
                    </a:lnTo>
                    <a:lnTo>
                      <a:pt x="993" y="1698"/>
                    </a:lnTo>
                    <a:lnTo>
                      <a:pt x="1011" y="1731"/>
                    </a:lnTo>
                    <a:lnTo>
                      <a:pt x="1018" y="1745"/>
                    </a:lnTo>
                    <a:lnTo>
                      <a:pt x="1039" y="1780"/>
                    </a:lnTo>
                    <a:lnTo>
                      <a:pt x="1062" y="1813"/>
                    </a:lnTo>
                    <a:lnTo>
                      <a:pt x="1067" y="1822"/>
                    </a:lnTo>
                    <a:lnTo>
                      <a:pt x="1074" y="1829"/>
                    </a:lnTo>
                    <a:lnTo>
                      <a:pt x="1097" y="1857"/>
                    </a:lnTo>
                    <a:lnTo>
                      <a:pt x="1120" y="1884"/>
                    </a:lnTo>
                    <a:lnTo>
                      <a:pt x="1158" y="2368"/>
                    </a:lnTo>
                    <a:lnTo>
                      <a:pt x="1158" y="2399"/>
                    </a:lnTo>
                    <a:lnTo>
                      <a:pt x="1152" y="2427"/>
                    </a:lnTo>
                    <a:lnTo>
                      <a:pt x="1141" y="2453"/>
                    </a:lnTo>
                    <a:lnTo>
                      <a:pt x="1124" y="2476"/>
                    </a:lnTo>
                    <a:lnTo>
                      <a:pt x="1104" y="2496"/>
                    </a:lnTo>
                    <a:lnTo>
                      <a:pt x="1080" y="2512"/>
                    </a:lnTo>
                    <a:lnTo>
                      <a:pt x="1053" y="2522"/>
                    </a:lnTo>
                    <a:lnTo>
                      <a:pt x="1023" y="2528"/>
                    </a:lnTo>
                    <a:lnTo>
                      <a:pt x="1017" y="2528"/>
                    </a:lnTo>
                    <a:lnTo>
                      <a:pt x="1011" y="2528"/>
                    </a:lnTo>
                    <a:lnTo>
                      <a:pt x="982" y="2525"/>
                    </a:lnTo>
                    <a:lnTo>
                      <a:pt x="956" y="2518"/>
                    </a:lnTo>
                    <a:lnTo>
                      <a:pt x="932" y="2505"/>
                    </a:lnTo>
                    <a:lnTo>
                      <a:pt x="911" y="2490"/>
                    </a:lnTo>
                    <a:lnTo>
                      <a:pt x="892" y="2470"/>
                    </a:lnTo>
                    <a:lnTo>
                      <a:pt x="879" y="2447"/>
                    </a:lnTo>
                    <a:lnTo>
                      <a:pt x="868" y="2421"/>
                    </a:lnTo>
                    <a:lnTo>
                      <a:pt x="863" y="2392"/>
                    </a:lnTo>
                    <a:lnTo>
                      <a:pt x="775" y="1288"/>
                    </a:lnTo>
                    <a:lnTo>
                      <a:pt x="756" y="1296"/>
                    </a:lnTo>
                    <a:lnTo>
                      <a:pt x="736" y="1300"/>
                    </a:lnTo>
                    <a:lnTo>
                      <a:pt x="715" y="1301"/>
                    </a:lnTo>
                    <a:lnTo>
                      <a:pt x="694" y="1300"/>
                    </a:lnTo>
                    <a:lnTo>
                      <a:pt x="674" y="1295"/>
                    </a:lnTo>
                    <a:lnTo>
                      <a:pt x="656" y="1287"/>
                    </a:lnTo>
                    <a:lnTo>
                      <a:pt x="567" y="2392"/>
                    </a:lnTo>
                    <a:lnTo>
                      <a:pt x="561" y="2421"/>
                    </a:lnTo>
                    <a:lnTo>
                      <a:pt x="552" y="2446"/>
                    </a:lnTo>
                    <a:lnTo>
                      <a:pt x="537" y="2470"/>
                    </a:lnTo>
                    <a:lnTo>
                      <a:pt x="518" y="2490"/>
                    </a:lnTo>
                    <a:lnTo>
                      <a:pt x="498" y="2505"/>
                    </a:lnTo>
                    <a:lnTo>
                      <a:pt x="473" y="2518"/>
                    </a:lnTo>
                    <a:lnTo>
                      <a:pt x="447" y="2525"/>
                    </a:lnTo>
                    <a:lnTo>
                      <a:pt x="419" y="2528"/>
                    </a:lnTo>
                    <a:lnTo>
                      <a:pt x="413" y="2528"/>
                    </a:lnTo>
                    <a:lnTo>
                      <a:pt x="407" y="2528"/>
                    </a:lnTo>
                    <a:lnTo>
                      <a:pt x="377" y="2522"/>
                    </a:lnTo>
                    <a:lnTo>
                      <a:pt x="351" y="2512"/>
                    </a:lnTo>
                    <a:lnTo>
                      <a:pt x="327" y="2496"/>
                    </a:lnTo>
                    <a:lnTo>
                      <a:pt x="306" y="2476"/>
                    </a:lnTo>
                    <a:lnTo>
                      <a:pt x="290" y="2453"/>
                    </a:lnTo>
                    <a:lnTo>
                      <a:pt x="278" y="2427"/>
                    </a:lnTo>
                    <a:lnTo>
                      <a:pt x="271" y="2399"/>
                    </a:lnTo>
                    <a:lnTo>
                      <a:pt x="271" y="2368"/>
                    </a:lnTo>
                    <a:lnTo>
                      <a:pt x="370" y="1147"/>
                    </a:lnTo>
                    <a:lnTo>
                      <a:pt x="370" y="304"/>
                    </a:lnTo>
                    <a:lnTo>
                      <a:pt x="335" y="314"/>
                    </a:lnTo>
                    <a:lnTo>
                      <a:pt x="245" y="1124"/>
                    </a:lnTo>
                    <a:lnTo>
                      <a:pt x="239" y="1150"/>
                    </a:lnTo>
                    <a:lnTo>
                      <a:pt x="228" y="1173"/>
                    </a:lnTo>
                    <a:lnTo>
                      <a:pt x="214" y="1193"/>
                    </a:lnTo>
                    <a:lnTo>
                      <a:pt x="195" y="1210"/>
                    </a:lnTo>
                    <a:lnTo>
                      <a:pt x="173" y="1222"/>
                    </a:lnTo>
                    <a:lnTo>
                      <a:pt x="149" y="1231"/>
                    </a:lnTo>
                    <a:lnTo>
                      <a:pt x="123" y="1233"/>
                    </a:lnTo>
                    <a:lnTo>
                      <a:pt x="115" y="1233"/>
                    </a:lnTo>
                    <a:lnTo>
                      <a:pt x="109" y="1233"/>
                    </a:lnTo>
                    <a:lnTo>
                      <a:pt x="85" y="1228"/>
                    </a:lnTo>
                    <a:lnTo>
                      <a:pt x="62" y="1218"/>
                    </a:lnTo>
                    <a:lnTo>
                      <a:pt x="43" y="1205"/>
                    </a:lnTo>
                    <a:lnTo>
                      <a:pt x="26" y="1187"/>
                    </a:lnTo>
                    <a:lnTo>
                      <a:pt x="13" y="1167"/>
                    </a:lnTo>
                    <a:lnTo>
                      <a:pt x="4" y="1145"/>
                    </a:lnTo>
                    <a:lnTo>
                      <a:pt x="0" y="1122"/>
                    </a:lnTo>
                    <a:lnTo>
                      <a:pt x="0" y="1097"/>
                    </a:lnTo>
                    <a:lnTo>
                      <a:pt x="98" y="208"/>
                    </a:lnTo>
                    <a:lnTo>
                      <a:pt x="100" y="202"/>
                    </a:lnTo>
                    <a:lnTo>
                      <a:pt x="102" y="197"/>
                    </a:lnTo>
                    <a:lnTo>
                      <a:pt x="104" y="192"/>
                    </a:lnTo>
                    <a:lnTo>
                      <a:pt x="107" y="178"/>
                    </a:lnTo>
                    <a:lnTo>
                      <a:pt x="112" y="165"/>
                    </a:lnTo>
                    <a:lnTo>
                      <a:pt x="116" y="159"/>
                    </a:lnTo>
                    <a:lnTo>
                      <a:pt x="119" y="154"/>
                    </a:lnTo>
                    <a:lnTo>
                      <a:pt x="124" y="149"/>
                    </a:lnTo>
                    <a:lnTo>
                      <a:pt x="133" y="139"/>
                    </a:lnTo>
                    <a:lnTo>
                      <a:pt x="142" y="128"/>
                    </a:lnTo>
                    <a:lnTo>
                      <a:pt x="151" y="122"/>
                    </a:lnTo>
                    <a:lnTo>
                      <a:pt x="160" y="118"/>
                    </a:lnTo>
                    <a:lnTo>
                      <a:pt x="170" y="111"/>
                    </a:lnTo>
                    <a:lnTo>
                      <a:pt x="179" y="106"/>
                    </a:lnTo>
                    <a:lnTo>
                      <a:pt x="184" y="104"/>
                    </a:lnTo>
                    <a:lnTo>
                      <a:pt x="194" y="101"/>
                    </a:lnTo>
                    <a:lnTo>
                      <a:pt x="208" y="96"/>
                    </a:lnTo>
                    <a:lnTo>
                      <a:pt x="228" y="89"/>
                    </a:lnTo>
                    <a:lnTo>
                      <a:pt x="251" y="82"/>
                    </a:lnTo>
                    <a:lnTo>
                      <a:pt x="279" y="74"/>
                    </a:lnTo>
                    <a:lnTo>
                      <a:pt x="309" y="65"/>
                    </a:lnTo>
                    <a:lnTo>
                      <a:pt x="341" y="56"/>
                    </a:lnTo>
                    <a:lnTo>
                      <a:pt x="377" y="47"/>
                    </a:lnTo>
                    <a:lnTo>
                      <a:pt x="416" y="38"/>
                    </a:lnTo>
                    <a:lnTo>
                      <a:pt x="455" y="30"/>
                    </a:lnTo>
                    <a:lnTo>
                      <a:pt x="496" y="21"/>
                    </a:lnTo>
                    <a:lnTo>
                      <a:pt x="538" y="14"/>
                    </a:lnTo>
                    <a:lnTo>
                      <a:pt x="581" y="9"/>
                    </a:lnTo>
                    <a:lnTo>
                      <a:pt x="624" y="3"/>
                    </a:lnTo>
                    <a:lnTo>
                      <a:pt x="6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31"/>
              <p:cNvSpPr>
                <a:spLocks/>
              </p:cNvSpPr>
              <p:nvPr/>
            </p:nvSpPr>
            <p:spPr bwMode="auto">
              <a:xfrm>
                <a:off x="561" y="715"/>
                <a:ext cx="115" cy="211"/>
              </a:xfrm>
              <a:custGeom>
                <a:avLst/>
                <a:gdLst>
                  <a:gd name="T0" fmla="*/ 650 w 1380"/>
                  <a:gd name="T1" fmla="*/ 64 h 2528"/>
                  <a:gd name="T2" fmla="*/ 764 w 1380"/>
                  <a:gd name="T3" fmla="*/ 710 h 2528"/>
                  <a:gd name="T4" fmla="*/ 713 w 1380"/>
                  <a:gd name="T5" fmla="*/ 1 h 2528"/>
                  <a:gd name="T6" fmla="*/ 841 w 1380"/>
                  <a:gd name="T7" fmla="*/ 15 h 2528"/>
                  <a:gd name="T8" fmla="*/ 964 w 1380"/>
                  <a:gd name="T9" fmla="*/ 38 h 2528"/>
                  <a:gd name="T10" fmla="*/ 1071 w 1380"/>
                  <a:gd name="T11" fmla="*/ 65 h 2528"/>
                  <a:gd name="T12" fmla="*/ 1151 w 1380"/>
                  <a:gd name="T13" fmla="*/ 89 h 2528"/>
                  <a:gd name="T14" fmla="*/ 1195 w 1380"/>
                  <a:gd name="T15" fmla="*/ 104 h 2528"/>
                  <a:gd name="T16" fmla="*/ 1219 w 1380"/>
                  <a:gd name="T17" fmla="*/ 118 h 2528"/>
                  <a:gd name="T18" fmla="*/ 1247 w 1380"/>
                  <a:gd name="T19" fmla="*/ 137 h 2528"/>
                  <a:gd name="T20" fmla="*/ 1268 w 1380"/>
                  <a:gd name="T21" fmla="*/ 166 h 2528"/>
                  <a:gd name="T22" fmla="*/ 1277 w 1380"/>
                  <a:gd name="T23" fmla="*/ 196 h 2528"/>
                  <a:gd name="T24" fmla="*/ 1281 w 1380"/>
                  <a:gd name="T25" fmla="*/ 208 h 2528"/>
                  <a:gd name="T26" fmla="*/ 1376 w 1380"/>
                  <a:gd name="T27" fmla="*/ 1145 h 2528"/>
                  <a:gd name="T28" fmla="*/ 1337 w 1380"/>
                  <a:gd name="T29" fmla="*/ 1205 h 2528"/>
                  <a:gd name="T30" fmla="*/ 1271 w 1380"/>
                  <a:gd name="T31" fmla="*/ 1233 h 2528"/>
                  <a:gd name="T32" fmla="*/ 1231 w 1380"/>
                  <a:gd name="T33" fmla="*/ 1231 h 2528"/>
                  <a:gd name="T34" fmla="*/ 1166 w 1380"/>
                  <a:gd name="T35" fmla="*/ 1194 h 2528"/>
                  <a:gd name="T36" fmla="*/ 1135 w 1380"/>
                  <a:gd name="T37" fmla="*/ 1124 h 2528"/>
                  <a:gd name="T38" fmla="*/ 1011 w 1380"/>
                  <a:gd name="T39" fmla="*/ 1147 h 2528"/>
                  <a:gd name="T40" fmla="*/ 1101 w 1380"/>
                  <a:gd name="T41" fmla="*/ 2427 h 2528"/>
                  <a:gd name="T42" fmla="*/ 1053 w 1380"/>
                  <a:gd name="T43" fmla="*/ 2496 h 2528"/>
                  <a:gd name="T44" fmla="*/ 973 w 1380"/>
                  <a:gd name="T45" fmla="*/ 2528 h 2528"/>
                  <a:gd name="T46" fmla="*/ 933 w 1380"/>
                  <a:gd name="T47" fmla="*/ 2525 h 2528"/>
                  <a:gd name="T48" fmla="*/ 860 w 1380"/>
                  <a:gd name="T49" fmla="*/ 2490 h 2528"/>
                  <a:gd name="T50" fmla="*/ 818 w 1380"/>
                  <a:gd name="T51" fmla="*/ 2421 h 2528"/>
                  <a:gd name="T52" fmla="*/ 705 w 1380"/>
                  <a:gd name="T53" fmla="*/ 1296 h 2528"/>
                  <a:gd name="T54" fmla="*/ 643 w 1380"/>
                  <a:gd name="T55" fmla="*/ 1300 h 2528"/>
                  <a:gd name="T56" fmla="*/ 517 w 1380"/>
                  <a:gd name="T57" fmla="*/ 2392 h 2528"/>
                  <a:gd name="T58" fmla="*/ 487 w 1380"/>
                  <a:gd name="T59" fmla="*/ 2470 h 2528"/>
                  <a:gd name="T60" fmla="*/ 424 w 1380"/>
                  <a:gd name="T61" fmla="*/ 2518 h 2528"/>
                  <a:gd name="T62" fmla="*/ 363 w 1380"/>
                  <a:gd name="T63" fmla="*/ 2528 h 2528"/>
                  <a:gd name="T64" fmla="*/ 300 w 1380"/>
                  <a:gd name="T65" fmla="*/ 2512 h 2528"/>
                  <a:gd name="T66" fmla="*/ 239 w 1380"/>
                  <a:gd name="T67" fmla="*/ 2453 h 2528"/>
                  <a:gd name="T68" fmla="*/ 221 w 1380"/>
                  <a:gd name="T69" fmla="*/ 2368 h 2528"/>
                  <a:gd name="T70" fmla="*/ 306 w 1380"/>
                  <a:gd name="T71" fmla="*/ 1829 h 2528"/>
                  <a:gd name="T72" fmla="*/ 341 w 1380"/>
                  <a:gd name="T73" fmla="*/ 1780 h 2528"/>
                  <a:gd name="T74" fmla="*/ 387 w 1380"/>
                  <a:gd name="T75" fmla="*/ 1698 h 2528"/>
                  <a:gd name="T76" fmla="*/ 427 w 1380"/>
                  <a:gd name="T77" fmla="*/ 1598 h 2528"/>
                  <a:gd name="T78" fmla="*/ 450 w 1380"/>
                  <a:gd name="T79" fmla="*/ 1509 h 2528"/>
                  <a:gd name="T80" fmla="*/ 459 w 1380"/>
                  <a:gd name="T81" fmla="*/ 1446 h 2528"/>
                  <a:gd name="T82" fmla="*/ 463 w 1380"/>
                  <a:gd name="T83" fmla="*/ 1310 h 2528"/>
                  <a:gd name="T84" fmla="*/ 450 w 1380"/>
                  <a:gd name="T85" fmla="*/ 1202 h 2528"/>
                  <a:gd name="T86" fmla="*/ 438 w 1380"/>
                  <a:gd name="T87" fmla="*/ 1150 h 2528"/>
                  <a:gd name="T88" fmla="*/ 403 w 1380"/>
                  <a:gd name="T89" fmla="*/ 1049 h 2528"/>
                  <a:gd name="T90" fmla="*/ 362 w 1380"/>
                  <a:gd name="T91" fmla="*/ 966 h 2528"/>
                  <a:gd name="T92" fmla="*/ 319 w 1380"/>
                  <a:gd name="T93" fmla="*/ 304 h 2528"/>
                  <a:gd name="T94" fmla="*/ 196 w 1380"/>
                  <a:gd name="T95" fmla="*/ 764 h 2528"/>
                  <a:gd name="T96" fmla="*/ 78 w 1380"/>
                  <a:gd name="T97" fmla="*/ 678 h 2528"/>
                  <a:gd name="T98" fmla="*/ 18 w 1380"/>
                  <a:gd name="T99" fmla="*/ 646 h 2528"/>
                  <a:gd name="T100" fmla="*/ 50 w 1380"/>
                  <a:gd name="T101" fmla="*/ 203 h 2528"/>
                  <a:gd name="T102" fmla="*/ 54 w 1380"/>
                  <a:gd name="T103" fmla="*/ 192 h 2528"/>
                  <a:gd name="T104" fmla="*/ 65 w 1380"/>
                  <a:gd name="T105" fmla="*/ 159 h 2528"/>
                  <a:gd name="T106" fmla="*/ 82 w 1380"/>
                  <a:gd name="T107" fmla="*/ 139 h 2528"/>
                  <a:gd name="T108" fmla="*/ 110 w 1380"/>
                  <a:gd name="T109" fmla="*/ 118 h 2528"/>
                  <a:gd name="T110" fmla="*/ 133 w 1380"/>
                  <a:gd name="T111" fmla="*/ 104 h 2528"/>
                  <a:gd name="T112" fmla="*/ 177 w 1380"/>
                  <a:gd name="T113" fmla="*/ 89 h 2528"/>
                  <a:gd name="T114" fmla="*/ 258 w 1380"/>
                  <a:gd name="T115" fmla="*/ 65 h 2528"/>
                  <a:gd name="T116" fmla="*/ 365 w 1380"/>
                  <a:gd name="T117" fmla="*/ 38 h 2528"/>
                  <a:gd name="T118" fmla="*/ 489 w 1380"/>
                  <a:gd name="T119" fmla="*/ 14 h 2528"/>
                  <a:gd name="T120" fmla="*/ 617 w 1380"/>
                  <a:gd name="T121" fmla="*/ 0 h 25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80" h="2528">
                    <a:moveTo>
                      <a:pt x="617" y="0"/>
                    </a:moveTo>
                    <a:lnTo>
                      <a:pt x="649" y="64"/>
                    </a:lnTo>
                    <a:lnTo>
                      <a:pt x="650" y="64"/>
                    </a:lnTo>
                    <a:lnTo>
                      <a:pt x="566" y="710"/>
                    </a:lnTo>
                    <a:lnTo>
                      <a:pt x="664" y="883"/>
                    </a:lnTo>
                    <a:lnTo>
                      <a:pt x="764" y="710"/>
                    </a:lnTo>
                    <a:lnTo>
                      <a:pt x="680" y="64"/>
                    </a:lnTo>
                    <a:lnTo>
                      <a:pt x="681" y="64"/>
                    </a:lnTo>
                    <a:lnTo>
                      <a:pt x="713" y="1"/>
                    </a:lnTo>
                    <a:lnTo>
                      <a:pt x="756" y="4"/>
                    </a:lnTo>
                    <a:lnTo>
                      <a:pt x="798" y="9"/>
                    </a:lnTo>
                    <a:lnTo>
                      <a:pt x="841" y="15"/>
                    </a:lnTo>
                    <a:lnTo>
                      <a:pt x="883" y="21"/>
                    </a:lnTo>
                    <a:lnTo>
                      <a:pt x="925" y="30"/>
                    </a:lnTo>
                    <a:lnTo>
                      <a:pt x="964" y="38"/>
                    </a:lnTo>
                    <a:lnTo>
                      <a:pt x="1003" y="47"/>
                    </a:lnTo>
                    <a:lnTo>
                      <a:pt x="1038" y="56"/>
                    </a:lnTo>
                    <a:lnTo>
                      <a:pt x="1071" y="65"/>
                    </a:lnTo>
                    <a:lnTo>
                      <a:pt x="1101" y="74"/>
                    </a:lnTo>
                    <a:lnTo>
                      <a:pt x="1128" y="82"/>
                    </a:lnTo>
                    <a:lnTo>
                      <a:pt x="1151" y="89"/>
                    </a:lnTo>
                    <a:lnTo>
                      <a:pt x="1171" y="96"/>
                    </a:lnTo>
                    <a:lnTo>
                      <a:pt x="1186" y="101"/>
                    </a:lnTo>
                    <a:lnTo>
                      <a:pt x="1195" y="104"/>
                    </a:lnTo>
                    <a:lnTo>
                      <a:pt x="1201" y="106"/>
                    </a:lnTo>
                    <a:lnTo>
                      <a:pt x="1210" y="111"/>
                    </a:lnTo>
                    <a:lnTo>
                      <a:pt x="1219" y="118"/>
                    </a:lnTo>
                    <a:lnTo>
                      <a:pt x="1229" y="122"/>
                    </a:lnTo>
                    <a:lnTo>
                      <a:pt x="1237" y="128"/>
                    </a:lnTo>
                    <a:lnTo>
                      <a:pt x="1247" y="137"/>
                    </a:lnTo>
                    <a:lnTo>
                      <a:pt x="1255" y="149"/>
                    </a:lnTo>
                    <a:lnTo>
                      <a:pt x="1261" y="157"/>
                    </a:lnTo>
                    <a:lnTo>
                      <a:pt x="1268" y="166"/>
                    </a:lnTo>
                    <a:lnTo>
                      <a:pt x="1272" y="178"/>
                    </a:lnTo>
                    <a:lnTo>
                      <a:pt x="1276" y="192"/>
                    </a:lnTo>
                    <a:lnTo>
                      <a:pt x="1277" y="196"/>
                    </a:lnTo>
                    <a:lnTo>
                      <a:pt x="1279" y="199"/>
                    </a:lnTo>
                    <a:lnTo>
                      <a:pt x="1280" y="203"/>
                    </a:lnTo>
                    <a:lnTo>
                      <a:pt x="1281" y="208"/>
                    </a:lnTo>
                    <a:lnTo>
                      <a:pt x="1380" y="1097"/>
                    </a:lnTo>
                    <a:lnTo>
                      <a:pt x="1380" y="1122"/>
                    </a:lnTo>
                    <a:lnTo>
                      <a:pt x="1376" y="1145"/>
                    </a:lnTo>
                    <a:lnTo>
                      <a:pt x="1367" y="1167"/>
                    </a:lnTo>
                    <a:lnTo>
                      <a:pt x="1354" y="1187"/>
                    </a:lnTo>
                    <a:lnTo>
                      <a:pt x="1337" y="1205"/>
                    </a:lnTo>
                    <a:lnTo>
                      <a:pt x="1318" y="1218"/>
                    </a:lnTo>
                    <a:lnTo>
                      <a:pt x="1295" y="1228"/>
                    </a:lnTo>
                    <a:lnTo>
                      <a:pt x="1271" y="1233"/>
                    </a:lnTo>
                    <a:lnTo>
                      <a:pt x="1263" y="1234"/>
                    </a:lnTo>
                    <a:lnTo>
                      <a:pt x="1257" y="1234"/>
                    </a:lnTo>
                    <a:lnTo>
                      <a:pt x="1231" y="1231"/>
                    </a:lnTo>
                    <a:lnTo>
                      <a:pt x="1207" y="1224"/>
                    </a:lnTo>
                    <a:lnTo>
                      <a:pt x="1185" y="1211"/>
                    </a:lnTo>
                    <a:lnTo>
                      <a:pt x="1166" y="1194"/>
                    </a:lnTo>
                    <a:lnTo>
                      <a:pt x="1151" y="1173"/>
                    </a:lnTo>
                    <a:lnTo>
                      <a:pt x="1140" y="1150"/>
                    </a:lnTo>
                    <a:lnTo>
                      <a:pt x="1135" y="1124"/>
                    </a:lnTo>
                    <a:lnTo>
                      <a:pt x="1045" y="314"/>
                    </a:lnTo>
                    <a:lnTo>
                      <a:pt x="1011" y="304"/>
                    </a:lnTo>
                    <a:lnTo>
                      <a:pt x="1011" y="1147"/>
                    </a:lnTo>
                    <a:lnTo>
                      <a:pt x="1108" y="2368"/>
                    </a:lnTo>
                    <a:lnTo>
                      <a:pt x="1107" y="2399"/>
                    </a:lnTo>
                    <a:lnTo>
                      <a:pt x="1101" y="2427"/>
                    </a:lnTo>
                    <a:lnTo>
                      <a:pt x="1090" y="2453"/>
                    </a:lnTo>
                    <a:lnTo>
                      <a:pt x="1074" y="2476"/>
                    </a:lnTo>
                    <a:lnTo>
                      <a:pt x="1053" y="2496"/>
                    </a:lnTo>
                    <a:lnTo>
                      <a:pt x="1030" y="2512"/>
                    </a:lnTo>
                    <a:lnTo>
                      <a:pt x="1003" y="2522"/>
                    </a:lnTo>
                    <a:lnTo>
                      <a:pt x="973" y="2528"/>
                    </a:lnTo>
                    <a:lnTo>
                      <a:pt x="967" y="2528"/>
                    </a:lnTo>
                    <a:lnTo>
                      <a:pt x="961" y="2528"/>
                    </a:lnTo>
                    <a:lnTo>
                      <a:pt x="933" y="2525"/>
                    </a:lnTo>
                    <a:lnTo>
                      <a:pt x="906" y="2518"/>
                    </a:lnTo>
                    <a:lnTo>
                      <a:pt x="882" y="2505"/>
                    </a:lnTo>
                    <a:lnTo>
                      <a:pt x="860" y="2490"/>
                    </a:lnTo>
                    <a:lnTo>
                      <a:pt x="842" y="2470"/>
                    </a:lnTo>
                    <a:lnTo>
                      <a:pt x="828" y="2447"/>
                    </a:lnTo>
                    <a:lnTo>
                      <a:pt x="818" y="2421"/>
                    </a:lnTo>
                    <a:lnTo>
                      <a:pt x="813" y="2392"/>
                    </a:lnTo>
                    <a:lnTo>
                      <a:pt x="724" y="1288"/>
                    </a:lnTo>
                    <a:lnTo>
                      <a:pt x="705" y="1296"/>
                    </a:lnTo>
                    <a:lnTo>
                      <a:pt x="685" y="1300"/>
                    </a:lnTo>
                    <a:lnTo>
                      <a:pt x="664" y="1301"/>
                    </a:lnTo>
                    <a:lnTo>
                      <a:pt x="643" y="1300"/>
                    </a:lnTo>
                    <a:lnTo>
                      <a:pt x="624" y="1296"/>
                    </a:lnTo>
                    <a:lnTo>
                      <a:pt x="605" y="1288"/>
                    </a:lnTo>
                    <a:lnTo>
                      <a:pt x="517" y="2392"/>
                    </a:lnTo>
                    <a:lnTo>
                      <a:pt x="512" y="2421"/>
                    </a:lnTo>
                    <a:lnTo>
                      <a:pt x="501" y="2446"/>
                    </a:lnTo>
                    <a:lnTo>
                      <a:pt x="487" y="2470"/>
                    </a:lnTo>
                    <a:lnTo>
                      <a:pt x="469" y="2490"/>
                    </a:lnTo>
                    <a:lnTo>
                      <a:pt x="448" y="2505"/>
                    </a:lnTo>
                    <a:lnTo>
                      <a:pt x="424" y="2518"/>
                    </a:lnTo>
                    <a:lnTo>
                      <a:pt x="396" y="2525"/>
                    </a:lnTo>
                    <a:lnTo>
                      <a:pt x="369" y="2528"/>
                    </a:lnTo>
                    <a:lnTo>
                      <a:pt x="363" y="2528"/>
                    </a:lnTo>
                    <a:lnTo>
                      <a:pt x="357" y="2528"/>
                    </a:lnTo>
                    <a:lnTo>
                      <a:pt x="327" y="2522"/>
                    </a:lnTo>
                    <a:lnTo>
                      <a:pt x="300" y="2512"/>
                    </a:lnTo>
                    <a:lnTo>
                      <a:pt x="276" y="2496"/>
                    </a:lnTo>
                    <a:lnTo>
                      <a:pt x="256" y="2476"/>
                    </a:lnTo>
                    <a:lnTo>
                      <a:pt x="239" y="2453"/>
                    </a:lnTo>
                    <a:lnTo>
                      <a:pt x="228" y="2427"/>
                    </a:lnTo>
                    <a:lnTo>
                      <a:pt x="221" y="2399"/>
                    </a:lnTo>
                    <a:lnTo>
                      <a:pt x="221" y="2368"/>
                    </a:lnTo>
                    <a:lnTo>
                      <a:pt x="260" y="1884"/>
                    </a:lnTo>
                    <a:lnTo>
                      <a:pt x="283" y="1857"/>
                    </a:lnTo>
                    <a:lnTo>
                      <a:pt x="306" y="1829"/>
                    </a:lnTo>
                    <a:lnTo>
                      <a:pt x="313" y="1822"/>
                    </a:lnTo>
                    <a:lnTo>
                      <a:pt x="318" y="1813"/>
                    </a:lnTo>
                    <a:lnTo>
                      <a:pt x="341" y="1780"/>
                    </a:lnTo>
                    <a:lnTo>
                      <a:pt x="362" y="1745"/>
                    </a:lnTo>
                    <a:lnTo>
                      <a:pt x="369" y="1731"/>
                    </a:lnTo>
                    <a:lnTo>
                      <a:pt x="387" y="1698"/>
                    </a:lnTo>
                    <a:lnTo>
                      <a:pt x="403" y="1662"/>
                    </a:lnTo>
                    <a:lnTo>
                      <a:pt x="413" y="1636"/>
                    </a:lnTo>
                    <a:lnTo>
                      <a:pt x="427" y="1598"/>
                    </a:lnTo>
                    <a:lnTo>
                      <a:pt x="438" y="1561"/>
                    </a:lnTo>
                    <a:lnTo>
                      <a:pt x="441" y="1548"/>
                    </a:lnTo>
                    <a:lnTo>
                      <a:pt x="450" y="1509"/>
                    </a:lnTo>
                    <a:lnTo>
                      <a:pt x="456" y="1470"/>
                    </a:lnTo>
                    <a:lnTo>
                      <a:pt x="458" y="1457"/>
                    </a:lnTo>
                    <a:lnTo>
                      <a:pt x="459" y="1446"/>
                    </a:lnTo>
                    <a:lnTo>
                      <a:pt x="463" y="1401"/>
                    </a:lnTo>
                    <a:lnTo>
                      <a:pt x="465" y="1355"/>
                    </a:lnTo>
                    <a:lnTo>
                      <a:pt x="463" y="1310"/>
                    </a:lnTo>
                    <a:lnTo>
                      <a:pt x="459" y="1265"/>
                    </a:lnTo>
                    <a:lnTo>
                      <a:pt x="456" y="1241"/>
                    </a:lnTo>
                    <a:lnTo>
                      <a:pt x="450" y="1202"/>
                    </a:lnTo>
                    <a:lnTo>
                      <a:pt x="441" y="1163"/>
                    </a:lnTo>
                    <a:lnTo>
                      <a:pt x="439" y="1156"/>
                    </a:lnTo>
                    <a:lnTo>
                      <a:pt x="438" y="1150"/>
                    </a:lnTo>
                    <a:lnTo>
                      <a:pt x="427" y="1111"/>
                    </a:lnTo>
                    <a:lnTo>
                      <a:pt x="413" y="1075"/>
                    </a:lnTo>
                    <a:lnTo>
                      <a:pt x="403" y="1049"/>
                    </a:lnTo>
                    <a:lnTo>
                      <a:pt x="387" y="1013"/>
                    </a:lnTo>
                    <a:lnTo>
                      <a:pt x="369" y="978"/>
                    </a:lnTo>
                    <a:lnTo>
                      <a:pt x="362" y="966"/>
                    </a:lnTo>
                    <a:lnTo>
                      <a:pt x="342" y="932"/>
                    </a:lnTo>
                    <a:lnTo>
                      <a:pt x="319" y="900"/>
                    </a:lnTo>
                    <a:lnTo>
                      <a:pt x="319" y="304"/>
                    </a:lnTo>
                    <a:lnTo>
                      <a:pt x="285" y="314"/>
                    </a:lnTo>
                    <a:lnTo>
                      <a:pt x="231" y="797"/>
                    </a:lnTo>
                    <a:lnTo>
                      <a:pt x="196" y="764"/>
                    </a:lnTo>
                    <a:lnTo>
                      <a:pt x="159" y="733"/>
                    </a:lnTo>
                    <a:lnTo>
                      <a:pt x="119" y="704"/>
                    </a:lnTo>
                    <a:lnTo>
                      <a:pt x="78" y="678"/>
                    </a:lnTo>
                    <a:lnTo>
                      <a:pt x="38" y="653"/>
                    </a:lnTo>
                    <a:lnTo>
                      <a:pt x="36" y="654"/>
                    </a:lnTo>
                    <a:lnTo>
                      <a:pt x="18" y="646"/>
                    </a:lnTo>
                    <a:lnTo>
                      <a:pt x="0" y="639"/>
                    </a:lnTo>
                    <a:lnTo>
                      <a:pt x="49" y="208"/>
                    </a:lnTo>
                    <a:lnTo>
                      <a:pt x="50" y="203"/>
                    </a:lnTo>
                    <a:lnTo>
                      <a:pt x="51" y="199"/>
                    </a:lnTo>
                    <a:lnTo>
                      <a:pt x="52" y="196"/>
                    </a:lnTo>
                    <a:lnTo>
                      <a:pt x="54" y="192"/>
                    </a:lnTo>
                    <a:lnTo>
                      <a:pt x="57" y="178"/>
                    </a:lnTo>
                    <a:lnTo>
                      <a:pt x="62" y="165"/>
                    </a:lnTo>
                    <a:lnTo>
                      <a:pt x="65" y="159"/>
                    </a:lnTo>
                    <a:lnTo>
                      <a:pt x="70" y="154"/>
                    </a:lnTo>
                    <a:lnTo>
                      <a:pt x="74" y="149"/>
                    </a:lnTo>
                    <a:lnTo>
                      <a:pt x="82" y="139"/>
                    </a:lnTo>
                    <a:lnTo>
                      <a:pt x="92" y="128"/>
                    </a:lnTo>
                    <a:lnTo>
                      <a:pt x="101" y="122"/>
                    </a:lnTo>
                    <a:lnTo>
                      <a:pt x="110" y="118"/>
                    </a:lnTo>
                    <a:lnTo>
                      <a:pt x="120" y="111"/>
                    </a:lnTo>
                    <a:lnTo>
                      <a:pt x="129" y="106"/>
                    </a:lnTo>
                    <a:lnTo>
                      <a:pt x="133" y="104"/>
                    </a:lnTo>
                    <a:lnTo>
                      <a:pt x="144" y="101"/>
                    </a:lnTo>
                    <a:lnTo>
                      <a:pt x="159" y="96"/>
                    </a:lnTo>
                    <a:lnTo>
                      <a:pt x="177" y="89"/>
                    </a:lnTo>
                    <a:lnTo>
                      <a:pt x="202" y="82"/>
                    </a:lnTo>
                    <a:lnTo>
                      <a:pt x="228" y="74"/>
                    </a:lnTo>
                    <a:lnTo>
                      <a:pt x="258" y="65"/>
                    </a:lnTo>
                    <a:lnTo>
                      <a:pt x="292" y="56"/>
                    </a:lnTo>
                    <a:lnTo>
                      <a:pt x="327" y="47"/>
                    </a:lnTo>
                    <a:lnTo>
                      <a:pt x="365" y="38"/>
                    </a:lnTo>
                    <a:lnTo>
                      <a:pt x="405" y="30"/>
                    </a:lnTo>
                    <a:lnTo>
                      <a:pt x="446" y="21"/>
                    </a:lnTo>
                    <a:lnTo>
                      <a:pt x="489" y="14"/>
                    </a:lnTo>
                    <a:lnTo>
                      <a:pt x="531" y="9"/>
                    </a:lnTo>
                    <a:lnTo>
                      <a:pt x="574" y="3"/>
                    </a:lnTo>
                    <a:lnTo>
                      <a:pt x="61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32"/>
              <p:cNvSpPr>
                <a:spLocks/>
              </p:cNvSpPr>
              <p:nvPr/>
            </p:nvSpPr>
            <p:spPr bwMode="auto">
              <a:xfrm>
                <a:off x="476" y="760"/>
                <a:ext cx="78" cy="117"/>
              </a:xfrm>
              <a:custGeom>
                <a:avLst/>
                <a:gdLst>
                  <a:gd name="T0" fmla="*/ 608 w 933"/>
                  <a:gd name="T1" fmla="*/ 0 h 1397"/>
                  <a:gd name="T2" fmla="*/ 933 w 933"/>
                  <a:gd name="T3" fmla="*/ 202 h 1397"/>
                  <a:gd name="T4" fmla="*/ 608 w 933"/>
                  <a:gd name="T5" fmla="*/ 405 h 1397"/>
                  <a:gd name="T6" fmla="*/ 608 w 933"/>
                  <a:gd name="T7" fmla="*/ 290 h 1397"/>
                  <a:gd name="T8" fmla="*/ 556 w 933"/>
                  <a:gd name="T9" fmla="*/ 302 h 1397"/>
                  <a:gd name="T10" fmla="*/ 505 w 933"/>
                  <a:gd name="T11" fmla="*/ 317 h 1397"/>
                  <a:gd name="T12" fmla="*/ 455 w 933"/>
                  <a:gd name="T13" fmla="*/ 339 h 1397"/>
                  <a:gd name="T14" fmla="*/ 409 w 933"/>
                  <a:gd name="T15" fmla="*/ 364 h 1397"/>
                  <a:gd name="T16" fmla="*/ 366 w 933"/>
                  <a:gd name="T17" fmla="*/ 395 h 1397"/>
                  <a:gd name="T18" fmla="*/ 328 w 933"/>
                  <a:gd name="T19" fmla="*/ 429 h 1397"/>
                  <a:gd name="T20" fmla="*/ 291 w 933"/>
                  <a:gd name="T21" fmla="*/ 467 h 1397"/>
                  <a:gd name="T22" fmla="*/ 258 w 933"/>
                  <a:gd name="T23" fmla="*/ 508 h 1397"/>
                  <a:gd name="T24" fmla="*/ 230 w 933"/>
                  <a:gd name="T25" fmla="*/ 552 h 1397"/>
                  <a:gd name="T26" fmla="*/ 207 w 933"/>
                  <a:gd name="T27" fmla="*/ 599 h 1397"/>
                  <a:gd name="T28" fmla="*/ 188 w 933"/>
                  <a:gd name="T29" fmla="*/ 649 h 1397"/>
                  <a:gd name="T30" fmla="*/ 174 w 933"/>
                  <a:gd name="T31" fmla="*/ 701 h 1397"/>
                  <a:gd name="T32" fmla="*/ 165 w 933"/>
                  <a:gd name="T33" fmla="*/ 755 h 1397"/>
                  <a:gd name="T34" fmla="*/ 162 w 933"/>
                  <a:gd name="T35" fmla="*/ 810 h 1397"/>
                  <a:gd name="T36" fmla="*/ 165 w 933"/>
                  <a:gd name="T37" fmla="*/ 869 h 1397"/>
                  <a:gd name="T38" fmla="*/ 176 w 933"/>
                  <a:gd name="T39" fmla="*/ 927 h 1397"/>
                  <a:gd name="T40" fmla="*/ 190 w 933"/>
                  <a:gd name="T41" fmla="*/ 981 h 1397"/>
                  <a:gd name="T42" fmla="*/ 212 w 933"/>
                  <a:gd name="T43" fmla="*/ 1034 h 1397"/>
                  <a:gd name="T44" fmla="*/ 239 w 933"/>
                  <a:gd name="T45" fmla="*/ 1083 h 1397"/>
                  <a:gd name="T46" fmla="*/ 270 w 933"/>
                  <a:gd name="T47" fmla="*/ 1129 h 1397"/>
                  <a:gd name="T48" fmla="*/ 306 w 933"/>
                  <a:gd name="T49" fmla="*/ 1171 h 1397"/>
                  <a:gd name="T50" fmla="*/ 345 w 933"/>
                  <a:gd name="T51" fmla="*/ 1209 h 1397"/>
                  <a:gd name="T52" fmla="*/ 389 w 933"/>
                  <a:gd name="T53" fmla="*/ 1244 h 1397"/>
                  <a:gd name="T54" fmla="*/ 436 w 933"/>
                  <a:gd name="T55" fmla="*/ 1273 h 1397"/>
                  <a:gd name="T56" fmla="*/ 488 w 933"/>
                  <a:gd name="T57" fmla="*/ 1297 h 1397"/>
                  <a:gd name="T58" fmla="*/ 329 w 933"/>
                  <a:gd name="T59" fmla="*/ 1397 h 1397"/>
                  <a:gd name="T60" fmla="*/ 276 w 933"/>
                  <a:gd name="T61" fmla="*/ 1361 h 1397"/>
                  <a:gd name="T62" fmla="*/ 228 w 933"/>
                  <a:gd name="T63" fmla="*/ 1322 h 1397"/>
                  <a:gd name="T64" fmla="*/ 183 w 933"/>
                  <a:gd name="T65" fmla="*/ 1278 h 1397"/>
                  <a:gd name="T66" fmla="*/ 142 w 933"/>
                  <a:gd name="T67" fmla="*/ 1229 h 1397"/>
                  <a:gd name="T68" fmla="*/ 107 w 933"/>
                  <a:gd name="T69" fmla="*/ 1178 h 1397"/>
                  <a:gd name="T70" fmla="*/ 75 w 933"/>
                  <a:gd name="T71" fmla="*/ 1124 h 1397"/>
                  <a:gd name="T72" fmla="*/ 49 w 933"/>
                  <a:gd name="T73" fmla="*/ 1065 h 1397"/>
                  <a:gd name="T74" fmla="*/ 28 w 933"/>
                  <a:gd name="T75" fmla="*/ 1005 h 1397"/>
                  <a:gd name="T76" fmla="*/ 12 w 933"/>
                  <a:gd name="T77" fmla="*/ 942 h 1397"/>
                  <a:gd name="T78" fmla="*/ 3 w 933"/>
                  <a:gd name="T79" fmla="*/ 878 h 1397"/>
                  <a:gd name="T80" fmla="*/ 0 w 933"/>
                  <a:gd name="T81" fmla="*/ 810 h 1397"/>
                  <a:gd name="T82" fmla="*/ 3 w 933"/>
                  <a:gd name="T83" fmla="*/ 746 h 1397"/>
                  <a:gd name="T84" fmla="*/ 12 w 933"/>
                  <a:gd name="T85" fmla="*/ 682 h 1397"/>
                  <a:gd name="T86" fmla="*/ 27 w 933"/>
                  <a:gd name="T87" fmla="*/ 620 h 1397"/>
                  <a:gd name="T88" fmla="*/ 47 w 933"/>
                  <a:gd name="T89" fmla="*/ 560 h 1397"/>
                  <a:gd name="T90" fmla="*/ 72 w 933"/>
                  <a:gd name="T91" fmla="*/ 504 h 1397"/>
                  <a:gd name="T92" fmla="*/ 102 w 933"/>
                  <a:gd name="T93" fmla="*/ 450 h 1397"/>
                  <a:gd name="T94" fmla="*/ 137 w 933"/>
                  <a:gd name="T95" fmla="*/ 399 h 1397"/>
                  <a:gd name="T96" fmla="*/ 176 w 933"/>
                  <a:gd name="T97" fmla="*/ 352 h 1397"/>
                  <a:gd name="T98" fmla="*/ 219 w 933"/>
                  <a:gd name="T99" fmla="*/ 308 h 1397"/>
                  <a:gd name="T100" fmla="*/ 266 w 933"/>
                  <a:gd name="T101" fmla="*/ 268 h 1397"/>
                  <a:gd name="T102" fmla="*/ 316 w 933"/>
                  <a:gd name="T103" fmla="*/ 232 h 1397"/>
                  <a:gd name="T104" fmla="*/ 369 w 933"/>
                  <a:gd name="T105" fmla="*/ 201 h 1397"/>
                  <a:gd name="T106" fmla="*/ 425 w 933"/>
                  <a:gd name="T107" fmla="*/ 174 h 1397"/>
                  <a:gd name="T108" fmla="*/ 485 w 933"/>
                  <a:gd name="T109" fmla="*/ 153 h 1397"/>
                  <a:gd name="T110" fmla="*/ 545 w 933"/>
                  <a:gd name="T111" fmla="*/ 137 h 1397"/>
                  <a:gd name="T112" fmla="*/ 608 w 933"/>
                  <a:gd name="T113" fmla="*/ 127 h 1397"/>
                  <a:gd name="T114" fmla="*/ 608 w 933"/>
                  <a:gd name="T115" fmla="*/ 0 h 1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33" h="1397">
                    <a:moveTo>
                      <a:pt x="608" y="0"/>
                    </a:moveTo>
                    <a:lnTo>
                      <a:pt x="933" y="202"/>
                    </a:lnTo>
                    <a:lnTo>
                      <a:pt x="608" y="405"/>
                    </a:lnTo>
                    <a:lnTo>
                      <a:pt x="608" y="290"/>
                    </a:lnTo>
                    <a:lnTo>
                      <a:pt x="556" y="302"/>
                    </a:lnTo>
                    <a:lnTo>
                      <a:pt x="505" y="317"/>
                    </a:lnTo>
                    <a:lnTo>
                      <a:pt x="455" y="339"/>
                    </a:lnTo>
                    <a:lnTo>
                      <a:pt x="409" y="364"/>
                    </a:lnTo>
                    <a:lnTo>
                      <a:pt x="366" y="395"/>
                    </a:lnTo>
                    <a:lnTo>
                      <a:pt x="328" y="429"/>
                    </a:lnTo>
                    <a:lnTo>
                      <a:pt x="291" y="467"/>
                    </a:lnTo>
                    <a:lnTo>
                      <a:pt x="258" y="508"/>
                    </a:lnTo>
                    <a:lnTo>
                      <a:pt x="230" y="552"/>
                    </a:lnTo>
                    <a:lnTo>
                      <a:pt x="207" y="599"/>
                    </a:lnTo>
                    <a:lnTo>
                      <a:pt x="188" y="649"/>
                    </a:lnTo>
                    <a:lnTo>
                      <a:pt x="174" y="701"/>
                    </a:lnTo>
                    <a:lnTo>
                      <a:pt x="165" y="755"/>
                    </a:lnTo>
                    <a:lnTo>
                      <a:pt x="162" y="810"/>
                    </a:lnTo>
                    <a:lnTo>
                      <a:pt x="165" y="869"/>
                    </a:lnTo>
                    <a:lnTo>
                      <a:pt x="176" y="927"/>
                    </a:lnTo>
                    <a:lnTo>
                      <a:pt x="190" y="981"/>
                    </a:lnTo>
                    <a:lnTo>
                      <a:pt x="212" y="1034"/>
                    </a:lnTo>
                    <a:lnTo>
                      <a:pt x="239" y="1083"/>
                    </a:lnTo>
                    <a:lnTo>
                      <a:pt x="270" y="1129"/>
                    </a:lnTo>
                    <a:lnTo>
                      <a:pt x="306" y="1171"/>
                    </a:lnTo>
                    <a:lnTo>
                      <a:pt x="345" y="1209"/>
                    </a:lnTo>
                    <a:lnTo>
                      <a:pt x="389" y="1244"/>
                    </a:lnTo>
                    <a:lnTo>
                      <a:pt x="436" y="1273"/>
                    </a:lnTo>
                    <a:lnTo>
                      <a:pt x="488" y="1297"/>
                    </a:lnTo>
                    <a:lnTo>
                      <a:pt x="329" y="1397"/>
                    </a:lnTo>
                    <a:lnTo>
                      <a:pt x="276" y="1361"/>
                    </a:lnTo>
                    <a:lnTo>
                      <a:pt x="228" y="1322"/>
                    </a:lnTo>
                    <a:lnTo>
                      <a:pt x="183" y="1278"/>
                    </a:lnTo>
                    <a:lnTo>
                      <a:pt x="142" y="1229"/>
                    </a:lnTo>
                    <a:lnTo>
                      <a:pt x="107" y="1178"/>
                    </a:lnTo>
                    <a:lnTo>
                      <a:pt x="75" y="1124"/>
                    </a:lnTo>
                    <a:lnTo>
                      <a:pt x="49" y="1065"/>
                    </a:lnTo>
                    <a:lnTo>
                      <a:pt x="28" y="1005"/>
                    </a:lnTo>
                    <a:lnTo>
                      <a:pt x="12" y="942"/>
                    </a:lnTo>
                    <a:lnTo>
                      <a:pt x="3" y="878"/>
                    </a:lnTo>
                    <a:lnTo>
                      <a:pt x="0" y="810"/>
                    </a:lnTo>
                    <a:lnTo>
                      <a:pt x="3" y="746"/>
                    </a:lnTo>
                    <a:lnTo>
                      <a:pt x="12" y="682"/>
                    </a:lnTo>
                    <a:lnTo>
                      <a:pt x="27" y="620"/>
                    </a:lnTo>
                    <a:lnTo>
                      <a:pt x="47" y="560"/>
                    </a:lnTo>
                    <a:lnTo>
                      <a:pt x="72" y="504"/>
                    </a:lnTo>
                    <a:lnTo>
                      <a:pt x="102" y="450"/>
                    </a:lnTo>
                    <a:lnTo>
                      <a:pt x="137" y="399"/>
                    </a:lnTo>
                    <a:lnTo>
                      <a:pt x="176" y="352"/>
                    </a:lnTo>
                    <a:lnTo>
                      <a:pt x="219" y="308"/>
                    </a:lnTo>
                    <a:lnTo>
                      <a:pt x="266" y="268"/>
                    </a:lnTo>
                    <a:lnTo>
                      <a:pt x="316" y="232"/>
                    </a:lnTo>
                    <a:lnTo>
                      <a:pt x="369" y="201"/>
                    </a:lnTo>
                    <a:lnTo>
                      <a:pt x="425" y="174"/>
                    </a:lnTo>
                    <a:lnTo>
                      <a:pt x="485" y="153"/>
                    </a:lnTo>
                    <a:lnTo>
                      <a:pt x="545" y="137"/>
                    </a:lnTo>
                    <a:lnTo>
                      <a:pt x="608" y="127"/>
                    </a:lnTo>
                    <a:lnTo>
                      <a:pt x="6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33"/>
              <p:cNvSpPr>
                <a:spLocks/>
              </p:cNvSpPr>
              <p:nvPr/>
            </p:nvSpPr>
            <p:spPr bwMode="auto">
              <a:xfrm>
                <a:off x="514" y="779"/>
                <a:ext cx="77" cy="117"/>
              </a:xfrm>
              <a:custGeom>
                <a:avLst/>
                <a:gdLst>
                  <a:gd name="T0" fmla="*/ 604 w 932"/>
                  <a:gd name="T1" fmla="*/ 0 h 1396"/>
                  <a:gd name="T2" fmla="*/ 657 w 932"/>
                  <a:gd name="T3" fmla="*/ 35 h 1396"/>
                  <a:gd name="T4" fmla="*/ 705 w 932"/>
                  <a:gd name="T5" fmla="*/ 74 h 1396"/>
                  <a:gd name="T6" fmla="*/ 749 w 932"/>
                  <a:gd name="T7" fmla="*/ 118 h 1396"/>
                  <a:gd name="T8" fmla="*/ 790 w 932"/>
                  <a:gd name="T9" fmla="*/ 167 h 1396"/>
                  <a:gd name="T10" fmla="*/ 826 w 932"/>
                  <a:gd name="T11" fmla="*/ 218 h 1396"/>
                  <a:gd name="T12" fmla="*/ 857 w 932"/>
                  <a:gd name="T13" fmla="*/ 272 h 1396"/>
                  <a:gd name="T14" fmla="*/ 884 w 932"/>
                  <a:gd name="T15" fmla="*/ 331 h 1396"/>
                  <a:gd name="T16" fmla="*/ 905 w 932"/>
                  <a:gd name="T17" fmla="*/ 391 h 1396"/>
                  <a:gd name="T18" fmla="*/ 919 w 932"/>
                  <a:gd name="T19" fmla="*/ 454 h 1396"/>
                  <a:gd name="T20" fmla="*/ 929 w 932"/>
                  <a:gd name="T21" fmla="*/ 518 h 1396"/>
                  <a:gd name="T22" fmla="*/ 932 w 932"/>
                  <a:gd name="T23" fmla="*/ 585 h 1396"/>
                  <a:gd name="T24" fmla="*/ 929 w 932"/>
                  <a:gd name="T25" fmla="*/ 650 h 1396"/>
                  <a:gd name="T26" fmla="*/ 920 w 932"/>
                  <a:gd name="T27" fmla="*/ 714 h 1396"/>
                  <a:gd name="T28" fmla="*/ 906 w 932"/>
                  <a:gd name="T29" fmla="*/ 776 h 1396"/>
                  <a:gd name="T30" fmla="*/ 886 w 932"/>
                  <a:gd name="T31" fmla="*/ 836 h 1396"/>
                  <a:gd name="T32" fmla="*/ 861 w 932"/>
                  <a:gd name="T33" fmla="*/ 892 h 1396"/>
                  <a:gd name="T34" fmla="*/ 830 w 932"/>
                  <a:gd name="T35" fmla="*/ 947 h 1396"/>
                  <a:gd name="T36" fmla="*/ 796 w 932"/>
                  <a:gd name="T37" fmla="*/ 997 h 1396"/>
                  <a:gd name="T38" fmla="*/ 757 w 932"/>
                  <a:gd name="T39" fmla="*/ 1044 h 1396"/>
                  <a:gd name="T40" fmla="*/ 714 w 932"/>
                  <a:gd name="T41" fmla="*/ 1088 h 1396"/>
                  <a:gd name="T42" fmla="*/ 667 w 932"/>
                  <a:gd name="T43" fmla="*/ 1128 h 1396"/>
                  <a:gd name="T44" fmla="*/ 617 w 932"/>
                  <a:gd name="T45" fmla="*/ 1164 h 1396"/>
                  <a:gd name="T46" fmla="*/ 563 w 932"/>
                  <a:gd name="T47" fmla="*/ 1195 h 1396"/>
                  <a:gd name="T48" fmla="*/ 508 w 932"/>
                  <a:gd name="T49" fmla="*/ 1221 h 1396"/>
                  <a:gd name="T50" fmla="*/ 449 w 932"/>
                  <a:gd name="T51" fmla="*/ 1243 h 1396"/>
                  <a:gd name="T52" fmla="*/ 387 w 932"/>
                  <a:gd name="T53" fmla="*/ 1259 h 1396"/>
                  <a:gd name="T54" fmla="*/ 325 w 932"/>
                  <a:gd name="T55" fmla="*/ 1269 h 1396"/>
                  <a:gd name="T56" fmla="*/ 325 w 932"/>
                  <a:gd name="T57" fmla="*/ 1396 h 1396"/>
                  <a:gd name="T58" fmla="*/ 0 w 932"/>
                  <a:gd name="T59" fmla="*/ 1194 h 1396"/>
                  <a:gd name="T60" fmla="*/ 325 w 932"/>
                  <a:gd name="T61" fmla="*/ 991 h 1396"/>
                  <a:gd name="T62" fmla="*/ 325 w 932"/>
                  <a:gd name="T63" fmla="*/ 1106 h 1396"/>
                  <a:gd name="T64" fmla="*/ 378 w 932"/>
                  <a:gd name="T65" fmla="*/ 1094 h 1396"/>
                  <a:gd name="T66" fmla="*/ 428 w 932"/>
                  <a:gd name="T67" fmla="*/ 1079 h 1396"/>
                  <a:gd name="T68" fmla="*/ 477 w 932"/>
                  <a:gd name="T69" fmla="*/ 1057 h 1396"/>
                  <a:gd name="T70" fmla="*/ 524 w 932"/>
                  <a:gd name="T71" fmla="*/ 1032 h 1396"/>
                  <a:gd name="T72" fmla="*/ 566 w 932"/>
                  <a:gd name="T73" fmla="*/ 1001 h 1396"/>
                  <a:gd name="T74" fmla="*/ 606 w 932"/>
                  <a:gd name="T75" fmla="*/ 968 h 1396"/>
                  <a:gd name="T76" fmla="*/ 642 w 932"/>
                  <a:gd name="T77" fmla="*/ 930 h 1396"/>
                  <a:gd name="T78" fmla="*/ 674 w 932"/>
                  <a:gd name="T79" fmla="*/ 888 h 1396"/>
                  <a:gd name="T80" fmla="*/ 703 w 932"/>
                  <a:gd name="T81" fmla="*/ 844 h 1396"/>
                  <a:gd name="T82" fmla="*/ 726 w 932"/>
                  <a:gd name="T83" fmla="*/ 797 h 1396"/>
                  <a:gd name="T84" fmla="*/ 745 w 932"/>
                  <a:gd name="T85" fmla="*/ 747 h 1396"/>
                  <a:gd name="T86" fmla="*/ 759 w 932"/>
                  <a:gd name="T87" fmla="*/ 695 h 1396"/>
                  <a:gd name="T88" fmla="*/ 768 w 932"/>
                  <a:gd name="T89" fmla="*/ 641 h 1396"/>
                  <a:gd name="T90" fmla="*/ 771 w 932"/>
                  <a:gd name="T91" fmla="*/ 585 h 1396"/>
                  <a:gd name="T92" fmla="*/ 768 w 932"/>
                  <a:gd name="T93" fmla="*/ 527 h 1396"/>
                  <a:gd name="T94" fmla="*/ 757 w 932"/>
                  <a:gd name="T95" fmla="*/ 469 h 1396"/>
                  <a:gd name="T96" fmla="*/ 742 w 932"/>
                  <a:gd name="T97" fmla="*/ 415 h 1396"/>
                  <a:gd name="T98" fmla="*/ 720 w 932"/>
                  <a:gd name="T99" fmla="*/ 362 h 1396"/>
                  <a:gd name="T100" fmla="*/ 694 w 932"/>
                  <a:gd name="T101" fmla="*/ 313 h 1396"/>
                  <a:gd name="T102" fmla="*/ 663 w 932"/>
                  <a:gd name="T103" fmla="*/ 267 h 1396"/>
                  <a:gd name="T104" fmla="*/ 627 w 932"/>
                  <a:gd name="T105" fmla="*/ 225 h 1396"/>
                  <a:gd name="T106" fmla="*/ 587 w 932"/>
                  <a:gd name="T107" fmla="*/ 186 h 1396"/>
                  <a:gd name="T108" fmla="*/ 543 w 932"/>
                  <a:gd name="T109" fmla="*/ 153 h 1396"/>
                  <a:gd name="T110" fmla="*/ 496 w 932"/>
                  <a:gd name="T111" fmla="*/ 124 h 1396"/>
                  <a:gd name="T112" fmla="*/ 445 w 932"/>
                  <a:gd name="T113" fmla="*/ 98 h 1396"/>
                  <a:gd name="T114" fmla="*/ 604 w 932"/>
                  <a:gd name="T115" fmla="*/ 0 h 1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32" h="1396">
                    <a:moveTo>
                      <a:pt x="604" y="0"/>
                    </a:moveTo>
                    <a:lnTo>
                      <a:pt x="657" y="35"/>
                    </a:lnTo>
                    <a:lnTo>
                      <a:pt x="705" y="74"/>
                    </a:lnTo>
                    <a:lnTo>
                      <a:pt x="749" y="118"/>
                    </a:lnTo>
                    <a:lnTo>
                      <a:pt x="790" y="167"/>
                    </a:lnTo>
                    <a:lnTo>
                      <a:pt x="826" y="218"/>
                    </a:lnTo>
                    <a:lnTo>
                      <a:pt x="857" y="272"/>
                    </a:lnTo>
                    <a:lnTo>
                      <a:pt x="884" y="331"/>
                    </a:lnTo>
                    <a:lnTo>
                      <a:pt x="905" y="391"/>
                    </a:lnTo>
                    <a:lnTo>
                      <a:pt x="919" y="454"/>
                    </a:lnTo>
                    <a:lnTo>
                      <a:pt x="929" y="518"/>
                    </a:lnTo>
                    <a:lnTo>
                      <a:pt x="932" y="585"/>
                    </a:lnTo>
                    <a:lnTo>
                      <a:pt x="929" y="650"/>
                    </a:lnTo>
                    <a:lnTo>
                      <a:pt x="920" y="714"/>
                    </a:lnTo>
                    <a:lnTo>
                      <a:pt x="906" y="776"/>
                    </a:lnTo>
                    <a:lnTo>
                      <a:pt x="886" y="836"/>
                    </a:lnTo>
                    <a:lnTo>
                      <a:pt x="861" y="892"/>
                    </a:lnTo>
                    <a:lnTo>
                      <a:pt x="830" y="947"/>
                    </a:lnTo>
                    <a:lnTo>
                      <a:pt x="796" y="997"/>
                    </a:lnTo>
                    <a:lnTo>
                      <a:pt x="757" y="1044"/>
                    </a:lnTo>
                    <a:lnTo>
                      <a:pt x="714" y="1088"/>
                    </a:lnTo>
                    <a:lnTo>
                      <a:pt x="667" y="1128"/>
                    </a:lnTo>
                    <a:lnTo>
                      <a:pt x="617" y="1164"/>
                    </a:lnTo>
                    <a:lnTo>
                      <a:pt x="563" y="1195"/>
                    </a:lnTo>
                    <a:lnTo>
                      <a:pt x="508" y="1221"/>
                    </a:lnTo>
                    <a:lnTo>
                      <a:pt x="449" y="1243"/>
                    </a:lnTo>
                    <a:lnTo>
                      <a:pt x="387" y="1259"/>
                    </a:lnTo>
                    <a:lnTo>
                      <a:pt x="325" y="1269"/>
                    </a:lnTo>
                    <a:lnTo>
                      <a:pt x="325" y="1396"/>
                    </a:lnTo>
                    <a:lnTo>
                      <a:pt x="0" y="1194"/>
                    </a:lnTo>
                    <a:lnTo>
                      <a:pt x="325" y="991"/>
                    </a:lnTo>
                    <a:lnTo>
                      <a:pt x="325" y="1106"/>
                    </a:lnTo>
                    <a:lnTo>
                      <a:pt x="378" y="1094"/>
                    </a:lnTo>
                    <a:lnTo>
                      <a:pt x="428" y="1079"/>
                    </a:lnTo>
                    <a:lnTo>
                      <a:pt x="477" y="1057"/>
                    </a:lnTo>
                    <a:lnTo>
                      <a:pt x="524" y="1032"/>
                    </a:lnTo>
                    <a:lnTo>
                      <a:pt x="566" y="1001"/>
                    </a:lnTo>
                    <a:lnTo>
                      <a:pt x="606" y="968"/>
                    </a:lnTo>
                    <a:lnTo>
                      <a:pt x="642" y="930"/>
                    </a:lnTo>
                    <a:lnTo>
                      <a:pt x="674" y="888"/>
                    </a:lnTo>
                    <a:lnTo>
                      <a:pt x="703" y="844"/>
                    </a:lnTo>
                    <a:lnTo>
                      <a:pt x="726" y="797"/>
                    </a:lnTo>
                    <a:lnTo>
                      <a:pt x="745" y="747"/>
                    </a:lnTo>
                    <a:lnTo>
                      <a:pt x="759" y="695"/>
                    </a:lnTo>
                    <a:lnTo>
                      <a:pt x="768" y="641"/>
                    </a:lnTo>
                    <a:lnTo>
                      <a:pt x="771" y="585"/>
                    </a:lnTo>
                    <a:lnTo>
                      <a:pt x="768" y="527"/>
                    </a:lnTo>
                    <a:lnTo>
                      <a:pt x="757" y="469"/>
                    </a:lnTo>
                    <a:lnTo>
                      <a:pt x="742" y="415"/>
                    </a:lnTo>
                    <a:lnTo>
                      <a:pt x="720" y="362"/>
                    </a:lnTo>
                    <a:lnTo>
                      <a:pt x="694" y="313"/>
                    </a:lnTo>
                    <a:lnTo>
                      <a:pt x="663" y="267"/>
                    </a:lnTo>
                    <a:lnTo>
                      <a:pt x="627" y="225"/>
                    </a:lnTo>
                    <a:lnTo>
                      <a:pt x="587" y="186"/>
                    </a:lnTo>
                    <a:lnTo>
                      <a:pt x="543" y="153"/>
                    </a:lnTo>
                    <a:lnTo>
                      <a:pt x="496" y="124"/>
                    </a:lnTo>
                    <a:lnTo>
                      <a:pt x="445" y="98"/>
                    </a:lnTo>
                    <a:lnTo>
                      <a:pt x="60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20355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929730" y="-1653500"/>
            <a:ext cx="711073" cy="456736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December 2015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710091" y="1291130"/>
          <a:ext cx="7754705" cy="47679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78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6389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030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67" marR="25467" marT="12733" marB="12733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8691985" y="1291130"/>
            <a:ext cx="2762088" cy="477988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74148" y="1443835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080808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here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51389" y="2360066"/>
            <a:ext cx="2443280" cy="3137095"/>
            <a:chOff x="8843102" y="2360065"/>
            <a:chExt cx="2443280" cy="3137095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8843102" y="2360065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843102" y="2882914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843102" y="3405763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8843102" y="3928612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8843102" y="4451461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843102" y="497431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843102" y="5497160"/>
              <a:ext cx="24432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2085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5400000">
            <a:off x="1777024" y="-1500796"/>
            <a:ext cx="711077" cy="4261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January </a:t>
            </a:r>
            <a:r>
              <a:rPr lang="en-US" dirty="0">
                <a:solidFill>
                  <a:schemeClr val="bg1"/>
                </a:solidFill>
              </a:rPr>
              <a:t>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036118" y="1138426"/>
          <a:ext cx="10119767" cy="503926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456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56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56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56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4568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456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4568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98621"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</a:t>
                      </a:r>
                      <a:endParaRPr lang="en-US" sz="19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8129"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812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812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812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8129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4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8796" marR="88796" marT="44398" marB="44398" anchor="ctr" anchorCtr="1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" name="Freeform 17"/>
          <p:cNvSpPr/>
          <p:nvPr/>
        </p:nvSpPr>
        <p:spPr>
          <a:xfrm rot="3600000">
            <a:off x="2620271" y="2466068"/>
            <a:ext cx="1274569" cy="1172791"/>
          </a:xfrm>
          <a:custGeom>
            <a:avLst/>
            <a:gdLst>
              <a:gd name="connsiteX0" fmla="*/ 56397 w 838658"/>
              <a:gd name="connsiteY0" fmla="*/ 233082 h 855113"/>
              <a:gd name="connsiteX1" fmla="*/ 361197 w 838658"/>
              <a:gd name="connsiteY1" fmla="*/ 0 h 855113"/>
              <a:gd name="connsiteX2" fmla="*/ 809432 w 838658"/>
              <a:gd name="connsiteY2" fmla="*/ 233082 h 855113"/>
              <a:gd name="connsiteX3" fmla="*/ 719785 w 838658"/>
              <a:gd name="connsiteY3" fmla="*/ 788894 h 855113"/>
              <a:gd name="connsiteX4" fmla="*/ 110185 w 838658"/>
              <a:gd name="connsiteY4" fmla="*/ 770964 h 855113"/>
              <a:gd name="connsiteX5" fmla="*/ 2608 w 838658"/>
              <a:gd name="connsiteY5" fmla="*/ 125506 h 855113"/>
              <a:gd name="connsiteX0" fmla="*/ 56397 w 861233"/>
              <a:gd name="connsiteY0" fmla="*/ 107576 h 729607"/>
              <a:gd name="connsiteX1" fmla="*/ 809432 w 861233"/>
              <a:gd name="connsiteY1" fmla="*/ 107576 h 729607"/>
              <a:gd name="connsiteX2" fmla="*/ 719785 w 861233"/>
              <a:gd name="connsiteY2" fmla="*/ 663388 h 729607"/>
              <a:gd name="connsiteX3" fmla="*/ 110185 w 861233"/>
              <a:gd name="connsiteY3" fmla="*/ 645458 h 729607"/>
              <a:gd name="connsiteX4" fmla="*/ 2608 w 861233"/>
              <a:gd name="connsiteY4" fmla="*/ 0 h 729607"/>
              <a:gd name="connsiteX0" fmla="*/ 56397 w 898705"/>
              <a:gd name="connsiteY0" fmla="*/ 141881 h 763912"/>
              <a:gd name="connsiteX1" fmla="*/ 809432 w 898705"/>
              <a:gd name="connsiteY1" fmla="*/ 141881 h 763912"/>
              <a:gd name="connsiteX2" fmla="*/ 719785 w 898705"/>
              <a:gd name="connsiteY2" fmla="*/ 697693 h 763912"/>
              <a:gd name="connsiteX3" fmla="*/ 110185 w 898705"/>
              <a:gd name="connsiteY3" fmla="*/ 679763 h 763912"/>
              <a:gd name="connsiteX4" fmla="*/ 2608 w 898705"/>
              <a:gd name="connsiteY4" fmla="*/ 34305 h 763912"/>
              <a:gd name="connsiteX0" fmla="*/ 56397 w 898705"/>
              <a:gd name="connsiteY0" fmla="*/ 197298 h 819329"/>
              <a:gd name="connsiteX1" fmla="*/ 809432 w 898705"/>
              <a:gd name="connsiteY1" fmla="*/ 197298 h 819329"/>
              <a:gd name="connsiteX2" fmla="*/ 719785 w 898705"/>
              <a:gd name="connsiteY2" fmla="*/ 753110 h 819329"/>
              <a:gd name="connsiteX3" fmla="*/ 110185 w 898705"/>
              <a:gd name="connsiteY3" fmla="*/ 735180 h 819329"/>
              <a:gd name="connsiteX4" fmla="*/ 2608 w 898705"/>
              <a:gd name="connsiteY4" fmla="*/ 89722 h 819329"/>
              <a:gd name="connsiteX0" fmla="*/ 55725 w 848420"/>
              <a:gd name="connsiteY0" fmla="*/ 113855 h 742255"/>
              <a:gd name="connsiteX1" fmla="*/ 808760 w 848420"/>
              <a:gd name="connsiteY1" fmla="*/ 113855 h 742255"/>
              <a:gd name="connsiteX2" fmla="*/ 676955 w 848420"/>
              <a:gd name="connsiteY2" fmla="*/ 680206 h 742255"/>
              <a:gd name="connsiteX3" fmla="*/ 109513 w 848420"/>
              <a:gd name="connsiteY3" fmla="*/ 651737 h 742255"/>
              <a:gd name="connsiteX4" fmla="*/ 1936 w 848420"/>
              <a:gd name="connsiteY4" fmla="*/ 6279 h 742255"/>
              <a:gd name="connsiteX0" fmla="*/ 55725 w 878665"/>
              <a:gd name="connsiteY0" fmla="*/ 113855 h 770908"/>
              <a:gd name="connsiteX1" fmla="*/ 808760 w 878665"/>
              <a:gd name="connsiteY1" fmla="*/ 113855 h 770908"/>
              <a:gd name="connsiteX2" fmla="*/ 676955 w 878665"/>
              <a:gd name="connsiteY2" fmla="*/ 680206 h 770908"/>
              <a:gd name="connsiteX3" fmla="*/ 109513 w 878665"/>
              <a:gd name="connsiteY3" fmla="*/ 651737 h 770908"/>
              <a:gd name="connsiteX4" fmla="*/ 1936 w 878665"/>
              <a:gd name="connsiteY4" fmla="*/ 6279 h 770908"/>
              <a:gd name="connsiteX0" fmla="*/ 55725 w 892258"/>
              <a:gd name="connsiteY0" fmla="*/ 151995 h 809048"/>
              <a:gd name="connsiteX1" fmla="*/ 808760 w 892258"/>
              <a:gd name="connsiteY1" fmla="*/ 151995 h 809048"/>
              <a:gd name="connsiteX2" fmla="*/ 676955 w 892258"/>
              <a:gd name="connsiteY2" fmla="*/ 718346 h 809048"/>
              <a:gd name="connsiteX3" fmla="*/ 109513 w 892258"/>
              <a:gd name="connsiteY3" fmla="*/ 689877 h 809048"/>
              <a:gd name="connsiteX4" fmla="*/ 1936 w 892258"/>
              <a:gd name="connsiteY4" fmla="*/ 44419 h 809048"/>
              <a:gd name="connsiteX0" fmla="*/ 55725 w 819571"/>
              <a:gd name="connsiteY0" fmla="*/ 151995 h 780395"/>
              <a:gd name="connsiteX1" fmla="*/ 756063 w 819571"/>
              <a:gd name="connsiteY1" fmla="*/ 151995 h 780395"/>
              <a:gd name="connsiteX2" fmla="*/ 676955 w 819571"/>
              <a:gd name="connsiteY2" fmla="*/ 718346 h 780395"/>
              <a:gd name="connsiteX3" fmla="*/ 109513 w 819571"/>
              <a:gd name="connsiteY3" fmla="*/ 689877 h 780395"/>
              <a:gd name="connsiteX4" fmla="*/ 1936 w 819571"/>
              <a:gd name="connsiteY4" fmla="*/ 44419 h 780395"/>
              <a:gd name="connsiteX0" fmla="*/ 81001 w 844847"/>
              <a:gd name="connsiteY0" fmla="*/ 181353 h 814030"/>
              <a:gd name="connsiteX1" fmla="*/ 781339 w 844847"/>
              <a:gd name="connsiteY1" fmla="*/ 181353 h 814030"/>
              <a:gd name="connsiteX2" fmla="*/ 702231 w 844847"/>
              <a:gd name="connsiteY2" fmla="*/ 747704 h 814030"/>
              <a:gd name="connsiteX3" fmla="*/ 134789 w 844847"/>
              <a:gd name="connsiteY3" fmla="*/ 719235 h 814030"/>
              <a:gd name="connsiteX4" fmla="*/ 863 w 844847"/>
              <a:gd name="connsiteY4" fmla="*/ 0 h 814030"/>
              <a:gd name="connsiteX0" fmla="*/ 104853 w 868699"/>
              <a:gd name="connsiteY0" fmla="*/ 181353 h 814030"/>
              <a:gd name="connsiteX1" fmla="*/ 805191 w 868699"/>
              <a:gd name="connsiteY1" fmla="*/ 181353 h 814030"/>
              <a:gd name="connsiteX2" fmla="*/ 726083 w 868699"/>
              <a:gd name="connsiteY2" fmla="*/ 747704 h 814030"/>
              <a:gd name="connsiteX3" fmla="*/ 158641 w 868699"/>
              <a:gd name="connsiteY3" fmla="*/ 719235 h 814030"/>
              <a:gd name="connsiteX4" fmla="*/ 24715 w 868699"/>
              <a:gd name="connsiteY4" fmla="*/ 0 h 814030"/>
              <a:gd name="connsiteX0" fmla="*/ 91265 w 855111"/>
              <a:gd name="connsiteY0" fmla="*/ 151996 h 776020"/>
              <a:gd name="connsiteX1" fmla="*/ 791603 w 855111"/>
              <a:gd name="connsiteY1" fmla="*/ 151996 h 776020"/>
              <a:gd name="connsiteX2" fmla="*/ 712495 w 855111"/>
              <a:gd name="connsiteY2" fmla="*/ 718347 h 776020"/>
              <a:gd name="connsiteX3" fmla="*/ 145053 w 855111"/>
              <a:gd name="connsiteY3" fmla="*/ 689878 h 776020"/>
              <a:gd name="connsiteX4" fmla="*/ 26936 w 855111"/>
              <a:gd name="connsiteY4" fmla="*/ 123466 h 776020"/>
              <a:gd name="connsiteX0" fmla="*/ 104996 w 868842"/>
              <a:gd name="connsiteY0" fmla="*/ 151996 h 776020"/>
              <a:gd name="connsiteX1" fmla="*/ 805334 w 868842"/>
              <a:gd name="connsiteY1" fmla="*/ 151996 h 776020"/>
              <a:gd name="connsiteX2" fmla="*/ 726226 w 868842"/>
              <a:gd name="connsiteY2" fmla="*/ 718347 h 776020"/>
              <a:gd name="connsiteX3" fmla="*/ 158784 w 868842"/>
              <a:gd name="connsiteY3" fmla="*/ 689878 h 776020"/>
              <a:gd name="connsiteX4" fmla="*/ 40667 w 868842"/>
              <a:gd name="connsiteY4" fmla="*/ 123466 h 776020"/>
              <a:gd name="connsiteX0" fmla="*/ 104996 w 880667"/>
              <a:gd name="connsiteY0" fmla="*/ 151996 h 784864"/>
              <a:gd name="connsiteX1" fmla="*/ 805334 w 880667"/>
              <a:gd name="connsiteY1" fmla="*/ 151996 h 784864"/>
              <a:gd name="connsiteX2" fmla="*/ 726226 w 880667"/>
              <a:gd name="connsiteY2" fmla="*/ 718347 h 784864"/>
              <a:gd name="connsiteX3" fmla="*/ 158784 w 880667"/>
              <a:gd name="connsiteY3" fmla="*/ 689878 h 784864"/>
              <a:gd name="connsiteX4" fmla="*/ 40667 w 880667"/>
              <a:gd name="connsiteY4" fmla="*/ 123466 h 784864"/>
              <a:gd name="connsiteX0" fmla="*/ 0 w 938109"/>
              <a:gd name="connsiteY0" fmla="*/ 177944 h 673907"/>
              <a:gd name="connsiteX1" fmla="*/ 864625 w 938109"/>
              <a:gd name="connsiteY1" fmla="*/ 41039 h 673907"/>
              <a:gd name="connsiteX2" fmla="*/ 785517 w 938109"/>
              <a:gd name="connsiteY2" fmla="*/ 607390 h 673907"/>
              <a:gd name="connsiteX3" fmla="*/ 218075 w 938109"/>
              <a:gd name="connsiteY3" fmla="*/ 578921 h 673907"/>
              <a:gd name="connsiteX4" fmla="*/ 99958 w 938109"/>
              <a:gd name="connsiteY4" fmla="*/ 12509 h 673907"/>
              <a:gd name="connsiteX0" fmla="*/ 0 w 938109"/>
              <a:gd name="connsiteY0" fmla="*/ 260870 h 756833"/>
              <a:gd name="connsiteX1" fmla="*/ 864625 w 938109"/>
              <a:gd name="connsiteY1" fmla="*/ 123965 h 756833"/>
              <a:gd name="connsiteX2" fmla="*/ 785517 w 938109"/>
              <a:gd name="connsiteY2" fmla="*/ 690316 h 756833"/>
              <a:gd name="connsiteX3" fmla="*/ 218075 w 938109"/>
              <a:gd name="connsiteY3" fmla="*/ 661847 h 756833"/>
              <a:gd name="connsiteX4" fmla="*/ 99958 w 938109"/>
              <a:gd name="connsiteY4" fmla="*/ 95435 h 756833"/>
              <a:gd name="connsiteX0" fmla="*/ 0 w 938109"/>
              <a:gd name="connsiteY0" fmla="*/ 320594 h 824927"/>
              <a:gd name="connsiteX1" fmla="*/ 864625 w 938109"/>
              <a:gd name="connsiteY1" fmla="*/ 183689 h 824927"/>
              <a:gd name="connsiteX2" fmla="*/ 785517 w 938109"/>
              <a:gd name="connsiteY2" fmla="*/ 750040 h 824927"/>
              <a:gd name="connsiteX3" fmla="*/ 218075 w 938109"/>
              <a:gd name="connsiteY3" fmla="*/ 721571 h 824927"/>
              <a:gd name="connsiteX4" fmla="*/ 154720 w 938109"/>
              <a:gd name="connsiteY4" fmla="*/ 0 h 824927"/>
              <a:gd name="connsiteX0" fmla="*/ 0 w 934131"/>
              <a:gd name="connsiteY0" fmla="*/ 320594 h 824927"/>
              <a:gd name="connsiteX1" fmla="*/ 864625 w 934131"/>
              <a:gd name="connsiteY1" fmla="*/ 183689 h 824927"/>
              <a:gd name="connsiteX2" fmla="*/ 785517 w 934131"/>
              <a:gd name="connsiteY2" fmla="*/ 750040 h 824927"/>
              <a:gd name="connsiteX3" fmla="*/ 218075 w 934131"/>
              <a:gd name="connsiteY3" fmla="*/ 721571 h 824927"/>
              <a:gd name="connsiteX4" fmla="*/ 154720 w 934131"/>
              <a:gd name="connsiteY4" fmla="*/ 0 h 824927"/>
              <a:gd name="connsiteX0" fmla="*/ 0 w 934131"/>
              <a:gd name="connsiteY0" fmla="*/ 320594 h 851863"/>
              <a:gd name="connsiteX1" fmla="*/ 864625 w 934131"/>
              <a:gd name="connsiteY1" fmla="*/ 183689 h 851863"/>
              <a:gd name="connsiteX2" fmla="*/ 785517 w 934131"/>
              <a:gd name="connsiteY2" fmla="*/ 750040 h 851863"/>
              <a:gd name="connsiteX3" fmla="*/ 218075 w 934131"/>
              <a:gd name="connsiteY3" fmla="*/ 721571 h 851863"/>
              <a:gd name="connsiteX4" fmla="*/ 154720 w 934131"/>
              <a:gd name="connsiteY4" fmla="*/ 0 h 851863"/>
              <a:gd name="connsiteX0" fmla="*/ 0 w 922404"/>
              <a:gd name="connsiteY0" fmla="*/ 320594 h 851863"/>
              <a:gd name="connsiteX1" fmla="*/ 864625 w 922404"/>
              <a:gd name="connsiteY1" fmla="*/ 183689 h 851863"/>
              <a:gd name="connsiteX2" fmla="*/ 785517 w 922404"/>
              <a:gd name="connsiteY2" fmla="*/ 750040 h 851863"/>
              <a:gd name="connsiteX3" fmla="*/ 218075 w 922404"/>
              <a:gd name="connsiteY3" fmla="*/ 721571 h 851863"/>
              <a:gd name="connsiteX4" fmla="*/ 154720 w 922404"/>
              <a:gd name="connsiteY4" fmla="*/ 0 h 851863"/>
              <a:gd name="connsiteX0" fmla="*/ 0 w 988358"/>
              <a:gd name="connsiteY0" fmla="*/ 293551 h 851863"/>
              <a:gd name="connsiteX1" fmla="*/ 911465 w 988358"/>
              <a:gd name="connsiteY1" fmla="*/ 183689 h 851863"/>
              <a:gd name="connsiteX2" fmla="*/ 832357 w 988358"/>
              <a:gd name="connsiteY2" fmla="*/ 750040 h 851863"/>
              <a:gd name="connsiteX3" fmla="*/ 264915 w 988358"/>
              <a:gd name="connsiteY3" fmla="*/ 721571 h 851863"/>
              <a:gd name="connsiteX4" fmla="*/ 201560 w 988358"/>
              <a:gd name="connsiteY4" fmla="*/ 0 h 851863"/>
              <a:gd name="connsiteX0" fmla="*/ 0 w 988358"/>
              <a:gd name="connsiteY0" fmla="*/ 293551 h 851863"/>
              <a:gd name="connsiteX1" fmla="*/ 911465 w 988358"/>
              <a:gd name="connsiteY1" fmla="*/ 183689 h 851863"/>
              <a:gd name="connsiteX2" fmla="*/ 832357 w 988358"/>
              <a:gd name="connsiteY2" fmla="*/ 750040 h 851863"/>
              <a:gd name="connsiteX3" fmla="*/ 264915 w 988358"/>
              <a:gd name="connsiteY3" fmla="*/ 721571 h 851863"/>
              <a:gd name="connsiteX4" fmla="*/ 201560 w 988358"/>
              <a:gd name="connsiteY4" fmla="*/ 0 h 851863"/>
              <a:gd name="connsiteX0" fmla="*/ 0 w 989518"/>
              <a:gd name="connsiteY0" fmla="*/ 336582 h 894894"/>
              <a:gd name="connsiteX1" fmla="*/ 911465 w 989518"/>
              <a:gd name="connsiteY1" fmla="*/ 226720 h 894894"/>
              <a:gd name="connsiteX2" fmla="*/ 832357 w 989518"/>
              <a:gd name="connsiteY2" fmla="*/ 793071 h 894894"/>
              <a:gd name="connsiteX3" fmla="*/ 264915 w 989518"/>
              <a:gd name="connsiteY3" fmla="*/ 764602 h 894894"/>
              <a:gd name="connsiteX4" fmla="*/ 201560 w 989518"/>
              <a:gd name="connsiteY4" fmla="*/ 43031 h 894894"/>
              <a:gd name="connsiteX0" fmla="*/ 0 w 878671"/>
              <a:gd name="connsiteY0" fmla="*/ 305746 h 851863"/>
              <a:gd name="connsiteX1" fmla="*/ 809212 w 878671"/>
              <a:gd name="connsiteY1" fmla="*/ 183689 h 851863"/>
              <a:gd name="connsiteX2" fmla="*/ 730104 w 878671"/>
              <a:gd name="connsiteY2" fmla="*/ 750040 h 851863"/>
              <a:gd name="connsiteX3" fmla="*/ 162662 w 878671"/>
              <a:gd name="connsiteY3" fmla="*/ 721571 h 851863"/>
              <a:gd name="connsiteX4" fmla="*/ 99307 w 878671"/>
              <a:gd name="connsiteY4" fmla="*/ 0 h 851863"/>
              <a:gd name="connsiteX0" fmla="*/ 0 w 855823"/>
              <a:gd name="connsiteY0" fmla="*/ 320367 h 866484"/>
              <a:gd name="connsiteX1" fmla="*/ 809212 w 855823"/>
              <a:gd name="connsiteY1" fmla="*/ 198310 h 866484"/>
              <a:gd name="connsiteX2" fmla="*/ 730104 w 855823"/>
              <a:gd name="connsiteY2" fmla="*/ 764661 h 866484"/>
              <a:gd name="connsiteX3" fmla="*/ 162662 w 855823"/>
              <a:gd name="connsiteY3" fmla="*/ 736192 h 866484"/>
              <a:gd name="connsiteX4" fmla="*/ 99307 w 855823"/>
              <a:gd name="connsiteY4" fmla="*/ 14621 h 866484"/>
              <a:gd name="connsiteX0" fmla="*/ 0 w 876721"/>
              <a:gd name="connsiteY0" fmla="*/ 327448 h 867107"/>
              <a:gd name="connsiteX1" fmla="*/ 850323 w 876721"/>
              <a:gd name="connsiteY1" fmla="*/ 189848 h 867107"/>
              <a:gd name="connsiteX2" fmla="*/ 730104 w 876721"/>
              <a:gd name="connsiteY2" fmla="*/ 771742 h 867107"/>
              <a:gd name="connsiteX3" fmla="*/ 162662 w 876721"/>
              <a:gd name="connsiteY3" fmla="*/ 743273 h 867107"/>
              <a:gd name="connsiteX4" fmla="*/ 99307 w 876721"/>
              <a:gd name="connsiteY4" fmla="*/ 21702 h 867107"/>
              <a:gd name="connsiteX0" fmla="*/ 0 w 897167"/>
              <a:gd name="connsiteY0" fmla="*/ 335933 h 875592"/>
              <a:gd name="connsiteX1" fmla="*/ 850323 w 897167"/>
              <a:gd name="connsiteY1" fmla="*/ 198333 h 875592"/>
              <a:gd name="connsiteX2" fmla="*/ 730104 w 897167"/>
              <a:gd name="connsiteY2" fmla="*/ 780227 h 875592"/>
              <a:gd name="connsiteX3" fmla="*/ 162662 w 897167"/>
              <a:gd name="connsiteY3" fmla="*/ 751758 h 875592"/>
              <a:gd name="connsiteX4" fmla="*/ 99307 w 897167"/>
              <a:gd name="connsiteY4" fmla="*/ 30187 h 875592"/>
              <a:gd name="connsiteX0" fmla="*/ 0 w 947307"/>
              <a:gd name="connsiteY0" fmla="*/ 351577 h 845405"/>
              <a:gd name="connsiteX1" fmla="*/ 894638 w 947307"/>
              <a:gd name="connsiteY1" fmla="*/ 168146 h 845405"/>
              <a:gd name="connsiteX2" fmla="*/ 774419 w 947307"/>
              <a:gd name="connsiteY2" fmla="*/ 750040 h 845405"/>
              <a:gd name="connsiteX3" fmla="*/ 206977 w 947307"/>
              <a:gd name="connsiteY3" fmla="*/ 721571 h 845405"/>
              <a:gd name="connsiteX4" fmla="*/ 143622 w 947307"/>
              <a:gd name="connsiteY4" fmla="*/ 0 h 845405"/>
              <a:gd name="connsiteX0" fmla="*/ 0 w 965175"/>
              <a:gd name="connsiteY0" fmla="*/ 377619 h 871447"/>
              <a:gd name="connsiteX1" fmla="*/ 894638 w 965175"/>
              <a:gd name="connsiteY1" fmla="*/ 194188 h 871447"/>
              <a:gd name="connsiteX2" fmla="*/ 774419 w 965175"/>
              <a:gd name="connsiteY2" fmla="*/ 776082 h 871447"/>
              <a:gd name="connsiteX3" fmla="*/ 206977 w 965175"/>
              <a:gd name="connsiteY3" fmla="*/ 747613 h 871447"/>
              <a:gd name="connsiteX4" fmla="*/ 143622 w 965175"/>
              <a:gd name="connsiteY4" fmla="*/ 26042 h 871447"/>
              <a:gd name="connsiteX0" fmla="*/ 0 w 955513"/>
              <a:gd name="connsiteY0" fmla="*/ 385383 h 879211"/>
              <a:gd name="connsiteX1" fmla="*/ 894638 w 955513"/>
              <a:gd name="connsiteY1" fmla="*/ 201952 h 879211"/>
              <a:gd name="connsiteX2" fmla="*/ 774419 w 955513"/>
              <a:gd name="connsiteY2" fmla="*/ 783846 h 879211"/>
              <a:gd name="connsiteX3" fmla="*/ 206977 w 955513"/>
              <a:gd name="connsiteY3" fmla="*/ 755377 h 879211"/>
              <a:gd name="connsiteX4" fmla="*/ 143622 w 955513"/>
              <a:gd name="connsiteY4" fmla="*/ 33806 h 879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5513" h="879211">
                <a:moveTo>
                  <a:pt x="0" y="385383"/>
                </a:moveTo>
                <a:cubicBezTo>
                  <a:pt x="187266" y="-130649"/>
                  <a:pt x="746880" y="-60929"/>
                  <a:pt x="894638" y="201952"/>
                </a:cubicBezTo>
                <a:cubicBezTo>
                  <a:pt x="1042396" y="464833"/>
                  <a:pt x="889029" y="691609"/>
                  <a:pt x="774419" y="783846"/>
                </a:cubicBezTo>
                <a:cubicBezTo>
                  <a:pt x="659809" y="876084"/>
                  <a:pt x="403380" y="953400"/>
                  <a:pt x="206977" y="755377"/>
                </a:cubicBezTo>
                <a:cubicBezTo>
                  <a:pt x="10574" y="557354"/>
                  <a:pt x="42790" y="238015"/>
                  <a:pt x="143622" y="33806"/>
                </a:cubicBezTo>
              </a:path>
            </a:pathLst>
          </a:custGeom>
          <a:noFill/>
          <a:ln w="889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5485180" y="5261461"/>
            <a:ext cx="1452258" cy="1038463"/>
          </a:xfrm>
          <a:custGeom>
            <a:avLst/>
            <a:gdLst>
              <a:gd name="connsiteX0" fmla="*/ 0 w 2115671"/>
              <a:gd name="connsiteY0" fmla="*/ 842682 h 1309924"/>
              <a:gd name="connsiteX1" fmla="*/ 806824 w 2115671"/>
              <a:gd name="connsiteY1" fmla="*/ 1272988 h 1309924"/>
              <a:gd name="connsiteX2" fmla="*/ 2115671 w 2115671"/>
              <a:gd name="connsiteY2" fmla="*/ 0 h 1309924"/>
              <a:gd name="connsiteX3" fmla="*/ 2115671 w 2115671"/>
              <a:gd name="connsiteY3" fmla="*/ 0 h 1309924"/>
              <a:gd name="connsiteX0" fmla="*/ 0 w 2115671"/>
              <a:gd name="connsiteY0" fmla="*/ 842682 h 1309924"/>
              <a:gd name="connsiteX1" fmla="*/ 806824 w 2115671"/>
              <a:gd name="connsiteY1" fmla="*/ 1272988 h 1309924"/>
              <a:gd name="connsiteX2" fmla="*/ 2115671 w 2115671"/>
              <a:gd name="connsiteY2" fmla="*/ 0 h 1309924"/>
              <a:gd name="connsiteX0" fmla="*/ 0 w 2151530"/>
              <a:gd name="connsiteY0" fmla="*/ 1057835 h 1538490"/>
              <a:gd name="connsiteX1" fmla="*/ 806824 w 2151530"/>
              <a:gd name="connsiteY1" fmla="*/ 1488141 h 1538490"/>
              <a:gd name="connsiteX2" fmla="*/ 2151530 w 2151530"/>
              <a:gd name="connsiteY2" fmla="*/ 0 h 1538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1530" h="1538490">
                <a:moveTo>
                  <a:pt x="0" y="1057835"/>
                </a:moveTo>
                <a:cubicBezTo>
                  <a:pt x="227106" y="1343211"/>
                  <a:pt x="448236" y="1664447"/>
                  <a:pt x="806824" y="1488141"/>
                </a:cubicBezTo>
                <a:cubicBezTo>
                  <a:pt x="1165412" y="1311835"/>
                  <a:pt x="2151530" y="0"/>
                  <a:pt x="2151530" y="0"/>
                </a:cubicBezTo>
              </a:path>
            </a:pathLst>
          </a:custGeom>
          <a:noFill/>
          <a:ln w="889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8386576" y="3331772"/>
            <a:ext cx="1027533" cy="1131587"/>
            <a:chOff x="7234518" y="1792941"/>
            <a:chExt cx="1416423" cy="1559858"/>
          </a:xfrm>
        </p:grpSpPr>
        <p:sp>
          <p:nvSpPr>
            <p:cNvPr id="24" name="Freeform 23"/>
            <p:cNvSpPr/>
            <p:nvPr/>
          </p:nvSpPr>
          <p:spPr>
            <a:xfrm>
              <a:off x="7333130" y="1792941"/>
              <a:ext cx="1219200" cy="1559858"/>
            </a:xfrm>
            <a:custGeom>
              <a:avLst/>
              <a:gdLst>
                <a:gd name="connsiteX0" fmla="*/ 0 w 1129553"/>
                <a:gd name="connsiteY0" fmla="*/ 0 h 1828800"/>
                <a:gd name="connsiteX1" fmla="*/ 1129553 w 1129553"/>
                <a:gd name="connsiteY1" fmla="*/ 1828800 h 1828800"/>
                <a:gd name="connsiteX2" fmla="*/ 1129553 w 1129553"/>
                <a:gd name="connsiteY2" fmla="*/ 1828800 h 1828800"/>
                <a:gd name="connsiteX0" fmla="*/ 0 w 1129553"/>
                <a:gd name="connsiteY0" fmla="*/ 0 h 1828800"/>
                <a:gd name="connsiteX1" fmla="*/ 1129553 w 1129553"/>
                <a:gd name="connsiteY1" fmla="*/ 1828800 h 1828800"/>
                <a:gd name="connsiteX0" fmla="*/ 0 w 1219200"/>
                <a:gd name="connsiteY0" fmla="*/ 0 h 1559858"/>
                <a:gd name="connsiteX1" fmla="*/ 1219200 w 1219200"/>
                <a:gd name="connsiteY1" fmla="*/ 1559858 h 1559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19200" h="1559858">
                  <a:moveTo>
                    <a:pt x="0" y="0"/>
                  </a:moveTo>
                  <a:lnTo>
                    <a:pt x="1219200" y="1559858"/>
                  </a:lnTo>
                </a:path>
              </a:pathLst>
            </a:custGeom>
            <a:noFill/>
            <a:ln w="889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>
              <a:off x="7234518" y="1850204"/>
              <a:ext cx="1416423" cy="1380565"/>
            </a:xfrm>
            <a:custGeom>
              <a:avLst/>
              <a:gdLst>
                <a:gd name="connsiteX0" fmla="*/ 0 w 1416423"/>
                <a:gd name="connsiteY0" fmla="*/ 1380565 h 1380565"/>
                <a:gd name="connsiteX1" fmla="*/ 1416423 w 1416423"/>
                <a:gd name="connsiteY1" fmla="*/ 0 h 13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6423" h="1380565">
                  <a:moveTo>
                    <a:pt x="0" y="1380565"/>
                  </a:moveTo>
                  <a:lnTo>
                    <a:pt x="1416423" y="0"/>
                  </a:lnTo>
                </a:path>
              </a:pathLst>
            </a:custGeom>
            <a:noFill/>
            <a:ln w="889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27" name="Straight Arrow Connector 26"/>
          <p:cNvCxnSpPr/>
          <p:nvPr/>
        </p:nvCxnSpPr>
        <p:spPr>
          <a:xfrm>
            <a:off x="2278375" y="4844289"/>
            <a:ext cx="1985164" cy="0"/>
          </a:xfrm>
          <a:prstGeom prst="straightConnector1">
            <a:avLst/>
          </a:prstGeom>
          <a:ln w="889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817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2015 Calendar PowerPoint Template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Freeform 21"/>
          <p:cNvSpPr/>
          <p:nvPr/>
        </p:nvSpPr>
        <p:spPr>
          <a:xfrm rot="3600000">
            <a:off x="924749" y="1734263"/>
            <a:ext cx="1274569" cy="1172791"/>
          </a:xfrm>
          <a:custGeom>
            <a:avLst/>
            <a:gdLst>
              <a:gd name="connsiteX0" fmla="*/ 56397 w 838658"/>
              <a:gd name="connsiteY0" fmla="*/ 233082 h 855113"/>
              <a:gd name="connsiteX1" fmla="*/ 361197 w 838658"/>
              <a:gd name="connsiteY1" fmla="*/ 0 h 855113"/>
              <a:gd name="connsiteX2" fmla="*/ 809432 w 838658"/>
              <a:gd name="connsiteY2" fmla="*/ 233082 h 855113"/>
              <a:gd name="connsiteX3" fmla="*/ 719785 w 838658"/>
              <a:gd name="connsiteY3" fmla="*/ 788894 h 855113"/>
              <a:gd name="connsiteX4" fmla="*/ 110185 w 838658"/>
              <a:gd name="connsiteY4" fmla="*/ 770964 h 855113"/>
              <a:gd name="connsiteX5" fmla="*/ 2608 w 838658"/>
              <a:gd name="connsiteY5" fmla="*/ 125506 h 855113"/>
              <a:gd name="connsiteX0" fmla="*/ 56397 w 861233"/>
              <a:gd name="connsiteY0" fmla="*/ 107576 h 729607"/>
              <a:gd name="connsiteX1" fmla="*/ 809432 w 861233"/>
              <a:gd name="connsiteY1" fmla="*/ 107576 h 729607"/>
              <a:gd name="connsiteX2" fmla="*/ 719785 w 861233"/>
              <a:gd name="connsiteY2" fmla="*/ 663388 h 729607"/>
              <a:gd name="connsiteX3" fmla="*/ 110185 w 861233"/>
              <a:gd name="connsiteY3" fmla="*/ 645458 h 729607"/>
              <a:gd name="connsiteX4" fmla="*/ 2608 w 861233"/>
              <a:gd name="connsiteY4" fmla="*/ 0 h 729607"/>
              <a:gd name="connsiteX0" fmla="*/ 56397 w 898705"/>
              <a:gd name="connsiteY0" fmla="*/ 141881 h 763912"/>
              <a:gd name="connsiteX1" fmla="*/ 809432 w 898705"/>
              <a:gd name="connsiteY1" fmla="*/ 141881 h 763912"/>
              <a:gd name="connsiteX2" fmla="*/ 719785 w 898705"/>
              <a:gd name="connsiteY2" fmla="*/ 697693 h 763912"/>
              <a:gd name="connsiteX3" fmla="*/ 110185 w 898705"/>
              <a:gd name="connsiteY3" fmla="*/ 679763 h 763912"/>
              <a:gd name="connsiteX4" fmla="*/ 2608 w 898705"/>
              <a:gd name="connsiteY4" fmla="*/ 34305 h 763912"/>
              <a:gd name="connsiteX0" fmla="*/ 56397 w 898705"/>
              <a:gd name="connsiteY0" fmla="*/ 197298 h 819329"/>
              <a:gd name="connsiteX1" fmla="*/ 809432 w 898705"/>
              <a:gd name="connsiteY1" fmla="*/ 197298 h 819329"/>
              <a:gd name="connsiteX2" fmla="*/ 719785 w 898705"/>
              <a:gd name="connsiteY2" fmla="*/ 753110 h 819329"/>
              <a:gd name="connsiteX3" fmla="*/ 110185 w 898705"/>
              <a:gd name="connsiteY3" fmla="*/ 735180 h 819329"/>
              <a:gd name="connsiteX4" fmla="*/ 2608 w 898705"/>
              <a:gd name="connsiteY4" fmla="*/ 89722 h 819329"/>
              <a:gd name="connsiteX0" fmla="*/ 55725 w 848420"/>
              <a:gd name="connsiteY0" fmla="*/ 113855 h 742255"/>
              <a:gd name="connsiteX1" fmla="*/ 808760 w 848420"/>
              <a:gd name="connsiteY1" fmla="*/ 113855 h 742255"/>
              <a:gd name="connsiteX2" fmla="*/ 676955 w 848420"/>
              <a:gd name="connsiteY2" fmla="*/ 680206 h 742255"/>
              <a:gd name="connsiteX3" fmla="*/ 109513 w 848420"/>
              <a:gd name="connsiteY3" fmla="*/ 651737 h 742255"/>
              <a:gd name="connsiteX4" fmla="*/ 1936 w 848420"/>
              <a:gd name="connsiteY4" fmla="*/ 6279 h 742255"/>
              <a:gd name="connsiteX0" fmla="*/ 55725 w 878665"/>
              <a:gd name="connsiteY0" fmla="*/ 113855 h 770908"/>
              <a:gd name="connsiteX1" fmla="*/ 808760 w 878665"/>
              <a:gd name="connsiteY1" fmla="*/ 113855 h 770908"/>
              <a:gd name="connsiteX2" fmla="*/ 676955 w 878665"/>
              <a:gd name="connsiteY2" fmla="*/ 680206 h 770908"/>
              <a:gd name="connsiteX3" fmla="*/ 109513 w 878665"/>
              <a:gd name="connsiteY3" fmla="*/ 651737 h 770908"/>
              <a:gd name="connsiteX4" fmla="*/ 1936 w 878665"/>
              <a:gd name="connsiteY4" fmla="*/ 6279 h 770908"/>
              <a:gd name="connsiteX0" fmla="*/ 55725 w 892258"/>
              <a:gd name="connsiteY0" fmla="*/ 151995 h 809048"/>
              <a:gd name="connsiteX1" fmla="*/ 808760 w 892258"/>
              <a:gd name="connsiteY1" fmla="*/ 151995 h 809048"/>
              <a:gd name="connsiteX2" fmla="*/ 676955 w 892258"/>
              <a:gd name="connsiteY2" fmla="*/ 718346 h 809048"/>
              <a:gd name="connsiteX3" fmla="*/ 109513 w 892258"/>
              <a:gd name="connsiteY3" fmla="*/ 689877 h 809048"/>
              <a:gd name="connsiteX4" fmla="*/ 1936 w 892258"/>
              <a:gd name="connsiteY4" fmla="*/ 44419 h 809048"/>
              <a:gd name="connsiteX0" fmla="*/ 55725 w 819571"/>
              <a:gd name="connsiteY0" fmla="*/ 151995 h 780395"/>
              <a:gd name="connsiteX1" fmla="*/ 756063 w 819571"/>
              <a:gd name="connsiteY1" fmla="*/ 151995 h 780395"/>
              <a:gd name="connsiteX2" fmla="*/ 676955 w 819571"/>
              <a:gd name="connsiteY2" fmla="*/ 718346 h 780395"/>
              <a:gd name="connsiteX3" fmla="*/ 109513 w 819571"/>
              <a:gd name="connsiteY3" fmla="*/ 689877 h 780395"/>
              <a:gd name="connsiteX4" fmla="*/ 1936 w 819571"/>
              <a:gd name="connsiteY4" fmla="*/ 44419 h 780395"/>
              <a:gd name="connsiteX0" fmla="*/ 81001 w 844847"/>
              <a:gd name="connsiteY0" fmla="*/ 181353 h 814030"/>
              <a:gd name="connsiteX1" fmla="*/ 781339 w 844847"/>
              <a:gd name="connsiteY1" fmla="*/ 181353 h 814030"/>
              <a:gd name="connsiteX2" fmla="*/ 702231 w 844847"/>
              <a:gd name="connsiteY2" fmla="*/ 747704 h 814030"/>
              <a:gd name="connsiteX3" fmla="*/ 134789 w 844847"/>
              <a:gd name="connsiteY3" fmla="*/ 719235 h 814030"/>
              <a:gd name="connsiteX4" fmla="*/ 863 w 844847"/>
              <a:gd name="connsiteY4" fmla="*/ 0 h 814030"/>
              <a:gd name="connsiteX0" fmla="*/ 104853 w 868699"/>
              <a:gd name="connsiteY0" fmla="*/ 181353 h 814030"/>
              <a:gd name="connsiteX1" fmla="*/ 805191 w 868699"/>
              <a:gd name="connsiteY1" fmla="*/ 181353 h 814030"/>
              <a:gd name="connsiteX2" fmla="*/ 726083 w 868699"/>
              <a:gd name="connsiteY2" fmla="*/ 747704 h 814030"/>
              <a:gd name="connsiteX3" fmla="*/ 158641 w 868699"/>
              <a:gd name="connsiteY3" fmla="*/ 719235 h 814030"/>
              <a:gd name="connsiteX4" fmla="*/ 24715 w 868699"/>
              <a:gd name="connsiteY4" fmla="*/ 0 h 814030"/>
              <a:gd name="connsiteX0" fmla="*/ 91265 w 855111"/>
              <a:gd name="connsiteY0" fmla="*/ 151996 h 776020"/>
              <a:gd name="connsiteX1" fmla="*/ 791603 w 855111"/>
              <a:gd name="connsiteY1" fmla="*/ 151996 h 776020"/>
              <a:gd name="connsiteX2" fmla="*/ 712495 w 855111"/>
              <a:gd name="connsiteY2" fmla="*/ 718347 h 776020"/>
              <a:gd name="connsiteX3" fmla="*/ 145053 w 855111"/>
              <a:gd name="connsiteY3" fmla="*/ 689878 h 776020"/>
              <a:gd name="connsiteX4" fmla="*/ 26936 w 855111"/>
              <a:gd name="connsiteY4" fmla="*/ 123466 h 776020"/>
              <a:gd name="connsiteX0" fmla="*/ 104996 w 868842"/>
              <a:gd name="connsiteY0" fmla="*/ 151996 h 776020"/>
              <a:gd name="connsiteX1" fmla="*/ 805334 w 868842"/>
              <a:gd name="connsiteY1" fmla="*/ 151996 h 776020"/>
              <a:gd name="connsiteX2" fmla="*/ 726226 w 868842"/>
              <a:gd name="connsiteY2" fmla="*/ 718347 h 776020"/>
              <a:gd name="connsiteX3" fmla="*/ 158784 w 868842"/>
              <a:gd name="connsiteY3" fmla="*/ 689878 h 776020"/>
              <a:gd name="connsiteX4" fmla="*/ 40667 w 868842"/>
              <a:gd name="connsiteY4" fmla="*/ 123466 h 776020"/>
              <a:gd name="connsiteX0" fmla="*/ 104996 w 880667"/>
              <a:gd name="connsiteY0" fmla="*/ 151996 h 784864"/>
              <a:gd name="connsiteX1" fmla="*/ 805334 w 880667"/>
              <a:gd name="connsiteY1" fmla="*/ 151996 h 784864"/>
              <a:gd name="connsiteX2" fmla="*/ 726226 w 880667"/>
              <a:gd name="connsiteY2" fmla="*/ 718347 h 784864"/>
              <a:gd name="connsiteX3" fmla="*/ 158784 w 880667"/>
              <a:gd name="connsiteY3" fmla="*/ 689878 h 784864"/>
              <a:gd name="connsiteX4" fmla="*/ 40667 w 880667"/>
              <a:gd name="connsiteY4" fmla="*/ 123466 h 784864"/>
              <a:gd name="connsiteX0" fmla="*/ 0 w 938109"/>
              <a:gd name="connsiteY0" fmla="*/ 177944 h 673907"/>
              <a:gd name="connsiteX1" fmla="*/ 864625 w 938109"/>
              <a:gd name="connsiteY1" fmla="*/ 41039 h 673907"/>
              <a:gd name="connsiteX2" fmla="*/ 785517 w 938109"/>
              <a:gd name="connsiteY2" fmla="*/ 607390 h 673907"/>
              <a:gd name="connsiteX3" fmla="*/ 218075 w 938109"/>
              <a:gd name="connsiteY3" fmla="*/ 578921 h 673907"/>
              <a:gd name="connsiteX4" fmla="*/ 99958 w 938109"/>
              <a:gd name="connsiteY4" fmla="*/ 12509 h 673907"/>
              <a:gd name="connsiteX0" fmla="*/ 0 w 938109"/>
              <a:gd name="connsiteY0" fmla="*/ 260870 h 756833"/>
              <a:gd name="connsiteX1" fmla="*/ 864625 w 938109"/>
              <a:gd name="connsiteY1" fmla="*/ 123965 h 756833"/>
              <a:gd name="connsiteX2" fmla="*/ 785517 w 938109"/>
              <a:gd name="connsiteY2" fmla="*/ 690316 h 756833"/>
              <a:gd name="connsiteX3" fmla="*/ 218075 w 938109"/>
              <a:gd name="connsiteY3" fmla="*/ 661847 h 756833"/>
              <a:gd name="connsiteX4" fmla="*/ 99958 w 938109"/>
              <a:gd name="connsiteY4" fmla="*/ 95435 h 756833"/>
              <a:gd name="connsiteX0" fmla="*/ 0 w 938109"/>
              <a:gd name="connsiteY0" fmla="*/ 320594 h 824927"/>
              <a:gd name="connsiteX1" fmla="*/ 864625 w 938109"/>
              <a:gd name="connsiteY1" fmla="*/ 183689 h 824927"/>
              <a:gd name="connsiteX2" fmla="*/ 785517 w 938109"/>
              <a:gd name="connsiteY2" fmla="*/ 750040 h 824927"/>
              <a:gd name="connsiteX3" fmla="*/ 218075 w 938109"/>
              <a:gd name="connsiteY3" fmla="*/ 721571 h 824927"/>
              <a:gd name="connsiteX4" fmla="*/ 154720 w 938109"/>
              <a:gd name="connsiteY4" fmla="*/ 0 h 824927"/>
              <a:gd name="connsiteX0" fmla="*/ 0 w 934131"/>
              <a:gd name="connsiteY0" fmla="*/ 320594 h 824927"/>
              <a:gd name="connsiteX1" fmla="*/ 864625 w 934131"/>
              <a:gd name="connsiteY1" fmla="*/ 183689 h 824927"/>
              <a:gd name="connsiteX2" fmla="*/ 785517 w 934131"/>
              <a:gd name="connsiteY2" fmla="*/ 750040 h 824927"/>
              <a:gd name="connsiteX3" fmla="*/ 218075 w 934131"/>
              <a:gd name="connsiteY3" fmla="*/ 721571 h 824927"/>
              <a:gd name="connsiteX4" fmla="*/ 154720 w 934131"/>
              <a:gd name="connsiteY4" fmla="*/ 0 h 824927"/>
              <a:gd name="connsiteX0" fmla="*/ 0 w 934131"/>
              <a:gd name="connsiteY0" fmla="*/ 320594 h 851863"/>
              <a:gd name="connsiteX1" fmla="*/ 864625 w 934131"/>
              <a:gd name="connsiteY1" fmla="*/ 183689 h 851863"/>
              <a:gd name="connsiteX2" fmla="*/ 785517 w 934131"/>
              <a:gd name="connsiteY2" fmla="*/ 750040 h 851863"/>
              <a:gd name="connsiteX3" fmla="*/ 218075 w 934131"/>
              <a:gd name="connsiteY3" fmla="*/ 721571 h 851863"/>
              <a:gd name="connsiteX4" fmla="*/ 154720 w 934131"/>
              <a:gd name="connsiteY4" fmla="*/ 0 h 851863"/>
              <a:gd name="connsiteX0" fmla="*/ 0 w 922404"/>
              <a:gd name="connsiteY0" fmla="*/ 320594 h 851863"/>
              <a:gd name="connsiteX1" fmla="*/ 864625 w 922404"/>
              <a:gd name="connsiteY1" fmla="*/ 183689 h 851863"/>
              <a:gd name="connsiteX2" fmla="*/ 785517 w 922404"/>
              <a:gd name="connsiteY2" fmla="*/ 750040 h 851863"/>
              <a:gd name="connsiteX3" fmla="*/ 218075 w 922404"/>
              <a:gd name="connsiteY3" fmla="*/ 721571 h 851863"/>
              <a:gd name="connsiteX4" fmla="*/ 154720 w 922404"/>
              <a:gd name="connsiteY4" fmla="*/ 0 h 851863"/>
              <a:gd name="connsiteX0" fmla="*/ 0 w 988358"/>
              <a:gd name="connsiteY0" fmla="*/ 293551 h 851863"/>
              <a:gd name="connsiteX1" fmla="*/ 911465 w 988358"/>
              <a:gd name="connsiteY1" fmla="*/ 183689 h 851863"/>
              <a:gd name="connsiteX2" fmla="*/ 832357 w 988358"/>
              <a:gd name="connsiteY2" fmla="*/ 750040 h 851863"/>
              <a:gd name="connsiteX3" fmla="*/ 264915 w 988358"/>
              <a:gd name="connsiteY3" fmla="*/ 721571 h 851863"/>
              <a:gd name="connsiteX4" fmla="*/ 201560 w 988358"/>
              <a:gd name="connsiteY4" fmla="*/ 0 h 851863"/>
              <a:gd name="connsiteX0" fmla="*/ 0 w 988358"/>
              <a:gd name="connsiteY0" fmla="*/ 293551 h 851863"/>
              <a:gd name="connsiteX1" fmla="*/ 911465 w 988358"/>
              <a:gd name="connsiteY1" fmla="*/ 183689 h 851863"/>
              <a:gd name="connsiteX2" fmla="*/ 832357 w 988358"/>
              <a:gd name="connsiteY2" fmla="*/ 750040 h 851863"/>
              <a:gd name="connsiteX3" fmla="*/ 264915 w 988358"/>
              <a:gd name="connsiteY3" fmla="*/ 721571 h 851863"/>
              <a:gd name="connsiteX4" fmla="*/ 201560 w 988358"/>
              <a:gd name="connsiteY4" fmla="*/ 0 h 851863"/>
              <a:gd name="connsiteX0" fmla="*/ 0 w 989518"/>
              <a:gd name="connsiteY0" fmla="*/ 336582 h 894894"/>
              <a:gd name="connsiteX1" fmla="*/ 911465 w 989518"/>
              <a:gd name="connsiteY1" fmla="*/ 226720 h 894894"/>
              <a:gd name="connsiteX2" fmla="*/ 832357 w 989518"/>
              <a:gd name="connsiteY2" fmla="*/ 793071 h 894894"/>
              <a:gd name="connsiteX3" fmla="*/ 264915 w 989518"/>
              <a:gd name="connsiteY3" fmla="*/ 764602 h 894894"/>
              <a:gd name="connsiteX4" fmla="*/ 201560 w 989518"/>
              <a:gd name="connsiteY4" fmla="*/ 43031 h 894894"/>
              <a:gd name="connsiteX0" fmla="*/ 0 w 878671"/>
              <a:gd name="connsiteY0" fmla="*/ 305746 h 851863"/>
              <a:gd name="connsiteX1" fmla="*/ 809212 w 878671"/>
              <a:gd name="connsiteY1" fmla="*/ 183689 h 851863"/>
              <a:gd name="connsiteX2" fmla="*/ 730104 w 878671"/>
              <a:gd name="connsiteY2" fmla="*/ 750040 h 851863"/>
              <a:gd name="connsiteX3" fmla="*/ 162662 w 878671"/>
              <a:gd name="connsiteY3" fmla="*/ 721571 h 851863"/>
              <a:gd name="connsiteX4" fmla="*/ 99307 w 878671"/>
              <a:gd name="connsiteY4" fmla="*/ 0 h 851863"/>
              <a:gd name="connsiteX0" fmla="*/ 0 w 855823"/>
              <a:gd name="connsiteY0" fmla="*/ 320367 h 866484"/>
              <a:gd name="connsiteX1" fmla="*/ 809212 w 855823"/>
              <a:gd name="connsiteY1" fmla="*/ 198310 h 866484"/>
              <a:gd name="connsiteX2" fmla="*/ 730104 w 855823"/>
              <a:gd name="connsiteY2" fmla="*/ 764661 h 866484"/>
              <a:gd name="connsiteX3" fmla="*/ 162662 w 855823"/>
              <a:gd name="connsiteY3" fmla="*/ 736192 h 866484"/>
              <a:gd name="connsiteX4" fmla="*/ 99307 w 855823"/>
              <a:gd name="connsiteY4" fmla="*/ 14621 h 866484"/>
              <a:gd name="connsiteX0" fmla="*/ 0 w 876721"/>
              <a:gd name="connsiteY0" fmla="*/ 327448 h 867107"/>
              <a:gd name="connsiteX1" fmla="*/ 850323 w 876721"/>
              <a:gd name="connsiteY1" fmla="*/ 189848 h 867107"/>
              <a:gd name="connsiteX2" fmla="*/ 730104 w 876721"/>
              <a:gd name="connsiteY2" fmla="*/ 771742 h 867107"/>
              <a:gd name="connsiteX3" fmla="*/ 162662 w 876721"/>
              <a:gd name="connsiteY3" fmla="*/ 743273 h 867107"/>
              <a:gd name="connsiteX4" fmla="*/ 99307 w 876721"/>
              <a:gd name="connsiteY4" fmla="*/ 21702 h 867107"/>
              <a:gd name="connsiteX0" fmla="*/ 0 w 897167"/>
              <a:gd name="connsiteY0" fmla="*/ 335933 h 875592"/>
              <a:gd name="connsiteX1" fmla="*/ 850323 w 897167"/>
              <a:gd name="connsiteY1" fmla="*/ 198333 h 875592"/>
              <a:gd name="connsiteX2" fmla="*/ 730104 w 897167"/>
              <a:gd name="connsiteY2" fmla="*/ 780227 h 875592"/>
              <a:gd name="connsiteX3" fmla="*/ 162662 w 897167"/>
              <a:gd name="connsiteY3" fmla="*/ 751758 h 875592"/>
              <a:gd name="connsiteX4" fmla="*/ 99307 w 897167"/>
              <a:gd name="connsiteY4" fmla="*/ 30187 h 875592"/>
              <a:gd name="connsiteX0" fmla="*/ 0 w 947307"/>
              <a:gd name="connsiteY0" fmla="*/ 351577 h 845405"/>
              <a:gd name="connsiteX1" fmla="*/ 894638 w 947307"/>
              <a:gd name="connsiteY1" fmla="*/ 168146 h 845405"/>
              <a:gd name="connsiteX2" fmla="*/ 774419 w 947307"/>
              <a:gd name="connsiteY2" fmla="*/ 750040 h 845405"/>
              <a:gd name="connsiteX3" fmla="*/ 206977 w 947307"/>
              <a:gd name="connsiteY3" fmla="*/ 721571 h 845405"/>
              <a:gd name="connsiteX4" fmla="*/ 143622 w 947307"/>
              <a:gd name="connsiteY4" fmla="*/ 0 h 845405"/>
              <a:gd name="connsiteX0" fmla="*/ 0 w 965175"/>
              <a:gd name="connsiteY0" fmla="*/ 377619 h 871447"/>
              <a:gd name="connsiteX1" fmla="*/ 894638 w 965175"/>
              <a:gd name="connsiteY1" fmla="*/ 194188 h 871447"/>
              <a:gd name="connsiteX2" fmla="*/ 774419 w 965175"/>
              <a:gd name="connsiteY2" fmla="*/ 776082 h 871447"/>
              <a:gd name="connsiteX3" fmla="*/ 206977 w 965175"/>
              <a:gd name="connsiteY3" fmla="*/ 747613 h 871447"/>
              <a:gd name="connsiteX4" fmla="*/ 143622 w 965175"/>
              <a:gd name="connsiteY4" fmla="*/ 26042 h 871447"/>
              <a:gd name="connsiteX0" fmla="*/ 0 w 955513"/>
              <a:gd name="connsiteY0" fmla="*/ 385383 h 879211"/>
              <a:gd name="connsiteX1" fmla="*/ 894638 w 955513"/>
              <a:gd name="connsiteY1" fmla="*/ 201952 h 879211"/>
              <a:gd name="connsiteX2" fmla="*/ 774419 w 955513"/>
              <a:gd name="connsiteY2" fmla="*/ 783846 h 879211"/>
              <a:gd name="connsiteX3" fmla="*/ 206977 w 955513"/>
              <a:gd name="connsiteY3" fmla="*/ 755377 h 879211"/>
              <a:gd name="connsiteX4" fmla="*/ 143622 w 955513"/>
              <a:gd name="connsiteY4" fmla="*/ 33806 h 879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5513" h="879211">
                <a:moveTo>
                  <a:pt x="0" y="385383"/>
                </a:moveTo>
                <a:cubicBezTo>
                  <a:pt x="187266" y="-130649"/>
                  <a:pt x="746880" y="-60929"/>
                  <a:pt x="894638" y="201952"/>
                </a:cubicBezTo>
                <a:cubicBezTo>
                  <a:pt x="1042396" y="464833"/>
                  <a:pt x="889029" y="691609"/>
                  <a:pt x="774419" y="783846"/>
                </a:cubicBezTo>
                <a:cubicBezTo>
                  <a:pt x="659809" y="876084"/>
                  <a:pt x="403380" y="953400"/>
                  <a:pt x="206977" y="755377"/>
                </a:cubicBezTo>
                <a:cubicBezTo>
                  <a:pt x="10574" y="557354"/>
                  <a:pt x="42790" y="238015"/>
                  <a:pt x="143622" y="33806"/>
                </a:cubicBezTo>
              </a:path>
            </a:pathLst>
          </a:custGeom>
          <a:noFill/>
          <a:ln w="889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3041900" y="1794786"/>
            <a:ext cx="1452258" cy="1038463"/>
          </a:xfrm>
          <a:custGeom>
            <a:avLst/>
            <a:gdLst>
              <a:gd name="connsiteX0" fmla="*/ 0 w 2115671"/>
              <a:gd name="connsiteY0" fmla="*/ 842682 h 1309924"/>
              <a:gd name="connsiteX1" fmla="*/ 806824 w 2115671"/>
              <a:gd name="connsiteY1" fmla="*/ 1272988 h 1309924"/>
              <a:gd name="connsiteX2" fmla="*/ 2115671 w 2115671"/>
              <a:gd name="connsiteY2" fmla="*/ 0 h 1309924"/>
              <a:gd name="connsiteX3" fmla="*/ 2115671 w 2115671"/>
              <a:gd name="connsiteY3" fmla="*/ 0 h 1309924"/>
              <a:gd name="connsiteX0" fmla="*/ 0 w 2115671"/>
              <a:gd name="connsiteY0" fmla="*/ 842682 h 1309924"/>
              <a:gd name="connsiteX1" fmla="*/ 806824 w 2115671"/>
              <a:gd name="connsiteY1" fmla="*/ 1272988 h 1309924"/>
              <a:gd name="connsiteX2" fmla="*/ 2115671 w 2115671"/>
              <a:gd name="connsiteY2" fmla="*/ 0 h 1309924"/>
              <a:gd name="connsiteX0" fmla="*/ 0 w 2151530"/>
              <a:gd name="connsiteY0" fmla="*/ 1057835 h 1538490"/>
              <a:gd name="connsiteX1" fmla="*/ 806824 w 2151530"/>
              <a:gd name="connsiteY1" fmla="*/ 1488141 h 1538490"/>
              <a:gd name="connsiteX2" fmla="*/ 2151530 w 2151530"/>
              <a:gd name="connsiteY2" fmla="*/ 0 h 1538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1530" h="1538490">
                <a:moveTo>
                  <a:pt x="0" y="1057835"/>
                </a:moveTo>
                <a:cubicBezTo>
                  <a:pt x="227106" y="1343211"/>
                  <a:pt x="448236" y="1664447"/>
                  <a:pt x="806824" y="1488141"/>
                </a:cubicBezTo>
                <a:cubicBezTo>
                  <a:pt x="1165412" y="1311835"/>
                  <a:pt x="2151530" y="0"/>
                  <a:pt x="2151530" y="0"/>
                </a:cubicBezTo>
              </a:path>
            </a:pathLst>
          </a:custGeom>
          <a:noFill/>
          <a:ln w="889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5582234" y="1763395"/>
            <a:ext cx="1027533" cy="1069854"/>
            <a:chOff x="7234518" y="1792942"/>
            <a:chExt cx="1416423" cy="1474761"/>
          </a:xfrm>
        </p:grpSpPr>
        <p:sp>
          <p:nvSpPr>
            <p:cNvPr id="25" name="Freeform 24"/>
            <p:cNvSpPr/>
            <p:nvPr/>
          </p:nvSpPr>
          <p:spPr>
            <a:xfrm>
              <a:off x="7333130" y="1792942"/>
              <a:ext cx="1241098" cy="1474761"/>
            </a:xfrm>
            <a:custGeom>
              <a:avLst/>
              <a:gdLst>
                <a:gd name="connsiteX0" fmla="*/ 0 w 1129553"/>
                <a:gd name="connsiteY0" fmla="*/ 0 h 1828800"/>
                <a:gd name="connsiteX1" fmla="*/ 1129553 w 1129553"/>
                <a:gd name="connsiteY1" fmla="*/ 1828800 h 1828800"/>
                <a:gd name="connsiteX2" fmla="*/ 1129553 w 1129553"/>
                <a:gd name="connsiteY2" fmla="*/ 1828800 h 1828800"/>
                <a:gd name="connsiteX0" fmla="*/ 0 w 1129553"/>
                <a:gd name="connsiteY0" fmla="*/ 0 h 1828800"/>
                <a:gd name="connsiteX1" fmla="*/ 1129553 w 1129553"/>
                <a:gd name="connsiteY1" fmla="*/ 1828800 h 1828800"/>
                <a:gd name="connsiteX0" fmla="*/ 0 w 1219200"/>
                <a:gd name="connsiteY0" fmla="*/ 0 h 1559858"/>
                <a:gd name="connsiteX1" fmla="*/ 1219200 w 1219200"/>
                <a:gd name="connsiteY1" fmla="*/ 1559858 h 1559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19200" h="1559858">
                  <a:moveTo>
                    <a:pt x="0" y="0"/>
                  </a:moveTo>
                  <a:lnTo>
                    <a:pt x="1219200" y="1559858"/>
                  </a:lnTo>
                </a:path>
              </a:pathLst>
            </a:custGeom>
            <a:noFill/>
            <a:ln w="889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>
              <a:off x="7234518" y="1850204"/>
              <a:ext cx="1416423" cy="1380565"/>
            </a:xfrm>
            <a:custGeom>
              <a:avLst/>
              <a:gdLst>
                <a:gd name="connsiteX0" fmla="*/ 0 w 1416423"/>
                <a:gd name="connsiteY0" fmla="*/ 1380565 h 1380565"/>
                <a:gd name="connsiteX1" fmla="*/ 1416423 w 1416423"/>
                <a:gd name="connsiteY1" fmla="*/ 0 h 13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16423" h="1380565">
                  <a:moveTo>
                    <a:pt x="0" y="1380565"/>
                  </a:moveTo>
                  <a:lnTo>
                    <a:pt x="1416423" y="0"/>
                  </a:lnTo>
                </a:path>
              </a:pathLst>
            </a:custGeom>
            <a:noFill/>
            <a:ln w="889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>
            <a:off x="904031" y="3581705"/>
            <a:ext cx="1374345" cy="0"/>
          </a:xfrm>
          <a:prstGeom prst="straightConnector1">
            <a:avLst/>
          </a:prstGeom>
          <a:ln w="889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904031" y="4116172"/>
            <a:ext cx="2290575" cy="0"/>
          </a:xfrm>
          <a:prstGeom prst="straightConnector1">
            <a:avLst/>
          </a:prstGeom>
          <a:ln w="889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904030" y="4650639"/>
            <a:ext cx="3590128" cy="0"/>
          </a:xfrm>
          <a:prstGeom prst="straightConnector1">
            <a:avLst/>
          </a:prstGeom>
          <a:ln w="889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904031" y="5185107"/>
            <a:ext cx="4597035" cy="0"/>
          </a:xfrm>
          <a:prstGeom prst="straightConnector1">
            <a:avLst/>
          </a:prstGeom>
          <a:ln w="889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904030" y="5719575"/>
            <a:ext cx="6108200" cy="0"/>
          </a:xfrm>
          <a:prstGeom prst="straightConnector1">
            <a:avLst/>
          </a:prstGeom>
          <a:ln w="889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9630521" y="4089498"/>
            <a:ext cx="1810155" cy="1812406"/>
            <a:chOff x="3451226" y="3784600"/>
            <a:chExt cx="2552700" cy="2555875"/>
          </a:xfrm>
        </p:grpSpPr>
        <p:sp>
          <p:nvSpPr>
            <p:cNvPr id="40" name="Freeform 18"/>
            <p:cNvSpPr>
              <a:spLocks/>
            </p:cNvSpPr>
            <p:nvPr/>
          </p:nvSpPr>
          <p:spPr bwMode="auto">
            <a:xfrm>
              <a:off x="3451226" y="3784600"/>
              <a:ext cx="2552700" cy="2555875"/>
            </a:xfrm>
            <a:custGeom>
              <a:avLst/>
              <a:gdLst/>
              <a:ahLst/>
              <a:cxnLst>
                <a:cxn ang="0">
                  <a:pos x="288" y="0"/>
                </a:cxn>
                <a:cxn ang="0">
                  <a:pos x="1608" y="0"/>
                </a:cxn>
                <a:cxn ang="0">
                  <a:pos x="1608" y="1610"/>
                </a:cxn>
                <a:cxn ang="0">
                  <a:pos x="0" y="1610"/>
                </a:cxn>
                <a:cxn ang="0">
                  <a:pos x="0" y="288"/>
                </a:cxn>
                <a:cxn ang="0">
                  <a:pos x="288" y="0"/>
                </a:cxn>
              </a:cxnLst>
              <a:rect l="0" t="0" r="r" b="b"/>
              <a:pathLst>
                <a:path w="1608" h="1610">
                  <a:moveTo>
                    <a:pt x="288" y="0"/>
                  </a:moveTo>
                  <a:lnTo>
                    <a:pt x="1608" y="0"/>
                  </a:lnTo>
                  <a:lnTo>
                    <a:pt x="1608" y="1610"/>
                  </a:lnTo>
                  <a:lnTo>
                    <a:pt x="0" y="1610"/>
                  </a:lnTo>
                  <a:lnTo>
                    <a:pt x="0" y="288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41" name="Freeform 19"/>
            <p:cNvSpPr>
              <a:spLocks/>
            </p:cNvSpPr>
            <p:nvPr/>
          </p:nvSpPr>
          <p:spPr bwMode="auto">
            <a:xfrm>
              <a:off x="3451226" y="3784600"/>
              <a:ext cx="457200" cy="457200"/>
            </a:xfrm>
            <a:custGeom>
              <a:avLst/>
              <a:gdLst/>
              <a:ahLst/>
              <a:cxnLst>
                <a:cxn ang="0">
                  <a:pos x="288" y="0"/>
                </a:cxn>
                <a:cxn ang="0">
                  <a:pos x="288" y="288"/>
                </a:cxn>
                <a:cxn ang="0">
                  <a:pos x="0" y="288"/>
                </a:cxn>
                <a:cxn ang="0">
                  <a:pos x="288" y="0"/>
                </a:cxn>
              </a:cxnLst>
              <a:rect l="0" t="0" r="r" b="b"/>
              <a:pathLst>
                <a:path w="288" h="288">
                  <a:moveTo>
                    <a:pt x="288" y="0"/>
                  </a:moveTo>
                  <a:lnTo>
                    <a:pt x="288" y="288"/>
                  </a:lnTo>
                  <a:lnTo>
                    <a:pt x="0" y="288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42" name="Freeform 20"/>
            <p:cNvSpPr>
              <a:spLocks/>
            </p:cNvSpPr>
            <p:nvPr/>
          </p:nvSpPr>
          <p:spPr bwMode="auto">
            <a:xfrm>
              <a:off x="3451226" y="4241800"/>
              <a:ext cx="457200" cy="4540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8" y="0"/>
                </a:cxn>
                <a:cxn ang="0">
                  <a:pos x="0" y="286"/>
                </a:cxn>
                <a:cxn ang="0">
                  <a:pos x="0" y="0"/>
                </a:cxn>
              </a:cxnLst>
              <a:rect l="0" t="0" r="r" b="b"/>
              <a:pathLst>
                <a:path w="288" h="286">
                  <a:moveTo>
                    <a:pt x="0" y="0"/>
                  </a:moveTo>
                  <a:lnTo>
                    <a:pt x="288" y="0"/>
                  </a:lnTo>
                  <a:lnTo>
                    <a:pt x="0" y="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  <a:alpha val="2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7492218" y="1596542"/>
            <a:ext cx="1810154" cy="1813531"/>
            <a:chOff x="750888" y="1077913"/>
            <a:chExt cx="2552700" cy="2557462"/>
          </a:xfrm>
        </p:grpSpPr>
        <p:sp>
          <p:nvSpPr>
            <p:cNvPr id="46" name="Freeform 6"/>
            <p:cNvSpPr>
              <a:spLocks/>
            </p:cNvSpPr>
            <p:nvPr/>
          </p:nvSpPr>
          <p:spPr bwMode="auto">
            <a:xfrm>
              <a:off x="750888" y="1077913"/>
              <a:ext cx="2552700" cy="2557462"/>
            </a:xfrm>
            <a:custGeom>
              <a:avLst/>
              <a:gdLst/>
              <a:ahLst/>
              <a:cxnLst>
                <a:cxn ang="0">
                  <a:pos x="288" y="0"/>
                </a:cxn>
                <a:cxn ang="0">
                  <a:pos x="1608" y="0"/>
                </a:cxn>
                <a:cxn ang="0">
                  <a:pos x="1608" y="1611"/>
                </a:cxn>
                <a:cxn ang="0">
                  <a:pos x="0" y="1611"/>
                </a:cxn>
                <a:cxn ang="0">
                  <a:pos x="0" y="288"/>
                </a:cxn>
                <a:cxn ang="0">
                  <a:pos x="288" y="0"/>
                </a:cxn>
              </a:cxnLst>
              <a:rect l="0" t="0" r="r" b="b"/>
              <a:pathLst>
                <a:path w="1608" h="1611">
                  <a:moveTo>
                    <a:pt x="288" y="0"/>
                  </a:moveTo>
                  <a:lnTo>
                    <a:pt x="1608" y="0"/>
                  </a:lnTo>
                  <a:lnTo>
                    <a:pt x="1608" y="1611"/>
                  </a:lnTo>
                  <a:lnTo>
                    <a:pt x="0" y="1611"/>
                  </a:lnTo>
                  <a:lnTo>
                    <a:pt x="0" y="288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47" name="Freeform 7"/>
            <p:cNvSpPr>
              <a:spLocks/>
            </p:cNvSpPr>
            <p:nvPr/>
          </p:nvSpPr>
          <p:spPr bwMode="auto">
            <a:xfrm>
              <a:off x="750888" y="1077913"/>
              <a:ext cx="457200" cy="457200"/>
            </a:xfrm>
            <a:custGeom>
              <a:avLst/>
              <a:gdLst/>
              <a:ahLst/>
              <a:cxnLst>
                <a:cxn ang="0">
                  <a:pos x="288" y="0"/>
                </a:cxn>
                <a:cxn ang="0">
                  <a:pos x="288" y="288"/>
                </a:cxn>
                <a:cxn ang="0">
                  <a:pos x="0" y="288"/>
                </a:cxn>
                <a:cxn ang="0">
                  <a:pos x="288" y="0"/>
                </a:cxn>
              </a:cxnLst>
              <a:rect l="0" t="0" r="r" b="b"/>
              <a:pathLst>
                <a:path w="288" h="288">
                  <a:moveTo>
                    <a:pt x="288" y="0"/>
                  </a:moveTo>
                  <a:lnTo>
                    <a:pt x="288" y="288"/>
                  </a:lnTo>
                  <a:lnTo>
                    <a:pt x="0" y="288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48" name="Freeform 8"/>
            <p:cNvSpPr>
              <a:spLocks/>
            </p:cNvSpPr>
            <p:nvPr/>
          </p:nvSpPr>
          <p:spPr bwMode="auto">
            <a:xfrm>
              <a:off x="750888" y="1535113"/>
              <a:ext cx="457200" cy="4540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8" y="0"/>
                </a:cxn>
                <a:cxn ang="0">
                  <a:pos x="0" y="286"/>
                </a:cxn>
                <a:cxn ang="0">
                  <a:pos x="0" y="0"/>
                </a:cxn>
              </a:cxnLst>
              <a:rect l="0" t="0" r="r" b="b"/>
              <a:pathLst>
                <a:path w="288" h="286">
                  <a:moveTo>
                    <a:pt x="0" y="0"/>
                  </a:moveTo>
                  <a:lnTo>
                    <a:pt x="288" y="0"/>
                  </a:lnTo>
                  <a:lnTo>
                    <a:pt x="0" y="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50000"/>
                <a:alpha val="2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7492219" y="4089500"/>
            <a:ext cx="1810155" cy="1812406"/>
            <a:chOff x="750888" y="3784600"/>
            <a:chExt cx="2552700" cy="2555875"/>
          </a:xfrm>
        </p:grpSpPr>
        <p:sp>
          <p:nvSpPr>
            <p:cNvPr id="51" name="Freeform 15"/>
            <p:cNvSpPr>
              <a:spLocks/>
            </p:cNvSpPr>
            <p:nvPr/>
          </p:nvSpPr>
          <p:spPr bwMode="auto">
            <a:xfrm>
              <a:off x="750888" y="3784600"/>
              <a:ext cx="2552700" cy="25558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08" y="0"/>
                </a:cxn>
                <a:cxn ang="0">
                  <a:pos x="1608" y="1610"/>
                </a:cxn>
                <a:cxn ang="0">
                  <a:pos x="288" y="1610"/>
                </a:cxn>
                <a:cxn ang="0">
                  <a:pos x="0" y="1322"/>
                </a:cxn>
                <a:cxn ang="0">
                  <a:pos x="0" y="0"/>
                </a:cxn>
              </a:cxnLst>
              <a:rect l="0" t="0" r="r" b="b"/>
              <a:pathLst>
                <a:path w="1608" h="1610">
                  <a:moveTo>
                    <a:pt x="0" y="0"/>
                  </a:moveTo>
                  <a:lnTo>
                    <a:pt x="1608" y="0"/>
                  </a:lnTo>
                  <a:lnTo>
                    <a:pt x="1608" y="1610"/>
                  </a:lnTo>
                  <a:lnTo>
                    <a:pt x="288" y="1610"/>
                  </a:lnTo>
                  <a:lnTo>
                    <a:pt x="0" y="1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52" name="Freeform 16"/>
            <p:cNvSpPr>
              <a:spLocks/>
            </p:cNvSpPr>
            <p:nvPr/>
          </p:nvSpPr>
          <p:spPr bwMode="auto">
            <a:xfrm>
              <a:off x="750888" y="5883275"/>
              <a:ext cx="457200" cy="4572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8" y="0"/>
                </a:cxn>
                <a:cxn ang="0">
                  <a:pos x="288" y="288"/>
                </a:cxn>
                <a:cxn ang="0">
                  <a:pos x="0" y="0"/>
                </a:cxn>
              </a:cxnLst>
              <a:rect l="0" t="0" r="r" b="b"/>
              <a:pathLst>
                <a:path w="288" h="288">
                  <a:moveTo>
                    <a:pt x="0" y="0"/>
                  </a:moveTo>
                  <a:lnTo>
                    <a:pt x="288" y="0"/>
                  </a:lnTo>
                  <a:lnTo>
                    <a:pt x="288" y="2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630520" y="1596541"/>
            <a:ext cx="1810154" cy="1813531"/>
            <a:chOff x="3451226" y="1077913"/>
            <a:chExt cx="2552700" cy="2557462"/>
          </a:xfrm>
        </p:grpSpPr>
        <p:sp>
          <p:nvSpPr>
            <p:cNvPr id="56" name="Freeform 10"/>
            <p:cNvSpPr>
              <a:spLocks/>
            </p:cNvSpPr>
            <p:nvPr/>
          </p:nvSpPr>
          <p:spPr bwMode="auto">
            <a:xfrm>
              <a:off x="3451226" y="1077913"/>
              <a:ext cx="2552700" cy="255746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08" y="0"/>
                </a:cxn>
                <a:cxn ang="0">
                  <a:pos x="1608" y="1322"/>
                </a:cxn>
                <a:cxn ang="0">
                  <a:pos x="1320" y="1611"/>
                </a:cxn>
                <a:cxn ang="0">
                  <a:pos x="0" y="1611"/>
                </a:cxn>
                <a:cxn ang="0">
                  <a:pos x="0" y="0"/>
                </a:cxn>
              </a:cxnLst>
              <a:rect l="0" t="0" r="r" b="b"/>
              <a:pathLst>
                <a:path w="1608" h="1611">
                  <a:moveTo>
                    <a:pt x="0" y="0"/>
                  </a:moveTo>
                  <a:lnTo>
                    <a:pt x="1608" y="0"/>
                  </a:lnTo>
                  <a:lnTo>
                    <a:pt x="1608" y="1322"/>
                  </a:lnTo>
                  <a:lnTo>
                    <a:pt x="1320" y="1611"/>
                  </a:lnTo>
                  <a:lnTo>
                    <a:pt x="0" y="16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  <p:sp>
          <p:nvSpPr>
            <p:cNvPr id="57" name="Freeform 11"/>
            <p:cNvSpPr>
              <a:spLocks/>
            </p:cNvSpPr>
            <p:nvPr/>
          </p:nvSpPr>
          <p:spPr bwMode="auto">
            <a:xfrm>
              <a:off x="5546726" y="3176588"/>
              <a:ext cx="457200" cy="45878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8" y="0"/>
                </a:cxn>
                <a:cxn ang="0">
                  <a:pos x="0" y="289"/>
                </a:cxn>
                <a:cxn ang="0">
                  <a:pos x="0" y="0"/>
                </a:cxn>
              </a:cxnLst>
              <a:rect l="0" t="0" r="r" b="b"/>
              <a:pathLst>
                <a:path w="288" h="289">
                  <a:moveTo>
                    <a:pt x="0" y="0"/>
                  </a:moveTo>
                  <a:lnTo>
                    <a:pt x="288" y="0"/>
                  </a:lnTo>
                  <a:lnTo>
                    <a:pt x="0" y="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8080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06688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6"/>
          <p:cNvSpPr>
            <a:spLocks noChangeArrowheads="1"/>
          </p:cNvSpPr>
          <p:nvPr/>
        </p:nvSpPr>
        <p:spPr bwMode="auto">
          <a:xfrm>
            <a:off x="9332898" y="4261329"/>
            <a:ext cx="249911" cy="1025237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2700000" scaled="0"/>
          </a:gra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8" name="Rectangle 6"/>
          <p:cNvSpPr>
            <a:spLocks noChangeArrowheads="1"/>
          </p:cNvSpPr>
          <p:nvPr/>
        </p:nvSpPr>
        <p:spPr bwMode="auto">
          <a:xfrm>
            <a:off x="5980098" y="4283100"/>
            <a:ext cx="249911" cy="1025237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2700000" scaled="0"/>
          </a:gra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7" name="Rectangle 6"/>
          <p:cNvSpPr>
            <a:spLocks noChangeArrowheads="1"/>
          </p:cNvSpPr>
          <p:nvPr/>
        </p:nvSpPr>
        <p:spPr bwMode="auto">
          <a:xfrm>
            <a:off x="2627298" y="4267201"/>
            <a:ext cx="249911" cy="1025237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2700000" scaled="0"/>
          </a:gra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Traffic Lights for PowerPoint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854897" y="1447801"/>
            <a:ext cx="1776606" cy="2835299"/>
            <a:chOff x="1903412" y="1676400"/>
            <a:chExt cx="1776606" cy="2835299"/>
          </a:xfrm>
        </p:grpSpPr>
        <p:sp>
          <p:nvSpPr>
            <p:cNvPr id="1031" name="Freeform 7"/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32" name="Freeform 8"/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48" name="Freeform 24"/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49" name="Freeform 25"/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50" name="Freeform 26"/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51" name="Freeform 27"/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52" name="Freeform 28"/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53" name="Freeform 29"/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1041" name="Freeform 17"/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42" name="Freeform 18"/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1037" name="Freeform 13"/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8" name="Freeform 14"/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1033" name="Freeform 9"/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6" name="Freeform 12"/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83" name="Rectangle 82"/>
          <p:cNvSpPr/>
          <p:nvPr/>
        </p:nvSpPr>
        <p:spPr>
          <a:xfrm>
            <a:off x="1257300" y="4495800"/>
            <a:ext cx="2971800" cy="1524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/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pPr algn="ctr"/>
            <a:r>
              <a:rPr lang="en-US" sz="18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5207697" y="1447801"/>
            <a:ext cx="1776606" cy="2835299"/>
            <a:chOff x="1903412" y="1676400"/>
            <a:chExt cx="1776606" cy="2835299"/>
          </a:xfrm>
        </p:grpSpPr>
        <p:sp>
          <p:nvSpPr>
            <p:cNvPr id="41" name="Freeform 7"/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8"/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24"/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25"/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26"/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27"/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28"/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29"/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58" name="Freeform 17"/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18"/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55" name="Freeform 13"/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F8E512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14"/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52" name="Freeform 9"/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12"/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84" name="Rectangle 83"/>
          <p:cNvSpPr/>
          <p:nvPr/>
        </p:nvSpPr>
        <p:spPr>
          <a:xfrm>
            <a:off x="4610100" y="4495800"/>
            <a:ext cx="2971800" cy="1524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50000">
                <a:schemeClr val="accent2">
                  <a:lumMod val="75000"/>
                </a:schemeClr>
              </a:gs>
              <a:gs pos="100000">
                <a:schemeClr val="accent2"/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pPr algn="ctr"/>
            <a:r>
              <a:rPr lang="en-US" sz="18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grpSp>
        <p:nvGrpSpPr>
          <p:cNvPr id="61" name="Group 60"/>
          <p:cNvGrpSpPr/>
          <p:nvPr/>
        </p:nvGrpSpPr>
        <p:grpSpPr>
          <a:xfrm>
            <a:off x="8560497" y="1447801"/>
            <a:ext cx="1776606" cy="2835299"/>
            <a:chOff x="1903412" y="1676400"/>
            <a:chExt cx="1776606" cy="2835299"/>
          </a:xfrm>
        </p:grpSpPr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8"/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24"/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25"/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26"/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27"/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28"/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29"/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71" name="Group 70"/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80" name="Freeform 17"/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18"/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77" name="Freeform 13"/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14"/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74" name="Freeform 9"/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92D050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2"/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85" name="Rectangle 84"/>
          <p:cNvSpPr/>
          <p:nvPr/>
        </p:nvSpPr>
        <p:spPr>
          <a:xfrm>
            <a:off x="7962900" y="4495800"/>
            <a:ext cx="2971800" cy="1524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0"/>
                </a:schemeClr>
              </a:gs>
              <a:gs pos="50000">
                <a:schemeClr val="accent4">
                  <a:lumMod val="75000"/>
                </a:schemeClr>
              </a:gs>
              <a:gs pos="100000">
                <a:schemeClr val="accent4"/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pPr algn="ctr"/>
            <a:r>
              <a:rPr lang="en-US" sz="18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</p:spTree>
    <p:extLst>
      <p:ext uri="{BB962C8B-B14F-4D97-AF65-F5344CB8AC3E}">
        <p14:creationId xmlns:p14="http://schemas.microsoft.com/office/powerpoint/2010/main" val="661761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6"/>
          <p:cNvSpPr>
            <a:spLocks noChangeArrowheads="1"/>
          </p:cNvSpPr>
          <p:nvPr/>
        </p:nvSpPr>
        <p:spPr bwMode="auto">
          <a:xfrm>
            <a:off x="5971045" y="4283100"/>
            <a:ext cx="249911" cy="1025237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2700000" scaled="0"/>
          </a:gra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Lights for PowerPoint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1524000" y="1524000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524000" y="3245068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153400" y="2409497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4323419" y="1447800"/>
            <a:ext cx="3545162" cy="4572000"/>
            <a:chOff x="4321831" y="1447800"/>
            <a:chExt cx="3545162" cy="4572000"/>
          </a:xfrm>
        </p:grpSpPr>
        <p:grpSp>
          <p:nvGrpSpPr>
            <p:cNvPr id="15" name="Group 37"/>
            <p:cNvGrpSpPr/>
            <p:nvPr/>
          </p:nvGrpSpPr>
          <p:grpSpPr>
            <a:xfrm>
              <a:off x="5206109" y="1447800"/>
              <a:ext cx="1776606" cy="2835299"/>
              <a:chOff x="1903412" y="1676400"/>
              <a:chExt cx="1776606" cy="2835299"/>
            </a:xfrm>
          </p:grpSpPr>
          <p:sp>
            <p:nvSpPr>
              <p:cNvPr id="7" name="Freeform 7"/>
              <p:cNvSpPr>
                <a:spLocks/>
              </p:cNvSpPr>
              <p:nvPr/>
            </p:nvSpPr>
            <p:spPr bwMode="auto">
              <a:xfrm>
                <a:off x="2239650" y="1690031"/>
                <a:ext cx="1114733" cy="2809552"/>
              </a:xfrm>
              <a:custGeom>
                <a:avLst/>
                <a:gdLst/>
                <a:ahLst/>
                <a:cxnLst>
                  <a:cxn ang="0">
                    <a:pos x="79" y="0"/>
                  </a:cxn>
                  <a:cxn ang="0">
                    <a:pos x="657" y="0"/>
                  </a:cxn>
                  <a:cxn ang="0">
                    <a:pos x="675" y="2"/>
                  </a:cxn>
                  <a:cxn ang="0">
                    <a:pos x="691" y="8"/>
                  </a:cxn>
                  <a:cxn ang="0">
                    <a:pos x="706" y="17"/>
                  </a:cxn>
                  <a:cxn ang="0">
                    <a:pos x="718" y="29"/>
                  </a:cxn>
                  <a:cxn ang="0">
                    <a:pos x="728" y="44"/>
                  </a:cxn>
                  <a:cxn ang="0">
                    <a:pos x="733" y="60"/>
                  </a:cxn>
                  <a:cxn ang="0">
                    <a:pos x="736" y="79"/>
                  </a:cxn>
                  <a:cxn ang="0">
                    <a:pos x="736" y="1776"/>
                  </a:cxn>
                  <a:cxn ang="0">
                    <a:pos x="733" y="1794"/>
                  </a:cxn>
                  <a:cxn ang="0">
                    <a:pos x="728" y="1811"/>
                  </a:cxn>
                  <a:cxn ang="0">
                    <a:pos x="718" y="1825"/>
                  </a:cxn>
                  <a:cxn ang="0">
                    <a:pos x="706" y="1838"/>
                  </a:cxn>
                  <a:cxn ang="0">
                    <a:pos x="691" y="1847"/>
                  </a:cxn>
                  <a:cxn ang="0">
                    <a:pos x="675" y="1853"/>
                  </a:cxn>
                  <a:cxn ang="0">
                    <a:pos x="657" y="1855"/>
                  </a:cxn>
                  <a:cxn ang="0">
                    <a:pos x="79" y="1855"/>
                  </a:cxn>
                  <a:cxn ang="0">
                    <a:pos x="61" y="1853"/>
                  </a:cxn>
                  <a:cxn ang="0">
                    <a:pos x="44" y="1847"/>
                  </a:cxn>
                  <a:cxn ang="0">
                    <a:pos x="30" y="1838"/>
                  </a:cxn>
                  <a:cxn ang="0">
                    <a:pos x="17" y="1825"/>
                  </a:cxn>
                  <a:cxn ang="0">
                    <a:pos x="8" y="1811"/>
                  </a:cxn>
                  <a:cxn ang="0">
                    <a:pos x="2" y="1794"/>
                  </a:cxn>
                  <a:cxn ang="0">
                    <a:pos x="0" y="1776"/>
                  </a:cxn>
                  <a:cxn ang="0">
                    <a:pos x="0" y="79"/>
                  </a:cxn>
                  <a:cxn ang="0">
                    <a:pos x="2" y="60"/>
                  </a:cxn>
                  <a:cxn ang="0">
                    <a:pos x="8" y="44"/>
                  </a:cxn>
                  <a:cxn ang="0">
                    <a:pos x="17" y="29"/>
                  </a:cxn>
                  <a:cxn ang="0">
                    <a:pos x="30" y="17"/>
                  </a:cxn>
                  <a:cxn ang="0">
                    <a:pos x="44" y="8"/>
                  </a:cxn>
                  <a:cxn ang="0">
                    <a:pos x="61" y="2"/>
                  </a:cxn>
                  <a:cxn ang="0">
                    <a:pos x="79" y="0"/>
                  </a:cxn>
                </a:cxnLst>
                <a:rect l="0" t="0" r="r" b="b"/>
                <a:pathLst>
                  <a:path w="736" h="1855">
                    <a:moveTo>
                      <a:pt x="79" y="0"/>
                    </a:moveTo>
                    <a:lnTo>
                      <a:pt x="657" y="0"/>
                    </a:lnTo>
                    <a:lnTo>
                      <a:pt x="675" y="2"/>
                    </a:lnTo>
                    <a:lnTo>
                      <a:pt x="691" y="8"/>
                    </a:lnTo>
                    <a:lnTo>
                      <a:pt x="706" y="17"/>
                    </a:lnTo>
                    <a:lnTo>
                      <a:pt x="718" y="29"/>
                    </a:lnTo>
                    <a:lnTo>
                      <a:pt x="728" y="44"/>
                    </a:lnTo>
                    <a:lnTo>
                      <a:pt x="733" y="60"/>
                    </a:lnTo>
                    <a:lnTo>
                      <a:pt x="736" y="79"/>
                    </a:lnTo>
                    <a:lnTo>
                      <a:pt x="736" y="1776"/>
                    </a:lnTo>
                    <a:lnTo>
                      <a:pt x="733" y="1794"/>
                    </a:lnTo>
                    <a:lnTo>
                      <a:pt x="728" y="1811"/>
                    </a:lnTo>
                    <a:lnTo>
                      <a:pt x="718" y="1825"/>
                    </a:lnTo>
                    <a:lnTo>
                      <a:pt x="706" y="1838"/>
                    </a:lnTo>
                    <a:lnTo>
                      <a:pt x="691" y="1847"/>
                    </a:lnTo>
                    <a:lnTo>
                      <a:pt x="675" y="1853"/>
                    </a:lnTo>
                    <a:lnTo>
                      <a:pt x="657" y="1855"/>
                    </a:lnTo>
                    <a:lnTo>
                      <a:pt x="79" y="1855"/>
                    </a:lnTo>
                    <a:lnTo>
                      <a:pt x="61" y="1853"/>
                    </a:lnTo>
                    <a:lnTo>
                      <a:pt x="44" y="1847"/>
                    </a:lnTo>
                    <a:lnTo>
                      <a:pt x="30" y="1838"/>
                    </a:lnTo>
                    <a:lnTo>
                      <a:pt x="17" y="1825"/>
                    </a:lnTo>
                    <a:lnTo>
                      <a:pt x="8" y="1811"/>
                    </a:lnTo>
                    <a:lnTo>
                      <a:pt x="2" y="1794"/>
                    </a:lnTo>
                    <a:lnTo>
                      <a:pt x="0" y="1776"/>
                    </a:lnTo>
                    <a:lnTo>
                      <a:pt x="0" y="79"/>
                    </a:lnTo>
                    <a:lnTo>
                      <a:pt x="2" y="60"/>
                    </a:lnTo>
                    <a:lnTo>
                      <a:pt x="8" y="44"/>
                    </a:lnTo>
                    <a:lnTo>
                      <a:pt x="17" y="29"/>
                    </a:lnTo>
                    <a:lnTo>
                      <a:pt x="30" y="17"/>
                    </a:lnTo>
                    <a:lnTo>
                      <a:pt x="44" y="8"/>
                    </a:lnTo>
                    <a:lnTo>
                      <a:pt x="61" y="2"/>
                    </a:lnTo>
                    <a:lnTo>
                      <a:pt x="79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" name="Freeform 8"/>
              <p:cNvSpPr>
                <a:spLocks noEditPoints="1"/>
              </p:cNvSpPr>
              <p:nvPr/>
            </p:nvSpPr>
            <p:spPr bwMode="auto">
              <a:xfrm>
                <a:off x="2226018" y="1676400"/>
                <a:ext cx="1140482" cy="2835299"/>
              </a:xfrm>
              <a:custGeom>
                <a:avLst/>
                <a:gdLst/>
                <a:ahLst/>
                <a:cxnLst>
                  <a:cxn ang="0">
                    <a:pos x="72" y="19"/>
                  </a:cxn>
                  <a:cxn ang="0">
                    <a:pos x="44" y="33"/>
                  </a:cxn>
                  <a:cxn ang="0">
                    <a:pos x="25" y="56"/>
                  </a:cxn>
                  <a:cxn ang="0">
                    <a:pos x="18" y="88"/>
                  </a:cxn>
                  <a:cxn ang="0">
                    <a:pos x="20" y="1801"/>
                  </a:cxn>
                  <a:cxn ang="0">
                    <a:pos x="33" y="1829"/>
                  </a:cxn>
                  <a:cxn ang="0">
                    <a:pos x="57" y="1848"/>
                  </a:cxn>
                  <a:cxn ang="0">
                    <a:pos x="88" y="1855"/>
                  </a:cxn>
                  <a:cxn ang="0">
                    <a:pos x="682" y="1853"/>
                  </a:cxn>
                  <a:cxn ang="0">
                    <a:pos x="709" y="1840"/>
                  </a:cxn>
                  <a:cxn ang="0">
                    <a:pos x="729" y="1816"/>
                  </a:cxn>
                  <a:cxn ang="0">
                    <a:pos x="735" y="1785"/>
                  </a:cxn>
                  <a:cxn ang="0">
                    <a:pos x="734" y="72"/>
                  </a:cxn>
                  <a:cxn ang="0">
                    <a:pos x="720" y="44"/>
                  </a:cxn>
                  <a:cxn ang="0">
                    <a:pos x="697" y="25"/>
                  </a:cxn>
                  <a:cxn ang="0">
                    <a:pos x="666" y="18"/>
                  </a:cxn>
                  <a:cxn ang="0">
                    <a:pos x="88" y="0"/>
                  </a:cxn>
                  <a:cxn ang="0">
                    <a:pos x="686" y="3"/>
                  </a:cxn>
                  <a:cxn ang="0">
                    <a:pos x="720" y="19"/>
                  </a:cxn>
                  <a:cxn ang="0">
                    <a:pos x="744" y="49"/>
                  </a:cxn>
                  <a:cxn ang="0">
                    <a:pos x="753" y="88"/>
                  </a:cxn>
                  <a:cxn ang="0">
                    <a:pos x="751" y="1805"/>
                  </a:cxn>
                  <a:cxn ang="0">
                    <a:pos x="734" y="1840"/>
                  </a:cxn>
                  <a:cxn ang="0">
                    <a:pos x="704" y="1863"/>
                  </a:cxn>
                  <a:cxn ang="0">
                    <a:pos x="666" y="1872"/>
                  </a:cxn>
                  <a:cxn ang="0">
                    <a:pos x="68" y="1870"/>
                  </a:cxn>
                  <a:cxn ang="0">
                    <a:pos x="33" y="1853"/>
                  </a:cxn>
                  <a:cxn ang="0">
                    <a:pos x="10" y="1824"/>
                  </a:cxn>
                  <a:cxn ang="0">
                    <a:pos x="0" y="1785"/>
                  </a:cxn>
                  <a:cxn ang="0">
                    <a:pos x="3" y="67"/>
                  </a:cxn>
                  <a:cxn ang="0">
                    <a:pos x="20" y="33"/>
                  </a:cxn>
                  <a:cxn ang="0">
                    <a:pos x="50" y="9"/>
                  </a:cxn>
                  <a:cxn ang="0">
                    <a:pos x="88" y="0"/>
                  </a:cxn>
                </a:cxnLst>
                <a:rect l="0" t="0" r="r" b="b"/>
                <a:pathLst>
                  <a:path w="753" h="1872">
                    <a:moveTo>
                      <a:pt x="88" y="18"/>
                    </a:moveTo>
                    <a:lnTo>
                      <a:pt x="72" y="19"/>
                    </a:lnTo>
                    <a:lnTo>
                      <a:pt x="57" y="25"/>
                    </a:lnTo>
                    <a:lnTo>
                      <a:pt x="44" y="33"/>
                    </a:lnTo>
                    <a:lnTo>
                      <a:pt x="33" y="44"/>
                    </a:lnTo>
                    <a:lnTo>
                      <a:pt x="25" y="56"/>
                    </a:lnTo>
                    <a:lnTo>
                      <a:pt x="20" y="72"/>
                    </a:lnTo>
                    <a:lnTo>
                      <a:pt x="18" y="88"/>
                    </a:lnTo>
                    <a:lnTo>
                      <a:pt x="18" y="1785"/>
                    </a:lnTo>
                    <a:lnTo>
                      <a:pt x="20" y="1801"/>
                    </a:lnTo>
                    <a:lnTo>
                      <a:pt x="25" y="1816"/>
                    </a:lnTo>
                    <a:lnTo>
                      <a:pt x="33" y="1829"/>
                    </a:lnTo>
                    <a:lnTo>
                      <a:pt x="44" y="1840"/>
                    </a:lnTo>
                    <a:lnTo>
                      <a:pt x="57" y="1848"/>
                    </a:lnTo>
                    <a:lnTo>
                      <a:pt x="72" y="1853"/>
                    </a:lnTo>
                    <a:lnTo>
                      <a:pt x="88" y="1855"/>
                    </a:lnTo>
                    <a:lnTo>
                      <a:pt x="666" y="1855"/>
                    </a:lnTo>
                    <a:lnTo>
                      <a:pt x="682" y="1853"/>
                    </a:lnTo>
                    <a:lnTo>
                      <a:pt x="697" y="1848"/>
                    </a:lnTo>
                    <a:lnTo>
                      <a:pt x="709" y="1840"/>
                    </a:lnTo>
                    <a:lnTo>
                      <a:pt x="720" y="1829"/>
                    </a:lnTo>
                    <a:lnTo>
                      <a:pt x="729" y="1816"/>
                    </a:lnTo>
                    <a:lnTo>
                      <a:pt x="734" y="1801"/>
                    </a:lnTo>
                    <a:lnTo>
                      <a:pt x="735" y="1785"/>
                    </a:lnTo>
                    <a:lnTo>
                      <a:pt x="735" y="88"/>
                    </a:lnTo>
                    <a:lnTo>
                      <a:pt x="734" y="72"/>
                    </a:lnTo>
                    <a:lnTo>
                      <a:pt x="729" y="56"/>
                    </a:lnTo>
                    <a:lnTo>
                      <a:pt x="720" y="44"/>
                    </a:lnTo>
                    <a:lnTo>
                      <a:pt x="709" y="33"/>
                    </a:lnTo>
                    <a:lnTo>
                      <a:pt x="697" y="25"/>
                    </a:lnTo>
                    <a:lnTo>
                      <a:pt x="682" y="19"/>
                    </a:lnTo>
                    <a:lnTo>
                      <a:pt x="666" y="18"/>
                    </a:lnTo>
                    <a:lnTo>
                      <a:pt x="88" y="18"/>
                    </a:lnTo>
                    <a:close/>
                    <a:moveTo>
                      <a:pt x="88" y="0"/>
                    </a:moveTo>
                    <a:lnTo>
                      <a:pt x="666" y="0"/>
                    </a:lnTo>
                    <a:lnTo>
                      <a:pt x="686" y="3"/>
                    </a:lnTo>
                    <a:lnTo>
                      <a:pt x="704" y="9"/>
                    </a:lnTo>
                    <a:lnTo>
                      <a:pt x="720" y="19"/>
                    </a:lnTo>
                    <a:lnTo>
                      <a:pt x="734" y="33"/>
                    </a:lnTo>
                    <a:lnTo>
                      <a:pt x="744" y="49"/>
                    </a:lnTo>
                    <a:lnTo>
                      <a:pt x="751" y="67"/>
                    </a:lnTo>
                    <a:lnTo>
                      <a:pt x="753" y="88"/>
                    </a:lnTo>
                    <a:lnTo>
                      <a:pt x="753" y="1785"/>
                    </a:lnTo>
                    <a:lnTo>
                      <a:pt x="751" y="1805"/>
                    </a:lnTo>
                    <a:lnTo>
                      <a:pt x="744" y="1824"/>
                    </a:lnTo>
                    <a:lnTo>
                      <a:pt x="734" y="1840"/>
                    </a:lnTo>
                    <a:lnTo>
                      <a:pt x="720" y="1853"/>
                    </a:lnTo>
                    <a:lnTo>
                      <a:pt x="704" y="1863"/>
                    </a:lnTo>
                    <a:lnTo>
                      <a:pt x="686" y="1870"/>
                    </a:lnTo>
                    <a:lnTo>
                      <a:pt x="666" y="1872"/>
                    </a:lnTo>
                    <a:lnTo>
                      <a:pt x="88" y="1872"/>
                    </a:lnTo>
                    <a:lnTo>
                      <a:pt x="68" y="1870"/>
                    </a:lnTo>
                    <a:lnTo>
                      <a:pt x="50" y="1863"/>
                    </a:lnTo>
                    <a:lnTo>
                      <a:pt x="33" y="1853"/>
                    </a:lnTo>
                    <a:lnTo>
                      <a:pt x="20" y="1840"/>
                    </a:lnTo>
                    <a:lnTo>
                      <a:pt x="10" y="1824"/>
                    </a:lnTo>
                    <a:lnTo>
                      <a:pt x="3" y="1805"/>
                    </a:lnTo>
                    <a:lnTo>
                      <a:pt x="0" y="1785"/>
                    </a:lnTo>
                    <a:lnTo>
                      <a:pt x="0" y="88"/>
                    </a:lnTo>
                    <a:lnTo>
                      <a:pt x="3" y="67"/>
                    </a:lnTo>
                    <a:lnTo>
                      <a:pt x="10" y="49"/>
                    </a:lnTo>
                    <a:lnTo>
                      <a:pt x="20" y="33"/>
                    </a:lnTo>
                    <a:lnTo>
                      <a:pt x="33" y="19"/>
                    </a:lnTo>
                    <a:lnTo>
                      <a:pt x="50" y="9"/>
                    </a:lnTo>
                    <a:lnTo>
                      <a:pt x="68" y="3"/>
                    </a:lnTo>
                    <a:lnTo>
                      <a:pt x="88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" name="Freeform 24"/>
              <p:cNvSpPr>
                <a:spLocks/>
              </p:cNvSpPr>
              <p:nvPr/>
            </p:nvSpPr>
            <p:spPr bwMode="auto">
              <a:xfrm>
                <a:off x="1903412" y="1853606"/>
                <a:ext cx="322607" cy="75880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13" y="0"/>
                  </a:cxn>
                  <a:cxn ang="0">
                    <a:pos x="213" y="501"/>
                  </a:cxn>
                  <a:cxn ang="0">
                    <a:pos x="163" y="501"/>
                  </a:cxn>
                  <a:cxn ang="0">
                    <a:pos x="163" y="250"/>
                  </a:cxn>
                  <a:cxn ang="0">
                    <a:pos x="0" y="0"/>
                  </a:cxn>
                </a:cxnLst>
                <a:rect l="0" t="0" r="r" b="b"/>
                <a:pathLst>
                  <a:path w="213" h="501">
                    <a:moveTo>
                      <a:pt x="0" y="0"/>
                    </a:moveTo>
                    <a:lnTo>
                      <a:pt x="213" y="0"/>
                    </a:lnTo>
                    <a:lnTo>
                      <a:pt x="213" y="501"/>
                    </a:lnTo>
                    <a:lnTo>
                      <a:pt x="163" y="501"/>
                    </a:lnTo>
                    <a:lnTo>
                      <a:pt x="163" y="250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25"/>
              <p:cNvSpPr>
                <a:spLocks/>
              </p:cNvSpPr>
              <p:nvPr/>
            </p:nvSpPr>
            <p:spPr bwMode="auto">
              <a:xfrm>
                <a:off x="1903412" y="2724491"/>
                <a:ext cx="322607" cy="75880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13" y="0"/>
                  </a:cxn>
                  <a:cxn ang="0">
                    <a:pos x="213" y="501"/>
                  </a:cxn>
                  <a:cxn ang="0">
                    <a:pos x="163" y="501"/>
                  </a:cxn>
                  <a:cxn ang="0">
                    <a:pos x="163" y="250"/>
                  </a:cxn>
                  <a:cxn ang="0">
                    <a:pos x="0" y="0"/>
                  </a:cxn>
                </a:cxnLst>
                <a:rect l="0" t="0" r="r" b="b"/>
                <a:pathLst>
                  <a:path w="213" h="501">
                    <a:moveTo>
                      <a:pt x="0" y="0"/>
                    </a:moveTo>
                    <a:lnTo>
                      <a:pt x="213" y="0"/>
                    </a:lnTo>
                    <a:lnTo>
                      <a:pt x="213" y="501"/>
                    </a:lnTo>
                    <a:lnTo>
                      <a:pt x="163" y="501"/>
                    </a:lnTo>
                    <a:lnTo>
                      <a:pt x="163" y="250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26"/>
              <p:cNvSpPr>
                <a:spLocks/>
              </p:cNvSpPr>
              <p:nvPr/>
            </p:nvSpPr>
            <p:spPr bwMode="auto">
              <a:xfrm>
                <a:off x="1903412" y="3554483"/>
                <a:ext cx="322607" cy="75729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13" y="0"/>
                  </a:cxn>
                  <a:cxn ang="0">
                    <a:pos x="213" y="500"/>
                  </a:cxn>
                  <a:cxn ang="0">
                    <a:pos x="163" y="500"/>
                  </a:cxn>
                  <a:cxn ang="0">
                    <a:pos x="163" y="250"/>
                  </a:cxn>
                  <a:cxn ang="0">
                    <a:pos x="0" y="0"/>
                  </a:cxn>
                </a:cxnLst>
                <a:rect l="0" t="0" r="r" b="b"/>
                <a:pathLst>
                  <a:path w="213" h="500">
                    <a:moveTo>
                      <a:pt x="0" y="0"/>
                    </a:moveTo>
                    <a:lnTo>
                      <a:pt x="213" y="0"/>
                    </a:lnTo>
                    <a:lnTo>
                      <a:pt x="213" y="500"/>
                    </a:lnTo>
                    <a:lnTo>
                      <a:pt x="163" y="500"/>
                    </a:lnTo>
                    <a:lnTo>
                      <a:pt x="163" y="250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27"/>
              <p:cNvSpPr>
                <a:spLocks/>
              </p:cNvSpPr>
              <p:nvPr/>
            </p:nvSpPr>
            <p:spPr bwMode="auto">
              <a:xfrm>
                <a:off x="3358926" y="1853606"/>
                <a:ext cx="321092" cy="75880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12" y="0"/>
                  </a:cxn>
                  <a:cxn ang="0">
                    <a:pos x="50" y="250"/>
                  </a:cxn>
                  <a:cxn ang="0">
                    <a:pos x="50" y="501"/>
                  </a:cxn>
                  <a:cxn ang="0">
                    <a:pos x="0" y="501"/>
                  </a:cxn>
                  <a:cxn ang="0">
                    <a:pos x="0" y="0"/>
                  </a:cxn>
                </a:cxnLst>
                <a:rect l="0" t="0" r="r" b="b"/>
                <a:pathLst>
                  <a:path w="212" h="501">
                    <a:moveTo>
                      <a:pt x="0" y="0"/>
                    </a:moveTo>
                    <a:lnTo>
                      <a:pt x="212" y="0"/>
                    </a:lnTo>
                    <a:lnTo>
                      <a:pt x="50" y="250"/>
                    </a:lnTo>
                    <a:lnTo>
                      <a:pt x="50" y="501"/>
                    </a:lnTo>
                    <a:lnTo>
                      <a:pt x="0" y="501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28"/>
              <p:cNvSpPr>
                <a:spLocks/>
              </p:cNvSpPr>
              <p:nvPr/>
            </p:nvSpPr>
            <p:spPr bwMode="auto">
              <a:xfrm>
                <a:off x="3358926" y="2724491"/>
                <a:ext cx="321092" cy="75880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12" y="0"/>
                  </a:cxn>
                  <a:cxn ang="0">
                    <a:pos x="50" y="250"/>
                  </a:cxn>
                  <a:cxn ang="0">
                    <a:pos x="50" y="501"/>
                  </a:cxn>
                  <a:cxn ang="0">
                    <a:pos x="0" y="501"/>
                  </a:cxn>
                  <a:cxn ang="0">
                    <a:pos x="0" y="0"/>
                  </a:cxn>
                </a:cxnLst>
                <a:rect l="0" t="0" r="r" b="b"/>
                <a:pathLst>
                  <a:path w="212" h="501">
                    <a:moveTo>
                      <a:pt x="0" y="0"/>
                    </a:moveTo>
                    <a:lnTo>
                      <a:pt x="212" y="0"/>
                    </a:lnTo>
                    <a:lnTo>
                      <a:pt x="50" y="250"/>
                    </a:lnTo>
                    <a:lnTo>
                      <a:pt x="50" y="501"/>
                    </a:lnTo>
                    <a:lnTo>
                      <a:pt x="0" y="501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29"/>
              <p:cNvSpPr>
                <a:spLocks/>
              </p:cNvSpPr>
              <p:nvPr/>
            </p:nvSpPr>
            <p:spPr bwMode="auto">
              <a:xfrm>
                <a:off x="3358926" y="3554483"/>
                <a:ext cx="321092" cy="75729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12" y="0"/>
                  </a:cxn>
                  <a:cxn ang="0">
                    <a:pos x="50" y="250"/>
                  </a:cxn>
                  <a:cxn ang="0">
                    <a:pos x="50" y="500"/>
                  </a:cxn>
                  <a:cxn ang="0">
                    <a:pos x="0" y="500"/>
                  </a:cxn>
                  <a:cxn ang="0">
                    <a:pos x="0" y="0"/>
                  </a:cxn>
                </a:cxnLst>
                <a:rect l="0" t="0" r="r" b="b"/>
                <a:pathLst>
                  <a:path w="212" h="500">
                    <a:moveTo>
                      <a:pt x="0" y="0"/>
                    </a:moveTo>
                    <a:lnTo>
                      <a:pt x="212" y="0"/>
                    </a:lnTo>
                    <a:lnTo>
                      <a:pt x="50" y="250"/>
                    </a:lnTo>
                    <a:lnTo>
                      <a:pt x="50" y="500"/>
                    </a:lnTo>
                    <a:lnTo>
                      <a:pt x="0" y="500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162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6" name="Group 33"/>
              <p:cNvGrpSpPr/>
              <p:nvPr/>
            </p:nvGrpSpPr>
            <p:grpSpPr>
              <a:xfrm>
                <a:off x="2442604" y="1894500"/>
                <a:ext cx="708825" cy="707311"/>
                <a:chOff x="5722938" y="1676401"/>
                <a:chExt cx="742950" cy="741363"/>
              </a:xfrm>
              <a:effectLst>
                <a:outerShdw blurRad="38100" dist="63500" dir="2700000" algn="tl" rotWithShape="0">
                  <a:prstClr val="black">
                    <a:alpha val="99000"/>
                  </a:prstClr>
                </a:outerShdw>
              </a:effectLst>
            </p:grpSpPr>
            <p:sp>
              <p:nvSpPr>
                <p:cNvPr id="24" name="Freeform 17"/>
                <p:cNvSpPr>
                  <a:spLocks/>
                </p:cNvSpPr>
                <p:nvPr/>
              </p:nvSpPr>
              <p:spPr bwMode="auto">
                <a:xfrm>
                  <a:off x="5722938" y="1676401"/>
                  <a:ext cx="742950" cy="741363"/>
                </a:xfrm>
                <a:custGeom>
                  <a:avLst/>
                  <a:gdLst/>
                  <a:ahLst/>
                  <a:cxnLst>
                    <a:cxn ang="0">
                      <a:pos x="234" y="0"/>
                    </a:cxn>
                    <a:cxn ang="0">
                      <a:pos x="266" y="2"/>
                    </a:cxn>
                    <a:cxn ang="0">
                      <a:pos x="296" y="8"/>
                    </a:cxn>
                    <a:cxn ang="0">
                      <a:pos x="325" y="18"/>
                    </a:cxn>
                    <a:cxn ang="0">
                      <a:pos x="352" y="32"/>
                    </a:cxn>
                    <a:cxn ang="0">
                      <a:pos x="377" y="48"/>
                    </a:cxn>
                    <a:cxn ang="0">
                      <a:pos x="400" y="68"/>
                    </a:cxn>
                    <a:cxn ang="0">
                      <a:pos x="420" y="90"/>
                    </a:cxn>
                    <a:cxn ang="0">
                      <a:pos x="436" y="115"/>
                    </a:cxn>
                    <a:cxn ang="0">
                      <a:pos x="450" y="142"/>
                    </a:cxn>
                    <a:cxn ang="0">
                      <a:pos x="460" y="171"/>
                    </a:cxn>
                    <a:cxn ang="0">
                      <a:pos x="466" y="201"/>
                    </a:cxn>
                    <a:cxn ang="0">
                      <a:pos x="468" y="233"/>
                    </a:cxn>
                    <a:cxn ang="0">
                      <a:pos x="466" y="265"/>
                    </a:cxn>
                    <a:cxn ang="0">
                      <a:pos x="460" y="295"/>
                    </a:cxn>
                    <a:cxn ang="0">
                      <a:pos x="450" y="324"/>
                    </a:cxn>
                    <a:cxn ang="0">
                      <a:pos x="436" y="351"/>
                    </a:cxn>
                    <a:cxn ang="0">
                      <a:pos x="420" y="376"/>
                    </a:cxn>
                    <a:cxn ang="0">
                      <a:pos x="400" y="399"/>
                    </a:cxn>
                    <a:cxn ang="0">
                      <a:pos x="377" y="418"/>
                    </a:cxn>
                    <a:cxn ang="0">
                      <a:pos x="352" y="435"/>
                    </a:cxn>
                    <a:cxn ang="0">
                      <a:pos x="325" y="449"/>
                    </a:cxn>
                    <a:cxn ang="0">
                      <a:pos x="296" y="459"/>
                    </a:cxn>
                    <a:cxn ang="0">
                      <a:pos x="266" y="465"/>
                    </a:cxn>
                    <a:cxn ang="0">
                      <a:pos x="234" y="467"/>
                    </a:cxn>
                    <a:cxn ang="0">
                      <a:pos x="202" y="465"/>
                    </a:cxn>
                    <a:cxn ang="0">
                      <a:pos x="171" y="459"/>
                    </a:cxn>
                    <a:cxn ang="0">
                      <a:pos x="142" y="449"/>
                    </a:cxn>
                    <a:cxn ang="0">
                      <a:pos x="116" y="435"/>
                    </a:cxn>
                    <a:cxn ang="0">
                      <a:pos x="91" y="418"/>
                    </a:cxn>
                    <a:cxn ang="0">
                      <a:pos x="68" y="399"/>
                    </a:cxn>
                    <a:cxn ang="0">
                      <a:pos x="49" y="376"/>
                    </a:cxn>
                    <a:cxn ang="0">
                      <a:pos x="32" y="351"/>
                    </a:cxn>
                    <a:cxn ang="0">
                      <a:pos x="18" y="324"/>
                    </a:cxn>
                    <a:cxn ang="0">
                      <a:pos x="8" y="295"/>
                    </a:cxn>
                    <a:cxn ang="0">
                      <a:pos x="2" y="265"/>
                    </a:cxn>
                    <a:cxn ang="0">
                      <a:pos x="0" y="233"/>
                    </a:cxn>
                    <a:cxn ang="0">
                      <a:pos x="2" y="201"/>
                    </a:cxn>
                    <a:cxn ang="0">
                      <a:pos x="8" y="171"/>
                    </a:cxn>
                    <a:cxn ang="0">
                      <a:pos x="18" y="142"/>
                    </a:cxn>
                    <a:cxn ang="0">
                      <a:pos x="32" y="115"/>
                    </a:cxn>
                    <a:cxn ang="0">
                      <a:pos x="49" y="90"/>
                    </a:cxn>
                    <a:cxn ang="0">
                      <a:pos x="68" y="68"/>
                    </a:cxn>
                    <a:cxn ang="0">
                      <a:pos x="91" y="48"/>
                    </a:cxn>
                    <a:cxn ang="0">
                      <a:pos x="116" y="32"/>
                    </a:cxn>
                    <a:cxn ang="0">
                      <a:pos x="142" y="18"/>
                    </a:cxn>
                    <a:cxn ang="0">
                      <a:pos x="171" y="8"/>
                    </a:cxn>
                    <a:cxn ang="0">
                      <a:pos x="202" y="2"/>
                    </a:cxn>
                    <a:cxn ang="0">
                      <a:pos x="234" y="0"/>
                    </a:cxn>
                  </a:cxnLst>
                  <a:rect l="0" t="0" r="r" b="b"/>
                  <a:pathLst>
                    <a:path w="468" h="467">
                      <a:moveTo>
                        <a:pt x="234" y="0"/>
                      </a:moveTo>
                      <a:lnTo>
                        <a:pt x="266" y="2"/>
                      </a:lnTo>
                      <a:lnTo>
                        <a:pt x="296" y="8"/>
                      </a:lnTo>
                      <a:lnTo>
                        <a:pt x="325" y="18"/>
                      </a:lnTo>
                      <a:lnTo>
                        <a:pt x="352" y="32"/>
                      </a:lnTo>
                      <a:lnTo>
                        <a:pt x="377" y="48"/>
                      </a:lnTo>
                      <a:lnTo>
                        <a:pt x="400" y="68"/>
                      </a:lnTo>
                      <a:lnTo>
                        <a:pt x="420" y="90"/>
                      </a:lnTo>
                      <a:lnTo>
                        <a:pt x="436" y="115"/>
                      </a:lnTo>
                      <a:lnTo>
                        <a:pt x="450" y="142"/>
                      </a:lnTo>
                      <a:lnTo>
                        <a:pt x="460" y="171"/>
                      </a:lnTo>
                      <a:lnTo>
                        <a:pt x="466" y="201"/>
                      </a:lnTo>
                      <a:lnTo>
                        <a:pt x="468" y="233"/>
                      </a:lnTo>
                      <a:lnTo>
                        <a:pt x="466" y="265"/>
                      </a:lnTo>
                      <a:lnTo>
                        <a:pt x="460" y="295"/>
                      </a:lnTo>
                      <a:lnTo>
                        <a:pt x="450" y="324"/>
                      </a:lnTo>
                      <a:lnTo>
                        <a:pt x="436" y="351"/>
                      </a:lnTo>
                      <a:lnTo>
                        <a:pt x="420" y="376"/>
                      </a:lnTo>
                      <a:lnTo>
                        <a:pt x="400" y="399"/>
                      </a:lnTo>
                      <a:lnTo>
                        <a:pt x="377" y="418"/>
                      </a:lnTo>
                      <a:lnTo>
                        <a:pt x="352" y="435"/>
                      </a:lnTo>
                      <a:lnTo>
                        <a:pt x="325" y="449"/>
                      </a:lnTo>
                      <a:lnTo>
                        <a:pt x="296" y="459"/>
                      </a:lnTo>
                      <a:lnTo>
                        <a:pt x="266" y="465"/>
                      </a:lnTo>
                      <a:lnTo>
                        <a:pt x="234" y="467"/>
                      </a:lnTo>
                      <a:lnTo>
                        <a:pt x="202" y="465"/>
                      </a:lnTo>
                      <a:lnTo>
                        <a:pt x="171" y="459"/>
                      </a:lnTo>
                      <a:lnTo>
                        <a:pt x="142" y="449"/>
                      </a:lnTo>
                      <a:lnTo>
                        <a:pt x="116" y="435"/>
                      </a:lnTo>
                      <a:lnTo>
                        <a:pt x="91" y="418"/>
                      </a:lnTo>
                      <a:lnTo>
                        <a:pt x="68" y="399"/>
                      </a:lnTo>
                      <a:lnTo>
                        <a:pt x="49" y="376"/>
                      </a:lnTo>
                      <a:lnTo>
                        <a:pt x="32" y="351"/>
                      </a:lnTo>
                      <a:lnTo>
                        <a:pt x="18" y="324"/>
                      </a:lnTo>
                      <a:lnTo>
                        <a:pt x="8" y="295"/>
                      </a:lnTo>
                      <a:lnTo>
                        <a:pt x="2" y="265"/>
                      </a:lnTo>
                      <a:lnTo>
                        <a:pt x="0" y="233"/>
                      </a:lnTo>
                      <a:lnTo>
                        <a:pt x="2" y="201"/>
                      </a:lnTo>
                      <a:lnTo>
                        <a:pt x="8" y="171"/>
                      </a:lnTo>
                      <a:lnTo>
                        <a:pt x="18" y="142"/>
                      </a:lnTo>
                      <a:lnTo>
                        <a:pt x="32" y="115"/>
                      </a:lnTo>
                      <a:lnTo>
                        <a:pt x="49" y="90"/>
                      </a:lnTo>
                      <a:lnTo>
                        <a:pt x="68" y="68"/>
                      </a:lnTo>
                      <a:lnTo>
                        <a:pt x="91" y="48"/>
                      </a:lnTo>
                      <a:lnTo>
                        <a:pt x="116" y="32"/>
                      </a:lnTo>
                      <a:lnTo>
                        <a:pt x="142" y="18"/>
                      </a:lnTo>
                      <a:lnTo>
                        <a:pt x="171" y="8"/>
                      </a:lnTo>
                      <a:lnTo>
                        <a:pt x="202" y="2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rgbClr val="92D050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>
                  <a:innerShdw blurRad="368300">
                    <a:prstClr val="black"/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" name="Freeform 18"/>
                <p:cNvSpPr>
                  <a:spLocks/>
                </p:cNvSpPr>
                <p:nvPr/>
              </p:nvSpPr>
              <p:spPr bwMode="auto">
                <a:xfrm>
                  <a:off x="5746750" y="2032001"/>
                  <a:ext cx="695325" cy="36036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4" y="31"/>
                    </a:cxn>
                    <a:cxn ang="0">
                      <a:pos x="12" y="61"/>
                    </a:cxn>
                    <a:cxn ang="0">
                      <a:pos x="23" y="89"/>
                    </a:cxn>
                    <a:cxn ang="0">
                      <a:pos x="38" y="115"/>
                    </a:cxn>
                    <a:cxn ang="0">
                      <a:pos x="56" y="138"/>
                    </a:cxn>
                    <a:cxn ang="0">
                      <a:pos x="78" y="159"/>
                    </a:cxn>
                    <a:cxn ang="0">
                      <a:pos x="102" y="176"/>
                    </a:cxn>
                    <a:cxn ang="0">
                      <a:pos x="128" y="190"/>
                    </a:cxn>
                    <a:cxn ang="0">
                      <a:pos x="157" y="200"/>
                    </a:cxn>
                    <a:cxn ang="0">
                      <a:pos x="187" y="207"/>
                    </a:cxn>
                    <a:cxn ang="0">
                      <a:pos x="219" y="209"/>
                    </a:cxn>
                    <a:cxn ang="0">
                      <a:pos x="250" y="207"/>
                    </a:cxn>
                    <a:cxn ang="0">
                      <a:pos x="280" y="200"/>
                    </a:cxn>
                    <a:cxn ang="0">
                      <a:pos x="309" y="190"/>
                    </a:cxn>
                    <a:cxn ang="0">
                      <a:pos x="335" y="176"/>
                    </a:cxn>
                    <a:cxn ang="0">
                      <a:pos x="360" y="159"/>
                    </a:cxn>
                    <a:cxn ang="0">
                      <a:pos x="381" y="138"/>
                    </a:cxn>
                    <a:cxn ang="0">
                      <a:pos x="399" y="115"/>
                    </a:cxn>
                    <a:cxn ang="0">
                      <a:pos x="414" y="89"/>
                    </a:cxn>
                    <a:cxn ang="0">
                      <a:pos x="426" y="61"/>
                    </a:cxn>
                    <a:cxn ang="0">
                      <a:pos x="433" y="31"/>
                    </a:cxn>
                    <a:cxn ang="0">
                      <a:pos x="437" y="0"/>
                    </a:cxn>
                    <a:cxn ang="0">
                      <a:pos x="437" y="3"/>
                    </a:cxn>
                    <a:cxn ang="0">
                      <a:pos x="438" y="6"/>
                    </a:cxn>
                    <a:cxn ang="0">
                      <a:pos x="438" y="8"/>
                    </a:cxn>
                    <a:cxn ang="0">
                      <a:pos x="436" y="41"/>
                    </a:cxn>
                    <a:cxn ang="0">
                      <a:pos x="429" y="71"/>
                    </a:cxn>
                    <a:cxn ang="0">
                      <a:pos x="417" y="100"/>
                    </a:cxn>
                    <a:cxn ang="0">
                      <a:pos x="403" y="127"/>
                    </a:cxn>
                    <a:cxn ang="0">
                      <a:pos x="384" y="152"/>
                    </a:cxn>
                    <a:cxn ang="0">
                      <a:pos x="363" y="173"/>
                    </a:cxn>
                    <a:cxn ang="0">
                      <a:pos x="338" y="192"/>
                    </a:cxn>
                    <a:cxn ang="0">
                      <a:pos x="311" y="206"/>
                    </a:cxn>
                    <a:cxn ang="0">
                      <a:pos x="282" y="218"/>
                    </a:cxn>
                    <a:cxn ang="0">
                      <a:pos x="251" y="225"/>
                    </a:cxn>
                    <a:cxn ang="0">
                      <a:pos x="219" y="227"/>
                    </a:cxn>
                    <a:cxn ang="0">
                      <a:pos x="186" y="225"/>
                    </a:cxn>
                    <a:cxn ang="0">
                      <a:pos x="155" y="218"/>
                    </a:cxn>
                    <a:cxn ang="0">
                      <a:pos x="127" y="206"/>
                    </a:cxn>
                    <a:cxn ang="0">
                      <a:pos x="100" y="192"/>
                    </a:cxn>
                    <a:cxn ang="0">
                      <a:pos x="76" y="173"/>
                    </a:cxn>
                    <a:cxn ang="0">
                      <a:pos x="53" y="152"/>
                    </a:cxn>
                    <a:cxn ang="0">
                      <a:pos x="35" y="127"/>
                    </a:cxn>
                    <a:cxn ang="0">
                      <a:pos x="21" y="100"/>
                    </a:cxn>
                    <a:cxn ang="0">
                      <a:pos x="9" y="71"/>
                    </a:cxn>
                    <a:cxn ang="0">
                      <a:pos x="2" y="41"/>
                    </a:cxn>
                    <a:cxn ang="0">
                      <a:pos x="0" y="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438" h="227">
                      <a:moveTo>
                        <a:pt x="0" y="0"/>
                      </a:moveTo>
                      <a:lnTo>
                        <a:pt x="4" y="31"/>
                      </a:lnTo>
                      <a:lnTo>
                        <a:pt x="12" y="61"/>
                      </a:lnTo>
                      <a:lnTo>
                        <a:pt x="23" y="89"/>
                      </a:lnTo>
                      <a:lnTo>
                        <a:pt x="38" y="115"/>
                      </a:lnTo>
                      <a:lnTo>
                        <a:pt x="56" y="138"/>
                      </a:lnTo>
                      <a:lnTo>
                        <a:pt x="78" y="159"/>
                      </a:lnTo>
                      <a:lnTo>
                        <a:pt x="102" y="176"/>
                      </a:lnTo>
                      <a:lnTo>
                        <a:pt x="128" y="190"/>
                      </a:lnTo>
                      <a:lnTo>
                        <a:pt x="157" y="200"/>
                      </a:lnTo>
                      <a:lnTo>
                        <a:pt x="187" y="207"/>
                      </a:lnTo>
                      <a:lnTo>
                        <a:pt x="219" y="209"/>
                      </a:lnTo>
                      <a:lnTo>
                        <a:pt x="250" y="207"/>
                      </a:lnTo>
                      <a:lnTo>
                        <a:pt x="280" y="200"/>
                      </a:lnTo>
                      <a:lnTo>
                        <a:pt x="309" y="190"/>
                      </a:lnTo>
                      <a:lnTo>
                        <a:pt x="335" y="176"/>
                      </a:lnTo>
                      <a:lnTo>
                        <a:pt x="360" y="159"/>
                      </a:lnTo>
                      <a:lnTo>
                        <a:pt x="381" y="138"/>
                      </a:lnTo>
                      <a:lnTo>
                        <a:pt x="399" y="115"/>
                      </a:lnTo>
                      <a:lnTo>
                        <a:pt x="414" y="89"/>
                      </a:lnTo>
                      <a:lnTo>
                        <a:pt x="426" y="61"/>
                      </a:lnTo>
                      <a:lnTo>
                        <a:pt x="433" y="31"/>
                      </a:lnTo>
                      <a:lnTo>
                        <a:pt x="437" y="0"/>
                      </a:lnTo>
                      <a:lnTo>
                        <a:pt x="437" y="3"/>
                      </a:lnTo>
                      <a:lnTo>
                        <a:pt x="438" y="6"/>
                      </a:lnTo>
                      <a:lnTo>
                        <a:pt x="438" y="8"/>
                      </a:lnTo>
                      <a:lnTo>
                        <a:pt x="436" y="41"/>
                      </a:lnTo>
                      <a:lnTo>
                        <a:pt x="429" y="71"/>
                      </a:lnTo>
                      <a:lnTo>
                        <a:pt x="417" y="100"/>
                      </a:lnTo>
                      <a:lnTo>
                        <a:pt x="403" y="127"/>
                      </a:lnTo>
                      <a:lnTo>
                        <a:pt x="384" y="152"/>
                      </a:lnTo>
                      <a:lnTo>
                        <a:pt x="363" y="173"/>
                      </a:lnTo>
                      <a:lnTo>
                        <a:pt x="338" y="192"/>
                      </a:lnTo>
                      <a:lnTo>
                        <a:pt x="311" y="206"/>
                      </a:lnTo>
                      <a:lnTo>
                        <a:pt x="282" y="218"/>
                      </a:lnTo>
                      <a:lnTo>
                        <a:pt x="251" y="225"/>
                      </a:lnTo>
                      <a:lnTo>
                        <a:pt x="219" y="227"/>
                      </a:lnTo>
                      <a:lnTo>
                        <a:pt x="186" y="225"/>
                      </a:lnTo>
                      <a:lnTo>
                        <a:pt x="155" y="218"/>
                      </a:lnTo>
                      <a:lnTo>
                        <a:pt x="127" y="206"/>
                      </a:lnTo>
                      <a:lnTo>
                        <a:pt x="100" y="192"/>
                      </a:lnTo>
                      <a:lnTo>
                        <a:pt x="76" y="173"/>
                      </a:lnTo>
                      <a:lnTo>
                        <a:pt x="53" y="152"/>
                      </a:lnTo>
                      <a:lnTo>
                        <a:pt x="35" y="127"/>
                      </a:lnTo>
                      <a:lnTo>
                        <a:pt x="21" y="100"/>
                      </a:lnTo>
                      <a:lnTo>
                        <a:pt x="9" y="71"/>
                      </a:lnTo>
                      <a:lnTo>
                        <a:pt x="2" y="41"/>
                      </a:lnTo>
                      <a:lnTo>
                        <a:pt x="0" y="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alpha val="33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" name="Oval 25"/>
                <p:cNvSpPr/>
                <p:nvPr/>
              </p:nvSpPr>
              <p:spPr>
                <a:xfrm>
                  <a:off x="5773858" y="1719807"/>
                  <a:ext cx="648976" cy="6619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alpha val="75000"/>
                      </a:schemeClr>
                    </a:gs>
                    <a:gs pos="34000">
                      <a:schemeClr val="bg1">
                        <a:shade val="100000"/>
                        <a:satMod val="115000"/>
                        <a:alpha val="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17" name="Group 34"/>
              <p:cNvGrpSpPr/>
              <p:nvPr/>
            </p:nvGrpSpPr>
            <p:grpSpPr>
              <a:xfrm>
                <a:off x="2442604" y="2756297"/>
                <a:ext cx="708825" cy="707311"/>
                <a:chOff x="5722938" y="2579688"/>
                <a:chExt cx="742950" cy="741363"/>
              </a:xfrm>
              <a:effectLst>
                <a:outerShdw blurRad="38100" dist="63500" dir="2700000" algn="tl" rotWithShape="0">
                  <a:prstClr val="black">
                    <a:alpha val="99000"/>
                  </a:prstClr>
                </a:outerShdw>
              </a:effectLst>
            </p:grpSpPr>
            <p:sp>
              <p:nvSpPr>
                <p:cNvPr id="21" name="Freeform 13"/>
                <p:cNvSpPr>
                  <a:spLocks/>
                </p:cNvSpPr>
                <p:nvPr/>
              </p:nvSpPr>
              <p:spPr bwMode="auto">
                <a:xfrm>
                  <a:off x="5722938" y="2579688"/>
                  <a:ext cx="742950" cy="741363"/>
                </a:xfrm>
                <a:custGeom>
                  <a:avLst/>
                  <a:gdLst/>
                  <a:ahLst/>
                  <a:cxnLst>
                    <a:cxn ang="0">
                      <a:pos x="234" y="0"/>
                    </a:cxn>
                    <a:cxn ang="0">
                      <a:pos x="266" y="2"/>
                    </a:cxn>
                    <a:cxn ang="0">
                      <a:pos x="296" y="8"/>
                    </a:cxn>
                    <a:cxn ang="0">
                      <a:pos x="325" y="18"/>
                    </a:cxn>
                    <a:cxn ang="0">
                      <a:pos x="352" y="32"/>
                    </a:cxn>
                    <a:cxn ang="0">
                      <a:pos x="377" y="48"/>
                    </a:cxn>
                    <a:cxn ang="0">
                      <a:pos x="400" y="68"/>
                    </a:cxn>
                    <a:cxn ang="0">
                      <a:pos x="420" y="90"/>
                    </a:cxn>
                    <a:cxn ang="0">
                      <a:pos x="436" y="115"/>
                    </a:cxn>
                    <a:cxn ang="0">
                      <a:pos x="450" y="142"/>
                    </a:cxn>
                    <a:cxn ang="0">
                      <a:pos x="460" y="171"/>
                    </a:cxn>
                    <a:cxn ang="0">
                      <a:pos x="466" y="201"/>
                    </a:cxn>
                    <a:cxn ang="0">
                      <a:pos x="468" y="233"/>
                    </a:cxn>
                    <a:cxn ang="0">
                      <a:pos x="466" y="265"/>
                    </a:cxn>
                    <a:cxn ang="0">
                      <a:pos x="460" y="295"/>
                    </a:cxn>
                    <a:cxn ang="0">
                      <a:pos x="450" y="324"/>
                    </a:cxn>
                    <a:cxn ang="0">
                      <a:pos x="436" y="351"/>
                    </a:cxn>
                    <a:cxn ang="0">
                      <a:pos x="420" y="376"/>
                    </a:cxn>
                    <a:cxn ang="0">
                      <a:pos x="400" y="398"/>
                    </a:cxn>
                    <a:cxn ang="0">
                      <a:pos x="377" y="418"/>
                    </a:cxn>
                    <a:cxn ang="0">
                      <a:pos x="352" y="435"/>
                    </a:cxn>
                    <a:cxn ang="0">
                      <a:pos x="325" y="448"/>
                    </a:cxn>
                    <a:cxn ang="0">
                      <a:pos x="296" y="458"/>
                    </a:cxn>
                    <a:cxn ang="0">
                      <a:pos x="266" y="464"/>
                    </a:cxn>
                    <a:cxn ang="0">
                      <a:pos x="234" y="467"/>
                    </a:cxn>
                    <a:cxn ang="0">
                      <a:pos x="202" y="464"/>
                    </a:cxn>
                    <a:cxn ang="0">
                      <a:pos x="171" y="458"/>
                    </a:cxn>
                    <a:cxn ang="0">
                      <a:pos x="142" y="448"/>
                    </a:cxn>
                    <a:cxn ang="0">
                      <a:pos x="116" y="435"/>
                    </a:cxn>
                    <a:cxn ang="0">
                      <a:pos x="91" y="418"/>
                    </a:cxn>
                    <a:cxn ang="0">
                      <a:pos x="68" y="398"/>
                    </a:cxn>
                    <a:cxn ang="0">
                      <a:pos x="49" y="376"/>
                    </a:cxn>
                    <a:cxn ang="0">
                      <a:pos x="32" y="351"/>
                    </a:cxn>
                    <a:cxn ang="0">
                      <a:pos x="18" y="324"/>
                    </a:cxn>
                    <a:cxn ang="0">
                      <a:pos x="8" y="295"/>
                    </a:cxn>
                    <a:cxn ang="0">
                      <a:pos x="2" y="265"/>
                    </a:cxn>
                    <a:cxn ang="0">
                      <a:pos x="0" y="233"/>
                    </a:cxn>
                    <a:cxn ang="0">
                      <a:pos x="2" y="201"/>
                    </a:cxn>
                    <a:cxn ang="0">
                      <a:pos x="8" y="171"/>
                    </a:cxn>
                    <a:cxn ang="0">
                      <a:pos x="18" y="142"/>
                    </a:cxn>
                    <a:cxn ang="0">
                      <a:pos x="32" y="115"/>
                    </a:cxn>
                    <a:cxn ang="0">
                      <a:pos x="49" y="90"/>
                    </a:cxn>
                    <a:cxn ang="0">
                      <a:pos x="68" y="68"/>
                    </a:cxn>
                    <a:cxn ang="0">
                      <a:pos x="91" y="48"/>
                    </a:cxn>
                    <a:cxn ang="0">
                      <a:pos x="116" y="32"/>
                    </a:cxn>
                    <a:cxn ang="0">
                      <a:pos x="142" y="18"/>
                    </a:cxn>
                    <a:cxn ang="0">
                      <a:pos x="171" y="8"/>
                    </a:cxn>
                    <a:cxn ang="0">
                      <a:pos x="202" y="2"/>
                    </a:cxn>
                    <a:cxn ang="0">
                      <a:pos x="234" y="0"/>
                    </a:cxn>
                  </a:cxnLst>
                  <a:rect l="0" t="0" r="r" b="b"/>
                  <a:pathLst>
                    <a:path w="468" h="467">
                      <a:moveTo>
                        <a:pt x="234" y="0"/>
                      </a:moveTo>
                      <a:lnTo>
                        <a:pt x="266" y="2"/>
                      </a:lnTo>
                      <a:lnTo>
                        <a:pt x="296" y="8"/>
                      </a:lnTo>
                      <a:lnTo>
                        <a:pt x="325" y="18"/>
                      </a:lnTo>
                      <a:lnTo>
                        <a:pt x="352" y="32"/>
                      </a:lnTo>
                      <a:lnTo>
                        <a:pt x="377" y="48"/>
                      </a:lnTo>
                      <a:lnTo>
                        <a:pt x="400" y="68"/>
                      </a:lnTo>
                      <a:lnTo>
                        <a:pt x="420" y="90"/>
                      </a:lnTo>
                      <a:lnTo>
                        <a:pt x="436" y="115"/>
                      </a:lnTo>
                      <a:lnTo>
                        <a:pt x="450" y="142"/>
                      </a:lnTo>
                      <a:lnTo>
                        <a:pt x="460" y="171"/>
                      </a:lnTo>
                      <a:lnTo>
                        <a:pt x="466" y="201"/>
                      </a:lnTo>
                      <a:lnTo>
                        <a:pt x="468" y="233"/>
                      </a:lnTo>
                      <a:lnTo>
                        <a:pt x="466" y="265"/>
                      </a:lnTo>
                      <a:lnTo>
                        <a:pt x="460" y="295"/>
                      </a:lnTo>
                      <a:lnTo>
                        <a:pt x="450" y="324"/>
                      </a:lnTo>
                      <a:lnTo>
                        <a:pt x="436" y="351"/>
                      </a:lnTo>
                      <a:lnTo>
                        <a:pt x="420" y="376"/>
                      </a:lnTo>
                      <a:lnTo>
                        <a:pt x="400" y="398"/>
                      </a:lnTo>
                      <a:lnTo>
                        <a:pt x="377" y="418"/>
                      </a:lnTo>
                      <a:lnTo>
                        <a:pt x="352" y="435"/>
                      </a:lnTo>
                      <a:lnTo>
                        <a:pt x="325" y="448"/>
                      </a:lnTo>
                      <a:lnTo>
                        <a:pt x="296" y="458"/>
                      </a:lnTo>
                      <a:lnTo>
                        <a:pt x="266" y="464"/>
                      </a:lnTo>
                      <a:lnTo>
                        <a:pt x="234" y="467"/>
                      </a:lnTo>
                      <a:lnTo>
                        <a:pt x="202" y="464"/>
                      </a:lnTo>
                      <a:lnTo>
                        <a:pt x="171" y="458"/>
                      </a:lnTo>
                      <a:lnTo>
                        <a:pt x="142" y="448"/>
                      </a:lnTo>
                      <a:lnTo>
                        <a:pt x="116" y="435"/>
                      </a:lnTo>
                      <a:lnTo>
                        <a:pt x="91" y="418"/>
                      </a:lnTo>
                      <a:lnTo>
                        <a:pt x="68" y="398"/>
                      </a:lnTo>
                      <a:lnTo>
                        <a:pt x="49" y="376"/>
                      </a:lnTo>
                      <a:lnTo>
                        <a:pt x="32" y="351"/>
                      </a:lnTo>
                      <a:lnTo>
                        <a:pt x="18" y="324"/>
                      </a:lnTo>
                      <a:lnTo>
                        <a:pt x="8" y="295"/>
                      </a:lnTo>
                      <a:lnTo>
                        <a:pt x="2" y="265"/>
                      </a:lnTo>
                      <a:lnTo>
                        <a:pt x="0" y="233"/>
                      </a:lnTo>
                      <a:lnTo>
                        <a:pt x="2" y="201"/>
                      </a:lnTo>
                      <a:lnTo>
                        <a:pt x="8" y="171"/>
                      </a:lnTo>
                      <a:lnTo>
                        <a:pt x="18" y="142"/>
                      </a:lnTo>
                      <a:lnTo>
                        <a:pt x="32" y="115"/>
                      </a:lnTo>
                      <a:lnTo>
                        <a:pt x="49" y="90"/>
                      </a:lnTo>
                      <a:lnTo>
                        <a:pt x="68" y="68"/>
                      </a:lnTo>
                      <a:lnTo>
                        <a:pt x="91" y="48"/>
                      </a:lnTo>
                      <a:lnTo>
                        <a:pt x="116" y="32"/>
                      </a:lnTo>
                      <a:lnTo>
                        <a:pt x="142" y="18"/>
                      </a:lnTo>
                      <a:lnTo>
                        <a:pt x="171" y="8"/>
                      </a:lnTo>
                      <a:lnTo>
                        <a:pt x="202" y="2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rgbClr val="92D050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>
                  <a:innerShdw blurRad="368300">
                    <a:prstClr val="black"/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14"/>
                <p:cNvSpPr>
                  <a:spLocks/>
                </p:cNvSpPr>
                <p:nvPr/>
              </p:nvSpPr>
              <p:spPr bwMode="auto">
                <a:xfrm>
                  <a:off x="5746750" y="2935288"/>
                  <a:ext cx="695325" cy="36036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4" y="31"/>
                    </a:cxn>
                    <a:cxn ang="0">
                      <a:pos x="12" y="60"/>
                    </a:cxn>
                    <a:cxn ang="0">
                      <a:pos x="23" y="89"/>
                    </a:cxn>
                    <a:cxn ang="0">
                      <a:pos x="38" y="114"/>
                    </a:cxn>
                    <a:cxn ang="0">
                      <a:pos x="56" y="137"/>
                    </a:cxn>
                    <a:cxn ang="0">
                      <a:pos x="78" y="158"/>
                    </a:cxn>
                    <a:cxn ang="0">
                      <a:pos x="102" y="176"/>
                    </a:cxn>
                    <a:cxn ang="0">
                      <a:pos x="128" y="190"/>
                    </a:cxn>
                    <a:cxn ang="0">
                      <a:pos x="157" y="200"/>
                    </a:cxn>
                    <a:cxn ang="0">
                      <a:pos x="187" y="207"/>
                    </a:cxn>
                    <a:cxn ang="0">
                      <a:pos x="219" y="209"/>
                    </a:cxn>
                    <a:cxn ang="0">
                      <a:pos x="250" y="207"/>
                    </a:cxn>
                    <a:cxn ang="0">
                      <a:pos x="280" y="200"/>
                    </a:cxn>
                    <a:cxn ang="0">
                      <a:pos x="309" y="190"/>
                    </a:cxn>
                    <a:cxn ang="0">
                      <a:pos x="335" y="176"/>
                    </a:cxn>
                    <a:cxn ang="0">
                      <a:pos x="360" y="158"/>
                    </a:cxn>
                    <a:cxn ang="0">
                      <a:pos x="381" y="137"/>
                    </a:cxn>
                    <a:cxn ang="0">
                      <a:pos x="399" y="114"/>
                    </a:cxn>
                    <a:cxn ang="0">
                      <a:pos x="414" y="89"/>
                    </a:cxn>
                    <a:cxn ang="0">
                      <a:pos x="426" y="60"/>
                    </a:cxn>
                    <a:cxn ang="0">
                      <a:pos x="433" y="31"/>
                    </a:cxn>
                    <a:cxn ang="0">
                      <a:pos x="437" y="0"/>
                    </a:cxn>
                    <a:cxn ang="0">
                      <a:pos x="437" y="3"/>
                    </a:cxn>
                    <a:cxn ang="0">
                      <a:pos x="438" y="5"/>
                    </a:cxn>
                    <a:cxn ang="0">
                      <a:pos x="438" y="8"/>
                    </a:cxn>
                    <a:cxn ang="0">
                      <a:pos x="436" y="41"/>
                    </a:cxn>
                    <a:cxn ang="0">
                      <a:pos x="429" y="71"/>
                    </a:cxn>
                    <a:cxn ang="0">
                      <a:pos x="417" y="100"/>
                    </a:cxn>
                    <a:cxn ang="0">
                      <a:pos x="403" y="127"/>
                    </a:cxn>
                    <a:cxn ang="0">
                      <a:pos x="384" y="152"/>
                    </a:cxn>
                    <a:cxn ang="0">
                      <a:pos x="363" y="173"/>
                    </a:cxn>
                    <a:cxn ang="0">
                      <a:pos x="338" y="192"/>
                    </a:cxn>
                    <a:cxn ang="0">
                      <a:pos x="311" y="206"/>
                    </a:cxn>
                    <a:cxn ang="0">
                      <a:pos x="282" y="218"/>
                    </a:cxn>
                    <a:cxn ang="0">
                      <a:pos x="251" y="224"/>
                    </a:cxn>
                    <a:cxn ang="0">
                      <a:pos x="219" y="227"/>
                    </a:cxn>
                    <a:cxn ang="0">
                      <a:pos x="186" y="224"/>
                    </a:cxn>
                    <a:cxn ang="0">
                      <a:pos x="155" y="218"/>
                    </a:cxn>
                    <a:cxn ang="0">
                      <a:pos x="127" y="206"/>
                    </a:cxn>
                    <a:cxn ang="0">
                      <a:pos x="100" y="192"/>
                    </a:cxn>
                    <a:cxn ang="0">
                      <a:pos x="76" y="173"/>
                    </a:cxn>
                    <a:cxn ang="0">
                      <a:pos x="53" y="152"/>
                    </a:cxn>
                    <a:cxn ang="0">
                      <a:pos x="35" y="127"/>
                    </a:cxn>
                    <a:cxn ang="0">
                      <a:pos x="21" y="100"/>
                    </a:cxn>
                    <a:cxn ang="0">
                      <a:pos x="9" y="71"/>
                    </a:cxn>
                    <a:cxn ang="0">
                      <a:pos x="2" y="41"/>
                    </a:cxn>
                    <a:cxn ang="0">
                      <a:pos x="0" y="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438" h="227">
                      <a:moveTo>
                        <a:pt x="0" y="0"/>
                      </a:moveTo>
                      <a:lnTo>
                        <a:pt x="4" y="31"/>
                      </a:lnTo>
                      <a:lnTo>
                        <a:pt x="12" y="60"/>
                      </a:lnTo>
                      <a:lnTo>
                        <a:pt x="23" y="89"/>
                      </a:lnTo>
                      <a:lnTo>
                        <a:pt x="38" y="114"/>
                      </a:lnTo>
                      <a:lnTo>
                        <a:pt x="56" y="137"/>
                      </a:lnTo>
                      <a:lnTo>
                        <a:pt x="78" y="158"/>
                      </a:lnTo>
                      <a:lnTo>
                        <a:pt x="102" y="176"/>
                      </a:lnTo>
                      <a:lnTo>
                        <a:pt x="128" y="190"/>
                      </a:lnTo>
                      <a:lnTo>
                        <a:pt x="157" y="200"/>
                      </a:lnTo>
                      <a:lnTo>
                        <a:pt x="187" y="207"/>
                      </a:lnTo>
                      <a:lnTo>
                        <a:pt x="219" y="209"/>
                      </a:lnTo>
                      <a:lnTo>
                        <a:pt x="250" y="207"/>
                      </a:lnTo>
                      <a:lnTo>
                        <a:pt x="280" y="200"/>
                      </a:lnTo>
                      <a:lnTo>
                        <a:pt x="309" y="190"/>
                      </a:lnTo>
                      <a:lnTo>
                        <a:pt x="335" y="176"/>
                      </a:lnTo>
                      <a:lnTo>
                        <a:pt x="360" y="158"/>
                      </a:lnTo>
                      <a:lnTo>
                        <a:pt x="381" y="137"/>
                      </a:lnTo>
                      <a:lnTo>
                        <a:pt x="399" y="114"/>
                      </a:lnTo>
                      <a:lnTo>
                        <a:pt x="414" y="89"/>
                      </a:lnTo>
                      <a:lnTo>
                        <a:pt x="426" y="60"/>
                      </a:lnTo>
                      <a:lnTo>
                        <a:pt x="433" y="31"/>
                      </a:lnTo>
                      <a:lnTo>
                        <a:pt x="437" y="0"/>
                      </a:lnTo>
                      <a:lnTo>
                        <a:pt x="437" y="3"/>
                      </a:lnTo>
                      <a:lnTo>
                        <a:pt x="438" y="5"/>
                      </a:lnTo>
                      <a:lnTo>
                        <a:pt x="438" y="8"/>
                      </a:lnTo>
                      <a:lnTo>
                        <a:pt x="436" y="41"/>
                      </a:lnTo>
                      <a:lnTo>
                        <a:pt x="429" y="71"/>
                      </a:lnTo>
                      <a:lnTo>
                        <a:pt x="417" y="100"/>
                      </a:lnTo>
                      <a:lnTo>
                        <a:pt x="403" y="127"/>
                      </a:lnTo>
                      <a:lnTo>
                        <a:pt x="384" y="152"/>
                      </a:lnTo>
                      <a:lnTo>
                        <a:pt x="363" y="173"/>
                      </a:lnTo>
                      <a:lnTo>
                        <a:pt x="338" y="192"/>
                      </a:lnTo>
                      <a:lnTo>
                        <a:pt x="311" y="206"/>
                      </a:lnTo>
                      <a:lnTo>
                        <a:pt x="282" y="218"/>
                      </a:lnTo>
                      <a:lnTo>
                        <a:pt x="251" y="224"/>
                      </a:lnTo>
                      <a:lnTo>
                        <a:pt x="219" y="227"/>
                      </a:lnTo>
                      <a:lnTo>
                        <a:pt x="186" y="224"/>
                      </a:lnTo>
                      <a:lnTo>
                        <a:pt x="155" y="218"/>
                      </a:lnTo>
                      <a:lnTo>
                        <a:pt x="127" y="206"/>
                      </a:lnTo>
                      <a:lnTo>
                        <a:pt x="100" y="192"/>
                      </a:lnTo>
                      <a:lnTo>
                        <a:pt x="76" y="173"/>
                      </a:lnTo>
                      <a:lnTo>
                        <a:pt x="53" y="152"/>
                      </a:lnTo>
                      <a:lnTo>
                        <a:pt x="35" y="127"/>
                      </a:lnTo>
                      <a:lnTo>
                        <a:pt x="21" y="100"/>
                      </a:lnTo>
                      <a:lnTo>
                        <a:pt x="9" y="71"/>
                      </a:lnTo>
                      <a:lnTo>
                        <a:pt x="2" y="41"/>
                      </a:lnTo>
                      <a:lnTo>
                        <a:pt x="0" y="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alpha val="33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" name="Oval 22"/>
                <p:cNvSpPr/>
                <p:nvPr/>
              </p:nvSpPr>
              <p:spPr>
                <a:xfrm>
                  <a:off x="5773858" y="2623190"/>
                  <a:ext cx="648976" cy="6619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alpha val="75000"/>
                      </a:schemeClr>
                    </a:gs>
                    <a:gs pos="34000">
                      <a:schemeClr val="bg1">
                        <a:shade val="100000"/>
                        <a:satMod val="115000"/>
                        <a:alpha val="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27" name="Group 35"/>
              <p:cNvGrpSpPr/>
              <p:nvPr/>
            </p:nvGrpSpPr>
            <p:grpSpPr>
              <a:xfrm>
                <a:off x="2442604" y="3616580"/>
                <a:ext cx="708825" cy="708825"/>
                <a:chOff x="5722938" y="3481388"/>
                <a:chExt cx="742950" cy="742950"/>
              </a:xfrm>
              <a:effectLst>
                <a:outerShdw blurRad="38100" dist="63500" dir="2700000" algn="tl" rotWithShape="0">
                  <a:prstClr val="black">
                    <a:alpha val="99000"/>
                  </a:prstClr>
                </a:outerShdw>
              </a:effectLst>
            </p:grpSpPr>
            <p:sp>
              <p:nvSpPr>
                <p:cNvPr id="18" name="Freeform 9"/>
                <p:cNvSpPr>
                  <a:spLocks/>
                </p:cNvSpPr>
                <p:nvPr/>
              </p:nvSpPr>
              <p:spPr bwMode="auto">
                <a:xfrm>
                  <a:off x="5722938" y="3481388"/>
                  <a:ext cx="742950" cy="742950"/>
                </a:xfrm>
                <a:custGeom>
                  <a:avLst/>
                  <a:gdLst/>
                  <a:ahLst/>
                  <a:cxnLst>
                    <a:cxn ang="0">
                      <a:pos x="234" y="0"/>
                    </a:cxn>
                    <a:cxn ang="0">
                      <a:pos x="266" y="3"/>
                    </a:cxn>
                    <a:cxn ang="0">
                      <a:pos x="296" y="9"/>
                    </a:cxn>
                    <a:cxn ang="0">
                      <a:pos x="325" y="19"/>
                    </a:cxn>
                    <a:cxn ang="0">
                      <a:pos x="352" y="32"/>
                    </a:cxn>
                    <a:cxn ang="0">
                      <a:pos x="377" y="49"/>
                    </a:cxn>
                    <a:cxn ang="0">
                      <a:pos x="400" y="69"/>
                    </a:cxn>
                    <a:cxn ang="0">
                      <a:pos x="420" y="91"/>
                    </a:cxn>
                    <a:cxn ang="0">
                      <a:pos x="436" y="116"/>
                    </a:cxn>
                    <a:cxn ang="0">
                      <a:pos x="450" y="142"/>
                    </a:cxn>
                    <a:cxn ang="0">
                      <a:pos x="460" y="171"/>
                    </a:cxn>
                    <a:cxn ang="0">
                      <a:pos x="466" y="202"/>
                    </a:cxn>
                    <a:cxn ang="0">
                      <a:pos x="468" y="234"/>
                    </a:cxn>
                    <a:cxn ang="0">
                      <a:pos x="466" y="266"/>
                    </a:cxn>
                    <a:cxn ang="0">
                      <a:pos x="460" y="296"/>
                    </a:cxn>
                    <a:cxn ang="0">
                      <a:pos x="450" y="325"/>
                    </a:cxn>
                    <a:cxn ang="0">
                      <a:pos x="436" y="351"/>
                    </a:cxn>
                    <a:cxn ang="0">
                      <a:pos x="420" y="376"/>
                    </a:cxn>
                    <a:cxn ang="0">
                      <a:pos x="400" y="399"/>
                    </a:cxn>
                    <a:cxn ang="0">
                      <a:pos x="377" y="419"/>
                    </a:cxn>
                    <a:cxn ang="0">
                      <a:pos x="352" y="436"/>
                    </a:cxn>
                    <a:cxn ang="0">
                      <a:pos x="325" y="449"/>
                    </a:cxn>
                    <a:cxn ang="0">
                      <a:pos x="296" y="459"/>
                    </a:cxn>
                    <a:cxn ang="0">
                      <a:pos x="266" y="465"/>
                    </a:cxn>
                    <a:cxn ang="0">
                      <a:pos x="234" y="468"/>
                    </a:cxn>
                    <a:cxn ang="0">
                      <a:pos x="202" y="465"/>
                    </a:cxn>
                    <a:cxn ang="0">
                      <a:pos x="171" y="459"/>
                    </a:cxn>
                    <a:cxn ang="0">
                      <a:pos x="142" y="449"/>
                    </a:cxn>
                    <a:cxn ang="0">
                      <a:pos x="116" y="436"/>
                    </a:cxn>
                    <a:cxn ang="0">
                      <a:pos x="91" y="419"/>
                    </a:cxn>
                    <a:cxn ang="0">
                      <a:pos x="68" y="399"/>
                    </a:cxn>
                    <a:cxn ang="0">
                      <a:pos x="49" y="376"/>
                    </a:cxn>
                    <a:cxn ang="0">
                      <a:pos x="32" y="351"/>
                    </a:cxn>
                    <a:cxn ang="0">
                      <a:pos x="18" y="325"/>
                    </a:cxn>
                    <a:cxn ang="0">
                      <a:pos x="8" y="296"/>
                    </a:cxn>
                    <a:cxn ang="0">
                      <a:pos x="2" y="266"/>
                    </a:cxn>
                    <a:cxn ang="0">
                      <a:pos x="0" y="234"/>
                    </a:cxn>
                    <a:cxn ang="0">
                      <a:pos x="2" y="202"/>
                    </a:cxn>
                    <a:cxn ang="0">
                      <a:pos x="8" y="171"/>
                    </a:cxn>
                    <a:cxn ang="0">
                      <a:pos x="18" y="142"/>
                    </a:cxn>
                    <a:cxn ang="0">
                      <a:pos x="32" y="116"/>
                    </a:cxn>
                    <a:cxn ang="0">
                      <a:pos x="49" y="91"/>
                    </a:cxn>
                    <a:cxn ang="0">
                      <a:pos x="68" y="69"/>
                    </a:cxn>
                    <a:cxn ang="0">
                      <a:pos x="91" y="49"/>
                    </a:cxn>
                    <a:cxn ang="0">
                      <a:pos x="116" y="32"/>
                    </a:cxn>
                    <a:cxn ang="0">
                      <a:pos x="142" y="19"/>
                    </a:cxn>
                    <a:cxn ang="0">
                      <a:pos x="171" y="9"/>
                    </a:cxn>
                    <a:cxn ang="0">
                      <a:pos x="202" y="3"/>
                    </a:cxn>
                    <a:cxn ang="0">
                      <a:pos x="234" y="0"/>
                    </a:cxn>
                  </a:cxnLst>
                  <a:rect l="0" t="0" r="r" b="b"/>
                  <a:pathLst>
                    <a:path w="468" h="468">
                      <a:moveTo>
                        <a:pt x="234" y="0"/>
                      </a:moveTo>
                      <a:lnTo>
                        <a:pt x="266" y="3"/>
                      </a:lnTo>
                      <a:lnTo>
                        <a:pt x="296" y="9"/>
                      </a:lnTo>
                      <a:lnTo>
                        <a:pt x="325" y="19"/>
                      </a:lnTo>
                      <a:lnTo>
                        <a:pt x="352" y="32"/>
                      </a:lnTo>
                      <a:lnTo>
                        <a:pt x="377" y="49"/>
                      </a:lnTo>
                      <a:lnTo>
                        <a:pt x="400" y="69"/>
                      </a:lnTo>
                      <a:lnTo>
                        <a:pt x="420" y="91"/>
                      </a:lnTo>
                      <a:lnTo>
                        <a:pt x="436" y="116"/>
                      </a:lnTo>
                      <a:lnTo>
                        <a:pt x="450" y="142"/>
                      </a:lnTo>
                      <a:lnTo>
                        <a:pt x="460" y="171"/>
                      </a:lnTo>
                      <a:lnTo>
                        <a:pt x="466" y="202"/>
                      </a:lnTo>
                      <a:lnTo>
                        <a:pt x="468" y="234"/>
                      </a:lnTo>
                      <a:lnTo>
                        <a:pt x="466" y="266"/>
                      </a:lnTo>
                      <a:lnTo>
                        <a:pt x="460" y="296"/>
                      </a:lnTo>
                      <a:lnTo>
                        <a:pt x="450" y="325"/>
                      </a:lnTo>
                      <a:lnTo>
                        <a:pt x="436" y="351"/>
                      </a:lnTo>
                      <a:lnTo>
                        <a:pt x="420" y="376"/>
                      </a:lnTo>
                      <a:lnTo>
                        <a:pt x="400" y="399"/>
                      </a:lnTo>
                      <a:lnTo>
                        <a:pt x="377" y="419"/>
                      </a:lnTo>
                      <a:lnTo>
                        <a:pt x="352" y="436"/>
                      </a:lnTo>
                      <a:lnTo>
                        <a:pt x="325" y="449"/>
                      </a:lnTo>
                      <a:lnTo>
                        <a:pt x="296" y="459"/>
                      </a:lnTo>
                      <a:lnTo>
                        <a:pt x="266" y="465"/>
                      </a:lnTo>
                      <a:lnTo>
                        <a:pt x="234" y="468"/>
                      </a:lnTo>
                      <a:lnTo>
                        <a:pt x="202" y="465"/>
                      </a:lnTo>
                      <a:lnTo>
                        <a:pt x="171" y="459"/>
                      </a:lnTo>
                      <a:lnTo>
                        <a:pt x="142" y="449"/>
                      </a:lnTo>
                      <a:lnTo>
                        <a:pt x="116" y="436"/>
                      </a:lnTo>
                      <a:lnTo>
                        <a:pt x="91" y="419"/>
                      </a:lnTo>
                      <a:lnTo>
                        <a:pt x="68" y="399"/>
                      </a:lnTo>
                      <a:lnTo>
                        <a:pt x="49" y="376"/>
                      </a:lnTo>
                      <a:lnTo>
                        <a:pt x="32" y="351"/>
                      </a:lnTo>
                      <a:lnTo>
                        <a:pt x="18" y="325"/>
                      </a:lnTo>
                      <a:lnTo>
                        <a:pt x="8" y="296"/>
                      </a:lnTo>
                      <a:lnTo>
                        <a:pt x="2" y="266"/>
                      </a:lnTo>
                      <a:lnTo>
                        <a:pt x="0" y="234"/>
                      </a:lnTo>
                      <a:lnTo>
                        <a:pt x="2" y="202"/>
                      </a:lnTo>
                      <a:lnTo>
                        <a:pt x="8" y="171"/>
                      </a:lnTo>
                      <a:lnTo>
                        <a:pt x="18" y="142"/>
                      </a:lnTo>
                      <a:lnTo>
                        <a:pt x="32" y="116"/>
                      </a:lnTo>
                      <a:lnTo>
                        <a:pt x="49" y="91"/>
                      </a:lnTo>
                      <a:lnTo>
                        <a:pt x="68" y="69"/>
                      </a:lnTo>
                      <a:lnTo>
                        <a:pt x="91" y="49"/>
                      </a:lnTo>
                      <a:lnTo>
                        <a:pt x="116" y="32"/>
                      </a:lnTo>
                      <a:lnTo>
                        <a:pt x="142" y="19"/>
                      </a:lnTo>
                      <a:lnTo>
                        <a:pt x="171" y="9"/>
                      </a:lnTo>
                      <a:lnTo>
                        <a:pt x="202" y="3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rgbClr val="92D050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>
                  <a:innerShdw blurRad="368300">
                    <a:prstClr val="black"/>
                  </a:inn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12"/>
                <p:cNvSpPr>
                  <a:spLocks/>
                </p:cNvSpPr>
                <p:nvPr/>
              </p:nvSpPr>
              <p:spPr bwMode="auto">
                <a:xfrm>
                  <a:off x="5746750" y="3838576"/>
                  <a:ext cx="695325" cy="36036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4" y="31"/>
                    </a:cxn>
                    <a:cxn ang="0">
                      <a:pos x="12" y="60"/>
                    </a:cxn>
                    <a:cxn ang="0">
                      <a:pos x="23" y="88"/>
                    </a:cxn>
                    <a:cxn ang="0">
                      <a:pos x="38" y="114"/>
                    </a:cxn>
                    <a:cxn ang="0">
                      <a:pos x="56" y="137"/>
                    </a:cxn>
                    <a:cxn ang="0">
                      <a:pos x="78" y="157"/>
                    </a:cxn>
                    <a:cxn ang="0">
                      <a:pos x="102" y="176"/>
                    </a:cxn>
                    <a:cxn ang="0">
                      <a:pos x="128" y="189"/>
                    </a:cxn>
                    <a:cxn ang="0">
                      <a:pos x="157" y="200"/>
                    </a:cxn>
                    <a:cxn ang="0">
                      <a:pos x="187" y="207"/>
                    </a:cxn>
                    <a:cxn ang="0">
                      <a:pos x="219" y="209"/>
                    </a:cxn>
                    <a:cxn ang="0">
                      <a:pos x="250" y="207"/>
                    </a:cxn>
                    <a:cxn ang="0">
                      <a:pos x="280" y="200"/>
                    </a:cxn>
                    <a:cxn ang="0">
                      <a:pos x="309" y="189"/>
                    </a:cxn>
                    <a:cxn ang="0">
                      <a:pos x="335" y="176"/>
                    </a:cxn>
                    <a:cxn ang="0">
                      <a:pos x="360" y="157"/>
                    </a:cxn>
                    <a:cxn ang="0">
                      <a:pos x="381" y="137"/>
                    </a:cxn>
                    <a:cxn ang="0">
                      <a:pos x="399" y="114"/>
                    </a:cxn>
                    <a:cxn ang="0">
                      <a:pos x="414" y="88"/>
                    </a:cxn>
                    <a:cxn ang="0">
                      <a:pos x="426" y="60"/>
                    </a:cxn>
                    <a:cxn ang="0">
                      <a:pos x="433" y="31"/>
                    </a:cxn>
                    <a:cxn ang="0">
                      <a:pos x="437" y="0"/>
                    </a:cxn>
                    <a:cxn ang="0">
                      <a:pos x="437" y="3"/>
                    </a:cxn>
                    <a:cxn ang="0">
                      <a:pos x="438" y="5"/>
                    </a:cxn>
                    <a:cxn ang="0">
                      <a:pos x="438" y="8"/>
                    </a:cxn>
                    <a:cxn ang="0">
                      <a:pos x="436" y="41"/>
                    </a:cxn>
                    <a:cxn ang="0">
                      <a:pos x="429" y="71"/>
                    </a:cxn>
                    <a:cxn ang="0">
                      <a:pos x="417" y="100"/>
                    </a:cxn>
                    <a:cxn ang="0">
                      <a:pos x="403" y="127"/>
                    </a:cxn>
                    <a:cxn ang="0">
                      <a:pos x="384" y="151"/>
                    </a:cxn>
                    <a:cxn ang="0">
                      <a:pos x="363" y="173"/>
                    </a:cxn>
                    <a:cxn ang="0">
                      <a:pos x="338" y="192"/>
                    </a:cxn>
                    <a:cxn ang="0">
                      <a:pos x="311" y="206"/>
                    </a:cxn>
                    <a:cxn ang="0">
                      <a:pos x="282" y="217"/>
                    </a:cxn>
                    <a:cxn ang="0">
                      <a:pos x="251" y="224"/>
                    </a:cxn>
                    <a:cxn ang="0">
                      <a:pos x="219" y="227"/>
                    </a:cxn>
                    <a:cxn ang="0">
                      <a:pos x="186" y="224"/>
                    </a:cxn>
                    <a:cxn ang="0">
                      <a:pos x="155" y="217"/>
                    </a:cxn>
                    <a:cxn ang="0">
                      <a:pos x="127" y="206"/>
                    </a:cxn>
                    <a:cxn ang="0">
                      <a:pos x="100" y="192"/>
                    </a:cxn>
                    <a:cxn ang="0">
                      <a:pos x="76" y="173"/>
                    </a:cxn>
                    <a:cxn ang="0">
                      <a:pos x="53" y="151"/>
                    </a:cxn>
                    <a:cxn ang="0">
                      <a:pos x="35" y="127"/>
                    </a:cxn>
                    <a:cxn ang="0">
                      <a:pos x="21" y="100"/>
                    </a:cxn>
                    <a:cxn ang="0">
                      <a:pos x="9" y="71"/>
                    </a:cxn>
                    <a:cxn ang="0">
                      <a:pos x="2" y="41"/>
                    </a:cxn>
                    <a:cxn ang="0">
                      <a:pos x="0" y="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438" h="227">
                      <a:moveTo>
                        <a:pt x="0" y="0"/>
                      </a:moveTo>
                      <a:lnTo>
                        <a:pt x="4" y="31"/>
                      </a:lnTo>
                      <a:lnTo>
                        <a:pt x="12" y="60"/>
                      </a:lnTo>
                      <a:lnTo>
                        <a:pt x="23" y="88"/>
                      </a:lnTo>
                      <a:lnTo>
                        <a:pt x="38" y="114"/>
                      </a:lnTo>
                      <a:lnTo>
                        <a:pt x="56" y="137"/>
                      </a:lnTo>
                      <a:lnTo>
                        <a:pt x="78" y="157"/>
                      </a:lnTo>
                      <a:lnTo>
                        <a:pt x="102" y="176"/>
                      </a:lnTo>
                      <a:lnTo>
                        <a:pt x="128" y="189"/>
                      </a:lnTo>
                      <a:lnTo>
                        <a:pt x="157" y="200"/>
                      </a:lnTo>
                      <a:lnTo>
                        <a:pt x="187" y="207"/>
                      </a:lnTo>
                      <a:lnTo>
                        <a:pt x="219" y="209"/>
                      </a:lnTo>
                      <a:lnTo>
                        <a:pt x="250" y="207"/>
                      </a:lnTo>
                      <a:lnTo>
                        <a:pt x="280" y="200"/>
                      </a:lnTo>
                      <a:lnTo>
                        <a:pt x="309" y="189"/>
                      </a:lnTo>
                      <a:lnTo>
                        <a:pt x="335" y="176"/>
                      </a:lnTo>
                      <a:lnTo>
                        <a:pt x="360" y="157"/>
                      </a:lnTo>
                      <a:lnTo>
                        <a:pt x="381" y="137"/>
                      </a:lnTo>
                      <a:lnTo>
                        <a:pt x="399" y="114"/>
                      </a:lnTo>
                      <a:lnTo>
                        <a:pt x="414" y="88"/>
                      </a:lnTo>
                      <a:lnTo>
                        <a:pt x="426" y="60"/>
                      </a:lnTo>
                      <a:lnTo>
                        <a:pt x="433" y="31"/>
                      </a:lnTo>
                      <a:lnTo>
                        <a:pt x="437" y="0"/>
                      </a:lnTo>
                      <a:lnTo>
                        <a:pt x="437" y="3"/>
                      </a:lnTo>
                      <a:lnTo>
                        <a:pt x="438" y="5"/>
                      </a:lnTo>
                      <a:lnTo>
                        <a:pt x="438" y="8"/>
                      </a:lnTo>
                      <a:lnTo>
                        <a:pt x="436" y="41"/>
                      </a:lnTo>
                      <a:lnTo>
                        <a:pt x="429" y="71"/>
                      </a:lnTo>
                      <a:lnTo>
                        <a:pt x="417" y="100"/>
                      </a:lnTo>
                      <a:lnTo>
                        <a:pt x="403" y="127"/>
                      </a:lnTo>
                      <a:lnTo>
                        <a:pt x="384" y="151"/>
                      </a:lnTo>
                      <a:lnTo>
                        <a:pt x="363" y="173"/>
                      </a:lnTo>
                      <a:lnTo>
                        <a:pt x="338" y="192"/>
                      </a:lnTo>
                      <a:lnTo>
                        <a:pt x="311" y="206"/>
                      </a:lnTo>
                      <a:lnTo>
                        <a:pt x="282" y="217"/>
                      </a:lnTo>
                      <a:lnTo>
                        <a:pt x="251" y="224"/>
                      </a:lnTo>
                      <a:lnTo>
                        <a:pt x="219" y="227"/>
                      </a:lnTo>
                      <a:lnTo>
                        <a:pt x="186" y="224"/>
                      </a:lnTo>
                      <a:lnTo>
                        <a:pt x="155" y="217"/>
                      </a:lnTo>
                      <a:lnTo>
                        <a:pt x="127" y="206"/>
                      </a:lnTo>
                      <a:lnTo>
                        <a:pt x="100" y="192"/>
                      </a:lnTo>
                      <a:lnTo>
                        <a:pt x="76" y="173"/>
                      </a:lnTo>
                      <a:lnTo>
                        <a:pt x="53" y="151"/>
                      </a:lnTo>
                      <a:lnTo>
                        <a:pt x="35" y="127"/>
                      </a:lnTo>
                      <a:lnTo>
                        <a:pt x="21" y="100"/>
                      </a:lnTo>
                      <a:lnTo>
                        <a:pt x="9" y="71"/>
                      </a:lnTo>
                      <a:lnTo>
                        <a:pt x="2" y="41"/>
                      </a:lnTo>
                      <a:lnTo>
                        <a:pt x="0" y="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alpha val="33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Oval 19"/>
                <p:cNvSpPr/>
                <p:nvPr/>
              </p:nvSpPr>
              <p:spPr>
                <a:xfrm>
                  <a:off x="5773858" y="3537590"/>
                  <a:ext cx="648976" cy="6619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alpha val="75000"/>
                      </a:schemeClr>
                    </a:gs>
                    <a:gs pos="34000">
                      <a:schemeClr val="bg1">
                        <a:shade val="100000"/>
                        <a:satMod val="115000"/>
                        <a:alpha val="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28" name="Group 41"/>
            <p:cNvGrpSpPr/>
            <p:nvPr/>
          </p:nvGrpSpPr>
          <p:grpSpPr>
            <a:xfrm>
              <a:off x="4372029" y="1936532"/>
              <a:ext cx="3444767" cy="1847193"/>
              <a:chOff x="4444288" y="1936532"/>
              <a:chExt cx="3444767" cy="1847193"/>
            </a:xfrm>
          </p:grpSpPr>
          <p:grpSp>
            <p:nvGrpSpPr>
              <p:cNvPr id="30" name="Group 32"/>
              <p:cNvGrpSpPr/>
              <p:nvPr/>
            </p:nvGrpSpPr>
            <p:grpSpPr>
              <a:xfrm>
                <a:off x="4444288" y="1936532"/>
                <a:ext cx="874988" cy="128752"/>
                <a:chOff x="4444288" y="1936532"/>
                <a:chExt cx="874988" cy="128752"/>
              </a:xfrm>
            </p:grpSpPr>
            <p:cxnSp>
              <p:nvCxnSpPr>
                <p:cNvPr id="29" name="Straight Connector 28"/>
                <p:cNvCxnSpPr/>
                <p:nvPr/>
              </p:nvCxnSpPr>
              <p:spPr>
                <a:xfrm rot="10800000">
                  <a:off x="4494212" y="1981200"/>
                  <a:ext cx="762000" cy="1588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Oval 30"/>
                <p:cNvSpPr/>
                <p:nvPr/>
              </p:nvSpPr>
              <p:spPr>
                <a:xfrm>
                  <a:off x="5193152" y="1939160"/>
                  <a:ext cx="126124" cy="126124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4444288" y="1936532"/>
                  <a:ext cx="126124" cy="126124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33" name="Group 33"/>
              <p:cNvGrpSpPr/>
              <p:nvPr/>
            </p:nvGrpSpPr>
            <p:grpSpPr>
              <a:xfrm>
                <a:off x="4444288" y="3654973"/>
                <a:ext cx="874988" cy="128752"/>
                <a:chOff x="4444288" y="1936532"/>
                <a:chExt cx="874988" cy="128752"/>
              </a:xfrm>
            </p:grpSpPr>
            <p:cxnSp>
              <p:nvCxnSpPr>
                <p:cNvPr id="35" name="Straight Connector 34"/>
                <p:cNvCxnSpPr/>
                <p:nvPr/>
              </p:nvCxnSpPr>
              <p:spPr>
                <a:xfrm rot="10800000">
                  <a:off x="4494212" y="1981200"/>
                  <a:ext cx="762000" cy="1588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Oval 35"/>
                <p:cNvSpPr/>
                <p:nvPr/>
              </p:nvSpPr>
              <p:spPr>
                <a:xfrm>
                  <a:off x="5193152" y="1939160"/>
                  <a:ext cx="126124" cy="126124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7" name="Oval 36"/>
                <p:cNvSpPr/>
                <p:nvPr/>
              </p:nvSpPr>
              <p:spPr>
                <a:xfrm>
                  <a:off x="4444288" y="1936532"/>
                  <a:ext cx="126124" cy="126124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34" name="Group 37"/>
              <p:cNvGrpSpPr/>
              <p:nvPr/>
            </p:nvGrpSpPr>
            <p:grpSpPr>
              <a:xfrm>
                <a:off x="7014067" y="2795752"/>
                <a:ext cx="874988" cy="128752"/>
                <a:chOff x="4444288" y="1936532"/>
                <a:chExt cx="874988" cy="128752"/>
              </a:xfrm>
            </p:grpSpPr>
            <p:cxnSp>
              <p:nvCxnSpPr>
                <p:cNvPr id="39" name="Straight Connector 38"/>
                <p:cNvCxnSpPr/>
                <p:nvPr/>
              </p:nvCxnSpPr>
              <p:spPr>
                <a:xfrm rot="10800000">
                  <a:off x="4494212" y="1981200"/>
                  <a:ext cx="762000" cy="1588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Oval 39"/>
                <p:cNvSpPr/>
                <p:nvPr/>
              </p:nvSpPr>
              <p:spPr>
                <a:xfrm>
                  <a:off x="5193152" y="1939160"/>
                  <a:ext cx="126124" cy="126124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4444288" y="1936532"/>
                  <a:ext cx="126124" cy="126124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46" name="Rectangle 45"/>
            <p:cNvSpPr/>
            <p:nvPr/>
          </p:nvSpPr>
          <p:spPr>
            <a:xfrm>
              <a:off x="4321831" y="4495800"/>
              <a:ext cx="3545162" cy="15240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pPr algn="ctr"/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4613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/>
          <p:nvPr/>
        </p:nvCxnSpPr>
        <p:spPr>
          <a:xfrm>
            <a:off x="5446776" y="4140015"/>
            <a:ext cx="1232290" cy="0"/>
          </a:xfrm>
          <a:prstGeom prst="straightConnector1">
            <a:avLst/>
          </a:prstGeom>
          <a:ln w="9525">
            <a:solidFill>
              <a:srgbClr val="007FB8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>
            <a:spLocks/>
          </p:cNvSpPr>
          <p:nvPr/>
        </p:nvSpPr>
        <p:spPr>
          <a:xfrm>
            <a:off x="1931485" y="2813209"/>
            <a:ext cx="8505158" cy="39677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scene3d>
            <a:camera prst="perspectiveRelaxedModerately" fov="7200000">
              <a:rot lat="17090630" lon="0" rev="0"/>
            </a:camera>
            <a:lightRig rig="twoPt" dir="t"/>
          </a:scene3d>
          <a:sp3d extrusionH="762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>
              <a:solidFill>
                <a:prstClr val="white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-99986" y="5562046"/>
            <a:ext cx="12151237" cy="1210267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70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895">
              <a:defRPr/>
            </a:pPr>
            <a:endParaRPr lang="en-US" sz="2399" kern="0">
              <a:solidFill>
                <a:sysClr val="window" lastClr="FFFFFF"/>
              </a:solidFill>
            </a:endParaRPr>
          </a:p>
        </p:txBody>
      </p:sp>
      <p:sp>
        <p:nvSpPr>
          <p:cNvPr id="36" name="Title 4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 smtClean="0">
                <a:solidFill>
                  <a:schemeClr val="accent6"/>
                </a:solidFill>
              </a:rPr>
              <a:t>-Step Platform Text Boxes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984038" y="2246398"/>
            <a:ext cx="2525785" cy="2946136"/>
            <a:chOff x="2982449" y="2246398"/>
            <a:chExt cx="2525785" cy="2946136"/>
          </a:xfrm>
        </p:grpSpPr>
        <p:sp>
          <p:nvSpPr>
            <p:cNvPr id="15" name="Rectangle 14"/>
            <p:cNvSpPr/>
            <p:nvPr/>
          </p:nvSpPr>
          <p:spPr>
            <a:xfrm>
              <a:off x="3096909" y="3160554"/>
              <a:ext cx="2397014" cy="2031980"/>
            </a:xfrm>
            <a:prstGeom prst="rect">
              <a:avLst/>
            </a:prstGeom>
            <a:gradFill>
              <a:gsLst>
                <a:gs pos="100000">
                  <a:sysClr val="window" lastClr="FFFFFF">
                    <a:lumMod val="75000"/>
                  </a:sysClr>
                </a:gs>
                <a:gs pos="0">
                  <a:sysClr val="window" lastClr="FFFFFF">
                    <a:lumMod val="95000"/>
                  </a:sysClr>
                </a:gs>
              </a:gsLst>
              <a:lin ang="5400000" scaled="0"/>
            </a:gradFill>
            <a:ln w="12700" cap="flat" cmpd="sng" algn="ctr">
              <a:solidFill>
                <a:sysClr val="window" lastClr="FFFFFF">
                  <a:lumMod val="50000"/>
                </a:sysClr>
              </a:solidFill>
              <a:prstDash val="solid"/>
            </a:ln>
            <a:effectLst>
              <a:reflection blurRad="6350" stA="52000" endA="300" endPos="20000" dir="5400000" sy="-100000" algn="bl" rotWithShape="0"/>
            </a:effectLst>
          </p:spPr>
          <p:txBody>
            <a:bodyPr lIns="121888" tIns="121888" rIns="121888" bIns="121888" rtlCol="0" anchor="t"/>
            <a:lstStyle/>
            <a:p>
              <a:endParaRPr lang="en-GB" sz="2133" kern="0">
                <a:solidFill>
                  <a:sysClr val="windowText" lastClr="000000">
                    <a:lumMod val="85000"/>
                    <a:lumOff val="15000"/>
                  </a:sysClr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096909" y="2362433"/>
              <a:ext cx="2411325" cy="76595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199">
                <a:solidFill>
                  <a:prstClr val="white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162797" y="2404562"/>
              <a:ext cx="2290142" cy="64339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133" b="1" dirty="0">
                  <a:solidFill>
                    <a:prstClr val="white"/>
                  </a:solidFill>
                </a:rPr>
                <a:t>Step ONE</a:t>
              </a:r>
            </a:p>
          </p:txBody>
        </p:sp>
        <p:sp>
          <p:nvSpPr>
            <p:cNvPr id="19" name="Oval 18"/>
            <p:cNvSpPr/>
            <p:nvPr/>
          </p:nvSpPr>
          <p:spPr>
            <a:xfrm>
              <a:off x="2982449" y="2246398"/>
              <a:ext cx="386613" cy="38603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62797" y="3192780"/>
              <a:ext cx="23119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Edit this text here.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284418" y="3835294"/>
              <a:ext cx="1971752" cy="954826"/>
              <a:chOff x="3284418" y="3835294"/>
              <a:chExt cx="1971752" cy="954826"/>
            </a:xfrm>
            <a:solidFill>
              <a:schemeClr val="accent2">
                <a:lumMod val="75000"/>
              </a:schemeClr>
            </a:solidFill>
          </p:grpSpPr>
          <p:sp>
            <p:nvSpPr>
              <p:cNvPr id="39" name="Freeform 6"/>
              <p:cNvSpPr>
                <a:spLocks/>
              </p:cNvSpPr>
              <p:nvPr/>
            </p:nvSpPr>
            <p:spPr bwMode="auto">
              <a:xfrm>
                <a:off x="3318097" y="4067549"/>
                <a:ext cx="15309" cy="13559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34" y="0"/>
                  </a:cxn>
                  <a:cxn ang="0">
                    <a:pos x="35" y="4"/>
                  </a:cxn>
                  <a:cxn ang="0">
                    <a:pos x="35" y="12"/>
                  </a:cxn>
                  <a:cxn ang="0">
                    <a:pos x="34" y="20"/>
                  </a:cxn>
                  <a:cxn ang="0">
                    <a:pos x="32" y="26"/>
                  </a:cxn>
                  <a:cxn ang="0">
                    <a:pos x="28" y="28"/>
                  </a:cxn>
                  <a:cxn ang="0">
                    <a:pos x="20" y="30"/>
                  </a:cxn>
                  <a:cxn ang="0">
                    <a:pos x="11" y="31"/>
                  </a:cxn>
                  <a:cxn ang="0">
                    <a:pos x="2" y="30"/>
                  </a:cxn>
                  <a:cxn ang="0">
                    <a:pos x="0" y="28"/>
                  </a:cxn>
                  <a:cxn ang="0">
                    <a:pos x="4" y="24"/>
                  </a:cxn>
                  <a:cxn ang="0">
                    <a:pos x="9" y="22"/>
                  </a:cxn>
                  <a:cxn ang="0">
                    <a:pos x="17" y="19"/>
                  </a:cxn>
                  <a:cxn ang="0">
                    <a:pos x="20" y="17"/>
                  </a:cxn>
                  <a:cxn ang="0">
                    <a:pos x="24" y="13"/>
                  </a:cxn>
                  <a:cxn ang="0">
                    <a:pos x="24" y="9"/>
                  </a:cxn>
                  <a:cxn ang="0">
                    <a:pos x="27" y="4"/>
                  </a:cxn>
                  <a:cxn ang="0">
                    <a:pos x="27" y="1"/>
                  </a:cxn>
                  <a:cxn ang="0">
                    <a:pos x="28" y="0"/>
                  </a:cxn>
                </a:cxnLst>
                <a:rect l="0" t="0" r="r" b="b"/>
                <a:pathLst>
                  <a:path w="35" h="31">
                    <a:moveTo>
                      <a:pt x="28" y="0"/>
                    </a:moveTo>
                    <a:lnTo>
                      <a:pt x="34" y="0"/>
                    </a:lnTo>
                    <a:lnTo>
                      <a:pt x="35" y="4"/>
                    </a:lnTo>
                    <a:lnTo>
                      <a:pt x="35" y="12"/>
                    </a:lnTo>
                    <a:lnTo>
                      <a:pt x="34" y="20"/>
                    </a:lnTo>
                    <a:lnTo>
                      <a:pt x="32" y="26"/>
                    </a:lnTo>
                    <a:lnTo>
                      <a:pt x="28" y="28"/>
                    </a:lnTo>
                    <a:lnTo>
                      <a:pt x="20" y="30"/>
                    </a:lnTo>
                    <a:lnTo>
                      <a:pt x="11" y="31"/>
                    </a:lnTo>
                    <a:lnTo>
                      <a:pt x="2" y="30"/>
                    </a:lnTo>
                    <a:lnTo>
                      <a:pt x="0" y="28"/>
                    </a:lnTo>
                    <a:lnTo>
                      <a:pt x="4" y="24"/>
                    </a:lnTo>
                    <a:lnTo>
                      <a:pt x="9" y="22"/>
                    </a:lnTo>
                    <a:lnTo>
                      <a:pt x="17" y="19"/>
                    </a:lnTo>
                    <a:lnTo>
                      <a:pt x="20" y="17"/>
                    </a:lnTo>
                    <a:lnTo>
                      <a:pt x="24" y="13"/>
                    </a:lnTo>
                    <a:lnTo>
                      <a:pt x="24" y="9"/>
                    </a:lnTo>
                    <a:lnTo>
                      <a:pt x="27" y="4"/>
                    </a:lnTo>
                    <a:lnTo>
                      <a:pt x="27" y="1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7"/>
              <p:cNvSpPr>
                <a:spLocks/>
              </p:cNvSpPr>
              <p:nvPr/>
            </p:nvSpPr>
            <p:spPr bwMode="auto">
              <a:xfrm>
                <a:off x="3284418" y="4079796"/>
                <a:ext cx="19245" cy="6123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30" y="0"/>
                  </a:cxn>
                  <a:cxn ang="0">
                    <a:pos x="31" y="2"/>
                  </a:cxn>
                  <a:cxn ang="0">
                    <a:pos x="34" y="3"/>
                  </a:cxn>
                  <a:cxn ang="0">
                    <a:pos x="38" y="5"/>
                  </a:cxn>
                  <a:cxn ang="0">
                    <a:pos x="41" y="5"/>
                  </a:cxn>
                  <a:cxn ang="0">
                    <a:pos x="44" y="6"/>
                  </a:cxn>
                  <a:cxn ang="0">
                    <a:pos x="42" y="7"/>
                  </a:cxn>
                  <a:cxn ang="0">
                    <a:pos x="36" y="10"/>
                  </a:cxn>
                  <a:cxn ang="0">
                    <a:pos x="27" y="13"/>
                  </a:cxn>
                  <a:cxn ang="0">
                    <a:pos x="21" y="14"/>
                  </a:cxn>
                  <a:cxn ang="0">
                    <a:pos x="16" y="14"/>
                  </a:cxn>
                  <a:cxn ang="0">
                    <a:pos x="12" y="13"/>
                  </a:cxn>
                  <a:cxn ang="0">
                    <a:pos x="8" y="13"/>
                  </a:cxn>
                  <a:cxn ang="0">
                    <a:pos x="5" y="10"/>
                  </a:cxn>
                  <a:cxn ang="0">
                    <a:pos x="1" y="9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5" y="2"/>
                  </a:cxn>
                  <a:cxn ang="0">
                    <a:pos x="16" y="0"/>
                  </a:cxn>
                </a:cxnLst>
                <a:rect l="0" t="0" r="r" b="b"/>
                <a:pathLst>
                  <a:path w="44" h="14">
                    <a:moveTo>
                      <a:pt x="16" y="0"/>
                    </a:moveTo>
                    <a:lnTo>
                      <a:pt x="30" y="0"/>
                    </a:lnTo>
                    <a:lnTo>
                      <a:pt x="31" y="2"/>
                    </a:lnTo>
                    <a:lnTo>
                      <a:pt x="34" y="3"/>
                    </a:lnTo>
                    <a:lnTo>
                      <a:pt x="38" y="5"/>
                    </a:lnTo>
                    <a:lnTo>
                      <a:pt x="41" y="5"/>
                    </a:lnTo>
                    <a:lnTo>
                      <a:pt x="44" y="6"/>
                    </a:lnTo>
                    <a:lnTo>
                      <a:pt x="42" y="7"/>
                    </a:lnTo>
                    <a:lnTo>
                      <a:pt x="36" y="10"/>
                    </a:lnTo>
                    <a:lnTo>
                      <a:pt x="27" y="13"/>
                    </a:lnTo>
                    <a:lnTo>
                      <a:pt x="21" y="14"/>
                    </a:lnTo>
                    <a:lnTo>
                      <a:pt x="16" y="14"/>
                    </a:lnTo>
                    <a:lnTo>
                      <a:pt x="12" y="13"/>
                    </a:lnTo>
                    <a:lnTo>
                      <a:pt x="8" y="13"/>
                    </a:lnTo>
                    <a:lnTo>
                      <a:pt x="5" y="10"/>
                    </a:lnTo>
                    <a:lnTo>
                      <a:pt x="1" y="9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5" y="2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8"/>
              <p:cNvSpPr>
                <a:spLocks/>
              </p:cNvSpPr>
              <p:nvPr/>
            </p:nvSpPr>
            <p:spPr bwMode="auto">
              <a:xfrm>
                <a:off x="3327282" y="4029496"/>
                <a:ext cx="9185" cy="6123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20" y="0"/>
                  </a:cxn>
                  <a:cxn ang="0">
                    <a:pos x="20" y="2"/>
                  </a:cxn>
                  <a:cxn ang="0">
                    <a:pos x="21" y="4"/>
                  </a:cxn>
                  <a:cxn ang="0">
                    <a:pos x="20" y="6"/>
                  </a:cxn>
                  <a:cxn ang="0">
                    <a:pos x="18" y="9"/>
                  </a:cxn>
                  <a:cxn ang="0">
                    <a:pos x="17" y="10"/>
                  </a:cxn>
                  <a:cxn ang="0">
                    <a:pos x="15" y="13"/>
                  </a:cxn>
                  <a:cxn ang="0">
                    <a:pos x="14" y="14"/>
                  </a:cxn>
                  <a:cxn ang="0">
                    <a:pos x="11" y="14"/>
                  </a:cxn>
                  <a:cxn ang="0">
                    <a:pos x="3" y="10"/>
                  </a:cxn>
                  <a:cxn ang="0">
                    <a:pos x="0" y="7"/>
                  </a:cxn>
                  <a:cxn ang="0">
                    <a:pos x="0" y="6"/>
                  </a:cxn>
                  <a:cxn ang="0">
                    <a:pos x="2" y="4"/>
                  </a:cxn>
                  <a:cxn ang="0">
                    <a:pos x="7" y="2"/>
                  </a:cxn>
                  <a:cxn ang="0">
                    <a:pos x="9" y="2"/>
                  </a:cxn>
                  <a:cxn ang="0">
                    <a:pos x="10" y="0"/>
                  </a:cxn>
                </a:cxnLst>
                <a:rect l="0" t="0" r="r" b="b"/>
                <a:pathLst>
                  <a:path w="21" h="14">
                    <a:moveTo>
                      <a:pt x="10" y="0"/>
                    </a:moveTo>
                    <a:lnTo>
                      <a:pt x="20" y="0"/>
                    </a:lnTo>
                    <a:lnTo>
                      <a:pt x="20" y="2"/>
                    </a:lnTo>
                    <a:lnTo>
                      <a:pt x="21" y="4"/>
                    </a:lnTo>
                    <a:lnTo>
                      <a:pt x="20" y="6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5" y="13"/>
                    </a:lnTo>
                    <a:lnTo>
                      <a:pt x="14" y="14"/>
                    </a:lnTo>
                    <a:lnTo>
                      <a:pt x="11" y="14"/>
                    </a:lnTo>
                    <a:lnTo>
                      <a:pt x="3" y="10"/>
                    </a:lnTo>
                    <a:lnTo>
                      <a:pt x="0" y="7"/>
                    </a:lnTo>
                    <a:lnTo>
                      <a:pt x="0" y="6"/>
                    </a:lnTo>
                    <a:lnTo>
                      <a:pt x="2" y="4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9"/>
              <p:cNvSpPr>
                <a:spLocks noEditPoints="1"/>
              </p:cNvSpPr>
              <p:nvPr/>
            </p:nvSpPr>
            <p:spPr bwMode="auto">
              <a:xfrm>
                <a:off x="3323783" y="3933707"/>
                <a:ext cx="740501" cy="856413"/>
              </a:xfrm>
              <a:custGeom>
                <a:avLst/>
                <a:gdLst/>
                <a:ahLst/>
                <a:cxnLst>
                  <a:cxn ang="0">
                    <a:pos x="1172" y="452"/>
                  </a:cxn>
                  <a:cxn ang="0">
                    <a:pos x="1105" y="463"/>
                  </a:cxn>
                  <a:cxn ang="0">
                    <a:pos x="986" y="406"/>
                  </a:cxn>
                  <a:cxn ang="0">
                    <a:pos x="565" y="385"/>
                  </a:cxn>
                  <a:cxn ang="0">
                    <a:pos x="684" y="22"/>
                  </a:cxn>
                  <a:cxn ang="0">
                    <a:pos x="823" y="59"/>
                  </a:cxn>
                  <a:cxn ang="0">
                    <a:pos x="905" y="74"/>
                  </a:cxn>
                  <a:cxn ang="0">
                    <a:pos x="968" y="67"/>
                  </a:cxn>
                  <a:cxn ang="0">
                    <a:pos x="1048" y="74"/>
                  </a:cxn>
                  <a:cxn ang="0">
                    <a:pos x="1065" y="22"/>
                  </a:cxn>
                  <a:cxn ang="0">
                    <a:pos x="1329" y="114"/>
                  </a:cxn>
                  <a:cxn ang="0">
                    <a:pos x="1307" y="186"/>
                  </a:cxn>
                  <a:cxn ang="0">
                    <a:pos x="1169" y="158"/>
                  </a:cxn>
                  <a:cxn ang="0">
                    <a:pos x="1156" y="117"/>
                  </a:cxn>
                  <a:cxn ang="0">
                    <a:pos x="1108" y="112"/>
                  </a:cxn>
                  <a:cxn ang="0">
                    <a:pos x="1116" y="169"/>
                  </a:cxn>
                  <a:cxn ang="0">
                    <a:pos x="1019" y="167"/>
                  </a:cxn>
                  <a:cxn ang="0">
                    <a:pos x="1090" y="297"/>
                  </a:cxn>
                  <a:cxn ang="0">
                    <a:pos x="1120" y="286"/>
                  </a:cxn>
                  <a:cxn ang="0">
                    <a:pos x="1152" y="188"/>
                  </a:cxn>
                  <a:cxn ang="0">
                    <a:pos x="1313" y="212"/>
                  </a:cxn>
                  <a:cxn ang="0">
                    <a:pos x="1410" y="367"/>
                  </a:cxn>
                  <a:cxn ang="0">
                    <a:pos x="1389" y="384"/>
                  </a:cxn>
                  <a:cxn ang="0">
                    <a:pos x="1316" y="370"/>
                  </a:cxn>
                  <a:cxn ang="0">
                    <a:pos x="1333" y="414"/>
                  </a:cxn>
                  <a:cxn ang="0">
                    <a:pos x="1288" y="448"/>
                  </a:cxn>
                  <a:cxn ang="0">
                    <a:pos x="1190" y="528"/>
                  </a:cxn>
                  <a:cxn ang="0">
                    <a:pos x="1116" y="713"/>
                  </a:cxn>
                  <a:cxn ang="0">
                    <a:pos x="998" y="676"/>
                  </a:cxn>
                  <a:cxn ang="0">
                    <a:pos x="905" y="818"/>
                  </a:cxn>
                  <a:cxn ang="0">
                    <a:pos x="1012" y="881"/>
                  </a:cxn>
                  <a:cxn ang="0">
                    <a:pos x="1139" y="980"/>
                  </a:cxn>
                  <a:cxn ang="0">
                    <a:pos x="1257" y="948"/>
                  </a:cxn>
                  <a:cxn ang="0">
                    <a:pos x="1358" y="962"/>
                  </a:cxn>
                  <a:cxn ang="0">
                    <a:pos x="1488" y="1084"/>
                  </a:cxn>
                  <a:cxn ang="0">
                    <a:pos x="1502" y="1151"/>
                  </a:cxn>
                  <a:cxn ang="0">
                    <a:pos x="1657" y="1189"/>
                  </a:cxn>
                  <a:cxn ang="0">
                    <a:pos x="1595" y="1469"/>
                  </a:cxn>
                  <a:cxn ang="0">
                    <a:pos x="1462" y="1627"/>
                  </a:cxn>
                  <a:cxn ang="0">
                    <a:pos x="1347" y="1710"/>
                  </a:cxn>
                  <a:cxn ang="0">
                    <a:pos x="1290" y="1825"/>
                  </a:cxn>
                  <a:cxn ang="0">
                    <a:pos x="1228" y="1949"/>
                  </a:cxn>
                  <a:cxn ang="0">
                    <a:pos x="1179" y="1883"/>
                  </a:cxn>
                  <a:cxn ang="0">
                    <a:pos x="1195" y="1684"/>
                  </a:cxn>
                  <a:cxn ang="0">
                    <a:pos x="1240" y="1463"/>
                  </a:cxn>
                  <a:cxn ang="0">
                    <a:pos x="1105" y="1128"/>
                  </a:cxn>
                  <a:cxn ang="0">
                    <a:pos x="1076" y="1000"/>
                  </a:cxn>
                  <a:cxn ang="0">
                    <a:pos x="918" y="889"/>
                  </a:cxn>
                  <a:cxn ang="0">
                    <a:pos x="745" y="732"/>
                  </a:cxn>
                  <a:cxn ang="0">
                    <a:pos x="713" y="755"/>
                  </a:cxn>
                  <a:cxn ang="0">
                    <a:pos x="583" y="581"/>
                  </a:cxn>
                  <a:cxn ang="0">
                    <a:pos x="475" y="311"/>
                  </a:cxn>
                  <a:cxn ang="0">
                    <a:pos x="372" y="234"/>
                  </a:cxn>
                  <a:cxn ang="0">
                    <a:pos x="196" y="222"/>
                  </a:cxn>
                  <a:cxn ang="0">
                    <a:pos x="77" y="302"/>
                  </a:cxn>
                  <a:cxn ang="0">
                    <a:pos x="90" y="241"/>
                  </a:cxn>
                  <a:cxn ang="0">
                    <a:pos x="89" y="162"/>
                  </a:cxn>
                  <a:cxn ang="0">
                    <a:pos x="71" y="115"/>
                  </a:cxn>
                  <a:cxn ang="0">
                    <a:pos x="129" y="54"/>
                  </a:cxn>
                  <a:cxn ang="0">
                    <a:pos x="343" y="74"/>
                  </a:cxn>
                  <a:cxn ang="0">
                    <a:pos x="516" y="63"/>
                  </a:cxn>
                  <a:cxn ang="0">
                    <a:pos x="636" y="59"/>
                  </a:cxn>
                  <a:cxn ang="0">
                    <a:pos x="603" y="6"/>
                  </a:cxn>
                </a:cxnLst>
                <a:rect l="0" t="0" r="r" b="b"/>
                <a:pathLst>
                  <a:path w="1693" h="1958">
                    <a:moveTo>
                      <a:pt x="1142" y="450"/>
                    </a:moveTo>
                    <a:lnTo>
                      <a:pt x="1139" y="451"/>
                    </a:lnTo>
                    <a:lnTo>
                      <a:pt x="1127" y="463"/>
                    </a:lnTo>
                    <a:lnTo>
                      <a:pt x="1121" y="470"/>
                    </a:lnTo>
                    <a:lnTo>
                      <a:pt x="1117" y="476"/>
                    </a:lnTo>
                    <a:lnTo>
                      <a:pt x="1116" y="478"/>
                    </a:lnTo>
                    <a:lnTo>
                      <a:pt x="1115" y="478"/>
                    </a:lnTo>
                    <a:lnTo>
                      <a:pt x="1113" y="480"/>
                    </a:lnTo>
                    <a:lnTo>
                      <a:pt x="1111" y="481"/>
                    </a:lnTo>
                    <a:lnTo>
                      <a:pt x="1106" y="482"/>
                    </a:lnTo>
                    <a:lnTo>
                      <a:pt x="1102" y="485"/>
                    </a:lnTo>
                    <a:lnTo>
                      <a:pt x="1100" y="487"/>
                    </a:lnTo>
                    <a:lnTo>
                      <a:pt x="1093" y="493"/>
                    </a:lnTo>
                    <a:lnTo>
                      <a:pt x="1091" y="493"/>
                    </a:lnTo>
                    <a:lnTo>
                      <a:pt x="1091" y="495"/>
                    </a:lnTo>
                    <a:lnTo>
                      <a:pt x="1094" y="500"/>
                    </a:lnTo>
                    <a:lnTo>
                      <a:pt x="1100" y="500"/>
                    </a:lnTo>
                    <a:lnTo>
                      <a:pt x="1104" y="499"/>
                    </a:lnTo>
                    <a:lnTo>
                      <a:pt x="1106" y="497"/>
                    </a:lnTo>
                    <a:lnTo>
                      <a:pt x="1111" y="495"/>
                    </a:lnTo>
                    <a:lnTo>
                      <a:pt x="1113" y="492"/>
                    </a:lnTo>
                    <a:lnTo>
                      <a:pt x="1121" y="485"/>
                    </a:lnTo>
                    <a:lnTo>
                      <a:pt x="1131" y="481"/>
                    </a:lnTo>
                    <a:lnTo>
                      <a:pt x="1138" y="476"/>
                    </a:lnTo>
                    <a:lnTo>
                      <a:pt x="1142" y="471"/>
                    </a:lnTo>
                    <a:lnTo>
                      <a:pt x="1147" y="469"/>
                    </a:lnTo>
                    <a:lnTo>
                      <a:pt x="1152" y="467"/>
                    </a:lnTo>
                    <a:lnTo>
                      <a:pt x="1157" y="465"/>
                    </a:lnTo>
                    <a:lnTo>
                      <a:pt x="1165" y="462"/>
                    </a:lnTo>
                    <a:lnTo>
                      <a:pt x="1171" y="459"/>
                    </a:lnTo>
                    <a:lnTo>
                      <a:pt x="1172" y="456"/>
                    </a:lnTo>
                    <a:lnTo>
                      <a:pt x="1173" y="455"/>
                    </a:lnTo>
                    <a:lnTo>
                      <a:pt x="1172" y="452"/>
                    </a:lnTo>
                    <a:lnTo>
                      <a:pt x="1167" y="450"/>
                    </a:lnTo>
                    <a:lnTo>
                      <a:pt x="1142" y="450"/>
                    </a:lnTo>
                    <a:close/>
                    <a:moveTo>
                      <a:pt x="1053" y="415"/>
                    </a:moveTo>
                    <a:lnTo>
                      <a:pt x="1044" y="418"/>
                    </a:lnTo>
                    <a:lnTo>
                      <a:pt x="1034" y="422"/>
                    </a:lnTo>
                    <a:lnTo>
                      <a:pt x="1027" y="430"/>
                    </a:lnTo>
                    <a:lnTo>
                      <a:pt x="1026" y="440"/>
                    </a:lnTo>
                    <a:lnTo>
                      <a:pt x="1026" y="489"/>
                    </a:lnTo>
                    <a:lnTo>
                      <a:pt x="1028" y="495"/>
                    </a:lnTo>
                    <a:lnTo>
                      <a:pt x="1033" y="497"/>
                    </a:lnTo>
                    <a:lnTo>
                      <a:pt x="1035" y="497"/>
                    </a:lnTo>
                    <a:lnTo>
                      <a:pt x="1041" y="495"/>
                    </a:lnTo>
                    <a:lnTo>
                      <a:pt x="1042" y="492"/>
                    </a:lnTo>
                    <a:lnTo>
                      <a:pt x="1042" y="477"/>
                    </a:lnTo>
                    <a:lnTo>
                      <a:pt x="1041" y="470"/>
                    </a:lnTo>
                    <a:lnTo>
                      <a:pt x="1044" y="451"/>
                    </a:lnTo>
                    <a:lnTo>
                      <a:pt x="1046" y="445"/>
                    </a:lnTo>
                    <a:lnTo>
                      <a:pt x="1056" y="436"/>
                    </a:lnTo>
                    <a:lnTo>
                      <a:pt x="1059" y="432"/>
                    </a:lnTo>
                    <a:lnTo>
                      <a:pt x="1067" y="429"/>
                    </a:lnTo>
                    <a:lnTo>
                      <a:pt x="1072" y="429"/>
                    </a:lnTo>
                    <a:lnTo>
                      <a:pt x="1076" y="430"/>
                    </a:lnTo>
                    <a:lnTo>
                      <a:pt x="1082" y="436"/>
                    </a:lnTo>
                    <a:lnTo>
                      <a:pt x="1085" y="440"/>
                    </a:lnTo>
                    <a:lnTo>
                      <a:pt x="1086" y="445"/>
                    </a:lnTo>
                    <a:lnTo>
                      <a:pt x="1086" y="460"/>
                    </a:lnTo>
                    <a:lnTo>
                      <a:pt x="1087" y="470"/>
                    </a:lnTo>
                    <a:lnTo>
                      <a:pt x="1091" y="473"/>
                    </a:lnTo>
                    <a:lnTo>
                      <a:pt x="1094" y="473"/>
                    </a:lnTo>
                    <a:lnTo>
                      <a:pt x="1097" y="470"/>
                    </a:lnTo>
                    <a:lnTo>
                      <a:pt x="1101" y="469"/>
                    </a:lnTo>
                    <a:lnTo>
                      <a:pt x="1104" y="466"/>
                    </a:lnTo>
                    <a:lnTo>
                      <a:pt x="1105" y="463"/>
                    </a:lnTo>
                    <a:lnTo>
                      <a:pt x="1106" y="459"/>
                    </a:lnTo>
                    <a:lnTo>
                      <a:pt x="1105" y="456"/>
                    </a:lnTo>
                    <a:lnTo>
                      <a:pt x="1104" y="450"/>
                    </a:lnTo>
                    <a:lnTo>
                      <a:pt x="1104" y="441"/>
                    </a:lnTo>
                    <a:lnTo>
                      <a:pt x="1105" y="434"/>
                    </a:lnTo>
                    <a:lnTo>
                      <a:pt x="1108" y="430"/>
                    </a:lnTo>
                    <a:lnTo>
                      <a:pt x="1108" y="436"/>
                    </a:lnTo>
                    <a:lnTo>
                      <a:pt x="1111" y="440"/>
                    </a:lnTo>
                    <a:lnTo>
                      <a:pt x="1112" y="443"/>
                    </a:lnTo>
                    <a:lnTo>
                      <a:pt x="1116" y="444"/>
                    </a:lnTo>
                    <a:lnTo>
                      <a:pt x="1119" y="445"/>
                    </a:lnTo>
                    <a:lnTo>
                      <a:pt x="1121" y="445"/>
                    </a:lnTo>
                    <a:lnTo>
                      <a:pt x="1123" y="443"/>
                    </a:lnTo>
                    <a:lnTo>
                      <a:pt x="1121" y="437"/>
                    </a:lnTo>
                    <a:lnTo>
                      <a:pt x="1117" y="429"/>
                    </a:lnTo>
                    <a:lnTo>
                      <a:pt x="1113" y="423"/>
                    </a:lnTo>
                    <a:lnTo>
                      <a:pt x="1109" y="421"/>
                    </a:lnTo>
                    <a:lnTo>
                      <a:pt x="1100" y="419"/>
                    </a:lnTo>
                    <a:lnTo>
                      <a:pt x="1089" y="419"/>
                    </a:lnTo>
                    <a:lnTo>
                      <a:pt x="1083" y="421"/>
                    </a:lnTo>
                    <a:lnTo>
                      <a:pt x="1079" y="421"/>
                    </a:lnTo>
                    <a:lnTo>
                      <a:pt x="1069" y="418"/>
                    </a:lnTo>
                    <a:lnTo>
                      <a:pt x="1061" y="415"/>
                    </a:lnTo>
                    <a:lnTo>
                      <a:pt x="1053" y="415"/>
                    </a:lnTo>
                    <a:close/>
                    <a:moveTo>
                      <a:pt x="1030" y="367"/>
                    </a:moveTo>
                    <a:lnTo>
                      <a:pt x="1024" y="370"/>
                    </a:lnTo>
                    <a:lnTo>
                      <a:pt x="1000" y="386"/>
                    </a:lnTo>
                    <a:lnTo>
                      <a:pt x="989" y="389"/>
                    </a:lnTo>
                    <a:lnTo>
                      <a:pt x="983" y="392"/>
                    </a:lnTo>
                    <a:lnTo>
                      <a:pt x="982" y="393"/>
                    </a:lnTo>
                    <a:lnTo>
                      <a:pt x="981" y="396"/>
                    </a:lnTo>
                    <a:lnTo>
                      <a:pt x="981" y="403"/>
                    </a:lnTo>
                    <a:lnTo>
                      <a:pt x="986" y="406"/>
                    </a:lnTo>
                    <a:lnTo>
                      <a:pt x="996" y="406"/>
                    </a:lnTo>
                    <a:lnTo>
                      <a:pt x="1009" y="399"/>
                    </a:lnTo>
                    <a:lnTo>
                      <a:pt x="1015" y="397"/>
                    </a:lnTo>
                    <a:lnTo>
                      <a:pt x="1019" y="396"/>
                    </a:lnTo>
                    <a:lnTo>
                      <a:pt x="1020" y="396"/>
                    </a:lnTo>
                    <a:lnTo>
                      <a:pt x="1022" y="397"/>
                    </a:lnTo>
                    <a:lnTo>
                      <a:pt x="1022" y="399"/>
                    </a:lnTo>
                    <a:lnTo>
                      <a:pt x="1024" y="402"/>
                    </a:lnTo>
                    <a:lnTo>
                      <a:pt x="1027" y="403"/>
                    </a:lnTo>
                    <a:lnTo>
                      <a:pt x="1031" y="403"/>
                    </a:lnTo>
                    <a:lnTo>
                      <a:pt x="1050" y="406"/>
                    </a:lnTo>
                    <a:lnTo>
                      <a:pt x="1056" y="406"/>
                    </a:lnTo>
                    <a:lnTo>
                      <a:pt x="1059" y="403"/>
                    </a:lnTo>
                    <a:lnTo>
                      <a:pt x="1061" y="397"/>
                    </a:lnTo>
                    <a:lnTo>
                      <a:pt x="1063" y="396"/>
                    </a:lnTo>
                    <a:lnTo>
                      <a:pt x="1064" y="393"/>
                    </a:lnTo>
                    <a:lnTo>
                      <a:pt x="1064" y="391"/>
                    </a:lnTo>
                    <a:lnTo>
                      <a:pt x="1061" y="388"/>
                    </a:lnTo>
                    <a:lnTo>
                      <a:pt x="1052" y="384"/>
                    </a:lnTo>
                    <a:lnTo>
                      <a:pt x="1042" y="377"/>
                    </a:lnTo>
                    <a:lnTo>
                      <a:pt x="1035" y="370"/>
                    </a:lnTo>
                    <a:lnTo>
                      <a:pt x="1030" y="367"/>
                    </a:lnTo>
                    <a:close/>
                    <a:moveTo>
                      <a:pt x="538" y="358"/>
                    </a:moveTo>
                    <a:lnTo>
                      <a:pt x="536" y="360"/>
                    </a:lnTo>
                    <a:lnTo>
                      <a:pt x="538" y="362"/>
                    </a:lnTo>
                    <a:lnTo>
                      <a:pt x="540" y="367"/>
                    </a:lnTo>
                    <a:lnTo>
                      <a:pt x="543" y="370"/>
                    </a:lnTo>
                    <a:lnTo>
                      <a:pt x="544" y="373"/>
                    </a:lnTo>
                    <a:lnTo>
                      <a:pt x="549" y="377"/>
                    </a:lnTo>
                    <a:lnTo>
                      <a:pt x="557" y="381"/>
                    </a:lnTo>
                    <a:lnTo>
                      <a:pt x="561" y="382"/>
                    </a:lnTo>
                    <a:lnTo>
                      <a:pt x="564" y="384"/>
                    </a:lnTo>
                    <a:lnTo>
                      <a:pt x="565" y="385"/>
                    </a:lnTo>
                    <a:lnTo>
                      <a:pt x="566" y="388"/>
                    </a:lnTo>
                    <a:lnTo>
                      <a:pt x="566" y="391"/>
                    </a:lnTo>
                    <a:lnTo>
                      <a:pt x="568" y="395"/>
                    </a:lnTo>
                    <a:lnTo>
                      <a:pt x="568" y="399"/>
                    </a:lnTo>
                    <a:lnTo>
                      <a:pt x="570" y="402"/>
                    </a:lnTo>
                    <a:lnTo>
                      <a:pt x="573" y="407"/>
                    </a:lnTo>
                    <a:lnTo>
                      <a:pt x="576" y="407"/>
                    </a:lnTo>
                    <a:lnTo>
                      <a:pt x="579" y="404"/>
                    </a:lnTo>
                    <a:lnTo>
                      <a:pt x="580" y="400"/>
                    </a:lnTo>
                    <a:lnTo>
                      <a:pt x="580" y="397"/>
                    </a:lnTo>
                    <a:lnTo>
                      <a:pt x="579" y="393"/>
                    </a:lnTo>
                    <a:lnTo>
                      <a:pt x="576" y="388"/>
                    </a:lnTo>
                    <a:lnTo>
                      <a:pt x="564" y="376"/>
                    </a:lnTo>
                    <a:lnTo>
                      <a:pt x="557" y="370"/>
                    </a:lnTo>
                    <a:lnTo>
                      <a:pt x="553" y="367"/>
                    </a:lnTo>
                    <a:lnTo>
                      <a:pt x="551" y="367"/>
                    </a:lnTo>
                    <a:lnTo>
                      <a:pt x="549" y="365"/>
                    </a:lnTo>
                    <a:lnTo>
                      <a:pt x="546" y="363"/>
                    </a:lnTo>
                    <a:lnTo>
                      <a:pt x="544" y="360"/>
                    </a:lnTo>
                    <a:lnTo>
                      <a:pt x="542" y="359"/>
                    </a:lnTo>
                    <a:lnTo>
                      <a:pt x="540" y="358"/>
                    </a:lnTo>
                    <a:lnTo>
                      <a:pt x="538" y="358"/>
                    </a:lnTo>
                    <a:close/>
                    <a:moveTo>
                      <a:pt x="633" y="0"/>
                    </a:moveTo>
                    <a:lnTo>
                      <a:pt x="646" y="0"/>
                    </a:lnTo>
                    <a:lnTo>
                      <a:pt x="650" y="1"/>
                    </a:lnTo>
                    <a:lnTo>
                      <a:pt x="651" y="3"/>
                    </a:lnTo>
                    <a:lnTo>
                      <a:pt x="652" y="3"/>
                    </a:lnTo>
                    <a:lnTo>
                      <a:pt x="652" y="4"/>
                    </a:lnTo>
                    <a:lnTo>
                      <a:pt x="654" y="6"/>
                    </a:lnTo>
                    <a:lnTo>
                      <a:pt x="655" y="8"/>
                    </a:lnTo>
                    <a:lnTo>
                      <a:pt x="666" y="14"/>
                    </a:lnTo>
                    <a:lnTo>
                      <a:pt x="673" y="18"/>
                    </a:lnTo>
                    <a:lnTo>
                      <a:pt x="684" y="22"/>
                    </a:lnTo>
                    <a:lnTo>
                      <a:pt x="688" y="23"/>
                    </a:lnTo>
                    <a:lnTo>
                      <a:pt x="691" y="26"/>
                    </a:lnTo>
                    <a:lnTo>
                      <a:pt x="692" y="26"/>
                    </a:lnTo>
                    <a:lnTo>
                      <a:pt x="693" y="28"/>
                    </a:lnTo>
                    <a:lnTo>
                      <a:pt x="695" y="28"/>
                    </a:lnTo>
                    <a:lnTo>
                      <a:pt x="696" y="29"/>
                    </a:lnTo>
                    <a:lnTo>
                      <a:pt x="703" y="29"/>
                    </a:lnTo>
                    <a:lnTo>
                      <a:pt x="732" y="25"/>
                    </a:lnTo>
                    <a:lnTo>
                      <a:pt x="741" y="25"/>
                    </a:lnTo>
                    <a:lnTo>
                      <a:pt x="750" y="26"/>
                    </a:lnTo>
                    <a:lnTo>
                      <a:pt x="756" y="30"/>
                    </a:lnTo>
                    <a:lnTo>
                      <a:pt x="760" y="38"/>
                    </a:lnTo>
                    <a:lnTo>
                      <a:pt x="763" y="47"/>
                    </a:lnTo>
                    <a:lnTo>
                      <a:pt x="767" y="54"/>
                    </a:lnTo>
                    <a:lnTo>
                      <a:pt x="770" y="54"/>
                    </a:lnTo>
                    <a:lnTo>
                      <a:pt x="770" y="51"/>
                    </a:lnTo>
                    <a:lnTo>
                      <a:pt x="769" y="43"/>
                    </a:lnTo>
                    <a:lnTo>
                      <a:pt x="766" y="34"/>
                    </a:lnTo>
                    <a:lnTo>
                      <a:pt x="763" y="21"/>
                    </a:lnTo>
                    <a:lnTo>
                      <a:pt x="765" y="17"/>
                    </a:lnTo>
                    <a:lnTo>
                      <a:pt x="769" y="15"/>
                    </a:lnTo>
                    <a:lnTo>
                      <a:pt x="776" y="17"/>
                    </a:lnTo>
                    <a:lnTo>
                      <a:pt x="781" y="18"/>
                    </a:lnTo>
                    <a:lnTo>
                      <a:pt x="788" y="19"/>
                    </a:lnTo>
                    <a:lnTo>
                      <a:pt x="796" y="19"/>
                    </a:lnTo>
                    <a:lnTo>
                      <a:pt x="803" y="18"/>
                    </a:lnTo>
                    <a:lnTo>
                      <a:pt x="808" y="18"/>
                    </a:lnTo>
                    <a:lnTo>
                      <a:pt x="811" y="21"/>
                    </a:lnTo>
                    <a:lnTo>
                      <a:pt x="810" y="25"/>
                    </a:lnTo>
                    <a:lnTo>
                      <a:pt x="804" y="36"/>
                    </a:lnTo>
                    <a:lnTo>
                      <a:pt x="807" y="44"/>
                    </a:lnTo>
                    <a:lnTo>
                      <a:pt x="815" y="54"/>
                    </a:lnTo>
                    <a:lnTo>
                      <a:pt x="823" y="59"/>
                    </a:lnTo>
                    <a:lnTo>
                      <a:pt x="832" y="60"/>
                    </a:lnTo>
                    <a:lnTo>
                      <a:pt x="837" y="60"/>
                    </a:lnTo>
                    <a:lnTo>
                      <a:pt x="841" y="62"/>
                    </a:lnTo>
                    <a:lnTo>
                      <a:pt x="844" y="62"/>
                    </a:lnTo>
                    <a:lnTo>
                      <a:pt x="849" y="65"/>
                    </a:lnTo>
                    <a:lnTo>
                      <a:pt x="852" y="67"/>
                    </a:lnTo>
                    <a:lnTo>
                      <a:pt x="852" y="73"/>
                    </a:lnTo>
                    <a:lnTo>
                      <a:pt x="851" y="77"/>
                    </a:lnTo>
                    <a:lnTo>
                      <a:pt x="844" y="84"/>
                    </a:lnTo>
                    <a:lnTo>
                      <a:pt x="836" y="86"/>
                    </a:lnTo>
                    <a:lnTo>
                      <a:pt x="826" y="89"/>
                    </a:lnTo>
                    <a:lnTo>
                      <a:pt x="808" y="89"/>
                    </a:lnTo>
                    <a:lnTo>
                      <a:pt x="804" y="91"/>
                    </a:lnTo>
                    <a:lnTo>
                      <a:pt x="801" y="92"/>
                    </a:lnTo>
                    <a:lnTo>
                      <a:pt x="797" y="93"/>
                    </a:lnTo>
                    <a:lnTo>
                      <a:pt x="795" y="99"/>
                    </a:lnTo>
                    <a:lnTo>
                      <a:pt x="795" y="102"/>
                    </a:lnTo>
                    <a:lnTo>
                      <a:pt x="800" y="106"/>
                    </a:lnTo>
                    <a:lnTo>
                      <a:pt x="808" y="107"/>
                    </a:lnTo>
                    <a:lnTo>
                      <a:pt x="818" y="106"/>
                    </a:lnTo>
                    <a:lnTo>
                      <a:pt x="837" y="106"/>
                    </a:lnTo>
                    <a:lnTo>
                      <a:pt x="849" y="107"/>
                    </a:lnTo>
                    <a:lnTo>
                      <a:pt x="877" y="107"/>
                    </a:lnTo>
                    <a:lnTo>
                      <a:pt x="885" y="106"/>
                    </a:lnTo>
                    <a:lnTo>
                      <a:pt x="890" y="100"/>
                    </a:lnTo>
                    <a:lnTo>
                      <a:pt x="892" y="93"/>
                    </a:lnTo>
                    <a:lnTo>
                      <a:pt x="889" y="86"/>
                    </a:lnTo>
                    <a:lnTo>
                      <a:pt x="882" y="82"/>
                    </a:lnTo>
                    <a:lnTo>
                      <a:pt x="877" y="80"/>
                    </a:lnTo>
                    <a:lnTo>
                      <a:pt x="877" y="78"/>
                    </a:lnTo>
                    <a:lnTo>
                      <a:pt x="878" y="75"/>
                    </a:lnTo>
                    <a:lnTo>
                      <a:pt x="879" y="74"/>
                    </a:lnTo>
                    <a:lnTo>
                      <a:pt x="905" y="74"/>
                    </a:lnTo>
                    <a:lnTo>
                      <a:pt x="908" y="73"/>
                    </a:lnTo>
                    <a:lnTo>
                      <a:pt x="910" y="73"/>
                    </a:lnTo>
                    <a:lnTo>
                      <a:pt x="910" y="80"/>
                    </a:lnTo>
                    <a:lnTo>
                      <a:pt x="911" y="88"/>
                    </a:lnTo>
                    <a:lnTo>
                      <a:pt x="911" y="102"/>
                    </a:lnTo>
                    <a:lnTo>
                      <a:pt x="912" y="106"/>
                    </a:lnTo>
                    <a:lnTo>
                      <a:pt x="914" y="108"/>
                    </a:lnTo>
                    <a:lnTo>
                      <a:pt x="916" y="111"/>
                    </a:lnTo>
                    <a:lnTo>
                      <a:pt x="922" y="111"/>
                    </a:lnTo>
                    <a:lnTo>
                      <a:pt x="925" y="110"/>
                    </a:lnTo>
                    <a:lnTo>
                      <a:pt x="927" y="107"/>
                    </a:lnTo>
                    <a:lnTo>
                      <a:pt x="929" y="104"/>
                    </a:lnTo>
                    <a:lnTo>
                      <a:pt x="933" y="100"/>
                    </a:lnTo>
                    <a:lnTo>
                      <a:pt x="935" y="99"/>
                    </a:lnTo>
                    <a:lnTo>
                      <a:pt x="940" y="96"/>
                    </a:lnTo>
                    <a:lnTo>
                      <a:pt x="941" y="89"/>
                    </a:lnTo>
                    <a:lnTo>
                      <a:pt x="940" y="80"/>
                    </a:lnTo>
                    <a:lnTo>
                      <a:pt x="937" y="71"/>
                    </a:lnTo>
                    <a:lnTo>
                      <a:pt x="931" y="58"/>
                    </a:lnTo>
                    <a:lnTo>
                      <a:pt x="930" y="47"/>
                    </a:lnTo>
                    <a:lnTo>
                      <a:pt x="931" y="44"/>
                    </a:lnTo>
                    <a:lnTo>
                      <a:pt x="934" y="43"/>
                    </a:lnTo>
                    <a:lnTo>
                      <a:pt x="938" y="41"/>
                    </a:lnTo>
                    <a:lnTo>
                      <a:pt x="942" y="43"/>
                    </a:lnTo>
                    <a:lnTo>
                      <a:pt x="946" y="43"/>
                    </a:lnTo>
                    <a:lnTo>
                      <a:pt x="956" y="52"/>
                    </a:lnTo>
                    <a:lnTo>
                      <a:pt x="959" y="56"/>
                    </a:lnTo>
                    <a:lnTo>
                      <a:pt x="961" y="59"/>
                    </a:lnTo>
                    <a:lnTo>
                      <a:pt x="963" y="62"/>
                    </a:lnTo>
                    <a:lnTo>
                      <a:pt x="966" y="63"/>
                    </a:lnTo>
                    <a:lnTo>
                      <a:pt x="966" y="65"/>
                    </a:lnTo>
                    <a:lnTo>
                      <a:pt x="967" y="65"/>
                    </a:lnTo>
                    <a:lnTo>
                      <a:pt x="968" y="67"/>
                    </a:lnTo>
                    <a:lnTo>
                      <a:pt x="971" y="69"/>
                    </a:lnTo>
                    <a:lnTo>
                      <a:pt x="974" y="73"/>
                    </a:lnTo>
                    <a:lnTo>
                      <a:pt x="977" y="75"/>
                    </a:lnTo>
                    <a:lnTo>
                      <a:pt x="982" y="84"/>
                    </a:lnTo>
                    <a:lnTo>
                      <a:pt x="983" y="88"/>
                    </a:lnTo>
                    <a:lnTo>
                      <a:pt x="985" y="91"/>
                    </a:lnTo>
                    <a:lnTo>
                      <a:pt x="987" y="91"/>
                    </a:lnTo>
                    <a:lnTo>
                      <a:pt x="993" y="88"/>
                    </a:lnTo>
                    <a:lnTo>
                      <a:pt x="996" y="85"/>
                    </a:lnTo>
                    <a:lnTo>
                      <a:pt x="1000" y="82"/>
                    </a:lnTo>
                    <a:lnTo>
                      <a:pt x="1002" y="81"/>
                    </a:lnTo>
                    <a:lnTo>
                      <a:pt x="1005" y="81"/>
                    </a:lnTo>
                    <a:lnTo>
                      <a:pt x="1011" y="84"/>
                    </a:lnTo>
                    <a:lnTo>
                      <a:pt x="1015" y="86"/>
                    </a:lnTo>
                    <a:lnTo>
                      <a:pt x="1018" y="92"/>
                    </a:lnTo>
                    <a:lnTo>
                      <a:pt x="1018" y="106"/>
                    </a:lnTo>
                    <a:lnTo>
                      <a:pt x="1016" y="110"/>
                    </a:lnTo>
                    <a:lnTo>
                      <a:pt x="1016" y="111"/>
                    </a:lnTo>
                    <a:lnTo>
                      <a:pt x="1020" y="111"/>
                    </a:lnTo>
                    <a:lnTo>
                      <a:pt x="1023" y="110"/>
                    </a:lnTo>
                    <a:lnTo>
                      <a:pt x="1028" y="104"/>
                    </a:lnTo>
                    <a:lnTo>
                      <a:pt x="1031" y="99"/>
                    </a:lnTo>
                    <a:lnTo>
                      <a:pt x="1034" y="96"/>
                    </a:lnTo>
                    <a:lnTo>
                      <a:pt x="1037" y="95"/>
                    </a:lnTo>
                    <a:lnTo>
                      <a:pt x="1039" y="95"/>
                    </a:lnTo>
                    <a:lnTo>
                      <a:pt x="1044" y="93"/>
                    </a:lnTo>
                    <a:lnTo>
                      <a:pt x="1046" y="92"/>
                    </a:lnTo>
                    <a:lnTo>
                      <a:pt x="1048" y="91"/>
                    </a:lnTo>
                    <a:lnTo>
                      <a:pt x="1049" y="88"/>
                    </a:lnTo>
                    <a:lnTo>
                      <a:pt x="1049" y="84"/>
                    </a:lnTo>
                    <a:lnTo>
                      <a:pt x="1050" y="80"/>
                    </a:lnTo>
                    <a:lnTo>
                      <a:pt x="1050" y="74"/>
                    </a:lnTo>
                    <a:lnTo>
                      <a:pt x="1048" y="74"/>
                    </a:lnTo>
                    <a:lnTo>
                      <a:pt x="1042" y="73"/>
                    </a:lnTo>
                    <a:lnTo>
                      <a:pt x="1033" y="71"/>
                    </a:lnTo>
                    <a:lnTo>
                      <a:pt x="1012" y="71"/>
                    </a:lnTo>
                    <a:lnTo>
                      <a:pt x="1004" y="69"/>
                    </a:lnTo>
                    <a:lnTo>
                      <a:pt x="994" y="62"/>
                    </a:lnTo>
                    <a:lnTo>
                      <a:pt x="989" y="55"/>
                    </a:lnTo>
                    <a:lnTo>
                      <a:pt x="987" y="49"/>
                    </a:lnTo>
                    <a:lnTo>
                      <a:pt x="987" y="43"/>
                    </a:lnTo>
                    <a:lnTo>
                      <a:pt x="985" y="37"/>
                    </a:lnTo>
                    <a:lnTo>
                      <a:pt x="985" y="32"/>
                    </a:lnTo>
                    <a:lnTo>
                      <a:pt x="989" y="28"/>
                    </a:lnTo>
                    <a:lnTo>
                      <a:pt x="997" y="23"/>
                    </a:lnTo>
                    <a:lnTo>
                      <a:pt x="1016" y="15"/>
                    </a:lnTo>
                    <a:lnTo>
                      <a:pt x="1024" y="12"/>
                    </a:lnTo>
                    <a:lnTo>
                      <a:pt x="1031" y="12"/>
                    </a:lnTo>
                    <a:lnTo>
                      <a:pt x="1037" y="15"/>
                    </a:lnTo>
                    <a:lnTo>
                      <a:pt x="1041" y="22"/>
                    </a:lnTo>
                    <a:lnTo>
                      <a:pt x="1041" y="32"/>
                    </a:lnTo>
                    <a:lnTo>
                      <a:pt x="1039" y="38"/>
                    </a:lnTo>
                    <a:lnTo>
                      <a:pt x="1038" y="43"/>
                    </a:lnTo>
                    <a:lnTo>
                      <a:pt x="1038" y="47"/>
                    </a:lnTo>
                    <a:lnTo>
                      <a:pt x="1042" y="47"/>
                    </a:lnTo>
                    <a:lnTo>
                      <a:pt x="1045" y="45"/>
                    </a:lnTo>
                    <a:lnTo>
                      <a:pt x="1050" y="44"/>
                    </a:lnTo>
                    <a:lnTo>
                      <a:pt x="1054" y="43"/>
                    </a:lnTo>
                    <a:lnTo>
                      <a:pt x="1057" y="40"/>
                    </a:lnTo>
                    <a:lnTo>
                      <a:pt x="1059" y="37"/>
                    </a:lnTo>
                    <a:lnTo>
                      <a:pt x="1057" y="34"/>
                    </a:lnTo>
                    <a:lnTo>
                      <a:pt x="1057" y="32"/>
                    </a:lnTo>
                    <a:lnTo>
                      <a:pt x="1056" y="29"/>
                    </a:lnTo>
                    <a:lnTo>
                      <a:pt x="1056" y="25"/>
                    </a:lnTo>
                    <a:lnTo>
                      <a:pt x="1057" y="23"/>
                    </a:lnTo>
                    <a:lnTo>
                      <a:pt x="1065" y="22"/>
                    </a:lnTo>
                    <a:lnTo>
                      <a:pt x="1085" y="19"/>
                    </a:lnTo>
                    <a:lnTo>
                      <a:pt x="1098" y="19"/>
                    </a:lnTo>
                    <a:lnTo>
                      <a:pt x="1109" y="18"/>
                    </a:lnTo>
                    <a:lnTo>
                      <a:pt x="1134" y="15"/>
                    </a:lnTo>
                    <a:lnTo>
                      <a:pt x="1142" y="15"/>
                    </a:lnTo>
                    <a:lnTo>
                      <a:pt x="1152" y="18"/>
                    </a:lnTo>
                    <a:lnTo>
                      <a:pt x="1162" y="23"/>
                    </a:lnTo>
                    <a:lnTo>
                      <a:pt x="1173" y="30"/>
                    </a:lnTo>
                    <a:lnTo>
                      <a:pt x="1183" y="36"/>
                    </a:lnTo>
                    <a:lnTo>
                      <a:pt x="1195" y="41"/>
                    </a:lnTo>
                    <a:lnTo>
                      <a:pt x="1208" y="45"/>
                    </a:lnTo>
                    <a:lnTo>
                      <a:pt x="1216" y="49"/>
                    </a:lnTo>
                    <a:lnTo>
                      <a:pt x="1223" y="52"/>
                    </a:lnTo>
                    <a:lnTo>
                      <a:pt x="1232" y="55"/>
                    </a:lnTo>
                    <a:lnTo>
                      <a:pt x="1244" y="58"/>
                    </a:lnTo>
                    <a:lnTo>
                      <a:pt x="1257" y="59"/>
                    </a:lnTo>
                    <a:lnTo>
                      <a:pt x="1266" y="62"/>
                    </a:lnTo>
                    <a:lnTo>
                      <a:pt x="1272" y="62"/>
                    </a:lnTo>
                    <a:lnTo>
                      <a:pt x="1275" y="66"/>
                    </a:lnTo>
                    <a:lnTo>
                      <a:pt x="1276" y="73"/>
                    </a:lnTo>
                    <a:lnTo>
                      <a:pt x="1277" y="82"/>
                    </a:lnTo>
                    <a:lnTo>
                      <a:pt x="1280" y="92"/>
                    </a:lnTo>
                    <a:lnTo>
                      <a:pt x="1281" y="96"/>
                    </a:lnTo>
                    <a:lnTo>
                      <a:pt x="1287" y="99"/>
                    </a:lnTo>
                    <a:lnTo>
                      <a:pt x="1290" y="99"/>
                    </a:lnTo>
                    <a:lnTo>
                      <a:pt x="1294" y="97"/>
                    </a:lnTo>
                    <a:lnTo>
                      <a:pt x="1296" y="97"/>
                    </a:lnTo>
                    <a:lnTo>
                      <a:pt x="1299" y="96"/>
                    </a:lnTo>
                    <a:lnTo>
                      <a:pt x="1301" y="96"/>
                    </a:lnTo>
                    <a:lnTo>
                      <a:pt x="1305" y="97"/>
                    </a:lnTo>
                    <a:lnTo>
                      <a:pt x="1318" y="106"/>
                    </a:lnTo>
                    <a:lnTo>
                      <a:pt x="1324" y="111"/>
                    </a:lnTo>
                    <a:lnTo>
                      <a:pt x="1329" y="114"/>
                    </a:lnTo>
                    <a:lnTo>
                      <a:pt x="1339" y="118"/>
                    </a:lnTo>
                    <a:lnTo>
                      <a:pt x="1350" y="119"/>
                    </a:lnTo>
                    <a:lnTo>
                      <a:pt x="1358" y="122"/>
                    </a:lnTo>
                    <a:lnTo>
                      <a:pt x="1361" y="122"/>
                    </a:lnTo>
                    <a:lnTo>
                      <a:pt x="1361" y="123"/>
                    </a:lnTo>
                    <a:lnTo>
                      <a:pt x="1359" y="125"/>
                    </a:lnTo>
                    <a:lnTo>
                      <a:pt x="1358" y="128"/>
                    </a:lnTo>
                    <a:lnTo>
                      <a:pt x="1355" y="130"/>
                    </a:lnTo>
                    <a:lnTo>
                      <a:pt x="1354" y="133"/>
                    </a:lnTo>
                    <a:lnTo>
                      <a:pt x="1347" y="140"/>
                    </a:lnTo>
                    <a:lnTo>
                      <a:pt x="1343" y="143"/>
                    </a:lnTo>
                    <a:lnTo>
                      <a:pt x="1337" y="145"/>
                    </a:lnTo>
                    <a:lnTo>
                      <a:pt x="1333" y="149"/>
                    </a:lnTo>
                    <a:lnTo>
                      <a:pt x="1327" y="151"/>
                    </a:lnTo>
                    <a:lnTo>
                      <a:pt x="1318" y="147"/>
                    </a:lnTo>
                    <a:lnTo>
                      <a:pt x="1310" y="141"/>
                    </a:lnTo>
                    <a:lnTo>
                      <a:pt x="1303" y="137"/>
                    </a:lnTo>
                    <a:lnTo>
                      <a:pt x="1295" y="134"/>
                    </a:lnTo>
                    <a:lnTo>
                      <a:pt x="1288" y="133"/>
                    </a:lnTo>
                    <a:lnTo>
                      <a:pt x="1283" y="134"/>
                    </a:lnTo>
                    <a:lnTo>
                      <a:pt x="1281" y="136"/>
                    </a:lnTo>
                    <a:lnTo>
                      <a:pt x="1281" y="137"/>
                    </a:lnTo>
                    <a:lnTo>
                      <a:pt x="1283" y="140"/>
                    </a:lnTo>
                    <a:lnTo>
                      <a:pt x="1283" y="143"/>
                    </a:lnTo>
                    <a:lnTo>
                      <a:pt x="1284" y="145"/>
                    </a:lnTo>
                    <a:lnTo>
                      <a:pt x="1290" y="149"/>
                    </a:lnTo>
                    <a:lnTo>
                      <a:pt x="1299" y="155"/>
                    </a:lnTo>
                    <a:lnTo>
                      <a:pt x="1309" y="162"/>
                    </a:lnTo>
                    <a:lnTo>
                      <a:pt x="1314" y="170"/>
                    </a:lnTo>
                    <a:lnTo>
                      <a:pt x="1317" y="178"/>
                    </a:lnTo>
                    <a:lnTo>
                      <a:pt x="1317" y="191"/>
                    </a:lnTo>
                    <a:lnTo>
                      <a:pt x="1316" y="191"/>
                    </a:lnTo>
                    <a:lnTo>
                      <a:pt x="1307" y="186"/>
                    </a:lnTo>
                    <a:lnTo>
                      <a:pt x="1305" y="184"/>
                    </a:lnTo>
                    <a:lnTo>
                      <a:pt x="1302" y="182"/>
                    </a:lnTo>
                    <a:lnTo>
                      <a:pt x="1298" y="181"/>
                    </a:lnTo>
                    <a:lnTo>
                      <a:pt x="1291" y="181"/>
                    </a:lnTo>
                    <a:lnTo>
                      <a:pt x="1287" y="185"/>
                    </a:lnTo>
                    <a:lnTo>
                      <a:pt x="1287" y="186"/>
                    </a:lnTo>
                    <a:lnTo>
                      <a:pt x="1286" y="189"/>
                    </a:lnTo>
                    <a:lnTo>
                      <a:pt x="1286" y="191"/>
                    </a:lnTo>
                    <a:lnTo>
                      <a:pt x="1281" y="191"/>
                    </a:lnTo>
                    <a:lnTo>
                      <a:pt x="1277" y="189"/>
                    </a:lnTo>
                    <a:lnTo>
                      <a:pt x="1261" y="189"/>
                    </a:lnTo>
                    <a:lnTo>
                      <a:pt x="1261" y="188"/>
                    </a:lnTo>
                    <a:lnTo>
                      <a:pt x="1258" y="185"/>
                    </a:lnTo>
                    <a:lnTo>
                      <a:pt x="1257" y="182"/>
                    </a:lnTo>
                    <a:lnTo>
                      <a:pt x="1253" y="180"/>
                    </a:lnTo>
                    <a:lnTo>
                      <a:pt x="1250" y="177"/>
                    </a:lnTo>
                    <a:lnTo>
                      <a:pt x="1244" y="177"/>
                    </a:lnTo>
                    <a:lnTo>
                      <a:pt x="1242" y="180"/>
                    </a:lnTo>
                    <a:lnTo>
                      <a:pt x="1242" y="181"/>
                    </a:lnTo>
                    <a:lnTo>
                      <a:pt x="1240" y="182"/>
                    </a:lnTo>
                    <a:lnTo>
                      <a:pt x="1239" y="182"/>
                    </a:lnTo>
                    <a:lnTo>
                      <a:pt x="1235" y="178"/>
                    </a:lnTo>
                    <a:lnTo>
                      <a:pt x="1231" y="175"/>
                    </a:lnTo>
                    <a:lnTo>
                      <a:pt x="1228" y="173"/>
                    </a:lnTo>
                    <a:lnTo>
                      <a:pt x="1225" y="171"/>
                    </a:lnTo>
                    <a:lnTo>
                      <a:pt x="1219" y="171"/>
                    </a:lnTo>
                    <a:lnTo>
                      <a:pt x="1217" y="170"/>
                    </a:lnTo>
                    <a:lnTo>
                      <a:pt x="1213" y="167"/>
                    </a:lnTo>
                    <a:lnTo>
                      <a:pt x="1208" y="162"/>
                    </a:lnTo>
                    <a:lnTo>
                      <a:pt x="1203" y="160"/>
                    </a:lnTo>
                    <a:lnTo>
                      <a:pt x="1193" y="160"/>
                    </a:lnTo>
                    <a:lnTo>
                      <a:pt x="1182" y="159"/>
                    </a:lnTo>
                    <a:lnTo>
                      <a:pt x="1169" y="158"/>
                    </a:lnTo>
                    <a:lnTo>
                      <a:pt x="1162" y="159"/>
                    </a:lnTo>
                    <a:lnTo>
                      <a:pt x="1157" y="160"/>
                    </a:lnTo>
                    <a:lnTo>
                      <a:pt x="1145" y="165"/>
                    </a:lnTo>
                    <a:lnTo>
                      <a:pt x="1141" y="163"/>
                    </a:lnTo>
                    <a:lnTo>
                      <a:pt x="1139" y="156"/>
                    </a:lnTo>
                    <a:lnTo>
                      <a:pt x="1139" y="147"/>
                    </a:lnTo>
                    <a:lnTo>
                      <a:pt x="1141" y="140"/>
                    </a:lnTo>
                    <a:lnTo>
                      <a:pt x="1145" y="136"/>
                    </a:lnTo>
                    <a:lnTo>
                      <a:pt x="1153" y="134"/>
                    </a:lnTo>
                    <a:lnTo>
                      <a:pt x="1165" y="136"/>
                    </a:lnTo>
                    <a:lnTo>
                      <a:pt x="1171" y="137"/>
                    </a:lnTo>
                    <a:lnTo>
                      <a:pt x="1177" y="137"/>
                    </a:lnTo>
                    <a:lnTo>
                      <a:pt x="1182" y="133"/>
                    </a:lnTo>
                    <a:lnTo>
                      <a:pt x="1183" y="130"/>
                    </a:lnTo>
                    <a:lnTo>
                      <a:pt x="1187" y="123"/>
                    </a:lnTo>
                    <a:lnTo>
                      <a:pt x="1194" y="118"/>
                    </a:lnTo>
                    <a:lnTo>
                      <a:pt x="1205" y="112"/>
                    </a:lnTo>
                    <a:lnTo>
                      <a:pt x="1209" y="111"/>
                    </a:lnTo>
                    <a:lnTo>
                      <a:pt x="1210" y="108"/>
                    </a:lnTo>
                    <a:lnTo>
                      <a:pt x="1212" y="107"/>
                    </a:lnTo>
                    <a:lnTo>
                      <a:pt x="1209" y="104"/>
                    </a:lnTo>
                    <a:lnTo>
                      <a:pt x="1203" y="102"/>
                    </a:lnTo>
                    <a:lnTo>
                      <a:pt x="1201" y="102"/>
                    </a:lnTo>
                    <a:lnTo>
                      <a:pt x="1199" y="100"/>
                    </a:lnTo>
                    <a:lnTo>
                      <a:pt x="1197" y="99"/>
                    </a:lnTo>
                    <a:lnTo>
                      <a:pt x="1195" y="97"/>
                    </a:lnTo>
                    <a:lnTo>
                      <a:pt x="1188" y="97"/>
                    </a:lnTo>
                    <a:lnTo>
                      <a:pt x="1187" y="100"/>
                    </a:lnTo>
                    <a:lnTo>
                      <a:pt x="1184" y="104"/>
                    </a:lnTo>
                    <a:lnTo>
                      <a:pt x="1183" y="108"/>
                    </a:lnTo>
                    <a:lnTo>
                      <a:pt x="1177" y="114"/>
                    </a:lnTo>
                    <a:lnTo>
                      <a:pt x="1176" y="117"/>
                    </a:lnTo>
                    <a:lnTo>
                      <a:pt x="1156" y="117"/>
                    </a:lnTo>
                    <a:lnTo>
                      <a:pt x="1152" y="115"/>
                    </a:lnTo>
                    <a:lnTo>
                      <a:pt x="1150" y="115"/>
                    </a:lnTo>
                    <a:lnTo>
                      <a:pt x="1149" y="114"/>
                    </a:lnTo>
                    <a:lnTo>
                      <a:pt x="1154" y="108"/>
                    </a:lnTo>
                    <a:lnTo>
                      <a:pt x="1157" y="107"/>
                    </a:lnTo>
                    <a:lnTo>
                      <a:pt x="1161" y="103"/>
                    </a:lnTo>
                    <a:lnTo>
                      <a:pt x="1164" y="96"/>
                    </a:lnTo>
                    <a:lnTo>
                      <a:pt x="1165" y="89"/>
                    </a:lnTo>
                    <a:lnTo>
                      <a:pt x="1164" y="85"/>
                    </a:lnTo>
                    <a:lnTo>
                      <a:pt x="1161" y="82"/>
                    </a:lnTo>
                    <a:lnTo>
                      <a:pt x="1158" y="81"/>
                    </a:lnTo>
                    <a:lnTo>
                      <a:pt x="1142" y="81"/>
                    </a:lnTo>
                    <a:lnTo>
                      <a:pt x="1141" y="80"/>
                    </a:lnTo>
                    <a:lnTo>
                      <a:pt x="1141" y="74"/>
                    </a:lnTo>
                    <a:lnTo>
                      <a:pt x="1139" y="73"/>
                    </a:lnTo>
                    <a:lnTo>
                      <a:pt x="1138" y="70"/>
                    </a:lnTo>
                    <a:lnTo>
                      <a:pt x="1135" y="67"/>
                    </a:lnTo>
                    <a:lnTo>
                      <a:pt x="1134" y="67"/>
                    </a:lnTo>
                    <a:lnTo>
                      <a:pt x="1132" y="69"/>
                    </a:lnTo>
                    <a:lnTo>
                      <a:pt x="1132" y="77"/>
                    </a:lnTo>
                    <a:lnTo>
                      <a:pt x="1130" y="80"/>
                    </a:lnTo>
                    <a:lnTo>
                      <a:pt x="1102" y="80"/>
                    </a:lnTo>
                    <a:lnTo>
                      <a:pt x="1100" y="81"/>
                    </a:lnTo>
                    <a:lnTo>
                      <a:pt x="1095" y="84"/>
                    </a:lnTo>
                    <a:lnTo>
                      <a:pt x="1093" y="85"/>
                    </a:lnTo>
                    <a:lnTo>
                      <a:pt x="1091" y="88"/>
                    </a:lnTo>
                    <a:lnTo>
                      <a:pt x="1090" y="89"/>
                    </a:lnTo>
                    <a:lnTo>
                      <a:pt x="1091" y="92"/>
                    </a:lnTo>
                    <a:lnTo>
                      <a:pt x="1093" y="93"/>
                    </a:lnTo>
                    <a:lnTo>
                      <a:pt x="1101" y="97"/>
                    </a:lnTo>
                    <a:lnTo>
                      <a:pt x="1106" y="103"/>
                    </a:lnTo>
                    <a:lnTo>
                      <a:pt x="1108" y="107"/>
                    </a:lnTo>
                    <a:lnTo>
                      <a:pt x="1108" y="112"/>
                    </a:lnTo>
                    <a:lnTo>
                      <a:pt x="1106" y="115"/>
                    </a:lnTo>
                    <a:lnTo>
                      <a:pt x="1104" y="118"/>
                    </a:lnTo>
                    <a:lnTo>
                      <a:pt x="1101" y="119"/>
                    </a:lnTo>
                    <a:lnTo>
                      <a:pt x="1098" y="119"/>
                    </a:lnTo>
                    <a:lnTo>
                      <a:pt x="1093" y="122"/>
                    </a:lnTo>
                    <a:lnTo>
                      <a:pt x="1091" y="122"/>
                    </a:lnTo>
                    <a:lnTo>
                      <a:pt x="1089" y="123"/>
                    </a:lnTo>
                    <a:lnTo>
                      <a:pt x="1086" y="123"/>
                    </a:lnTo>
                    <a:lnTo>
                      <a:pt x="1078" y="128"/>
                    </a:lnTo>
                    <a:lnTo>
                      <a:pt x="1076" y="129"/>
                    </a:lnTo>
                    <a:lnTo>
                      <a:pt x="1072" y="129"/>
                    </a:lnTo>
                    <a:lnTo>
                      <a:pt x="1067" y="126"/>
                    </a:lnTo>
                    <a:lnTo>
                      <a:pt x="1059" y="125"/>
                    </a:lnTo>
                    <a:lnTo>
                      <a:pt x="1045" y="125"/>
                    </a:lnTo>
                    <a:lnTo>
                      <a:pt x="1039" y="128"/>
                    </a:lnTo>
                    <a:lnTo>
                      <a:pt x="1038" y="129"/>
                    </a:lnTo>
                    <a:lnTo>
                      <a:pt x="1039" y="132"/>
                    </a:lnTo>
                    <a:lnTo>
                      <a:pt x="1042" y="134"/>
                    </a:lnTo>
                    <a:lnTo>
                      <a:pt x="1052" y="134"/>
                    </a:lnTo>
                    <a:lnTo>
                      <a:pt x="1052" y="136"/>
                    </a:lnTo>
                    <a:lnTo>
                      <a:pt x="1053" y="136"/>
                    </a:lnTo>
                    <a:lnTo>
                      <a:pt x="1054" y="137"/>
                    </a:lnTo>
                    <a:lnTo>
                      <a:pt x="1057" y="137"/>
                    </a:lnTo>
                    <a:lnTo>
                      <a:pt x="1059" y="138"/>
                    </a:lnTo>
                    <a:lnTo>
                      <a:pt x="1067" y="136"/>
                    </a:lnTo>
                    <a:lnTo>
                      <a:pt x="1068" y="134"/>
                    </a:lnTo>
                    <a:lnTo>
                      <a:pt x="1072" y="134"/>
                    </a:lnTo>
                    <a:lnTo>
                      <a:pt x="1087" y="149"/>
                    </a:lnTo>
                    <a:lnTo>
                      <a:pt x="1098" y="154"/>
                    </a:lnTo>
                    <a:lnTo>
                      <a:pt x="1111" y="159"/>
                    </a:lnTo>
                    <a:lnTo>
                      <a:pt x="1115" y="162"/>
                    </a:lnTo>
                    <a:lnTo>
                      <a:pt x="1116" y="166"/>
                    </a:lnTo>
                    <a:lnTo>
                      <a:pt x="1116" y="169"/>
                    </a:lnTo>
                    <a:lnTo>
                      <a:pt x="1115" y="171"/>
                    </a:lnTo>
                    <a:lnTo>
                      <a:pt x="1112" y="173"/>
                    </a:lnTo>
                    <a:lnTo>
                      <a:pt x="1109" y="175"/>
                    </a:lnTo>
                    <a:lnTo>
                      <a:pt x="1104" y="178"/>
                    </a:lnTo>
                    <a:lnTo>
                      <a:pt x="1097" y="178"/>
                    </a:lnTo>
                    <a:lnTo>
                      <a:pt x="1095" y="175"/>
                    </a:lnTo>
                    <a:lnTo>
                      <a:pt x="1093" y="174"/>
                    </a:lnTo>
                    <a:lnTo>
                      <a:pt x="1091" y="171"/>
                    </a:lnTo>
                    <a:lnTo>
                      <a:pt x="1089" y="163"/>
                    </a:lnTo>
                    <a:lnTo>
                      <a:pt x="1085" y="160"/>
                    </a:lnTo>
                    <a:lnTo>
                      <a:pt x="1079" y="160"/>
                    </a:lnTo>
                    <a:lnTo>
                      <a:pt x="1068" y="163"/>
                    </a:lnTo>
                    <a:lnTo>
                      <a:pt x="1067" y="165"/>
                    </a:lnTo>
                    <a:lnTo>
                      <a:pt x="1065" y="165"/>
                    </a:lnTo>
                    <a:lnTo>
                      <a:pt x="1064" y="166"/>
                    </a:lnTo>
                    <a:lnTo>
                      <a:pt x="1061" y="167"/>
                    </a:lnTo>
                    <a:lnTo>
                      <a:pt x="1057" y="170"/>
                    </a:lnTo>
                    <a:lnTo>
                      <a:pt x="1049" y="173"/>
                    </a:lnTo>
                    <a:lnTo>
                      <a:pt x="1041" y="173"/>
                    </a:lnTo>
                    <a:lnTo>
                      <a:pt x="1038" y="171"/>
                    </a:lnTo>
                    <a:lnTo>
                      <a:pt x="1037" y="170"/>
                    </a:lnTo>
                    <a:lnTo>
                      <a:pt x="1037" y="169"/>
                    </a:lnTo>
                    <a:lnTo>
                      <a:pt x="1042" y="163"/>
                    </a:lnTo>
                    <a:lnTo>
                      <a:pt x="1045" y="158"/>
                    </a:lnTo>
                    <a:lnTo>
                      <a:pt x="1034" y="147"/>
                    </a:lnTo>
                    <a:lnTo>
                      <a:pt x="1031" y="140"/>
                    </a:lnTo>
                    <a:lnTo>
                      <a:pt x="1031" y="137"/>
                    </a:lnTo>
                    <a:lnTo>
                      <a:pt x="1030" y="140"/>
                    </a:lnTo>
                    <a:lnTo>
                      <a:pt x="1027" y="147"/>
                    </a:lnTo>
                    <a:lnTo>
                      <a:pt x="1024" y="163"/>
                    </a:lnTo>
                    <a:lnTo>
                      <a:pt x="1024" y="169"/>
                    </a:lnTo>
                    <a:lnTo>
                      <a:pt x="1023" y="170"/>
                    </a:lnTo>
                    <a:lnTo>
                      <a:pt x="1019" y="167"/>
                    </a:lnTo>
                    <a:lnTo>
                      <a:pt x="1011" y="163"/>
                    </a:lnTo>
                    <a:lnTo>
                      <a:pt x="1000" y="163"/>
                    </a:lnTo>
                    <a:lnTo>
                      <a:pt x="990" y="166"/>
                    </a:lnTo>
                    <a:lnTo>
                      <a:pt x="985" y="169"/>
                    </a:lnTo>
                    <a:lnTo>
                      <a:pt x="972" y="181"/>
                    </a:lnTo>
                    <a:lnTo>
                      <a:pt x="960" y="191"/>
                    </a:lnTo>
                    <a:lnTo>
                      <a:pt x="951" y="197"/>
                    </a:lnTo>
                    <a:lnTo>
                      <a:pt x="945" y="203"/>
                    </a:lnTo>
                    <a:lnTo>
                      <a:pt x="944" y="206"/>
                    </a:lnTo>
                    <a:lnTo>
                      <a:pt x="944" y="214"/>
                    </a:lnTo>
                    <a:lnTo>
                      <a:pt x="945" y="221"/>
                    </a:lnTo>
                    <a:lnTo>
                      <a:pt x="945" y="239"/>
                    </a:lnTo>
                    <a:lnTo>
                      <a:pt x="946" y="241"/>
                    </a:lnTo>
                    <a:lnTo>
                      <a:pt x="951" y="244"/>
                    </a:lnTo>
                    <a:lnTo>
                      <a:pt x="956" y="247"/>
                    </a:lnTo>
                    <a:lnTo>
                      <a:pt x="957" y="249"/>
                    </a:lnTo>
                    <a:lnTo>
                      <a:pt x="957" y="254"/>
                    </a:lnTo>
                    <a:lnTo>
                      <a:pt x="961" y="262"/>
                    </a:lnTo>
                    <a:lnTo>
                      <a:pt x="963" y="263"/>
                    </a:lnTo>
                    <a:lnTo>
                      <a:pt x="966" y="263"/>
                    </a:lnTo>
                    <a:lnTo>
                      <a:pt x="977" y="260"/>
                    </a:lnTo>
                    <a:lnTo>
                      <a:pt x="983" y="260"/>
                    </a:lnTo>
                    <a:lnTo>
                      <a:pt x="993" y="265"/>
                    </a:lnTo>
                    <a:lnTo>
                      <a:pt x="1007" y="273"/>
                    </a:lnTo>
                    <a:lnTo>
                      <a:pt x="1019" y="277"/>
                    </a:lnTo>
                    <a:lnTo>
                      <a:pt x="1049" y="282"/>
                    </a:lnTo>
                    <a:lnTo>
                      <a:pt x="1061" y="282"/>
                    </a:lnTo>
                    <a:lnTo>
                      <a:pt x="1071" y="280"/>
                    </a:lnTo>
                    <a:lnTo>
                      <a:pt x="1075" y="280"/>
                    </a:lnTo>
                    <a:lnTo>
                      <a:pt x="1080" y="281"/>
                    </a:lnTo>
                    <a:lnTo>
                      <a:pt x="1085" y="284"/>
                    </a:lnTo>
                    <a:lnTo>
                      <a:pt x="1087" y="289"/>
                    </a:lnTo>
                    <a:lnTo>
                      <a:pt x="1090" y="297"/>
                    </a:lnTo>
                    <a:lnTo>
                      <a:pt x="1093" y="308"/>
                    </a:lnTo>
                    <a:lnTo>
                      <a:pt x="1095" y="313"/>
                    </a:lnTo>
                    <a:lnTo>
                      <a:pt x="1095" y="323"/>
                    </a:lnTo>
                    <a:lnTo>
                      <a:pt x="1097" y="323"/>
                    </a:lnTo>
                    <a:lnTo>
                      <a:pt x="1100" y="321"/>
                    </a:lnTo>
                    <a:lnTo>
                      <a:pt x="1102" y="315"/>
                    </a:lnTo>
                    <a:lnTo>
                      <a:pt x="1104" y="314"/>
                    </a:lnTo>
                    <a:lnTo>
                      <a:pt x="1105" y="311"/>
                    </a:lnTo>
                    <a:lnTo>
                      <a:pt x="1106" y="310"/>
                    </a:lnTo>
                    <a:lnTo>
                      <a:pt x="1108" y="313"/>
                    </a:lnTo>
                    <a:lnTo>
                      <a:pt x="1109" y="319"/>
                    </a:lnTo>
                    <a:lnTo>
                      <a:pt x="1109" y="328"/>
                    </a:lnTo>
                    <a:lnTo>
                      <a:pt x="1108" y="332"/>
                    </a:lnTo>
                    <a:lnTo>
                      <a:pt x="1106" y="333"/>
                    </a:lnTo>
                    <a:lnTo>
                      <a:pt x="1106" y="339"/>
                    </a:lnTo>
                    <a:lnTo>
                      <a:pt x="1108" y="341"/>
                    </a:lnTo>
                    <a:lnTo>
                      <a:pt x="1111" y="343"/>
                    </a:lnTo>
                    <a:lnTo>
                      <a:pt x="1112" y="344"/>
                    </a:lnTo>
                    <a:lnTo>
                      <a:pt x="1124" y="344"/>
                    </a:lnTo>
                    <a:lnTo>
                      <a:pt x="1127" y="345"/>
                    </a:lnTo>
                    <a:lnTo>
                      <a:pt x="1131" y="344"/>
                    </a:lnTo>
                    <a:lnTo>
                      <a:pt x="1134" y="341"/>
                    </a:lnTo>
                    <a:lnTo>
                      <a:pt x="1136" y="334"/>
                    </a:lnTo>
                    <a:lnTo>
                      <a:pt x="1135" y="325"/>
                    </a:lnTo>
                    <a:lnTo>
                      <a:pt x="1132" y="317"/>
                    </a:lnTo>
                    <a:lnTo>
                      <a:pt x="1131" y="308"/>
                    </a:lnTo>
                    <a:lnTo>
                      <a:pt x="1131" y="304"/>
                    </a:lnTo>
                    <a:lnTo>
                      <a:pt x="1130" y="302"/>
                    </a:lnTo>
                    <a:lnTo>
                      <a:pt x="1127" y="299"/>
                    </a:lnTo>
                    <a:lnTo>
                      <a:pt x="1126" y="296"/>
                    </a:lnTo>
                    <a:lnTo>
                      <a:pt x="1123" y="293"/>
                    </a:lnTo>
                    <a:lnTo>
                      <a:pt x="1121" y="289"/>
                    </a:lnTo>
                    <a:lnTo>
                      <a:pt x="1120" y="286"/>
                    </a:lnTo>
                    <a:lnTo>
                      <a:pt x="1121" y="284"/>
                    </a:lnTo>
                    <a:lnTo>
                      <a:pt x="1123" y="282"/>
                    </a:lnTo>
                    <a:lnTo>
                      <a:pt x="1127" y="282"/>
                    </a:lnTo>
                    <a:lnTo>
                      <a:pt x="1132" y="285"/>
                    </a:lnTo>
                    <a:lnTo>
                      <a:pt x="1135" y="291"/>
                    </a:lnTo>
                    <a:lnTo>
                      <a:pt x="1138" y="292"/>
                    </a:lnTo>
                    <a:lnTo>
                      <a:pt x="1141" y="292"/>
                    </a:lnTo>
                    <a:lnTo>
                      <a:pt x="1143" y="291"/>
                    </a:lnTo>
                    <a:lnTo>
                      <a:pt x="1147" y="288"/>
                    </a:lnTo>
                    <a:lnTo>
                      <a:pt x="1153" y="282"/>
                    </a:lnTo>
                    <a:lnTo>
                      <a:pt x="1157" y="280"/>
                    </a:lnTo>
                    <a:lnTo>
                      <a:pt x="1161" y="267"/>
                    </a:lnTo>
                    <a:lnTo>
                      <a:pt x="1161" y="265"/>
                    </a:lnTo>
                    <a:lnTo>
                      <a:pt x="1160" y="262"/>
                    </a:lnTo>
                    <a:lnTo>
                      <a:pt x="1156" y="258"/>
                    </a:lnTo>
                    <a:lnTo>
                      <a:pt x="1150" y="251"/>
                    </a:lnTo>
                    <a:lnTo>
                      <a:pt x="1143" y="244"/>
                    </a:lnTo>
                    <a:lnTo>
                      <a:pt x="1138" y="240"/>
                    </a:lnTo>
                    <a:lnTo>
                      <a:pt x="1135" y="237"/>
                    </a:lnTo>
                    <a:lnTo>
                      <a:pt x="1132" y="236"/>
                    </a:lnTo>
                    <a:lnTo>
                      <a:pt x="1132" y="234"/>
                    </a:lnTo>
                    <a:lnTo>
                      <a:pt x="1134" y="233"/>
                    </a:lnTo>
                    <a:lnTo>
                      <a:pt x="1135" y="233"/>
                    </a:lnTo>
                    <a:lnTo>
                      <a:pt x="1138" y="232"/>
                    </a:lnTo>
                    <a:lnTo>
                      <a:pt x="1142" y="230"/>
                    </a:lnTo>
                    <a:lnTo>
                      <a:pt x="1145" y="229"/>
                    </a:lnTo>
                    <a:lnTo>
                      <a:pt x="1146" y="228"/>
                    </a:lnTo>
                    <a:lnTo>
                      <a:pt x="1146" y="225"/>
                    </a:lnTo>
                    <a:lnTo>
                      <a:pt x="1145" y="222"/>
                    </a:lnTo>
                    <a:lnTo>
                      <a:pt x="1145" y="210"/>
                    </a:lnTo>
                    <a:lnTo>
                      <a:pt x="1147" y="197"/>
                    </a:lnTo>
                    <a:lnTo>
                      <a:pt x="1149" y="191"/>
                    </a:lnTo>
                    <a:lnTo>
                      <a:pt x="1152" y="188"/>
                    </a:lnTo>
                    <a:lnTo>
                      <a:pt x="1158" y="188"/>
                    </a:lnTo>
                    <a:lnTo>
                      <a:pt x="1168" y="186"/>
                    </a:lnTo>
                    <a:lnTo>
                      <a:pt x="1180" y="185"/>
                    </a:lnTo>
                    <a:lnTo>
                      <a:pt x="1193" y="185"/>
                    </a:lnTo>
                    <a:lnTo>
                      <a:pt x="1203" y="188"/>
                    </a:lnTo>
                    <a:lnTo>
                      <a:pt x="1220" y="199"/>
                    </a:lnTo>
                    <a:lnTo>
                      <a:pt x="1228" y="202"/>
                    </a:lnTo>
                    <a:lnTo>
                      <a:pt x="1236" y="203"/>
                    </a:lnTo>
                    <a:lnTo>
                      <a:pt x="1246" y="204"/>
                    </a:lnTo>
                    <a:lnTo>
                      <a:pt x="1254" y="207"/>
                    </a:lnTo>
                    <a:lnTo>
                      <a:pt x="1258" y="211"/>
                    </a:lnTo>
                    <a:lnTo>
                      <a:pt x="1258" y="215"/>
                    </a:lnTo>
                    <a:lnTo>
                      <a:pt x="1255" y="217"/>
                    </a:lnTo>
                    <a:lnTo>
                      <a:pt x="1251" y="221"/>
                    </a:lnTo>
                    <a:lnTo>
                      <a:pt x="1249" y="222"/>
                    </a:lnTo>
                    <a:lnTo>
                      <a:pt x="1247" y="225"/>
                    </a:lnTo>
                    <a:lnTo>
                      <a:pt x="1246" y="226"/>
                    </a:lnTo>
                    <a:lnTo>
                      <a:pt x="1246" y="229"/>
                    </a:lnTo>
                    <a:lnTo>
                      <a:pt x="1247" y="232"/>
                    </a:lnTo>
                    <a:lnTo>
                      <a:pt x="1253" y="237"/>
                    </a:lnTo>
                    <a:lnTo>
                      <a:pt x="1258" y="240"/>
                    </a:lnTo>
                    <a:lnTo>
                      <a:pt x="1265" y="241"/>
                    </a:lnTo>
                    <a:lnTo>
                      <a:pt x="1270" y="243"/>
                    </a:lnTo>
                    <a:lnTo>
                      <a:pt x="1277" y="244"/>
                    </a:lnTo>
                    <a:lnTo>
                      <a:pt x="1283" y="243"/>
                    </a:lnTo>
                    <a:lnTo>
                      <a:pt x="1290" y="237"/>
                    </a:lnTo>
                    <a:lnTo>
                      <a:pt x="1296" y="228"/>
                    </a:lnTo>
                    <a:lnTo>
                      <a:pt x="1301" y="222"/>
                    </a:lnTo>
                    <a:lnTo>
                      <a:pt x="1303" y="218"/>
                    </a:lnTo>
                    <a:lnTo>
                      <a:pt x="1306" y="215"/>
                    </a:lnTo>
                    <a:lnTo>
                      <a:pt x="1309" y="214"/>
                    </a:lnTo>
                    <a:lnTo>
                      <a:pt x="1310" y="212"/>
                    </a:lnTo>
                    <a:lnTo>
                      <a:pt x="1313" y="212"/>
                    </a:lnTo>
                    <a:lnTo>
                      <a:pt x="1318" y="218"/>
                    </a:lnTo>
                    <a:lnTo>
                      <a:pt x="1324" y="226"/>
                    </a:lnTo>
                    <a:lnTo>
                      <a:pt x="1331" y="236"/>
                    </a:lnTo>
                    <a:lnTo>
                      <a:pt x="1337" y="244"/>
                    </a:lnTo>
                    <a:lnTo>
                      <a:pt x="1343" y="251"/>
                    </a:lnTo>
                    <a:lnTo>
                      <a:pt x="1347" y="258"/>
                    </a:lnTo>
                    <a:lnTo>
                      <a:pt x="1350" y="266"/>
                    </a:lnTo>
                    <a:lnTo>
                      <a:pt x="1353" y="276"/>
                    </a:lnTo>
                    <a:lnTo>
                      <a:pt x="1354" y="282"/>
                    </a:lnTo>
                    <a:lnTo>
                      <a:pt x="1357" y="285"/>
                    </a:lnTo>
                    <a:lnTo>
                      <a:pt x="1362" y="286"/>
                    </a:lnTo>
                    <a:lnTo>
                      <a:pt x="1376" y="284"/>
                    </a:lnTo>
                    <a:lnTo>
                      <a:pt x="1380" y="284"/>
                    </a:lnTo>
                    <a:lnTo>
                      <a:pt x="1385" y="286"/>
                    </a:lnTo>
                    <a:lnTo>
                      <a:pt x="1392" y="292"/>
                    </a:lnTo>
                    <a:lnTo>
                      <a:pt x="1399" y="299"/>
                    </a:lnTo>
                    <a:lnTo>
                      <a:pt x="1403" y="306"/>
                    </a:lnTo>
                    <a:lnTo>
                      <a:pt x="1404" y="310"/>
                    </a:lnTo>
                    <a:lnTo>
                      <a:pt x="1407" y="314"/>
                    </a:lnTo>
                    <a:lnTo>
                      <a:pt x="1411" y="315"/>
                    </a:lnTo>
                    <a:lnTo>
                      <a:pt x="1417" y="318"/>
                    </a:lnTo>
                    <a:lnTo>
                      <a:pt x="1424" y="319"/>
                    </a:lnTo>
                    <a:lnTo>
                      <a:pt x="1429" y="323"/>
                    </a:lnTo>
                    <a:lnTo>
                      <a:pt x="1429" y="328"/>
                    </a:lnTo>
                    <a:lnTo>
                      <a:pt x="1426" y="334"/>
                    </a:lnTo>
                    <a:lnTo>
                      <a:pt x="1422" y="340"/>
                    </a:lnTo>
                    <a:lnTo>
                      <a:pt x="1420" y="345"/>
                    </a:lnTo>
                    <a:lnTo>
                      <a:pt x="1418" y="350"/>
                    </a:lnTo>
                    <a:lnTo>
                      <a:pt x="1415" y="355"/>
                    </a:lnTo>
                    <a:lnTo>
                      <a:pt x="1413" y="359"/>
                    </a:lnTo>
                    <a:lnTo>
                      <a:pt x="1409" y="367"/>
                    </a:lnTo>
                    <a:lnTo>
                      <a:pt x="1409" y="369"/>
                    </a:lnTo>
                    <a:lnTo>
                      <a:pt x="1410" y="367"/>
                    </a:lnTo>
                    <a:lnTo>
                      <a:pt x="1414" y="367"/>
                    </a:lnTo>
                    <a:lnTo>
                      <a:pt x="1415" y="369"/>
                    </a:lnTo>
                    <a:lnTo>
                      <a:pt x="1421" y="371"/>
                    </a:lnTo>
                    <a:lnTo>
                      <a:pt x="1422" y="373"/>
                    </a:lnTo>
                    <a:lnTo>
                      <a:pt x="1428" y="376"/>
                    </a:lnTo>
                    <a:lnTo>
                      <a:pt x="1436" y="373"/>
                    </a:lnTo>
                    <a:lnTo>
                      <a:pt x="1444" y="376"/>
                    </a:lnTo>
                    <a:lnTo>
                      <a:pt x="1447" y="378"/>
                    </a:lnTo>
                    <a:lnTo>
                      <a:pt x="1448" y="382"/>
                    </a:lnTo>
                    <a:lnTo>
                      <a:pt x="1454" y="392"/>
                    </a:lnTo>
                    <a:lnTo>
                      <a:pt x="1461" y="406"/>
                    </a:lnTo>
                    <a:lnTo>
                      <a:pt x="1461" y="411"/>
                    </a:lnTo>
                    <a:lnTo>
                      <a:pt x="1459" y="414"/>
                    </a:lnTo>
                    <a:lnTo>
                      <a:pt x="1456" y="414"/>
                    </a:lnTo>
                    <a:lnTo>
                      <a:pt x="1455" y="413"/>
                    </a:lnTo>
                    <a:lnTo>
                      <a:pt x="1450" y="410"/>
                    </a:lnTo>
                    <a:lnTo>
                      <a:pt x="1436" y="410"/>
                    </a:lnTo>
                    <a:lnTo>
                      <a:pt x="1435" y="411"/>
                    </a:lnTo>
                    <a:lnTo>
                      <a:pt x="1433" y="414"/>
                    </a:lnTo>
                    <a:lnTo>
                      <a:pt x="1430" y="415"/>
                    </a:lnTo>
                    <a:lnTo>
                      <a:pt x="1429" y="415"/>
                    </a:lnTo>
                    <a:lnTo>
                      <a:pt x="1428" y="414"/>
                    </a:lnTo>
                    <a:lnTo>
                      <a:pt x="1426" y="411"/>
                    </a:lnTo>
                    <a:lnTo>
                      <a:pt x="1424" y="410"/>
                    </a:lnTo>
                    <a:lnTo>
                      <a:pt x="1421" y="407"/>
                    </a:lnTo>
                    <a:lnTo>
                      <a:pt x="1414" y="407"/>
                    </a:lnTo>
                    <a:lnTo>
                      <a:pt x="1402" y="408"/>
                    </a:lnTo>
                    <a:lnTo>
                      <a:pt x="1383" y="408"/>
                    </a:lnTo>
                    <a:lnTo>
                      <a:pt x="1381" y="406"/>
                    </a:lnTo>
                    <a:lnTo>
                      <a:pt x="1381" y="402"/>
                    </a:lnTo>
                    <a:lnTo>
                      <a:pt x="1384" y="399"/>
                    </a:lnTo>
                    <a:lnTo>
                      <a:pt x="1387" y="392"/>
                    </a:lnTo>
                    <a:lnTo>
                      <a:pt x="1389" y="384"/>
                    </a:lnTo>
                    <a:lnTo>
                      <a:pt x="1394" y="374"/>
                    </a:lnTo>
                    <a:lnTo>
                      <a:pt x="1407" y="360"/>
                    </a:lnTo>
                    <a:lnTo>
                      <a:pt x="1407" y="354"/>
                    </a:lnTo>
                    <a:lnTo>
                      <a:pt x="1406" y="351"/>
                    </a:lnTo>
                    <a:lnTo>
                      <a:pt x="1403" y="348"/>
                    </a:lnTo>
                    <a:lnTo>
                      <a:pt x="1400" y="348"/>
                    </a:lnTo>
                    <a:lnTo>
                      <a:pt x="1395" y="351"/>
                    </a:lnTo>
                    <a:lnTo>
                      <a:pt x="1392" y="354"/>
                    </a:lnTo>
                    <a:lnTo>
                      <a:pt x="1389" y="358"/>
                    </a:lnTo>
                    <a:lnTo>
                      <a:pt x="1388" y="360"/>
                    </a:lnTo>
                    <a:lnTo>
                      <a:pt x="1385" y="362"/>
                    </a:lnTo>
                    <a:lnTo>
                      <a:pt x="1373" y="362"/>
                    </a:lnTo>
                    <a:lnTo>
                      <a:pt x="1366" y="360"/>
                    </a:lnTo>
                    <a:lnTo>
                      <a:pt x="1359" y="363"/>
                    </a:lnTo>
                    <a:lnTo>
                      <a:pt x="1355" y="366"/>
                    </a:lnTo>
                    <a:lnTo>
                      <a:pt x="1353" y="369"/>
                    </a:lnTo>
                    <a:lnTo>
                      <a:pt x="1348" y="370"/>
                    </a:lnTo>
                    <a:lnTo>
                      <a:pt x="1344" y="374"/>
                    </a:lnTo>
                    <a:lnTo>
                      <a:pt x="1344" y="376"/>
                    </a:lnTo>
                    <a:lnTo>
                      <a:pt x="1347" y="377"/>
                    </a:lnTo>
                    <a:lnTo>
                      <a:pt x="1348" y="378"/>
                    </a:lnTo>
                    <a:lnTo>
                      <a:pt x="1348" y="380"/>
                    </a:lnTo>
                    <a:lnTo>
                      <a:pt x="1344" y="384"/>
                    </a:lnTo>
                    <a:lnTo>
                      <a:pt x="1339" y="386"/>
                    </a:lnTo>
                    <a:lnTo>
                      <a:pt x="1335" y="388"/>
                    </a:lnTo>
                    <a:lnTo>
                      <a:pt x="1332" y="389"/>
                    </a:lnTo>
                    <a:lnTo>
                      <a:pt x="1329" y="389"/>
                    </a:lnTo>
                    <a:lnTo>
                      <a:pt x="1327" y="386"/>
                    </a:lnTo>
                    <a:lnTo>
                      <a:pt x="1325" y="380"/>
                    </a:lnTo>
                    <a:lnTo>
                      <a:pt x="1325" y="366"/>
                    </a:lnTo>
                    <a:lnTo>
                      <a:pt x="1324" y="365"/>
                    </a:lnTo>
                    <a:lnTo>
                      <a:pt x="1317" y="371"/>
                    </a:lnTo>
                    <a:lnTo>
                      <a:pt x="1316" y="370"/>
                    </a:lnTo>
                    <a:lnTo>
                      <a:pt x="1305" y="365"/>
                    </a:lnTo>
                    <a:lnTo>
                      <a:pt x="1298" y="365"/>
                    </a:lnTo>
                    <a:lnTo>
                      <a:pt x="1294" y="367"/>
                    </a:lnTo>
                    <a:lnTo>
                      <a:pt x="1286" y="371"/>
                    </a:lnTo>
                    <a:lnTo>
                      <a:pt x="1264" y="374"/>
                    </a:lnTo>
                    <a:lnTo>
                      <a:pt x="1255" y="378"/>
                    </a:lnTo>
                    <a:lnTo>
                      <a:pt x="1251" y="386"/>
                    </a:lnTo>
                    <a:lnTo>
                      <a:pt x="1247" y="396"/>
                    </a:lnTo>
                    <a:lnTo>
                      <a:pt x="1246" y="404"/>
                    </a:lnTo>
                    <a:lnTo>
                      <a:pt x="1244" y="407"/>
                    </a:lnTo>
                    <a:lnTo>
                      <a:pt x="1246" y="407"/>
                    </a:lnTo>
                    <a:lnTo>
                      <a:pt x="1247" y="406"/>
                    </a:lnTo>
                    <a:lnTo>
                      <a:pt x="1251" y="403"/>
                    </a:lnTo>
                    <a:lnTo>
                      <a:pt x="1257" y="402"/>
                    </a:lnTo>
                    <a:lnTo>
                      <a:pt x="1264" y="399"/>
                    </a:lnTo>
                    <a:lnTo>
                      <a:pt x="1280" y="393"/>
                    </a:lnTo>
                    <a:lnTo>
                      <a:pt x="1287" y="389"/>
                    </a:lnTo>
                    <a:lnTo>
                      <a:pt x="1295" y="385"/>
                    </a:lnTo>
                    <a:lnTo>
                      <a:pt x="1303" y="384"/>
                    </a:lnTo>
                    <a:lnTo>
                      <a:pt x="1310" y="386"/>
                    </a:lnTo>
                    <a:lnTo>
                      <a:pt x="1316" y="392"/>
                    </a:lnTo>
                    <a:lnTo>
                      <a:pt x="1318" y="396"/>
                    </a:lnTo>
                    <a:lnTo>
                      <a:pt x="1318" y="403"/>
                    </a:lnTo>
                    <a:lnTo>
                      <a:pt x="1317" y="406"/>
                    </a:lnTo>
                    <a:lnTo>
                      <a:pt x="1313" y="410"/>
                    </a:lnTo>
                    <a:lnTo>
                      <a:pt x="1313" y="411"/>
                    </a:lnTo>
                    <a:lnTo>
                      <a:pt x="1314" y="413"/>
                    </a:lnTo>
                    <a:lnTo>
                      <a:pt x="1317" y="418"/>
                    </a:lnTo>
                    <a:lnTo>
                      <a:pt x="1321" y="422"/>
                    </a:lnTo>
                    <a:lnTo>
                      <a:pt x="1324" y="423"/>
                    </a:lnTo>
                    <a:lnTo>
                      <a:pt x="1328" y="419"/>
                    </a:lnTo>
                    <a:lnTo>
                      <a:pt x="1329" y="417"/>
                    </a:lnTo>
                    <a:lnTo>
                      <a:pt x="1333" y="414"/>
                    </a:lnTo>
                    <a:lnTo>
                      <a:pt x="1336" y="413"/>
                    </a:lnTo>
                    <a:lnTo>
                      <a:pt x="1337" y="413"/>
                    </a:lnTo>
                    <a:lnTo>
                      <a:pt x="1339" y="414"/>
                    </a:lnTo>
                    <a:lnTo>
                      <a:pt x="1339" y="419"/>
                    </a:lnTo>
                    <a:lnTo>
                      <a:pt x="1340" y="422"/>
                    </a:lnTo>
                    <a:lnTo>
                      <a:pt x="1340" y="429"/>
                    </a:lnTo>
                    <a:lnTo>
                      <a:pt x="1343" y="432"/>
                    </a:lnTo>
                    <a:lnTo>
                      <a:pt x="1346" y="433"/>
                    </a:lnTo>
                    <a:lnTo>
                      <a:pt x="1348" y="433"/>
                    </a:lnTo>
                    <a:lnTo>
                      <a:pt x="1359" y="422"/>
                    </a:lnTo>
                    <a:lnTo>
                      <a:pt x="1361" y="419"/>
                    </a:lnTo>
                    <a:lnTo>
                      <a:pt x="1363" y="419"/>
                    </a:lnTo>
                    <a:lnTo>
                      <a:pt x="1365" y="421"/>
                    </a:lnTo>
                    <a:lnTo>
                      <a:pt x="1370" y="429"/>
                    </a:lnTo>
                    <a:lnTo>
                      <a:pt x="1374" y="443"/>
                    </a:lnTo>
                    <a:lnTo>
                      <a:pt x="1373" y="447"/>
                    </a:lnTo>
                    <a:lnTo>
                      <a:pt x="1368" y="450"/>
                    </a:lnTo>
                    <a:lnTo>
                      <a:pt x="1361" y="452"/>
                    </a:lnTo>
                    <a:lnTo>
                      <a:pt x="1353" y="454"/>
                    </a:lnTo>
                    <a:lnTo>
                      <a:pt x="1348" y="455"/>
                    </a:lnTo>
                    <a:lnTo>
                      <a:pt x="1343" y="456"/>
                    </a:lnTo>
                    <a:lnTo>
                      <a:pt x="1333" y="459"/>
                    </a:lnTo>
                    <a:lnTo>
                      <a:pt x="1325" y="460"/>
                    </a:lnTo>
                    <a:lnTo>
                      <a:pt x="1320" y="462"/>
                    </a:lnTo>
                    <a:lnTo>
                      <a:pt x="1316" y="465"/>
                    </a:lnTo>
                    <a:lnTo>
                      <a:pt x="1310" y="469"/>
                    </a:lnTo>
                    <a:lnTo>
                      <a:pt x="1305" y="474"/>
                    </a:lnTo>
                    <a:lnTo>
                      <a:pt x="1298" y="476"/>
                    </a:lnTo>
                    <a:lnTo>
                      <a:pt x="1292" y="473"/>
                    </a:lnTo>
                    <a:lnTo>
                      <a:pt x="1290" y="467"/>
                    </a:lnTo>
                    <a:lnTo>
                      <a:pt x="1290" y="459"/>
                    </a:lnTo>
                    <a:lnTo>
                      <a:pt x="1288" y="451"/>
                    </a:lnTo>
                    <a:lnTo>
                      <a:pt x="1288" y="448"/>
                    </a:lnTo>
                    <a:lnTo>
                      <a:pt x="1284" y="448"/>
                    </a:lnTo>
                    <a:lnTo>
                      <a:pt x="1283" y="450"/>
                    </a:lnTo>
                    <a:lnTo>
                      <a:pt x="1280" y="451"/>
                    </a:lnTo>
                    <a:lnTo>
                      <a:pt x="1279" y="452"/>
                    </a:lnTo>
                    <a:lnTo>
                      <a:pt x="1277" y="455"/>
                    </a:lnTo>
                    <a:lnTo>
                      <a:pt x="1275" y="458"/>
                    </a:lnTo>
                    <a:lnTo>
                      <a:pt x="1272" y="459"/>
                    </a:lnTo>
                    <a:lnTo>
                      <a:pt x="1265" y="459"/>
                    </a:lnTo>
                    <a:lnTo>
                      <a:pt x="1262" y="460"/>
                    </a:lnTo>
                    <a:lnTo>
                      <a:pt x="1258" y="460"/>
                    </a:lnTo>
                    <a:lnTo>
                      <a:pt x="1254" y="462"/>
                    </a:lnTo>
                    <a:lnTo>
                      <a:pt x="1249" y="465"/>
                    </a:lnTo>
                    <a:lnTo>
                      <a:pt x="1244" y="467"/>
                    </a:lnTo>
                    <a:lnTo>
                      <a:pt x="1242" y="470"/>
                    </a:lnTo>
                    <a:lnTo>
                      <a:pt x="1239" y="476"/>
                    </a:lnTo>
                    <a:lnTo>
                      <a:pt x="1238" y="480"/>
                    </a:lnTo>
                    <a:lnTo>
                      <a:pt x="1240" y="488"/>
                    </a:lnTo>
                    <a:lnTo>
                      <a:pt x="1249" y="502"/>
                    </a:lnTo>
                    <a:lnTo>
                      <a:pt x="1249" y="507"/>
                    </a:lnTo>
                    <a:lnTo>
                      <a:pt x="1243" y="510"/>
                    </a:lnTo>
                    <a:lnTo>
                      <a:pt x="1232" y="510"/>
                    </a:lnTo>
                    <a:lnTo>
                      <a:pt x="1221" y="508"/>
                    </a:lnTo>
                    <a:lnTo>
                      <a:pt x="1213" y="507"/>
                    </a:lnTo>
                    <a:lnTo>
                      <a:pt x="1205" y="507"/>
                    </a:lnTo>
                    <a:lnTo>
                      <a:pt x="1202" y="508"/>
                    </a:lnTo>
                    <a:lnTo>
                      <a:pt x="1199" y="511"/>
                    </a:lnTo>
                    <a:lnTo>
                      <a:pt x="1198" y="514"/>
                    </a:lnTo>
                    <a:lnTo>
                      <a:pt x="1198" y="517"/>
                    </a:lnTo>
                    <a:lnTo>
                      <a:pt x="1199" y="519"/>
                    </a:lnTo>
                    <a:lnTo>
                      <a:pt x="1199" y="524"/>
                    </a:lnTo>
                    <a:lnTo>
                      <a:pt x="1198" y="526"/>
                    </a:lnTo>
                    <a:lnTo>
                      <a:pt x="1195" y="528"/>
                    </a:lnTo>
                    <a:lnTo>
                      <a:pt x="1190" y="528"/>
                    </a:lnTo>
                    <a:lnTo>
                      <a:pt x="1187" y="529"/>
                    </a:lnTo>
                    <a:lnTo>
                      <a:pt x="1186" y="530"/>
                    </a:lnTo>
                    <a:lnTo>
                      <a:pt x="1184" y="533"/>
                    </a:lnTo>
                    <a:lnTo>
                      <a:pt x="1184" y="536"/>
                    </a:lnTo>
                    <a:lnTo>
                      <a:pt x="1187" y="541"/>
                    </a:lnTo>
                    <a:lnTo>
                      <a:pt x="1187" y="547"/>
                    </a:lnTo>
                    <a:lnTo>
                      <a:pt x="1186" y="550"/>
                    </a:lnTo>
                    <a:lnTo>
                      <a:pt x="1180" y="555"/>
                    </a:lnTo>
                    <a:lnTo>
                      <a:pt x="1177" y="556"/>
                    </a:lnTo>
                    <a:lnTo>
                      <a:pt x="1175" y="556"/>
                    </a:lnTo>
                    <a:lnTo>
                      <a:pt x="1171" y="552"/>
                    </a:lnTo>
                    <a:lnTo>
                      <a:pt x="1168" y="551"/>
                    </a:lnTo>
                    <a:lnTo>
                      <a:pt x="1165" y="551"/>
                    </a:lnTo>
                    <a:lnTo>
                      <a:pt x="1164" y="552"/>
                    </a:lnTo>
                    <a:lnTo>
                      <a:pt x="1164" y="555"/>
                    </a:lnTo>
                    <a:lnTo>
                      <a:pt x="1165" y="565"/>
                    </a:lnTo>
                    <a:lnTo>
                      <a:pt x="1176" y="584"/>
                    </a:lnTo>
                    <a:lnTo>
                      <a:pt x="1177" y="589"/>
                    </a:lnTo>
                    <a:lnTo>
                      <a:pt x="1172" y="593"/>
                    </a:lnTo>
                    <a:lnTo>
                      <a:pt x="1165" y="596"/>
                    </a:lnTo>
                    <a:lnTo>
                      <a:pt x="1157" y="600"/>
                    </a:lnTo>
                    <a:lnTo>
                      <a:pt x="1152" y="604"/>
                    </a:lnTo>
                    <a:lnTo>
                      <a:pt x="1145" y="613"/>
                    </a:lnTo>
                    <a:lnTo>
                      <a:pt x="1135" y="624"/>
                    </a:lnTo>
                    <a:lnTo>
                      <a:pt x="1126" y="636"/>
                    </a:lnTo>
                    <a:lnTo>
                      <a:pt x="1116" y="643"/>
                    </a:lnTo>
                    <a:lnTo>
                      <a:pt x="1108" y="648"/>
                    </a:lnTo>
                    <a:lnTo>
                      <a:pt x="1102" y="656"/>
                    </a:lnTo>
                    <a:lnTo>
                      <a:pt x="1100" y="663"/>
                    </a:lnTo>
                    <a:lnTo>
                      <a:pt x="1101" y="670"/>
                    </a:lnTo>
                    <a:lnTo>
                      <a:pt x="1105" y="678"/>
                    </a:lnTo>
                    <a:lnTo>
                      <a:pt x="1113" y="703"/>
                    </a:lnTo>
                    <a:lnTo>
                      <a:pt x="1116" y="713"/>
                    </a:lnTo>
                    <a:lnTo>
                      <a:pt x="1117" y="719"/>
                    </a:lnTo>
                    <a:lnTo>
                      <a:pt x="1117" y="728"/>
                    </a:lnTo>
                    <a:lnTo>
                      <a:pt x="1115" y="737"/>
                    </a:lnTo>
                    <a:lnTo>
                      <a:pt x="1112" y="743"/>
                    </a:lnTo>
                    <a:lnTo>
                      <a:pt x="1106" y="745"/>
                    </a:lnTo>
                    <a:lnTo>
                      <a:pt x="1101" y="743"/>
                    </a:lnTo>
                    <a:lnTo>
                      <a:pt x="1100" y="740"/>
                    </a:lnTo>
                    <a:lnTo>
                      <a:pt x="1098" y="736"/>
                    </a:lnTo>
                    <a:lnTo>
                      <a:pt x="1098" y="733"/>
                    </a:lnTo>
                    <a:lnTo>
                      <a:pt x="1097" y="729"/>
                    </a:lnTo>
                    <a:lnTo>
                      <a:pt x="1094" y="726"/>
                    </a:lnTo>
                    <a:lnTo>
                      <a:pt x="1091" y="725"/>
                    </a:lnTo>
                    <a:lnTo>
                      <a:pt x="1085" y="719"/>
                    </a:lnTo>
                    <a:lnTo>
                      <a:pt x="1080" y="708"/>
                    </a:lnTo>
                    <a:lnTo>
                      <a:pt x="1076" y="695"/>
                    </a:lnTo>
                    <a:lnTo>
                      <a:pt x="1075" y="682"/>
                    </a:lnTo>
                    <a:lnTo>
                      <a:pt x="1074" y="678"/>
                    </a:lnTo>
                    <a:lnTo>
                      <a:pt x="1074" y="676"/>
                    </a:lnTo>
                    <a:lnTo>
                      <a:pt x="1072" y="674"/>
                    </a:lnTo>
                    <a:lnTo>
                      <a:pt x="1071" y="674"/>
                    </a:lnTo>
                    <a:lnTo>
                      <a:pt x="1068" y="677"/>
                    </a:lnTo>
                    <a:lnTo>
                      <a:pt x="1067" y="680"/>
                    </a:lnTo>
                    <a:lnTo>
                      <a:pt x="1061" y="682"/>
                    </a:lnTo>
                    <a:lnTo>
                      <a:pt x="1056" y="680"/>
                    </a:lnTo>
                    <a:lnTo>
                      <a:pt x="1053" y="676"/>
                    </a:lnTo>
                    <a:lnTo>
                      <a:pt x="1050" y="673"/>
                    </a:lnTo>
                    <a:lnTo>
                      <a:pt x="1048" y="667"/>
                    </a:lnTo>
                    <a:lnTo>
                      <a:pt x="1045" y="666"/>
                    </a:lnTo>
                    <a:lnTo>
                      <a:pt x="1039" y="669"/>
                    </a:lnTo>
                    <a:lnTo>
                      <a:pt x="1031" y="671"/>
                    </a:lnTo>
                    <a:lnTo>
                      <a:pt x="1024" y="674"/>
                    </a:lnTo>
                    <a:lnTo>
                      <a:pt x="1002" y="674"/>
                    </a:lnTo>
                    <a:lnTo>
                      <a:pt x="998" y="676"/>
                    </a:lnTo>
                    <a:lnTo>
                      <a:pt x="997" y="677"/>
                    </a:lnTo>
                    <a:lnTo>
                      <a:pt x="996" y="680"/>
                    </a:lnTo>
                    <a:lnTo>
                      <a:pt x="996" y="682"/>
                    </a:lnTo>
                    <a:lnTo>
                      <a:pt x="994" y="685"/>
                    </a:lnTo>
                    <a:lnTo>
                      <a:pt x="994" y="687"/>
                    </a:lnTo>
                    <a:lnTo>
                      <a:pt x="992" y="689"/>
                    </a:lnTo>
                    <a:lnTo>
                      <a:pt x="989" y="689"/>
                    </a:lnTo>
                    <a:lnTo>
                      <a:pt x="986" y="688"/>
                    </a:lnTo>
                    <a:lnTo>
                      <a:pt x="982" y="687"/>
                    </a:lnTo>
                    <a:lnTo>
                      <a:pt x="974" y="682"/>
                    </a:lnTo>
                    <a:lnTo>
                      <a:pt x="963" y="680"/>
                    </a:lnTo>
                    <a:lnTo>
                      <a:pt x="937" y="680"/>
                    </a:lnTo>
                    <a:lnTo>
                      <a:pt x="931" y="682"/>
                    </a:lnTo>
                    <a:lnTo>
                      <a:pt x="929" y="688"/>
                    </a:lnTo>
                    <a:lnTo>
                      <a:pt x="923" y="693"/>
                    </a:lnTo>
                    <a:lnTo>
                      <a:pt x="916" y="699"/>
                    </a:lnTo>
                    <a:lnTo>
                      <a:pt x="910" y="702"/>
                    </a:lnTo>
                    <a:lnTo>
                      <a:pt x="907" y="703"/>
                    </a:lnTo>
                    <a:lnTo>
                      <a:pt x="904" y="706"/>
                    </a:lnTo>
                    <a:lnTo>
                      <a:pt x="900" y="707"/>
                    </a:lnTo>
                    <a:lnTo>
                      <a:pt x="897" y="710"/>
                    </a:lnTo>
                    <a:lnTo>
                      <a:pt x="894" y="714"/>
                    </a:lnTo>
                    <a:lnTo>
                      <a:pt x="893" y="715"/>
                    </a:lnTo>
                    <a:lnTo>
                      <a:pt x="893" y="718"/>
                    </a:lnTo>
                    <a:lnTo>
                      <a:pt x="899" y="724"/>
                    </a:lnTo>
                    <a:lnTo>
                      <a:pt x="900" y="732"/>
                    </a:lnTo>
                    <a:lnTo>
                      <a:pt x="900" y="741"/>
                    </a:lnTo>
                    <a:lnTo>
                      <a:pt x="897" y="751"/>
                    </a:lnTo>
                    <a:lnTo>
                      <a:pt x="894" y="763"/>
                    </a:lnTo>
                    <a:lnTo>
                      <a:pt x="894" y="778"/>
                    </a:lnTo>
                    <a:lnTo>
                      <a:pt x="896" y="796"/>
                    </a:lnTo>
                    <a:lnTo>
                      <a:pt x="900" y="809"/>
                    </a:lnTo>
                    <a:lnTo>
                      <a:pt x="905" y="818"/>
                    </a:lnTo>
                    <a:lnTo>
                      <a:pt x="914" y="828"/>
                    </a:lnTo>
                    <a:lnTo>
                      <a:pt x="930" y="844"/>
                    </a:lnTo>
                    <a:lnTo>
                      <a:pt x="937" y="848"/>
                    </a:lnTo>
                    <a:lnTo>
                      <a:pt x="944" y="847"/>
                    </a:lnTo>
                    <a:lnTo>
                      <a:pt x="951" y="843"/>
                    </a:lnTo>
                    <a:lnTo>
                      <a:pt x="959" y="837"/>
                    </a:lnTo>
                    <a:lnTo>
                      <a:pt x="966" y="837"/>
                    </a:lnTo>
                    <a:lnTo>
                      <a:pt x="967" y="839"/>
                    </a:lnTo>
                    <a:lnTo>
                      <a:pt x="968" y="839"/>
                    </a:lnTo>
                    <a:lnTo>
                      <a:pt x="970" y="840"/>
                    </a:lnTo>
                    <a:lnTo>
                      <a:pt x="972" y="840"/>
                    </a:lnTo>
                    <a:lnTo>
                      <a:pt x="975" y="839"/>
                    </a:lnTo>
                    <a:lnTo>
                      <a:pt x="977" y="836"/>
                    </a:lnTo>
                    <a:lnTo>
                      <a:pt x="979" y="832"/>
                    </a:lnTo>
                    <a:lnTo>
                      <a:pt x="979" y="822"/>
                    </a:lnTo>
                    <a:lnTo>
                      <a:pt x="978" y="817"/>
                    </a:lnTo>
                    <a:lnTo>
                      <a:pt x="979" y="811"/>
                    </a:lnTo>
                    <a:lnTo>
                      <a:pt x="981" y="807"/>
                    </a:lnTo>
                    <a:lnTo>
                      <a:pt x="985" y="803"/>
                    </a:lnTo>
                    <a:lnTo>
                      <a:pt x="989" y="802"/>
                    </a:lnTo>
                    <a:lnTo>
                      <a:pt x="1004" y="802"/>
                    </a:lnTo>
                    <a:lnTo>
                      <a:pt x="1015" y="799"/>
                    </a:lnTo>
                    <a:lnTo>
                      <a:pt x="1024" y="799"/>
                    </a:lnTo>
                    <a:lnTo>
                      <a:pt x="1028" y="802"/>
                    </a:lnTo>
                    <a:lnTo>
                      <a:pt x="1031" y="818"/>
                    </a:lnTo>
                    <a:lnTo>
                      <a:pt x="1030" y="828"/>
                    </a:lnTo>
                    <a:lnTo>
                      <a:pt x="1024" y="835"/>
                    </a:lnTo>
                    <a:lnTo>
                      <a:pt x="1019" y="843"/>
                    </a:lnTo>
                    <a:lnTo>
                      <a:pt x="1016" y="852"/>
                    </a:lnTo>
                    <a:lnTo>
                      <a:pt x="1018" y="862"/>
                    </a:lnTo>
                    <a:lnTo>
                      <a:pt x="1016" y="872"/>
                    </a:lnTo>
                    <a:lnTo>
                      <a:pt x="1015" y="876"/>
                    </a:lnTo>
                    <a:lnTo>
                      <a:pt x="1012" y="881"/>
                    </a:lnTo>
                    <a:lnTo>
                      <a:pt x="1012" y="883"/>
                    </a:lnTo>
                    <a:lnTo>
                      <a:pt x="1011" y="884"/>
                    </a:lnTo>
                    <a:lnTo>
                      <a:pt x="1011" y="885"/>
                    </a:lnTo>
                    <a:lnTo>
                      <a:pt x="1023" y="885"/>
                    </a:lnTo>
                    <a:lnTo>
                      <a:pt x="1026" y="887"/>
                    </a:lnTo>
                    <a:lnTo>
                      <a:pt x="1027" y="887"/>
                    </a:lnTo>
                    <a:lnTo>
                      <a:pt x="1030" y="889"/>
                    </a:lnTo>
                    <a:lnTo>
                      <a:pt x="1033" y="889"/>
                    </a:lnTo>
                    <a:lnTo>
                      <a:pt x="1041" y="888"/>
                    </a:lnTo>
                    <a:lnTo>
                      <a:pt x="1048" y="883"/>
                    </a:lnTo>
                    <a:lnTo>
                      <a:pt x="1056" y="880"/>
                    </a:lnTo>
                    <a:lnTo>
                      <a:pt x="1061" y="883"/>
                    </a:lnTo>
                    <a:lnTo>
                      <a:pt x="1068" y="887"/>
                    </a:lnTo>
                    <a:lnTo>
                      <a:pt x="1074" y="895"/>
                    </a:lnTo>
                    <a:lnTo>
                      <a:pt x="1078" y="903"/>
                    </a:lnTo>
                    <a:lnTo>
                      <a:pt x="1079" y="910"/>
                    </a:lnTo>
                    <a:lnTo>
                      <a:pt x="1076" y="922"/>
                    </a:lnTo>
                    <a:lnTo>
                      <a:pt x="1074" y="937"/>
                    </a:lnTo>
                    <a:lnTo>
                      <a:pt x="1074" y="954"/>
                    </a:lnTo>
                    <a:lnTo>
                      <a:pt x="1075" y="965"/>
                    </a:lnTo>
                    <a:lnTo>
                      <a:pt x="1079" y="973"/>
                    </a:lnTo>
                    <a:lnTo>
                      <a:pt x="1082" y="977"/>
                    </a:lnTo>
                    <a:lnTo>
                      <a:pt x="1085" y="983"/>
                    </a:lnTo>
                    <a:lnTo>
                      <a:pt x="1090" y="988"/>
                    </a:lnTo>
                    <a:lnTo>
                      <a:pt x="1093" y="989"/>
                    </a:lnTo>
                    <a:lnTo>
                      <a:pt x="1097" y="991"/>
                    </a:lnTo>
                    <a:lnTo>
                      <a:pt x="1101" y="989"/>
                    </a:lnTo>
                    <a:lnTo>
                      <a:pt x="1112" y="984"/>
                    </a:lnTo>
                    <a:lnTo>
                      <a:pt x="1119" y="980"/>
                    </a:lnTo>
                    <a:lnTo>
                      <a:pt x="1124" y="974"/>
                    </a:lnTo>
                    <a:lnTo>
                      <a:pt x="1128" y="974"/>
                    </a:lnTo>
                    <a:lnTo>
                      <a:pt x="1134" y="976"/>
                    </a:lnTo>
                    <a:lnTo>
                      <a:pt x="1139" y="980"/>
                    </a:lnTo>
                    <a:lnTo>
                      <a:pt x="1145" y="985"/>
                    </a:lnTo>
                    <a:lnTo>
                      <a:pt x="1146" y="988"/>
                    </a:lnTo>
                    <a:lnTo>
                      <a:pt x="1146" y="989"/>
                    </a:lnTo>
                    <a:lnTo>
                      <a:pt x="1149" y="992"/>
                    </a:lnTo>
                    <a:lnTo>
                      <a:pt x="1156" y="992"/>
                    </a:lnTo>
                    <a:lnTo>
                      <a:pt x="1160" y="991"/>
                    </a:lnTo>
                    <a:lnTo>
                      <a:pt x="1164" y="988"/>
                    </a:lnTo>
                    <a:lnTo>
                      <a:pt x="1167" y="985"/>
                    </a:lnTo>
                    <a:lnTo>
                      <a:pt x="1172" y="977"/>
                    </a:lnTo>
                    <a:lnTo>
                      <a:pt x="1176" y="972"/>
                    </a:lnTo>
                    <a:lnTo>
                      <a:pt x="1183" y="962"/>
                    </a:lnTo>
                    <a:lnTo>
                      <a:pt x="1191" y="955"/>
                    </a:lnTo>
                    <a:lnTo>
                      <a:pt x="1198" y="951"/>
                    </a:lnTo>
                    <a:lnTo>
                      <a:pt x="1203" y="948"/>
                    </a:lnTo>
                    <a:lnTo>
                      <a:pt x="1210" y="943"/>
                    </a:lnTo>
                    <a:lnTo>
                      <a:pt x="1219" y="937"/>
                    </a:lnTo>
                    <a:lnTo>
                      <a:pt x="1225" y="936"/>
                    </a:lnTo>
                    <a:lnTo>
                      <a:pt x="1228" y="939"/>
                    </a:lnTo>
                    <a:lnTo>
                      <a:pt x="1228" y="943"/>
                    </a:lnTo>
                    <a:lnTo>
                      <a:pt x="1225" y="948"/>
                    </a:lnTo>
                    <a:lnTo>
                      <a:pt x="1223" y="955"/>
                    </a:lnTo>
                    <a:lnTo>
                      <a:pt x="1221" y="959"/>
                    </a:lnTo>
                    <a:lnTo>
                      <a:pt x="1221" y="977"/>
                    </a:lnTo>
                    <a:lnTo>
                      <a:pt x="1223" y="985"/>
                    </a:lnTo>
                    <a:lnTo>
                      <a:pt x="1225" y="989"/>
                    </a:lnTo>
                    <a:lnTo>
                      <a:pt x="1228" y="988"/>
                    </a:lnTo>
                    <a:lnTo>
                      <a:pt x="1228" y="981"/>
                    </a:lnTo>
                    <a:lnTo>
                      <a:pt x="1229" y="972"/>
                    </a:lnTo>
                    <a:lnTo>
                      <a:pt x="1232" y="963"/>
                    </a:lnTo>
                    <a:lnTo>
                      <a:pt x="1239" y="954"/>
                    </a:lnTo>
                    <a:lnTo>
                      <a:pt x="1247" y="948"/>
                    </a:lnTo>
                    <a:lnTo>
                      <a:pt x="1254" y="946"/>
                    </a:lnTo>
                    <a:lnTo>
                      <a:pt x="1257" y="948"/>
                    </a:lnTo>
                    <a:lnTo>
                      <a:pt x="1258" y="951"/>
                    </a:lnTo>
                    <a:lnTo>
                      <a:pt x="1261" y="954"/>
                    </a:lnTo>
                    <a:lnTo>
                      <a:pt x="1262" y="958"/>
                    </a:lnTo>
                    <a:lnTo>
                      <a:pt x="1265" y="963"/>
                    </a:lnTo>
                    <a:lnTo>
                      <a:pt x="1268" y="965"/>
                    </a:lnTo>
                    <a:lnTo>
                      <a:pt x="1269" y="966"/>
                    </a:lnTo>
                    <a:lnTo>
                      <a:pt x="1272" y="965"/>
                    </a:lnTo>
                    <a:lnTo>
                      <a:pt x="1279" y="961"/>
                    </a:lnTo>
                    <a:lnTo>
                      <a:pt x="1286" y="959"/>
                    </a:lnTo>
                    <a:lnTo>
                      <a:pt x="1292" y="961"/>
                    </a:lnTo>
                    <a:lnTo>
                      <a:pt x="1298" y="966"/>
                    </a:lnTo>
                    <a:lnTo>
                      <a:pt x="1299" y="970"/>
                    </a:lnTo>
                    <a:lnTo>
                      <a:pt x="1302" y="974"/>
                    </a:lnTo>
                    <a:lnTo>
                      <a:pt x="1303" y="976"/>
                    </a:lnTo>
                    <a:lnTo>
                      <a:pt x="1303" y="977"/>
                    </a:lnTo>
                    <a:lnTo>
                      <a:pt x="1305" y="974"/>
                    </a:lnTo>
                    <a:lnTo>
                      <a:pt x="1307" y="973"/>
                    </a:lnTo>
                    <a:lnTo>
                      <a:pt x="1309" y="969"/>
                    </a:lnTo>
                    <a:lnTo>
                      <a:pt x="1309" y="966"/>
                    </a:lnTo>
                    <a:lnTo>
                      <a:pt x="1311" y="961"/>
                    </a:lnTo>
                    <a:lnTo>
                      <a:pt x="1318" y="958"/>
                    </a:lnTo>
                    <a:lnTo>
                      <a:pt x="1328" y="956"/>
                    </a:lnTo>
                    <a:lnTo>
                      <a:pt x="1337" y="961"/>
                    </a:lnTo>
                    <a:lnTo>
                      <a:pt x="1342" y="963"/>
                    </a:lnTo>
                    <a:lnTo>
                      <a:pt x="1344" y="966"/>
                    </a:lnTo>
                    <a:lnTo>
                      <a:pt x="1346" y="969"/>
                    </a:lnTo>
                    <a:lnTo>
                      <a:pt x="1346" y="970"/>
                    </a:lnTo>
                    <a:lnTo>
                      <a:pt x="1347" y="970"/>
                    </a:lnTo>
                    <a:lnTo>
                      <a:pt x="1347" y="972"/>
                    </a:lnTo>
                    <a:lnTo>
                      <a:pt x="1351" y="972"/>
                    </a:lnTo>
                    <a:lnTo>
                      <a:pt x="1353" y="969"/>
                    </a:lnTo>
                    <a:lnTo>
                      <a:pt x="1355" y="966"/>
                    </a:lnTo>
                    <a:lnTo>
                      <a:pt x="1358" y="962"/>
                    </a:lnTo>
                    <a:lnTo>
                      <a:pt x="1359" y="958"/>
                    </a:lnTo>
                    <a:lnTo>
                      <a:pt x="1363" y="954"/>
                    </a:lnTo>
                    <a:lnTo>
                      <a:pt x="1365" y="956"/>
                    </a:lnTo>
                    <a:lnTo>
                      <a:pt x="1363" y="965"/>
                    </a:lnTo>
                    <a:lnTo>
                      <a:pt x="1361" y="976"/>
                    </a:lnTo>
                    <a:lnTo>
                      <a:pt x="1354" y="989"/>
                    </a:lnTo>
                    <a:lnTo>
                      <a:pt x="1354" y="993"/>
                    </a:lnTo>
                    <a:lnTo>
                      <a:pt x="1355" y="993"/>
                    </a:lnTo>
                    <a:lnTo>
                      <a:pt x="1357" y="995"/>
                    </a:lnTo>
                    <a:lnTo>
                      <a:pt x="1359" y="993"/>
                    </a:lnTo>
                    <a:lnTo>
                      <a:pt x="1362" y="993"/>
                    </a:lnTo>
                    <a:lnTo>
                      <a:pt x="1363" y="995"/>
                    </a:lnTo>
                    <a:lnTo>
                      <a:pt x="1365" y="998"/>
                    </a:lnTo>
                    <a:lnTo>
                      <a:pt x="1366" y="999"/>
                    </a:lnTo>
                    <a:lnTo>
                      <a:pt x="1372" y="999"/>
                    </a:lnTo>
                    <a:lnTo>
                      <a:pt x="1374" y="998"/>
                    </a:lnTo>
                    <a:lnTo>
                      <a:pt x="1380" y="998"/>
                    </a:lnTo>
                    <a:lnTo>
                      <a:pt x="1383" y="999"/>
                    </a:lnTo>
                    <a:lnTo>
                      <a:pt x="1384" y="1002"/>
                    </a:lnTo>
                    <a:lnTo>
                      <a:pt x="1389" y="1007"/>
                    </a:lnTo>
                    <a:lnTo>
                      <a:pt x="1395" y="1015"/>
                    </a:lnTo>
                    <a:lnTo>
                      <a:pt x="1402" y="1026"/>
                    </a:lnTo>
                    <a:lnTo>
                      <a:pt x="1407" y="1032"/>
                    </a:lnTo>
                    <a:lnTo>
                      <a:pt x="1413" y="1032"/>
                    </a:lnTo>
                    <a:lnTo>
                      <a:pt x="1420" y="1028"/>
                    </a:lnTo>
                    <a:lnTo>
                      <a:pt x="1429" y="1025"/>
                    </a:lnTo>
                    <a:lnTo>
                      <a:pt x="1440" y="1026"/>
                    </a:lnTo>
                    <a:lnTo>
                      <a:pt x="1451" y="1035"/>
                    </a:lnTo>
                    <a:lnTo>
                      <a:pt x="1462" y="1046"/>
                    </a:lnTo>
                    <a:lnTo>
                      <a:pt x="1473" y="1058"/>
                    </a:lnTo>
                    <a:lnTo>
                      <a:pt x="1480" y="1069"/>
                    </a:lnTo>
                    <a:lnTo>
                      <a:pt x="1484" y="1078"/>
                    </a:lnTo>
                    <a:lnTo>
                      <a:pt x="1488" y="1084"/>
                    </a:lnTo>
                    <a:lnTo>
                      <a:pt x="1492" y="1087"/>
                    </a:lnTo>
                    <a:lnTo>
                      <a:pt x="1497" y="1089"/>
                    </a:lnTo>
                    <a:lnTo>
                      <a:pt x="1500" y="1092"/>
                    </a:lnTo>
                    <a:lnTo>
                      <a:pt x="1502" y="1096"/>
                    </a:lnTo>
                    <a:lnTo>
                      <a:pt x="1502" y="1099"/>
                    </a:lnTo>
                    <a:lnTo>
                      <a:pt x="1503" y="1103"/>
                    </a:lnTo>
                    <a:lnTo>
                      <a:pt x="1503" y="1106"/>
                    </a:lnTo>
                    <a:lnTo>
                      <a:pt x="1500" y="1111"/>
                    </a:lnTo>
                    <a:lnTo>
                      <a:pt x="1492" y="1117"/>
                    </a:lnTo>
                    <a:lnTo>
                      <a:pt x="1482" y="1122"/>
                    </a:lnTo>
                    <a:lnTo>
                      <a:pt x="1473" y="1125"/>
                    </a:lnTo>
                    <a:lnTo>
                      <a:pt x="1467" y="1128"/>
                    </a:lnTo>
                    <a:lnTo>
                      <a:pt x="1466" y="1131"/>
                    </a:lnTo>
                    <a:lnTo>
                      <a:pt x="1466" y="1135"/>
                    </a:lnTo>
                    <a:lnTo>
                      <a:pt x="1467" y="1136"/>
                    </a:lnTo>
                    <a:lnTo>
                      <a:pt x="1470" y="1136"/>
                    </a:lnTo>
                    <a:lnTo>
                      <a:pt x="1474" y="1137"/>
                    </a:lnTo>
                    <a:lnTo>
                      <a:pt x="1485" y="1135"/>
                    </a:lnTo>
                    <a:lnTo>
                      <a:pt x="1488" y="1133"/>
                    </a:lnTo>
                    <a:lnTo>
                      <a:pt x="1492" y="1129"/>
                    </a:lnTo>
                    <a:lnTo>
                      <a:pt x="1493" y="1126"/>
                    </a:lnTo>
                    <a:lnTo>
                      <a:pt x="1497" y="1122"/>
                    </a:lnTo>
                    <a:lnTo>
                      <a:pt x="1500" y="1121"/>
                    </a:lnTo>
                    <a:lnTo>
                      <a:pt x="1504" y="1120"/>
                    </a:lnTo>
                    <a:lnTo>
                      <a:pt x="1508" y="1121"/>
                    </a:lnTo>
                    <a:lnTo>
                      <a:pt x="1514" y="1124"/>
                    </a:lnTo>
                    <a:lnTo>
                      <a:pt x="1515" y="1128"/>
                    </a:lnTo>
                    <a:lnTo>
                      <a:pt x="1515" y="1132"/>
                    </a:lnTo>
                    <a:lnTo>
                      <a:pt x="1514" y="1136"/>
                    </a:lnTo>
                    <a:lnTo>
                      <a:pt x="1511" y="1141"/>
                    </a:lnTo>
                    <a:lnTo>
                      <a:pt x="1508" y="1146"/>
                    </a:lnTo>
                    <a:lnTo>
                      <a:pt x="1504" y="1148"/>
                    </a:lnTo>
                    <a:lnTo>
                      <a:pt x="1502" y="1151"/>
                    </a:lnTo>
                    <a:lnTo>
                      <a:pt x="1497" y="1154"/>
                    </a:lnTo>
                    <a:lnTo>
                      <a:pt x="1495" y="1155"/>
                    </a:lnTo>
                    <a:lnTo>
                      <a:pt x="1493" y="1157"/>
                    </a:lnTo>
                    <a:lnTo>
                      <a:pt x="1493" y="1159"/>
                    </a:lnTo>
                    <a:lnTo>
                      <a:pt x="1496" y="1159"/>
                    </a:lnTo>
                    <a:lnTo>
                      <a:pt x="1500" y="1161"/>
                    </a:lnTo>
                    <a:lnTo>
                      <a:pt x="1510" y="1161"/>
                    </a:lnTo>
                    <a:lnTo>
                      <a:pt x="1511" y="1159"/>
                    </a:lnTo>
                    <a:lnTo>
                      <a:pt x="1511" y="1155"/>
                    </a:lnTo>
                    <a:lnTo>
                      <a:pt x="1514" y="1147"/>
                    </a:lnTo>
                    <a:lnTo>
                      <a:pt x="1519" y="1139"/>
                    </a:lnTo>
                    <a:lnTo>
                      <a:pt x="1522" y="1136"/>
                    </a:lnTo>
                    <a:lnTo>
                      <a:pt x="1523" y="1133"/>
                    </a:lnTo>
                    <a:lnTo>
                      <a:pt x="1525" y="1133"/>
                    </a:lnTo>
                    <a:lnTo>
                      <a:pt x="1526" y="1132"/>
                    </a:lnTo>
                    <a:lnTo>
                      <a:pt x="1528" y="1132"/>
                    </a:lnTo>
                    <a:lnTo>
                      <a:pt x="1529" y="1133"/>
                    </a:lnTo>
                    <a:lnTo>
                      <a:pt x="1532" y="1133"/>
                    </a:lnTo>
                    <a:lnTo>
                      <a:pt x="1540" y="1135"/>
                    </a:lnTo>
                    <a:lnTo>
                      <a:pt x="1549" y="1137"/>
                    </a:lnTo>
                    <a:lnTo>
                      <a:pt x="1558" y="1141"/>
                    </a:lnTo>
                    <a:lnTo>
                      <a:pt x="1566" y="1147"/>
                    </a:lnTo>
                    <a:lnTo>
                      <a:pt x="1575" y="1154"/>
                    </a:lnTo>
                    <a:lnTo>
                      <a:pt x="1586" y="1161"/>
                    </a:lnTo>
                    <a:lnTo>
                      <a:pt x="1595" y="1165"/>
                    </a:lnTo>
                    <a:lnTo>
                      <a:pt x="1604" y="1165"/>
                    </a:lnTo>
                    <a:lnTo>
                      <a:pt x="1612" y="1162"/>
                    </a:lnTo>
                    <a:lnTo>
                      <a:pt x="1619" y="1162"/>
                    </a:lnTo>
                    <a:lnTo>
                      <a:pt x="1627" y="1166"/>
                    </a:lnTo>
                    <a:lnTo>
                      <a:pt x="1636" y="1173"/>
                    </a:lnTo>
                    <a:lnTo>
                      <a:pt x="1642" y="1180"/>
                    </a:lnTo>
                    <a:lnTo>
                      <a:pt x="1649" y="1185"/>
                    </a:lnTo>
                    <a:lnTo>
                      <a:pt x="1657" y="1189"/>
                    </a:lnTo>
                    <a:lnTo>
                      <a:pt x="1666" y="1192"/>
                    </a:lnTo>
                    <a:lnTo>
                      <a:pt x="1672" y="1195"/>
                    </a:lnTo>
                    <a:lnTo>
                      <a:pt x="1682" y="1202"/>
                    </a:lnTo>
                    <a:lnTo>
                      <a:pt x="1689" y="1214"/>
                    </a:lnTo>
                    <a:lnTo>
                      <a:pt x="1693" y="1226"/>
                    </a:lnTo>
                    <a:lnTo>
                      <a:pt x="1693" y="1236"/>
                    </a:lnTo>
                    <a:lnTo>
                      <a:pt x="1690" y="1247"/>
                    </a:lnTo>
                    <a:lnTo>
                      <a:pt x="1686" y="1258"/>
                    </a:lnTo>
                    <a:lnTo>
                      <a:pt x="1682" y="1268"/>
                    </a:lnTo>
                    <a:lnTo>
                      <a:pt x="1681" y="1273"/>
                    </a:lnTo>
                    <a:lnTo>
                      <a:pt x="1678" y="1278"/>
                    </a:lnTo>
                    <a:lnTo>
                      <a:pt x="1672" y="1287"/>
                    </a:lnTo>
                    <a:lnTo>
                      <a:pt x="1666" y="1296"/>
                    </a:lnTo>
                    <a:lnTo>
                      <a:pt x="1656" y="1307"/>
                    </a:lnTo>
                    <a:lnTo>
                      <a:pt x="1646" y="1317"/>
                    </a:lnTo>
                    <a:lnTo>
                      <a:pt x="1638" y="1329"/>
                    </a:lnTo>
                    <a:lnTo>
                      <a:pt x="1637" y="1342"/>
                    </a:lnTo>
                    <a:lnTo>
                      <a:pt x="1640" y="1351"/>
                    </a:lnTo>
                    <a:lnTo>
                      <a:pt x="1641" y="1358"/>
                    </a:lnTo>
                    <a:lnTo>
                      <a:pt x="1641" y="1365"/>
                    </a:lnTo>
                    <a:lnTo>
                      <a:pt x="1638" y="1374"/>
                    </a:lnTo>
                    <a:lnTo>
                      <a:pt x="1636" y="1385"/>
                    </a:lnTo>
                    <a:lnTo>
                      <a:pt x="1633" y="1394"/>
                    </a:lnTo>
                    <a:lnTo>
                      <a:pt x="1633" y="1400"/>
                    </a:lnTo>
                    <a:lnTo>
                      <a:pt x="1634" y="1407"/>
                    </a:lnTo>
                    <a:lnTo>
                      <a:pt x="1631" y="1414"/>
                    </a:lnTo>
                    <a:lnTo>
                      <a:pt x="1627" y="1422"/>
                    </a:lnTo>
                    <a:lnTo>
                      <a:pt x="1622" y="1429"/>
                    </a:lnTo>
                    <a:lnTo>
                      <a:pt x="1616" y="1440"/>
                    </a:lnTo>
                    <a:lnTo>
                      <a:pt x="1612" y="1453"/>
                    </a:lnTo>
                    <a:lnTo>
                      <a:pt x="1607" y="1462"/>
                    </a:lnTo>
                    <a:lnTo>
                      <a:pt x="1603" y="1466"/>
                    </a:lnTo>
                    <a:lnTo>
                      <a:pt x="1595" y="1469"/>
                    </a:lnTo>
                    <a:lnTo>
                      <a:pt x="1586" y="1469"/>
                    </a:lnTo>
                    <a:lnTo>
                      <a:pt x="1577" y="1472"/>
                    </a:lnTo>
                    <a:lnTo>
                      <a:pt x="1570" y="1474"/>
                    </a:lnTo>
                    <a:lnTo>
                      <a:pt x="1563" y="1476"/>
                    </a:lnTo>
                    <a:lnTo>
                      <a:pt x="1559" y="1479"/>
                    </a:lnTo>
                    <a:lnTo>
                      <a:pt x="1558" y="1480"/>
                    </a:lnTo>
                    <a:lnTo>
                      <a:pt x="1556" y="1480"/>
                    </a:lnTo>
                    <a:lnTo>
                      <a:pt x="1554" y="1481"/>
                    </a:lnTo>
                    <a:lnTo>
                      <a:pt x="1548" y="1485"/>
                    </a:lnTo>
                    <a:lnTo>
                      <a:pt x="1538" y="1489"/>
                    </a:lnTo>
                    <a:lnTo>
                      <a:pt x="1530" y="1496"/>
                    </a:lnTo>
                    <a:lnTo>
                      <a:pt x="1521" y="1502"/>
                    </a:lnTo>
                    <a:lnTo>
                      <a:pt x="1517" y="1509"/>
                    </a:lnTo>
                    <a:lnTo>
                      <a:pt x="1517" y="1517"/>
                    </a:lnTo>
                    <a:lnTo>
                      <a:pt x="1519" y="1526"/>
                    </a:lnTo>
                    <a:lnTo>
                      <a:pt x="1521" y="1536"/>
                    </a:lnTo>
                    <a:lnTo>
                      <a:pt x="1519" y="1544"/>
                    </a:lnTo>
                    <a:lnTo>
                      <a:pt x="1517" y="1548"/>
                    </a:lnTo>
                    <a:lnTo>
                      <a:pt x="1514" y="1551"/>
                    </a:lnTo>
                    <a:lnTo>
                      <a:pt x="1512" y="1551"/>
                    </a:lnTo>
                    <a:lnTo>
                      <a:pt x="1510" y="1553"/>
                    </a:lnTo>
                    <a:lnTo>
                      <a:pt x="1508" y="1553"/>
                    </a:lnTo>
                    <a:lnTo>
                      <a:pt x="1506" y="1554"/>
                    </a:lnTo>
                    <a:lnTo>
                      <a:pt x="1499" y="1568"/>
                    </a:lnTo>
                    <a:lnTo>
                      <a:pt x="1496" y="1572"/>
                    </a:lnTo>
                    <a:lnTo>
                      <a:pt x="1492" y="1576"/>
                    </a:lnTo>
                    <a:lnTo>
                      <a:pt x="1489" y="1577"/>
                    </a:lnTo>
                    <a:lnTo>
                      <a:pt x="1488" y="1579"/>
                    </a:lnTo>
                    <a:lnTo>
                      <a:pt x="1485" y="1580"/>
                    </a:lnTo>
                    <a:lnTo>
                      <a:pt x="1478" y="1590"/>
                    </a:lnTo>
                    <a:lnTo>
                      <a:pt x="1476" y="1605"/>
                    </a:lnTo>
                    <a:lnTo>
                      <a:pt x="1471" y="1614"/>
                    </a:lnTo>
                    <a:lnTo>
                      <a:pt x="1462" y="1627"/>
                    </a:lnTo>
                    <a:lnTo>
                      <a:pt x="1450" y="1640"/>
                    </a:lnTo>
                    <a:lnTo>
                      <a:pt x="1440" y="1648"/>
                    </a:lnTo>
                    <a:lnTo>
                      <a:pt x="1430" y="1651"/>
                    </a:lnTo>
                    <a:lnTo>
                      <a:pt x="1421" y="1650"/>
                    </a:lnTo>
                    <a:lnTo>
                      <a:pt x="1411" y="1647"/>
                    </a:lnTo>
                    <a:lnTo>
                      <a:pt x="1406" y="1642"/>
                    </a:lnTo>
                    <a:lnTo>
                      <a:pt x="1402" y="1633"/>
                    </a:lnTo>
                    <a:lnTo>
                      <a:pt x="1399" y="1622"/>
                    </a:lnTo>
                    <a:lnTo>
                      <a:pt x="1398" y="1613"/>
                    </a:lnTo>
                    <a:lnTo>
                      <a:pt x="1398" y="1606"/>
                    </a:lnTo>
                    <a:lnTo>
                      <a:pt x="1396" y="1606"/>
                    </a:lnTo>
                    <a:lnTo>
                      <a:pt x="1395" y="1613"/>
                    </a:lnTo>
                    <a:lnTo>
                      <a:pt x="1391" y="1622"/>
                    </a:lnTo>
                    <a:lnTo>
                      <a:pt x="1389" y="1632"/>
                    </a:lnTo>
                    <a:lnTo>
                      <a:pt x="1389" y="1637"/>
                    </a:lnTo>
                    <a:lnTo>
                      <a:pt x="1392" y="1643"/>
                    </a:lnTo>
                    <a:lnTo>
                      <a:pt x="1406" y="1657"/>
                    </a:lnTo>
                    <a:lnTo>
                      <a:pt x="1411" y="1661"/>
                    </a:lnTo>
                    <a:lnTo>
                      <a:pt x="1414" y="1664"/>
                    </a:lnTo>
                    <a:lnTo>
                      <a:pt x="1415" y="1666"/>
                    </a:lnTo>
                    <a:lnTo>
                      <a:pt x="1414" y="1669"/>
                    </a:lnTo>
                    <a:lnTo>
                      <a:pt x="1414" y="1673"/>
                    </a:lnTo>
                    <a:lnTo>
                      <a:pt x="1411" y="1677"/>
                    </a:lnTo>
                    <a:lnTo>
                      <a:pt x="1409" y="1683"/>
                    </a:lnTo>
                    <a:lnTo>
                      <a:pt x="1403" y="1690"/>
                    </a:lnTo>
                    <a:lnTo>
                      <a:pt x="1399" y="1698"/>
                    </a:lnTo>
                    <a:lnTo>
                      <a:pt x="1394" y="1705"/>
                    </a:lnTo>
                    <a:lnTo>
                      <a:pt x="1391" y="1707"/>
                    </a:lnTo>
                    <a:lnTo>
                      <a:pt x="1385" y="1709"/>
                    </a:lnTo>
                    <a:lnTo>
                      <a:pt x="1376" y="1710"/>
                    </a:lnTo>
                    <a:lnTo>
                      <a:pt x="1365" y="1711"/>
                    </a:lnTo>
                    <a:lnTo>
                      <a:pt x="1354" y="1711"/>
                    </a:lnTo>
                    <a:lnTo>
                      <a:pt x="1347" y="1710"/>
                    </a:lnTo>
                    <a:lnTo>
                      <a:pt x="1344" y="1709"/>
                    </a:lnTo>
                    <a:lnTo>
                      <a:pt x="1342" y="1710"/>
                    </a:lnTo>
                    <a:lnTo>
                      <a:pt x="1339" y="1716"/>
                    </a:lnTo>
                    <a:lnTo>
                      <a:pt x="1339" y="1732"/>
                    </a:lnTo>
                    <a:lnTo>
                      <a:pt x="1340" y="1735"/>
                    </a:lnTo>
                    <a:lnTo>
                      <a:pt x="1340" y="1739"/>
                    </a:lnTo>
                    <a:lnTo>
                      <a:pt x="1339" y="1740"/>
                    </a:lnTo>
                    <a:lnTo>
                      <a:pt x="1333" y="1740"/>
                    </a:lnTo>
                    <a:lnTo>
                      <a:pt x="1325" y="1737"/>
                    </a:lnTo>
                    <a:lnTo>
                      <a:pt x="1318" y="1736"/>
                    </a:lnTo>
                    <a:lnTo>
                      <a:pt x="1311" y="1733"/>
                    </a:lnTo>
                    <a:lnTo>
                      <a:pt x="1306" y="1733"/>
                    </a:lnTo>
                    <a:lnTo>
                      <a:pt x="1305" y="1735"/>
                    </a:lnTo>
                    <a:lnTo>
                      <a:pt x="1305" y="1739"/>
                    </a:lnTo>
                    <a:lnTo>
                      <a:pt x="1309" y="1751"/>
                    </a:lnTo>
                    <a:lnTo>
                      <a:pt x="1311" y="1754"/>
                    </a:lnTo>
                    <a:lnTo>
                      <a:pt x="1314" y="1755"/>
                    </a:lnTo>
                    <a:lnTo>
                      <a:pt x="1320" y="1755"/>
                    </a:lnTo>
                    <a:lnTo>
                      <a:pt x="1321" y="1754"/>
                    </a:lnTo>
                    <a:lnTo>
                      <a:pt x="1324" y="1754"/>
                    </a:lnTo>
                    <a:lnTo>
                      <a:pt x="1325" y="1755"/>
                    </a:lnTo>
                    <a:lnTo>
                      <a:pt x="1325" y="1757"/>
                    </a:lnTo>
                    <a:lnTo>
                      <a:pt x="1321" y="1765"/>
                    </a:lnTo>
                    <a:lnTo>
                      <a:pt x="1316" y="1773"/>
                    </a:lnTo>
                    <a:lnTo>
                      <a:pt x="1309" y="1780"/>
                    </a:lnTo>
                    <a:lnTo>
                      <a:pt x="1303" y="1787"/>
                    </a:lnTo>
                    <a:lnTo>
                      <a:pt x="1298" y="1796"/>
                    </a:lnTo>
                    <a:lnTo>
                      <a:pt x="1284" y="1810"/>
                    </a:lnTo>
                    <a:lnTo>
                      <a:pt x="1280" y="1813"/>
                    </a:lnTo>
                    <a:lnTo>
                      <a:pt x="1279" y="1817"/>
                    </a:lnTo>
                    <a:lnTo>
                      <a:pt x="1279" y="1824"/>
                    </a:lnTo>
                    <a:lnTo>
                      <a:pt x="1283" y="1825"/>
                    </a:lnTo>
                    <a:lnTo>
                      <a:pt x="1290" y="1825"/>
                    </a:lnTo>
                    <a:lnTo>
                      <a:pt x="1296" y="1827"/>
                    </a:lnTo>
                    <a:lnTo>
                      <a:pt x="1301" y="1827"/>
                    </a:lnTo>
                    <a:lnTo>
                      <a:pt x="1301" y="1831"/>
                    </a:lnTo>
                    <a:lnTo>
                      <a:pt x="1299" y="1839"/>
                    </a:lnTo>
                    <a:lnTo>
                      <a:pt x="1296" y="1846"/>
                    </a:lnTo>
                    <a:lnTo>
                      <a:pt x="1294" y="1851"/>
                    </a:lnTo>
                    <a:lnTo>
                      <a:pt x="1288" y="1857"/>
                    </a:lnTo>
                    <a:lnTo>
                      <a:pt x="1279" y="1865"/>
                    </a:lnTo>
                    <a:lnTo>
                      <a:pt x="1270" y="1873"/>
                    </a:lnTo>
                    <a:lnTo>
                      <a:pt x="1264" y="1879"/>
                    </a:lnTo>
                    <a:lnTo>
                      <a:pt x="1260" y="1884"/>
                    </a:lnTo>
                    <a:lnTo>
                      <a:pt x="1257" y="1891"/>
                    </a:lnTo>
                    <a:lnTo>
                      <a:pt x="1257" y="1899"/>
                    </a:lnTo>
                    <a:lnTo>
                      <a:pt x="1258" y="1906"/>
                    </a:lnTo>
                    <a:lnTo>
                      <a:pt x="1262" y="1914"/>
                    </a:lnTo>
                    <a:lnTo>
                      <a:pt x="1269" y="1924"/>
                    </a:lnTo>
                    <a:lnTo>
                      <a:pt x="1279" y="1932"/>
                    </a:lnTo>
                    <a:lnTo>
                      <a:pt x="1287" y="1936"/>
                    </a:lnTo>
                    <a:lnTo>
                      <a:pt x="1295" y="1939"/>
                    </a:lnTo>
                    <a:lnTo>
                      <a:pt x="1305" y="1940"/>
                    </a:lnTo>
                    <a:lnTo>
                      <a:pt x="1313" y="1940"/>
                    </a:lnTo>
                    <a:lnTo>
                      <a:pt x="1314" y="1943"/>
                    </a:lnTo>
                    <a:lnTo>
                      <a:pt x="1310" y="1946"/>
                    </a:lnTo>
                    <a:lnTo>
                      <a:pt x="1291" y="1951"/>
                    </a:lnTo>
                    <a:lnTo>
                      <a:pt x="1286" y="1953"/>
                    </a:lnTo>
                    <a:lnTo>
                      <a:pt x="1281" y="1954"/>
                    </a:lnTo>
                    <a:lnTo>
                      <a:pt x="1273" y="1955"/>
                    </a:lnTo>
                    <a:lnTo>
                      <a:pt x="1265" y="1958"/>
                    </a:lnTo>
                    <a:lnTo>
                      <a:pt x="1257" y="1958"/>
                    </a:lnTo>
                    <a:lnTo>
                      <a:pt x="1250" y="1957"/>
                    </a:lnTo>
                    <a:lnTo>
                      <a:pt x="1240" y="1954"/>
                    </a:lnTo>
                    <a:lnTo>
                      <a:pt x="1234" y="1950"/>
                    </a:lnTo>
                    <a:lnTo>
                      <a:pt x="1228" y="1949"/>
                    </a:lnTo>
                    <a:lnTo>
                      <a:pt x="1227" y="1949"/>
                    </a:lnTo>
                    <a:lnTo>
                      <a:pt x="1228" y="1947"/>
                    </a:lnTo>
                    <a:lnTo>
                      <a:pt x="1229" y="1944"/>
                    </a:lnTo>
                    <a:lnTo>
                      <a:pt x="1236" y="1938"/>
                    </a:lnTo>
                    <a:lnTo>
                      <a:pt x="1242" y="1933"/>
                    </a:lnTo>
                    <a:lnTo>
                      <a:pt x="1244" y="1931"/>
                    </a:lnTo>
                    <a:lnTo>
                      <a:pt x="1246" y="1927"/>
                    </a:lnTo>
                    <a:lnTo>
                      <a:pt x="1246" y="1924"/>
                    </a:lnTo>
                    <a:lnTo>
                      <a:pt x="1244" y="1922"/>
                    </a:lnTo>
                    <a:lnTo>
                      <a:pt x="1243" y="1920"/>
                    </a:lnTo>
                    <a:lnTo>
                      <a:pt x="1242" y="1918"/>
                    </a:lnTo>
                    <a:lnTo>
                      <a:pt x="1239" y="1918"/>
                    </a:lnTo>
                    <a:lnTo>
                      <a:pt x="1238" y="1920"/>
                    </a:lnTo>
                    <a:lnTo>
                      <a:pt x="1235" y="1925"/>
                    </a:lnTo>
                    <a:lnTo>
                      <a:pt x="1234" y="1932"/>
                    </a:lnTo>
                    <a:lnTo>
                      <a:pt x="1231" y="1938"/>
                    </a:lnTo>
                    <a:lnTo>
                      <a:pt x="1225" y="1943"/>
                    </a:lnTo>
                    <a:lnTo>
                      <a:pt x="1223" y="1943"/>
                    </a:lnTo>
                    <a:lnTo>
                      <a:pt x="1220" y="1942"/>
                    </a:lnTo>
                    <a:lnTo>
                      <a:pt x="1216" y="1940"/>
                    </a:lnTo>
                    <a:lnTo>
                      <a:pt x="1213" y="1936"/>
                    </a:lnTo>
                    <a:lnTo>
                      <a:pt x="1208" y="1931"/>
                    </a:lnTo>
                    <a:lnTo>
                      <a:pt x="1203" y="1928"/>
                    </a:lnTo>
                    <a:lnTo>
                      <a:pt x="1198" y="1924"/>
                    </a:lnTo>
                    <a:lnTo>
                      <a:pt x="1194" y="1917"/>
                    </a:lnTo>
                    <a:lnTo>
                      <a:pt x="1193" y="1907"/>
                    </a:lnTo>
                    <a:lnTo>
                      <a:pt x="1193" y="1899"/>
                    </a:lnTo>
                    <a:lnTo>
                      <a:pt x="1190" y="1894"/>
                    </a:lnTo>
                    <a:lnTo>
                      <a:pt x="1188" y="1892"/>
                    </a:lnTo>
                    <a:lnTo>
                      <a:pt x="1183" y="1890"/>
                    </a:lnTo>
                    <a:lnTo>
                      <a:pt x="1180" y="1887"/>
                    </a:lnTo>
                    <a:lnTo>
                      <a:pt x="1179" y="1884"/>
                    </a:lnTo>
                    <a:lnTo>
                      <a:pt x="1179" y="1883"/>
                    </a:lnTo>
                    <a:lnTo>
                      <a:pt x="1180" y="1880"/>
                    </a:lnTo>
                    <a:lnTo>
                      <a:pt x="1186" y="1875"/>
                    </a:lnTo>
                    <a:lnTo>
                      <a:pt x="1187" y="1872"/>
                    </a:lnTo>
                    <a:lnTo>
                      <a:pt x="1187" y="1869"/>
                    </a:lnTo>
                    <a:lnTo>
                      <a:pt x="1186" y="1866"/>
                    </a:lnTo>
                    <a:lnTo>
                      <a:pt x="1183" y="1865"/>
                    </a:lnTo>
                    <a:lnTo>
                      <a:pt x="1182" y="1865"/>
                    </a:lnTo>
                    <a:lnTo>
                      <a:pt x="1176" y="1862"/>
                    </a:lnTo>
                    <a:lnTo>
                      <a:pt x="1175" y="1861"/>
                    </a:lnTo>
                    <a:lnTo>
                      <a:pt x="1173" y="1858"/>
                    </a:lnTo>
                    <a:lnTo>
                      <a:pt x="1175" y="1851"/>
                    </a:lnTo>
                    <a:lnTo>
                      <a:pt x="1177" y="1843"/>
                    </a:lnTo>
                    <a:lnTo>
                      <a:pt x="1180" y="1836"/>
                    </a:lnTo>
                    <a:lnTo>
                      <a:pt x="1183" y="1832"/>
                    </a:lnTo>
                    <a:lnTo>
                      <a:pt x="1183" y="1829"/>
                    </a:lnTo>
                    <a:lnTo>
                      <a:pt x="1182" y="1827"/>
                    </a:lnTo>
                    <a:lnTo>
                      <a:pt x="1179" y="1822"/>
                    </a:lnTo>
                    <a:lnTo>
                      <a:pt x="1176" y="1814"/>
                    </a:lnTo>
                    <a:lnTo>
                      <a:pt x="1177" y="1807"/>
                    </a:lnTo>
                    <a:lnTo>
                      <a:pt x="1180" y="1801"/>
                    </a:lnTo>
                    <a:lnTo>
                      <a:pt x="1194" y="1781"/>
                    </a:lnTo>
                    <a:lnTo>
                      <a:pt x="1199" y="1772"/>
                    </a:lnTo>
                    <a:lnTo>
                      <a:pt x="1201" y="1765"/>
                    </a:lnTo>
                    <a:lnTo>
                      <a:pt x="1199" y="1758"/>
                    </a:lnTo>
                    <a:lnTo>
                      <a:pt x="1197" y="1747"/>
                    </a:lnTo>
                    <a:lnTo>
                      <a:pt x="1195" y="1736"/>
                    </a:lnTo>
                    <a:lnTo>
                      <a:pt x="1197" y="1728"/>
                    </a:lnTo>
                    <a:lnTo>
                      <a:pt x="1199" y="1720"/>
                    </a:lnTo>
                    <a:lnTo>
                      <a:pt x="1202" y="1709"/>
                    </a:lnTo>
                    <a:lnTo>
                      <a:pt x="1202" y="1699"/>
                    </a:lnTo>
                    <a:lnTo>
                      <a:pt x="1197" y="1694"/>
                    </a:lnTo>
                    <a:lnTo>
                      <a:pt x="1195" y="1691"/>
                    </a:lnTo>
                    <a:lnTo>
                      <a:pt x="1195" y="1684"/>
                    </a:lnTo>
                    <a:lnTo>
                      <a:pt x="1197" y="1683"/>
                    </a:lnTo>
                    <a:lnTo>
                      <a:pt x="1198" y="1680"/>
                    </a:lnTo>
                    <a:lnTo>
                      <a:pt x="1201" y="1679"/>
                    </a:lnTo>
                    <a:lnTo>
                      <a:pt x="1202" y="1677"/>
                    </a:lnTo>
                    <a:lnTo>
                      <a:pt x="1203" y="1674"/>
                    </a:lnTo>
                    <a:lnTo>
                      <a:pt x="1203" y="1669"/>
                    </a:lnTo>
                    <a:lnTo>
                      <a:pt x="1205" y="1659"/>
                    </a:lnTo>
                    <a:lnTo>
                      <a:pt x="1209" y="1650"/>
                    </a:lnTo>
                    <a:lnTo>
                      <a:pt x="1213" y="1643"/>
                    </a:lnTo>
                    <a:lnTo>
                      <a:pt x="1217" y="1628"/>
                    </a:lnTo>
                    <a:lnTo>
                      <a:pt x="1223" y="1613"/>
                    </a:lnTo>
                    <a:lnTo>
                      <a:pt x="1224" y="1605"/>
                    </a:lnTo>
                    <a:lnTo>
                      <a:pt x="1223" y="1595"/>
                    </a:lnTo>
                    <a:lnTo>
                      <a:pt x="1220" y="1585"/>
                    </a:lnTo>
                    <a:lnTo>
                      <a:pt x="1219" y="1580"/>
                    </a:lnTo>
                    <a:lnTo>
                      <a:pt x="1219" y="1579"/>
                    </a:lnTo>
                    <a:lnTo>
                      <a:pt x="1224" y="1573"/>
                    </a:lnTo>
                    <a:lnTo>
                      <a:pt x="1227" y="1572"/>
                    </a:lnTo>
                    <a:lnTo>
                      <a:pt x="1228" y="1569"/>
                    </a:lnTo>
                    <a:lnTo>
                      <a:pt x="1228" y="1566"/>
                    </a:lnTo>
                    <a:lnTo>
                      <a:pt x="1225" y="1561"/>
                    </a:lnTo>
                    <a:lnTo>
                      <a:pt x="1225" y="1557"/>
                    </a:lnTo>
                    <a:lnTo>
                      <a:pt x="1228" y="1555"/>
                    </a:lnTo>
                    <a:lnTo>
                      <a:pt x="1231" y="1553"/>
                    </a:lnTo>
                    <a:lnTo>
                      <a:pt x="1236" y="1550"/>
                    </a:lnTo>
                    <a:lnTo>
                      <a:pt x="1239" y="1547"/>
                    </a:lnTo>
                    <a:lnTo>
                      <a:pt x="1240" y="1542"/>
                    </a:lnTo>
                    <a:lnTo>
                      <a:pt x="1240" y="1532"/>
                    </a:lnTo>
                    <a:lnTo>
                      <a:pt x="1238" y="1521"/>
                    </a:lnTo>
                    <a:lnTo>
                      <a:pt x="1236" y="1510"/>
                    </a:lnTo>
                    <a:lnTo>
                      <a:pt x="1238" y="1496"/>
                    </a:lnTo>
                    <a:lnTo>
                      <a:pt x="1239" y="1481"/>
                    </a:lnTo>
                    <a:lnTo>
                      <a:pt x="1240" y="1463"/>
                    </a:lnTo>
                    <a:lnTo>
                      <a:pt x="1242" y="1448"/>
                    </a:lnTo>
                    <a:lnTo>
                      <a:pt x="1243" y="1436"/>
                    </a:lnTo>
                    <a:lnTo>
                      <a:pt x="1243" y="1411"/>
                    </a:lnTo>
                    <a:lnTo>
                      <a:pt x="1239" y="1400"/>
                    </a:lnTo>
                    <a:lnTo>
                      <a:pt x="1231" y="1387"/>
                    </a:lnTo>
                    <a:lnTo>
                      <a:pt x="1214" y="1374"/>
                    </a:lnTo>
                    <a:lnTo>
                      <a:pt x="1208" y="1369"/>
                    </a:lnTo>
                    <a:lnTo>
                      <a:pt x="1202" y="1365"/>
                    </a:lnTo>
                    <a:lnTo>
                      <a:pt x="1198" y="1362"/>
                    </a:lnTo>
                    <a:lnTo>
                      <a:pt x="1193" y="1361"/>
                    </a:lnTo>
                    <a:lnTo>
                      <a:pt x="1182" y="1357"/>
                    </a:lnTo>
                    <a:lnTo>
                      <a:pt x="1172" y="1350"/>
                    </a:lnTo>
                    <a:lnTo>
                      <a:pt x="1164" y="1342"/>
                    </a:lnTo>
                    <a:lnTo>
                      <a:pt x="1160" y="1332"/>
                    </a:lnTo>
                    <a:lnTo>
                      <a:pt x="1157" y="1315"/>
                    </a:lnTo>
                    <a:lnTo>
                      <a:pt x="1150" y="1300"/>
                    </a:lnTo>
                    <a:lnTo>
                      <a:pt x="1146" y="1287"/>
                    </a:lnTo>
                    <a:lnTo>
                      <a:pt x="1143" y="1277"/>
                    </a:lnTo>
                    <a:lnTo>
                      <a:pt x="1138" y="1266"/>
                    </a:lnTo>
                    <a:lnTo>
                      <a:pt x="1132" y="1254"/>
                    </a:lnTo>
                    <a:lnTo>
                      <a:pt x="1128" y="1243"/>
                    </a:lnTo>
                    <a:lnTo>
                      <a:pt x="1127" y="1233"/>
                    </a:lnTo>
                    <a:lnTo>
                      <a:pt x="1124" y="1226"/>
                    </a:lnTo>
                    <a:lnTo>
                      <a:pt x="1104" y="1210"/>
                    </a:lnTo>
                    <a:lnTo>
                      <a:pt x="1100" y="1203"/>
                    </a:lnTo>
                    <a:lnTo>
                      <a:pt x="1100" y="1191"/>
                    </a:lnTo>
                    <a:lnTo>
                      <a:pt x="1102" y="1180"/>
                    </a:lnTo>
                    <a:lnTo>
                      <a:pt x="1106" y="1170"/>
                    </a:lnTo>
                    <a:lnTo>
                      <a:pt x="1108" y="1162"/>
                    </a:lnTo>
                    <a:lnTo>
                      <a:pt x="1106" y="1152"/>
                    </a:lnTo>
                    <a:lnTo>
                      <a:pt x="1105" y="1141"/>
                    </a:lnTo>
                    <a:lnTo>
                      <a:pt x="1104" y="1135"/>
                    </a:lnTo>
                    <a:lnTo>
                      <a:pt x="1105" y="1128"/>
                    </a:lnTo>
                    <a:lnTo>
                      <a:pt x="1109" y="1118"/>
                    </a:lnTo>
                    <a:lnTo>
                      <a:pt x="1115" y="1110"/>
                    </a:lnTo>
                    <a:lnTo>
                      <a:pt x="1120" y="1104"/>
                    </a:lnTo>
                    <a:lnTo>
                      <a:pt x="1126" y="1100"/>
                    </a:lnTo>
                    <a:lnTo>
                      <a:pt x="1132" y="1094"/>
                    </a:lnTo>
                    <a:lnTo>
                      <a:pt x="1138" y="1089"/>
                    </a:lnTo>
                    <a:lnTo>
                      <a:pt x="1142" y="1087"/>
                    </a:lnTo>
                    <a:lnTo>
                      <a:pt x="1145" y="1084"/>
                    </a:lnTo>
                    <a:lnTo>
                      <a:pt x="1146" y="1078"/>
                    </a:lnTo>
                    <a:lnTo>
                      <a:pt x="1147" y="1069"/>
                    </a:lnTo>
                    <a:lnTo>
                      <a:pt x="1150" y="1059"/>
                    </a:lnTo>
                    <a:lnTo>
                      <a:pt x="1152" y="1048"/>
                    </a:lnTo>
                    <a:lnTo>
                      <a:pt x="1150" y="1037"/>
                    </a:lnTo>
                    <a:lnTo>
                      <a:pt x="1147" y="1028"/>
                    </a:lnTo>
                    <a:lnTo>
                      <a:pt x="1145" y="1024"/>
                    </a:lnTo>
                    <a:lnTo>
                      <a:pt x="1142" y="1017"/>
                    </a:lnTo>
                    <a:lnTo>
                      <a:pt x="1138" y="1007"/>
                    </a:lnTo>
                    <a:lnTo>
                      <a:pt x="1132" y="999"/>
                    </a:lnTo>
                    <a:lnTo>
                      <a:pt x="1130" y="996"/>
                    </a:lnTo>
                    <a:lnTo>
                      <a:pt x="1116" y="996"/>
                    </a:lnTo>
                    <a:lnTo>
                      <a:pt x="1116" y="1004"/>
                    </a:lnTo>
                    <a:lnTo>
                      <a:pt x="1115" y="1007"/>
                    </a:lnTo>
                    <a:lnTo>
                      <a:pt x="1112" y="1011"/>
                    </a:lnTo>
                    <a:lnTo>
                      <a:pt x="1109" y="1014"/>
                    </a:lnTo>
                    <a:lnTo>
                      <a:pt x="1105" y="1017"/>
                    </a:lnTo>
                    <a:lnTo>
                      <a:pt x="1102" y="1017"/>
                    </a:lnTo>
                    <a:lnTo>
                      <a:pt x="1100" y="1015"/>
                    </a:lnTo>
                    <a:lnTo>
                      <a:pt x="1097" y="1013"/>
                    </a:lnTo>
                    <a:lnTo>
                      <a:pt x="1095" y="1010"/>
                    </a:lnTo>
                    <a:lnTo>
                      <a:pt x="1094" y="1009"/>
                    </a:lnTo>
                    <a:lnTo>
                      <a:pt x="1089" y="1006"/>
                    </a:lnTo>
                    <a:lnTo>
                      <a:pt x="1080" y="1003"/>
                    </a:lnTo>
                    <a:lnTo>
                      <a:pt x="1076" y="1000"/>
                    </a:lnTo>
                    <a:lnTo>
                      <a:pt x="1074" y="998"/>
                    </a:lnTo>
                    <a:lnTo>
                      <a:pt x="1069" y="992"/>
                    </a:lnTo>
                    <a:lnTo>
                      <a:pt x="1064" y="987"/>
                    </a:lnTo>
                    <a:lnTo>
                      <a:pt x="1053" y="978"/>
                    </a:lnTo>
                    <a:lnTo>
                      <a:pt x="1046" y="976"/>
                    </a:lnTo>
                    <a:lnTo>
                      <a:pt x="1039" y="972"/>
                    </a:lnTo>
                    <a:lnTo>
                      <a:pt x="1034" y="966"/>
                    </a:lnTo>
                    <a:lnTo>
                      <a:pt x="1033" y="956"/>
                    </a:lnTo>
                    <a:lnTo>
                      <a:pt x="1030" y="943"/>
                    </a:lnTo>
                    <a:lnTo>
                      <a:pt x="1026" y="935"/>
                    </a:lnTo>
                    <a:lnTo>
                      <a:pt x="1020" y="929"/>
                    </a:lnTo>
                    <a:lnTo>
                      <a:pt x="1018" y="928"/>
                    </a:lnTo>
                    <a:lnTo>
                      <a:pt x="1015" y="925"/>
                    </a:lnTo>
                    <a:lnTo>
                      <a:pt x="1011" y="924"/>
                    </a:lnTo>
                    <a:lnTo>
                      <a:pt x="1008" y="922"/>
                    </a:lnTo>
                    <a:lnTo>
                      <a:pt x="1004" y="922"/>
                    </a:lnTo>
                    <a:lnTo>
                      <a:pt x="1001" y="924"/>
                    </a:lnTo>
                    <a:lnTo>
                      <a:pt x="997" y="924"/>
                    </a:lnTo>
                    <a:lnTo>
                      <a:pt x="990" y="922"/>
                    </a:lnTo>
                    <a:lnTo>
                      <a:pt x="985" y="918"/>
                    </a:lnTo>
                    <a:lnTo>
                      <a:pt x="979" y="917"/>
                    </a:lnTo>
                    <a:lnTo>
                      <a:pt x="972" y="915"/>
                    </a:lnTo>
                    <a:lnTo>
                      <a:pt x="956" y="902"/>
                    </a:lnTo>
                    <a:lnTo>
                      <a:pt x="951" y="896"/>
                    </a:lnTo>
                    <a:lnTo>
                      <a:pt x="948" y="892"/>
                    </a:lnTo>
                    <a:lnTo>
                      <a:pt x="945" y="889"/>
                    </a:lnTo>
                    <a:lnTo>
                      <a:pt x="942" y="885"/>
                    </a:lnTo>
                    <a:lnTo>
                      <a:pt x="940" y="883"/>
                    </a:lnTo>
                    <a:lnTo>
                      <a:pt x="931" y="880"/>
                    </a:lnTo>
                    <a:lnTo>
                      <a:pt x="927" y="880"/>
                    </a:lnTo>
                    <a:lnTo>
                      <a:pt x="922" y="883"/>
                    </a:lnTo>
                    <a:lnTo>
                      <a:pt x="919" y="885"/>
                    </a:lnTo>
                    <a:lnTo>
                      <a:pt x="918" y="889"/>
                    </a:lnTo>
                    <a:lnTo>
                      <a:pt x="915" y="893"/>
                    </a:lnTo>
                    <a:lnTo>
                      <a:pt x="912" y="896"/>
                    </a:lnTo>
                    <a:lnTo>
                      <a:pt x="910" y="896"/>
                    </a:lnTo>
                    <a:lnTo>
                      <a:pt x="907" y="895"/>
                    </a:lnTo>
                    <a:lnTo>
                      <a:pt x="894" y="883"/>
                    </a:lnTo>
                    <a:lnTo>
                      <a:pt x="890" y="881"/>
                    </a:lnTo>
                    <a:lnTo>
                      <a:pt x="884" y="883"/>
                    </a:lnTo>
                    <a:lnTo>
                      <a:pt x="864" y="885"/>
                    </a:lnTo>
                    <a:lnTo>
                      <a:pt x="858" y="883"/>
                    </a:lnTo>
                    <a:lnTo>
                      <a:pt x="849" y="869"/>
                    </a:lnTo>
                    <a:lnTo>
                      <a:pt x="847" y="861"/>
                    </a:lnTo>
                    <a:lnTo>
                      <a:pt x="847" y="856"/>
                    </a:lnTo>
                    <a:lnTo>
                      <a:pt x="844" y="848"/>
                    </a:lnTo>
                    <a:lnTo>
                      <a:pt x="837" y="843"/>
                    </a:lnTo>
                    <a:lnTo>
                      <a:pt x="827" y="839"/>
                    </a:lnTo>
                    <a:lnTo>
                      <a:pt x="818" y="836"/>
                    </a:lnTo>
                    <a:lnTo>
                      <a:pt x="810" y="835"/>
                    </a:lnTo>
                    <a:lnTo>
                      <a:pt x="804" y="832"/>
                    </a:lnTo>
                    <a:lnTo>
                      <a:pt x="799" y="825"/>
                    </a:lnTo>
                    <a:lnTo>
                      <a:pt x="795" y="817"/>
                    </a:lnTo>
                    <a:lnTo>
                      <a:pt x="792" y="809"/>
                    </a:lnTo>
                    <a:lnTo>
                      <a:pt x="793" y="803"/>
                    </a:lnTo>
                    <a:lnTo>
                      <a:pt x="793" y="798"/>
                    </a:lnTo>
                    <a:lnTo>
                      <a:pt x="792" y="789"/>
                    </a:lnTo>
                    <a:lnTo>
                      <a:pt x="788" y="781"/>
                    </a:lnTo>
                    <a:lnTo>
                      <a:pt x="788" y="780"/>
                    </a:lnTo>
                    <a:lnTo>
                      <a:pt x="781" y="773"/>
                    </a:lnTo>
                    <a:lnTo>
                      <a:pt x="778" y="769"/>
                    </a:lnTo>
                    <a:lnTo>
                      <a:pt x="773" y="763"/>
                    </a:lnTo>
                    <a:lnTo>
                      <a:pt x="767" y="761"/>
                    </a:lnTo>
                    <a:lnTo>
                      <a:pt x="763" y="758"/>
                    </a:lnTo>
                    <a:lnTo>
                      <a:pt x="759" y="751"/>
                    </a:lnTo>
                    <a:lnTo>
                      <a:pt x="745" y="732"/>
                    </a:lnTo>
                    <a:lnTo>
                      <a:pt x="740" y="722"/>
                    </a:lnTo>
                    <a:lnTo>
                      <a:pt x="734" y="715"/>
                    </a:lnTo>
                    <a:lnTo>
                      <a:pt x="728" y="707"/>
                    </a:lnTo>
                    <a:lnTo>
                      <a:pt x="718" y="698"/>
                    </a:lnTo>
                    <a:lnTo>
                      <a:pt x="702" y="678"/>
                    </a:lnTo>
                    <a:lnTo>
                      <a:pt x="698" y="670"/>
                    </a:lnTo>
                    <a:lnTo>
                      <a:pt x="692" y="654"/>
                    </a:lnTo>
                    <a:lnTo>
                      <a:pt x="689" y="648"/>
                    </a:lnTo>
                    <a:lnTo>
                      <a:pt x="685" y="648"/>
                    </a:lnTo>
                    <a:lnTo>
                      <a:pt x="683" y="650"/>
                    </a:lnTo>
                    <a:lnTo>
                      <a:pt x="677" y="656"/>
                    </a:lnTo>
                    <a:lnTo>
                      <a:pt x="678" y="663"/>
                    </a:lnTo>
                    <a:lnTo>
                      <a:pt x="684" y="670"/>
                    </a:lnTo>
                    <a:lnTo>
                      <a:pt x="691" y="678"/>
                    </a:lnTo>
                    <a:lnTo>
                      <a:pt x="696" y="685"/>
                    </a:lnTo>
                    <a:lnTo>
                      <a:pt x="700" y="693"/>
                    </a:lnTo>
                    <a:lnTo>
                      <a:pt x="706" y="703"/>
                    </a:lnTo>
                    <a:lnTo>
                      <a:pt x="722" y="722"/>
                    </a:lnTo>
                    <a:lnTo>
                      <a:pt x="725" y="732"/>
                    </a:lnTo>
                    <a:lnTo>
                      <a:pt x="726" y="740"/>
                    </a:lnTo>
                    <a:lnTo>
                      <a:pt x="729" y="747"/>
                    </a:lnTo>
                    <a:lnTo>
                      <a:pt x="734" y="751"/>
                    </a:lnTo>
                    <a:lnTo>
                      <a:pt x="748" y="765"/>
                    </a:lnTo>
                    <a:lnTo>
                      <a:pt x="751" y="772"/>
                    </a:lnTo>
                    <a:lnTo>
                      <a:pt x="748" y="778"/>
                    </a:lnTo>
                    <a:lnTo>
                      <a:pt x="743" y="781"/>
                    </a:lnTo>
                    <a:lnTo>
                      <a:pt x="737" y="778"/>
                    </a:lnTo>
                    <a:lnTo>
                      <a:pt x="732" y="773"/>
                    </a:lnTo>
                    <a:lnTo>
                      <a:pt x="728" y="767"/>
                    </a:lnTo>
                    <a:lnTo>
                      <a:pt x="725" y="765"/>
                    </a:lnTo>
                    <a:lnTo>
                      <a:pt x="724" y="765"/>
                    </a:lnTo>
                    <a:lnTo>
                      <a:pt x="715" y="761"/>
                    </a:lnTo>
                    <a:lnTo>
                      <a:pt x="713" y="755"/>
                    </a:lnTo>
                    <a:lnTo>
                      <a:pt x="713" y="752"/>
                    </a:lnTo>
                    <a:lnTo>
                      <a:pt x="710" y="745"/>
                    </a:lnTo>
                    <a:lnTo>
                      <a:pt x="703" y="737"/>
                    </a:lnTo>
                    <a:lnTo>
                      <a:pt x="696" y="728"/>
                    </a:lnTo>
                    <a:lnTo>
                      <a:pt x="693" y="724"/>
                    </a:lnTo>
                    <a:lnTo>
                      <a:pt x="688" y="721"/>
                    </a:lnTo>
                    <a:lnTo>
                      <a:pt x="683" y="721"/>
                    </a:lnTo>
                    <a:lnTo>
                      <a:pt x="680" y="722"/>
                    </a:lnTo>
                    <a:lnTo>
                      <a:pt x="673" y="722"/>
                    </a:lnTo>
                    <a:lnTo>
                      <a:pt x="672" y="721"/>
                    </a:lnTo>
                    <a:lnTo>
                      <a:pt x="672" y="715"/>
                    </a:lnTo>
                    <a:lnTo>
                      <a:pt x="676" y="707"/>
                    </a:lnTo>
                    <a:lnTo>
                      <a:pt x="678" y="704"/>
                    </a:lnTo>
                    <a:lnTo>
                      <a:pt x="681" y="699"/>
                    </a:lnTo>
                    <a:lnTo>
                      <a:pt x="681" y="696"/>
                    </a:lnTo>
                    <a:lnTo>
                      <a:pt x="680" y="693"/>
                    </a:lnTo>
                    <a:lnTo>
                      <a:pt x="674" y="688"/>
                    </a:lnTo>
                    <a:lnTo>
                      <a:pt x="670" y="685"/>
                    </a:lnTo>
                    <a:lnTo>
                      <a:pt x="667" y="684"/>
                    </a:lnTo>
                    <a:lnTo>
                      <a:pt x="663" y="680"/>
                    </a:lnTo>
                    <a:lnTo>
                      <a:pt x="659" y="670"/>
                    </a:lnTo>
                    <a:lnTo>
                      <a:pt x="654" y="659"/>
                    </a:lnTo>
                    <a:lnTo>
                      <a:pt x="650" y="647"/>
                    </a:lnTo>
                    <a:lnTo>
                      <a:pt x="644" y="635"/>
                    </a:lnTo>
                    <a:lnTo>
                      <a:pt x="636" y="619"/>
                    </a:lnTo>
                    <a:lnTo>
                      <a:pt x="628" y="611"/>
                    </a:lnTo>
                    <a:lnTo>
                      <a:pt x="620" y="608"/>
                    </a:lnTo>
                    <a:lnTo>
                      <a:pt x="611" y="607"/>
                    </a:lnTo>
                    <a:lnTo>
                      <a:pt x="602" y="604"/>
                    </a:lnTo>
                    <a:lnTo>
                      <a:pt x="594" y="600"/>
                    </a:lnTo>
                    <a:lnTo>
                      <a:pt x="587" y="596"/>
                    </a:lnTo>
                    <a:lnTo>
                      <a:pt x="584" y="591"/>
                    </a:lnTo>
                    <a:lnTo>
                      <a:pt x="583" y="581"/>
                    </a:lnTo>
                    <a:lnTo>
                      <a:pt x="577" y="559"/>
                    </a:lnTo>
                    <a:lnTo>
                      <a:pt x="572" y="550"/>
                    </a:lnTo>
                    <a:lnTo>
                      <a:pt x="564" y="537"/>
                    </a:lnTo>
                    <a:lnTo>
                      <a:pt x="558" y="524"/>
                    </a:lnTo>
                    <a:lnTo>
                      <a:pt x="554" y="510"/>
                    </a:lnTo>
                    <a:lnTo>
                      <a:pt x="553" y="497"/>
                    </a:lnTo>
                    <a:lnTo>
                      <a:pt x="554" y="487"/>
                    </a:lnTo>
                    <a:lnTo>
                      <a:pt x="554" y="474"/>
                    </a:lnTo>
                    <a:lnTo>
                      <a:pt x="555" y="459"/>
                    </a:lnTo>
                    <a:lnTo>
                      <a:pt x="557" y="448"/>
                    </a:lnTo>
                    <a:lnTo>
                      <a:pt x="557" y="440"/>
                    </a:lnTo>
                    <a:lnTo>
                      <a:pt x="555" y="432"/>
                    </a:lnTo>
                    <a:lnTo>
                      <a:pt x="553" y="422"/>
                    </a:lnTo>
                    <a:lnTo>
                      <a:pt x="550" y="415"/>
                    </a:lnTo>
                    <a:lnTo>
                      <a:pt x="549" y="410"/>
                    </a:lnTo>
                    <a:lnTo>
                      <a:pt x="549" y="407"/>
                    </a:lnTo>
                    <a:lnTo>
                      <a:pt x="544" y="395"/>
                    </a:lnTo>
                    <a:lnTo>
                      <a:pt x="542" y="393"/>
                    </a:lnTo>
                    <a:lnTo>
                      <a:pt x="538" y="391"/>
                    </a:lnTo>
                    <a:lnTo>
                      <a:pt x="529" y="386"/>
                    </a:lnTo>
                    <a:lnTo>
                      <a:pt x="523" y="381"/>
                    </a:lnTo>
                    <a:lnTo>
                      <a:pt x="514" y="380"/>
                    </a:lnTo>
                    <a:lnTo>
                      <a:pt x="508" y="377"/>
                    </a:lnTo>
                    <a:lnTo>
                      <a:pt x="503" y="370"/>
                    </a:lnTo>
                    <a:lnTo>
                      <a:pt x="502" y="360"/>
                    </a:lnTo>
                    <a:lnTo>
                      <a:pt x="503" y="352"/>
                    </a:lnTo>
                    <a:lnTo>
                      <a:pt x="503" y="345"/>
                    </a:lnTo>
                    <a:lnTo>
                      <a:pt x="499" y="337"/>
                    </a:lnTo>
                    <a:lnTo>
                      <a:pt x="495" y="332"/>
                    </a:lnTo>
                    <a:lnTo>
                      <a:pt x="490" y="329"/>
                    </a:lnTo>
                    <a:lnTo>
                      <a:pt x="486" y="326"/>
                    </a:lnTo>
                    <a:lnTo>
                      <a:pt x="480" y="319"/>
                    </a:lnTo>
                    <a:lnTo>
                      <a:pt x="475" y="311"/>
                    </a:lnTo>
                    <a:lnTo>
                      <a:pt x="472" y="303"/>
                    </a:lnTo>
                    <a:lnTo>
                      <a:pt x="471" y="300"/>
                    </a:lnTo>
                    <a:lnTo>
                      <a:pt x="466" y="296"/>
                    </a:lnTo>
                    <a:lnTo>
                      <a:pt x="462" y="296"/>
                    </a:lnTo>
                    <a:lnTo>
                      <a:pt x="462" y="299"/>
                    </a:lnTo>
                    <a:lnTo>
                      <a:pt x="464" y="302"/>
                    </a:lnTo>
                    <a:lnTo>
                      <a:pt x="464" y="313"/>
                    </a:lnTo>
                    <a:lnTo>
                      <a:pt x="465" y="315"/>
                    </a:lnTo>
                    <a:lnTo>
                      <a:pt x="471" y="321"/>
                    </a:lnTo>
                    <a:lnTo>
                      <a:pt x="473" y="329"/>
                    </a:lnTo>
                    <a:lnTo>
                      <a:pt x="473" y="336"/>
                    </a:lnTo>
                    <a:lnTo>
                      <a:pt x="472" y="341"/>
                    </a:lnTo>
                    <a:lnTo>
                      <a:pt x="468" y="341"/>
                    </a:lnTo>
                    <a:lnTo>
                      <a:pt x="462" y="339"/>
                    </a:lnTo>
                    <a:lnTo>
                      <a:pt x="456" y="333"/>
                    </a:lnTo>
                    <a:lnTo>
                      <a:pt x="447" y="328"/>
                    </a:lnTo>
                    <a:lnTo>
                      <a:pt x="442" y="322"/>
                    </a:lnTo>
                    <a:lnTo>
                      <a:pt x="441" y="313"/>
                    </a:lnTo>
                    <a:lnTo>
                      <a:pt x="439" y="304"/>
                    </a:lnTo>
                    <a:lnTo>
                      <a:pt x="441" y="295"/>
                    </a:lnTo>
                    <a:lnTo>
                      <a:pt x="441" y="289"/>
                    </a:lnTo>
                    <a:lnTo>
                      <a:pt x="438" y="284"/>
                    </a:lnTo>
                    <a:lnTo>
                      <a:pt x="432" y="281"/>
                    </a:lnTo>
                    <a:lnTo>
                      <a:pt x="425" y="278"/>
                    </a:lnTo>
                    <a:lnTo>
                      <a:pt x="419" y="277"/>
                    </a:lnTo>
                    <a:lnTo>
                      <a:pt x="412" y="277"/>
                    </a:lnTo>
                    <a:lnTo>
                      <a:pt x="406" y="271"/>
                    </a:lnTo>
                    <a:lnTo>
                      <a:pt x="406" y="267"/>
                    </a:lnTo>
                    <a:lnTo>
                      <a:pt x="405" y="262"/>
                    </a:lnTo>
                    <a:lnTo>
                      <a:pt x="401" y="251"/>
                    </a:lnTo>
                    <a:lnTo>
                      <a:pt x="394" y="243"/>
                    </a:lnTo>
                    <a:lnTo>
                      <a:pt x="386" y="237"/>
                    </a:lnTo>
                    <a:lnTo>
                      <a:pt x="372" y="234"/>
                    </a:lnTo>
                    <a:lnTo>
                      <a:pt x="360" y="232"/>
                    </a:lnTo>
                    <a:lnTo>
                      <a:pt x="346" y="228"/>
                    </a:lnTo>
                    <a:lnTo>
                      <a:pt x="334" y="225"/>
                    </a:lnTo>
                    <a:lnTo>
                      <a:pt x="324" y="223"/>
                    </a:lnTo>
                    <a:lnTo>
                      <a:pt x="317" y="222"/>
                    </a:lnTo>
                    <a:lnTo>
                      <a:pt x="304" y="214"/>
                    </a:lnTo>
                    <a:lnTo>
                      <a:pt x="297" y="211"/>
                    </a:lnTo>
                    <a:lnTo>
                      <a:pt x="286" y="214"/>
                    </a:lnTo>
                    <a:lnTo>
                      <a:pt x="272" y="206"/>
                    </a:lnTo>
                    <a:lnTo>
                      <a:pt x="267" y="204"/>
                    </a:lnTo>
                    <a:lnTo>
                      <a:pt x="263" y="207"/>
                    </a:lnTo>
                    <a:lnTo>
                      <a:pt x="261" y="214"/>
                    </a:lnTo>
                    <a:lnTo>
                      <a:pt x="257" y="222"/>
                    </a:lnTo>
                    <a:lnTo>
                      <a:pt x="252" y="230"/>
                    </a:lnTo>
                    <a:lnTo>
                      <a:pt x="244" y="233"/>
                    </a:lnTo>
                    <a:lnTo>
                      <a:pt x="237" y="230"/>
                    </a:lnTo>
                    <a:lnTo>
                      <a:pt x="230" y="226"/>
                    </a:lnTo>
                    <a:lnTo>
                      <a:pt x="226" y="228"/>
                    </a:lnTo>
                    <a:lnTo>
                      <a:pt x="223" y="229"/>
                    </a:lnTo>
                    <a:lnTo>
                      <a:pt x="220" y="232"/>
                    </a:lnTo>
                    <a:lnTo>
                      <a:pt x="215" y="234"/>
                    </a:lnTo>
                    <a:lnTo>
                      <a:pt x="208" y="234"/>
                    </a:lnTo>
                    <a:lnTo>
                      <a:pt x="207" y="232"/>
                    </a:lnTo>
                    <a:lnTo>
                      <a:pt x="207" y="229"/>
                    </a:lnTo>
                    <a:lnTo>
                      <a:pt x="208" y="225"/>
                    </a:lnTo>
                    <a:lnTo>
                      <a:pt x="209" y="219"/>
                    </a:lnTo>
                    <a:lnTo>
                      <a:pt x="211" y="215"/>
                    </a:lnTo>
                    <a:lnTo>
                      <a:pt x="212" y="212"/>
                    </a:lnTo>
                    <a:lnTo>
                      <a:pt x="212" y="210"/>
                    </a:lnTo>
                    <a:lnTo>
                      <a:pt x="208" y="210"/>
                    </a:lnTo>
                    <a:lnTo>
                      <a:pt x="205" y="211"/>
                    </a:lnTo>
                    <a:lnTo>
                      <a:pt x="201" y="214"/>
                    </a:lnTo>
                    <a:lnTo>
                      <a:pt x="196" y="222"/>
                    </a:lnTo>
                    <a:lnTo>
                      <a:pt x="194" y="228"/>
                    </a:lnTo>
                    <a:lnTo>
                      <a:pt x="194" y="234"/>
                    </a:lnTo>
                    <a:lnTo>
                      <a:pt x="192" y="237"/>
                    </a:lnTo>
                    <a:lnTo>
                      <a:pt x="190" y="240"/>
                    </a:lnTo>
                    <a:lnTo>
                      <a:pt x="186" y="243"/>
                    </a:lnTo>
                    <a:lnTo>
                      <a:pt x="182" y="247"/>
                    </a:lnTo>
                    <a:lnTo>
                      <a:pt x="179" y="248"/>
                    </a:lnTo>
                    <a:lnTo>
                      <a:pt x="200" y="248"/>
                    </a:lnTo>
                    <a:lnTo>
                      <a:pt x="201" y="249"/>
                    </a:lnTo>
                    <a:lnTo>
                      <a:pt x="201" y="252"/>
                    </a:lnTo>
                    <a:lnTo>
                      <a:pt x="200" y="255"/>
                    </a:lnTo>
                    <a:lnTo>
                      <a:pt x="200" y="258"/>
                    </a:lnTo>
                    <a:lnTo>
                      <a:pt x="199" y="262"/>
                    </a:lnTo>
                    <a:lnTo>
                      <a:pt x="189" y="271"/>
                    </a:lnTo>
                    <a:lnTo>
                      <a:pt x="181" y="277"/>
                    </a:lnTo>
                    <a:lnTo>
                      <a:pt x="173" y="278"/>
                    </a:lnTo>
                    <a:lnTo>
                      <a:pt x="168" y="277"/>
                    </a:lnTo>
                    <a:lnTo>
                      <a:pt x="166" y="274"/>
                    </a:lnTo>
                    <a:lnTo>
                      <a:pt x="164" y="271"/>
                    </a:lnTo>
                    <a:lnTo>
                      <a:pt x="162" y="269"/>
                    </a:lnTo>
                    <a:lnTo>
                      <a:pt x="160" y="266"/>
                    </a:lnTo>
                    <a:lnTo>
                      <a:pt x="157" y="265"/>
                    </a:lnTo>
                    <a:lnTo>
                      <a:pt x="153" y="267"/>
                    </a:lnTo>
                    <a:lnTo>
                      <a:pt x="148" y="274"/>
                    </a:lnTo>
                    <a:lnTo>
                      <a:pt x="140" y="284"/>
                    </a:lnTo>
                    <a:lnTo>
                      <a:pt x="127" y="293"/>
                    </a:lnTo>
                    <a:lnTo>
                      <a:pt x="118" y="297"/>
                    </a:lnTo>
                    <a:lnTo>
                      <a:pt x="111" y="296"/>
                    </a:lnTo>
                    <a:lnTo>
                      <a:pt x="106" y="293"/>
                    </a:lnTo>
                    <a:lnTo>
                      <a:pt x="101" y="292"/>
                    </a:lnTo>
                    <a:lnTo>
                      <a:pt x="97" y="292"/>
                    </a:lnTo>
                    <a:lnTo>
                      <a:pt x="89" y="296"/>
                    </a:lnTo>
                    <a:lnTo>
                      <a:pt x="77" y="302"/>
                    </a:lnTo>
                    <a:lnTo>
                      <a:pt x="63" y="306"/>
                    </a:lnTo>
                    <a:lnTo>
                      <a:pt x="54" y="308"/>
                    </a:lnTo>
                    <a:lnTo>
                      <a:pt x="51" y="308"/>
                    </a:lnTo>
                    <a:lnTo>
                      <a:pt x="48" y="307"/>
                    </a:lnTo>
                    <a:lnTo>
                      <a:pt x="47" y="304"/>
                    </a:lnTo>
                    <a:lnTo>
                      <a:pt x="47" y="299"/>
                    </a:lnTo>
                    <a:lnTo>
                      <a:pt x="48" y="297"/>
                    </a:lnTo>
                    <a:lnTo>
                      <a:pt x="49" y="295"/>
                    </a:lnTo>
                    <a:lnTo>
                      <a:pt x="51" y="295"/>
                    </a:lnTo>
                    <a:lnTo>
                      <a:pt x="58" y="293"/>
                    </a:lnTo>
                    <a:lnTo>
                      <a:pt x="66" y="288"/>
                    </a:lnTo>
                    <a:lnTo>
                      <a:pt x="75" y="284"/>
                    </a:lnTo>
                    <a:lnTo>
                      <a:pt x="89" y="276"/>
                    </a:lnTo>
                    <a:lnTo>
                      <a:pt x="100" y="270"/>
                    </a:lnTo>
                    <a:lnTo>
                      <a:pt x="110" y="265"/>
                    </a:lnTo>
                    <a:lnTo>
                      <a:pt x="118" y="262"/>
                    </a:lnTo>
                    <a:lnTo>
                      <a:pt x="122" y="259"/>
                    </a:lnTo>
                    <a:lnTo>
                      <a:pt x="125" y="256"/>
                    </a:lnTo>
                    <a:lnTo>
                      <a:pt x="129" y="254"/>
                    </a:lnTo>
                    <a:lnTo>
                      <a:pt x="132" y="251"/>
                    </a:lnTo>
                    <a:lnTo>
                      <a:pt x="133" y="247"/>
                    </a:lnTo>
                    <a:lnTo>
                      <a:pt x="132" y="244"/>
                    </a:lnTo>
                    <a:lnTo>
                      <a:pt x="129" y="241"/>
                    </a:lnTo>
                    <a:lnTo>
                      <a:pt x="123" y="241"/>
                    </a:lnTo>
                    <a:lnTo>
                      <a:pt x="119" y="243"/>
                    </a:lnTo>
                    <a:lnTo>
                      <a:pt x="116" y="244"/>
                    </a:lnTo>
                    <a:lnTo>
                      <a:pt x="115" y="245"/>
                    </a:lnTo>
                    <a:lnTo>
                      <a:pt x="112" y="247"/>
                    </a:lnTo>
                    <a:lnTo>
                      <a:pt x="99" y="233"/>
                    </a:lnTo>
                    <a:lnTo>
                      <a:pt x="97" y="233"/>
                    </a:lnTo>
                    <a:lnTo>
                      <a:pt x="96" y="234"/>
                    </a:lnTo>
                    <a:lnTo>
                      <a:pt x="93" y="236"/>
                    </a:lnTo>
                    <a:lnTo>
                      <a:pt x="90" y="241"/>
                    </a:lnTo>
                    <a:lnTo>
                      <a:pt x="89" y="243"/>
                    </a:lnTo>
                    <a:lnTo>
                      <a:pt x="89" y="244"/>
                    </a:lnTo>
                    <a:lnTo>
                      <a:pt x="86" y="244"/>
                    </a:lnTo>
                    <a:lnTo>
                      <a:pt x="85" y="243"/>
                    </a:lnTo>
                    <a:lnTo>
                      <a:pt x="82" y="241"/>
                    </a:lnTo>
                    <a:lnTo>
                      <a:pt x="81" y="239"/>
                    </a:lnTo>
                    <a:lnTo>
                      <a:pt x="78" y="236"/>
                    </a:lnTo>
                    <a:lnTo>
                      <a:pt x="78" y="218"/>
                    </a:lnTo>
                    <a:lnTo>
                      <a:pt x="75" y="215"/>
                    </a:lnTo>
                    <a:lnTo>
                      <a:pt x="71" y="215"/>
                    </a:lnTo>
                    <a:lnTo>
                      <a:pt x="70" y="217"/>
                    </a:lnTo>
                    <a:lnTo>
                      <a:pt x="69" y="219"/>
                    </a:lnTo>
                    <a:lnTo>
                      <a:pt x="66" y="223"/>
                    </a:lnTo>
                    <a:lnTo>
                      <a:pt x="60" y="228"/>
                    </a:lnTo>
                    <a:lnTo>
                      <a:pt x="54" y="230"/>
                    </a:lnTo>
                    <a:lnTo>
                      <a:pt x="49" y="232"/>
                    </a:lnTo>
                    <a:lnTo>
                      <a:pt x="47" y="229"/>
                    </a:lnTo>
                    <a:lnTo>
                      <a:pt x="44" y="223"/>
                    </a:lnTo>
                    <a:lnTo>
                      <a:pt x="37" y="217"/>
                    </a:lnTo>
                    <a:lnTo>
                      <a:pt x="30" y="208"/>
                    </a:lnTo>
                    <a:lnTo>
                      <a:pt x="25" y="200"/>
                    </a:lnTo>
                    <a:lnTo>
                      <a:pt x="23" y="196"/>
                    </a:lnTo>
                    <a:lnTo>
                      <a:pt x="23" y="193"/>
                    </a:lnTo>
                    <a:lnTo>
                      <a:pt x="28" y="189"/>
                    </a:lnTo>
                    <a:lnTo>
                      <a:pt x="30" y="188"/>
                    </a:lnTo>
                    <a:lnTo>
                      <a:pt x="36" y="182"/>
                    </a:lnTo>
                    <a:lnTo>
                      <a:pt x="40" y="180"/>
                    </a:lnTo>
                    <a:lnTo>
                      <a:pt x="51" y="173"/>
                    </a:lnTo>
                    <a:lnTo>
                      <a:pt x="63" y="170"/>
                    </a:lnTo>
                    <a:lnTo>
                      <a:pt x="80" y="170"/>
                    </a:lnTo>
                    <a:lnTo>
                      <a:pt x="84" y="169"/>
                    </a:lnTo>
                    <a:lnTo>
                      <a:pt x="86" y="166"/>
                    </a:lnTo>
                    <a:lnTo>
                      <a:pt x="89" y="162"/>
                    </a:lnTo>
                    <a:lnTo>
                      <a:pt x="92" y="156"/>
                    </a:lnTo>
                    <a:lnTo>
                      <a:pt x="92" y="154"/>
                    </a:lnTo>
                    <a:lnTo>
                      <a:pt x="90" y="152"/>
                    </a:lnTo>
                    <a:lnTo>
                      <a:pt x="81" y="152"/>
                    </a:lnTo>
                    <a:lnTo>
                      <a:pt x="77" y="154"/>
                    </a:lnTo>
                    <a:lnTo>
                      <a:pt x="71" y="156"/>
                    </a:lnTo>
                    <a:lnTo>
                      <a:pt x="65" y="160"/>
                    </a:lnTo>
                    <a:lnTo>
                      <a:pt x="58" y="162"/>
                    </a:lnTo>
                    <a:lnTo>
                      <a:pt x="45" y="162"/>
                    </a:lnTo>
                    <a:lnTo>
                      <a:pt x="36" y="160"/>
                    </a:lnTo>
                    <a:lnTo>
                      <a:pt x="25" y="158"/>
                    </a:lnTo>
                    <a:lnTo>
                      <a:pt x="15" y="154"/>
                    </a:lnTo>
                    <a:lnTo>
                      <a:pt x="11" y="151"/>
                    </a:lnTo>
                    <a:lnTo>
                      <a:pt x="6" y="143"/>
                    </a:lnTo>
                    <a:lnTo>
                      <a:pt x="3" y="140"/>
                    </a:lnTo>
                    <a:lnTo>
                      <a:pt x="2" y="137"/>
                    </a:lnTo>
                    <a:lnTo>
                      <a:pt x="0" y="136"/>
                    </a:lnTo>
                    <a:lnTo>
                      <a:pt x="0" y="134"/>
                    </a:lnTo>
                    <a:lnTo>
                      <a:pt x="3" y="133"/>
                    </a:lnTo>
                    <a:lnTo>
                      <a:pt x="11" y="130"/>
                    </a:lnTo>
                    <a:lnTo>
                      <a:pt x="22" y="128"/>
                    </a:lnTo>
                    <a:lnTo>
                      <a:pt x="34" y="125"/>
                    </a:lnTo>
                    <a:lnTo>
                      <a:pt x="47" y="118"/>
                    </a:lnTo>
                    <a:lnTo>
                      <a:pt x="54" y="125"/>
                    </a:lnTo>
                    <a:lnTo>
                      <a:pt x="66" y="132"/>
                    </a:lnTo>
                    <a:lnTo>
                      <a:pt x="81" y="134"/>
                    </a:lnTo>
                    <a:lnTo>
                      <a:pt x="86" y="134"/>
                    </a:lnTo>
                    <a:lnTo>
                      <a:pt x="88" y="132"/>
                    </a:lnTo>
                    <a:lnTo>
                      <a:pt x="88" y="128"/>
                    </a:lnTo>
                    <a:lnTo>
                      <a:pt x="85" y="123"/>
                    </a:lnTo>
                    <a:lnTo>
                      <a:pt x="80" y="118"/>
                    </a:lnTo>
                    <a:lnTo>
                      <a:pt x="74" y="115"/>
                    </a:lnTo>
                    <a:lnTo>
                      <a:pt x="71" y="115"/>
                    </a:lnTo>
                    <a:lnTo>
                      <a:pt x="69" y="114"/>
                    </a:lnTo>
                    <a:lnTo>
                      <a:pt x="66" y="114"/>
                    </a:lnTo>
                    <a:lnTo>
                      <a:pt x="58" y="108"/>
                    </a:lnTo>
                    <a:lnTo>
                      <a:pt x="52" y="106"/>
                    </a:lnTo>
                    <a:lnTo>
                      <a:pt x="41" y="104"/>
                    </a:lnTo>
                    <a:lnTo>
                      <a:pt x="36" y="104"/>
                    </a:lnTo>
                    <a:lnTo>
                      <a:pt x="32" y="103"/>
                    </a:lnTo>
                    <a:lnTo>
                      <a:pt x="29" y="102"/>
                    </a:lnTo>
                    <a:lnTo>
                      <a:pt x="26" y="96"/>
                    </a:lnTo>
                    <a:lnTo>
                      <a:pt x="26" y="93"/>
                    </a:lnTo>
                    <a:lnTo>
                      <a:pt x="25" y="92"/>
                    </a:lnTo>
                    <a:lnTo>
                      <a:pt x="25" y="86"/>
                    </a:lnTo>
                    <a:lnTo>
                      <a:pt x="29" y="82"/>
                    </a:lnTo>
                    <a:lnTo>
                      <a:pt x="33" y="80"/>
                    </a:lnTo>
                    <a:lnTo>
                      <a:pt x="36" y="78"/>
                    </a:lnTo>
                    <a:lnTo>
                      <a:pt x="40" y="77"/>
                    </a:lnTo>
                    <a:lnTo>
                      <a:pt x="43" y="75"/>
                    </a:lnTo>
                    <a:lnTo>
                      <a:pt x="55" y="75"/>
                    </a:lnTo>
                    <a:lnTo>
                      <a:pt x="58" y="74"/>
                    </a:lnTo>
                    <a:lnTo>
                      <a:pt x="62" y="74"/>
                    </a:lnTo>
                    <a:lnTo>
                      <a:pt x="63" y="73"/>
                    </a:lnTo>
                    <a:lnTo>
                      <a:pt x="65" y="73"/>
                    </a:lnTo>
                    <a:lnTo>
                      <a:pt x="67" y="71"/>
                    </a:lnTo>
                    <a:lnTo>
                      <a:pt x="75" y="69"/>
                    </a:lnTo>
                    <a:lnTo>
                      <a:pt x="84" y="65"/>
                    </a:lnTo>
                    <a:lnTo>
                      <a:pt x="92" y="62"/>
                    </a:lnTo>
                    <a:lnTo>
                      <a:pt x="96" y="62"/>
                    </a:lnTo>
                    <a:lnTo>
                      <a:pt x="101" y="63"/>
                    </a:lnTo>
                    <a:lnTo>
                      <a:pt x="108" y="62"/>
                    </a:lnTo>
                    <a:lnTo>
                      <a:pt x="116" y="60"/>
                    </a:lnTo>
                    <a:lnTo>
                      <a:pt x="123" y="58"/>
                    </a:lnTo>
                    <a:lnTo>
                      <a:pt x="126" y="56"/>
                    </a:lnTo>
                    <a:lnTo>
                      <a:pt x="129" y="54"/>
                    </a:lnTo>
                    <a:lnTo>
                      <a:pt x="132" y="49"/>
                    </a:lnTo>
                    <a:lnTo>
                      <a:pt x="134" y="44"/>
                    </a:lnTo>
                    <a:lnTo>
                      <a:pt x="136" y="43"/>
                    </a:lnTo>
                    <a:lnTo>
                      <a:pt x="136" y="41"/>
                    </a:lnTo>
                    <a:lnTo>
                      <a:pt x="137" y="41"/>
                    </a:lnTo>
                    <a:lnTo>
                      <a:pt x="138" y="43"/>
                    </a:lnTo>
                    <a:lnTo>
                      <a:pt x="144" y="45"/>
                    </a:lnTo>
                    <a:lnTo>
                      <a:pt x="148" y="48"/>
                    </a:lnTo>
                    <a:lnTo>
                      <a:pt x="153" y="54"/>
                    </a:lnTo>
                    <a:lnTo>
                      <a:pt x="163" y="54"/>
                    </a:lnTo>
                    <a:lnTo>
                      <a:pt x="168" y="51"/>
                    </a:lnTo>
                    <a:lnTo>
                      <a:pt x="173" y="51"/>
                    </a:lnTo>
                    <a:lnTo>
                      <a:pt x="177" y="52"/>
                    </a:lnTo>
                    <a:lnTo>
                      <a:pt x="181" y="52"/>
                    </a:lnTo>
                    <a:lnTo>
                      <a:pt x="185" y="54"/>
                    </a:lnTo>
                    <a:lnTo>
                      <a:pt x="188" y="54"/>
                    </a:lnTo>
                    <a:lnTo>
                      <a:pt x="190" y="55"/>
                    </a:lnTo>
                    <a:lnTo>
                      <a:pt x="194" y="55"/>
                    </a:lnTo>
                    <a:lnTo>
                      <a:pt x="201" y="54"/>
                    </a:lnTo>
                    <a:lnTo>
                      <a:pt x="218" y="51"/>
                    </a:lnTo>
                    <a:lnTo>
                      <a:pt x="224" y="51"/>
                    </a:lnTo>
                    <a:lnTo>
                      <a:pt x="234" y="54"/>
                    </a:lnTo>
                    <a:lnTo>
                      <a:pt x="253" y="62"/>
                    </a:lnTo>
                    <a:lnTo>
                      <a:pt x="260" y="63"/>
                    </a:lnTo>
                    <a:lnTo>
                      <a:pt x="267" y="63"/>
                    </a:lnTo>
                    <a:lnTo>
                      <a:pt x="278" y="62"/>
                    </a:lnTo>
                    <a:lnTo>
                      <a:pt x="290" y="60"/>
                    </a:lnTo>
                    <a:lnTo>
                      <a:pt x="302" y="58"/>
                    </a:lnTo>
                    <a:lnTo>
                      <a:pt x="312" y="56"/>
                    </a:lnTo>
                    <a:lnTo>
                      <a:pt x="317" y="55"/>
                    </a:lnTo>
                    <a:lnTo>
                      <a:pt x="322" y="58"/>
                    </a:lnTo>
                    <a:lnTo>
                      <a:pt x="335" y="69"/>
                    </a:lnTo>
                    <a:lnTo>
                      <a:pt x="343" y="74"/>
                    </a:lnTo>
                    <a:lnTo>
                      <a:pt x="352" y="74"/>
                    </a:lnTo>
                    <a:lnTo>
                      <a:pt x="361" y="73"/>
                    </a:lnTo>
                    <a:lnTo>
                      <a:pt x="367" y="74"/>
                    </a:lnTo>
                    <a:lnTo>
                      <a:pt x="378" y="80"/>
                    </a:lnTo>
                    <a:lnTo>
                      <a:pt x="379" y="80"/>
                    </a:lnTo>
                    <a:lnTo>
                      <a:pt x="382" y="81"/>
                    </a:lnTo>
                    <a:lnTo>
                      <a:pt x="390" y="89"/>
                    </a:lnTo>
                    <a:lnTo>
                      <a:pt x="393" y="91"/>
                    </a:lnTo>
                    <a:lnTo>
                      <a:pt x="398" y="88"/>
                    </a:lnTo>
                    <a:lnTo>
                      <a:pt x="402" y="85"/>
                    </a:lnTo>
                    <a:lnTo>
                      <a:pt x="405" y="82"/>
                    </a:lnTo>
                    <a:lnTo>
                      <a:pt x="409" y="80"/>
                    </a:lnTo>
                    <a:lnTo>
                      <a:pt x="410" y="77"/>
                    </a:lnTo>
                    <a:lnTo>
                      <a:pt x="412" y="75"/>
                    </a:lnTo>
                    <a:lnTo>
                      <a:pt x="412" y="73"/>
                    </a:lnTo>
                    <a:lnTo>
                      <a:pt x="413" y="73"/>
                    </a:lnTo>
                    <a:lnTo>
                      <a:pt x="416" y="71"/>
                    </a:lnTo>
                    <a:lnTo>
                      <a:pt x="424" y="71"/>
                    </a:lnTo>
                    <a:lnTo>
                      <a:pt x="434" y="74"/>
                    </a:lnTo>
                    <a:lnTo>
                      <a:pt x="447" y="75"/>
                    </a:lnTo>
                    <a:lnTo>
                      <a:pt x="457" y="75"/>
                    </a:lnTo>
                    <a:lnTo>
                      <a:pt x="462" y="73"/>
                    </a:lnTo>
                    <a:lnTo>
                      <a:pt x="466" y="70"/>
                    </a:lnTo>
                    <a:lnTo>
                      <a:pt x="475" y="66"/>
                    </a:lnTo>
                    <a:lnTo>
                      <a:pt x="484" y="65"/>
                    </a:lnTo>
                    <a:lnTo>
                      <a:pt x="492" y="67"/>
                    </a:lnTo>
                    <a:lnTo>
                      <a:pt x="499" y="70"/>
                    </a:lnTo>
                    <a:lnTo>
                      <a:pt x="505" y="71"/>
                    </a:lnTo>
                    <a:lnTo>
                      <a:pt x="506" y="70"/>
                    </a:lnTo>
                    <a:lnTo>
                      <a:pt x="509" y="69"/>
                    </a:lnTo>
                    <a:lnTo>
                      <a:pt x="513" y="65"/>
                    </a:lnTo>
                    <a:lnTo>
                      <a:pt x="514" y="65"/>
                    </a:lnTo>
                    <a:lnTo>
                      <a:pt x="516" y="63"/>
                    </a:lnTo>
                    <a:lnTo>
                      <a:pt x="517" y="65"/>
                    </a:lnTo>
                    <a:lnTo>
                      <a:pt x="518" y="67"/>
                    </a:lnTo>
                    <a:lnTo>
                      <a:pt x="520" y="71"/>
                    </a:lnTo>
                    <a:lnTo>
                      <a:pt x="523" y="74"/>
                    </a:lnTo>
                    <a:lnTo>
                      <a:pt x="524" y="77"/>
                    </a:lnTo>
                    <a:lnTo>
                      <a:pt x="525" y="78"/>
                    </a:lnTo>
                    <a:lnTo>
                      <a:pt x="525" y="80"/>
                    </a:lnTo>
                    <a:lnTo>
                      <a:pt x="528" y="78"/>
                    </a:lnTo>
                    <a:lnTo>
                      <a:pt x="533" y="73"/>
                    </a:lnTo>
                    <a:lnTo>
                      <a:pt x="536" y="71"/>
                    </a:lnTo>
                    <a:lnTo>
                      <a:pt x="540" y="69"/>
                    </a:lnTo>
                    <a:lnTo>
                      <a:pt x="543" y="67"/>
                    </a:lnTo>
                    <a:lnTo>
                      <a:pt x="551" y="67"/>
                    </a:lnTo>
                    <a:lnTo>
                      <a:pt x="561" y="69"/>
                    </a:lnTo>
                    <a:lnTo>
                      <a:pt x="588" y="69"/>
                    </a:lnTo>
                    <a:lnTo>
                      <a:pt x="596" y="70"/>
                    </a:lnTo>
                    <a:lnTo>
                      <a:pt x="606" y="73"/>
                    </a:lnTo>
                    <a:lnTo>
                      <a:pt x="611" y="77"/>
                    </a:lnTo>
                    <a:lnTo>
                      <a:pt x="618" y="80"/>
                    </a:lnTo>
                    <a:lnTo>
                      <a:pt x="626" y="82"/>
                    </a:lnTo>
                    <a:lnTo>
                      <a:pt x="636" y="84"/>
                    </a:lnTo>
                    <a:lnTo>
                      <a:pt x="643" y="88"/>
                    </a:lnTo>
                    <a:lnTo>
                      <a:pt x="646" y="89"/>
                    </a:lnTo>
                    <a:lnTo>
                      <a:pt x="652" y="89"/>
                    </a:lnTo>
                    <a:lnTo>
                      <a:pt x="657" y="85"/>
                    </a:lnTo>
                    <a:lnTo>
                      <a:pt x="658" y="82"/>
                    </a:lnTo>
                    <a:lnTo>
                      <a:pt x="658" y="81"/>
                    </a:lnTo>
                    <a:lnTo>
                      <a:pt x="657" y="80"/>
                    </a:lnTo>
                    <a:lnTo>
                      <a:pt x="651" y="77"/>
                    </a:lnTo>
                    <a:lnTo>
                      <a:pt x="646" y="71"/>
                    </a:lnTo>
                    <a:lnTo>
                      <a:pt x="643" y="70"/>
                    </a:lnTo>
                    <a:lnTo>
                      <a:pt x="640" y="65"/>
                    </a:lnTo>
                    <a:lnTo>
                      <a:pt x="636" y="59"/>
                    </a:lnTo>
                    <a:lnTo>
                      <a:pt x="625" y="45"/>
                    </a:lnTo>
                    <a:lnTo>
                      <a:pt x="622" y="41"/>
                    </a:lnTo>
                    <a:lnTo>
                      <a:pt x="620" y="38"/>
                    </a:lnTo>
                    <a:lnTo>
                      <a:pt x="617" y="40"/>
                    </a:lnTo>
                    <a:lnTo>
                      <a:pt x="616" y="43"/>
                    </a:lnTo>
                    <a:lnTo>
                      <a:pt x="613" y="47"/>
                    </a:lnTo>
                    <a:lnTo>
                      <a:pt x="607" y="54"/>
                    </a:lnTo>
                    <a:lnTo>
                      <a:pt x="599" y="56"/>
                    </a:lnTo>
                    <a:lnTo>
                      <a:pt x="575" y="59"/>
                    </a:lnTo>
                    <a:lnTo>
                      <a:pt x="566" y="59"/>
                    </a:lnTo>
                    <a:lnTo>
                      <a:pt x="562" y="56"/>
                    </a:lnTo>
                    <a:lnTo>
                      <a:pt x="559" y="52"/>
                    </a:lnTo>
                    <a:lnTo>
                      <a:pt x="555" y="48"/>
                    </a:lnTo>
                    <a:lnTo>
                      <a:pt x="547" y="47"/>
                    </a:lnTo>
                    <a:lnTo>
                      <a:pt x="542" y="45"/>
                    </a:lnTo>
                    <a:lnTo>
                      <a:pt x="538" y="45"/>
                    </a:lnTo>
                    <a:lnTo>
                      <a:pt x="535" y="44"/>
                    </a:lnTo>
                    <a:lnTo>
                      <a:pt x="533" y="43"/>
                    </a:lnTo>
                    <a:lnTo>
                      <a:pt x="535" y="41"/>
                    </a:lnTo>
                    <a:lnTo>
                      <a:pt x="535" y="40"/>
                    </a:lnTo>
                    <a:lnTo>
                      <a:pt x="536" y="38"/>
                    </a:lnTo>
                    <a:lnTo>
                      <a:pt x="539" y="37"/>
                    </a:lnTo>
                    <a:lnTo>
                      <a:pt x="540" y="37"/>
                    </a:lnTo>
                    <a:lnTo>
                      <a:pt x="544" y="34"/>
                    </a:lnTo>
                    <a:lnTo>
                      <a:pt x="549" y="29"/>
                    </a:lnTo>
                    <a:lnTo>
                      <a:pt x="554" y="12"/>
                    </a:lnTo>
                    <a:lnTo>
                      <a:pt x="557" y="8"/>
                    </a:lnTo>
                    <a:lnTo>
                      <a:pt x="561" y="6"/>
                    </a:lnTo>
                    <a:lnTo>
                      <a:pt x="569" y="6"/>
                    </a:lnTo>
                    <a:lnTo>
                      <a:pt x="579" y="7"/>
                    </a:lnTo>
                    <a:lnTo>
                      <a:pt x="588" y="7"/>
                    </a:lnTo>
                    <a:lnTo>
                      <a:pt x="595" y="6"/>
                    </a:lnTo>
                    <a:lnTo>
                      <a:pt x="603" y="6"/>
                    </a:lnTo>
                    <a:lnTo>
                      <a:pt x="613" y="7"/>
                    </a:lnTo>
                    <a:lnTo>
                      <a:pt x="621" y="6"/>
                    </a:lnTo>
                    <a:lnTo>
                      <a:pt x="626" y="3"/>
                    </a:lnTo>
                    <a:lnTo>
                      <a:pt x="6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10"/>
              <p:cNvSpPr>
                <a:spLocks/>
              </p:cNvSpPr>
              <p:nvPr/>
            </p:nvSpPr>
            <p:spPr bwMode="auto">
              <a:xfrm>
                <a:off x="3792227" y="4011563"/>
                <a:ext cx="6998" cy="4811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11" y="2"/>
                  </a:cxn>
                  <a:cxn ang="0">
                    <a:pos x="16" y="4"/>
                  </a:cxn>
                  <a:cxn ang="0">
                    <a:pos x="16" y="10"/>
                  </a:cxn>
                  <a:cxn ang="0">
                    <a:pos x="15" y="11"/>
                  </a:cxn>
                  <a:cxn ang="0">
                    <a:pos x="9" y="11"/>
                  </a:cxn>
                  <a:cxn ang="0">
                    <a:pos x="5" y="10"/>
                  </a:cxn>
                  <a:cxn ang="0">
                    <a:pos x="3" y="8"/>
                  </a:cxn>
                  <a:cxn ang="0">
                    <a:pos x="0" y="6"/>
                  </a:cxn>
                  <a:cxn ang="0">
                    <a:pos x="0" y="4"/>
                  </a:cxn>
                  <a:cxn ang="0">
                    <a:pos x="4" y="2"/>
                  </a:cxn>
                  <a:cxn ang="0">
                    <a:pos x="7" y="0"/>
                  </a:cxn>
                </a:cxnLst>
                <a:rect l="0" t="0" r="r" b="b"/>
                <a:pathLst>
                  <a:path w="16" h="11">
                    <a:moveTo>
                      <a:pt x="7" y="0"/>
                    </a:moveTo>
                    <a:lnTo>
                      <a:pt x="11" y="2"/>
                    </a:lnTo>
                    <a:lnTo>
                      <a:pt x="16" y="4"/>
                    </a:lnTo>
                    <a:lnTo>
                      <a:pt x="16" y="10"/>
                    </a:lnTo>
                    <a:lnTo>
                      <a:pt x="15" y="11"/>
                    </a:lnTo>
                    <a:lnTo>
                      <a:pt x="9" y="11"/>
                    </a:lnTo>
                    <a:lnTo>
                      <a:pt x="5" y="10"/>
                    </a:lnTo>
                    <a:lnTo>
                      <a:pt x="3" y="8"/>
                    </a:lnTo>
                    <a:lnTo>
                      <a:pt x="0" y="6"/>
                    </a:lnTo>
                    <a:lnTo>
                      <a:pt x="0" y="4"/>
                    </a:lnTo>
                    <a:lnTo>
                      <a:pt x="4" y="2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11"/>
              <p:cNvSpPr>
                <a:spLocks/>
              </p:cNvSpPr>
              <p:nvPr/>
            </p:nvSpPr>
            <p:spPr bwMode="auto">
              <a:xfrm>
                <a:off x="3808411" y="4017249"/>
                <a:ext cx="6561" cy="4811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12" y="0"/>
                  </a:cxn>
                  <a:cxn ang="0">
                    <a:pos x="13" y="1"/>
                  </a:cxn>
                  <a:cxn ang="0">
                    <a:pos x="15" y="4"/>
                  </a:cxn>
                  <a:cxn ang="0">
                    <a:pos x="15" y="9"/>
                  </a:cxn>
                  <a:cxn ang="0">
                    <a:pos x="12" y="11"/>
                  </a:cxn>
                  <a:cxn ang="0">
                    <a:pos x="7" y="11"/>
                  </a:cxn>
                  <a:cxn ang="0">
                    <a:pos x="1" y="8"/>
                  </a:cxn>
                  <a:cxn ang="0">
                    <a:pos x="0" y="5"/>
                  </a:cxn>
                  <a:cxn ang="0">
                    <a:pos x="1" y="4"/>
                  </a:cxn>
                  <a:cxn ang="0">
                    <a:pos x="3" y="1"/>
                  </a:cxn>
                  <a:cxn ang="0">
                    <a:pos x="5" y="0"/>
                  </a:cxn>
                </a:cxnLst>
                <a:rect l="0" t="0" r="r" b="b"/>
                <a:pathLst>
                  <a:path w="15" h="11">
                    <a:moveTo>
                      <a:pt x="5" y="0"/>
                    </a:moveTo>
                    <a:lnTo>
                      <a:pt x="12" y="0"/>
                    </a:lnTo>
                    <a:lnTo>
                      <a:pt x="13" y="1"/>
                    </a:lnTo>
                    <a:lnTo>
                      <a:pt x="15" y="4"/>
                    </a:lnTo>
                    <a:lnTo>
                      <a:pt x="15" y="9"/>
                    </a:lnTo>
                    <a:lnTo>
                      <a:pt x="12" y="11"/>
                    </a:lnTo>
                    <a:lnTo>
                      <a:pt x="7" y="11"/>
                    </a:lnTo>
                    <a:lnTo>
                      <a:pt x="1" y="8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3" y="1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12"/>
              <p:cNvSpPr>
                <a:spLocks/>
              </p:cNvSpPr>
              <p:nvPr/>
            </p:nvSpPr>
            <p:spPr bwMode="auto">
              <a:xfrm>
                <a:off x="3576157" y="3913587"/>
                <a:ext cx="95788" cy="26681"/>
              </a:xfrm>
              <a:custGeom>
                <a:avLst/>
                <a:gdLst/>
                <a:ahLst/>
                <a:cxnLst>
                  <a:cxn ang="0">
                    <a:pos x="74" y="0"/>
                  </a:cxn>
                  <a:cxn ang="0">
                    <a:pos x="85" y="8"/>
                  </a:cxn>
                  <a:cxn ang="0">
                    <a:pos x="90" y="15"/>
                  </a:cxn>
                  <a:cxn ang="0">
                    <a:pos x="111" y="17"/>
                  </a:cxn>
                  <a:cxn ang="0">
                    <a:pos x="125" y="19"/>
                  </a:cxn>
                  <a:cxn ang="0">
                    <a:pos x="132" y="24"/>
                  </a:cxn>
                  <a:cxn ang="0">
                    <a:pos x="141" y="30"/>
                  </a:cxn>
                  <a:cxn ang="0">
                    <a:pos x="148" y="31"/>
                  </a:cxn>
                  <a:cxn ang="0">
                    <a:pos x="157" y="24"/>
                  </a:cxn>
                  <a:cxn ang="0">
                    <a:pos x="162" y="20"/>
                  </a:cxn>
                  <a:cxn ang="0">
                    <a:pos x="168" y="15"/>
                  </a:cxn>
                  <a:cxn ang="0">
                    <a:pos x="181" y="13"/>
                  </a:cxn>
                  <a:cxn ang="0">
                    <a:pos x="185" y="17"/>
                  </a:cxn>
                  <a:cxn ang="0">
                    <a:pos x="189" y="24"/>
                  </a:cxn>
                  <a:cxn ang="0">
                    <a:pos x="196" y="27"/>
                  </a:cxn>
                  <a:cxn ang="0">
                    <a:pos x="204" y="24"/>
                  </a:cxn>
                  <a:cxn ang="0">
                    <a:pos x="211" y="20"/>
                  </a:cxn>
                  <a:cxn ang="0">
                    <a:pos x="216" y="21"/>
                  </a:cxn>
                  <a:cxn ang="0">
                    <a:pos x="219" y="26"/>
                  </a:cxn>
                  <a:cxn ang="0">
                    <a:pos x="216" y="34"/>
                  </a:cxn>
                  <a:cxn ang="0">
                    <a:pos x="215" y="47"/>
                  </a:cxn>
                  <a:cxn ang="0">
                    <a:pos x="209" y="54"/>
                  </a:cxn>
                  <a:cxn ang="0">
                    <a:pos x="205" y="58"/>
                  </a:cxn>
                  <a:cxn ang="0">
                    <a:pos x="194" y="61"/>
                  </a:cxn>
                  <a:cxn ang="0">
                    <a:pos x="173" y="57"/>
                  </a:cxn>
                  <a:cxn ang="0">
                    <a:pos x="149" y="56"/>
                  </a:cxn>
                  <a:cxn ang="0">
                    <a:pos x="132" y="58"/>
                  </a:cxn>
                  <a:cxn ang="0">
                    <a:pos x="115" y="57"/>
                  </a:cxn>
                  <a:cxn ang="0">
                    <a:pos x="111" y="53"/>
                  </a:cxn>
                  <a:cxn ang="0">
                    <a:pos x="107" y="43"/>
                  </a:cxn>
                  <a:cxn ang="0">
                    <a:pos x="101" y="39"/>
                  </a:cxn>
                  <a:cxn ang="0">
                    <a:pos x="92" y="43"/>
                  </a:cxn>
                  <a:cxn ang="0">
                    <a:pos x="84" y="49"/>
                  </a:cxn>
                  <a:cxn ang="0">
                    <a:pos x="80" y="47"/>
                  </a:cxn>
                  <a:cxn ang="0">
                    <a:pos x="71" y="38"/>
                  </a:cxn>
                  <a:cxn ang="0">
                    <a:pos x="70" y="31"/>
                  </a:cxn>
                  <a:cxn ang="0">
                    <a:pos x="63" y="27"/>
                  </a:cxn>
                  <a:cxn ang="0">
                    <a:pos x="49" y="31"/>
                  </a:cxn>
                  <a:cxn ang="0">
                    <a:pos x="39" y="34"/>
                  </a:cxn>
                  <a:cxn ang="0">
                    <a:pos x="8" y="35"/>
                  </a:cxn>
                  <a:cxn ang="0">
                    <a:pos x="2" y="34"/>
                  </a:cxn>
                  <a:cxn ang="0">
                    <a:pos x="0" y="30"/>
                  </a:cxn>
                  <a:cxn ang="0">
                    <a:pos x="4" y="24"/>
                  </a:cxn>
                  <a:cxn ang="0">
                    <a:pos x="17" y="23"/>
                  </a:cxn>
                  <a:cxn ang="0">
                    <a:pos x="18" y="19"/>
                  </a:cxn>
                  <a:cxn ang="0">
                    <a:pos x="17" y="16"/>
                  </a:cxn>
                  <a:cxn ang="0">
                    <a:pos x="15" y="12"/>
                  </a:cxn>
                  <a:cxn ang="0">
                    <a:pos x="22" y="10"/>
                  </a:cxn>
                  <a:cxn ang="0">
                    <a:pos x="41" y="5"/>
                  </a:cxn>
                  <a:cxn ang="0">
                    <a:pos x="65" y="0"/>
                  </a:cxn>
                </a:cxnLst>
                <a:rect l="0" t="0" r="r" b="b"/>
                <a:pathLst>
                  <a:path w="219" h="61">
                    <a:moveTo>
                      <a:pt x="65" y="0"/>
                    </a:moveTo>
                    <a:lnTo>
                      <a:pt x="74" y="0"/>
                    </a:lnTo>
                    <a:lnTo>
                      <a:pt x="81" y="4"/>
                    </a:lnTo>
                    <a:lnTo>
                      <a:pt x="85" y="8"/>
                    </a:lnTo>
                    <a:lnTo>
                      <a:pt x="86" y="12"/>
                    </a:lnTo>
                    <a:lnTo>
                      <a:pt x="90" y="15"/>
                    </a:lnTo>
                    <a:lnTo>
                      <a:pt x="100" y="16"/>
                    </a:lnTo>
                    <a:lnTo>
                      <a:pt x="111" y="17"/>
                    </a:lnTo>
                    <a:lnTo>
                      <a:pt x="119" y="19"/>
                    </a:lnTo>
                    <a:lnTo>
                      <a:pt x="125" y="19"/>
                    </a:lnTo>
                    <a:lnTo>
                      <a:pt x="129" y="23"/>
                    </a:lnTo>
                    <a:lnTo>
                      <a:pt x="132" y="24"/>
                    </a:lnTo>
                    <a:lnTo>
                      <a:pt x="136" y="27"/>
                    </a:lnTo>
                    <a:lnTo>
                      <a:pt x="141" y="30"/>
                    </a:lnTo>
                    <a:lnTo>
                      <a:pt x="142" y="31"/>
                    </a:lnTo>
                    <a:lnTo>
                      <a:pt x="148" y="31"/>
                    </a:lnTo>
                    <a:lnTo>
                      <a:pt x="156" y="27"/>
                    </a:lnTo>
                    <a:lnTo>
                      <a:pt x="157" y="24"/>
                    </a:lnTo>
                    <a:lnTo>
                      <a:pt x="160" y="23"/>
                    </a:lnTo>
                    <a:lnTo>
                      <a:pt x="162" y="20"/>
                    </a:lnTo>
                    <a:lnTo>
                      <a:pt x="164" y="17"/>
                    </a:lnTo>
                    <a:lnTo>
                      <a:pt x="168" y="15"/>
                    </a:lnTo>
                    <a:lnTo>
                      <a:pt x="174" y="13"/>
                    </a:lnTo>
                    <a:lnTo>
                      <a:pt x="181" y="13"/>
                    </a:lnTo>
                    <a:lnTo>
                      <a:pt x="182" y="16"/>
                    </a:lnTo>
                    <a:lnTo>
                      <a:pt x="185" y="17"/>
                    </a:lnTo>
                    <a:lnTo>
                      <a:pt x="188" y="23"/>
                    </a:lnTo>
                    <a:lnTo>
                      <a:pt x="189" y="24"/>
                    </a:lnTo>
                    <a:lnTo>
                      <a:pt x="192" y="26"/>
                    </a:lnTo>
                    <a:lnTo>
                      <a:pt x="196" y="27"/>
                    </a:lnTo>
                    <a:lnTo>
                      <a:pt x="199" y="27"/>
                    </a:lnTo>
                    <a:lnTo>
                      <a:pt x="204" y="24"/>
                    </a:lnTo>
                    <a:lnTo>
                      <a:pt x="208" y="21"/>
                    </a:lnTo>
                    <a:lnTo>
                      <a:pt x="211" y="20"/>
                    </a:lnTo>
                    <a:lnTo>
                      <a:pt x="214" y="20"/>
                    </a:lnTo>
                    <a:lnTo>
                      <a:pt x="216" y="21"/>
                    </a:lnTo>
                    <a:lnTo>
                      <a:pt x="218" y="24"/>
                    </a:lnTo>
                    <a:lnTo>
                      <a:pt x="219" y="26"/>
                    </a:lnTo>
                    <a:lnTo>
                      <a:pt x="219" y="28"/>
                    </a:lnTo>
                    <a:lnTo>
                      <a:pt x="216" y="34"/>
                    </a:lnTo>
                    <a:lnTo>
                      <a:pt x="215" y="42"/>
                    </a:lnTo>
                    <a:lnTo>
                      <a:pt x="215" y="47"/>
                    </a:lnTo>
                    <a:lnTo>
                      <a:pt x="214" y="50"/>
                    </a:lnTo>
                    <a:lnTo>
                      <a:pt x="209" y="54"/>
                    </a:lnTo>
                    <a:lnTo>
                      <a:pt x="207" y="56"/>
                    </a:lnTo>
                    <a:lnTo>
                      <a:pt x="205" y="58"/>
                    </a:lnTo>
                    <a:lnTo>
                      <a:pt x="201" y="61"/>
                    </a:lnTo>
                    <a:lnTo>
                      <a:pt x="194" y="61"/>
                    </a:lnTo>
                    <a:lnTo>
                      <a:pt x="186" y="60"/>
                    </a:lnTo>
                    <a:lnTo>
                      <a:pt x="173" y="57"/>
                    </a:lnTo>
                    <a:lnTo>
                      <a:pt x="162" y="56"/>
                    </a:lnTo>
                    <a:lnTo>
                      <a:pt x="149" y="56"/>
                    </a:lnTo>
                    <a:lnTo>
                      <a:pt x="140" y="57"/>
                    </a:lnTo>
                    <a:lnTo>
                      <a:pt x="132" y="58"/>
                    </a:lnTo>
                    <a:lnTo>
                      <a:pt x="122" y="58"/>
                    </a:lnTo>
                    <a:lnTo>
                      <a:pt x="115" y="57"/>
                    </a:lnTo>
                    <a:lnTo>
                      <a:pt x="112" y="56"/>
                    </a:lnTo>
                    <a:lnTo>
                      <a:pt x="111" y="53"/>
                    </a:lnTo>
                    <a:lnTo>
                      <a:pt x="110" y="49"/>
                    </a:lnTo>
                    <a:lnTo>
                      <a:pt x="107" y="43"/>
                    </a:lnTo>
                    <a:lnTo>
                      <a:pt x="104" y="41"/>
                    </a:lnTo>
                    <a:lnTo>
                      <a:pt x="101" y="39"/>
                    </a:lnTo>
                    <a:lnTo>
                      <a:pt x="96" y="42"/>
                    </a:lnTo>
                    <a:lnTo>
                      <a:pt x="92" y="43"/>
                    </a:lnTo>
                    <a:lnTo>
                      <a:pt x="89" y="46"/>
                    </a:lnTo>
                    <a:lnTo>
                      <a:pt x="84" y="49"/>
                    </a:lnTo>
                    <a:lnTo>
                      <a:pt x="82" y="49"/>
                    </a:lnTo>
                    <a:lnTo>
                      <a:pt x="80" y="47"/>
                    </a:lnTo>
                    <a:lnTo>
                      <a:pt x="74" y="42"/>
                    </a:lnTo>
                    <a:lnTo>
                      <a:pt x="71" y="38"/>
                    </a:lnTo>
                    <a:lnTo>
                      <a:pt x="70" y="35"/>
                    </a:lnTo>
                    <a:lnTo>
                      <a:pt x="70" y="31"/>
                    </a:lnTo>
                    <a:lnTo>
                      <a:pt x="69" y="28"/>
                    </a:lnTo>
                    <a:lnTo>
                      <a:pt x="63" y="27"/>
                    </a:lnTo>
                    <a:lnTo>
                      <a:pt x="56" y="28"/>
                    </a:lnTo>
                    <a:lnTo>
                      <a:pt x="49" y="31"/>
                    </a:lnTo>
                    <a:lnTo>
                      <a:pt x="45" y="32"/>
                    </a:lnTo>
                    <a:lnTo>
                      <a:pt x="39" y="34"/>
                    </a:lnTo>
                    <a:lnTo>
                      <a:pt x="28" y="35"/>
                    </a:lnTo>
                    <a:lnTo>
                      <a:pt x="8" y="35"/>
                    </a:lnTo>
                    <a:lnTo>
                      <a:pt x="4" y="34"/>
                    </a:lnTo>
                    <a:lnTo>
                      <a:pt x="2" y="34"/>
                    </a:lnTo>
                    <a:lnTo>
                      <a:pt x="0" y="32"/>
                    </a:lnTo>
                    <a:lnTo>
                      <a:pt x="0" y="30"/>
                    </a:lnTo>
                    <a:lnTo>
                      <a:pt x="2" y="27"/>
                    </a:lnTo>
                    <a:lnTo>
                      <a:pt x="4" y="24"/>
                    </a:lnTo>
                    <a:lnTo>
                      <a:pt x="7" y="23"/>
                    </a:lnTo>
                    <a:lnTo>
                      <a:pt x="17" y="23"/>
                    </a:lnTo>
                    <a:lnTo>
                      <a:pt x="18" y="21"/>
                    </a:lnTo>
                    <a:lnTo>
                      <a:pt x="18" y="19"/>
                    </a:lnTo>
                    <a:lnTo>
                      <a:pt x="17" y="17"/>
                    </a:lnTo>
                    <a:lnTo>
                      <a:pt x="17" y="16"/>
                    </a:lnTo>
                    <a:lnTo>
                      <a:pt x="15" y="13"/>
                    </a:lnTo>
                    <a:lnTo>
                      <a:pt x="15" y="12"/>
                    </a:lnTo>
                    <a:lnTo>
                      <a:pt x="17" y="12"/>
                    </a:lnTo>
                    <a:lnTo>
                      <a:pt x="22" y="10"/>
                    </a:lnTo>
                    <a:lnTo>
                      <a:pt x="30" y="8"/>
                    </a:lnTo>
                    <a:lnTo>
                      <a:pt x="41" y="5"/>
                    </a:lnTo>
                    <a:lnTo>
                      <a:pt x="54" y="1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13"/>
              <p:cNvSpPr>
                <a:spLocks/>
              </p:cNvSpPr>
              <p:nvPr/>
            </p:nvSpPr>
            <p:spPr bwMode="auto">
              <a:xfrm>
                <a:off x="3627769" y="3904839"/>
                <a:ext cx="19245" cy="12247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42" y="2"/>
                  </a:cxn>
                  <a:cxn ang="0">
                    <a:pos x="44" y="7"/>
                  </a:cxn>
                  <a:cxn ang="0">
                    <a:pos x="44" y="13"/>
                  </a:cxn>
                  <a:cxn ang="0">
                    <a:pos x="42" y="18"/>
                  </a:cxn>
                  <a:cxn ang="0">
                    <a:pos x="42" y="24"/>
                  </a:cxn>
                  <a:cxn ang="0">
                    <a:pos x="41" y="25"/>
                  </a:cxn>
                  <a:cxn ang="0">
                    <a:pos x="38" y="26"/>
                  </a:cxn>
                  <a:cxn ang="0">
                    <a:pos x="37" y="28"/>
                  </a:cxn>
                  <a:cxn ang="0">
                    <a:pos x="33" y="28"/>
                  </a:cxn>
                  <a:cxn ang="0">
                    <a:pos x="31" y="26"/>
                  </a:cxn>
                  <a:cxn ang="0">
                    <a:pos x="29" y="25"/>
                  </a:cxn>
                  <a:cxn ang="0">
                    <a:pos x="23" y="24"/>
                  </a:cxn>
                  <a:cxn ang="0">
                    <a:pos x="9" y="26"/>
                  </a:cxn>
                  <a:cxn ang="0">
                    <a:pos x="4" y="28"/>
                  </a:cxn>
                  <a:cxn ang="0">
                    <a:pos x="1" y="26"/>
                  </a:cxn>
                  <a:cxn ang="0">
                    <a:pos x="0" y="25"/>
                  </a:cxn>
                  <a:cxn ang="0">
                    <a:pos x="0" y="20"/>
                  </a:cxn>
                  <a:cxn ang="0">
                    <a:pos x="5" y="14"/>
                  </a:cxn>
                  <a:cxn ang="0">
                    <a:pos x="15" y="10"/>
                  </a:cxn>
                  <a:cxn ang="0">
                    <a:pos x="23" y="4"/>
                  </a:cxn>
                  <a:cxn ang="0">
                    <a:pos x="31" y="2"/>
                  </a:cxn>
                  <a:cxn ang="0">
                    <a:pos x="38" y="0"/>
                  </a:cxn>
                </a:cxnLst>
                <a:rect l="0" t="0" r="r" b="b"/>
                <a:pathLst>
                  <a:path w="44" h="28">
                    <a:moveTo>
                      <a:pt x="38" y="0"/>
                    </a:moveTo>
                    <a:lnTo>
                      <a:pt x="42" y="2"/>
                    </a:lnTo>
                    <a:lnTo>
                      <a:pt x="44" y="7"/>
                    </a:lnTo>
                    <a:lnTo>
                      <a:pt x="44" y="13"/>
                    </a:lnTo>
                    <a:lnTo>
                      <a:pt x="42" y="18"/>
                    </a:lnTo>
                    <a:lnTo>
                      <a:pt x="42" y="24"/>
                    </a:lnTo>
                    <a:lnTo>
                      <a:pt x="41" y="25"/>
                    </a:lnTo>
                    <a:lnTo>
                      <a:pt x="38" y="26"/>
                    </a:lnTo>
                    <a:lnTo>
                      <a:pt x="37" y="28"/>
                    </a:lnTo>
                    <a:lnTo>
                      <a:pt x="33" y="28"/>
                    </a:lnTo>
                    <a:lnTo>
                      <a:pt x="31" y="26"/>
                    </a:lnTo>
                    <a:lnTo>
                      <a:pt x="29" y="25"/>
                    </a:lnTo>
                    <a:lnTo>
                      <a:pt x="23" y="24"/>
                    </a:lnTo>
                    <a:lnTo>
                      <a:pt x="9" y="26"/>
                    </a:lnTo>
                    <a:lnTo>
                      <a:pt x="4" y="28"/>
                    </a:lnTo>
                    <a:lnTo>
                      <a:pt x="1" y="26"/>
                    </a:lnTo>
                    <a:lnTo>
                      <a:pt x="0" y="25"/>
                    </a:lnTo>
                    <a:lnTo>
                      <a:pt x="0" y="20"/>
                    </a:lnTo>
                    <a:lnTo>
                      <a:pt x="5" y="14"/>
                    </a:lnTo>
                    <a:lnTo>
                      <a:pt x="15" y="10"/>
                    </a:lnTo>
                    <a:lnTo>
                      <a:pt x="23" y="4"/>
                    </a:lnTo>
                    <a:lnTo>
                      <a:pt x="31" y="2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14"/>
              <p:cNvSpPr>
                <a:spLocks/>
              </p:cNvSpPr>
              <p:nvPr/>
            </p:nvSpPr>
            <p:spPr bwMode="auto">
              <a:xfrm>
                <a:off x="3671945" y="3901340"/>
                <a:ext cx="33679" cy="14871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55" y="4"/>
                  </a:cxn>
                  <a:cxn ang="0">
                    <a:pos x="60" y="6"/>
                  </a:cxn>
                  <a:cxn ang="0">
                    <a:pos x="66" y="8"/>
                  </a:cxn>
                  <a:cxn ang="0">
                    <a:pos x="70" y="12"/>
                  </a:cxn>
                  <a:cxn ang="0">
                    <a:pos x="71" y="15"/>
                  </a:cxn>
                  <a:cxn ang="0">
                    <a:pos x="74" y="19"/>
                  </a:cxn>
                  <a:cxn ang="0">
                    <a:pos x="75" y="22"/>
                  </a:cxn>
                  <a:cxn ang="0">
                    <a:pos x="77" y="26"/>
                  </a:cxn>
                  <a:cxn ang="0">
                    <a:pos x="77" y="32"/>
                  </a:cxn>
                  <a:cxn ang="0">
                    <a:pos x="75" y="34"/>
                  </a:cxn>
                  <a:cxn ang="0">
                    <a:pos x="68" y="34"/>
                  </a:cxn>
                  <a:cxn ang="0">
                    <a:pos x="64" y="33"/>
                  </a:cxn>
                  <a:cxn ang="0">
                    <a:pos x="60" y="33"/>
                  </a:cxn>
                  <a:cxn ang="0">
                    <a:pos x="53" y="32"/>
                  </a:cxn>
                  <a:cxn ang="0">
                    <a:pos x="49" y="30"/>
                  </a:cxn>
                  <a:cxn ang="0">
                    <a:pos x="47" y="29"/>
                  </a:cxn>
                  <a:cxn ang="0">
                    <a:pos x="44" y="26"/>
                  </a:cxn>
                  <a:cxn ang="0">
                    <a:pos x="44" y="22"/>
                  </a:cxn>
                  <a:cxn ang="0">
                    <a:pos x="40" y="21"/>
                  </a:cxn>
                  <a:cxn ang="0">
                    <a:pos x="31" y="21"/>
                  </a:cxn>
                  <a:cxn ang="0">
                    <a:pos x="23" y="22"/>
                  </a:cxn>
                  <a:cxn ang="0">
                    <a:pos x="11" y="22"/>
                  </a:cxn>
                  <a:cxn ang="0">
                    <a:pos x="7" y="21"/>
                  </a:cxn>
                  <a:cxn ang="0">
                    <a:pos x="3" y="18"/>
                  </a:cxn>
                  <a:cxn ang="0">
                    <a:pos x="1" y="15"/>
                  </a:cxn>
                  <a:cxn ang="0">
                    <a:pos x="0" y="11"/>
                  </a:cxn>
                  <a:cxn ang="0">
                    <a:pos x="1" y="7"/>
                  </a:cxn>
                  <a:cxn ang="0">
                    <a:pos x="4" y="4"/>
                  </a:cxn>
                  <a:cxn ang="0">
                    <a:pos x="7" y="3"/>
                  </a:cxn>
                  <a:cxn ang="0">
                    <a:pos x="10" y="3"/>
                  </a:cxn>
                  <a:cxn ang="0">
                    <a:pos x="14" y="1"/>
                  </a:cxn>
                  <a:cxn ang="0">
                    <a:pos x="21" y="1"/>
                  </a:cxn>
                  <a:cxn ang="0">
                    <a:pos x="36" y="0"/>
                  </a:cxn>
                </a:cxnLst>
                <a:rect l="0" t="0" r="r" b="b"/>
                <a:pathLst>
                  <a:path w="77" h="34">
                    <a:moveTo>
                      <a:pt x="36" y="0"/>
                    </a:moveTo>
                    <a:lnTo>
                      <a:pt x="55" y="4"/>
                    </a:lnTo>
                    <a:lnTo>
                      <a:pt x="60" y="6"/>
                    </a:lnTo>
                    <a:lnTo>
                      <a:pt x="66" y="8"/>
                    </a:lnTo>
                    <a:lnTo>
                      <a:pt x="70" y="12"/>
                    </a:lnTo>
                    <a:lnTo>
                      <a:pt x="71" y="15"/>
                    </a:lnTo>
                    <a:lnTo>
                      <a:pt x="74" y="19"/>
                    </a:lnTo>
                    <a:lnTo>
                      <a:pt x="75" y="22"/>
                    </a:lnTo>
                    <a:lnTo>
                      <a:pt x="77" y="26"/>
                    </a:lnTo>
                    <a:lnTo>
                      <a:pt x="77" y="32"/>
                    </a:lnTo>
                    <a:lnTo>
                      <a:pt x="75" y="34"/>
                    </a:lnTo>
                    <a:lnTo>
                      <a:pt x="68" y="34"/>
                    </a:lnTo>
                    <a:lnTo>
                      <a:pt x="64" y="33"/>
                    </a:lnTo>
                    <a:lnTo>
                      <a:pt x="60" y="33"/>
                    </a:lnTo>
                    <a:lnTo>
                      <a:pt x="53" y="32"/>
                    </a:lnTo>
                    <a:lnTo>
                      <a:pt x="49" y="30"/>
                    </a:lnTo>
                    <a:lnTo>
                      <a:pt x="47" y="29"/>
                    </a:lnTo>
                    <a:lnTo>
                      <a:pt x="44" y="26"/>
                    </a:lnTo>
                    <a:lnTo>
                      <a:pt x="44" y="22"/>
                    </a:lnTo>
                    <a:lnTo>
                      <a:pt x="40" y="21"/>
                    </a:lnTo>
                    <a:lnTo>
                      <a:pt x="31" y="21"/>
                    </a:lnTo>
                    <a:lnTo>
                      <a:pt x="23" y="22"/>
                    </a:lnTo>
                    <a:lnTo>
                      <a:pt x="11" y="22"/>
                    </a:lnTo>
                    <a:lnTo>
                      <a:pt x="7" y="21"/>
                    </a:lnTo>
                    <a:lnTo>
                      <a:pt x="3" y="18"/>
                    </a:lnTo>
                    <a:lnTo>
                      <a:pt x="1" y="15"/>
                    </a:lnTo>
                    <a:lnTo>
                      <a:pt x="0" y="11"/>
                    </a:lnTo>
                    <a:lnTo>
                      <a:pt x="1" y="7"/>
                    </a:lnTo>
                    <a:lnTo>
                      <a:pt x="4" y="4"/>
                    </a:lnTo>
                    <a:lnTo>
                      <a:pt x="7" y="3"/>
                    </a:lnTo>
                    <a:lnTo>
                      <a:pt x="10" y="3"/>
                    </a:lnTo>
                    <a:lnTo>
                      <a:pt x="14" y="1"/>
                    </a:lnTo>
                    <a:lnTo>
                      <a:pt x="21" y="1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15"/>
              <p:cNvSpPr>
                <a:spLocks/>
              </p:cNvSpPr>
              <p:nvPr/>
            </p:nvSpPr>
            <p:spPr bwMode="auto">
              <a:xfrm>
                <a:off x="3677194" y="3921898"/>
                <a:ext cx="35866" cy="15309"/>
              </a:xfrm>
              <a:custGeom>
                <a:avLst/>
                <a:gdLst/>
                <a:ahLst/>
                <a:cxnLst>
                  <a:cxn ang="0">
                    <a:pos x="65" y="0"/>
                  </a:cxn>
                  <a:cxn ang="0">
                    <a:pos x="70" y="0"/>
                  </a:cxn>
                  <a:cxn ang="0">
                    <a:pos x="78" y="2"/>
                  </a:cxn>
                  <a:cxn ang="0">
                    <a:pos x="82" y="7"/>
                  </a:cxn>
                  <a:cxn ang="0">
                    <a:pos x="82" y="13"/>
                  </a:cxn>
                  <a:cxn ang="0">
                    <a:pos x="77" y="22"/>
                  </a:cxn>
                  <a:cxn ang="0">
                    <a:pos x="69" y="27"/>
                  </a:cxn>
                  <a:cxn ang="0">
                    <a:pos x="58" y="27"/>
                  </a:cxn>
                  <a:cxn ang="0">
                    <a:pos x="55" y="28"/>
                  </a:cxn>
                  <a:cxn ang="0">
                    <a:pos x="54" y="28"/>
                  </a:cxn>
                  <a:cxn ang="0">
                    <a:pos x="52" y="27"/>
                  </a:cxn>
                  <a:cxn ang="0">
                    <a:pos x="52" y="24"/>
                  </a:cxn>
                  <a:cxn ang="0">
                    <a:pos x="51" y="22"/>
                  </a:cxn>
                  <a:cxn ang="0">
                    <a:pos x="47" y="18"/>
                  </a:cxn>
                  <a:cxn ang="0">
                    <a:pos x="40" y="16"/>
                  </a:cxn>
                  <a:cxn ang="0">
                    <a:pos x="32" y="16"/>
                  </a:cxn>
                  <a:cxn ang="0">
                    <a:pos x="25" y="18"/>
                  </a:cxn>
                  <a:cxn ang="0">
                    <a:pos x="21" y="18"/>
                  </a:cxn>
                  <a:cxn ang="0">
                    <a:pos x="18" y="19"/>
                  </a:cxn>
                  <a:cxn ang="0">
                    <a:pos x="17" y="20"/>
                  </a:cxn>
                  <a:cxn ang="0">
                    <a:pos x="15" y="24"/>
                  </a:cxn>
                  <a:cxn ang="0">
                    <a:pos x="13" y="27"/>
                  </a:cxn>
                  <a:cxn ang="0">
                    <a:pos x="11" y="31"/>
                  </a:cxn>
                  <a:cxn ang="0">
                    <a:pos x="10" y="34"/>
                  </a:cxn>
                  <a:cxn ang="0">
                    <a:pos x="7" y="35"/>
                  </a:cxn>
                  <a:cxn ang="0">
                    <a:pos x="3" y="35"/>
                  </a:cxn>
                  <a:cxn ang="0">
                    <a:pos x="2" y="34"/>
                  </a:cxn>
                  <a:cxn ang="0">
                    <a:pos x="0" y="31"/>
                  </a:cxn>
                  <a:cxn ang="0">
                    <a:pos x="0" y="28"/>
                  </a:cxn>
                  <a:cxn ang="0">
                    <a:pos x="2" y="24"/>
                  </a:cxn>
                  <a:cxn ang="0">
                    <a:pos x="0" y="18"/>
                  </a:cxn>
                  <a:cxn ang="0">
                    <a:pos x="0" y="9"/>
                  </a:cxn>
                  <a:cxn ang="0">
                    <a:pos x="3" y="4"/>
                  </a:cxn>
                  <a:cxn ang="0">
                    <a:pos x="9" y="2"/>
                  </a:cxn>
                  <a:cxn ang="0">
                    <a:pos x="18" y="1"/>
                  </a:cxn>
                  <a:cxn ang="0">
                    <a:pos x="55" y="1"/>
                  </a:cxn>
                  <a:cxn ang="0">
                    <a:pos x="65" y="0"/>
                  </a:cxn>
                </a:cxnLst>
                <a:rect l="0" t="0" r="r" b="b"/>
                <a:pathLst>
                  <a:path w="82" h="35">
                    <a:moveTo>
                      <a:pt x="65" y="0"/>
                    </a:moveTo>
                    <a:lnTo>
                      <a:pt x="70" y="0"/>
                    </a:lnTo>
                    <a:lnTo>
                      <a:pt x="78" y="2"/>
                    </a:lnTo>
                    <a:lnTo>
                      <a:pt x="82" y="7"/>
                    </a:lnTo>
                    <a:lnTo>
                      <a:pt x="82" y="13"/>
                    </a:lnTo>
                    <a:lnTo>
                      <a:pt x="77" y="22"/>
                    </a:lnTo>
                    <a:lnTo>
                      <a:pt x="69" y="27"/>
                    </a:lnTo>
                    <a:lnTo>
                      <a:pt x="58" y="27"/>
                    </a:lnTo>
                    <a:lnTo>
                      <a:pt x="55" y="28"/>
                    </a:lnTo>
                    <a:lnTo>
                      <a:pt x="54" y="28"/>
                    </a:lnTo>
                    <a:lnTo>
                      <a:pt x="52" y="27"/>
                    </a:lnTo>
                    <a:lnTo>
                      <a:pt x="52" y="24"/>
                    </a:lnTo>
                    <a:lnTo>
                      <a:pt x="51" y="22"/>
                    </a:lnTo>
                    <a:lnTo>
                      <a:pt x="47" y="18"/>
                    </a:lnTo>
                    <a:lnTo>
                      <a:pt x="40" y="16"/>
                    </a:lnTo>
                    <a:lnTo>
                      <a:pt x="32" y="16"/>
                    </a:lnTo>
                    <a:lnTo>
                      <a:pt x="25" y="18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5" y="24"/>
                    </a:lnTo>
                    <a:lnTo>
                      <a:pt x="13" y="27"/>
                    </a:lnTo>
                    <a:lnTo>
                      <a:pt x="11" y="31"/>
                    </a:lnTo>
                    <a:lnTo>
                      <a:pt x="10" y="34"/>
                    </a:lnTo>
                    <a:lnTo>
                      <a:pt x="7" y="35"/>
                    </a:lnTo>
                    <a:lnTo>
                      <a:pt x="3" y="35"/>
                    </a:lnTo>
                    <a:lnTo>
                      <a:pt x="2" y="34"/>
                    </a:lnTo>
                    <a:lnTo>
                      <a:pt x="0" y="31"/>
                    </a:lnTo>
                    <a:lnTo>
                      <a:pt x="0" y="28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9"/>
                    </a:lnTo>
                    <a:lnTo>
                      <a:pt x="3" y="4"/>
                    </a:lnTo>
                    <a:lnTo>
                      <a:pt x="9" y="2"/>
                    </a:lnTo>
                    <a:lnTo>
                      <a:pt x="18" y="1"/>
                    </a:lnTo>
                    <a:lnTo>
                      <a:pt x="55" y="1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16"/>
              <p:cNvSpPr>
                <a:spLocks/>
              </p:cNvSpPr>
              <p:nvPr/>
            </p:nvSpPr>
            <p:spPr bwMode="auto">
              <a:xfrm>
                <a:off x="3689441" y="3941143"/>
                <a:ext cx="29305" cy="18370"/>
              </a:xfrm>
              <a:custGeom>
                <a:avLst/>
                <a:gdLst/>
                <a:ahLst/>
                <a:cxnLst>
                  <a:cxn ang="0">
                    <a:pos x="43" y="0"/>
                  </a:cxn>
                  <a:cxn ang="0">
                    <a:pos x="53" y="1"/>
                  </a:cxn>
                  <a:cxn ang="0">
                    <a:pos x="58" y="2"/>
                  </a:cxn>
                  <a:cxn ang="0">
                    <a:pos x="63" y="8"/>
                  </a:cxn>
                  <a:cxn ang="0">
                    <a:pos x="65" y="16"/>
                  </a:cxn>
                  <a:cxn ang="0">
                    <a:pos x="67" y="23"/>
                  </a:cxn>
                  <a:cxn ang="0">
                    <a:pos x="65" y="26"/>
                  </a:cxn>
                  <a:cxn ang="0">
                    <a:pos x="63" y="28"/>
                  </a:cxn>
                  <a:cxn ang="0">
                    <a:pos x="61" y="31"/>
                  </a:cxn>
                  <a:cxn ang="0">
                    <a:pos x="58" y="34"/>
                  </a:cxn>
                  <a:cxn ang="0">
                    <a:pos x="56" y="38"/>
                  </a:cxn>
                  <a:cxn ang="0">
                    <a:pos x="50" y="41"/>
                  </a:cxn>
                  <a:cxn ang="0">
                    <a:pos x="46" y="42"/>
                  </a:cxn>
                  <a:cxn ang="0">
                    <a:pos x="43" y="42"/>
                  </a:cxn>
                  <a:cxn ang="0">
                    <a:pos x="41" y="41"/>
                  </a:cxn>
                  <a:cxn ang="0">
                    <a:pos x="35" y="35"/>
                  </a:cxn>
                  <a:cxn ang="0">
                    <a:pos x="34" y="32"/>
                  </a:cxn>
                  <a:cxn ang="0">
                    <a:pos x="32" y="28"/>
                  </a:cxn>
                  <a:cxn ang="0">
                    <a:pos x="30" y="23"/>
                  </a:cxn>
                  <a:cxn ang="0">
                    <a:pos x="30" y="20"/>
                  </a:cxn>
                  <a:cxn ang="0">
                    <a:pos x="27" y="19"/>
                  </a:cxn>
                  <a:cxn ang="0">
                    <a:pos x="13" y="21"/>
                  </a:cxn>
                  <a:cxn ang="0">
                    <a:pos x="8" y="21"/>
                  </a:cxn>
                  <a:cxn ang="0">
                    <a:pos x="2" y="19"/>
                  </a:cxn>
                  <a:cxn ang="0">
                    <a:pos x="1" y="15"/>
                  </a:cxn>
                  <a:cxn ang="0">
                    <a:pos x="0" y="12"/>
                  </a:cxn>
                  <a:cxn ang="0">
                    <a:pos x="0" y="6"/>
                  </a:cxn>
                  <a:cxn ang="0">
                    <a:pos x="1" y="5"/>
                  </a:cxn>
                  <a:cxn ang="0">
                    <a:pos x="8" y="2"/>
                  </a:cxn>
                  <a:cxn ang="0">
                    <a:pos x="30" y="2"/>
                  </a:cxn>
                  <a:cxn ang="0">
                    <a:pos x="35" y="1"/>
                  </a:cxn>
                  <a:cxn ang="0">
                    <a:pos x="43" y="0"/>
                  </a:cxn>
                </a:cxnLst>
                <a:rect l="0" t="0" r="r" b="b"/>
                <a:pathLst>
                  <a:path w="67" h="42">
                    <a:moveTo>
                      <a:pt x="43" y="0"/>
                    </a:moveTo>
                    <a:lnTo>
                      <a:pt x="53" y="1"/>
                    </a:lnTo>
                    <a:lnTo>
                      <a:pt x="58" y="2"/>
                    </a:lnTo>
                    <a:lnTo>
                      <a:pt x="63" y="8"/>
                    </a:lnTo>
                    <a:lnTo>
                      <a:pt x="65" y="16"/>
                    </a:lnTo>
                    <a:lnTo>
                      <a:pt x="67" y="23"/>
                    </a:lnTo>
                    <a:lnTo>
                      <a:pt x="65" y="26"/>
                    </a:lnTo>
                    <a:lnTo>
                      <a:pt x="63" y="28"/>
                    </a:lnTo>
                    <a:lnTo>
                      <a:pt x="61" y="31"/>
                    </a:lnTo>
                    <a:lnTo>
                      <a:pt x="58" y="34"/>
                    </a:lnTo>
                    <a:lnTo>
                      <a:pt x="56" y="38"/>
                    </a:lnTo>
                    <a:lnTo>
                      <a:pt x="50" y="41"/>
                    </a:lnTo>
                    <a:lnTo>
                      <a:pt x="46" y="42"/>
                    </a:lnTo>
                    <a:lnTo>
                      <a:pt x="43" y="42"/>
                    </a:lnTo>
                    <a:lnTo>
                      <a:pt x="41" y="41"/>
                    </a:lnTo>
                    <a:lnTo>
                      <a:pt x="35" y="35"/>
                    </a:lnTo>
                    <a:lnTo>
                      <a:pt x="34" y="32"/>
                    </a:lnTo>
                    <a:lnTo>
                      <a:pt x="32" y="28"/>
                    </a:lnTo>
                    <a:lnTo>
                      <a:pt x="30" y="23"/>
                    </a:lnTo>
                    <a:lnTo>
                      <a:pt x="30" y="20"/>
                    </a:lnTo>
                    <a:lnTo>
                      <a:pt x="27" y="19"/>
                    </a:lnTo>
                    <a:lnTo>
                      <a:pt x="13" y="21"/>
                    </a:lnTo>
                    <a:lnTo>
                      <a:pt x="8" y="21"/>
                    </a:lnTo>
                    <a:lnTo>
                      <a:pt x="2" y="19"/>
                    </a:lnTo>
                    <a:lnTo>
                      <a:pt x="1" y="15"/>
                    </a:lnTo>
                    <a:lnTo>
                      <a:pt x="0" y="12"/>
                    </a:lnTo>
                    <a:lnTo>
                      <a:pt x="0" y="6"/>
                    </a:lnTo>
                    <a:lnTo>
                      <a:pt x="1" y="5"/>
                    </a:lnTo>
                    <a:lnTo>
                      <a:pt x="8" y="2"/>
                    </a:lnTo>
                    <a:lnTo>
                      <a:pt x="30" y="2"/>
                    </a:lnTo>
                    <a:lnTo>
                      <a:pt x="35" y="1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17"/>
              <p:cNvSpPr>
                <a:spLocks/>
              </p:cNvSpPr>
              <p:nvPr/>
            </p:nvSpPr>
            <p:spPr bwMode="auto">
              <a:xfrm>
                <a:off x="3725744" y="3938081"/>
                <a:ext cx="21432" cy="10497"/>
              </a:xfrm>
              <a:custGeom>
                <a:avLst/>
                <a:gdLst/>
                <a:ahLst/>
                <a:cxnLst>
                  <a:cxn ang="0">
                    <a:pos x="26" y="0"/>
                  </a:cxn>
                  <a:cxn ang="0">
                    <a:pos x="33" y="0"/>
                  </a:cxn>
                  <a:cxn ang="0">
                    <a:pos x="36" y="1"/>
                  </a:cxn>
                  <a:cxn ang="0">
                    <a:pos x="38" y="4"/>
                  </a:cxn>
                  <a:cxn ang="0">
                    <a:pos x="42" y="5"/>
                  </a:cxn>
                  <a:cxn ang="0">
                    <a:pos x="45" y="5"/>
                  </a:cxn>
                  <a:cxn ang="0">
                    <a:pos x="48" y="7"/>
                  </a:cxn>
                  <a:cxn ang="0">
                    <a:pos x="49" y="8"/>
                  </a:cxn>
                  <a:cxn ang="0">
                    <a:pos x="49" y="18"/>
                  </a:cxn>
                  <a:cxn ang="0">
                    <a:pos x="48" y="19"/>
                  </a:cxn>
                  <a:cxn ang="0">
                    <a:pos x="45" y="20"/>
                  </a:cxn>
                  <a:cxn ang="0">
                    <a:pos x="32" y="22"/>
                  </a:cxn>
                  <a:cxn ang="0">
                    <a:pos x="15" y="24"/>
                  </a:cxn>
                  <a:cxn ang="0">
                    <a:pos x="6" y="24"/>
                  </a:cxn>
                  <a:cxn ang="0">
                    <a:pos x="3" y="23"/>
                  </a:cxn>
                  <a:cxn ang="0">
                    <a:pos x="0" y="20"/>
                  </a:cxn>
                  <a:cxn ang="0">
                    <a:pos x="0" y="19"/>
                  </a:cxn>
                  <a:cxn ang="0">
                    <a:pos x="1" y="15"/>
                  </a:cxn>
                  <a:cxn ang="0">
                    <a:pos x="6" y="11"/>
                  </a:cxn>
                  <a:cxn ang="0">
                    <a:pos x="14" y="7"/>
                  </a:cxn>
                  <a:cxn ang="0">
                    <a:pos x="21" y="2"/>
                  </a:cxn>
                  <a:cxn ang="0">
                    <a:pos x="26" y="0"/>
                  </a:cxn>
                </a:cxnLst>
                <a:rect l="0" t="0" r="r" b="b"/>
                <a:pathLst>
                  <a:path w="49" h="24">
                    <a:moveTo>
                      <a:pt x="26" y="0"/>
                    </a:moveTo>
                    <a:lnTo>
                      <a:pt x="33" y="0"/>
                    </a:lnTo>
                    <a:lnTo>
                      <a:pt x="36" y="1"/>
                    </a:lnTo>
                    <a:lnTo>
                      <a:pt x="38" y="4"/>
                    </a:lnTo>
                    <a:lnTo>
                      <a:pt x="42" y="5"/>
                    </a:lnTo>
                    <a:lnTo>
                      <a:pt x="45" y="5"/>
                    </a:lnTo>
                    <a:lnTo>
                      <a:pt x="48" y="7"/>
                    </a:lnTo>
                    <a:lnTo>
                      <a:pt x="49" y="8"/>
                    </a:lnTo>
                    <a:lnTo>
                      <a:pt x="49" y="18"/>
                    </a:lnTo>
                    <a:lnTo>
                      <a:pt x="48" y="19"/>
                    </a:lnTo>
                    <a:lnTo>
                      <a:pt x="45" y="20"/>
                    </a:lnTo>
                    <a:lnTo>
                      <a:pt x="32" y="22"/>
                    </a:lnTo>
                    <a:lnTo>
                      <a:pt x="15" y="24"/>
                    </a:lnTo>
                    <a:lnTo>
                      <a:pt x="6" y="24"/>
                    </a:lnTo>
                    <a:lnTo>
                      <a:pt x="3" y="23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1" y="15"/>
                    </a:lnTo>
                    <a:lnTo>
                      <a:pt x="6" y="11"/>
                    </a:lnTo>
                    <a:lnTo>
                      <a:pt x="14" y="7"/>
                    </a:lnTo>
                    <a:lnTo>
                      <a:pt x="21" y="2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18"/>
              <p:cNvSpPr>
                <a:spLocks/>
              </p:cNvSpPr>
              <p:nvPr/>
            </p:nvSpPr>
            <p:spPr bwMode="auto">
              <a:xfrm>
                <a:off x="3724432" y="3928458"/>
                <a:ext cx="10935" cy="6561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13" y="0"/>
                  </a:cxn>
                  <a:cxn ang="0">
                    <a:pos x="21" y="3"/>
                  </a:cxn>
                  <a:cxn ang="0">
                    <a:pos x="25" y="9"/>
                  </a:cxn>
                  <a:cxn ang="0">
                    <a:pos x="25" y="13"/>
                  </a:cxn>
                  <a:cxn ang="0">
                    <a:pos x="19" y="15"/>
                  </a:cxn>
                  <a:cxn ang="0">
                    <a:pos x="13" y="15"/>
                  </a:cxn>
                  <a:cxn ang="0">
                    <a:pos x="6" y="12"/>
                  </a:cxn>
                  <a:cxn ang="0">
                    <a:pos x="2" y="9"/>
                  </a:cxn>
                  <a:cxn ang="0">
                    <a:pos x="0" y="5"/>
                  </a:cxn>
                  <a:cxn ang="0">
                    <a:pos x="6" y="0"/>
                  </a:cxn>
                </a:cxnLst>
                <a:rect l="0" t="0" r="r" b="b"/>
                <a:pathLst>
                  <a:path w="25" h="15">
                    <a:moveTo>
                      <a:pt x="6" y="0"/>
                    </a:moveTo>
                    <a:lnTo>
                      <a:pt x="13" y="0"/>
                    </a:lnTo>
                    <a:lnTo>
                      <a:pt x="21" y="3"/>
                    </a:lnTo>
                    <a:lnTo>
                      <a:pt x="25" y="9"/>
                    </a:lnTo>
                    <a:lnTo>
                      <a:pt x="25" y="13"/>
                    </a:lnTo>
                    <a:lnTo>
                      <a:pt x="19" y="15"/>
                    </a:lnTo>
                    <a:lnTo>
                      <a:pt x="13" y="15"/>
                    </a:lnTo>
                    <a:lnTo>
                      <a:pt x="6" y="12"/>
                    </a:lnTo>
                    <a:lnTo>
                      <a:pt x="2" y="9"/>
                    </a:lnTo>
                    <a:lnTo>
                      <a:pt x="0" y="5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19"/>
              <p:cNvSpPr>
                <a:spLocks/>
              </p:cNvSpPr>
              <p:nvPr/>
            </p:nvSpPr>
            <p:spPr bwMode="auto">
              <a:xfrm>
                <a:off x="3715684" y="3907901"/>
                <a:ext cx="96226" cy="2886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4" y="3"/>
                  </a:cxn>
                  <a:cxn ang="0">
                    <a:pos x="11" y="4"/>
                  </a:cxn>
                  <a:cxn ang="0">
                    <a:pos x="19" y="7"/>
                  </a:cxn>
                  <a:cxn ang="0">
                    <a:pos x="26" y="10"/>
                  </a:cxn>
                  <a:cxn ang="0">
                    <a:pos x="35" y="13"/>
                  </a:cxn>
                  <a:cxn ang="0">
                    <a:pos x="42" y="14"/>
                  </a:cxn>
                  <a:cxn ang="0">
                    <a:pos x="46" y="15"/>
                  </a:cxn>
                  <a:cxn ang="0">
                    <a:pos x="52" y="17"/>
                  </a:cxn>
                  <a:cxn ang="0">
                    <a:pos x="59" y="19"/>
                  </a:cxn>
                  <a:cxn ang="0">
                    <a:pos x="67" y="25"/>
                  </a:cxn>
                  <a:cxn ang="0">
                    <a:pos x="74" y="32"/>
                  </a:cxn>
                  <a:cxn ang="0">
                    <a:pos x="81" y="36"/>
                  </a:cxn>
                  <a:cxn ang="0">
                    <a:pos x="87" y="41"/>
                  </a:cxn>
                  <a:cxn ang="0">
                    <a:pos x="94" y="45"/>
                  </a:cxn>
                  <a:cxn ang="0">
                    <a:pos x="102" y="47"/>
                  </a:cxn>
                  <a:cxn ang="0">
                    <a:pos x="117" y="45"/>
                  </a:cxn>
                  <a:cxn ang="0">
                    <a:pos x="135" y="47"/>
                  </a:cxn>
                  <a:cxn ang="0">
                    <a:pos x="145" y="47"/>
                  </a:cxn>
                  <a:cxn ang="0">
                    <a:pos x="157" y="48"/>
                  </a:cxn>
                  <a:cxn ang="0">
                    <a:pos x="171" y="48"/>
                  </a:cxn>
                  <a:cxn ang="0">
                    <a:pos x="182" y="47"/>
                  </a:cxn>
                  <a:cxn ang="0">
                    <a:pos x="195" y="47"/>
                  </a:cxn>
                  <a:cxn ang="0">
                    <a:pos x="204" y="48"/>
                  </a:cxn>
                  <a:cxn ang="0">
                    <a:pos x="212" y="51"/>
                  </a:cxn>
                  <a:cxn ang="0">
                    <a:pos x="219" y="54"/>
                  </a:cxn>
                  <a:cxn ang="0">
                    <a:pos x="220" y="56"/>
                  </a:cxn>
                  <a:cxn ang="0">
                    <a:pos x="220" y="58"/>
                  </a:cxn>
                  <a:cxn ang="0">
                    <a:pos x="213" y="65"/>
                  </a:cxn>
                  <a:cxn ang="0">
                    <a:pos x="209" y="65"/>
                  </a:cxn>
                  <a:cxn ang="0">
                    <a:pos x="204" y="66"/>
                  </a:cxn>
                  <a:cxn ang="0">
                    <a:pos x="187" y="65"/>
                  </a:cxn>
                  <a:cxn ang="0">
                    <a:pos x="167" y="63"/>
                  </a:cxn>
                  <a:cxn ang="0">
                    <a:pos x="149" y="62"/>
                  </a:cxn>
                  <a:cxn ang="0">
                    <a:pos x="137" y="62"/>
                  </a:cxn>
                  <a:cxn ang="0">
                    <a:pos x="126" y="63"/>
                  </a:cxn>
                  <a:cxn ang="0">
                    <a:pos x="119" y="65"/>
                  </a:cxn>
                  <a:cxn ang="0">
                    <a:pos x="116" y="65"/>
                  </a:cxn>
                  <a:cxn ang="0">
                    <a:pos x="94" y="62"/>
                  </a:cxn>
                  <a:cxn ang="0">
                    <a:pos x="91" y="60"/>
                  </a:cxn>
                  <a:cxn ang="0">
                    <a:pos x="83" y="58"/>
                  </a:cxn>
                  <a:cxn ang="0">
                    <a:pos x="75" y="52"/>
                  </a:cxn>
                  <a:cxn ang="0">
                    <a:pos x="68" y="47"/>
                  </a:cxn>
                  <a:cxn ang="0">
                    <a:pos x="63" y="41"/>
                  </a:cxn>
                  <a:cxn ang="0">
                    <a:pos x="44" y="36"/>
                  </a:cxn>
                  <a:cxn ang="0">
                    <a:pos x="35" y="33"/>
                  </a:cxn>
                  <a:cxn ang="0">
                    <a:pos x="26" y="28"/>
                  </a:cxn>
                  <a:cxn ang="0">
                    <a:pos x="15" y="22"/>
                  </a:cxn>
                  <a:cxn ang="0">
                    <a:pos x="5" y="17"/>
                  </a:cxn>
                  <a:cxn ang="0">
                    <a:pos x="3" y="14"/>
                  </a:cxn>
                  <a:cxn ang="0">
                    <a:pos x="0" y="8"/>
                  </a:cxn>
                  <a:cxn ang="0">
                    <a:pos x="0" y="4"/>
                  </a:cxn>
                  <a:cxn ang="0">
                    <a:pos x="1" y="2"/>
                  </a:cxn>
                  <a:cxn ang="0">
                    <a:pos x="1" y="0"/>
                  </a:cxn>
                </a:cxnLst>
                <a:rect l="0" t="0" r="r" b="b"/>
                <a:pathLst>
                  <a:path w="220" h="66">
                    <a:moveTo>
                      <a:pt x="1" y="0"/>
                    </a:moveTo>
                    <a:lnTo>
                      <a:pt x="4" y="3"/>
                    </a:lnTo>
                    <a:lnTo>
                      <a:pt x="11" y="4"/>
                    </a:lnTo>
                    <a:lnTo>
                      <a:pt x="19" y="7"/>
                    </a:lnTo>
                    <a:lnTo>
                      <a:pt x="26" y="10"/>
                    </a:lnTo>
                    <a:lnTo>
                      <a:pt x="35" y="13"/>
                    </a:lnTo>
                    <a:lnTo>
                      <a:pt x="42" y="14"/>
                    </a:lnTo>
                    <a:lnTo>
                      <a:pt x="46" y="15"/>
                    </a:lnTo>
                    <a:lnTo>
                      <a:pt x="52" y="17"/>
                    </a:lnTo>
                    <a:lnTo>
                      <a:pt x="59" y="19"/>
                    </a:lnTo>
                    <a:lnTo>
                      <a:pt x="67" y="25"/>
                    </a:lnTo>
                    <a:lnTo>
                      <a:pt x="74" y="32"/>
                    </a:lnTo>
                    <a:lnTo>
                      <a:pt x="81" y="36"/>
                    </a:lnTo>
                    <a:lnTo>
                      <a:pt x="87" y="41"/>
                    </a:lnTo>
                    <a:lnTo>
                      <a:pt x="94" y="45"/>
                    </a:lnTo>
                    <a:lnTo>
                      <a:pt x="102" y="47"/>
                    </a:lnTo>
                    <a:lnTo>
                      <a:pt x="117" y="45"/>
                    </a:lnTo>
                    <a:lnTo>
                      <a:pt x="135" y="47"/>
                    </a:lnTo>
                    <a:lnTo>
                      <a:pt x="145" y="47"/>
                    </a:lnTo>
                    <a:lnTo>
                      <a:pt x="157" y="48"/>
                    </a:lnTo>
                    <a:lnTo>
                      <a:pt x="171" y="48"/>
                    </a:lnTo>
                    <a:lnTo>
                      <a:pt x="182" y="47"/>
                    </a:lnTo>
                    <a:lnTo>
                      <a:pt x="195" y="47"/>
                    </a:lnTo>
                    <a:lnTo>
                      <a:pt x="204" y="48"/>
                    </a:lnTo>
                    <a:lnTo>
                      <a:pt x="212" y="51"/>
                    </a:lnTo>
                    <a:lnTo>
                      <a:pt x="219" y="54"/>
                    </a:lnTo>
                    <a:lnTo>
                      <a:pt x="220" y="56"/>
                    </a:lnTo>
                    <a:lnTo>
                      <a:pt x="220" y="58"/>
                    </a:lnTo>
                    <a:lnTo>
                      <a:pt x="213" y="65"/>
                    </a:lnTo>
                    <a:lnTo>
                      <a:pt x="209" y="65"/>
                    </a:lnTo>
                    <a:lnTo>
                      <a:pt x="204" y="66"/>
                    </a:lnTo>
                    <a:lnTo>
                      <a:pt x="187" y="65"/>
                    </a:lnTo>
                    <a:lnTo>
                      <a:pt x="167" y="63"/>
                    </a:lnTo>
                    <a:lnTo>
                      <a:pt x="149" y="62"/>
                    </a:lnTo>
                    <a:lnTo>
                      <a:pt x="137" y="62"/>
                    </a:lnTo>
                    <a:lnTo>
                      <a:pt x="126" y="63"/>
                    </a:lnTo>
                    <a:lnTo>
                      <a:pt x="119" y="65"/>
                    </a:lnTo>
                    <a:lnTo>
                      <a:pt x="116" y="65"/>
                    </a:lnTo>
                    <a:lnTo>
                      <a:pt x="94" y="62"/>
                    </a:lnTo>
                    <a:lnTo>
                      <a:pt x="91" y="60"/>
                    </a:lnTo>
                    <a:lnTo>
                      <a:pt x="83" y="58"/>
                    </a:lnTo>
                    <a:lnTo>
                      <a:pt x="75" y="52"/>
                    </a:lnTo>
                    <a:lnTo>
                      <a:pt x="68" y="47"/>
                    </a:lnTo>
                    <a:lnTo>
                      <a:pt x="63" y="41"/>
                    </a:lnTo>
                    <a:lnTo>
                      <a:pt x="44" y="36"/>
                    </a:lnTo>
                    <a:lnTo>
                      <a:pt x="35" y="33"/>
                    </a:lnTo>
                    <a:lnTo>
                      <a:pt x="26" y="28"/>
                    </a:lnTo>
                    <a:lnTo>
                      <a:pt x="15" y="22"/>
                    </a:lnTo>
                    <a:lnTo>
                      <a:pt x="5" y="17"/>
                    </a:lnTo>
                    <a:lnTo>
                      <a:pt x="3" y="14"/>
                    </a:lnTo>
                    <a:lnTo>
                      <a:pt x="0" y="8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20"/>
              <p:cNvSpPr>
                <a:spLocks/>
              </p:cNvSpPr>
              <p:nvPr/>
            </p:nvSpPr>
            <p:spPr bwMode="auto">
              <a:xfrm>
                <a:off x="4118520" y="3988381"/>
                <a:ext cx="52924" cy="23182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5" y="0"/>
                  </a:cxn>
                  <a:cxn ang="0">
                    <a:pos x="24" y="1"/>
                  </a:cxn>
                  <a:cxn ang="0">
                    <a:pos x="32" y="4"/>
                  </a:cxn>
                  <a:cxn ang="0">
                    <a:pos x="37" y="8"/>
                  </a:cxn>
                  <a:cxn ang="0">
                    <a:pos x="43" y="11"/>
                  </a:cxn>
                  <a:cxn ang="0">
                    <a:pos x="48" y="11"/>
                  </a:cxn>
                  <a:cxn ang="0">
                    <a:pos x="56" y="9"/>
                  </a:cxn>
                  <a:cxn ang="0">
                    <a:pos x="76" y="7"/>
                  </a:cxn>
                  <a:cxn ang="0">
                    <a:pos x="82" y="5"/>
                  </a:cxn>
                  <a:cxn ang="0">
                    <a:pos x="88" y="3"/>
                  </a:cxn>
                  <a:cxn ang="0">
                    <a:pos x="93" y="3"/>
                  </a:cxn>
                  <a:cxn ang="0">
                    <a:pos x="102" y="4"/>
                  </a:cxn>
                  <a:cxn ang="0">
                    <a:pos x="111" y="8"/>
                  </a:cxn>
                  <a:cxn ang="0">
                    <a:pos x="119" y="13"/>
                  </a:cxn>
                  <a:cxn ang="0">
                    <a:pos x="121" y="16"/>
                  </a:cxn>
                  <a:cxn ang="0">
                    <a:pos x="121" y="19"/>
                  </a:cxn>
                  <a:cxn ang="0">
                    <a:pos x="118" y="24"/>
                  </a:cxn>
                  <a:cxn ang="0">
                    <a:pos x="115" y="27"/>
                  </a:cxn>
                  <a:cxn ang="0">
                    <a:pos x="114" y="30"/>
                  </a:cxn>
                  <a:cxn ang="0">
                    <a:pos x="110" y="34"/>
                  </a:cxn>
                  <a:cxn ang="0">
                    <a:pos x="100" y="34"/>
                  </a:cxn>
                  <a:cxn ang="0">
                    <a:pos x="92" y="37"/>
                  </a:cxn>
                  <a:cxn ang="0">
                    <a:pos x="87" y="40"/>
                  </a:cxn>
                  <a:cxn ang="0">
                    <a:pos x="81" y="44"/>
                  </a:cxn>
                  <a:cxn ang="0">
                    <a:pos x="73" y="48"/>
                  </a:cxn>
                  <a:cxn ang="0">
                    <a:pos x="62" y="52"/>
                  </a:cxn>
                  <a:cxn ang="0">
                    <a:pos x="56" y="53"/>
                  </a:cxn>
                  <a:cxn ang="0">
                    <a:pos x="52" y="53"/>
                  </a:cxn>
                  <a:cxn ang="0">
                    <a:pos x="47" y="50"/>
                  </a:cxn>
                  <a:cxn ang="0">
                    <a:pos x="44" y="48"/>
                  </a:cxn>
                  <a:cxn ang="0">
                    <a:pos x="41" y="42"/>
                  </a:cxn>
                  <a:cxn ang="0">
                    <a:pos x="37" y="38"/>
                  </a:cxn>
                  <a:cxn ang="0">
                    <a:pos x="30" y="37"/>
                  </a:cxn>
                  <a:cxn ang="0">
                    <a:pos x="24" y="37"/>
                  </a:cxn>
                  <a:cxn ang="0">
                    <a:pos x="18" y="38"/>
                  </a:cxn>
                  <a:cxn ang="0">
                    <a:pos x="13" y="35"/>
                  </a:cxn>
                  <a:cxn ang="0">
                    <a:pos x="9" y="31"/>
                  </a:cxn>
                  <a:cxn ang="0">
                    <a:pos x="3" y="20"/>
                  </a:cxn>
                  <a:cxn ang="0">
                    <a:pos x="2" y="16"/>
                  </a:cxn>
                  <a:cxn ang="0">
                    <a:pos x="0" y="13"/>
                  </a:cxn>
                  <a:cxn ang="0">
                    <a:pos x="0" y="9"/>
                  </a:cxn>
                  <a:cxn ang="0">
                    <a:pos x="2" y="7"/>
                  </a:cxn>
                  <a:cxn ang="0">
                    <a:pos x="9" y="0"/>
                  </a:cxn>
                </a:cxnLst>
                <a:rect l="0" t="0" r="r" b="b"/>
                <a:pathLst>
                  <a:path w="121" h="53">
                    <a:moveTo>
                      <a:pt x="9" y="0"/>
                    </a:moveTo>
                    <a:lnTo>
                      <a:pt x="15" y="0"/>
                    </a:lnTo>
                    <a:lnTo>
                      <a:pt x="24" y="1"/>
                    </a:lnTo>
                    <a:lnTo>
                      <a:pt x="32" y="4"/>
                    </a:lnTo>
                    <a:lnTo>
                      <a:pt x="37" y="8"/>
                    </a:lnTo>
                    <a:lnTo>
                      <a:pt x="43" y="11"/>
                    </a:lnTo>
                    <a:lnTo>
                      <a:pt x="48" y="11"/>
                    </a:lnTo>
                    <a:lnTo>
                      <a:pt x="56" y="9"/>
                    </a:lnTo>
                    <a:lnTo>
                      <a:pt x="76" y="7"/>
                    </a:lnTo>
                    <a:lnTo>
                      <a:pt x="82" y="5"/>
                    </a:lnTo>
                    <a:lnTo>
                      <a:pt x="88" y="3"/>
                    </a:lnTo>
                    <a:lnTo>
                      <a:pt x="93" y="3"/>
                    </a:lnTo>
                    <a:lnTo>
                      <a:pt x="102" y="4"/>
                    </a:lnTo>
                    <a:lnTo>
                      <a:pt x="111" y="8"/>
                    </a:lnTo>
                    <a:lnTo>
                      <a:pt x="119" y="13"/>
                    </a:lnTo>
                    <a:lnTo>
                      <a:pt x="121" y="16"/>
                    </a:lnTo>
                    <a:lnTo>
                      <a:pt x="121" y="19"/>
                    </a:lnTo>
                    <a:lnTo>
                      <a:pt x="118" y="24"/>
                    </a:lnTo>
                    <a:lnTo>
                      <a:pt x="115" y="27"/>
                    </a:lnTo>
                    <a:lnTo>
                      <a:pt x="114" y="30"/>
                    </a:lnTo>
                    <a:lnTo>
                      <a:pt x="110" y="34"/>
                    </a:lnTo>
                    <a:lnTo>
                      <a:pt x="100" y="34"/>
                    </a:lnTo>
                    <a:lnTo>
                      <a:pt x="92" y="37"/>
                    </a:lnTo>
                    <a:lnTo>
                      <a:pt x="87" y="40"/>
                    </a:lnTo>
                    <a:lnTo>
                      <a:pt x="81" y="44"/>
                    </a:lnTo>
                    <a:lnTo>
                      <a:pt x="73" y="48"/>
                    </a:lnTo>
                    <a:lnTo>
                      <a:pt x="62" y="52"/>
                    </a:lnTo>
                    <a:lnTo>
                      <a:pt x="56" y="53"/>
                    </a:lnTo>
                    <a:lnTo>
                      <a:pt x="52" y="53"/>
                    </a:lnTo>
                    <a:lnTo>
                      <a:pt x="47" y="50"/>
                    </a:lnTo>
                    <a:lnTo>
                      <a:pt x="44" y="48"/>
                    </a:lnTo>
                    <a:lnTo>
                      <a:pt x="41" y="42"/>
                    </a:lnTo>
                    <a:lnTo>
                      <a:pt x="37" y="38"/>
                    </a:lnTo>
                    <a:lnTo>
                      <a:pt x="30" y="37"/>
                    </a:lnTo>
                    <a:lnTo>
                      <a:pt x="24" y="37"/>
                    </a:lnTo>
                    <a:lnTo>
                      <a:pt x="18" y="38"/>
                    </a:lnTo>
                    <a:lnTo>
                      <a:pt x="13" y="35"/>
                    </a:lnTo>
                    <a:lnTo>
                      <a:pt x="9" y="31"/>
                    </a:lnTo>
                    <a:lnTo>
                      <a:pt x="3" y="20"/>
                    </a:lnTo>
                    <a:lnTo>
                      <a:pt x="2" y="16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2" y="7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21"/>
              <p:cNvSpPr>
                <a:spLocks/>
              </p:cNvSpPr>
              <p:nvPr/>
            </p:nvSpPr>
            <p:spPr bwMode="auto">
              <a:xfrm>
                <a:off x="3852587" y="3835294"/>
                <a:ext cx="304423" cy="195951"/>
              </a:xfrm>
              <a:custGeom>
                <a:avLst/>
                <a:gdLst/>
                <a:ahLst/>
                <a:cxnLst>
                  <a:cxn ang="0">
                    <a:pos x="498" y="13"/>
                  </a:cxn>
                  <a:cxn ang="0">
                    <a:pos x="472" y="26"/>
                  </a:cxn>
                  <a:cxn ang="0">
                    <a:pos x="401" y="33"/>
                  </a:cxn>
                  <a:cxn ang="0">
                    <a:pos x="468" y="35"/>
                  </a:cxn>
                  <a:cxn ang="0">
                    <a:pos x="524" y="20"/>
                  </a:cxn>
                  <a:cxn ang="0">
                    <a:pos x="558" y="20"/>
                  </a:cxn>
                  <a:cxn ang="0">
                    <a:pos x="582" y="66"/>
                  </a:cxn>
                  <a:cxn ang="0">
                    <a:pos x="619" y="105"/>
                  </a:cxn>
                  <a:cxn ang="0">
                    <a:pos x="692" y="80"/>
                  </a:cxn>
                  <a:cxn ang="0">
                    <a:pos x="659" y="121"/>
                  </a:cxn>
                  <a:cxn ang="0">
                    <a:pos x="619" y="180"/>
                  </a:cxn>
                  <a:cxn ang="0">
                    <a:pos x="637" y="191"/>
                  </a:cxn>
                  <a:cxn ang="0">
                    <a:pos x="623" y="226"/>
                  </a:cxn>
                  <a:cxn ang="0">
                    <a:pos x="578" y="239"/>
                  </a:cxn>
                  <a:cxn ang="0">
                    <a:pos x="585" y="276"/>
                  </a:cxn>
                  <a:cxn ang="0">
                    <a:pos x="574" y="300"/>
                  </a:cxn>
                  <a:cxn ang="0">
                    <a:pos x="559" y="277"/>
                  </a:cxn>
                  <a:cxn ang="0">
                    <a:pos x="539" y="288"/>
                  </a:cxn>
                  <a:cxn ang="0">
                    <a:pos x="566" y="310"/>
                  </a:cxn>
                  <a:cxn ang="0">
                    <a:pos x="550" y="311"/>
                  </a:cxn>
                  <a:cxn ang="0">
                    <a:pos x="465" y="328"/>
                  </a:cxn>
                  <a:cxn ang="0">
                    <a:pos x="440" y="359"/>
                  </a:cxn>
                  <a:cxn ang="0">
                    <a:pos x="375" y="373"/>
                  </a:cxn>
                  <a:cxn ang="0">
                    <a:pos x="373" y="390"/>
                  </a:cxn>
                  <a:cxn ang="0">
                    <a:pos x="358" y="402"/>
                  </a:cxn>
                  <a:cxn ang="0">
                    <a:pos x="346" y="439"/>
                  </a:cxn>
                  <a:cxn ang="0">
                    <a:pos x="317" y="440"/>
                  </a:cxn>
                  <a:cxn ang="0">
                    <a:pos x="310" y="432"/>
                  </a:cxn>
                  <a:cxn ang="0">
                    <a:pos x="279" y="422"/>
                  </a:cxn>
                  <a:cxn ang="0">
                    <a:pos x="249" y="381"/>
                  </a:cxn>
                  <a:cxn ang="0">
                    <a:pos x="231" y="370"/>
                  </a:cxn>
                  <a:cxn ang="0">
                    <a:pos x="221" y="333"/>
                  </a:cxn>
                  <a:cxn ang="0">
                    <a:pos x="228" y="318"/>
                  </a:cxn>
                  <a:cxn ang="0">
                    <a:pos x="215" y="287"/>
                  </a:cxn>
                  <a:cxn ang="0">
                    <a:pos x="239" y="303"/>
                  </a:cxn>
                  <a:cxn ang="0">
                    <a:pos x="249" y="313"/>
                  </a:cxn>
                  <a:cxn ang="0">
                    <a:pos x="249" y="287"/>
                  </a:cxn>
                  <a:cxn ang="0">
                    <a:pos x="219" y="269"/>
                  </a:cxn>
                  <a:cxn ang="0">
                    <a:pos x="205" y="287"/>
                  </a:cxn>
                  <a:cxn ang="0">
                    <a:pos x="194" y="243"/>
                  </a:cxn>
                  <a:cxn ang="0">
                    <a:pos x="146" y="210"/>
                  </a:cxn>
                  <a:cxn ang="0">
                    <a:pos x="79" y="205"/>
                  </a:cxn>
                  <a:cxn ang="0">
                    <a:pos x="71" y="184"/>
                  </a:cxn>
                  <a:cxn ang="0">
                    <a:pos x="52" y="214"/>
                  </a:cxn>
                  <a:cxn ang="0">
                    <a:pos x="16" y="188"/>
                  </a:cxn>
                  <a:cxn ang="0">
                    <a:pos x="27" y="174"/>
                  </a:cxn>
                  <a:cxn ang="0">
                    <a:pos x="57" y="148"/>
                  </a:cxn>
                  <a:cxn ang="0">
                    <a:pos x="86" y="126"/>
                  </a:cxn>
                  <a:cxn ang="0">
                    <a:pos x="113" y="111"/>
                  </a:cxn>
                  <a:cxn ang="0">
                    <a:pos x="127" y="92"/>
                  </a:cxn>
                  <a:cxn ang="0">
                    <a:pos x="211" y="80"/>
                  </a:cxn>
                  <a:cxn ang="0">
                    <a:pos x="256" y="68"/>
                  </a:cxn>
                  <a:cxn ang="0">
                    <a:pos x="268" y="42"/>
                  </a:cxn>
                  <a:cxn ang="0">
                    <a:pos x="279" y="58"/>
                  </a:cxn>
                  <a:cxn ang="0">
                    <a:pos x="305" y="28"/>
                  </a:cxn>
                  <a:cxn ang="0">
                    <a:pos x="377" y="6"/>
                  </a:cxn>
                </a:cxnLst>
                <a:rect l="0" t="0" r="r" b="b"/>
                <a:pathLst>
                  <a:path w="696" h="448">
                    <a:moveTo>
                      <a:pt x="420" y="0"/>
                    </a:moveTo>
                    <a:lnTo>
                      <a:pt x="435" y="0"/>
                    </a:lnTo>
                    <a:lnTo>
                      <a:pt x="455" y="3"/>
                    </a:lnTo>
                    <a:lnTo>
                      <a:pt x="477" y="9"/>
                    </a:lnTo>
                    <a:lnTo>
                      <a:pt x="496" y="11"/>
                    </a:lnTo>
                    <a:lnTo>
                      <a:pt x="498" y="13"/>
                    </a:lnTo>
                    <a:lnTo>
                      <a:pt x="500" y="13"/>
                    </a:lnTo>
                    <a:lnTo>
                      <a:pt x="504" y="17"/>
                    </a:lnTo>
                    <a:lnTo>
                      <a:pt x="502" y="20"/>
                    </a:lnTo>
                    <a:lnTo>
                      <a:pt x="498" y="21"/>
                    </a:lnTo>
                    <a:lnTo>
                      <a:pt x="487" y="24"/>
                    </a:lnTo>
                    <a:lnTo>
                      <a:pt x="472" y="26"/>
                    </a:lnTo>
                    <a:lnTo>
                      <a:pt x="457" y="31"/>
                    </a:lnTo>
                    <a:lnTo>
                      <a:pt x="443" y="33"/>
                    </a:lnTo>
                    <a:lnTo>
                      <a:pt x="431" y="35"/>
                    </a:lnTo>
                    <a:lnTo>
                      <a:pt x="418" y="35"/>
                    </a:lnTo>
                    <a:lnTo>
                      <a:pt x="407" y="33"/>
                    </a:lnTo>
                    <a:lnTo>
                      <a:pt x="401" y="33"/>
                    </a:lnTo>
                    <a:lnTo>
                      <a:pt x="406" y="35"/>
                    </a:lnTo>
                    <a:lnTo>
                      <a:pt x="416" y="36"/>
                    </a:lnTo>
                    <a:lnTo>
                      <a:pt x="428" y="39"/>
                    </a:lnTo>
                    <a:lnTo>
                      <a:pt x="444" y="39"/>
                    </a:lnTo>
                    <a:lnTo>
                      <a:pt x="463" y="36"/>
                    </a:lnTo>
                    <a:lnTo>
                      <a:pt x="468" y="35"/>
                    </a:lnTo>
                    <a:lnTo>
                      <a:pt x="474" y="32"/>
                    </a:lnTo>
                    <a:lnTo>
                      <a:pt x="484" y="29"/>
                    </a:lnTo>
                    <a:lnTo>
                      <a:pt x="495" y="31"/>
                    </a:lnTo>
                    <a:lnTo>
                      <a:pt x="502" y="29"/>
                    </a:lnTo>
                    <a:lnTo>
                      <a:pt x="511" y="25"/>
                    </a:lnTo>
                    <a:lnTo>
                      <a:pt x="524" y="20"/>
                    </a:lnTo>
                    <a:lnTo>
                      <a:pt x="532" y="18"/>
                    </a:lnTo>
                    <a:lnTo>
                      <a:pt x="540" y="20"/>
                    </a:lnTo>
                    <a:lnTo>
                      <a:pt x="547" y="21"/>
                    </a:lnTo>
                    <a:lnTo>
                      <a:pt x="552" y="21"/>
                    </a:lnTo>
                    <a:lnTo>
                      <a:pt x="555" y="20"/>
                    </a:lnTo>
                    <a:lnTo>
                      <a:pt x="558" y="20"/>
                    </a:lnTo>
                    <a:lnTo>
                      <a:pt x="563" y="18"/>
                    </a:lnTo>
                    <a:lnTo>
                      <a:pt x="569" y="20"/>
                    </a:lnTo>
                    <a:lnTo>
                      <a:pt x="571" y="25"/>
                    </a:lnTo>
                    <a:lnTo>
                      <a:pt x="573" y="35"/>
                    </a:lnTo>
                    <a:lnTo>
                      <a:pt x="578" y="57"/>
                    </a:lnTo>
                    <a:lnTo>
                      <a:pt x="582" y="66"/>
                    </a:lnTo>
                    <a:lnTo>
                      <a:pt x="588" y="74"/>
                    </a:lnTo>
                    <a:lnTo>
                      <a:pt x="592" y="83"/>
                    </a:lnTo>
                    <a:lnTo>
                      <a:pt x="596" y="92"/>
                    </a:lnTo>
                    <a:lnTo>
                      <a:pt x="602" y="99"/>
                    </a:lnTo>
                    <a:lnTo>
                      <a:pt x="610" y="105"/>
                    </a:lnTo>
                    <a:lnTo>
                      <a:pt x="619" y="105"/>
                    </a:lnTo>
                    <a:lnTo>
                      <a:pt x="629" y="99"/>
                    </a:lnTo>
                    <a:lnTo>
                      <a:pt x="647" y="81"/>
                    </a:lnTo>
                    <a:lnTo>
                      <a:pt x="658" y="76"/>
                    </a:lnTo>
                    <a:lnTo>
                      <a:pt x="671" y="74"/>
                    </a:lnTo>
                    <a:lnTo>
                      <a:pt x="682" y="77"/>
                    </a:lnTo>
                    <a:lnTo>
                      <a:pt x="692" y="80"/>
                    </a:lnTo>
                    <a:lnTo>
                      <a:pt x="696" y="84"/>
                    </a:lnTo>
                    <a:lnTo>
                      <a:pt x="696" y="91"/>
                    </a:lnTo>
                    <a:lnTo>
                      <a:pt x="692" y="98"/>
                    </a:lnTo>
                    <a:lnTo>
                      <a:pt x="685" y="105"/>
                    </a:lnTo>
                    <a:lnTo>
                      <a:pt x="669" y="113"/>
                    </a:lnTo>
                    <a:lnTo>
                      <a:pt x="659" y="121"/>
                    </a:lnTo>
                    <a:lnTo>
                      <a:pt x="640" y="140"/>
                    </a:lnTo>
                    <a:lnTo>
                      <a:pt x="633" y="148"/>
                    </a:lnTo>
                    <a:lnTo>
                      <a:pt x="625" y="157"/>
                    </a:lnTo>
                    <a:lnTo>
                      <a:pt x="621" y="163"/>
                    </a:lnTo>
                    <a:lnTo>
                      <a:pt x="618" y="170"/>
                    </a:lnTo>
                    <a:lnTo>
                      <a:pt x="619" y="180"/>
                    </a:lnTo>
                    <a:lnTo>
                      <a:pt x="622" y="184"/>
                    </a:lnTo>
                    <a:lnTo>
                      <a:pt x="623" y="187"/>
                    </a:lnTo>
                    <a:lnTo>
                      <a:pt x="626" y="188"/>
                    </a:lnTo>
                    <a:lnTo>
                      <a:pt x="633" y="188"/>
                    </a:lnTo>
                    <a:lnTo>
                      <a:pt x="636" y="189"/>
                    </a:lnTo>
                    <a:lnTo>
                      <a:pt x="637" y="191"/>
                    </a:lnTo>
                    <a:lnTo>
                      <a:pt x="637" y="192"/>
                    </a:lnTo>
                    <a:lnTo>
                      <a:pt x="632" y="198"/>
                    </a:lnTo>
                    <a:lnTo>
                      <a:pt x="629" y="202"/>
                    </a:lnTo>
                    <a:lnTo>
                      <a:pt x="628" y="205"/>
                    </a:lnTo>
                    <a:lnTo>
                      <a:pt x="625" y="214"/>
                    </a:lnTo>
                    <a:lnTo>
                      <a:pt x="623" y="226"/>
                    </a:lnTo>
                    <a:lnTo>
                      <a:pt x="623" y="240"/>
                    </a:lnTo>
                    <a:lnTo>
                      <a:pt x="622" y="244"/>
                    </a:lnTo>
                    <a:lnTo>
                      <a:pt x="617" y="244"/>
                    </a:lnTo>
                    <a:lnTo>
                      <a:pt x="592" y="236"/>
                    </a:lnTo>
                    <a:lnTo>
                      <a:pt x="584" y="236"/>
                    </a:lnTo>
                    <a:lnTo>
                      <a:pt x="578" y="239"/>
                    </a:lnTo>
                    <a:lnTo>
                      <a:pt x="576" y="244"/>
                    </a:lnTo>
                    <a:lnTo>
                      <a:pt x="576" y="251"/>
                    </a:lnTo>
                    <a:lnTo>
                      <a:pt x="578" y="258"/>
                    </a:lnTo>
                    <a:lnTo>
                      <a:pt x="581" y="266"/>
                    </a:lnTo>
                    <a:lnTo>
                      <a:pt x="582" y="272"/>
                    </a:lnTo>
                    <a:lnTo>
                      <a:pt x="585" y="276"/>
                    </a:lnTo>
                    <a:lnTo>
                      <a:pt x="587" y="280"/>
                    </a:lnTo>
                    <a:lnTo>
                      <a:pt x="588" y="281"/>
                    </a:lnTo>
                    <a:lnTo>
                      <a:pt x="588" y="290"/>
                    </a:lnTo>
                    <a:lnTo>
                      <a:pt x="585" y="295"/>
                    </a:lnTo>
                    <a:lnTo>
                      <a:pt x="582" y="298"/>
                    </a:lnTo>
                    <a:lnTo>
                      <a:pt x="574" y="300"/>
                    </a:lnTo>
                    <a:lnTo>
                      <a:pt x="566" y="298"/>
                    </a:lnTo>
                    <a:lnTo>
                      <a:pt x="562" y="294"/>
                    </a:lnTo>
                    <a:lnTo>
                      <a:pt x="562" y="290"/>
                    </a:lnTo>
                    <a:lnTo>
                      <a:pt x="561" y="287"/>
                    </a:lnTo>
                    <a:lnTo>
                      <a:pt x="561" y="283"/>
                    </a:lnTo>
                    <a:lnTo>
                      <a:pt x="559" y="277"/>
                    </a:lnTo>
                    <a:lnTo>
                      <a:pt x="546" y="269"/>
                    </a:lnTo>
                    <a:lnTo>
                      <a:pt x="539" y="266"/>
                    </a:lnTo>
                    <a:lnTo>
                      <a:pt x="535" y="265"/>
                    </a:lnTo>
                    <a:lnTo>
                      <a:pt x="533" y="268"/>
                    </a:lnTo>
                    <a:lnTo>
                      <a:pt x="536" y="281"/>
                    </a:lnTo>
                    <a:lnTo>
                      <a:pt x="539" y="288"/>
                    </a:lnTo>
                    <a:lnTo>
                      <a:pt x="544" y="291"/>
                    </a:lnTo>
                    <a:lnTo>
                      <a:pt x="552" y="294"/>
                    </a:lnTo>
                    <a:lnTo>
                      <a:pt x="556" y="298"/>
                    </a:lnTo>
                    <a:lnTo>
                      <a:pt x="559" y="302"/>
                    </a:lnTo>
                    <a:lnTo>
                      <a:pt x="566" y="309"/>
                    </a:lnTo>
                    <a:lnTo>
                      <a:pt x="566" y="310"/>
                    </a:lnTo>
                    <a:lnTo>
                      <a:pt x="563" y="311"/>
                    </a:lnTo>
                    <a:lnTo>
                      <a:pt x="561" y="311"/>
                    </a:lnTo>
                    <a:lnTo>
                      <a:pt x="558" y="313"/>
                    </a:lnTo>
                    <a:lnTo>
                      <a:pt x="555" y="313"/>
                    </a:lnTo>
                    <a:lnTo>
                      <a:pt x="552" y="311"/>
                    </a:lnTo>
                    <a:lnTo>
                      <a:pt x="550" y="311"/>
                    </a:lnTo>
                    <a:lnTo>
                      <a:pt x="543" y="313"/>
                    </a:lnTo>
                    <a:lnTo>
                      <a:pt x="521" y="324"/>
                    </a:lnTo>
                    <a:lnTo>
                      <a:pt x="507" y="328"/>
                    </a:lnTo>
                    <a:lnTo>
                      <a:pt x="495" y="329"/>
                    </a:lnTo>
                    <a:lnTo>
                      <a:pt x="483" y="328"/>
                    </a:lnTo>
                    <a:lnTo>
                      <a:pt x="465" y="328"/>
                    </a:lnTo>
                    <a:lnTo>
                      <a:pt x="461" y="331"/>
                    </a:lnTo>
                    <a:lnTo>
                      <a:pt x="455" y="337"/>
                    </a:lnTo>
                    <a:lnTo>
                      <a:pt x="450" y="346"/>
                    </a:lnTo>
                    <a:lnTo>
                      <a:pt x="446" y="354"/>
                    </a:lnTo>
                    <a:lnTo>
                      <a:pt x="443" y="358"/>
                    </a:lnTo>
                    <a:lnTo>
                      <a:pt x="440" y="359"/>
                    </a:lnTo>
                    <a:lnTo>
                      <a:pt x="424" y="359"/>
                    </a:lnTo>
                    <a:lnTo>
                      <a:pt x="416" y="358"/>
                    </a:lnTo>
                    <a:lnTo>
                      <a:pt x="409" y="358"/>
                    </a:lnTo>
                    <a:lnTo>
                      <a:pt x="401" y="361"/>
                    </a:lnTo>
                    <a:lnTo>
                      <a:pt x="391" y="368"/>
                    </a:lnTo>
                    <a:lnTo>
                      <a:pt x="375" y="373"/>
                    </a:lnTo>
                    <a:lnTo>
                      <a:pt x="372" y="374"/>
                    </a:lnTo>
                    <a:lnTo>
                      <a:pt x="370" y="377"/>
                    </a:lnTo>
                    <a:lnTo>
                      <a:pt x="370" y="380"/>
                    </a:lnTo>
                    <a:lnTo>
                      <a:pt x="372" y="383"/>
                    </a:lnTo>
                    <a:lnTo>
                      <a:pt x="372" y="385"/>
                    </a:lnTo>
                    <a:lnTo>
                      <a:pt x="373" y="390"/>
                    </a:lnTo>
                    <a:lnTo>
                      <a:pt x="373" y="396"/>
                    </a:lnTo>
                    <a:lnTo>
                      <a:pt x="372" y="400"/>
                    </a:lnTo>
                    <a:lnTo>
                      <a:pt x="370" y="402"/>
                    </a:lnTo>
                    <a:lnTo>
                      <a:pt x="365" y="405"/>
                    </a:lnTo>
                    <a:lnTo>
                      <a:pt x="361" y="403"/>
                    </a:lnTo>
                    <a:lnTo>
                      <a:pt x="358" y="402"/>
                    </a:lnTo>
                    <a:lnTo>
                      <a:pt x="355" y="403"/>
                    </a:lnTo>
                    <a:lnTo>
                      <a:pt x="354" y="403"/>
                    </a:lnTo>
                    <a:lnTo>
                      <a:pt x="353" y="406"/>
                    </a:lnTo>
                    <a:lnTo>
                      <a:pt x="353" y="422"/>
                    </a:lnTo>
                    <a:lnTo>
                      <a:pt x="351" y="431"/>
                    </a:lnTo>
                    <a:lnTo>
                      <a:pt x="346" y="439"/>
                    </a:lnTo>
                    <a:lnTo>
                      <a:pt x="342" y="443"/>
                    </a:lnTo>
                    <a:lnTo>
                      <a:pt x="338" y="446"/>
                    </a:lnTo>
                    <a:lnTo>
                      <a:pt x="335" y="448"/>
                    </a:lnTo>
                    <a:lnTo>
                      <a:pt x="323" y="448"/>
                    </a:lnTo>
                    <a:lnTo>
                      <a:pt x="320" y="446"/>
                    </a:lnTo>
                    <a:lnTo>
                      <a:pt x="317" y="440"/>
                    </a:lnTo>
                    <a:lnTo>
                      <a:pt x="317" y="437"/>
                    </a:lnTo>
                    <a:lnTo>
                      <a:pt x="316" y="435"/>
                    </a:lnTo>
                    <a:lnTo>
                      <a:pt x="316" y="432"/>
                    </a:lnTo>
                    <a:lnTo>
                      <a:pt x="314" y="431"/>
                    </a:lnTo>
                    <a:lnTo>
                      <a:pt x="312" y="431"/>
                    </a:lnTo>
                    <a:lnTo>
                      <a:pt x="310" y="432"/>
                    </a:lnTo>
                    <a:lnTo>
                      <a:pt x="305" y="435"/>
                    </a:lnTo>
                    <a:lnTo>
                      <a:pt x="301" y="436"/>
                    </a:lnTo>
                    <a:lnTo>
                      <a:pt x="295" y="439"/>
                    </a:lnTo>
                    <a:lnTo>
                      <a:pt x="293" y="436"/>
                    </a:lnTo>
                    <a:lnTo>
                      <a:pt x="287" y="429"/>
                    </a:lnTo>
                    <a:lnTo>
                      <a:pt x="279" y="422"/>
                    </a:lnTo>
                    <a:lnTo>
                      <a:pt x="269" y="416"/>
                    </a:lnTo>
                    <a:lnTo>
                      <a:pt x="256" y="405"/>
                    </a:lnTo>
                    <a:lnTo>
                      <a:pt x="250" y="395"/>
                    </a:lnTo>
                    <a:lnTo>
                      <a:pt x="246" y="387"/>
                    </a:lnTo>
                    <a:lnTo>
                      <a:pt x="246" y="383"/>
                    </a:lnTo>
                    <a:lnTo>
                      <a:pt x="249" y="381"/>
                    </a:lnTo>
                    <a:lnTo>
                      <a:pt x="250" y="381"/>
                    </a:lnTo>
                    <a:lnTo>
                      <a:pt x="253" y="379"/>
                    </a:lnTo>
                    <a:lnTo>
                      <a:pt x="249" y="379"/>
                    </a:lnTo>
                    <a:lnTo>
                      <a:pt x="236" y="374"/>
                    </a:lnTo>
                    <a:lnTo>
                      <a:pt x="234" y="372"/>
                    </a:lnTo>
                    <a:lnTo>
                      <a:pt x="231" y="370"/>
                    </a:lnTo>
                    <a:lnTo>
                      <a:pt x="228" y="363"/>
                    </a:lnTo>
                    <a:lnTo>
                      <a:pt x="226" y="355"/>
                    </a:lnTo>
                    <a:lnTo>
                      <a:pt x="221" y="346"/>
                    </a:lnTo>
                    <a:lnTo>
                      <a:pt x="220" y="339"/>
                    </a:lnTo>
                    <a:lnTo>
                      <a:pt x="220" y="336"/>
                    </a:lnTo>
                    <a:lnTo>
                      <a:pt x="221" y="333"/>
                    </a:lnTo>
                    <a:lnTo>
                      <a:pt x="227" y="328"/>
                    </a:lnTo>
                    <a:lnTo>
                      <a:pt x="228" y="324"/>
                    </a:lnTo>
                    <a:lnTo>
                      <a:pt x="231" y="322"/>
                    </a:lnTo>
                    <a:lnTo>
                      <a:pt x="231" y="320"/>
                    </a:lnTo>
                    <a:lnTo>
                      <a:pt x="230" y="318"/>
                    </a:lnTo>
                    <a:lnTo>
                      <a:pt x="228" y="318"/>
                    </a:lnTo>
                    <a:lnTo>
                      <a:pt x="224" y="317"/>
                    </a:lnTo>
                    <a:lnTo>
                      <a:pt x="215" y="317"/>
                    </a:lnTo>
                    <a:lnTo>
                      <a:pt x="211" y="313"/>
                    </a:lnTo>
                    <a:lnTo>
                      <a:pt x="209" y="303"/>
                    </a:lnTo>
                    <a:lnTo>
                      <a:pt x="212" y="291"/>
                    </a:lnTo>
                    <a:lnTo>
                      <a:pt x="215" y="287"/>
                    </a:lnTo>
                    <a:lnTo>
                      <a:pt x="219" y="284"/>
                    </a:lnTo>
                    <a:lnTo>
                      <a:pt x="221" y="281"/>
                    </a:lnTo>
                    <a:lnTo>
                      <a:pt x="238" y="281"/>
                    </a:lnTo>
                    <a:lnTo>
                      <a:pt x="241" y="284"/>
                    </a:lnTo>
                    <a:lnTo>
                      <a:pt x="242" y="290"/>
                    </a:lnTo>
                    <a:lnTo>
                      <a:pt x="239" y="303"/>
                    </a:lnTo>
                    <a:lnTo>
                      <a:pt x="239" y="307"/>
                    </a:lnTo>
                    <a:lnTo>
                      <a:pt x="241" y="309"/>
                    </a:lnTo>
                    <a:lnTo>
                      <a:pt x="242" y="309"/>
                    </a:lnTo>
                    <a:lnTo>
                      <a:pt x="243" y="310"/>
                    </a:lnTo>
                    <a:lnTo>
                      <a:pt x="246" y="310"/>
                    </a:lnTo>
                    <a:lnTo>
                      <a:pt x="249" y="313"/>
                    </a:lnTo>
                    <a:lnTo>
                      <a:pt x="253" y="309"/>
                    </a:lnTo>
                    <a:lnTo>
                      <a:pt x="253" y="306"/>
                    </a:lnTo>
                    <a:lnTo>
                      <a:pt x="254" y="303"/>
                    </a:lnTo>
                    <a:lnTo>
                      <a:pt x="254" y="300"/>
                    </a:lnTo>
                    <a:lnTo>
                      <a:pt x="253" y="294"/>
                    </a:lnTo>
                    <a:lnTo>
                      <a:pt x="249" y="287"/>
                    </a:lnTo>
                    <a:lnTo>
                      <a:pt x="243" y="280"/>
                    </a:lnTo>
                    <a:lnTo>
                      <a:pt x="239" y="274"/>
                    </a:lnTo>
                    <a:lnTo>
                      <a:pt x="234" y="269"/>
                    </a:lnTo>
                    <a:lnTo>
                      <a:pt x="230" y="268"/>
                    </a:lnTo>
                    <a:lnTo>
                      <a:pt x="220" y="268"/>
                    </a:lnTo>
                    <a:lnTo>
                      <a:pt x="219" y="269"/>
                    </a:lnTo>
                    <a:lnTo>
                      <a:pt x="216" y="274"/>
                    </a:lnTo>
                    <a:lnTo>
                      <a:pt x="213" y="277"/>
                    </a:lnTo>
                    <a:lnTo>
                      <a:pt x="212" y="280"/>
                    </a:lnTo>
                    <a:lnTo>
                      <a:pt x="209" y="284"/>
                    </a:lnTo>
                    <a:lnTo>
                      <a:pt x="206" y="285"/>
                    </a:lnTo>
                    <a:lnTo>
                      <a:pt x="205" y="287"/>
                    </a:lnTo>
                    <a:lnTo>
                      <a:pt x="202" y="288"/>
                    </a:lnTo>
                    <a:lnTo>
                      <a:pt x="201" y="287"/>
                    </a:lnTo>
                    <a:lnTo>
                      <a:pt x="200" y="281"/>
                    </a:lnTo>
                    <a:lnTo>
                      <a:pt x="198" y="269"/>
                    </a:lnTo>
                    <a:lnTo>
                      <a:pt x="197" y="255"/>
                    </a:lnTo>
                    <a:lnTo>
                      <a:pt x="194" y="243"/>
                    </a:lnTo>
                    <a:lnTo>
                      <a:pt x="191" y="233"/>
                    </a:lnTo>
                    <a:lnTo>
                      <a:pt x="185" y="226"/>
                    </a:lnTo>
                    <a:lnTo>
                      <a:pt x="175" y="221"/>
                    </a:lnTo>
                    <a:lnTo>
                      <a:pt x="164" y="218"/>
                    </a:lnTo>
                    <a:lnTo>
                      <a:pt x="156" y="214"/>
                    </a:lnTo>
                    <a:lnTo>
                      <a:pt x="146" y="210"/>
                    </a:lnTo>
                    <a:lnTo>
                      <a:pt x="133" y="207"/>
                    </a:lnTo>
                    <a:lnTo>
                      <a:pt x="120" y="205"/>
                    </a:lnTo>
                    <a:lnTo>
                      <a:pt x="112" y="203"/>
                    </a:lnTo>
                    <a:lnTo>
                      <a:pt x="105" y="203"/>
                    </a:lnTo>
                    <a:lnTo>
                      <a:pt x="86" y="206"/>
                    </a:lnTo>
                    <a:lnTo>
                      <a:pt x="79" y="205"/>
                    </a:lnTo>
                    <a:lnTo>
                      <a:pt x="77" y="203"/>
                    </a:lnTo>
                    <a:lnTo>
                      <a:pt x="75" y="200"/>
                    </a:lnTo>
                    <a:lnTo>
                      <a:pt x="72" y="196"/>
                    </a:lnTo>
                    <a:lnTo>
                      <a:pt x="72" y="194"/>
                    </a:lnTo>
                    <a:lnTo>
                      <a:pt x="71" y="189"/>
                    </a:lnTo>
                    <a:lnTo>
                      <a:pt x="71" y="184"/>
                    </a:lnTo>
                    <a:lnTo>
                      <a:pt x="70" y="187"/>
                    </a:lnTo>
                    <a:lnTo>
                      <a:pt x="68" y="194"/>
                    </a:lnTo>
                    <a:lnTo>
                      <a:pt x="66" y="202"/>
                    </a:lnTo>
                    <a:lnTo>
                      <a:pt x="63" y="207"/>
                    </a:lnTo>
                    <a:lnTo>
                      <a:pt x="60" y="211"/>
                    </a:lnTo>
                    <a:lnTo>
                      <a:pt x="52" y="214"/>
                    </a:lnTo>
                    <a:lnTo>
                      <a:pt x="48" y="213"/>
                    </a:lnTo>
                    <a:lnTo>
                      <a:pt x="44" y="209"/>
                    </a:lnTo>
                    <a:lnTo>
                      <a:pt x="38" y="200"/>
                    </a:lnTo>
                    <a:lnTo>
                      <a:pt x="31" y="194"/>
                    </a:lnTo>
                    <a:lnTo>
                      <a:pt x="25" y="189"/>
                    </a:lnTo>
                    <a:lnTo>
                      <a:pt x="16" y="188"/>
                    </a:lnTo>
                    <a:lnTo>
                      <a:pt x="10" y="188"/>
                    </a:lnTo>
                    <a:lnTo>
                      <a:pt x="3" y="184"/>
                    </a:lnTo>
                    <a:lnTo>
                      <a:pt x="0" y="180"/>
                    </a:lnTo>
                    <a:lnTo>
                      <a:pt x="3" y="177"/>
                    </a:lnTo>
                    <a:lnTo>
                      <a:pt x="8" y="174"/>
                    </a:lnTo>
                    <a:lnTo>
                      <a:pt x="27" y="174"/>
                    </a:lnTo>
                    <a:lnTo>
                      <a:pt x="34" y="172"/>
                    </a:lnTo>
                    <a:lnTo>
                      <a:pt x="42" y="169"/>
                    </a:lnTo>
                    <a:lnTo>
                      <a:pt x="49" y="165"/>
                    </a:lnTo>
                    <a:lnTo>
                      <a:pt x="52" y="159"/>
                    </a:lnTo>
                    <a:lnTo>
                      <a:pt x="55" y="151"/>
                    </a:lnTo>
                    <a:lnTo>
                      <a:pt x="57" y="148"/>
                    </a:lnTo>
                    <a:lnTo>
                      <a:pt x="61" y="146"/>
                    </a:lnTo>
                    <a:lnTo>
                      <a:pt x="79" y="146"/>
                    </a:lnTo>
                    <a:lnTo>
                      <a:pt x="82" y="143"/>
                    </a:lnTo>
                    <a:lnTo>
                      <a:pt x="85" y="137"/>
                    </a:lnTo>
                    <a:lnTo>
                      <a:pt x="86" y="133"/>
                    </a:lnTo>
                    <a:lnTo>
                      <a:pt x="86" y="126"/>
                    </a:lnTo>
                    <a:lnTo>
                      <a:pt x="87" y="120"/>
                    </a:lnTo>
                    <a:lnTo>
                      <a:pt x="93" y="114"/>
                    </a:lnTo>
                    <a:lnTo>
                      <a:pt x="100" y="110"/>
                    </a:lnTo>
                    <a:lnTo>
                      <a:pt x="105" y="109"/>
                    </a:lnTo>
                    <a:lnTo>
                      <a:pt x="111" y="110"/>
                    </a:lnTo>
                    <a:lnTo>
                      <a:pt x="113" y="111"/>
                    </a:lnTo>
                    <a:lnTo>
                      <a:pt x="119" y="111"/>
                    </a:lnTo>
                    <a:lnTo>
                      <a:pt x="123" y="110"/>
                    </a:lnTo>
                    <a:lnTo>
                      <a:pt x="126" y="109"/>
                    </a:lnTo>
                    <a:lnTo>
                      <a:pt x="128" y="103"/>
                    </a:lnTo>
                    <a:lnTo>
                      <a:pt x="127" y="99"/>
                    </a:lnTo>
                    <a:lnTo>
                      <a:pt x="127" y="92"/>
                    </a:lnTo>
                    <a:lnTo>
                      <a:pt x="134" y="87"/>
                    </a:lnTo>
                    <a:lnTo>
                      <a:pt x="146" y="83"/>
                    </a:lnTo>
                    <a:lnTo>
                      <a:pt x="160" y="78"/>
                    </a:lnTo>
                    <a:lnTo>
                      <a:pt x="193" y="76"/>
                    </a:lnTo>
                    <a:lnTo>
                      <a:pt x="204" y="77"/>
                    </a:lnTo>
                    <a:lnTo>
                      <a:pt x="211" y="80"/>
                    </a:lnTo>
                    <a:lnTo>
                      <a:pt x="215" y="83"/>
                    </a:lnTo>
                    <a:lnTo>
                      <a:pt x="223" y="85"/>
                    </a:lnTo>
                    <a:lnTo>
                      <a:pt x="232" y="85"/>
                    </a:lnTo>
                    <a:lnTo>
                      <a:pt x="243" y="83"/>
                    </a:lnTo>
                    <a:lnTo>
                      <a:pt x="252" y="77"/>
                    </a:lnTo>
                    <a:lnTo>
                      <a:pt x="256" y="68"/>
                    </a:lnTo>
                    <a:lnTo>
                      <a:pt x="256" y="57"/>
                    </a:lnTo>
                    <a:lnTo>
                      <a:pt x="257" y="48"/>
                    </a:lnTo>
                    <a:lnTo>
                      <a:pt x="261" y="42"/>
                    </a:lnTo>
                    <a:lnTo>
                      <a:pt x="264" y="40"/>
                    </a:lnTo>
                    <a:lnTo>
                      <a:pt x="265" y="40"/>
                    </a:lnTo>
                    <a:lnTo>
                      <a:pt x="268" y="42"/>
                    </a:lnTo>
                    <a:lnTo>
                      <a:pt x="269" y="43"/>
                    </a:lnTo>
                    <a:lnTo>
                      <a:pt x="271" y="46"/>
                    </a:lnTo>
                    <a:lnTo>
                      <a:pt x="272" y="50"/>
                    </a:lnTo>
                    <a:lnTo>
                      <a:pt x="275" y="52"/>
                    </a:lnTo>
                    <a:lnTo>
                      <a:pt x="276" y="55"/>
                    </a:lnTo>
                    <a:lnTo>
                      <a:pt x="279" y="58"/>
                    </a:lnTo>
                    <a:lnTo>
                      <a:pt x="283" y="58"/>
                    </a:lnTo>
                    <a:lnTo>
                      <a:pt x="287" y="54"/>
                    </a:lnTo>
                    <a:lnTo>
                      <a:pt x="291" y="46"/>
                    </a:lnTo>
                    <a:lnTo>
                      <a:pt x="297" y="36"/>
                    </a:lnTo>
                    <a:lnTo>
                      <a:pt x="301" y="29"/>
                    </a:lnTo>
                    <a:lnTo>
                      <a:pt x="305" y="28"/>
                    </a:lnTo>
                    <a:lnTo>
                      <a:pt x="313" y="26"/>
                    </a:lnTo>
                    <a:lnTo>
                      <a:pt x="323" y="22"/>
                    </a:lnTo>
                    <a:lnTo>
                      <a:pt x="334" y="17"/>
                    </a:lnTo>
                    <a:lnTo>
                      <a:pt x="346" y="10"/>
                    </a:lnTo>
                    <a:lnTo>
                      <a:pt x="361" y="7"/>
                    </a:lnTo>
                    <a:lnTo>
                      <a:pt x="377" y="6"/>
                    </a:lnTo>
                    <a:lnTo>
                      <a:pt x="392" y="6"/>
                    </a:lnTo>
                    <a:lnTo>
                      <a:pt x="407" y="3"/>
                    </a:lnTo>
                    <a:lnTo>
                      <a:pt x="4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22"/>
              <p:cNvSpPr>
                <a:spLocks/>
              </p:cNvSpPr>
              <p:nvPr/>
            </p:nvSpPr>
            <p:spPr bwMode="auto">
              <a:xfrm>
                <a:off x="3789165" y="4272248"/>
                <a:ext cx="50300" cy="20995"/>
              </a:xfrm>
              <a:custGeom>
                <a:avLst/>
                <a:gdLst/>
                <a:ahLst/>
                <a:cxnLst>
                  <a:cxn ang="0">
                    <a:pos x="33" y="0"/>
                  </a:cxn>
                  <a:cxn ang="0">
                    <a:pos x="38" y="0"/>
                  </a:cxn>
                  <a:cxn ang="0">
                    <a:pos x="47" y="2"/>
                  </a:cxn>
                  <a:cxn ang="0">
                    <a:pos x="56" y="4"/>
                  </a:cxn>
                  <a:cxn ang="0">
                    <a:pos x="63" y="10"/>
                  </a:cxn>
                  <a:cxn ang="0">
                    <a:pos x="71" y="17"/>
                  </a:cxn>
                  <a:cxn ang="0">
                    <a:pos x="79" y="22"/>
                  </a:cxn>
                  <a:cxn ang="0">
                    <a:pos x="89" y="26"/>
                  </a:cxn>
                  <a:cxn ang="0">
                    <a:pos x="96" y="28"/>
                  </a:cxn>
                  <a:cxn ang="0">
                    <a:pos x="98" y="28"/>
                  </a:cxn>
                  <a:cxn ang="0">
                    <a:pos x="101" y="29"/>
                  </a:cxn>
                  <a:cxn ang="0">
                    <a:pos x="105" y="32"/>
                  </a:cxn>
                  <a:cxn ang="0">
                    <a:pos x="113" y="40"/>
                  </a:cxn>
                  <a:cxn ang="0">
                    <a:pos x="115" y="43"/>
                  </a:cxn>
                  <a:cxn ang="0">
                    <a:pos x="115" y="45"/>
                  </a:cxn>
                  <a:cxn ang="0">
                    <a:pos x="111" y="48"/>
                  </a:cxn>
                  <a:cxn ang="0">
                    <a:pos x="105" y="48"/>
                  </a:cxn>
                  <a:cxn ang="0">
                    <a:pos x="97" y="47"/>
                  </a:cxn>
                  <a:cxn ang="0">
                    <a:pos x="92" y="44"/>
                  </a:cxn>
                  <a:cxn ang="0">
                    <a:pos x="85" y="40"/>
                  </a:cxn>
                  <a:cxn ang="0">
                    <a:pos x="77" y="33"/>
                  </a:cxn>
                  <a:cxn ang="0">
                    <a:pos x="68" y="28"/>
                  </a:cxn>
                  <a:cxn ang="0">
                    <a:pos x="63" y="22"/>
                  </a:cxn>
                  <a:cxn ang="0">
                    <a:pos x="56" y="18"/>
                  </a:cxn>
                  <a:cxn ang="0">
                    <a:pos x="5" y="18"/>
                  </a:cxn>
                  <a:cxn ang="0">
                    <a:pos x="1" y="17"/>
                  </a:cxn>
                  <a:cxn ang="0">
                    <a:pos x="0" y="10"/>
                  </a:cxn>
                  <a:cxn ang="0">
                    <a:pos x="3" y="8"/>
                  </a:cxn>
                  <a:cxn ang="0">
                    <a:pos x="10" y="7"/>
                  </a:cxn>
                  <a:cxn ang="0">
                    <a:pos x="18" y="3"/>
                  </a:cxn>
                  <a:cxn ang="0">
                    <a:pos x="27" y="2"/>
                  </a:cxn>
                  <a:cxn ang="0">
                    <a:pos x="33" y="0"/>
                  </a:cxn>
                </a:cxnLst>
                <a:rect l="0" t="0" r="r" b="b"/>
                <a:pathLst>
                  <a:path w="115" h="48">
                    <a:moveTo>
                      <a:pt x="33" y="0"/>
                    </a:moveTo>
                    <a:lnTo>
                      <a:pt x="38" y="0"/>
                    </a:lnTo>
                    <a:lnTo>
                      <a:pt x="47" y="2"/>
                    </a:lnTo>
                    <a:lnTo>
                      <a:pt x="56" y="4"/>
                    </a:lnTo>
                    <a:lnTo>
                      <a:pt x="63" y="10"/>
                    </a:lnTo>
                    <a:lnTo>
                      <a:pt x="71" y="17"/>
                    </a:lnTo>
                    <a:lnTo>
                      <a:pt x="79" y="22"/>
                    </a:lnTo>
                    <a:lnTo>
                      <a:pt x="89" y="26"/>
                    </a:lnTo>
                    <a:lnTo>
                      <a:pt x="96" y="28"/>
                    </a:lnTo>
                    <a:lnTo>
                      <a:pt x="98" y="28"/>
                    </a:lnTo>
                    <a:lnTo>
                      <a:pt x="101" y="29"/>
                    </a:lnTo>
                    <a:lnTo>
                      <a:pt x="105" y="32"/>
                    </a:lnTo>
                    <a:lnTo>
                      <a:pt x="113" y="40"/>
                    </a:lnTo>
                    <a:lnTo>
                      <a:pt x="115" y="43"/>
                    </a:lnTo>
                    <a:lnTo>
                      <a:pt x="115" y="45"/>
                    </a:lnTo>
                    <a:lnTo>
                      <a:pt x="111" y="48"/>
                    </a:lnTo>
                    <a:lnTo>
                      <a:pt x="105" y="48"/>
                    </a:lnTo>
                    <a:lnTo>
                      <a:pt x="97" y="47"/>
                    </a:lnTo>
                    <a:lnTo>
                      <a:pt x="92" y="44"/>
                    </a:lnTo>
                    <a:lnTo>
                      <a:pt x="85" y="40"/>
                    </a:lnTo>
                    <a:lnTo>
                      <a:pt x="77" y="33"/>
                    </a:lnTo>
                    <a:lnTo>
                      <a:pt x="68" y="28"/>
                    </a:lnTo>
                    <a:lnTo>
                      <a:pt x="63" y="22"/>
                    </a:lnTo>
                    <a:lnTo>
                      <a:pt x="56" y="18"/>
                    </a:lnTo>
                    <a:lnTo>
                      <a:pt x="5" y="18"/>
                    </a:lnTo>
                    <a:lnTo>
                      <a:pt x="1" y="17"/>
                    </a:lnTo>
                    <a:lnTo>
                      <a:pt x="0" y="10"/>
                    </a:lnTo>
                    <a:lnTo>
                      <a:pt x="3" y="8"/>
                    </a:lnTo>
                    <a:lnTo>
                      <a:pt x="10" y="7"/>
                    </a:lnTo>
                    <a:lnTo>
                      <a:pt x="18" y="3"/>
                    </a:lnTo>
                    <a:lnTo>
                      <a:pt x="27" y="2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23"/>
              <p:cNvSpPr>
                <a:spLocks/>
              </p:cNvSpPr>
              <p:nvPr/>
            </p:nvSpPr>
            <p:spPr bwMode="auto">
              <a:xfrm>
                <a:off x="3820657" y="4260876"/>
                <a:ext cx="7436" cy="5686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10" y="0"/>
                  </a:cxn>
                  <a:cxn ang="0">
                    <a:pos x="13" y="2"/>
                  </a:cxn>
                  <a:cxn ang="0">
                    <a:pos x="14" y="3"/>
                  </a:cxn>
                  <a:cxn ang="0">
                    <a:pos x="17" y="4"/>
                  </a:cxn>
                  <a:cxn ang="0">
                    <a:pos x="17" y="10"/>
                  </a:cxn>
                  <a:cxn ang="0">
                    <a:pos x="11" y="13"/>
                  </a:cxn>
                  <a:cxn ang="0">
                    <a:pos x="5" y="13"/>
                  </a:cxn>
                  <a:cxn ang="0">
                    <a:pos x="0" y="8"/>
                  </a:cxn>
                  <a:cxn ang="0">
                    <a:pos x="0" y="3"/>
                  </a:cxn>
                  <a:cxn ang="0">
                    <a:pos x="6" y="0"/>
                  </a:cxn>
                </a:cxnLst>
                <a:rect l="0" t="0" r="r" b="b"/>
                <a:pathLst>
                  <a:path w="17" h="13">
                    <a:moveTo>
                      <a:pt x="6" y="0"/>
                    </a:moveTo>
                    <a:lnTo>
                      <a:pt x="10" y="0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7" y="4"/>
                    </a:lnTo>
                    <a:lnTo>
                      <a:pt x="17" y="10"/>
                    </a:lnTo>
                    <a:lnTo>
                      <a:pt x="11" y="13"/>
                    </a:lnTo>
                    <a:lnTo>
                      <a:pt x="5" y="13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24"/>
              <p:cNvSpPr>
                <a:spLocks/>
              </p:cNvSpPr>
              <p:nvPr/>
            </p:nvSpPr>
            <p:spPr bwMode="auto">
              <a:xfrm>
                <a:off x="3823282" y="4307240"/>
                <a:ext cx="6998" cy="8748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8" y="0"/>
                  </a:cxn>
                  <a:cxn ang="0">
                    <a:pos x="14" y="2"/>
                  </a:cxn>
                  <a:cxn ang="0">
                    <a:pos x="15" y="5"/>
                  </a:cxn>
                  <a:cxn ang="0">
                    <a:pos x="16" y="9"/>
                  </a:cxn>
                  <a:cxn ang="0">
                    <a:pos x="16" y="12"/>
                  </a:cxn>
                  <a:cxn ang="0">
                    <a:pos x="15" y="16"/>
                  </a:cxn>
                  <a:cxn ang="0">
                    <a:pos x="12" y="19"/>
                  </a:cxn>
                  <a:cxn ang="0">
                    <a:pos x="10" y="20"/>
                  </a:cxn>
                  <a:cxn ang="0">
                    <a:pos x="7" y="20"/>
                  </a:cxn>
                  <a:cxn ang="0">
                    <a:pos x="1" y="18"/>
                  </a:cxn>
                  <a:cxn ang="0">
                    <a:pos x="0" y="13"/>
                  </a:cxn>
                  <a:cxn ang="0">
                    <a:pos x="0" y="7"/>
                  </a:cxn>
                  <a:cxn ang="0">
                    <a:pos x="3" y="1"/>
                  </a:cxn>
                  <a:cxn ang="0">
                    <a:pos x="5" y="0"/>
                  </a:cxn>
                </a:cxnLst>
                <a:rect l="0" t="0" r="r" b="b"/>
                <a:pathLst>
                  <a:path w="16" h="20">
                    <a:moveTo>
                      <a:pt x="5" y="0"/>
                    </a:moveTo>
                    <a:lnTo>
                      <a:pt x="8" y="0"/>
                    </a:lnTo>
                    <a:lnTo>
                      <a:pt x="14" y="2"/>
                    </a:lnTo>
                    <a:lnTo>
                      <a:pt x="15" y="5"/>
                    </a:lnTo>
                    <a:lnTo>
                      <a:pt x="16" y="9"/>
                    </a:lnTo>
                    <a:lnTo>
                      <a:pt x="16" y="12"/>
                    </a:lnTo>
                    <a:lnTo>
                      <a:pt x="15" y="16"/>
                    </a:lnTo>
                    <a:lnTo>
                      <a:pt x="12" y="19"/>
                    </a:lnTo>
                    <a:lnTo>
                      <a:pt x="10" y="20"/>
                    </a:lnTo>
                    <a:lnTo>
                      <a:pt x="7" y="20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0" y="7"/>
                    </a:lnTo>
                    <a:lnTo>
                      <a:pt x="3" y="1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25"/>
              <p:cNvSpPr>
                <a:spLocks/>
              </p:cNvSpPr>
              <p:nvPr/>
            </p:nvSpPr>
            <p:spPr bwMode="auto">
              <a:xfrm>
                <a:off x="3885391" y="4301116"/>
                <a:ext cx="7436" cy="9185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8" y="0"/>
                  </a:cxn>
                  <a:cxn ang="0">
                    <a:pos x="14" y="3"/>
                  </a:cxn>
                  <a:cxn ang="0">
                    <a:pos x="15" y="6"/>
                  </a:cxn>
                  <a:cxn ang="0">
                    <a:pos x="17" y="10"/>
                  </a:cxn>
                  <a:cxn ang="0">
                    <a:pos x="17" y="12"/>
                  </a:cxn>
                  <a:cxn ang="0">
                    <a:pos x="15" y="16"/>
                  </a:cxn>
                  <a:cxn ang="0">
                    <a:pos x="12" y="19"/>
                  </a:cxn>
                  <a:cxn ang="0">
                    <a:pos x="10" y="21"/>
                  </a:cxn>
                  <a:cxn ang="0">
                    <a:pos x="7" y="21"/>
                  </a:cxn>
                  <a:cxn ang="0">
                    <a:pos x="2" y="18"/>
                  </a:cxn>
                  <a:cxn ang="0">
                    <a:pos x="0" y="14"/>
                  </a:cxn>
                  <a:cxn ang="0">
                    <a:pos x="0" y="7"/>
                  </a:cxn>
                  <a:cxn ang="0">
                    <a:pos x="3" y="1"/>
                  </a:cxn>
                  <a:cxn ang="0">
                    <a:pos x="6" y="0"/>
                  </a:cxn>
                </a:cxnLst>
                <a:rect l="0" t="0" r="r" b="b"/>
                <a:pathLst>
                  <a:path w="17" h="21">
                    <a:moveTo>
                      <a:pt x="6" y="0"/>
                    </a:moveTo>
                    <a:lnTo>
                      <a:pt x="8" y="0"/>
                    </a:lnTo>
                    <a:lnTo>
                      <a:pt x="14" y="3"/>
                    </a:lnTo>
                    <a:lnTo>
                      <a:pt x="15" y="6"/>
                    </a:lnTo>
                    <a:lnTo>
                      <a:pt x="17" y="10"/>
                    </a:lnTo>
                    <a:lnTo>
                      <a:pt x="17" y="12"/>
                    </a:lnTo>
                    <a:lnTo>
                      <a:pt x="15" y="16"/>
                    </a:lnTo>
                    <a:lnTo>
                      <a:pt x="12" y="19"/>
                    </a:lnTo>
                    <a:lnTo>
                      <a:pt x="10" y="21"/>
                    </a:lnTo>
                    <a:lnTo>
                      <a:pt x="7" y="21"/>
                    </a:lnTo>
                    <a:lnTo>
                      <a:pt x="2" y="18"/>
                    </a:lnTo>
                    <a:lnTo>
                      <a:pt x="0" y="14"/>
                    </a:lnTo>
                    <a:lnTo>
                      <a:pt x="0" y="7"/>
                    </a:lnTo>
                    <a:lnTo>
                      <a:pt x="3" y="1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26"/>
              <p:cNvSpPr>
                <a:spLocks/>
              </p:cNvSpPr>
              <p:nvPr/>
            </p:nvSpPr>
            <p:spPr bwMode="auto">
              <a:xfrm>
                <a:off x="3845589" y="4293243"/>
                <a:ext cx="31055" cy="15746"/>
              </a:xfrm>
              <a:custGeom>
                <a:avLst/>
                <a:gdLst/>
                <a:ahLst/>
                <a:cxnLst>
                  <a:cxn ang="0">
                    <a:pos x="35" y="0"/>
                  </a:cxn>
                  <a:cxn ang="0">
                    <a:pos x="49" y="2"/>
                  </a:cxn>
                  <a:cxn ang="0">
                    <a:pos x="56" y="4"/>
                  </a:cxn>
                  <a:cxn ang="0">
                    <a:pos x="62" y="8"/>
                  </a:cxn>
                  <a:cxn ang="0">
                    <a:pos x="68" y="17"/>
                  </a:cxn>
                  <a:cxn ang="0">
                    <a:pos x="71" y="28"/>
                  </a:cxn>
                  <a:cxn ang="0">
                    <a:pos x="71" y="32"/>
                  </a:cxn>
                  <a:cxn ang="0">
                    <a:pos x="69" y="34"/>
                  </a:cxn>
                  <a:cxn ang="0">
                    <a:pos x="68" y="36"/>
                  </a:cxn>
                  <a:cxn ang="0">
                    <a:pos x="67" y="34"/>
                  </a:cxn>
                  <a:cxn ang="0">
                    <a:pos x="65" y="34"/>
                  </a:cxn>
                  <a:cxn ang="0">
                    <a:pos x="64" y="32"/>
                  </a:cxn>
                  <a:cxn ang="0">
                    <a:pos x="61" y="29"/>
                  </a:cxn>
                  <a:cxn ang="0">
                    <a:pos x="60" y="29"/>
                  </a:cxn>
                  <a:cxn ang="0">
                    <a:pos x="56" y="30"/>
                  </a:cxn>
                  <a:cxn ang="0">
                    <a:pos x="42" y="36"/>
                  </a:cxn>
                  <a:cxn ang="0">
                    <a:pos x="36" y="34"/>
                  </a:cxn>
                  <a:cxn ang="0">
                    <a:pos x="32" y="32"/>
                  </a:cxn>
                  <a:cxn ang="0">
                    <a:pos x="30" y="29"/>
                  </a:cxn>
                  <a:cxn ang="0">
                    <a:pos x="26" y="28"/>
                  </a:cxn>
                  <a:cxn ang="0">
                    <a:pos x="23" y="25"/>
                  </a:cxn>
                  <a:cxn ang="0">
                    <a:pos x="15" y="25"/>
                  </a:cxn>
                  <a:cxn ang="0">
                    <a:pos x="10" y="24"/>
                  </a:cxn>
                  <a:cxn ang="0">
                    <a:pos x="2" y="24"/>
                  </a:cxn>
                  <a:cxn ang="0">
                    <a:pos x="1" y="22"/>
                  </a:cxn>
                  <a:cxn ang="0">
                    <a:pos x="0" y="22"/>
                  </a:cxn>
                  <a:cxn ang="0">
                    <a:pos x="6" y="15"/>
                  </a:cxn>
                  <a:cxn ang="0">
                    <a:pos x="13" y="10"/>
                  </a:cxn>
                  <a:cxn ang="0">
                    <a:pos x="19" y="4"/>
                  </a:cxn>
                  <a:cxn ang="0">
                    <a:pos x="35" y="0"/>
                  </a:cxn>
                </a:cxnLst>
                <a:rect l="0" t="0" r="r" b="b"/>
                <a:pathLst>
                  <a:path w="71" h="36">
                    <a:moveTo>
                      <a:pt x="35" y="0"/>
                    </a:moveTo>
                    <a:lnTo>
                      <a:pt x="49" y="2"/>
                    </a:lnTo>
                    <a:lnTo>
                      <a:pt x="56" y="4"/>
                    </a:lnTo>
                    <a:lnTo>
                      <a:pt x="62" y="8"/>
                    </a:lnTo>
                    <a:lnTo>
                      <a:pt x="68" y="17"/>
                    </a:lnTo>
                    <a:lnTo>
                      <a:pt x="71" y="28"/>
                    </a:lnTo>
                    <a:lnTo>
                      <a:pt x="71" y="32"/>
                    </a:lnTo>
                    <a:lnTo>
                      <a:pt x="69" y="34"/>
                    </a:lnTo>
                    <a:lnTo>
                      <a:pt x="68" y="36"/>
                    </a:lnTo>
                    <a:lnTo>
                      <a:pt x="67" y="34"/>
                    </a:lnTo>
                    <a:lnTo>
                      <a:pt x="65" y="34"/>
                    </a:lnTo>
                    <a:lnTo>
                      <a:pt x="64" y="32"/>
                    </a:lnTo>
                    <a:lnTo>
                      <a:pt x="61" y="29"/>
                    </a:lnTo>
                    <a:lnTo>
                      <a:pt x="60" y="29"/>
                    </a:lnTo>
                    <a:lnTo>
                      <a:pt x="56" y="30"/>
                    </a:lnTo>
                    <a:lnTo>
                      <a:pt x="42" y="36"/>
                    </a:lnTo>
                    <a:lnTo>
                      <a:pt x="36" y="34"/>
                    </a:lnTo>
                    <a:lnTo>
                      <a:pt x="32" y="32"/>
                    </a:lnTo>
                    <a:lnTo>
                      <a:pt x="30" y="29"/>
                    </a:lnTo>
                    <a:lnTo>
                      <a:pt x="26" y="28"/>
                    </a:lnTo>
                    <a:lnTo>
                      <a:pt x="23" y="25"/>
                    </a:lnTo>
                    <a:lnTo>
                      <a:pt x="15" y="25"/>
                    </a:lnTo>
                    <a:lnTo>
                      <a:pt x="10" y="24"/>
                    </a:lnTo>
                    <a:lnTo>
                      <a:pt x="2" y="24"/>
                    </a:lnTo>
                    <a:lnTo>
                      <a:pt x="1" y="22"/>
                    </a:lnTo>
                    <a:lnTo>
                      <a:pt x="0" y="22"/>
                    </a:lnTo>
                    <a:lnTo>
                      <a:pt x="6" y="15"/>
                    </a:lnTo>
                    <a:lnTo>
                      <a:pt x="13" y="10"/>
                    </a:lnTo>
                    <a:lnTo>
                      <a:pt x="19" y="4"/>
                    </a:lnTo>
                    <a:lnTo>
                      <a:pt x="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27"/>
              <p:cNvSpPr>
                <a:spLocks/>
              </p:cNvSpPr>
              <p:nvPr/>
            </p:nvSpPr>
            <p:spPr bwMode="auto">
              <a:xfrm>
                <a:off x="4497736" y="4505378"/>
                <a:ext cx="38928" cy="88353"/>
              </a:xfrm>
              <a:custGeom>
                <a:avLst/>
                <a:gdLst/>
                <a:ahLst/>
                <a:cxnLst>
                  <a:cxn ang="0">
                    <a:pos x="69" y="0"/>
                  </a:cxn>
                  <a:cxn ang="0">
                    <a:pos x="75" y="0"/>
                  </a:cxn>
                  <a:cxn ang="0">
                    <a:pos x="81" y="4"/>
                  </a:cxn>
                  <a:cxn ang="0">
                    <a:pos x="85" y="14"/>
                  </a:cxn>
                  <a:cxn ang="0">
                    <a:pos x="88" y="24"/>
                  </a:cxn>
                  <a:cxn ang="0">
                    <a:pos x="89" y="35"/>
                  </a:cxn>
                  <a:cxn ang="0">
                    <a:pos x="89" y="47"/>
                  </a:cxn>
                  <a:cxn ang="0">
                    <a:pos x="86" y="61"/>
                  </a:cxn>
                  <a:cxn ang="0">
                    <a:pos x="84" y="73"/>
                  </a:cxn>
                  <a:cxn ang="0">
                    <a:pos x="78" y="89"/>
                  </a:cxn>
                  <a:cxn ang="0">
                    <a:pos x="70" y="119"/>
                  </a:cxn>
                  <a:cxn ang="0">
                    <a:pos x="65" y="132"/>
                  </a:cxn>
                  <a:cxn ang="0">
                    <a:pos x="58" y="154"/>
                  </a:cxn>
                  <a:cxn ang="0">
                    <a:pos x="51" y="178"/>
                  </a:cxn>
                  <a:cxn ang="0">
                    <a:pos x="47" y="189"/>
                  </a:cxn>
                  <a:cxn ang="0">
                    <a:pos x="41" y="196"/>
                  </a:cxn>
                  <a:cxn ang="0">
                    <a:pos x="34" y="200"/>
                  </a:cxn>
                  <a:cxn ang="0">
                    <a:pos x="25" y="202"/>
                  </a:cxn>
                  <a:cxn ang="0">
                    <a:pos x="15" y="200"/>
                  </a:cxn>
                  <a:cxn ang="0">
                    <a:pos x="10" y="195"/>
                  </a:cxn>
                  <a:cxn ang="0">
                    <a:pos x="6" y="188"/>
                  </a:cxn>
                  <a:cxn ang="0">
                    <a:pos x="6" y="169"/>
                  </a:cxn>
                  <a:cxn ang="0">
                    <a:pos x="0" y="147"/>
                  </a:cxn>
                  <a:cxn ang="0">
                    <a:pos x="0" y="137"/>
                  </a:cxn>
                  <a:cxn ang="0">
                    <a:pos x="2" y="130"/>
                  </a:cxn>
                  <a:cxn ang="0">
                    <a:pos x="6" y="122"/>
                  </a:cxn>
                  <a:cxn ang="0">
                    <a:pos x="8" y="110"/>
                  </a:cxn>
                  <a:cxn ang="0">
                    <a:pos x="7" y="96"/>
                  </a:cxn>
                  <a:cxn ang="0">
                    <a:pos x="3" y="82"/>
                  </a:cxn>
                  <a:cxn ang="0">
                    <a:pos x="2" y="73"/>
                  </a:cxn>
                  <a:cxn ang="0">
                    <a:pos x="6" y="65"/>
                  </a:cxn>
                  <a:cxn ang="0">
                    <a:pos x="13" y="59"/>
                  </a:cxn>
                  <a:cxn ang="0">
                    <a:pos x="19" y="55"/>
                  </a:cxn>
                  <a:cxn ang="0">
                    <a:pos x="24" y="55"/>
                  </a:cxn>
                  <a:cxn ang="0">
                    <a:pos x="28" y="54"/>
                  </a:cxn>
                  <a:cxn ang="0">
                    <a:pos x="34" y="50"/>
                  </a:cxn>
                  <a:cxn ang="0">
                    <a:pos x="43" y="41"/>
                  </a:cxn>
                  <a:cxn ang="0">
                    <a:pos x="49" y="30"/>
                  </a:cxn>
                  <a:cxn ang="0">
                    <a:pos x="55" y="22"/>
                  </a:cxn>
                  <a:cxn ang="0">
                    <a:pos x="59" y="13"/>
                  </a:cxn>
                  <a:cxn ang="0">
                    <a:pos x="63" y="6"/>
                  </a:cxn>
                  <a:cxn ang="0">
                    <a:pos x="69" y="0"/>
                  </a:cxn>
                </a:cxnLst>
                <a:rect l="0" t="0" r="r" b="b"/>
                <a:pathLst>
                  <a:path w="89" h="202">
                    <a:moveTo>
                      <a:pt x="69" y="0"/>
                    </a:moveTo>
                    <a:lnTo>
                      <a:pt x="75" y="0"/>
                    </a:lnTo>
                    <a:lnTo>
                      <a:pt x="81" y="4"/>
                    </a:lnTo>
                    <a:lnTo>
                      <a:pt x="85" y="14"/>
                    </a:lnTo>
                    <a:lnTo>
                      <a:pt x="88" y="24"/>
                    </a:lnTo>
                    <a:lnTo>
                      <a:pt x="89" y="35"/>
                    </a:lnTo>
                    <a:lnTo>
                      <a:pt x="89" y="47"/>
                    </a:lnTo>
                    <a:lnTo>
                      <a:pt x="86" y="61"/>
                    </a:lnTo>
                    <a:lnTo>
                      <a:pt x="84" y="73"/>
                    </a:lnTo>
                    <a:lnTo>
                      <a:pt x="78" y="89"/>
                    </a:lnTo>
                    <a:lnTo>
                      <a:pt x="70" y="119"/>
                    </a:lnTo>
                    <a:lnTo>
                      <a:pt x="65" y="132"/>
                    </a:lnTo>
                    <a:lnTo>
                      <a:pt x="58" y="154"/>
                    </a:lnTo>
                    <a:lnTo>
                      <a:pt x="51" y="178"/>
                    </a:lnTo>
                    <a:lnTo>
                      <a:pt x="47" y="189"/>
                    </a:lnTo>
                    <a:lnTo>
                      <a:pt x="41" y="196"/>
                    </a:lnTo>
                    <a:lnTo>
                      <a:pt x="34" y="200"/>
                    </a:lnTo>
                    <a:lnTo>
                      <a:pt x="25" y="202"/>
                    </a:lnTo>
                    <a:lnTo>
                      <a:pt x="15" y="200"/>
                    </a:lnTo>
                    <a:lnTo>
                      <a:pt x="10" y="195"/>
                    </a:lnTo>
                    <a:lnTo>
                      <a:pt x="6" y="188"/>
                    </a:lnTo>
                    <a:lnTo>
                      <a:pt x="6" y="169"/>
                    </a:lnTo>
                    <a:lnTo>
                      <a:pt x="0" y="147"/>
                    </a:lnTo>
                    <a:lnTo>
                      <a:pt x="0" y="137"/>
                    </a:lnTo>
                    <a:lnTo>
                      <a:pt x="2" y="130"/>
                    </a:lnTo>
                    <a:lnTo>
                      <a:pt x="6" y="122"/>
                    </a:lnTo>
                    <a:lnTo>
                      <a:pt x="8" y="110"/>
                    </a:lnTo>
                    <a:lnTo>
                      <a:pt x="7" y="96"/>
                    </a:lnTo>
                    <a:lnTo>
                      <a:pt x="3" y="82"/>
                    </a:lnTo>
                    <a:lnTo>
                      <a:pt x="2" y="73"/>
                    </a:lnTo>
                    <a:lnTo>
                      <a:pt x="6" y="65"/>
                    </a:lnTo>
                    <a:lnTo>
                      <a:pt x="13" y="59"/>
                    </a:lnTo>
                    <a:lnTo>
                      <a:pt x="19" y="55"/>
                    </a:lnTo>
                    <a:lnTo>
                      <a:pt x="24" y="55"/>
                    </a:lnTo>
                    <a:lnTo>
                      <a:pt x="28" y="54"/>
                    </a:lnTo>
                    <a:lnTo>
                      <a:pt x="34" y="50"/>
                    </a:lnTo>
                    <a:lnTo>
                      <a:pt x="43" y="41"/>
                    </a:lnTo>
                    <a:lnTo>
                      <a:pt x="49" y="30"/>
                    </a:lnTo>
                    <a:lnTo>
                      <a:pt x="55" y="22"/>
                    </a:lnTo>
                    <a:lnTo>
                      <a:pt x="59" y="13"/>
                    </a:lnTo>
                    <a:lnTo>
                      <a:pt x="63" y="6"/>
                    </a:lnTo>
                    <a:lnTo>
                      <a:pt x="6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28"/>
              <p:cNvSpPr>
                <a:spLocks/>
              </p:cNvSpPr>
              <p:nvPr/>
            </p:nvSpPr>
            <p:spPr bwMode="auto">
              <a:xfrm>
                <a:off x="4698061" y="4362351"/>
                <a:ext cx="11372" cy="30617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4" y="0"/>
                  </a:cxn>
                  <a:cxn ang="0">
                    <a:pos x="17" y="5"/>
                  </a:cxn>
                  <a:cxn ang="0">
                    <a:pos x="19" y="12"/>
                  </a:cxn>
                  <a:cxn ang="0">
                    <a:pos x="22" y="20"/>
                  </a:cxn>
                  <a:cxn ang="0">
                    <a:pos x="25" y="26"/>
                  </a:cxn>
                  <a:cxn ang="0">
                    <a:pos x="26" y="31"/>
                  </a:cxn>
                  <a:cxn ang="0">
                    <a:pos x="25" y="41"/>
                  </a:cxn>
                  <a:cxn ang="0">
                    <a:pos x="22" y="52"/>
                  </a:cxn>
                  <a:cxn ang="0">
                    <a:pos x="18" y="61"/>
                  </a:cxn>
                  <a:cxn ang="0">
                    <a:pos x="14" y="68"/>
                  </a:cxn>
                  <a:cxn ang="0">
                    <a:pos x="7" y="70"/>
                  </a:cxn>
                  <a:cxn ang="0">
                    <a:pos x="3" y="64"/>
                  </a:cxn>
                  <a:cxn ang="0">
                    <a:pos x="0" y="55"/>
                  </a:cxn>
                  <a:cxn ang="0">
                    <a:pos x="0" y="41"/>
                  </a:cxn>
                  <a:cxn ang="0">
                    <a:pos x="2" y="27"/>
                  </a:cxn>
                  <a:cxn ang="0">
                    <a:pos x="3" y="15"/>
                  </a:cxn>
                  <a:cxn ang="0">
                    <a:pos x="6" y="5"/>
                  </a:cxn>
                  <a:cxn ang="0">
                    <a:pos x="9" y="0"/>
                  </a:cxn>
                </a:cxnLst>
                <a:rect l="0" t="0" r="r" b="b"/>
                <a:pathLst>
                  <a:path w="26" h="70">
                    <a:moveTo>
                      <a:pt x="9" y="0"/>
                    </a:moveTo>
                    <a:lnTo>
                      <a:pt x="14" y="0"/>
                    </a:lnTo>
                    <a:lnTo>
                      <a:pt x="17" y="5"/>
                    </a:lnTo>
                    <a:lnTo>
                      <a:pt x="19" y="12"/>
                    </a:lnTo>
                    <a:lnTo>
                      <a:pt x="22" y="20"/>
                    </a:lnTo>
                    <a:lnTo>
                      <a:pt x="25" y="26"/>
                    </a:lnTo>
                    <a:lnTo>
                      <a:pt x="26" y="31"/>
                    </a:lnTo>
                    <a:lnTo>
                      <a:pt x="25" y="41"/>
                    </a:lnTo>
                    <a:lnTo>
                      <a:pt x="22" y="52"/>
                    </a:lnTo>
                    <a:lnTo>
                      <a:pt x="18" y="61"/>
                    </a:lnTo>
                    <a:lnTo>
                      <a:pt x="14" y="68"/>
                    </a:lnTo>
                    <a:lnTo>
                      <a:pt x="7" y="70"/>
                    </a:lnTo>
                    <a:lnTo>
                      <a:pt x="3" y="64"/>
                    </a:lnTo>
                    <a:lnTo>
                      <a:pt x="0" y="55"/>
                    </a:lnTo>
                    <a:lnTo>
                      <a:pt x="0" y="41"/>
                    </a:lnTo>
                    <a:lnTo>
                      <a:pt x="2" y="27"/>
                    </a:lnTo>
                    <a:lnTo>
                      <a:pt x="3" y="15"/>
                    </a:lnTo>
                    <a:lnTo>
                      <a:pt x="6" y="5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29"/>
              <p:cNvSpPr>
                <a:spLocks/>
              </p:cNvSpPr>
              <p:nvPr/>
            </p:nvSpPr>
            <p:spPr bwMode="auto">
              <a:xfrm>
                <a:off x="4300474" y="4154152"/>
                <a:ext cx="9623" cy="12684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15" y="3"/>
                  </a:cxn>
                  <a:cxn ang="0">
                    <a:pos x="21" y="7"/>
                  </a:cxn>
                  <a:cxn ang="0">
                    <a:pos x="22" y="15"/>
                  </a:cxn>
                  <a:cxn ang="0">
                    <a:pos x="21" y="22"/>
                  </a:cxn>
                  <a:cxn ang="0">
                    <a:pos x="18" y="26"/>
                  </a:cxn>
                  <a:cxn ang="0">
                    <a:pos x="15" y="29"/>
                  </a:cxn>
                  <a:cxn ang="0">
                    <a:pos x="7" y="29"/>
                  </a:cxn>
                  <a:cxn ang="0">
                    <a:pos x="3" y="26"/>
                  </a:cxn>
                  <a:cxn ang="0">
                    <a:pos x="0" y="20"/>
                  </a:cxn>
                  <a:cxn ang="0">
                    <a:pos x="1" y="11"/>
                  </a:cxn>
                  <a:cxn ang="0">
                    <a:pos x="4" y="3"/>
                  </a:cxn>
                  <a:cxn ang="0">
                    <a:pos x="11" y="0"/>
                  </a:cxn>
                </a:cxnLst>
                <a:rect l="0" t="0" r="r" b="b"/>
                <a:pathLst>
                  <a:path w="22" h="29">
                    <a:moveTo>
                      <a:pt x="11" y="0"/>
                    </a:moveTo>
                    <a:lnTo>
                      <a:pt x="15" y="3"/>
                    </a:lnTo>
                    <a:lnTo>
                      <a:pt x="21" y="7"/>
                    </a:lnTo>
                    <a:lnTo>
                      <a:pt x="22" y="15"/>
                    </a:lnTo>
                    <a:lnTo>
                      <a:pt x="21" y="22"/>
                    </a:lnTo>
                    <a:lnTo>
                      <a:pt x="18" y="26"/>
                    </a:lnTo>
                    <a:lnTo>
                      <a:pt x="15" y="29"/>
                    </a:lnTo>
                    <a:lnTo>
                      <a:pt x="7" y="29"/>
                    </a:lnTo>
                    <a:lnTo>
                      <a:pt x="3" y="26"/>
                    </a:lnTo>
                    <a:lnTo>
                      <a:pt x="0" y="20"/>
                    </a:lnTo>
                    <a:lnTo>
                      <a:pt x="1" y="11"/>
                    </a:lnTo>
                    <a:lnTo>
                      <a:pt x="4" y="3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30"/>
              <p:cNvSpPr>
                <a:spLocks/>
              </p:cNvSpPr>
              <p:nvPr/>
            </p:nvSpPr>
            <p:spPr bwMode="auto">
              <a:xfrm>
                <a:off x="4269857" y="4160276"/>
                <a:ext cx="4374" cy="5249"/>
              </a:xfrm>
              <a:custGeom>
                <a:avLst/>
                <a:gdLst/>
                <a:ahLst/>
                <a:cxnLst>
                  <a:cxn ang="0">
                    <a:pos x="4" y="0"/>
                  </a:cxn>
                  <a:cxn ang="0">
                    <a:pos x="9" y="0"/>
                  </a:cxn>
                  <a:cxn ang="0">
                    <a:pos x="10" y="1"/>
                  </a:cxn>
                  <a:cxn ang="0">
                    <a:pos x="10" y="8"/>
                  </a:cxn>
                  <a:cxn ang="0">
                    <a:pos x="7" y="11"/>
                  </a:cxn>
                  <a:cxn ang="0">
                    <a:pos x="4" y="12"/>
                  </a:cxn>
                  <a:cxn ang="0">
                    <a:pos x="2" y="11"/>
                  </a:cxn>
                  <a:cxn ang="0">
                    <a:pos x="0" y="11"/>
                  </a:cxn>
                  <a:cxn ang="0">
                    <a:pos x="0" y="7"/>
                  </a:cxn>
                  <a:cxn ang="0">
                    <a:pos x="2" y="3"/>
                  </a:cxn>
                  <a:cxn ang="0">
                    <a:pos x="4" y="0"/>
                  </a:cxn>
                </a:cxnLst>
                <a:rect l="0" t="0" r="r" b="b"/>
                <a:pathLst>
                  <a:path w="10" h="12">
                    <a:moveTo>
                      <a:pt x="4" y="0"/>
                    </a:moveTo>
                    <a:lnTo>
                      <a:pt x="9" y="0"/>
                    </a:lnTo>
                    <a:lnTo>
                      <a:pt x="10" y="1"/>
                    </a:lnTo>
                    <a:lnTo>
                      <a:pt x="10" y="8"/>
                    </a:lnTo>
                    <a:lnTo>
                      <a:pt x="7" y="11"/>
                    </a:lnTo>
                    <a:lnTo>
                      <a:pt x="4" y="12"/>
                    </a:lnTo>
                    <a:lnTo>
                      <a:pt x="2" y="11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2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31"/>
              <p:cNvSpPr>
                <a:spLocks/>
              </p:cNvSpPr>
              <p:nvPr/>
            </p:nvSpPr>
            <p:spPr bwMode="auto">
              <a:xfrm>
                <a:off x="4324968" y="4172086"/>
                <a:ext cx="18808" cy="11372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14" y="0"/>
                  </a:cxn>
                  <a:cxn ang="0">
                    <a:pos x="21" y="2"/>
                  </a:cxn>
                  <a:cxn ang="0">
                    <a:pos x="29" y="2"/>
                  </a:cxn>
                  <a:cxn ang="0">
                    <a:pos x="37" y="6"/>
                  </a:cxn>
                  <a:cxn ang="0">
                    <a:pos x="38" y="10"/>
                  </a:cxn>
                  <a:cxn ang="0">
                    <a:pos x="41" y="14"/>
                  </a:cxn>
                  <a:cxn ang="0">
                    <a:pos x="43" y="18"/>
                  </a:cxn>
                  <a:cxn ang="0">
                    <a:pos x="40" y="24"/>
                  </a:cxn>
                  <a:cxn ang="0">
                    <a:pos x="34" y="26"/>
                  </a:cxn>
                  <a:cxn ang="0">
                    <a:pos x="27" y="26"/>
                  </a:cxn>
                  <a:cxn ang="0">
                    <a:pos x="22" y="24"/>
                  </a:cxn>
                  <a:cxn ang="0">
                    <a:pos x="14" y="16"/>
                  </a:cxn>
                  <a:cxn ang="0">
                    <a:pos x="11" y="14"/>
                  </a:cxn>
                  <a:cxn ang="0">
                    <a:pos x="8" y="11"/>
                  </a:cxn>
                  <a:cxn ang="0">
                    <a:pos x="6" y="10"/>
                  </a:cxn>
                  <a:cxn ang="0">
                    <a:pos x="1" y="6"/>
                  </a:cxn>
                  <a:cxn ang="0">
                    <a:pos x="0" y="3"/>
                  </a:cxn>
                  <a:cxn ang="0">
                    <a:pos x="1" y="2"/>
                  </a:cxn>
                  <a:cxn ang="0">
                    <a:pos x="7" y="0"/>
                  </a:cxn>
                </a:cxnLst>
                <a:rect l="0" t="0" r="r" b="b"/>
                <a:pathLst>
                  <a:path w="43" h="26">
                    <a:moveTo>
                      <a:pt x="7" y="0"/>
                    </a:moveTo>
                    <a:lnTo>
                      <a:pt x="14" y="0"/>
                    </a:lnTo>
                    <a:lnTo>
                      <a:pt x="21" y="2"/>
                    </a:lnTo>
                    <a:lnTo>
                      <a:pt x="29" y="2"/>
                    </a:lnTo>
                    <a:lnTo>
                      <a:pt x="37" y="6"/>
                    </a:lnTo>
                    <a:lnTo>
                      <a:pt x="38" y="10"/>
                    </a:lnTo>
                    <a:lnTo>
                      <a:pt x="41" y="14"/>
                    </a:lnTo>
                    <a:lnTo>
                      <a:pt x="43" y="18"/>
                    </a:lnTo>
                    <a:lnTo>
                      <a:pt x="40" y="24"/>
                    </a:lnTo>
                    <a:lnTo>
                      <a:pt x="34" y="26"/>
                    </a:lnTo>
                    <a:lnTo>
                      <a:pt x="27" y="26"/>
                    </a:lnTo>
                    <a:lnTo>
                      <a:pt x="22" y="24"/>
                    </a:lnTo>
                    <a:lnTo>
                      <a:pt x="14" y="16"/>
                    </a:lnTo>
                    <a:lnTo>
                      <a:pt x="11" y="14"/>
                    </a:lnTo>
                    <a:lnTo>
                      <a:pt x="8" y="11"/>
                    </a:lnTo>
                    <a:lnTo>
                      <a:pt x="6" y="10"/>
                    </a:lnTo>
                    <a:lnTo>
                      <a:pt x="1" y="6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32"/>
              <p:cNvSpPr>
                <a:spLocks/>
              </p:cNvSpPr>
              <p:nvPr/>
            </p:nvSpPr>
            <p:spPr bwMode="auto">
              <a:xfrm>
                <a:off x="4199437" y="4060113"/>
                <a:ext cx="24494" cy="28431"/>
              </a:xfrm>
              <a:custGeom>
                <a:avLst/>
                <a:gdLst/>
                <a:ahLst/>
                <a:cxnLst>
                  <a:cxn ang="0">
                    <a:pos x="31" y="0"/>
                  </a:cxn>
                  <a:cxn ang="0">
                    <a:pos x="41" y="0"/>
                  </a:cxn>
                  <a:cxn ang="0">
                    <a:pos x="49" y="6"/>
                  </a:cxn>
                  <a:cxn ang="0">
                    <a:pos x="53" y="11"/>
                  </a:cxn>
                  <a:cxn ang="0">
                    <a:pos x="56" y="21"/>
                  </a:cxn>
                  <a:cxn ang="0">
                    <a:pos x="56" y="32"/>
                  </a:cxn>
                  <a:cxn ang="0">
                    <a:pos x="55" y="40"/>
                  </a:cxn>
                  <a:cxn ang="0">
                    <a:pos x="49" y="47"/>
                  </a:cxn>
                  <a:cxn ang="0">
                    <a:pos x="38" y="55"/>
                  </a:cxn>
                  <a:cxn ang="0">
                    <a:pos x="30" y="59"/>
                  </a:cxn>
                  <a:cxn ang="0">
                    <a:pos x="20" y="63"/>
                  </a:cxn>
                  <a:cxn ang="0">
                    <a:pos x="12" y="65"/>
                  </a:cxn>
                  <a:cxn ang="0">
                    <a:pos x="7" y="62"/>
                  </a:cxn>
                  <a:cxn ang="0">
                    <a:pos x="4" y="59"/>
                  </a:cxn>
                  <a:cxn ang="0">
                    <a:pos x="1" y="55"/>
                  </a:cxn>
                  <a:cxn ang="0">
                    <a:pos x="0" y="52"/>
                  </a:cxn>
                  <a:cxn ang="0">
                    <a:pos x="0" y="50"/>
                  </a:cxn>
                  <a:cxn ang="0">
                    <a:pos x="1" y="47"/>
                  </a:cxn>
                  <a:cxn ang="0">
                    <a:pos x="5" y="43"/>
                  </a:cxn>
                  <a:cxn ang="0">
                    <a:pos x="5" y="34"/>
                  </a:cxn>
                  <a:cxn ang="0">
                    <a:pos x="3" y="26"/>
                  </a:cxn>
                  <a:cxn ang="0">
                    <a:pos x="3" y="19"/>
                  </a:cxn>
                  <a:cxn ang="0">
                    <a:pos x="7" y="15"/>
                  </a:cxn>
                  <a:cxn ang="0">
                    <a:pos x="8" y="15"/>
                  </a:cxn>
                  <a:cxn ang="0">
                    <a:pos x="11" y="14"/>
                  </a:cxn>
                  <a:cxn ang="0">
                    <a:pos x="14" y="14"/>
                  </a:cxn>
                  <a:cxn ang="0">
                    <a:pos x="19" y="11"/>
                  </a:cxn>
                  <a:cxn ang="0">
                    <a:pos x="20" y="8"/>
                  </a:cxn>
                  <a:cxn ang="0">
                    <a:pos x="23" y="6"/>
                  </a:cxn>
                  <a:cxn ang="0">
                    <a:pos x="25" y="3"/>
                  </a:cxn>
                  <a:cxn ang="0">
                    <a:pos x="27" y="2"/>
                  </a:cxn>
                  <a:cxn ang="0">
                    <a:pos x="31" y="0"/>
                  </a:cxn>
                </a:cxnLst>
                <a:rect l="0" t="0" r="r" b="b"/>
                <a:pathLst>
                  <a:path w="56" h="65">
                    <a:moveTo>
                      <a:pt x="31" y="0"/>
                    </a:moveTo>
                    <a:lnTo>
                      <a:pt x="41" y="0"/>
                    </a:lnTo>
                    <a:lnTo>
                      <a:pt x="49" y="6"/>
                    </a:lnTo>
                    <a:lnTo>
                      <a:pt x="53" y="11"/>
                    </a:lnTo>
                    <a:lnTo>
                      <a:pt x="56" y="21"/>
                    </a:lnTo>
                    <a:lnTo>
                      <a:pt x="56" y="32"/>
                    </a:lnTo>
                    <a:lnTo>
                      <a:pt x="55" y="40"/>
                    </a:lnTo>
                    <a:lnTo>
                      <a:pt x="49" y="47"/>
                    </a:lnTo>
                    <a:lnTo>
                      <a:pt x="38" y="55"/>
                    </a:lnTo>
                    <a:lnTo>
                      <a:pt x="30" y="59"/>
                    </a:lnTo>
                    <a:lnTo>
                      <a:pt x="20" y="63"/>
                    </a:lnTo>
                    <a:lnTo>
                      <a:pt x="12" y="65"/>
                    </a:lnTo>
                    <a:lnTo>
                      <a:pt x="7" y="62"/>
                    </a:lnTo>
                    <a:lnTo>
                      <a:pt x="4" y="59"/>
                    </a:lnTo>
                    <a:lnTo>
                      <a:pt x="1" y="55"/>
                    </a:lnTo>
                    <a:lnTo>
                      <a:pt x="0" y="52"/>
                    </a:lnTo>
                    <a:lnTo>
                      <a:pt x="0" y="50"/>
                    </a:lnTo>
                    <a:lnTo>
                      <a:pt x="1" y="47"/>
                    </a:lnTo>
                    <a:lnTo>
                      <a:pt x="5" y="43"/>
                    </a:lnTo>
                    <a:lnTo>
                      <a:pt x="5" y="34"/>
                    </a:lnTo>
                    <a:lnTo>
                      <a:pt x="3" y="26"/>
                    </a:lnTo>
                    <a:lnTo>
                      <a:pt x="3" y="19"/>
                    </a:lnTo>
                    <a:lnTo>
                      <a:pt x="7" y="15"/>
                    </a:lnTo>
                    <a:lnTo>
                      <a:pt x="8" y="15"/>
                    </a:lnTo>
                    <a:lnTo>
                      <a:pt x="11" y="14"/>
                    </a:lnTo>
                    <a:lnTo>
                      <a:pt x="14" y="14"/>
                    </a:lnTo>
                    <a:lnTo>
                      <a:pt x="19" y="11"/>
                    </a:lnTo>
                    <a:lnTo>
                      <a:pt x="20" y="8"/>
                    </a:lnTo>
                    <a:lnTo>
                      <a:pt x="23" y="6"/>
                    </a:lnTo>
                    <a:lnTo>
                      <a:pt x="25" y="3"/>
                    </a:lnTo>
                    <a:lnTo>
                      <a:pt x="2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33"/>
              <p:cNvSpPr>
                <a:spLocks/>
              </p:cNvSpPr>
              <p:nvPr/>
            </p:nvSpPr>
            <p:spPr bwMode="auto">
              <a:xfrm>
                <a:off x="4216058" y="4038244"/>
                <a:ext cx="50737" cy="56861"/>
              </a:xfrm>
              <a:custGeom>
                <a:avLst/>
                <a:gdLst/>
                <a:ahLst/>
                <a:cxnLst>
                  <a:cxn ang="0">
                    <a:pos x="45" y="2"/>
                  </a:cxn>
                  <a:cxn ang="0">
                    <a:pos x="60" y="5"/>
                  </a:cxn>
                  <a:cxn ang="0">
                    <a:pos x="78" y="8"/>
                  </a:cxn>
                  <a:cxn ang="0">
                    <a:pos x="85" y="17"/>
                  </a:cxn>
                  <a:cxn ang="0">
                    <a:pos x="71" y="34"/>
                  </a:cxn>
                  <a:cxn ang="0">
                    <a:pos x="67" y="42"/>
                  </a:cxn>
                  <a:cxn ang="0">
                    <a:pos x="80" y="58"/>
                  </a:cxn>
                  <a:cxn ang="0">
                    <a:pos x="95" y="76"/>
                  </a:cxn>
                  <a:cxn ang="0">
                    <a:pos x="108" y="89"/>
                  </a:cxn>
                  <a:cxn ang="0">
                    <a:pos x="116" y="104"/>
                  </a:cxn>
                  <a:cxn ang="0">
                    <a:pos x="110" y="119"/>
                  </a:cxn>
                  <a:cxn ang="0">
                    <a:pos x="95" y="127"/>
                  </a:cxn>
                  <a:cxn ang="0">
                    <a:pos x="77" y="123"/>
                  </a:cxn>
                  <a:cxn ang="0">
                    <a:pos x="58" y="120"/>
                  </a:cxn>
                  <a:cxn ang="0">
                    <a:pos x="49" y="127"/>
                  </a:cxn>
                  <a:cxn ang="0">
                    <a:pos x="45" y="130"/>
                  </a:cxn>
                  <a:cxn ang="0">
                    <a:pos x="41" y="128"/>
                  </a:cxn>
                  <a:cxn ang="0">
                    <a:pos x="41" y="124"/>
                  </a:cxn>
                  <a:cxn ang="0">
                    <a:pos x="43" y="119"/>
                  </a:cxn>
                  <a:cxn ang="0">
                    <a:pos x="41" y="117"/>
                  </a:cxn>
                  <a:cxn ang="0">
                    <a:pos x="25" y="119"/>
                  </a:cxn>
                  <a:cxn ang="0">
                    <a:pos x="17" y="113"/>
                  </a:cxn>
                  <a:cxn ang="0">
                    <a:pos x="36" y="89"/>
                  </a:cxn>
                  <a:cxn ang="0">
                    <a:pos x="52" y="76"/>
                  </a:cxn>
                  <a:cxn ang="0">
                    <a:pos x="49" y="69"/>
                  </a:cxn>
                  <a:cxn ang="0">
                    <a:pos x="34" y="63"/>
                  </a:cxn>
                  <a:cxn ang="0">
                    <a:pos x="17" y="53"/>
                  </a:cxn>
                  <a:cxn ang="0">
                    <a:pos x="4" y="35"/>
                  </a:cxn>
                  <a:cxn ang="0">
                    <a:pos x="0" y="23"/>
                  </a:cxn>
                  <a:cxn ang="0">
                    <a:pos x="6" y="12"/>
                  </a:cxn>
                  <a:cxn ang="0">
                    <a:pos x="14" y="13"/>
                  </a:cxn>
                  <a:cxn ang="0">
                    <a:pos x="30" y="4"/>
                  </a:cxn>
                </a:cxnLst>
                <a:rect l="0" t="0" r="r" b="b"/>
                <a:pathLst>
                  <a:path w="116" h="130">
                    <a:moveTo>
                      <a:pt x="37" y="0"/>
                    </a:moveTo>
                    <a:lnTo>
                      <a:pt x="45" y="2"/>
                    </a:lnTo>
                    <a:lnTo>
                      <a:pt x="52" y="5"/>
                    </a:lnTo>
                    <a:lnTo>
                      <a:pt x="60" y="5"/>
                    </a:lnTo>
                    <a:lnTo>
                      <a:pt x="70" y="6"/>
                    </a:lnTo>
                    <a:lnTo>
                      <a:pt x="78" y="8"/>
                    </a:lnTo>
                    <a:lnTo>
                      <a:pt x="84" y="12"/>
                    </a:lnTo>
                    <a:lnTo>
                      <a:pt x="85" y="17"/>
                    </a:lnTo>
                    <a:lnTo>
                      <a:pt x="82" y="23"/>
                    </a:lnTo>
                    <a:lnTo>
                      <a:pt x="71" y="34"/>
                    </a:lnTo>
                    <a:lnTo>
                      <a:pt x="67" y="39"/>
                    </a:lnTo>
                    <a:lnTo>
                      <a:pt x="67" y="42"/>
                    </a:lnTo>
                    <a:lnTo>
                      <a:pt x="73" y="49"/>
                    </a:lnTo>
                    <a:lnTo>
                      <a:pt x="80" y="58"/>
                    </a:lnTo>
                    <a:lnTo>
                      <a:pt x="88" y="69"/>
                    </a:lnTo>
                    <a:lnTo>
                      <a:pt x="95" y="76"/>
                    </a:lnTo>
                    <a:lnTo>
                      <a:pt x="101" y="82"/>
                    </a:lnTo>
                    <a:lnTo>
                      <a:pt x="108" y="89"/>
                    </a:lnTo>
                    <a:lnTo>
                      <a:pt x="114" y="97"/>
                    </a:lnTo>
                    <a:lnTo>
                      <a:pt x="116" y="104"/>
                    </a:lnTo>
                    <a:lnTo>
                      <a:pt x="115" y="112"/>
                    </a:lnTo>
                    <a:lnTo>
                      <a:pt x="110" y="119"/>
                    </a:lnTo>
                    <a:lnTo>
                      <a:pt x="101" y="124"/>
                    </a:lnTo>
                    <a:lnTo>
                      <a:pt x="95" y="127"/>
                    </a:lnTo>
                    <a:lnTo>
                      <a:pt x="86" y="126"/>
                    </a:lnTo>
                    <a:lnTo>
                      <a:pt x="77" y="123"/>
                    </a:lnTo>
                    <a:lnTo>
                      <a:pt x="60" y="120"/>
                    </a:lnTo>
                    <a:lnTo>
                      <a:pt x="58" y="120"/>
                    </a:lnTo>
                    <a:lnTo>
                      <a:pt x="54" y="123"/>
                    </a:lnTo>
                    <a:lnTo>
                      <a:pt x="49" y="127"/>
                    </a:lnTo>
                    <a:lnTo>
                      <a:pt x="47" y="128"/>
                    </a:lnTo>
                    <a:lnTo>
                      <a:pt x="45" y="130"/>
                    </a:lnTo>
                    <a:lnTo>
                      <a:pt x="43" y="130"/>
                    </a:lnTo>
                    <a:lnTo>
                      <a:pt x="41" y="128"/>
                    </a:lnTo>
                    <a:lnTo>
                      <a:pt x="40" y="126"/>
                    </a:lnTo>
                    <a:lnTo>
                      <a:pt x="41" y="124"/>
                    </a:lnTo>
                    <a:lnTo>
                      <a:pt x="41" y="121"/>
                    </a:lnTo>
                    <a:lnTo>
                      <a:pt x="43" y="119"/>
                    </a:lnTo>
                    <a:lnTo>
                      <a:pt x="44" y="117"/>
                    </a:lnTo>
                    <a:lnTo>
                      <a:pt x="41" y="117"/>
                    </a:lnTo>
                    <a:lnTo>
                      <a:pt x="33" y="119"/>
                    </a:lnTo>
                    <a:lnTo>
                      <a:pt x="25" y="119"/>
                    </a:lnTo>
                    <a:lnTo>
                      <a:pt x="18" y="117"/>
                    </a:lnTo>
                    <a:lnTo>
                      <a:pt x="17" y="113"/>
                    </a:lnTo>
                    <a:lnTo>
                      <a:pt x="19" y="108"/>
                    </a:lnTo>
                    <a:lnTo>
                      <a:pt x="36" y="89"/>
                    </a:lnTo>
                    <a:lnTo>
                      <a:pt x="45" y="80"/>
                    </a:lnTo>
                    <a:lnTo>
                      <a:pt x="52" y="76"/>
                    </a:lnTo>
                    <a:lnTo>
                      <a:pt x="54" y="74"/>
                    </a:lnTo>
                    <a:lnTo>
                      <a:pt x="49" y="69"/>
                    </a:lnTo>
                    <a:lnTo>
                      <a:pt x="43" y="67"/>
                    </a:lnTo>
                    <a:lnTo>
                      <a:pt x="34" y="63"/>
                    </a:lnTo>
                    <a:lnTo>
                      <a:pt x="26" y="60"/>
                    </a:lnTo>
                    <a:lnTo>
                      <a:pt x="17" y="53"/>
                    </a:lnTo>
                    <a:lnTo>
                      <a:pt x="10" y="4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0" y="23"/>
                    </a:lnTo>
                    <a:lnTo>
                      <a:pt x="0" y="16"/>
                    </a:lnTo>
                    <a:lnTo>
                      <a:pt x="6" y="12"/>
                    </a:lnTo>
                    <a:lnTo>
                      <a:pt x="11" y="12"/>
                    </a:lnTo>
                    <a:lnTo>
                      <a:pt x="14" y="13"/>
                    </a:lnTo>
                    <a:lnTo>
                      <a:pt x="21" y="13"/>
                    </a:lnTo>
                    <a:lnTo>
                      <a:pt x="30" y="4"/>
                    </a:lnTo>
                    <a:lnTo>
                      <a:pt x="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34"/>
              <p:cNvSpPr>
                <a:spLocks noEditPoints="1"/>
              </p:cNvSpPr>
              <p:nvPr/>
            </p:nvSpPr>
            <p:spPr bwMode="auto">
              <a:xfrm>
                <a:off x="4158760" y="3913587"/>
                <a:ext cx="1095661" cy="740067"/>
              </a:xfrm>
              <a:custGeom>
                <a:avLst/>
                <a:gdLst/>
                <a:ahLst/>
                <a:cxnLst>
                  <a:cxn ang="0">
                    <a:pos x="578" y="560"/>
                  </a:cxn>
                  <a:cxn ang="0">
                    <a:pos x="697" y="476"/>
                  </a:cxn>
                  <a:cxn ang="0">
                    <a:pos x="823" y="469"/>
                  </a:cxn>
                  <a:cxn ang="0">
                    <a:pos x="902" y="574"/>
                  </a:cxn>
                  <a:cxn ang="0">
                    <a:pos x="908" y="469"/>
                  </a:cxn>
                  <a:cxn ang="0">
                    <a:pos x="1567" y="16"/>
                  </a:cxn>
                  <a:cxn ang="0">
                    <a:pos x="1810" y="57"/>
                  </a:cxn>
                  <a:cxn ang="0">
                    <a:pos x="1998" y="63"/>
                  </a:cxn>
                  <a:cxn ang="0">
                    <a:pos x="2051" y="31"/>
                  </a:cxn>
                  <a:cxn ang="0">
                    <a:pos x="2147" y="101"/>
                  </a:cxn>
                  <a:cxn ang="0">
                    <a:pos x="2461" y="121"/>
                  </a:cxn>
                  <a:cxn ang="0">
                    <a:pos x="2412" y="252"/>
                  </a:cxn>
                  <a:cxn ang="0">
                    <a:pos x="2192" y="427"/>
                  </a:cxn>
                  <a:cxn ang="0">
                    <a:pos x="2256" y="258"/>
                  </a:cxn>
                  <a:cxn ang="0">
                    <a:pos x="1998" y="311"/>
                  </a:cxn>
                  <a:cxn ang="0">
                    <a:pos x="2025" y="363"/>
                  </a:cxn>
                  <a:cxn ang="0">
                    <a:pos x="2032" y="475"/>
                  </a:cxn>
                  <a:cxn ang="0">
                    <a:pos x="1864" y="561"/>
                  </a:cxn>
                  <a:cxn ang="0">
                    <a:pos x="1805" y="609"/>
                  </a:cxn>
                  <a:cxn ang="0">
                    <a:pos x="1721" y="582"/>
                  </a:cxn>
                  <a:cxn ang="0">
                    <a:pos x="1732" y="786"/>
                  </a:cxn>
                  <a:cxn ang="0">
                    <a:pos x="1601" y="874"/>
                  </a:cxn>
                  <a:cxn ang="0">
                    <a:pos x="1564" y="1050"/>
                  </a:cxn>
                  <a:cxn ang="0">
                    <a:pos x="1464" y="919"/>
                  </a:cxn>
                  <a:cxn ang="0">
                    <a:pos x="1363" y="844"/>
                  </a:cxn>
                  <a:cxn ang="0">
                    <a:pos x="1179" y="992"/>
                  </a:cxn>
                  <a:cxn ang="0">
                    <a:pos x="1067" y="787"/>
                  </a:cxn>
                  <a:cxn ang="0">
                    <a:pos x="838" y="726"/>
                  </a:cxn>
                  <a:cxn ang="0">
                    <a:pos x="982" y="828"/>
                  </a:cxn>
                  <a:cxn ang="0">
                    <a:pos x="752" y="892"/>
                  </a:cxn>
                  <a:cxn ang="0">
                    <a:pos x="725" y="922"/>
                  </a:cxn>
                  <a:cxn ang="0">
                    <a:pos x="827" y="1115"/>
                  </a:cxn>
                  <a:cxn ang="0">
                    <a:pos x="689" y="1442"/>
                  </a:cxn>
                  <a:cxn ang="0">
                    <a:pos x="543" y="1673"/>
                  </a:cxn>
                  <a:cxn ang="0">
                    <a:pos x="391" y="1470"/>
                  </a:cxn>
                  <a:cxn ang="0">
                    <a:pos x="339" y="1098"/>
                  </a:cxn>
                  <a:cxn ang="0">
                    <a:pos x="122" y="1111"/>
                  </a:cxn>
                  <a:cxn ang="0">
                    <a:pos x="22" y="878"/>
                  </a:cxn>
                  <a:cxn ang="0">
                    <a:pos x="198" y="635"/>
                  </a:cxn>
                  <a:cxn ang="0">
                    <a:pos x="373" y="672"/>
                  </a:cxn>
                  <a:cxn ang="0">
                    <a:pos x="573" y="720"/>
                  </a:cxn>
                  <a:cxn ang="0">
                    <a:pos x="614" y="623"/>
                  </a:cxn>
                  <a:cxn ang="0">
                    <a:pos x="520" y="613"/>
                  </a:cxn>
                  <a:cxn ang="0">
                    <a:pos x="435" y="546"/>
                  </a:cxn>
                  <a:cxn ang="0">
                    <a:pos x="350" y="512"/>
                  </a:cxn>
                  <a:cxn ang="0">
                    <a:pos x="194" y="616"/>
                  </a:cxn>
                  <a:cxn ang="0">
                    <a:pos x="105" y="546"/>
                  </a:cxn>
                  <a:cxn ang="0">
                    <a:pos x="245" y="412"/>
                  </a:cxn>
                  <a:cxn ang="0">
                    <a:pos x="360" y="316"/>
                  </a:cxn>
                  <a:cxn ang="0">
                    <a:pos x="526" y="295"/>
                  </a:cxn>
                  <a:cxn ang="0">
                    <a:pos x="514" y="211"/>
                  </a:cxn>
                  <a:cxn ang="0">
                    <a:pos x="451" y="283"/>
                  </a:cxn>
                  <a:cxn ang="0">
                    <a:pos x="298" y="286"/>
                  </a:cxn>
                  <a:cxn ang="0">
                    <a:pos x="613" y="109"/>
                  </a:cxn>
                  <a:cxn ang="0">
                    <a:pos x="689" y="200"/>
                  </a:cxn>
                  <a:cxn ang="0">
                    <a:pos x="785" y="178"/>
                  </a:cxn>
                  <a:cxn ang="0">
                    <a:pos x="905" y="143"/>
                  </a:cxn>
                  <a:cxn ang="0">
                    <a:pos x="1095" y="135"/>
                  </a:cxn>
                  <a:cxn ang="0">
                    <a:pos x="1132" y="164"/>
                  </a:cxn>
                  <a:cxn ang="0">
                    <a:pos x="1201" y="120"/>
                  </a:cxn>
                  <a:cxn ang="0">
                    <a:pos x="1191" y="102"/>
                  </a:cxn>
                  <a:cxn ang="0">
                    <a:pos x="1244" y="71"/>
                  </a:cxn>
                  <a:cxn ang="0">
                    <a:pos x="1475" y="26"/>
                  </a:cxn>
                </a:cxnLst>
                <a:rect l="0" t="0" r="r" b="b"/>
                <a:pathLst>
                  <a:path w="2505" h="1692">
                    <a:moveTo>
                      <a:pt x="643" y="1161"/>
                    </a:moveTo>
                    <a:lnTo>
                      <a:pt x="634" y="1163"/>
                    </a:lnTo>
                    <a:lnTo>
                      <a:pt x="630" y="1167"/>
                    </a:lnTo>
                    <a:lnTo>
                      <a:pt x="629" y="1174"/>
                    </a:lnTo>
                    <a:lnTo>
                      <a:pt x="628" y="1182"/>
                    </a:lnTo>
                    <a:lnTo>
                      <a:pt x="628" y="1193"/>
                    </a:lnTo>
                    <a:lnTo>
                      <a:pt x="629" y="1201"/>
                    </a:lnTo>
                    <a:lnTo>
                      <a:pt x="633" y="1205"/>
                    </a:lnTo>
                    <a:lnTo>
                      <a:pt x="640" y="1203"/>
                    </a:lnTo>
                    <a:lnTo>
                      <a:pt x="647" y="1196"/>
                    </a:lnTo>
                    <a:lnTo>
                      <a:pt x="652" y="1185"/>
                    </a:lnTo>
                    <a:lnTo>
                      <a:pt x="656" y="1172"/>
                    </a:lnTo>
                    <a:lnTo>
                      <a:pt x="655" y="1164"/>
                    </a:lnTo>
                    <a:lnTo>
                      <a:pt x="651" y="1161"/>
                    </a:lnTo>
                    <a:lnTo>
                      <a:pt x="643" y="1161"/>
                    </a:lnTo>
                    <a:close/>
                    <a:moveTo>
                      <a:pt x="619" y="467"/>
                    </a:moveTo>
                    <a:lnTo>
                      <a:pt x="617" y="468"/>
                    </a:lnTo>
                    <a:lnTo>
                      <a:pt x="613" y="469"/>
                    </a:lnTo>
                    <a:lnTo>
                      <a:pt x="610" y="474"/>
                    </a:lnTo>
                    <a:lnTo>
                      <a:pt x="606" y="479"/>
                    </a:lnTo>
                    <a:lnTo>
                      <a:pt x="599" y="491"/>
                    </a:lnTo>
                    <a:lnTo>
                      <a:pt x="592" y="502"/>
                    </a:lnTo>
                    <a:lnTo>
                      <a:pt x="580" y="515"/>
                    </a:lnTo>
                    <a:lnTo>
                      <a:pt x="576" y="522"/>
                    </a:lnTo>
                    <a:lnTo>
                      <a:pt x="574" y="528"/>
                    </a:lnTo>
                    <a:lnTo>
                      <a:pt x="580" y="537"/>
                    </a:lnTo>
                    <a:lnTo>
                      <a:pt x="580" y="543"/>
                    </a:lnTo>
                    <a:lnTo>
                      <a:pt x="578" y="550"/>
                    </a:lnTo>
                    <a:lnTo>
                      <a:pt x="577" y="556"/>
                    </a:lnTo>
                    <a:lnTo>
                      <a:pt x="577" y="559"/>
                    </a:lnTo>
                    <a:lnTo>
                      <a:pt x="578" y="560"/>
                    </a:lnTo>
                    <a:lnTo>
                      <a:pt x="580" y="559"/>
                    </a:lnTo>
                    <a:lnTo>
                      <a:pt x="588" y="554"/>
                    </a:lnTo>
                    <a:lnTo>
                      <a:pt x="591" y="552"/>
                    </a:lnTo>
                    <a:lnTo>
                      <a:pt x="595" y="550"/>
                    </a:lnTo>
                    <a:lnTo>
                      <a:pt x="606" y="550"/>
                    </a:lnTo>
                    <a:lnTo>
                      <a:pt x="617" y="552"/>
                    </a:lnTo>
                    <a:lnTo>
                      <a:pt x="625" y="550"/>
                    </a:lnTo>
                    <a:lnTo>
                      <a:pt x="632" y="545"/>
                    </a:lnTo>
                    <a:lnTo>
                      <a:pt x="637" y="539"/>
                    </a:lnTo>
                    <a:lnTo>
                      <a:pt x="647" y="537"/>
                    </a:lnTo>
                    <a:lnTo>
                      <a:pt x="658" y="537"/>
                    </a:lnTo>
                    <a:lnTo>
                      <a:pt x="669" y="538"/>
                    </a:lnTo>
                    <a:lnTo>
                      <a:pt x="693" y="549"/>
                    </a:lnTo>
                    <a:lnTo>
                      <a:pt x="704" y="553"/>
                    </a:lnTo>
                    <a:lnTo>
                      <a:pt x="726" y="553"/>
                    </a:lnTo>
                    <a:lnTo>
                      <a:pt x="738" y="550"/>
                    </a:lnTo>
                    <a:lnTo>
                      <a:pt x="748" y="549"/>
                    </a:lnTo>
                    <a:lnTo>
                      <a:pt x="752" y="545"/>
                    </a:lnTo>
                    <a:lnTo>
                      <a:pt x="752" y="537"/>
                    </a:lnTo>
                    <a:lnTo>
                      <a:pt x="748" y="528"/>
                    </a:lnTo>
                    <a:lnTo>
                      <a:pt x="740" y="520"/>
                    </a:lnTo>
                    <a:lnTo>
                      <a:pt x="726" y="509"/>
                    </a:lnTo>
                    <a:lnTo>
                      <a:pt x="714" y="500"/>
                    </a:lnTo>
                    <a:lnTo>
                      <a:pt x="701" y="491"/>
                    </a:lnTo>
                    <a:lnTo>
                      <a:pt x="696" y="490"/>
                    </a:lnTo>
                    <a:lnTo>
                      <a:pt x="693" y="487"/>
                    </a:lnTo>
                    <a:lnTo>
                      <a:pt x="690" y="486"/>
                    </a:lnTo>
                    <a:lnTo>
                      <a:pt x="688" y="483"/>
                    </a:lnTo>
                    <a:lnTo>
                      <a:pt x="688" y="482"/>
                    </a:lnTo>
                    <a:lnTo>
                      <a:pt x="689" y="480"/>
                    </a:lnTo>
                    <a:lnTo>
                      <a:pt x="697" y="476"/>
                    </a:lnTo>
                    <a:lnTo>
                      <a:pt x="701" y="472"/>
                    </a:lnTo>
                    <a:lnTo>
                      <a:pt x="703" y="469"/>
                    </a:lnTo>
                    <a:lnTo>
                      <a:pt x="703" y="468"/>
                    </a:lnTo>
                    <a:lnTo>
                      <a:pt x="701" y="467"/>
                    </a:lnTo>
                    <a:lnTo>
                      <a:pt x="699" y="467"/>
                    </a:lnTo>
                    <a:lnTo>
                      <a:pt x="689" y="468"/>
                    </a:lnTo>
                    <a:lnTo>
                      <a:pt x="681" y="471"/>
                    </a:lnTo>
                    <a:lnTo>
                      <a:pt x="677" y="476"/>
                    </a:lnTo>
                    <a:lnTo>
                      <a:pt x="675" y="482"/>
                    </a:lnTo>
                    <a:lnTo>
                      <a:pt x="671" y="486"/>
                    </a:lnTo>
                    <a:lnTo>
                      <a:pt x="669" y="490"/>
                    </a:lnTo>
                    <a:lnTo>
                      <a:pt x="665" y="493"/>
                    </a:lnTo>
                    <a:lnTo>
                      <a:pt x="663" y="494"/>
                    </a:lnTo>
                    <a:lnTo>
                      <a:pt x="660" y="496"/>
                    </a:lnTo>
                    <a:lnTo>
                      <a:pt x="658" y="498"/>
                    </a:lnTo>
                    <a:lnTo>
                      <a:pt x="652" y="501"/>
                    </a:lnTo>
                    <a:lnTo>
                      <a:pt x="648" y="501"/>
                    </a:lnTo>
                    <a:lnTo>
                      <a:pt x="643" y="490"/>
                    </a:lnTo>
                    <a:lnTo>
                      <a:pt x="632" y="471"/>
                    </a:lnTo>
                    <a:lnTo>
                      <a:pt x="626" y="467"/>
                    </a:lnTo>
                    <a:lnTo>
                      <a:pt x="619" y="467"/>
                    </a:lnTo>
                    <a:close/>
                    <a:moveTo>
                      <a:pt x="875" y="453"/>
                    </a:moveTo>
                    <a:lnTo>
                      <a:pt x="874" y="454"/>
                    </a:lnTo>
                    <a:lnTo>
                      <a:pt x="871" y="456"/>
                    </a:lnTo>
                    <a:lnTo>
                      <a:pt x="864" y="463"/>
                    </a:lnTo>
                    <a:lnTo>
                      <a:pt x="860" y="465"/>
                    </a:lnTo>
                    <a:lnTo>
                      <a:pt x="856" y="469"/>
                    </a:lnTo>
                    <a:lnTo>
                      <a:pt x="848" y="471"/>
                    </a:lnTo>
                    <a:lnTo>
                      <a:pt x="838" y="469"/>
                    </a:lnTo>
                    <a:lnTo>
                      <a:pt x="830" y="468"/>
                    </a:lnTo>
                    <a:lnTo>
                      <a:pt x="823" y="469"/>
                    </a:lnTo>
                    <a:lnTo>
                      <a:pt x="812" y="480"/>
                    </a:lnTo>
                    <a:lnTo>
                      <a:pt x="808" y="491"/>
                    </a:lnTo>
                    <a:lnTo>
                      <a:pt x="811" y="502"/>
                    </a:lnTo>
                    <a:lnTo>
                      <a:pt x="815" y="509"/>
                    </a:lnTo>
                    <a:lnTo>
                      <a:pt x="820" y="519"/>
                    </a:lnTo>
                    <a:lnTo>
                      <a:pt x="827" y="530"/>
                    </a:lnTo>
                    <a:lnTo>
                      <a:pt x="834" y="538"/>
                    </a:lnTo>
                    <a:lnTo>
                      <a:pt x="840" y="542"/>
                    </a:lnTo>
                    <a:lnTo>
                      <a:pt x="845" y="543"/>
                    </a:lnTo>
                    <a:lnTo>
                      <a:pt x="861" y="549"/>
                    </a:lnTo>
                    <a:lnTo>
                      <a:pt x="866" y="554"/>
                    </a:lnTo>
                    <a:lnTo>
                      <a:pt x="863" y="561"/>
                    </a:lnTo>
                    <a:lnTo>
                      <a:pt x="852" y="572"/>
                    </a:lnTo>
                    <a:lnTo>
                      <a:pt x="846" y="575"/>
                    </a:lnTo>
                    <a:lnTo>
                      <a:pt x="840" y="575"/>
                    </a:lnTo>
                    <a:lnTo>
                      <a:pt x="835" y="576"/>
                    </a:lnTo>
                    <a:lnTo>
                      <a:pt x="834" y="582"/>
                    </a:lnTo>
                    <a:lnTo>
                      <a:pt x="837" y="598"/>
                    </a:lnTo>
                    <a:lnTo>
                      <a:pt x="840" y="604"/>
                    </a:lnTo>
                    <a:lnTo>
                      <a:pt x="842" y="608"/>
                    </a:lnTo>
                    <a:lnTo>
                      <a:pt x="850" y="611"/>
                    </a:lnTo>
                    <a:lnTo>
                      <a:pt x="861" y="615"/>
                    </a:lnTo>
                    <a:lnTo>
                      <a:pt x="872" y="617"/>
                    </a:lnTo>
                    <a:lnTo>
                      <a:pt x="881" y="620"/>
                    </a:lnTo>
                    <a:lnTo>
                      <a:pt x="889" y="620"/>
                    </a:lnTo>
                    <a:lnTo>
                      <a:pt x="898" y="619"/>
                    </a:lnTo>
                    <a:lnTo>
                      <a:pt x="908" y="615"/>
                    </a:lnTo>
                    <a:lnTo>
                      <a:pt x="911" y="611"/>
                    </a:lnTo>
                    <a:lnTo>
                      <a:pt x="909" y="601"/>
                    </a:lnTo>
                    <a:lnTo>
                      <a:pt x="907" y="587"/>
                    </a:lnTo>
                    <a:lnTo>
                      <a:pt x="902" y="574"/>
                    </a:lnTo>
                    <a:lnTo>
                      <a:pt x="897" y="564"/>
                    </a:lnTo>
                    <a:lnTo>
                      <a:pt x="896" y="561"/>
                    </a:lnTo>
                    <a:lnTo>
                      <a:pt x="896" y="560"/>
                    </a:lnTo>
                    <a:lnTo>
                      <a:pt x="898" y="554"/>
                    </a:lnTo>
                    <a:lnTo>
                      <a:pt x="902" y="550"/>
                    </a:lnTo>
                    <a:lnTo>
                      <a:pt x="905" y="545"/>
                    </a:lnTo>
                    <a:lnTo>
                      <a:pt x="901" y="541"/>
                    </a:lnTo>
                    <a:lnTo>
                      <a:pt x="896" y="538"/>
                    </a:lnTo>
                    <a:lnTo>
                      <a:pt x="891" y="537"/>
                    </a:lnTo>
                    <a:lnTo>
                      <a:pt x="886" y="531"/>
                    </a:lnTo>
                    <a:lnTo>
                      <a:pt x="883" y="527"/>
                    </a:lnTo>
                    <a:lnTo>
                      <a:pt x="882" y="523"/>
                    </a:lnTo>
                    <a:lnTo>
                      <a:pt x="879" y="519"/>
                    </a:lnTo>
                    <a:lnTo>
                      <a:pt x="878" y="515"/>
                    </a:lnTo>
                    <a:lnTo>
                      <a:pt x="874" y="511"/>
                    </a:lnTo>
                    <a:lnTo>
                      <a:pt x="871" y="509"/>
                    </a:lnTo>
                    <a:lnTo>
                      <a:pt x="867" y="509"/>
                    </a:lnTo>
                    <a:lnTo>
                      <a:pt x="866" y="511"/>
                    </a:lnTo>
                    <a:lnTo>
                      <a:pt x="864" y="511"/>
                    </a:lnTo>
                    <a:lnTo>
                      <a:pt x="864" y="509"/>
                    </a:lnTo>
                    <a:lnTo>
                      <a:pt x="863" y="508"/>
                    </a:lnTo>
                    <a:lnTo>
                      <a:pt x="863" y="502"/>
                    </a:lnTo>
                    <a:lnTo>
                      <a:pt x="866" y="493"/>
                    </a:lnTo>
                    <a:lnTo>
                      <a:pt x="872" y="486"/>
                    </a:lnTo>
                    <a:lnTo>
                      <a:pt x="879" y="485"/>
                    </a:lnTo>
                    <a:lnTo>
                      <a:pt x="893" y="490"/>
                    </a:lnTo>
                    <a:lnTo>
                      <a:pt x="901" y="491"/>
                    </a:lnTo>
                    <a:lnTo>
                      <a:pt x="909" y="490"/>
                    </a:lnTo>
                    <a:lnTo>
                      <a:pt x="916" y="487"/>
                    </a:lnTo>
                    <a:lnTo>
                      <a:pt x="916" y="483"/>
                    </a:lnTo>
                    <a:lnTo>
                      <a:pt x="908" y="469"/>
                    </a:lnTo>
                    <a:lnTo>
                      <a:pt x="904" y="464"/>
                    </a:lnTo>
                    <a:lnTo>
                      <a:pt x="898" y="459"/>
                    </a:lnTo>
                    <a:lnTo>
                      <a:pt x="890" y="454"/>
                    </a:lnTo>
                    <a:lnTo>
                      <a:pt x="881" y="453"/>
                    </a:lnTo>
                    <a:lnTo>
                      <a:pt x="875" y="453"/>
                    </a:lnTo>
                    <a:close/>
                    <a:moveTo>
                      <a:pt x="624" y="243"/>
                    </a:moveTo>
                    <a:lnTo>
                      <a:pt x="617" y="245"/>
                    </a:lnTo>
                    <a:lnTo>
                      <a:pt x="613" y="250"/>
                    </a:lnTo>
                    <a:lnTo>
                      <a:pt x="614" y="257"/>
                    </a:lnTo>
                    <a:lnTo>
                      <a:pt x="621" y="261"/>
                    </a:lnTo>
                    <a:lnTo>
                      <a:pt x="629" y="265"/>
                    </a:lnTo>
                    <a:lnTo>
                      <a:pt x="637" y="265"/>
                    </a:lnTo>
                    <a:lnTo>
                      <a:pt x="643" y="263"/>
                    </a:lnTo>
                    <a:lnTo>
                      <a:pt x="643" y="257"/>
                    </a:lnTo>
                    <a:lnTo>
                      <a:pt x="639" y="252"/>
                    </a:lnTo>
                    <a:lnTo>
                      <a:pt x="632" y="246"/>
                    </a:lnTo>
                    <a:lnTo>
                      <a:pt x="624" y="243"/>
                    </a:lnTo>
                    <a:close/>
                    <a:moveTo>
                      <a:pt x="1520" y="0"/>
                    </a:moveTo>
                    <a:lnTo>
                      <a:pt x="1522" y="1"/>
                    </a:lnTo>
                    <a:lnTo>
                      <a:pt x="1522" y="2"/>
                    </a:lnTo>
                    <a:lnTo>
                      <a:pt x="1526" y="5"/>
                    </a:lnTo>
                    <a:lnTo>
                      <a:pt x="1531" y="5"/>
                    </a:lnTo>
                    <a:lnTo>
                      <a:pt x="1540" y="4"/>
                    </a:lnTo>
                    <a:lnTo>
                      <a:pt x="1551" y="5"/>
                    </a:lnTo>
                    <a:lnTo>
                      <a:pt x="1563" y="9"/>
                    </a:lnTo>
                    <a:lnTo>
                      <a:pt x="1567" y="12"/>
                    </a:lnTo>
                    <a:lnTo>
                      <a:pt x="1570" y="13"/>
                    </a:lnTo>
                    <a:lnTo>
                      <a:pt x="1572" y="13"/>
                    </a:lnTo>
                    <a:lnTo>
                      <a:pt x="1572" y="15"/>
                    </a:lnTo>
                    <a:lnTo>
                      <a:pt x="1567" y="15"/>
                    </a:lnTo>
                    <a:lnTo>
                      <a:pt x="1567" y="16"/>
                    </a:lnTo>
                    <a:lnTo>
                      <a:pt x="1568" y="17"/>
                    </a:lnTo>
                    <a:lnTo>
                      <a:pt x="1572" y="20"/>
                    </a:lnTo>
                    <a:lnTo>
                      <a:pt x="1578" y="19"/>
                    </a:lnTo>
                    <a:lnTo>
                      <a:pt x="1583" y="16"/>
                    </a:lnTo>
                    <a:lnTo>
                      <a:pt x="1593" y="13"/>
                    </a:lnTo>
                    <a:lnTo>
                      <a:pt x="1607" y="12"/>
                    </a:lnTo>
                    <a:lnTo>
                      <a:pt x="1619" y="13"/>
                    </a:lnTo>
                    <a:lnTo>
                      <a:pt x="1638" y="16"/>
                    </a:lnTo>
                    <a:lnTo>
                      <a:pt x="1649" y="16"/>
                    </a:lnTo>
                    <a:lnTo>
                      <a:pt x="1660" y="19"/>
                    </a:lnTo>
                    <a:lnTo>
                      <a:pt x="1669" y="23"/>
                    </a:lnTo>
                    <a:lnTo>
                      <a:pt x="1672" y="28"/>
                    </a:lnTo>
                    <a:lnTo>
                      <a:pt x="1671" y="35"/>
                    </a:lnTo>
                    <a:lnTo>
                      <a:pt x="1667" y="42"/>
                    </a:lnTo>
                    <a:lnTo>
                      <a:pt x="1661" y="49"/>
                    </a:lnTo>
                    <a:lnTo>
                      <a:pt x="1656" y="54"/>
                    </a:lnTo>
                    <a:lnTo>
                      <a:pt x="1657" y="56"/>
                    </a:lnTo>
                    <a:lnTo>
                      <a:pt x="1659" y="58"/>
                    </a:lnTo>
                    <a:lnTo>
                      <a:pt x="1661" y="58"/>
                    </a:lnTo>
                    <a:lnTo>
                      <a:pt x="1664" y="60"/>
                    </a:lnTo>
                    <a:lnTo>
                      <a:pt x="1700" y="60"/>
                    </a:lnTo>
                    <a:lnTo>
                      <a:pt x="1713" y="61"/>
                    </a:lnTo>
                    <a:lnTo>
                      <a:pt x="1726" y="63"/>
                    </a:lnTo>
                    <a:lnTo>
                      <a:pt x="1739" y="67"/>
                    </a:lnTo>
                    <a:lnTo>
                      <a:pt x="1749" y="71"/>
                    </a:lnTo>
                    <a:lnTo>
                      <a:pt x="1756" y="74"/>
                    </a:lnTo>
                    <a:lnTo>
                      <a:pt x="1764" y="72"/>
                    </a:lnTo>
                    <a:lnTo>
                      <a:pt x="1773" y="69"/>
                    </a:lnTo>
                    <a:lnTo>
                      <a:pt x="1787" y="61"/>
                    </a:lnTo>
                    <a:lnTo>
                      <a:pt x="1798" y="58"/>
                    </a:lnTo>
                    <a:lnTo>
                      <a:pt x="1810" y="57"/>
                    </a:lnTo>
                    <a:lnTo>
                      <a:pt x="1820" y="56"/>
                    </a:lnTo>
                    <a:lnTo>
                      <a:pt x="1839" y="56"/>
                    </a:lnTo>
                    <a:lnTo>
                      <a:pt x="1850" y="57"/>
                    </a:lnTo>
                    <a:lnTo>
                      <a:pt x="1855" y="58"/>
                    </a:lnTo>
                    <a:lnTo>
                      <a:pt x="1858" y="64"/>
                    </a:lnTo>
                    <a:lnTo>
                      <a:pt x="1860" y="74"/>
                    </a:lnTo>
                    <a:lnTo>
                      <a:pt x="1861" y="84"/>
                    </a:lnTo>
                    <a:lnTo>
                      <a:pt x="1862" y="89"/>
                    </a:lnTo>
                    <a:lnTo>
                      <a:pt x="1864" y="94"/>
                    </a:lnTo>
                    <a:lnTo>
                      <a:pt x="1870" y="101"/>
                    </a:lnTo>
                    <a:lnTo>
                      <a:pt x="1875" y="104"/>
                    </a:lnTo>
                    <a:lnTo>
                      <a:pt x="1879" y="105"/>
                    </a:lnTo>
                    <a:lnTo>
                      <a:pt x="1886" y="104"/>
                    </a:lnTo>
                    <a:lnTo>
                      <a:pt x="1894" y="98"/>
                    </a:lnTo>
                    <a:lnTo>
                      <a:pt x="1901" y="91"/>
                    </a:lnTo>
                    <a:lnTo>
                      <a:pt x="1906" y="87"/>
                    </a:lnTo>
                    <a:lnTo>
                      <a:pt x="1909" y="87"/>
                    </a:lnTo>
                    <a:lnTo>
                      <a:pt x="1910" y="89"/>
                    </a:lnTo>
                    <a:lnTo>
                      <a:pt x="1913" y="90"/>
                    </a:lnTo>
                    <a:lnTo>
                      <a:pt x="1917" y="94"/>
                    </a:lnTo>
                    <a:lnTo>
                      <a:pt x="1920" y="95"/>
                    </a:lnTo>
                    <a:lnTo>
                      <a:pt x="1921" y="94"/>
                    </a:lnTo>
                    <a:lnTo>
                      <a:pt x="1925" y="93"/>
                    </a:lnTo>
                    <a:lnTo>
                      <a:pt x="1954" y="93"/>
                    </a:lnTo>
                    <a:lnTo>
                      <a:pt x="1962" y="90"/>
                    </a:lnTo>
                    <a:lnTo>
                      <a:pt x="1969" y="87"/>
                    </a:lnTo>
                    <a:lnTo>
                      <a:pt x="1984" y="87"/>
                    </a:lnTo>
                    <a:lnTo>
                      <a:pt x="1994" y="78"/>
                    </a:lnTo>
                    <a:lnTo>
                      <a:pt x="1996" y="71"/>
                    </a:lnTo>
                    <a:lnTo>
                      <a:pt x="1998" y="65"/>
                    </a:lnTo>
                    <a:lnTo>
                      <a:pt x="1998" y="63"/>
                    </a:lnTo>
                    <a:lnTo>
                      <a:pt x="2000" y="57"/>
                    </a:lnTo>
                    <a:lnTo>
                      <a:pt x="2000" y="54"/>
                    </a:lnTo>
                    <a:lnTo>
                      <a:pt x="1998" y="49"/>
                    </a:lnTo>
                    <a:lnTo>
                      <a:pt x="1992" y="45"/>
                    </a:lnTo>
                    <a:lnTo>
                      <a:pt x="1984" y="43"/>
                    </a:lnTo>
                    <a:lnTo>
                      <a:pt x="1974" y="43"/>
                    </a:lnTo>
                    <a:lnTo>
                      <a:pt x="1962" y="41"/>
                    </a:lnTo>
                    <a:lnTo>
                      <a:pt x="1959" y="39"/>
                    </a:lnTo>
                    <a:lnTo>
                      <a:pt x="1957" y="37"/>
                    </a:lnTo>
                    <a:lnTo>
                      <a:pt x="1955" y="32"/>
                    </a:lnTo>
                    <a:lnTo>
                      <a:pt x="1957" y="30"/>
                    </a:lnTo>
                    <a:lnTo>
                      <a:pt x="1957" y="26"/>
                    </a:lnTo>
                    <a:lnTo>
                      <a:pt x="1958" y="23"/>
                    </a:lnTo>
                    <a:lnTo>
                      <a:pt x="1962" y="19"/>
                    </a:lnTo>
                    <a:lnTo>
                      <a:pt x="1965" y="19"/>
                    </a:lnTo>
                    <a:lnTo>
                      <a:pt x="1966" y="20"/>
                    </a:lnTo>
                    <a:lnTo>
                      <a:pt x="1968" y="23"/>
                    </a:lnTo>
                    <a:lnTo>
                      <a:pt x="1972" y="27"/>
                    </a:lnTo>
                    <a:lnTo>
                      <a:pt x="1979" y="26"/>
                    </a:lnTo>
                    <a:lnTo>
                      <a:pt x="2003" y="26"/>
                    </a:lnTo>
                    <a:lnTo>
                      <a:pt x="2004" y="24"/>
                    </a:lnTo>
                    <a:lnTo>
                      <a:pt x="2004" y="23"/>
                    </a:lnTo>
                    <a:lnTo>
                      <a:pt x="2006" y="23"/>
                    </a:lnTo>
                    <a:lnTo>
                      <a:pt x="2006" y="21"/>
                    </a:lnTo>
                    <a:lnTo>
                      <a:pt x="2007" y="21"/>
                    </a:lnTo>
                    <a:lnTo>
                      <a:pt x="2014" y="23"/>
                    </a:lnTo>
                    <a:lnTo>
                      <a:pt x="2024" y="24"/>
                    </a:lnTo>
                    <a:lnTo>
                      <a:pt x="2035" y="27"/>
                    </a:lnTo>
                    <a:lnTo>
                      <a:pt x="2043" y="28"/>
                    </a:lnTo>
                    <a:lnTo>
                      <a:pt x="2047" y="28"/>
                    </a:lnTo>
                    <a:lnTo>
                      <a:pt x="2051" y="31"/>
                    </a:lnTo>
                    <a:lnTo>
                      <a:pt x="2054" y="32"/>
                    </a:lnTo>
                    <a:lnTo>
                      <a:pt x="2058" y="35"/>
                    </a:lnTo>
                    <a:lnTo>
                      <a:pt x="2059" y="38"/>
                    </a:lnTo>
                    <a:lnTo>
                      <a:pt x="2062" y="39"/>
                    </a:lnTo>
                    <a:lnTo>
                      <a:pt x="2063" y="42"/>
                    </a:lnTo>
                    <a:lnTo>
                      <a:pt x="2061" y="43"/>
                    </a:lnTo>
                    <a:lnTo>
                      <a:pt x="2052" y="46"/>
                    </a:lnTo>
                    <a:lnTo>
                      <a:pt x="2033" y="52"/>
                    </a:lnTo>
                    <a:lnTo>
                      <a:pt x="2026" y="53"/>
                    </a:lnTo>
                    <a:lnTo>
                      <a:pt x="2024" y="53"/>
                    </a:lnTo>
                    <a:lnTo>
                      <a:pt x="2024" y="54"/>
                    </a:lnTo>
                    <a:lnTo>
                      <a:pt x="2022" y="57"/>
                    </a:lnTo>
                    <a:lnTo>
                      <a:pt x="2024" y="58"/>
                    </a:lnTo>
                    <a:lnTo>
                      <a:pt x="2025" y="61"/>
                    </a:lnTo>
                    <a:lnTo>
                      <a:pt x="2026" y="63"/>
                    </a:lnTo>
                    <a:lnTo>
                      <a:pt x="2029" y="63"/>
                    </a:lnTo>
                    <a:lnTo>
                      <a:pt x="2033" y="64"/>
                    </a:lnTo>
                    <a:lnTo>
                      <a:pt x="2039" y="65"/>
                    </a:lnTo>
                    <a:lnTo>
                      <a:pt x="2044" y="68"/>
                    </a:lnTo>
                    <a:lnTo>
                      <a:pt x="2050" y="72"/>
                    </a:lnTo>
                    <a:lnTo>
                      <a:pt x="2056" y="75"/>
                    </a:lnTo>
                    <a:lnTo>
                      <a:pt x="2067" y="75"/>
                    </a:lnTo>
                    <a:lnTo>
                      <a:pt x="2080" y="74"/>
                    </a:lnTo>
                    <a:lnTo>
                      <a:pt x="2089" y="72"/>
                    </a:lnTo>
                    <a:lnTo>
                      <a:pt x="2095" y="72"/>
                    </a:lnTo>
                    <a:lnTo>
                      <a:pt x="2107" y="76"/>
                    </a:lnTo>
                    <a:lnTo>
                      <a:pt x="2115" y="82"/>
                    </a:lnTo>
                    <a:lnTo>
                      <a:pt x="2125" y="89"/>
                    </a:lnTo>
                    <a:lnTo>
                      <a:pt x="2137" y="95"/>
                    </a:lnTo>
                    <a:lnTo>
                      <a:pt x="2144" y="100"/>
                    </a:lnTo>
                    <a:lnTo>
                      <a:pt x="2147" y="101"/>
                    </a:lnTo>
                    <a:lnTo>
                      <a:pt x="2158" y="101"/>
                    </a:lnTo>
                    <a:lnTo>
                      <a:pt x="2170" y="100"/>
                    </a:lnTo>
                    <a:lnTo>
                      <a:pt x="2197" y="97"/>
                    </a:lnTo>
                    <a:lnTo>
                      <a:pt x="2223" y="97"/>
                    </a:lnTo>
                    <a:lnTo>
                      <a:pt x="2230" y="100"/>
                    </a:lnTo>
                    <a:lnTo>
                      <a:pt x="2241" y="106"/>
                    </a:lnTo>
                    <a:lnTo>
                      <a:pt x="2255" y="116"/>
                    </a:lnTo>
                    <a:lnTo>
                      <a:pt x="2263" y="121"/>
                    </a:lnTo>
                    <a:lnTo>
                      <a:pt x="2271" y="121"/>
                    </a:lnTo>
                    <a:lnTo>
                      <a:pt x="2281" y="120"/>
                    </a:lnTo>
                    <a:lnTo>
                      <a:pt x="2298" y="117"/>
                    </a:lnTo>
                    <a:lnTo>
                      <a:pt x="2316" y="116"/>
                    </a:lnTo>
                    <a:lnTo>
                      <a:pt x="2337" y="116"/>
                    </a:lnTo>
                    <a:lnTo>
                      <a:pt x="2349" y="117"/>
                    </a:lnTo>
                    <a:lnTo>
                      <a:pt x="2361" y="120"/>
                    </a:lnTo>
                    <a:lnTo>
                      <a:pt x="2368" y="126"/>
                    </a:lnTo>
                    <a:lnTo>
                      <a:pt x="2371" y="131"/>
                    </a:lnTo>
                    <a:lnTo>
                      <a:pt x="2375" y="134"/>
                    </a:lnTo>
                    <a:lnTo>
                      <a:pt x="2378" y="135"/>
                    </a:lnTo>
                    <a:lnTo>
                      <a:pt x="2382" y="135"/>
                    </a:lnTo>
                    <a:lnTo>
                      <a:pt x="2383" y="132"/>
                    </a:lnTo>
                    <a:lnTo>
                      <a:pt x="2386" y="128"/>
                    </a:lnTo>
                    <a:lnTo>
                      <a:pt x="2389" y="121"/>
                    </a:lnTo>
                    <a:lnTo>
                      <a:pt x="2393" y="115"/>
                    </a:lnTo>
                    <a:lnTo>
                      <a:pt x="2397" y="111"/>
                    </a:lnTo>
                    <a:lnTo>
                      <a:pt x="2401" y="111"/>
                    </a:lnTo>
                    <a:lnTo>
                      <a:pt x="2408" y="112"/>
                    </a:lnTo>
                    <a:lnTo>
                      <a:pt x="2416" y="115"/>
                    </a:lnTo>
                    <a:lnTo>
                      <a:pt x="2423" y="119"/>
                    </a:lnTo>
                    <a:lnTo>
                      <a:pt x="2432" y="121"/>
                    </a:lnTo>
                    <a:lnTo>
                      <a:pt x="2461" y="121"/>
                    </a:lnTo>
                    <a:lnTo>
                      <a:pt x="2475" y="120"/>
                    </a:lnTo>
                    <a:lnTo>
                      <a:pt x="2484" y="121"/>
                    </a:lnTo>
                    <a:lnTo>
                      <a:pt x="2493" y="126"/>
                    </a:lnTo>
                    <a:lnTo>
                      <a:pt x="2501" y="131"/>
                    </a:lnTo>
                    <a:lnTo>
                      <a:pt x="2505" y="139"/>
                    </a:lnTo>
                    <a:lnTo>
                      <a:pt x="2499" y="153"/>
                    </a:lnTo>
                    <a:lnTo>
                      <a:pt x="2499" y="161"/>
                    </a:lnTo>
                    <a:lnTo>
                      <a:pt x="2505" y="178"/>
                    </a:lnTo>
                    <a:lnTo>
                      <a:pt x="2505" y="184"/>
                    </a:lnTo>
                    <a:lnTo>
                      <a:pt x="2504" y="189"/>
                    </a:lnTo>
                    <a:lnTo>
                      <a:pt x="2498" y="194"/>
                    </a:lnTo>
                    <a:lnTo>
                      <a:pt x="2495" y="195"/>
                    </a:lnTo>
                    <a:lnTo>
                      <a:pt x="2491" y="197"/>
                    </a:lnTo>
                    <a:lnTo>
                      <a:pt x="2489" y="198"/>
                    </a:lnTo>
                    <a:lnTo>
                      <a:pt x="2484" y="198"/>
                    </a:lnTo>
                    <a:lnTo>
                      <a:pt x="2482" y="201"/>
                    </a:lnTo>
                    <a:lnTo>
                      <a:pt x="2484" y="205"/>
                    </a:lnTo>
                    <a:lnTo>
                      <a:pt x="2489" y="212"/>
                    </a:lnTo>
                    <a:lnTo>
                      <a:pt x="2495" y="217"/>
                    </a:lnTo>
                    <a:lnTo>
                      <a:pt x="2501" y="223"/>
                    </a:lnTo>
                    <a:lnTo>
                      <a:pt x="2504" y="228"/>
                    </a:lnTo>
                    <a:lnTo>
                      <a:pt x="2502" y="231"/>
                    </a:lnTo>
                    <a:lnTo>
                      <a:pt x="2501" y="232"/>
                    </a:lnTo>
                    <a:lnTo>
                      <a:pt x="2491" y="232"/>
                    </a:lnTo>
                    <a:lnTo>
                      <a:pt x="2489" y="231"/>
                    </a:lnTo>
                    <a:lnTo>
                      <a:pt x="2482" y="230"/>
                    </a:lnTo>
                    <a:lnTo>
                      <a:pt x="2469" y="231"/>
                    </a:lnTo>
                    <a:lnTo>
                      <a:pt x="2456" y="235"/>
                    </a:lnTo>
                    <a:lnTo>
                      <a:pt x="2438" y="239"/>
                    </a:lnTo>
                    <a:lnTo>
                      <a:pt x="2424" y="245"/>
                    </a:lnTo>
                    <a:lnTo>
                      <a:pt x="2412" y="252"/>
                    </a:lnTo>
                    <a:lnTo>
                      <a:pt x="2402" y="257"/>
                    </a:lnTo>
                    <a:lnTo>
                      <a:pt x="2390" y="261"/>
                    </a:lnTo>
                    <a:lnTo>
                      <a:pt x="2376" y="264"/>
                    </a:lnTo>
                    <a:lnTo>
                      <a:pt x="2353" y="264"/>
                    </a:lnTo>
                    <a:lnTo>
                      <a:pt x="2345" y="263"/>
                    </a:lnTo>
                    <a:lnTo>
                      <a:pt x="2330" y="263"/>
                    </a:lnTo>
                    <a:lnTo>
                      <a:pt x="2313" y="264"/>
                    </a:lnTo>
                    <a:lnTo>
                      <a:pt x="2304" y="267"/>
                    </a:lnTo>
                    <a:lnTo>
                      <a:pt x="2298" y="272"/>
                    </a:lnTo>
                    <a:lnTo>
                      <a:pt x="2292" y="286"/>
                    </a:lnTo>
                    <a:lnTo>
                      <a:pt x="2290" y="290"/>
                    </a:lnTo>
                    <a:lnTo>
                      <a:pt x="2290" y="295"/>
                    </a:lnTo>
                    <a:lnTo>
                      <a:pt x="2292" y="297"/>
                    </a:lnTo>
                    <a:lnTo>
                      <a:pt x="2292" y="300"/>
                    </a:lnTo>
                    <a:lnTo>
                      <a:pt x="2293" y="301"/>
                    </a:lnTo>
                    <a:lnTo>
                      <a:pt x="2293" y="304"/>
                    </a:lnTo>
                    <a:lnTo>
                      <a:pt x="2292" y="306"/>
                    </a:lnTo>
                    <a:lnTo>
                      <a:pt x="2286" y="322"/>
                    </a:lnTo>
                    <a:lnTo>
                      <a:pt x="2283" y="337"/>
                    </a:lnTo>
                    <a:lnTo>
                      <a:pt x="2281" y="342"/>
                    </a:lnTo>
                    <a:lnTo>
                      <a:pt x="2272" y="345"/>
                    </a:lnTo>
                    <a:lnTo>
                      <a:pt x="2264" y="349"/>
                    </a:lnTo>
                    <a:lnTo>
                      <a:pt x="2257" y="354"/>
                    </a:lnTo>
                    <a:lnTo>
                      <a:pt x="2249" y="365"/>
                    </a:lnTo>
                    <a:lnTo>
                      <a:pt x="2237" y="380"/>
                    </a:lnTo>
                    <a:lnTo>
                      <a:pt x="2212" y="405"/>
                    </a:lnTo>
                    <a:lnTo>
                      <a:pt x="2203" y="413"/>
                    </a:lnTo>
                    <a:lnTo>
                      <a:pt x="2196" y="423"/>
                    </a:lnTo>
                    <a:lnTo>
                      <a:pt x="2192" y="428"/>
                    </a:lnTo>
                    <a:lnTo>
                      <a:pt x="2190" y="431"/>
                    </a:lnTo>
                    <a:lnTo>
                      <a:pt x="2192" y="427"/>
                    </a:lnTo>
                    <a:lnTo>
                      <a:pt x="2193" y="419"/>
                    </a:lnTo>
                    <a:lnTo>
                      <a:pt x="2197" y="406"/>
                    </a:lnTo>
                    <a:lnTo>
                      <a:pt x="2203" y="394"/>
                    </a:lnTo>
                    <a:lnTo>
                      <a:pt x="2205" y="385"/>
                    </a:lnTo>
                    <a:lnTo>
                      <a:pt x="2203" y="374"/>
                    </a:lnTo>
                    <a:lnTo>
                      <a:pt x="2195" y="352"/>
                    </a:lnTo>
                    <a:lnTo>
                      <a:pt x="2192" y="341"/>
                    </a:lnTo>
                    <a:lnTo>
                      <a:pt x="2192" y="330"/>
                    </a:lnTo>
                    <a:lnTo>
                      <a:pt x="2196" y="322"/>
                    </a:lnTo>
                    <a:lnTo>
                      <a:pt x="2201" y="313"/>
                    </a:lnTo>
                    <a:lnTo>
                      <a:pt x="2208" y="304"/>
                    </a:lnTo>
                    <a:lnTo>
                      <a:pt x="2219" y="294"/>
                    </a:lnTo>
                    <a:lnTo>
                      <a:pt x="2233" y="287"/>
                    </a:lnTo>
                    <a:lnTo>
                      <a:pt x="2245" y="280"/>
                    </a:lnTo>
                    <a:lnTo>
                      <a:pt x="2256" y="275"/>
                    </a:lnTo>
                    <a:lnTo>
                      <a:pt x="2262" y="271"/>
                    </a:lnTo>
                    <a:lnTo>
                      <a:pt x="2271" y="264"/>
                    </a:lnTo>
                    <a:lnTo>
                      <a:pt x="2282" y="256"/>
                    </a:lnTo>
                    <a:lnTo>
                      <a:pt x="2301" y="239"/>
                    </a:lnTo>
                    <a:lnTo>
                      <a:pt x="2308" y="234"/>
                    </a:lnTo>
                    <a:lnTo>
                      <a:pt x="2311" y="232"/>
                    </a:lnTo>
                    <a:lnTo>
                      <a:pt x="2309" y="232"/>
                    </a:lnTo>
                    <a:lnTo>
                      <a:pt x="2308" y="234"/>
                    </a:lnTo>
                    <a:lnTo>
                      <a:pt x="2305" y="235"/>
                    </a:lnTo>
                    <a:lnTo>
                      <a:pt x="2301" y="238"/>
                    </a:lnTo>
                    <a:lnTo>
                      <a:pt x="2296" y="241"/>
                    </a:lnTo>
                    <a:lnTo>
                      <a:pt x="2292" y="243"/>
                    </a:lnTo>
                    <a:lnTo>
                      <a:pt x="2281" y="250"/>
                    </a:lnTo>
                    <a:lnTo>
                      <a:pt x="2268" y="256"/>
                    </a:lnTo>
                    <a:lnTo>
                      <a:pt x="2259" y="258"/>
                    </a:lnTo>
                    <a:lnTo>
                      <a:pt x="2256" y="258"/>
                    </a:lnTo>
                    <a:lnTo>
                      <a:pt x="2255" y="256"/>
                    </a:lnTo>
                    <a:lnTo>
                      <a:pt x="2253" y="254"/>
                    </a:lnTo>
                    <a:lnTo>
                      <a:pt x="2252" y="250"/>
                    </a:lnTo>
                    <a:lnTo>
                      <a:pt x="2252" y="238"/>
                    </a:lnTo>
                    <a:lnTo>
                      <a:pt x="2249" y="234"/>
                    </a:lnTo>
                    <a:lnTo>
                      <a:pt x="2244" y="234"/>
                    </a:lnTo>
                    <a:lnTo>
                      <a:pt x="2236" y="235"/>
                    </a:lnTo>
                    <a:lnTo>
                      <a:pt x="2229" y="241"/>
                    </a:lnTo>
                    <a:lnTo>
                      <a:pt x="2214" y="256"/>
                    </a:lnTo>
                    <a:lnTo>
                      <a:pt x="2201" y="264"/>
                    </a:lnTo>
                    <a:lnTo>
                      <a:pt x="2186" y="275"/>
                    </a:lnTo>
                    <a:lnTo>
                      <a:pt x="2182" y="279"/>
                    </a:lnTo>
                    <a:lnTo>
                      <a:pt x="2178" y="282"/>
                    </a:lnTo>
                    <a:lnTo>
                      <a:pt x="2177" y="285"/>
                    </a:lnTo>
                    <a:lnTo>
                      <a:pt x="2174" y="287"/>
                    </a:lnTo>
                    <a:lnTo>
                      <a:pt x="2170" y="287"/>
                    </a:lnTo>
                    <a:lnTo>
                      <a:pt x="2169" y="289"/>
                    </a:lnTo>
                    <a:lnTo>
                      <a:pt x="2158" y="289"/>
                    </a:lnTo>
                    <a:lnTo>
                      <a:pt x="2148" y="285"/>
                    </a:lnTo>
                    <a:lnTo>
                      <a:pt x="2140" y="280"/>
                    </a:lnTo>
                    <a:lnTo>
                      <a:pt x="2133" y="275"/>
                    </a:lnTo>
                    <a:lnTo>
                      <a:pt x="2126" y="274"/>
                    </a:lnTo>
                    <a:lnTo>
                      <a:pt x="2119" y="276"/>
                    </a:lnTo>
                    <a:lnTo>
                      <a:pt x="2108" y="279"/>
                    </a:lnTo>
                    <a:lnTo>
                      <a:pt x="2093" y="282"/>
                    </a:lnTo>
                    <a:lnTo>
                      <a:pt x="2076" y="282"/>
                    </a:lnTo>
                    <a:lnTo>
                      <a:pt x="2058" y="280"/>
                    </a:lnTo>
                    <a:lnTo>
                      <a:pt x="2033" y="280"/>
                    </a:lnTo>
                    <a:lnTo>
                      <a:pt x="2026" y="283"/>
                    </a:lnTo>
                    <a:lnTo>
                      <a:pt x="2009" y="301"/>
                    </a:lnTo>
                    <a:lnTo>
                      <a:pt x="1998" y="311"/>
                    </a:lnTo>
                    <a:lnTo>
                      <a:pt x="1988" y="320"/>
                    </a:lnTo>
                    <a:lnTo>
                      <a:pt x="1979" y="326"/>
                    </a:lnTo>
                    <a:lnTo>
                      <a:pt x="1969" y="330"/>
                    </a:lnTo>
                    <a:lnTo>
                      <a:pt x="1959" y="335"/>
                    </a:lnTo>
                    <a:lnTo>
                      <a:pt x="1951" y="341"/>
                    </a:lnTo>
                    <a:lnTo>
                      <a:pt x="1947" y="346"/>
                    </a:lnTo>
                    <a:lnTo>
                      <a:pt x="1947" y="352"/>
                    </a:lnTo>
                    <a:lnTo>
                      <a:pt x="1948" y="354"/>
                    </a:lnTo>
                    <a:lnTo>
                      <a:pt x="1954" y="354"/>
                    </a:lnTo>
                    <a:lnTo>
                      <a:pt x="1961" y="348"/>
                    </a:lnTo>
                    <a:lnTo>
                      <a:pt x="1963" y="346"/>
                    </a:lnTo>
                    <a:lnTo>
                      <a:pt x="1966" y="343"/>
                    </a:lnTo>
                    <a:lnTo>
                      <a:pt x="1969" y="343"/>
                    </a:lnTo>
                    <a:lnTo>
                      <a:pt x="1969" y="353"/>
                    </a:lnTo>
                    <a:lnTo>
                      <a:pt x="1968" y="356"/>
                    </a:lnTo>
                    <a:lnTo>
                      <a:pt x="1969" y="359"/>
                    </a:lnTo>
                    <a:lnTo>
                      <a:pt x="1969" y="361"/>
                    </a:lnTo>
                    <a:lnTo>
                      <a:pt x="1970" y="363"/>
                    </a:lnTo>
                    <a:lnTo>
                      <a:pt x="1973" y="363"/>
                    </a:lnTo>
                    <a:lnTo>
                      <a:pt x="1981" y="361"/>
                    </a:lnTo>
                    <a:lnTo>
                      <a:pt x="1989" y="357"/>
                    </a:lnTo>
                    <a:lnTo>
                      <a:pt x="1998" y="354"/>
                    </a:lnTo>
                    <a:lnTo>
                      <a:pt x="2002" y="354"/>
                    </a:lnTo>
                    <a:lnTo>
                      <a:pt x="2007" y="356"/>
                    </a:lnTo>
                    <a:lnTo>
                      <a:pt x="2011" y="360"/>
                    </a:lnTo>
                    <a:lnTo>
                      <a:pt x="2017" y="371"/>
                    </a:lnTo>
                    <a:lnTo>
                      <a:pt x="2017" y="368"/>
                    </a:lnTo>
                    <a:lnTo>
                      <a:pt x="2018" y="365"/>
                    </a:lnTo>
                    <a:lnTo>
                      <a:pt x="2020" y="364"/>
                    </a:lnTo>
                    <a:lnTo>
                      <a:pt x="2022" y="364"/>
                    </a:lnTo>
                    <a:lnTo>
                      <a:pt x="2025" y="363"/>
                    </a:lnTo>
                    <a:lnTo>
                      <a:pt x="2040" y="363"/>
                    </a:lnTo>
                    <a:lnTo>
                      <a:pt x="2041" y="364"/>
                    </a:lnTo>
                    <a:lnTo>
                      <a:pt x="2041" y="365"/>
                    </a:lnTo>
                    <a:lnTo>
                      <a:pt x="2043" y="368"/>
                    </a:lnTo>
                    <a:lnTo>
                      <a:pt x="2043" y="369"/>
                    </a:lnTo>
                    <a:lnTo>
                      <a:pt x="2046" y="372"/>
                    </a:lnTo>
                    <a:lnTo>
                      <a:pt x="2046" y="376"/>
                    </a:lnTo>
                    <a:lnTo>
                      <a:pt x="2043" y="382"/>
                    </a:lnTo>
                    <a:lnTo>
                      <a:pt x="2040" y="383"/>
                    </a:lnTo>
                    <a:lnTo>
                      <a:pt x="2037" y="386"/>
                    </a:lnTo>
                    <a:lnTo>
                      <a:pt x="2037" y="389"/>
                    </a:lnTo>
                    <a:lnTo>
                      <a:pt x="2040" y="390"/>
                    </a:lnTo>
                    <a:lnTo>
                      <a:pt x="2041" y="393"/>
                    </a:lnTo>
                    <a:lnTo>
                      <a:pt x="2044" y="397"/>
                    </a:lnTo>
                    <a:lnTo>
                      <a:pt x="2047" y="400"/>
                    </a:lnTo>
                    <a:lnTo>
                      <a:pt x="2051" y="409"/>
                    </a:lnTo>
                    <a:lnTo>
                      <a:pt x="2054" y="419"/>
                    </a:lnTo>
                    <a:lnTo>
                      <a:pt x="2054" y="428"/>
                    </a:lnTo>
                    <a:lnTo>
                      <a:pt x="2052" y="432"/>
                    </a:lnTo>
                    <a:lnTo>
                      <a:pt x="2050" y="434"/>
                    </a:lnTo>
                    <a:lnTo>
                      <a:pt x="2047" y="437"/>
                    </a:lnTo>
                    <a:lnTo>
                      <a:pt x="2043" y="439"/>
                    </a:lnTo>
                    <a:lnTo>
                      <a:pt x="2041" y="443"/>
                    </a:lnTo>
                    <a:lnTo>
                      <a:pt x="2040" y="446"/>
                    </a:lnTo>
                    <a:lnTo>
                      <a:pt x="2041" y="452"/>
                    </a:lnTo>
                    <a:lnTo>
                      <a:pt x="2044" y="468"/>
                    </a:lnTo>
                    <a:lnTo>
                      <a:pt x="2044" y="475"/>
                    </a:lnTo>
                    <a:lnTo>
                      <a:pt x="2043" y="479"/>
                    </a:lnTo>
                    <a:lnTo>
                      <a:pt x="2037" y="479"/>
                    </a:lnTo>
                    <a:lnTo>
                      <a:pt x="2035" y="478"/>
                    </a:lnTo>
                    <a:lnTo>
                      <a:pt x="2032" y="475"/>
                    </a:lnTo>
                    <a:lnTo>
                      <a:pt x="2029" y="474"/>
                    </a:lnTo>
                    <a:lnTo>
                      <a:pt x="2028" y="471"/>
                    </a:lnTo>
                    <a:lnTo>
                      <a:pt x="2026" y="469"/>
                    </a:lnTo>
                    <a:lnTo>
                      <a:pt x="2025" y="463"/>
                    </a:lnTo>
                    <a:lnTo>
                      <a:pt x="2024" y="449"/>
                    </a:lnTo>
                    <a:lnTo>
                      <a:pt x="2024" y="408"/>
                    </a:lnTo>
                    <a:lnTo>
                      <a:pt x="2022" y="394"/>
                    </a:lnTo>
                    <a:lnTo>
                      <a:pt x="2018" y="378"/>
                    </a:lnTo>
                    <a:lnTo>
                      <a:pt x="2017" y="391"/>
                    </a:lnTo>
                    <a:lnTo>
                      <a:pt x="2013" y="404"/>
                    </a:lnTo>
                    <a:lnTo>
                      <a:pt x="2009" y="420"/>
                    </a:lnTo>
                    <a:lnTo>
                      <a:pt x="2003" y="438"/>
                    </a:lnTo>
                    <a:lnTo>
                      <a:pt x="1995" y="454"/>
                    </a:lnTo>
                    <a:lnTo>
                      <a:pt x="1981" y="471"/>
                    </a:lnTo>
                    <a:lnTo>
                      <a:pt x="1958" y="494"/>
                    </a:lnTo>
                    <a:lnTo>
                      <a:pt x="1946" y="505"/>
                    </a:lnTo>
                    <a:lnTo>
                      <a:pt x="1936" y="516"/>
                    </a:lnTo>
                    <a:lnTo>
                      <a:pt x="1931" y="523"/>
                    </a:lnTo>
                    <a:lnTo>
                      <a:pt x="1924" y="526"/>
                    </a:lnTo>
                    <a:lnTo>
                      <a:pt x="1916" y="526"/>
                    </a:lnTo>
                    <a:lnTo>
                      <a:pt x="1907" y="523"/>
                    </a:lnTo>
                    <a:lnTo>
                      <a:pt x="1902" y="519"/>
                    </a:lnTo>
                    <a:lnTo>
                      <a:pt x="1901" y="517"/>
                    </a:lnTo>
                    <a:lnTo>
                      <a:pt x="1899" y="519"/>
                    </a:lnTo>
                    <a:lnTo>
                      <a:pt x="1896" y="520"/>
                    </a:lnTo>
                    <a:lnTo>
                      <a:pt x="1884" y="533"/>
                    </a:lnTo>
                    <a:lnTo>
                      <a:pt x="1881" y="534"/>
                    </a:lnTo>
                    <a:lnTo>
                      <a:pt x="1875" y="539"/>
                    </a:lnTo>
                    <a:lnTo>
                      <a:pt x="1869" y="546"/>
                    </a:lnTo>
                    <a:lnTo>
                      <a:pt x="1866" y="556"/>
                    </a:lnTo>
                    <a:lnTo>
                      <a:pt x="1864" y="561"/>
                    </a:lnTo>
                    <a:lnTo>
                      <a:pt x="1858" y="564"/>
                    </a:lnTo>
                    <a:lnTo>
                      <a:pt x="1854" y="565"/>
                    </a:lnTo>
                    <a:lnTo>
                      <a:pt x="1849" y="568"/>
                    </a:lnTo>
                    <a:lnTo>
                      <a:pt x="1847" y="571"/>
                    </a:lnTo>
                    <a:lnTo>
                      <a:pt x="1846" y="572"/>
                    </a:lnTo>
                    <a:lnTo>
                      <a:pt x="1847" y="579"/>
                    </a:lnTo>
                    <a:lnTo>
                      <a:pt x="1853" y="589"/>
                    </a:lnTo>
                    <a:lnTo>
                      <a:pt x="1864" y="605"/>
                    </a:lnTo>
                    <a:lnTo>
                      <a:pt x="1865" y="613"/>
                    </a:lnTo>
                    <a:lnTo>
                      <a:pt x="1865" y="623"/>
                    </a:lnTo>
                    <a:lnTo>
                      <a:pt x="1862" y="634"/>
                    </a:lnTo>
                    <a:lnTo>
                      <a:pt x="1858" y="642"/>
                    </a:lnTo>
                    <a:lnTo>
                      <a:pt x="1853" y="649"/>
                    </a:lnTo>
                    <a:lnTo>
                      <a:pt x="1846" y="653"/>
                    </a:lnTo>
                    <a:lnTo>
                      <a:pt x="1840" y="657"/>
                    </a:lnTo>
                    <a:lnTo>
                      <a:pt x="1834" y="657"/>
                    </a:lnTo>
                    <a:lnTo>
                      <a:pt x="1825" y="653"/>
                    </a:lnTo>
                    <a:lnTo>
                      <a:pt x="1820" y="648"/>
                    </a:lnTo>
                    <a:lnTo>
                      <a:pt x="1821" y="641"/>
                    </a:lnTo>
                    <a:lnTo>
                      <a:pt x="1825" y="634"/>
                    </a:lnTo>
                    <a:lnTo>
                      <a:pt x="1829" y="626"/>
                    </a:lnTo>
                    <a:lnTo>
                      <a:pt x="1831" y="616"/>
                    </a:lnTo>
                    <a:lnTo>
                      <a:pt x="1828" y="609"/>
                    </a:lnTo>
                    <a:lnTo>
                      <a:pt x="1824" y="604"/>
                    </a:lnTo>
                    <a:lnTo>
                      <a:pt x="1821" y="600"/>
                    </a:lnTo>
                    <a:lnTo>
                      <a:pt x="1819" y="600"/>
                    </a:lnTo>
                    <a:lnTo>
                      <a:pt x="1816" y="602"/>
                    </a:lnTo>
                    <a:lnTo>
                      <a:pt x="1813" y="604"/>
                    </a:lnTo>
                    <a:lnTo>
                      <a:pt x="1809" y="608"/>
                    </a:lnTo>
                    <a:lnTo>
                      <a:pt x="1806" y="609"/>
                    </a:lnTo>
                    <a:lnTo>
                      <a:pt x="1805" y="609"/>
                    </a:lnTo>
                    <a:lnTo>
                      <a:pt x="1803" y="608"/>
                    </a:lnTo>
                    <a:lnTo>
                      <a:pt x="1803" y="598"/>
                    </a:lnTo>
                    <a:lnTo>
                      <a:pt x="1806" y="590"/>
                    </a:lnTo>
                    <a:lnTo>
                      <a:pt x="1808" y="583"/>
                    </a:lnTo>
                    <a:lnTo>
                      <a:pt x="1806" y="575"/>
                    </a:lnTo>
                    <a:lnTo>
                      <a:pt x="1803" y="568"/>
                    </a:lnTo>
                    <a:lnTo>
                      <a:pt x="1801" y="564"/>
                    </a:lnTo>
                    <a:lnTo>
                      <a:pt x="1797" y="565"/>
                    </a:lnTo>
                    <a:lnTo>
                      <a:pt x="1790" y="570"/>
                    </a:lnTo>
                    <a:lnTo>
                      <a:pt x="1782" y="576"/>
                    </a:lnTo>
                    <a:lnTo>
                      <a:pt x="1775" y="580"/>
                    </a:lnTo>
                    <a:lnTo>
                      <a:pt x="1768" y="582"/>
                    </a:lnTo>
                    <a:lnTo>
                      <a:pt x="1765" y="579"/>
                    </a:lnTo>
                    <a:lnTo>
                      <a:pt x="1764" y="572"/>
                    </a:lnTo>
                    <a:lnTo>
                      <a:pt x="1765" y="565"/>
                    </a:lnTo>
                    <a:lnTo>
                      <a:pt x="1768" y="557"/>
                    </a:lnTo>
                    <a:lnTo>
                      <a:pt x="1771" y="552"/>
                    </a:lnTo>
                    <a:lnTo>
                      <a:pt x="1771" y="549"/>
                    </a:lnTo>
                    <a:lnTo>
                      <a:pt x="1768" y="549"/>
                    </a:lnTo>
                    <a:lnTo>
                      <a:pt x="1765" y="550"/>
                    </a:lnTo>
                    <a:lnTo>
                      <a:pt x="1762" y="553"/>
                    </a:lnTo>
                    <a:lnTo>
                      <a:pt x="1760" y="554"/>
                    </a:lnTo>
                    <a:lnTo>
                      <a:pt x="1757" y="557"/>
                    </a:lnTo>
                    <a:lnTo>
                      <a:pt x="1750" y="563"/>
                    </a:lnTo>
                    <a:lnTo>
                      <a:pt x="1743" y="570"/>
                    </a:lnTo>
                    <a:lnTo>
                      <a:pt x="1736" y="575"/>
                    </a:lnTo>
                    <a:lnTo>
                      <a:pt x="1731" y="576"/>
                    </a:lnTo>
                    <a:lnTo>
                      <a:pt x="1728" y="576"/>
                    </a:lnTo>
                    <a:lnTo>
                      <a:pt x="1727" y="578"/>
                    </a:lnTo>
                    <a:lnTo>
                      <a:pt x="1724" y="579"/>
                    </a:lnTo>
                    <a:lnTo>
                      <a:pt x="1721" y="582"/>
                    </a:lnTo>
                    <a:lnTo>
                      <a:pt x="1720" y="585"/>
                    </a:lnTo>
                    <a:lnTo>
                      <a:pt x="1720" y="587"/>
                    </a:lnTo>
                    <a:lnTo>
                      <a:pt x="1721" y="591"/>
                    </a:lnTo>
                    <a:lnTo>
                      <a:pt x="1738" y="608"/>
                    </a:lnTo>
                    <a:lnTo>
                      <a:pt x="1741" y="609"/>
                    </a:lnTo>
                    <a:lnTo>
                      <a:pt x="1749" y="609"/>
                    </a:lnTo>
                    <a:lnTo>
                      <a:pt x="1757" y="607"/>
                    </a:lnTo>
                    <a:lnTo>
                      <a:pt x="1765" y="605"/>
                    </a:lnTo>
                    <a:lnTo>
                      <a:pt x="1768" y="605"/>
                    </a:lnTo>
                    <a:lnTo>
                      <a:pt x="1771" y="607"/>
                    </a:lnTo>
                    <a:lnTo>
                      <a:pt x="1773" y="609"/>
                    </a:lnTo>
                    <a:lnTo>
                      <a:pt x="1775" y="612"/>
                    </a:lnTo>
                    <a:lnTo>
                      <a:pt x="1775" y="622"/>
                    </a:lnTo>
                    <a:lnTo>
                      <a:pt x="1771" y="626"/>
                    </a:lnTo>
                    <a:lnTo>
                      <a:pt x="1762" y="631"/>
                    </a:lnTo>
                    <a:lnTo>
                      <a:pt x="1754" y="635"/>
                    </a:lnTo>
                    <a:lnTo>
                      <a:pt x="1747" y="638"/>
                    </a:lnTo>
                    <a:lnTo>
                      <a:pt x="1742" y="642"/>
                    </a:lnTo>
                    <a:lnTo>
                      <a:pt x="1742" y="646"/>
                    </a:lnTo>
                    <a:lnTo>
                      <a:pt x="1747" y="654"/>
                    </a:lnTo>
                    <a:lnTo>
                      <a:pt x="1757" y="667"/>
                    </a:lnTo>
                    <a:lnTo>
                      <a:pt x="1765" y="683"/>
                    </a:lnTo>
                    <a:lnTo>
                      <a:pt x="1771" y="701"/>
                    </a:lnTo>
                    <a:lnTo>
                      <a:pt x="1772" y="719"/>
                    </a:lnTo>
                    <a:lnTo>
                      <a:pt x="1773" y="734"/>
                    </a:lnTo>
                    <a:lnTo>
                      <a:pt x="1772" y="742"/>
                    </a:lnTo>
                    <a:lnTo>
                      <a:pt x="1765" y="752"/>
                    </a:lnTo>
                    <a:lnTo>
                      <a:pt x="1757" y="761"/>
                    </a:lnTo>
                    <a:lnTo>
                      <a:pt x="1747" y="772"/>
                    </a:lnTo>
                    <a:lnTo>
                      <a:pt x="1739" y="781"/>
                    </a:lnTo>
                    <a:lnTo>
                      <a:pt x="1732" y="786"/>
                    </a:lnTo>
                    <a:lnTo>
                      <a:pt x="1726" y="796"/>
                    </a:lnTo>
                    <a:lnTo>
                      <a:pt x="1717" y="807"/>
                    </a:lnTo>
                    <a:lnTo>
                      <a:pt x="1708" y="818"/>
                    </a:lnTo>
                    <a:lnTo>
                      <a:pt x="1697" y="827"/>
                    </a:lnTo>
                    <a:lnTo>
                      <a:pt x="1686" y="833"/>
                    </a:lnTo>
                    <a:lnTo>
                      <a:pt x="1672" y="838"/>
                    </a:lnTo>
                    <a:lnTo>
                      <a:pt x="1659" y="841"/>
                    </a:lnTo>
                    <a:lnTo>
                      <a:pt x="1648" y="844"/>
                    </a:lnTo>
                    <a:lnTo>
                      <a:pt x="1641" y="842"/>
                    </a:lnTo>
                    <a:lnTo>
                      <a:pt x="1638" y="841"/>
                    </a:lnTo>
                    <a:lnTo>
                      <a:pt x="1633" y="844"/>
                    </a:lnTo>
                    <a:lnTo>
                      <a:pt x="1628" y="846"/>
                    </a:lnTo>
                    <a:lnTo>
                      <a:pt x="1626" y="849"/>
                    </a:lnTo>
                    <a:lnTo>
                      <a:pt x="1623" y="853"/>
                    </a:lnTo>
                    <a:lnTo>
                      <a:pt x="1622" y="857"/>
                    </a:lnTo>
                    <a:lnTo>
                      <a:pt x="1622" y="863"/>
                    </a:lnTo>
                    <a:lnTo>
                      <a:pt x="1623" y="868"/>
                    </a:lnTo>
                    <a:lnTo>
                      <a:pt x="1626" y="874"/>
                    </a:lnTo>
                    <a:lnTo>
                      <a:pt x="1630" y="878"/>
                    </a:lnTo>
                    <a:lnTo>
                      <a:pt x="1630" y="879"/>
                    </a:lnTo>
                    <a:lnTo>
                      <a:pt x="1628" y="885"/>
                    </a:lnTo>
                    <a:lnTo>
                      <a:pt x="1624" y="892"/>
                    </a:lnTo>
                    <a:lnTo>
                      <a:pt x="1619" y="898"/>
                    </a:lnTo>
                    <a:lnTo>
                      <a:pt x="1615" y="905"/>
                    </a:lnTo>
                    <a:lnTo>
                      <a:pt x="1613" y="907"/>
                    </a:lnTo>
                    <a:lnTo>
                      <a:pt x="1608" y="907"/>
                    </a:lnTo>
                    <a:lnTo>
                      <a:pt x="1602" y="904"/>
                    </a:lnTo>
                    <a:lnTo>
                      <a:pt x="1601" y="901"/>
                    </a:lnTo>
                    <a:lnTo>
                      <a:pt x="1598" y="897"/>
                    </a:lnTo>
                    <a:lnTo>
                      <a:pt x="1598" y="886"/>
                    </a:lnTo>
                    <a:lnTo>
                      <a:pt x="1601" y="874"/>
                    </a:lnTo>
                    <a:lnTo>
                      <a:pt x="1605" y="864"/>
                    </a:lnTo>
                    <a:lnTo>
                      <a:pt x="1608" y="857"/>
                    </a:lnTo>
                    <a:lnTo>
                      <a:pt x="1609" y="850"/>
                    </a:lnTo>
                    <a:lnTo>
                      <a:pt x="1608" y="846"/>
                    </a:lnTo>
                    <a:lnTo>
                      <a:pt x="1607" y="844"/>
                    </a:lnTo>
                    <a:lnTo>
                      <a:pt x="1604" y="841"/>
                    </a:lnTo>
                    <a:lnTo>
                      <a:pt x="1601" y="839"/>
                    </a:lnTo>
                    <a:lnTo>
                      <a:pt x="1598" y="839"/>
                    </a:lnTo>
                    <a:lnTo>
                      <a:pt x="1596" y="841"/>
                    </a:lnTo>
                    <a:lnTo>
                      <a:pt x="1587" y="849"/>
                    </a:lnTo>
                    <a:lnTo>
                      <a:pt x="1581" y="857"/>
                    </a:lnTo>
                    <a:lnTo>
                      <a:pt x="1566" y="872"/>
                    </a:lnTo>
                    <a:lnTo>
                      <a:pt x="1570" y="881"/>
                    </a:lnTo>
                    <a:lnTo>
                      <a:pt x="1572" y="890"/>
                    </a:lnTo>
                    <a:lnTo>
                      <a:pt x="1578" y="898"/>
                    </a:lnTo>
                    <a:lnTo>
                      <a:pt x="1583" y="905"/>
                    </a:lnTo>
                    <a:lnTo>
                      <a:pt x="1592" y="915"/>
                    </a:lnTo>
                    <a:lnTo>
                      <a:pt x="1601" y="929"/>
                    </a:lnTo>
                    <a:lnTo>
                      <a:pt x="1612" y="945"/>
                    </a:lnTo>
                    <a:lnTo>
                      <a:pt x="1618" y="959"/>
                    </a:lnTo>
                    <a:lnTo>
                      <a:pt x="1618" y="972"/>
                    </a:lnTo>
                    <a:lnTo>
                      <a:pt x="1615" y="985"/>
                    </a:lnTo>
                    <a:lnTo>
                      <a:pt x="1612" y="996"/>
                    </a:lnTo>
                    <a:lnTo>
                      <a:pt x="1608" y="1004"/>
                    </a:lnTo>
                    <a:lnTo>
                      <a:pt x="1602" y="1008"/>
                    </a:lnTo>
                    <a:lnTo>
                      <a:pt x="1596" y="1011"/>
                    </a:lnTo>
                    <a:lnTo>
                      <a:pt x="1589" y="1012"/>
                    </a:lnTo>
                    <a:lnTo>
                      <a:pt x="1583" y="1015"/>
                    </a:lnTo>
                    <a:lnTo>
                      <a:pt x="1578" y="1020"/>
                    </a:lnTo>
                    <a:lnTo>
                      <a:pt x="1572" y="1031"/>
                    </a:lnTo>
                    <a:lnTo>
                      <a:pt x="1564" y="1050"/>
                    </a:lnTo>
                    <a:lnTo>
                      <a:pt x="1560" y="1059"/>
                    </a:lnTo>
                    <a:lnTo>
                      <a:pt x="1556" y="1064"/>
                    </a:lnTo>
                    <a:lnTo>
                      <a:pt x="1555" y="1064"/>
                    </a:lnTo>
                    <a:lnTo>
                      <a:pt x="1552" y="1059"/>
                    </a:lnTo>
                    <a:lnTo>
                      <a:pt x="1549" y="1048"/>
                    </a:lnTo>
                    <a:lnTo>
                      <a:pt x="1545" y="1037"/>
                    </a:lnTo>
                    <a:lnTo>
                      <a:pt x="1542" y="1026"/>
                    </a:lnTo>
                    <a:lnTo>
                      <a:pt x="1540" y="1018"/>
                    </a:lnTo>
                    <a:lnTo>
                      <a:pt x="1534" y="1007"/>
                    </a:lnTo>
                    <a:lnTo>
                      <a:pt x="1529" y="997"/>
                    </a:lnTo>
                    <a:lnTo>
                      <a:pt x="1523" y="989"/>
                    </a:lnTo>
                    <a:lnTo>
                      <a:pt x="1507" y="972"/>
                    </a:lnTo>
                    <a:lnTo>
                      <a:pt x="1503" y="970"/>
                    </a:lnTo>
                    <a:lnTo>
                      <a:pt x="1500" y="968"/>
                    </a:lnTo>
                    <a:lnTo>
                      <a:pt x="1499" y="968"/>
                    </a:lnTo>
                    <a:lnTo>
                      <a:pt x="1496" y="971"/>
                    </a:lnTo>
                    <a:lnTo>
                      <a:pt x="1496" y="975"/>
                    </a:lnTo>
                    <a:lnTo>
                      <a:pt x="1494" y="985"/>
                    </a:lnTo>
                    <a:lnTo>
                      <a:pt x="1492" y="997"/>
                    </a:lnTo>
                    <a:lnTo>
                      <a:pt x="1489" y="1008"/>
                    </a:lnTo>
                    <a:lnTo>
                      <a:pt x="1488" y="1016"/>
                    </a:lnTo>
                    <a:lnTo>
                      <a:pt x="1486" y="1016"/>
                    </a:lnTo>
                    <a:lnTo>
                      <a:pt x="1482" y="1012"/>
                    </a:lnTo>
                    <a:lnTo>
                      <a:pt x="1478" y="1005"/>
                    </a:lnTo>
                    <a:lnTo>
                      <a:pt x="1473" y="997"/>
                    </a:lnTo>
                    <a:lnTo>
                      <a:pt x="1468" y="987"/>
                    </a:lnTo>
                    <a:lnTo>
                      <a:pt x="1467" y="981"/>
                    </a:lnTo>
                    <a:lnTo>
                      <a:pt x="1467" y="964"/>
                    </a:lnTo>
                    <a:lnTo>
                      <a:pt x="1466" y="945"/>
                    </a:lnTo>
                    <a:lnTo>
                      <a:pt x="1466" y="926"/>
                    </a:lnTo>
                    <a:lnTo>
                      <a:pt x="1464" y="919"/>
                    </a:lnTo>
                    <a:lnTo>
                      <a:pt x="1462" y="916"/>
                    </a:lnTo>
                    <a:lnTo>
                      <a:pt x="1458" y="916"/>
                    </a:lnTo>
                    <a:lnTo>
                      <a:pt x="1452" y="919"/>
                    </a:lnTo>
                    <a:lnTo>
                      <a:pt x="1448" y="922"/>
                    </a:lnTo>
                    <a:lnTo>
                      <a:pt x="1444" y="923"/>
                    </a:lnTo>
                    <a:lnTo>
                      <a:pt x="1443" y="924"/>
                    </a:lnTo>
                    <a:lnTo>
                      <a:pt x="1441" y="927"/>
                    </a:lnTo>
                    <a:lnTo>
                      <a:pt x="1437" y="937"/>
                    </a:lnTo>
                    <a:lnTo>
                      <a:pt x="1433" y="948"/>
                    </a:lnTo>
                    <a:lnTo>
                      <a:pt x="1427" y="957"/>
                    </a:lnTo>
                    <a:lnTo>
                      <a:pt x="1423" y="967"/>
                    </a:lnTo>
                    <a:lnTo>
                      <a:pt x="1419" y="970"/>
                    </a:lnTo>
                    <a:lnTo>
                      <a:pt x="1418" y="967"/>
                    </a:lnTo>
                    <a:lnTo>
                      <a:pt x="1417" y="959"/>
                    </a:lnTo>
                    <a:lnTo>
                      <a:pt x="1418" y="946"/>
                    </a:lnTo>
                    <a:lnTo>
                      <a:pt x="1418" y="934"/>
                    </a:lnTo>
                    <a:lnTo>
                      <a:pt x="1419" y="922"/>
                    </a:lnTo>
                    <a:lnTo>
                      <a:pt x="1421" y="912"/>
                    </a:lnTo>
                    <a:lnTo>
                      <a:pt x="1419" y="898"/>
                    </a:lnTo>
                    <a:lnTo>
                      <a:pt x="1415" y="886"/>
                    </a:lnTo>
                    <a:lnTo>
                      <a:pt x="1411" y="878"/>
                    </a:lnTo>
                    <a:lnTo>
                      <a:pt x="1407" y="871"/>
                    </a:lnTo>
                    <a:lnTo>
                      <a:pt x="1399" y="861"/>
                    </a:lnTo>
                    <a:lnTo>
                      <a:pt x="1392" y="850"/>
                    </a:lnTo>
                    <a:lnTo>
                      <a:pt x="1386" y="838"/>
                    </a:lnTo>
                    <a:lnTo>
                      <a:pt x="1385" y="834"/>
                    </a:lnTo>
                    <a:lnTo>
                      <a:pt x="1384" y="831"/>
                    </a:lnTo>
                    <a:lnTo>
                      <a:pt x="1382" y="830"/>
                    </a:lnTo>
                    <a:lnTo>
                      <a:pt x="1378" y="830"/>
                    </a:lnTo>
                    <a:lnTo>
                      <a:pt x="1367" y="841"/>
                    </a:lnTo>
                    <a:lnTo>
                      <a:pt x="1363" y="844"/>
                    </a:lnTo>
                    <a:lnTo>
                      <a:pt x="1355" y="845"/>
                    </a:lnTo>
                    <a:lnTo>
                      <a:pt x="1341" y="845"/>
                    </a:lnTo>
                    <a:lnTo>
                      <a:pt x="1329" y="848"/>
                    </a:lnTo>
                    <a:lnTo>
                      <a:pt x="1321" y="852"/>
                    </a:lnTo>
                    <a:lnTo>
                      <a:pt x="1314" y="860"/>
                    </a:lnTo>
                    <a:lnTo>
                      <a:pt x="1310" y="868"/>
                    </a:lnTo>
                    <a:lnTo>
                      <a:pt x="1303" y="875"/>
                    </a:lnTo>
                    <a:lnTo>
                      <a:pt x="1284" y="897"/>
                    </a:lnTo>
                    <a:lnTo>
                      <a:pt x="1276" y="908"/>
                    </a:lnTo>
                    <a:lnTo>
                      <a:pt x="1265" y="916"/>
                    </a:lnTo>
                    <a:lnTo>
                      <a:pt x="1252" y="924"/>
                    </a:lnTo>
                    <a:lnTo>
                      <a:pt x="1246" y="933"/>
                    </a:lnTo>
                    <a:lnTo>
                      <a:pt x="1243" y="941"/>
                    </a:lnTo>
                    <a:lnTo>
                      <a:pt x="1244" y="950"/>
                    </a:lnTo>
                    <a:lnTo>
                      <a:pt x="1246" y="964"/>
                    </a:lnTo>
                    <a:lnTo>
                      <a:pt x="1247" y="979"/>
                    </a:lnTo>
                    <a:lnTo>
                      <a:pt x="1246" y="992"/>
                    </a:lnTo>
                    <a:lnTo>
                      <a:pt x="1239" y="1011"/>
                    </a:lnTo>
                    <a:lnTo>
                      <a:pt x="1226" y="1029"/>
                    </a:lnTo>
                    <a:lnTo>
                      <a:pt x="1221" y="1039"/>
                    </a:lnTo>
                    <a:lnTo>
                      <a:pt x="1217" y="1049"/>
                    </a:lnTo>
                    <a:lnTo>
                      <a:pt x="1211" y="1059"/>
                    </a:lnTo>
                    <a:lnTo>
                      <a:pt x="1206" y="1061"/>
                    </a:lnTo>
                    <a:lnTo>
                      <a:pt x="1202" y="1059"/>
                    </a:lnTo>
                    <a:lnTo>
                      <a:pt x="1199" y="1052"/>
                    </a:lnTo>
                    <a:lnTo>
                      <a:pt x="1198" y="1042"/>
                    </a:lnTo>
                    <a:lnTo>
                      <a:pt x="1198" y="1033"/>
                    </a:lnTo>
                    <a:lnTo>
                      <a:pt x="1196" y="1024"/>
                    </a:lnTo>
                    <a:lnTo>
                      <a:pt x="1191" y="1013"/>
                    </a:lnTo>
                    <a:lnTo>
                      <a:pt x="1184" y="1002"/>
                    </a:lnTo>
                    <a:lnTo>
                      <a:pt x="1179" y="992"/>
                    </a:lnTo>
                    <a:lnTo>
                      <a:pt x="1175" y="985"/>
                    </a:lnTo>
                    <a:lnTo>
                      <a:pt x="1172" y="978"/>
                    </a:lnTo>
                    <a:lnTo>
                      <a:pt x="1168" y="968"/>
                    </a:lnTo>
                    <a:lnTo>
                      <a:pt x="1162" y="957"/>
                    </a:lnTo>
                    <a:lnTo>
                      <a:pt x="1158" y="948"/>
                    </a:lnTo>
                    <a:lnTo>
                      <a:pt x="1155" y="939"/>
                    </a:lnTo>
                    <a:lnTo>
                      <a:pt x="1153" y="934"/>
                    </a:lnTo>
                    <a:lnTo>
                      <a:pt x="1151" y="926"/>
                    </a:lnTo>
                    <a:lnTo>
                      <a:pt x="1149" y="915"/>
                    </a:lnTo>
                    <a:lnTo>
                      <a:pt x="1146" y="902"/>
                    </a:lnTo>
                    <a:lnTo>
                      <a:pt x="1143" y="892"/>
                    </a:lnTo>
                    <a:lnTo>
                      <a:pt x="1143" y="839"/>
                    </a:lnTo>
                    <a:lnTo>
                      <a:pt x="1142" y="842"/>
                    </a:lnTo>
                    <a:lnTo>
                      <a:pt x="1136" y="846"/>
                    </a:lnTo>
                    <a:lnTo>
                      <a:pt x="1131" y="853"/>
                    </a:lnTo>
                    <a:lnTo>
                      <a:pt x="1124" y="857"/>
                    </a:lnTo>
                    <a:lnTo>
                      <a:pt x="1118" y="859"/>
                    </a:lnTo>
                    <a:lnTo>
                      <a:pt x="1112" y="853"/>
                    </a:lnTo>
                    <a:lnTo>
                      <a:pt x="1106" y="842"/>
                    </a:lnTo>
                    <a:lnTo>
                      <a:pt x="1105" y="827"/>
                    </a:lnTo>
                    <a:lnTo>
                      <a:pt x="1105" y="822"/>
                    </a:lnTo>
                    <a:lnTo>
                      <a:pt x="1102" y="816"/>
                    </a:lnTo>
                    <a:lnTo>
                      <a:pt x="1099" y="813"/>
                    </a:lnTo>
                    <a:lnTo>
                      <a:pt x="1097" y="812"/>
                    </a:lnTo>
                    <a:lnTo>
                      <a:pt x="1094" y="812"/>
                    </a:lnTo>
                    <a:lnTo>
                      <a:pt x="1090" y="811"/>
                    </a:lnTo>
                    <a:lnTo>
                      <a:pt x="1087" y="811"/>
                    </a:lnTo>
                    <a:lnTo>
                      <a:pt x="1084" y="809"/>
                    </a:lnTo>
                    <a:lnTo>
                      <a:pt x="1079" y="804"/>
                    </a:lnTo>
                    <a:lnTo>
                      <a:pt x="1073" y="796"/>
                    </a:lnTo>
                    <a:lnTo>
                      <a:pt x="1067" y="787"/>
                    </a:lnTo>
                    <a:lnTo>
                      <a:pt x="1062" y="783"/>
                    </a:lnTo>
                    <a:lnTo>
                      <a:pt x="1057" y="783"/>
                    </a:lnTo>
                    <a:lnTo>
                      <a:pt x="1054" y="785"/>
                    </a:lnTo>
                    <a:lnTo>
                      <a:pt x="1051" y="787"/>
                    </a:lnTo>
                    <a:lnTo>
                      <a:pt x="1049" y="791"/>
                    </a:lnTo>
                    <a:lnTo>
                      <a:pt x="1043" y="796"/>
                    </a:lnTo>
                    <a:lnTo>
                      <a:pt x="1024" y="798"/>
                    </a:lnTo>
                    <a:lnTo>
                      <a:pt x="1009" y="798"/>
                    </a:lnTo>
                    <a:lnTo>
                      <a:pt x="995" y="797"/>
                    </a:lnTo>
                    <a:lnTo>
                      <a:pt x="980" y="796"/>
                    </a:lnTo>
                    <a:lnTo>
                      <a:pt x="969" y="793"/>
                    </a:lnTo>
                    <a:lnTo>
                      <a:pt x="963" y="787"/>
                    </a:lnTo>
                    <a:lnTo>
                      <a:pt x="954" y="778"/>
                    </a:lnTo>
                    <a:lnTo>
                      <a:pt x="949" y="768"/>
                    </a:lnTo>
                    <a:lnTo>
                      <a:pt x="943" y="763"/>
                    </a:lnTo>
                    <a:lnTo>
                      <a:pt x="939" y="764"/>
                    </a:lnTo>
                    <a:lnTo>
                      <a:pt x="933" y="767"/>
                    </a:lnTo>
                    <a:lnTo>
                      <a:pt x="927" y="771"/>
                    </a:lnTo>
                    <a:lnTo>
                      <a:pt x="920" y="775"/>
                    </a:lnTo>
                    <a:lnTo>
                      <a:pt x="916" y="775"/>
                    </a:lnTo>
                    <a:lnTo>
                      <a:pt x="909" y="771"/>
                    </a:lnTo>
                    <a:lnTo>
                      <a:pt x="901" y="765"/>
                    </a:lnTo>
                    <a:lnTo>
                      <a:pt x="882" y="752"/>
                    </a:lnTo>
                    <a:lnTo>
                      <a:pt x="874" y="745"/>
                    </a:lnTo>
                    <a:lnTo>
                      <a:pt x="867" y="735"/>
                    </a:lnTo>
                    <a:lnTo>
                      <a:pt x="863" y="724"/>
                    </a:lnTo>
                    <a:lnTo>
                      <a:pt x="859" y="715"/>
                    </a:lnTo>
                    <a:lnTo>
                      <a:pt x="855" y="712"/>
                    </a:lnTo>
                    <a:lnTo>
                      <a:pt x="848" y="713"/>
                    </a:lnTo>
                    <a:lnTo>
                      <a:pt x="842" y="719"/>
                    </a:lnTo>
                    <a:lnTo>
                      <a:pt x="838" y="726"/>
                    </a:lnTo>
                    <a:lnTo>
                      <a:pt x="837" y="734"/>
                    </a:lnTo>
                    <a:lnTo>
                      <a:pt x="841" y="742"/>
                    </a:lnTo>
                    <a:lnTo>
                      <a:pt x="855" y="759"/>
                    </a:lnTo>
                    <a:lnTo>
                      <a:pt x="860" y="765"/>
                    </a:lnTo>
                    <a:lnTo>
                      <a:pt x="863" y="772"/>
                    </a:lnTo>
                    <a:lnTo>
                      <a:pt x="864" y="778"/>
                    </a:lnTo>
                    <a:lnTo>
                      <a:pt x="867" y="782"/>
                    </a:lnTo>
                    <a:lnTo>
                      <a:pt x="871" y="787"/>
                    </a:lnTo>
                    <a:lnTo>
                      <a:pt x="883" y="800"/>
                    </a:lnTo>
                    <a:lnTo>
                      <a:pt x="885" y="802"/>
                    </a:lnTo>
                    <a:lnTo>
                      <a:pt x="886" y="807"/>
                    </a:lnTo>
                    <a:lnTo>
                      <a:pt x="886" y="815"/>
                    </a:lnTo>
                    <a:lnTo>
                      <a:pt x="889" y="816"/>
                    </a:lnTo>
                    <a:lnTo>
                      <a:pt x="894" y="815"/>
                    </a:lnTo>
                    <a:lnTo>
                      <a:pt x="901" y="811"/>
                    </a:lnTo>
                    <a:lnTo>
                      <a:pt x="909" y="804"/>
                    </a:lnTo>
                    <a:lnTo>
                      <a:pt x="922" y="796"/>
                    </a:lnTo>
                    <a:lnTo>
                      <a:pt x="924" y="793"/>
                    </a:lnTo>
                    <a:lnTo>
                      <a:pt x="926" y="790"/>
                    </a:lnTo>
                    <a:lnTo>
                      <a:pt x="928" y="787"/>
                    </a:lnTo>
                    <a:lnTo>
                      <a:pt x="928" y="785"/>
                    </a:lnTo>
                    <a:lnTo>
                      <a:pt x="931" y="783"/>
                    </a:lnTo>
                    <a:lnTo>
                      <a:pt x="933" y="783"/>
                    </a:lnTo>
                    <a:lnTo>
                      <a:pt x="935" y="786"/>
                    </a:lnTo>
                    <a:lnTo>
                      <a:pt x="939" y="794"/>
                    </a:lnTo>
                    <a:lnTo>
                      <a:pt x="941" y="798"/>
                    </a:lnTo>
                    <a:lnTo>
                      <a:pt x="946" y="801"/>
                    </a:lnTo>
                    <a:lnTo>
                      <a:pt x="954" y="804"/>
                    </a:lnTo>
                    <a:lnTo>
                      <a:pt x="965" y="811"/>
                    </a:lnTo>
                    <a:lnTo>
                      <a:pt x="975" y="820"/>
                    </a:lnTo>
                    <a:lnTo>
                      <a:pt x="982" y="828"/>
                    </a:lnTo>
                    <a:lnTo>
                      <a:pt x="983" y="835"/>
                    </a:lnTo>
                    <a:lnTo>
                      <a:pt x="980" y="841"/>
                    </a:lnTo>
                    <a:lnTo>
                      <a:pt x="976" y="848"/>
                    </a:lnTo>
                    <a:lnTo>
                      <a:pt x="972" y="853"/>
                    </a:lnTo>
                    <a:lnTo>
                      <a:pt x="968" y="863"/>
                    </a:lnTo>
                    <a:lnTo>
                      <a:pt x="961" y="875"/>
                    </a:lnTo>
                    <a:lnTo>
                      <a:pt x="953" y="889"/>
                    </a:lnTo>
                    <a:lnTo>
                      <a:pt x="945" y="898"/>
                    </a:lnTo>
                    <a:lnTo>
                      <a:pt x="937" y="907"/>
                    </a:lnTo>
                    <a:lnTo>
                      <a:pt x="927" y="915"/>
                    </a:lnTo>
                    <a:lnTo>
                      <a:pt x="916" y="922"/>
                    </a:lnTo>
                    <a:lnTo>
                      <a:pt x="905" y="926"/>
                    </a:lnTo>
                    <a:lnTo>
                      <a:pt x="896" y="930"/>
                    </a:lnTo>
                    <a:lnTo>
                      <a:pt x="889" y="935"/>
                    </a:lnTo>
                    <a:lnTo>
                      <a:pt x="883" y="939"/>
                    </a:lnTo>
                    <a:lnTo>
                      <a:pt x="875" y="942"/>
                    </a:lnTo>
                    <a:lnTo>
                      <a:pt x="864" y="945"/>
                    </a:lnTo>
                    <a:lnTo>
                      <a:pt x="852" y="950"/>
                    </a:lnTo>
                    <a:lnTo>
                      <a:pt x="827" y="963"/>
                    </a:lnTo>
                    <a:lnTo>
                      <a:pt x="820" y="967"/>
                    </a:lnTo>
                    <a:lnTo>
                      <a:pt x="815" y="970"/>
                    </a:lnTo>
                    <a:lnTo>
                      <a:pt x="805" y="974"/>
                    </a:lnTo>
                    <a:lnTo>
                      <a:pt x="794" y="976"/>
                    </a:lnTo>
                    <a:lnTo>
                      <a:pt x="785" y="978"/>
                    </a:lnTo>
                    <a:lnTo>
                      <a:pt x="778" y="978"/>
                    </a:lnTo>
                    <a:lnTo>
                      <a:pt x="773" y="971"/>
                    </a:lnTo>
                    <a:lnTo>
                      <a:pt x="768" y="959"/>
                    </a:lnTo>
                    <a:lnTo>
                      <a:pt x="763" y="929"/>
                    </a:lnTo>
                    <a:lnTo>
                      <a:pt x="759" y="912"/>
                    </a:lnTo>
                    <a:lnTo>
                      <a:pt x="755" y="901"/>
                    </a:lnTo>
                    <a:lnTo>
                      <a:pt x="752" y="892"/>
                    </a:lnTo>
                    <a:lnTo>
                      <a:pt x="748" y="886"/>
                    </a:lnTo>
                    <a:lnTo>
                      <a:pt x="742" y="879"/>
                    </a:lnTo>
                    <a:lnTo>
                      <a:pt x="736" y="871"/>
                    </a:lnTo>
                    <a:lnTo>
                      <a:pt x="725" y="860"/>
                    </a:lnTo>
                    <a:lnTo>
                      <a:pt x="722" y="855"/>
                    </a:lnTo>
                    <a:lnTo>
                      <a:pt x="718" y="845"/>
                    </a:lnTo>
                    <a:lnTo>
                      <a:pt x="710" y="823"/>
                    </a:lnTo>
                    <a:lnTo>
                      <a:pt x="708" y="813"/>
                    </a:lnTo>
                    <a:lnTo>
                      <a:pt x="707" y="807"/>
                    </a:lnTo>
                    <a:lnTo>
                      <a:pt x="704" y="804"/>
                    </a:lnTo>
                    <a:lnTo>
                      <a:pt x="696" y="798"/>
                    </a:lnTo>
                    <a:lnTo>
                      <a:pt x="693" y="791"/>
                    </a:lnTo>
                    <a:lnTo>
                      <a:pt x="690" y="781"/>
                    </a:lnTo>
                    <a:lnTo>
                      <a:pt x="686" y="768"/>
                    </a:lnTo>
                    <a:lnTo>
                      <a:pt x="681" y="757"/>
                    </a:lnTo>
                    <a:lnTo>
                      <a:pt x="678" y="749"/>
                    </a:lnTo>
                    <a:lnTo>
                      <a:pt x="674" y="746"/>
                    </a:lnTo>
                    <a:lnTo>
                      <a:pt x="667" y="746"/>
                    </a:lnTo>
                    <a:lnTo>
                      <a:pt x="659" y="748"/>
                    </a:lnTo>
                    <a:lnTo>
                      <a:pt x="651" y="750"/>
                    </a:lnTo>
                    <a:lnTo>
                      <a:pt x="655" y="756"/>
                    </a:lnTo>
                    <a:lnTo>
                      <a:pt x="669" y="790"/>
                    </a:lnTo>
                    <a:lnTo>
                      <a:pt x="681" y="819"/>
                    </a:lnTo>
                    <a:lnTo>
                      <a:pt x="684" y="831"/>
                    </a:lnTo>
                    <a:lnTo>
                      <a:pt x="685" y="846"/>
                    </a:lnTo>
                    <a:lnTo>
                      <a:pt x="685" y="875"/>
                    </a:lnTo>
                    <a:lnTo>
                      <a:pt x="689" y="885"/>
                    </a:lnTo>
                    <a:lnTo>
                      <a:pt x="697" y="893"/>
                    </a:lnTo>
                    <a:lnTo>
                      <a:pt x="708" y="901"/>
                    </a:lnTo>
                    <a:lnTo>
                      <a:pt x="718" y="911"/>
                    </a:lnTo>
                    <a:lnTo>
                      <a:pt x="725" y="922"/>
                    </a:lnTo>
                    <a:lnTo>
                      <a:pt x="730" y="933"/>
                    </a:lnTo>
                    <a:lnTo>
                      <a:pt x="737" y="942"/>
                    </a:lnTo>
                    <a:lnTo>
                      <a:pt x="744" y="950"/>
                    </a:lnTo>
                    <a:lnTo>
                      <a:pt x="748" y="953"/>
                    </a:lnTo>
                    <a:lnTo>
                      <a:pt x="752" y="957"/>
                    </a:lnTo>
                    <a:lnTo>
                      <a:pt x="757" y="965"/>
                    </a:lnTo>
                    <a:lnTo>
                      <a:pt x="768" y="985"/>
                    </a:lnTo>
                    <a:lnTo>
                      <a:pt x="771" y="992"/>
                    </a:lnTo>
                    <a:lnTo>
                      <a:pt x="771" y="1009"/>
                    </a:lnTo>
                    <a:lnTo>
                      <a:pt x="774" y="1015"/>
                    </a:lnTo>
                    <a:lnTo>
                      <a:pt x="782" y="1018"/>
                    </a:lnTo>
                    <a:lnTo>
                      <a:pt x="794" y="1016"/>
                    </a:lnTo>
                    <a:lnTo>
                      <a:pt x="805" y="1012"/>
                    </a:lnTo>
                    <a:lnTo>
                      <a:pt x="815" y="1008"/>
                    </a:lnTo>
                    <a:lnTo>
                      <a:pt x="834" y="998"/>
                    </a:lnTo>
                    <a:lnTo>
                      <a:pt x="846" y="994"/>
                    </a:lnTo>
                    <a:lnTo>
                      <a:pt x="857" y="990"/>
                    </a:lnTo>
                    <a:lnTo>
                      <a:pt x="867" y="990"/>
                    </a:lnTo>
                    <a:lnTo>
                      <a:pt x="872" y="992"/>
                    </a:lnTo>
                    <a:lnTo>
                      <a:pt x="874" y="998"/>
                    </a:lnTo>
                    <a:lnTo>
                      <a:pt x="872" y="1009"/>
                    </a:lnTo>
                    <a:lnTo>
                      <a:pt x="870" y="1022"/>
                    </a:lnTo>
                    <a:lnTo>
                      <a:pt x="866" y="1033"/>
                    </a:lnTo>
                    <a:lnTo>
                      <a:pt x="864" y="1041"/>
                    </a:lnTo>
                    <a:lnTo>
                      <a:pt x="861" y="1048"/>
                    </a:lnTo>
                    <a:lnTo>
                      <a:pt x="855" y="1059"/>
                    </a:lnTo>
                    <a:lnTo>
                      <a:pt x="848" y="1072"/>
                    </a:lnTo>
                    <a:lnTo>
                      <a:pt x="840" y="1085"/>
                    </a:lnTo>
                    <a:lnTo>
                      <a:pt x="833" y="1097"/>
                    </a:lnTo>
                    <a:lnTo>
                      <a:pt x="830" y="1105"/>
                    </a:lnTo>
                    <a:lnTo>
                      <a:pt x="827" y="1115"/>
                    </a:lnTo>
                    <a:lnTo>
                      <a:pt x="819" y="1126"/>
                    </a:lnTo>
                    <a:lnTo>
                      <a:pt x="809" y="1134"/>
                    </a:lnTo>
                    <a:lnTo>
                      <a:pt x="800" y="1140"/>
                    </a:lnTo>
                    <a:lnTo>
                      <a:pt x="792" y="1145"/>
                    </a:lnTo>
                    <a:lnTo>
                      <a:pt x="781" y="1155"/>
                    </a:lnTo>
                    <a:lnTo>
                      <a:pt x="762" y="1179"/>
                    </a:lnTo>
                    <a:lnTo>
                      <a:pt x="755" y="1189"/>
                    </a:lnTo>
                    <a:lnTo>
                      <a:pt x="749" y="1197"/>
                    </a:lnTo>
                    <a:lnTo>
                      <a:pt x="736" y="1216"/>
                    </a:lnTo>
                    <a:lnTo>
                      <a:pt x="730" y="1224"/>
                    </a:lnTo>
                    <a:lnTo>
                      <a:pt x="725" y="1229"/>
                    </a:lnTo>
                    <a:lnTo>
                      <a:pt x="722" y="1234"/>
                    </a:lnTo>
                    <a:lnTo>
                      <a:pt x="719" y="1242"/>
                    </a:lnTo>
                    <a:lnTo>
                      <a:pt x="716" y="1253"/>
                    </a:lnTo>
                    <a:lnTo>
                      <a:pt x="715" y="1264"/>
                    </a:lnTo>
                    <a:lnTo>
                      <a:pt x="716" y="1270"/>
                    </a:lnTo>
                    <a:lnTo>
                      <a:pt x="719" y="1277"/>
                    </a:lnTo>
                    <a:lnTo>
                      <a:pt x="725" y="1298"/>
                    </a:lnTo>
                    <a:lnTo>
                      <a:pt x="730" y="1308"/>
                    </a:lnTo>
                    <a:lnTo>
                      <a:pt x="738" y="1318"/>
                    </a:lnTo>
                    <a:lnTo>
                      <a:pt x="741" y="1327"/>
                    </a:lnTo>
                    <a:lnTo>
                      <a:pt x="740" y="1335"/>
                    </a:lnTo>
                    <a:lnTo>
                      <a:pt x="737" y="1344"/>
                    </a:lnTo>
                    <a:lnTo>
                      <a:pt x="738" y="1355"/>
                    </a:lnTo>
                    <a:lnTo>
                      <a:pt x="740" y="1368"/>
                    </a:lnTo>
                    <a:lnTo>
                      <a:pt x="740" y="1381"/>
                    </a:lnTo>
                    <a:lnTo>
                      <a:pt x="736" y="1393"/>
                    </a:lnTo>
                    <a:lnTo>
                      <a:pt x="727" y="1405"/>
                    </a:lnTo>
                    <a:lnTo>
                      <a:pt x="708" y="1425"/>
                    </a:lnTo>
                    <a:lnTo>
                      <a:pt x="699" y="1433"/>
                    </a:lnTo>
                    <a:lnTo>
                      <a:pt x="689" y="1442"/>
                    </a:lnTo>
                    <a:lnTo>
                      <a:pt x="681" y="1452"/>
                    </a:lnTo>
                    <a:lnTo>
                      <a:pt x="673" y="1464"/>
                    </a:lnTo>
                    <a:lnTo>
                      <a:pt x="667" y="1474"/>
                    </a:lnTo>
                    <a:lnTo>
                      <a:pt x="667" y="1482"/>
                    </a:lnTo>
                    <a:lnTo>
                      <a:pt x="669" y="1489"/>
                    </a:lnTo>
                    <a:lnTo>
                      <a:pt x="671" y="1499"/>
                    </a:lnTo>
                    <a:lnTo>
                      <a:pt x="674" y="1511"/>
                    </a:lnTo>
                    <a:lnTo>
                      <a:pt x="677" y="1520"/>
                    </a:lnTo>
                    <a:lnTo>
                      <a:pt x="677" y="1527"/>
                    </a:lnTo>
                    <a:lnTo>
                      <a:pt x="673" y="1531"/>
                    </a:lnTo>
                    <a:lnTo>
                      <a:pt x="665" y="1535"/>
                    </a:lnTo>
                    <a:lnTo>
                      <a:pt x="655" y="1538"/>
                    </a:lnTo>
                    <a:lnTo>
                      <a:pt x="645" y="1542"/>
                    </a:lnTo>
                    <a:lnTo>
                      <a:pt x="639" y="1545"/>
                    </a:lnTo>
                    <a:lnTo>
                      <a:pt x="636" y="1549"/>
                    </a:lnTo>
                    <a:lnTo>
                      <a:pt x="637" y="1555"/>
                    </a:lnTo>
                    <a:lnTo>
                      <a:pt x="639" y="1562"/>
                    </a:lnTo>
                    <a:lnTo>
                      <a:pt x="643" y="1570"/>
                    </a:lnTo>
                    <a:lnTo>
                      <a:pt x="644" y="1577"/>
                    </a:lnTo>
                    <a:lnTo>
                      <a:pt x="643" y="1585"/>
                    </a:lnTo>
                    <a:lnTo>
                      <a:pt x="637" y="1594"/>
                    </a:lnTo>
                    <a:lnTo>
                      <a:pt x="629" y="1604"/>
                    </a:lnTo>
                    <a:lnTo>
                      <a:pt x="622" y="1612"/>
                    </a:lnTo>
                    <a:lnTo>
                      <a:pt x="615" y="1619"/>
                    </a:lnTo>
                    <a:lnTo>
                      <a:pt x="607" y="1630"/>
                    </a:lnTo>
                    <a:lnTo>
                      <a:pt x="599" y="1642"/>
                    </a:lnTo>
                    <a:lnTo>
                      <a:pt x="588" y="1655"/>
                    </a:lnTo>
                    <a:lnTo>
                      <a:pt x="580" y="1663"/>
                    </a:lnTo>
                    <a:lnTo>
                      <a:pt x="569" y="1668"/>
                    </a:lnTo>
                    <a:lnTo>
                      <a:pt x="557" y="1671"/>
                    </a:lnTo>
                    <a:lnTo>
                      <a:pt x="543" y="1673"/>
                    </a:lnTo>
                    <a:lnTo>
                      <a:pt x="532" y="1671"/>
                    </a:lnTo>
                    <a:lnTo>
                      <a:pt x="521" y="1673"/>
                    </a:lnTo>
                    <a:lnTo>
                      <a:pt x="507" y="1677"/>
                    </a:lnTo>
                    <a:lnTo>
                      <a:pt x="496" y="1683"/>
                    </a:lnTo>
                    <a:lnTo>
                      <a:pt x="490" y="1689"/>
                    </a:lnTo>
                    <a:lnTo>
                      <a:pt x="483" y="1692"/>
                    </a:lnTo>
                    <a:lnTo>
                      <a:pt x="476" y="1692"/>
                    </a:lnTo>
                    <a:lnTo>
                      <a:pt x="466" y="1688"/>
                    </a:lnTo>
                    <a:lnTo>
                      <a:pt x="458" y="1681"/>
                    </a:lnTo>
                    <a:lnTo>
                      <a:pt x="454" y="1670"/>
                    </a:lnTo>
                    <a:lnTo>
                      <a:pt x="451" y="1645"/>
                    </a:lnTo>
                    <a:lnTo>
                      <a:pt x="450" y="1638"/>
                    </a:lnTo>
                    <a:lnTo>
                      <a:pt x="448" y="1636"/>
                    </a:lnTo>
                    <a:lnTo>
                      <a:pt x="448" y="1631"/>
                    </a:lnTo>
                    <a:lnTo>
                      <a:pt x="446" y="1623"/>
                    </a:lnTo>
                    <a:lnTo>
                      <a:pt x="442" y="1612"/>
                    </a:lnTo>
                    <a:lnTo>
                      <a:pt x="436" y="1603"/>
                    </a:lnTo>
                    <a:lnTo>
                      <a:pt x="428" y="1593"/>
                    </a:lnTo>
                    <a:lnTo>
                      <a:pt x="423" y="1582"/>
                    </a:lnTo>
                    <a:lnTo>
                      <a:pt x="417" y="1574"/>
                    </a:lnTo>
                    <a:lnTo>
                      <a:pt x="416" y="1567"/>
                    </a:lnTo>
                    <a:lnTo>
                      <a:pt x="418" y="1559"/>
                    </a:lnTo>
                    <a:lnTo>
                      <a:pt x="421" y="1549"/>
                    </a:lnTo>
                    <a:lnTo>
                      <a:pt x="425" y="1540"/>
                    </a:lnTo>
                    <a:lnTo>
                      <a:pt x="427" y="1530"/>
                    </a:lnTo>
                    <a:lnTo>
                      <a:pt x="423" y="1519"/>
                    </a:lnTo>
                    <a:lnTo>
                      <a:pt x="416" y="1508"/>
                    </a:lnTo>
                    <a:lnTo>
                      <a:pt x="407" y="1499"/>
                    </a:lnTo>
                    <a:lnTo>
                      <a:pt x="401" y="1490"/>
                    </a:lnTo>
                    <a:lnTo>
                      <a:pt x="397" y="1482"/>
                    </a:lnTo>
                    <a:lnTo>
                      <a:pt x="391" y="1470"/>
                    </a:lnTo>
                    <a:lnTo>
                      <a:pt x="384" y="1457"/>
                    </a:lnTo>
                    <a:lnTo>
                      <a:pt x="380" y="1449"/>
                    </a:lnTo>
                    <a:lnTo>
                      <a:pt x="376" y="1437"/>
                    </a:lnTo>
                    <a:lnTo>
                      <a:pt x="372" y="1419"/>
                    </a:lnTo>
                    <a:lnTo>
                      <a:pt x="372" y="1397"/>
                    </a:lnTo>
                    <a:lnTo>
                      <a:pt x="375" y="1379"/>
                    </a:lnTo>
                    <a:lnTo>
                      <a:pt x="380" y="1366"/>
                    </a:lnTo>
                    <a:lnTo>
                      <a:pt x="386" y="1356"/>
                    </a:lnTo>
                    <a:lnTo>
                      <a:pt x="392" y="1349"/>
                    </a:lnTo>
                    <a:lnTo>
                      <a:pt x="398" y="1341"/>
                    </a:lnTo>
                    <a:lnTo>
                      <a:pt x="397" y="1330"/>
                    </a:lnTo>
                    <a:lnTo>
                      <a:pt x="390" y="1316"/>
                    </a:lnTo>
                    <a:lnTo>
                      <a:pt x="387" y="1307"/>
                    </a:lnTo>
                    <a:lnTo>
                      <a:pt x="387" y="1274"/>
                    </a:lnTo>
                    <a:lnTo>
                      <a:pt x="386" y="1267"/>
                    </a:lnTo>
                    <a:lnTo>
                      <a:pt x="381" y="1257"/>
                    </a:lnTo>
                    <a:lnTo>
                      <a:pt x="371" y="1224"/>
                    </a:lnTo>
                    <a:lnTo>
                      <a:pt x="364" y="1209"/>
                    </a:lnTo>
                    <a:lnTo>
                      <a:pt x="357" y="1200"/>
                    </a:lnTo>
                    <a:lnTo>
                      <a:pt x="350" y="1196"/>
                    </a:lnTo>
                    <a:lnTo>
                      <a:pt x="343" y="1193"/>
                    </a:lnTo>
                    <a:lnTo>
                      <a:pt x="339" y="1190"/>
                    </a:lnTo>
                    <a:lnTo>
                      <a:pt x="338" y="1183"/>
                    </a:lnTo>
                    <a:lnTo>
                      <a:pt x="339" y="1175"/>
                    </a:lnTo>
                    <a:lnTo>
                      <a:pt x="342" y="1161"/>
                    </a:lnTo>
                    <a:lnTo>
                      <a:pt x="345" y="1137"/>
                    </a:lnTo>
                    <a:lnTo>
                      <a:pt x="350" y="1127"/>
                    </a:lnTo>
                    <a:lnTo>
                      <a:pt x="354" y="1119"/>
                    </a:lnTo>
                    <a:lnTo>
                      <a:pt x="356" y="1112"/>
                    </a:lnTo>
                    <a:lnTo>
                      <a:pt x="351" y="1107"/>
                    </a:lnTo>
                    <a:lnTo>
                      <a:pt x="339" y="1098"/>
                    </a:lnTo>
                    <a:lnTo>
                      <a:pt x="335" y="1094"/>
                    </a:lnTo>
                    <a:lnTo>
                      <a:pt x="334" y="1094"/>
                    </a:lnTo>
                    <a:lnTo>
                      <a:pt x="332" y="1093"/>
                    </a:lnTo>
                    <a:lnTo>
                      <a:pt x="331" y="1094"/>
                    </a:lnTo>
                    <a:lnTo>
                      <a:pt x="328" y="1096"/>
                    </a:lnTo>
                    <a:lnTo>
                      <a:pt x="325" y="1098"/>
                    </a:lnTo>
                    <a:lnTo>
                      <a:pt x="317" y="1104"/>
                    </a:lnTo>
                    <a:lnTo>
                      <a:pt x="310" y="1108"/>
                    </a:lnTo>
                    <a:lnTo>
                      <a:pt x="302" y="1108"/>
                    </a:lnTo>
                    <a:lnTo>
                      <a:pt x="295" y="1104"/>
                    </a:lnTo>
                    <a:lnTo>
                      <a:pt x="291" y="1096"/>
                    </a:lnTo>
                    <a:lnTo>
                      <a:pt x="289" y="1087"/>
                    </a:lnTo>
                    <a:lnTo>
                      <a:pt x="284" y="1079"/>
                    </a:lnTo>
                    <a:lnTo>
                      <a:pt x="276" y="1071"/>
                    </a:lnTo>
                    <a:lnTo>
                      <a:pt x="265" y="1066"/>
                    </a:lnTo>
                    <a:lnTo>
                      <a:pt x="252" y="1064"/>
                    </a:lnTo>
                    <a:lnTo>
                      <a:pt x="241" y="1066"/>
                    </a:lnTo>
                    <a:lnTo>
                      <a:pt x="234" y="1067"/>
                    </a:lnTo>
                    <a:lnTo>
                      <a:pt x="230" y="1071"/>
                    </a:lnTo>
                    <a:lnTo>
                      <a:pt x="223" y="1079"/>
                    </a:lnTo>
                    <a:lnTo>
                      <a:pt x="215" y="1087"/>
                    </a:lnTo>
                    <a:lnTo>
                      <a:pt x="204" y="1093"/>
                    </a:lnTo>
                    <a:lnTo>
                      <a:pt x="190" y="1094"/>
                    </a:lnTo>
                    <a:lnTo>
                      <a:pt x="163" y="1092"/>
                    </a:lnTo>
                    <a:lnTo>
                      <a:pt x="152" y="1092"/>
                    </a:lnTo>
                    <a:lnTo>
                      <a:pt x="142" y="1093"/>
                    </a:lnTo>
                    <a:lnTo>
                      <a:pt x="135" y="1097"/>
                    </a:lnTo>
                    <a:lnTo>
                      <a:pt x="129" y="1111"/>
                    </a:lnTo>
                    <a:lnTo>
                      <a:pt x="127" y="1112"/>
                    </a:lnTo>
                    <a:lnTo>
                      <a:pt x="124" y="1112"/>
                    </a:lnTo>
                    <a:lnTo>
                      <a:pt x="122" y="1111"/>
                    </a:lnTo>
                    <a:lnTo>
                      <a:pt x="118" y="1108"/>
                    </a:lnTo>
                    <a:lnTo>
                      <a:pt x="103" y="1093"/>
                    </a:lnTo>
                    <a:lnTo>
                      <a:pt x="94" y="1086"/>
                    </a:lnTo>
                    <a:lnTo>
                      <a:pt x="90" y="1081"/>
                    </a:lnTo>
                    <a:lnTo>
                      <a:pt x="88" y="1078"/>
                    </a:lnTo>
                    <a:lnTo>
                      <a:pt x="86" y="1075"/>
                    </a:lnTo>
                    <a:lnTo>
                      <a:pt x="82" y="1068"/>
                    </a:lnTo>
                    <a:lnTo>
                      <a:pt x="78" y="1059"/>
                    </a:lnTo>
                    <a:lnTo>
                      <a:pt x="72" y="1046"/>
                    </a:lnTo>
                    <a:lnTo>
                      <a:pt x="64" y="1027"/>
                    </a:lnTo>
                    <a:lnTo>
                      <a:pt x="57" y="1019"/>
                    </a:lnTo>
                    <a:lnTo>
                      <a:pt x="48" y="1012"/>
                    </a:lnTo>
                    <a:lnTo>
                      <a:pt x="36" y="1007"/>
                    </a:lnTo>
                    <a:lnTo>
                      <a:pt x="21" y="1000"/>
                    </a:lnTo>
                    <a:lnTo>
                      <a:pt x="12" y="993"/>
                    </a:lnTo>
                    <a:lnTo>
                      <a:pt x="8" y="986"/>
                    </a:lnTo>
                    <a:lnTo>
                      <a:pt x="8" y="979"/>
                    </a:lnTo>
                    <a:lnTo>
                      <a:pt x="10" y="971"/>
                    </a:lnTo>
                    <a:lnTo>
                      <a:pt x="10" y="963"/>
                    </a:lnTo>
                    <a:lnTo>
                      <a:pt x="8" y="957"/>
                    </a:lnTo>
                    <a:lnTo>
                      <a:pt x="5" y="953"/>
                    </a:lnTo>
                    <a:lnTo>
                      <a:pt x="4" y="950"/>
                    </a:lnTo>
                    <a:lnTo>
                      <a:pt x="0" y="946"/>
                    </a:lnTo>
                    <a:lnTo>
                      <a:pt x="0" y="945"/>
                    </a:lnTo>
                    <a:lnTo>
                      <a:pt x="1" y="944"/>
                    </a:lnTo>
                    <a:lnTo>
                      <a:pt x="4" y="942"/>
                    </a:lnTo>
                    <a:lnTo>
                      <a:pt x="11" y="929"/>
                    </a:lnTo>
                    <a:lnTo>
                      <a:pt x="18" y="916"/>
                    </a:lnTo>
                    <a:lnTo>
                      <a:pt x="23" y="902"/>
                    </a:lnTo>
                    <a:lnTo>
                      <a:pt x="25" y="890"/>
                    </a:lnTo>
                    <a:lnTo>
                      <a:pt x="22" y="878"/>
                    </a:lnTo>
                    <a:lnTo>
                      <a:pt x="21" y="870"/>
                    </a:lnTo>
                    <a:lnTo>
                      <a:pt x="18" y="860"/>
                    </a:lnTo>
                    <a:lnTo>
                      <a:pt x="14" y="850"/>
                    </a:lnTo>
                    <a:lnTo>
                      <a:pt x="14" y="839"/>
                    </a:lnTo>
                    <a:lnTo>
                      <a:pt x="18" y="827"/>
                    </a:lnTo>
                    <a:lnTo>
                      <a:pt x="23" y="815"/>
                    </a:lnTo>
                    <a:lnTo>
                      <a:pt x="29" y="800"/>
                    </a:lnTo>
                    <a:lnTo>
                      <a:pt x="38" y="771"/>
                    </a:lnTo>
                    <a:lnTo>
                      <a:pt x="44" y="761"/>
                    </a:lnTo>
                    <a:lnTo>
                      <a:pt x="53" y="753"/>
                    </a:lnTo>
                    <a:lnTo>
                      <a:pt x="66" y="746"/>
                    </a:lnTo>
                    <a:lnTo>
                      <a:pt x="90" y="734"/>
                    </a:lnTo>
                    <a:lnTo>
                      <a:pt x="96" y="728"/>
                    </a:lnTo>
                    <a:lnTo>
                      <a:pt x="97" y="722"/>
                    </a:lnTo>
                    <a:lnTo>
                      <a:pt x="98" y="713"/>
                    </a:lnTo>
                    <a:lnTo>
                      <a:pt x="98" y="702"/>
                    </a:lnTo>
                    <a:lnTo>
                      <a:pt x="101" y="691"/>
                    </a:lnTo>
                    <a:lnTo>
                      <a:pt x="107" y="679"/>
                    </a:lnTo>
                    <a:lnTo>
                      <a:pt x="112" y="671"/>
                    </a:lnTo>
                    <a:lnTo>
                      <a:pt x="118" y="665"/>
                    </a:lnTo>
                    <a:lnTo>
                      <a:pt x="120" y="664"/>
                    </a:lnTo>
                    <a:lnTo>
                      <a:pt x="124" y="661"/>
                    </a:lnTo>
                    <a:lnTo>
                      <a:pt x="130" y="656"/>
                    </a:lnTo>
                    <a:lnTo>
                      <a:pt x="138" y="649"/>
                    </a:lnTo>
                    <a:lnTo>
                      <a:pt x="148" y="642"/>
                    </a:lnTo>
                    <a:lnTo>
                      <a:pt x="155" y="639"/>
                    </a:lnTo>
                    <a:lnTo>
                      <a:pt x="164" y="639"/>
                    </a:lnTo>
                    <a:lnTo>
                      <a:pt x="172" y="641"/>
                    </a:lnTo>
                    <a:lnTo>
                      <a:pt x="185" y="641"/>
                    </a:lnTo>
                    <a:lnTo>
                      <a:pt x="190" y="638"/>
                    </a:lnTo>
                    <a:lnTo>
                      <a:pt x="198" y="635"/>
                    </a:lnTo>
                    <a:lnTo>
                      <a:pt x="208" y="631"/>
                    </a:lnTo>
                    <a:lnTo>
                      <a:pt x="224" y="623"/>
                    </a:lnTo>
                    <a:lnTo>
                      <a:pt x="234" y="619"/>
                    </a:lnTo>
                    <a:lnTo>
                      <a:pt x="246" y="613"/>
                    </a:lnTo>
                    <a:lnTo>
                      <a:pt x="256" y="611"/>
                    </a:lnTo>
                    <a:lnTo>
                      <a:pt x="261" y="609"/>
                    </a:lnTo>
                    <a:lnTo>
                      <a:pt x="308" y="609"/>
                    </a:lnTo>
                    <a:lnTo>
                      <a:pt x="320" y="608"/>
                    </a:lnTo>
                    <a:lnTo>
                      <a:pt x="327" y="607"/>
                    </a:lnTo>
                    <a:lnTo>
                      <a:pt x="332" y="605"/>
                    </a:lnTo>
                    <a:lnTo>
                      <a:pt x="340" y="604"/>
                    </a:lnTo>
                    <a:lnTo>
                      <a:pt x="350" y="604"/>
                    </a:lnTo>
                    <a:lnTo>
                      <a:pt x="358" y="607"/>
                    </a:lnTo>
                    <a:lnTo>
                      <a:pt x="366" y="613"/>
                    </a:lnTo>
                    <a:lnTo>
                      <a:pt x="372" y="626"/>
                    </a:lnTo>
                    <a:lnTo>
                      <a:pt x="375" y="637"/>
                    </a:lnTo>
                    <a:lnTo>
                      <a:pt x="373" y="642"/>
                    </a:lnTo>
                    <a:lnTo>
                      <a:pt x="369" y="645"/>
                    </a:lnTo>
                    <a:lnTo>
                      <a:pt x="364" y="646"/>
                    </a:lnTo>
                    <a:lnTo>
                      <a:pt x="358" y="646"/>
                    </a:lnTo>
                    <a:lnTo>
                      <a:pt x="354" y="648"/>
                    </a:lnTo>
                    <a:lnTo>
                      <a:pt x="351" y="650"/>
                    </a:lnTo>
                    <a:lnTo>
                      <a:pt x="350" y="653"/>
                    </a:lnTo>
                    <a:lnTo>
                      <a:pt x="351" y="656"/>
                    </a:lnTo>
                    <a:lnTo>
                      <a:pt x="353" y="657"/>
                    </a:lnTo>
                    <a:lnTo>
                      <a:pt x="354" y="660"/>
                    </a:lnTo>
                    <a:lnTo>
                      <a:pt x="357" y="663"/>
                    </a:lnTo>
                    <a:lnTo>
                      <a:pt x="360" y="664"/>
                    </a:lnTo>
                    <a:lnTo>
                      <a:pt x="361" y="664"/>
                    </a:lnTo>
                    <a:lnTo>
                      <a:pt x="366" y="667"/>
                    </a:lnTo>
                    <a:lnTo>
                      <a:pt x="373" y="672"/>
                    </a:lnTo>
                    <a:lnTo>
                      <a:pt x="381" y="678"/>
                    </a:lnTo>
                    <a:lnTo>
                      <a:pt x="388" y="681"/>
                    </a:lnTo>
                    <a:lnTo>
                      <a:pt x="395" y="682"/>
                    </a:lnTo>
                    <a:lnTo>
                      <a:pt x="403" y="685"/>
                    </a:lnTo>
                    <a:lnTo>
                      <a:pt x="414" y="690"/>
                    </a:lnTo>
                    <a:lnTo>
                      <a:pt x="416" y="691"/>
                    </a:lnTo>
                    <a:lnTo>
                      <a:pt x="421" y="696"/>
                    </a:lnTo>
                    <a:lnTo>
                      <a:pt x="428" y="701"/>
                    </a:lnTo>
                    <a:lnTo>
                      <a:pt x="435" y="705"/>
                    </a:lnTo>
                    <a:lnTo>
                      <a:pt x="448" y="708"/>
                    </a:lnTo>
                    <a:lnTo>
                      <a:pt x="455" y="712"/>
                    </a:lnTo>
                    <a:lnTo>
                      <a:pt x="464" y="716"/>
                    </a:lnTo>
                    <a:lnTo>
                      <a:pt x="472" y="717"/>
                    </a:lnTo>
                    <a:lnTo>
                      <a:pt x="479" y="713"/>
                    </a:lnTo>
                    <a:lnTo>
                      <a:pt x="495" y="685"/>
                    </a:lnTo>
                    <a:lnTo>
                      <a:pt x="500" y="678"/>
                    </a:lnTo>
                    <a:lnTo>
                      <a:pt x="506" y="676"/>
                    </a:lnTo>
                    <a:lnTo>
                      <a:pt x="517" y="681"/>
                    </a:lnTo>
                    <a:lnTo>
                      <a:pt x="529" y="687"/>
                    </a:lnTo>
                    <a:lnTo>
                      <a:pt x="541" y="690"/>
                    </a:lnTo>
                    <a:lnTo>
                      <a:pt x="581" y="690"/>
                    </a:lnTo>
                    <a:lnTo>
                      <a:pt x="587" y="693"/>
                    </a:lnTo>
                    <a:lnTo>
                      <a:pt x="585" y="697"/>
                    </a:lnTo>
                    <a:lnTo>
                      <a:pt x="581" y="704"/>
                    </a:lnTo>
                    <a:lnTo>
                      <a:pt x="573" y="711"/>
                    </a:lnTo>
                    <a:lnTo>
                      <a:pt x="561" y="723"/>
                    </a:lnTo>
                    <a:lnTo>
                      <a:pt x="559" y="726"/>
                    </a:lnTo>
                    <a:lnTo>
                      <a:pt x="562" y="728"/>
                    </a:lnTo>
                    <a:lnTo>
                      <a:pt x="563" y="728"/>
                    </a:lnTo>
                    <a:lnTo>
                      <a:pt x="566" y="727"/>
                    </a:lnTo>
                    <a:lnTo>
                      <a:pt x="573" y="720"/>
                    </a:lnTo>
                    <a:lnTo>
                      <a:pt x="577" y="715"/>
                    </a:lnTo>
                    <a:lnTo>
                      <a:pt x="587" y="707"/>
                    </a:lnTo>
                    <a:lnTo>
                      <a:pt x="596" y="701"/>
                    </a:lnTo>
                    <a:lnTo>
                      <a:pt x="606" y="698"/>
                    </a:lnTo>
                    <a:lnTo>
                      <a:pt x="617" y="696"/>
                    </a:lnTo>
                    <a:lnTo>
                      <a:pt x="621" y="696"/>
                    </a:lnTo>
                    <a:lnTo>
                      <a:pt x="626" y="698"/>
                    </a:lnTo>
                    <a:lnTo>
                      <a:pt x="629" y="701"/>
                    </a:lnTo>
                    <a:lnTo>
                      <a:pt x="632" y="705"/>
                    </a:lnTo>
                    <a:lnTo>
                      <a:pt x="634" y="704"/>
                    </a:lnTo>
                    <a:lnTo>
                      <a:pt x="648" y="704"/>
                    </a:lnTo>
                    <a:lnTo>
                      <a:pt x="651" y="702"/>
                    </a:lnTo>
                    <a:lnTo>
                      <a:pt x="655" y="694"/>
                    </a:lnTo>
                    <a:lnTo>
                      <a:pt x="658" y="690"/>
                    </a:lnTo>
                    <a:lnTo>
                      <a:pt x="662" y="685"/>
                    </a:lnTo>
                    <a:lnTo>
                      <a:pt x="669" y="672"/>
                    </a:lnTo>
                    <a:lnTo>
                      <a:pt x="673" y="659"/>
                    </a:lnTo>
                    <a:lnTo>
                      <a:pt x="675" y="644"/>
                    </a:lnTo>
                    <a:lnTo>
                      <a:pt x="677" y="630"/>
                    </a:lnTo>
                    <a:lnTo>
                      <a:pt x="677" y="622"/>
                    </a:lnTo>
                    <a:lnTo>
                      <a:pt x="675" y="620"/>
                    </a:lnTo>
                    <a:lnTo>
                      <a:pt x="673" y="619"/>
                    </a:lnTo>
                    <a:lnTo>
                      <a:pt x="671" y="619"/>
                    </a:lnTo>
                    <a:lnTo>
                      <a:pt x="669" y="620"/>
                    </a:lnTo>
                    <a:lnTo>
                      <a:pt x="666" y="620"/>
                    </a:lnTo>
                    <a:lnTo>
                      <a:pt x="660" y="623"/>
                    </a:lnTo>
                    <a:lnTo>
                      <a:pt x="641" y="628"/>
                    </a:lnTo>
                    <a:lnTo>
                      <a:pt x="634" y="628"/>
                    </a:lnTo>
                    <a:lnTo>
                      <a:pt x="629" y="627"/>
                    </a:lnTo>
                    <a:lnTo>
                      <a:pt x="622" y="624"/>
                    </a:lnTo>
                    <a:lnTo>
                      <a:pt x="614" y="623"/>
                    </a:lnTo>
                    <a:lnTo>
                      <a:pt x="606" y="626"/>
                    </a:lnTo>
                    <a:lnTo>
                      <a:pt x="598" y="626"/>
                    </a:lnTo>
                    <a:lnTo>
                      <a:pt x="589" y="623"/>
                    </a:lnTo>
                    <a:lnTo>
                      <a:pt x="578" y="615"/>
                    </a:lnTo>
                    <a:lnTo>
                      <a:pt x="569" y="609"/>
                    </a:lnTo>
                    <a:lnTo>
                      <a:pt x="561" y="604"/>
                    </a:lnTo>
                    <a:lnTo>
                      <a:pt x="557" y="600"/>
                    </a:lnTo>
                    <a:lnTo>
                      <a:pt x="555" y="594"/>
                    </a:lnTo>
                    <a:lnTo>
                      <a:pt x="555" y="574"/>
                    </a:lnTo>
                    <a:lnTo>
                      <a:pt x="554" y="564"/>
                    </a:lnTo>
                    <a:lnTo>
                      <a:pt x="552" y="557"/>
                    </a:lnTo>
                    <a:lnTo>
                      <a:pt x="550" y="554"/>
                    </a:lnTo>
                    <a:lnTo>
                      <a:pt x="544" y="554"/>
                    </a:lnTo>
                    <a:lnTo>
                      <a:pt x="540" y="556"/>
                    </a:lnTo>
                    <a:lnTo>
                      <a:pt x="535" y="561"/>
                    </a:lnTo>
                    <a:lnTo>
                      <a:pt x="532" y="563"/>
                    </a:lnTo>
                    <a:lnTo>
                      <a:pt x="529" y="565"/>
                    </a:lnTo>
                    <a:lnTo>
                      <a:pt x="525" y="567"/>
                    </a:lnTo>
                    <a:lnTo>
                      <a:pt x="522" y="570"/>
                    </a:lnTo>
                    <a:lnTo>
                      <a:pt x="518" y="571"/>
                    </a:lnTo>
                    <a:lnTo>
                      <a:pt x="517" y="572"/>
                    </a:lnTo>
                    <a:lnTo>
                      <a:pt x="515" y="575"/>
                    </a:lnTo>
                    <a:lnTo>
                      <a:pt x="521" y="580"/>
                    </a:lnTo>
                    <a:lnTo>
                      <a:pt x="528" y="585"/>
                    </a:lnTo>
                    <a:lnTo>
                      <a:pt x="532" y="591"/>
                    </a:lnTo>
                    <a:lnTo>
                      <a:pt x="533" y="598"/>
                    </a:lnTo>
                    <a:lnTo>
                      <a:pt x="532" y="602"/>
                    </a:lnTo>
                    <a:lnTo>
                      <a:pt x="529" y="607"/>
                    </a:lnTo>
                    <a:lnTo>
                      <a:pt x="526" y="609"/>
                    </a:lnTo>
                    <a:lnTo>
                      <a:pt x="524" y="611"/>
                    </a:lnTo>
                    <a:lnTo>
                      <a:pt x="520" y="613"/>
                    </a:lnTo>
                    <a:lnTo>
                      <a:pt x="513" y="620"/>
                    </a:lnTo>
                    <a:lnTo>
                      <a:pt x="499" y="631"/>
                    </a:lnTo>
                    <a:lnTo>
                      <a:pt x="492" y="635"/>
                    </a:lnTo>
                    <a:lnTo>
                      <a:pt x="490" y="634"/>
                    </a:lnTo>
                    <a:lnTo>
                      <a:pt x="487" y="627"/>
                    </a:lnTo>
                    <a:lnTo>
                      <a:pt x="485" y="615"/>
                    </a:lnTo>
                    <a:lnTo>
                      <a:pt x="484" y="601"/>
                    </a:lnTo>
                    <a:lnTo>
                      <a:pt x="483" y="589"/>
                    </a:lnTo>
                    <a:lnTo>
                      <a:pt x="481" y="582"/>
                    </a:lnTo>
                    <a:lnTo>
                      <a:pt x="476" y="575"/>
                    </a:lnTo>
                    <a:lnTo>
                      <a:pt x="469" y="564"/>
                    </a:lnTo>
                    <a:lnTo>
                      <a:pt x="465" y="553"/>
                    </a:lnTo>
                    <a:lnTo>
                      <a:pt x="459" y="543"/>
                    </a:lnTo>
                    <a:lnTo>
                      <a:pt x="450" y="537"/>
                    </a:lnTo>
                    <a:lnTo>
                      <a:pt x="435" y="522"/>
                    </a:lnTo>
                    <a:lnTo>
                      <a:pt x="424" y="513"/>
                    </a:lnTo>
                    <a:lnTo>
                      <a:pt x="413" y="504"/>
                    </a:lnTo>
                    <a:lnTo>
                      <a:pt x="405" y="496"/>
                    </a:lnTo>
                    <a:lnTo>
                      <a:pt x="398" y="490"/>
                    </a:lnTo>
                    <a:lnTo>
                      <a:pt x="392" y="486"/>
                    </a:lnTo>
                    <a:lnTo>
                      <a:pt x="386" y="485"/>
                    </a:lnTo>
                    <a:lnTo>
                      <a:pt x="381" y="485"/>
                    </a:lnTo>
                    <a:lnTo>
                      <a:pt x="380" y="490"/>
                    </a:lnTo>
                    <a:lnTo>
                      <a:pt x="381" y="498"/>
                    </a:lnTo>
                    <a:lnTo>
                      <a:pt x="388" y="505"/>
                    </a:lnTo>
                    <a:lnTo>
                      <a:pt x="395" y="511"/>
                    </a:lnTo>
                    <a:lnTo>
                      <a:pt x="401" y="519"/>
                    </a:lnTo>
                    <a:lnTo>
                      <a:pt x="409" y="530"/>
                    </a:lnTo>
                    <a:lnTo>
                      <a:pt x="420" y="538"/>
                    </a:lnTo>
                    <a:lnTo>
                      <a:pt x="429" y="543"/>
                    </a:lnTo>
                    <a:lnTo>
                      <a:pt x="435" y="546"/>
                    </a:lnTo>
                    <a:lnTo>
                      <a:pt x="448" y="557"/>
                    </a:lnTo>
                    <a:lnTo>
                      <a:pt x="454" y="561"/>
                    </a:lnTo>
                    <a:lnTo>
                      <a:pt x="457" y="563"/>
                    </a:lnTo>
                    <a:lnTo>
                      <a:pt x="454" y="564"/>
                    </a:lnTo>
                    <a:lnTo>
                      <a:pt x="451" y="564"/>
                    </a:lnTo>
                    <a:lnTo>
                      <a:pt x="448" y="565"/>
                    </a:lnTo>
                    <a:lnTo>
                      <a:pt x="440" y="565"/>
                    </a:lnTo>
                    <a:lnTo>
                      <a:pt x="439" y="567"/>
                    </a:lnTo>
                    <a:lnTo>
                      <a:pt x="439" y="572"/>
                    </a:lnTo>
                    <a:lnTo>
                      <a:pt x="440" y="579"/>
                    </a:lnTo>
                    <a:lnTo>
                      <a:pt x="443" y="589"/>
                    </a:lnTo>
                    <a:lnTo>
                      <a:pt x="444" y="596"/>
                    </a:lnTo>
                    <a:lnTo>
                      <a:pt x="444" y="602"/>
                    </a:lnTo>
                    <a:lnTo>
                      <a:pt x="442" y="605"/>
                    </a:lnTo>
                    <a:lnTo>
                      <a:pt x="440" y="605"/>
                    </a:lnTo>
                    <a:lnTo>
                      <a:pt x="438" y="604"/>
                    </a:lnTo>
                    <a:lnTo>
                      <a:pt x="435" y="601"/>
                    </a:lnTo>
                    <a:lnTo>
                      <a:pt x="433" y="598"/>
                    </a:lnTo>
                    <a:lnTo>
                      <a:pt x="431" y="596"/>
                    </a:lnTo>
                    <a:lnTo>
                      <a:pt x="429" y="591"/>
                    </a:lnTo>
                    <a:lnTo>
                      <a:pt x="428" y="589"/>
                    </a:lnTo>
                    <a:lnTo>
                      <a:pt x="420" y="570"/>
                    </a:lnTo>
                    <a:lnTo>
                      <a:pt x="416" y="563"/>
                    </a:lnTo>
                    <a:lnTo>
                      <a:pt x="402" y="556"/>
                    </a:lnTo>
                    <a:lnTo>
                      <a:pt x="392" y="553"/>
                    </a:lnTo>
                    <a:lnTo>
                      <a:pt x="379" y="546"/>
                    </a:lnTo>
                    <a:lnTo>
                      <a:pt x="373" y="542"/>
                    </a:lnTo>
                    <a:lnTo>
                      <a:pt x="365" y="535"/>
                    </a:lnTo>
                    <a:lnTo>
                      <a:pt x="358" y="527"/>
                    </a:lnTo>
                    <a:lnTo>
                      <a:pt x="354" y="519"/>
                    </a:lnTo>
                    <a:lnTo>
                      <a:pt x="350" y="512"/>
                    </a:lnTo>
                    <a:lnTo>
                      <a:pt x="343" y="509"/>
                    </a:lnTo>
                    <a:lnTo>
                      <a:pt x="336" y="508"/>
                    </a:lnTo>
                    <a:lnTo>
                      <a:pt x="331" y="508"/>
                    </a:lnTo>
                    <a:lnTo>
                      <a:pt x="325" y="512"/>
                    </a:lnTo>
                    <a:lnTo>
                      <a:pt x="319" y="517"/>
                    </a:lnTo>
                    <a:lnTo>
                      <a:pt x="310" y="523"/>
                    </a:lnTo>
                    <a:lnTo>
                      <a:pt x="304" y="526"/>
                    </a:lnTo>
                    <a:lnTo>
                      <a:pt x="294" y="524"/>
                    </a:lnTo>
                    <a:lnTo>
                      <a:pt x="284" y="520"/>
                    </a:lnTo>
                    <a:lnTo>
                      <a:pt x="275" y="517"/>
                    </a:lnTo>
                    <a:lnTo>
                      <a:pt x="269" y="520"/>
                    </a:lnTo>
                    <a:lnTo>
                      <a:pt x="267" y="526"/>
                    </a:lnTo>
                    <a:lnTo>
                      <a:pt x="264" y="535"/>
                    </a:lnTo>
                    <a:lnTo>
                      <a:pt x="263" y="543"/>
                    </a:lnTo>
                    <a:lnTo>
                      <a:pt x="258" y="549"/>
                    </a:lnTo>
                    <a:lnTo>
                      <a:pt x="252" y="550"/>
                    </a:lnTo>
                    <a:lnTo>
                      <a:pt x="243" y="552"/>
                    </a:lnTo>
                    <a:lnTo>
                      <a:pt x="238" y="556"/>
                    </a:lnTo>
                    <a:lnTo>
                      <a:pt x="231" y="563"/>
                    </a:lnTo>
                    <a:lnTo>
                      <a:pt x="224" y="568"/>
                    </a:lnTo>
                    <a:lnTo>
                      <a:pt x="220" y="575"/>
                    </a:lnTo>
                    <a:lnTo>
                      <a:pt x="220" y="580"/>
                    </a:lnTo>
                    <a:lnTo>
                      <a:pt x="223" y="586"/>
                    </a:lnTo>
                    <a:lnTo>
                      <a:pt x="224" y="587"/>
                    </a:lnTo>
                    <a:lnTo>
                      <a:pt x="224" y="591"/>
                    </a:lnTo>
                    <a:lnTo>
                      <a:pt x="222" y="593"/>
                    </a:lnTo>
                    <a:lnTo>
                      <a:pt x="219" y="596"/>
                    </a:lnTo>
                    <a:lnTo>
                      <a:pt x="212" y="601"/>
                    </a:lnTo>
                    <a:lnTo>
                      <a:pt x="206" y="608"/>
                    </a:lnTo>
                    <a:lnTo>
                      <a:pt x="201" y="613"/>
                    </a:lnTo>
                    <a:lnTo>
                      <a:pt x="194" y="616"/>
                    </a:lnTo>
                    <a:lnTo>
                      <a:pt x="185" y="617"/>
                    </a:lnTo>
                    <a:lnTo>
                      <a:pt x="174" y="619"/>
                    </a:lnTo>
                    <a:lnTo>
                      <a:pt x="167" y="617"/>
                    </a:lnTo>
                    <a:lnTo>
                      <a:pt x="164" y="617"/>
                    </a:lnTo>
                    <a:lnTo>
                      <a:pt x="160" y="622"/>
                    </a:lnTo>
                    <a:lnTo>
                      <a:pt x="157" y="630"/>
                    </a:lnTo>
                    <a:lnTo>
                      <a:pt x="155" y="633"/>
                    </a:lnTo>
                    <a:lnTo>
                      <a:pt x="153" y="635"/>
                    </a:lnTo>
                    <a:lnTo>
                      <a:pt x="152" y="635"/>
                    </a:lnTo>
                    <a:lnTo>
                      <a:pt x="148" y="631"/>
                    </a:lnTo>
                    <a:lnTo>
                      <a:pt x="146" y="627"/>
                    </a:lnTo>
                    <a:lnTo>
                      <a:pt x="144" y="624"/>
                    </a:lnTo>
                    <a:lnTo>
                      <a:pt x="142" y="620"/>
                    </a:lnTo>
                    <a:lnTo>
                      <a:pt x="139" y="617"/>
                    </a:lnTo>
                    <a:lnTo>
                      <a:pt x="134" y="615"/>
                    </a:lnTo>
                    <a:lnTo>
                      <a:pt x="127" y="613"/>
                    </a:lnTo>
                    <a:lnTo>
                      <a:pt x="120" y="615"/>
                    </a:lnTo>
                    <a:lnTo>
                      <a:pt x="116" y="615"/>
                    </a:lnTo>
                    <a:lnTo>
                      <a:pt x="113" y="613"/>
                    </a:lnTo>
                    <a:lnTo>
                      <a:pt x="112" y="611"/>
                    </a:lnTo>
                    <a:lnTo>
                      <a:pt x="107" y="602"/>
                    </a:lnTo>
                    <a:lnTo>
                      <a:pt x="105" y="600"/>
                    </a:lnTo>
                    <a:lnTo>
                      <a:pt x="100" y="594"/>
                    </a:lnTo>
                    <a:lnTo>
                      <a:pt x="98" y="590"/>
                    </a:lnTo>
                    <a:lnTo>
                      <a:pt x="98" y="582"/>
                    </a:lnTo>
                    <a:lnTo>
                      <a:pt x="100" y="579"/>
                    </a:lnTo>
                    <a:lnTo>
                      <a:pt x="103" y="576"/>
                    </a:lnTo>
                    <a:lnTo>
                      <a:pt x="107" y="571"/>
                    </a:lnTo>
                    <a:lnTo>
                      <a:pt x="108" y="564"/>
                    </a:lnTo>
                    <a:lnTo>
                      <a:pt x="107" y="554"/>
                    </a:lnTo>
                    <a:lnTo>
                      <a:pt x="105" y="546"/>
                    </a:lnTo>
                    <a:lnTo>
                      <a:pt x="105" y="526"/>
                    </a:lnTo>
                    <a:lnTo>
                      <a:pt x="108" y="517"/>
                    </a:lnTo>
                    <a:lnTo>
                      <a:pt x="112" y="512"/>
                    </a:lnTo>
                    <a:lnTo>
                      <a:pt x="123" y="511"/>
                    </a:lnTo>
                    <a:lnTo>
                      <a:pt x="137" y="511"/>
                    </a:lnTo>
                    <a:lnTo>
                      <a:pt x="150" y="512"/>
                    </a:lnTo>
                    <a:lnTo>
                      <a:pt x="171" y="512"/>
                    </a:lnTo>
                    <a:lnTo>
                      <a:pt x="180" y="513"/>
                    </a:lnTo>
                    <a:lnTo>
                      <a:pt x="197" y="513"/>
                    </a:lnTo>
                    <a:lnTo>
                      <a:pt x="201" y="509"/>
                    </a:lnTo>
                    <a:lnTo>
                      <a:pt x="206" y="491"/>
                    </a:lnTo>
                    <a:lnTo>
                      <a:pt x="208" y="474"/>
                    </a:lnTo>
                    <a:lnTo>
                      <a:pt x="204" y="465"/>
                    </a:lnTo>
                    <a:lnTo>
                      <a:pt x="194" y="459"/>
                    </a:lnTo>
                    <a:lnTo>
                      <a:pt x="182" y="453"/>
                    </a:lnTo>
                    <a:lnTo>
                      <a:pt x="165" y="449"/>
                    </a:lnTo>
                    <a:lnTo>
                      <a:pt x="163" y="448"/>
                    </a:lnTo>
                    <a:lnTo>
                      <a:pt x="161" y="445"/>
                    </a:lnTo>
                    <a:lnTo>
                      <a:pt x="161" y="442"/>
                    </a:lnTo>
                    <a:lnTo>
                      <a:pt x="164" y="441"/>
                    </a:lnTo>
                    <a:lnTo>
                      <a:pt x="168" y="439"/>
                    </a:lnTo>
                    <a:lnTo>
                      <a:pt x="174" y="438"/>
                    </a:lnTo>
                    <a:lnTo>
                      <a:pt x="182" y="437"/>
                    </a:lnTo>
                    <a:lnTo>
                      <a:pt x="189" y="434"/>
                    </a:lnTo>
                    <a:lnTo>
                      <a:pt x="194" y="431"/>
                    </a:lnTo>
                    <a:lnTo>
                      <a:pt x="201" y="428"/>
                    </a:lnTo>
                    <a:lnTo>
                      <a:pt x="220" y="424"/>
                    </a:lnTo>
                    <a:lnTo>
                      <a:pt x="237" y="420"/>
                    </a:lnTo>
                    <a:lnTo>
                      <a:pt x="241" y="419"/>
                    </a:lnTo>
                    <a:lnTo>
                      <a:pt x="245" y="415"/>
                    </a:lnTo>
                    <a:lnTo>
                      <a:pt x="245" y="412"/>
                    </a:lnTo>
                    <a:lnTo>
                      <a:pt x="246" y="408"/>
                    </a:lnTo>
                    <a:lnTo>
                      <a:pt x="246" y="401"/>
                    </a:lnTo>
                    <a:lnTo>
                      <a:pt x="249" y="397"/>
                    </a:lnTo>
                    <a:lnTo>
                      <a:pt x="256" y="394"/>
                    </a:lnTo>
                    <a:lnTo>
                      <a:pt x="264" y="393"/>
                    </a:lnTo>
                    <a:lnTo>
                      <a:pt x="271" y="391"/>
                    </a:lnTo>
                    <a:lnTo>
                      <a:pt x="273" y="391"/>
                    </a:lnTo>
                    <a:lnTo>
                      <a:pt x="275" y="390"/>
                    </a:lnTo>
                    <a:lnTo>
                      <a:pt x="279" y="385"/>
                    </a:lnTo>
                    <a:lnTo>
                      <a:pt x="297" y="367"/>
                    </a:lnTo>
                    <a:lnTo>
                      <a:pt x="306" y="363"/>
                    </a:lnTo>
                    <a:lnTo>
                      <a:pt x="320" y="363"/>
                    </a:lnTo>
                    <a:lnTo>
                      <a:pt x="332" y="364"/>
                    </a:lnTo>
                    <a:lnTo>
                      <a:pt x="335" y="365"/>
                    </a:lnTo>
                    <a:lnTo>
                      <a:pt x="336" y="364"/>
                    </a:lnTo>
                    <a:lnTo>
                      <a:pt x="338" y="364"/>
                    </a:lnTo>
                    <a:lnTo>
                      <a:pt x="336" y="363"/>
                    </a:lnTo>
                    <a:lnTo>
                      <a:pt x="336" y="360"/>
                    </a:lnTo>
                    <a:lnTo>
                      <a:pt x="334" y="359"/>
                    </a:lnTo>
                    <a:lnTo>
                      <a:pt x="332" y="356"/>
                    </a:lnTo>
                    <a:lnTo>
                      <a:pt x="328" y="352"/>
                    </a:lnTo>
                    <a:lnTo>
                      <a:pt x="327" y="349"/>
                    </a:lnTo>
                    <a:lnTo>
                      <a:pt x="325" y="343"/>
                    </a:lnTo>
                    <a:lnTo>
                      <a:pt x="325" y="335"/>
                    </a:lnTo>
                    <a:lnTo>
                      <a:pt x="327" y="328"/>
                    </a:lnTo>
                    <a:lnTo>
                      <a:pt x="330" y="322"/>
                    </a:lnTo>
                    <a:lnTo>
                      <a:pt x="334" y="316"/>
                    </a:lnTo>
                    <a:lnTo>
                      <a:pt x="342" y="312"/>
                    </a:lnTo>
                    <a:lnTo>
                      <a:pt x="350" y="311"/>
                    </a:lnTo>
                    <a:lnTo>
                      <a:pt x="357" y="312"/>
                    </a:lnTo>
                    <a:lnTo>
                      <a:pt x="360" y="316"/>
                    </a:lnTo>
                    <a:lnTo>
                      <a:pt x="360" y="322"/>
                    </a:lnTo>
                    <a:lnTo>
                      <a:pt x="358" y="328"/>
                    </a:lnTo>
                    <a:lnTo>
                      <a:pt x="358" y="337"/>
                    </a:lnTo>
                    <a:lnTo>
                      <a:pt x="361" y="345"/>
                    </a:lnTo>
                    <a:lnTo>
                      <a:pt x="364" y="349"/>
                    </a:lnTo>
                    <a:lnTo>
                      <a:pt x="368" y="353"/>
                    </a:lnTo>
                    <a:lnTo>
                      <a:pt x="376" y="352"/>
                    </a:lnTo>
                    <a:lnTo>
                      <a:pt x="401" y="352"/>
                    </a:lnTo>
                    <a:lnTo>
                      <a:pt x="407" y="350"/>
                    </a:lnTo>
                    <a:lnTo>
                      <a:pt x="416" y="349"/>
                    </a:lnTo>
                    <a:lnTo>
                      <a:pt x="425" y="348"/>
                    </a:lnTo>
                    <a:lnTo>
                      <a:pt x="433" y="348"/>
                    </a:lnTo>
                    <a:lnTo>
                      <a:pt x="439" y="346"/>
                    </a:lnTo>
                    <a:lnTo>
                      <a:pt x="446" y="345"/>
                    </a:lnTo>
                    <a:lnTo>
                      <a:pt x="457" y="346"/>
                    </a:lnTo>
                    <a:lnTo>
                      <a:pt x="472" y="350"/>
                    </a:lnTo>
                    <a:lnTo>
                      <a:pt x="477" y="352"/>
                    </a:lnTo>
                    <a:lnTo>
                      <a:pt x="480" y="350"/>
                    </a:lnTo>
                    <a:lnTo>
                      <a:pt x="481" y="346"/>
                    </a:lnTo>
                    <a:lnTo>
                      <a:pt x="481" y="328"/>
                    </a:lnTo>
                    <a:lnTo>
                      <a:pt x="484" y="320"/>
                    </a:lnTo>
                    <a:lnTo>
                      <a:pt x="490" y="311"/>
                    </a:lnTo>
                    <a:lnTo>
                      <a:pt x="495" y="305"/>
                    </a:lnTo>
                    <a:lnTo>
                      <a:pt x="502" y="302"/>
                    </a:lnTo>
                    <a:lnTo>
                      <a:pt x="513" y="305"/>
                    </a:lnTo>
                    <a:lnTo>
                      <a:pt x="522" y="306"/>
                    </a:lnTo>
                    <a:lnTo>
                      <a:pt x="531" y="305"/>
                    </a:lnTo>
                    <a:lnTo>
                      <a:pt x="532" y="302"/>
                    </a:lnTo>
                    <a:lnTo>
                      <a:pt x="532" y="301"/>
                    </a:lnTo>
                    <a:lnTo>
                      <a:pt x="531" y="298"/>
                    </a:lnTo>
                    <a:lnTo>
                      <a:pt x="526" y="295"/>
                    </a:lnTo>
                    <a:lnTo>
                      <a:pt x="524" y="293"/>
                    </a:lnTo>
                    <a:lnTo>
                      <a:pt x="520" y="291"/>
                    </a:lnTo>
                    <a:lnTo>
                      <a:pt x="514" y="286"/>
                    </a:lnTo>
                    <a:lnTo>
                      <a:pt x="518" y="283"/>
                    </a:lnTo>
                    <a:lnTo>
                      <a:pt x="526" y="282"/>
                    </a:lnTo>
                    <a:lnTo>
                      <a:pt x="539" y="282"/>
                    </a:lnTo>
                    <a:lnTo>
                      <a:pt x="552" y="280"/>
                    </a:lnTo>
                    <a:lnTo>
                      <a:pt x="569" y="279"/>
                    </a:lnTo>
                    <a:lnTo>
                      <a:pt x="581" y="279"/>
                    </a:lnTo>
                    <a:lnTo>
                      <a:pt x="591" y="278"/>
                    </a:lnTo>
                    <a:lnTo>
                      <a:pt x="593" y="275"/>
                    </a:lnTo>
                    <a:lnTo>
                      <a:pt x="593" y="272"/>
                    </a:lnTo>
                    <a:lnTo>
                      <a:pt x="591" y="267"/>
                    </a:lnTo>
                    <a:lnTo>
                      <a:pt x="588" y="264"/>
                    </a:lnTo>
                    <a:lnTo>
                      <a:pt x="587" y="261"/>
                    </a:lnTo>
                    <a:lnTo>
                      <a:pt x="582" y="257"/>
                    </a:lnTo>
                    <a:lnTo>
                      <a:pt x="576" y="257"/>
                    </a:lnTo>
                    <a:lnTo>
                      <a:pt x="566" y="258"/>
                    </a:lnTo>
                    <a:lnTo>
                      <a:pt x="546" y="258"/>
                    </a:lnTo>
                    <a:lnTo>
                      <a:pt x="535" y="260"/>
                    </a:lnTo>
                    <a:lnTo>
                      <a:pt x="524" y="265"/>
                    </a:lnTo>
                    <a:lnTo>
                      <a:pt x="513" y="269"/>
                    </a:lnTo>
                    <a:lnTo>
                      <a:pt x="507" y="267"/>
                    </a:lnTo>
                    <a:lnTo>
                      <a:pt x="503" y="261"/>
                    </a:lnTo>
                    <a:lnTo>
                      <a:pt x="500" y="253"/>
                    </a:lnTo>
                    <a:lnTo>
                      <a:pt x="496" y="246"/>
                    </a:lnTo>
                    <a:lnTo>
                      <a:pt x="494" y="239"/>
                    </a:lnTo>
                    <a:lnTo>
                      <a:pt x="492" y="231"/>
                    </a:lnTo>
                    <a:lnTo>
                      <a:pt x="495" y="224"/>
                    </a:lnTo>
                    <a:lnTo>
                      <a:pt x="502" y="217"/>
                    </a:lnTo>
                    <a:lnTo>
                      <a:pt x="514" y="211"/>
                    </a:lnTo>
                    <a:lnTo>
                      <a:pt x="528" y="201"/>
                    </a:lnTo>
                    <a:lnTo>
                      <a:pt x="539" y="191"/>
                    </a:lnTo>
                    <a:lnTo>
                      <a:pt x="546" y="184"/>
                    </a:lnTo>
                    <a:lnTo>
                      <a:pt x="546" y="182"/>
                    </a:lnTo>
                    <a:lnTo>
                      <a:pt x="540" y="179"/>
                    </a:lnTo>
                    <a:lnTo>
                      <a:pt x="520" y="179"/>
                    </a:lnTo>
                    <a:lnTo>
                      <a:pt x="507" y="180"/>
                    </a:lnTo>
                    <a:lnTo>
                      <a:pt x="500" y="180"/>
                    </a:lnTo>
                    <a:lnTo>
                      <a:pt x="499" y="183"/>
                    </a:lnTo>
                    <a:lnTo>
                      <a:pt x="499" y="193"/>
                    </a:lnTo>
                    <a:lnTo>
                      <a:pt x="498" y="200"/>
                    </a:lnTo>
                    <a:lnTo>
                      <a:pt x="491" y="211"/>
                    </a:lnTo>
                    <a:lnTo>
                      <a:pt x="483" y="219"/>
                    </a:lnTo>
                    <a:lnTo>
                      <a:pt x="474" y="223"/>
                    </a:lnTo>
                    <a:lnTo>
                      <a:pt x="461" y="226"/>
                    </a:lnTo>
                    <a:lnTo>
                      <a:pt x="454" y="228"/>
                    </a:lnTo>
                    <a:lnTo>
                      <a:pt x="447" y="234"/>
                    </a:lnTo>
                    <a:lnTo>
                      <a:pt x="443" y="238"/>
                    </a:lnTo>
                    <a:lnTo>
                      <a:pt x="442" y="241"/>
                    </a:lnTo>
                    <a:lnTo>
                      <a:pt x="440" y="245"/>
                    </a:lnTo>
                    <a:lnTo>
                      <a:pt x="440" y="246"/>
                    </a:lnTo>
                    <a:lnTo>
                      <a:pt x="442" y="248"/>
                    </a:lnTo>
                    <a:lnTo>
                      <a:pt x="443" y="250"/>
                    </a:lnTo>
                    <a:lnTo>
                      <a:pt x="446" y="252"/>
                    </a:lnTo>
                    <a:lnTo>
                      <a:pt x="448" y="252"/>
                    </a:lnTo>
                    <a:lnTo>
                      <a:pt x="457" y="254"/>
                    </a:lnTo>
                    <a:lnTo>
                      <a:pt x="462" y="258"/>
                    </a:lnTo>
                    <a:lnTo>
                      <a:pt x="464" y="264"/>
                    </a:lnTo>
                    <a:lnTo>
                      <a:pt x="462" y="271"/>
                    </a:lnTo>
                    <a:lnTo>
                      <a:pt x="457" y="279"/>
                    </a:lnTo>
                    <a:lnTo>
                      <a:pt x="451" y="283"/>
                    </a:lnTo>
                    <a:lnTo>
                      <a:pt x="440" y="300"/>
                    </a:lnTo>
                    <a:lnTo>
                      <a:pt x="439" y="308"/>
                    </a:lnTo>
                    <a:lnTo>
                      <a:pt x="439" y="312"/>
                    </a:lnTo>
                    <a:lnTo>
                      <a:pt x="438" y="315"/>
                    </a:lnTo>
                    <a:lnTo>
                      <a:pt x="435" y="319"/>
                    </a:lnTo>
                    <a:lnTo>
                      <a:pt x="432" y="320"/>
                    </a:lnTo>
                    <a:lnTo>
                      <a:pt x="431" y="323"/>
                    </a:lnTo>
                    <a:lnTo>
                      <a:pt x="425" y="326"/>
                    </a:lnTo>
                    <a:lnTo>
                      <a:pt x="417" y="327"/>
                    </a:lnTo>
                    <a:lnTo>
                      <a:pt x="407" y="330"/>
                    </a:lnTo>
                    <a:lnTo>
                      <a:pt x="397" y="331"/>
                    </a:lnTo>
                    <a:lnTo>
                      <a:pt x="387" y="334"/>
                    </a:lnTo>
                    <a:lnTo>
                      <a:pt x="380" y="335"/>
                    </a:lnTo>
                    <a:lnTo>
                      <a:pt x="377" y="335"/>
                    </a:lnTo>
                    <a:lnTo>
                      <a:pt x="375" y="334"/>
                    </a:lnTo>
                    <a:lnTo>
                      <a:pt x="372" y="328"/>
                    </a:lnTo>
                    <a:lnTo>
                      <a:pt x="372" y="326"/>
                    </a:lnTo>
                    <a:lnTo>
                      <a:pt x="373" y="322"/>
                    </a:lnTo>
                    <a:lnTo>
                      <a:pt x="372" y="313"/>
                    </a:lnTo>
                    <a:lnTo>
                      <a:pt x="364" y="285"/>
                    </a:lnTo>
                    <a:lnTo>
                      <a:pt x="362" y="282"/>
                    </a:lnTo>
                    <a:lnTo>
                      <a:pt x="361" y="280"/>
                    </a:lnTo>
                    <a:lnTo>
                      <a:pt x="360" y="280"/>
                    </a:lnTo>
                    <a:lnTo>
                      <a:pt x="354" y="283"/>
                    </a:lnTo>
                    <a:lnTo>
                      <a:pt x="349" y="289"/>
                    </a:lnTo>
                    <a:lnTo>
                      <a:pt x="342" y="302"/>
                    </a:lnTo>
                    <a:lnTo>
                      <a:pt x="332" y="304"/>
                    </a:lnTo>
                    <a:lnTo>
                      <a:pt x="323" y="304"/>
                    </a:lnTo>
                    <a:lnTo>
                      <a:pt x="312" y="301"/>
                    </a:lnTo>
                    <a:lnTo>
                      <a:pt x="304" y="294"/>
                    </a:lnTo>
                    <a:lnTo>
                      <a:pt x="298" y="286"/>
                    </a:lnTo>
                    <a:lnTo>
                      <a:pt x="295" y="278"/>
                    </a:lnTo>
                    <a:lnTo>
                      <a:pt x="295" y="268"/>
                    </a:lnTo>
                    <a:lnTo>
                      <a:pt x="294" y="260"/>
                    </a:lnTo>
                    <a:lnTo>
                      <a:pt x="291" y="252"/>
                    </a:lnTo>
                    <a:lnTo>
                      <a:pt x="290" y="245"/>
                    </a:lnTo>
                    <a:lnTo>
                      <a:pt x="291" y="239"/>
                    </a:lnTo>
                    <a:lnTo>
                      <a:pt x="297" y="231"/>
                    </a:lnTo>
                    <a:lnTo>
                      <a:pt x="305" y="220"/>
                    </a:lnTo>
                    <a:lnTo>
                      <a:pt x="314" y="211"/>
                    </a:lnTo>
                    <a:lnTo>
                      <a:pt x="324" y="202"/>
                    </a:lnTo>
                    <a:lnTo>
                      <a:pt x="335" y="197"/>
                    </a:lnTo>
                    <a:lnTo>
                      <a:pt x="357" y="190"/>
                    </a:lnTo>
                    <a:lnTo>
                      <a:pt x="377" y="179"/>
                    </a:lnTo>
                    <a:lnTo>
                      <a:pt x="394" y="167"/>
                    </a:lnTo>
                    <a:lnTo>
                      <a:pt x="405" y="154"/>
                    </a:lnTo>
                    <a:lnTo>
                      <a:pt x="413" y="142"/>
                    </a:lnTo>
                    <a:lnTo>
                      <a:pt x="418" y="135"/>
                    </a:lnTo>
                    <a:lnTo>
                      <a:pt x="423" y="132"/>
                    </a:lnTo>
                    <a:lnTo>
                      <a:pt x="432" y="126"/>
                    </a:lnTo>
                    <a:lnTo>
                      <a:pt x="446" y="119"/>
                    </a:lnTo>
                    <a:lnTo>
                      <a:pt x="462" y="109"/>
                    </a:lnTo>
                    <a:lnTo>
                      <a:pt x="480" y="101"/>
                    </a:lnTo>
                    <a:lnTo>
                      <a:pt x="496" y="94"/>
                    </a:lnTo>
                    <a:lnTo>
                      <a:pt x="511" y="87"/>
                    </a:lnTo>
                    <a:lnTo>
                      <a:pt x="524" y="84"/>
                    </a:lnTo>
                    <a:lnTo>
                      <a:pt x="537" y="84"/>
                    </a:lnTo>
                    <a:lnTo>
                      <a:pt x="552" y="87"/>
                    </a:lnTo>
                    <a:lnTo>
                      <a:pt x="570" y="93"/>
                    </a:lnTo>
                    <a:lnTo>
                      <a:pt x="587" y="98"/>
                    </a:lnTo>
                    <a:lnTo>
                      <a:pt x="602" y="104"/>
                    </a:lnTo>
                    <a:lnTo>
                      <a:pt x="613" y="109"/>
                    </a:lnTo>
                    <a:lnTo>
                      <a:pt x="633" y="117"/>
                    </a:lnTo>
                    <a:lnTo>
                      <a:pt x="643" y="121"/>
                    </a:lnTo>
                    <a:lnTo>
                      <a:pt x="658" y="128"/>
                    </a:lnTo>
                    <a:lnTo>
                      <a:pt x="675" y="132"/>
                    </a:lnTo>
                    <a:lnTo>
                      <a:pt x="692" y="132"/>
                    </a:lnTo>
                    <a:lnTo>
                      <a:pt x="707" y="131"/>
                    </a:lnTo>
                    <a:lnTo>
                      <a:pt x="719" y="131"/>
                    </a:lnTo>
                    <a:lnTo>
                      <a:pt x="729" y="135"/>
                    </a:lnTo>
                    <a:lnTo>
                      <a:pt x="738" y="141"/>
                    </a:lnTo>
                    <a:lnTo>
                      <a:pt x="745" y="149"/>
                    </a:lnTo>
                    <a:lnTo>
                      <a:pt x="752" y="154"/>
                    </a:lnTo>
                    <a:lnTo>
                      <a:pt x="756" y="158"/>
                    </a:lnTo>
                    <a:lnTo>
                      <a:pt x="753" y="161"/>
                    </a:lnTo>
                    <a:lnTo>
                      <a:pt x="744" y="167"/>
                    </a:lnTo>
                    <a:lnTo>
                      <a:pt x="729" y="172"/>
                    </a:lnTo>
                    <a:lnTo>
                      <a:pt x="712" y="176"/>
                    </a:lnTo>
                    <a:lnTo>
                      <a:pt x="699" y="178"/>
                    </a:lnTo>
                    <a:lnTo>
                      <a:pt x="686" y="176"/>
                    </a:lnTo>
                    <a:lnTo>
                      <a:pt x="675" y="174"/>
                    </a:lnTo>
                    <a:lnTo>
                      <a:pt x="667" y="171"/>
                    </a:lnTo>
                    <a:lnTo>
                      <a:pt x="665" y="169"/>
                    </a:lnTo>
                    <a:lnTo>
                      <a:pt x="662" y="169"/>
                    </a:lnTo>
                    <a:lnTo>
                      <a:pt x="660" y="171"/>
                    </a:lnTo>
                    <a:lnTo>
                      <a:pt x="660" y="172"/>
                    </a:lnTo>
                    <a:lnTo>
                      <a:pt x="665" y="176"/>
                    </a:lnTo>
                    <a:lnTo>
                      <a:pt x="670" y="183"/>
                    </a:lnTo>
                    <a:lnTo>
                      <a:pt x="673" y="189"/>
                    </a:lnTo>
                    <a:lnTo>
                      <a:pt x="673" y="201"/>
                    </a:lnTo>
                    <a:lnTo>
                      <a:pt x="674" y="204"/>
                    </a:lnTo>
                    <a:lnTo>
                      <a:pt x="681" y="204"/>
                    </a:lnTo>
                    <a:lnTo>
                      <a:pt x="689" y="200"/>
                    </a:lnTo>
                    <a:lnTo>
                      <a:pt x="690" y="198"/>
                    </a:lnTo>
                    <a:lnTo>
                      <a:pt x="692" y="198"/>
                    </a:lnTo>
                    <a:lnTo>
                      <a:pt x="693" y="197"/>
                    </a:lnTo>
                    <a:lnTo>
                      <a:pt x="693" y="195"/>
                    </a:lnTo>
                    <a:lnTo>
                      <a:pt x="695" y="195"/>
                    </a:lnTo>
                    <a:lnTo>
                      <a:pt x="696" y="194"/>
                    </a:lnTo>
                    <a:lnTo>
                      <a:pt x="700" y="194"/>
                    </a:lnTo>
                    <a:lnTo>
                      <a:pt x="703" y="195"/>
                    </a:lnTo>
                    <a:lnTo>
                      <a:pt x="707" y="198"/>
                    </a:lnTo>
                    <a:lnTo>
                      <a:pt x="715" y="202"/>
                    </a:lnTo>
                    <a:lnTo>
                      <a:pt x="721" y="204"/>
                    </a:lnTo>
                    <a:lnTo>
                      <a:pt x="729" y="201"/>
                    </a:lnTo>
                    <a:lnTo>
                      <a:pt x="732" y="198"/>
                    </a:lnTo>
                    <a:lnTo>
                      <a:pt x="732" y="183"/>
                    </a:lnTo>
                    <a:lnTo>
                      <a:pt x="733" y="180"/>
                    </a:lnTo>
                    <a:lnTo>
                      <a:pt x="738" y="178"/>
                    </a:lnTo>
                    <a:lnTo>
                      <a:pt x="742" y="176"/>
                    </a:lnTo>
                    <a:lnTo>
                      <a:pt x="747" y="176"/>
                    </a:lnTo>
                    <a:lnTo>
                      <a:pt x="752" y="174"/>
                    </a:lnTo>
                    <a:lnTo>
                      <a:pt x="755" y="171"/>
                    </a:lnTo>
                    <a:lnTo>
                      <a:pt x="759" y="169"/>
                    </a:lnTo>
                    <a:lnTo>
                      <a:pt x="764" y="167"/>
                    </a:lnTo>
                    <a:lnTo>
                      <a:pt x="770" y="165"/>
                    </a:lnTo>
                    <a:lnTo>
                      <a:pt x="771" y="165"/>
                    </a:lnTo>
                    <a:lnTo>
                      <a:pt x="773" y="167"/>
                    </a:lnTo>
                    <a:lnTo>
                      <a:pt x="774" y="169"/>
                    </a:lnTo>
                    <a:lnTo>
                      <a:pt x="775" y="174"/>
                    </a:lnTo>
                    <a:lnTo>
                      <a:pt x="778" y="179"/>
                    </a:lnTo>
                    <a:lnTo>
                      <a:pt x="781" y="180"/>
                    </a:lnTo>
                    <a:lnTo>
                      <a:pt x="783" y="180"/>
                    </a:lnTo>
                    <a:lnTo>
                      <a:pt x="785" y="178"/>
                    </a:lnTo>
                    <a:lnTo>
                      <a:pt x="785" y="168"/>
                    </a:lnTo>
                    <a:lnTo>
                      <a:pt x="783" y="164"/>
                    </a:lnTo>
                    <a:lnTo>
                      <a:pt x="783" y="161"/>
                    </a:lnTo>
                    <a:lnTo>
                      <a:pt x="782" y="160"/>
                    </a:lnTo>
                    <a:lnTo>
                      <a:pt x="779" y="152"/>
                    </a:lnTo>
                    <a:lnTo>
                      <a:pt x="779" y="143"/>
                    </a:lnTo>
                    <a:lnTo>
                      <a:pt x="781" y="137"/>
                    </a:lnTo>
                    <a:lnTo>
                      <a:pt x="786" y="134"/>
                    </a:lnTo>
                    <a:lnTo>
                      <a:pt x="796" y="132"/>
                    </a:lnTo>
                    <a:lnTo>
                      <a:pt x="805" y="132"/>
                    </a:lnTo>
                    <a:lnTo>
                      <a:pt x="812" y="135"/>
                    </a:lnTo>
                    <a:lnTo>
                      <a:pt x="814" y="141"/>
                    </a:lnTo>
                    <a:lnTo>
                      <a:pt x="811" y="149"/>
                    </a:lnTo>
                    <a:lnTo>
                      <a:pt x="807" y="157"/>
                    </a:lnTo>
                    <a:lnTo>
                      <a:pt x="807" y="164"/>
                    </a:lnTo>
                    <a:lnTo>
                      <a:pt x="808" y="167"/>
                    </a:lnTo>
                    <a:lnTo>
                      <a:pt x="812" y="167"/>
                    </a:lnTo>
                    <a:lnTo>
                      <a:pt x="814" y="164"/>
                    </a:lnTo>
                    <a:lnTo>
                      <a:pt x="819" y="158"/>
                    </a:lnTo>
                    <a:lnTo>
                      <a:pt x="820" y="154"/>
                    </a:lnTo>
                    <a:lnTo>
                      <a:pt x="823" y="152"/>
                    </a:lnTo>
                    <a:lnTo>
                      <a:pt x="829" y="149"/>
                    </a:lnTo>
                    <a:lnTo>
                      <a:pt x="846" y="149"/>
                    </a:lnTo>
                    <a:lnTo>
                      <a:pt x="860" y="148"/>
                    </a:lnTo>
                    <a:lnTo>
                      <a:pt x="868" y="145"/>
                    </a:lnTo>
                    <a:lnTo>
                      <a:pt x="874" y="142"/>
                    </a:lnTo>
                    <a:lnTo>
                      <a:pt x="882" y="137"/>
                    </a:lnTo>
                    <a:lnTo>
                      <a:pt x="887" y="137"/>
                    </a:lnTo>
                    <a:lnTo>
                      <a:pt x="896" y="139"/>
                    </a:lnTo>
                    <a:lnTo>
                      <a:pt x="901" y="141"/>
                    </a:lnTo>
                    <a:lnTo>
                      <a:pt x="905" y="143"/>
                    </a:lnTo>
                    <a:lnTo>
                      <a:pt x="909" y="143"/>
                    </a:lnTo>
                    <a:lnTo>
                      <a:pt x="911" y="145"/>
                    </a:lnTo>
                    <a:lnTo>
                      <a:pt x="912" y="145"/>
                    </a:lnTo>
                    <a:lnTo>
                      <a:pt x="913" y="143"/>
                    </a:lnTo>
                    <a:lnTo>
                      <a:pt x="915" y="141"/>
                    </a:lnTo>
                    <a:lnTo>
                      <a:pt x="916" y="139"/>
                    </a:lnTo>
                    <a:lnTo>
                      <a:pt x="922" y="137"/>
                    </a:lnTo>
                    <a:lnTo>
                      <a:pt x="938" y="137"/>
                    </a:lnTo>
                    <a:lnTo>
                      <a:pt x="946" y="135"/>
                    </a:lnTo>
                    <a:lnTo>
                      <a:pt x="950" y="134"/>
                    </a:lnTo>
                    <a:lnTo>
                      <a:pt x="953" y="132"/>
                    </a:lnTo>
                    <a:lnTo>
                      <a:pt x="956" y="132"/>
                    </a:lnTo>
                    <a:lnTo>
                      <a:pt x="958" y="134"/>
                    </a:lnTo>
                    <a:lnTo>
                      <a:pt x="964" y="139"/>
                    </a:lnTo>
                    <a:lnTo>
                      <a:pt x="967" y="141"/>
                    </a:lnTo>
                    <a:lnTo>
                      <a:pt x="974" y="141"/>
                    </a:lnTo>
                    <a:lnTo>
                      <a:pt x="982" y="137"/>
                    </a:lnTo>
                    <a:lnTo>
                      <a:pt x="987" y="130"/>
                    </a:lnTo>
                    <a:lnTo>
                      <a:pt x="991" y="126"/>
                    </a:lnTo>
                    <a:lnTo>
                      <a:pt x="997" y="123"/>
                    </a:lnTo>
                    <a:lnTo>
                      <a:pt x="1013" y="120"/>
                    </a:lnTo>
                    <a:lnTo>
                      <a:pt x="1021" y="121"/>
                    </a:lnTo>
                    <a:lnTo>
                      <a:pt x="1031" y="124"/>
                    </a:lnTo>
                    <a:lnTo>
                      <a:pt x="1039" y="127"/>
                    </a:lnTo>
                    <a:lnTo>
                      <a:pt x="1049" y="128"/>
                    </a:lnTo>
                    <a:lnTo>
                      <a:pt x="1056" y="130"/>
                    </a:lnTo>
                    <a:lnTo>
                      <a:pt x="1064" y="132"/>
                    </a:lnTo>
                    <a:lnTo>
                      <a:pt x="1075" y="138"/>
                    </a:lnTo>
                    <a:lnTo>
                      <a:pt x="1088" y="141"/>
                    </a:lnTo>
                    <a:lnTo>
                      <a:pt x="1094" y="139"/>
                    </a:lnTo>
                    <a:lnTo>
                      <a:pt x="1095" y="135"/>
                    </a:lnTo>
                    <a:lnTo>
                      <a:pt x="1094" y="132"/>
                    </a:lnTo>
                    <a:lnTo>
                      <a:pt x="1091" y="128"/>
                    </a:lnTo>
                    <a:lnTo>
                      <a:pt x="1086" y="123"/>
                    </a:lnTo>
                    <a:lnTo>
                      <a:pt x="1077" y="119"/>
                    </a:lnTo>
                    <a:lnTo>
                      <a:pt x="1069" y="111"/>
                    </a:lnTo>
                    <a:lnTo>
                      <a:pt x="1068" y="102"/>
                    </a:lnTo>
                    <a:lnTo>
                      <a:pt x="1071" y="95"/>
                    </a:lnTo>
                    <a:lnTo>
                      <a:pt x="1077" y="93"/>
                    </a:lnTo>
                    <a:lnTo>
                      <a:pt x="1082" y="91"/>
                    </a:lnTo>
                    <a:lnTo>
                      <a:pt x="1084" y="90"/>
                    </a:lnTo>
                    <a:lnTo>
                      <a:pt x="1086" y="89"/>
                    </a:lnTo>
                    <a:lnTo>
                      <a:pt x="1087" y="86"/>
                    </a:lnTo>
                    <a:lnTo>
                      <a:pt x="1092" y="80"/>
                    </a:lnTo>
                    <a:lnTo>
                      <a:pt x="1099" y="75"/>
                    </a:lnTo>
                    <a:lnTo>
                      <a:pt x="1106" y="67"/>
                    </a:lnTo>
                    <a:lnTo>
                      <a:pt x="1112" y="61"/>
                    </a:lnTo>
                    <a:lnTo>
                      <a:pt x="1118" y="60"/>
                    </a:lnTo>
                    <a:lnTo>
                      <a:pt x="1132" y="68"/>
                    </a:lnTo>
                    <a:lnTo>
                      <a:pt x="1146" y="78"/>
                    </a:lnTo>
                    <a:lnTo>
                      <a:pt x="1151" y="83"/>
                    </a:lnTo>
                    <a:lnTo>
                      <a:pt x="1150" y="89"/>
                    </a:lnTo>
                    <a:lnTo>
                      <a:pt x="1144" y="100"/>
                    </a:lnTo>
                    <a:lnTo>
                      <a:pt x="1144" y="108"/>
                    </a:lnTo>
                    <a:lnTo>
                      <a:pt x="1146" y="117"/>
                    </a:lnTo>
                    <a:lnTo>
                      <a:pt x="1147" y="128"/>
                    </a:lnTo>
                    <a:lnTo>
                      <a:pt x="1150" y="134"/>
                    </a:lnTo>
                    <a:lnTo>
                      <a:pt x="1151" y="138"/>
                    </a:lnTo>
                    <a:lnTo>
                      <a:pt x="1149" y="145"/>
                    </a:lnTo>
                    <a:lnTo>
                      <a:pt x="1144" y="152"/>
                    </a:lnTo>
                    <a:lnTo>
                      <a:pt x="1139" y="158"/>
                    </a:lnTo>
                    <a:lnTo>
                      <a:pt x="1132" y="164"/>
                    </a:lnTo>
                    <a:lnTo>
                      <a:pt x="1125" y="171"/>
                    </a:lnTo>
                    <a:lnTo>
                      <a:pt x="1121" y="178"/>
                    </a:lnTo>
                    <a:lnTo>
                      <a:pt x="1121" y="180"/>
                    </a:lnTo>
                    <a:lnTo>
                      <a:pt x="1125" y="180"/>
                    </a:lnTo>
                    <a:lnTo>
                      <a:pt x="1132" y="178"/>
                    </a:lnTo>
                    <a:lnTo>
                      <a:pt x="1140" y="174"/>
                    </a:lnTo>
                    <a:lnTo>
                      <a:pt x="1147" y="171"/>
                    </a:lnTo>
                    <a:lnTo>
                      <a:pt x="1150" y="169"/>
                    </a:lnTo>
                    <a:lnTo>
                      <a:pt x="1151" y="167"/>
                    </a:lnTo>
                    <a:lnTo>
                      <a:pt x="1157" y="161"/>
                    </a:lnTo>
                    <a:lnTo>
                      <a:pt x="1162" y="153"/>
                    </a:lnTo>
                    <a:lnTo>
                      <a:pt x="1168" y="146"/>
                    </a:lnTo>
                    <a:lnTo>
                      <a:pt x="1173" y="141"/>
                    </a:lnTo>
                    <a:lnTo>
                      <a:pt x="1177" y="138"/>
                    </a:lnTo>
                    <a:lnTo>
                      <a:pt x="1181" y="137"/>
                    </a:lnTo>
                    <a:lnTo>
                      <a:pt x="1184" y="135"/>
                    </a:lnTo>
                    <a:lnTo>
                      <a:pt x="1188" y="137"/>
                    </a:lnTo>
                    <a:lnTo>
                      <a:pt x="1190" y="138"/>
                    </a:lnTo>
                    <a:lnTo>
                      <a:pt x="1191" y="142"/>
                    </a:lnTo>
                    <a:lnTo>
                      <a:pt x="1196" y="148"/>
                    </a:lnTo>
                    <a:lnTo>
                      <a:pt x="1205" y="149"/>
                    </a:lnTo>
                    <a:lnTo>
                      <a:pt x="1216" y="146"/>
                    </a:lnTo>
                    <a:lnTo>
                      <a:pt x="1220" y="145"/>
                    </a:lnTo>
                    <a:lnTo>
                      <a:pt x="1220" y="141"/>
                    </a:lnTo>
                    <a:lnTo>
                      <a:pt x="1218" y="138"/>
                    </a:lnTo>
                    <a:lnTo>
                      <a:pt x="1217" y="134"/>
                    </a:lnTo>
                    <a:lnTo>
                      <a:pt x="1216" y="131"/>
                    </a:lnTo>
                    <a:lnTo>
                      <a:pt x="1214" y="126"/>
                    </a:lnTo>
                    <a:lnTo>
                      <a:pt x="1213" y="121"/>
                    </a:lnTo>
                    <a:lnTo>
                      <a:pt x="1207" y="120"/>
                    </a:lnTo>
                    <a:lnTo>
                      <a:pt x="1201" y="120"/>
                    </a:lnTo>
                    <a:lnTo>
                      <a:pt x="1194" y="123"/>
                    </a:lnTo>
                    <a:lnTo>
                      <a:pt x="1187" y="124"/>
                    </a:lnTo>
                    <a:lnTo>
                      <a:pt x="1179" y="127"/>
                    </a:lnTo>
                    <a:lnTo>
                      <a:pt x="1170" y="135"/>
                    </a:lnTo>
                    <a:lnTo>
                      <a:pt x="1168" y="137"/>
                    </a:lnTo>
                    <a:lnTo>
                      <a:pt x="1166" y="138"/>
                    </a:lnTo>
                    <a:lnTo>
                      <a:pt x="1165" y="137"/>
                    </a:lnTo>
                    <a:lnTo>
                      <a:pt x="1164" y="134"/>
                    </a:lnTo>
                    <a:lnTo>
                      <a:pt x="1164" y="130"/>
                    </a:lnTo>
                    <a:lnTo>
                      <a:pt x="1165" y="126"/>
                    </a:lnTo>
                    <a:lnTo>
                      <a:pt x="1165" y="109"/>
                    </a:lnTo>
                    <a:lnTo>
                      <a:pt x="1162" y="101"/>
                    </a:lnTo>
                    <a:lnTo>
                      <a:pt x="1161" y="94"/>
                    </a:lnTo>
                    <a:lnTo>
                      <a:pt x="1161" y="91"/>
                    </a:lnTo>
                    <a:lnTo>
                      <a:pt x="1162" y="90"/>
                    </a:lnTo>
                    <a:lnTo>
                      <a:pt x="1162" y="89"/>
                    </a:lnTo>
                    <a:lnTo>
                      <a:pt x="1164" y="86"/>
                    </a:lnTo>
                    <a:lnTo>
                      <a:pt x="1169" y="80"/>
                    </a:lnTo>
                    <a:lnTo>
                      <a:pt x="1173" y="72"/>
                    </a:lnTo>
                    <a:lnTo>
                      <a:pt x="1175" y="71"/>
                    </a:lnTo>
                    <a:lnTo>
                      <a:pt x="1177" y="74"/>
                    </a:lnTo>
                    <a:lnTo>
                      <a:pt x="1179" y="76"/>
                    </a:lnTo>
                    <a:lnTo>
                      <a:pt x="1179" y="89"/>
                    </a:lnTo>
                    <a:lnTo>
                      <a:pt x="1180" y="91"/>
                    </a:lnTo>
                    <a:lnTo>
                      <a:pt x="1180" y="95"/>
                    </a:lnTo>
                    <a:lnTo>
                      <a:pt x="1181" y="100"/>
                    </a:lnTo>
                    <a:lnTo>
                      <a:pt x="1183" y="102"/>
                    </a:lnTo>
                    <a:lnTo>
                      <a:pt x="1184" y="102"/>
                    </a:lnTo>
                    <a:lnTo>
                      <a:pt x="1185" y="104"/>
                    </a:lnTo>
                    <a:lnTo>
                      <a:pt x="1188" y="104"/>
                    </a:lnTo>
                    <a:lnTo>
                      <a:pt x="1191" y="102"/>
                    </a:lnTo>
                    <a:lnTo>
                      <a:pt x="1192" y="101"/>
                    </a:lnTo>
                    <a:lnTo>
                      <a:pt x="1195" y="101"/>
                    </a:lnTo>
                    <a:lnTo>
                      <a:pt x="1199" y="98"/>
                    </a:lnTo>
                    <a:lnTo>
                      <a:pt x="1201" y="91"/>
                    </a:lnTo>
                    <a:lnTo>
                      <a:pt x="1202" y="83"/>
                    </a:lnTo>
                    <a:lnTo>
                      <a:pt x="1205" y="76"/>
                    </a:lnTo>
                    <a:lnTo>
                      <a:pt x="1211" y="72"/>
                    </a:lnTo>
                    <a:lnTo>
                      <a:pt x="1221" y="72"/>
                    </a:lnTo>
                    <a:lnTo>
                      <a:pt x="1232" y="79"/>
                    </a:lnTo>
                    <a:lnTo>
                      <a:pt x="1239" y="84"/>
                    </a:lnTo>
                    <a:lnTo>
                      <a:pt x="1243" y="87"/>
                    </a:lnTo>
                    <a:lnTo>
                      <a:pt x="1255" y="91"/>
                    </a:lnTo>
                    <a:lnTo>
                      <a:pt x="1261" y="94"/>
                    </a:lnTo>
                    <a:lnTo>
                      <a:pt x="1265" y="95"/>
                    </a:lnTo>
                    <a:lnTo>
                      <a:pt x="1268" y="98"/>
                    </a:lnTo>
                    <a:lnTo>
                      <a:pt x="1269" y="101"/>
                    </a:lnTo>
                    <a:lnTo>
                      <a:pt x="1269" y="105"/>
                    </a:lnTo>
                    <a:lnTo>
                      <a:pt x="1270" y="109"/>
                    </a:lnTo>
                    <a:lnTo>
                      <a:pt x="1270" y="113"/>
                    </a:lnTo>
                    <a:lnTo>
                      <a:pt x="1272" y="117"/>
                    </a:lnTo>
                    <a:lnTo>
                      <a:pt x="1277" y="120"/>
                    </a:lnTo>
                    <a:lnTo>
                      <a:pt x="1283" y="120"/>
                    </a:lnTo>
                    <a:lnTo>
                      <a:pt x="1285" y="119"/>
                    </a:lnTo>
                    <a:lnTo>
                      <a:pt x="1287" y="113"/>
                    </a:lnTo>
                    <a:lnTo>
                      <a:pt x="1287" y="106"/>
                    </a:lnTo>
                    <a:lnTo>
                      <a:pt x="1285" y="100"/>
                    </a:lnTo>
                    <a:lnTo>
                      <a:pt x="1283" y="94"/>
                    </a:lnTo>
                    <a:lnTo>
                      <a:pt x="1277" y="90"/>
                    </a:lnTo>
                    <a:lnTo>
                      <a:pt x="1266" y="84"/>
                    </a:lnTo>
                    <a:lnTo>
                      <a:pt x="1254" y="78"/>
                    </a:lnTo>
                    <a:lnTo>
                      <a:pt x="1244" y="71"/>
                    </a:lnTo>
                    <a:lnTo>
                      <a:pt x="1243" y="68"/>
                    </a:lnTo>
                    <a:lnTo>
                      <a:pt x="1242" y="67"/>
                    </a:lnTo>
                    <a:lnTo>
                      <a:pt x="1244" y="64"/>
                    </a:lnTo>
                    <a:lnTo>
                      <a:pt x="1247" y="64"/>
                    </a:lnTo>
                    <a:lnTo>
                      <a:pt x="1250" y="63"/>
                    </a:lnTo>
                    <a:lnTo>
                      <a:pt x="1277" y="63"/>
                    </a:lnTo>
                    <a:lnTo>
                      <a:pt x="1284" y="64"/>
                    </a:lnTo>
                    <a:lnTo>
                      <a:pt x="1287" y="64"/>
                    </a:lnTo>
                    <a:lnTo>
                      <a:pt x="1289" y="63"/>
                    </a:lnTo>
                    <a:lnTo>
                      <a:pt x="1299" y="60"/>
                    </a:lnTo>
                    <a:lnTo>
                      <a:pt x="1309" y="56"/>
                    </a:lnTo>
                    <a:lnTo>
                      <a:pt x="1318" y="50"/>
                    </a:lnTo>
                    <a:lnTo>
                      <a:pt x="1328" y="43"/>
                    </a:lnTo>
                    <a:lnTo>
                      <a:pt x="1347" y="35"/>
                    </a:lnTo>
                    <a:lnTo>
                      <a:pt x="1359" y="32"/>
                    </a:lnTo>
                    <a:lnTo>
                      <a:pt x="1374" y="32"/>
                    </a:lnTo>
                    <a:lnTo>
                      <a:pt x="1386" y="34"/>
                    </a:lnTo>
                    <a:lnTo>
                      <a:pt x="1396" y="32"/>
                    </a:lnTo>
                    <a:lnTo>
                      <a:pt x="1406" y="28"/>
                    </a:lnTo>
                    <a:lnTo>
                      <a:pt x="1415" y="23"/>
                    </a:lnTo>
                    <a:lnTo>
                      <a:pt x="1421" y="19"/>
                    </a:lnTo>
                    <a:lnTo>
                      <a:pt x="1425" y="13"/>
                    </a:lnTo>
                    <a:lnTo>
                      <a:pt x="1434" y="4"/>
                    </a:lnTo>
                    <a:lnTo>
                      <a:pt x="1437" y="4"/>
                    </a:lnTo>
                    <a:lnTo>
                      <a:pt x="1440" y="6"/>
                    </a:lnTo>
                    <a:lnTo>
                      <a:pt x="1441" y="17"/>
                    </a:lnTo>
                    <a:lnTo>
                      <a:pt x="1444" y="20"/>
                    </a:lnTo>
                    <a:lnTo>
                      <a:pt x="1452" y="23"/>
                    </a:lnTo>
                    <a:lnTo>
                      <a:pt x="1462" y="24"/>
                    </a:lnTo>
                    <a:lnTo>
                      <a:pt x="1470" y="26"/>
                    </a:lnTo>
                    <a:lnTo>
                      <a:pt x="1475" y="26"/>
                    </a:lnTo>
                    <a:lnTo>
                      <a:pt x="1482" y="24"/>
                    </a:lnTo>
                    <a:lnTo>
                      <a:pt x="1492" y="20"/>
                    </a:lnTo>
                    <a:lnTo>
                      <a:pt x="1507" y="13"/>
                    </a:lnTo>
                    <a:lnTo>
                      <a:pt x="1512" y="9"/>
                    </a:lnTo>
                    <a:lnTo>
                      <a:pt x="1516" y="6"/>
                    </a:lnTo>
                    <a:lnTo>
                      <a:pt x="1519" y="2"/>
                    </a:lnTo>
                    <a:lnTo>
                      <a:pt x="15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35"/>
              <p:cNvSpPr>
                <a:spLocks/>
              </p:cNvSpPr>
              <p:nvPr/>
            </p:nvSpPr>
            <p:spPr bwMode="auto">
              <a:xfrm>
                <a:off x="4823154" y="3910525"/>
                <a:ext cx="1312" cy="306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" y="0"/>
                  </a:cxn>
                  <a:cxn ang="0">
                    <a:pos x="3" y="1"/>
                  </a:cxn>
                  <a:cxn ang="0">
                    <a:pos x="3" y="4"/>
                  </a:cxn>
                  <a:cxn ang="0">
                    <a:pos x="1" y="7"/>
                  </a:cxn>
                  <a:cxn ang="0">
                    <a:pos x="0" y="4"/>
                  </a:cxn>
                  <a:cxn ang="0">
                    <a:pos x="0" y="0"/>
                  </a:cxn>
                </a:cxnLst>
                <a:rect l="0" t="0" r="r" b="b"/>
                <a:pathLst>
                  <a:path w="3" h="7">
                    <a:moveTo>
                      <a:pt x="0" y="0"/>
                    </a:moveTo>
                    <a:lnTo>
                      <a:pt x="1" y="0"/>
                    </a:lnTo>
                    <a:lnTo>
                      <a:pt x="3" y="1"/>
                    </a:lnTo>
                    <a:lnTo>
                      <a:pt x="3" y="4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36"/>
              <p:cNvSpPr>
                <a:spLocks/>
              </p:cNvSpPr>
              <p:nvPr/>
            </p:nvSpPr>
            <p:spPr bwMode="auto">
              <a:xfrm>
                <a:off x="4541475" y="3917086"/>
                <a:ext cx="97100" cy="45926"/>
              </a:xfrm>
              <a:custGeom>
                <a:avLst/>
                <a:gdLst/>
                <a:ahLst/>
                <a:cxnLst>
                  <a:cxn ang="0">
                    <a:pos x="211" y="0"/>
                  </a:cxn>
                  <a:cxn ang="0">
                    <a:pos x="217" y="1"/>
                  </a:cxn>
                  <a:cxn ang="0">
                    <a:pos x="222" y="5"/>
                  </a:cxn>
                  <a:cxn ang="0">
                    <a:pos x="222" y="9"/>
                  </a:cxn>
                  <a:cxn ang="0">
                    <a:pos x="217" y="16"/>
                  </a:cxn>
                  <a:cxn ang="0">
                    <a:pos x="209" y="24"/>
                  </a:cxn>
                  <a:cxn ang="0">
                    <a:pos x="201" y="31"/>
                  </a:cxn>
                  <a:cxn ang="0">
                    <a:pos x="192" y="35"/>
                  </a:cxn>
                  <a:cxn ang="0">
                    <a:pos x="183" y="35"/>
                  </a:cxn>
                  <a:cxn ang="0">
                    <a:pos x="174" y="34"/>
                  </a:cxn>
                  <a:cxn ang="0">
                    <a:pos x="160" y="33"/>
                  </a:cxn>
                  <a:cxn ang="0">
                    <a:pos x="144" y="33"/>
                  </a:cxn>
                  <a:cxn ang="0">
                    <a:pos x="130" y="34"/>
                  </a:cxn>
                  <a:cxn ang="0">
                    <a:pos x="118" y="35"/>
                  </a:cxn>
                  <a:cxn ang="0">
                    <a:pos x="101" y="41"/>
                  </a:cxn>
                  <a:cxn ang="0">
                    <a:pos x="86" y="49"/>
                  </a:cxn>
                  <a:cxn ang="0">
                    <a:pos x="73" y="59"/>
                  </a:cxn>
                  <a:cxn ang="0">
                    <a:pos x="67" y="63"/>
                  </a:cxn>
                  <a:cxn ang="0">
                    <a:pos x="64" y="66"/>
                  </a:cxn>
                  <a:cxn ang="0">
                    <a:pos x="63" y="70"/>
                  </a:cxn>
                  <a:cxn ang="0">
                    <a:pos x="63" y="76"/>
                  </a:cxn>
                  <a:cxn ang="0">
                    <a:pos x="64" y="78"/>
                  </a:cxn>
                  <a:cxn ang="0">
                    <a:pos x="70" y="81"/>
                  </a:cxn>
                  <a:cxn ang="0">
                    <a:pos x="74" y="89"/>
                  </a:cxn>
                  <a:cxn ang="0">
                    <a:pos x="74" y="97"/>
                  </a:cxn>
                  <a:cxn ang="0">
                    <a:pos x="71" y="100"/>
                  </a:cxn>
                  <a:cxn ang="0">
                    <a:pos x="64" y="105"/>
                  </a:cxn>
                  <a:cxn ang="0">
                    <a:pos x="55" y="105"/>
                  </a:cxn>
                  <a:cxn ang="0">
                    <a:pos x="45" y="104"/>
                  </a:cxn>
                  <a:cxn ang="0">
                    <a:pos x="36" y="100"/>
                  </a:cxn>
                  <a:cxn ang="0">
                    <a:pos x="23" y="93"/>
                  </a:cxn>
                  <a:cxn ang="0">
                    <a:pos x="11" y="90"/>
                  </a:cxn>
                  <a:cxn ang="0">
                    <a:pos x="3" y="87"/>
                  </a:cxn>
                  <a:cxn ang="0">
                    <a:pos x="0" y="83"/>
                  </a:cxn>
                  <a:cxn ang="0">
                    <a:pos x="1" y="76"/>
                  </a:cxn>
                  <a:cxn ang="0">
                    <a:pos x="6" y="70"/>
                  </a:cxn>
                  <a:cxn ang="0">
                    <a:pos x="11" y="66"/>
                  </a:cxn>
                  <a:cxn ang="0">
                    <a:pos x="30" y="56"/>
                  </a:cxn>
                  <a:cxn ang="0">
                    <a:pos x="42" y="49"/>
                  </a:cxn>
                  <a:cxn ang="0">
                    <a:pos x="55" y="44"/>
                  </a:cxn>
                  <a:cxn ang="0">
                    <a:pos x="64" y="37"/>
                  </a:cxn>
                  <a:cxn ang="0">
                    <a:pos x="71" y="29"/>
                  </a:cxn>
                  <a:cxn ang="0">
                    <a:pos x="78" y="23"/>
                  </a:cxn>
                  <a:cxn ang="0">
                    <a:pos x="85" y="20"/>
                  </a:cxn>
                  <a:cxn ang="0">
                    <a:pos x="93" y="19"/>
                  </a:cxn>
                  <a:cxn ang="0">
                    <a:pos x="107" y="18"/>
                  </a:cxn>
                  <a:cxn ang="0">
                    <a:pos x="122" y="15"/>
                  </a:cxn>
                  <a:cxn ang="0">
                    <a:pos x="135" y="12"/>
                  </a:cxn>
                  <a:cxn ang="0">
                    <a:pos x="146" y="9"/>
                  </a:cxn>
                  <a:cxn ang="0">
                    <a:pos x="153" y="9"/>
                  </a:cxn>
                  <a:cxn ang="0">
                    <a:pos x="160" y="11"/>
                  </a:cxn>
                  <a:cxn ang="0">
                    <a:pos x="170" y="12"/>
                  </a:cxn>
                  <a:cxn ang="0">
                    <a:pos x="182" y="12"/>
                  </a:cxn>
                  <a:cxn ang="0">
                    <a:pos x="192" y="9"/>
                  </a:cxn>
                  <a:cxn ang="0">
                    <a:pos x="198" y="5"/>
                  </a:cxn>
                  <a:cxn ang="0">
                    <a:pos x="204" y="1"/>
                  </a:cxn>
                  <a:cxn ang="0">
                    <a:pos x="211" y="0"/>
                  </a:cxn>
                </a:cxnLst>
                <a:rect l="0" t="0" r="r" b="b"/>
                <a:pathLst>
                  <a:path w="222" h="105">
                    <a:moveTo>
                      <a:pt x="211" y="0"/>
                    </a:moveTo>
                    <a:lnTo>
                      <a:pt x="217" y="1"/>
                    </a:lnTo>
                    <a:lnTo>
                      <a:pt x="222" y="5"/>
                    </a:lnTo>
                    <a:lnTo>
                      <a:pt x="222" y="9"/>
                    </a:lnTo>
                    <a:lnTo>
                      <a:pt x="217" y="16"/>
                    </a:lnTo>
                    <a:lnTo>
                      <a:pt x="209" y="24"/>
                    </a:lnTo>
                    <a:lnTo>
                      <a:pt x="201" y="31"/>
                    </a:lnTo>
                    <a:lnTo>
                      <a:pt x="192" y="35"/>
                    </a:lnTo>
                    <a:lnTo>
                      <a:pt x="183" y="35"/>
                    </a:lnTo>
                    <a:lnTo>
                      <a:pt x="174" y="34"/>
                    </a:lnTo>
                    <a:lnTo>
                      <a:pt x="160" y="33"/>
                    </a:lnTo>
                    <a:lnTo>
                      <a:pt x="144" y="33"/>
                    </a:lnTo>
                    <a:lnTo>
                      <a:pt x="130" y="34"/>
                    </a:lnTo>
                    <a:lnTo>
                      <a:pt x="118" y="35"/>
                    </a:lnTo>
                    <a:lnTo>
                      <a:pt x="101" y="41"/>
                    </a:lnTo>
                    <a:lnTo>
                      <a:pt x="86" y="49"/>
                    </a:lnTo>
                    <a:lnTo>
                      <a:pt x="73" y="59"/>
                    </a:lnTo>
                    <a:lnTo>
                      <a:pt x="67" y="63"/>
                    </a:lnTo>
                    <a:lnTo>
                      <a:pt x="64" y="66"/>
                    </a:lnTo>
                    <a:lnTo>
                      <a:pt x="63" y="70"/>
                    </a:lnTo>
                    <a:lnTo>
                      <a:pt x="63" y="76"/>
                    </a:lnTo>
                    <a:lnTo>
                      <a:pt x="64" y="78"/>
                    </a:lnTo>
                    <a:lnTo>
                      <a:pt x="70" y="81"/>
                    </a:lnTo>
                    <a:lnTo>
                      <a:pt x="74" y="89"/>
                    </a:lnTo>
                    <a:lnTo>
                      <a:pt x="74" y="97"/>
                    </a:lnTo>
                    <a:lnTo>
                      <a:pt x="71" y="100"/>
                    </a:lnTo>
                    <a:lnTo>
                      <a:pt x="64" y="105"/>
                    </a:lnTo>
                    <a:lnTo>
                      <a:pt x="55" y="105"/>
                    </a:lnTo>
                    <a:lnTo>
                      <a:pt x="45" y="104"/>
                    </a:lnTo>
                    <a:lnTo>
                      <a:pt x="36" y="100"/>
                    </a:lnTo>
                    <a:lnTo>
                      <a:pt x="23" y="93"/>
                    </a:lnTo>
                    <a:lnTo>
                      <a:pt x="11" y="90"/>
                    </a:lnTo>
                    <a:lnTo>
                      <a:pt x="3" y="87"/>
                    </a:lnTo>
                    <a:lnTo>
                      <a:pt x="0" y="83"/>
                    </a:lnTo>
                    <a:lnTo>
                      <a:pt x="1" y="76"/>
                    </a:lnTo>
                    <a:lnTo>
                      <a:pt x="6" y="70"/>
                    </a:lnTo>
                    <a:lnTo>
                      <a:pt x="11" y="66"/>
                    </a:lnTo>
                    <a:lnTo>
                      <a:pt x="30" y="56"/>
                    </a:lnTo>
                    <a:lnTo>
                      <a:pt x="42" y="49"/>
                    </a:lnTo>
                    <a:lnTo>
                      <a:pt x="55" y="44"/>
                    </a:lnTo>
                    <a:lnTo>
                      <a:pt x="64" y="37"/>
                    </a:lnTo>
                    <a:lnTo>
                      <a:pt x="71" y="29"/>
                    </a:lnTo>
                    <a:lnTo>
                      <a:pt x="78" y="23"/>
                    </a:lnTo>
                    <a:lnTo>
                      <a:pt x="85" y="20"/>
                    </a:lnTo>
                    <a:lnTo>
                      <a:pt x="93" y="19"/>
                    </a:lnTo>
                    <a:lnTo>
                      <a:pt x="107" y="18"/>
                    </a:lnTo>
                    <a:lnTo>
                      <a:pt x="122" y="15"/>
                    </a:lnTo>
                    <a:lnTo>
                      <a:pt x="135" y="12"/>
                    </a:lnTo>
                    <a:lnTo>
                      <a:pt x="146" y="9"/>
                    </a:lnTo>
                    <a:lnTo>
                      <a:pt x="153" y="9"/>
                    </a:lnTo>
                    <a:lnTo>
                      <a:pt x="160" y="11"/>
                    </a:lnTo>
                    <a:lnTo>
                      <a:pt x="170" y="12"/>
                    </a:lnTo>
                    <a:lnTo>
                      <a:pt x="182" y="12"/>
                    </a:lnTo>
                    <a:lnTo>
                      <a:pt x="192" y="9"/>
                    </a:lnTo>
                    <a:lnTo>
                      <a:pt x="198" y="5"/>
                    </a:lnTo>
                    <a:lnTo>
                      <a:pt x="204" y="1"/>
                    </a:lnTo>
                    <a:lnTo>
                      <a:pt x="2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37"/>
              <p:cNvSpPr>
                <a:spLocks/>
              </p:cNvSpPr>
              <p:nvPr/>
            </p:nvSpPr>
            <p:spPr bwMode="auto">
              <a:xfrm>
                <a:off x="5030040" y="4128346"/>
                <a:ext cx="37178" cy="20558"/>
              </a:xfrm>
              <a:custGeom>
                <a:avLst/>
                <a:gdLst/>
                <a:ahLst/>
                <a:cxnLst>
                  <a:cxn ang="0">
                    <a:pos x="33" y="0"/>
                  </a:cxn>
                  <a:cxn ang="0">
                    <a:pos x="37" y="0"/>
                  </a:cxn>
                  <a:cxn ang="0">
                    <a:pos x="40" y="3"/>
                  </a:cxn>
                  <a:cxn ang="0">
                    <a:pos x="43" y="5"/>
                  </a:cxn>
                  <a:cxn ang="0">
                    <a:pos x="47" y="9"/>
                  </a:cxn>
                  <a:cxn ang="0">
                    <a:pos x="49" y="10"/>
                  </a:cxn>
                  <a:cxn ang="0">
                    <a:pos x="52" y="13"/>
                  </a:cxn>
                  <a:cxn ang="0">
                    <a:pos x="66" y="13"/>
                  </a:cxn>
                  <a:cxn ang="0">
                    <a:pos x="74" y="15"/>
                  </a:cxn>
                  <a:cxn ang="0">
                    <a:pos x="81" y="20"/>
                  </a:cxn>
                  <a:cxn ang="0">
                    <a:pos x="85" y="25"/>
                  </a:cxn>
                  <a:cxn ang="0">
                    <a:pos x="85" y="28"/>
                  </a:cxn>
                  <a:cxn ang="0">
                    <a:pos x="82" y="33"/>
                  </a:cxn>
                  <a:cxn ang="0">
                    <a:pos x="79" y="35"/>
                  </a:cxn>
                  <a:cxn ang="0">
                    <a:pos x="77" y="35"/>
                  </a:cxn>
                  <a:cxn ang="0">
                    <a:pos x="74" y="36"/>
                  </a:cxn>
                  <a:cxn ang="0">
                    <a:pos x="66" y="36"/>
                  </a:cxn>
                  <a:cxn ang="0">
                    <a:pos x="63" y="37"/>
                  </a:cxn>
                  <a:cxn ang="0">
                    <a:pos x="56" y="39"/>
                  </a:cxn>
                  <a:cxn ang="0">
                    <a:pos x="47" y="42"/>
                  </a:cxn>
                  <a:cxn ang="0">
                    <a:pos x="25" y="44"/>
                  </a:cxn>
                  <a:cxn ang="0">
                    <a:pos x="17" y="47"/>
                  </a:cxn>
                  <a:cxn ang="0">
                    <a:pos x="8" y="47"/>
                  </a:cxn>
                  <a:cxn ang="0">
                    <a:pos x="2" y="42"/>
                  </a:cxn>
                  <a:cxn ang="0">
                    <a:pos x="0" y="36"/>
                  </a:cxn>
                  <a:cxn ang="0">
                    <a:pos x="4" y="31"/>
                  </a:cxn>
                  <a:cxn ang="0">
                    <a:pos x="12" y="26"/>
                  </a:cxn>
                  <a:cxn ang="0">
                    <a:pos x="19" y="22"/>
                  </a:cxn>
                  <a:cxn ang="0">
                    <a:pos x="22" y="20"/>
                  </a:cxn>
                  <a:cxn ang="0">
                    <a:pos x="22" y="18"/>
                  </a:cxn>
                  <a:cxn ang="0">
                    <a:pos x="23" y="15"/>
                  </a:cxn>
                  <a:cxn ang="0">
                    <a:pos x="23" y="11"/>
                  </a:cxn>
                  <a:cxn ang="0">
                    <a:pos x="25" y="9"/>
                  </a:cxn>
                  <a:cxn ang="0">
                    <a:pos x="28" y="5"/>
                  </a:cxn>
                  <a:cxn ang="0">
                    <a:pos x="30" y="2"/>
                  </a:cxn>
                  <a:cxn ang="0">
                    <a:pos x="33" y="0"/>
                  </a:cxn>
                </a:cxnLst>
                <a:rect l="0" t="0" r="r" b="b"/>
                <a:pathLst>
                  <a:path w="85" h="47">
                    <a:moveTo>
                      <a:pt x="33" y="0"/>
                    </a:moveTo>
                    <a:lnTo>
                      <a:pt x="37" y="0"/>
                    </a:lnTo>
                    <a:lnTo>
                      <a:pt x="40" y="3"/>
                    </a:lnTo>
                    <a:lnTo>
                      <a:pt x="43" y="5"/>
                    </a:lnTo>
                    <a:lnTo>
                      <a:pt x="47" y="9"/>
                    </a:lnTo>
                    <a:lnTo>
                      <a:pt x="49" y="10"/>
                    </a:lnTo>
                    <a:lnTo>
                      <a:pt x="52" y="13"/>
                    </a:lnTo>
                    <a:lnTo>
                      <a:pt x="66" y="13"/>
                    </a:lnTo>
                    <a:lnTo>
                      <a:pt x="74" y="15"/>
                    </a:lnTo>
                    <a:lnTo>
                      <a:pt x="81" y="20"/>
                    </a:lnTo>
                    <a:lnTo>
                      <a:pt x="85" y="25"/>
                    </a:lnTo>
                    <a:lnTo>
                      <a:pt x="85" y="28"/>
                    </a:lnTo>
                    <a:lnTo>
                      <a:pt x="82" y="33"/>
                    </a:lnTo>
                    <a:lnTo>
                      <a:pt x="79" y="35"/>
                    </a:lnTo>
                    <a:lnTo>
                      <a:pt x="77" y="35"/>
                    </a:lnTo>
                    <a:lnTo>
                      <a:pt x="74" y="36"/>
                    </a:lnTo>
                    <a:lnTo>
                      <a:pt x="66" y="36"/>
                    </a:lnTo>
                    <a:lnTo>
                      <a:pt x="63" y="37"/>
                    </a:lnTo>
                    <a:lnTo>
                      <a:pt x="56" y="39"/>
                    </a:lnTo>
                    <a:lnTo>
                      <a:pt x="47" y="42"/>
                    </a:lnTo>
                    <a:lnTo>
                      <a:pt x="25" y="44"/>
                    </a:lnTo>
                    <a:lnTo>
                      <a:pt x="17" y="47"/>
                    </a:lnTo>
                    <a:lnTo>
                      <a:pt x="8" y="47"/>
                    </a:lnTo>
                    <a:lnTo>
                      <a:pt x="2" y="42"/>
                    </a:lnTo>
                    <a:lnTo>
                      <a:pt x="0" y="36"/>
                    </a:lnTo>
                    <a:lnTo>
                      <a:pt x="4" y="31"/>
                    </a:lnTo>
                    <a:lnTo>
                      <a:pt x="12" y="26"/>
                    </a:lnTo>
                    <a:lnTo>
                      <a:pt x="19" y="22"/>
                    </a:lnTo>
                    <a:lnTo>
                      <a:pt x="22" y="20"/>
                    </a:lnTo>
                    <a:lnTo>
                      <a:pt x="22" y="18"/>
                    </a:lnTo>
                    <a:lnTo>
                      <a:pt x="23" y="15"/>
                    </a:lnTo>
                    <a:lnTo>
                      <a:pt x="23" y="11"/>
                    </a:lnTo>
                    <a:lnTo>
                      <a:pt x="25" y="9"/>
                    </a:lnTo>
                    <a:lnTo>
                      <a:pt x="28" y="5"/>
                    </a:lnTo>
                    <a:lnTo>
                      <a:pt x="30" y="2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38"/>
              <p:cNvSpPr>
                <a:spLocks/>
              </p:cNvSpPr>
              <p:nvPr/>
            </p:nvSpPr>
            <p:spPr bwMode="auto">
              <a:xfrm>
                <a:off x="4974054" y="4149341"/>
                <a:ext cx="69982" cy="69108"/>
              </a:xfrm>
              <a:custGeom>
                <a:avLst/>
                <a:gdLst/>
                <a:ahLst/>
                <a:cxnLst>
                  <a:cxn ang="0">
                    <a:pos x="146" y="3"/>
                  </a:cxn>
                  <a:cxn ang="0">
                    <a:pos x="151" y="18"/>
                  </a:cxn>
                  <a:cxn ang="0">
                    <a:pos x="158" y="35"/>
                  </a:cxn>
                  <a:cxn ang="0">
                    <a:pos x="160" y="44"/>
                  </a:cxn>
                  <a:cxn ang="0">
                    <a:pos x="153" y="48"/>
                  </a:cxn>
                  <a:cxn ang="0">
                    <a:pos x="149" y="54"/>
                  </a:cxn>
                  <a:cxn ang="0">
                    <a:pos x="147" y="72"/>
                  </a:cxn>
                  <a:cxn ang="0">
                    <a:pos x="146" y="87"/>
                  </a:cxn>
                  <a:cxn ang="0">
                    <a:pos x="131" y="98"/>
                  </a:cxn>
                  <a:cxn ang="0">
                    <a:pos x="108" y="109"/>
                  </a:cxn>
                  <a:cxn ang="0">
                    <a:pos x="95" y="115"/>
                  </a:cxn>
                  <a:cxn ang="0">
                    <a:pos x="94" y="120"/>
                  </a:cxn>
                  <a:cxn ang="0">
                    <a:pos x="91" y="124"/>
                  </a:cxn>
                  <a:cxn ang="0">
                    <a:pos x="86" y="126"/>
                  </a:cxn>
                  <a:cxn ang="0">
                    <a:pos x="78" y="126"/>
                  </a:cxn>
                  <a:cxn ang="0">
                    <a:pos x="72" y="122"/>
                  </a:cxn>
                  <a:cxn ang="0">
                    <a:pos x="71" y="115"/>
                  </a:cxn>
                  <a:cxn ang="0">
                    <a:pos x="69" y="117"/>
                  </a:cxn>
                  <a:cxn ang="0">
                    <a:pos x="65" y="128"/>
                  </a:cxn>
                  <a:cxn ang="0">
                    <a:pos x="58" y="136"/>
                  </a:cxn>
                  <a:cxn ang="0">
                    <a:pos x="49" y="137"/>
                  </a:cxn>
                  <a:cxn ang="0">
                    <a:pos x="38" y="133"/>
                  </a:cxn>
                  <a:cxn ang="0">
                    <a:pos x="32" y="139"/>
                  </a:cxn>
                  <a:cxn ang="0">
                    <a:pos x="31" y="148"/>
                  </a:cxn>
                  <a:cxn ang="0">
                    <a:pos x="26" y="155"/>
                  </a:cxn>
                  <a:cxn ang="0">
                    <a:pos x="17" y="158"/>
                  </a:cxn>
                  <a:cxn ang="0">
                    <a:pos x="4" y="143"/>
                  </a:cxn>
                  <a:cxn ang="0">
                    <a:pos x="0" y="121"/>
                  </a:cxn>
                  <a:cxn ang="0">
                    <a:pos x="4" y="117"/>
                  </a:cxn>
                  <a:cxn ang="0">
                    <a:pos x="9" y="115"/>
                  </a:cxn>
                  <a:cxn ang="0">
                    <a:pos x="15" y="114"/>
                  </a:cxn>
                  <a:cxn ang="0">
                    <a:pos x="27" y="103"/>
                  </a:cxn>
                  <a:cxn ang="0">
                    <a:pos x="35" y="94"/>
                  </a:cxn>
                  <a:cxn ang="0">
                    <a:pos x="46" y="92"/>
                  </a:cxn>
                  <a:cxn ang="0">
                    <a:pos x="64" y="95"/>
                  </a:cxn>
                  <a:cxn ang="0">
                    <a:pos x="78" y="94"/>
                  </a:cxn>
                  <a:cxn ang="0">
                    <a:pos x="94" y="81"/>
                  </a:cxn>
                  <a:cxn ang="0">
                    <a:pos x="110" y="76"/>
                  </a:cxn>
                  <a:cxn ang="0">
                    <a:pos x="117" y="66"/>
                  </a:cxn>
                  <a:cxn ang="0">
                    <a:pos x="127" y="46"/>
                  </a:cxn>
                  <a:cxn ang="0">
                    <a:pos x="131" y="25"/>
                  </a:cxn>
                  <a:cxn ang="0">
                    <a:pos x="132" y="9"/>
                  </a:cxn>
                  <a:cxn ang="0">
                    <a:pos x="142" y="0"/>
                  </a:cxn>
                </a:cxnLst>
                <a:rect l="0" t="0" r="r" b="b"/>
                <a:pathLst>
                  <a:path w="160" h="158">
                    <a:moveTo>
                      <a:pt x="142" y="0"/>
                    </a:moveTo>
                    <a:lnTo>
                      <a:pt x="146" y="3"/>
                    </a:lnTo>
                    <a:lnTo>
                      <a:pt x="149" y="10"/>
                    </a:lnTo>
                    <a:lnTo>
                      <a:pt x="151" y="18"/>
                    </a:lnTo>
                    <a:lnTo>
                      <a:pt x="156" y="29"/>
                    </a:lnTo>
                    <a:lnTo>
                      <a:pt x="158" y="35"/>
                    </a:lnTo>
                    <a:lnTo>
                      <a:pt x="160" y="39"/>
                    </a:lnTo>
                    <a:lnTo>
                      <a:pt x="160" y="44"/>
                    </a:lnTo>
                    <a:lnTo>
                      <a:pt x="156" y="48"/>
                    </a:lnTo>
                    <a:lnTo>
                      <a:pt x="153" y="48"/>
                    </a:lnTo>
                    <a:lnTo>
                      <a:pt x="151" y="50"/>
                    </a:lnTo>
                    <a:lnTo>
                      <a:pt x="149" y="54"/>
                    </a:lnTo>
                    <a:lnTo>
                      <a:pt x="147" y="62"/>
                    </a:lnTo>
                    <a:lnTo>
                      <a:pt x="147" y="72"/>
                    </a:lnTo>
                    <a:lnTo>
                      <a:pt x="146" y="81"/>
                    </a:lnTo>
                    <a:lnTo>
                      <a:pt x="146" y="87"/>
                    </a:lnTo>
                    <a:lnTo>
                      <a:pt x="140" y="92"/>
                    </a:lnTo>
                    <a:lnTo>
                      <a:pt x="131" y="98"/>
                    </a:lnTo>
                    <a:lnTo>
                      <a:pt x="117" y="106"/>
                    </a:lnTo>
                    <a:lnTo>
                      <a:pt x="108" y="109"/>
                    </a:lnTo>
                    <a:lnTo>
                      <a:pt x="99" y="113"/>
                    </a:lnTo>
                    <a:lnTo>
                      <a:pt x="95" y="115"/>
                    </a:lnTo>
                    <a:lnTo>
                      <a:pt x="95" y="117"/>
                    </a:lnTo>
                    <a:lnTo>
                      <a:pt x="94" y="120"/>
                    </a:lnTo>
                    <a:lnTo>
                      <a:pt x="94" y="122"/>
                    </a:lnTo>
                    <a:lnTo>
                      <a:pt x="91" y="124"/>
                    </a:lnTo>
                    <a:lnTo>
                      <a:pt x="90" y="126"/>
                    </a:lnTo>
                    <a:lnTo>
                      <a:pt x="86" y="126"/>
                    </a:lnTo>
                    <a:lnTo>
                      <a:pt x="82" y="128"/>
                    </a:lnTo>
                    <a:lnTo>
                      <a:pt x="78" y="126"/>
                    </a:lnTo>
                    <a:lnTo>
                      <a:pt x="75" y="124"/>
                    </a:lnTo>
                    <a:lnTo>
                      <a:pt x="72" y="122"/>
                    </a:lnTo>
                    <a:lnTo>
                      <a:pt x="71" y="118"/>
                    </a:lnTo>
                    <a:lnTo>
                      <a:pt x="71" y="115"/>
                    </a:lnTo>
                    <a:lnTo>
                      <a:pt x="69" y="115"/>
                    </a:lnTo>
                    <a:lnTo>
                      <a:pt x="69" y="117"/>
                    </a:lnTo>
                    <a:lnTo>
                      <a:pt x="68" y="124"/>
                    </a:lnTo>
                    <a:lnTo>
                      <a:pt x="65" y="128"/>
                    </a:lnTo>
                    <a:lnTo>
                      <a:pt x="63" y="133"/>
                    </a:lnTo>
                    <a:lnTo>
                      <a:pt x="58" y="136"/>
                    </a:lnTo>
                    <a:lnTo>
                      <a:pt x="54" y="137"/>
                    </a:lnTo>
                    <a:lnTo>
                      <a:pt x="49" y="137"/>
                    </a:lnTo>
                    <a:lnTo>
                      <a:pt x="43" y="135"/>
                    </a:lnTo>
                    <a:lnTo>
                      <a:pt x="38" y="133"/>
                    </a:lnTo>
                    <a:lnTo>
                      <a:pt x="34" y="133"/>
                    </a:lnTo>
                    <a:lnTo>
                      <a:pt x="32" y="139"/>
                    </a:lnTo>
                    <a:lnTo>
                      <a:pt x="32" y="144"/>
                    </a:lnTo>
                    <a:lnTo>
                      <a:pt x="31" y="148"/>
                    </a:lnTo>
                    <a:lnTo>
                      <a:pt x="28" y="152"/>
                    </a:lnTo>
                    <a:lnTo>
                      <a:pt x="26" y="155"/>
                    </a:lnTo>
                    <a:lnTo>
                      <a:pt x="20" y="158"/>
                    </a:lnTo>
                    <a:lnTo>
                      <a:pt x="17" y="158"/>
                    </a:lnTo>
                    <a:lnTo>
                      <a:pt x="11" y="154"/>
                    </a:lnTo>
                    <a:lnTo>
                      <a:pt x="4" y="143"/>
                    </a:lnTo>
                    <a:lnTo>
                      <a:pt x="0" y="129"/>
                    </a:lnTo>
                    <a:lnTo>
                      <a:pt x="0" y="121"/>
                    </a:lnTo>
                    <a:lnTo>
                      <a:pt x="2" y="120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9" y="115"/>
                    </a:lnTo>
                    <a:lnTo>
                      <a:pt x="13" y="114"/>
                    </a:lnTo>
                    <a:lnTo>
                      <a:pt x="15" y="114"/>
                    </a:lnTo>
                    <a:lnTo>
                      <a:pt x="17" y="113"/>
                    </a:lnTo>
                    <a:lnTo>
                      <a:pt x="27" y="103"/>
                    </a:lnTo>
                    <a:lnTo>
                      <a:pt x="31" y="98"/>
                    </a:lnTo>
                    <a:lnTo>
                      <a:pt x="35" y="94"/>
                    </a:lnTo>
                    <a:lnTo>
                      <a:pt x="39" y="92"/>
                    </a:lnTo>
                    <a:lnTo>
                      <a:pt x="46" y="92"/>
                    </a:lnTo>
                    <a:lnTo>
                      <a:pt x="56" y="94"/>
                    </a:lnTo>
                    <a:lnTo>
                      <a:pt x="64" y="95"/>
                    </a:lnTo>
                    <a:lnTo>
                      <a:pt x="72" y="95"/>
                    </a:lnTo>
                    <a:lnTo>
                      <a:pt x="78" y="94"/>
                    </a:lnTo>
                    <a:lnTo>
                      <a:pt x="84" y="87"/>
                    </a:lnTo>
                    <a:lnTo>
                      <a:pt x="94" y="81"/>
                    </a:lnTo>
                    <a:lnTo>
                      <a:pt x="105" y="77"/>
                    </a:lnTo>
                    <a:lnTo>
                      <a:pt x="110" y="76"/>
                    </a:lnTo>
                    <a:lnTo>
                      <a:pt x="113" y="73"/>
                    </a:lnTo>
                    <a:lnTo>
                      <a:pt x="117" y="66"/>
                    </a:lnTo>
                    <a:lnTo>
                      <a:pt x="121" y="57"/>
                    </a:lnTo>
                    <a:lnTo>
                      <a:pt x="127" y="46"/>
                    </a:lnTo>
                    <a:lnTo>
                      <a:pt x="130" y="36"/>
                    </a:lnTo>
                    <a:lnTo>
                      <a:pt x="131" y="25"/>
                    </a:lnTo>
                    <a:lnTo>
                      <a:pt x="131" y="15"/>
                    </a:lnTo>
                    <a:lnTo>
                      <a:pt x="132" y="9"/>
                    </a:lnTo>
                    <a:lnTo>
                      <a:pt x="136" y="3"/>
                    </a:lnTo>
                    <a:lnTo>
                      <a:pt x="14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39"/>
              <p:cNvSpPr>
                <a:spLocks/>
              </p:cNvSpPr>
              <p:nvPr/>
            </p:nvSpPr>
            <p:spPr bwMode="auto">
              <a:xfrm>
                <a:off x="4922004" y="4260439"/>
                <a:ext cx="10497" cy="18370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23" y="1"/>
                  </a:cxn>
                  <a:cxn ang="0">
                    <a:pos x="24" y="7"/>
                  </a:cxn>
                  <a:cxn ang="0">
                    <a:pos x="23" y="15"/>
                  </a:cxn>
                  <a:cxn ang="0">
                    <a:pos x="20" y="25"/>
                  </a:cxn>
                  <a:cxn ang="0">
                    <a:pos x="16" y="33"/>
                  </a:cxn>
                  <a:cxn ang="0">
                    <a:pos x="11" y="40"/>
                  </a:cxn>
                  <a:cxn ang="0">
                    <a:pos x="5" y="42"/>
                  </a:cxn>
                  <a:cxn ang="0">
                    <a:pos x="1" y="40"/>
                  </a:cxn>
                  <a:cxn ang="0">
                    <a:pos x="0" y="31"/>
                  </a:cxn>
                  <a:cxn ang="0">
                    <a:pos x="1" y="22"/>
                  </a:cxn>
                  <a:cxn ang="0">
                    <a:pos x="5" y="12"/>
                  </a:cxn>
                  <a:cxn ang="0">
                    <a:pos x="11" y="4"/>
                  </a:cxn>
                  <a:cxn ang="0">
                    <a:pos x="19" y="0"/>
                  </a:cxn>
                </a:cxnLst>
                <a:rect l="0" t="0" r="r" b="b"/>
                <a:pathLst>
                  <a:path w="24" h="42">
                    <a:moveTo>
                      <a:pt x="19" y="0"/>
                    </a:moveTo>
                    <a:lnTo>
                      <a:pt x="23" y="1"/>
                    </a:lnTo>
                    <a:lnTo>
                      <a:pt x="24" y="7"/>
                    </a:lnTo>
                    <a:lnTo>
                      <a:pt x="23" y="15"/>
                    </a:lnTo>
                    <a:lnTo>
                      <a:pt x="20" y="25"/>
                    </a:lnTo>
                    <a:lnTo>
                      <a:pt x="16" y="33"/>
                    </a:lnTo>
                    <a:lnTo>
                      <a:pt x="11" y="40"/>
                    </a:lnTo>
                    <a:lnTo>
                      <a:pt x="5" y="42"/>
                    </a:lnTo>
                    <a:lnTo>
                      <a:pt x="1" y="40"/>
                    </a:lnTo>
                    <a:lnTo>
                      <a:pt x="0" y="31"/>
                    </a:lnTo>
                    <a:lnTo>
                      <a:pt x="1" y="22"/>
                    </a:lnTo>
                    <a:lnTo>
                      <a:pt x="5" y="12"/>
                    </a:lnTo>
                    <a:lnTo>
                      <a:pt x="11" y="4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40"/>
              <p:cNvSpPr>
                <a:spLocks/>
              </p:cNvSpPr>
              <p:nvPr/>
            </p:nvSpPr>
            <p:spPr bwMode="auto">
              <a:xfrm>
                <a:off x="5218992" y="4654091"/>
                <a:ext cx="26243" cy="42427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13" y="4"/>
                  </a:cxn>
                  <a:cxn ang="0">
                    <a:pos x="15" y="10"/>
                  </a:cxn>
                  <a:cxn ang="0">
                    <a:pos x="18" y="17"/>
                  </a:cxn>
                  <a:cxn ang="0">
                    <a:pos x="22" y="25"/>
                  </a:cxn>
                  <a:cxn ang="0">
                    <a:pos x="25" y="29"/>
                  </a:cxn>
                  <a:cxn ang="0">
                    <a:pos x="26" y="32"/>
                  </a:cxn>
                  <a:cxn ang="0">
                    <a:pos x="28" y="33"/>
                  </a:cxn>
                  <a:cxn ang="0">
                    <a:pos x="28" y="36"/>
                  </a:cxn>
                  <a:cxn ang="0">
                    <a:pos x="29" y="36"/>
                  </a:cxn>
                  <a:cxn ang="0">
                    <a:pos x="30" y="37"/>
                  </a:cxn>
                  <a:cxn ang="0">
                    <a:pos x="33" y="38"/>
                  </a:cxn>
                  <a:cxn ang="0">
                    <a:pos x="36" y="41"/>
                  </a:cxn>
                  <a:cxn ang="0">
                    <a:pos x="40" y="44"/>
                  </a:cxn>
                  <a:cxn ang="0">
                    <a:pos x="47" y="44"/>
                  </a:cxn>
                  <a:cxn ang="0">
                    <a:pos x="49" y="43"/>
                  </a:cxn>
                  <a:cxn ang="0">
                    <a:pos x="51" y="41"/>
                  </a:cxn>
                  <a:cxn ang="0">
                    <a:pos x="54" y="41"/>
                  </a:cxn>
                  <a:cxn ang="0">
                    <a:pos x="58" y="45"/>
                  </a:cxn>
                  <a:cxn ang="0">
                    <a:pos x="59" y="49"/>
                  </a:cxn>
                  <a:cxn ang="0">
                    <a:pos x="60" y="52"/>
                  </a:cxn>
                  <a:cxn ang="0">
                    <a:pos x="59" y="55"/>
                  </a:cxn>
                  <a:cxn ang="0">
                    <a:pos x="56" y="58"/>
                  </a:cxn>
                  <a:cxn ang="0">
                    <a:pos x="48" y="67"/>
                  </a:cxn>
                  <a:cxn ang="0">
                    <a:pos x="41" y="80"/>
                  </a:cxn>
                  <a:cxn ang="0">
                    <a:pos x="40" y="84"/>
                  </a:cxn>
                  <a:cxn ang="0">
                    <a:pos x="37" y="88"/>
                  </a:cxn>
                  <a:cxn ang="0">
                    <a:pos x="36" y="90"/>
                  </a:cxn>
                  <a:cxn ang="0">
                    <a:pos x="33" y="95"/>
                  </a:cxn>
                  <a:cxn ang="0">
                    <a:pos x="28" y="97"/>
                  </a:cxn>
                  <a:cxn ang="0">
                    <a:pos x="23" y="97"/>
                  </a:cxn>
                  <a:cxn ang="0">
                    <a:pos x="21" y="96"/>
                  </a:cxn>
                  <a:cxn ang="0">
                    <a:pos x="19" y="95"/>
                  </a:cxn>
                  <a:cxn ang="0">
                    <a:pos x="19" y="92"/>
                  </a:cxn>
                  <a:cxn ang="0">
                    <a:pos x="21" y="89"/>
                  </a:cxn>
                  <a:cxn ang="0">
                    <a:pos x="21" y="86"/>
                  </a:cxn>
                  <a:cxn ang="0">
                    <a:pos x="22" y="84"/>
                  </a:cxn>
                  <a:cxn ang="0">
                    <a:pos x="23" y="80"/>
                  </a:cxn>
                  <a:cxn ang="0">
                    <a:pos x="25" y="77"/>
                  </a:cxn>
                  <a:cxn ang="0">
                    <a:pos x="25" y="74"/>
                  </a:cxn>
                  <a:cxn ang="0">
                    <a:pos x="21" y="73"/>
                  </a:cxn>
                  <a:cxn ang="0">
                    <a:pos x="8" y="73"/>
                  </a:cxn>
                  <a:cxn ang="0">
                    <a:pos x="3" y="70"/>
                  </a:cxn>
                  <a:cxn ang="0">
                    <a:pos x="0" y="67"/>
                  </a:cxn>
                  <a:cxn ang="0">
                    <a:pos x="0" y="64"/>
                  </a:cxn>
                  <a:cxn ang="0">
                    <a:pos x="2" y="62"/>
                  </a:cxn>
                  <a:cxn ang="0">
                    <a:pos x="4" y="60"/>
                  </a:cxn>
                  <a:cxn ang="0">
                    <a:pos x="7" y="58"/>
                  </a:cxn>
                  <a:cxn ang="0">
                    <a:pos x="10" y="56"/>
                  </a:cxn>
                  <a:cxn ang="0">
                    <a:pos x="14" y="52"/>
                  </a:cxn>
                  <a:cxn ang="0">
                    <a:pos x="14" y="44"/>
                  </a:cxn>
                  <a:cxn ang="0">
                    <a:pos x="11" y="32"/>
                  </a:cxn>
                  <a:cxn ang="0">
                    <a:pos x="8" y="23"/>
                  </a:cxn>
                  <a:cxn ang="0">
                    <a:pos x="4" y="18"/>
                  </a:cxn>
                  <a:cxn ang="0">
                    <a:pos x="2" y="11"/>
                  </a:cxn>
                  <a:cxn ang="0">
                    <a:pos x="2" y="6"/>
                  </a:cxn>
                  <a:cxn ang="0">
                    <a:pos x="3" y="1"/>
                  </a:cxn>
                  <a:cxn ang="0">
                    <a:pos x="8" y="0"/>
                  </a:cxn>
                </a:cxnLst>
                <a:rect l="0" t="0" r="r" b="b"/>
                <a:pathLst>
                  <a:path w="60" h="97">
                    <a:moveTo>
                      <a:pt x="8" y="0"/>
                    </a:moveTo>
                    <a:lnTo>
                      <a:pt x="13" y="4"/>
                    </a:lnTo>
                    <a:lnTo>
                      <a:pt x="15" y="10"/>
                    </a:lnTo>
                    <a:lnTo>
                      <a:pt x="18" y="17"/>
                    </a:lnTo>
                    <a:lnTo>
                      <a:pt x="22" y="25"/>
                    </a:lnTo>
                    <a:lnTo>
                      <a:pt x="25" y="29"/>
                    </a:lnTo>
                    <a:lnTo>
                      <a:pt x="26" y="32"/>
                    </a:lnTo>
                    <a:lnTo>
                      <a:pt x="28" y="33"/>
                    </a:lnTo>
                    <a:lnTo>
                      <a:pt x="28" y="36"/>
                    </a:lnTo>
                    <a:lnTo>
                      <a:pt x="29" y="36"/>
                    </a:lnTo>
                    <a:lnTo>
                      <a:pt x="30" y="37"/>
                    </a:lnTo>
                    <a:lnTo>
                      <a:pt x="33" y="38"/>
                    </a:lnTo>
                    <a:lnTo>
                      <a:pt x="36" y="41"/>
                    </a:lnTo>
                    <a:lnTo>
                      <a:pt x="40" y="44"/>
                    </a:lnTo>
                    <a:lnTo>
                      <a:pt x="47" y="44"/>
                    </a:lnTo>
                    <a:lnTo>
                      <a:pt x="49" y="43"/>
                    </a:lnTo>
                    <a:lnTo>
                      <a:pt x="51" y="41"/>
                    </a:lnTo>
                    <a:lnTo>
                      <a:pt x="54" y="41"/>
                    </a:lnTo>
                    <a:lnTo>
                      <a:pt x="58" y="45"/>
                    </a:lnTo>
                    <a:lnTo>
                      <a:pt x="59" y="49"/>
                    </a:lnTo>
                    <a:lnTo>
                      <a:pt x="60" y="52"/>
                    </a:lnTo>
                    <a:lnTo>
                      <a:pt x="59" y="55"/>
                    </a:lnTo>
                    <a:lnTo>
                      <a:pt x="56" y="58"/>
                    </a:lnTo>
                    <a:lnTo>
                      <a:pt x="48" y="67"/>
                    </a:lnTo>
                    <a:lnTo>
                      <a:pt x="41" y="80"/>
                    </a:lnTo>
                    <a:lnTo>
                      <a:pt x="40" y="84"/>
                    </a:lnTo>
                    <a:lnTo>
                      <a:pt x="37" y="88"/>
                    </a:lnTo>
                    <a:lnTo>
                      <a:pt x="36" y="90"/>
                    </a:lnTo>
                    <a:lnTo>
                      <a:pt x="33" y="95"/>
                    </a:lnTo>
                    <a:lnTo>
                      <a:pt x="28" y="97"/>
                    </a:lnTo>
                    <a:lnTo>
                      <a:pt x="23" y="97"/>
                    </a:lnTo>
                    <a:lnTo>
                      <a:pt x="21" y="96"/>
                    </a:lnTo>
                    <a:lnTo>
                      <a:pt x="19" y="95"/>
                    </a:lnTo>
                    <a:lnTo>
                      <a:pt x="19" y="92"/>
                    </a:lnTo>
                    <a:lnTo>
                      <a:pt x="21" y="89"/>
                    </a:lnTo>
                    <a:lnTo>
                      <a:pt x="21" y="86"/>
                    </a:lnTo>
                    <a:lnTo>
                      <a:pt x="22" y="84"/>
                    </a:lnTo>
                    <a:lnTo>
                      <a:pt x="23" y="80"/>
                    </a:lnTo>
                    <a:lnTo>
                      <a:pt x="25" y="77"/>
                    </a:lnTo>
                    <a:lnTo>
                      <a:pt x="25" y="74"/>
                    </a:lnTo>
                    <a:lnTo>
                      <a:pt x="21" y="73"/>
                    </a:lnTo>
                    <a:lnTo>
                      <a:pt x="8" y="73"/>
                    </a:lnTo>
                    <a:lnTo>
                      <a:pt x="3" y="70"/>
                    </a:lnTo>
                    <a:lnTo>
                      <a:pt x="0" y="67"/>
                    </a:lnTo>
                    <a:lnTo>
                      <a:pt x="0" y="64"/>
                    </a:lnTo>
                    <a:lnTo>
                      <a:pt x="2" y="62"/>
                    </a:lnTo>
                    <a:lnTo>
                      <a:pt x="4" y="60"/>
                    </a:lnTo>
                    <a:lnTo>
                      <a:pt x="7" y="58"/>
                    </a:lnTo>
                    <a:lnTo>
                      <a:pt x="10" y="56"/>
                    </a:lnTo>
                    <a:lnTo>
                      <a:pt x="14" y="52"/>
                    </a:lnTo>
                    <a:lnTo>
                      <a:pt x="14" y="44"/>
                    </a:lnTo>
                    <a:lnTo>
                      <a:pt x="11" y="32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2" y="11"/>
                    </a:lnTo>
                    <a:lnTo>
                      <a:pt x="2" y="6"/>
                    </a:lnTo>
                    <a:lnTo>
                      <a:pt x="3" y="1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41"/>
              <p:cNvSpPr>
                <a:spLocks/>
              </p:cNvSpPr>
              <p:nvPr/>
            </p:nvSpPr>
            <p:spPr bwMode="auto">
              <a:xfrm>
                <a:off x="5180939" y="4690832"/>
                <a:ext cx="42864" cy="41115"/>
              </a:xfrm>
              <a:custGeom>
                <a:avLst/>
                <a:gdLst/>
                <a:ahLst/>
                <a:cxnLst>
                  <a:cxn ang="0">
                    <a:pos x="82" y="0"/>
                  </a:cxn>
                  <a:cxn ang="0">
                    <a:pos x="85" y="0"/>
                  </a:cxn>
                  <a:cxn ang="0">
                    <a:pos x="87" y="1"/>
                  </a:cxn>
                  <a:cxn ang="0">
                    <a:pos x="89" y="4"/>
                  </a:cxn>
                  <a:cxn ang="0">
                    <a:pos x="94" y="9"/>
                  </a:cxn>
                  <a:cxn ang="0">
                    <a:pos x="97" y="11"/>
                  </a:cxn>
                  <a:cxn ang="0">
                    <a:pos x="98" y="13"/>
                  </a:cxn>
                  <a:cxn ang="0">
                    <a:pos x="98" y="16"/>
                  </a:cxn>
                  <a:cxn ang="0">
                    <a:pos x="97" y="24"/>
                  </a:cxn>
                  <a:cxn ang="0">
                    <a:pos x="93" y="35"/>
                  </a:cxn>
                  <a:cxn ang="0">
                    <a:pos x="85" y="45"/>
                  </a:cxn>
                  <a:cxn ang="0">
                    <a:pos x="71" y="57"/>
                  </a:cxn>
                  <a:cxn ang="0">
                    <a:pos x="60" y="68"/>
                  </a:cxn>
                  <a:cxn ang="0">
                    <a:pos x="48" y="82"/>
                  </a:cxn>
                  <a:cxn ang="0">
                    <a:pos x="42" y="89"/>
                  </a:cxn>
                  <a:cxn ang="0">
                    <a:pos x="38" y="93"/>
                  </a:cxn>
                  <a:cxn ang="0">
                    <a:pos x="35" y="94"/>
                  </a:cxn>
                  <a:cxn ang="0">
                    <a:pos x="31" y="94"/>
                  </a:cxn>
                  <a:cxn ang="0">
                    <a:pos x="23" y="93"/>
                  </a:cxn>
                  <a:cxn ang="0">
                    <a:pos x="12" y="91"/>
                  </a:cxn>
                  <a:cxn ang="0">
                    <a:pos x="4" y="87"/>
                  </a:cxn>
                  <a:cxn ang="0">
                    <a:pos x="0" y="80"/>
                  </a:cxn>
                  <a:cxn ang="0">
                    <a:pos x="1" y="74"/>
                  </a:cxn>
                  <a:cxn ang="0">
                    <a:pos x="8" y="64"/>
                  </a:cxn>
                  <a:cxn ang="0">
                    <a:pos x="19" y="54"/>
                  </a:cxn>
                  <a:cxn ang="0">
                    <a:pos x="46" y="35"/>
                  </a:cxn>
                  <a:cxn ang="0">
                    <a:pos x="54" y="28"/>
                  </a:cxn>
                  <a:cxn ang="0">
                    <a:pos x="60" y="24"/>
                  </a:cxn>
                  <a:cxn ang="0">
                    <a:pos x="61" y="20"/>
                  </a:cxn>
                  <a:cxn ang="0">
                    <a:pos x="63" y="17"/>
                  </a:cxn>
                  <a:cxn ang="0">
                    <a:pos x="65" y="13"/>
                  </a:cxn>
                  <a:cxn ang="0">
                    <a:pos x="68" y="11"/>
                  </a:cxn>
                  <a:cxn ang="0">
                    <a:pos x="72" y="8"/>
                  </a:cxn>
                  <a:cxn ang="0">
                    <a:pos x="75" y="6"/>
                  </a:cxn>
                  <a:cxn ang="0">
                    <a:pos x="78" y="4"/>
                  </a:cxn>
                  <a:cxn ang="0">
                    <a:pos x="80" y="2"/>
                  </a:cxn>
                  <a:cxn ang="0">
                    <a:pos x="82" y="0"/>
                  </a:cxn>
                </a:cxnLst>
                <a:rect l="0" t="0" r="r" b="b"/>
                <a:pathLst>
                  <a:path w="98" h="94">
                    <a:moveTo>
                      <a:pt x="82" y="0"/>
                    </a:moveTo>
                    <a:lnTo>
                      <a:pt x="85" y="0"/>
                    </a:lnTo>
                    <a:lnTo>
                      <a:pt x="87" y="1"/>
                    </a:lnTo>
                    <a:lnTo>
                      <a:pt x="89" y="4"/>
                    </a:lnTo>
                    <a:lnTo>
                      <a:pt x="94" y="9"/>
                    </a:lnTo>
                    <a:lnTo>
                      <a:pt x="97" y="11"/>
                    </a:lnTo>
                    <a:lnTo>
                      <a:pt x="98" y="13"/>
                    </a:lnTo>
                    <a:lnTo>
                      <a:pt x="98" y="16"/>
                    </a:lnTo>
                    <a:lnTo>
                      <a:pt x="97" y="24"/>
                    </a:lnTo>
                    <a:lnTo>
                      <a:pt x="93" y="35"/>
                    </a:lnTo>
                    <a:lnTo>
                      <a:pt x="85" y="45"/>
                    </a:lnTo>
                    <a:lnTo>
                      <a:pt x="71" y="57"/>
                    </a:lnTo>
                    <a:lnTo>
                      <a:pt x="60" y="68"/>
                    </a:lnTo>
                    <a:lnTo>
                      <a:pt x="48" y="82"/>
                    </a:lnTo>
                    <a:lnTo>
                      <a:pt x="42" y="89"/>
                    </a:lnTo>
                    <a:lnTo>
                      <a:pt x="38" y="93"/>
                    </a:lnTo>
                    <a:lnTo>
                      <a:pt x="35" y="94"/>
                    </a:lnTo>
                    <a:lnTo>
                      <a:pt x="31" y="94"/>
                    </a:lnTo>
                    <a:lnTo>
                      <a:pt x="23" y="93"/>
                    </a:lnTo>
                    <a:lnTo>
                      <a:pt x="12" y="91"/>
                    </a:lnTo>
                    <a:lnTo>
                      <a:pt x="4" y="87"/>
                    </a:lnTo>
                    <a:lnTo>
                      <a:pt x="0" y="80"/>
                    </a:lnTo>
                    <a:lnTo>
                      <a:pt x="1" y="74"/>
                    </a:lnTo>
                    <a:lnTo>
                      <a:pt x="8" y="64"/>
                    </a:lnTo>
                    <a:lnTo>
                      <a:pt x="19" y="54"/>
                    </a:lnTo>
                    <a:lnTo>
                      <a:pt x="46" y="35"/>
                    </a:lnTo>
                    <a:lnTo>
                      <a:pt x="54" y="28"/>
                    </a:lnTo>
                    <a:lnTo>
                      <a:pt x="60" y="24"/>
                    </a:lnTo>
                    <a:lnTo>
                      <a:pt x="61" y="20"/>
                    </a:lnTo>
                    <a:lnTo>
                      <a:pt x="63" y="17"/>
                    </a:lnTo>
                    <a:lnTo>
                      <a:pt x="65" y="13"/>
                    </a:lnTo>
                    <a:lnTo>
                      <a:pt x="68" y="11"/>
                    </a:lnTo>
                    <a:lnTo>
                      <a:pt x="72" y="8"/>
                    </a:lnTo>
                    <a:lnTo>
                      <a:pt x="75" y="6"/>
                    </a:lnTo>
                    <a:lnTo>
                      <a:pt x="78" y="4"/>
                    </a:lnTo>
                    <a:lnTo>
                      <a:pt x="80" y="2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42"/>
              <p:cNvSpPr>
                <a:spLocks/>
              </p:cNvSpPr>
              <p:nvPr/>
            </p:nvSpPr>
            <p:spPr bwMode="auto">
              <a:xfrm>
                <a:off x="5058032" y="4691707"/>
                <a:ext cx="21869" cy="20120"/>
              </a:xfrm>
              <a:custGeom>
                <a:avLst/>
                <a:gdLst/>
                <a:ahLst/>
                <a:cxnLst>
                  <a:cxn ang="0">
                    <a:pos x="47" y="0"/>
                  </a:cxn>
                  <a:cxn ang="0">
                    <a:pos x="50" y="2"/>
                  </a:cxn>
                  <a:cxn ang="0">
                    <a:pos x="50" y="9"/>
                  </a:cxn>
                  <a:cxn ang="0">
                    <a:pos x="47" y="18"/>
                  </a:cxn>
                  <a:cxn ang="0">
                    <a:pos x="43" y="29"/>
                  </a:cxn>
                  <a:cxn ang="0">
                    <a:pos x="37" y="37"/>
                  </a:cxn>
                  <a:cxn ang="0">
                    <a:pos x="32" y="43"/>
                  </a:cxn>
                  <a:cxn ang="0">
                    <a:pos x="29" y="43"/>
                  </a:cxn>
                  <a:cxn ang="0">
                    <a:pos x="25" y="44"/>
                  </a:cxn>
                  <a:cxn ang="0">
                    <a:pos x="22" y="44"/>
                  </a:cxn>
                  <a:cxn ang="0">
                    <a:pos x="20" y="46"/>
                  </a:cxn>
                  <a:cxn ang="0">
                    <a:pos x="17" y="44"/>
                  </a:cxn>
                  <a:cxn ang="0">
                    <a:pos x="14" y="44"/>
                  </a:cxn>
                  <a:cxn ang="0">
                    <a:pos x="13" y="41"/>
                  </a:cxn>
                  <a:cxn ang="0">
                    <a:pos x="13" y="29"/>
                  </a:cxn>
                  <a:cxn ang="0">
                    <a:pos x="5" y="21"/>
                  </a:cxn>
                  <a:cxn ang="0">
                    <a:pos x="2" y="17"/>
                  </a:cxn>
                  <a:cxn ang="0">
                    <a:pos x="0" y="13"/>
                  </a:cxn>
                  <a:cxn ang="0">
                    <a:pos x="3" y="7"/>
                  </a:cxn>
                  <a:cxn ang="0">
                    <a:pos x="5" y="7"/>
                  </a:cxn>
                  <a:cxn ang="0">
                    <a:pos x="6" y="9"/>
                  </a:cxn>
                  <a:cxn ang="0">
                    <a:pos x="11" y="11"/>
                  </a:cxn>
                  <a:cxn ang="0">
                    <a:pos x="15" y="13"/>
                  </a:cxn>
                  <a:cxn ang="0">
                    <a:pos x="18" y="13"/>
                  </a:cxn>
                  <a:cxn ang="0">
                    <a:pos x="21" y="14"/>
                  </a:cxn>
                  <a:cxn ang="0">
                    <a:pos x="25" y="13"/>
                  </a:cxn>
                  <a:cxn ang="0">
                    <a:pos x="31" y="10"/>
                  </a:cxn>
                  <a:cxn ang="0">
                    <a:pos x="37" y="6"/>
                  </a:cxn>
                  <a:cxn ang="0">
                    <a:pos x="43" y="2"/>
                  </a:cxn>
                  <a:cxn ang="0">
                    <a:pos x="47" y="0"/>
                  </a:cxn>
                </a:cxnLst>
                <a:rect l="0" t="0" r="r" b="b"/>
                <a:pathLst>
                  <a:path w="50" h="46">
                    <a:moveTo>
                      <a:pt x="47" y="0"/>
                    </a:moveTo>
                    <a:lnTo>
                      <a:pt x="50" y="2"/>
                    </a:lnTo>
                    <a:lnTo>
                      <a:pt x="50" y="9"/>
                    </a:lnTo>
                    <a:lnTo>
                      <a:pt x="47" y="18"/>
                    </a:lnTo>
                    <a:lnTo>
                      <a:pt x="43" y="29"/>
                    </a:lnTo>
                    <a:lnTo>
                      <a:pt x="37" y="37"/>
                    </a:lnTo>
                    <a:lnTo>
                      <a:pt x="32" y="43"/>
                    </a:lnTo>
                    <a:lnTo>
                      <a:pt x="29" y="43"/>
                    </a:lnTo>
                    <a:lnTo>
                      <a:pt x="25" y="44"/>
                    </a:lnTo>
                    <a:lnTo>
                      <a:pt x="22" y="44"/>
                    </a:lnTo>
                    <a:lnTo>
                      <a:pt x="20" y="46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5" y="21"/>
                    </a:lnTo>
                    <a:lnTo>
                      <a:pt x="2" y="17"/>
                    </a:lnTo>
                    <a:lnTo>
                      <a:pt x="0" y="13"/>
                    </a:lnTo>
                    <a:lnTo>
                      <a:pt x="3" y="7"/>
                    </a:lnTo>
                    <a:lnTo>
                      <a:pt x="5" y="7"/>
                    </a:lnTo>
                    <a:lnTo>
                      <a:pt x="6" y="9"/>
                    </a:lnTo>
                    <a:lnTo>
                      <a:pt x="11" y="11"/>
                    </a:lnTo>
                    <a:lnTo>
                      <a:pt x="15" y="13"/>
                    </a:lnTo>
                    <a:lnTo>
                      <a:pt x="18" y="13"/>
                    </a:lnTo>
                    <a:lnTo>
                      <a:pt x="21" y="14"/>
                    </a:lnTo>
                    <a:lnTo>
                      <a:pt x="25" y="13"/>
                    </a:lnTo>
                    <a:lnTo>
                      <a:pt x="31" y="10"/>
                    </a:lnTo>
                    <a:lnTo>
                      <a:pt x="37" y="6"/>
                    </a:lnTo>
                    <a:lnTo>
                      <a:pt x="43" y="2"/>
                    </a:lnTo>
                    <a:lnTo>
                      <a:pt x="4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3"/>
              <p:cNvSpPr>
                <a:spLocks/>
              </p:cNvSpPr>
              <p:nvPr/>
            </p:nvSpPr>
            <p:spPr bwMode="auto">
              <a:xfrm>
                <a:off x="4878265" y="4494006"/>
                <a:ext cx="236190" cy="190266"/>
              </a:xfrm>
              <a:custGeom>
                <a:avLst/>
                <a:gdLst/>
                <a:ahLst/>
                <a:cxnLst>
                  <a:cxn ang="0">
                    <a:pos x="390" y="21"/>
                  </a:cxn>
                  <a:cxn ang="0">
                    <a:pos x="421" y="69"/>
                  </a:cxn>
                  <a:cxn ang="0">
                    <a:pos x="435" y="117"/>
                  </a:cxn>
                  <a:cxn ang="0">
                    <a:pos x="461" y="140"/>
                  </a:cxn>
                  <a:cxn ang="0">
                    <a:pos x="489" y="154"/>
                  </a:cxn>
                  <a:cxn ang="0">
                    <a:pos x="504" y="208"/>
                  </a:cxn>
                  <a:cxn ang="0">
                    <a:pos x="539" y="289"/>
                  </a:cxn>
                  <a:cxn ang="0">
                    <a:pos x="515" y="339"/>
                  </a:cxn>
                  <a:cxn ang="0">
                    <a:pos x="483" y="392"/>
                  </a:cxn>
                  <a:cxn ang="0">
                    <a:pos x="469" y="413"/>
                  </a:cxn>
                  <a:cxn ang="0">
                    <a:pos x="436" y="429"/>
                  </a:cxn>
                  <a:cxn ang="0">
                    <a:pos x="416" y="422"/>
                  </a:cxn>
                  <a:cxn ang="0">
                    <a:pos x="396" y="432"/>
                  </a:cxn>
                  <a:cxn ang="0">
                    <a:pos x="387" y="428"/>
                  </a:cxn>
                  <a:cxn ang="0">
                    <a:pos x="358" y="413"/>
                  </a:cxn>
                  <a:cxn ang="0">
                    <a:pos x="353" y="383"/>
                  </a:cxn>
                  <a:cxn ang="0">
                    <a:pos x="340" y="372"/>
                  </a:cxn>
                  <a:cxn ang="0">
                    <a:pos x="334" y="358"/>
                  </a:cxn>
                  <a:cxn ang="0">
                    <a:pos x="325" y="363"/>
                  </a:cxn>
                  <a:cxn ang="0">
                    <a:pos x="318" y="340"/>
                  </a:cxn>
                  <a:cxn ang="0">
                    <a:pos x="302" y="361"/>
                  </a:cxn>
                  <a:cxn ang="0">
                    <a:pos x="284" y="366"/>
                  </a:cxn>
                  <a:cxn ang="0">
                    <a:pos x="287" y="341"/>
                  </a:cxn>
                  <a:cxn ang="0">
                    <a:pos x="253" y="322"/>
                  </a:cxn>
                  <a:cxn ang="0">
                    <a:pos x="238" y="310"/>
                  </a:cxn>
                  <a:cxn ang="0">
                    <a:pos x="194" y="325"/>
                  </a:cxn>
                  <a:cxn ang="0">
                    <a:pos x="176" y="322"/>
                  </a:cxn>
                  <a:cxn ang="0">
                    <a:pos x="154" y="347"/>
                  </a:cxn>
                  <a:cxn ang="0">
                    <a:pos x="148" y="369"/>
                  </a:cxn>
                  <a:cxn ang="0">
                    <a:pos x="98" y="363"/>
                  </a:cxn>
                  <a:cxn ang="0">
                    <a:pos x="63" y="378"/>
                  </a:cxn>
                  <a:cxn ang="0">
                    <a:pos x="37" y="363"/>
                  </a:cxn>
                  <a:cxn ang="0">
                    <a:pos x="53" y="326"/>
                  </a:cxn>
                  <a:cxn ang="0">
                    <a:pos x="37" y="296"/>
                  </a:cxn>
                  <a:cxn ang="0">
                    <a:pos x="20" y="258"/>
                  </a:cxn>
                  <a:cxn ang="0">
                    <a:pos x="23" y="232"/>
                  </a:cxn>
                  <a:cxn ang="0">
                    <a:pos x="0" y="204"/>
                  </a:cxn>
                  <a:cxn ang="0">
                    <a:pos x="26" y="169"/>
                  </a:cxn>
                  <a:cxn ang="0">
                    <a:pos x="61" y="144"/>
                  </a:cxn>
                  <a:cxn ang="0">
                    <a:pos x="111" y="136"/>
                  </a:cxn>
                  <a:cxn ang="0">
                    <a:pos x="116" y="113"/>
                  </a:cxn>
                  <a:cxn ang="0">
                    <a:pos x="130" y="78"/>
                  </a:cxn>
                  <a:cxn ang="0">
                    <a:pos x="157" y="82"/>
                  </a:cxn>
                  <a:cxn ang="0">
                    <a:pos x="172" y="52"/>
                  </a:cxn>
                  <a:cxn ang="0">
                    <a:pos x="194" y="52"/>
                  </a:cxn>
                  <a:cxn ang="0">
                    <a:pos x="217" y="56"/>
                  </a:cxn>
                  <a:cxn ang="0">
                    <a:pos x="221" y="47"/>
                  </a:cxn>
                  <a:cxn ang="0">
                    <a:pos x="231" y="33"/>
                  </a:cxn>
                  <a:cxn ang="0">
                    <a:pos x="236" y="17"/>
                  </a:cxn>
                  <a:cxn ang="0">
                    <a:pos x="253" y="37"/>
                  </a:cxn>
                  <a:cxn ang="0">
                    <a:pos x="261" y="13"/>
                  </a:cxn>
                  <a:cxn ang="0">
                    <a:pos x="273" y="25"/>
                  </a:cxn>
                  <a:cxn ang="0">
                    <a:pos x="308" y="22"/>
                  </a:cxn>
                  <a:cxn ang="0">
                    <a:pos x="303" y="62"/>
                  </a:cxn>
                  <a:cxn ang="0">
                    <a:pos x="338" y="91"/>
                  </a:cxn>
                  <a:cxn ang="0">
                    <a:pos x="368" y="100"/>
                  </a:cxn>
                  <a:cxn ang="0">
                    <a:pos x="373" y="41"/>
                  </a:cxn>
                  <a:cxn ang="0">
                    <a:pos x="381" y="0"/>
                  </a:cxn>
                </a:cxnLst>
                <a:rect l="0" t="0" r="r" b="b"/>
                <a:pathLst>
                  <a:path w="540" h="435">
                    <a:moveTo>
                      <a:pt x="381" y="0"/>
                    </a:moveTo>
                    <a:lnTo>
                      <a:pt x="383" y="2"/>
                    </a:lnTo>
                    <a:lnTo>
                      <a:pt x="385" y="10"/>
                    </a:lnTo>
                    <a:lnTo>
                      <a:pt x="390" y="21"/>
                    </a:lnTo>
                    <a:lnTo>
                      <a:pt x="395" y="33"/>
                    </a:lnTo>
                    <a:lnTo>
                      <a:pt x="401" y="43"/>
                    </a:lnTo>
                    <a:lnTo>
                      <a:pt x="411" y="56"/>
                    </a:lnTo>
                    <a:lnTo>
                      <a:pt x="421" y="69"/>
                    </a:lnTo>
                    <a:lnTo>
                      <a:pt x="428" y="82"/>
                    </a:lnTo>
                    <a:lnTo>
                      <a:pt x="431" y="92"/>
                    </a:lnTo>
                    <a:lnTo>
                      <a:pt x="433" y="104"/>
                    </a:lnTo>
                    <a:lnTo>
                      <a:pt x="435" y="117"/>
                    </a:lnTo>
                    <a:lnTo>
                      <a:pt x="439" y="126"/>
                    </a:lnTo>
                    <a:lnTo>
                      <a:pt x="444" y="133"/>
                    </a:lnTo>
                    <a:lnTo>
                      <a:pt x="451" y="137"/>
                    </a:lnTo>
                    <a:lnTo>
                      <a:pt x="461" y="140"/>
                    </a:lnTo>
                    <a:lnTo>
                      <a:pt x="472" y="143"/>
                    </a:lnTo>
                    <a:lnTo>
                      <a:pt x="480" y="145"/>
                    </a:lnTo>
                    <a:lnTo>
                      <a:pt x="487" y="148"/>
                    </a:lnTo>
                    <a:lnTo>
                      <a:pt x="489" y="154"/>
                    </a:lnTo>
                    <a:lnTo>
                      <a:pt x="489" y="163"/>
                    </a:lnTo>
                    <a:lnTo>
                      <a:pt x="492" y="177"/>
                    </a:lnTo>
                    <a:lnTo>
                      <a:pt x="498" y="192"/>
                    </a:lnTo>
                    <a:lnTo>
                      <a:pt x="504" y="208"/>
                    </a:lnTo>
                    <a:lnTo>
                      <a:pt x="511" y="222"/>
                    </a:lnTo>
                    <a:lnTo>
                      <a:pt x="519" y="237"/>
                    </a:lnTo>
                    <a:lnTo>
                      <a:pt x="533" y="273"/>
                    </a:lnTo>
                    <a:lnTo>
                      <a:pt x="539" y="289"/>
                    </a:lnTo>
                    <a:lnTo>
                      <a:pt x="540" y="302"/>
                    </a:lnTo>
                    <a:lnTo>
                      <a:pt x="536" y="314"/>
                    </a:lnTo>
                    <a:lnTo>
                      <a:pt x="526" y="326"/>
                    </a:lnTo>
                    <a:lnTo>
                      <a:pt x="515" y="339"/>
                    </a:lnTo>
                    <a:lnTo>
                      <a:pt x="503" y="351"/>
                    </a:lnTo>
                    <a:lnTo>
                      <a:pt x="495" y="361"/>
                    </a:lnTo>
                    <a:lnTo>
                      <a:pt x="487" y="377"/>
                    </a:lnTo>
                    <a:lnTo>
                      <a:pt x="483" y="392"/>
                    </a:lnTo>
                    <a:lnTo>
                      <a:pt x="478" y="403"/>
                    </a:lnTo>
                    <a:lnTo>
                      <a:pt x="477" y="406"/>
                    </a:lnTo>
                    <a:lnTo>
                      <a:pt x="472" y="411"/>
                    </a:lnTo>
                    <a:lnTo>
                      <a:pt x="469" y="413"/>
                    </a:lnTo>
                    <a:lnTo>
                      <a:pt x="465" y="414"/>
                    </a:lnTo>
                    <a:lnTo>
                      <a:pt x="459" y="415"/>
                    </a:lnTo>
                    <a:lnTo>
                      <a:pt x="443" y="424"/>
                    </a:lnTo>
                    <a:lnTo>
                      <a:pt x="436" y="429"/>
                    </a:lnTo>
                    <a:lnTo>
                      <a:pt x="431" y="432"/>
                    </a:lnTo>
                    <a:lnTo>
                      <a:pt x="428" y="430"/>
                    </a:lnTo>
                    <a:lnTo>
                      <a:pt x="422" y="426"/>
                    </a:lnTo>
                    <a:lnTo>
                      <a:pt x="416" y="422"/>
                    </a:lnTo>
                    <a:lnTo>
                      <a:pt x="409" y="421"/>
                    </a:lnTo>
                    <a:lnTo>
                      <a:pt x="403" y="422"/>
                    </a:lnTo>
                    <a:lnTo>
                      <a:pt x="399" y="430"/>
                    </a:lnTo>
                    <a:lnTo>
                      <a:pt x="396" y="432"/>
                    </a:lnTo>
                    <a:lnTo>
                      <a:pt x="395" y="435"/>
                    </a:lnTo>
                    <a:lnTo>
                      <a:pt x="391" y="435"/>
                    </a:lnTo>
                    <a:lnTo>
                      <a:pt x="390" y="432"/>
                    </a:lnTo>
                    <a:lnTo>
                      <a:pt x="387" y="428"/>
                    </a:lnTo>
                    <a:lnTo>
                      <a:pt x="380" y="420"/>
                    </a:lnTo>
                    <a:lnTo>
                      <a:pt x="370" y="415"/>
                    </a:lnTo>
                    <a:lnTo>
                      <a:pt x="364" y="414"/>
                    </a:lnTo>
                    <a:lnTo>
                      <a:pt x="358" y="413"/>
                    </a:lnTo>
                    <a:lnTo>
                      <a:pt x="357" y="409"/>
                    </a:lnTo>
                    <a:lnTo>
                      <a:pt x="355" y="400"/>
                    </a:lnTo>
                    <a:lnTo>
                      <a:pt x="355" y="385"/>
                    </a:lnTo>
                    <a:lnTo>
                      <a:pt x="353" y="383"/>
                    </a:lnTo>
                    <a:lnTo>
                      <a:pt x="351" y="380"/>
                    </a:lnTo>
                    <a:lnTo>
                      <a:pt x="349" y="377"/>
                    </a:lnTo>
                    <a:lnTo>
                      <a:pt x="343" y="374"/>
                    </a:lnTo>
                    <a:lnTo>
                      <a:pt x="340" y="372"/>
                    </a:lnTo>
                    <a:lnTo>
                      <a:pt x="336" y="363"/>
                    </a:lnTo>
                    <a:lnTo>
                      <a:pt x="336" y="356"/>
                    </a:lnTo>
                    <a:lnTo>
                      <a:pt x="335" y="356"/>
                    </a:lnTo>
                    <a:lnTo>
                      <a:pt x="334" y="358"/>
                    </a:lnTo>
                    <a:lnTo>
                      <a:pt x="334" y="361"/>
                    </a:lnTo>
                    <a:lnTo>
                      <a:pt x="328" y="366"/>
                    </a:lnTo>
                    <a:lnTo>
                      <a:pt x="327" y="366"/>
                    </a:lnTo>
                    <a:lnTo>
                      <a:pt x="325" y="363"/>
                    </a:lnTo>
                    <a:lnTo>
                      <a:pt x="324" y="356"/>
                    </a:lnTo>
                    <a:lnTo>
                      <a:pt x="324" y="340"/>
                    </a:lnTo>
                    <a:lnTo>
                      <a:pt x="323" y="339"/>
                    </a:lnTo>
                    <a:lnTo>
                      <a:pt x="318" y="340"/>
                    </a:lnTo>
                    <a:lnTo>
                      <a:pt x="312" y="346"/>
                    </a:lnTo>
                    <a:lnTo>
                      <a:pt x="306" y="351"/>
                    </a:lnTo>
                    <a:lnTo>
                      <a:pt x="303" y="355"/>
                    </a:lnTo>
                    <a:lnTo>
                      <a:pt x="302" y="361"/>
                    </a:lnTo>
                    <a:lnTo>
                      <a:pt x="298" y="365"/>
                    </a:lnTo>
                    <a:lnTo>
                      <a:pt x="295" y="365"/>
                    </a:lnTo>
                    <a:lnTo>
                      <a:pt x="291" y="366"/>
                    </a:lnTo>
                    <a:lnTo>
                      <a:pt x="284" y="366"/>
                    </a:lnTo>
                    <a:lnTo>
                      <a:pt x="282" y="363"/>
                    </a:lnTo>
                    <a:lnTo>
                      <a:pt x="283" y="356"/>
                    </a:lnTo>
                    <a:lnTo>
                      <a:pt x="286" y="350"/>
                    </a:lnTo>
                    <a:lnTo>
                      <a:pt x="287" y="341"/>
                    </a:lnTo>
                    <a:lnTo>
                      <a:pt x="283" y="335"/>
                    </a:lnTo>
                    <a:lnTo>
                      <a:pt x="275" y="329"/>
                    </a:lnTo>
                    <a:lnTo>
                      <a:pt x="264" y="326"/>
                    </a:lnTo>
                    <a:lnTo>
                      <a:pt x="253" y="322"/>
                    </a:lnTo>
                    <a:lnTo>
                      <a:pt x="247" y="317"/>
                    </a:lnTo>
                    <a:lnTo>
                      <a:pt x="247" y="313"/>
                    </a:lnTo>
                    <a:lnTo>
                      <a:pt x="245" y="311"/>
                    </a:lnTo>
                    <a:lnTo>
                      <a:pt x="238" y="310"/>
                    </a:lnTo>
                    <a:lnTo>
                      <a:pt x="228" y="311"/>
                    </a:lnTo>
                    <a:lnTo>
                      <a:pt x="212" y="317"/>
                    </a:lnTo>
                    <a:lnTo>
                      <a:pt x="201" y="321"/>
                    </a:lnTo>
                    <a:lnTo>
                      <a:pt x="194" y="325"/>
                    </a:lnTo>
                    <a:lnTo>
                      <a:pt x="193" y="326"/>
                    </a:lnTo>
                    <a:lnTo>
                      <a:pt x="190" y="325"/>
                    </a:lnTo>
                    <a:lnTo>
                      <a:pt x="184" y="324"/>
                    </a:lnTo>
                    <a:lnTo>
                      <a:pt x="176" y="322"/>
                    </a:lnTo>
                    <a:lnTo>
                      <a:pt x="168" y="322"/>
                    </a:lnTo>
                    <a:lnTo>
                      <a:pt x="161" y="326"/>
                    </a:lnTo>
                    <a:lnTo>
                      <a:pt x="157" y="335"/>
                    </a:lnTo>
                    <a:lnTo>
                      <a:pt x="154" y="347"/>
                    </a:lnTo>
                    <a:lnTo>
                      <a:pt x="152" y="358"/>
                    </a:lnTo>
                    <a:lnTo>
                      <a:pt x="150" y="366"/>
                    </a:lnTo>
                    <a:lnTo>
                      <a:pt x="150" y="370"/>
                    </a:lnTo>
                    <a:lnTo>
                      <a:pt x="148" y="369"/>
                    </a:lnTo>
                    <a:lnTo>
                      <a:pt x="141" y="367"/>
                    </a:lnTo>
                    <a:lnTo>
                      <a:pt x="112" y="359"/>
                    </a:lnTo>
                    <a:lnTo>
                      <a:pt x="107" y="359"/>
                    </a:lnTo>
                    <a:lnTo>
                      <a:pt x="98" y="363"/>
                    </a:lnTo>
                    <a:lnTo>
                      <a:pt x="90" y="369"/>
                    </a:lnTo>
                    <a:lnTo>
                      <a:pt x="79" y="374"/>
                    </a:lnTo>
                    <a:lnTo>
                      <a:pt x="71" y="377"/>
                    </a:lnTo>
                    <a:lnTo>
                      <a:pt x="63" y="378"/>
                    </a:lnTo>
                    <a:lnTo>
                      <a:pt x="55" y="378"/>
                    </a:lnTo>
                    <a:lnTo>
                      <a:pt x="48" y="376"/>
                    </a:lnTo>
                    <a:lnTo>
                      <a:pt x="42" y="370"/>
                    </a:lnTo>
                    <a:lnTo>
                      <a:pt x="37" y="363"/>
                    </a:lnTo>
                    <a:lnTo>
                      <a:pt x="34" y="356"/>
                    </a:lnTo>
                    <a:lnTo>
                      <a:pt x="34" y="350"/>
                    </a:lnTo>
                    <a:lnTo>
                      <a:pt x="50" y="333"/>
                    </a:lnTo>
                    <a:lnTo>
                      <a:pt x="53" y="326"/>
                    </a:lnTo>
                    <a:lnTo>
                      <a:pt x="52" y="319"/>
                    </a:lnTo>
                    <a:lnTo>
                      <a:pt x="45" y="310"/>
                    </a:lnTo>
                    <a:lnTo>
                      <a:pt x="40" y="303"/>
                    </a:lnTo>
                    <a:lnTo>
                      <a:pt x="37" y="296"/>
                    </a:lnTo>
                    <a:lnTo>
                      <a:pt x="37" y="287"/>
                    </a:lnTo>
                    <a:lnTo>
                      <a:pt x="34" y="280"/>
                    </a:lnTo>
                    <a:lnTo>
                      <a:pt x="27" y="270"/>
                    </a:lnTo>
                    <a:lnTo>
                      <a:pt x="20" y="258"/>
                    </a:lnTo>
                    <a:lnTo>
                      <a:pt x="18" y="247"/>
                    </a:lnTo>
                    <a:lnTo>
                      <a:pt x="19" y="239"/>
                    </a:lnTo>
                    <a:lnTo>
                      <a:pt x="23" y="235"/>
                    </a:lnTo>
                    <a:lnTo>
                      <a:pt x="23" y="232"/>
                    </a:lnTo>
                    <a:lnTo>
                      <a:pt x="19" y="226"/>
                    </a:lnTo>
                    <a:lnTo>
                      <a:pt x="5" y="215"/>
                    </a:lnTo>
                    <a:lnTo>
                      <a:pt x="1" y="210"/>
                    </a:lnTo>
                    <a:lnTo>
                      <a:pt x="0" y="204"/>
                    </a:lnTo>
                    <a:lnTo>
                      <a:pt x="3" y="196"/>
                    </a:lnTo>
                    <a:lnTo>
                      <a:pt x="14" y="180"/>
                    </a:lnTo>
                    <a:lnTo>
                      <a:pt x="19" y="174"/>
                    </a:lnTo>
                    <a:lnTo>
                      <a:pt x="26" y="169"/>
                    </a:lnTo>
                    <a:lnTo>
                      <a:pt x="35" y="161"/>
                    </a:lnTo>
                    <a:lnTo>
                      <a:pt x="46" y="152"/>
                    </a:lnTo>
                    <a:lnTo>
                      <a:pt x="56" y="147"/>
                    </a:lnTo>
                    <a:lnTo>
                      <a:pt x="61" y="144"/>
                    </a:lnTo>
                    <a:lnTo>
                      <a:pt x="79" y="144"/>
                    </a:lnTo>
                    <a:lnTo>
                      <a:pt x="89" y="141"/>
                    </a:lnTo>
                    <a:lnTo>
                      <a:pt x="94" y="139"/>
                    </a:lnTo>
                    <a:lnTo>
                      <a:pt x="111" y="136"/>
                    </a:lnTo>
                    <a:lnTo>
                      <a:pt x="116" y="135"/>
                    </a:lnTo>
                    <a:lnTo>
                      <a:pt x="119" y="132"/>
                    </a:lnTo>
                    <a:lnTo>
                      <a:pt x="119" y="125"/>
                    </a:lnTo>
                    <a:lnTo>
                      <a:pt x="116" y="113"/>
                    </a:lnTo>
                    <a:lnTo>
                      <a:pt x="116" y="87"/>
                    </a:lnTo>
                    <a:lnTo>
                      <a:pt x="117" y="80"/>
                    </a:lnTo>
                    <a:lnTo>
                      <a:pt x="122" y="78"/>
                    </a:lnTo>
                    <a:lnTo>
                      <a:pt x="130" y="78"/>
                    </a:lnTo>
                    <a:lnTo>
                      <a:pt x="138" y="81"/>
                    </a:lnTo>
                    <a:lnTo>
                      <a:pt x="146" y="82"/>
                    </a:lnTo>
                    <a:lnTo>
                      <a:pt x="153" y="84"/>
                    </a:lnTo>
                    <a:lnTo>
                      <a:pt x="157" y="82"/>
                    </a:lnTo>
                    <a:lnTo>
                      <a:pt x="160" y="76"/>
                    </a:lnTo>
                    <a:lnTo>
                      <a:pt x="164" y="66"/>
                    </a:lnTo>
                    <a:lnTo>
                      <a:pt x="168" y="58"/>
                    </a:lnTo>
                    <a:lnTo>
                      <a:pt x="172" y="52"/>
                    </a:lnTo>
                    <a:lnTo>
                      <a:pt x="178" y="48"/>
                    </a:lnTo>
                    <a:lnTo>
                      <a:pt x="182" y="45"/>
                    </a:lnTo>
                    <a:lnTo>
                      <a:pt x="187" y="45"/>
                    </a:lnTo>
                    <a:lnTo>
                      <a:pt x="194" y="52"/>
                    </a:lnTo>
                    <a:lnTo>
                      <a:pt x="201" y="61"/>
                    </a:lnTo>
                    <a:lnTo>
                      <a:pt x="208" y="65"/>
                    </a:lnTo>
                    <a:lnTo>
                      <a:pt x="213" y="63"/>
                    </a:lnTo>
                    <a:lnTo>
                      <a:pt x="217" y="56"/>
                    </a:lnTo>
                    <a:lnTo>
                      <a:pt x="219" y="52"/>
                    </a:lnTo>
                    <a:lnTo>
                      <a:pt x="220" y="50"/>
                    </a:lnTo>
                    <a:lnTo>
                      <a:pt x="220" y="48"/>
                    </a:lnTo>
                    <a:lnTo>
                      <a:pt x="221" y="47"/>
                    </a:lnTo>
                    <a:lnTo>
                      <a:pt x="221" y="44"/>
                    </a:lnTo>
                    <a:lnTo>
                      <a:pt x="225" y="40"/>
                    </a:lnTo>
                    <a:lnTo>
                      <a:pt x="228" y="36"/>
                    </a:lnTo>
                    <a:lnTo>
                      <a:pt x="231" y="33"/>
                    </a:lnTo>
                    <a:lnTo>
                      <a:pt x="232" y="29"/>
                    </a:lnTo>
                    <a:lnTo>
                      <a:pt x="232" y="14"/>
                    </a:lnTo>
                    <a:lnTo>
                      <a:pt x="234" y="14"/>
                    </a:lnTo>
                    <a:lnTo>
                      <a:pt x="236" y="17"/>
                    </a:lnTo>
                    <a:lnTo>
                      <a:pt x="245" y="28"/>
                    </a:lnTo>
                    <a:lnTo>
                      <a:pt x="249" y="32"/>
                    </a:lnTo>
                    <a:lnTo>
                      <a:pt x="250" y="34"/>
                    </a:lnTo>
                    <a:lnTo>
                      <a:pt x="253" y="37"/>
                    </a:lnTo>
                    <a:lnTo>
                      <a:pt x="253" y="21"/>
                    </a:lnTo>
                    <a:lnTo>
                      <a:pt x="256" y="15"/>
                    </a:lnTo>
                    <a:lnTo>
                      <a:pt x="258" y="13"/>
                    </a:lnTo>
                    <a:lnTo>
                      <a:pt x="261" y="13"/>
                    </a:lnTo>
                    <a:lnTo>
                      <a:pt x="267" y="18"/>
                    </a:lnTo>
                    <a:lnTo>
                      <a:pt x="269" y="19"/>
                    </a:lnTo>
                    <a:lnTo>
                      <a:pt x="272" y="22"/>
                    </a:lnTo>
                    <a:lnTo>
                      <a:pt x="273" y="25"/>
                    </a:lnTo>
                    <a:lnTo>
                      <a:pt x="275" y="25"/>
                    </a:lnTo>
                    <a:lnTo>
                      <a:pt x="279" y="24"/>
                    </a:lnTo>
                    <a:lnTo>
                      <a:pt x="288" y="22"/>
                    </a:lnTo>
                    <a:lnTo>
                      <a:pt x="308" y="22"/>
                    </a:lnTo>
                    <a:lnTo>
                      <a:pt x="313" y="26"/>
                    </a:lnTo>
                    <a:lnTo>
                      <a:pt x="313" y="33"/>
                    </a:lnTo>
                    <a:lnTo>
                      <a:pt x="305" y="52"/>
                    </a:lnTo>
                    <a:lnTo>
                      <a:pt x="303" y="62"/>
                    </a:lnTo>
                    <a:lnTo>
                      <a:pt x="305" y="69"/>
                    </a:lnTo>
                    <a:lnTo>
                      <a:pt x="314" y="76"/>
                    </a:lnTo>
                    <a:lnTo>
                      <a:pt x="327" y="84"/>
                    </a:lnTo>
                    <a:lnTo>
                      <a:pt x="338" y="91"/>
                    </a:lnTo>
                    <a:lnTo>
                      <a:pt x="351" y="102"/>
                    </a:lnTo>
                    <a:lnTo>
                      <a:pt x="358" y="106"/>
                    </a:lnTo>
                    <a:lnTo>
                      <a:pt x="364" y="106"/>
                    </a:lnTo>
                    <a:lnTo>
                      <a:pt x="368" y="100"/>
                    </a:lnTo>
                    <a:lnTo>
                      <a:pt x="372" y="88"/>
                    </a:lnTo>
                    <a:lnTo>
                      <a:pt x="376" y="74"/>
                    </a:lnTo>
                    <a:lnTo>
                      <a:pt x="379" y="61"/>
                    </a:lnTo>
                    <a:lnTo>
                      <a:pt x="373" y="41"/>
                    </a:lnTo>
                    <a:lnTo>
                      <a:pt x="373" y="28"/>
                    </a:lnTo>
                    <a:lnTo>
                      <a:pt x="376" y="15"/>
                    </a:lnTo>
                    <a:lnTo>
                      <a:pt x="379" y="4"/>
                    </a:lnTo>
                    <a:lnTo>
                      <a:pt x="38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4"/>
              <p:cNvSpPr>
                <a:spLocks/>
              </p:cNvSpPr>
              <p:nvPr/>
            </p:nvSpPr>
            <p:spPr bwMode="auto">
              <a:xfrm>
                <a:off x="5242611" y="4530747"/>
                <a:ext cx="13559" cy="11810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28" y="0"/>
                  </a:cxn>
                  <a:cxn ang="0">
                    <a:pos x="31" y="4"/>
                  </a:cxn>
                  <a:cxn ang="0">
                    <a:pos x="28" y="9"/>
                  </a:cxn>
                  <a:cxn ang="0">
                    <a:pos x="23" y="18"/>
                  </a:cxn>
                  <a:cxn ang="0">
                    <a:pos x="15" y="23"/>
                  </a:cxn>
                  <a:cxn ang="0">
                    <a:pos x="8" y="27"/>
                  </a:cxn>
                  <a:cxn ang="0">
                    <a:pos x="0" y="26"/>
                  </a:cxn>
                  <a:cxn ang="0">
                    <a:pos x="1" y="23"/>
                  </a:cxn>
                  <a:cxn ang="0">
                    <a:pos x="5" y="18"/>
                  </a:cxn>
                  <a:cxn ang="0">
                    <a:pos x="11" y="11"/>
                  </a:cxn>
                  <a:cxn ang="0">
                    <a:pos x="16" y="5"/>
                  </a:cxn>
                  <a:cxn ang="0">
                    <a:pos x="23" y="0"/>
                  </a:cxn>
                </a:cxnLst>
                <a:rect l="0" t="0" r="r" b="b"/>
                <a:pathLst>
                  <a:path w="31" h="27">
                    <a:moveTo>
                      <a:pt x="23" y="0"/>
                    </a:moveTo>
                    <a:lnTo>
                      <a:pt x="28" y="0"/>
                    </a:lnTo>
                    <a:lnTo>
                      <a:pt x="31" y="4"/>
                    </a:lnTo>
                    <a:lnTo>
                      <a:pt x="28" y="9"/>
                    </a:lnTo>
                    <a:lnTo>
                      <a:pt x="23" y="18"/>
                    </a:lnTo>
                    <a:lnTo>
                      <a:pt x="15" y="23"/>
                    </a:lnTo>
                    <a:lnTo>
                      <a:pt x="8" y="27"/>
                    </a:lnTo>
                    <a:lnTo>
                      <a:pt x="0" y="26"/>
                    </a:lnTo>
                    <a:lnTo>
                      <a:pt x="1" y="23"/>
                    </a:lnTo>
                    <a:lnTo>
                      <a:pt x="5" y="18"/>
                    </a:lnTo>
                    <a:lnTo>
                      <a:pt x="11" y="11"/>
                    </a:lnTo>
                    <a:lnTo>
                      <a:pt x="16" y="5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45"/>
              <p:cNvSpPr>
                <a:spLocks/>
              </p:cNvSpPr>
              <p:nvPr/>
            </p:nvSpPr>
            <p:spPr bwMode="auto">
              <a:xfrm>
                <a:off x="5168692" y="4560489"/>
                <a:ext cx="13996" cy="12684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" y="0"/>
                  </a:cxn>
                  <a:cxn ang="0">
                    <a:pos x="10" y="2"/>
                  </a:cxn>
                  <a:cxn ang="0">
                    <a:pos x="21" y="6"/>
                  </a:cxn>
                  <a:cxn ang="0">
                    <a:pos x="28" y="11"/>
                  </a:cxn>
                  <a:cxn ang="0">
                    <a:pos x="30" y="17"/>
                  </a:cxn>
                  <a:cxn ang="0">
                    <a:pos x="32" y="22"/>
                  </a:cxn>
                  <a:cxn ang="0">
                    <a:pos x="28" y="28"/>
                  </a:cxn>
                  <a:cxn ang="0">
                    <a:pos x="22" y="29"/>
                  </a:cxn>
                  <a:cxn ang="0">
                    <a:pos x="15" y="25"/>
                  </a:cxn>
                  <a:cxn ang="0">
                    <a:pos x="10" y="17"/>
                  </a:cxn>
                  <a:cxn ang="0">
                    <a:pos x="9" y="14"/>
                  </a:cxn>
                  <a:cxn ang="0">
                    <a:pos x="6" y="11"/>
                  </a:cxn>
                  <a:cxn ang="0">
                    <a:pos x="4" y="9"/>
                  </a:cxn>
                  <a:cxn ang="0">
                    <a:pos x="0" y="4"/>
                  </a:cxn>
                  <a:cxn ang="0">
                    <a:pos x="0" y="0"/>
                  </a:cxn>
                </a:cxnLst>
                <a:rect l="0" t="0" r="r" b="b"/>
                <a:pathLst>
                  <a:path w="32" h="29">
                    <a:moveTo>
                      <a:pt x="0" y="0"/>
                    </a:moveTo>
                    <a:lnTo>
                      <a:pt x="6" y="0"/>
                    </a:lnTo>
                    <a:lnTo>
                      <a:pt x="10" y="2"/>
                    </a:lnTo>
                    <a:lnTo>
                      <a:pt x="21" y="6"/>
                    </a:lnTo>
                    <a:lnTo>
                      <a:pt x="28" y="11"/>
                    </a:lnTo>
                    <a:lnTo>
                      <a:pt x="30" y="17"/>
                    </a:lnTo>
                    <a:lnTo>
                      <a:pt x="32" y="22"/>
                    </a:lnTo>
                    <a:lnTo>
                      <a:pt x="28" y="28"/>
                    </a:lnTo>
                    <a:lnTo>
                      <a:pt x="22" y="29"/>
                    </a:lnTo>
                    <a:lnTo>
                      <a:pt x="15" y="25"/>
                    </a:lnTo>
                    <a:lnTo>
                      <a:pt x="10" y="17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4" y="9"/>
                    </a:lnTo>
                    <a:lnTo>
                      <a:pt x="0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46"/>
              <p:cNvSpPr>
                <a:spLocks/>
              </p:cNvSpPr>
              <p:nvPr/>
            </p:nvSpPr>
            <p:spPr bwMode="auto">
              <a:xfrm>
                <a:off x="4784227" y="4388594"/>
                <a:ext cx="62984" cy="77418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11" y="0"/>
                  </a:cxn>
                  <a:cxn ang="0">
                    <a:pos x="21" y="4"/>
                  </a:cxn>
                  <a:cxn ang="0">
                    <a:pos x="30" y="11"/>
                  </a:cxn>
                  <a:cxn ang="0">
                    <a:pos x="41" y="21"/>
                  </a:cxn>
                  <a:cxn ang="0">
                    <a:pos x="54" y="32"/>
                  </a:cxn>
                  <a:cxn ang="0">
                    <a:pos x="67" y="47"/>
                  </a:cxn>
                  <a:cxn ang="0">
                    <a:pos x="80" y="60"/>
                  </a:cxn>
                  <a:cxn ang="0">
                    <a:pos x="93" y="71"/>
                  </a:cxn>
                  <a:cxn ang="0">
                    <a:pos x="105" y="82"/>
                  </a:cxn>
                  <a:cxn ang="0">
                    <a:pos x="115" y="92"/>
                  </a:cxn>
                  <a:cxn ang="0">
                    <a:pos x="123" y="101"/>
                  </a:cxn>
                  <a:cxn ang="0">
                    <a:pos x="129" y="108"/>
                  </a:cxn>
                  <a:cxn ang="0">
                    <a:pos x="136" y="111"/>
                  </a:cxn>
                  <a:cxn ang="0">
                    <a:pos x="138" y="111"/>
                  </a:cxn>
                  <a:cxn ang="0">
                    <a:pos x="141" y="112"/>
                  </a:cxn>
                  <a:cxn ang="0">
                    <a:pos x="144" y="118"/>
                  </a:cxn>
                  <a:cxn ang="0">
                    <a:pos x="144" y="122"/>
                  </a:cxn>
                  <a:cxn ang="0">
                    <a:pos x="142" y="125"/>
                  </a:cxn>
                  <a:cxn ang="0">
                    <a:pos x="141" y="129"/>
                  </a:cxn>
                  <a:cxn ang="0">
                    <a:pos x="137" y="138"/>
                  </a:cxn>
                  <a:cxn ang="0">
                    <a:pos x="134" y="152"/>
                  </a:cxn>
                  <a:cxn ang="0">
                    <a:pos x="133" y="167"/>
                  </a:cxn>
                  <a:cxn ang="0">
                    <a:pos x="133" y="171"/>
                  </a:cxn>
                  <a:cxn ang="0">
                    <a:pos x="130" y="177"/>
                  </a:cxn>
                  <a:cxn ang="0">
                    <a:pos x="127" y="177"/>
                  </a:cxn>
                  <a:cxn ang="0">
                    <a:pos x="125" y="175"/>
                  </a:cxn>
                  <a:cxn ang="0">
                    <a:pos x="121" y="171"/>
                  </a:cxn>
                  <a:cxn ang="0">
                    <a:pos x="119" y="167"/>
                  </a:cxn>
                  <a:cxn ang="0">
                    <a:pos x="114" y="162"/>
                  </a:cxn>
                  <a:cxn ang="0">
                    <a:pos x="103" y="156"/>
                  </a:cxn>
                  <a:cxn ang="0">
                    <a:pos x="90" y="152"/>
                  </a:cxn>
                  <a:cxn ang="0">
                    <a:pos x="80" y="148"/>
                  </a:cxn>
                  <a:cxn ang="0">
                    <a:pos x="73" y="144"/>
                  </a:cxn>
                  <a:cxn ang="0">
                    <a:pos x="69" y="137"/>
                  </a:cxn>
                  <a:cxn ang="0">
                    <a:pos x="64" y="123"/>
                  </a:cxn>
                  <a:cxn ang="0">
                    <a:pos x="62" y="107"/>
                  </a:cxn>
                  <a:cxn ang="0">
                    <a:pos x="59" y="92"/>
                  </a:cxn>
                  <a:cxn ang="0">
                    <a:pos x="58" y="81"/>
                  </a:cxn>
                  <a:cxn ang="0">
                    <a:pos x="55" y="73"/>
                  </a:cxn>
                  <a:cxn ang="0">
                    <a:pos x="49" y="63"/>
                  </a:cxn>
                  <a:cxn ang="0">
                    <a:pos x="43" y="54"/>
                  </a:cxn>
                  <a:cxn ang="0">
                    <a:pos x="36" y="45"/>
                  </a:cxn>
                  <a:cxn ang="0">
                    <a:pos x="29" y="38"/>
                  </a:cxn>
                  <a:cxn ang="0">
                    <a:pos x="26" y="34"/>
                  </a:cxn>
                  <a:cxn ang="0">
                    <a:pos x="18" y="26"/>
                  </a:cxn>
                  <a:cxn ang="0">
                    <a:pos x="11" y="21"/>
                  </a:cxn>
                  <a:cxn ang="0">
                    <a:pos x="0" y="7"/>
                  </a:cxn>
                  <a:cxn ang="0">
                    <a:pos x="0" y="3"/>
                  </a:cxn>
                  <a:cxn ang="0">
                    <a:pos x="3" y="0"/>
                  </a:cxn>
                </a:cxnLst>
                <a:rect l="0" t="0" r="r" b="b"/>
                <a:pathLst>
                  <a:path w="144" h="177">
                    <a:moveTo>
                      <a:pt x="3" y="0"/>
                    </a:moveTo>
                    <a:lnTo>
                      <a:pt x="11" y="0"/>
                    </a:lnTo>
                    <a:lnTo>
                      <a:pt x="21" y="4"/>
                    </a:lnTo>
                    <a:lnTo>
                      <a:pt x="30" y="11"/>
                    </a:lnTo>
                    <a:lnTo>
                      <a:pt x="41" y="21"/>
                    </a:lnTo>
                    <a:lnTo>
                      <a:pt x="54" y="32"/>
                    </a:lnTo>
                    <a:lnTo>
                      <a:pt x="67" y="47"/>
                    </a:lnTo>
                    <a:lnTo>
                      <a:pt x="80" y="60"/>
                    </a:lnTo>
                    <a:lnTo>
                      <a:pt x="93" y="71"/>
                    </a:lnTo>
                    <a:lnTo>
                      <a:pt x="105" y="82"/>
                    </a:lnTo>
                    <a:lnTo>
                      <a:pt x="115" y="92"/>
                    </a:lnTo>
                    <a:lnTo>
                      <a:pt x="123" y="101"/>
                    </a:lnTo>
                    <a:lnTo>
                      <a:pt x="129" y="108"/>
                    </a:lnTo>
                    <a:lnTo>
                      <a:pt x="136" y="111"/>
                    </a:lnTo>
                    <a:lnTo>
                      <a:pt x="138" y="111"/>
                    </a:lnTo>
                    <a:lnTo>
                      <a:pt x="141" y="112"/>
                    </a:lnTo>
                    <a:lnTo>
                      <a:pt x="144" y="118"/>
                    </a:lnTo>
                    <a:lnTo>
                      <a:pt x="144" y="122"/>
                    </a:lnTo>
                    <a:lnTo>
                      <a:pt x="142" y="125"/>
                    </a:lnTo>
                    <a:lnTo>
                      <a:pt x="141" y="129"/>
                    </a:lnTo>
                    <a:lnTo>
                      <a:pt x="137" y="138"/>
                    </a:lnTo>
                    <a:lnTo>
                      <a:pt x="134" y="152"/>
                    </a:lnTo>
                    <a:lnTo>
                      <a:pt x="133" y="167"/>
                    </a:lnTo>
                    <a:lnTo>
                      <a:pt x="133" y="171"/>
                    </a:lnTo>
                    <a:lnTo>
                      <a:pt x="130" y="177"/>
                    </a:lnTo>
                    <a:lnTo>
                      <a:pt x="127" y="177"/>
                    </a:lnTo>
                    <a:lnTo>
                      <a:pt x="125" y="175"/>
                    </a:lnTo>
                    <a:lnTo>
                      <a:pt x="121" y="171"/>
                    </a:lnTo>
                    <a:lnTo>
                      <a:pt x="119" y="167"/>
                    </a:lnTo>
                    <a:lnTo>
                      <a:pt x="114" y="162"/>
                    </a:lnTo>
                    <a:lnTo>
                      <a:pt x="103" y="156"/>
                    </a:lnTo>
                    <a:lnTo>
                      <a:pt x="90" y="152"/>
                    </a:lnTo>
                    <a:lnTo>
                      <a:pt x="80" y="148"/>
                    </a:lnTo>
                    <a:lnTo>
                      <a:pt x="73" y="144"/>
                    </a:lnTo>
                    <a:lnTo>
                      <a:pt x="69" y="137"/>
                    </a:lnTo>
                    <a:lnTo>
                      <a:pt x="64" y="123"/>
                    </a:lnTo>
                    <a:lnTo>
                      <a:pt x="62" y="107"/>
                    </a:lnTo>
                    <a:lnTo>
                      <a:pt x="59" y="92"/>
                    </a:lnTo>
                    <a:lnTo>
                      <a:pt x="58" y="81"/>
                    </a:lnTo>
                    <a:lnTo>
                      <a:pt x="55" y="73"/>
                    </a:lnTo>
                    <a:lnTo>
                      <a:pt x="49" y="63"/>
                    </a:lnTo>
                    <a:lnTo>
                      <a:pt x="43" y="54"/>
                    </a:lnTo>
                    <a:lnTo>
                      <a:pt x="36" y="45"/>
                    </a:lnTo>
                    <a:lnTo>
                      <a:pt x="29" y="38"/>
                    </a:lnTo>
                    <a:lnTo>
                      <a:pt x="26" y="34"/>
                    </a:lnTo>
                    <a:lnTo>
                      <a:pt x="18" y="26"/>
                    </a:lnTo>
                    <a:lnTo>
                      <a:pt x="11" y="21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47"/>
              <p:cNvSpPr>
                <a:spLocks/>
              </p:cNvSpPr>
              <p:nvPr/>
            </p:nvSpPr>
            <p:spPr bwMode="auto">
              <a:xfrm>
                <a:off x="4800847" y="4358852"/>
                <a:ext cx="36741" cy="60360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9" y="2"/>
                  </a:cxn>
                  <a:cxn ang="0">
                    <a:pos x="14" y="6"/>
                  </a:cxn>
                  <a:cxn ang="0">
                    <a:pos x="28" y="23"/>
                  </a:cxn>
                  <a:cxn ang="0">
                    <a:pos x="32" y="30"/>
                  </a:cxn>
                  <a:cxn ang="0">
                    <a:pos x="37" y="38"/>
                  </a:cxn>
                  <a:cxn ang="0">
                    <a:pos x="46" y="46"/>
                  </a:cxn>
                  <a:cxn ang="0">
                    <a:pos x="54" y="58"/>
                  </a:cxn>
                  <a:cxn ang="0">
                    <a:pos x="61" y="74"/>
                  </a:cxn>
                  <a:cxn ang="0">
                    <a:pos x="66" y="87"/>
                  </a:cxn>
                  <a:cxn ang="0">
                    <a:pos x="72" y="106"/>
                  </a:cxn>
                  <a:cxn ang="0">
                    <a:pos x="83" y="126"/>
                  </a:cxn>
                  <a:cxn ang="0">
                    <a:pos x="84" y="128"/>
                  </a:cxn>
                  <a:cxn ang="0">
                    <a:pos x="80" y="137"/>
                  </a:cxn>
                  <a:cxn ang="0">
                    <a:pos x="76" y="138"/>
                  </a:cxn>
                  <a:cxn ang="0">
                    <a:pos x="70" y="135"/>
                  </a:cxn>
                  <a:cxn ang="0">
                    <a:pos x="63" y="130"/>
                  </a:cxn>
                  <a:cxn ang="0">
                    <a:pos x="55" y="122"/>
                  </a:cxn>
                  <a:cxn ang="0">
                    <a:pos x="47" y="115"/>
                  </a:cxn>
                  <a:cxn ang="0">
                    <a:pos x="42" y="108"/>
                  </a:cxn>
                  <a:cxn ang="0">
                    <a:pos x="37" y="98"/>
                  </a:cxn>
                  <a:cxn ang="0">
                    <a:pos x="32" y="85"/>
                  </a:cxn>
                  <a:cxn ang="0">
                    <a:pos x="26" y="69"/>
                  </a:cxn>
                  <a:cxn ang="0">
                    <a:pos x="21" y="53"/>
                  </a:cxn>
                  <a:cxn ang="0">
                    <a:pos x="17" y="42"/>
                  </a:cxn>
                  <a:cxn ang="0">
                    <a:pos x="14" y="35"/>
                  </a:cxn>
                  <a:cxn ang="0">
                    <a:pos x="6" y="30"/>
                  </a:cxn>
                  <a:cxn ang="0">
                    <a:pos x="3" y="27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4"/>
                  </a:cxn>
                  <a:cxn ang="0">
                    <a:pos x="7" y="0"/>
                  </a:cxn>
                </a:cxnLst>
                <a:rect l="0" t="0" r="r" b="b"/>
                <a:pathLst>
                  <a:path w="84" h="138">
                    <a:moveTo>
                      <a:pt x="7" y="0"/>
                    </a:moveTo>
                    <a:lnTo>
                      <a:pt x="9" y="2"/>
                    </a:lnTo>
                    <a:lnTo>
                      <a:pt x="14" y="6"/>
                    </a:lnTo>
                    <a:lnTo>
                      <a:pt x="28" y="23"/>
                    </a:lnTo>
                    <a:lnTo>
                      <a:pt x="32" y="30"/>
                    </a:lnTo>
                    <a:lnTo>
                      <a:pt x="37" y="38"/>
                    </a:lnTo>
                    <a:lnTo>
                      <a:pt x="46" y="46"/>
                    </a:lnTo>
                    <a:lnTo>
                      <a:pt x="54" y="58"/>
                    </a:lnTo>
                    <a:lnTo>
                      <a:pt x="61" y="74"/>
                    </a:lnTo>
                    <a:lnTo>
                      <a:pt x="66" y="87"/>
                    </a:lnTo>
                    <a:lnTo>
                      <a:pt x="72" y="106"/>
                    </a:lnTo>
                    <a:lnTo>
                      <a:pt x="83" y="126"/>
                    </a:lnTo>
                    <a:lnTo>
                      <a:pt x="84" y="128"/>
                    </a:lnTo>
                    <a:lnTo>
                      <a:pt x="80" y="137"/>
                    </a:lnTo>
                    <a:lnTo>
                      <a:pt x="76" y="138"/>
                    </a:lnTo>
                    <a:lnTo>
                      <a:pt x="70" y="135"/>
                    </a:lnTo>
                    <a:lnTo>
                      <a:pt x="63" y="130"/>
                    </a:lnTo>
                    <a:lnTo>
                      <a:pt x="55" y="122"/>
                    </a:lnTo>
                    <a:lnTo>
                      <a:pt x="47" y="115"/>
                    </a:lnTo>
                    <a:lnTo>
                      <a:pt x="42" y="108"/>
                    </a:lnTo>
                    <a:lnTo>
                      <a:pt x="37" y="98"/>
                    </a:lnTo>
                    <a:lnTo>
                      <a:pt x="32" y="85"/>
                    </a:lnTo>
                    <a:lnTo>
                      <a:pt x="26" y="69"/>
                    </a:lnTo>
                    <a:lnTo>
                      <a:pt x="21" y="53"/>
                    </a:lnTo>
                    <a:lnTo>
                      <a:pt x="17" y="42"/>
                    </a:lnTo>
                    <a:lnTo>
                      <a:pt x="14" y="35"/>
                    </a:lnTo>
                    <a:lnTo>
                      <a:pt x="6" y="30"/>
                    </a:lnTo>
                    <a:lnTo>
                      <a:pt x="3" y="27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4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48"/>
              <p:cNvSpPr>
                <a:spLocks/>
              </p:cNvSpPr>
              <p:nvPr/>
            </p:nvSpPr>
            <p:spPr bwMode="auto">
              <a:xfrm>
                <a:off x="4842399" y="4462514"/>
                <a:ext cx="50300" cy="1880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11" y="0"/>
                  </a:cxn>
                  <a:cxn ang="0">
                    <a:pos x="15" y="4"/>
                  </a:cxn>
                  <a:cxn ang="0">
                    <a:pos x="18" y="8"/>
                  </a:cxn>
                  <a:cxn ang="0">
                    <a:pos x="22" y="12"/>
                  </a:cxn>
                  <a:cxn ang="0">
                    <a:pos x="38" y="15"/>
                  </a:cxn>
                  <a:cxn ang="0">
                    <a:pos x="48" y="17"/>
                  </a:cxn>
                  <a:cxn ang="0">
                    <a:pos x="52" y="22"/>
                  </a:cxn>
                  <a:cxn ang="0">
                    <a:pos x="53" y="20"/>
                  </a:cxn>
                  <a:cxn ang="0">
                    <a:pos x="57" y="17"/>
                  </a:cxn>
                  <a:cxn ang="0">
                    <a:pos x="65" y="15"/>
                  </a:cxn>
                  <a:cxn ang="0">
                    <a:pos x="68" y="16"/>
                  </a:cxn>
                  <a:cxn ang="0">
                    <a:pos x="75" y="17"/>
                  </a:cxn>
                  <a:cxn ang="0">
                    <a:pos x="91" y="20"/>
                  </a:cxn>
                  <a:cxn ang="0">
                    <a:pos x="97" y="22"/>
                  </a:cxn>
                  <a:cxn ang="0">
                    <a:pos x="100" y="23"/>
                  </a:cxn>
                  <a:cxn ang="0">
                    <a:pos x="104" y="24"/>
                  </a:cxn>
                  <a:cxn ang="0">
                    <a:pos x="106" y="27"/>
                  </a:cxn>
                  <a:cxn ang="0">
                    <a:pos x="111" y="30"/>
                  </a:cxn>
                  <a:cxn ang="0">
                    <a:pos x="113" y="34"/>
                  </a:cxn>
                  <a:cxn ang="0">
                    <a:pos x="115" y="38"/>
                  </a:cxn>
                  <a:cxn ang="0">
                    <a:pos x="115" y="41"/>
                  </a:cxn>
                  <a:cxn ang="0">
                    <a:pos x="112" y="43"/>
                  </a:cxn>
                  <a:cxn ang="0">
                    <a:pos x="106" y="43"/>
                  </a:cxn>
                  <a:cxn ang="0">
                    <a:pos x="98" y="42"/>
                  </a:cxn>
                  <a:cxn ang="0">
                    <a:pos x="89" y="41"/>
                  </a:cxn>
                  <a:cxn ang="0">
                    <a:pos x="70" y="41"/>
                  </a:cxn>
                  <a:cxn ang="0">
                    <a:pos x="63" y="37"/>
                  </a:cxn>
                  <a:cxn ang="0">
                    <a:pos x="55" y="30"/>
                  </a:cxn>
                  <a:cxn ang="0">
                    <a:pos x="53" y="28"/>
                  </a:cxn>
                  <a:cxn ang="0">
                    <a:pos x="52" y="26"/>
                  </a:cxn>
                  <a:cxn ang="0">
                    <a:pos x="49" y="27"/>
                  </a:cxn>
                  <a:cxn ang="0">
                    <a:pos x="45" y="28"/>
                  </a:cxn>
                  <a:cxn ang="0">
                    <a:pos x="34" y="31"/>
                  </a:cxn>
                  <a:cxn ang="0">
                    <a:pos x="23" y="31"/>
                  </a:cxn>
                  <a:cxn ang="0">
                    <a:pos x="14" y="30"/>
                  </a:cxn>
                  <a:cxn ang="0">
                    <a:pos x="8" y="27"/>
                  </a:cxn>
                  <a:cxn ang="0">
                    <a:pos x="5" y="24"/>
                  </a:cxn>
                  <a:cxn ang="0">
                    <a:pos x="1" y="19"/>
                  </a:cxn>
                  <a:cxn ang="0">
                    <a:pos x="0" y="12"/>
                  </a:cxn>
                  <a:cxn ang="0">
                    <a:pos x="3" y="4"/>
                  </a:cxn>
                  <a:cxn ang="0">
                    <a:pos x="5" y="1"/>
                  </a:cxn>
                  <a:cxn ang="0">
                    <a:pos x="8" y="0"/>
                  </a:cxn>
                </a:cxnLst>
                <a:rect l="0" t="0" r="r" b="b"/>
                <a:pathLst>
                  <a:path w="115" h="43">
                    <a:moveTo>
                      <a:pt x="8" y="0"/>
                    </a:moveTo>
                    <a:lnTo>
                      <a:pt x="11" y="0"/>
                    </a:lnTo>
                    <a:lnTo>
                      <a:pt x="15" y="4"/>
                    </a:lnTo>
                    <a:lnTo>
                      <a:pt x="18" y="8"/>
                    </a:lnTo>
                    <a:lnTo>
                      <a:pt x="22" y="12"/>
                    </a:lnTo>
                    <a:lnTo>
                      <a:pt x="38" y="15"/>
                    </a:lnTo>
                    <a:lnTo>
                      <a:pt x="48" y="17"/>
                    </a:lnTo>
                    <a:lnTo>
                      <a:pt x="52" y="22"/>
                    </a:lnTo>
                    <a:lnTo>
                      <a:pt x="53" y="20"/>
                    </a:lnTo>
                    <a:lnTo>
                      <a:pt x="57" y="17"/>
                    </a:lnTo>
                    <a:lnTo>
                      <a:pt x="65" y="15"/>
                    </a:lnTo>
                    <a:lnTo>
                      <a:pt x="68" y="16"/>
                    </a:lnTo>
                    <a:lnTo>
                      <a:pt x="75" y="17"/>
                    </a:lnTo>
                    <a:lnTo>
                      <a:pt x="91" y="20"/>
                    </a:lnTo>
                    <a:lnTo>
                      <a:pt x="97" y="22"/>
                    </a:lnTo>
                    <a:lnTo>
                      <a:pt x="100" y="23"/>
                    </a:lnTo>
                    <a:lnTo>
                      <a:pt x="104" y="24"/>
                    </a:lnTo>
                    <a:lnTo>
                      <a:pt x="106" y="27"/>
                    </a:lnTo>
                    <a:lnTo>
                      <a:pt x="111" y="30"/>
                    </a:lnTo>
                    <a:lnTo>
                      <a:pt x="113" y="34"/>
                    </a:lnTo>
                    <a:lnTo>
                      <a:pt x="115" y="38"/>
                    </a:lnTo>
                    <a:lnTo>
                      <a:pt x="115" y="41"/>
                    </a:lnTo>
                    <a:lnTo>
                      <a:pt x="112" y="43"/>
                    </a:lnTo>
                    <a:lnTo>
                      <a:pt x="106" y="43"/>
                    </a:lnTo>
                    <a:lnTo>
                      <a:pt x="98" y="42"/>
                    </a:lnTo>
                    <a:lnTo>
                      <a:pt x="89" y="41"/>
                    </a:lnTo>
                    <a:lnTo>
                      <a:pt x="70" y="41"/>
                    </a:lnTo>
                    <a:lnTo>
                      <a:pt x="63" y="37"/>
                    </a:lnTo>
                    <a:lnTo>
                      <a:pt x="55" y="30"/>
                    </a:lnTo>
                    <a:lnTo>
                      <a:pt x="53" y="28"/>
                    </a:lnTo>
                    <a:lnTo>
                      <a:pt x="52" y="26"/>
                    </a:lnTo>
                    <a:lnTo>
                      <a:pt x="49" y="27"/>
                    </a:lnTo>
                    <a:lnTo>
                      <a:pt x="45" y="28"/>
                    </a:lnTo>
                    <a:lnTo>
                      <a:pt x="34" y="31"/>
                    </a:lnTo>
                    <a:lnTo>
                      <a:pt x="23" y="31"/>
                    </a:lnTo>
                    <a:lnTo>
                      <a:pt x="14" y="30"/>
                    </a:lnTo>
                    <a:lnTo>
                      <a:pt x="8" y="27"/>
                    </a:lnTo>
                    <a:lnTo>
                      <a:pt x="5" y="24"/>
                    </a:lnTo>
                    <a:lnTo>
                      <a:pt x="1" y="19"/>
                    </a:lnTo>
                    <a:lnTo>
                      <a:pt x="0" y="12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49"/>
              <p:cNvSpPr>
                <a:spLocks/>
              </p:cNvSpPr>
              <p:nvPr/>
            </p:nvSpPr>
            <p:spPr bwMode="auto">
              <a:xfrm>
                <a:off x="4917193" y="4484383"/>
                <a:ext cx="6998" cy="7436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12" y="0"/>
                  </a:cxn>
                  <a:cxn ang="0">
                    <a:pos x="15" y="3"/>
                  </a:cxn>
                  <a:cxn ang="0">
                    <a:pos x="16" y="6"/>
                  </a:cxn>
                  <a:cxn ang="0">
                    <a:pos x="16" y="14"/>
                  </a:cxn>
                  <a:cxn ang="0">
                    <a:pos x="11" y="17"/>
                  </a:cxn>
                  <a:cxn ang="0">
                    <a:pos x="5" y="17"/>
                  </a:cxn>
                  <a:cxn ang="0">
                    <a:pos x="2" y="15"/>
                  </a:cxn>
                  <a:cxn ang="0">
                    <a:pos x="0" y="10"/>
                  </a:cxn>
                  <a:cxn ang="0">
                    <a:pos x="0" y="6"/>
                  </a:cxn>
                  <a:cxn ang="0">
                    <a:pos x="2" y="0"/>
                  </a:cxn>
                </a:cxnLst>
                <a:rect l="0" t="0" r="r" b="b"/>
                <a:pathLst>
                  <a:path w="16" h="17">
                    <a:moveTo>
                      <a:pt x="2" y="0"/>
                    </a:moveTo>
                    <a:lnTo>
                      <a:pt x="12" y="0"/>
                    </a:lnTo>
                    <a:lnTo>
                      <a:pt x="15" y="3"/>
                    </a:lnTo>
                    <a:lnTo>
                      <a:pt x="16" y="6"/>
                    </a:lnTo>
                    <a:lnTo>
                      <a:pt x="16" y="14"/>
                    </a:lnTo>
                    <a:lnTo>
                      <a:pt x="11" y="17"/>
                    </a:lnTo>
                    <a:lnTo>
                      <a:pt x="5" y="17"/>
                    </a:lnTo>
                    <a:lnTo>
                      <a:pt x="2" y="15"/>
                    </a:lnTo>
                    <a:lnTo>
                      <a:pt x="0" y="10"/>
                    </a:lnTo>
                    <a:lnTo>
                      <a:pt x="0" y="6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50"/>
              <p:cNvSpPr>
                <a:spLocks/>
              </p:cNvSpPr>
              <p:nvPr/>
            </p:nvSpPr>
            <p:spPr bwMode="auto">
              <a:xfrm>
                <a:off x="4942124" y="4476073"/>
                <a:ext cx="17496" cy="16621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8" y="1"/>
                  </a:cxn>
                  <a:cxn ang="0">
                    <a:pos x="33" y="4"/>
                  </a:cxn>
                  <a:cxn ang="0">
                    <a:pos x="38" y="10"/>
                  </a:cxn>
                  <a:cxn ang="0">
                    <a:pos x="40" y="15"/>
                  </a:cxn>
                  <a:cxn ang="0">
                    <a:pos x="37" y="21"/>
                  </a:cxn>
                  <a:cxn ang="0">
                    <a:pos x="33" y="23"/>
                  </a:cxn>
                  <a:cxn ang="0">
                    <a:pos x="30" y="25"/>
                  </a:cxn>
                  <a:cxn ang="0">
                    <a:pos x="26" y="25"/>
                  </a:cxn>
                  <a:cxn ang="0">
                    <a:pos x="25" y="26"/>
                  </a:cxn>
                  <a:cxn ang="0">
                    <a:pos x="23" y="26"/>
                  </a:cxn>
                  <a:cxn ang="0">
                    <a:pos x="18" y="32"/>
                  </a:cxn>
                  <a:cxn ang="0">
                    <a:pos x="12" y="36"/>
                  </a:cxn>
                  <a:cxn ang="0">
                    <a:pos x="7" y="38"/>
                  </a:cxn>
                  <a:cxn ang="0">
                    <a:pos x="3" y="38"/>
                  </a:cxn>
                  <a:cxn ang="0">
                    <a:pos x="0" y="34"/>
                  </a:cxn>
                  <a:cxn ang="0">
                    <a:pos x="3" y="25"/>
                  </a:cxn>
                  <a:cxn ang="0">
                    <a:pos x="8" y="15"/>
                  </a:cxn>
                  <a:cxn ang="0">
                    <a:pos x="17" y="4"/>
                  </a:cxn>
                  <a:cxn ang="0">
                    <a:pos x="22" y="0"/>
                  </a:cxn>
                </a:cxnLst>
                <a:rect l="0" t="0" r="r" b="b"/>
                <a:pathLst>
                  <a:path w="40" h="38">
                    <a:moveTo>
                      <a:pt x="22" y="0"/>
                    </a:moveTo>
                    <a:lnTo>
                      <a:pt x="28" y="1"/>
                    </a:lnTo>
                    <a:lnTo>
                      <a:pt x="33" y="4"/>
                    </a:lnTo>
                    <a:lnTo>
                      <a:pt x="38" y="10"/>
                    </a:lnTo>
                    <a:lnTo>
                      <a:pt x="40" y="15"/>
                    </a:lnTo>
                    <a:lnTo>
                      <a:pt x="37" y="21"/>
                    </a:lnTo>
                    <a:lnTo>
                      <a:pt x="33" y="23"/>
                    </a:lnTo>
                    <a:lnTo>
                      <a:pt x="30" y="25"/>
                    </a:lnTo>
                    <a:lnTo>
                      <a:pt x="26" y="25"/>
                    </a:lnTo>
                    <a:lnTo>
                      <a:pt x="25" y="26"/>
                    </a:lnTo>
                    <a:lnTo>
                      <a:pt x="23" y="26"/>
                    </a:lnTo>
                    <a:lnTo>
                      <a:pt x="18" y="32"/>
                    </a:lnTo>
                    <a:lnTo>
                      <a:pt x="12" y="36"/>
                    </a:lnTo>
                    <a:lnTo>
                      <a:pt x="7" y="38"/>
                    </a:lnTo>
                    <a:lnTo>
                      <a:pt x="3" y="38"/>
                    </a:lnTo>
                    <a:lnTo>
                      <a:pt x="0" y="34"/>
                    </a:lnTo>
                    <a:lnTo>
                      <a:pt x="3" y="25"/>
                    </a:lnTo>
                    <a:lnTo>
                      <a:pt x="8" y="15"/>
                    </a:lnTo>
                    <a:lnTo>
                      <a:pt x="17" y="4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51"/>
              <p:cNvSpPr>
                <a:spLocks/>
              </p:cNvSpPr>
              <p:nvPr/>
            </p:nvSpPr>
            <p:spPr bwMode="auto">
              <a:xfrm>
                <a:off x="4915443" y="4428834"/>
                <a:ext cx="26243" cy="31055"/>
              </a:xfrm>
              <a:custGeom>
                <a:avLst/>
                <a:gdLst/>
                <a:ahLst/>
                <a:cxnLst>
                  <a:cxn ang="0">
                    <a:pos x="13" y="0"/>
                  </a:cxn>
                  <a:cxn ang="0">
                    <a:pos x="15" y="0"/>
                  </a:cxn>
                  <a:cxn ang="0">
                    <a:pos x="16" y="1"/>
                  </a:cxn>
                  <a:cxn ang="0">
                    <a:pos x="19" y="3"/>
                  </a:cxn>
                  <a:cxn ang="0">
                    <a:pos x="23" y="4"/>
                  </a:cxn>
                  <a:cxn ang="0">
                    <a:pos x="30" y="4"/>
                  </a:cxn>
                  <a:cxn ang="0">
                    <a:pos x="37" y="3"/>
                  </a:cxn>
                  <a:cxn ang="0">
                    <a:pos x="54" y="3"/>
                  </a:cxn>
                  <a:cxn ang="0">
                    <a:pos x="60" y="7"/>
                  </a:cxn>
                  <a:cxn ang="0">
                    <a:pos x="60" y="14"/>
                  </a:cxn>
                  <a:cxn ang="0">
                    <a:pos x="57" y="16"/>
                  </a:cxn>
                  <a:cxn ang="0">
                    <a:pos x="53" y="18"/>
                  </a:cxn>
                  <a:cxn ang="0">
                    <a:pos x="48" y="19"/>
                  </a:cxn>
                  <a:cxn ang="0">
                    <a:pos x="34" y="19"/>
                  </a:cxn>
                  <a:cxn ang="0">
                    <a:pos x="34" y="20"/>
                  </a:cxn>
                  <a:cxn ang="0">
                    <a:pos x="35" y="23"/>
                  </a:cxn>
                  <a:cxn ang="0">
                    <a:pos x="42" y="30"/>
                  </a:cxn>
                  <a:cxn ang="0">
                    <a:pos x="46" y="33"/>
                  </a:cxn>
                  <a:cxn ang="0">
                    <a:pos x="52" y="40"/>
                  </a:cxn>
                  <a:cxn ang="0">
                    <a:pos x="56" y="49"/>
                  </a:cxn>
                  <a:cxn ang="0">
                    <a:pos x="58" y="60"/>
                  </a:cxn>
                  <a:cxn ang="0">
                    <a:pos x="60" y="68"/>
                  </a:cxn>
                  <a:cxn ang="0">
                    <a:pos x="60" y="71"/>
                  </a:cxn>
                  <a:cxn ang="0">
                    <a:pos x="57" y="71"/>
                  </a:cxn>
                  <a:cxn ang="0">
                    <a:pos x="52" y="70"/>
                  </a:cxn>
                  <a:cxn ang="0">
                    <a:pos x="45" y="67"/>
                  </a:cxn>
                  <a:cxn ang="0">
                    <a:pos x="38" y="60"/>
                  </a:cxn>
                  <a:cxn ang="0">
                    <a:pos x="34" y="53"/>
                  </a:cxn>
                  <a:cxn ang="0">
                    <a:pos x="32" y="48"/>
                  </a:cxn>
                  <a:cxn ang="0">
                    <a:pos x="32" y="42"/>
                  </a:cxn>
                  <a:cxn ang="0">
                    <a:pos x="31" y="37"/>
                  </a:cxn>
                  <a:cxn ang="0">
                    <a:pos x="28" y="36"/>
                  </a:cxn>
                  <a:cxn ang="0">
                    <a:pos x="24" y="37"/>
                  </a:cxn>
                  <a:cxn ang="0">
                    <a:pos x="19" y="42"/>
                  </a:cxn>
                  <a:cxn ang="0">
                    <a:pos x="12" y="46"/>
                  </a:cxn>
                  <a:cxn ang="0">
                    <a:pos x="6" y="51"/>
                  </a:cxn>
                  <a:cxn ang="0">
                    <a:pos x="2" y="49"/>
                  </a:cxn>
                  <a:cxn ang="0">
                    <a:pos x="0" y="44"/>
                  </a:cxn>
                  <a:cxn ang="0">
                    <a:pos x="0" y="37"/>
                  </a:cxn>
                  <a:cxn ang="0">
                    <a:pos x="2" y="30"/>
                  </a:cxn>
                  <a:cxn ang="0">
                    <a:pos x="5" y="20"/>
                  </a:cxn>
                  <a:cxn ang="0">
                    <a:pos x="6" y="14"/>
                  </a:cxn>
                  <a:cxn ang="0">
                    <a:pos x="8" y="8"/>
                  </a:cxn>
                  <a:cxn ang="0">
                    <a:pos x="8" y="5"/>
                  </a:cxn>
                  <a:cxn ang="0">
                    <a:pos x="11" y="1"/>
                  </a:cxn>
                  <a:cxn ang="0">
                    <a:pos x="13" y="0"/>
                  </a:cxn>
                </a:cxnLst>
                <a:rect l="0" t="0" r="r" b="b"/>
                <a:pathLst>
                  <a:path w="60" h="71">
                    <a:moveTo>
                      <a:pt x="13" y="0"/>
                    </a:moveTo>
                    <a:lnTo>
                      <a:pt x="15" y="0"/>
                    </a:lnTo>
                    <a:lnTo>
                      <a:pt x="16" y="1"/>
                    </a:lnTo>
                    <a:lnTo>
                      <a:pt x="19" y="3"/>
                    </a:lnTo>
                    <a:lnTo>
                      <a:pt x="23" y="4"/>
                    </a:lnTo>
                    <a:lnTo>
                      <a:pt x="30" y="4"/>
                    </a:lnTo>
                    <a:lnTo>
                      <a:pt x="37" y="3"/>
                    </a:lnTo>
                    <a:lnTo>
                      <a:pt x="54" y="3"/>
                    </a:lnTo>
                    <a:lnTo>
                      <a:pt x="60" y="7"/>
                    </a:lnTo>
                    <a:lnTo>
                      <a:pt x="60" y="14"/>
                    </a:lnTo>
                    <a:lnTo>
                      <a:pt x="57" y="16"/>
                    </a:lnTo>
                    <a:lnTo>
                      <a:pt x="53" y="18"/>
                    </a:lnTo>
                    <a:lnTo>
                      <a:pt x="48" y="19"/>
                    </a:lnTo>
                    <a:lnTo>
                      <a:pt x="34" y="19"/>
                    </a:lnTo>
                    <a:lnTo>
                      <a:pt x="34" y="20"/>
                    </a:lnTo>
                    <a:lnTo>
                      <a:pt x="35" y="23"/>
                    </a:lnTo>
                    <a:lnTo>
                      <a:pt x="42" y="30"/>
                    </a:lnTo>
                    <a:lnTo>
                      <a:pt x="46" y="33"/>
                    </a:lnTo>
                    <a:lnTo>
                      <a:pt x="52" y="40"/>
                    </a:lnTo>
                    <a:lnTo>
                      <a:pt x="56" y="49"/>
                    </a:lnTo>
                    <a:lnTo>
                      <a:pt x="58" y="60"/>
                    </a:lnTo>
                    <a:lnTo>
                      <a:pt x="60" y="68"/>
                    </a:lnTo>
                    <a:lnTo>
                      <a:pt x="60" y="71"/>
                    </a:lnTo>
                    <a:lnTo>
                      <a:pt x="57" y="71"/>
                    </a:lnTo>
                    <a:lnTo>
                      <a:pt x="52" y="70"/>
                    </a:lnTo>
                    <a:lnTo>
                      <a:pt x="45" y="67"/>
                    </a:lnTo>
                    <a:lnTo>
                      <a:pt x="38" y="60"/>
                    </a:lnTo>
                    <a:lnTo>
                      <a:pt x="34" y="53"/>
                    </a:lnTo>
                    <a:lnTo>
                      <a:pt x="32" y="48"/>
                    </a:lnTo>
                    <a:lnTo>
                      <a:pt x="32" y="42"/>
                    </a:lnTo>
                    <a:lnTo>
                      <a:pt x="31" y="37"/>
                    </a:lnTo>
                    <a:lnTo>
                      <a:pt x="28" y="36"/>
                    </a:lnTo>
                    <a:lnTo>
                      <a:pt x="24" y="37"/>
                    </a:lnTo>
                    <a:lnTo>
                      <a:pt x="19" y="42"/>
                    </a:lnTo>
                    <a:lnTo>
                      <a:pt x="12" y="46"/>
                    </a:lnTo>
                    <a:lnTo>
                      <a:pt x="6" y="51"/>
                    </a:lnTo>
                    <a:lnTo>
                      <a:pt x="2" y="49"/>
                    </a:lnTo>
                    <a:lnTo>
                      <a:pt x="0" y="44"/>
                    </a:lnTo>
                    <a:lnTo>
                      <a:pt x="0" y="37"/>
                    </a:lnTo>
                    <a:lnTo>
                      <a:pt x="2" y="30"/>
                    </a:lnTo>
                    <a:lnTo>
                      <a:pt x="5" y="20"/>
                    </a:lnTo>
                    <a:lnTo>
                      <a:pt x="6" y="14"/>
                    </a:lnTo>
                    <a:lnTo>
                      <a:pt x="8" y="8"/>
                    </a:lnTo>
                    <a:lnTo>
                      <a:pt x="8" y="5"/>
                    </a:lnTo>
                    <a:lnTo>
                      <a:pt x="11" y="1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52"/>
              <p:cNvSpPr>
                <a:spLocks/>
              </p:cNvSpPr>
              <p:nvPr/>
            </p:nvSpPr>
            <p:spPr bwMode="auto">
              <a:xfrm>
                <a:off x="4922442" y="4414838"/>
                <a:ext cx="28868" cy="9623"/>
              </a:xfrm>
              <a:custGeom>
                <a:avLst/>
                <a:gdLst/>
                <a:ahLst/>
                <a:cxnLst>
                  <a:cxn ang="0">
                    <a:pos x="64" y="0"/>
                  </a:cxn>
                  <a:cxn ang="0">
                    <a:pos x="66" y="2"/>
                  </a:cxn>
                  <a:cxn ang="0">
                    <a:pos x="66" y="3"/>
                  </a:cxn>
                  <a:cxn ang="0">
                    <a:pos x="62" y="11"/>
                  </a:cxn>
                  <a:cxn ang="0">
                    <a:pos x="57" y="15"/>
                  </a:cxn>
                  <a:cxn ang="0">
                    <a:pos x="55" y="17"/>
                  </a:cxn>
                  <a:cxn ang="0">
                    <a:pos x="48" y="17"/>
                  </a:cxn>
                  <a:cxn ang="0">
                    <a:pos x="37" y="20"/>
                  </a:cxn>
                  <a:cxn ang="0">
                    <a:pos x="25" y="21"/>
                  </a:cxn>
                  <a:cxn ang="0">
                    <a:pos x="14" y="22"/>
                  </a:cxn>
                  <a:cxn ang="0">
                    <a:pos x="8" y="22"/>
                  </a:cxn>
                  <a:cxn ang="0">
                    <a:pos x="3" y="20"/>
                  </a:cxn>
                  <a:cxn ang="0">
                    <a:pos x="0" y="17"/>
                  </a:cxn>
                  <a:cxn ang="0">
                    <a:pos x="0" y="14"/>
                  </a:cxn>
                  <a:cxn ang="0">
                    <a:pos x="1" y="10"/>
                  </a:cxn>
                  <a:cxn ang="0">
                    <a:pos x="4" y="6"/>
                  </a:cxn>
                  <a:cxn ang="0">
                    <a:pos x="7" y="6"/>
                  </a:cxn>
                  <a:cxn ang="0">
                    <a:pos x="14" y="7"/>
                  </a:cxn>
                  <a:cxn ang="0">
                    <a:pos x="22" y="9"/>
                  </a:cxn>
                  <a:cxn ang="0">
                    <a:pos x="26" y="9"/>
                  </a:cxn>
                  <a:cxn ang="0">
                    <a:pos x="30" y="7"/>
                  </a:cxn>
                  <a:cxn ang="0">
                    <a:pos x="40" y="4"/>
                  </a:cxn>
                  <a:cxn ang="0">
                    <a:pos x="59" y="2"/>
                  </a:cxn>
                  <a:cxn ang="0">
                    <a:pos x="64" y="0"/>
                  </a:cxn>
                </a:cxnLst>
                <a:rect l="0" t="0" r="r" b="b"/>
                <a:pathLst>
                  <a:path w="66" h="22">
                    <a:moveTo>
                      <a:pt x="64" y="0"/>
                    </a:moveTo>
                    <a:lnTo>
                      <a:pt x="66" y="2"/>
                    </a:lnTo>
                    <a:lnTo>
                      <a:pt x="66" y="3"/>
                    </a:lnTo>
                    <a:lnTo>
                      <a:pt x="62" y="11"/>
                    </a:lnTo>
                    <a:lnTo>
                      <a:pt x="57" y="15"/>
                    </a:lnTo>
                    <a:lnTo>
                      <a:pt x="55" y="17"/>
                    </a:lnTo>
                    <a:lnTo>
                      <a:pt x="48" y="17"/>
                    </a:lnTo>
                    <a:lnTo>
                      <a:pt x="37" y="20"/>
                    </a:lnTo>
                    <a:lnTo>
                      <a:pt x="25" y="21"/>
                    </a:lnTo>
                    <a:lnTo>
                      <a:pt x="14" y="22"/>
                    </a:lnTo>
                    <a:lnTo>
                      <a:pt x="8" y="22"/>
                    </a:lnTo>
                    <a:lnTo>
                      <a:pt x="3" y="20"/>
                    </a:lnTo>
                    <a:lnTo>
                      <a:pt x="0" y="17"/>
                    </a:lnTo>
                    <a:lnTo>
                      <a:pt x="0" y="14"/>
                    </a:lnTo>
                    <a:lnTo>
                      <a:pt x="1" y="10"/>
                    </a:lnTo>
                    <a:lnTo>
                      <a:pt x="4" y="6"/>
                    </a:lnTo>
                    <a:lnTo>
                      <a:pt x="7" y="6"/>
                    </a:lnTo>
                    <a:lnTo>
                      <a:pt x="14" y="7"/>
                    </a:lnTo>
                    <a:lnTo>
                      <a:pt x="22" y="9"/>
                    </a:lnTo>
                    <a:lnTo>
                      <a:pt x="26" y="9"/>
                    </a:lnTo>
                    <a:lnTo>
                      <a:pt x="30" y="7"/>
                    </a:lnTo>
                    <a:lnTo>
                      <a:pt x="40" y="4"/>
                    </a:lnTo>
                    <a:lnTo>
                      <a:pt x="59" y="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53"/>
              <p:cNvSpPr>
                <a:spLocks/>
              </p:cNvSpPr>
              <p:nvPr/>
            </p:nvSpPr>
            <p:spPr bwMode="auto">
              <a:xfrm>
                <a:off x="4963556" y="4409589"/>
                <a:ext cx="9623" cy="20558"/>
              </a:xfrm>
              <a:custGeom>
                <a:avLst/>
                <a:gdLst/>
                <a:ahLst/>
                <a:cxnLst>
                  <a:cxn ang="0">
                    <a:pos x="15" y="0"/>
                  </a:cxn>
                  <a:cxn ang="0">
                    <a:pos x="20" y="0"/>
                  </a:cxn>
                  <a:cxn ang="0">
                    <a:pos x="22" y="6"/>
                  </a:cxn>
                  <a:cxn ang="0">
                    <a:pos x="21" y="15"/>
                  </a:cxn>
                  <a:cxn ang="0">
                    <a:pos x="20" y="26"/>
                  </a:cxn>
                  <a:cxn ang="0">
                    <a:pos x="15" y="37"/>
                  </a:cxn>
                  <a:cxn ang="0">
                    <a:pos x="10" y="44"/>
                  </a:cxn>
                  <a:cxn ang="0">
                    <a:pos x="5" y="47"/>
                  </a:cxn>
                  <a:cxn ang="0">
                    <a:pos x="0" y="43"/>
                  </a:cxn>
                  <a:cxn ang="0">
                    <a:pos x="0" y="34"/>
                  </a:cxn>
                  <a:cxn ang="0">
                    <a:pos x="2" y="25"/>
                  </a:cxn>
                  <a:cxn ang="0">
                    <a:pos x="10" y="6"/>
                  </a:cxn>
                  <a:cxn ang="0">
                    <a:pos x="15" y="0"/>
                  </a:cxn>
                </a:cxnLst>
                <a:rect l="0" t="0" r="r" b="b"/>
                <a:pathLst>
                  <a:path w="22" h="47">
                    <a:moveTo>
                      <a:pt x="15" y="0"/>
                    </a:moveTo>
                    <a:lnTo>
                      <a:pt x="20" y="0"/>
                    </a:lnTo>
                    <a:lnTo>
                      <a:pt x="22" y="6"/>
                    </a:lnTo>
                    <a:lnTo>
                      <a:pt x="21" y="15"/>
                    </a:lnTo>
                    <a:lnTo>
                      <a:pt x="20" y="26"/>
                    </a:lnTo>
                    <a:lnTo>
                      <a:pt x="15" y="37"/>
                    </a:lnTo>
                    <a:lnTo>
                      <a:pt x="10" y="44"/>
                    </a:lnTo>
                    <a:lnTo>
                      <a:pt x="5" y="47"/>
                    </a:lnTo>
                    <a:lnTo>
                      <a:pt x="0" y="43"/>
                    </a:lnTo>
                    <a:lnTo>
                      <a:pt x="0" y="34"/>
                    </a:lnTo>
                    <a:lnTo>
                      <a:pt x="2" y="25"/>
                    </a:lnTo>
                    <a:lnTo>
                      <a:pt x="10" y="6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Freeform 54"/>
              <p:cNvSpPr>
                <a:spLocks/>
              </p:cNvSpPr>
              <p:nvPr/>
            </p:nvSpPr>
            <p:spPr bwMode="auto">
              <a:xfrm>
                <a:off x="4861644" y="4378972"/>
                <a:ext cx="54674" cy="70857"/>
              </a:xfrm>
              <a:custGeom>
                <a:avLst/>
                <a:gdLst/>
                <a:ahLst/>
                <a:cxnLst>
                  <a:cxn ang="0">
                    <a:pos x="105" y="0"/>
                  </a:cxn>
                  <a:cxn ang="0">
                    <a:pos x="106" y="17"/>
                  </a:cxn>
                  <a:cxn ang="0">
                    <a:pos x="114" y="28"/>
                  </a:cxn>
                  <a:cxn ang="0">
                    <a:pos x="124" y="25"/>
                  </a:cxn>
                  <a:cxn ang="0">
                    <a:pos x="125" y="29"/>
                  </a:cxn>
                  <a:cxn ang="0">
                    <a:pos x="113" y="40"/>
                  </a:cxn>
                  <a:cxn ang="0">
                    <a:pos x="106" y="49"/>
                  </a:cxn>
                  <a:cxn ang="0">
                    <a:pos x="113" y="67"/>
                  </a:cxn>
                  <a:cxn ang="0">
                    <a:pos x="119" y="89"/>
                  </a:cxn>
                  <a:cxn ang="0">
                    <a:pos x="110" y="104"/>
                  </a:cxn>
                  <a:cxn ang="0">
                    <a:pos x="97" y="122"/>
                  </a:cxn>
                  <a:cxn ang="0">
                    <a:pos x="93" y="144"/>
                  </a:cxn>
                  <a:cxn ang="0">
                    <a:pos x="93" y="159"/>
                  </a:cxn>
                  <a:cxn ang="0">
                    <a:pos x="78" y="162"/>
                  </a:cxn>
                  <a:cxn ang="0">
                    <a:pos x="62" y="159"/>
                  </a:cxn>
                  <a:cxn ang="0">
                    <a:pos x="39" y="156"/>
                  </a:cxn>
                  <a:cxn ang="0">
                    <a:pos x="24" y="148"/>
                  </a:cxn>
                  <a:cxn ang="0">
                    <a:pos x="6" y="123"/>
                  </a:cxn>
                  <a:cxn ang="0">
                    <a:pos x="0" y="93"/>
                  </a:cxn>
                  <a:cxn ang="0">
                    <a:pos x="1" y="74"/>
                  </a:cxn>
                  <a:cxn ang="0">
                    <a:pos x="5" y="73"/>
                  </a:cxn>
                  <a:cxn ang="0">
                    <a:pos x="9" y="76"/>
                  </a:cxn>
                  <a:cxn ang="0">
                    <a:pos x="17" y="81"/>
                  </a:cxn>
                  <a:cxn ang="0">
                    <a:pos x="20" y="82"/>
                  </a:cxn>
                  <a:cxn ang="0">
                    <a:pos x="24" y="73"/>
                  </a:cxn>
                  <a:cxn ang="0">
                    <a:pos x="28" y="66"/>
                  </a:cxn>
                  <a:cxn ang="0">
                    <a:pos x="35" y="62"/>
                  </a:cxn>
                  <a:cxn ang="0">
                    <a:pos x="45" y="58"/>
                  </a:cxn>
                  <a:cxn ang="0">
                    <a:pos x="52" y="54"/>
                  </a:cxn>
                  <a:cxn ang="0">
                    <a:pos x="57" y="44"/>
                  </a:cxn>
                  <a:cxn ang="0">
                    <a:pos x="68" y="32"/>
                  </a:cxn>
                  <a:cxn ang="0">
                    <a:pos x="83" y="30"/>
                  </a:cxn>
                  <a:cxn ang="0">
                    <a:pos x="88" y="29"/>
                  </a:cxn>
                  <a:cxn ang="0">
                    <a:pos x="90" y="26"/>
                  </a:cxn>
                  <a:cxn ang="0">
                    <a:pos x="88" y="22"/>
                  </a:cxn>
                  <a:cxn ang="0">
                    <a:pos x="87" y="11"/>
                  </a:cxn>
                  <a:cxn ang="0">
                    <a:pos x="91" y="6"/>
                  </a:cxn>
                  <a:cxn ang="0">
                    <a:pos x="98" y="0"/>
                  </a:cxn>
                </a:cxnLst>
                <a:rect l="0" t="0" r="r" b="b"/>
                <a:pathLst>
                  <a:path w="125" h="162">
                    <a:moveTo>
                      <a:pt x="98" y="0"/>
                    </a:moveTo>
                    <a:lnTo>
                      <a:pt x="105" y="0"/>
                    </a:lnTo>
                    <a:lnTo>
                      <a:pt x="105" y="3"/>
                    </a:lnTo>
                    <a:lnTo>
                      <a:pt x="106" y="17"/>
                    </a:lnTo>
                    <a:lnTo>
                      <a:pt x="110" y="25"/>
                    </a:lnTo>
                    <a:lnTo>
                      <a:pt x="114" y="28"/>
                    </a:lnTo>
                    <a:lnTo>
                      <a:pt x="119" y="28"/>
                    </a:lnTo>
                    <a:lnTo>
                      <a:pt x="124" y="25"/>
                    </a:lnTo>
                    <a:lnTo>
                      <a:pt x="125" y="26"/>
                    </a:lnTo>
                    <a:lnTo>
                      <a:pt x="125" y="29"/>
                    </a:lnTo>
                    <a:lnTo>
                      <a:pt x="117" y="37"/>
                    </a:lnTo>
                    <a:lnTo>
                      <a:pt x="113" y="40"/>
                    </a:lnTo>
                    <a:lnTo>
                      <a:pt x="109" y="44"/>
                    </a:lnTo>
                    <a:lnTo>
                      <a:pt x="106" y="49"/>
                    </a:lnTo>
                    <a:lnTo>
                      <a:pt x="109" y="58"/>
                    </a:lnTo>
                    <a:lnTo>
                      <a:pt x="113" y="67"/>
                    </a:lnTo>
                    <a:lnTo>
                      <a:pt x="117" y="78"/>
                    </a:lnTo>
                    <a:lnTo>
                      <a:pt x="119" y="89"/>
                    </a:lnTo>
                    <a:lnTo>
                      <a:pt x="116" y="97"/>
                    </a:lnTo>
                    <a:lnTo>
                      <a:pt x="110" y="104"/>
                    </a:lnTo>
                    <a:lnTo>
                      <a:pt x="102" y="113"/>
                    </a:lnTo>
                    <a:lnTo>
                      <a:pt x="97" y="122"/>
                    </a:lnTo>
                    <a:lnTo>
                      <a:pt x="94" y="133"/>
                    </a:lnTo>
                    <a:lnTo>
                      <a:pt x="93" y="144"/>
                    </a:lnTo>
                    <a:lnTo>
                      <a:pt x="94" y="154"/>
                    </a:lnTo>
                    <a:lnTo>
                      <a:pt x="93" y="159"/>
                    </a:lnTo>
                    <a:lnTo>
                      <a:pt x="86" y="160"/>
                    </a:lnTo>
                    <a:lnTo>
                      <a:pt x="78" y="162"/>
                    </a:lnTo>
                    <a:lnTo>
                      <a:pt x="69" y="160"/>
                    </a:lnTo>
                    <a:lnTo>
                      <a:pt x="62" y="159"/>
                    </a:lnTo>
                    <a:lnTo>
                      <a:pt x="50" y="156"/>
                    </a:lnTo>
                    <a:lnTo>
                      <a:pt x="39" y="156"/>
                    </a:lnTo>
                    <a:lnTo>
                      <a:pt x="32" y="154"/>
                    </a:lnTo>
                    <a:lnTo>
                      <a:pt x="24" y="148"/>
                    </a:lnTo>
                    <a:lnTo>
                      <a:pt x="15" y="137"/>
                    </a:lnTo>
                    <a:lnTo>
                      <a:pt x="6" y="123"/>
                    </a:lnTo>
                    <a:lnTo>
                      <a:pt x="2" y="108"/>
                    </a:lnTo>
                    <a:lnTo>
                      <a:pt x="0" y="93"/>
                    </a:lnTo>
                    <a:lnTo>
                      <a:pt x="0" y="81"/>
                    </a:lnTo>
                    <a:lnTo>
                      <a:pt x="1" y="74"/>
                    </a:lnTo>
                    <a:lnTo>
                      <a:pt x="2" y="73"/>
                    </a:lnTo>
                    <a:lnTo>
                      <a:pt x="5" y="73"/>
                    </a:lnTo>
                    <a:lnTo>
                      <a:pt x="6" y="74"/>
                    </a:lnTo>
                    <a:lnTo>
                      <a:pt x="9" y="76"/>
                    </a:lnTo>
                    <a:lnTo>
                      <a:pt x="12" y="78"/>
                    </a:lnTo>
                    <a:lnTo>
                      <a:pt x="17" y="81"/>
                    </a:lnTo>
                    <a:lnTo>
                      <a:pt x="19" y="82"/>
                    </a:lnTo>
                    <a:lnTo>
                      <a:pt x="20" y="82"/>
                    </a:lnTo>
                    <a:lnTo>
                      <a:pt x="21" y="81"/>
                    </a:lnTo>
                    <a:lnTo>
                      <a:pt x="24" y="73"/>
                    </a:lnTo>
                    <a:lnTo>
                      <a:pt x="27" y="70"/>
                    </a:lnTo>
                    <a:lnTo>
                      <a:pt x="28" y="66"/>
                    </a:lnTo>
                    <a:lnTo>
                      <a:pt x="31" y="63"/>
                    </a:lnTo>
                    <a:lnTo>
                      <a:pt x="35" y="62"/>
                    </a:lnTo>
                    <a:lnTo>
                      <a:pt x="41" y="60"/>
                    </a:lnTo>
                    <a:lnTo>
                      <a:pt x="45" y="58"/>
                    </a:lnTo>
                    <a:lnTo>
                      <a:pt x="49" y="56"/>
                    </a:lnTo>
                    <a:lnTo>
                      <a:pt x="52" y="54"/>
                    </a:lnTo>
                    <a:lnTo>
                      <a:pt x="54" y="49"/>
                    </a:lnTo>
                    <a:lnTo>
                      <a:pt x="57" y="44"/>
                    </a:lnTo>
                    <a:lnTo>
                      <a:pt x="61" y="37"/>
                    </a:lnTo>
                    <a:lnTo>
                      <a:pt x="68" y="32"/>
                    </a:lnTo>
                    <a:lnTo>
                      <a:pt x="78" y="30"/>
                    </a:lnTo>
                    <a:lnTo>
                      <a:pt x="83" y="30"/>
                    </a:lnTo>
                    <a:lnTo>
                      <a:pt x="86" y="29"/>
                    </a:lnTo>
                    <a:lnTo>
                      <a:pt x="88" y="29"/>
                    </a:lnTo>
                    <a:lnTo>
                      <a:pt x="90" y="28"/>
                    </a:lnTo>
                    <a:lnTo>
                      <a:pt x="90" y="26"/>
                    </a:lnTo>
                    <a:lnTo>
                      <a:pt x="88" y="23"/>
                    </a:lnTo>
                    <a:lnTo>
                      <a:pt x="88" y="22"/>
                    </a:lnTo>
                    <a:lnTo>
                      <a:pt x="87" y="19"/>
                    </a:lnTo>
                    <a:lnTo>
                      <a:pt x="87" y="11"/>
                    </a:lnTo>
                    <a:lnTo>
                      <a:pt x="88" y="8"/>
                    </a:lnTo>
                    <a:lnTo>
                      <a:pt x="91" y="6"/>
                    </a:lnTo>
                    <a:lnTo>
                      <a:pt x="94" y="4"/>
                    </a:lnTo>
                    <a:lnTo>
                      <a:pt x="9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55"/>
              <p:cNvSpPr>
                <a:spLocks/>
              </p:cNvSpPr>
              <p:nvPr/>
            </p:nvSpPr>
            <p:spPr bwMode="auto">
              <a:xfrm>
                <a:off x="4918943" y="4301554"/>
                <a:ext cx="27556" cy="51175"/>
              </a:xfrm>
              <a:custGeom>
                <a:avLst/>
                <a:gdLst/>
                <a:ahLst/>
                <a:cxnLst>
                  <a:cxn ang="0">
                    <a:pos x="27" y="0"/>
                  </a:cxn>
                  <a:cxn ang="0">
                    <a:pos x="29" y="0"/>
                  </a:cxn>
                  <a:cxn ang="0">
                    <a:pos x="37" y="5"/>
                  </a:cxn>
                  <a:cxn ang="0">
                    <a:pos x="42" y="13"/>
                  </a:cxn>
                  <a:cxn ang="0">
                    <a:pos x="44" y="20"/>
                  </a:cxn>
                  <a:cxn ang="0">
                    <a:pos x="44" y="26"/>
                  </a:cxn>
                  <a:cxn ang="0">
                    <a:pos x="41" y="32"/>
                  </a:cxn>
                  <a:cxn ang="0">
                    <a:pos x="35" y="36"/>
                  </a:cxn>
                  <a:cxn ang="0">
                    <a:pos x="30" y="42"/>
                  </a:cxn>
                  <a:cxn ang="0">
                    <a:pos x="26" y="51"/>
                  </a:cxn>
                  <a:cxn ang="0">
                    <a:pos x="24" y="55"/>
                  </a:cxn>
                  <a:cxn ang="0">
                    <a:pos x="24" y="61"/>
                  </a:cxn>
                  <a:cxn ang="0">
                    <a:pos x="26" y="62"/>
                  </a:cxn>
                  <a:cxn ang="0">
                    <a:pos x="30" y="62"/>
                  </a:cxn>
                  <a:cxn ang="0">
                    <a:pos x="31" y="61"/>
                  </a:cxn>
                  <a:cxn ang="0">
                    <a:pos x="37" y="61"/>
                  </a:cxn>
                  <a:cxn ang="0">
                    <a:pos x="40" y="59"/>
                  </a:cxn>
                  <a:cxn ang="0">
                    <a:pos x="42" y="61"/>
                  </a:cxn>
                  <a:cxn ang="0">
                    <a:pos x="48" y="62"/>
                  </a:cxn>
                  <a:cxn ang="0">
                    <a:pos x="52" y="65"/>
                  </a:cxn>
                  <a:cxn ang="0">
                    <a:pos x="56" y="66"/>
                  </a:cxn>
                  <a:cxn ang="0">
                    <a:pos x="60" y="66"/>
                  </a:cxn>
                  <a:cxn ang="0">
                    <a:pos x="61" y="68"/>
                  </a:cxn>
                  <a:cxn ang="0">
                    <a:pos x="63" y="68"/>
                  </a:cxn>
                  <a:cxn ang="0">
                    <a:pos x="63" y="69"/>
                  </a:cxn>
                  <a:cxn ang="0">
                    <a:pos x="60" y="74"/>
                  </a:cxn>
                  <a:cxn ang="0">
                    <a:pos x="56" y="77"/>
                  </a:cxn>
                  <a:cxn ang="0">
                    <a:pos x="49" y="78"/>
                  </a:cxn>
                  <a:cxn ang="0">
                    <a:pos x="41" y="80"/>
                  </a:cxn>
                  <a:cxn ang="0">
                    <a:pos x="34" y="85"/>
                  </a:cxn>
                  <a:cxn ang="0">
                    <a:pos x="30" y="91"/>
                  </a:cxn>
                  <a:cxn ang="0">
                    <a:pos x="24" y="98"/>
                  </a:cxn>
                  <a:cxn ang="0">
                    <a:pos x="11" y="111"/>
                  </a:cxn>
                  <a:cxn ang="0">
                    <a:pos x="5" y="115"/>
                  </a:cxn>
                  <a:cxn ang="0">
                    <a:pos x="1" y="117"/>
                  </a:cxn>
                  <a:cxn ang="0">
                    <a:pos x="1" y="114"/>
                  </a:cxn>
                  <a:cxn ang="0">
                    <a:pos x="5" y="106"/>
                  </a:cxn>
                  <a:cxn ang="0">
                    <a:pos x="11" y="98"/>
                  </a:cxn>
                  <a:cxn ang="0">
                    <a:pos x="24" y="84"/>
                  </a:cxn>
                  <a:cxn ang="0">
                    <a:pos x="24" y="80"/>
                  </a:cxn>
                  <a:cxn ang="0">
                    <a:pos x="20" y="74"/>
                  </a:cxn>
                  <a:cxn ang="0">
                    <a:pos x="14" y="68"/>
                  </a:cxn>
                  <a:cxn ang="0">
                    <a:pos x="7" y="59"/>
                  </a:cxn>
                  <a:cxn ang="0">
                    <a:pos x="1" y="51"/>
                  </a:cxn>
                  <a:cxn ang="0">
                    <a:pos x="0" y="43"/>
                  </a:cxn>
                  <a:cxn ang="0">
                    <a:pos x="1" y="37"/>
                  </a:cxn>
                  <a:cxn ang="0">
                    <a:pos x="5" y="32"/>
                  </a:cxn>
                  <a:cxn ang="0">
                    <a:pos x="11" y="28"/>
                  </a:cxn>
                  <a:cxn ang="0">
                    <a:pos x="18" y="22"/>
                  </a:cxn>
                  <a:cxn ang="0">
                    <a:pos x="22" y="17"/>
                  </a:cxn>
                  <a:cxn ang="0">
                    <a:pos x="23" y="11"/>
                  </a:cxn>
                  <a:cxn ang="0">
                    <a:pos x="23" y="6"/>
                  </a:cxn>
                  <a:cxn ang="0">
                    <a:pos x="24" y="2"/>
                  </a:cxn>
                  <a:cxn ang="0">
                    <a:pos x="27" y="0"/>
                  </a:cxn>
                </a:cxnLst>
                <a:rect l="0" t="0" r="r" b="b"/>
                <a:pathLst>
                  <a:path w="63" h="117">
                    <a:moveTo>
                      <a:pt x="27" y="0"/>
                    </a:moveTo>
                    <a:lnTo>
                      <a:pt x="29" y="0"/>
                    </a:lnTo>
                    <a:lnTo>
                      <a:pt x="37" y="5"/>
                    </a:lnTo>
                    <a:lnTo>
                      <a:pt x="42" y="13"/>
                    </a:lnTo>
                    <a:lnTo>
                      <a:pt x="44" y="20"/>
                    </a:lnTo>
                    <a:lnTo>
                      <a:pt x="44" y="26"/>
                    </a:lnTo>
                    <a:lnTo>
                      <a:pt x="41" y="32"/>
                    </a:lnTo>
                    <a:lnTo>
                      <a:pt x="35" y="36"/>
                    </a:lnTo>
                    <a:lnTo>
                      <a:pt x="30" y="42"/>
                    </a:lnTo>
                    <a:lnTo>
                      <a:pt x="26" y="51"/>
                    </a:lnTo>
                    <a:lnTo>
                      <a:pt x="24" y="55"/>
                    </a:lnTo>
                    <a:lnTo>
                      <a:pt x="24" y="61"/>
                    </a:lnTo>
                    <a:lnTo>
                      <a:pt x="26" y="62"/>
                    </a:lnTo>
                    <a:lnTo>
                      <a:pt x="30" y="62"/>
                    </a:lnTo>
                    <a:lnTo>
                      <a:pt x="31" y="61"/>
                    </a:lnTo>
                    <a:lnTo>
                      <a:pt x="37" y="61"/>
                    </a:lnTo>
                    <a:lnTo>
                      <a:pt x="40" y="59"/>
                    </a:lnTo>
                    <a:lnTo>
                      <a:pt x="42" y="61"/>
                    </a:lnTo>
                    <a:lnTo>
                      <a:pt x="48" y="62"/>
                    </a:lnTo>
                    <a:lnTo>
                      <a:pt x="52" y="65"/>
                    </a:lnTo>
                    <a:lnTo>
                      <a:pt x="56" y="66"/>
                    </a:lnTo>
                    <a:lnTo>
                      <a:pt x="60" y="66"/>
                    </a:lnTo>
                    <a:lnTo>
                      <a:pt x="61" y="68"/>
                    </a:lnTo>
                    <a:lnTo>
                      <a:pt x="63" y="68"/>
                    </a:lnTo>
                    <a:lnTo>
                      <a:pt x="63" y="69"/>
                    </a:lnTo>
                    <a:lnTo>
                      <a:pt x="60" y="74"/>
                    </a:lnTo>
                    <a:lnTo>
                      <a:pt x="56" y="77"/>
                    </a:lnTo>
                    <a:lnTo>
                      <a:pt x="49" y="78"/>
                    </a:lnTo>
                    <a:lnTo>
                      <a:pt x="41" y="80"/>
                    </a:lnTo>
                    <a:lnTo>
                      <a:pt x="34" y="85"/>
                    </a:lnTo>
                    <a:lnTo>
                      <a:pt x="30" y="91"/>
                    </a:lnTo>
                    <a:lnTo>
                      <a:pt x="24" y="98"/>
                    </a:lnTo>
                    <a:lnTo>
                      <a:pt x="11" y="111"/>
                    </a:lnTo>
                    <a:lnTo>
                      <a:pt x="5" y="115"/>
                    </a:lnTo>
                    <a:lnTo>
                      <a:pt x="1" y="117"/>
                    </a:lnTo>
                    <a:lnTo>
                      <a:pt x="1" y="114"/>
                    </a:lnTo>
                    <a:lnTo>
                      <a:pt x="5" y="106"/>
                    </a:lnTo>
                    <a:lnTo>
                      <a:pt x="11" y="98"/>
                    </a:lnTo>
                    <a:lnTo>
                      <a:pt x="24" y="84"/>
                    </a:lnTo>
                    <a:lnTo>
                      <a:pt x="24" y="80"/>
                    </a:lnTo>
                    <a:lnTo>
                      <a:pt x="20" y="74"/>
                    </a:lnTo>
                    <a:lnTo>
                      <a:pt x="14" y="68"/>
                    </a:lnTo>
                    <a:lnTo>
                      <a:pt x="7" y="59"/>
                    </a:lnTo>
                    <a:lnTo>
                      <a:pt x="1" y="51"/>
                    </a:lnTo>
                    <a:lnTo>
                      <a:pt x="0" y="43"/>
                    </a:lnTo>
                    <a:lnTo>
                      <a:pt x="1" y="37"/>
                    </a:lnTo>
                    <a:lnTo>
                      <a:pt x="5" y="32"/>
                    </a:lnTo>
                    <a:lnTo>
                      <a:pt x="11" y="28"/>
                    </a:lnTo>
                    <a:lnTo>
                      <a:pt x="18" y="22"/>
                    </a:lnTo>
                    <a:lnTo>
                      <a:pt x="22" y="17"/>
                    </a:lnTo>
                    <a:lnTo>
                      <a:pt x="23" y="11"/>
                    </a:lnTo>
                    <a:lnTo>
                      <a:pt x="23" y="6"/>
                    </a:lnTo>
                    <a:lnTo>
                      <a:pt x="24" y="2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56"/>
              <p:cNvSpPr>
                <a:spLocks/>
              </p:cNvSpPr>
              <p:nvPr/>
            </p:nvSpPr>
            <p:spPr bwMode="auto">
              <a:xfrm>
                <a:off x="4932064" y="4350104"/>
                <a:ext cx="14434" cy="10935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15" y="0"/>
                  </a:cxn>
                  <a:cxn ang="0">
                    <a:pos x="29" y="14"/>
                  </a:cxn>
                  <a:cxn ang="0">
                    <a:pos x="33" y="21"/>
                  </a:cxn>
                  <a:cxn ang="0">
                    <a:pos x="33" y="24"/>
                  </a:cxn>
                  <a:cxn ang="0">
                    <a:pos x="29" y="25"/>
                  </a:cxn>
                  <a:cxn ang="0">
                    <a:pos x="22" y="25"/>
                  </a:cxn>
                  <a:cxn ang="0">
                    <a:pos x="14" y="24"/>
                  </a:cxn>
                  <a:cxn ang="0">
                    <a:pos x="5" y="24"/>
                  </a:cxn>
                  <a:cxn ang="0">
                    <a:pos x="0" y="21"/>
                  </a:cxn>
                  <a:cxn ang="0">
                    <a:pos x="0" y="15"/>
                  </a:cxn>
                  <a:cxn ang="0">
                    <a:pos x="1" y="9"/>
                  </a:cxn>
                  <a:cxn ang="0">
                    <a:pos x="4" y="3"/>
                  </a:cxn>
                  <a:cxn ang="0">
                    <a:pos x="7" y="0"/>
                  </a:cxn>
                </a:cxnLst>
                <a:rect l="0" t="0" r="r" b="b"/>
                <a:pathLst>
                  <a:path w="33" h="25">
                    <a:moveTo>
                      <a:pt x="7" y="0"/>
                    </a:moveTo>
                    <a:lnTo>
                      <a:pt x="15" y="0"/>
                    </a:lnTo>
                    <a:lnTo>
                      <a:pt x="29" y="14"/>
                    </a:lnTo>
                    <a:lnTo>
                      <a:pt x="33" y="21"/>
                    </a:lnTo>
                    <a:lnTo>
                      <a:pt x="33" y="24"/>
                    </a:lnTo>
                    <a:lnTo>
                      <a:pt x="29" y="25"/>
                    </a:lnTo>
                    <a:lnTo>
                      <a:pt x="22" y="25"/>
                    </a:lnTo>
                    <a:lnTo>
                      <a:pt x="14" y="24"/>
                    </a:lnTo>
                    <a:lnTo>
                      <a:pt x="5" y="24"/>
                    </a:lnTo>
                    <a:lnTo>
                      <a:pt x="0" y="21"/>
                    </a:lnTo>
                    <a:lnTo>
                      <a:pt x="0" y="15"/>
                    </a:lnTo>
                    <a:lnTo>
                      <a:pt x="1" y="9"/>
                    </a:lnTo>
                    <a:lnTo>
                      <a:pt x="4" y="3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57"/>
              <p:cNvSpPr>
                <a:spLocks/>
              </p:cNvSpPr>
              <p:nvPr/>
            </p:nvSpPr>
            <p:spPr bwMode="auto">
              <a:xfrm>
                <a:off x="4946498" y="4341794"/>
                <a:ext cx="10060" cy="10935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6" y="3"/>
                  </a:cxn>
                  <a:cxn ang="0">
                    <a:pos x="20" y="7"/>
                  </a:cxn>
                  <a:cxn ang="0">
                    <a:pos x="23" y="13"/>
                  </a:cxn>
                  <a:cxn ang="0">
                    <a:pos x="22" y="18"/>
                  </a:cxn>
                  <a:cxn ang="0">
                    <a:pos x="18" y="22"/>
                  </a:cxn>
                  <a:cxn ang="0">
                    <a:pos x="9" y="25"/>
                  </a:cxn>
                  <a:cxn ang="0">
                    <a:pos x="2" y="23"/>
                  </a:cxn>
                  <a:cxn ang="0">
                    <a:pos x="0" y="19"/>
                  </a:cxn>
                  <a:cxn ang="0">
                    <a:pos x="1" y="13"/>
                  </a:cxn>
                  <a:cxn ang="0">
                    <a:pos x="4" y="6"/>
                  </a:cxn>
                  <a:cxn ang="0">
                    <a:pos x="7" y="2"/>
                  </a:cxn>
                  <a:cxn ang="0">
                    <a:pos x="9" y="0"/>
                  </a:cxn>
                </a:cxnLst>
                <a:rect l="0" t="0" r="r" b="b"/>
                <a:pathLst>
                  <a:path w="23" h="25">
                    <a:moveTo>
                      <a:pt x="9" y="0"/>
                    </a:moveTo>
                    <a:lnTo>
                      <a:pt x="16" y="3"/>
                    </a:lnTo>
                    <a:lnTo>
                      <a:pt x="20" y="7"/>
                    </a:lnTo>
                    <a:lnTo>
                      <a:pt x="23" y="13"/>
                    </a:lnTo>
                    <a:lnTo>
                      <a:pt x="22" y="18"/>
                    </a:lnTo>
                    <a:lnTo>
                      <a:pt x="18" y="22"/>
                    </a:lnTo>
                    <a:lnTo>
                      <a:pt x="9" y="25"/>
                    </a:lnTo>
                    <a:lnTo>
                      <a:pt x="2" y="23"/>
                    </a:lnTo>
                    <a:lnTo>
                      <a:pt x="0" y="19"/>
                    </a:lnTo>
                    <a:lnTo>
                      <a:pt x="1" y="13"/>
                    </a:lnTo>
                    <a:lnTo>
                      <a:pt x="4" y="6"/>
                    </a:lnTo>
                    <a:lnTo>
                      <a:pt x="7" y="2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58"/>
              <p:cNvSpPr>
                <a:spLocks/>
              </p:cNvSpPr>
              <p:nvPr/>
            </p:nvSpPr>
            <p:spPr bwMode="auto">
              <a:xfrm>
                <a:off x="4930315" y="4362351"/>
                <a:ext cx="29305" cy="22744"/>
              </a:xfrm>
              <a:custGeom>
                <a:avLst/>
                <a:gdLst/>
                <a:ahLst/>
                <a:cxnLst>
                  <a:cxn ang="0">
                    <a:pos x="49" y="0"/>
                  </a:cxn>
                  <a:cxn ang="0">
                    <a:pos x="56" y="7"/>
                  </a:cxn>
                  <a:cxn ang="0">
                    <a:pos x="63" y="15"/>
                  </a:cxn>
                  <a:cxn ang="0">
                    <a:pos x="67" y="22"/>
                  </a:cxn>
                  <a:cxn ang="0">
                    <a:pos x="67" y="30"/>
                  </a:cxn>
                  <a:cxn ang="0">
                    <a:pos x="63" y="38"/>
                  </a:cxn>
                  <a:cxn ang="0">
                    <a:pos x="56" y="46"/>
                  </a:cxn>
                  <a:cxn ang="0">
                    <a:pos x="48" y="50"/>
                  </a:cxn>
                  <a:cxn ang="0">
                    <a:pos x="44" y="52"/>
                  </a:cxn>
                  <a:cxn ang="0">
                    <a:pos x="39" y="52"/>
                  </a:cxn>
                  <a:cxn ang="0">
                    <a:pos x="38" y="50"/>
                  </a:cxn>
                  <a:cxn ang="0">
                    <a:pos x="35" y="49"/>
                  </a:cxn>
                  <a:cxn ang="0">
                    <a:pos x="34" y="45"/>
                  </a:cxn>
                  <a:cxn ang="0">
                    <a:pos x="31" y="41"/>
                  </a:cxn>
                  <a:cxn ang="0">
                    <a:pos x="27" y="35"/>
                  </a:cxn>
                  <a:cxn ang="0">
                    <a:pos x="11" y="33"/>
                  </a:cxn>
                  <a:cxn ang="0">
                    <a:pos x="4" y="33"/>
                  </a:cxn>
                  <a:cxn ang="0">
                    <a:pos x="0" y="30"/>
                  </a:cxn>
                  <a:cxn ang="0">
                    <a:pos x="0" y="26"/>
                  </a:cxn>
                  <a:cxn ang="0">
                    <a:pos x="4" y="20"/>
                  </a:cxn>
                  <a:cxn ang="0">
                    <a:pos x="9" y="15"/>
                  </a:cxn>
                  <a:cxn ang="0">
                    <a:pos x="18" y="12"/>
                  </a:cxn>
                  <a:cxn ang="0">
                    <a:pos x="24" y="12"/>
                  </a:cxn>
                  <a:cxn ang="0">
                    <a:pos x="30" y="15"/>
                  </a:cxn>
                  <a:cxn ang="0">
                    <a:pos x="34" y="16"/>
                  </a:cxn>
                  <a:cxn ang="0">
                    <a:pos x="37" y="16"/>
                  </a:cxn>
                  <a:cxn ang="0">
                    <a:pos x="42" y="11"/>
                  </a:cxn>
                  <a:cxn ang="0">
                    <a:pos x="49" y="0"/>
                  </a:cxn>
                </a:cxnLst>
                <a:rect l="0" t="0" r="r" b="b"/>
                <a:pathLst>
                  <a:path w="67" h="52">
                    <a:moveTo>
                      <a:pt x="49" y="0"/>
                    </a:moveTo>
                    <a:lnTo>
                      <a:pt x="56" y="7"/>
                    </a:lnTo>
                    <a:lnTo>
                      <a:pt x="63" y="15"/>
                    </a:lnTo>
                    <a:lnTo>
                      <a:pt x="67" y="22"/>
                    </a:lnTo>
                    <a:lnTo>
                      <a:pt x="67" y="30"/>
                    </a:lnTo>
                    <a:lnTo>
                      <a:pt x="63" y="38"/>
                    </a:lnTo>
                    <a:lnTo>
                      <a:pt x="56" y="46"/>
                    </a:lnTo>
                    <a:lnTo>
                      <a:pt x="48" y="50"/>
                    </a:lnTo>
                    <a:lnTo>
                      <a:pt x="44" y="52"/>
                    </a:lnTo>
                    <a:lnTo>
                      <a:pt x="39" y="52"/>
                    </a:lnTo>
                    <a:lnTo>
                      <a:pt x="38" y="50"/>
                    </a:lnTo>
                    <a:lnTo>
                      <a:pt x="35" y="49"/>
                    </a:lnTo>
                    <a:lnTo>
                      <a:pt x="34" y="45"/>
                    </a:lnTo>
                    <a:lnTo>
                      <a:pt x="31" y="41"/>
                    </a:lnTo>
                    <a:lnTo>
                      <a:pt x="27" y="35"/>
                    </a:lnTo>
                    <a:lnTo>
                      <a:pt x="11" y="33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0" y="26"/>
                    </a:lnTo>
                    <a:lnTo>
                      <a:pt x="4" y="20"/>
                    </a:lnTo>
                    <a:lnTo>
                      <a:pt x="9" y="15"/>
                    </a:lnTo>
                    <a:lnTo>
                      <a:pt x="18" y="12"/>
                    </a:lnTo>
                    <a:lnTo>
                      <a:pt x="24" y="12"/>
                    </a:lnTo>
                    <a:lnTo>
                      <a:pt x="30" y="15"/>
                    </a:lnTo>
                    <a:lnTo>
                      <a:pt x="34" y="16"/>
                    </a:lnTo>
                    <a:lnTo>
                      <a:pt x="37" y="16"/>
                    </a:lnTo>
                    <a:lnTo>
                      <a:pt x="42" y="11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59"/>
              <p:cNvSpPr>
                <a:spLocks/>
              </p:cNvSpPr>
              <p:nvPr/>
            </p:nvSpPr>
            <p:spPr bwMode="auto">
              <a:xfrm>
                <a:off x="4981052" y="4424461"/>
                <a:ext cx="107598" cy="71295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26" y="4"/>
                  </a:cxn>
                  <a:cxn ang="0">
                    <a:pos x="30" y="13"/>
                  </a:cxn>
                  <a:cxn ang="0">
                    <a:pos x="52" y="17"/>
                  </a:cxn>
                  <a:cxn ang="0">
                    <a:pos x="64" y="25"/>
                  </a:cxn>
                  <a:cxn ang="0">
                    <a:pos x="66" y="22"/>
                  </a:cxn>
                  <a:cxn ang="0">
                    <a:pos x="81" y="18"/>
                  </a:cxn>
                  <a:cxn ang="0">
                    <a:pos x="111" y="21"/>
                  </a:cxn>
                  <a:cxn ang="0">
                    <a:pos x="137" y="35"/>
                  </a:cxn>
                  <a:cxn ang="0">
                    <a:pos x="160" y="47"/>
                  </a:cxn>
                  <a:cxn ang="0">
                    <a:pos x="178" y="59"/>
                  </a:cxn>
                  <a:cxn ang="0">
                    <a:pos x="189" y="74"/>
                  </a:cxn>
                  <a:cxn ang="0">
                    <a:pos x="196" y="80"/>
                  </a:cxn>
                  <a:cxn ang="0">
                    <a:pos x="202" y="84"/>
                  </a:cxn>
                  <a:cxn ang="0">
                    <a:pos x="208" y="92"/>
                  </a:cxn>
                  <a:cxn ang="0">
                    <a:pos x="216" y="111"/>
                  </a:cxn>
                  <a:cxn ang="0">
                    <a:pos x="231" y="126"/>
                  </a:cxn>
                  <a:cxn ang="0">
                    <a:pos x="242" y="143"/>
                  </a:cxn>
                  <a:cxn ang="0">
                    <a:pos x="246" y="161"/>
                  </a:cxn>
                  <a:cxn ang="0">
                    <a:pos x="237" y="162"/>
                  </a:cxn>
                  <a:cxn ang="0">
                    <a:pos x="217" y="152"/>
                  </a:cxn>
                  <a:cxn ang="0">
                    <a:pos x="200" y="133"/>
                  </a:cxn>
                  <a:cxn ang="0">
                    <a:pos x="193" y="117"/>
                  </a:cxn>
                  <a:cxn ang="0">
                    <a:pos x="172" y="117"/>
                  </a:cxn>
                  <a:cxn ang="0">
                    <a:pos x="163" y="128"/>
                  </a:cxn>
                  <a:cxn ang="0">
                    <a:pos x="150" y="147"/>
                  </a:cxn>
                  <a:cxn ang="0">
                    <a:pos x="135" y="148"/>
                  </a:cxn>
                  <a:cxn ang="0">
                    <a:pos x="124" y="130"/>
                  </a:cxn>
                  <a:cxn ang="0">
                    <a:pos x="118" y="122"/>
                  </a:cxn>
                  <a:cxn ang="0">
                    <a:pos x="94" y="124"/>
                  </a:cxn>
                  <a:cxn ang="0">
                    <a:pos x="93" y="118"/>
                  </a:cxn>
                  <a:cxn ang="0">
                    <a:pos x="103" y="110"/>
                  </a:cxn>
                  <a:cxn ang="0">
                    <a:pos x="109" y="109"/>
                  </a:cxn>
                  <a:cxn ang="0">
                    <a:pos x="105" y="98"/>
                  </a:cxn>
                  <a:cxn ang="0">
                    <a:pos x="97" y="88"/>
                  </a:cxn>
                  <a:cxn ang="0">
                    <a:pos x="89" y="80"/>
                  </a:cxn>
                  <a:cxn ang="0">
                    <a:pos x="67" y="70"/>
                  </a:cxn>
                  <a:cxn ang="0">
                    <a:pos x="56" y="69"/>
                  </a:cxn>
                  <a:cxn ang="0">
                    <a:pos x="51" y="65"/>
                  </a:cxn>
                  <a:cxn ang="0">
                    <a:pos x="47" y="58"/>
                  </a:cxn>
                  <a:cxn ang="0">
                    <a:pos x="29" y="61"/>
                  </a:cxn>
                  <a:cxn ang="0">
                    <a:pos x="19" y="58"/>
                  </a:cxn>
                  <a:cxn ang="0">
                    <a:pos x="29" y="36"/>
                  </a:cxn>
                  <a:cxn ang="0">
                    <a:pos x="33" y="30"/>
                  </a:cxn>
                  <a:cxn ang="0">
                    <a:pos x="32" y="28"/>
                  </a:cxn>
                  <a:cxn ang="0">
                    <a:pos x="25" y="25"/>
                  </a:cxn>
                  <a:cxn ang="0">
                    <a:pos x="12" y="22"/>
                  </a:cxn>
                  <a:cxn ang="0">
                    <a:pos x="3" y="19"/>
                  </a:cxn>
                  <a:cxn ang="0">
                    <a:pos x="0" y="15"/>
                  </a:cxn>
                  <a:cxn ang="0">
                    <a:pos x="15" y="2"/>
                  </a:cxn>
                </a:cxnLst>
                <a:rect l="0" t="0" r="r" b="b"/>
                <a:pathLst>
                  <a:path w="246" h="163">
                    <a:moveTo>
                      <a:pt x="18" y="0"/>
                    </a:moveTo>
                    <a:lnTo>
                      <a:pt x="21" y="0"/>
                    </a:lnTo>
                    <a:lnTo>
                      <a:pt x="23" y="2"/>
                    </a:lnTo>
                    <a:lnTo>
                      <a:pt x="26" y="4"/>
                    </a:lnTo>
                    <a:lnTo>
                      <a:pt x="27" y="9"/>
                    </a:lnTo>
                    <a:lnTo>
                      <a:pt x="30" y="13"/>
                    </a:lnTo>
                    <a:lnTo>
                      <a:pt x="36" y="14"/>
                    </a:lnTo>
                    <a:lnTo>
                      <a:pt x="52" y="17"/>
                    </a:lnTo>
                    <a:lnTo>
                      <a:pt x="60" y="21"/>
                    </a:lnTo>
                    <a:lnTo>
                      <a:pt x="64" y="25"/>
                    </a:lnTo>
                    <a:lnTo>
                      <a:pt x="66" y="25"/>
                    </a:lnTo>
                    <a:lnTo>
                      <a:pt x="66" y="22"/>
                    </a:lnTo>
                    <a:lnTo>
                      <a:pt x="71" y="19"/>
                    </a:lnTo>
                    <a:lnTo>
                      <a:pt x="81" y="18"/>
                    </a:lnTo>
                    <a:lnTo>
                      <a:pt x="96" y="18"/>
                    </a:lnTo>
                    <a:lnTo>
                      <a:pt x="111" y="21"/>
                    </a:lnTo>
                    <a:lnTo>
                      <a:pt x="123" y="26"/>
                    </a:lnTo>
                    <a:lnTo>
                      <a:pt x="137" y="35"/>
                    </a:lnTo>
                    <a:lnTo>
                      <a:pt x="146" y="41"/>
                    </a:lnTo>
                    <a:lnTo>
                      <a:pt x="160" y="47"/>
                    </a:lnTo>
                    <a:lnTo>
                      <a:pt x="171" y="51"/>
                    </a:lnTo>
                    <a:lnTo>
                      <a:pt x="178" y="59"/>
                    </a:lnTo>
                    <a:lnTo>
                      <a:pt x="183" y="67"/>
                    </a:lnTo>
                    <a:lnTo>
                      <a:pt x="189" y="74"/>
                    </a:lnTo>
                    <a:lnTo>
                      <a:pt x="191" y="77"/>
                    </a:lnTo>
                    <a:lnTo>
                      <a:pt x="196" y="80"/>
                    </a:lnTo>
                    <a:lnTo>
                      <a:pt x="198" y="81"/>
                    </a:lnTo>
                    <a:lnTo>
                      <a:pt x="202" y="84"/>
                    </a:lnTo>
                    <a:lnTo>
                      <a:pt x="205" y="87"/>
                    </a:lnTo>
                    <a:lnTo>
                      <a:pt x="208" y="92"/>
                    </a:lnTo>
                    <a:lnTo>
                      <a:pt x="211" y="100"/>
                    </a:lnTo>
                    <a:lnTo>
                      <a:pt x="216" y="111"/>
                    </a:lnTo>
                    <a:lnTo>
                      <a:pt x="224" y="121"/>
                    </a:lnTo>
                    <a:lnTo>
                      <a:pt x="231" y="126"/>
                    </a:lnTo>
                    <a:lnTo>
                      <a:pt x="237" y="133"/>
                    </a:lnTo>
                    <a:lnTo>
                      <a:pt x="242" y="143"/>
                    </a:lnTo>
                    <a:lnTo>
                      <a:pt x="246" y="154"/>
                    </a:lnTo>
                    <a:lnTo>
                      <a:pt x="246" y="161"/>
                    </a:lnTo>
                    <a:lnTo>
                      <a:pt x="243" y="163"/>
                    </a:lnTo>
                    <a:lnTo>
                      <a:pt x="237" y="162"/>
                    </a:lnTo>
                    <a:lnTo>
                      <a:pt x="227" y="158"/>
                    </a:lnTo>
                    <a:lnTo>
                      <a:pt x="217" y="152"/>
                    </a:lnTo>
                    <a:lnTo>
                      <a:pt x="207" y="143"/>
                    </a:lnTo>
                    <a:lnTo>
                      <a:pt x="200" y="133"/>
                    </a:lnTo>
                    <a:lnTo>
                      <a:pt x="196" y="122"/>
                    </a:lnTo>
                    <a:lnTo>
                      <a:pt x="193" y="117"/>
                    </a:lnTo>
                    <a:lnTo>
                      <a:pt x="186" y="114"/>
                    </a:lnTo>
                    <a:lnTo>
                      <a:pt x="172" y="117"/>
                    </a:lnTo>
                    <a:lnTo>
                      <a:pt x="167" y="121"/>
                    </a:lnTo>
                    <a:lnTo>
                      <a:pt x="163" y="128"/>
                    </a:lnTo>
                    <a:lnTo>
                      <a:pt x="157" y="137"/>
                    </a:lnTo>
                    <a:lnTo>
                      <a:pt x="150" y="147"/>
                    </a:lnTo>
                    <a:lnTo>
                      <a:pt x="144" y="151"/>
                    </a:lnTo>
                    <a:lnTo>
                      <a:pt x="135" y="148"/>
                    </a:lnTo>
                    <a:lnTo>
                      <a:pt x="129" y="140"/>
                    </a:lnTo>
                    <a:lnTo>
                      <a:pt x="124" y="130"/>
                    </a:lnTo>
                    <a:lnTo>
                      <a:pt x="122" y="124"/>
                    </a:lnTo>
                    <a:lnTo>
                      <a:pt x="118" y="122"/>
                    </a:lnTo>
                    <a:lnTo>
                      <a:pt x="111" y="124"/>
                    </a:lnTo>
                    <a:lnTo>
                      <a:pt x="94" y="124"/>
                    </a:lnTo>
                    <a:lnTo>
                      <a:pt x="92" y="121"/>
                    </a:lnTo>
                    <a:lnTo>
                      <a:pt x="93" y="118"/>
                    </a:lnTo>
                    <a:lnTo>
                      <a:pt x="100" y="111"/>
                    </a:lnTo>
                    <a:lnTo>
                      <a:pt x="103" y="110"/>
                    </a:lnTo>
                    <a:lnTo>
                      <a:pt x="107" y="110"/>
                    </a:lnTo>
                    <a:lnTo>
                      <a:pt x="109" y="109"/>
                    </a:lnTo>
                    <a:lnTo>
                      <a:pt x="108" y="104"/>
                    </a:lnTo>
                    <a:lnTo>
                      <a:pt x="105" y="98"/>
                    </a:lnTo>
                    <a:lnTo>
                      <a:pt x="101" y="92"/>
                    </a:lnTo>
                    <a:lnTo>
                      <a:pt x="97" y="88"/>
                    </a:lnTo>
                    <a:lnTo>
                      <a:pt x="94" y="84"/>
                    </a:lnTo>
                    <a:lnTo>
                      <a:pt x="89" y="80"/>
                    </a:lnTo>
                    <a:lnTo>
                      <a:pt x="81" y="74"/>
                    </a:lnTo>
                    <a:lnTo>
                      <a:pt x="67" y="70"/>
                    </a:lnTo>
                    <a:lnTo>
                      <a:pt x="60" y="69"/>
                    </a:lnTo>
                    <a:lnTo>
                      <a:pt x="56" y="69"/>
                    </a:lnTo>
                    <a:lnTo>
                      <a:pt x="53" y="67"/>
                    </a:lnTo>
                    <a:lnTo>
                      <a:pt x="51" y="65"/>
                    </a:lnTo>
                    <a:lnTo>
                      <a:pt x="51" y="61"/>
                    </a:lnTo>
                    <a:lnTo>
                      <a:pt x="47" y="58"/>
                    </a:lnTo>
                    <a:lnTo>
                      <a:pt x="38" y="59"/>
                    </a:lnTo>
                    <a:lnTo>
                      <a:pt x="29" y="61"/>
                    </a:lnTo>
                    <a:lnTo>
                      <a:pt x="22" y="61"/>
                    </a:lnTo>
                    <a:lnTo>
                      <a:pt x="19" y="58"/>
                    </a:lnTo>
                    <a:lnTo>
                      <a:pt x="21" y="52"/>
                    </a:lnTo>
                    <a:lnTo>
                      <a:pt x="29" y="36"/>
                    </a:lnTo>
                    <a:lnTo>
                      <a:pt x="32" y="33"/>
                    </a:lnTo>
                    <a:lnTo>
                      <a:pt x="33" y="30"/>
                    </a:lnTo>
                    <a:lnTo>
                      <a:pt x="33" y="29"/>
                    </a:lnTo>
                    <a:lnTo>
                      <a:pt x="32" y="28"/>
                    </a:lnTo>
                    <a:lnTo>
                      <a:pt x="29" y="26"/>
                    </a:lnTo>
                    <a:lnTo>
                      <a:pt x="25" y="25"/>
                    </a:lnTo>
                    <a:lnTo>
                      <a:pt x="19" y="24"/>
                    </a:lnTo>
                    <a:lnTo>
                      <a:pt x="12" y="22"/>
                    </a:lnTo>
                    <a:lnTo>
                      <a:pt x="7" y="21"/>
                    </a:lnTo>
                    <a:lnTo>
                      <a:pt x="3" y="19"/>
                    </a:lnTo>
                    <a:lnTo>
                      <a:pt x="0" y="18"/>
                    </a:lnTo>
                    <a:lnTo>
                      <a:pt x="0" y="15"/>
                    </a:lnTo>
                    <a:lnTo>
                      <a:pt x="11" y="4"/>
                    </a:lnTo>
                    <a:lnTo>
                      <a:pt x="15" y="2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6555946" y="2229948"/>
            <a:ext cx="2525785" cy="3398143"/>
            <a:chOff x="6554357" y="2229947"/>
            <a:chExt cx="2525785" cy="3398143"/>
          </a:xfrm>
        </p:grpSpPr>
        <p:sp>
          <p:nvSpPr>
            <p:cNvPr id="105" name="Rectangle 104"/>
            <p:cNvSpPr/>
            <p:nvPr/>
          </p:nvSpPr>
          <p:spPr>
            <a:xfrm>
              <a:off x="6668817" y="3144103"/>
              <a:ext cx="2397014" cy="2031980"/>
            </a:xfrm>
            <a:prstGeom prst="rect">
              <a:avLst/>
            </a:prstGeom>
            <a:gradFill>
              <a:gsLst>
                <a:gs pos="100000">
                  <a:sysClr val="window" lastClr="FFFFFF">
                    <a:lumMod val="75000"/>
                  </a:sysClr>
                </a:gs>
                <a:gs pos="0">
                  <a:sysClr val="window" lastClr="FFFFFF">
                    <a:lumMod val="95000"/>
                  </a:sysClr>
                </a:gs>
              </a:gsLst>
              <a:lin ang="5400000" scaled="0"/>
            </a:gradFill>
            <a:ln w="12700" cap="flat" cmpd="sng" algn="ctr">
              <a:solidFill>
                <a:sysClr val="window" lastClr="FFFFFF">
                  <a:lumMod val="50000"/>
                </a:sysClr>
              </a:solidFill>
              <a:prstDash val="solid"/>
            </a:ln>
            <a:effectLst>
              <a:reflection blurRad="6350" stA="52000" endA="300" endPos="20000" dir="5400000" sy="-100000" algn="bl" rotWithShape="0"/>
            </a:effectLst>
          </p:spPr>
          <p:txBody>
            <a:bodyPr lIns="121888" tIns="121888" rIns="121888" bIns="121888" rtlCol="0" anchor="t"/>
            <a:lstStyle/>
            <a:p>
              <a:endParaRPr lang="en-GB" sz="2133" kern="0">
                <a:solidFill>
                  <a:sysClr val="windowText" lastClr="000000">
                    <a:lumMod val="85000"/>
                    <a:lumOff val="15000"/>
                  </a:sysClr>
                </a:solidFill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6668817" y="2345982"/>
              <a:ext cx="2411325" cy="76595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199">
                <a:solidFill>
                  <a:prstClr val="white"/>
                </a:solidFill>
              </a:endParaRPr>
            </a:p>
          </p:txBody>
        </p:sp>
        <p:sp>
          <p:nvSpPr>
            <p:cNvPr id="107" name="Rounded Rectangle 106"/>
            <p:cNvSpPr/>
            <p:nvPr/>
          </p:nvSpPr>
          <p:spPr>
            <a:xfrm>
              <a:off x="6734705" y="2388111"/>
              <a:ext cx="2290142" cy="64339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133" b="1" dirty="0">
                  <a:solidFill>
                    <a:prstClr val="white"/>
                  </a:solidFill>
                </a:rPr>
                <a:t>Step TWO</a:t>
              </a:r>
            </a:p>
          </p:txBody>
        </p:sp>
        <p:sp>
          <p:nvSpPr>
            <p:cNvPr id="109" name="Oval 108"/>
            <p:cNvSpPr/>
            <p:nvPr/>
          </p:nvSpPr>
          <p:spPr>
            <a:xfrm>
              <a:off x="6554357" y="2229947"/>
              <a:ext cx="386613" cy="38603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2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6734705" y="3176329"/>
              <a:ext cx="23119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Edit this text here.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6900892" y="3901340"/>
              <a:ext cx="1979562" cy="1726750"/>
              <a:chOff x="3898596" y="2926097"/>
              <a:chExt cx="1485058" cy="1295400"/>
            </a:xfrm>
          </p:grpSpPr>
          <p:sp>
            <p:nvSpPr>
              <p:cNvPr id="93" name="Freeform 62"/>
              <p:cNvSpPr>
                <a:spLocks/>
              </p:cNvSpPr>
              <p:nvPr/>
            </p:nvSpPr>
            <p:spPr bwMode="auto">
              <a:xfrm>
                <a:off x="4638065" y="2926097"/>
                <a:ext cx="745589" cy="74597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" y="0"/>
                  </a:cxn>
                  <a:cxn ang="0">
                    <a:pos x="125" y="4"/>
                  </a:cxn>
                  <a:cxn ang="0">
                    <a:pos x="242" y="14"/>
                  </a:cxn>
                  <a:cxn ang="0">
                    <a:pos x="356" y="32"/>
                  </a:cxn>
                  <a:cxn ang="0">
                    <a:pos x="468" y="56"/>
                  </a:cxn>
                  <a:cxn ang="0">
                    <a:pos x="577" y="85"/>
                  </a:cxn>
                  <a:cxn ang="0">
                    <a:pos x="684" y="122"/>
                  </a:cxn>
                  <a:cxn ang="0">
                    <a:pos x="789" y="165"/>
                  </a:cxn>
                  <a:cxn ang="0">
                    <a:pos x="889" y="213"/>
                  </a:cxn>
                  <a:cxn ang="0">
                    <a:pos x="986" y="266"/>
                  </a:cxn>
                  <a:cxn ang="0">
                    <a:pos x="1080" y="325"/>
                  </a:cxn>
                  <a:cxn ang="0">
                    <a:pos x="1171" y="390"/>
                  </a:cxn>
                  <a:cxn ang="0">
                    <a:pos x="1258" y="459"/>
                  </a:cxn>
                  <a:cxn ang="0">
                    <a:pos x="1340" y="533"/>
                  </a:cxn>
                  <a:cxn ang="0">
                    <a:pos x="1418" y="611"/>
                  </a:cxn>
                  <a:cxn ang="0">
                    <a:pos x="1492" y="694"/>
                  </a:cxn>
                  <a:cxn ang="0">
                    <a:pos x="1560" y="781"/>
                  </a:cxn>
                  <a:cxn ang="0">
                    <a:pos x="1625" y="871"/>
                  </a:cxn>
                  <a:cxn ang="0">
                    <a:pos x="1684" y="966"/>
                  </a:cxn>
                  <a:cxn ang="0">
                    <a:pos x="1737" y="1064"/>
                  </a:cxn>
                  <a:cxn ang="0">
                    <a:pos x="1785" y="1165"/>
                  </a:cxn>
                  <a:cxn ang="0">
                    <a:pos x="1827" y="1269"/>
                  </a:cxn>
                  <a:cxn ang="0">
                    <a:pos x="1864" y="1377"/>
                  </a:cxn>
                  <a:cxn ang="0">
                    <a:pos x="1893" y="1487"/>
                  </a:cxn>
                  <a:cxn ang="0">
                    <a:pos x="1917" y="1599"/>
                  </a:cxn>
                  <a:cxn ang="0">
                    <a:pos x="1934" y="1715"/>
                  </a:cxn>
                  <a:cxn ang="0">
                    <a:pos x="1945" y="1832"/>
                  </a:cxn>
                  <a:cxn ang="0">
                    <a:pos x="1949" y="1950"/>
                  </a:cxn>
                  <a:cxn ang="0">
                    <a:pos x="1109" y="1950"/>
                  </a:cxn>
                  <a:cxn ang="0">
                    <a:pos x="1105" y="1859"/>
                  </a:cxn>
                  <a:cxn ang="0">
                    <a:pos x="1095" y="1771"/>
                  </a:cxn>
                  <a:cxn ang="0">
                    <a:pos x="1077" y="1684"/>
                  </a:cxn>
                  <a:cxn ang="0">
                    <a:pos x="1052" y="1602"/>
                  </a:cxn>
                  <a:cxn ang="0">
                    <a:pos x="1022" y="1520"/>
                  </a:cxn>
                  <a:cxn ang="0">
                    <a:pos x="986" y="1442"/>
                  </a:cxn>
                  <a:cxn ang="0">
                    <a:pos x="944" y="1369"/>
                  </a:cxn>
                  <a:cxn ang="0">
                    <a:pos x="896" y="1298"/>
                  </a:cxn>
                  <a:cxn ang="0">
                    <a:pos x="844" y="1232"/>
                  </a:cxn>
                  <a:cxn ang="0">
                    <a:pos x="786" y="1169"/>
                  </a:cxn>
                  <a:cxn ang="0">
                    <a:pos x="724" y="1111"/>
                  </a:cxn>
                  <a:cxn ang="0">
                    <a:pos x="658" y="1059"/>
                  </a:cxn>
                  <a:cxn ang="0">
                    <a:pos x="588" y="1011"/>
                  </a:cxn>
                  <a:cxn ang="0">
                    <a:pos x="514" y="968"/>
                  </a:cxn>
                  <a:cxn ang="0">
                    <a:pos x="436" y="933"/>
                  </a:cxn>
                  <a:cxn ang="0">
                    <a:pos x="355" y="902"/>
                  </a:cxn>
                  <a:cxn ang="0">
                    <a:pos x="271" y="877"/>
                  </a:cxn>
                  <a:cxn ang="0">
                    <a:pos x="185" y="859"/>
                  </a:cxn>
                  <a:cxn ang="0">
                    <a:pos x="97" y="849"/>
                  </a:cxn>
                  <a:cxn ang="0">
                    <a:pos x="7" y="845"/>
                  </a:cxn>
                  <a:cxn ang="0">
                    <a:pos x="0" y="845"/>
                  </a:cxn>
                  <a:cxn ang="0">
                    <a:pos x="0" y="0"/>
                  </a:cxn>
                </a:cxnLst>
                <a:rect l="0" t="0" r="r" b="b"/>
                <a:pathLst>
                  <a:path w="1949" h="1950">
                    <a:moveTo>
                      <a:pt x="0" y="0"/>
                    </a:moveTo>
                    <a:lnTo>
                      <a:pt x="7" y="0"/>
                    </a:lnTo>
                    <a:lnTo>
                      <a:pt x="125" y="4"/>
                    </a:lnTo>
                    <a:lnTo>
                      <a:pt x="242" y="14"/>
                    </a:lnTo>
                    <a:lnTo>
                      <a:pt x="356" y="32"/>
                    </a:lnTo>
                    <a:lnTo>
                      <a:pt x="468" y="56"/>
                    </a:lnTo>
                    <a:lnTo>
                      <a:pt x="577" y="85"/>
                    </a:lnTo>
                    <a:lnTo>
                      <a:pt x="684" y="122"/>
                    </a:lnTo>
                    <a:lnTo>
                      <a:pt x="789" y="165"/>
                    </a:lnTo>
                    <a:lnTo>
                      <a:pt x="889" y="213"/>
                    </a:lnTo>
                    <a:lnTo>
                      <a:pt x="986" y="266"/>
                    </a:lnTo>
                    <a:lnTo>
                      <a:pt x="1080" y="325"/>
                    </a:lnTo>
                    <a:lnTo>
                      <a:pt x="1171" y="390"/>
                    </a:lnTo>
                    <a:lnTo>
                      <a:pt x="1258" y="459"/>
                    </a:lnTo>
                    <a:lnTo>
                      <a:pt x="1340" y="533"/>
                    </a:lnTo>
                    <a:lnTo>
                      <a:pt x="1418" y="611"/>
                    </a:lnTo>
                    <a:lnTo>
                      <a:pt x="1492" y="694"/>
                    </a:lnTo>
                    <a:lnTo>
                      <a:pt x="1560" y="781"/>
                    </a:lnTo>
                    <a:lnTo>
                      <a:pt x="1625" y="871"/>
                    </a:lnTo>
                    <a:lnTo>
                      <a:pt x="1684" y="966"/>
                    </a:lnTo>
                    <a:lnTo>
                      <a:pt x="1737" y="1064"/>
                    </a:lnTo>
                    <a:lnTo>
                      <a:pt x="1785" y="1165"/>
                    </a:lnTo>
                    <a:lnTo>
                      <a:pt x="1827" y="1269"/>
                    </a:lnTo>
                    <a:lnTo>
                      <a:pt x="1864" y="1377"/>
                    </a:lnTo>
                    <a:lnTo>
                      <a:pt x="1893" y="1487"/>
                    </a:lnTo>
                    <a:lnTo>
                      <a:pt x="1917" y="1599"/>
                    </a:lnTo>
                    <a:lnTo>
                      <a:pt x="1934" y="1715"/>
                    </a:lnTo>
                    <a:lnTo>
                      <a:pt x="1945" y="1832"/>
                    </a:lnTo>
                    <a:lnTo>
                      <a:pt x="1949" y="1950"/>
                    </a:lnTo>
                    <a:lnTo>
                      <a:pt x="1109" y="1950"/>
                    </a:lnTo>
                    <a:lnTo>
                      <a:pt x="1105" y="1859"/>
                    </a:lnTo>
                    <a:lnTo>
                      <a:pt x="1095" y="1771"/>
                    </a:lnTo>
                    <a:lnTo>
                      <a:pt x="1077" y="1684"/>
                    </a:lnTo>
                    <a:lnTo>
                      <a:pt x="1052" y="1602"/>
                    </a:lnTo>
                    <a:lnTo>
                      <a:pt x="1022" y="1520"/>
                    </a:lnTo>
                    <a:lnTo>
                      <a:pt x="986" y="1442"/>
                    </a:lnTo>
                    <a:lnTo>
                      <a:pt x="944" y="1369"/>
                    </a:lnTo>
                    <a:lnTo>
                      <a:pt x="896" y="1298"/>
                    </a:lnTo>
                    <a:lnTo>
                      <a:pt x="844" y="1232"/>
                    </a:lnTo>
                    <a:lnTo>
                      <a:pt x="786" y="1169"/>
                    </a:lnTo>
                    <a:lnTo>
                      <a:pt x="724" y="1111"/>
                    </a:lnTo>
                    <a:lnTo>
                      <a:pt x="658" y="1059"/>
                    </a:lnTo>
                    <a:lnTo>
                      <a:pt x="588" y="1011"/>
                    </a:lnTo>
                    <a:lnTo>
                      <a:pt x="514" y="968"/>
                    </a:lnTo>
                    <a:lnTo>
                      <a:pt x="436" y="933"/>
                    </a:lnTo>
                    <a:lnTo>
                      <a:pt x="355" y="902"/>
                    </a:lnTo>
                    <a:lnTo>
                      <a:pt x="271" y="877"/>
                    </a:lnTo>
                    <a:lnTo>
                      <a:pt x="185" y="859"/>
                    </a:lnTo>
                    <a:lnTo>
                      <a:pt x="97" y="849"/>
                    </a:lnTo>
                    <a:lnTo>
                      <a:pt x="7" y="845"/>
                    </a:lnTo>
                    <a:lnTo>
                      <a:pt x="0" y="8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63"/>
              <p:cNvSpPr>
                <a:spLocks/>
              </p:cNvSpPr>
              <p:nvPr/>
            </p:nvSpPr>
            <p:spPr bwMode="auto">
              <a:xfrm>
                <a:off x="3898596" y="2926097"/>
                <a:ext cx="739469" cy="745972"/>
              </a:xfrm>
              <a:custGeom>
                <a:avLst/>
                <a:gdLst/>
                <a:ahLst/>
                <a:cxnLst>
                  <a:cxn ang="0">
                    <a:pos x="1933" y="0"/>
                  </a:cxn>
                  <a:cxn ang="0">
                    <a:pos x="1933" y="845"/>
                  </a:cxn>
                  <a:cxn ang="0">
                    <a:pos x="1843" y="850"/>
                  </a:cxn>
                  <a:cxn ang="0">
                    <a:pos x="1755" y="861"/>
                  </a:cxn>
                  <a:cxn ang="0">
                    <a:pos x="1670" y="878"/>
                  </a:cxn>
                  <a:cxn ang="0">
                    <a:pos x="1587" y="903"/>
                  </a:cxn>
                  <a:cxn ang="0">
                    <a:pos x="1507" y="934"/>
                  </a:cxn>
                  <a:cxn ang="0">
                    <a:pos x="1430" y="970"/>
                  </a:cxn>
                  <a:cxn ang="0">
                    <a:pos x="1357" y="1013"/>
                  </a:cxn>
                  <a:cxn ang="0">
                    <a:pos x="1287" y="1060"/>
                  </a:cxn>
                  <a:cxn ang="0">
                    <a:pos x="1221" y="1113"/>
                  </a:cxn>
                  <a:cxn ang="0">
                    <a:pos x="1160" y="1171"/>
                  </a:cxn>
                  <a:cxn ang="0">
                    <a:pos x="1103" y="1233"/>
                  </a:cxn>
                  <a:cxn ang="0">
                    <a:pos x="1050" y="1300"/>
                  </a:cxn>
                  <a:cxn ang="0">
                    <a:pos x="1003" y="1370"/>
                  </a:cxn>
                  <a:cxn ang="0">
                    <a:pos x="962" y="1444"/>
                  </a:cxn>
                  <a:cxn ang="0">
                    <a:pos x="926" y="1521"/>
                  </a:cxn>
                  <a:cxn ang="0">
                    <a:pos x="895" y="1603"/>
                  </a:cxn>
                  <a:cxn ang="0">
                    <a:pos x="872" y="1685"/>
                  </a:cxn>
                  <a:cxn ang="0">
                    <a:pos x="854" y="1772"/>
                  </a:cxn>
                  <a:cxn ang="0">
                    <a:pos x="843" y="1860"/>
                  </a:cxn>
                  <a:cxn ang="0">
                    <a:pos x="840" y="1950"/>
                  </a:cxn>
                  <a:cxn ang="0">
                    <a:pos x="0" y="1950"/>
                  </a:cxn>
                  <a:cxn ang="0">
                    <a:pos x="4" y="1832"/>
                  </a:cxn>
                  <a:cxn ang="0">
                    <a:pos x="14" y="1715"/>
                  </a:cxn>
                  <a:cxn ang="0">
                    <a:pos x="31" y="1600"/>
                  </a:cxn>
                  <a:cxn ang="0">
                    <a:pos x="55" y="1488"/>
                  </a:cxn>
                  <a:cxn ang="0">
                    <a:pos x="85" y="1378"/>
                  </a:cxn>
                  <a:cxn ang="0">
                    <a:pos x="121" y="1272"/>
                  </a:cxn>
                  <a:cxn ang="0">
                    <a:pos x="162" y="1167"/>
                  </a:cxn>
                  <a:cxn ang="0">
                    <a:pos x="211" y="1066"/>
                  </a:cxn>
                  <a:cxn ang="0">
                    <a:pos x="263" y="968"/>
                  </a:cxn>
                  <a:cxn ang="0">
                    <a:pos x="322" y="874"/>
                  </a:cxn>
                  <a:cxn ang="0">
                    <a:pos x="386" y="784"/>
                  </a:cxn>
                  <a:cxn ang="0">
                    <a:pos x="454" y="696"/>
                  </a:cxn>
                  <a:cxn ang="0">
                    <a:pos x="527" y="614"/>
                  </a:cxn>
                  <a:cxn ang="0">
                    <a:pos x="605" y="536"/>
                  </a:cxn>
                  <a:cxn ang="0">
                    <a:pos x="687" y="461"/>
                  </a:cxn>
                  <a:cxn ang="0">
                    <a:pos x="773" y="393"/>
                  </a:cxn>
                  <a:cxn ang="0">
                    <a:pos x="863" y="329"/>
                  </a:cxn>
                  <a:cxn ang="0">
                    <a:pos x="956" y="270"/>
                  </a:cxn>
                  <a:cxn ang="0">
                    <a:pos x="1054" y="215"/>
                  </a:cxn>
                  <a:cxn ang="0">
                    <a:pos x="1154" y="167"/>
                  </a:cxn>
                  <a:cxn ang="0">
                    <a:pos x="1257" y="124"/>
                  </a:cxn>
                  <a:cxn ang="0">
                    <a:pos x="1364" y="88"/>
                  </a:cxn>
                  <a:cxn ang="0">
                    <a:pos x="1474" y="57"/>
                  </a:cxn>
                  <a:cxn ang="0">
                    <a:pos x="1586" y="33"/>
                  </a:cxn>
                  <a:cxn ang="0">
                    <a:pos x="1698" y="16"/>
                  </a:cxn>
                  <a:cxn ang="0">
                    <a:pos x="1815" y="4"/>
                  </a:cxn>
                  <a:cxn ang="0">
                    <a:pos x="1933" y="0"/>
                  </a:cxn>
                </a:cxnLst>
                <a:rect l="0" t="0" r="r" b="b"/>
                <a:pathLst>
                  <a:path w="1933" h="1950">
                    <a:moveTo>
                      <a:pt x="1933" y="0"/>
                    </a:moveTo>
                    <a:lnTo>
                      <a:pt x="1933" y="845"/>
                    </a:lnTo>
                    <a:lnTo>
                      <a:pt x="1843" y="850"/>
                    </a:lnTo>
                    <a:lnTo>
                      <a:pt x="1755" y="861"/>
                    </a:lnTo>
                    <a:lnTo>
                      <a:pt x="1670" y="878"/>
                    </a:lnTo>
                    <a:lnTo>
                      <a:pt x="1587" y="903"/>
                    </a:lnTo>
                    <a:lnTo>
                      <a:pt x="1507" y="934"/>
                    </a:lnTo>
                    <a:lnTo>
                      <a:pt x="1430" y="970"/>
                    </a:lnTo>
                    <a:lnTo>
                      <a:pt x="1357" y="1013"/>
                    </a:lnTo>
                    <a:lnTo>
                      <a:pt x="1287" y="1060"/>
                    </a:lnTo>
                    <a:lnTo>
                      <a:pt x="1221" y="1113"/>
                    </a:lnTo>
                    <a:lnTo>
                      <a:pt x="1160" y="1171"/>
                    </a:lnTo>
                    <a:lnTo>
                      <a:pt x="1103" y="1233"/>
                    </a:lnTo>
                    <a:lnTo>
                      <a:pt x="1050" y="1300"/>
                    </a:lnTo>
                    <a:lnTo>
                      <a:pt x="1003" y="1370"/>
                    </a:lnTo>
                    <a:lnTo>
                      <a:pt x="962" y="1444"/>
                    </a:lnTo>
                    <a:lnTo>
                      <a:pt x="926" y="1521"/>
                    </a:lnTo>
                    <a:lnTo>
                      <a:pt x="895" y="1603"/>
                    </a:lnTo>
                    <a:lnTo>
                      <a:pt x="872" y="1685"/>
                    </a:lnTo>
                    <a:lnTo>
                      <a:pt x="854" y="1772"/>
                    </a:lnTo>
                    <a:lnTo>
                      <a:pt x="843" y="1860"/>
                    </a:lnTo>
                    <a:lnTo>
                      <a:pt x="840" y="1950"/>
                    </a:lnTo>
                    <a:lnTo>
                      <a:pt x="0" y="1950"/>
                    </a:lnTo>
                    <a:lnTo>
                      <a:pt x="4" y="1832"/>
                    </a:lnTo>
                    <a:lnTo>
                      <a:pt x="14" y="1715"/>
                    </a:lnTo>
                    <a:lnTo>
                      <a:pt x="31" y="1600"/>
                    </a:lnTo>
                    <a:lnTo>
                      <a:pt x="55" y="1488"/>
                    </a:lnTo>
                    <a:lnTo>
                      <a:pt x="85" y="1378"/>
                    </a:lnTo>
                    <a:lnTo>
                      <a:pt x="121" y="1272"/>
                    </a:lnTo>
                    <a:lnTo>
                      <a:pt x="162" y="1167"/>
                    </a:lnTo>
                    <a:lnTo>
                      <a:pt x="211" y="1066"/>
                    </a:lnTo>
                    <a:lnTo>
                      <a:pt x="263" y="968"/>
                    </a:lnTo>
                    <a:lnTo>
                      <a:pt x="322" y="874"/>
                    </a:lnTo>
                    <a:lnTo>
                      <a:pt x="386" y="784"/>
                    </a:lnTo>
                    <a:lnTo>
                      <a:pt x="454" y="696"/>
                    </a:lnTo>
                    <a:lnTo>
                      <a:pt x="527" y="614"/>
                    </a:lnTo>
                    <a:lnTo>
                      <a:pt x="605" y="536"/>
                    </a:lnTo>
                    <a:lnTo>
                      <a:pt x="687" y="461"/>
                    </a:lnTo>
                    <a:lnTo>
                      <a:pt x="773" y="393"/>
                    </a:lnTo>
                    <a:lnTo>
                      <a:pt x="863" y="329"/>
                    </a:lnTo>
                    <a:lnTo>
                      <a:pt x="956" y="270"/>
                    </a:lnTo>
                    <a:lnTo>
                      <a:pt x="1054" y="215"/>
                    </a:lnTo>
                    <a:lnTo>
                      <a:pt x="1154" y="167"/>
                    </a:lnTo>
                    <a:lnTo>
                      <a:pt x="1257" y="124"/>
                    </a:lnTo>
                    <a:lnTo>
                      <a:pt x="1364" y="88"/>
                    </a:lnTo>
                    <a:lnTo>
                      <a:pt x="1474" y="57"/>
                    </a:lnTo>
                    <a:lnTo>
                      <a:pt x="1586" y="33"/>
                    </a:lnTo>
                    <a:lnTo>
                      <a:pt x="1698" y="16"/>
                    </a:lnTo>
                    <a:lnTo>
                      <a:pt x="1815" y="4"/>
                    </a:lnTo>
                    <a:lnTo>
                      <a:pt x="1933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4066236" y="3054671"/>
                <a:ext cx="1143000" cy="1166826"/>
                <a:chOff x="1371600" y="1481124"/>
                <a:chExt cx="1143000" cy="1166826"/>
              </a:xfrm>
            </p:grpSpPr>
            <p:sp>
              <p:nvSpPr>
                <p:cNvPr id="96" name="Rectangle 95"/>
                <p:cNvSpPr/>
                <p:nvPr/>
              </p:nvSpPr>
              <p:spPr>
                <a:xfrm>
                  <a:off x="1371600" y="1504950"/>
                  <a:ext cx="1143000" cy="11430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199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97" name="Group 96"/>
                <p:cNvGrpSpPr/>
                <p:nvPr/>
              </p:nvGrpSpPr>
              <p:grpSpPr>
                <a:xfrm>
                  <a:off x="1680552" y="1481124"/>
                  <a:ext cx="346901" cy="683999"/>
                  <a:chOff x="1680552" y="1481124"/>
                  <a:chExt cx="346901" cy="683999"/>
                </a:xfrm>
              </p:grpSpPr>
              <p:sp>
                <p:nvSpPr>
                  <p:cNvPr id="98" name="Freeform 64"/>
                  <p:cNvSpPr>
                    <a:spLocks/>
                  </p:cNvSpPr>
                  <p:nvPr/>
                </p:nvSpPr>
                <p:spPr bwMode="auto">
                  <a:xfrm rot="19081725">
                    <a:off x="1858748" y="1991715"/>
                    <a:ext cx="168705" cy="169470"/>
                  </a:xfrm>
                  <a:custGeom>
                    <a:avLst/>
                    <a:gdLst/>
                    <a:ahLst/>
                    <a:cxnLst>
                      <a:cxn ang="0">
                        <a:pos x="220" y="0"/>
                      </a:cxn>
                      <a:cxn ang="0">
                        <a:pos x="260" y="4"/>
                      </a:cxn>
                      <a:cxn ang="0">
                        <a:pos x="297" y="14"/>
                      </a:cxn>
                      <a:cxn ang="0">
                        <a:pos x="331" y="31"/>
                      </a:cxn>
                      <a:cxn ang="0">
                        <a:pos x="362" y="52"/>
                      </a:cxn>
                      <a:cxn ang="0">
                        <a:pos x="389" y="79"/>
                      </a:cxn>
                      <a:cxn ang="0">
                        <a:pos x="410" y="110"/>
                      </a:cxn>
                      <a:cxn ang="0">
                        <a:pos x="427" y="144"/>
                      </a:cxn>
                      <a:cxn ang="0">
                        <a:pos x="437" y="181"/>
                      </a:cxn>
                      <a:cxn ang="0">
                        <a:pos x="441" y="221"/>
                      </a:cxn>
                      <a:cxn ang="0">
                        <a:pos x="437" y="261"/>
                      </a:cxn>
                      <a:cxn ang="0">
                        <a:pos x="427" y="299"/>
                      </a:cxn>
                      <a:cxn ang="0">
                        <a:pos x="410" y="333"/>
                      </a:cxn>
                      <a:cxn ang="0">
                        <a:pos x="389" y="364"/>
                      </a:cxn>
                      <a:cxn ang="0">
                        <a:pos x="362" y="391"/>
                      </a:cxn>
                      <a:cxn ang="0">
                        <a:pos x="331" y="413"/>
                      </a:cxn>
                      <a:cxn ang="0">
                        <a:pos x="297" y="429"/>
                      </a:cxn>
                      <a:cxn ang="0">
                        <a:pos x="260" y="440"/>
                      </a:cxn>
                      <a:cxn ang="0">
                        <a:pos x="220" y="443"/>
                      </a:cxn>
                      <a:cxn ang="0">
                        <a:pos x="180" y="440"/>
                      </a:cxn>
                      <a:cxn ang="0">
                        <a:pos x="143" y="429"/>
                      </a:cxn>
                      <a:cxn ang="0">
                        <a:pos x="109" y="413"/>
                      </a:cxn>
                      <a:cxn ang="0">
                        <a:pos x="78" y="391"/>
                      </a:cxn>
                      <a:cxn ang="0">
                        <a:pos x="51" y="364"/>
                      </a:cxn>
                      <a:cxn ang="0">
                        <a:pos x="30" y="333"/>
                      </a:cxn>
                      <a:cxn ang="0">
                        <a:pos x="14" y="299"/>
                      </a:cxn>
                      <a:cxn ang="0">
                        <a:pos x="3" y="261"/>
                      </a:cxn>
                      <a:cxn ang="0">
                        <a:pos x="0" y="221"/>
                      </a:cxn>
                      <a:cxn ang="0">
                        <a:pos x="3" y="181"/>
                      </a:cxn>
                      <a:cxn ang="0">
                        <a:pos x="14" y="144"/>
                      </a:cxn>
                      <a:cxn ang="0">
                        <a:pos x="30" y="110"/>
                      </a:cxn>
                      <a:cxn ang="0">
                        <a:pos x="51" y="79"/>
                      </a:cxn>
                      <a:cxn ang="0">
                        <a:pos x="78" y="52"/>
                      </a:cxn>
                      <a:cxn ang="0">
                        <a:pos x="109" y="31"/>
                      </a:cxn>
                      <a:cxn ang="0">
                        <a:pos x="143" y="14"/>
                      </a:cxn>
                      <a:cxn ang="0">
                        <a:pos x="180" y="4"/>
                      </a:cxn>
                      <a:cxn ang="0">
                        <a:pos x="220" y="0"/>
                      </a:cxn>
                    </a:cxnLst>
                    <a:rect l="0" t="0" r="r" b="b"/>
                    <a:pathLst>
                      <a:path w="441" h="443">
                        <a:moveTo>
                          <a:pt x="220" y="0"/>
                        </a:moveTo>
                        <a:lnTo>
                          <a:pt x="260" y="4"/>
                        </a:lnTo>
                        <a:lnTo>
                          <a:pt x="297" y="14"/>
                        </a:lnTo>
                        <a:lnTo>
                          <a:pt x="331" y="31"/>
                        </a:lnTo>
                        <a:lnTo>
                          <a:pt x="362" y="52"/>
                        </a:lnTo>
                        <a:lnTo>
                          <a:pt x="389" y="79"/>
                        </a:lnTo>
                        <a:lnTo>
                          <a:pt x="410" y="110"/>
                        </a:lnTo>
                        <a:lnTo>
                          <a:pt x="427" y="144"/>
                        </a:lnTo>
                        <a:lnTo>
                          <a:pt x="437" y="181"/>
                        </a:lnTo>
                        <a:lnTo>
                          <a:pt x="441" y="221"/>
                        </a:lnTo>
                        <a:lnTo>
                          <a:pt x="437" y="261"/>
                        </a:lnTo>
                        <a:lnTo>
                          <a:pt x="427" y="299"/>
                        </a:lnTo>
                        <a:lnTo>
                          <a:pt x="410" y="333"/>
                        </a:lnTo>
                        <a:lnTo>
                          <a:pt x="389" y="364"/>
                        </a:lnTo>
                        <a:lnTo>
                          <a:pt x="362" y="391"/>
                        </a:lnTo>
                        <a:lnTo>
                          <a:pt x="331" y="413"/>
                        </a:lnTo>
                        <a:lnTo>
                          <a:pt x="297" y="429"/>
                        </a:lnTo>
                        <a:lnTo>
                          <a:pt x="260" y="440"/>
                        </a:lnTo>
                        <a:lnTo>
                          <a:pt x="220" y="443"/>
                        </a:lnTo>
                        <a:lnTo>
                          <a:pt x="180" y="440"/>
                        </a:lnTo>
                        <a:lnTo>
                          <a:pt x="143" y="429"/>
                        </a:lnTo>
                        <a:lnTo>
                          <a:pt x="109" y="413"/>
                        </a:lnTo>
                        <a:lnTo>
                          <a:pt x="78" y="391"/>
                        </a:lnTo>
                        <a:lnTo>
                          <a:pt x="51" y="364"/>
                        </a:lnTo>
                        <a:lnTo>
                          <a:pt x="30" y="333"/>
                        </a:lnTo>
                        <a:lnTo>
                          <a:pt x="14" y="299"/>
                        </a:lnTo>
                        <a:lnTo>
                          <a:pt x="3" y="261"/>
                        </a:lnTo>
                        <a:lnTo>
                          <a:pt x="0" y="221"/>
                        </a:lnTo>
                        <a:lnTo>
                          <a:pt x="3" y="181"/>
                        </a:lnTo>
                        <a:lnTo>
                          <a:pt x="14" y="144"/>
                        </a:lnTo>
                        <a:lnTo>
                          <a:pt x="30" y="110"/>
                        </a:lnTo>
                        <a:lnTo>
                          <a:pt x="51" y="79"/>
                        </a:lnTo>
                        <a:lnTo>
                          <a:pt x="78" y="52"/>
                        </a:lnTo>
                        <a:lnTo>
                          <a:pt x="109" y="31"/>
                        </a:lnTo>
                        <a:lnTo>
                          <a:pt x="143" y="14"/>
                        </a:lnTo>
                        <a:lnTo>
                          <a:pt x="180" y="4"/>
                        </a:lnTo>
                        <a:lnTo>
                          <a:pt x="2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121888" tIns="60944" rIns="121888" bIns="6094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3199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99" name="Freeform 65"/>
                  <p:cNvSpPr>
                    <a:spLocks/>
                  </p:cNvSpPr>
                  <p:nvPr/>
                </p:nvSpPr>
                <p:spPr bwMode="auto">
                  <a:xfrm rot="19081725">
                    <a:off x="1680552" y="1481124"/>
                    <a:ext cx="71919" cy="683999"/>
                  </a:xfrm>
                  <a:custGeom>
                    <a:avLst/>
                    <a:gdLst/>
                    <a:ahLst/>
                    <a:cxnLst>
                      <a:cxn ang="0">
                        <a:pos x="86" y="0"/>
                      </a:cxn>
                      <a:cxn ang="0">
                        <a:pos x="117" y="0"/>
                      </a:cxn>
                      <a:cxn ang="0">
                        <a:pos x="188" y="1788"/>
                      </a:cxn>
                      <a:cxn ang="0">
                        <a:pos x="0" y="1788"/>
                      </a:cxn>
                      <a:cxn ang="0">
                        <a:pos x="86" y="0"/>
                      </a:cxn>
                    </a:cxnLst>
                    <a:rect l="0" t="0" r="r" b="b"/>
                    <a:pathLst>
                      <a:path w="188" h="1788">
                        <a:moveTo>
                          <a:pt x="86" y="0"/>
                        </a:moveTo>
                        <a:lnTo>
                          <a:pt x="117" y="0"/>
                        </a:lnTo>
                        <a:lnTo>
                          <a:pt x="188" y="1788"/>
                        </a:lnTo>
                        <a:lnTo>
                          <a:pt x="0" y="1788"/>
                        </a:lnTo>
                        <a:lnTo>
                          <a:pt x="8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121888" tIns="60944" rIns="121888" bIns="6094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3199">
                      <a:solidFill>
                        <a:prstClr val="black"/>
                      </a:solidFill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19416903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/>
          </p:cNvSpPr>
          <p:nvPr/>
        </p:nvSpPr>
        <p:spPr>
          <a:xfrm>
            <a:off x="1931485" y="2813209"/>
            <a:ext cx="8505158" cy="39677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scene3d>
            <a:camera prst="perspectiveRelaxedModerately" fov="7200000">
              <a:rot lat="17090630" lon="0" rev="0"/>
            </a:camera>
            <a:lightRig rig="twoPt" dir="t"/>
          </a:scene3d>
          <a:sp3d extrusionH="762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95"/>
            <a:endParaRPr lang="en-US" sz="2399">
              <a:solidFill>
                <a:prstClr val="white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354350" y="2362434"/>
            <a:ext cx="5685778" cy="2830101"/>
            <a:chOff x="3352762" y="2362433"/>
            <a:chExt cx="5685778" cy="2830101"/>
          </a:xfrm>
        </p:grpSpPr>
        <p:sp>
          <p:nvSpPr>
            <p:cNvPr id="15" name="Rectangle 14"/>
            <p:cNvSpPr/>
            <p:nvPr/>
          </p:nvSpPr>
          <p:spPr>
            <a:xfrm>
              <a:off x="3362479" y="3160554"/>
              <a:ext cx="5652035" cy="2031980"/>
            </a:xfrm>
            <a:prstGeom prst="rect">
              <a:avLst/>
            </a:prstGeom>
            <a:gradFill>
              <a:gsLst>
                <a:gs pos="100000">
                  <a:sysClr val="window" lastClr="FFFFFF">
                    <a:lumMod val="75000"/>
                  </a:sysClr>
                </a:gs>
                <a:gs pos="0">
                  <a:sysClr val="window" lastClr="FFFFFF">
                    <a:lumMod val="95000"/>
                  </a:sysClr>
                </a:gs>
              </a:gsLst>
              <a:lin ang="5400000" scaled="0"/>
            </a:gradFill>
            <a:ln w="12700" cap="flat" cmpd="sng" algn="ctr">
              <a:solidFill>
                <a:sysClr val="window" lastClr="FFFFFF">
                  <a:lumMod val="50000"/>
                </a:sysClr>
              </a:solidFill>
              <a:prstDash val="solid"/>
            </a:ln>
            <a:effectLst>
              <a:reflection blurRad="6350" stA="52000" endA="300" endPos="20000" dir="5400000" sy="-100000" algn="bl" rotWithShape="0"/>
            </a:effectLst>
          </p:spPr>
          <p:txBody>
            <a:bodyPr lIns="121888" tIns="121888" rIns="121888" bIns="121888" rtlCol="0" anchor="t"/>
            <a:lstStyle/>
            <a:p>
              <a:pPr defTabSz="1218895"/>
              <a:endParaRPr lang="en-GB" sz="2133" kern="0">
                <a:solidFill>
                  <a:sysClr val="windowText" lastClr="000000">
                    <a:lumMod val="85000"/>
                    <a:lumOff val="15000"/>
                  </a:sysClr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352762" y="2362433"/>
              <a:ext cx="5685778" cy="76595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GB" sz="2399">
                <a:solidFill>
                  <a:prstClr val="white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500930" y="2404562"/>
              <a:ext cx="5400036" cy="64339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r>
                <a:rPr lang="en-GB" sz="2133" b="1" dirty="0">
                  <a:solidFill>
                    <a:prstClr val="white"/>
                  </a:solidFill>
                </a:rPr>
                <a:t>Enter a Title Here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486132" y="3329133"/>
              <a:ext cx="54514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895"/>
              <a:r>
                <a:rPr lang="en-GB" sz="20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Edit this text here.</a:t>
              </a:r>
            </a:p>
          </p:txBody>
        </p:sp>
      </p:grpSp>
      <p:sp>
        <p:nvSpPr>
          <p:cNvPr id="35" name="Oval 34"/>
          <p:cNvSpPr/>
          <p:nvPr/>
        </p:nvSpPr>
        <p:spPr>
          <a:xfrm>
            <a:off x="-99986" y="5562046"/>
            <a:ext cx="12151237" cy="1210267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70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895">
              <a:defRPr/>
            </a:pPr>
            <a:endParaRPr lang="en-US" sz="2399" kern="0">
              <a:solidFill>
                <a:sysClr val="window" lastClr="FFFFFF"/>
              </a:solidFill>
            </a:endParaRPr>
          </a:p>
        </p:txBody>
      </p:sp>
      <p:sp>
        <p:nvSpPr>
          <p:cNvPr id="36" name="Title 4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Simple Platform Textbox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5223652" y="3901340"/>
            <a:ext cx="1979562" cy="1726750"/>
            <a:chOff x="3898596" y="2926097"/>
            <a:chExt cx="1485058" cy="1295400"/>
          </a:xfrm>
        </p:grpSpPr>
        <p:sp>
          <p:nvSpPr>
            <p:cNvPr id="93" name="Freeform 62"/>
            <p:cNvSpPr>
              <a:spLocks/>
            </p:cNvSpPr>
            <p:nvPr/>
          </p:nvSpPr>
          <p:spPr bwMode="auto">
            <a:xfrm>
              <a:off x="4638065" y="2926097"/>
              <a:ext cx="745589" cy="74597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" y="0"/>
                </a:cxn>
                <a:cxn ang="0">
                  <a:pos x="125" y="4"/>
                </a:cxn>
                <a:cxn ang="0">
                  <a:pos x="242" y="14"/>
                </a:cxn>
                <a:cxn ang="0">
                  <a:pos x="356" y="32"/>
                </a:cxn>
                <a:cxn ang="0">
                  <a:pos x="468" y="56"/>
                </a:cxn>
                <a:cxn ang="0">
                  <a:pos x="577" y="85"/>
                </a:cxn>
                <a:cxn ang="0">
                  <a:pos x="684" y="122"/>
                </a:cxn>
                <a:cxn ang="0">
                  <a:pos x="789" y="165"/>
                </a:cxn>
                <a:cxn ang="0">
                  <a:pos x="889" y="213"/>
                </a:cxn>
                <a:cxn ang="0">
                  <a:pos x="986" y="266"/>
                </a:cxn>
                <a:cxn ang="0">
                  <a:pos x="1080" y="325"/>
                </a:cxn>
                <a:cxn ang="0">
                  <a:pos x="1171" y="390"/>
                </a:cxn>
                <a:cxn ang="0">
                  <a:pos x="1258" y="459"/>
                </a:cxn>
                <a:cxn ang="0">
                  <a:pos x="1340" y="533"/>
                </a:cxn>
                <a:cxn ang="0">
                  <a:pos x="1418" y="611"/>
                </a:cxn>
                <a:cxn ang="0">
                  <a:pos x="1492" y="694"/>
                </a:cxn>
                <a:cxn ang="0">
                  <a:pos x="1560" y="781"/>
                </a:cxn>
                <a:cxn ang="0">
                  <a:pos x="1625" y="871"/>
                </a:cxn>
                <a:cxn ang="0">
                  <a:pos x="1684" y="966"/>
                </a:cxn>
                <a:cxn ang="0">
                  <a:pos x="1737" y="1064"/>
                </a:cxn>
                <a:cxn ang="0">
                  <a:pos x="1785" y="1165"/>
                </a:cxn>
                <a:cxn ang="0">
                  <a:pos x="1827" y="1269"/>
                </a:cxn>
                <a:cxn ang="0">
                  <a:pos x="1864" y="1377"/>
                </a:cxn>
                <a:cxn ang="0">
                  <a:pos x="1893" y="1487"/>
                </a:cxn>
                <a:cxn ang="0">
                  <a:pos x="1917" y="1599"/>
                </a:cxn>
                <a:cxn ang="0">
                  <a:pos x="1934" y="1715"/>
                </a:cxn>
                <a:cxn ang="0">
                  <a:pos x="1945" y="1832"/>
                </a:cxn>
                <a:cxn ang="0">
                  <a:pos x="1949" y="1950"/>
                </a:cxn>
                <a:cxn ang="0">
                  <a:pos x="1109" y="1950"/>
                </a:cxn>
                <a:cxn ang="0">
                  <a:pos x="1105" y="1859"/>
                </a:cxn>
                <a:cxn ang="0">
                  <a:pos x="1095" y="1771"/>
                </a:cxn>
                <a:cxn ang="0">
                  <a:pos x="1077" y="1684"/>
                </a:cxn>
                <a:cxn ang="0">
                  <a:pos x="1052" y="1602"/>
                </a:cxn>
                <a:cxn ang="0">
                  <a:pos x="1022" y="1520"/>
                </a:cxn>
                <a:cxn ang="0">
                  <a:pos x="986" y="1442"/>
                </a:cxn>
                <a:cxn ang="0">
                  <a:pos x="944" y="1369"/>
                </a:cxn>
                <a:cxn ang="0">
                  <a:pos x="896" y="1298"/>
                </a:cxn>
                <a:cxn ang="0">
                  <a:pos x="844" y="1232"/>
                </a:cxn>
                <a:cxn ang="0">
                  <a:pos x="786" y="1169"/>
                </a:cxn>
                <a:cxn ang="0">
                  <a:pos x="724" y="1111"/>
                </a:cxn>
                <a:cxn ang="0">
                  <a:pos x="658" y="1059"/>
                </a:cxn>
                <a:cxn ang="0">
                  <a:pos x="588" y="1011"/>
                </a:cxn>
                <a:cxn ang="0">
                  <a:pos x="514" y="968"/>
                </a:cxn>
                <a:cxn ang="0">
                  <a:pos x="436" y="933"/>
                </a:cxn>
                <a:cxn ang="0">
                  <a:pos x="355" y="902"/>
                </a:cxn>
                <a:cxn ang="0">
                  <a:pos x="271" y="877"/>
                </a:cxn>
                <a:cxn ang="0">
                  <a:pos x="185" y="859"/>
                </a:cxn>
                <a:cxn ang="0">
                  <a:pos x="97" y="849"/>
                </a:cxn>
                <a:cxn ang="0">
                  <a:pos x="7" y="845"/>
                </a:cxn>
                <a:cxn ang="0">
                  <a:pos x="0" y="845"/>
                </a:cxn>
                <a:cxn ang="0">
                  <a:pos x="0" y="0"/>
                </a:cxn>
              </a:cxnLst>
              <a:rect l="0" t="0" r="r" b="b"/>
              <a:pathLst>
                <a:path w="1949" h="1950">
                  <a:moveTo>
                    <a:pt x="0" y="0"/>
                  </a:moveTo>
                  <a:lnTo>
                    <a:pt x="7" y="0"/>
                  </a:lnTo>
                  <a:lnTo>
                    <a:pt x="125" y="4"/>
                  </a:lnTo>
                  <a:lnTo>
                    <a:pt x="242" y="14"/>
                  </a:lnTo>
                  <a:lnTo>
                    <a:pt x="356" y="32"/>
                  </a:lnTo>
                  <a:lnTo>
                    <a:pt x="468" y="56"/>
                  </a:lnTo>
                  <a:lnTo>
                    <a:pt x="577" y="85"/>
                  </a:lnTo>
                  <a:lnTo>
                    <a:pt x="684" y="122"/>
                  </a:lnTo>
                  <a:lnTo>
                    <a:pt x="789" y="165"/>
                  </a:lnTo>
                  <a:lnTo>
                    <a:pt x="889" y="213"/>
                  </a:lnTo>
                  <a:lnTo>
                    <a:pt x="986" y="266"/>
                  </a:lnTo>
                  <a:lnTo>
                    <a:pt x="1080" y="325"/>
                  </a:lnTo>
                  <a:lnTo>
                    <a:pt x="1171" y="390"/>
                  </a:lnTo>
                  <a:lnTo>
                    <a:pt x="1258" y="459"/>
                  </a:lnTo>
                  <a:lnTo>
                    <a:pt x="1340" y="533"/>
                  </a:lnTo>
                  <a:lnTo>
                    <a:pt x="1418" y="611"/>
                  </a:lnTo>
                  <a:lnTo>
                    <a:pt x="1492" y="694"/>
                  </a:lnTo>
                  <a:lnTo>
                    <a:pt x="1560" y="781"/>
                  </a:lnTo>
                  <a:lnTo>
                    <a:pt x="1625" y="871"/>
                  </a:lnTo>
                  <a:lnTo>
                    <a:pt x="1684" y="966"/>
                  </a:lnTo>
                  <a:lnTo>
                    <a:pt x="1737" y="1064"/>
                  </a:lnTo>
                  <a:lnTo>
                    <a:pt x="1785" y="1165"/>
                  </a:lnTo>
                  <a:lnTo>
                    <a:pt x="1827" y="1269"/>
                  </a:lnTo>
                  <a:lnTo>
                    <a:pt x="1864" y="1377"/>
                  </a:lnTo>
                  <a:lnTo>
                    <a:pt x="1893" y="1487"/>
                  </a:lnTo>
                  <a:lnTo>
                    <a:pt x="1917" y="1599"/>
                  </a:lnTo>
                  <a:lnTo>
                    <a:pt x="1934" y="1715"/>
                  </a:lnTo>
                  <a:lnTo>
                    <a:pt x="1945" y="1832"/>
                  </a:lnTo>
                  <a:lnTo>
                    <a:pt x="1949" y="1950"/>
                  </a:lnTo>
                  <a:lnTo>
                    <a:pt x="1109" y="1950"/>
                  </a:lnTo>
                  <a:lnTo>
                    <a:pt x="1105" y="1859"/>
                  </a:lnTo>
                  <a:lnTo>
                    <a:pt x="1095" y="1771"/>
                  </a:lnTo>
                  <a:lnTo>
                    <a:pt x="1077" y="1684"/>
                  </a:lnTo>
                  <a:lnTo>
                    <a:pt x="1052" y="1602"/>
                  </a:lnTo>
                  <a:lnTo>
                    <a:pt x="1022" y="1520"/>
                  </a:lnTo>
                  <a:lnTo>
                    <a:pt x="986" y="1442"/>
                  </a:lnTo>
                  <a:lnTo>
                    <a:pt x="944" y="1369"/>
                  </a:lnTo>
                  <a:lnTo>
                    <a:pt x="896" y="1298"/>
                  </a:lnTo>
                  <a:lnTo>
                    <a:pt x="844" y="1232"/>
                  </a:lnTo>
                  <a:lnTo>
                    <a:pt x="786" y="1169"/>
                  </a:lnTo>
                  <a:lnTo>
                    <a:pt x="724" y="1111"/>
                  </a:lnTo>
                  <a:lnTo>
                    <a:pt x="658" y="1059"/>
                  </a:lnTo>
                  <a:lnTo>
                    <a:pt x="588" y="1011"/>
                  </a:lnTo>
                  <a:lnTo>
                    <a:pt x="514" y="968"/>
                  </a:lnTo>
                  <a:lnTo>
                    <a:pt x="436" y="933"/>
                  </a:lnTo>
                  <a:lnTo>
                    <a:pt x="355" y="902"/>
                  </a:lnTo>
                  <a:lnTo>
                    <a:pt x="271" y="877"/>
                  </a:lnTo>
                  <a:lnTo>
                    <a:pt x="185" y="859"/>
                  </a:lnTo>
                  <a:lnTo>
                    <a:pt x="97" y="849"/>
                  </a:lnTo>
                  <a:lnTo>
                    <a:pt x="7" y="845"/>
                  </a:lnTo>
                  <a:lnTo>
                    <a:pt x="0" y="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pPr defTabSz="1218895"/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94" name="Freeform 63"/>
            <p:cNvSpPr>
              <a:spLocks/>
            </p:cNvSpPr>
            <p:nvPr/>
          </p:nvSpPr>
          <p:spPr bwMode="auto">
            <a:xfrm>
              <a:off x="3898596" y="2926097"/>
              <a:ext cx="739469" cy="745972"/>
            </a:xfrm>
            <a:custGeom>
              <a:avLst/>
              <a:gdLst/>
              <a:ahLst/>
              <a:cxnLst>
                <a:cxn ang="0">
                  <a:pos x="1933" y="0"/>
                </a:cxn>
                <a:cxn ang="0">
                  <a:pos x="1933" y="845"/>
                </a:cxn>
                <a:cxn ang="0">
                  <a:pos x="1843" y="850"/>
                </a:cxn>
                <a:cxn ang="0">
                  <a:pos x="1755" y="861"/>
                </a:cxn>
                <a:cxn ang="0">
                  <a:pos x="1670" y="878"/>
                </a:cxn>
                <a:cxn ang="0">
                  <a:pos x="1587" y="903"/>
                </a:cxn>
                <a:cxn ang="0">
                  <a:pos x="1507" y="934"/>
                </a:cxn>
                <a:cxn ang="0">
                  <a:pos x="1430" y="970"/>
                </a:cxn>
                <a:cxn ang="0">
                  <a:pos x="1357" y="1013"/>
                </a:cxn>
                <a:cxn ang="0">
                  <a:pos x="1287" y="1060"/>
                </a:cxn>
                <a:cxn ang="0">
                  <a:pos x="1221" y="1113"/>
                </a:cxn>
                <a:cxn ang="0">
                  <a:pos x="1160" y="1171"/>
                </a:cxn>
                <a:cxn ang="0">
                  <a:pos x="1103" y="1233"/>
                </a:cxn>
                <a:cxn ang="0">
                  <a:pos x="1050" y="1300"/>
                </a:cxn>
                <a:cxn ang="0">
                  <a:pos x="1003" y="1370"/>
                </a:cxn>
                <a:cxn ang="0">
                  <a:pos x="962" y="1444"/>
                </a:cxn>
                <a:cxn ang="0">
                  <a:pos x="926" y="1521"/>
                </a:cxn>
                <a:cxn ang="0">
                  <a:pos x="895" y="1603"/>
                </a:cxn>
                <a:cxn ang="0">
                  <a:pos x="872" y="1685"/>
                </a:cxn>
                <a:cxn ang="0">
                  <a:pos x="854" y="1772"/>
                </a:cxn>
                <a:cxn ang="0">
                  <a:pos x="843" y="1860"/>
                </a:cxn>
                <a:cxn ang="0">
                  <a:pos x="840" y="1950"/>
                </a:cxn>
                <a:cxn ang="0">
                  <a:pos x="0" y="1950"/>
                </a:cxn>
                <a:cxn ang="0">
                  <a:pos x="4" y="1832"/>
                </a:cxn>
                <a:cxn ang="0">
                  <a:pos x="14" y="1715"/>
                </a:cxn>
                <a:cxn ang="0">
                  <a:pos x="31" y="1600"/>
                </a:cxn>
                <a:cxn ang="0">
                  <a:pos x="55" y="1488"/>
                </a:cxn>
                <a:cxn ang="0">
                  <a:pos x="85" y="1378"/>
                </a:cxn>
                <a:cxn ang="0">
                  <a:pos x="121" y="1272"/>
                </a:cxn>
                <a:cxn ang="0">
                  <a:pos x="162" y="1167"/>
                </a:cxn>
                <a:cxn ang="0">
                  <a:pos x="211" y="1066"/>
                </a:cxn>
                <a:cxn ang="0">
                  <a:pos x="263" y="968"/>
                </a:cxn>
                <a:cxn ang="0">
                  <a:pos x="322" y="874"/>
                </a:cxn>
                <a:cxn ang="0">
                  <a:pos x="386" y="784"/>
                </a:cxn>
                <a:cxn ang="0">
                  <a:pos x="454" y="696"/>
                </a:cxn>
                <a:cxn ang="0">
                  <a:pos x="527" y="614"/>
                </a:cxn>
                <a:cxn ang="0">
                  <a:pos x="605" y="536"/>
                </a:cxn>
                <a:cxn ang="0">
                  <a:pos x="687" y="461"/>
                </a:cxn>
                <a:cxn ang="0">
                  <a:pos x="773" y="393"/>
                </a:cxn>
                <a:cxn ang="0">
                  <a:pos x="863" y="329"/>
                </a:cxn>
                <a:cxn ang="0">
                  <a:pos x="956" y="270"/>
                </a:cxn>
                <a:cxn ang="0">
                  <a:pos x="1054" y="215"/>
                </a:cxn>
                <a:cxn ang="0">
                  <a:pos x="1154" y="167"/>
                </a:cxn>
                <a:cxn ang="0">
                  <a:pos x="1257" y="124"/>
                </a:cxn>
                <a:cxn ang="0">
                  <a:pos x="1364" y="88"/>
                </a:cxn>
                <a:cxn ang="0">
                  <a:pos x="1474" y="57"/>
                </a:cxn>
                <a:cxn ang="0">
                  <a:pos x="1586" y="33"/>
                </a:cxn>
                <a:cxn ang="0">
                  <a:pos x="1698" y="16"/>
                </a:cxn>
                <a:cxn ang="0">
                  <a:pos x="1815" y="4"/>
                </a:cxn>
                <a:cxn ang="0">
                  <a:pos x="1933" y="0"/>
                </a:cxn>
              </a:cxnLst>
              <a:rect l="0" t="0" r="r" b="b"/>
              <a:pathLst>
                <a:path w="1933" h="1950">
                  <a:moveTo>
                    <a:pt x="1933" y="0"/>
                  </a:moveTo>
                  <a:lnTo>
                    <a:pt x="1933" y="845"/>
                  </a:lnTo>
                  <a:lnTo>
                    <a:pt x="1843" y="850"/>
                  </a:lnTo>
                  <a:lnTo>
                    <a:pt x="1755" y="861"/>
                  </a:lnTo>
                  <a:lnTo>
                    <a:pt x="1670" y="878"/>
                  </a:lnTo>
                  <a:lnTo>
                    <a:pt x="1587" y="903"/>
                  </a:lnTo>
                  <a:lnTo>
                    <a:pt x="1507" y="934"/>
                  </a:lnTo>
                  <a:lnTo>
                    <a:pt x="1430" y="970"/>
                  </a:lnTo>
                  <a:lnTo>
                    <a:pt x="1357" y="1013"/>
                  </a:lnTo>
                  <a:lnTo>
                    <a:pt x="1287" y="1060"/>
                  </a:lnTo>
                  <a:lnTo>
                    <a:pt x="1221" y="1113"/>
                  </a:lnTo>
                  <a:lnTo>
                    <a:pt x="1160" y="1171"/>
                  </a:lnTo>
                  <a:lnTo>
                    <a:pt x="1103" y="1233"/>
                  </a:lnTo>
                  <a:lnTo>
                    <a:pt x="1050" y="1300"/>
                  </a:lnTo>
                  <a:lnTo>
                    <a:pt x="1003" y="1370"/>
                  </a:lnTo>
                  <a:lnTo>
                    <a:pt x="962" y="1444"/>
                  </a:lnTo>
                  <a:lnTo>
                    <a:pt x="926" y="1521"/>
                  </a:lnTo>
                  <a:lnTo>
                    <a:pt x="895" y="1603"/>
                  </a:lnTo>
                  <a:lnTo>
                    <a:pt x="872" y="1685"/>
                  </a:lnTo>
                  <a:lnTo>
                    <a:pt x="854" y="1772"/>
                  </a:lnTo>
                  <a:lnTo>
                    <a:pt x="843" y="1860"/>
                  </a:lnTo>
                  <a:lnTo>
                    <a:pt x="840" y="1950"/>
                  </a:lnTo>
                  <a:lnTo>
                    <a:pt x="0" y="1950"/>
                  </a:lnTo>
                  <a:lnTo>
                    <a:pt x="4" y="1832"/>
                  </a:lnTo>
                  <a:lnTo>
                    <a:pt x="14" y="1715"/>
                  </a:lnTo>
                  <a:lnTo>
                    <a:pt x="31" y="1600"/>
                  </a:lnTo>
                  <a:lnTo>
                    <a:pt x="55" y="1488"/>
                  </a:lnTo>
                  <a:lnTo>
                    <a:pt x="85" y="1378"/>
                  </a:lnTo>
                  <a:lnTo>
                    <a:pt x="121" y="1272"/>
                  </a:lnTo>
                  <a:lnTo>
                    <a:pt x="162" y="1167"/>
                  </a:lnTo>
                  <a:lnTo>
                    <a:pt x="211" y="1066"/>
                  </a:lnTo>
                  <a:lnTo>
                    <a:pt x="263" y="968"/>
                  </a:lnTo>
                  <a:lnTo>
                    <a:pt x="322" y="874"/>
                  </a:lnTo>
                  <a:lnTo>
                    <a:pt x="386" y="784"/>
                  </a:lnTo>
                  <a:lnTo>
                    <a:pt x="454" y="696"/>
                  </a:lnTo>
                  <a:lnTo>
                    <a:pt x="527" y="614"/>
                  </a:lnTo>
                  <a:lnTo>
                    <a:pt x="605" y="536"/>
                  </a:lnTo>
                  <a:lnTo>
                    <a:pt x="687" y="461"/>
                  </a:lnTo>
                  <a:lnTo>
                    <a:pt x="773" y="393"/>
                  </a:lnTo>
                  <a:lnTo>
                    <a:pt x="863" y="329"/>
                  </a:lnTo>
                  <a:lnTo>
                    <a:pt x="956" y="270"/>
                  </a:lnTo>
                  <a:lnTo>
                    <a:pt x="1054" y="215"/>
                  </a:lnTo>
                  <a:lnTo>
                    <a:pt x="1154" y="167"/>
                  </a:lnTo>
                  <a:lnTo>
                    <a:pt x="1257" y="124"/>
                  </a:lnTo>
                  <a:lnTo>
                    <a:pt x="1364" y="88"/>
                  </a:lnTo>
                  <a:lnTo>
                    <a:pt x="1474" y="57"/>
                  </a:lnTo>
                  <a:lnTo>
                    <a:pt x="1586" y="33"/>
                  </a:lnTo>
                  <a:lnTo>
                    <a:pt x="1698" y="16"/>
                  </a:lnTo>
                  <a:lnTo>
                    <a:pt x="1815" y="4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pPr defTabSz="1218895"/>
              <a:endParaRPr lang="en-US" sz="2399">
                <a:solidFill>
                  <a:prstClr val="black"/>
                </a:solidFill>
              </a:endParaRPr>
            </a:p>
          </p:txBody>
        </p:sp>
        <p:grpSp>
          <p:nvGrpSpPr>
            <p:cNvPr id="95" name="Group 94"/>
            <p:cNvGrpSpPr/>
            <p:nvPr/>
          </p:nvGrpSpPr>
          <p:grpSpPr>
            <a:xfrm>
              <a:off x="4066236" y="3054671"/>
              <a:ext cx="1143000" cy="1166826"/>
              <a:chOff x="1371600" y="1481124"/>
              <a:chExt cx="1143000" cy="1166826"/>
            </a:xfrm>
          </p:grpSpPr>
          <p:sp>
            <p:nvSpPr>
              <p:cNvPr id="96" name="Rectangle 95"/>
              <p:cNvSpPr/>
              <p:nvPr/>
            </p:nvSpPr>
            <p:spPr>
              <a:xfrm>
                <a:off x="1371600" y="1504950"/>
                <a:ext cx="1143000" cy="1143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895"/>
                <a:endParaRPr lang="en-US" sz="2399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97" name="Group 96"/>
              <p:cNvGrpSpPr/>
              <p:nvPr/>
            </p:nvGrpSpPr>
            <p:grpSpPr>
              <a:xfrm>
                <a:off x="1680552" y="1481124"/>
                <a:ext cx="346901" cy="683999"/>
                <a:chOff x="1680552" y="1481124"/>
                <a:chExt cx="346901" cy="683999"/>
              </a:xfrm>
            </p:grpSpPr>
            <p:sp>
              <p:nvSpPr>
                <p:cNvPr id="98" name="Freeform 64"/>
                <p:cNvSpPr>
                  <a:spLocks/>
                </p:cNvSpPr>
                <p:nvPr/>
              </p:nvSpPr>
              <p:spPr bwMode="auto">
                <a:xfrm rot="19081725">
                  <a:off x="1858748" y="1991715"/>
                  <a:ext cx="168705" cy="169470"/>
                </a:xfrm>
                <a:custGeom>
                  <a:avLst/>
                  <a:gdLst/>
                  <a:ahLst/>
                  <a:cxnLst>
                    <a:cxn ang="0">
                      <a:pos x="220" y="0"/>
                    </a:cxn>
                    <a:cxn ang="0">
                      <a:pos x="260" y="4"/>
                    </a:cxn>
                    <a:cxn ang="0">
                      <a:pos x="297" y="14"/>
                    </a:cxn>
                    <a:cxn ang="0">
                      <a:pos x="331" y="31"/>
                    </a:cxn>
                    <a:cxn ang="0">
                      <a:pos x="362" y="52"/>
                    </a:cxn>
                    <a:cxn ang="0">
                      <a:pos x="389" y="79"/>
                    </a:cxn>
                    <a:cxn ang="0">
                      <a:pos x="410" y="110"/>
                    </a:cxn>
                    <a:cxn ang="0">
                      <a:pos x="427" y="144"/>
                    </a:cxn>
                    <a:cxn ang="0">
                      <a:pos x="437" y="181"/>
                    </a:cxn>
                    <a:cxn ang="0">
                      <a:pos x="441" y="221"/>
                    </a:cxn>
                    <a:cxn ang="0">
                      <a:pos x="437" y="261"/>
                    </a:cxn>
                    <a:cxn ang="0">
                      <a:pos x="427" y="299"/>
                    </a:cxn>
                    <a:cxn ang="0">
                      <a:pos x="410" y="333"/>
                    </a:cxn>
                    <a:cxn ang="0">
                      <a:pos x="389" y="364"/>
                    </a:cxn>
                    <a:cxn ang="0">
                      <a:pos x="362" y="391"/>
                    </a:cxn>
                    <a:cxn ang="0">
                      <a:pos x="331" y="413"/>
                    </a:cxn>
                    <a:cxn ang="0">
                      <a:pos x="297" y="429"/>
                    </a:cxn>
                    <a:cxn ang="0">
                      <a:pos x="260" y="440"/>
                    </a:cxn>
                    <a:cxn ang="0">
                      <a:pos x="220" y="443"/>
                    </a:cxn>
                    <a:cxn ang="0">
                      <a:pos x="180" y="440"/>
                    </a:cxn>
                    <a:cxn ang="0">
                      <a:pos x="143" y="429"/>
                    </a:cxn>
                    <a:cxn ang="0">
                      <a:pos x="109" y="413"/>
                    </a:cxn>
                    <a:cxn ang="0">
                      <a:pos x="78" y="391"/>
                    </a:cxn>
                    <a:cxn ang="0">
                      <a:pos x="51" y="364"/>
                    </a:cxn>
                    <a:cxn ang="0">
                      <a:pos x="30" y="333"/>
                    </a:cxn>
                    <a:cxn ang="0">
                      <a:pos x="14" y="299"/>
                    </a:cxn>
                    <a:cxn ang="0">
                      <a:pos x="3" y="261"/>
                    </a:cxn>
                    <a:cxn ang="0">
                      <a:pos x="0" y="221"/>
                    </a:cxn>
                    <a:cxn ang="0">
                      <a:pos x="3" y="181"/>
                    </a:cxn>
                    <a:cxn ang="0">
                      <a:pos x="14" y="144"/>
                    </a:cxn>
                    <a:cxn ang="0">
                      <a:pos x="30" y="110"/>
                    </a:cxn>
                    <a:cxn ang="0">
                      <a:pos x="51" y="79"/>
                    </a:cxn>
                    <a:cxn ang="0">
                      <a:pos x="78" y="52"/>
                    </a:cxn>
                    <a:cxn ang="0">
                      <a:pos x="109" y="31"/>
                    </a:cxn>
                    <a:cxn ang="0">
                      <a:pos x="143" y="14"/>
                    </a:cxn>
                    <a:cxn ang="0">
                      <a:pos x="180" y="4"/>
                    </a:cxn>
                    <a:cxn ang="0">
                      <a:pos x="220" y="0"/>
                    </a:cxn>
                  </a:cxnLst>
                  <a:rect l="0" t="0" r="r" b="b"/>
                  <a:pathLst>
                    <a:path w="441" h="443">
                      <a:moveTo>
                        <a:pt x="220" y="0"/>
                      </a:moveTo>
                      <a:lnTo>
                        <a:pt x="260" y="4"/>
                      </a:lnTo>
                      <a:lnTo>
                        <a:pt x="297" y="14"/>
                      </a:lnTo>
                      <a:lnTo>
                        <a:pt x="331" y="31"/>
                      </a:lnTo>
                      <a:lnTo>
                        <a:pt x="362" y="52"/>
                      </a:lnTo>
                      <a:lnTo>
                        <a:pt x="389" y="79"/>
                      </a:lnTo>
                      <a:lnTo>
                        <a:pt x="410" y="110"/>
                      </a:lnTo>
                      <a:lnTo>
                        <a:pt x="427" y="144"/>
                      </a:lnTo>
                      <a:lnTo>
                        <a:pt x="437" y="181"/>
                      </a:lnTo>
                      <a:lnTo>
                        <a:pt x="441" y="221"/>
                      </a:lnTo>
                      <a:lnTo>
                        <a:pt x="437" y="261"/>
                      </a:lnTo>
                      <a:lnTo>
                        <a:pt x="427" y="299"/>
                      </a:lnTo>
                      <a:lnTo>
                        <a:pt x="410" y="333"/>
                      </a:lnTo>
                      <a:lnTo>
                        <a:pt x="389" y="364"/>
                      </a:lnTo>
                      <a:lnTo>
                        <a:pt x="362" y="391"/>
                      </a:lnTo>
                      <a:lnTo>
                        <a:pt x="331" y="413"/>
                      </a:lnTo>
                      <a:lnTo>
                        <a:pt x="297" y="429"/>
                      </a:lnTo>
                      <a:lnTo>
                        <a:pt x="260" y="440"/>
                      </a:lnTo>
                      <a:lnTo>
                        <a:pt x="220" y="443"/>
                      </a:lnTo>
                      <a:lnTo>
                        <a:pt x="180" y="440"/>
                      </a:lnTo>
                      <a:lnTo>
                        <a:pt x="143" y="429"/>
                      </a:lnTo>
                      <a:lnTo>
                        <a:pt x="109" y="413"/>
                      </a:lnTo>
                      <a:lnTo>
                        <a:pt x="78" y="391"/>
                      </a:lnTo>
                      <a:lnTo>
                        <a:pt x="51" y="364"/>
                      </a:lnTo>
                      <a:lnTo>
                        <a:pt x="30" y="333"/>
                      </a:lnTo>
                      <a:lnTo>
                        <a:pt x="14" y="299"/>
                      </a:lnTo>
                      <a:lnTo>
                        <a:pt x="3" y="261"/>
                      </a:lnTo>
                      <a:lnTo>
                        <a:pt x="0" y="221"/>
                      </a:lnTo>
                      <a:lnTo>
                        <a:pt x="3" y="181"/>
                      </a:lnTo>
                      <a:lnTo>
                        <a:pt x="14" y="144"/>
                      </a:lnTo>
                      <a:lnTo>
                        <a:pt x="30" y="110"/>
                      </a:lnTo>
                      <a:lnTo>
                        <a:pt x="51" y="79"/>
                      </a:lnTo>
                      <a:lnTo>
                        <a:pt x="78" y="52"/>
                      </a:lnTo>
                      <a:lnTo>
                        <a:pt x="109" y="31"/>
                      </a:lnTo>
                      <a:lnTo>
                        <a:pt x="143" y="14"/>
                      </a:lnTo>
                      <a:lnTo>
                        <a:pt x="180" y="4"/>
                      </a:lnTo>
                      <a:lnTo>
                        <a:pt x="2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121888" tIns="60944" rIns="121888" bIns="6094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895"/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" name="Freeform 65"/>
                <p:cNvSpPr>
                  <a:spLocks/>
                </p:cNvSpPr>
                <p:nvPr/>
              </p:nvSpPr>
              <p:spPr bwMode="auto">
                <a:xfrm rot="19081725">
                  <a:off x="1680552" y="1481124"/>
                  <a:ext cx="71919" cy="683999"/>
                </a:xfrm>
                <a:custGeom>
                  <a:avLst/>
                  <a:gdLst/>
                  <a:ahLst/>
                  <a:cxnLst>
                    <a:cxn ang="0">
                      <a:pos x="86" y="0"/>
                    </a:cxn>
                    <a:cxn ang="0">
                      <a:pos x="117" y="0"/>
                    </a:cxn>
                    <a:cxn ang="0">
                      <a:pos x="188" y="1788"/>
                    </a:cxn>
                    <a:cxn ang="0">
                      <a:pos x="0" y="1788"/>
                    </a:cxn>
                    <a:cxn ang="0">
                      <a:pos x="86" y="0"/>
                    </a:cxn>
                  </a:cxnLst>
                  <a:rect l="0" t="0" r="r" b="b"/>
                  <a:pathLst>
                    <a:path w="188" h="1788">
                      <a:moveTo>
                        <a:pt x="86" y="0"/>
                      </a:moveTo>
                      <a:lnTo>
                        <a:pt x="117" y="0"/>
                      </a:lnTo>
                      <a:lnTo>
                        <a:pt x="188" y="1788"/>
                      </a:lnTo>
                      <a:lnTo>
                        <a:pt x="0" y="1788"/>
                      </a:lnTo>
                      <a:lnTo>
                        <a:pt x="8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121888" tIns="60944" rIns="121888" bIns="60944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895"/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10409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2D Pyramid Chart for PowerPoint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591351" y="1920610"/>
            <a:ext cx="5009301" cy="3935717"/>
            <a:chOff x="3590697" y="1920216"/>
            <a:chExt cx="5010606" cy="3936742"/>
          </a:xfrm>
        </p:grpSpPr>
        <p:sp>
          <p:nvSpPr>
            <p:cNvPr id="52" name="Oval 51"/>
            <p:cNvSpPr/>
            <p:nvPr/>
          </p:nvSpPr>
          <p:spPr>
            <a:xfrm>
              <a:off x="3663306" y="5638800"/>
              <a:ext cx="4862212" cy="218158"/>
            </a:xfrm>
            <a:prstGeom prst="ellipse">
              <a:avLst/>
            </a:prstGeom>
            <a:gradFill flip="none" rotWithShape="1">
              <a:gsLst>
                <a:gs pos="0">
                  <a:sysClr val="windowText" lastClr="000000">
                    <a:lumMod val="85000"/>
                    <a:lumOff val="15000"/>
                  </a:sys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126">
                <a:defRPr/>
              </a:pPr>
              <a:endParaRPr lang="en-US" sz="1799" kern="0">
                <a:solidFill>
                  <a:sysClr val="window" lastClr="FFFFFF"/>
                </a:solidFill>
              </a:endParaRPr>
            </a:p>
          </p:txBody>
        </p:sp>
        <p:grpSp>
          <p:nvGrpSpPr>
            <p:cNvPr id="4" name="Group 48"/>
            <p:cNvGrpSpPr/>
            <p:nvPr/>
          </p:nvGrpSpPr>
          <p:grpSpPr>
            <a:xfrm>
              <a:off x="3590697" y="1920216"/>
              <a:ext cx="5010606" cy="3870984"/>
              <a:chOff x="4132669" y="1872253"/>
              <a:chExt cx="3923485" cy="3031121"/>
            </a:xfrm>
          </p:grpSpPr>
          <p:sp>
            <p:nvSpPr>
              <p:cNvPr id="27" name="Freeform 6"/>
              <p:cNvSpPr>
                <a:spLocks/>
              </p:cNvSpPr>
              <p:nvPr/>
            </p:nvSpPr>
            <p:spPr bwMode="auto">
              <a:xfrm>
                <a:off x="4132669" y="4197146"/>
                <a:ext cx="3923485" cy="706228"/>
              </a:xfrm>
              <a:custGeom>
                <a:avLst/>
                <a:gdLst/>
                <a:ahLst/>
                <a:cxnLst>
                  <a:cxn ang="0">
                    <a:pos x="251" y="0"/>
                  </a:cxn>
                  <a:cxn ang="0">
                    <a:pos x="1900" y="0"/>
                  </a:cxn>
                  <a:cxn ang="0">
                    <a:pos x="2150" y="387"/>
                  </a:cxn>
                  <a:cxn ang="0">
                    <a:pos x="0" y="387"/>
                  </a:cxn>
                  <a:cxn ang="0">
                    <a:pos x="251" y="0"/>
                  </a:cxn>
                </a:cxnLst>
                <a:rect l="0" t="0" r="r" b="b"/>
                <a:pathLst>
                  <a:path w="2150" h="387">
                    <a:moveTo>
                      <a:pt x="251" y="0"/>
                    </a:moveTo>
                    <a:lnTo>
                      <a:pt x="1900" y="0"/>
                    </a:lnTo>
                    <a:lnTo>
                      <a:pt x="2150" y="387"/>
                    </a:lnTo>
                    <a:lnTo>
                      <a:pt x="0" y="387"/>
                    </a:lnTo>
                    <a:lnTo>
                      <a:pt x="25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50000"/>
                    </a:schemeClr>
                  </a:gs>
                  <a:gs pos="50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126"/>
                <a:r>
                  <a:rPr lang="en-US" sz="1799" kern="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  <p:sp>
            <p:nvSpPr>
              <p:cNvPr id="30" name="Freeform 8"/>
              <p:cNvSpPr>
                <a:spLocks/>
              </p:cNvSpPr>
              <p:nvPr/>
            </p:nvSpPr>
            <p:spPr bwMode="auto">
              <a:xfrm>
                <a:off x="4634511" y="3421574"/>
                <a:ext cx="2919803" cy="706228"/>
              </a:xfrm>
              <a:custGeom>
                <a:avLst/>
                <a:gdLst/>
                <a:ahLst/>
                <a:cxnLst>
                  <a:cxn ang="0">
                    <a:pos x="251" y="0"/>
                  </a:cxn>
                  <a:cxn ang="0">
                    <a:pos x="1350" y="0"/>
                  </a:cxn>
                  <a:cxn ang="0">
                    <a:pos x="1474" y="193"/>
                  </a:cxn>
                  <a:cxn ang="0">
                    <a:pos x="1600" y="387"/>
                  </a:cxn>
                  <a:cxn ang="0">
                    <a:pos x="0" y="387"/>
                  </a:cxn>
                  <a:cxn ang="0">
                    <a:pos x="125" y="193"/>
                  </a:cxn>
                  <a:cxn ang="0">
                    <a:pos x="251" y="0"/>
                  </a:cxn>
                </a:cxnLst>
                <a:rect l="0" t="0" r="r" b="b"/>
                <a:pathLst>
                  <a:path w="1600" h="387">
                    <a:moveTo>
                      <a:pt x="251" y="0"/>
                    </a:moveTo>
                    <a:lnTo>
                      <a:pt x="1350" y="0"/>
                    </a:lnTo>
                    <a:lnTo>
                      <a:pt x="1474" y="193"/>
                    </a:lnTo>
                    <a:lnTo>
                      <a:pt x="1600" y="387"/>
                    </a:lnTo>
                    <a:lnTo>
                      <a:pt x="0" y="387"/>
                    </a:lnTo>
                    <a:lnTo>
                      <a:pt x="125" y="193"/>
                    </a:lnTo>
                    <a:lnTo>
                      <a:pt x="25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50000">
                    <a:schemeClr val="accent3">
                      <a:lumMod val="75000"/>
                    </a:schemeClr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126"/>
                <a:r>
                  <a:rPr lang="en-US" sz="1799" kern="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  <p:sp>
            <p:nvSpPr>
              <p:cNvPr id="33" name="Freeform 9"/>
              <p:cNvSpPr>
                <a:spLocks/>
              </p:cNvSpPr>
              <p:nvPr/>
            </p:nvSpPr>
            <p:spPr bwMode="auto">
              <a:xfrm>
                <a:off x="5134527" y="2646001"/>
                <a:ext cx="1917946" cy="706228"/>
              </a:xfrm>
              <a:custGeom>
                <a:avLst/>
                <a:gdLst/>
                <a:ahLst/>
                <a:cxnLst>
                  <a:cxn ang="0">
                    <a:pos x="251" y="0"/>
                  </a:cxn>
                  <a:cxn ang="0">
                    <a:pos x="801" y="0"/>
                  </a:cxn>
                  <a:cxn ang="0">
                    <a:pos x="1051" y="387"/>
                  </a:cxn>
                  <a:cxn ang="0">
                    <a:pos x="0" y="387"/>
                  </a:cxn>
                  <a:cxn ang="0">
                    <a:pos x="251" y="0"/>
                  </a:cxn>
                </a:cxnLst>
                <a:rect l="0" t="0" r="r" b="b"/>
                <a:pathLst>
                  <a:path w="1051" h="387">
                    <a:moveTo>
                      <a:pt x="251" y="0"/>
                    </a:moveTo>
                    <a:lnTo>
                      <a:pt x="801" y="0"/>
                    </a:lnTo>
                    <a:lnTo>
                      <a:pt x="1051" y="387"/>
                    </a:lnTo>
                    <a:lnTo>
                      <a:pt x="0" y="387"/>
                    </a:lnTo>
                    <a:lnTo>
                      <a:pt x="25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2">
                      <a:lumMod val="50000"/>
                    </a:schemeClr>
                  </a:gs>
                  <a:gs pos="50000">
                    <a:schemeClr val="accent2">
                      <a:lumMod val="7500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126"/>
                <a:r>
                  <a:rPr lang="en-US" sz="1799" kern="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  <p:sp>
            <p:nvSpPr>
              <p:cNvPr id="36" name="Freeform 10"/>
              <p:cNvSpPr>
                <a:spLocks/>
              </p:cNvSpPr>
              <p:nvPr/>
            </p:nvSpPr>
            <p:spPr bwMode="auto">
              <a:xfrm>
                <a:off x="5636368" y="1872253"/>
                <a:ext cx="914264" cy="708052"/>
              </a:xfrm>
              <a:custGeom>
                <a:avLst/>
                <a:gdLst/>
                <a:ahLst/>
                <a:cxnLst>
                  <a:cxn ang="0">
                    <a:pos x="251" y="0"/>
                  </a:cxn>
                  <a:cxn ang="0">
                    <a:pos x="501" y="388"/>
                  </a:cxn>
                  <a:cxn ang="0">
                    <a:pos x="0" y="388"/>
                  </a:cxn>
                  <a:cxn ang="0">
                    <a:pos x="251" y="0"/>
                  </a:cxn>
                </a:cxnLst>
                <a:rect l="0" t="0" r="r" b="b"/>
                <a:pathLst>
                  <a:path w="501" h="388">
                    <a:moveTo>
                      <a:pt x="251" y="0"/>
                    </a:moveTo>
                    <a:lnTo>
                      <a:pt x="501" y="388"/>
                    </a:lnTo>
                    <a:lnTo>
                      <a:pt x="0" y="388"/>
                    </a:lnTo>
                    <a:lnTo>
                      <a:pt x="25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0" scaled="1"/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bIns="228540" rtlCol="0" anchor="b" anchorCtr="1"/>
              <a:lstStyle/>
              <a:p>
                <a:pPr algn="ctr" defTabSz="914126"/>
                <a:endParaRPr lang="en-US" sz="1799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grpSp>
        <p:nvGrpSpPr>
          <p:cNvPr id="5" name="Group 47"/>
          <p:cNvGrpSpPr/>
          <p:nvPr/>
        </p:nvGrpSpPr>
        <p:grpSpPr>
          <a:xfrm>
            <a:off x="1078994" y="2697968"/>
            <a:ext cx="2590125" cy="1213980"/>
            <a:chOff x="1011118" y="2697777"/>
            <a:chExt cx="2590800" cy="1214296"/>
          </a:xfrm>
        </p:grpSpPr>
        <p:sp>
          <p:nvSpPr>
            <p:cNvPr id="43" name="TextBox 42"/>
            <p:cNvSpPr txBox="1"/>
            <p:nvPr/>
          </p:nvSpPr>
          <p:spPr>
            <a:xfrm>
              <a:off x="1011118" y="3173409"/>
              <a:ext cx="2590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kern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pPr lvl="0" algn="ctr">
                <a:defRPr/>
              </a:pPr>
              <a:r>
                <a:rPr lang="en-US" sz="1400" kern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itchFamily="34" charset="0"/>
                  <a:cs typeface="Arial" pitchFamily="34" charset="0"/>
                </a:rPr>
                <a:t>Insert your desired text for this label of data. 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468693" y="2697777"/>
              <a:ext cx="1675652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999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6" name="Group 46"/>
          <p:cNvGrpSpPr/>
          <p:nvPr/>
        </p:nvGrpSpPr>
        <p:grpSpPr>
          <a:xfrm>
            <a:off x="8522883" y="2697968"/>
            <a:ext cx="2590125" cy="1213980"/>
            <a:chOff x="8456946" y="2697777"/>
            <a:chExt cx="2590800" cy="1214296"/>
          </a:xfrm>
        </p:grpSpPr>
        <p:sp>
          <p:nvSpPr>
            <p:cNvPr id="45" name="TextBox 44"/>
            <p:cNvSpPr txBox="1"/>
            <p:nvPr/>
          </p:nvSpPr>
          <p:spPr>
            <a:xfrm>
              <a:off x="8456946" y="3173409"/>
              <a:ext cx="2590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kern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itchFamily="34" charset="0"/>
                  <a:cs typeface="Arial" pitchFamily="34" charset="0"/>
                </a:rPr>
                <a:t>This is a sample text. </a:t>
              </a:r>
            </a:p>
            <a:p>
              <a:pPr lvl="0" algn="ctr">
                <a:defRPr/>
              </a:pPr>
              <a:r>
                <a:rPr lang="en-US" sz="1400" kern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itchFamily="34" charset="0"/>
                  <a:cs typeface="Arial" pitchFamily="34" charset="0"/>
                </a:rPr>
                <a:t>Insert your desired text for this label of data. 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914521" y="2697777"/>
              <a:ext cx="167565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999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4792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3D Pyramid Chart for PowerPoint</a:t>
            </a:r>
            <a:endParaRPr lang="es-UY" dirty="0"/>
          </a:p>
        </p:txBody>
      </p:sp>
      <p:grpSp>
        <p:nvGrpSpPr>
          <p:cNvPr id="44" name="Group 43"/>
          <p:cNvGrpSpPr/>
          <p:nvPr/>
        </p:nvGrpSpPr>
        <p:grpSpPr>
          <a:xfrm>
            <a:off x="698393" y="1448317"/>
            <a:ext cx="2577354" cy="1600216"/>
            <a:chOff x="696987" y="1447800"/>
            <a:chExt cx="2578025" cy="1600633"/>
          </a:xfrm>
        </p:grpSpPr>
        <p:sp>
          <p:nvSpPr>
            <p:cNvPr id="45" name="Rectangle 44"/>
            <p:cNvSpPr/>
            <p:nvPr/>
          </p:nvSpPr>
          <p:spPr>
            <a:xfrm flipH="1">
              <a:off x="696987" y="1829233"/>
              <a:ext cx="2578025" cy="12192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182832" tIns="182832" rIns="182832" rtlCol="0" anchor="t" anchorCtr="0"/>
            <a:lstStyle/>
            <a:p>
              <a:pPr defTabSz="914126">
                <a:defRPr/>
              </a:pPr>
              <a:r>
                <a:rPr lang="en-US" sz="1799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  <a:p>
              <a:pPr defTabSz="914126">
                <a:defRPr/>
              </a:pPr>
              <a:endParaRPr lang="en-US" sz="1799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 flipH="1">
              <a:off x="696987" y="1447800"/>
              <a:ext cx="2578025" cy="60821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182832" tIns="182832" rIns="182832" rtlCol="0" anchor="t" anchorCtr="0"/>
            <a:lstStyle/>
            <a:p>
              <a:pPr defTabSz="914126">
                <a:defRPr/>
              </a:pPr>
              <a:r>
                <a:rPr lang="en-US" sz="1999" b="1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698393" y="3840373"/>
            <a:ext cx="2577354" cy="1600216"/>
            <a:chOff x="696987" y="3840480"/>
            <a:chExt cx="2578025" cy="1600633"/>
          </a:xfrm>
        </p:grpSpPr>
        <p:sp>
          <p:nvSpPr>
            <p:cNvPr id="48" name="Rectangle 47"/>
            <p:cNvSpPr/>
            <p:nvPr/>
          </p:nvSpPr>
          <p:spPr>
            <a:xfrm flipH="1">
              <a:off x="696987" y="4221913"/>
              <a:ext cx="2578025" cy="12192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182832" tIns="182832" rIns="182832" rtlCol="0" anchor="t" anchorCtr="0"/>
            <a:lstStyle/>
            <a:p>
              <a:pPr defTabSz="914126">
                <a:defRPr/>
              </a:pPr>
              <a:r>
                <a:rPr lang="en-US" sz="1799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  <a:p>
              <a:pPr defTabSz="914126">
                <a:defRPr/>
              </a:pPr>
              <a:endParaRPr lang="en-US" sz="1799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 flipH="1">
              <a:off x="696987" y="3840480"/>
              <a:ext cx="2578025" cy="60821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182832" tIns="182832" rIns="182832" rtlCol="0" anchor="t" anchorCtr="0"/>
            <a:lstStyle/>
            <a:p>
              <a:pPr defTabSz="914126">
                <a:defRPr/>
              </a:pPr>
              <a:r>
                <a:rPr lang="en-US" sz="1999" b="1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8871937" y="1448317"/>
            <a:ext cx="2577354" cy="1600216"/>
            <a:chOff x="8872660" y="1447800"/>
            <a:chExt cx="2578025" cy="1600633"/>
          </a:xfrm>
        </p:grpSpPr>
        <p:sp>
          <p:nvSpPr>
            <p:cNvPr id="51" name="Rectangle 50"/>
            <p:cNvSpPr/>
            <p:nvPr/>
          </p:nvSpPr>
          <p:spPr>
            <a:xfrm flipH="1">
              <a:off x="8872660" y="1829233"/>
              <a:ext cx="2578025" cy="12192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182832" tIns="182832" rIns="182832" rtlCol="0" anchor="t" anchorCtr="0"/>
            <a:lstStyle/>
            <a:p>
              <a:pPr defTabSz="914126">
                <a:defRPr/>
              </a:pPr>
              <a:r>
                <a:rPr lang="en-US" sz="1799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  <a:p>
              <a:pPr defTabSz="914126">
                <a:defRPr/>
              </a:pPr>
              <a:endParaRPr lang="en-US" sz="1799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 flipH="1">
              <a:off x="8872660" y="1447800"/>
              <a:ext cx="2578025" cy="60821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182832" tIns="182832" rIns="182832" rtlCol="0" anchor="t" anchorCtr="0"/>
            <a:lstStyle/>
            <a:p>
              <a:pPr defTabSz="914126">
                <a:defRPr/>
              </a:pPr>
              <a:r>
                <a:rPr lang="en-US" sz="1999" b="1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8871937" y="3840373"/>
            <a:ext cx="2577354" cy="1600216"/>
            <a:chOff x="8872660" y="3840480"/>
            <a:chExt cx="2578025" cy="1600633"/>
          </a:xfrm>
        </p:grpSpPr>
        <p:sp>
          <p:nvSpPr>
            <p:cNvPr id="54" name="Rectangle 53"/>
            <p:cNvSpPr/>
            <p:nvPr/>
          </p:nvSpPr>
          <p:spPr>
            <a:xfrm flipH="1">
              <a:off x="8872660" y="4221913"/>
              <a:ext cx="2578025" cy="12192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182832" tIns="182832" rIns="182832" rtlCol="0" anchor="t" anchorCtr="0"/>
            <a:lstStyle/>
            <a:p>
              <a:pPr defTabSz="914126">
                <a:defRPr/>
              </a:pPr>
              <a:r>
                <a:rPr lang="en-US" sz="1799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  <a:p>
              <a:pPr defTabSz="914126">
                <a:defRPr/>
              </a:pPr>
              <a:endParaRPr lang="en-US" sz="1799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 flipH="1">
              <a:off x="8872660" y="3840480"/>
              <a:ext cx="2578025" cy="60821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182832" tIns="182832" rIns="182832" rtlCol="0" anchor="t" anchorCtr="0"/>
            <a:lstStyle/>
            <a:p>
              <a:pPr defTabSz="914126">
                <a:defRPr/>
              </a:pPr>
              <a:r>
                <a:rPr lang="en-US" sz="1999" b="1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3470089" y="1877894"/>
            <a:ext cx="4896081" cy="4500602"/>
            <a:chOff x="3469404" y="1877490"/>
            <a:chExt cx="4897356" cy="4501774"/>
          </a:xfrm>
        </p:grpSpPr>
        <p:grpSp>
          <p:nvGrpSpPr>
            <p:cNvPr id="115" name="Group 114"/>
            <p:cNvGrpSpPr/>
            <p:nvPr/>
          </p:nvGrpSpPr>
          <p:grpSpPr>
            <a:xfrm>
              <a:off x="3469404" y="1877490"/>
              <a:ext cx="4897356" cy="4501774"/>
              <a:chOff x="3469404" y="1877490"/>
              <a:chExt cx="4897356" cy="4501774"/>
            </a:xfrm>
          </p:grpSpPr>
          <p:sp>
            <p:nvSpPr>
              <p:cNvPr id="124" name="Oval 123"/>
              <p:cNvSpPr/>
              <p:nvPr/>
            </p:nvSpPr>
            <p:spPr>
              <a:xfrm rot="21395266">
                <a:off x="3741101" y="5222568"/>
                <a:ext cx="4560330" cy="1156696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Text" lastClr="000000">
                      <a:lumMod val="85000"/>
                      <a:lumOff val="15000"/>
                      <a:alpha val="78000"/>
                    </a:sysClr>
                  </a:gs>
                  <a:gs pos="100000">
                    <a:sysClr val="window" lastClr="FFFFFF">
                      <a:alpha val="0"/>
                      <a:lumMod val="100000"/>
                    </a:sys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126">
                  <a:defRPr/>
                </a:pPr>
                <a:endParaRPr lang="en-US" sz="1799" kern="0">
                  <a:solidFill>
                    <a:sysClr val="window" lastClr="FFFFFF"/>
                  </a:solidFill>
                </a:endParaRPr>
              </a:p>
            </p:txBody>
          </p:sp>
          <p:grpSp>
            <p:nvGrpSpPr>
              <p:cNvPr id="125" name="Group 42"/>
              <p:cNvGrpSpPr/>
              <p:nvPr/>
            </p:nvGrpSpPr>
            <p:grpSpPr>
              <a:xfrm>
                <a:off x="3469406" y="1877490"/>
                <a:ext cx="4897356" cy="4154581"/>
                <a:chOff x="2873071" y="1371600"/>
                <a:chExt cx="6090026" cy="5166363"/>
              </a:xfrm>
            </p:grpSpPr>
            <p:grpSp>
              <p:nvGrpSpPr>
                <p:cNvPr id="126" name="Group 27"/>
                <p:cNvGrpSpPr/>
                <p:nvPr/>
              </p:nvGrpSpPr>
              <p:grpSpPr>
                <a:xfrm>
                  <a:off x="2873071" y="4073700"/>
                  <a:ext cx="6090026" cy="2464263"/>
                  <a:chOff x="3842484" y="4051112"/>
                  <a:chExt cx="4295676" cy="1738197"/>
                </a:xfrm>
              </p:grpSpPr>
              <p:sp>
                <p:nvSpPr>
                  <p:cNvPr id="138" name="Freeform 137"/>
                  <p:cNvSpPr/>
                  <p:nvPr/>
                </p:nvSpPr>
                <p:spPr>
                  <a:xfrm>
                    <a:off x="4341734" y="4051112"/>
                    <a:ext cx="3295818" cy="872048"/>
                  </a:xfrm>
                  <a:custGeom>
                    <a:avLst/>
                    <a:gdLst>
                      <a:gd name="connsiteX0" fmla="*/ 3798 w 2465936"/>
                      <a:gd name="connsiteY0" fmla="*/ 311446 h 652328"/>
                      <a:gd name="connsiteX1" fmla="*/ 1245787 w 2465936"/>
                      <a:gd name="connsiteY1" fmla="*/ 949 h 652328"/>
                      <a:gd name="connsiteX2" fmla="*/ 2462138 w 2465936"/>
                      <a:gd name="connsiteY2" fmla="*/ 305749 h 652328"/>
                      <a:gd name="connsiteX3" fmla="*/ 1268575 w 2465936"/>
                      <a:gd name="connsiteY3" fmla="*/ 650429 h 652328"/>
                      <a:gd name="connsiteX4" fmla="*/ 3798 w 2465936"/>
                      <a:gd name="connsiteY4" fmla="*/ 311446 h 652328"/>
                      <a:gd name="connsiteX0" fmla="*/ 3798 w 2465936"/>
                      <a:gd name="connsiteY0" fmla="*/ 311446 h 650429"/>
                      <a:gd name="connsiteX1" fmla="*/ 1245787 w 2465936"/>
                      <a:gd name="connsiteY1" fmla="*/ 949 h 650429"/>
                      <a:gd name="connsiteX2" fmla="*/ 2462138 w 2465936"/>
                      <a:gd name="connsiteY2" fmla="*/ 305749 h 650429"/>
                      <a:gd name="connsiteX3" fmla="*/ 1268575 w 2465936"/>
                      <a:gd name="connsiteY3" fmla="*/ 650429 h 650429"/>
                      <a:gd name="connsiteX4" fmla="*/ 3798 w 2465936"/>
                      <a:gd name="connsiteY4" fmla="*/ 311446 h 650429"/>
                      <a:gd name="connsiteX0" fmla="*/ 3798 w 2462138"/>
                      <a:gd name="connsiteY0" fmla="*/ 311446 h 650429"/>
                      <a:gd name="connsiteX1" fmla="*/ 1245787 w 2462138"/>
                      <a:gd name="connsiteY1" fmla="*/ 949 h 650429"/>
                      <a:gd name="connsiteX2" fmla="*/ 2462138 w 2462138"/>
                      <a:gd name="connsiteY2" fmla="*/ 305749 h 650429"/>
                      <a:gd name="connsiteX3" fmla="*/ 1268575 w 2462138"/>
                      <a:gd name="connsiteY3" fmla="*/ 650429 h 650429"/>
                      <a:gd name="connsiteX4" fmla="*/ 3798 w 2462138"/>
                      <a:gd name="connsiteY4" fmla="*/ 311446 h 650429"/>
                      <a:gd name="connsiteX0" fmla="*/ 0 w 2458340"/>
                      <a:gd name="connsiteY0" fmla="*/ 311446 h 650429"/>
                      <a:gd name="connsiteX1" fmla="*/ 1241989 w 2458340"/>
                      <a:gd name="connsiteY1" fmla="*/ 949 h 650429"/>
                      <a:gd name="connsiteX2" fmla="*/ 2458340 w 2458340"/>
                      <a:gd name="connsiteY2" fmla="*/ 305749 h 650429"/>
                      <a:gd name="connsiteX3" fmla="*/ 1264777 w 2458340"/>
                      <a:gd name="connsiteY3" fmla="*/ 650429 h 650429"/>
                      <a:gd name="connsiteX4" fmla="*/ 0 w 2458340"/>
                      <a:gd name="connsiteY4" fmla="*/ 311446 h 650429"/>
                      <a:gd name="connsiteX0" fmla="*/ 0 w 2458340"/>
                      <a:gd name="connsiteY0" fmla="*/ 310497 h 649480"/>
                      <a:gd name="connsiteX1" fmla="*/ 1241989 w 2458340"/>
                      <a:gd name="connsiteY1" fmla="*/ 0 h 649480"/>
                      <a:gd name="connsiteX2" fmla="*/ 2458340 w 2458340"/>
                      <a:gd name="connsiteY2" fmla="*/ 304800 h 649480"/>
                      <a:gd name="connsiteX3" fmla="*/ 1264777 w 2458340"/>
                      <a:gd name="connsiteY3" fmla="*/ 649480 h 649480"/>
                      <a:gd name="connsiteX4" fmla="*/ 0 w 2458340"/>
                      <a:gd name="connsiteY4" fmla="*/ 310497 h 649480"/>
                      <a:gd name="connsiteX0" fmla="*/ 0 w 2450794"/>
                      <a:gd name="connsiteY0" fmla="*/ 370864 h 649480"/>
                      <a:gd name="connsiteX1" fmla="*/ 1234443 w 2450794"/>
                      <a:gd name="connsiteY1" fmla="*/ 0 h 649480"/>
                      <a:gd name="connsiteX2" fmla="*/ 2450794 w 2450794"/>
                      <a:gd name="connsiteY2" fmla="*/ 304800 h 649480"/>
                      <a:gd name="connsiteX3" fmla="*/ 1257231 w 2450794"/>
                      <a:gd name="connsiteY3" fmla="*/ 649480 h 649480"/>
                      <a:gd name="connsiteX4" fmla="*/ 0 w 2450794"/>
                      <a:gd name="connsiteY4" fmla="*/ 370864 h 649480"/>
                      <a:gd name="connsiteX0" fmla="*/ 0 w 2454642"/>
                      <a:gd name="connsiteY0" fmla="*/ 314269 h 649480"/>
                      <a:gd name="connsiteX1" fmla="*/ 1238291 w 2454642"/>
                      <a:gd name="connsiteY1" fmla="*/ 0 h 649480"/>
                      <a:gd name="connsiteX2" fmla="*/ 2454642 w 2454642"/>
                      <a:gd name="connsiteY2" fmla="*/ 304800 h 649480"/>
                      <a:gd name="connsiteX3" fmla="*/ 1261079 w 2454642"/>
                      <a:gd name="connsiteY3" fmla="*/ 649480 h 649480"/>
                      <a:gd name="connsiteX4" fmla="*/ 0 w 2454642"/>
                      <a:gd name="connsiteY4" fmla="*/ 314269 h 649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54642" h="649480">
                        <a:moveTo>
                          <a:pt x="0" y="314269"/>
                        </a:moveTo>
                        <a:lnTo>
                          <a:pt x="1238291" y="0"/>
                        </a:lnTo>
                        <a:lnTo>
                          <a:pt x="2454642" y="304800"/>
                        </a:lnTo>
                        <a:lnTo>
                          <a:pt x="1261079" y="649480"/>
                        </a:lnTo>
                        <a:lnTo>
                          <a:pt x="0" y="314269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50000"/>
                        </a:schemeClr>
                      </a:gs>
                      <a:gs pos="50000">
                        <a:schemeClr val="accent1">
                          <a:lumMod val="75000"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39" name="Freeform 138"/>
                  <p:cNvSpPr/>
                  <p:nvPr/>
                </p:nvSpPr>
                <p:spPr>
                  <a:xfrm>
                    <a:off x="6005968" y="4456319"/>
                    <a:ext cx="2132192" cy="1332990"/>
                  </a:xfrm>
                  <a:custGeom>
                    <a:avLst/>
                    <a:gdLst>
                      <a:gd name="connsiteX0" fmla="*/ 253032 w 2017002"/>
                      <a:gd name="connsiteY0" fmla="*/ 374953 h 1057608"/>
                      <a:gd name="connsiteX1" fmla="*/ 1440301 w 2017002"/>
                      <a:gd name="connsiteY1" fmla="*/ 32415 h 1057608"/>
                      <a:gd name="connsiteX2" fmla="*/ 1820575 w 2017002"/>
                      <a:gd name="connsiteY2" fmla="*/ 569444 h 1057608"/>
                      <a:gd name="connsiteX3" fmla="*/ 261741 w 2017002"/>
                      <a:gd name="connsiteY3" fmla="*/ 1025193 h 1057608"/>
                      <a:gd name="connsiteX4" fmla="*/ 253032 w 2017002"/>
                      <a:gd name="connsiteY4" fmla="*/ 374953 h 1057608"/>
                      <a:gd name="connsiteX0" fmla="*/ 0 w 1763970"/>
                      <a:gd name="connsiteY0" fmla="*/ 374953 h 1057608"/>
                      <a:gd name="connsiteX1" fmla="*/ 1187269 w 1763970"/>
                      <a:gd name="connsiteY1" fmla="*/ 32415 h 1057608"/>
                      <a:gd name="connsiteX2" fmla="*/ 1567543 w 1763970"/>
                      <a:gd name="connsiteY2" fmla="*/ 569444 h 1057608"/>
                      <a:gd name="connsiteX3" fmla="*/ 8709 w 1763970"/>
                      <a:gd name="connsiteY3" fmla="*/ 1025193 h 1057608"/>
                      <a:gd name="connsiteX4" fmla="*/ 0 w 1763970"/>
                      <a:gd name="connsiteY4" fmla="*/ 374953 h 1057608"/>
                      <a:gd name="connsiteX0" fmla="*/ 0 w 1763970"/>
                      <a:gd name="connsiteY0" fmla="*/ 342538 h 1025193"/>
                      <a:gd name="connsiteX1" fmla="*/ 1187269 w 1763970"/>
                      <a:gd name="connsiteY1" fmla="*/ 0 h 1025193"/>
                      <a:gd name="connsiteX2" fmla="*/ 1567543 w 1763970"/>
                      <a:gd name="connsiteY2" fmla="*/ 537029 h 1025193"/>
                      <a:gd name="connsiteX3" fmla="*/ 8709 w 1763970"/>
                      <a:gd name="connsiteY3" fmla="*/ 992778 h 1025193"/>
                      <a:gd name="connsiteX4" fmla="*/ 0 w 1763970"/>
                      <a:gd name="connsiteY4" fmla="*/ 342538 h 1025193"/>
                      <a:gd name="connsiteX0" fmla="*/ 0 w 1763970"/>
                      <a:gd name="connsiteY0" fmla="*/ 342538 h 992778"/>
                      <a:gd name="connsiteX1" fmla="*/ 1187269 w 1763970"/>
                      <a:gd name="connsiteY1" fmla="*/ 0 h 992778"/>
                      <a:gd name="connsiteX2" fmla="*/ 1567543 w 1763970"/>
                      <a:gd name="connsiteY2" fmla="*/ 537029 h 992778"/>
                      <a:gd name="connsiteX3" fmla="*/ 8709 w 1763970"/>
                      <a:gd name="connsiteY3" fmla="*/ 992778 h 992778"/>
                      <a:gd name="connsiteX4" fmla="*/ 0 w 1763970"/>
                      <a:gd name="connsiteY4" fmla="*/ 342538 h 992778"/>
                      <a:gd name="connsiteX0" fmla="*/ 0 w 1567543"/>
                      <a:gd name="connsiteY0" fmla="*/ 342538 h 992778"/>
                      <a:gd name="connsiteX1" fmla="*/ 1187269 w 1567543"/>
                      <a:gd name="connsiteY1" fmla="*/ 0 h 992778"/>
                      <a:gd name="connsiteX2" fmla="*/ 1567543 w 1567543"/>
                      <a:gd name="connsiteY2" fmla="*/ 537029 h 992778"/>
                      <a:gd name="connsiteX3" fmla="*/ 8709 w 1567543"/>
                      <a:gd name="connsiteY3" fmla="*/ 992778 h 992778"/>
                      <a:gd name="connsiteX4" fmla="*/ 0 w 1567543"/>
                      <a:gd name="connsiteY4" fmla="*/ 342538 h 992778"/>
                      <a:gd name="connsiteX0" fmla="*/ 0 w 1567543"/>
                      <a:gd name="connsiteY0" fmla="*/ 342538 h 992778"/>
                      <a:gd name="connsiteX1" fmla="*/ 1187269 w 1567543"/>
                      <a:gd name="connsiteY1" fmla="*/ 0 h 992778"/>
                      <a:gd name="connsiteX2" fmla="*/ 1567543 w 1567543"/>
                      <a:gd name="connsiteY2" fmla="*/ 537029 h 992778"/>
                      <a:gd name="connsiteX3" fmla="*/ 8709 w 1567543"/>
                      <a:gd name="connsiteY3" fmla="*/ 992778 h 992778"/>
                      <a:gd name="connsiteX4" fmla="*/ 0 w 1567543"/>
                      <a:gd name="connsiteY4" fmla="*/ 342538 h 992778"/>
                      <a:gd name="connsiteX0" fmla="*/ 20459 w 1588002"/>
                      <a:gd name="connsiteY0" fmla="*/ 342538 h 992778"/>
                      <a:gd name="connsiteX1" fmla="*/ 1207728 w 1588002"/>
                      <a:gd name="connsiteY1" fmla="*/ 0 h 992778"/>
                      <a:gd name="connsiteX2" fmla="*/ 1588002 w 1588002"/>
                      <a:gd name="connsiteY2" fmla="*/ 537029 h 992778"/>
                      <a:gd name="connsiteX3" fmla="*/ 29168 w 1588002"/>
                      <a:gd name="connsiteY3" fmla="*/ 992778 h 992778"/>
                      <a:gd name="connsiteX4" fmla="*/ 20459 w 1588002"/>
                      <a:gd name="connsiteY4" fmla="*/ 342538 h 992778"/>
                      <a:gd name="connsiteX0" fmla="*/ 20459 w 1588002"/>
                      <a:gd name="connsiteY0" fmla="*/ 342538 h 992778"/>
                      <a:gd name="connsiteX1" fmla="*/ 1207728 w 1588002"/>
                      <a:gd name="connsiteY1" fmla="*/ 0 h 992778"/>
                      <a:gd name="connsiteX2" fmla="*/ 1588002 w 1588002"/>
                      <a:gd name="connsiteY2" fmla="*/ 537029 h 992778"/>
                      <a:gd name="connsiteX3" fmla="*/ 29168 w 1588002"/>
                      <a:gd name="connsiteY3" fmla="*/ 992778 h 992778"/>
                      <a:gd name="connsiteX4" fmla="*/ 20459 w 1588002"/>
                      <a:gd name="connsiteY4" fmla="*/ 342538 h 992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8002" h="992778">
                        <a:moveTo>
                          <a:pt x="20459" y="342538"/>
                        </a:moveTo>
                        <a:lnTo>
                          <a:pt x="1207728" y="0"/>
                        </a:lnTo>
                        <a:lnTo>
                          <a:pt x="1588002" y="537029"/>
                        </a:lnTo>
                        <a:lnTo>
                          <a:pt x="29168" y="992778"/>
                        </a:lnTo>
                        <a:cubicBezTo>
                          <a:pt x="800" y="784673"/>
                          <a:pt x="0" y="584806"/>
                          <a:pt x="20459" y="342538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50000"/>
                        </a:schemeClr>
                      </a:gs>
                      <a:gs pos="50000">
                        <a:schemeClr val="accent1">
                          <a:lumMod val="75000"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40" name="Freeform 139"/>
                  <p:cNvSpPr/>
                  <p:nvPr/>
                </p:nvSpPr>
                <p:spPr>
                  <a:xfrm>
                    <a:off x="3842484" y="4469474"/>
                    <a:ext cx="2201188" cy="1319835"/>
                  </a:xfrm>
                  <a:custGeom>
                    <a:avLst/>
                    <a:gdLst>
                      <a:gd name="connsiteX0" fmla="*/ 211183 w 2122715"/>
                      <a:gd name="connsiteY0" fmla="*/ 535032 h 1041218"/>
                      <a:gd name="connsiteX1" fmla="*/ 583475 w 2122715"/>
                      <a:gd name="connsiteY1" fmla="*/ 28847 h 1041218"/>
                      <a:gd name="connsiteX2" fmla="*/ 1844041 w 2122715"/>
                      <a:gd name="connsiteY2" fmla="*/ 361949 h 1041218"/>
                      <a:gd name="connsiteX3" fmla="*/ 1850572 w 2122715"/>
                      <a:gd name="connsiteY3" fmla="*/ 1011827 h 1041218"/>
                      <a:gd name="connsiteX4" fmla="*/ 211183 w 2122715"/>
                      <a:gd name="connsiteY4" fmla="*/ 535032 h 1041218"/>
                      <a:gd name="connsiteX0" fmla="*/ 0 w 1911532"/>
                      <a:gd name="connsiteY0" fmla="*/ 535032 h 1041218"/>
                      <a:gd name="connsiteX1" fmla="*/ 372292 w 1911532"/>
                      <a:gd name="connsiteY1" fmla="*/ 28847 h 1041218"/>
                      <a:gd name="connsiteX2" fmla="*/ 1632858 w 1911532"/>
                      <a:gd name="connsiteY2" fmla="*/ 361949 h 1041218"/>
                      <a:gd name="connsiteX3" fmla="*/ 1639389 w 1911532"/>
                      <a:gd name="connsiteY3" fmla="*/ 1011827 h 1041218"/>
                      <a:gd name="connsiteX4" fmla="*/ 0 w 1911532"/>
                      <a:gd name="connsiteY4" fmla="*/ 535032 h 1041218"/>
                      <a:gd name="connsiteX0" fmla="*/ 0 w 1911532"/>
                      <a:gd name="connsiteY0" fmla="*/ 506185 h 1012371"/>
                      <a:gd name="connsiteX1" fmla="*/ 372292 w 1911532"/>
                      <a:gd name="connsiteY1" fmla="*/ 0 h 1012371"/>
                      <a:gd name="connsiteX2" fmla="*/ 1632858 w 1911532"/>
                      <a:gd name="connsiteY2" fmla="*/ 333102 h 1012371"/>
                      <a:gd name="connsiteX3" fmla="*/ 1639389 w 1911532"/>
                      <a:gd name="connsiteY3" fmla="*/ 982980 h 1012371"/>
                      <a:gd name="connsiteX4" fmla="*/ 0 w 1911532"/>
                      <a:gd name="connsiteY4" fmla="*/ 506185 h 1012371"/>
                      <a:gd name="connsiteX0" fmla="*/ 0 w 1639389"/>
                      <a:gd name="connsiteY0" fmla="*/ 506185 h 1012371"/>
                      <a:gd name="connsiteX1" fmla="*/ 372292 w 1639389"/>
                      <a:gd name="connsiteY1" fmla="*/ 0 h 1012371"/>
                      <a:gd name="connsiteX2" fmla="*/ 1632858 w 1639389"/>
                      <a:gd name="connsiteY2" fmla="*/ 333102 h 1012371"/>
                      <a:gd name="connsiteX3" fmla="*/ 1639389 w 1639389"/>
                      <a:gd name="connsiteY3" fmla="*/ 982980 h 1012371"/>
                      <a:gd name="connsiteX4" fmla="*/ 0 w 1639389"/>
                      <a:gd name="connsiteY4" fmla="*/ 506185 h 1012371"/>
                      <a:gd name="connsiteX0" fmla="*/ 0 w 1639389"/>
                      <a:gd name="connsiteY0" fmla="*/ 506185 h 982980"/>
                      <a:gd name="connsiteX1" fmla="*/ 372292 w 1639389"/>
                      <a:gd name="connsiteY1" fmla="*/ 0 h 982980"/>
                      <a:gd name="connsiteX2" fmla="*/ 1632858 w 1639389"/>
                      <a:gd name="connsiteY2" fmla="*/ 333102 h 982980"/>
                      <a:gd name="connsiteX3" fmla="*/ 1639389 w 1639389"/>
                      <a:gd name="connsiteY3" fmla="*/ 982980 h 982980"/>
                      <a:gd name="connsiteX4" fmla="*/ 0 w 1639389"/>
                      <a:gd name="connsiteY4" fmla="*/ 506185 h 982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9389" h="982980">
                        <a:moveTo>
                          <a:pt x="0" y="506185"/>
                        </a:moveTo>
                        <a:lnTo>
                          <a:pt x="372292" y="0"/>
                        </a:lnTo>
                        <a:lnTo>
                          <a:pt x="1632858" y="333102"/>
                        </a:lnTo>
                        <a:lnTo>
                          <a:pt x="1639389" y="982980"/>
                        </a:lnTo>
                        <a:lnTo>
                          <a:pt x="0" y="506185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1">
                          <a:lumMod val="50000"/>
                        </a:schemeClr>
                      </a:gs>
                      <a:gs pos="50000">
                        <a:schemeClr val="accent1">
                          <a:lumMod val="50000"/>
                        </a:schemeClr>
                      </a:gs>
                      <a:gs pos="100000">
                        <a:schemeClr val="accent1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grpSp>
              <p:nvGrpSpPr>
                <p:cNvPr id="127" name="Group 18"/>
                <p:cNvGrpSpPr/>
                <p:nvPr/>
              </p:nvGrpSpPr>
              <p:grpSpPr>
                <a:xfrm>
                  <a:off x="3781850" y="3263712"/>
                  <a:ext cx="4284070" cy="1738197"/>
                  <a:chOff x="3854090" y="4051112"/>
                  <a:chExt cx="4284070" cy="1738197"/>
                </a:xfrm>
              </p:grpSpPr>
              <p:sp>
                <p:nvSpPr>
                  <p:cNvPr id="135" name="Freeform 134"/>
                  <p:cNvSpPr/>
                  <p:nvPr/>
                </p:nvSpPr>
                <p:spPr>
                  <a:xfrm>
                    <a:off x="4341734" y="4051112"/>
                    <a:ext cx="3295818" cy="872048"/>
                  </a:xfrm>
                  <a:custGeom>
                    <a:avLst/>
                    <a:gdLst>
                      <a:gd name="connsiteX0" fmla="*/ 3798 w 2465936"/>
                      <a:gd name="connsiteY0" fmla="*/ 311446 h 652328"/>
                      <a:gd name="connsiteX1" fmla="*/ 1245787 w 2465936"/>
                      <a:gd name="connsiteY1" fmla="*/ 949 h 652328"/>
                      <a:gd name="connsiteX2" fmla="*/ 2462138 w 2465936"/>
                      <a:gd name="connsiteY2" fmla="*/ 305749 h 652328"/>
                      <a:gd name="connsiteX3" fmla="*/ 1268575 w 2465936"/>
                      <a:gd name="connsiteY3" fmla="*/ 650429 h 652328"/>
                      <a:gd name="connsiteX4" fmla="*/ 3798 w 2465936"/>
                      <a:gd name="connsiteY4" fmla="*/ 311446 h 652328"/>
                      <a:gd name="connsiteX0" fmla="*/ 3798 w 2465936"/>
                      <a:gd name="connsiteY0" fmla="*/ 311446 h 650429"/>
                      <a:gd name="connsiteX1" fmla="*/ 1245787 w 2465936"/>
                      <a:gd name="connsiteY1" fmla="*/ 949 h 650429"/>
                      <a:gd name="connsiteX2" fmla="*/ 2462138 w 2465936"/>
                      <a:gd name="connsiteY2" fmla="*/ 305749 h 650429"/>
                      <a:gd name="connsiteX3" fmla="*/ 1268575 w 2465936"/>
                      <a:gd name="connsiteY3" fmla="*/ 650429 h 650429"/>
                      <a:gd name="connsiteX4" fmla="*/ 3798 w 2465936"/>
                      <a:gd name="connsiteY4" fmla="*/ 311446 h 650429"/>
                      <a:gd name="connsiteX0" fmla="*/ 3798 w 2462138"/>
                      <a:gd name="connsiteY0" fmla="*/ 311446 h 650429"/>
                      <a:gd name="connsiteX1" fmla="*/ 1245787 w 2462138"/>
                      <a:gd name="connsiteY1" fmla="*/ 949 h 650429"/>
                      <a:gd name="connsiteX2" fmla="*/ 2462138 w 2462138"/>
                      <a:gd name="connsiteY2" fmla="*/ 305749 h 650429"/>
                      <a:gd name="connsiteX3" fmla="*/ 1268575 w 2462138"/>
                      <a:gd name="connsiteY3" fmla="*/ 650429 h 650429"/>
                      <a:gd name="connsiteX4" fmla="*/ 3798 w 2462138"/>
                      <a:gd name="connsiteY4" fmla="*/ 311446 h 650429"/>
                      <a:gd name="connsiteX0" fmla="*/ 0 w 2458340"/>
                      <a:gd name="connsiteY0" fmla="*/ 311446 h 650429"/>
                      <a:gd name="connsiteX1" fmla="*/ 1241989 w 2458340"/>
                      <a:gd name="connsiteY1" fmla="*/ 949 h 650429"/>
                      <a:gd name="connsiteX2" fmla="*/ 2458340 w 2458340"/>
                      <a:gd name="connsiteY2" fmla="*/ 305749 h 650429"/>
                      <a:gd name="connsiteX3" fmla="*/ 1264777 w 2458340"/>
                      <a:gd name="connsiteY3" fmla="*/ 650429 h 650429"/>
                      <a:gd name="connsiteX4" fmla="*/ 0 w 2458340"/>
                      <a:gd name="connsiteY4" fmla="*/ 311446 h 650429"/>
                      <a:gd name="connsiteX0" fmla="*/ 0 w 2458340"/>
                      <a:gd name="connsiteY0" fmla="*/ 310497 h 649480"/>
                      <a:gd name="connsiteX1" fmla="*/ 1241989 w 2458340"/>
                      <a:gd name="connsiteY1" fmla="*/ 0 h 649480"/>
                      <a:gd name="connsiteX2" fmla="*/ 2458340 w 2458340"/>
                      <a:gd name="connsiteY2" fmla="*/ 304800 h 649480"/>
                      <a:gd name="connsiteX3" fmla="*/ 1264777 w 2458340"/>
                      <a:gd name="connsiteY3" fmla="*/ 649480 h 649480"/>
                      <a:gd name="connsiteX4" fmla="*/ 0 w 2458340"/>
                      <a:gd name="connsiteY4" fmla="*/ 310497 h 649480"/>
                      <a:gd name="connsiteX0" fmla="*/ 0 w 2450794"/>
                      <a:gd name="connsiteY0" fmla="*/ 370864 h 649480"/>
                      <a:gd name="connsiteX1" fmla="*/ 1234443 w 2450794"/>
                      <a:gd name="connsiteY1" fmla="*/ 0 h 649480"/>
                      <a:gd name="connsiteX2" fmla="*/ 2450794 w 2450794"/>
                      <a:gd name="connsiteY2" fmla="*/ 304800 h 649480"/>
                      <a:gd name="connsiteX3" fmla="*/ 1257231 w 2450794"/>
                      <a:gd name="connsiteY3" fmla="*/ 649480 h 649480"/>
                      <a:gd name="connsiteX4" fmla="*/ 0 w 2450794"/>
                      <a:gd name="connsiteY4" fmla="*/ 370864 h 649480"/>
                      <a:gd name="connsiteX0" fmla="*/ 0 w 2454642"/>
                      <a:gd name="connsiteY0" fmla="*/ 314269 h 649480"/>
                      <a:gd name="connsiteX1" fmla="*/ 1238291 w 2454642"/>
                      <a:gd name="connsiteY1" fmla="*/ 0 h 649480"/>
                      <a:gd name="connsiteX2" fmla="*/ 2454642 w 2454642"/>
                      <a:gd name="connsiteY2" fmla="*/ 304800 h 649480"/>
                      <a:gd name="connsiteX3" fmla="*/ 1261079 w 2454642"/>
                      <a:gd name="connsiteY3" fmla="*/ 649480 h 649480"/>
                      <a:gd name="connsiteX4" fmla="*/ 0 w 2454642"/>
                      <a:gd name="connsiteY4" fmla="*/ 314269 h 649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54642" h="649480">
                        <a:moveTo>
                          <a:pt x="0" y="314269"/>
                        </a:moveTo>
                        <a:lnTo>
                          <a:pt x="1238291" y="0"/>
                        </a:lnTo>
                        <a:lnTo>
                          <a:pt x="2454642" y="304800"/>
                        </a:lnTo>
                        <a:lnTo>
                          <a:pt x="1261079" y="649480"/>
                        </a:lnTo>
                        <a:lnTo>
                          <a:pt x="0" y="314269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2">
                          <a:lumMod val="50000"/>
                        </a:schemeClr>
                      </a:gs>
                      <a:gs pos="50000">
                        <a:schemeClr val="accent2">
                          <a:lumMod val="75000"/>
                        </a:schemeClr>
                      </a:gs>
                      <a:gs pos="100000">
                        <a:schemeClr val="accent2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36" name="Freeform 5"/>
                  <p:cNvSpPr/>
                  <p:nvPr/>
                </p:nvSpPr>
                <p:spPr>
                  <a:xfrm>
                    <a:off x="3854090" y="4469474"/>
                    <a:ext cx="2201188" cy="1319835"/>
                  </a:xfrm>
                  <a:custGeom>
                    <a:avLst/>
                    <a:gdLst>
                      <a:gd name="connsiteX0" fmla="*/ 211183 w 2122715"/>
                      <a:gd name="connsiteY0" fmla="*/ 535032 h 1041218"/>
                      <a:gd name="connsiteX1" fmla="*/ 583475 w 2122715"/>
                      <a:gd name="connsiteY1" fmla="*/ 28847 h 1041218"/>
                      <a:gd name="connsiteX2" fmla="*/ 1844041 w 2122715"/>
                      <a:gd name="connsiteY2" fmla="*/ 361949 h 1041218"/>
                      <a:gd name="connsiteX3" fmla="*/ 1850572 w 2122715"/>
                      <a:gd name="connsiteY3" fmla="*/ 1011827 h 1041218"/>
                      <a:gd name="connsiteX4" fmla="*/ 211183 w 2122715"/>
                      <a:gd name="connsiteY4" fmla="*/ 535032 h 1041218"/>
                      <a:gd name="connsiteX0" fmla="*/ 0 w 1911532"/>
                      <a:gd name="connsiteY0" fmla="*/ 535032 h 1041218"/>
                      <a:gd name="connsiteX1" fmla="*/ 372292 w 1911532"/>
                      <a:gd name="connsiteY1" fmla="*/ 28847 h 1041218"/>
                      <a:gd name="connsiteX2" fmla="*/ 1632858 w 1911532"/>
                      <a:gd name="connsiteY2" fmla="*/ 361949 h 1041218"/>
                      <a:gd name="connsiteX3" fmla="*/ 1639389 w 1911532"/>
                      <a:gd name="connsiteY3" fmla="*/ 1011827 h 1041218"/>
                      <a:gd name="connsiteX4" fmla="*/ 0 w 1911532"/>
                      <a:gd name="connsiteY4" fmla="*/ 535032 h 1041218"/>
                      <a:gd name="connsiteX0" fmla="*/ 0 w 1911532"/>
                      <a:gd name="connsiteY0" fmla="*/ 506185 h 1012371"/>
                      <a:gd name="connsiteX1" fmla="*/ 372292 w 1911532"/>
                      <a:gd name="connsiteY1" fmla="*/ 0 h 1012371"/>
                      <a:gd name="connsiteX2" fmla="*/ 1632858 w 1911532"/>
                      <a:gd name="connsiteY2" fmla="*/ 333102 h 1012371"/>
                      <a:gd name="connsiteX3" fmla="*/ 1639389 w 1911532"/>
                      <a:gd name="connsiteY3" fmla="*/ 982980 h 1012371"/>
                      <a:gd name="connsiteX4" fmla="*/ 0 w 1911532"/>
                      <a:gd name="connsiteY4" fmla="*/ 506185 h 1012371"/>
                      <a:gd name="connsiteX0" fmla="*/ 0 w 1639389"/>
                      <a:gd name="connsiteY0" fmla="*/ 506185 h 1012371"/>
                      <a:gd name="connsiteX1" fmla="*/ 372292 w 1639389"/>
                      <a:gd name="connsiteY1" fmla="*/ 0 h 1012371"/>
                      <a:gd name="connsiteX2" fmla="*/ 1632858 w 1639389"/>
                      <a:gd name="connsiteY2" fmla="*/ 333102 h 1012371"/>
                      <a:gd name="connsiteX3" fmla="*/ 1639389 w 1639389"/>
                      <a:gd name="connsiteY3" fmla="*/ 982980 h 1012371"/>
                      <a:gd name="connsiteX4" fmla="*/ 0 w 1639389"/>
                      <a:gd name="connsiteY4" fmla="*/ 506185 h 1012371"/>
                      <a:gd name="connsiteX0" fmla="*/ 0 w 1639389"/>
                      <a:gd name="connsiteY0" fmla="*/ 506185 h 982980"/>
                      <a:gd name="connsiteX1" fmla="*/ 372292 w 1639389"/>
                      <a:gd name="connsiteY1" fmla="*/ 0 h 982980"/>
                      <a:gd name="connsiteX2" fmla="*/ 1632858 w 1639389"/>
                      <a:gd name="connsiteY2" fmla="*/ 333102 h 982980"/>
                      <a:gd name="connsiteX3" fmla="*/ 1639389 w 1639389"/>
                      <a:gd name="connsiteY3" fmla="*/ 982980 h 982980"/>
                      <a:gd name="connsiteX4" fmla="*/ 0 w 1639389"/>
                      <a:gd name="connsiteY4" fmla="*/ 506185 h 982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9389" h="982980">
                        <a:moveTo>
                          <a:pt x="0" y="506185"/>
                        </a:moveTo>
                        <a:lnTo>
                          <a:pt x="372292" y="0"/>
                        </a:lnTo>
                        <a:lnTo>
                          <a:pt x="1632858" y="333102"/>
                        </a:lnTo>
                        <a:lnTo>
                          <a:pt x="1639389" y="982980"/>
                        </a:lnTo>
                        <a:lnTo>
                          <a:pt x="0" y="506185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2">
                          <a:lumMod val="50000"/>
                        </a:schemeClr>
                      </a:gs>
                      <a:gs pos="50000">
                        <a:schemeClr val="accent2">
                          <a:lumMod val="75000"/>
                        </a:schemeClr>
                      </a:gs>
                      <a:gs pos="100000">
                        <a:schemeClr val="accent2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37" name="Freeform 7"/>
                  <p:cNvSpPr/>
                  <p:nvPr/>
                </p:nvSpPr>
                <p:spPr>
                  <a:xfrm>
                    <a:off x="6033439" y="4456319"/>
                    <a:ext cx="2104721" cy="1332990"/>
                  </a:xfrm>
                  <a:custGeom>
                    <a:avLst/>
                    <a:gdLst>
                      <a:gd name="connsiteX0" fmla="*/ 253032 w 2017002"/>
                      <a:gd name="connsiteY0" fmla="*/ 374953 h 1057608"/>
                      <a:gd name="connsiteX1" fmla="*/ 1440301 w 2017002"/>
                      <a:gd name="connsiteY1" fmla="*/ 32415 h 1057608"/>
                      <a:gd name="connsiteX2" fmla="*/ 1820575 w 2017002"/>
                      <a:gd name="connsiteY2" fmla="*/ 569444 h 1057608"/>
                      <a:gd name="connsiteX3" fmla="*/ 261741 w 2017002"/>
                      <a:gd name="connsiteY3" fmla="*/ 1025193 h 1057608"/>
                      <a:gd name="connsiteX4" fmla="*/ 253032 w 2017002"/>
                      <a:gd name="connsiteY4" fmla="*/ 374953 h 1057608"/>
                      <a:gd name="connsiteX0" fmla="*/ 0 w 1763970"/>
                      <a:gd name="connsiteY0" fmla="*/ 374953 h 1057608"/>
                      <a:gd name="connsiteX1" fmla="*/ 1187269 w 1763970"/>
                      <a:gd name="connsiteY1" fmla="*/ 32415 h 1057608"/>
                      <a:gd name="connsiteX2" fmla="*/ 1567543 w 1763970"/>
                      <a:gd name="connsiteY2" fmla="*/ 569444 h 1057608"/>
                      <a:gd name="connsiteX3" fmla="*/ 8709 w 1763970"/>
                      <a:gd name="connsiteY3" fmla="*/ 1025193 h 1057608"/>
                      <a:gd name="connsiteX4" fmla="*/ 0 w 1763970"/>
                      <a:gd name="connsiteY4" fmla="*/ 374953 h 1057608"/>
                      <a:gd name="connsiteX0" fmla="*/ 0 w 1763970"/>
                      <a:gd name="connsiteY0" fmla="*/ 342538 h 1025193"/>
                      <a:gd name="connsiteX1" fmla="*/ 1187269 w 1763970"/>
                      <a:gd name="connsiteY1" fmla="*/ 0 h 1025193"/>
                      <a:gd name="connsiteX2" fmla="*/ 1567543 w 1763970"/>
                      <a:gd name="connsiteY2" fmla="*/ 537029 h 1025193"/>
                      <a:gd name="connsiteX3" fmla="*/ 8709 w 1763970"/>
                      <a:gd name="connsiteY3" fmla="*/ 992778 h 1025193"/>
                      <a:gd name="connsiteX4" fmla="*/ 0 w 1763970"/>
                      <a:gd name="connsiteY4" fmla="*/ 342538 h 1025193"/>
                      <a:gd name="connsiteX0" fmla="*/ 0 w 1763970"/>
                      <a:gd name="connsiteY0" fmla="*/ 342538 h 992778"/>
                      <a:gd name="connsiteX1" fmla="*/ 1187269 w 1763970"/>
                      <a:gd name="connsiteY1" fmla="*/ 0 h 992778"/>
                      <a:gd name="connsiteX2" fmla="*/ 1567543 w 1763970"/>
                      <a:gd name="connsiteY2" fmla="*/ 537029 h 992778"/>
                      <a:gd name="connsiteX3" fmla="*/ 8709 w 1763970"/>
                      <a:gd name="connsiteY3" fmla="*/ 992778 h 992778"/>
                      <a:gd name="connsiteX4" fmla="*/ 0 w 1763970"/>
                      <a:gd name="connsiteY4" fmla="*/ 342538 h 992778"/>
                      <a:gd name="connsiteX0" fmla="*/ 0 w 1567543"/>
                      <a:gd name="connsiteY0" fmla="*/ 342538 h 992778"/>
                      <a:gd name="connsiteX1" fmla="*/ 1187269 w 1567543"/>
                      <a:gd name="connsiteY1" fmla="*/ 0 h 992778"/>
                      <a:gd name="connsiteX2" fmla="*/ 1567543 w 1567543"/>
                      <a:gd name="connsiteY2" fmla="*/ 537029 h 992778"/>
                      <a:gd name="connsiteX3" fmla="*/ 8709 w 1567543"/>
                      <a:gd name="connsiteY3" fmla="*/ 992778 h 992778"/>
                      <a:gd name="connsiteX4" fmla="*/ 0 w 1567543"/>
                      <a:gd name="connsiteY4" fmla="*/ 342538 h 992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7543" h="992778">
                        <a:moveTo>
                          <a:pt x="0" y="342538"/>
                        </a:moveTo>
                        <a:lnTo>
                          <a:pt x="1187269" y="0"/>
                        </a:lnTo>
                        <a:lnTo>
                          <a:pt x="1567543" y="537029"/>
                        </a:lnTo>
                        <a:lnTo>
                          <a:pt x="8709" y="992778"/>
                        </a:lnTo>
                        <a:lnTo>
                          <a:pt x="0" y="342538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2">
                          <a:lumMod val="50000"/>
                        </a:schemeClr>
                      </a:gs>
                      <a:gs pos="50000">
                        <a:schemeClr val="accent2">
                          <a:lumMod val="75000"/>
                        </a:schemeClr>
                      </a:gs>
                      <a:gs pos="100000">
                        <a:schemeClr val="accent2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grpSp>
              <p:nvGrpSpPr>
                <p:cNvPr id="128" name="Group 16"/>
                <p:cNvGrpSpPr/>
                <p:nvPr/>
              </p:nvGrpSpPr>
              <p:grpSpPr>
                <a:xfrm>
                  <a:off x="4510773" y="2552700"/>
                  <a:ext cx="2885330" cy="1261268"/>
                  <a:chOff x="4396387" y="3258519"/>
                  <a:chExt cx="3258582" cy="1424429"/>
                </a:xfrm>
              </p:grpSpPr>
              <p:sp>
                <p:nvSpPr>
                  <p:cNvPr id="132" name="Freeform 131"/>
                  <p:cNvSpPr/>
                  <p:nvPr/>
                </p:nvSpPr>
                <p:spPr>
                  <a:xfrm>
                    <a:off x="4845770" y="3258519"/>
                    <a:ext cx="2350074" cy="630365"/>
                  </a:xfrm>
                  <a:custGeom>
                    <a:avLst/>
                    <a:gdLst>
                      <a:gd name="connsiteX0" fmla="*/ 2295 w 1753518"/>
                      <a:gd name="connsiteY0" fmla="*/ 233650 h 465922"/>
                      <a:gd name="connsiteX1" fmla="*/ 905678 w 1753518"/>
                      <a:gd name="connsiteY1" fmla="*/ 2295 h 465922"/>
                      <a:gd name="connsiteX2" fmla="*/ 1751223 w 1753518"/>
                      <a:gd name="connsiteY2" fmla="*/ 219879 h 465922"/>
                      <a:gd name="connsiteX3" fmla="*/ 891907 w 1753518"/>
                      <a:gd name="connsiteY3" fmla="*/ 462250 h 465922"/>
                      <a:gd name="connsiteX4" fmla="*/ 2295 w 1753518"/>
                      <a:gd name="connsiteY4" fmla="*/ 233650 h 465922"/>
                      <a:gd name="connsiteX0" fmla="*/ 2295 w 1753518"/>
                      <a:gd name="connsiteY0" fmla="*/ 233650 h 465922"/>
                      <a:gd name="connsiteX1" fmla="*/ 905678 w 1753518"/>
                      <a:gd name="connsiteY1" fmla="*/ 2295 h 465922"/>
                      <a:gd name="connsiteX2" fmla="*/ 1751223 w 1753518"/>
                      <a:gd name="connsiteY2" fmla="*/ 219879 h 465922"/>
                      <a:gd name="connsiteX3" fmla="*/ 891907 w 1753518"/>
                      <a:gd name="connsiteY3" fmla="*/ 462250 h 465922"/>
                      <a:gd name="connsiteX4" fmla="*/ 2295 w 1753518"/>
                      <a:gd name="connsiteY4" fmla="*/ 233650 h 465922"/>
                      <a:gd name="connsiteX0" fmla="*/ 0 w 1751223"/>
                      <a:gd name="connsiteY0" fmla="*/ 233650 h 462250"/>
                      <a:gd name="connsiteX1" fmla="*/ 903383 w 1751223"/>
                      <a:gd name="connsiteY1" fmla="*/ 2295 h 462250"/>
                      <a:gd name="connsiteX2" fmla="*/ 1748928 w 1751223"/>
                      <a:gd name="connsiteY2" fmla="*/ 219879 h 462250"/>
                      <a:gd name="connsiteX3" fmla="*/ 889612 w 1751223"/>
                      <a:gd name="connsiteY3" fmla="*/ 462250 h 462250"/>
                      <a:gd name="connsiteX4" fmla="*/ 0 w 1751223"/>
                      <a:gd name="connsiteY4" fmla="*/ 233650 h 462250"/>
                      <a:gd name="connsiteX0" fmla="*/ 0 w 1751223"/>
                      <a:gd name="connsiteY0" fmla="*/ 233650 h 462250"/>
                      <a:gd name="connsiteX1" fmla="*/ 903383 w 1751223"/>
                      <a:gd name="connsiteY1" fmla="*/ 2295 h 462250"/>
                      <a:gd name="connsiteX2" fmla="*/ 1748928 w 1751223"/>
                      <a:gd name="connsiteY2" fmla="*/ 219879 h 462250"/>
                      <a:gd name="connsiteX3" fmla="*/ 889612 w 1751223"/>
                      <a:gd name="connsiteY3" fmla="*/ 462250 h 462250"/>
                      <a:gd name="connsiteX4" fmla="*/ 0 w 1751223"/>
                      <a:gd name="connsiteY4" fmla="*/ 233650 h 462250"/>
                      <a:gd name="connsiteX0" fmla="*/ 0 w 1748928"/>
                      <a:gd name="connsiteY0" fmla="*/ 231355 h 459955"/>
                      <a:gd name="connsiteX1" fmla="*/ 903383 w 1748928"/>
                      <a:gd name="connsiteY1" fmla="*/ 0 h 459955"/>
                      <a:gd name="connsiteX2" fmla="*/ 1748928 w 1748928"/>
                      <a:gd name="connsiteY2" fmla="*/ 217584 h 459955"/>
                      <a:gd name="connsiteX3" fmla="*/ 889612 w 1748928"/>
                      <a:gd name="connsiteY3" fmla="*/ 459955 h 459955"/>
                      <a:gd name="connsiteX4" fmla="*/ 0 w 1748928"/>
                      <a:gd name="connsiteY4" fmla="*/ 231355 h 459955"/>
                      <a:gd name="connsiteX0" fmla="*/ 0 w 1748928"/>
                      <a:gd name="connsiteY0" fmla="*/ 231355 h 464718"/>
                      <a:gd name="connsiteX1" fmla="*/ 903383 w 1748928"/>
                      <a:gd name="connsiteY1" fmla="*/ 0 h 464718"/>
                      <a:gd name="connsiteX2" fmla="*/ 1748928 w 1748928"/>
                      <a:gd name="connsiteY2" fmla="*/ 217584 h 464718"/>
                      <a:gd name="connsiteX3" fmla="*/ 903106 w 1748928"/>
                      <a:gd name="connsiteY3" fmla="*/ 464718 h 464718"/>
                      <a:gd name="connsiteX4" fmla="*/ 0 w 1748928"/>
                      <a:gd name="connsiteY4" fmla="*/ 231355 h 464718"/>
                      <a:gd name="connsiteX0" fmla="*/ 0 w 1787028"/>
                      <a:gd name="connsiteY0" fmla="*/ 267074 h 464718"/>
                      <a:gd name="connsiteX1" fmla="*/ 941483 w 1787028"/>
                      <a:gd name="connsiteY1" fmla="*/ 0 h 464718"/>
                      <a:gd name="connsiteX2" fmla="*/ 1787028 w 1787028"/>
                      <a:gd name="connsiteY2" fmla="*/ 217584 h 464718"/>
                      <a:gd name="connsiteX3" fmla="*/ 941206 w 1787028"/>
                      <a:gd name="connsiteY3" fmla="*/ 464718 h 464718"/>
                      <a:gd name="connsiteX4" fmla="*/ 0 w 1787028"/>
                      <a:gd name="connsiteY4" fmla="*/ 267074 h 464718"/>
                      <a:gd name="connsiteX0" fmla="*/ 0 w 1754484"/>
                      <a:gd name="connsiteY0" fmla="*/ 231355 h 464718"/>
                      <a:gd name="connsiteX1" fmla="*/ 908939 w 1754484"/>
                      <a:gd name="connsiteY1" fmla="*/ 0 h 464718"/>
                      <a:gd name="connsiteX2" fmla="*/ 1754484 w 1754484"/>
                      <a:gd name="connsiteY2" fmla="*/ 217584 h 464718"/>
                      <a:gd name="connsiteX3" fmla="*/ 908662 w 1754484"/>
                      <a:gd name="connsiteY3" fmla="*/ 464718 h 464718"/>
                      <a:gd name="connsiteX4" fmla="*/ 0 w 1754484"/>
                      <a:gd name="connsiteY4" fmla="*/ 231355 h 464718"/>
                      <a:gd name="connsiteX0" fmla="*/ 0 w 1754484"/>
                      <a:gd name="connsiteY0" fmla="*/ 231355 h 419474"/>
                      <a:gd name="connsiteX1" fmla="*/ 908939 w 1754484"/>
                      <a:gd name="connsiteY1" fmla="*/ 0 h 419474"/>
                      <a:gd name="connsiteX2" fmla="*/ 1754484 w 1754484"/>
                      <a:gd name="connsiteY2" fmla="*/ 217584 h 419474"/>
                      <a:gd name="connsiteX3" fmla="*/ 912631 w 1754484"/>
                      <a:gd name="connsiteY3" fmla="*/ 419474 h 419474"/>
                      <a:gd name="connsiteX4" fmla="*/ 0 w 1754484"/>
                      <a:gd name="connsiteY4" fmla="*/ 231355 h 419474"/>
                      <a:gd name="connsiteX0" fmla="*/ 0 w 1754484"/>
                      <a:gd name="connsiteY0" fmla="*/ 231355 h 464718"/>
                      <a:gd name="connsiteX1" fmla="*/ 908939 w 1754484"/>
                      <a:gd name="connsiteY1" fmla="*/ 0 h 464718"/>
                      <a:gd name="connsiteX2" fmla="*/ 1754484 w 1754484"/>
                      <a:gd name="connsiteY2" fmla="*/ 217584 h 464718"/>
                      <a:gd name="connsiteX3" fmla="*/ 909457 w 1754484"/>
                      <a:gd name="connsiteY3" fmla="*/ 464718 h 464718"/>
                      <a:gd name="connsiteX4" fmla="*/ 0 w 1754484"/>
                      <a:gd name="connsiteY4" fmla="*/ 231355 h 464718"/>
                      <a:gd name="connsiteX0" fmla="*/ 0 w 1741785"/>
                      <a:gd name="connsiteY0" fmla="*/ 231355 h 464718"/>
                      <a:gd name="connsiteX1" fmla="*/ 908939 w 1741785"/>
                      <a:gd name="connsiteY1" fmla="*/ 0 h 464718"/>
                      <a:gd name="connsiteX2" fmla="*/ 1741785 w 1741785"/>
                      <a:gd name="connsiteY2" fmla="*/ 224728 h 464718"/>
                      <a:gd name="connsiteX3" fmla="*/ 909457 w 1741785"/>
                      <a:gd name="connsiteY3" fmla="*/ 464718 h 464718"/>
                      <a:gd name="connsiteX4" fmla="*/ 0 w 1741785"/>
                      <a:gd name="connsiteY4" fmla="*/ 231355 h 464718"/>
                      <a:gd name="connsiteX0" fmla="*/ 0 w 1767186"/>
                      <a:gd name="connsiteY0" fmla="*/ 231355 h 464718"/>
                      <a:gd name="connsiteX1" fmla="*/ 908939 w 1767186"/>
                      <a:gd name="connsiteY1" fmla="*/ 0 h 464718"/>
                      <a:gd name="connsiteX2" fmla="*/ 1767186 w 1767186"/>
                      <a:gd name="connsiteY2" fmla="*/ 208059 h 464718"/>
                      <a:gd name="connsiteX3" fmla="*/ 909457 w 1767186"/>
                      <a:gd name="connsiteY3" fmla="*/ 464718 h 464718"/>
                      <a:gd name="connsiteX4" fmla="*/ 0 w 1767186"/>
                      <a:gd name="connsiteY4" fmla="*/ 231355 h 464718"/>
                      <a:gd name="connsiteX0" fmla="*/ 0 w 1747343"/>
                      <a:gd name="connsiteY0" fmla="*/ 231355 h 464718"/>
                      <a:gd name="connsiteX1" fmla="*/ 908939 w 1747343"/>
                      <a:gd name="connsiteY1" fmla="*/ 0 h 464718"/>
                      <a:gd name="connsiteX2" fmla="*/ 1747343 w 1747343"/>
                      <a:gd name="connsiteY2" fmla="*/ 222347 h 464718"/>
                      <a:gd name="connsiteX3" fmla="*/ 909457 w 1747343"/>
                      <a:gd name="connsiteY3" fmla="*/ 464718 h 464718"/>
                      <a:gd name="connsiteX4" fmla="*/ 0 w 1747343"/>
                      <a:gd name="connsiteY4" fmla="*/ 231355 h 464718"/>
                      <a:gd name="connsiteX0" fmla="*/ 0 w 1747343"/>
                      <a:gd name="connsiteY0" fmla="*/ 231355 h 448049"/>
                      <a:gd name="connsiteX1" fmla="*/ 908939 w 1747343"/>
                      <a:gd name="connsiteY1" fmla="*/ 0 h 448049"/>
                      <a:gd name="connsiteX2" fmla="*/ 1747343 w 1747343"/>
                      <a:gd name="connsiteY2" fmla="*/ 222347 h 448049"/>
                      <a:gd name="connsiteX3" fmla="*/ 925333 w 1747343"/>
                      <a:gd name="connsiteY3" fmla="*/ 448049 h 448049"/>
                      <a:gd name="connsiteX4" fmla="*/ 0 w 1747343"/>
                      <a:gd name="connsiteY4" fmla="*/ 231355 h 448049"/>
                      <a:gd name="connsiteX0" fmla="*/ 0 w 1747343"/>
                      <a:gd name="connsiteY0" fmla="*/ 231355 h 469480"/>
                      <a:gd name="connsiteX1" fmla="*/ 908939 w 1747343"/>
                      <a:gd name="connsiteY1" fmla="*/ 0 h 469480"/>
                      <a:gd name="connsiteX2" fmla="*/ 1747343 w 1747343"/>
                      <a:gd name="connsiteY2" fmla="*/ 222347 h 469480"/>
                      <a:gd name="connsiteX3" fmla="*/ 905490 w 1747343"/>
                      <a:gd name="connsiteY3" fmla="*/ 469480 h 469480"/>
                      <a:gd name="connsiteX4" fmla="*/ 0 w 1747343"/>
                      <a:gd name="connsiteY4" fmla="*/ 231355 h 469480"/>
                      <a:gd name="connsiteX0" fmla="*/ 0 w 1733935"/>
                      <a:gd name="connsiteY0" fmla="*/ 318885 h 469480"/>
                      <a:gd name="connsiteX1" fmla="*/ 895531 w 1733935"/>
                      <a:gd name="connsiteY1" fmla="*/ 0 h 469480"/>
                      <a:gd name="connsiteX2" fmla="*/ 1733935 w 1733935"/>
                      <a:gd name="connsiteY2" fmla="*/ 222347 h 469480"/>
                      <a:gd name="connsiteX3" fmla="*/ 892082 w 1733935"/>
                      <a:gd name="connsiteY3" fmla="*/ 469480 h 469480"/>
                      <a:gd name="connsiteX4" fmla="*/ 0 w 1733935"/>
                      <a:gd name="connsiteY4" fmla="*/ 318885 h 469480"/>
                      <a:gd name="connsiteX0" fmla="*/ 0 w 1746270"/>
                      <a:gd name="connsiteY0" fmla="*/ 235616 h 469480"/>
                      <a:gd name="connsiteX1" fmla="*/ 907866 w 1746270"/>
                      <a:gd name="connsiteY1" fmla="*/ 0 h 469480"/>
                      <a:gd name="connsiteX2" fmla="*/ 1746270 w 1746270"/>
                      <a:gd name="connsiteY2" fmla="*/ 222347 h 469480"/>
                      <a:gd name="connsiteX3" fmla="*/ 904417 w 1746270"/>
                      <a:gd name="connsiteY3" fmla="*/ 469480 h 469480"/>
                      <a:gd name="connsiteX4" fmla="*/ 0 w 1746270"/>
                      <a:gd name="connsiteY4" fmla="*/ 235616 h 469480"/>
                      <a:gd name="connsiteX0" fmla="*/ 0 w 1746270"/>
                      <a:gd name="connsiteY0" fmla="*/ 235616 h 469480"/>
                      <a:gd name="connsiteX1" fmla="*/ 907866 w 1746270"/>
                      <a:gd name="connsiteY1" fmla="*/ 0 h 469480"/>
                      <a:gd name="connsiteX2" fmla="*/ 1746270 w 1746270"/>
                      <a:gd name="connsiteY2" fmla="*/ 286440 h 469480"/>
                      <a:gd name="connsiteX3" fmla="*/ 904417 w 1746270"/>
                      <a:gd name="connsiteY3" fmla="*/ 469480 h 469480"/>
                      <a:gd name="connsiteX4" fmla="*/ 0 w 1746270"/>
                      <a:gd name="connsiteY4" fmla="*/ 235616 h 469480"/>
                      <a:gd name="connsiteX0" fmla="*/ 0 w 1750276"/>
                      <a:gd name="connsiteY0" fmla="*/ 235616 h 469480"/>
                      <a:gd name="connsiteX1" fmla="*/ 907866 w 1750276"/>
                      <a:gd name="connsiteY1" fmla="*/ 0 h 469480"/>
                      <a:gd name="connsiteX2" fmla="*/ 1750276 w 1750276"/>
                      <a:gd name="connsiteY2" fmla="*/ 224350 h 469480"/>
                      <a:gd name="connsiteX3" fmla="*/ 904417 w 1750276"/>
                      <a:gd name="connsiteY3" fmla="*/ 469480 h 469480"/>
                      <a:gd name="connsiteX4" fmla="*/ 0 w 1750276"/>
                      <a:gd name="connsiteY4" fmla="*/ 235616 h 469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50276" h="469480">
                        <a:moveTo>
                          <a:pt x="0" y="235616"/>
                        </a:moveTo>
                        <a:lnTo>
                          <a:pt x="907866" y="0"/>
                        </a:lnTo>
                        <a:lnTo>
                          <a:pt x="1750276" y="224350"/>
                        </a:lnTo>
                        <a:lnTo>
                          <a:pt x="904417" y="469480"/>
                        </a:lnTo>
                        <a:lnTo>
                          <a:pt x="0" y="235616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3">
                          <a:lumMod val="50000"/>
                        </a:schemeClr>
                      </a:gs>
                      <a:gs pos="50000">
                        <a:schemeClr val="accent3">
                          <a:lumMod val="75000"/>
                        </a:schemeClr>
                      </a:gs>
                      <a:gs pos="100000">
                        <a:schemeClr val="accent3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33" name="Freeform 132"/>
                  <p:cNvSpPr/>
                  <p:nvPr/>
                </p:nvSpPr>
                <p:spPr>
                  <a:xfrm>
                    <a:off x="6000481" y="3555786"/>
                    <a:ext cx="1654488" cy="1125414"/>
                  </a:xfrm>
                  <a:custGeom>
                    <a:avLst/>
                    <a:gdLst>
                      <a:gd name="connsiteX0" fmla="*/ 196941 w 1524437"/>
                      <a:gd name="connsiteY0" fmla="*/ 282093 h 913090"/>
                      <a:gd name="connsiteX1" fmla="*/ 1040599 w 1524437"/>
                      <a:gd name="connsiteY1" fmla="*/ 38427 h 913090"/>
                      <a:gd name="connsiteX2" fmla="*/ 1383827 w 1524437"/>
                      <a:gd name="connsiteY2" fmla="*/ 512658 h 913090"/>
                      <a:gd name="connsiteX3" fmla="*/ 196941 w 1524437"/>
                      <a:gd name="connsiteY3" fmla="*/ 874226 h 913090"/>
                      <a:gd name="connsiteX4" fmla="*/ 196941 w 1524437"/>
                      <a:gd name="connsiteY4" fmla="*/ 282093 h 913090"/>
                      <a:gd name="connsiteX0" fmla="*/ 196941 w 1524437"/>
                      <a:gd name="connsiteY0" fmla="*/ 243666 h 874663"/>
                      <a:gd name="connsiteX1" fmla="*/ 1040599 w 1524437"/>
                      <a:gd name="connsiteY1" fmla="*/ 0 h 874663"/>
                      <a:gd name="connsiteX2" fmla="*/ 1383827 w 1524437"/>
                      <a:gd name="connsiteY2" fmla="*/ 474231 h 874663"/>
                      <a:gd name="connsiteX3" fmla="*/ 196941 w 1524437"/>
                      <a:gd name="connsiteY3" fmla="*/ 835799 h 874663"/>
                      <a:gd name="connsiteX4" fmla="*/ 196941 w 1524437"/>
                      <a:gd name="connsiteY4" fmla="*/ 243666 h 874663"/>
                      <a:gd name="connsiteX0" fmla="*/ 0 w 1327496"/>
                      <a:gd name="connsiteY0" fmla="*/ 243666 h 874663"/>
                      <a:gd name="connsiteX1" fmla="*/ 843658 w 1327496"/>
                      <a:gd name="connsiteY1" fmla="*/ 0 h 874663"/>
                      <a:gd name="connsiteX2" fmla="*/ 1186886 w 1327496"/>
                      <a:gd name="connsiteY2" fmla="*/ 474231 h 874663"/>
                      <a:gd name="connsiteX3" fmla="*/ 0 w 1327496"/>
                      <a:gd name="connsiteY3" fmla="*/ 835799 h 874663"/>
                      <a:gd name="connsiteX4" fmla="*/ 0 w 1327496"/>
                      <a:gd name="connsiteY4" fmla="*/ 243666 h 874663"/>
                      <a:gd name="connsiteX0" fmla="*/ 0 w 1327496"/>
                      <a:gd name="connsiteY0" fmla="*/ 243666 h 835799"/>
                      <a:gd name="connsiteX1" fmla="*/ 843658 w 1327496"/>
                      <a:gd name="connsiteY1" fmla="*/ 0 h 835799"/>
                      <a:gd name="connsiteX2" fmla="*/ 1186886 w 1327496"/>
                      <a:gd name="connsiteY2" fmla="*/ 474231 h 835799"/>
                      <a:gd name="connsiteX3" fmla="*/ 0 w 1327496"/>
                      <a:gd name="connsiteY3" fmla="*/ 835799 h 835799"/>
                      <a:gd name="connsiteX4" fmla="*/ 0 w 1327496"/>
                      <a:gd name="connsiteY4" fmla="*/ 243666 h 835799"/>
                      <a:gd name="connsiteX0" fmla="*/ 0 w 1186886"/>
                      <a:gd name="connsiteY0" fmla="*/ 243666 h 835799"/>
                      <a:gd name="connsiteX1" fmla="*/ 843658 w 1186886"/>
                      <a:gd name="connsiteY1" fmla="*/ 0 h 835799"/>
                      <a:gd name="connsiteX2" fmla="*/ 1186886 w 1186886"/>
                      <a:gd name="connsiteY2" fmla="*/ 474231 h 835799"/>
                      <a:gd name="connsiteX3" fmla="*/ 0 w 1186886"/>
                      <a:gd name="connsiteY3" fmla="*/ 835799 h 835799"/>
                      <a:gd name="connsiteX4" fmla="*/ 0 w 1186886"/>
                      <a:gd name="connsiteY4" fmla="*/ 243666 h 835799"/>
                      <a:gd name="connsiteX0" fmla="*/ 0 w 1191649"/>
                      <a:gd name="connsiteY0" fmla="*/ 248429 h 835799"/>
                      <a:gd name="connsiteX1" fmla="*/ 848421 w 1191649"/>
                      <a:gd name="connsiteY1" fmla="*/ 0 h 835799"/>
                      <a:gd name="connsiteX2" fmla="*/ 1191649 w 1191649"/>
                      <a:gd name="connsiteY2" fmla="*/ 474231 h 835799"/>
                      <a:gd name="connsiteX3" fmla="*/ 4763 w 1191649"/>
                      <a:gd name="connsiteY3" fmla="*/ 835799 h 835799"/>
                      <a:gd name="connsiteX4" fmla="*/ 0 w 1191649"/>
                      <a:gd name="connsiteY4" fmla="*/ 248429 h 835799"/>
                      <a:gd name="connsiteX0" fmla="*/ 1588 w 1188474"/>
                      <a:gd name="connsiteY0" fmla="*/ 246048 h 835799"/>
                      <a:gd name="connsiteX1" fmla="*/ 845246 w 1188474"/>
                      <a:gd name="connsiteY1" fmla="*/ 0 h 835799"/>
                      <a:gd name="connsiteX2" fmla="*/ 1188474 w 1188474"/>
                      <a:gd name="connsiteY2" fmla="*/ 474231 h 835799"/>
                      <a:gd name="connsiteX3" fmla="*/ 1588 w 1188474"/>
                      <a:gd name="connsiteY3" fmla="*/ 835799 h 835799"/>
                      <a:gd name="connsiteX4" fmla="*/ 1588 w 1188474"/>
                      <a:gd name="connsiteY4" fmla="*/ 246048 h 835799"/>
                      <a:gd name="connsiteX0" fmla="*/ 0 w 1194030"/>
                      <a:gd name="connsiteY0" fmla="*/ 246048 h 835799"/>
                      <a:gd name="connsiteX1" fmla="*/ 850802 w 1194030"/>
                      <a:gd name="connsiteY1" fmla="*/ 0 h 835799"/>
                      <a:gd name="connsiteX2" fmla="*/ 1194030 w 1194030"/>
                      <a:gd name="connsiteY2" fmla="*/ 474231 h 835799"/>
                      <a:gd name="connsiteX3" fmla="*/ 7144 w 1194030"/>
                      <a:gd name="connsiteY3" fmla="*/ 835799 h 835799"/>
                      <a:gd name="connsiteX4" fmla="*/ 0 w 1194030"/>
                      <a:gd name="connsiteY4" fmla="*/ 246048 h 835799"/>
                      <a:gd name="connsiteX0" fmla="*/ 0 w 1194030"/>
                      <a:gd name="connsiteY0" fmla="*/ 246048 h 838180"/>
                      <a:gd name="connsiteX1" fmla="*/ 850802 w 1194030"/>
                      <a:gd name="connsiteY1" fmla="*/ 0 h 838180"/>
                      <a:gd name="connsiteX2" fmla="*/ 1194030 w 1194030"/>
                      <a:gd name="connsiteY2" fmla="*/ 474231 h 838180"/>
                      <a:gd name="connsiteX3" fmla="*/ 1588 w 1194030"/>
                      <a:gd name="connsiteY3" fmla="*/ 838180 h 838180"/>
                      <a:gd name="connsiteX4" fmla="*/ 0 w 1194030"/>
                      <a:gd name="connsiteY4" fmla="*/ 246048 h 838180"/>
                      <a:gd name="connsiteX0" fmla="*/ 29130 w 1223160"/>
                      <a:gd name="connsiteY0" fmla="*/ 246048 h 838180"/>
                      <a:gd name="connsiteX1" fmla="*/ 879932 w 1223160"/>
                      <a:gd name="connsiteY1" fmla="*/ 0 h 838180"/>
                      <a:gd name="connsiteX2" fmla="*/ 1223160 w 1223160"/>
                      <a:gd name="connsiteY2" fmla="*/ 474231 h 838180"/>
                      <a:gd name="connsiteX3" fmla="*/ 30718 w 1223160"/>
                      <a:gd name="connsiteY3" fmla="*/ 838180 h 838180"/>
                      <a:gd name="connsiteX4" fmla="*/ 29130 w 1223160"/>
                      <a:gd name="connsiteY4" fmla="*/ 246048 h 838180"/>
                      <a:gd name="connsiteX0" fmla="*/ 38190 w 1232220"/>
                      <a:gd name="connsiteY0" fmla="*/ 246048 h 838180"/>
                      <a:gd name="connsiteX1" fmla="*/ 888992 w 1232220"/>
                      <a:gd name="connsiteY1" fmla="*/ 0 h 838180"/>
                      <a:gd name="connsiteX2" fmla="*/ 1232220 w 1232220"/>
                      <a:gd name="connsiteY2" fmla="*/ 474231 h 838180"/>
                      <a:gd name="connsiteX3" fmla="*/ 39778 w 1232220"/>
                      <a:gd name="connsiteY3" fmla="*/ 838180 h 838180"/>
                      <a:gd name="connsiteX4" fmla="*/ 38190 w 1232220"/>
                      <a:gd name="connsiteY4" fmla="*/ 246048 h 838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220" h="838180">
                        <a:moveTo>
                          <a:pt x="38190" y="246048"/>
                        </a:moveTo>
                        <a:lnTo>
                          <a:pt x="888992" y="0"/>
                        </a:lnTo>
                        <a:lnTo>
                          <a:pt x="1232220" y="474231"/>
                        </a:lnTo>
                        <a:lnTo>
                          <a:pt x="39778" y="838180"/>
                        </a:lnTo>
                        <a:cubicBezTo>
                          <a:pt x="0" y="689714"/>
                          <a:pt x="9060" y="411950"/>
                          <a:pt x="38190" y="246048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3">
                          <a:lumMod val="50000"/>
                        </a:schemeClr>
                      </a:gs>
                      <a:gs pos="50000">
                        <a:schemeClr val="accent3">
                          <a:lumMod val="75000"/>
                        </a:schemeClr>
                      </a:gs>
                      <a:gs pos="100000">
                        <a:schemeClr val="accent3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34" name="Freeform 133"/>
                  <p:cNvSpPr/>
                  <p:nvPr/>
                </p:nvSpPr>
                <p:spPr>
                  <a:xfrm>
                    <a:off x="4396387" y="3570340"/>
                    <a:ext cx="1666207" cy="1112608"/>
                  </a:xfrm>
                  <a:custGeom>
                    <a:avLst/>
                    <a:gdLst>
                      <a:gd name="connsiteX0" fmla="*/ 149795 w 1590430"/>
                      <a:gd name="connsiteY0" fmla="*/ 479344 h 885093"/>
                      <a:gd name="connsiteX1" fmla="*/ 485856 w 1590430"/>
                      <a:gd name="connsiteY1" fmla="*/ 33867 h 885093"/>
                      <a:gd name="connsiteX2" fmla="*/ 1384625 w 1590430"/>
                      <a:gd name="connsiteY2" fmla="*/ 276144 h 885093"/>
                      <a:gd name="connsiteX3" fmla="*/ 1384625 w 1590430"/>
                      <a:gd name="connsiteY3" fmla="*/ 850575 h 885093"/>
                      <a:gd name="connsiteX4" fmla="*/ 149795 w 1590430"/>
                      <a:gd name="connsiteY4" fmla="*/ 479344 h 885093"/>
                      <a:gd name="connsiteX0" fmla="*/ 149795 w 1590430"/>
                      <a:gd name="connsiteY0" fmla="*/ 479344 h 850575"/>
                      <a:gd name="connsiteX1" fmla="*/ 485856 w 1590430"/>
                      <a:gd name="connsiteY1" fmla="*/ 33867 h 850575"/>
                      <a:gd name="connsiteX2" fmla="*/ 1384625 w 1590430"/>
                      <a:gd name="connsiteY2" fmla="*/ 276144 h 850575"/>
                      <a:gd name="connsiteX3" fmla="*/ 1384625 w 1590430"/>
                      <a:gd name="connsiteY3" fmla="*/ 850575 h 850575"/>
                      <a:gd name="connsiteX4" fmla="*/ 149795 w 1590430"/>
                      <a:gd name="connsiteY4" fmla="*/ 479344 h 850575"/>
                      <a:gd name="connsiteX0" fmla="*/ 149795 w 1590430"/>
                      <a:gd name="connsiteY0" fmla="*/ 445477 h 816708"/>
                      <a:gd name="connsiteX1" fmla="*/ 485856 w 1590430"/>
                      <a:gd name="connsiteY1" fmla="*/ 0 h 816708"/>
                      <a:gd name="connsiteX2" fmla="*/ 1384625 w 1590430"/>
                      <a:gd name="connsiteY2" fmla="*/ 242277 h 816708"/>
                      <a:gd name="connsiteX3" fmla="*/ 1384625 w 1590430"/>
                      <a:gd name="connsiteY3" fmla="*/ 816708 h 816708"/>
                      <a:gd name="connsiteX4" fmla="*/ 149795 w 1590430"/>
                      <a:gd name="connsiteY4" fmla="*/ 445477 h 816708"/>
                      <a:gd name="connsiteX0" fmla="*/ 0 w 1440635"/>
                      <a:gd name="connsiteY0" fmla="*/ 445477 h 816708"/>
                      <a:gd name="connsiteX1" fmla="*/ 336061 w 1440635"/>
                      <a:gd name="connsiteY1" fmla="*/ 0 h 816708"/>
                      <a:gd name="connsiteX2" fmla="*/ 1234830 w 1440635"/>
                      <a:gd name="connsiteY2" fmla="*/ 242277 h 816708"/>
                      <a:gd name="connsiteX3" fmla="*/ 1234830 w 1440635"/>
                      <a:gd name="connsiteY3" fmla="*/ 816708 h 816708"/>
                      <a:gd name="connsiteX4" fmla="*/ 0 w 1440635"/>
                      <a:gd name="connsiteY4" fmla="*/ 445477 h 816708"/>
                      <a:gd name="connsiteX0" fmla="*/ 0 w 1234830"/>
                      <a:gd name="connsiteY0" fmla="*/ 445477 h 816708"/>
                      <a:gd name="connsiteX1" fmla="*/ 336061 w 1234830"/>
                      <a:gd name="connsiteY1" fmla="*/ 0 h 816708"/>
                      <a:gd name="connsiteX2" fmla="*/ 1234830 w 1234830"/>
                      <a:gd name="connsiteY2" fmla="*/ 242277 h 816708"/>
                      <a:gd name="connsiteX3" fmla="*/ 1234830 w 1234830"/>
                      <a:gd name="connsiteY3" fmla="*/ 816708 h 816708"/>
                      <a:gd name="connsiteX4" fmla="*/ 0 w 1234830"/>
                      <a:gd name="connsiteY4" fmla="*/ 445477 h 816708"/>
                      <a:gd name="connsiteX0" fmla="*/ 0 w 1234830"/>
                      <a:gd name="connsiteY0" fmla="*/ 445477 h 816708"/>
                      <a:gd name="connsiteX1" fmla="*/ 336061 w 1234830"/>
                      <a:gd name="connsiteY1" fmla="*/ 0 h 816708"/>
                      <a:gd name="connsiteX2" fmla="*/ 1234830 w 1234830"/>
                      <a:gd name="connsiteY2" fmla="*/ 242277 h 816708"/>
                      <a:gd name="connsiteX3" fmla="*/ 1234830 w 1234830"/>
                      <a:gd name="connsiteY3" fmla="*/ 816708 h 816708"/>
                      <a:gd name="connsiteX4" fmla="*/ 0 w 1234830"/>
                      <a:gd name="connsiteY4" fmla="*/ 445477 h 816708"/>
                      <a:gd name="connsiteX0" fmla="*/ 0 w 1234830"/>
                      <a:gd name="connsiteY0" fmla="*/ 445477 h 816708"/>
                      <a:gd name="connsiteX1" fmla="*/ 336061 w 1234830"/>
                      <a:gd name="connsiteY1" fmla="*/ 0 h 816708"/>
                      <a:gd name="connsiteX2" fmla="*/ 1230910 w 1234830"/>
                      <a:gd name="connsiteY2" fmla="*/ 235850 h 816708"/>
                      <a:gd name="connsiteX3" fmla="*/ 1234830 w 1234830"/>
                      <a:gd name="connsiteY3" fmla="*/ 816708 h 816708"/>
                      <a:gd name="connsiteX4" fmla="*/ 0 w 1234830"/>
                      <a:gd name="connsiteY4" fmla="*/ 445477 h 816708"/>
                      <a:gd name="connsiteX0" fmla="*/ 0 w 1239172"/>
                      <a:gd name="connsiteY0" fmla="*/ 445477 h 828643"/>
                      <a:gd name="connsiteX1" fmla="*/ 336061 w 1239172"/>
                      <a:gd name="connsiteY1" fmla="*/ 0 h 828643"/>
                      <a:gd name="connsiteX2" fmla="*/ 1230910 w 1239172"/>
                      <a:gd name="connsiteY2" fmla="*/ 235850 h 828643"/>
                      <a:gd name="connsiteX3" fmla="*/ 1239172 w 1239172"/>
                      <a:gd name="connsiteY3" fmla="*/ 828643 h 828643"/>
                      <a:gd name="connsiteX4" fmla="*/ 0 w 1239172"/>
                      <a:gd name="connsiteY4" fmla="*/ 445477 h 828643"/>
                      <a:gd name="connsiteX0" fmla="*/ 0 w 1240949"/>
                      <a:gd name="connsiteY0" fmla="*/ 445477 h 828643"/>
                      <a:gd name="connsiteX1" fmla="*/ 336061 w 1240949"/>
                      <a:gd name="connsiteY1" fmla="*/ 0 h 828643"/>
                      <a:gd name="connsiteX2" fmla="*/ 1239642 w 1240949"/>
                      <a:gd name="connsiteY2" fmla="*/ 233469 h 828643"/>
                      <a:gd name="connsiteX3" fmla="*/ 1239172 w 1240949"/>
                      <a:gd name="connsiteY3" fmla="*/ 828643 h 828643"/>
                      <a:gd name="connsiteX4" fmla="*/ 0 w 1240949"/>
                      <a:gd name="connsiteY4" fmla="*/ 445477 h 828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0949" h="828643">
                        <a:moveTo>
                          <a:pt x="0" y="445477"/>
                        </a:moveTo>
                        <a:lnTo>
                          <a:pt x="336061" y="0"/>
                        </a:lnTo>
                        <a:lnTo>
                          <a:pt x="1239642" y="233469"/>
                        </a:lnTo>
                        <a:cubicBezTo>
                          <a:pt x="1240949" y="427088"/>
                          <a:pt x="1237865" y="635024"/>
                          <a:pt x="1239172" y="828643"/>
                        </a:cubicBezTo>
                        <a:lnTo>
                          <a:pt x="0" y="445477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3">
                          <a:lumMod val="50000"/>
                        </a:schemeClr>
                      </a:gs>
                      <a:gs pos="50000">
                        <a:schemeClr val="accent3">
                          <a:lumMod val="75000"/>
                        </a:schemeClr>
                      </a:gs>
                      <a:gs pos="100000">
                        <a:schemeClr val="accent3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grpSp>
              <p:nvGrpSpPr>
                <p:cNvPr id="129" name="Group 17"/>
                <p:cNvGrpSpPr/>
                <p:nvPr/>
              </p:nvGrpSpPr>
              <p:grpSpPr>
                <a:xfrm>
                  <a:off x="5097112" y="1371600"/>
                  <a:ext cx="1724232" cy="1441308"/>
                  <a:chOff x="4903562" y="1682821"/>
                  <a:chExt cx="2255812" cy="1885665"/>
                </a:xfrm>
              </p:grpSpPr>
              <p:sp>
                <p:nvSpPr>
                  <p:cNvPr id="130" name="Freeform 129"/>
                  <p:cNvSpPr/>
                  <p:nvPr/>
                </p:nvSpPr>
                <p:spPr>
                  <a:xfrm>
                    <a:off x="4903562" y="1685846"/>
                    <a:ext cx="1135303" cy="1882308"/>
                  </a:xfrm>
                  <a:custGeom>
                    <a:avLst/>
                    <a:gdLst>
                      <a:gd name="connsiteX0" fmla="*/ 840954 w 986469"/>
                      <a:gd name="connsiteY0" fmla="*/ 39477 h 1635545"/>
                      <a:gd name="connsiteX1" fmla="*/ 846463 w 986469"/>
                      <a:gd name="connsiteY1" fmla="*/ 1441373 h 1635545"/>
                      <a:gd name="connsiteX2" fmla="*/ 918 w 986469"/>
                      <a:gd name="connsiteY2" fmla="*/ 1204511 h 1635545"/>
                      <a:gd name="connsiteX3" fmla="*/ 840954 w 986469"/>
                      <a:gd name="connsiteY3" fmla="*/ 39477 h 1635545"/>
                      <a:gd name="connsiteX0" fmla="*/ 840954 w 846463"/>
                      <a:gd name="connsiteY0" fmla="*/ 39477 h 1635545"/>
                      <a:gd name="connsiteX1" fmla="*/ 846463 w 846463"/>
                      <a:gd name="connsiteY1" fmla="*/ 1441373 h 1635545"/>
                      <a:gd name="connsiteX2" fmla="*/ 918 w 846463"/>
                      <a:gd name="connsiteY2" fmla="*/ 1204511 h 1635545"/>
                      <a:gd name="connsiteX3" fmla="*/ 840954 w 846463"/>
                      <a:gd name="connsiteY3" fmla="*/ 39477 h 1635545"/>
                      <a:gd name="connsiteX0" fmla="*/ 840954 w 846463"/>
                      <a:gd name="connsiteY0" fmla="*/ 39477 h 1441373"/>
                      <a:gd name="connsiteX1" fmla="*/ 846463 w 846463"/>
                      <a:gd name="connsiteY1" fmla="*/ 1441373 h 1441373"/>
                      <a:gd name="connsiteX2" fmla="*/ 918 w 846463"/>
                      <a:gd name="connsiteY2" fmla="*/ 1204511 h 1441373"/>
                      <a:gd name="connsiteX3" fmla="*/ 840954 w 846463"/>
                      <a:gd name="connsiteY3" fmla="*/ 39477 h 1441373"/>
                      <a:gd name="connsiteX0" fmla="*/ 840036 w 845545"/>
                      <a:gd name="connsiteY0" fmla="*/ 0 h 1401896"/>
                      <a:gd name="connsiteX1" fmla="*/ 845545 w 845545"/>
                      <a:gd name="connsiteY1" fmla="*/ 1401896 h 1401896"/>
                      <a:gd name="connsiteX2" fmla="*/ 0 w 845545"/>
                      <a:gd name="connsiteY2" fmla="*/ 1165034 h 1401896"/>
                      <a:gd name="connsiteX3" fmla="*/ 840036 w 845545"/>
                      <a:gd name="connsiteY3" fmla="*/ 0 h 1401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5545" h="1401896">
                        <a:moveTo>
                          <a:pt x="840036" y="0"/>
                        </a:moveTo>
                        <a:cubicBezTo>
                          <a:pt x="841872" y="467299"/>
                          <a:pt x="843709" y="934597"/>
                          <a:pt x="845545" y="1401896"/>
                        </a:cubicBezTo>
                        <a:lnTo>
                          <a:pt x="0" y="1165034"/>
                        </a:lnTo>
                        <a:lnTo>
                          <a:pt x="840036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4">
                          <a:lumMod val="50000"/>
                        </a:schemeClr>
                      </a:gs>
                      <a:gs pos="50000">
                        <a:schemeClr val="accent4">
                          <a:lumMod val="75000"/>
                        </a:schemeClr>
                      </a:gs>
                      <a:gs pos="100000">
                        <a:schemeClr val="accent4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31" name="Freeform 130"/>
                  <p:cNvSpPr/>
                  <p:nvPr/>
                </p:nvSpPr>
                <p:spPr>
                  <a:xfrm>
                    <a:off x="6024055" y="1682821"/>
                    <a:ext cx="1135319" cy="1885665"/>
                  </a:xfrm>
                  <a:custGeom>
                    <a:avLst/>
                    <a:gdLst>
                      <a:gd name="connsiteX0" fmla="*/ 139088 w 982796"/>
                      <a:gd name="connsiteY0" fmla="*/ 39018 h 1632332"/>
                      <a:gd name="connsiteX1" fmla="*/ 147351 w 982796"/>
                      <a:gd name="connsiteY1" fmla="*/ 1438160 h 1632332"/>
                      <a:gd name="connsiteX2" fmla="*/ 981878 w 982796"/>
                      <a:gd name="connsiteY2" fmla="*/ 1204052 h 1632332"/>
                      <a:gd name="connsiteX3" fmla="*/ 139088 w 982796"/>
                      <a:gd name="connsiteY3" fmla="*/ 39018 h 1632332"/>
                      <a:gd name="connsiteX0" fmla="*/ 139088 w 982796"/>
                      <a:gd name="connsiteY0" fmla="*/ 0 h 1593314"/>
                      <a:gd name="connsiteX1" fmla="*/ 147351 w 982796"/>
                      <a:gd name="connsiteY1" fmla="*/ 1399142 h 1593314"/>
                      <a:gd name="connsiteX2" fmla="*/ 981878 w 982796"/>
                      <a:gd name="connsiteY2" fmla="*/ 1165034 h 1593314"/>
                      <a:gd name="connsiteX3" fmla="*/ 139088 w 982796"/>
                      <a:gd name="connsiteY3" fmla="*/ 0 h 1593314"/>
                      <a:gd name="connsiteX0" fmla="*/ 0 w 843708"/>
                      <a:gd name="connsiteY0" fmla="*/ 0 h 1593314"/>
                      <a:gd name="connsiteX1" fmla="*/ 8263 w 843708"/>
                      <a:gd name="connsiteY1" fmla="*/ 1399142 h 1593314"/>
                      <a:gd name="connsiteX2" fmla="*/ 842790 w 843708"/>
                      <a:gd name="connsiteY2" fmla="*/ 1165034 h 1593314"/>
                      <a:gd name="connsiteX3" fmla="*/ 0 w 843708"/>
                      <a:gd name="connsiteY3" fmla="*/ 0 h 1593314"/>
                      <a:gd name="connsiteX0" fmla="*/ 0 w 842790"/>
                      <a:gd name="connsiteY0" fmla="*/ 0 h 1399142"/>
                      <a:gd name="connsiteX1" fmla="*/ 8263 w 842790"/>
                      <a:gd name="connsiteY1" fmla="*/ 1399142 h 1399142"/>
                      <a:gd name="connsiteX2" fmla="*/ 842790 w 842790"/>
                      <a:gd name="connsiteY2" fmla="*/ 1165034 h 1399142"/>
                      <a:gd name="connsiteX3" fmla="*/ 0 w 842790"/>
                      <a:gd name="connsiteY3" fmla="*/ 0 h 1399142"/>
                      <a:gd name="connsiteX0" fmla="*/ 0 w 842790"/>
                      <a:gd name="connsiteY0" fmla="*/ 0 h 1405146"/>
                      <a:gd name="connsiteX1" fmla="*/ 5261 w 842790"/>
                      <a:gd name="connsiteY1" fmla="*/ 1405146 h 1405146"/>
                      <a:gd name="connsiteX2" fmla="*/ 842790 w 842790"/>
                      <a:gd name="connsiteY2" fmla="*/ 1165034 h 1405146"/>
                      <a:gd name="connsiteX3" fmla="*/ 0 w 842790"/>
                      <a:gd name="connsiteY3" fmla="*/ 0 h 1405146"/>
                      <a:gd name="connsiteX0" fmla="*/ 0 w 842790"/>
                      <a:gd name="connsiteY0" fmla="*/ 0 h 1402144"/>
                      <a:gd name="connsiteX1" fmla="*/ 5261 w 842790"/>
                      <a:gd name="connsiteY1" fmla="*/ 1402144 h 1402144"/>
                      <a:gd name="connsiteX2" fmla="*/ 842790 w 842790"/>
                      <a:gd name="connsiteY2" fmla="*/ 1165034 h 1402144"/>
                      <a:gd name="connsiteX3" fmla="*/ 0 w 842790"/>
                      <a:gd name="connsiteY3" fmla="*/ 0 h 1402144"/>
                      <a:gd name="connsiteX0" fmla="*/ 0 w 845557"/>
                      <a:gd name="connsiteY0" fmla="*/ 0 h 1404396"/>
                      <a:gd name="connsiteX1" fmla="*/ 8028 w 845557"/>
                      <a:gd name="connsiteY1" fmla="*/ 1404396 h 1404396"/>
                      <a:gd name="connsiteX2" fmla="*/ 845557 w 845557"/>
                      <a:gd name="connsiteY2" fmla="*/ 1167286 h 1404396"/>
                      <a:gd name="connsiteX3" fmla="*/ 0 w 845557"/>
                      <a:gd name="connsiteY3" fmla="*/ 0 h 1404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5557" h="1404396">
                        <a:moveTo>
                          <a:pt x="0" y="0"/>
                        </a:moveTo>
                        <a:cubicBezTo>
                          <a:pt x="2754" y="466381"/>
                          <a:pt x="5274" y="938015"/>
                          <a:pt x="8028" y="1404396"/>
                        </a:cubicBezTo>
                        <a:lnTo>
                          <a:pt x="845557" y="116728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chemeClr val="accent4">
                          <a:lumMod val="50000"/>
                        </a:schemeClr>
                      </a:gs>
                      <a:gs pos="50000">
                        <a:schemeClr val="accent4">
                          <a:lumMod val="75000"/>
                        </a:schemeClr>
                      </a:gs>
                      <a:gs pos="100000">
                        <a:schemeClr val="accent4"/>
                      </a:gs>
                    </a:gsLst>
                    <a:lin ang="0" scaled="1"/>
                    <a:tileRect/>
                  </a:gra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914126">
                      <a:defRPr/>
                    </a:pPr>
                    <a:endParaRPr lang="en-US" sz="1799" kern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</p:grpSp>
        </p:grpSp>
        <p:sp>
          <p:nvSpPr>
            <p:cNvPr id="116" name="TextBox 115"/>
            <p:cNvSpPr txBox="1"/>
            <p:nvPr/>
          </p:nvSpPr>
          <p:spPr>
            <a:xfrm rot="20717408">
              <a:off x="5993767" y="2590045"/>
              <a:ext cx="5838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126">
                <a:defRPr/>
              </a:pPr>
              <a:r>
                <a:rPr lang="en-US" sz="16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Text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 rot="882592" flipH="1">
              <a:off x="5338446" y="2590045"/>
              <a:ext cx="5838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126">
                <a:defRPr/>
              </a:pPr>
              <a:r>
                <a:rPr lang="en-US" sz="16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Text</a:t>
              </a:r>
            </a:p>
          </p:txBody>
        </p:sp>
        <p:sp>
          <p:nvSpPr>
            <p:cNvPr id="118" name="TextBox 117"/>
            <p:cNvSpPr txBox="1"/>
            <p:nvPr/>
          </p:nvSpPr>
          <p:spPr>
            <a:xfrm rot="20717408">
              <a:off x="6173881" y="3242585"/>
              <a:ext cx="5838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126">
                <a:defRPr/>
              </a:pPr>
              <a:r>
                <a:rPr lang="en-US" sz="16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Text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 rot="882592" flipH="1">
              <a:off x="5109846" y="3227345"/>
              <a:ext cx="5838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126">
                <a:defRPr/>
              </a:pPr>
              <a:r>
                <a:rPr lang="en-US" sz="16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Text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 rot="20717408">
              <a:off x="6782061" y="5015207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126">
                <a:defRPr/>
              </a:pPr>
              <a:r>
                <a:rPr lang="en-US" sz="1799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Text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 rot="882592" flipH="1">
              <a:off x="4511406" y="4995286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126">
                <a:defRPr/>
              </a:pPr>
              <a:r>
                <a:rPr lang="en-US" sz="1799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Text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 rot="20717408">
              <a:off x="6373456" y="4060628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126">
                <a:defRPr/>
              </a:pPr>
              <a:r>
                <a:rPr lang="en-US" sz="1799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Text</a:t>
              </a:r>
            </a:p>
          </p:txBody>
        </p:sp>
        <p:sp>
          <p:nvSpPr>
            <p:cNvPr id="123" name="TextBox 122"/>
            <p:cNvSpPr txBox="1"/>
            <p:nvPr/>
          </p:nvSpPr>
          <p:spPr>
            <a:xfrm rot="882592" flipH="1">
              <a:off x="4827186" y="4030148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126">
                <a:defRPr/>
              </a:pPr>
              <a:r>
                <a:rPr lang="en-US" sz="1799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73903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Funnel Diagram</a:t>
            </a:r>
            <a:endParaRPr lang="es-UY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8928179" y="2676143"/>
            <a:ext cx="3109875" cy="6459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This is a sample text</a:t>
            </a:r>
          </a:p>
          <a:p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Insert your desired text here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687210" y="3271561"/>
            <a:ext cx="3109875" cy="6459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This is a sample text</a:t>
            </a:r>
          </a:p>
          <a:p>
            <a:pPr algn="r"/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Insert your desired text here</a:t>
            </a:r>
          </a:p>
        </p:txBody>
      </p:sp>
      <p:sp>
        <p:nvSpPr>
          <p:cNvPr id="7" name="TextBox 6"/>
          <p:cNvSpPr txBox="1"/>
          <p:nvPr/>
        </p:nvSpPr>
        <p:spPr>
          <a:xfrm flipH="1">
            <a:off x="8503645" y="4086955"/>
            <a:ext cx="3762949" cy="6459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This is a sample text</a:t>
            </a:r>
          </a:p>
          <a:p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Insert your desired text here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660323" y="4715263"/>
            <a:ext cx="3109875" cy="6459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This is a sample text</a:t>
            </a:r>
          </a:p>
          <a:p>
            <a:pPr algn="r"/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Insert your desired text here</a:t>
            </a:r>
          </a:p>
        </p:txBody>
      </p:sp>
      <p:sp>
        <p:nvSpPr>
          <p:cNvPr id="9" name="TextBox 8"/>
          <p:cNvSpPr txBox="1"/>
          <p:nvPr/>
        </p:nvSpPr>
        <p:spPr>
          <a:xfrm flipH="1">
            <a:off x="8152866" y="5458198"/>
            <a:ext cx="3762949" cy="6459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This is a sample text</a:t>
            </a:r>
          </a:p>
          <a:p>
            <a:r>
              <a:rPr lang="en-US" sz="1799" dirty="0">
                <a:solidFill>
                  <a:srgbClr val="595959"/>
                </a:solidFill>
                <a:latin typeface="Arial" pitchFamily="34" charset="0"/>
                <a:cs typeface="Arial" pitchFamily="34" charset="0"/>
              </a:rPr>
              <a:t>Insert your desired text here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745291" y="1600676"/>
            <a:ext cx="5071157" cy="4898142"/>
            <a:chOff x="3743702" y="1600676"/>
            <a:chExt cx="5071157" cy="4898142"/>
          </a:xfrm>
        </p:grpSpPr>
        <p:sp>
          <p:nvSpPr>
            <p:cNvPr id="30" name="Oval 29"/>
            <p:cNvSpPr/>
            <p:nvPr/>
          </p:nvSpPr>
          <p:spPr>
            <a:xfrm>
              <a:off x="5533157" y="5104963"/>
              <a:ext cx="1414819" cy="411265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scene3d>
              <a:camera prst="perspectiveRelaxed" fov="7200000">
                <a:rot lat="18600000" lon="0" rev="0"/>
              </a:camera>
              <a:lightRig rig="threePt" dir="t"/>
            </a:scene3d>
            <a:sp3d prstMaterial="clear">
              <a:bevelT w="0" h="762000"/>
              <a:bevelB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5249240" y="4419341"/>
              <a:ext cx="1961533" cy="411265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scene3d>
              <a:camera prst="perspectiveRelaxed" fov="6000000">
                <a:rot lat="20100000" lon="0" rev="0"/>
              </a:camera>
              <a:lightRig rig="threePt" dir="t"/>
            </a:scene3d>
            <a:sp3d prstMaterial="clear">
              <a:bevelT w="0" h="1689100"/>
              <a:bevelB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4906333" y="3635908"/>
              <a:ext cx="2646569" cy="554894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scene3d>
              <a:camera prst="perspectiveRelaxed" fov="6000000">
                <a:rot lat="20100000" lon="0" rev="0"/>
              </a:camera>
              <a:lightRig rig="threePt" dir="t"/>
            </a:scene3d>
            <a:sp3d prstMaterial="clear">
              <a:bevelT w="0" h="1689100"/>
              <a:bevelB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4402859" y="2591019"/>
              <a:ext cx="3629113" cy="878135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scene3d>
              <a:camera prst="perspectiveRelaxed" fov="6000000">
                <a:rot lat="19800000" lon="0" rev="0"/>
              </a:camera>
              <a:lightRig rig="threePt" dir="t"/>
            </a:scene3d>
            <a:sp3d prstMaterial="clear">
              <a:bevelT w="0" h="1689100"/>
              <a:bevelB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3743702" y="1600676"/>
              <a:ext cx="4907557" cy="11042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scene3d>
              <a:camera prst="perspectiveRelaxed" fov="6000000">
                <a:rot lat="19800000" lon="0" rev="0"/>
              </a:camera>
              <a:lightRig rig="threePt" dir="t"/>
            </a:scene3d>
            <a:sp3d prstMaterial="clear">
              <a:bevelT w="0" h="1689100"/>
              <a:bevelB w="0" h="596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>
                <a:solidFill>
                  <a:prstClr val="white"/>
                </a:solidFill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5951013" y="2724976"/>
              <a:ext cx="557039" cy="555666"/>
              <a:chOff x="5992905" y="1760445"/>
              <a:chExt cx="557184" cy="555811"/>
            </a:xfrm>
          </p:grpSpPr>
          <p:sp>
            <p:nvSpPr>
              <p:cNvPr id="28" name="Oval 27"/>
              <p:cNvSpPr/>
              <p:nvPr/>
            </p:nvSpPr>
            <p:spPr>
              <a:xfrm>
                <a:off x="5992905" y="1760445"/>
                <a:ext cx="555811" cy="55581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6006350" y="1876985"/>
                <a:ext cx="543739" cy="30777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20%</a:t>
                </a: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5951013" y="3477343"/>
              <a:ext cx="557039" cy="555666"/>
              <a:chOff x="5992905" y="1760445"/>
              <a:chExt cx="557184" cy="555811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5992905" y="1760445"/>
                <a:ext cx="555811" cy="55581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6006350" y="1876985"/>
                <a:ext cx="543739" cy="30777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40%</a:t>
                </a: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5951013" y="4160254"/>
              <a:ext cx="557039" cy="555666"/>
              <a:chOff x="5992905" y="1760445"/>
              <a:chExt cx="557184" cy="555811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5992905" y="1760445"/>
                <a:ext cx="555811" cy="55581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006350" y="1876985"/>
                <a:ext cx="543739" cy="30777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60%</a:t>
                </a: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5910679" y="5516229"/>
              <a:ext cx="642958" cy="555666"/>
              <a:chOff x="5952560" y="1760445"/>
              <a:chExt cx="643125" cy="555811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5992905" y="1760445"/>
                <a:ext cx="555811" cy="55581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952560" y="1882473"/>
                <a:ext cx="643125" cy="30777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100%</a:t>
                </a: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5951013" y="4830608"/>
              <a:ext cx="557039" cy="555666"/>
              <a:chOff x="5992905" y="1760445"/>
              <a:chExt cx="557184" cy="555811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5992905" y="1760445"/>
                <a:ext cx="555811" cy="55581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6006350" y="1882473"/>
                <a:ext cx="543739" cy="30777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80%</a:t>
                </a:r>
              </a:p>
            </p:txBody>
          </p:sp>
        </p:grpSp>
        <p:cxnSp>
          <p:nvCxnSpPr>
            <p:cNvPr id="16" name="Straight Arrow Connector 15"/>
            <p:cNvCxnSpPr/>
            <p:nvPr/>
          </p:nvCxnSpPr>
          <p:spPr>
            <a:xfrm rot="10800000">
              <a:off x="4037549" y="3604886"/>
              <a:ext cx="501892" cy="1588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rot="10800000">
              <a:off x="4037548" y="5042986"/>
              <a:ext cx="990342" cy="1588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7175586" y="5736049"/>
              <a:ext cx="823331" cy="1588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7556486" y="4341574"/>
              <a:ext cx="823331" cy="1588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8303636" y="2971919"/>
              <a:ext cx="511223" cy="1588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/>
            <p:cNvSpPr/>
            <p:nvPr/>
          </p:nvSpPr>
          <p:spPr>
            <a:xfrm>
              <a:off x="5639140" y="6280716"/>
              <a:ext cx="1280040" cy="21810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alpha val="52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126">
                <a:defRPr/>
              </a:pPr>
              <a:endParaRPr lang="en-US" sz="1799" kern="0">
                <a:solidFill>
                  <a:sysClr val="window" lastClr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58266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amond 7"/>
          <p:cNvSpPr/>
          <p:nvPr/>
        </p:nvSpPr>
        <p:spPr>
          <a:xfrm>
            <a:off x="4710248" y="4691409"/>
            <a:ext cx="2771507" cy="1828324"/>
          </a:xfrm>
          <a:prstGeom prst="diamond">
            <a:avLst/>
          </a:prstGeom>
          <a:solidFill>
            <a:schemeClr val="accent6"/>
          </a:solidFill>
          <a:ln>
            <a:noFill/>
          </a:ln>
          <a:effectLst>
            <a:outerShdw blurRad="228600" dist="38100" dir="5400000" sx="109000" sy="109000" algn="t" rotWithShape="0">
              <a:prstClr val="black">
                <a:alpha val="40000"/>
              </a:prstClr>
            </a:outerShdw>
          </a:effectLst>
          <a:scene3d>
            <a:camera prst="perspectiveRelaxed">
              <a:rot lat="18873601" lon="0" rev="0"/>
            </a:camera>
            <a:lightRig rig="threePt" dir="t"/>
          </a:scene3d>
          <a:sp3d extrusionH="184150"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999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1</a:t>
            </a:r>
          </a:p>
        </p:txBody>
      </p:sp>
      <p:sp>
        <p:nvSpPr>
          <p:cNvPr id="6" name="Diamond 5"/>
          <p:cNvSpPr/>
          <p:nvPr/>
        </p:nvSpPr>
        <p:spPr>
          <a:xfrm>
            <a:off x="4687310" y="3668419"/>
            <a:ext cx="2771507" cy="1828324"/>
          </a:xfrm>
          <a:prstGeom prst="diamond">
            <a:avLst/>
          </a:prstGeom>
          <a:solidFill>
            <a:schemeClr val="accent4"/>
          </a:solidFill>
          <a:ln>
            <a:noFill/>
          </a:ln>
          <a:scene3d>
            <a:camera prst="perspectiveRelaxed">
              <a:rot lat="18873601" lon="0" rev="0"/>
            </a:camera>
            <a:lightRig rig="threePt" dir="t"/>
          </a:scene3d>
          <a:sp3d extrusionH="184150"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999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2</a:t>
            </a:r>
          </a:p>
        </p:txBody>
      </p:sp>
      <p:sp>
        <p:nvSpPr>
          <p:cNvPr id="7" name="Diamond 6"/>
          <p:cNvSpPr/>
          <p:nvPr/>
        </p:nvSpPr>
        <p:spPr>
          <a:xfrm>
            <a:off x="4662381" y="2709140"/>
            <a:ext cx="2771507" cy="1828324"/>
          </a:xfrm>
          <a:prstGeom prst="diamond">
            <a:avLst/>
          </a:prstGeom>
          <a:solidFill>
            <a:schemeClr val="accent3"/>
          </a:solidFill>
          <a:ln>
            <a:noFill/>
          </a:ln>
          <a:scene3d>
            <a:camera prst="perspectiveRelaxed">
              <a:rot lat="18873601" lon="0" rev="0"/>
            </a:camera>
            <a:lightRig rig="threePt" dir="t"/>
          </a:scene3d>
          <a:sp3d extrusionH="184150"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999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3</a:t>
            </a:r>
          </a:p>
        </p:txBody>
      </p:sp>
      <p:sp>
        <p:nvSpPr>
          <p:cNvPr id="5" name="Diamond 4"/>
          <p:cNvSpPr/>
          <p:nvPr/>
        </p:nvSpPr>
        <p:spPr>
          <a:xfrm>
            <a:off x="4683268" y="1622439"/>
            <a:ext cx="2771507" cy="1828324"/>
          </a:xfrm>
          <a:prstGeom prst="diamond">
            <a:avLst/>
          </a:prstGeom>
          <a:solidFill>
            <a:schemeClr val="accent2"/>
          </a:solidFill>
          <a:ln>
            <a:noFill/>
          </a:ln>
          <a:scene3d>
            <a:camera prst="perspectiveRelaxed">
              <a:rot lat="18873601" lon="0" rev="0"/>
            </a:camera>
            <a:lightRig rig="threePt" dir="t"/>
          </a:scene3d>
          <a:sp3d extrusionH="184150"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999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4</a:t>
            </a:r>
          </a:p>
        </p:txBody>
      </p:sp>
      <p:sp>
        <p:nvSpPr>
          <p:cNvPr id="4" name="Diamond 3"/>
          <p:cNvSpPr/>
          <p:nvPr/>
        </p:nvSpPr>
        <p:spPr>
          <a:xfrm>
            <a:off x="4662381" y="559941"/>
            <a:ext cx="2771507" cy="1828324"/>
          </a:xfrm>
          <a:prstGeom prst="diamond">
            <a:avLst/>
          </a:prstGeom>
          <a:ln>
            <a:noFill/>
          </a:ln>
          <a:scene3d>
            <a:camera prst="perspectiveRelaxed">
              <a:rot lat="18873601" lon="0" rev="0"/>
            </a:camera>
            <a:lightRig rig="threePt" dir="t"/>
          </a:scene3d>
          <a:sp3d extrusionH="184150"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999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-19709"/>
            <a:ext cx="4260207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4399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Goes here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60207" y="301533"/>
            <a:ext cx="7415606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</a:t>
            </a:r>
          </a:p>
        </p:txBody>
      </p:sp>
      <p:sp>
        <p:nvSpPr>
          <p:cNvPr id="12" name="Oval 11"/>
          <p:cNvSpPr/>
          <p:nvPr/>
        </p:nvSpPr>
        <p:spPr>
          <a:xfrm>
            <a:off x="3440579" y="2536601"/>
            <a:ext cx="652973" cy="652973"/>
          </a:xfrm>
          <a:prstGeom prst="ellips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3440578" y="3900588"/>
            <a:ext cx="652973" cy="652973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108123" y="3225404"/>
            <a:ext cx="2748549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97978" y="2543411"/>
            <a:ext cx="2748549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97978" y="3936418"/>
            <a:ext cx="2748549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97978" y="5271384"/>
            <a:ext cx="2748549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108122" y="4582581"/>
            <a:ext cx="2748549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grpSp>
        <p:nvGrpSpPr>
          <p:cNvPr id="23" name="Group 4"/>
          <p:cNvGrpSpPr>
            <a:grpSpLocks noChangeAspect="1"/>
          </p:cNvGrpSpPr>
          <p:nvPr/>
        </p:nvGrpSpPr>
        <p:grpSpPr bwMode="auto">
          <a:xfrm>
            <a:off x="3612324" y="2709140"/>
            <a:ext cx="309481" cy="307895"/>
            <a:chOff x="6445" y="399"/>
            <a:chExt cx="195" cy="194"/>
          </a:xfrm>
          <a:solidFill>
            <a:schemeClr val="bg1"/>
          </a:solidFill>
        </p:grpSpPr>
        <p:sp>
          <p:nvSpPr>
            <p:cNvPr id="26" name="Freeform 6"/>
            <p:cNvSpPr>
              <a:spLocks noEditPoints="1"/>
            </p:cNvSpPr>
            <p:nvPr/>
          </p:nvSpPr>
          <p:spPr bwMode="auto">
            <a:xfrm>
              <a:off x="6445" y="399"/>
              <a:ext cx="195" cy="194"/>
            </a:xfrm>
            <a:custGeom>
              <a:avLst/>
              <a:gdLst>
                <a:gd name="T0" fmla="*/ 1374 w 3311"/>
                <a:gd name="T1" fmla="*/ 284 h 3301"/>
                <a:gd name="T2" fmla="*/ 1030 w 3311"/>
                <a:gd name="T3" fmla="*/ 404 h 3301"/>
                <a:gd name="T4" fmla="*/ 733 w 3311"/>
                <a:gd name="T5" fmla="*/ 604 h 3301"/>
                <a:gd name="T6" fmla="*/ 497 w 3311"/>
                <a:gd name="T7" fmla="*/ 872 h 3301"/>
                <a:gd name="T8" fmla="*/ 335 w 3311"/>
                <a:gd name="T9" fmla="*/ 1193 h 3301"/>
                <a:gd name="T10" fmla="*/ 260 w 3311"/>
                <a:gd name="T11" fmla="*/ 1555 h 3301"/>
                <a:gd name="T12" fmla="*/ 285 w 3311"/>
                <a:gd name="T13" fmla="*/ 1931 h 3301"/>
                <a:gd name="T14" fmla="*/ 405 w 3311"/>
                <a:gd name="T15" fmla="*/ 2274 h 3301"/>
                <a:gd name="T16" fmla="*/ 606 w 3311"/>
                <a:gd name="T17" fmla="*/ 2571 h 3301"/>
                <a:gd name="T18" fmla="*/ 875 w 3311"/>
                <a:gd name="T19" fmla="*/ 2806 h 3301"/>
                <a:gd name="T20" fmla="*/ 1197 w 3311"/>
                <a:gd name="T21" fmla="*/ 2967 h 3301"/>
                <a:gd name="T22" fmla="*/ 1560 w 3311"/>
                <a:gd name="T23" fmla="*/ 3042 h 3301"/>
                <a:gd name="T24" fmla="*/ 1937 w 3311"/>
                <a:gd name="T25" fmla="*/ 3017 h 3301"/>
                <a:gd name="T26" fmla="*/ 2281 w 3311"/>
                <a:gd name="T27" fmla="*/ 2897 h 3301"/>
                <a:gd name="T28" fmla="*/ 2578 w 3311"/>
                <a:gd name="T29" fmla="*/ 2697 h 3301"/>
                <a:gd name="T30" fmla="*/ 2814 w 3311"/>
                <a:gd name="T31" fmla="*/ 2429 h 3301"/>
                <a:gd name="T32" fmla="*/ 2976 w 3311"/>
                <a:gd name="T33" fmla="*/ 2108 h 3301"/>
                <a:gd name="T34" fmla="*/ 3051 w 3311"/>
                <a:gd name="T35" fmla="*/ 1746 h 3301"/>
                <a:gd name="T36" fmla="*/ 3026 w 3311"/>
                <a:gd name="T37" fmla="*/ 1370 h 3301"/>
                <a:gd name="T38" fmla="*/ 2906 w 3311"/>
                <a:gd name="T39" fmla="*/ 1027 h 3301"/>
                <a:gd name="T40" fmla="*/ 2705 w 3311"/>
                <a:gd name="T41" fmla="*/ 730 h 3301"/>
                <a:gd name="T42" fmla="*/ 2436 w 3311"/>
                <a:gd name="T43" fmla="*/ 495 h 3301"/>
                <a:gd name="T44" fmla="*/ 2114 w 3311"/>
                <a:gd name="T45" fmla="*/ 334 h 3301"/>
                <a:gd name="T46" fmla="*/ 1751 w 3311"/>
                <a:gd name="T47" fmla="*/ 259 h 3301"/>
                <a:gd name="T48" fmla="*/ 1855 w 3311"/>
                <a:gd name="T49" fmla="*/ 12 h 3301"/>
                <a:gd name="T50" fmla="*/ 2233 w 3311"/>
                <a:gd name="T51" fmla="*/ 103 h 3301"/>
                <a:gd name="T52" fmla="*/ 2570 w 3311"/>
                <a:gd name="T53" fmla="*/ 275 h 3301"/>
                <a:gd name="T54" fmla="*/ 2859 w 3311"/>
                <a:gd name="T55" fmla="*/ 517 h 3301"/>
                <a:gd name="T56" fmla="*/ 3084 w 3311"/>
                <a:gd name="T57" fmla="*/ 818 h 3301"/>
                <a:gd name="T58" fmla="*/ 3238 w 3311"/>
                <a:gd name="T59" fmla="*/ 1166 h 3301"/>
                <a:gd name="T60" fmla="*/ 3308 w 3311"/>
                <a:gd name="T61" fmla="*/ 1550 h 3301"/>
                <a:gd name="T62" fmla="*/ 3285 w 3311"/>
                <a:gd name="T63" fmla="*/ 1947 h 3301"/>
                <a:gd name="T64" fmla="*/ 3171 w 3311"/>
                <a:gd name="T65" fmla="*/ 2314 h 3301"/>
                <a:gd name="T66" fmla="*/ 2979 w 3311"/>
                <a:gd name="T67" fmla="*/ 2640 h 3301"/>
                <a:gd name="T68" fmla="*/ 2722 w 3311"/>
                <a:gd name="T69" fmla="*/ 2912 h 3301"/>
                <a:gd name="T70" fmla="*/ 2407 w 3311"/>
                <a:gd name="T71" fmla="*/ 3121 h 3301"/>
                <a:gd name="T72" fmla="*/ 2048 w 3311"/>
                <a:gd name="T73" fmla="*/ 3254 h 3301"/>
                <a:gd name="T74" fmla="*/ 1655 w 3311"/>
                <a:gd name="T75" fmla="*/ 3301 h 3301"/>
                <a:gd name="T76" fmla="*/ 1263 w 3311"/>
                <a:gd name="T77" fmla="*/ 3254 h 3301"/>
                <a:gd name="T78" fmla="*/ 904 w 3311"/>
                <a:gd name="T79" fmla="*/ 3121 h 3301"/>
                <a:gd name="T80" fmla="*/ 589 w 3311"/>
                <a:gd name="T81" fmla="*/ 2912 h 3301"/>
                <a:gd name="T82" fmla="*/ 332 w 3311"/>
                <a:gd name="T83" fmla="*/ 2640 h 3301"/>
                <a:gd name="T84" fmla="*/ 140 w 3311"/>
                <a:gd name="T85" fmla="*/ 2314 h 3301"/>
                <a:gd name="T86" fmla="*/ 27 w 3311"/>
                <a:gd name="T87" fmla="*/ 1947 h 3301"/>
                <a:gd name="T88" fmla="*/ 3 w 3311"/>
                <a:gd name="T89" fmla="*/ 1550 h 3301"/>
                <a:gd name="T90" fmla="*/ 73 w 3311"/>
                <a:gd name="T91" fmla="*/ 1166 h 3301"/>
                <a:gd name="T92" fmla="*/ 227 w 3311"/>
                <a:gd name="T93" fmla="*/ 818 h 3301"/>
                <a:gd name="T94" fmla="*/ 452 w 3311"/>
                <a:gd name="T95" fmla="*/ 517 h 3301"/>
                <a:gd name="T96" fmla="*/ 741 w 3311"/>
                <a:gd name="T97" fmla="*/ 275 h 3301"/>
                <a:gd name="T98" fmla="*/ 1078 w 3311"/>
                <a:gd name="T99" fmla="*/ 103 h 3301"/>
                <a:gd name="T100" fmla="*/ 1456 w 3311"/>
                <a:gd name="T101" fmla="*/ 12 h 3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11" h="3301">
                  <a:moveTo>
                    <a:pt x="1655" y="256"/>
                  </a:moveTo>
                  <a:lnTo>
                    <a:pt x="1560" y="259"/>
                  </a:lnTo>
                  <a:lnTo>
                    <a:pt x="1466" y="269"/>
                  </a:lnTo>
                  <a:lnTo>
                    <a:pt x="1374" y="284"/>
                  </a:lnTo>
                  <a:lnTo>
                    <a:pt x="1285" y="306"/>
                  </a:lnTo>
                  <a:lnTo>
                    <a:pt x="1197" y="334"/>
                  </a:lnTo>
                  <a:lnTo>
                    <a:pt x="1111" y="366"/>
                  </a:lnTo>
                  <a:lnTo>
                    <a:pt x="1030" y="404"/>
                  </a:lnTo>
                  <a:lnTo>
                    <a:pt x="950" y="447"/>
                  </a:lnTo>
                  <a:lnTo>
                    <a:pt x="875" y="495"/>
                  </a:lnTo>
                  <a:lnTo>
                    <a:pt x="801" y="547"/>
                  </a:lnTo>
                  <a:lnTo>
                    <a:pt x="733" y="604"/>
                  </a:lnTo>
                  <a:lnTo>
                    <a:pt x="667" y="665"/>
                  </a:lnTo>
                  <a:lnTo>
                    <a:pt x="606" y="730"/>
                  </a:lnTo>
                  <a:lnTo>
                    <a:pt x="549" y="799"/>
                  </a:lnTo>
                  <a:lnTo>
                    <a:pt x="497" y="872"/>
                  </a:lnTo>
                  <a:lnTo>
                    <a:pt x="448" y="947"/>
                  </a:lnTo>
                  <a:lnTo>
                    <a:pt x="405" y="1027"/>
                  </a:lnTo>
                  <a:lnTo>
                    <a:pt x="367" y="1108"/>
                  </a:lnTo>
                  <a:lnTo>
                    <a:pt x="335" y="1193"/>
                  </a:lnTo>
                  <a:lnTo>
                    <a:pt x="307" y="1281"/>
                  </a:lnTo>
                  <a:lnTo>
                    <a:pt x="285" y="1370"/>
                  </a:lnTo>
                  <a:lnTo>
                    <a:pt x="270" y="1462"/>
                  </a:lnTo>
                  <a:lnTo>
                    <a:pt x="260" y="1555"/>
                  </a:lnTo>
                  <a:lnTo>
                    <a:pt x="257" y="1650"/>
                  </a:lnTo>
                  <a:lnTo>
                    <a:pt x="260" y="1746"/>
                  </a:lnTo>
                  <a:lnTo>
                    <a:pt x="270" y="1839"/>
                  </a:lnTo>
                  <a:lnTo>
                    <a:pt x="285" y="1931"/>
                  </a:lnTo>
                  <a:lnTo>
                    <a:pt x="307" y="2021"/>
                  </a:lnTo>
                  <a:lnTo>
                    <a:pt x="335" y="2108"/>
                  </a:lnTo>
                  <a:lnTo>
                    <a:pt x="367" y="2193"/>
                  </a:lnTo>
                  <a:lnTo>
                    <a:pt x="405" y="2274"/>
                  </a:lnTo>
                  <a:lnTo>
                    <a:pt x="448" y="2354"/>
                  </a:lnTo>
                  <a:lnTo>
                    <a:pt x="497" y="2429"/>
                  </a:lnTo>
                  <a:lnTo>
                    <a:pt x="549" y="2502"/>
                  </a:lnTo>
                  <a:lnTo>
                    <a:pt x="606" y="2571"/>
                  </a:lnTo>
                  <a:lnTo>
                    <a:pt x="667" y="2636"/>
                  </a:lnTo>
                  <a:lnTo>
                    <a:pt x="733" y="2697"/>
                  </a:lnTo>
                  <a:lnTo>
                    <a:pt x="801" y="2753"/>
                  </a:lnTo>
                  <a:lnTo>
                    <a:pt x="875" y="2806"/>
                  </a:lnTo>
                  <a:lnTo>
                    <a:pt x="950" y="2854"/>
                  </a:lnTo>
                  <a:lnTo>
                    <a:pt x="1030" y="2897"/>
                  </a:lnTo>
                  <a:lnTo>
                    <a:pt x="1111" y="2935"/>
                  </a:lnTo>
                  <a:lnTo>
                    <a:pt x="1197" y="2967"/>
                  </a:lnTo>
                  <a:lnTo>
                    <a:pt x="1285" y="2995"/>
                  </a:lnTo>
                  <a:lnTo>
                    <a:pt x="1374" y="3017"/>
                  </a:lnTo>
                  <a:lnTo>
                    <a:pt x="1466" y="3032"/>
                  </a:lnTo>
                  <a:lnTo>
                    <a:pt x="1560" y="3042"/>
                  </a:lnTo>
                  <a:lnTo>
                    <a:pt x="1655" y="3045"/>
                  </a:lnTo>
                  <a:lnTo>
                    <a:pt x="1751" y="3042"/>
                  </a:lnTo>
                  <a:lnTo>
                    <a:pt x="1845" y="3032"/>
                  </a:lnTo>
                  <a:lnTo>
                    <a:pt x="1937" y="3017"/>
                  </a:lnTo>
                  <a:lnTo>
                    <a:pt x="2027" y="2995"/>
                  </a:lnTo>
                  <a:lnTo>
                    <a:pt x="2114" y="2967"/>
                  </a:lnTo>
                  <a:lnTo>
                    <a:pt x="2200" y="2935"/>
                  </a:lnTo>
                  <a:lnTo>
                    <a:pt x="2281" y="2897"/>
                  </a:lnTo>
                  <a:lnTo>
                    <a:pt x="2361" y="2854"/>
                  </a:lnTo>
                  <a:lnTo>
                    <a:pt x="2436" y="2806"/>
                  </a:lnTo>
                  <a:lnTo>
                    <a:pt x="2510" y="2753"/>
                  </a:lnTo>
                  <a:lnTo>
                    <a:pt x="2578" y="2697"/>
                  </a:lnTo>
                  <a:lnTo>
                    <a:pt x="2644" y="2636"/>
                  </a:lnTo>
                  <a:lnTo>
                    <a:pt x="2705" y="2571"/>
                  </a:lnTo>
                  <a:lnTo>
                    <a:pt x="2762" y="2502"/>
                  </a:lnTo>
                  <a:lnTo>
                    <a:pt x="2814" y="2429"/>
                  </a:lnTo>
                  <a:lnTo>
                    <a:pt x="2863" y="2354"/>
                  </a:lnTo>
                  <a:lnTo>
                    <a:pt x="2906" y="2274"/>
                  </a:lnTo>
                  <a:lnTo>
                    <a:pt x="2944" y="2193"/>
                  </a:lnTo>
                  <a:lnTo>
                    <a:pt x="2976" y="2108"/>
                  </a:lnTo>
                  <a:lnTo>
                    <a:pt x="3004" y="2021"/>
                  </a:lnTo>
                  <a:lnTo>
                    <a:pt x="3026" y="1931"/>
                  </a:lnTo>
                  <a:lnTo>
                    <a:pt x="3041" y="1839"/>
                  </a:lnTo>
                  <a:lnTo>
                    <a:pt x="3051" y="1746"/>
                  </a:lnTo>
                  <a:lnTo>
                    <a:pt x="3054" y="1650"/>
                  </a:lnTo>
                  <a:lnTo>
                    <a:pt x="3051" y="1555"/>
                  </a:lnTo>
                  <a:lnTo>
                    <a:pt x="3041" y="1462"/>
                  </a:lnTo>
                  <a:lnTo>
                    <a:pt x="3026" y="1370"/>
                  </a:lnTo>
                  <a:lnTo>
                    <a:pt x="3004" y="1281"/>
                  </a:lnTo>
                  <a:lnTo>
                    <a:pt x="2976" y="1193"/>
                  </a:lnTo>
                  <a:lnTo>
                    <a:pt x="2944" y="1108"/>
                  </a:lnTo>
                  <a:lnTo>
                    <a:pt x="2906" y="1027"/>
                  </a:lnTo>
                  <a:lnTo>
                    <a:pt x="2863" y="947"/>
                  </a:lnTo>
                  <a:lnTo>
                    <a:pt x="2814" y="872"/>
                  </a:lnTo>
                  <a:lnTo>
                    <a:pt x="2762" y="799"/>
                  </a:lnTo>
                  <a:lnTo>
                    <a:pt x="2705" y="730"/>
                  </a:lnTo>
                  <a:lnTo>
                    <a:pt x="2644" y="665"/>
                  </a:lnTo>
                  <a:lnTo>
                    <a:pt x="2578" y="604"/>
                  </a:lnTo>
                  <a:lnTo>
                    <a:pt x="2510" y="547"/>
                  </a:lnTo>
                  <a:lnTo>
                    <a:pt x="2436" y="495"/>
                  </a:lnTo>
                  <a:lnTo>
                    <a:pt x="2361" y="447"/>
                  </a:lnTo>
                  <a:lnTo>
                    <a:pt x="2281" y="404"/>
                  </a:lnTo>
                  <a:lnTo>
                    <a:pt x="2200" y="366"/>
                  </a:lnTo>
                  <a:lnTo>
                    <a:pt x="2114" y="334"/>
                  </a:lnTo>
                  <a:lnTo>
                    <a:pt x="2027" y="306"/>
                  </a:lnTo>
                  <a:lnTo>
                    <a:pt x="1937" y="284"/>
                  </a:lnTo>
                  <a:lnTo>
                    <a:pt x="1845" y="269"/>
                  </a:lnTo>
                  <a:lnTo>
                    <a:pt x="1751" y="259"/>
                  </a:lnTo>
                  <a:lnTo>
                    <a:pt x="1655" y="256"/>
                  </a:lnTo>
                  <a:close/>
                  <a:moveTo>
                    <a:pt x="1655" y="0"/>
                  </a:moveTo>
                  <a:lnTo>
                    <a:pt x="1756" y="3"/>
                  </a:lnTo>
                  <a:lnTo>
                    <a:pt x="1855" y="12"/>
                  </a:lnTo>
                  <a:lnTo>
                    <a:pt x="1953" y="27"/>
                  </a:lnTo>
                  <a:lnTo>
                    <a:pt x="2048" y="47"/>
                  </a:lnTo>
                  <a:lnTo>
                    <a:pt x="2141" y="72"/>
                  </a:lnTo>
                  <a:lnTo>
                    <a:pt x="2233" y="103"/>
                  </a:lnTo>
                  <a:lnTo>
                    <a:pt x="2322" y="140"/>
                  </a:lnTo>
                  <a:lnTo>
                    <a:pt x="2407" y="180"/>
                  </a:lnTo>
                  <a:lnTo>
                    <a:pt x="2491" y="226"/>
                  </a:lnTo>
                  <a:lnTo>
                    <a:pt x="2570" y="275"/>
                  </a:lnTo>
                  <a:lnTo>
                    <a:pt x="2648" y="331"/>
                  </a:lnTo>
                  <a:lnTo>
                    <a:pt x="2722" y="389"/>
                  </a:lnTo>
                  <a:lnTo>
                    <a:pt x="2792" y="451"/>
                  </a:lnTo>
                  <a:lnTo>
                    <a:pt x="2859" y="517"/>
                  </a:lnTo>
                  <a:lnTo>
                    <a:pt x="2921" y="588"/>
                  </a:lnTo>
                  <a:lnTo>
                    <a:pt x="2979" y="661"/>
                  </a:lnTo>
                  <a:lnTo>
                    <a:pt x="3035" y="738"/>
                  </a:lnTo>
                  <a:lnTo>
                    <a:pt x="3084" y="818"/>
                  </a:lnTo>
                  <a:lnTo>
                    <a:pt x="3131" y="901"/>
                  </a:lnTo>
                  <a:lnTo>
                    <a:pt x="3171" y="986"/>
                  </a:lnTo>
                  <a:lnTo>
                    <a:pt x="3207" y="1075"/>
                  </a:lnTo>
                  <a:lnTo>
                    <a:pt x="3238" y="1166"/>
                  </a:lnTo>
                  <a:lnTo>
                    <a:pt x="3264" y="1259"/>
                  </a:lnTo>
                  <a:lnTo>
                    <a:pt x="3285" y="1354"/>
                  </a:lnTo>
                  <a:lnTo>
                    <a:pt x="3299" y="1452"/>
                  </a:lnTo>
                  <a:lnTo>
                    <a:pt x="3308" y="1550"/>
                  </a:lnTo>
                  <a:lnTo>
                    <a:pt x="3311" y="1650"/>
                  </a:lnTo>
                  <a:lnTo>
                    <a:pt x="3308" y="1751"/>
                  </a:lnTo>
                  <a:lnTo>
                    <a:pt x="3299" y="1849"/>
                  </a:lnTo>
                  <a:lnTo>
                    <a:pt x="3285" y="1947"/>
                  </a:lnTo>
                  <a:lnTo>
                    <a:pt x="3264" y="2042"/>
                  </a:lnTo>
                  <a:lnTo>
                    <a:pt x="3238" y="2135"/>
                  </a:lnTo>
                  <a:lnTo>
                    <a:pt x="3207" y="2226"/>
                  </a:lnTo>
                  <a:lnTo>
                    <a:pt x="3171" y="2314"/>
                  </a:lnTo>
                  <a:lnTo>
                    <a:pt x="3131" y="2400"/>
                  </a:lnTo>
                  <a:lnTo>
                    <a:pt x="3084" y="2483"/>
                  </a:lnTo>
                  <a:lnTo>
                    <a:pt x="3035" y="2563"/>
                  </a:lnTo>
                  <a:lnTo>
                    <a:pt x="2979" y="2640"/>
                  </a:lnTo>
                  <a:lnTo>
                    <a:pt x="2921" y="2713"/>
                  </a:lnTo>
                  <a:lnTo>
                    <a:pt x="2859" y="2784"/>
                  </a:lnTo>
                  <a:lnTo>
                    <a:pt x="2792" y="2850"/>
                  </a:lnTo>
                  <a:lnTo>
                    <a:pt x="2722" y="2912"/>
                  </a:lnTo>
                  <a:lnTo>
                    <a:pt x="2648" y="2970"/>
                  </a:lnTo>
                  <a:lnTo>
                    <a:pt x="2570" y="3026"/>
                  </a:lnTo>
                  <a:lnTo>
                    <a:pt x="2491" y="3075"/>
                  </a:lnTo>
                  <a:lnTo>
                    <a:pt x="2407" y="3121"/>
                  </a:lnTo>
                  <a:lnTo>
                    <a:pt x="2322" y="3161"/>
                  </a:lnTo>
                  <a:lnTo>
                    <a:pt x="2233" y="3197"/>
                  </a:lnTo>
                  <a:lnTo>
                    <a:pt x="2141" y="3229"/>
                  </a:lnTo>
                  <a:lnTo>
                    <a:pt x="2048" y="3254"/>
                  </a:lnTo>
                  <a:lnTo>
                    <a:pt x="1953" y="3275"/>
                  </a:lnTo>
                  <a:lnTo>
                    <a:pt x="1855" y="3289"/>
                  </a:lnTo>
                  <a:lnTo>
                    <a:pt x="1756" y="3298"/>
                  </a:lnTo>
                  <a:lnTo>
                    <a:pt x="1655" y="3301"/>
                  </a:lnTo>
                  <a:lnTo>
                    <a:pt x="1555" y="3298"/>
                  </a:lnTo>
                  <a:lnTo>
                    <a:pt x="1456" y="3289"/>
                  </a:lnTo>
                  <a:lnTo>
                    <a:pt x="1358" y="3275"/>
                  </a:lnTo>
                  <a:lnTo>
                    <a:pt x="1263" y="3254"/>
                  </a:lnTo>
                  <a:lnTo>
                    <a:pt x="1170" y="3229"/>
                  </a:lnTo>
                  <a:lnTo>
                    <a:pt x="1078" y="3197"/>
                  </a:lnTo>
                  <a:lnTo>
                    <a:pt x="989" y="3161"/>
                  </a:lnTo>
                  <a:lnTo>
                    <a:pt x="904" y="3121"/>
                  </a:lnTo>
                  <a:lnTo>
                    <a:pt x="820" y="3075"/>
                  </a:lnTo>
                  <a:lnTo>
                    <a:pt x="741" y="3026"/>
                  </a:lnTo>
                  <a:lnTo>
                    <a:pt x="663" y="2970"/>
                  </a:lnTo>
                  <a:lnTo>
                    <a:pt x="589" y="2912"/>
                  </a:lnTo>
                  <a:lnTo>
                    <a:pt x="519" y="2850"/>
                  </a:lnTo>
                  <a:lnTo>
                    <a:pt x="452" y="2784"/>
                  </a:lnTo>
                  <a:lnTo>
                    <a:pt x="390" y="2713"/>
                  </a:lnTo>
                  <a:lnTo>
                    <a:pt x="332" y="2640"/>
                  </a:lnTo>
                  <a:lnTo>
                    <a:pt x="276" y="2563"/>
                  </a:lnTo>
                  <a:lnTo>
                    <a:pt x="227" y="2483"/>
                  </a:lnTo>
                  <a:lnTo>
                    <a:pt x="180" y="2400"/>
                  </a:lnTo>
                  <a:lnTo>
                    <a:pt x="140" y="2314"/>
                  </a:lnTo>
                  <a:lnTo>
                    <a:pt x="104" y="2226"/>
                  </a:lnTo>
                  <a:lnTo>
                    <a:pt x="73" y="2135"/>
                  </a:lnTo>
                  <a:lnTo>
                    <a:pt x="47" y="2042"/>
                  </a:lnTo>
                  <a:lnTo>
                    <a:pt x="27" y="1947"/>
                  </a:lnTo>
                  <a:lnTo>
                    <a:pt x="12" y="1849"/>
                  </a:lnTo>
                  <a:lnTo>
                    <a:pt x="3" y="1751"/>
                  </a:lnTo>
                  <a:lnTo>
                    <a:pt x="0" y="1650"/>
                  </a:lnTo>
                  <a:lnTo>
                    <a:pt x="3" y="1550"/>
                  </a:lnTo>
                  <a:lnTo>
                    <a:pt x="12" y="1452"/>
                  </a:lnTo>
                  <a:lnTo>
                    <a:pt x="27" y="1354"/>
                  </a:lnTo>
                  <a:lnTo>
                    <a:pt x="47" y="1259"/>
                  </a:lnTo>
                  <a:lnTo>
                    <a:pt x="73" y="1166"/>
                  </a:lnTo>
                  <a:lnTo>
                    <a:pt x="104" y="1075"/>
                  </a:lnTo>
                  <a:lnTo>
                    <a:pt x="140" y="986"/>
                  </a:lnTo>
                  <a:lnTo>
                    <a:pt x="180" y="901"/>
                  </a:lnTo>
                  <a:lnTo>
                    <a:pt x="227" y="818"/>
                  </a:lnTo>
                  <a:lnTo>
                    <a:pt x="276" y="738"/>
                  </a:lnTo>
                  <a:lnTo>
                    <a:pt x="332" y="661"/>
                  </a:lnTo>
                  <a:lnTo>
                    <a:pt x="390" y="588"/>
                  </a:lnTo>
                  <a:lnTo>
                    <a:pt x="452" y="517"/>
                  </a:lnTo>
                  <a:lnTo>
                    <a:pt x="519" y="451"/>
                  </a:lnTo>
                  <a:lnTo>
                    <a:pt x="589" y="389"/>
                  </a:lnTo>
                  <a:lnTo>
                    <a:pt x="663" y="331"/>
                  </a:lnTo>
                  <a:lnTo>
                    <a:pt x="741" y="275"/>
                  </a:lnTo>
                  <a:lnTo>
                    <a:pt x="820" y="226"/>
                  </a:lnTo>
                  <a:lnTo>
                    <a:pt x="904" y="180"/>
                  </a:lnTo>
                  <a:lnTo>
                    <a:pt x="989" y="140"/>
                  </a:lnTo>
                  <a:lnTo>
                    <a:pt x="1078" y="103"/>
                  </a:lnTo>
                  <a:lnTo>
                    <a:pt x="1170" y="72"/>
                  </a:lnTo>
                  <a:lnTo>
                    <a:pt x="1263" y="47"/>
                  </a:lnTo>
                  <a:lnTo>
                    <a:pt x="1358" y="27"/>
                  </a:lnTo>
                  <a:lnTo>
                    <a:pt x="1456" y="12"/>
                  </a:lnTo>
                  <a:lnTo>
                    <a:pt x="1555" y="3"/>
                  </a:lnTo>
                  <a:lnTo>
                    <a:pt x="16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6483" y="437"/>
              <a:ext cx="119" cy="119"/>
            </a:xfrm>
            <a:custGeom>
              <a:avLst/>
              <a:gdLst>
                <a:gd name="T0" fmla="*/ 1169 w 2025"/>
                <a:gd name="T1" fmla="*/ 12 h 2019"/>
                <a:gd name="T2" fmla="*/ 1389 w 2025"/>
                <a:gd name="T3" fmla="*/ 72 h 2019"/>
                <a:gd name="T4" fmla="*/ 1586 w 2025"/>
                <a:gd name="T5" fmla="*/ 178 h 2019"/>
                <a:gd name="T6" fmla="*/ 1754 w 2025"/>
                <a:gd name="T7" fmla="*/ 322 h 2019"/>
                <a:gd name="T8" fmla="*/ 1887 w 2025"/>
                <a:gd name="T9" fmla="*/ 500 h 2019"/>
                <a:gd name="T10" fmla="*/ 1978 w 2025"/>
                <a:gd name="T11" fmla="*/ 705 h 2019"/>
                <a:gd name="T12" fmla="*/ 2022 w 2025"/>
                <a:gd name="T13" fmla="*/ 931 h 2019"/>
                <a:gd name="T14" fmla="*/ 2014 w 2025"/>
                <a:gd name="T15" fmla="*/ 1156 h 2019"/>
                <a:gd name="T16" fmla="*/ 1962 w 2025"/>
                <a:gd name="T17" fmla="*/ 1362 h 2019"/>
                <a:gd name="T18" fmla="*/ 1868 w 2025"/>
                <a:gd name="T19" fmla="*/ 1550 h 2019"/>
                <a:gd name="T20" fmla="*/ 1840 w 2025"/>
                <a:gd name="T21" fmla="*/ 1452 h 2019"/>
                <a:gd name="T22" fmla="*/ 1881 w 2025"/>
                <a:gd name="T23" fmla="*/ 1394 h 2019"/>
                <a:gd name="T24" fmla="*/ 1890 w 2025"/>
                <a:gd name="T25" fmla="*/ 1321 h 2019"/>
                <a:gd name="T26" fmla="*/ 1863 w 2025"/>
                <a:gd name="T27" fmla="*/ 1254 h 2019"/>
                <a:gd name="T28" fmla="*/ 1805 w 2025"/>
                <a:gd name="T29" fmla="*/ 1207 h 2019"/>
                <a:gd name="T30" fmla="*/ 1765 w 2025"/>
                <a:gd name="T31" fmla="*/ 1068 h 2019"/>
                <a:gd name="T32" fmla="*/ 1756 w 2025"/>
                <a:gd name="T33" fmla="*/ 874 h 2019"/>
                <a:gd name="T34" fmla="*/ 1695 w 2025"/>
                <a:gd name="T35" fmla="*/ 687 h 2019"/>
                <a:gd name="T36" fmla="*/ 1590 w 2025"/>
                <a:gd name="T37" fmla="*/ 524 h 2019"/>
                <a:gd name="T38" fmla="*/ 1448 w 2025"/>
                <a:gd name="T39" fmla="*/ 395 h 2019"/>
                <a:gd name="T40" fmla="*/ 1275 w 2025"/>
                <a:gd name="T41" fmla="*/ 303 h 2019"/>
                <a:gd name="T42" fmla="*/ 1081 w 2025"/>
                <a:gd name="T43" fmla="*/ 259 h 2019"/>
                <a:gd name="T44" fmla="*/ 876 w 2025"/>
                <a:gd name="T45" fmla="*/ 268 h 2019"/>
                <a:gd name="T46" fmla="*/ 689 w 2025"/>
                <a:gd name="T47" fmla="*/ 329 h 2019"/>
                <a:gd name="T48" fmla="*/ 526 w 2025"/>
                <a:gd name="T49" fmla="*/ 434 h 2019"/>
                <a:gd name="T50" fmla="*/ 396 w 2025"/>
                <a:gd name="T51" fmla="*/ 576 h 2019"/>
                <a:gd name="T52" fmla="*/ 304 w 2025"/>
                <a:gd name="T53" fmla="*/ 747 h 2019"/>
                <a:gd name="T54" fmla="*/ 260 w 2025"/>
                <a:gd name="T55" fmla="*/ 941 h 2019"/>
                <a:gd name="T56" fmla="*/ 269 w 2025"/>
                <a:gd name="T57" fmla="*/ 1145 h 2019"/>
                <a:gd name="T58" fmla="*/ 330 w 2025"/>
                <a:gd name="T59" fmla="*/ 1332 h 2019"/>
                <a:gd name="T60" fmla="*/ 435 w 2025"/>
                <a:gd name="T61" fmla="*/ 1495 h 2019"/>
                <a:gd name="T62" fmla="*/ 577 w 2025"/>
                <a:gd name="T63" fmla="*/ 1624 h 2019"/>
                <a:gd name="T64" fmla="*/ 750 w 2025"/>
                <a:gd name="T65" fmla="*/ 1716 h 2019"/>
                <a:gd name="T66" fmla="*/ 944 w 2025"/>
                <a:gd name="T67" fmla="*/ 1760 h 2019"/>
                <a:gd name="T68" fmla="*/ 1115 w 2025"/>
                <a:gd name="T69" fmla="*/ 1756 h 2019"/>
                <a:gd name="T70" fmla="*/ 1199 w 2025"/>
                <a:gd name="T71" fmla="*/ 1824 h 2019"/>
                <a:gd name="T72" fmla="*/ 1251 w 2025"/>
                <a:gd name="T73" fmla="*/ 1874 h 2019"/>
                <a:gd name="T74" fmla="*/ 1323 w 2025"/>
                <a:gd name="T75" fmla="*/ 1892 h 2019"/>
                <a:gd name="T76" fmla="*/ 1402 w 2025"/>
                <a:gd name="T77" fmla="*/ 1869 h 2019"/>
                <a:gd name="T78" fmla="*/ 1449 w 2025"/>
                <a:gd name="T79" fmla="*/ 1821 h 2019"/>
                <a:gd name="T80" fmla="*/ 1463 w 2025"/>
                <a:gd name="T81" fmla="*/ 1914 h 2019"/>
                <a:gd name="T82" fmla="*/ 1247 w 2025"/>
                <a:gd name="T83" fmla="*/ 1992 h 2019"/>
                <a:gd name="T84" fmla="*/ 1012 w 2025"/>
                <a:gd name="T85" fmla="*/ 2019 h 2019"/>
                <a:gd name="T86" fmla="*/ 781 w 2025"/>
                <a:gd name="T87" fmla="*/ 1992 h 2019"/>
                <a:gd name="T88" fmla="*/ 567 w 2025"/>
                <a:gd name="T89" fmla="*/ 1917 h 2019"/>
                <a:gd name="T90" fmla="*/ 380 w 2025"/>
                <a:gd name="T91" fmla="*/ 1797 h 2019"/>
                <a:gd name="T92" fmla="*/ 223 w 2025"/>
                <a:gd name="T93" fmla="*/ 1640 h 2019"/>
                <a:gd name="T94" fmla="*/ 103 w 2025"/>
                <a:gd name="T95" fmla="*/ 1453 h 2019"/>
                <a:gd name="T96" fmla="*/ 27 w 2025"/>
                <a:gd name="T97" fmla="*/ 1241 h 2019"/>
                <a:gd name="T98" fmla="*/ 0 w 2025"/>
                <a:gd name="T99" fmla="*/ 1009 h 2019"/>
                <a:gd name="T100" fmla="*/ 27 w 2025"/>
                <a:gd name="T101" fmla="*/ 778 h 2019"/>
                <a:gd name="T102" fmla="*/ 103 w 2025"/>
                <a:gd name="T103" fmla="*/ 565 h 2019"/>
                <a:gd name="T104" fmla="*/ 223 w 2025"/>
                <a:gd name="T105" fmla="*/ 379 h 2019"/>
                <a:gd name="T106" fmla="*/ 380 w 2025"/>
                <a:gd name="T107" fmla="*/ 222 h 2019"/>
                <a:gd name="T108" fmla="*/ 567 w 2025"/>
                <a:gd name="T109" fmla="*/ 102 h 2019"/>
                <a:gd name="T110" fmla="*/ 781 w 2025"/>
                <a:gd name="T111" fmla="*/ 27 h 2019"/>
                <a:gd name="T112" fmla="*/ 1012 w 2025"/>
                <a:gd name="T113" fmla="*/ 0 h 2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25" h="2019">
                  <a:moveTo>
                    <a:pt x="1012" y="0"/>
                  </a:moveTo>
                  <a:lnTo>
                    <a:pt x="1091" y="3"/>
                  </a:lnTo>
                  <a:lnTo>
                    <a:pt x="1169" y="12"/>
                  </a:lnTo>
                  <a:lnTo>
                    <a:pt x="1244" y="27"/>
                  </a:lnTo>
                  <a:lnTo>
                    <a:pt x="1318" y="47"/>
                  </a:lnTo>
                  <a:lnTo>
                    <a:pt x="1389" y="72"/>
                  </a:lnTo>
                  <a:lnTo>
                    <a:pt x="1458" y="102"/>
                  </a:lnTo>
                  <a:lnTo>
                    <a:pt x="1523" y="138"/>
                  </a:lnTo>
                  <a:lnTo>
                    <a:pt x="1586" y="178"/>
                  </a:lnTo>
                  <a:lnTo>
                    <a:pt x="1645" y="222"/>
                  </a:lnTo>
                  <a:lnTo>
                    <a:pt x="1702" y="270"/>
                  </a:lnTo>
                  <a:lnTo>
                    <a:pt x="1754" y="322"/>
                  </a:lnTo>
                  <a:lnTo>
                    <a:pt x="1802" y="379"/>
                  </a:lnTo>
                  <a:lnTo>
                    <a:pt x="1847" y="438"/>
                  </a:lnTo>
                  <a:lnTo>
                    <a:pt x="1887" y="500"/>
                  </a:lnTo>
                  <a:lnTo>
                    <a:pt x="1922" y="565"/>
                  </a:lnTo>
                  <a:lnTo>
                    <a:pt x="1953" y="634"/>
                  </a:lnTo>
                  <a:lnTo>
                    <a:pt x="1978" y="705"/>
                  </a:lnTo>
                  <a:lnTo>
                    <a:pt x="1998" y="778"/>
                  </a:lnTo>
                  <a:lnTo>
                    <a:pt x="2013" y="854"/>
                  </a:lnTo>
                  <a:lnTo>
                    <a:pt x="2022" y="931"/>
                  </a:lnTo>
                  <a:lnTo>
                    <a:pt x="2025" y="1009"/>
                  </a:lnTo>
                  <a:lnTo>
                    <a:pt x="2022" y="1083"/>
                  </a:lnTo>
                  <a:lnTo>
                    <a:pt x="2014" y="1156"/>
                  </a:lnTo>
                  <a:lnTo>
                    <a:pt x="2002" y="1226"/>
                  </a:lnTo>
                  <a:lnTo>
                    <a:pt x="1984" y="1296"/>
                  </a:lnTo>
                  <a:lnTo>
                    <a:pt x="1962" y="1362"/>
                  </a:lnTo>
                  <a:lnTo>
                    <a:pt x="1934" y="1427"/>
                  </a:lnTo>
                  <a:lnTo>
                    <a:pt x="1903" y="1490"/>
                  </a:lnTo>
                  <a:lnTo>
                    <a:pt x="1868" y="1550"/>
                  </a:lnTo>
                  <a:lnTo>
                    <a:pt x="1797" y="1478"/>
                  </a:lnTo>
                  <a:lnTo>
                    <a:pt x="1821" y="1467"/>
                  </a:lnTo>
                  <a:lnTo>
                    <a:pt x="1840" y="1452"/>
                  </a:lnTo>
                  <a:lnTo>
                    <a:pt x="1857" y="1435"/>
                  </a:lnTo>
                  <a:lnTo>
                    <a:pt x="1871" y="1415"/>
                  </a:lnTo>
                  <a:lnTo>
                    <a:pt x="1881" y="1394"/>
                  </a:lnTo>
                  <a:lnTo>
                    <a:pt x="1888" y="1370"/>
                  </a:lnTo>
                  <a:lnTo>
                    <a:pt x="1891" y="1346"/>
                  </a:lnTo>
                  <a:lnTo>
                    <a:pt x="1890" y="1321"/>
                  </a:lnTo>
                  <a:lnTo>
                    <a:pt x="1884" y="1297"/>
                  </a:lnTo>
                  <a:lnTo>
                    <a:pt x="1875" y="1275"/>
                  </a:lnTo>
                  <a:lnTo>
                    <a:pt x="1863" y="1254"/>
                  </a:lnTo>
                  <a:lnTo>
                    <a:pt x="1847" y="1236"/>
                  </a:lnTo>
                  <a:lnTo>
                    <a:pt x="1828" y="1220"/>
                  </a:lnTo>
                  <a:lnTo>
                    <a:pt x="1805" y="1207"/>
                  </a:lnTo>
                  <a:lnTo>
                    <a:pt x="1748" y="1182"/>
                  </a:lnTo>
                  <a:lnTo>
                    <a:pt x="1759" y="1126"/>
                  </a:lnTo>
                  <a:lnTo>
                    <a:pt x="1765" y="1068"/>
                  </a:lnTo>
                  <a:lnTo>
                    <a:pt x="1768" y="1009"/>
                  </a:lnTo>
                  <a:lnTo>
                    <a:pt x="1765" y="941"/>
                  </a:lnTo>
                  <a:lnTo>
                    <a:pt x="1756" y="874"/>
                  </a:lnTo>
                  <a:lnTo>
                    <a:pt x="1741" y="810"/>
                  </a:lnTo>
                  <a:lnTo>
                    <a:pt x="1721" y="747"/>
                  </a:lnTo>
                  <a:lnTo>
                    <a:pt x="1695" y="687"/>
                  </a:lnTo>
                  <a:lnTo>
                    <a:pt x="1664" y="630"/>
                  </a:lnTo>
                  <a:lnTo>
                    <a:pt x="1629" y="576"/>
                  </a:lnTo>
                  <a:lnTo>
                    <a:pt x="1590" y="524"/>
                  </a:lnTo>
                  <a:lnTo>
                    <a:pt x="1547" y="477"/>
                  </a:lnTo>
                  <a:lnTo>
                    <a:pt x="1499" y="434"/>
                  </a:lnTo>
                  <a:lnTo>
                    <a:pt x="1448" y="395"/>
                  </a:lnTo>
                  <a:lnTo>
                    <a:pt x="1393" y="360"/>
                  </a:lnTo>
                  <a:lnTo>
                    <a:pt x="1336" y="329"/>
                  </a:lnTo>
                  <a:lnTo>
                    <a:pt x="1275" y="303"/>
                  </a:lnTo>
                  <a:lnTo>
                    <a:pt x="1213" y="283"/>
                  </a:lnTo>
                  <a:lnTo>
                    <a:pt x="1149" y="268"/>
                  </a:lnTo>
                  <a:lnTo>
                    <a:pt x="1081" y="259"/>
                  </a:lnTo>
                  <a:lnTo>
                    <a:pt x="1012" y="256"/>
                  </a:lnTo>
                  <a:lnTo>
                    <a:pt x="944" y="259"/>
                  </a:lnTo>
                  <a:lnTo>
                    <a:pt x="876" y="268"/>
                  </a:lnTo>
                  <a:lnTo>
                    <a:pt x="812" y="283"/>
                  </a:lnTo>
                  <a:lnTo>
                    <a:pt x="750" y="303"/>
                  </a:lnTo>
                  <a:lnTo>
                    <a:pt x="689" y="329"/>
                  </a:lnTo>
                  <a:lnTo>
                    <a:pt x="632" y="360"/>
                  </a:lnTo>
                  <a:lnTo>
                    <a:pt x="577" y="395"/>
                  </a:lnTo>
                  <a:lnTo>
                    <a:pt x="526" y="434"/>
                  </a:lnTo>
                  <a:lnTo>
                    <a:pt x="478" y="477"/>
                  </a:lnTo>
                  <a:lnTo>
                    <a:pt x="435" y="524"/>
                  </a:lnTo>
                  <a:lnTo>
                    <a:pt x="396" y="576"/>
                  </a:lnTo>
                  <a:lnTo>
                    <a:pt x="361" y="630"/>
                  </a:lnTo>
                  <a:lnTo>
                    <a:pt x="330" y="687"/>
                  </a:lnTo>
                  <a:lnTo>
                    <a:pt x="304" y="747"/>
                  </a:lnTo>
                  <a:lnTo>
                    <a:pt x="284" y="810"/>
                  </a:lnTo>
                  <a:lnTo>
                    <a:pt x="269" y="874"/>
                  </a:lnTo>
                  <a:lnTo>
                    <a:pt x="260" y="941"/>
                  </a:lnTo>
                  <a:lnTo>
                    <a:pt x="257" y="1009"/>
                  </a:lnTo>
                  <a:lnTo>
                    <a:pt x="260" y="1078"/>
                  </a:lnTo>
                  <a:lnTo>
                    <a:pt x="269" y="1145"/>
                  </a:lnTo>
                  <a:lnTo>
                    <a:pt x="284" y="1209"/>
                  </a:lnTo>
                  <a:lnTo>
                    <a:pt x="304" y="1272"/>
                  </a:lnTo>
                  <a:lnTo>
                    <a:pt x="330" y="1332"/>
                  </a:lnTo>
                  <a:lnTo>
                    <a:pt x="361" y="1389"/>
                  </a:lnTo>
                  <a:lnTo>
                    <a:pt x="396" y="1443"/>
                  </a:lnTo>
                  <a:lnTo>
                    <a:pt x="435" y="1495"/>
                  </a:lnTo>
                  <a:lnTo>
                    <a:pt x="478" y="1542"/>
                  </a:lnTo>
                  <a:lnTo>
                    <a:pt x="526" y="1585"/>
                  </a:lnTo>
                  <a:lnTo>
                    <a:pt x="577" y="1624"/>
                  </a:lnTo>
                  <a:lnTo>
                    <a:pt x="632" y="1659"/>
                  </a:lnTo>
                  <a:lnTo>
                    <a:pt x="689" y="1690"/>
                  </a:lnTo>
                  <a:lnTo>
                    <a:pt x="750" y="1716"/>
                  </a:lnTo>
                  <a:lnTo>
                    <a:pt x="812" y="1736"/>
                  </a:lnTo>
                  <a:lnTo>
                    <a:pt x="876" y="1751"/>
                  </a:lnTo>
                  <a:lnTo>
                    <a:pt x="944" y="1760"/>
                  </a:lnTo>
                  <a:lnTo>
                    <a:pt x="1012" y="1763"/>
                  </a:lnTo>
                  <a:lnTo>
                    <a:pt x="1064" y="1761"/>
                  </a:lnTo>
                  <a:lnTo>
                    <a:pt x="1115" y="1756"/>
                  </a:lnTo>
                  <a:lnTo>
                    <a:pt x="1165" y="1747"/>
                  </a:lnTo>
                  <a:lnTo>
                    <a:pt x="1188" y="1802"/>
                  </a:lnTo>
                  <a:lnTo>
                    <a:pt x="1199" y="1824"/>
                  </a:lnTo>
                  <a:lnTo>
                    <a:pt x="1214" y="1844"/>
                  </a:lnTo>
                  <a:lnTo>
                    <a:pt x="1231" y="1861"/>
                  </a:lnTo>
                  <a:lnTo>
                    <a:pt x="1251" y="1874"/>
                  </a:lnTo>
                  <a:lnTo>
                    <a:pt x="1273" y="1884"/>
                  </a:lnTo>
                  <a:lnTo>
                    <a:pt x="1298" y="1890"/>
                  </a:lnTo>
                  <a:lnTo>
                    <a:pt x="1323" y="1892"/>
                  </a:lnTo>
                  <a:lnTo>
                    <a:pt x="1351" y="1890"/>
                  </a:lnTo>
                  <a:lnTo>
                    <a:pt x="1378" y="1882"/>
                  </a:lnTo>
                  <a:lnTo>
                    <a:pt x="1402" y="1869"/>
                  </a:lnTo>
                  <a:lnTo>
                    <a:pt x="1425" y="1852"/>
                  </a:lnTo>
                  <a:lnTo>
                    <a:pt x="1438" y="1837"/>
                  </a:lnTo>
                  <a:lnTo>
                    <a:pt x="1449" y="1821"/>
                  </a:lnTo>
                  <a:lnTo>
                    <a:pt x="1458" y="1804"/>
                  </a:lnTo>
                  <a:lnTo>
                    <a:pt x="1528" y="1877"/>
                  </a:lnTo>
                  <a:lnTo>
                    <a:pt x="1463" y="1914"/>
                  </a:lnTo>
                  <a:lnTo>
                    <a:pt x="1393" y="1945"/>
                  </a:lnTo>
                  <a:lnTo>
                    <a:pt x="1322" y="1971"/>
                  </a:lnTo>
                  <a:lnTo>
                    <a:pt x="1247" y="1992"/>
                  </a:lnTo>
                  <a:lnTo>
                    <a:pt x="1171" y="2007"/>
                  </a:lnTo>
                  <a:lnTo>
                    <a:pt x="1092" y="2016"/>
                  </a:lnTo>
                  <a:lnTo>
                    <a:pt x="1012" y="2019"/>
                  </a:lnTo>
                  <a:lnTo>
                    <a:pt x="934" y="2016"/>
                  </a:lnTo>
                  <a:lnTo>
                    <a:pt x="856" y="2007"/>
                  </a:lnTo>
                  <a:lnTo>
                    <a:pt x="781" y="1992"/>
                  </a:lnTo>
                  <a:lnTo>
                    <a:pt x="707" y="1972"/>
                  </a:lnTo>
                  <a:lnTo>
                    <a:pt x="636" y="1947"/>
                  </a:lnTo>
                  <a:lnTo>
                    <a:pt x="567" y="1917"/>
                  </a:lnTo>
                  <a:lnTo>
                    <a:pt x="502" y="1881"/>
                  </a:lnTo>
                  <a:lnTo>
                    <a:pt x="439" y="1841"/>
                  </a:lnTo>
                  <a:lnTo>
                    <a:pt x="380" y="1797"/>
                  </a:lnTo>
                  <a:lnTo>
                    <a:pt x="323" y="1749"/>
                  </a:lnTo>
                  <a:lnTo>
                    <a:pt x="271" y="1697"/>
                  </a:lnTo>
                  <a:lnTo>
                    <a:pt x="223" y="1640"/>
                  </a:lnTo>
                  <a:lnTo>
                    <a:pt x="178" y="1581"/>
                  </a:lnTo>
                  <a:lnTo>
                    <a:pt x="138" y="1519"/>
                  </a:lnTo>
                  <a:lnTo>
                    <a:pt x="103" y="1453"/>
                  </a:lnTo>
                  <a:lnTo>
                    <a:pt x="72" y="1385"/>
                  </a:lnTo>
                  <a:lnTo>
                    <a:pt x="47" y="1314"/>
                  </a:lnTo>
                  <a:lnTo>
                    <a:pt x="27" y="1241"/>
                  </a:lnTo>
                  <a:lnTo>
                    <a:pt x="12" y="1165"/>
                  </a:lnTo>
                  <a:lnTo>
                    <a:pt x="3" y="1088"/>
                  </a:lnTo>
                  <a:lnTo>
                    <a:pt x="0" y="1009"/>
                  </a:lnTo>
                  <a:lnTo>
                    <a:pt x="3" y="931"/>
                  </a:lnTo>
                  <a:lnTo>
                    <a:pt x="12" y="854"/>
                  </a:lnTo>
                  <a:lnTo>
                    <a:pt x="27" y="778"/>
                  </a:lnTo>
                  <a:lnTo>
                    <a:pt x="47" y="705"/>
                  </a:lnTo>
                  <a:lnTo>
                    <a:pt x="72" y="634"/>
                  </a:lnTo>
                  <a:lnTo>
                    <a:pt x="103" y="565"/>
                  </a:lnTo>
                  <a:lnTo>
                    <a:pt x="138" y="500"/>
                  </a:lnTo>
                  <a:lnTo>
                    <a:pt x="178" y="438"/>
                  </a:lnTo>
                  <a:lnTo>
                    <a:pt x="223" y="379"/>
                  </a:lnTo>
                  <a:lnTo>
                    <a:pt x="271" y="322"/>
                  </a:lnTo>
                  <a:lnTo>
                    <a:pt x="323" y="270"/>
                  </a:lnTo>
                  <a:lnTo>
                    <a:pt x="380" y="222"/>
                  </a:lnTo>
                  <a:lnTo>
                    <a:pt x="439" y="178"/>
                  </a:lnTo>
                  <a:lnTo>
                    <a:pt x="502" y="138"/>
                  </a:lnTo>
                  <a:lnTo>
                    <a:pt x="567" y="102"/>
                  </a:lnTo>
                  <a:lnTo>
                    <a:pt x="636" y="72"/>
                  </a:lnTo>
                  <a:lnTo>
                    <a:pt x="707" y="47"/>
                  </a:lnTo>
                  <a:lnTo>
                    <a:pt x="781" y="27"/>
                  </a:lnTo>
                  <a:lnTo>
                    <a:pt x="856" y="12"/>
                  </a:lnTo>
                  <a:lnTo>
                    <a:pt x="934" y="3"/>
                  </a:lnTo>
                  <a:lnTo>
                    <a:pt x="10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>
              <a:off x="6524" y="478"/>
              <a:ext cx="36" cy="36"/>
            </a:xfrm>
            <a:custGeom>
              <a:avLst/>
              <a:gdLst>
                <a:gd name="T0" fmla="*/ 305 w 610"/>
                <a:gd name="T1" fmla="*/ 0 h 608"/>
                <a:gd name="T2" fmla="*/ 349 w 610"/>
                <a:gd name="T3" fmla="*/ 3 h 608"/>
                <a:gd name="T4" fmla="*/ 390 w 610"/>
                <a:gd name="T5" fmla="*/ 12 h 608"/>
                <a:gd name="T6" fmla="*/ 428 w 610"/>
                <a:gd name="T7" fmla="*/ 26 h 608"/>
                <a:gd name="T8" fmla="*/ 465 w 610"/>
                <a:gd name="T9" fmla="*/ 45 h 608"/>
                <a:gd name="T10" fmla="*/ 498 w 610"/>
                <a:gd name="T11" fmla="*/ 68 h 608"/>
                <a:gd name="T12" fmla="*/ 528 w 610"/>
                <a:gd name="T13" fmla="*/ 96 h 608"/>
                <a:gd name="T14" fmla="*/ 553 w 610"/>
                <a:gd name="T15" fmla="*/ 128 h 608"/>
                <a:gd name="T16" fmla="*/ 576 w 610"/>
                <a:gd name="T17" fmla="*/ 162 h 608"/>
                <a:gd name="T18" fmla="*/ 592 w 610"/>
                <a:gd name="T19" fmla="*/ 199 h 608"/>
                <a:gd name="T20" fmla="*/ 604 w 610"/>
                <a:gd name="T21" fmla="*/ 239 h 608"/>
                <a:gd name="T22" fmla="*/ 610 w 610"/>
                <a:gd name="T23" fmla="*/ 281 h 608"/>
                <a:gd name="T24" fmla="*/ 373 w 610"/>
                <a:gd name="T25" fmla="*/ 174 h 608"/>
                <a:gd name="T26" fmla="*/ 353 w 610"/>
                <a:gd name="T27" fmla="*/ 167 h 608"/>
                <a:gd name="T28" fmla="*/ 333 w 610"/>
                <a:gd name="T29" fmla="*/ 162 h 608"/>
                <a:gd name="T30" fmla="*/ 313 w 610"/>
                <a:gd name="T31" fmla="*/ 161 h 608"/>
                <a:gd name="T32" fmla="*/ 284 w 610"/>
                <a:gd name="T33" fmla="*/ 164 h 608"/>
                <a:gd name="T34" fmla="*/ 257 w 610"/>
                <a:gd name="T35" fmla="*/ 171 h 608"/>
                <a:gd name="T36" fmla="*/ 232 w 610"/>
                <a:gd name="T37" fmla="*/ 184 h 608"/>
                <a:gd name="T38" fmla="*/ 210 w 610"/>
                <a:gd name="T39" fmla="*/ 202 h 608"/>
                <a:gd name="T40" fmla="*/ 194 w 610"/>
                <a:gd name="T41" fmla="*/ 221 h 608"/>
                <a:gd name="T42" fmla="*/ 181 w 610"/>
                <a:gd name="T43" fmla="*/ 242 h 608"/>
                <a:gd name="T44" fmla="*/ 171 w 610"/>
                <a:gd name="T45" fmla="*/ 265 h 608"/>
                <a:gd name="T46" fmla="*/ 166 w 610"/>
                <a:gd name="T47" fmla="*/ 289 h 608"/>
                <a:gd name="T48" fmla="*/ 165 w 610"/>
                <a:gd name="T49" fmla="*/ 314 h 608"/>
                <a:gd name="T50" fmla="*/ 168 w 610"/>
                <a:gd name="T51" fmla="*/ 339 h 608"/>
                <a:gd name="T52" fmla="*/ 177 w 610"/>
                <a:gd name="T53" fmla="*/ 363 h 608"/>
                <a:gd name="T54" fmla="*/ 277 w 610"/>
                <a:gd name="T55" fmla="*/ 608 h 608"/>
                <a:gd name="T56" fmla="*/ 236 w 610"/>
                <a:gd name="T57" fmla="*/ 601 h 608"/>
                <a:gd name="T58" fmla="*/ 197 w 610"/>
                <a:gd name="T59" fmla="*/ 589 h 608"/>
                <a:gd name="T60" fmla="*/ 159 w 610"/>
                <a:gd name="T61" fmla="*/ 572 h 608"/>
                <a:gd name="T62" fmla="*/ 125 w 610"/>
                <a:gd name="T63" fmla="*/ 551 h 608"/>
                <a:gd name="T64" fmla="*/ 95 w 610"/>
                <a:gd name="T65" fmla="*/ 524 h 608"/>
                <a:gd name="T66" fmla="*/ 68 w 610"/>
                <a:gd name="T67" fmla="*/ 495 h 608"/>
                <a:gd name="T68" fmla="*/ 45 w 610"/>
                <a:gd name="T69" fmla="*/ 462 h 608"/>
                <a:gd name="T70" fmla="*/ 25 w 610"/>
                <a:gd name="T71" fmla="*/ 426 h 608"/>
                <a:gd name="T72" fmla="*/ 11 w 610"/>
                <a:gd name="T73" fmla="*/ 388 h 608"/>
                <a:gd name="T74" fmla="*/ 3 w 610"/>
                <a:gd name="T75" fmla="*/ 347 h 608"/>
                <a:gd name="T76" fmla="*/ 0 w 610"/>
                <a:gd name="T77" fmla="*/ 304 h 608"/>
                <a:gd name="T78" fmla="*/ 3 w 610"/>
                <a:gd name="T79" fmla="*/ 263 h 608"/>
                <a:gd name="T80" fmla="*/ 11 w 610"/>
                <a:gd name="T81" fmla="*/ 223 h 608"/>
                <a:gd name="T82" fmla="*/ 24 w 610"/>
                <a:gd name="T83" fmla="*/ 186 h 608"/>
                <a:gd name="T84" fmla="*/ 41 w 610"/>
                <a:gd name="T85" fmla="*/ 151 h 608"/>
                <a:gd name="T86" fmla="*/ 64 w 610"/>
                <a:gd name="T87" fmla="*/ 119 h 608"/>
                <a:gd name="T88" fmla="*/ 90 w 610"/>
                <a:gd name="T89" fmla="*/ 90 h 608"/>
                <a:gd name="T90" fmla="*/ 119 w 610"/>
                <a:gd name="T91" fmla="*/ 63 h 608"/>
                <a:gd name="T92" fmla="*/ 151 w 610"/>
                <a:gd name="T93" fmla="*/ 41 h 608"/>
                <a:gd name="T94" fmla="*/ 187 w 610"/>
                <a:gd name="T95" fmla="*/ 24 h 608"/>
                <a:gd name="T96" fmla="*/ 224 w 610"/>
                <a:gd name="T97" fmla="*/ 11 h 608"/>
                <a:gd name="T98" fmla="*/ 264 w 610"/>
                <a:gd name="T99" fmla="*/ 3 h 608"/>
                <a:gd name="T100" fmla="*/ 305 w 610"/>
                <a:gd name="T101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10" h="608">
                  <a:moveTo>
                    <a:pt x="305" y="0"/>
                  </a:moveTo>
                  <a:lnTo>
                    <a:pt x="349" y="3"/>
                  </a:lnTo>
                  <a:lnTo>
                    <a:pt x="390" y="12"/>
                  </a:lnTo>
                  <a:lnTo>
                    <a:pt x="428" y="26"/>
                  </a:lnTo>
                  <a:lnTo>
                    <a:pt x="465" y="45"/>
                  </a:lnTo>
                  <a:lnTo>
                    <a:pt x="498" y="68"/>
                  </a:lnTo>
                  <a:lnTo>
                    <a:pt x="528" y="96"/>
                  </a:lnTo>
                  <a:lnTo>
                    <a:pt x="553" y="128"/>
                  </a:lnTo>
                  <a:lnTo>
                    <a:pt x="576" y="162"/>
                  </a:lnTo>
                  <a:lnTo>
                    <a:pt x="592" y="199"/>
                  </a:lnTo>
                  <a:lnTo>
                    <a:pt x="604" y="239"/>
                  </a:lnTo>
                  <a:lnTo>
                    <a:pt x="610" y="281"/>
                  </a:lnTo>
                  <a:lnTo>
                    <a:pt x="373" y="174"/>
                  </a:lnTo>
                  <a:lnTo>
                    <a:pt x="353" y="167"/>
                  </a:lnTo>
                  <a:lnTo>
                    <a:pt x="333" y="162"/>
                  </a:lnTo>
                  <a:lnTo>
                    <a:pt x="313" y="161"/>
                  </a:lnTo>
                  <a:lnTo>
                    <a:pt x="284" y="164"/>
                  </a:lnTo>
                  <a:lnTo>
                    <a:pt x="257" y="171"/>
                  </a:lnTo>
                  <a:lnTo>
                    <a:pt x="232" y="184"/>
                  </a:lnTo>
                  <a:lnTo>
                    <a:pt x="210" y="202"/>
                  </a:lnTo>
                  <a:lnTo>
                    <a:pt x="194" y="221"/>
                  </a:lnTo>
                  <a:lnTo>
                    <a:pt x="181" y="242"/>
                  </a:lnTo>
                  <a:lnTo>
                    <a:pt x="171" y="265"/>
                  </a:lnTo>
                  <a:lnTo>
                    <a:pt x="166" y="289"/>
                  </a:lnTo>
                  <a:lnTo>
                    <a:pt x="165" y="314"/>
                  </a:lnTo>
                  <a:lnTo>
                    <a:pt x="168" y="339"/>
                  </a:lnTo>
                  <a:lnTo>
                    <a:pt x="177" y="363"/>
                  </a:lnTo>
                  <a:lnTo>
                    <a:pt x="277" y="608"/>
                  </a:lnTo>
                  <a:lnTo>
                    <a:pt x="236" y="601"/>
                  </a:lnTo>
                  <a:lnTo>
                    <a:pt x="197" y="589"/>
                  </a:lnTo>
                  <a:lnTo>
                    <a:pt x="159" y="572"/>
                  </a:lnTo>
                  <a:lnTo>
                    <a:pt x="125" y="551"/>
                  </a:lnTo>
                  <a:lnTo>
                    <a:pt x="95" y="524"/>
                  </a:lnTo>
                  <a:lnTo>
                    <a:pt x="68" y="495"/>
                  </a:lnTo>
                  <a:lnTo>
                    <a:pt x="45" y="462"/>
                  </a:lnTo>
                  <a:lnTo>
                    <a:pt x="25" y="426"/>
                  </a:lnTo>
                  <a:lnTo>
                    <a:pt x="11" y="388"/>
                  </a:lnTo>
                  <a:lnTo>
                    <a:pt x="3" y="347"/>
                  </a:lnTo>
                  <a:lnTo>
                    <a:pt x="0" y="304"/>
                  </a:lnTo>
                  <a:lnTo>
                    <a:pt x="3" y="263"/>
                  </a:lnTo>
                  <a:lnTo>
                    <a:pt x="11" y="223"/>
                  </a:lnTo>
                  <a:lnTo>
                    <a:pt x="24" y="186"/>
                  </a:lnTo>
                  <a:lnTo>
                    <a:pt x="41" y="151"/>
                  </a:lnTo>
                  <a:lnTo>
                    <a:pt x="64" y="119"/>
                  </a:lnTo>
                  <a:lnTo>
                    <a:pt x="90" y="90"/>
                  </a:lnTo>
                  <a:lnTo>
                    <a:pt x="119" y="63"/>
                  </a:lnTo>
                  <a:lnTo>
                    <a:pt x="151" y="41"/>
                  </a:lnTo>
                  <a:lnTo>
                    <a:pt x="187" y="24"/>
                  </a:lnTo>
                  <a:lnTo>
                    <a:pt x="224" y="11"/>
                  </a:lnTo>
                  <a:lnTo>
                    <a:pt x="264" y="3"/>
                  </a:lnTo>
                  <a:lnTo>
                    <a:pt x="3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9" name="Freeform 9"/>
            <p:cNvSpPr>
              <a:spLocks/>
            </p:cNvSpPr>
            <p:nvPr/>
          </p:nvSpPr>
          <p:spPr bwMode="auto">
            <a:xfrm>
              <a:off x="6542" y="495"/>
              <a:ext cx="50" cy="52"/>
            </a:xfrm>
            <a:custGeom>
              <a:avLst/>
              <a:gdLst>
                <a:gd name="T0" fmla="*/ 28 w 860"/>
                <a:gd name="T1" fmla="*/ 0 h 881"/>
                <a:gd name="T2" fmla="*/ 38 w 860"/>
                <a:gd name="T3" fmla="*/ 2 h 881"/>
                <a:gd name="T4" fmla="*/ 763 w 860"/>
                <a:gd name="T5" fmla="*/ 331 h 881"/>
                <a:gd name="T6" fmla="*/ 771 w 860"/>
                <a:gd name="T7" fmla="*/ 337 h 881"/>
                <a:gd name="T8" fmla="*/ 777 w 860"/>
                <a:gd name="T9" fmla="*/ 346 h 881"/>
                <a:gd name="T10" fmla="*/ 778 w 860"/>
                <a:gd name="T11" fmla="*/ 356 h 881"/>
                <a:gd name="T12" fmla="*/ 776 w 860"/>
                <a:gd name="T13" fmla="*/ 366 h 881"/>
                <a:gd name="T14" fmla="*/ 770 w 860"/>
                <a:gd name="T15" fmla="*/ 374 h 881"/>
                <a:gd name="T16" fmla="*/ 761 w 860"/>
                <a:gd name="T17" fmla="*/ 379 h 881"/>
                <a:gd name="T18" fmla="*/ 592 w 860"/>
                <a:gd name="T19" fmla="*/ 443 h 881"/>
                <a:gd name="T20" fmla="*/ 853 w 860"/>
                <a:gd name="T21" fmla="*/ 714 h 881"/>
                <a:gd name="T22" fmla="*/ 858 w 860"/>
                <a:gd name="T23" fmla="*/ 722 h 881"/>
                <a:gd name="T24" fmla="*/ 860 w 860"/>
                <a:gd name="T25" fmla="*/ 732 h 881"/>
                <a:gd name="T26" fmla="*/ 858 w 860"/>
                <a:gd name="T27" fmla="*/ 742 h 881"/>
                <a:gd name="T28" fmla="*/ 852 w 860"/>
                <a:gd name="T29" fmla="*/ 750 h 881"/>
                <a:gd name="T30" fmla="*/ 724 w 860"/>
                <a:gd name="T31" fmla="*/ 874 h 881"/>
                <a:gd name="T32" fmla="*/ 715 w 860"/>
                <a:gd name="T33" fmla="*/ 879 h 881"/>
                <a:gd name="T34" fmla="*/ 705 w 860"/>
                <a:gd name="T35" fmla="*/ 881 h 881"/>
                <a:gd name="T36" fmla="*/ 695 w 860"/>
                <a:gd name="T37" fmla="*/ 879 h 881"/>
                <a:gd name="T38" fmla="*/ 687 w 860"/>
                <a:gd name="T39" fmla="*/ 873 h 881"/>
                <a:gd name="T40" fmla="*/ 426 w 860"/>
                <a:gd name="T41" fmla="*/ 604 h 881"/>
                <a:gd name="T42" fmla="*/ 355 w 860"/>
                <a:gd name="T43" fmla="*/ 771 h 881"/>
                <a:gd name="T44" fmla="*/ 352 w 860"/>
                <a:gd name="T45" fmla="*/ 775 h 881"/>
                <a:gd name="T46" fmla="*/ 349 w 860"/>
                <a:gd name="T47" fmla="*/ 779 h 881"/>
                <a:gd name="T48" fmla="*/ 341 w 860"/>
                <a:gd name="T49" fmla="*/ 785 h 881"/>
                <a:gd name="T50" fmla="*/ 331 w 860"/>
                <a:gd name="T51" fmla="*/ 787 h 881"/>
                <a:gd name="T52" fmla="*/ 321 w 860"/>
                <a:gd name="T53" fmla="*/ 785 h 881"/>
                <a:gd name="T54" fmla="*/ 312 w 860"/>
                <a:gd name="T55" fmla="*/ 779 h 881"/>
                <a:gd name="T56" fmla="*/ 307 w 860"/>
                <a:gd name="T57" fmla="*/ 771 h 881"/>
                <a:gd name="T58" fmla="*/ 2 w 860"/>
                <a:gd name="T59" fmla="*/ 37 h 881"/>
                <a:gd name="T60" fmla="*/ 0 w 860"/>
                <a:gd name="T61" fmla="*/ 25 h 881"/>
                <a:gd name="T62" fmla="*/ 2 w 860"/>
                <a:gd name="T63" fmla="*/ 15 h 881"/>
                <a:gd name="T64" fmla="*/ 8 w 860"/>
                <a:gd name="T65" fmla="*/ 7 h 881"/>
                <a:gd name="T66" fmla="*/ 18 w 860"/>
                <a:gd name="T67" fmla="*/ 1 h 881"/>
                <a:gd name="T68" fmla="*/ 28 w 860"/>
                <a:gd name="T69" fmla="*/ 0 h 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60" h="881">
                  <a:moveTo>
                    <a:pt x="28" y="0"/>
                  </a:moveTo>
                  <a:lnTo>
                    <a:pt x="38" y="2"/>
                  </a:lnTo>
                  <a:lnTo>
                    <a:pt x="763" y="331"/>
                  </a:lnTo>
                  <a:lnTo>
                    <a:pt x="771" y="337"/>
                  </a:lnTo>
                  <a:lnTo>
                    <a:pt x="777" y="346"/>
                  </a:lnTo>
                  <a:lnTo>
                    <a:pt x="778" y="356"/>
                  </a:lnTo>
                  <a:lnTo>
                    <a:pt x="776" y="366"/>
                  </a:lnTo>
                  <a:lnTo>
                    <a:pt x="770" y="374"/>
                  </a:lnTo>
                  <a:lnTo>
                    <a:pt x="761" y="379"/>
                  </a:lnTo>
                  <a:lnTo>
                    <a:pt x="592" y="443"/>
                  </a:lnTo>
                  <a:lnTo>
                    <a:pt x="853" y="714"/>
                  </a:lnTo>
                  <a:lnTo>
                    <a:pt x="858" y="722"/>
                  </a:lnTo>
                  <a:lnTo>
                    <a:pt x="860" y="732"/>
                  </a:lnTo>
                  <a:lnTo>
                    <a:pt x="858" y="742"/>
                  </a:lnTo>
                  <a:lnTo>
                    <a:pt x="852" y="750"/>
                  </a:lnTo>
                  <a:lnTo>
                    <a:pt x="724" y="874"/>
                  </a:lnTo>
                  <a:lnTo>
                    <a:pt x="715" y="879"/>
                  </a:lnTo>
                  <a:lnTo>
                    <a:pt x="705" y="881"/>
                  </a:lnTo>
                  <a:lnTo>
                    <a:pt x="695" y="879"/>
                  </a:lnTo>
                  <a:lnTo>
                    <a:pt x="687" y="873"/>
                  </a:lnTo>
                  <a:lnTo>
                    <a:pt x="426" y="604"/>
                  </a:lnTo>
                  <a:lnTo>
                    <a:pt x="355" y="771"/>
                  </a:lnTo>
                  <a:lnTo>
                    <a:pt x="352" y="775"/>
                  </a:lnTo>
                  <a:lnTo>
                    <a:pt x="349" y="779"/>
                  </a:lnTo>
                  <a:lnTo>
                    <a:pt x="341" y="785"/>
                  </a:lnTo>
                  <a:lnTo>
                    <a:pt x="331" y="787"/>
                  </a:lnTo>
                  <a:lnTo>
                    <a:pt x="321" y="785"/>
                  </a:lnTo>
                  <a:lnTo>
                    <a:pt x="312" y="779"/>
                  </a:lnTo>
                  <a:lnTo>
                    <a:pt x="307" y="771"/>
                  </a:lnTo>
                  <a:lnTo>
                    <a:pt x="2" y="37"/>
                  </a:lnTo>
                  <a:lnTo>
                    <a:pt x="0" y="25"/>
                  </a:lnTo>
                  <a:lnTo>
                    <a:pt x="2" y="15"/>
                  </a:lnTo>
                  <a:lnTo>
                    <a:pt x="8" y="7"/>
                  </a:lnTo>
                  <a:lnTo>
                    <a:pt x="18" y="1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31" name="Group 12"/>
          <p:cNvGrpSpPr>
            <a:grpSpLocks noChangeAspect="1"/>
          </p:cNvGrpSpPr>
          <p:nvPr/>
        </p:nvGrpSpPr>
        <p:grpSpPr bwMode="auto">
          <a:xfrm>
            <a:off x="3591651" y="4060543"/>
            <a:ext cx="350825" cy="333061"/>
            <a:chOff x="603" y="293"/>
            <a:chExt cx="316" cy="300"/>
          </a:xfrm>
          <a:solidFill>
            <a:schemeClr val="bg1"/>
          </a:solidFill>
        </p:grpSpPr>
        <p:sp>
          <p:nvSpPr>
            <p:cNvPr id="34" name="Freeform 14"/>
            <p:cNvSpPr>
              <a:spLocks/>
            </p:cNvSpPr>
            <p:nvPr/>
          </p:nvSpPr>
          <p:spPr bwMode="auto">
            <a:xfrm>
              <a:off x="603" y="293"/>
              <a:ext cx="242" cy="241"/>
            </a:xfrm>
            <a:custGeom>
              <a:avLst/>
              <a:gdLst>
                <a:gd name="T0" fmla="*/ 1426 w 2663"/>
                <a:gd name="T1" fmla="*/ 3 h 2650"/>
                <a:gd name="T2" fmla="*/ 1700 w 2663"/>
                <a:gd name="T3" fmla="*/ 52 h 2650"/>
                <a:gd name="T4" fmla="*/ 1951 w 2663"/>
                <a:gd name="T5" fmla="*/ 152 h 2650"/>
                <a:gd name="T6" fmla="*/ 2174 w 2663"/>
                <a:gd name="T7" fmla="*/ 300 h 2650"/>
                <a:gd name="T8" fmla="*/ 2363 w 2663"/>
                <a:gd name="T9" fmla="*/ 487 h 2650"/>
                <a:gd name="T10" fmla="*/ 2510 w 2663"/>
                <a:gd name="T11" fmla="*/ 709 h 2650"/>
                <a:gd name="T12" fmla="*/ 2611 w 2663"/>
                <a:gd name="T13" fmla="*/ 959 h 2650"/>
                <a:gd name="T14" fmla="*/ 2660 w 2663"/>
                <a:gd name="T15" fmla="*/ 1230 h 2650"/>
                <a:gd name="T16" fmla="*/ 2651 w 2663"/>
                <a:gd name="T17" fmla="*/ 1503 h 2650"/>
                <a:gd name="T18" fmla="*/ 2591 w 2663"/>
                <a:gd name="T19" fmla="*/ 1755 h 2650"/>
                <a:gd name="T20" fmla="*/ 2485 w 2663"/>
                <a:gd name="T21" fmla="*/ 1987 h 2650"/>
                <a:gd name="T22" fmla="*/ 2338 w 2663"/>
                <a:gd name="T23" fmla="*/ 2192 h 2650"/>
                <a:gd name="T24" fmla="*/ 2208 w 2663"/>
                <a:gd name="T25" fmla="*/ 2057 h 2650"/>
                <a:gd name="T26" fmla="*/ 2252 w 2663"/>
                <a:gd name="T27" fmla="*/ 1894 h 2650"/>
                <a:gd name="T28" fmla="*/ 2350 w 2663"/>
                <a:gd name="T29" fmla="*/ 1696 h 2650"/>
                <a:gd name="T30" fmla="*/ 2405 w 2663"/>
                <a:gd name="T31" fmla="*/ 1479 h 2650"/>
                <a:gd name="T32" fmla="*/ 2412 w 2663"/>
                <a:gd name="T33" fmla="*/ 1241 h 2650"/>
                <a:gd name="T34" fmla="*/ 2366 w 2663"/>
                <a:gd name="T35" fmla="*/ 1000 h 2650"/>
                <a:gd name="T36" fmla="*/ 2268 w 2663"/>
                <a:gd name="T37" fmla="*/ 781 h 2650"/>
                <a:gd name="T38" fmla="*/ 2126 w 2663"/>
                <a:gd name="T39" fmla="*/ 591 h 2650"/>
                <a:gd name="T40" fmla="*/ 1946 w 2663"/>
                <a:gd name="T41" fmla="*/ 436 h 2650"/>
                <a:gd name="T42" fmla="*/ 1735 w 2663"/>
                <a:gd name="T43" fmla="*/ 324 h 2650"/>
                <a:gd name="T44" fmla="*/ 1499 w 2663"/>
                <a:gd name="T45" fmla="*/ 259 h 2650"/>
                <a:gd name="T46" fmla="*/ 1247 w 2663"/>
                <a:gd name="T47" fmla="*/ 250 h 2650"/>
                <a:gd name="T48" fmla="*/ 1005 w 2663"/>
                <a:gd name="T49" fmla="*/ 297 h 2650"/>
                <a:gd name="T50" fmla="*/ 785 w 2663"/>
                <a:gd name="T51" fmla="*/ 394 h 2650"/>
                <a:gd name="T52" fmla="*/ 594 w 2663"/>
                <a:gd name="T53" fmla="*/ 536 h 2650"/>
                <a:gd name="T54" fmla="*/ 438 w 2663"/>
                <a:gd name="T55" fmla="*/ 714 h 2650"/>
                <a:gd name="T56" fmla="*/ 325 w 2663"/>
                <a:gd name="T57" fmla="*/ 924 h 2650"/>
                <a:gd name="T58" fmla="*/ 260 w 2663"/>
                <a:gd name="T59" fmla="*/ 1158 h 2650"/>
                <a:gd name="T60" fmla="*/ 251 w 2663"/>
                <a:gd name="T61" fmla="*/ 1409 h 2650"/>
                <a:gd name="T62" fmla="*/ 298 w 2663"/>
                <a:gd name="T63" fmla="*/ 1650 h 2650"/>
                <a:gd name="T64" fmla="*/ 396 w 2663"/>
                <a:gd name="T65" fmla="*/ 1868 h 2650"/>
                <a:gd name="T66" fmla="*/ 538 w 2663"/>
                <a:gd name="T67" fmla="*/ 2059 h 2650"/>
                <a:gd name="T68" fmla="*/ 717 w 2663"/>
                <a:gd name="T69" fmla="*/ 2213 h 2650"/>
                <a:gd name="T70" fmla="*/ 929 w 2663"/>
                <a:gd name="T71" fmla="*/ 2326 h 2650"/>
                <a:gd name="T72" fmla="*/ 1164 w 2663"/>
                <a:gd name="T73" fmla="*/ 2390 h 2650"/>
                <a:gd name="T74" fmla="*/ 1410 w 2663"/>
                <a:gd name="T75" fmla="*/ 2400 h 2650"/>
                <a:gd name="T76" fmla="*/ 1638 w 2663"/>
                <a:gd name="T77" fmla="*/ 2360 h 2650"/>
                <a:gd name="T78" fmla="*/ 1817 w 2663"/>
                <a:gd name="T79" fmla="*/ 2352 h 2650"/>
                <a:gd name="T80" fmla="*/ 1943 w 2663"/>
                <a:gd name="T81" fmla="*/ 2501 h 2650"/>
                <a:gd name="T82" fmla="*/ 1695 w 2663"/>
                <a:gd name="T83" fmla="*/ 2599 h 2650"/>
                <a:gd name="T84" fmla="*/ 1425 w 2663"/>
                <a:gd name="T85" fmla="*/ 2646 h 2650"/>
                <a:gd name="T86" fmla="*/ 1144 w 2663"/>
                <a:gd name="T87" fmla="*/ 2636 h 2650"/>
                <a:gd name="T88" fmla="*/ 877 w 2663"/>
                <a:gd name="T89" fmla="*/ 2570 h 2650"/>
                <a:gd name="T90" fmla="*/ 634 w 2663"/>
                <a:gd name="T91" fmla="*/ 2453 h 2650"/>
                <a:gd name="T92" fmla="*/ 422 w 2663"/>
                <a:gd name="T93" fmla="*/ 2291 h 2650"/>
                <a:gd name="T94" fmla="*/ 246 w 2663"/>
                <a:gd name="T95" fmla="*/ 2092 h 2650"/>
                <a:gd name="T96" fmla="*/ 114 w 2663"/>
                <a:gd name="T97" fmla="*/ 1861 h 2650"/>
                <a:gd name="T98" fmla="*/ 29 w 2663"/>
                <a:gd name="T99" fmla="*/ 1603 h 2650"/>
                <a:gd name="T100" fmla="*/ 0 w 2663"/>
                <a:gd name="T101" fmla="*/ 1325 h 2650"/>
                <a:gd name="T102" fmla="*/ 29 w 2663"/>
                <a:gd name="T103" fmla="*/ 1047 h 2650"/>
                <a:gd name="T104" fmla="*/ 114 w 2663"/>
                <a:gd name="T105" fmla="*/ 789 h 2650"/>
                <a:gd name="T106" fmla="*/ 246 w 2663"/>
                <a:gd name="T107" fmla="*/ 558 h 2650"/>
                <a:gd name="T108" fmla="*/ 422 w 2663"/>
                <a:gd name="T109" fmla="*/ 358 h 2650"/>
                <a:gd name="T110" fmla="*/ 634 w 2663"/>
                <a:gd name="T111" fmla="*/ 197 h 2650"/>
                <a:gd name="T112" fmla="*/ 877 w 2663"/>
                <a:gd name="T113" fmla="*/ 80 h 2650"/>
                <a:gd name="T114" fmla="*/ 1144 w 2663"/>
                <a:gd name="T115" fmla="*/ 14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63" h="2650">
                  <a:moveTo>
                    <a:pt x="1331" y="0"/>
                  </a:moveTo>
                  <a:lnTo>
                    <a:pt x="1331" y="0"/>
                  </a:lnTo>
                  <a:lnTo>
                    <a:pt x="1426" y="3"/>
                  </a:lnTo>
                  <a:lnTo>
                    <a:pt x="1520" y="14"/>
                  </a:lnTo>
                  <a:lnTo>
                    <a:pt x="1611" y="30"/>
                  </a:lnTo>
                  <a:lnTo>
                    <a:pt x="1700" y="52"/>
                  </a:lnTo>
                  <a:lnTo>
                    <a:pt x="1786" y="80"/>
                  </a:lnTo>
                  <a:lnTo>
                    <a:pt x="1870" y="113"/>
                  </a:lnTo>
                  <a:lnTo>
                    <a:pt x="1951" y="152"/>
                  </a:lnTo>
                  <a:lnTo>
                    <a:pt x="2029" y="197"/>
                  </a:lnTo>
                  <a:lnTo>
                    <a:pt x="2104" y="245"/>
                  </a:lnTo>
                  <a:lnTo>
                    <a:pt x="2174" y="300"/>
                  </a:lnTo>
                  <a:lnTo>
                    <a:pt x="2240" y="358"/>
                  </a:lnTo>
                  <a:lnTo>
                    <a:pt x="2304" y="420"/>
                  </a:lnTo>
                  <a:lnTo>
                    <a:pt x="2363" y="487"/>
                  </a:lnTo>
                  <a:lnTo>
                    <a:pt x="2416" y="558"/>
                  </a:lnTo>
                  <a:lnTo>
                    <a:pt x="2466" y="632"/>
                  </a:lnTo>
                  <a:lnTo>
                    <a:pt x="2510" y="709"/>
                  </a:lnTo>
                  <a:lnTo>
                    <a:pt x="2549" y="789"/>
                  </a:lnTo>
                  <a:lnTo>
                    <a:pt x="2584" y="873"/>
                  </a:lnTo>
                  <a:lnTo>
                    <a:pt x="2611" y="959"/>
                  </a:lnTo>
                  <a:lnTo>
                    <a:pt x="2633" y="1047"/>
                  </a:lnTo>
                  <a:lnTo>
                    <a:pt x="2650" y="1138"/>
                  </a:lnTo>
                  <a:lnTo>
                    <a:pt x="2660" y="1230"/>
                  </a:lnTo>
                  <a:lnTo>
                    <a:pt x="2663" y="1325"/>
                  </a:lnTo>
                  <a:lnTo>
                    <a:pt x="2661" y="1415"/>
                  </a:lnTo>
                  <a:lnTo>
                    <a:pt x="2651" y="1503"/>
                  </a:lnTo>
                  <a:lnTo>
                    <a:pt x="2636" y="1589"/>
                  </a:lnTo>
                  <a:lnTo>
                    <a:pt x="2616" y="1673"/>
                  </a:lnTo>
                  <a:lnTo>
                    <a:pt x="2591" y="1755"/>
                  </a:lnTo>
                  <a:lnTo>
                    <a:pt x="2561" y="1835"/>
                  </a:lnTo>
                  <a:lnTo>
                    <a:pt x="2525" y="1912"/>
                  </a:lnTo>
                  <a:lnTo>
                    <a:pt x="2485" y="1987"/>
                  </a:lnTo>
                  <a:lnTo>
                    <a:pt x="2441" y="2058"/>
                  </a:lnTo>
                  <a:lnTo>
                    <a:pt x="2391" y="2126"/>
                  </a:lnTo>
                  <a:lnTo>
                    <a:pt x="2338" y="2192"/>
                  </a:lnTo>
                  <a:lnTo>
                    <a:pt x="2295" y="2149"/>
                  </a:lnTo>
                  <a:lnTo>
                    <a:pt x="2252" y="2103"/>
                  </a:lnTo>
                  <a:lnTo>
                    <a:pt x="2208" y="2057"/>
                  </a:lnTo>
                  <a:lnTo>
                    <a:pt x="2167" y="2012"/>
                  </a:lnTo>
                  <a:lnTo>
                    <a:pt x="2211" y="1954"/>
                  </a:lnTo>
                  <a:lnTo>
                    <a:pt x="2252" y="1894"/>
                  </a:lnTo>
                  <a:lnTo>
                    <a:pt x="2289" y="1831"/>
                  </a:lnTo>
                  <a:lnTo>
                    <a:pt x="2322" y="1765"/>
                  </a:lnTo>
                  <a:lnTo>
                    <a:pt x="2350" y="1696"/>
                  </a:lnTo>
                  <a:lnTo>
                    <a:pt x="2373" y="1626"/>
                  </a:lnTo>
                  <a:lnTo>
                    <a:pt x="2391" y="1553"/>
                  </a:lnTo>
                  <a:lnTo>
                    <a:pt x="2405" y="1479"/>
                  </a:lnTo>
                  <a:lnTo>
                    <a:pt x="2413" y="1402"/>
                  </a:lnTo>
                  <a:lnTo>
                    <a:pt x="2415" y="1325"/>
                  </a:lnTo>
                  <a:lnTo>
                    <a:pt x="2412" y="1241"/>
                  </a:lnTo>
                  <a:lnTo>
                    <a:pt x="2403" y="1158"/>
                  </a:lnTo>
                  <a:lnTo>
                    <a:pt x="2387" y="1078"/>
                  </a:lnTo>
                  <a:lnTo>
                    <a:pt x="2366" y="1000"/>
                  </a:lnTo>
                  <a:lnTo>
                    <a:pt x="2338" y="924"/>
                  </a:lnTo>
                  <a:lnTo>
                    <a:pt x="2306" y="851"/>
                  </a:lnTo>
                  <a:lnTo>
                    <a:pt x="2268" y="781"/>
                  </a:lnTo>
                  <a:lnTo>
                    <a:pt x="2225" y="714"/>
                  </a:lnTo>
                  <a:lnTo>
                    <a:pt x="2177" y="651"/>
                  </a:lnTo>
                  <a:lnTo>
                    <a:pt x="2126" y="591"/>
                  </a:lnTo>
                  <a:lnTo>
                    <a:pt x="2070" y="536"/>
                  </a:lnTo>
                  <a:lnTo>
                    <a:pt x="2010" y="483"/>
                  </a:lnTo>
                  <a:lnTo>
                    <a:pt x="1946" y="436"/>
                  </a:lnTo>
                  <a:lnTo>
                    <a:pt x="1878" y="394"/>
                  </a:lnTo>
                  <a:lnTo>
                    <a:pt x="1808" y="357"/>
                  </a:lnTo>
                  <a:lnTo>
                    <a:pt x="1735" y="324"/>
                  </a:lnTo>
                  <a:lnTo>
                    <a:pt x="1659" y="297"/>
                  </a:lnTo>
                  <a:lnTo>
                    <a:pt x="1580" y="275"/>
                  </a:lnTo>
                  <a:lnTo>
                    <a:pt x="1499" y="259"/>
                  </a:lnTo>
                  <a:lnTo>
                    <a:pt x="1417" y="250"/>
                  </a:lnTo>
                  <a:lnTo>
                    <a:pt x="1331" y="247"/>
                  </a:lnTo>
                  <a:lnTo>
                    <a:pt x="1247" y="250"/>
                  </a:lnTo>
                  <a:lnTo>
                    <a:pt x="1164" y="259"/>
                  </a:lnTo>
                  <a:lnTo>
                    <a:pt x="1084" y="275"/>
                  </a:lnTo>
                  <a:lnTo>
                    <a:pt x="1005" y="297"/>
                  </a:lnTo>
                  <a:lnTo>
                    <a:pt x="929" y="324"/>
                  </a:lnTo>
                  <a:lnTo>
                    <a:pt x="855" y="357"/>
                  </a:lnTo>
                  <a:lnTo>
                    <a:pt x="785" y="394"/>
                  </a:lnTo>
                  <a:lnTo>
                    <a:pt x="717" y="436"/>
                  </a:lnTo>
                  <a:lnTo>
                    <a:pt x="654" y="483"/>
                  </a:lnTo>
                  <a:lnTo>
                    <a:pt x="594" y="536"/>
                  </a:lnTo>
                  <a:lnTo>
                    <a:pt x="538" y="591"/>
                  </a:lnTo>
                  <a:lnTo>
                    <a:pt x="486" y="651"/>
                  </a:lnTo>
                  <a:lnTo>
                    <a:pt x="438" y="714"/>
                  </a:lnTo>
                  <a:lnTo>
                    <a:pt x="396" y="781"/>
                  </a:lnTo>
                  <a:lnTo>
                    <a:pt x="358" y="851"/>
                  </a:lnTo>
                  <a:lnTo>
                    <a:pt x="325" y="924"/>
                  </a:lnTo>
                  <a:lnTo>
                    <a:pt x="298" y="1000"/>
                  </a:lnTo>
                  <a:lnTo>
                    <a:pt x="276" y="1078"/>
                  </a:lnTo>
                  <a:lnTo>
                    <a:pt x="260" y="1158"/>
                  </a:lnTo>
                  <a:lnTo>
                    <a:pt x="251" y="1241"/>
                  </a:lnTo>
                  <a:lnTo>
                    <a:pt x="248" y="1325"/>
                  </a:lnTo>
                  <a:lnTo>
                    <a:pt x="251" y="1409"/>
                  </a:lnTo>
                  <a:lnTo>
                    <a:pt x="260" y="1491"/>
                  </a:lnTo>
                  <a:lnTo>
                    <a:pt x="276" y="1572"/>
                  </a:lnTo>
                  <a:lnTo>
                    <a:pt x="298" y="1650"/>
                  </a:lnTo>
                  <a:lnTo>
                    <a:pt x="325" y="1726"/>
                  </a:lnTo>
                  <a:lnTo>
                    <a:pt x="358" y="1799"/>
                  </a:lnTo>
                  <a:lnTo>
                    <a:pt x="396" y="1868"/>
                  </a:lnTo>
                  <a:lnTo>
                    <a:pt x="438" y="1935"/>
                  </a:lnTo>
                  <a:lnTo>
                    <a:pt x="486" y="1999"/>
                  </a:lnTo>
                  <a:lnTo>
                    <a:pt x="538" y="2059"/>
                  </a:lnTo>
                  <a:lnTo>
                    <a:pt x="594" y="2114"/>
                  </a:lnTo>
                  <a:lnTo>
                    <a:pt x="654" y="2166"/>
                  </a:lnTo>
                  <a:lnTo>
                    <a:pt x="717" y="2213"/>
                  </a:lnTo>
                  <a:lnTo>
                    <a:pt x="785" y="2256"/>
                  </a:lnTo>
                  <a:lnTo>
                    <a:pt x="855" y="2294"/>
                  </a:lnTo>
                  <a:lnTo>
                    <a:pt x="929" y="2326"/>
                  </a:lnTo>
                  <a:lnTo>
                    <a:pt x="1005" y="2353"/>
                  </a:lnTo>
                  <a:lnTo>
                    <a:pt x="1084" y="2374"/>
                  </a:lnTo>
                  <a:lnTo>
                    <a:pt x="1164" y="2390"/>
                  </a:lnTo>
                  <a:lnTo>
                    <a:pt x="1247" y="2400"/>
                  </a:lnTo>
                  <a:lnTo>
                    <a:pt x="1331" y="2404"/>
                  </a:lnTo>
                  <a:lnTo>
                    <a:pt x="1410" y="2400"/>
                  </a:lnTo>
                  <a:lnTo>
                    <a:pt x="1488" y="2392"/>
                  </a:lnTo>
                  <a:lnTo>
                    <a:pt x="1563" y="2378"/>
                  </a:lnTo>
                  <a:lnTo>
                    <a:pt x="1638" y="2360"/>
                  </a:lnTo>
                  <a:lnTo>
                    <a:pt x="1710" y="2335"/>
                  </a:lnTo>
                  <a:lnTo>
                    <a:pt x="1778" y="2307"/>
                  </a:lnTo>
                  <a:lnTo>
                    <a:pt x="1817" y="2352"/>
                  </a:lnTo>
                  <a:lnTo>
                    <a:pt x="1858" y="2400"/>
                  </a:lnTo>
                  <a:lnTo>
                    <a:pt x="1900" y="2451"/>
                  </a:lnTo>
                  <a:lnTo>
                    <a:pt x="1943" y="2501"/>
                  </a:lnTo>
                  <a:lnTo>
                    <a:pt x="1863" y="2539"/>
                  </a:lnTo>
                  <a:lnTo>
                    <a:pt x="1780" y="2572"/>
                  </a:lnTo>
                  <a:lnTo>
                    <a:pt x="1695" y="2599"/>
                  </a:lnTo>
                  <a:lnTo>
                    <a:pt x="1607" y="2620"/>
                  </a:lnTo>
                  <a:lnTo>
                    <a:pt x="1517" y="2636"/>
                  </a:lnTo>
                  <a:lnTo>
                    <a:pt x="1425" y="2646"/>
                  </a:lnTo>
                  <a:lnTo>
                    <a:pt x="1331" y="2650"/>
                  </a:lnTo>
                  <a:lnTo>
                    <a:pt x="1237" y="2646"/>
                  </a:lnTo>
                  <a:lnTo>
                    <a:pt x="1144" y="2636"/>
                  </a:lnTo>
                  <a:lnTo>
                    <a:pt x="1052" y="2620"/>
                  </a:lnTo>
                  <a:lnTo>
                    <a:pt x="964" y="2597"/>
                  </a:lnTo>
                  <a:lnTo>
                    <a:pt x="877" y="2570"/>
                  </a:lnTo>
                  <a:lnTo>
                    <a:pt x="793" y="2537"/>
                  </a:lnTo>
                  <a:lnTo>
                    <a:pt x="712" y="2497"/>
                  </a:lnTo>
                  <a:lnTo>
                    <a:pt x="634" y="2453"/>
                  </a:lnTo>
                  <a:lnTo>
                    <a:pt x="560" y="2404"/>
                  </a:lnTo>
                  <a:lnTo>
                    <a:pt x="490" y="2350"/>
                  </a:lnTo>
                  <a:lnTo>
                    <a:pt x="422" y="2291"/>
                  </a:lnTo>
                  <a:lnTo>
                    <a:pt x="359" y="2230"/>
                  </a:lnTo>
                  <a:lnTo>
                    <a:pt x="301" y="2163"/>
                  </a:lnTo>
                  <a:lnTo>
                    <a:pt x="246" y="2092"/>
                  </a:lnTo>
                  <a:lnTo>
                    <a:pt x="197" y="2018"/>
                  </a:lnTo>
                  <a:lnTo>
                    <a:pt x="153" y="1941"/>
                  </a:lnTo>
                  <a:lnTo>
                    <a:pt x="114" y="1861"/>
                  </a:lnTo>
                  <a:lnTo>
                    <a:pt x="80" y="1777"/>
                  </a:lnTo>
                  <a:lnTo>
                    <a:pt x="52" y="1691"/>
                  </a:lnTo>
                  <a:lnTo>
                    <a:pt x="29" y="1603"/>
                  </a:lnTo>
                  <a:lnTo>
                    <a:pt x="14" y="1512"/>
                  </a:lnTo>
                  <a:lnTo>
                    <a:pt x="3" y="1420"/>
                  </a:lnTo>
                  <a:lnTo>
                    <a:pt x="0" y="1325"/>
                  </a:lnTo>
                  <a:lnTo>
                    <a:pt x="3" y="1230"/>
                  </a:lnTo>
                  <a:lnTo>
                    <a:pt x="14" y="1138"/>
                  </a:lnTo>
                  <a:lnTo>
                    <a:pt x="29" y="1047"/>
                  </a:lnTo>
                  <a:lnTo>
                    <a:pt x="52" y="959"/>
                  </a:lnTo>
                  <a:lnTo>
                    <a:pt x="80" y="873"/>
                  </a:lnTo>
                  <a:lnTo>
                    <a:pt x="114" y="789"/>
                  </a:lnTo>
                  <a:lnTo>
                    <a:pt x="153" y="709"/>
                  </a:lnTo>
                  <a:lnTo>
                    <a:pt x="197" y="632"/>
                  </a:lnTo>
                  <a:lnTo>
                    <a:pt x="246" y="558"/>
                  </a:lnTo>
                  <a:lnTo>
                    <a:pt x="301" y="487"/>
                  </a:lnTo>
                  <a:lnTo>
                    <a:pt x="359" y="420"/>
                  </a:lnTo>
                  <a:lnTo>
                    <a:pt x="422" y="358"/>
                  </a:lnTo>
                  <a:lnTo>
                    <a:pt x="490" y="300"/>
                  </a:lnTo>
                  <a:lnTo>
                    <a:pt x="560" y="245"/>
                  </a:lnTo>
                  <a:lnTo>
                    <a:pt x="634" y="197"/>
                  </a:lnTo>
                  <a:lnTo>
                    <a:pt x="712" y="152"/>
                  </a:lnTo>
                  <a:lnTo>
                    <a:pt x="793" y="113"/>
                  </a:lnTo>
                  <a:lnTo>
                    <a:pt x="877" y="80"/>
                  </a:lnTo>
                  <a:lnTo>
                    <a:pt x="964" y="52"/>
                  </a:lnTo>
                  <a:lnTo>
                    <a:pt x="1052" y="30"/>
                  </a:lnTo>
                  <a:lnTo>
                    <a:pt x="1144" y="14"/>
                  </a:lnTo>
                  <a:lnTo>
                    <a:pt x="1237" y="3"/>
                  </a:lnTo>
                  <a:lnTo>
                    <a:pt x="13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35" name="Freeform 15"/>
            <p:cNvSpPr>
              <a:spLocks noEditPoints="1"/>
            </p:cNvSpPr>
            <p:nvPr/>
          </p:nvSpPr>
          <p:spPr bwMode="auto">
            <a:xfrm>
              <a:off x="681" y="336"/>
              <a:ext cx="87" cy="155"/>
            </a:xfrm>
            <a:custGeom>
              <a:avLst/>
              <a:gdLst>
                <a:gd name="T0" fmla="*/ 635 w 958"/>
                <a:gd name="T1" fmla="*/ 1290 h 1705"/>
                <a:gd name="T2" fmla="*/ 715 w 958"/>
                <a:gd name="T3" fmla="*/ 1246 h 1705"/>
                <a:gd name="T4" fmla="*/ 761 w 958"/>
                <a:gd name="T5" fmla="*/ 1168 h 1705"/>
                <a:gd name="T6" fmla="*/ 755 w 958"/>
                <a:gd name="T7" fmla="*/ 1082 h 1705"/>
                <a:gd name="T8" fmla="*/ 688 w 958"/>
                <a:gd name="T9" fmla="*/ 999 h 1705"/>
                <a:gd name="T10" fmla="*/ 397 w 958"/>
                <a:gd name="T11" fmla="*/ 383 h 1705"/>
                <a:gd name="T12" fmla="*/ 318 w 958"/>
                <a:gd name="T13" fmla="*/ 414 h 1705"/>
                <a:gd name="T14" fmla="*/ 262 w 958"/>
                <a:gd name="T15" fmla="*/ 472 h 1705"/>
                <a:gd name="T16" fmla="*/ 261 w 958"/>
                <a:gd name="T17" fmla="*/ 569 h 1705"/>
                <a:gd name="T18" fmla="*/ 330 w 958"/>
                <a:gd name="T19" fmla="*/ 651 h 1705"/>
                <a:gd name="T20" fmla="*/ 489 w 958"/>
                <a:gd name="T21" fmla="*/ 0 h 1705"/>
                <a:gd name="T22" fmla="*/ 566 w 958"/>
                <a:gd name="T23" fmla="*/ 27 h 1705"/>
                <a:gd name="T24" fmla="*/ 592 w 958"/>
                <a:gd name="T25" fmla="*/ 180 h 1705"/>
                <a:gd name="T26" fmla="*/ 780 w 958"/>
                <a:gd name="T27" fmla="*/ 227 h 1705"/>
                <a:gd name="T28" fmla="*/ 887 w 958"/>
                <a:gd name="T29" fmla="*/ 291 h 1705"/>
                <a:gd name="T30" fmla="*/ 903 w 958"/>
                <a:gd name="T31" fmla="*/ 359 h 1705"/>
                <a:gd name="T32" fmla="*/ 872 w 958"/>
                <a:gd name="T33" fmla="*/ 418 h 1705"/>
                <a:gd name="T34" fmla="*/ 800 w 958"/>
                <a:gd name="T35" fmla="*/ 444 h 1705"/>
                <a:gd name="T36" fmla="*/ 701 w 958"/>
                <a:gd name="T37" fmla="*/ 403 h 1705"/>
                <a:gd name="T38" fmla="*/ 592 w 958"/>
                <a:gd name="T39" fmla="*/ 749 h 1705"/>
                <a:gd name="T40" fmla="*/ 714 w 958"/>
                <a:gd name="T41" fmla="*/ 794 h 1705"/>
                <a:gd name="T42" fmla="*/ 827 w 958"/>
                <a:gd name="T43" fmla="*/ 860 h 1705"/>
                <a:gd name="T44" fmla="*/ 913 w 958"/>
                <a:gd name="T45" fmla="*/ 957 h 1705"/>
                <a:gd name="T46" fmla="*/ 956 w 958"/>
                <a:gd name="T47" fmla="*/ 1099 h 1705"/>
                <a:gd name="T48" fmla="*/ 932 w 958"/>
                <a:gd name="T49" fmla="*/ 1273 h 1705"/>
                <a:gd name="T50" fmla="*/ 825 w 958"/>
                <a:gd name="T51" fmla="*/ 1408 h 1705"/>
                <a:gd name="T52" fmla="*/ 647 w 958"/>
                <a:gd name="T53" fmla="*/ 1488 h 1705"/>
                <a:gd name="T54" fmla="*/ 580 w 958"/>
                <a:gd name="T55" fmla="*/ 1660 h 1705"/>
                <a:gd name="T56" fmla="*/ 501 w 958"/>
                <a:gd name="T57" fmla="*/ 1705 h 1705"/>
                <a:gd name="T58" fmla="*/ 432 w 958"/>
                <a:gd name="T59" fmla="*/ 1685 h 1705"/>
                <a:gd name="T60" fmla="*/ 397 w 958"/>
                <a:gd name="T61" fmla="*/ 1615 h 1705"/>
                <a:gd name="T62" fmla="*/ 246 w 958"/>
                <a:gd name="T63" fmla="*/ 1462 h 1705"/>
                <a:gd name="T64" fmla="*/ 66 w 958"/>
                <a:gd name="T65" fmla="*/ 1361 h 1705"/>
                <a:gd name="T66" fmla="*/ 1 w 958"/>
                <a:gd name="T67" fmla="*/ 1281 h 1705"/>
                <a:gd name="T68" fmla="*/ 15 w 958"/>
                <a:gd name="T69" fmla="*/ 1212 h 1705"/>
                <a:gd name="T70" fmla="*/ 70 w 958"/>
                <a:gd name="T71" fmla="*/ 1168 h 1705"/>
                <a:gd name="T72" fmla="*/ 148 w 958"/>
                <a:gd name="T73" fmla="*/ 1177 h 1705"/>
                <a:gd name="T74" fmla="*/ 269 w 958"/>
                <a:gd name="T75" fmla="*/ 1263 h 1705"/>
                <a:gd name="T76" fmla="*/ 397 w 958"/>
                <a:gd name="T77" fmla="*/ 892 h 1705"/>
                <a:gd name="T78" fmla="*/ 282 w 958"/>
                <a:gd name="T79" fmla="*/ 847 h 1705"/>
                <a:gd name="T80" fmla="*/ 173 w 958"/>
                <a:gd name="T81" fmla="*/ 777 h 1705"/>
                <a:gd name="T82" fmla="*/ 91 w 958"/>
                <a:gd name="T83" fmla="*/ 670 h 1705"/>
                <a:gd name="T84" fmla="*/ 59 w 958"/>
                <a:gd name="T85" fmla="*/ 515 h 1705"/>
                <a:gd name="T86" fmla="*/ 100 w 958"/>
                <a:gd name="T87" fmla="*/ 360 h 1705"/>
                <a:gd name="T88" fmla="*/ 217 w 958"/>
                <a:gd name="T89" fmla="*/ 247 h 1705"/>
                <a:gd name="T90" fmla="*/ 397 w 958"/>
                <a:gd name="T91" fmla="*/ 185 h 1705"/>
                <a:gd name="T92" fmla="*/ 417 w 958"/>
                <a:gd name="T93" fmla="*/ 34 h 1705"/>
                <a:gd name="T94" fmla="*/ 489 w 958"/>
                <a:gd name="T95" fmla="*/ 0 h 1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58" h="1705">
                  <a:moveTo>
                    <a:pt x="592" y="954"/>
                  </a:moveTo>
                  <a:lnTo>
                    <a:pt x="592" y="1302"/>
                  </a:lnTo>
                  <a:lnTo>
                    <a:pt x="613" y="1297"/>
                  </a:lnTo>
                  <a:lnTo>
                    <a:pt x="635" y="1290"/>
                  </a:lnTo>
                  <a:lnTo>
                    <a:pt x="656" y="1282"/>
                  </a:lnTo>
                  <a:lnTo>
                    <a:pt x="677" y="1272"/>
                  </a:lnTo>
                  <a:lnTo>
                    <a:pt x="698" y="1260"/>
                  </a:lnTo>
                  <a:lnTo>
                    <a:pt x="715" y="1246"/>
                  </a:lnTo>
                  <a:lnTo>
                    <a:pt x="731" y="1231"/>
                  </a:lnTo>
                  <a:lnTo>
                    <a:pt x="744" y="1212"/>
                  </a:lnTo>
                  <a:lnTo>
                    <a:pt x="754" y="1192"/>
                  </a:lnTo>
                  <a:lnTo>
                    <a:pt x="761" y="1168"/>
                  </a:lnTo>
                  <a:lnTo>
                    <a:pt x="763" y="1142"/>
                  </a:lnTo>
                  <a:lnTo>
                    <a:pt x="763" y="1141"/>
                  </a:lnTo>
                  <a:lnTo>
                    <a:pt x="761" y="1110"/>
                  </a:lnTo>
                  <a:lnTo>
                    <a:pt x="755" y="1082"/>
                  </a:lnTo>
                  <a:lnTo>
                    <a:pt x="745" y="1058"/>
                  </a:lnTo>
                  <a:lnTo>
                    <a:pt x="730" y="1036"/>
                  </a:lnTo>
                  <a:lnTo>
                    <a:pt x="711" y="1016"/>
                  </a:lnTo>
                  <a:lnTo>
                    <a:pt x="688" y="999"/>
                  </a:lnTo>
                  <a:lnTo>
                    <a:pt x="661" y="982"/>
                  </a:lnTo>
                  <a:lnTo>
                    <a:pt x="629" y="968"/>
                  </a:lnTo>
                  <a:lnTo>
                    <a:pt x="592" y="954"/>
                  </a:lnTo>
                  <a:close/>
                  <a:moveTo>
                    <a:pt x="397" y="383"/>
                  </a:moveTo>
                  <a:lnTo>
                    <a:pt x="377" y="388"/>
                  </a:lnTo>
                  <a:lnTo>
                    <a:pt x="356" y="395"/>
                  </a:lnTo>
                  <a:lnTo>
                    <a:pt x="337" y="403"/>
                  </a:lnTo>
                  <a:lnTo>
                    <a:pt x="318" y="414"/>
                  </a:lnTo>
                  <a:lnTo>
                    <a:pt x="300" y="425"/>
                  </a:lnTo>
                  <a:lnTo>
                    <a:pt x="285" y="439"/>
                  </a:lnTo>
                  <a:lnTo>
                    <a:pt x="272" y="454"/>
                  </a:lnTo>
                  <a:lnTo>
                    <a:pt x="262" y="472"/>
                  </a:lnTo>
                  <a:lnTo>
                    <a:pt x="256" y="492"/>
                  </a:lnTo>
                  <a:lnTo>
                    <a:pt x="254" y="515"/>
                  </a:lnTo>
                  <a:lnTo>
                    <a:pt x="255" y="543"/>
                  </a:lnTo>
                  <a:lnTo>
                    <a:pt x="261" y="569"/>
                  </a:lnTo>
                  <a:lnTo>
                    <a:pt x="271" y="592"/>
                  </a:lnTo>
                  <a:lnTo>
                    <a:pt x="286" y="614"/>
                  </a:lnTo>
                  <a:lnTo>
                    <a:pt x="305" y="633"/>
                  </a:lnTo>
                  <a:lnTo>
                    <a:pt x="330" y="651"/>
                  </a:lnTo>
                  <a:lnTo>
                    <a:pt x="360" y="668"/>
                  </a:lnTo>
                  <a:lnTo>
                    <a:pt x="397" y="685"/>
                  </a:lnTo>
                  <a:lnTo>
                    <a:pt x="397" y="383"/>
                  </a:lnTo>
                  <a:close/>
                  <a:moveTo>
                    <a:pt x="489" y="0"/>
                  </a:moveTo>
                  <a:lnTo>
                    <a:pt x="501" y="0"/>
                  </a:lnTo>
                  <a:lnTo>
                    <a:pt x="525" y="3"/>
                  </a:lnTo>
                  <a:lnTo>
                    <a:pt x="547" y="12"/>
                  </a:lnTo>
                  <a:lnTo>
                    <a:pt x="566" y="27"/>
                  </a:lnTo>
                  <a:lnTo>
                    <a:pt x="580" y="45"/>
                  </a:lnTo>
                  <a:lnTo>
                    <a:pt x="589" y="67"/>
                  </a:lnTo>
                  <a:lnTo>
                    <a:pt x="592" y="91"/>
                  </a:lnTo>
                  <a:lnTo>
                    <a:pt x="592" y="180"/>
                  </a:lnTo>
                  <a:lnTo>
                    <a:pt x="641" y="187"/>
                  </a:lnTo>
                  <a:lnTo>
                    <a:pt x="688" y="198"/>
                  </a:lnTo>
                  <a:lnTo>
                    <a:pt x="735" y="211"/>
                  </a:lnTo>
                  <a:lnTo>
                    <a:pt x="780" y="227"/>
                  </a:lnTo>
                  <a:lnTo>
                    <a:pt x="822" y="246"/>
                  </a:lnTo>
                  <a:lnTo>
                    <a:pt x="861" y="267"/>
                  </a:lnTo>
                  <a:lnTo>
                    <a:pt x="876" y="277"/>
                  </a:lnTo>
                  <a:lnTo>
                    <a:pt x="887" y="291"/>
                  </a:lnTo>
                  <a:lnTo>
                    <a:pt x="897" y="307"/>
                  </a:lnTo>
                  <a:lnTo>
                    <a:pt x="902" y="323"/>
                  </a:lnTo>
                  <a:lnTo>
                    <a:pt x="905" y="341"/>
                  </a:lnTo>
                  <a:lnTo>
                    <a:pt x="903" y="359"/>
                  </a:lnTo>
                  <a:lnTo>
                    <a:pt x="899" y="377"/>
                  </a:lnTo>
                  <a:lnTo>
                    <a:pt x="890" y="393"/>
                  </a:lnTo>
                  <a:lnTo>
                    <a:pt x="886" y="401"/>
                  </a:lnTo>
                  <a:lnTo>
                    <a:pt x="872" y="418"/>
                  </a:lnTo>
                  <a:lnTo>
                    <a:pt x="857" y="430"/>
                  </a:lnTo>
                  <a:lnTo>
                    <a:pt x="839" y="439"/>
                  </a:lnTo>
                  <a:lnTo>
                    <a:pt x="820" y="443"/>
                  </a:lnTo>
                  <a:lnTo>
                    <a:pt x="800" y="444"/>
                  </a:lnTo>
                  <a:lnTo>
                    <a:pt x="780" y="440"/>
                  </a:lnTo>
                  <a:lnTo>
                    <a:pt x="761" y="431"/>
                  </a:lnTo>
                  <a:lnTo>
                    <a:pt x="732" y="416"/>
                  </a:lnTo>
                  <a:lnTo>
                    <a:pt x="701" y="403"/>
                  </a:lnTo>
                  <a:lnTo>
                    <a:pt x="666" y="392"/>
                  </a:lnTo>
                  <a:lnTo>
                    <a:pt x="630" y="382"/>
                  </a:lnTo>
                  <a:lnTo>
                    <a:pt x="592" y="376"/>
                  </a:lnTo>
                  <a:lnTo>
                    <a:pt x="592" y="749"/>
                  </a:lnTo>
                  <a:lnTo>
                    <a:pt x="623" y="758"/>
                  </a:lnTo>
                  <a:lnTo>
                    <a:pt x="653" y="770"/>
                  </a:lnTo>
                  <a:lnTo>
                    <a:pt x="684" y="781"/>
                  </a:lnTo>
                  <a:lnTo>
                    <a:pt x="714" y="794"/>
                  </a:lnTo>
                  <a:lnTo>
                    <a:pt x="744" y="807"/>
                  </a:lnTo>
                  <a:lnTo>
                    <a:pt x="772" y="823"/>
                  </a:lnTo>
                  <a:lnTo>
                    <a:pt x="801" y="840"/>
                  </a:lnTo>
                  <a:lnTo>
                    <a:pt x="827" y="860"/>
                  </a:lnTo>
                  <a:lnTo>
                    <a:pt x="851" y="881"/>
                  </a:lnTo>
                  <a:lnTo>
                    <a:pt x="874" y="904"/>
                  </a:lnTo>
                  <a:lnTo>
                    <a:pt x="896" y="929"/>
                  </a:lnTo>
                  <a:lnTo>
                    <a:pt x="913" y="957"/>
                  </a:lnTo>
                  <a:lnTo>
                    <a:pt x="929" y="989"/>
                  </a:lnTo>
                  <a:lnTo>
                    <a:pt x="941" y="1022"/>
                  </a:lnTo>
                  <a:lnTo>
                    <a:pt x="950" y="1059"/>
                  </a:lnTo>
                  <a:lnTo>
                    <a:pt x="956" y="1099"/>
                  </a:lnTo>
                  <a:lnTo>
                    <a:pt x="958" y="1143"/>
                  </a:lnTo>
                  <a:lnTo>
                    <a:pt x="955" y="1189"/>
                  </a:lnTo>
                  <a:lnTo>
                    <a:pt x="946" y="1232"/>
                  </a:lnTo>
                  <a:lnTo>
                    <a:pt x="932" y="1273"/>
                  </a:lnTo>
                  <a:lnTo>
                    <a:pt x="912" y="1311"/>
                  </a:lnTo>
                  <a:lnTo>
                    <a:pt x="888" y="1346"/>
                  </a:lnTo>
                  <a:lnTo>
                    <a:pt x="859" y="1378"/>
                  </a:lnTo>
                  <a:lnTo>
                    <a:pt x="825" y="1408"/>
                  </a:lnTo>
                  <a:lnTo>
                    <a:pt x="787" y="1434"/>
                  </a:lnTo>
                  <a:lnTo>
                    <a:pt x="744" y="1456"/>
                  </a:lnTo>
                  <a:lnTo>
                    <a:pt x="698" y="1474"/>
                  </a:lnTo>
                  <a:lnTo>
                    <a:pt x="647" y="1488"/>
                  </a:lnTo>
                  <a:lnTo>
                    <a:pt x="592" y="1499"/>
                  </a:lnTo>
                  <a:lnTo>
                    <a:pt x="592" y="1615"/>
                  </a:lnTo>
                  <a:lnTo>
                    <a:pt x="589" y="1639"/>
                  </a:lnTo>
                  <a:lnTo>
                    <a:pt x="580" y="1660"/>
                  </a:lnTo>
                  <a:lnTo>
                    <a:pt x="566" y="1679"/>
                  </a:lnTo>
                  <a:lnTo>
                    <a:pt x="547" y="1694"/>
                  </a:lnTo>
                  <a:lnTo>
                    <a:pt x="525" y="1702"/>
                  </a:lnTo>
                  <a:lnTo>
                    <a:pt x="501" y="1705"/>
                  </a:lnTo>
                  <a:lnTo>
                    <a:pt x="489" y="1705"/>
                  </a:lnTo>
                  <a:lnTo>
                    <a:pt x="468" y="1703"/>
                  </a:lnTo>
                  <a:lnTo>
                    <a:pt x="449" y="1697"/>
                  </a:lnTo>
                  <a:lnTo>
                    <a:pt x="432" y="1685"/>
                  </a:lnTo>
                  <a:lnTo>
                    <a:pt x="417" y="1672"/>
                  </a:lnTo>
                  <a:lnTo>
                    <a:pt x="407" y="1655"/>
                  </a:lnTo>
                  <a:lnTo>
                    <a:pt x="399" y="1636"/>
                  </a:lnTo>
                  <a:lnTo>
                    <a:pt x="397" y="1615"/>
                  </a:lnTo>
                  <a:lnTo>
                    <a:pt x="397" y="1501"/>
                  </a:lnTo>
                  <a:lnTo>
                    <a:pt x="346" y="1493"/>
                  </a:lnTo>
                  <a:lnTo>
                    <a:pt x="295" y="1479"/>
                  </a:lnTo>
                  <a:lnTo>
                    <a:pt x="246" y="1462"/>
                  </a:lnTo>
                  <a:lnTo>
                    <a:pt x="197" y="1442"/>
                  </a:lnTo>
                  <a:lnTo>
                    <a:pt x="151" y="1418"/>
                  </a:lnTo>
                  <a:lnTo>
                    <a:pt x="107" y="1391"/>
                  </a:lnTo>
                  <a:lnTo>
                    <a:pt x="66" y="1361"/>
                  </a:lnTo>
                  <a:lnTo>
                    <a:pt x="28" y="1328"/>
                  </a:lnTo>
                  <a:lnTo>
                    <a:pt x="16" y="1313"/>
                  </a:lnTo>
                  <a:lnTo>
                    <a:pt x="8" y="1298"/>
                  </a:lnTo>
                  <a:lnTo>
                    <a:pt x="1" y="1281"/>
                  </a:lnTo>
                  <a:lnTo>
                    <a:pt x="0" y="1263"/>
                  </a:lnTo>
                  <a:lnTo>
                    <a:pt x="1" y="1245"/>
                  </a:lnTo>
                  <a:lnTo>
                    <a:pt x="7" y="1228"/>
                  </a:lnTo>
                  <a:lnTo>
                    <a:pt x="15" y="1212"/>
                  </a:lnTo>
                  <a:lnTo>
                    <a:pt x="27" y="1198"/>
                  </a:lnTo>
                  <a:lnTo>
                    <a:pt x="34" y="1190"/>
                  </a:lnTo>
                  <a:lnTo>
                    <a:pt x="51" y="1177"/>
                  </a:lnTo>
                  <a:lnTo>
                    <a:pt x="70" y="1168"/>
                  </a:lnTo>
                  <a:lnTo>
                    <a:pt x="89" y="1164"/>
                  </a:lnTo>
                  <a:lnTo>
                    <a:pt x="109" y="1164"/>
                  </a:lnTo>
                  <a:lnTo>
                    <a:pt x="129" y="1168"/>
                  </a:lnTo>
                  <a:lnTo>
                    <a:pt x="148" y="1177"/>
                  </a:lnTo>
                  <a:lnTo>
                    <a:pt x="163" y="1190"/>
                  </a:lnTo>
                  <a:lnTo>
                    <a:pt x="195" y="1217"/>
                  </a:lnTo>
                  <a:lnTo>
                    <a:pt x="230" y="1242"/>
                  </a:lnTo>
                  <a:lnTo>
                    <a:pt x="269" y="1263"/>
                  </a:lnTo>
                  <a:lnTo>
                    <a:pt x="310" y="1281"/>
                  </a:lnTo>
                  <a:lnTo>
                    <a:pt x="353" y="1296"/>
                  </a:lnTo>
                  <a:lnTo>
                    <a:pt x="397" y="1305"/>
                  </a:lnTo>
                  <a:lnTo>
                    <a:pt x="397" y="892"/>
                  </a:lnTo>
                  <a:lnTo>
                    <a:pt x="370" y="883"/>
                  </a:lnTo>
                  <a:lnTo>
                    <a:pt x="340" y="872"/>
                  </a:lnTo>
                  <a:lnTo>
                    <a:pt x="312" y="861"/>
                  </a:lnTo>
                  <a:lnTo>
                    <a:pt x="282" y="847"/>
                  </a:lnTo>
                  <a:lnTo>
                    <a:pt x="254" y="833"/>
                  </a:lnTo>
                  <a:lnTo>
                    <a:pt x="226" y="816"/>
                  </a:lnTo>
                  <a:lnTo>
                    <a:pt x="199" y="797"/>
                  </a:lnTo>
                  <a:lnTo>
                    <a:pt x="173" y="777"/>
                  </a:lnTo>
                  <a:lnTo>
                    <a:pt x="150" y="754"/>
                  </a:lnTo>
                  <a:lnTo>
                    <a:pt x="128" y="729"/>
                  </a:lnTo>
                  <a:lnTo>
                    <a:pt x="108" y="701"/>
                  </a:lnTo>
                  <a:lnTo>
                    <a:pt x="91" y="670"/>
                  </a:lnTo>
                  <a:lnTo>
                    <a:pt x="78" y="636"/>
                  </a:lnTo>
                  <a:lnTo>
                    <a:pt x="68" y="599"/>
                  </a:lnTo>
                  <a:lnTo>
                    <a:pt x="61" y="559"/>
                  </a:lnTo>
                  <a:lnTo>
                    <a:pt x="59" y="515"/>
                  </a:lnTo>
                  <a:lnTo>
                    <a:pt x="61" y="473"/>
                  </a:lnTo>
                  <a:lnTo>
                    <a:pt x="70" y="433"/>
                  </a:lnTo>
                  <a:lnTo>
                    <a:pt x="82" y="396"/>
                  </a:lnTo>
                  <a:lnTo>
                    <a:pt x="100" y="360"/>
                  </a:lnTo>
                  <a:lnTo>
                    <a:pt x="123" y="328"/>
                  </a:lnTo>
                  <a:lnTo>
                    <a:pt x="150" y="298"/>
                  </a:lnTo>
                  <a:lnTo>
                    <a:pt x="181" y="271"/>
                  </a:lnTo>
                  <a:lnTo>
                    <a:pt x="217" y="247"/>
                  </a:lnTo>
                  <a:lnTo>
                    <a:pt x="257" y="227"/>
                  </a:lnTo>
                  <a:lnTo>
                    <a:pt x="300" y="209"/>
                  </a:lnTo>
                  <a:lnTo>
                    <a:pt x="347" y="196"/>
                  </a:lnTo>
                  <a:lnTo>
                    <a:pt x="397" y="185"/>
                  </a:lnTo>
                  <a:lnTo>
                    <a:pt x="397" y="91"/>
                  </a:lnTo>
                  <a:lnTo>
                    <a:pt x="399" y="70"/>
                  </a:lnTo>
                  <a:lnTo>
                    <a:pt x="407" y="51"/>
                  </a:lnTo>
                  <a:lnTo>
                    <a:pt x="417" y="34"/>
                  </a:lnTo>
                  <a:lnTo>
                    <a:pt x="432" y="20"/>
                  </a:lnTo>
                  <a:lnTo>
                    <a:pt x="449" y="9"/>
                  </a:lnTo>
                  <a:lnTo>
                    <a:pt x="468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36" name="Freeform 16"/>
            <p:cNvSpPr>
              <a:spLocks/>
            </p:cNvSpPr>
            <p:nvPr/>
          </p:nvSpPr>
          <p:spPr bwMode="auto">
            <a:xfrm>
              <a:off x="761" y="464"/>
              <a:ext cx="158" cy="129"/>
            </a:xfrm>
            <a:custGeom>
              <a:avLst/>
              <a:gdLst>
                <a:gd name="T0" fmla="*/ 146 w 1737"/>
                <a:gd name="T1" fmla="*/ 7 h 1418"/>
                <a:gd name="T2" fmla="*/ 212 w 1737"/>
                <a:gd name="T3" fmla="*/ 43 h 1418"/>
                <a:gd name="T4" fmla="*/ 267 w 1737"/>
                <a:gd name="T5" fmla="*/ 90 h 1418"/>
                <a:gd name="T6" fmla="*/ 315 w 1737"/>
                <a:gd name="T7" fmla="*/ 145 h 1418"/>
                <a:gd name="T8" fmla="*/ 393 w 1737"/>
                <a:gd name="T9" fmla="*/ 231 h 1418"/>
                <a:gd name="T10" fmla="*/ 480 w 1737"/>
                <a:gd name="T11" fmla="*/ 322 h 1418"/>
                <a:gd name="T12" fmla="*/ 564 w 1737"/>
                <a:gd name="T13" fmla="*/ 407 h 1418"/>
                <a:gd name="T14" fmla="*/ 631 w 1737"/>
                <a:gd name="T15" fmla="*/ 471 h 1418"/>
                <a:gd name="T16" fmla="*/ 679 w 1737"/>
                <a:gd name="T17" fmla="*/ 453 h 1418"/>
                <a:gd name="T18" fmla="*/ 753 w 1737"/>
                <a:gd name="T19" fmla="*/ 381 h 1418"/>
                <a:gd name="T20" fmla="*/ 875 w 1737"/>
                <a:gd name="T21" fmla="*/ 286 h 1418"/>
                <a:gd name="T22" fmla="*/ 1041 w 1737"/>
                <a:gd name="T23" fmla="*/ 195 h 1418"/>
                <a:gd name="T24" fmla="*/ 1191 w 1737"/>
                <a:gd name="T25" fmla="*/ 159 h 1418"/>
                <a:gd name="T26" fmla="*/ 1320 w 1737"/>
                <a:gd name="T27" fmla="*/ 175 h 1418"/>
                <a:gd name="T28" fmla="*/ 1434 w 1737"/>
                <a:gd name="T29" fmla="*/ 239 h 1418"/>
                <a:gd name="T30" fmla="*/ 1520 w 1737"/>
                <a:gd name="T31" fmla="*/ 333 h 1418"/>
                <a:gd name="T32" fmla="*/ 1590 w 1737"/>
                <a:gd name="T33" fmla="*/ 435 h 1418"/>
                <a:gd name="T34" fmla="*/ 1660 w 1737"/>
                <a:gd name="T35" fmla="*/ 564 h 1418"/>
                <a:gd name="T36" fmla="*/ 1715 w 1737"/>
                <a:gd name="T37" fmla="*/ 710 h 1418"/>
                <a:gd name="T38" fmla="*/ 1737 w 1737"/>
                <a:gd name="T39" fmla="*/ 874 h 1418"/>
                <a:gd name="T40" fmla="*/ 1711 w 1737"/>
                <a:gd name="T41" fmla="*/ 1025 h 1418"/>
                <a:gd name="T42" fmla="*/ 1633 w 1737"/>
                <a:gd name="T43" fmla="*/ 1155 h 1418"/>
                <a:gd name="T44" fmla="*/ 1493 w 1737"/>
                <a:gd name="T45" fmla="*/ 1275 h 1418"/>
                <a:gd name="T46" fmla="*/ 1298 w 1737"/>
                <a:gd name="T47" fmla="*/ 1371 h 1418"/>
                <a:gd name="T48" fmla="*/ 1088 w 1737"/>
                <a:gd name="T49" fmla="*/ 1414 h 1418"/>
                <a:gd name="T50" fmla="*/ 880 w 1737"/>
                <a:gd name="T51" fmla="*/ 1406 h 1418"/>
                <a:gd name="T52" fmla="*/ 663 w 1737"/>
                <a:gd name="T53" fmla="*/ 1349 h 1418"/>
                <a:gd name="T54" fmla="*/ 501 w 1737"/>
                <a:gd name="T55" fmla="*/ 1279 h 1418"/>
                <a:gd name="T56" fmla="*/ 367 w 1737"/>
                <a:gd name="T57" fmla="*/ 1202 h 1418"/>
                <a:gd name="T58" fmla="*/ 263 w 1737"/>
                <a:gd name="T59" fmla="*/ 1129 h 1418"/>
                <a:gd name="T60" fmla="*/ 196 w 1737"/>
                <a:gd name="T61" fmla="*/ 1075 h 1418"/>
                <a:gd name="T62" fmla="*/ 170 w 1737"/>
                <a:gd name="T63" fmla="*/ 1052 h 1418"/>
                <a:gd name="T64" fmla="*/ 131 w 1737"/>
                <a:gd name="T65" fmla="*/ 991 h 1418"/>
                <a:gd name="T66" fmla="*/ 136 w 1737"/>
                <a:gd name="T67" fmla="*/ 938 h 1418"/>
                <a:gd name="T68" fmla="*/ 180 w 1737"/>
                <a:gd name="T69" fmla="*/ 897 h 1418"/>
                <a:gd name="T70" fmla="*/ 261 w 1737"/>
                <a:gd name="T71" fmla="*/ 880 h 1418"/>
                <a:gd name="T72" fmla="*/ 344 w 1737"/>
                <a:gd name="T73" fmla="*/ 897 h 1418"/>
                <a:gd name="T74" fmla="*/ 405 w 1737"/>
                <a:gd name="T75" fmla="*/ 931 h 1418"/>
                <a:gd name="T76" fmla="*/ 475 w 1737"/>
                <a:gd name="T77" fmla="*/ 966 h 1418"/>
                <a:gd name="T78" fmla="*/ 551 w 1737"/>
                <a:gd name="T79" fmla="*/ 993 h 1418"/>
                <a:gd name="T80" fmla="*/ 617 w 1737"/>
                <a:gd name="T81" fmla="*/ 1001 h 1418"/>
                <a:gd name="T82" fmla="*/ 654 w 1737"/>
                <a:gd name="T83" fmla="*/ 985 h 1418"/>
                <a:gd name="T84" fmla="*/ 81 w 1737"/>
                <a:gd name="T85" fmla="*/ 278 h 1418"/>
                <a:gd name="T86" fmla="*/ 58 w 1737"/>
                <a:gd name="T87" fmla="*/ 249 h 1418"/>
                <a:gd name="T88" fmla="*/ 25 w 1737"/>
                <a:gd name="T89" fmla="*/ 198 h 1418"/>
                <a:gd name="T90" fmla="*/ 2 w 1737"/>
                <a:gd name="T91" fmla="*/ 134 h 1418"/>
                <a:gd name="T92" fmla="*/ 6 w 1737"/>
                <a:gd name="T93" fmla="*/ 68 h 1418"/>
                <a:gd name="T94" fmla="*/ 56 w 1737"/>
                <a:gd name="T95" fmla="*/ 13 h 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37" h="1418">
                  <a:moveTo>
                    <a:pt x="100" y="0"/>
                  </a:moveTo>
                  <a:lnTo>
                    <a:pt x="123" y="1"/>
                  </a:lnTo>
                  <a:lnTo>
                    <a:pt x="146" y="7"/>
                  </a:lnTo>
                  <a:lnTo>
                    <a:pt x="170" y="17"/>
                  </a:lnTo>
                  <a:lnTo>
                    <a:pt x="191" y="28"/>
                  </a:lnTo>
                  <a:lnTo>
                    <a:pt x="212" y="43"/>
                  </a:lnTo>
                  <a:lnTo>
                    <a:pt x="232" y="59"/>
                  </a:lnTo>
                  <a:lnTo>
                    <a:pt x="251" y="75"/>
                  </a:lnTo>
                  <a:lnTo>
                    <a:pt x="267" y="90"/>
                  </a:lnTo>
                  <a:lnTo>
                    <a:pt x="281" y="106"/>
                  </a:lnTo>
                  <a:lnTo>
                    <a:pt x="294" y="120"/>
                  </a:lnTo>
                  <a:lnTo>
                    <a:pt x="315" y="145"/>
                  </a:lnTo>
                  <a:lnTo>
                    <a:pt x="339" y="172"/>
                  </a:lnTo>
                  <a:lnTo>
                    <a:pt x="366" y="200"/>
                  </a:lnTo>
                  <a:lnTo>
                    <a:pt x="393" y="231"/>
                  </a:lnTo>
                  <a:lnTo>
                    <a:pt x="421" y="261"/>
                  </a:lnTo>
                  <a:lnTo>
                    <a:pt x="451" y="291"/>
                  </a:lnTo>
                  <a:lnTo>
                    <a:pt x="480" y="322"/>
                  </a:lnTo>
                  <a:lnTo>
                    <a:pt x="509" y="351"/>
                  </a:lnTo>
                  <a:lnTo>
                    <a:pt x="537" y="380"/>
                  </a:lnTo>
                  <a:lnTo>
                    <a:pt x="564" y="407"/>
                  </a:lnTo>
                  <a:lnTo>
                    <a:pt x="589" y="431"/>
                  </a:lnTo>
                  <a:lnTo>
                    <a:pt x="611" y="453"/>
                  </a:lnTo>
                  <a:lnTo>
                    <a:pt x="631" y="471"/>
                  </a:lnTo>
                  <a:lnTo>
                    <a:pt x="648" y="485"/>
                  </a:lnTo>
                  <a:lnTo>
                    <a:pt x="662" y="471"/>
                  </a:lnTo>
                  <a:lnTo>
                    <a:pt x="679" y="453"/>
                  </a:lnTo>
                  <a:lnTo>
                    <a:pt x="701" y="431"/>
                  </a:lnTo>
                  <a:lnTo>
                    <a:pt x="726" y="408"/>
                  </a:lnTo>
                  <a:lnTo>
                    <a:pt x="753" y="381"/>
                  </a:lnTo>
                  <a:lnTo>
                    <a:pt x="785" y="355"/>
                  </a:lnTo>
                  <a:lnTo>
                    <a:pt x="818" y="328"/>
                  </a:lnTo>
                  <a:lnTo>
                    <a:pt x="875" y="286"/>
                  </a:lnTo>
                  <a:lnTo>
                    <a:pt x="932" y="249"/>
                  </a:lnTo>
                  <a:lnTo>
                    <a:pt x="987" y="219"/>
                  </a:lnTo>
                  <a:lnTo>
                    <a:pt x="1041" y="195"/>
                  </a:lnTo>
                  <a:lnTo>
                    <a:pt x="1093" y="177"/>
                  </a:lnTo>
                  <a:lnTo>
                    <a:pt x="1145" y="166"/>
                  </a:lnTo>
                  <a:lnTo>
                    <a:pt x="1191" y="159"/>
                  </a:lnTo>
                  <a:lnTo>
                    <a:pt x="1236" y="159"/>
                  </a:lnTo>
                  <a:lnTo>
                    <a:pt x="1279" y="165"/>
                  </a:lnTo>
                  <a:lnTo>
                    <a:pt x="1320" y="175"/>
                  </a:lnTo>
                  <a:lnTo>
                    <a:pt x="1360" y="191"/>
                  </a:lnTo>
                  <a:lnTo>
                    <a:pt x="1398" y="212"/>
                  </a:lnTo>
                  <a:lnTo>
                    <a:pt x="1434" y="239"/>
                  </a:lnTo>
                  <a:lnTo>
                    <a:pt x="1467" y="270"/>
                  </a:lnTo>
                  <a:lnTo>
                    <a:pt x="1500" y="308"/>
                  </a:lnTo>
                  <a:lnTo>
                    <a:pt x="1520" y="333"/>
                  </a:lnTo>
                  <a:lnTo>
                    <a:pt x="1542" y="364"/>
                  </a:lnTo>
                  <a:lnTo>
                    <a:pt x="1565" y="398"/>
                  </a:lnTo>
                  <a:lnTo>
                    <a:pt x="1590" y="435"/>
                  </a:lnTo>
                  <a:lnTo>
                    <a:pt x="1614" y="475"/>
                  </a:lnTo>
                  <a:lnTo>
                    <a:pt x="1638" y="518"/>
                  </a:lnTo>
                  <a:lnTo>
                    <a:pt x="1660" y="564"/>
                  </a:lnTo>
                  <a:lnTo>
                    <a:pt x="1681" y="611"/>
                  </a:lnTo>
                  <a:lnTo>
                    <a:pt x="1699" y="660"/>
                  </a:lnTo>
                  <a:lnTo>
                    <a:pt x="1715" y="710"/>
                  </a:lnTo>
                  <a:lnTo>
                    <a:pt x="1726" y="762"/>
                  </a:lnTo>
                  <a:lnTo>
                    <a:pt x="1735" y="818"/>
                  </a:lnTo>
                  <a:lnTo>
                    <a:pt x="1737" y="874"/>
                  </a:lnTo>
                  <a:lnTo>
                    <a:pt x="1734" y="926"/>
                  </a:lnTo>
                  <a:lnTo>
                    <a:pt x="1724" y="977"/>
                  </a:lnTo>
                  <a:lnTo>
                    <a:pt x="1711" y="1025"/>
                  </a:lnTo>
                  <a:lnTo>
                    <a:pt x="1690" y="1070"/>
                  </a:lnTo>
                  <a:lnTo>
                    <a:pt x="1664" y="1114"/>
                  </a:lnTo>
                  <a:lnTo>
                    <a:pt x="1633" y="1155"/>
                  </a:lnTo>
                  <a:lnTo>
                    <a:pt x="1596" y="1194"/>
                  </a:lnTo>
                  <a:lnTo>
                    <a:pt x="1554" y="1230"/>
                  </a:lnTo>
                  <a:lnTo>
                    <a:pt x="1493" y="1275"/>
                  </a:lnTo>
                  <a:lnTo>
                    <a:pt x="1429" y="1313"/>
                  </a:lnTo>
                  <a:lnTo>
                    <a:pt x="1364" y="1345"/>
                  </a:lnTo>
                  <a:lnTo>
                    <a:pt x="1298" y="1371"/>
                  </a:lnTo>
                  <a:lnTo>
                    <a:pt x="1229" y="1392"/>
                  </a:lnTo>
                  <a:lnTo>
                    <a:pt x="1160" y="1406"/>
                  </a:lnTo>
                  <a:lnTo>
                    <a:pt x="1088" y="1414"/>
                  </a:lnTo>
                  <a:lnTo>
                    <a:pt x="1020" y="1418"/>
                  </a:lnTo>
                  <a:lnTo>
                    <a:pt x="950" y="1414"/>
                  </a:lnTo>
                  <a:lnTo>
                    <a:pt x="880" y="1406"/>
                  </a:lnTo>
                  <a:lnTo>
                    <a:pt x="808" y="1392"/>
                  </a:lnTo>
                  <a:lnTo>
                    <a:pt x="735" y="1374"/>
                  </a:lnTo>
                  <a:lnTo>
                    <a:pt x="663" y="1349"/>
                  </a:lnTo>
                  <a:lnTo>
                    <a:pt x="607" y="1327"/>
                  </a:lnTo>
                  <a:lnTo>
                    <a:pt x="553" y="1303"/>
                  </a:lnTo>
                  <a:lnTo>
                    <a:pt x="501" y="1279"/>
                  </a:lnTo>
                  <a:lnTo>
                    <a:pt x="454" y="1253"/>
                  </a:lnTo>
                  <a:lnTo>
                    <a:pt x="409" y="1227"/>
                  </a:lnTo>
                  <a:lnTo>
                    <a:pt x="367" y="1202"/>
                  </a:lnTo>
                  <a:lnTo>
                    <a:pt x="329" y="1176"/>
                  </a:lnTo>
                  <a:lnTo>
                    <a:pt x="294" y="1151"/>
                  </a:lnTo>
                  <a:lnTo>
                    <a:pt x="263" y="1129"/>
                  </a:lnTo>
                  <a:lnTo>
                    <a:pt x="236" y="1109"/>
                  </a:lnTo>
                  <a:lnTo>
                    <a:pt x="214" y="1091"/>
                  </a:lnTo>
                  <a:lnTo>
                    <a:pt x="196" y="1075"/>
                  </a:lnTo>
                  <a:lnTo>
                    <a:pt x="194" y="1074"/>
                  </a:lnTo>
                  <a:lnTo>
                    <a:pt x="193" y="1073"/>
                  </a:lnTo>
                  <a:lnTo>
                    <a:pt x="170" y="1052"/>
                  </a:lnTo>
                  <a:lnTo>
                    <a:pt x="152" y="1032"/>
                  </a:lnTo>
                  <a:lnTo>
                    <a:pt x="138" y="1011"/>
                  </a:lnTo>
                  <a:lnTo>
                    <a:pt x="131" y="991"/>
                  </a:lnTo>
                  <a:lnTo>
                    <a:pt x="128" y="970"/>
                  </a:lnTo>
                  <a:lnTo>
                    <a:pt x="130" y="953"/>
                  </a:lnTo>
                  <a:lnTo>
                    <a:pt x="136" y="938"/>
                  </a:lnTo>
                  <a:lnTo>
                    <a:pt x="145" y="923"/>
                  </a:lnTo>
                  <a:lnTo>
                    <a:pt x="159" y="911"/>
                  </a:lnTo>
                  <a:lnTo>
                    <a:pt x="180" y="897"/>
                  </a:lnTo>
                  <a:lnTo>
                    <a:pt x="205" y="889"/>
                  </a:lnTo>
                  <a:lnTo>
                    <a:pt x="232" y="882"/>
                  </a:lnTo>
                  <a:lnTo>
                    <a:pt x="261" y="880"/>
                  </a:lnTo>
                  <a:lnTo>
                    <a:pt x="290" y="882"/>
                  </a:lnTo>
                  <a:lnTo>
                    <a:pt x="318" y="887"/>
                  </a:lnTo>
                  <a:lnTo>
                    <a:pt x="344" y="897"/>
                  </a:lnTo>
                  <a:lnTo>
                    <a:pt x="369" y="909"/>
                  </a:lnTo>
                  <a:lnTo>
                    <a:pt x="386" y="920"/>
                  </a:lnTo>
                  <a:lnTo>
                    <a:pt x="405" y="931"/>
                  </a:lnTo>
                  <a:lnTo>
                    <a:pt x="427" y="943"/>
                  </a:lnTo>
                  <a:lnTo>
                    <a:pt x="450" y="955"/>
                  </a:lnTo>
                  <a:lnTo>
                    <a:pt x="475" y="966"/>
                  </a:lnTo>
                  <a:lnTo>
                    <a:pt x="500" y="977"/>
                  </a:lnTo>
                  <a:lnTo>
                    <a:pt x="526" y="986"/>
                  </a:lnTo>
                  <a:lnTo>
                    <a:pt x="551" y="993"/>
                  </a:lnTo>
                  <a:lnTo>
                    <a:pt x="575" y="999"/>
                  </a:lnTo>
                  <a:lnTo>
                    <a:pt x="597" y="1001"/>
                  </a:lnTo>
                  <a:lnTo>
                    <a:pt x="617" y="1001"/>
                  </a:lnTo>
                  <a:lnTo>
                    <a:pt x="635" y="996"/>
                  </a:lnTo>
                  <a:lnTo>
                    <a:pt x="650" y="988"/>
                  </a:lnTo>
                  <a:lnTo>
                    <a:pt x="654" y="985"/>
                  </a:lnTo>
                  <a:lnTo>
                    <a:pt x="657" y="981"/>
                  </a:lnTo>
                  <a:lnTo>
                    <a:pt x="83" y="281"/>
                  </a:lnTo>
                  <a:lnTo>
                    <a:pt x="81" y="278"/>
                  </a:lnTo>
                  <a:lnTo>
                    <a:pt x="75" y="271"/>
                  </a:lnTo>
                  <a:lnTo>
                    <a:pt x="67" y="262"/>
                  </a:lnTo>
                  <a:lnTo>
                    <a:pt x="58" y="249"/>
                  </a:lnTo>
                  <a:lnTo>
                    <a:pt x="47" y="235"/>
                  </a:lnTo>
                  <a:lnTo>
                    <a:pt x="36" y="217"/>
                  </a:lnTo>
                  <a:lnTo>
                    <a:pt x="25" y="198"/>
                  </a:lnTo>
                  <a:lnTo>
                    <a:pt x="16" y="178"/>
                  </a:lnTo>
                  <a:lnTo>
                    <a:pt x="8" y="156"/>
                  </a:lnTo>
                  <a:lnTo>
                    <a:pt x="2" y="134"/>
                  </a:lnTo>
                  <a:lnTo>
                    <a:pt x="0" y="112"/>
                  </a:lnTo>
                  <a:lnTo>
                    <a:pt x="1" y="90"/>
                  </a:lnTo>
                  <a:lnTo>
                    <a:pt x="6" y="68"/>
                  </a:lnTo>
                  <a:lnTo>
                    <a:pt x="18" y="47"/>
                  </a:lnTo>
                  <a:lnTo>
                    <a:pt x="34" y="27"/>
                  </a:lnTo>
                  <a:lnTo>
                    <a:pt x="56" y="13"/>
                  </a:lnTo>
                  <a:lnTo>
                    <a:pt x="78" y="3"/>
                  </a:lnTo>
                  <a:lnTo>
                    <a:pt x="1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440577" y="5264574"/>
            <a:ext cx="652973" cy="652973"/>
            <a:chOff x="3439884" y="5265051"/>
            <a:chExt cx="653143" cy="653143"/>
          </a:xfrm>
        </p:grpSpPr>
        <p:sp>
          <p:nvSpPr>
            <p:cNvPr id="16" name="Oval 15"/>
            <p:cNvSpPr/>
            <p:nvPr/>
          </p:nvSpPr>
          <p:spPr>
            <a:xfrm>
              <a:off x="3439884" y="5265051"/>
              <a:ext cx="653143" cy="653143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grpSp>
          <p:nvGrpSpPr>
            <p:cNvPr id="38" name="Group 19"/>
            <p:cNvGrpSpPr>
              <a:grpSpLocks noChangeAspect="1"/>
            </p:cNvGrpSpPr>
            <p:nvPr/>
          </p:nvGrpSpPr>
          <p:grpSpPr bwMode="auto">
            <a:xfrm>
              <a:off x="3642467" y="5386834"/>
              <a:ext cx="263525" cy="409575"/>
              <a:chOff x="638" y="336"/>
              <a:chExt cx="166" cy="258"/>
            </a:xfrm>
            <a:solidFill>
              <a:schemeClr val="bg1"/>
            </a:solidFill>
          </p:grpSpPr>
          <p:sp>
            <p:nvSpPr>
              <p:cNvPr id="41" name="Freeform 21"/>
              <p:cNvSpPr>
                <a:spLocks noEditPoints="1"/>
              </p:cNvSpPr>
              <p:nvPr/>
            </p:nvSpPr>
            <p:spPr bwMode="auto">
              <a:xfrm>
                <a:off x="638" y="336"/>
                <a:ext cx="85" cy="258"/>
              </a:xfrm>
              <a:custGeom>
                <a:avLst/>
                <a:gdLst>
                  <a:gd name="T0" fmla="*/ 142 w 1101"/>
                  <a:gd name="T1" fmla="*/ 2711 h 3357"/>
                  <a:gd name="T2" fmla="*/ 498 w 1101"/>
                  <a:gd name="T3" fmla="*/ 1957 h 3357"/>
                  <a:gd name="T4" fmla="*/ 425 w 1101"/>
                  <a:gd name="T5" fmla="*/ 0 h 3357"/>
                  <a:gd name="T6" fmla="*/ 693 w 1101"/>
                  <a:gd name="T7" fmla="*/ 2 h 3357"/>
                  <a:gd name="T8" fmla="*/ 719 w 1101"/>
                  <a:gd name="T9" fmla="*/ 20 h 3357"/>
                  <a:gd name="T10" fmla="*/ 731 w 1101"/>
                  <a:gd name="T11" fmla="*/ 49 h 3357"/>
                  <a:gd name="T12" fmla="*/ 705 w 1101"/>
                  <a:gd name="T13" fmla="*/ 200 h 3357"/>
                  <a:gd name="T14" fmla="*/ 749 w 1101"/>
                  <a:gd name="T15" fmla="*/ 202 h 3357"/>
                  <a:gd name="T16" fmla="*/ 776 w 1101"/>
                  <a:gd name="T17" fmla="*/ 223 h 3357"/>
                  <a:gd name="T18" fmla="*/ 786 w 1101"/>
                  <a:gd name="T19" fmla="*/ 254 h 3357"/>
                  <a:gd name="T20" fmla="*/ 804 w 1101"/>
                  <a:gd name="T21" fmla="*/ 1093 h 3357"/>
                  <a:gd name="T22" fmla="*/ 851 w 1101"/>
                  <a:gd name="T23" fmla="*/ 1125 h 3357"/>
                  <a:gd name="T24" fmla="*/ 904 w 1101"/>
                  <a:gd name="T25" fmla="*/ 1166 h 3357"/>
                  <a:gd name="T26" fmla="*/ 961 w 1101"/>
                  <a:gd name="T27" fmla="*/ 1217 h 3357"/>
                  <a:gd name="T28" fmla="*/ 1015 w 1101"/>
                  <a:gd name="T29" fmla="*/ 1277 h 3357"/>
                  <a:gd name="T30" fmla="*/ 1059 w 1101"/>
                  <a:gd name="T31" fmla="*/ 1343 h 3357"/>
                  <a:gd name="T32" fmla="*/ 1090 w 1101"/>
                  <a:gd name="T33" fmla="*/ 1415 h 3357"/>
                  <a:gd name="T34" fmla="*/ 1101 w 1101"/>
                  <a:gd name="T35" fmla="*/ 1493 h 3357"/>
                  <a:gd name="T36" fmla="*/ 1098 w 1101"/>
                  <a:gd name="T37" fmla="*/ 3319 h 3357"/>
                  <a:gd name="T38" fmla="*/ 1079 w 1101"/>
                  <a:gd name="T39" fmla="*/ 3347 h 3357"/>
                  <a:gd name="T40" fmla="*/ 1046 w 1101"/>
                  <a:gd name="T41" fmla="*/ 3357 h 3357"/>
                  <a:gd name="T42" fmla="*/ 38 w 1101"/>
                  <a:gd name="T43" fmla="*/ 3354 h 3357"/>
                  <a:gd name="T44" fmla="*/ 11 w 1101"/>
                  <a:gd name="T45" fmla="*/ 3335 h 3357"/>
                  <a:gd name="T46" fmla="*/ 0 w 1101"/>
                  <a:gd name="T47" fmla="*/ 3302 h 3357"/>
                  <a:gd name="T48" fmla="*/ 3 w 1101"/>
                  <a:gd name="T49" fmla="*/ 1454 h 3357"/>
                  <a:gd name="T50" fmla="*/ 25 w 1101"/>
                  <a:gd name="T51" fmla="*/ 1379 h 3357"/>
                  <a:gd name="T52" fmla="*/ 64 w 1101"/>
                  <a:gd name="T53" fmla="*/ 1309 h 3357"/>
                  <a:gd name="T54" fmla="*/ 113 w 1101"/>
                  <a:gd name="T55" fmla="*/ 1246 h 3357"/>
                  <a:gd name="T56" fmla="*/ 169 w 1101"/>
                  <a:gd name="T57" fmla="*/ 1191 h 3357"/>
                  <a:gd name="T58" fmla="*/ 225 w 1101"/>
                  <a:gd name="T59" fmla="*/ 1144 h 3357"/>
                  <a:gd name="T60" fmla="*/ 275 w 1101"/>
                  <a:gd name="T61" fmla="*/ 1107 h 3357"/>
                  <a:gd name="T62" fmla="*/ 316 w 1101"/>
                  <a:gd name="T63" fmla="*/ 1081 h 3357"/>
                  <a:gd name="T64" fmla="*/ 319 w 1101"/>
                  <a:gd name="T65" fmla="*/ 237 h 3357"/>
                  <a:gd name="T66" fmla="*/ 338 w 1101"/>
                  <a:gd name="T67" fmla="*/ 210 h 3357"/>
                  <a:gd name="T68" fmla="*/ 371 w 1101"/>
                  <a:gd name="T69" fmla="*/ 200 h 3357"/>
                  <a:gd name="T70" fmla="*/ 371 w 1101"/>
                  <a:gd name="T71" fmla="*/ 64 h 3357"/>
                  <a:gd name="T72" fmla="*/ 374 w 1101"/>
                  <a:gd name="T73" fmla="*/ 34 h 3357"/>
                  <a:gd name="T74" fmla="*/ 395 w 1101"/>
                  <a:gd name="T75" fmla="*/ 9 h 3357"/>
                  <a:gd name="T76" fmla="*/ 425 w 1101"/>
                  <a:gd name="T77" fmla="*/ 0 h 3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1" h="3357">
                    <a:moveTo>
                      <a:pt x="142" y="1957"/>
                    </a:moveTo>
                    <a:lnTo>
                      <a:pt x="142" y="2711"/>
                    </a:lnTo>
                    <a:lnTo>
                      <a:pt x="498" y="2711"/>
                    </a:lnTo>
                    <a:lnTo>
                      <a:pt x="498" y="1957"/>
                    </a:lnTo>
                    <a:lnTo>
                      <a:pt x="142" y="1957"/>
                    </a:lnTo>
                    <a:close/>
                    <a:moveTo>
                      <a:pt x="425" y="0"/>
                    </a:moveTo>
                    <a:lnTo>
                      <a:pt x="677" y="0"/>
                    </a:lnTo>
                    <a:lnTo>
                      <a:pt x="693" y="2"/>
                    </a:lnTo>
                    <a:lnTo>
                      <a:pt x="707" y="9"/>
                    </a:lnTo>
                    <a:lnTo>
                      <a:pt x="719" y="20"/>
                    </a:lnTo>
                    <a:lnTo>
                      <a:pt x="728" y="34"/>
                    </a:lnTo>
                    <a:lnTo>
                      <a:pt x="731" y="49"/>
                    </a:lnTo>
                    <a:lnTo>
                      <a:pt x="731" y="64"/>
                    </a:lnTo>
                    <a:lnTo>
                      <a:pt x="705" y="200"/>
                    </a:lnTo>
                    <a:lnTo>
                      <a:pt x="731" y="200"/>
                    </a:lnTo>
                    <a:lnTo>
                      <a:pt x="749" y="202"/>
                    </a:lnTo>
                    <a:lnTo>
                      <a:pt x="763" y="210"/>
                    </a:lnTo>
                    <a:lnTo>
                      <a:pt x="776" y="223"/>
                    </a:lnTo>
                    <a:lnTo>
                      <a:pt x="784" y="237"/>
                    </a:lnTo>
                    <a:lnTo>
                      <a:pt x="786" y="254"/>
                    </a:lnTo>
                    <a:lnTo>
                      <a:pt x="786" y="1081"/>
                    </a:lnTo>
                    <a:lnTo>
                      <a:pt x="804" y="1093"/>
                    </a:lnTo>
                    <a:lnTo>
                      <a:pt x="826" y="1107"/>
                    </a:lnTo>
                    <a:lnTo>
                      <a:pt x="851" y="1125"/>
                    </a:lnTo>
                    <a:lnTo>
                      <a:pt x="877" y="1144"/>
                    </a:lnTo>
                    <a:lnTo>
                      <a:pt x="904" y="1166"/>
                    </a:lnTo>
                    <a:lnTo>
                      <a:pt x="933" y="1191"/>
                    </a:lnTo>
                    <a:lnTo>
                      <a:pt x="961" y="1217"/>
                    </a:lnTo>
                    <a:lnTo>
                      <a:pt x="988" y="1246"/>
                    </a:lnTo>
                    <a:lnTo>
                      <a:pt x="1015" y="1277"/>
                    </a:lnTo>
                    <a:lnTo>
                      <a:pt x="1039" y="1309"/>
                    </a:lnTo>
                    <a:lnTo>
                      <a:pt x="1059" y="1343"/>
                    </a:lnTo>
                    <a:lnTo>
                      <a:pt x="1077" y="1379"/>
                    </a:lnTo>
                    <a:lnTo>
                      <a:pt x="1090" y="1415"/>
                    </a:lnTo>
                    <a:lnTo>
                      <a:pt x="1098" y="1454"/>
                    </a:lnTo>
                    <a:lnTo>
                      <a:pt x="1101" y="1493"/>
                    </a:lnTo>
                    <a:lnTo>
                      <a:pt x="1101" y="3302"/>
                    </a:lnTo>
                    <a:lnTo>
                      <a:pt x="1098" y="3319"/>
                    </a:lnTo>
                    <a:lnTo>
                      <a:pt x="1091" y="3335"/>
                    </a:lnTo>
                    <a:lnTo>
                      <a:pt x="1079" y="3347"/>
                    </a:lnTo>
                    <a:lnTo>
                      <a:pt x="1063" y="3354"/>
                    </a:lnTo>
                    <a:lnTo>
                      <a:pt x="1046" y="3357"/>
                    </a:lnTo>
                    <a:lnTo>
                      <a:pt x="56" y="3357"/>
                    </a:lnTo>
                    <a:lnTo>
                      <a:pt x="38" y="3354"/>
                    </a:lnTo>
                    <a:lnTo>
                      <a:pt x="23" y="3347"/>
                    </a:lnTo>
                    <a:lnTo>
                      <a:pt x="11" y="3335"/>
                    </a:lnTo>
                    <a:lnTo>
                      <a:pt x="3" y="3319"/>
                    </a:lnTo>
                    <a:lnTo>
                      <a:pt x="0" y="3302"/>
                    </a:lnTo>
                    <a:lnTo>
                      <a:pt x="0" y="1493"/>
                    </a:lnTo>
                    <a:lnTo>
                      <a:pt x="3" y="1454"/>
                    </a:lnTo>
                    <a:lnTo>
                      <a:pt x="11" y="1415"/>
                    </a:lnTo>
                    <a:lnTo>
                      <a:pt x="25" y="1379"/>
                    </a:lnTo>
                    <a:lnTo>
                      <a:pt x="42" y="1343"/>
                    </a:lnTo>
                    <a:lnTo>
                      <a:pt x="64" y="1309"/>
                    </a:lnTo>
                    <a:lnTo>
                      <a:pt x="88" y="1277"/>
                    </a:lnTo>
                    <a:lnTo>
                      <a:pt x="113" y="1246"/>
                    </a:lnTo>
                    <a:lnTo>
                      <a:pt x="140" y="1217"/>
                    </a:lnTo>
                    <a:lnTo>
                      <a:pt x="169" y="1191"/>
                    </a:lnTo>
                    <a:lnTo>
                      <a:pt x="197" y="1166"/>
                    </a:lnTo>
                    <a:lnTo>
                      <a:pt x="225" y="1144"/>
                    </a:lnTo>
                    <a:lnTo>
                      <a:pt x="251" y="1125"/>
                    </a:lnTo>
                    <a:lnTo>
                      <a:pt x="275" y="1107"/>
                    </a:lnTo>
                    <a:lnTo>
                      <a:pt x="297" y="1093"/>
                    </a:lnTo>
                    <a:lnTo>
                      <a:pt x="316" y="1081"/>
                    </a:lnTo>
                    <a:lnTo>
                      <a:pt x="316" y="254"/>
                    </a:lnTo>
                    <a:lnTo>
                      <a:pt x="319" y="237"/>
                    </a:lnTo>
                    <a:lnTo>
                      <a:pt x="326" y="223"/>
                    </a:lnTo>
                    <a:lnTo>
                      <a:pt x="338" y="210"/>
                    </a:lnTo>
                    <a:lnTo>
                      <a:pt x="354" y="202"/>
                    </a:lnTo>
                    <a:lnTo>
                      <a:pt x="371" y="200"/>
                    </a:lnTo>
                    <a:lnTo>
                      <a:pt x="396" y="200"/>
                    </a:lnTo>
                    <a:lnTo>
                      <a:pt x="371" y="64"/>
                    </a:lnTo>
                    <a:lnTo>
                      <a:pt x="370" y="49"/>
                    </a:lnTo>
                    <a:lnTo>
                      <a:pt x="374" y="34"/>
                    </a:lnTo>
                    <a:lnTo>
                      <a:pt x="383" y="20"/>
                    </a:lnTo>
                    <a:lnTo>
                      <a:pt x="395" y="9"/>
                    </a:lnTo>
                    <a:lnTo>
                      <a:pt x="409" y="2"/>
                    </a:lnTo>
                    <a:lnTo>
                      <a:pt x="4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22"/>
              <p:cNvSpPr>
                <a:spLocks/>
              </p:cNvSpPr>
              <p:nvPr/>
            </p:nvSpPr>
            <p:spPr bwMode="auto">
              <a:xfrm>
                <a:off x="729" y="455"/>
                <a:ext cx="75" cy="139"/>
              </a:xfrm>
              <a:custGeom>
                <a:avLst/>
                <a:gdLst>
                  <a:gd name="T0" fmla="*/ 852 w 982"/>
                  <a:gd name="T1" fmla="*/ 0 h 1813"/>
                  <a:gd name="T2" fmla="*/ 886 w 982"/>
                  <a:gd name="T3" fmla="*/ 9 h 1813"/>
                  <a:gd name="T4" fmla="*/ 911 w 982"/>
                  <a:gd name="T5" fmla="*/ 34 h 1813"/>
                  <a:gd name="T6" fmla="*/ 925 w 982"/>
                  <a:gd name="T7" fmla="*/ 82 h 1813"/>
                  <a:gd name="T8" fmla="*/ 942 w 982"/>
                  <a:gd name="T9" fmla="*/ 156 h 1813"/>
                  <a:gd name="T10" fmla="*/ 958 w 982"/>
                  <a:gd name="T11" fmla="*/ 243 h 1813"/>
                  <a:gd name="T12" fmla="*/ 971 w 982"/>
                  <a:gd name="T13" fmla="*/ 341 h 1813"/>
                  <a:gd name="T14" fmla="*/ 980 w 982"/>
                  <a:gd name="T15" fmla="*/ 446 h 1813"/>
                  <a:gd name="T16" fmla="*/ 981 w 982"/>
                  <a:gd name="T17" fmla="*/ 553 h 1813"/>
                  <a:gd name="T18" fmla="*/ 971 w 982"/>
                  <a:gd name="T19" fmla="*/ 660 h 1813"/>
                  <a:gd name="T20" fmla="*/ 950 w 982"/>
                  <a:gd name="T21" fmla="*/ 763 h 1813"/>
                  <a:gd name="T22" fmla="*/ 914 w 982"/>
                  <a:gd name="T23" fmla="*/ 858 h 1813"/>
                  <a:gd name="T24" fmla="*/ 864 w 982"/>
                  <a:gd name="T25" fmla="*/ 939 h 1813"/>
                  <a:gd name="T26" fmla="*/ 802 w 982"/>
                  <a:gd name="T27" fmla="*/ 1001 h 1813"/>
                  <a:gd name="T28" fmla="*/ 729 w 982"/>
                  <a:gd name="T29" fmla="*/ 1047 h 1813"/>
                  <a:gd name="T30" fmla="*/ 643 w 982"/>
                  <a:gd name="T31" fmla="*/ 1078 h 1813"/>
                  <a:gd name="T32" fmla="*/ 597 w 982"/>
                  <a:gd name="T33" fmla="*/ 1604 h 1813"/>
                  <a:gd name="T34" fmla="*/ 771 w 982"/>
                  <a:gd name="T35" fmla="*/ 1607 h 1813"/>
                  <a:gd name="T36" fmla="*/ 814 w 982"/>
                  <a:gd name="T37" fmla="*/ 1626 h 1813"/>
                  <a:gd name="T38" fmla="*/ 843 w 982"/>
                  <a:gd name="T39" fmla="*/ 1662 h 1813"/>
                  <a:gd name="T40" fmla="*/ 853 w 982"/>
                  <a:gd name="T41" fmla="*/ 1708 h 1813"/>
                  <a:gd name="T42" fmla="*/ 843 w 982"/>
                  <a:gd name="T43" fmla="*/ 1754 h 1813"/>
                  <a:gd name="T44" fmla="*/ 814 w 982"/>
                  <a:gd name="T45" fmla="*/ 1790 h 1813"/>
                  <a:gd name="T46" fmla="*/ 771 w 982"/>
                  <a:gd name="T47" fmla="*/ 1810 h 1813"/>
                  <a:gd name="T48" fmla="*/ 235 w 982"/>
                  <a:gd name="T49" fmla="*/ 1813 h 1813"/>
                  <a:gd name="T50" fmla="*/ 188 w 982"/>
                  <a:gd name="T51" fmla="*/ 1803 h 1813"/>
                  <a:gd name="T52" fmla="*/ 153 w 982"/>
                  <a:gd name="T53" fmla="*/ 1774 h 1813"/>
                  <a:gd name="T54" fmla="*/ 132 w 982"/>
                  <a:gd name="T55" fmla="*/ 1732 h 1813"/>
                  <a:gd name="T56" fmla="*/ 132 w 982"/>
                  <a:gd name="T57" fmla="*/ 1684 h 1813"/>
                  <a:gd name="T58" fmla="*/ 153 w 982"/>
                  <a:gd name="T59" fmla="*/ 1643 h 1813"/>
                  <a:gd name="T60" fmla="*/ 188 w 982"/>
                  <a:gd name="T61" fmla="*/ 1614 h 1813"/>
                  <a:gd name="T62" fmla="*/ 235 w 982"/>
                  <a:gd name="T63" fmla="*/ 1604 h 1813"/>
                  <a:gd name="T64" fmla="*/ 386 w 982"/>
                  <a:gd name="T65" fmla="*/ 1088 h 1813"/>
                  <a:gd name="T66" fmla="*/ 294 w 982"/>
                  <a:gd name="T67" fmla="*/ 1064 h 1813"/>
                  <a:gd name="T68" fmla="*/ 214 w 982"/>
                  <a:gd name="T69" fmla="*/ 1025 h 1813"/>
                  <a:gd name="T70" fmla="*/ 147 w 982"/>
                  <a:gd name="T71" fmla="*/ 971 h 1813"/>
                  <a:gd name="T72" fmla="*/ 93 w 982"/>
                  <a:gd name="T73" fmla="*/ 902 h 1813"/>
                  <a:gd name="T74" fmla="*/ 48 w 982"/>
                  <a:gd name="T75" fmla="*/ 812 h 1813"/>
                  <a:gd name="T76" fmla="*/ 19 w 982"/>
                  <a:gd name="T77" fmla="*/ 712 h 1813"/>
                  <a:gd name="T78" fmla="*/ 4 w 982"/>
                  <a:gd name="T79" fmla="*/ 607 h 1813"/>
                  <a:gd name="T80" fmla="*/ 0 w 982"/>
                  <a:gd name="T81" fmla="*/ 499 h 1813"/>
                  <a:gd name="T82" fmla="*/ 5 w 982"/>
                  <a:gd name="T83" fmla="*/ 393 h 1813"/>
                  <a:gd name="T84" fmla="*/ 16 w 982"/>
                  <a:gd name="T85" fmla="*/ 291 h 1813"/>
                  <a:gd name="T86" fmla="*/ 32 w 982"/>
                  <a:gd name="T87" fmla="*/ 198 h 1813"/>
                  <a:gd name="T88" fmla="*/ 48 w 982"/>
                  <a:gd name="T89" fmla="*/ 116 h 1813"/>
                  <a:gd name="T90" fmla="*/ 65 w 982"/>
                  <a:gd name="T91" fmla="*/ 51 h 1813"/>
                  <a:gd name="T92" fmla="*/ 82 w 982"/>
                  <a:gd name="T93" fmla="*/ 20 h 1813"/>
                  <a:gd name="T94" fmla="*/ 112 w 982"/>
                  <a:gd name="T95" fmla="*/ 3 h 1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1813">
                    <a:moveTo>
                      <a:pt x="131" y="0"/>
                    </a:moveTo>
                    <a:lnTo>
                      <a:pt x="852" y="0"/>
                    </a:lnTo>
                    <a:lnTo>
                      <a:pt x="869" y="3"/>
                    </a:lnTo>
                    <a:lnTo>
                      <a:pt x="886" y="9"/>
                    </a:lnTo>
                    <a:lnTo>
                      <a:pt x="899" y="20"/>
                    </a:lnTo>
                    <a:lnTo>
                      <a:pt x="911" y="34"/>
                    </a:lnTo>
                    <a:lnTo>
                      <a:pt x="917" y="51"/>
                    </a:lnTo>
                    <a:lnTo>
                      <a:pt x="925" y="82"/>
                    </a:lnTo>
                    <a:lnTo>
                      <a:pt x="933" y="116"/>
                    </a:lnTo>
                    <a:lnTo>
                      <a:pt x="942" y="156"/>
                    </a:lnTo>
                    <a:lnTo>
                      <a:pt x="950" y="198"/>
                    </a:lnTo>
                    <a:lnTo>
                      <a:pt x="958" y="243"/>
                    </a:lnTo>
                    <a:lnTo>
                      <a:pt x="965" y="291"/>
                    </a:lnTo>
                    <a:lnTo>
                      <a:pt x="971" y="341"/>
                    </a:lnTo>
                    <a:lnTo>
                      <a:pt x="977" y="393"/>
                    </a:lnTo>
                    <a:lnTo>
                      <a:pt x="980" y="446"/>
                    </a:lnTo>
                    <a:lnTo>
                      <a:pt x="982" y="499"/>
                    </a:lnTo>
                    <a:lnTo>
                      <a:pt x="981" y="553"/>
                    </a:lnTo>
                    <a:lnTo>
                      <a:pt x="978" y="607"/>
                    </a:lnTo>
                    <a:lnTo>
                      <a:pt x="971" y="660"/>
                    </a:lnTo>
                    <a:lnTo>
                      <a:pt x="962" y="712"/>
                    </a:lnTo>
                    <a:lnTo>
                      <a:pt x="950" y="763"/>
                    </a:lnTo>
                    <a:lnTo>
                      <a:pt x="934" y="812"/>
                    </a:lnTo>
                    <a:lnTo>
                      <a:pt x="914" y="858"/>
                    </a:lnTo>
                    <a:lnTo>
                      <a:pt x="890" y="902"/>
                    </a:lnTo>
                    <a:lnTo>
                      <a:pt x="864" y="939"/>
                    </a:lnTo>
                    <a:lnTo>
                      <a:pt x="834" y="971"/>
                    </a:lnTo>
                    <a:lnTo>
                      <a:pt x="802" y="1001"/>
                    </a:lnTo>
                    <a:lnTo>
                      <a:pt x="767" y="1025"/>
                    </a:lnTo>
                    <a:lnTo>
                      <a:pt x="729" y="1047"/>
                    </a:lnTo>
                    <a:lnTo>
                      <a:pt x="688" y="1064"/>
                    </a:lnTo>
                    <a:lnTo>
                      <a:pt x="643" y="1078"/>
                    </a:lnTo>
                    <a:lnTo>
                      <a:pt x="597" y="1088"/>
                    </a:lnTo>
                    <a:lnTo>
                      <a:pt x="597" y="1604"/>
                    </a:lnTo>
                    <a:lnTo>
                      <a:pt x="748" y="1604"/>
                    </a:lnTo>
                    <a:lnTo>
                      <a:pt x="771" y="1607"/>
                    </a:lnTo>
                    <a:lnTo>
                      <a:pt x="794" y="1614"/>
                    </a:lnTo>
                    <a:lnTo>
                      <a:pt x="814" y="1626"/>
                    </a:lnTo>
                    <a:lnTo>
                      <a:pt x="830" y="1643"/>
                    </a:lnTo>
                    <a:lnTo>
                      <a:pt x="843" y="1662"/>
                    </a:lnTo>
                    <a:lnTo>
                      <a:pt x="850" y="1684"/>
                    </a:lnTo>
                    <a:lnTo>
                      <a:pt x="853" y="1708"/>
                    </a:lnTo>
                    <a:lnTo>
                      <a:pt x="850" y="1732"/>
                    </a:lnTo>
                    <a:lnTo>
                      <a:pt x="843" y="1754"/>
                    </a:lnTo>
                    <a:lnTo>
                      <a:pt x="830" y="1774"/>
                    </a:lnTo>
                    <a:lnTo>
                      <a:pt x="814" y="1790"/>
                    </a:lnTo>
                    <a:lnTo>
                      <a:pt x="794" y="1803"/>
                    </a:lnTo>
                    <a:lnTo>
                      <a:pt x="771" y="1810"/>
                    </a:lnTo>
                    <a:lnTo>
                      <a:pt x="748" y="1813"/>
                    </a:lnTo>
                    <a:lnTo>
                      <a:pt x="235" y="1813"/>
                    </a:lnTo>
                    <a:lnTo>
                      <a:pt x="210" y="1810"/>
                    </a:lnTo>
                    <a:lnTo>
                      <a:pt x="188" y="1803"/>
                    </a:lnTo>
                    <a:lnTo>
                      <a:pt x="168" y="1790"/>
                    </a:lnTo>
                    <a:lnTo>
                      <a:pt x="153" y="1774"/>
                    </a:lnTo>
                    <a:lnTo>
                      <a:pt x="139" y="1754"/>
                    </a:lnTo>
                    <a:lnTo>
                      <a:pt x="132" y="1732"/>
                    </a:lnTo>
                    <a:lnTo>
                      <a:pt x="129" y="1708"/>
                    </a:lnTo>
                    <a:lnTo>
                      <a:pt x="132" y="1684"/>
                    </a:lnTo>
                    <a:lnTo>
                      <a:pt x="139" y="1662"/>
                    </a:lnTo>
                    <a:lnTo>
                      <a:pt x="153" y="1643"/>
                    </a:lnTo>
                    <a:lnTo>
                      <a:pt x="168" y="1626"/>
                    </a:lnTo>
                    <a:lnTo>
                      <a:pt x="188" y="1614"/>
                    </a:lnTo>
                    <a:lnTo>
                      <a:pt x="210" y="1607"/>
                    </a:lnTo>
                    <a:lnTo>
                      <a:pt x="235" y="1604"/>
                    </a:lnTo>
                    <a:lnTo>
                      <a:pt x="386" y="1604"/>
                    </a:lnTo>
                    <a:lnTo>
                      <a:pt x="386" y="1088"/>
                    </a:lnTo>
                    <a:lnTo>
                      <a:pt x="338" y="1078"/>
                    </a:lnTo>
                    <a:lnTo>
                      <a:pt x="294" y="1064"/>
                    </a:lnTo>
                    <a:lnTo>
                      <a:pt x="253" y="1047"/>
                    </a:lnTo>
                    <a:lnTo>
                      <a:pt x="214" y="1025"/>
                    </a:lnTo>
                    <a:lnTo>
                      <a:pt x="179" y="1001"/>
                    </a:lnTo>
                    <a:lnTo>
                      <a:pt x="147" y="971"/>
                    </a:lnTo>
                    <a:lnTo>
                      <a:pt x="119" y="939"/>
                    </a:lnTo>
                    <a:lnTo>
                      <a:pt x="93" y="902"/>
                    </a:lnTo>
                    <a:lnTo>
                      <a:pt x="68" y="858"/>
                    </a:lnTo>
                    <a:lnTo>
                      <a:pt x="48" y="812"/>
                    </a:lnTo>
                    <a:lnTo>
                      <a:pt x="32" y="763"/>
                    </a:lnTo>
                    <a:lnTo>
                      <a:pt x="19" y="712"/>
                    </a:lnTo>
                    <a:lnTo>
                      <a:pt x="10" y="660"/>
                    </a:lnTo>
                    <a:lnTo>
                      <a:pt x="4" y="607"/>
                    </a:lnTo>
                    <a:lnTo>
                      <a:pt x="1" y="553"/>
                    </a:lnTo>
                    <a:lnTo>
                      <a:pt x="0" y="499"/>
                    </a:lnTo>
                    <a:lnTo>
                      <a:pt x="2" y="446"/>
                    </a:lnTo>
                    <a:lnTo>
                      <a:pt x="5" y="393"/>
                    </a:lnTo>
                    <a:lnTo>
                      <a:pt x="10" y="341"/>
                    </a:lnTo>
                    <a:lnTo>
                      <a:pt x="16" y="291"/>
                    </a:lnTo>
                    <a:lnTo>
                      <a:pt x="24" y="243"/>
                    </a:lnTo>
                    <a:lnTo>
                      <a:pt x="32" y="198"/>
                    </a:lnTo>
                    <a:lnTo>
                      <a:pt x="40" y="156"/>
                    </a:lnTo>
                    <a:lnTo>
                      <a:pt x="48" y="116"/>
                    </a:lnTo>
                    <a:lnTo>
                      <a:pt x="57" y="82"/>
                    </a:lnTo>
                    <a:lnTo>
                      <a:pt x="65" y="51"/>
                    </a:lnTo>
                    <a:lnTo>
                      <a:pt x="72" y="34"/>
                    </a:lnTo>
                    <a:lnTo>
                      <a:pt x="82" y="20"/>
                    </a:lnTo>
                    <a:lnTo>
                      <a:pt x="96" y="9"/>
                    </a:lnTo>
                    <a:lnTo>
                      <a:pt x="112" y="3"/>
                    </a:lnTo>
                    <a:lnTo>
                      <a:pt x="1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8226106" y="3218594"/>
            <a:ext cx="652973" cy="652973"/>
            <a:chOff x="8226659" y="3218538"/>
            <a:chExt cx="653143" cy="653143"/>
          </a:xfrm>
        </p:grpSpPr>
        <p:sp>
          <p:nvSpPr>
            <p:cNvPr id="13" name="Oval 12"/>
            <p:cNvSpPr/>
            <p:nvPr/>
          </p:nvSpPr>
          <p:spPr>
            <a:xfrm>
              <a:off x="8226659" y="3218538"/>
              <a:ext cx="653143" cy="653143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48" name="Freeform 27"/>
            <p:cNvSpPr>
              <a:spLocks noEditPoints="1"/>
            </p:cNvSpPr>
            <p:nvPr/>
          </p:nvSpPr>
          <p:spPr bwMode="auto">
            <a:xfrm>
              <a:off x="8405026" y="3348365"/>
              <a:ext cx="296409" cy="393489"/>
            </a:xfrm>
            <a:custGeom>
              <a:avLst/>
              <a:gdLst>
                <a:gd name="T0" fmla="*/ 572 w 2953"/>
                <a:gd name="T1" fmla="*/ 442 h 3433"/>
                <a:gd name="T2" fmla="*/ 435 w 2953"/>
                <a:gd name="T3" fmla="*/ 504 h 3433"/>
                <a:gd name="T4" fmla="*/ 329 w 2953"/>
                <a:gd name="T5" fmla="*/ 608 h 3433"/>
                <a:gd name="T6" fmla="*/ 266 w 2953"/>
                <a:gd name="T7" fmla="*/ 746 h 3433"/>
                <a:gd name="T8" fmla="*/ 257 w 2953"/>
                <a:gd name="T9" fmla="*/ 902 h 3433"/>
                <a:gd name="T10" fmla="*/ 303 w 2953"/>
                <a:gd name="T11" fmla="*/ 1047 h 3433"/>
                <a:gd name="T12" fmla="*/ 396 w 2953"/>
                <a:gd name="T13" fmla="*/ 1164 h 3433"/>
                <a:gd name="T14" fmla="*/ 523 w 2953"/>
                <a:gd name="T15" fmla="*/ 1242 h 3433"/>
                <a:gd name="T16" fmla="*/ 675 w 2953"/>
                <a:gd name="T17" fmla="*/ 1270 h 3433"/>
                <a:gd name="T18" fmla="*/ 481 w 2953"/>
                <a:gd name="T19" fmla="*/ 939 h 3433"/>
                <a:gd name="T20" fmla="*/ 465 w 2953"/>
                <a:gd name="T21" fmla="*/ 850 h 3433"/>
                <a:gd name="T22" fmla="*/ 496 w 2953"/>
                <a:gd name="T23" fmla="*/ 767 h 3433"/>
                <a:gd name="T24" fmla="*/ 556 w 2953"/>
                <a:gd name="T25" fmla="*/ 716 h 3433"/>
                <a:gd name="T26" fmla="*/ 633 w 2953"/>
                <a:gd name="T27" fmla="*/ 697 h 3433"/>
                <a:gd name="T28" fmla="*/ 1021 w 2953"/>
                <a:gd name="T29" fmla="*/ 610 h 3433"/>
                <a:gd name="T30" fmla="*/ 916 w 2953"/>
                <a:gd name="T31" fmla="*/ 504 h 3433"/>
                <a:gd name="T32" fmla="*/ 779 w 2953"/>
                <a:gd name="T33" fmla="*/ 442 h 3433"/>
                <a:gd name="T34" fmla="*/ 2815 w 2953"/>
                <a:gd name="T35" fmla="*/ 0 h 3433"/>
                <a:gd name="T36" fmla="*/ 2886 w 2953"/>
                <a:gd name="T37" fmla="*/ 14 h 3433"/>
                <a:gd name="T38" fmla="*/ 2939 w 2953"/>
                <a:gd name="T39" fmla="*/ 68 h 3433"/>
                <a:gd name="T40" fmla="*/ 2953 w 2953"/>
                <a:gd name="T41" fmla="*/ 139 h 3433"/>
                <a:gd name="T42" fmla="*/ 2925 w 2953"/>
                <a:gd name="T43" fmla="*/ 206 h 3433"/>
                <a:gd name="T44" fmla="*/ 2451 w 2953"/>
                <a:gd name="T45" fmla="*/ 697 h 3433"/>
                <a:gd name="T46" fmla="*/ 2837 w 2953"/>
                <a:gd name="T47" fmla="*/ 706 h 3433"/>
                <a:gd name="T48" fmla="*/ 2904 w 2953"/>
                <a:gd name="T49" fmla="*/ 747 h 3433"/>
                <a:gd name="T50" fmla="*/ 2947 w 2953"/>
                <a:gd name="T51" fmla="*/ 819 h 3433"/>
                <a:gd name="T52" fmla="*/ 2948 w 2953"/>
                <a:gd name="T53" fmla="*/ 910 h 3433"/>
                <a:gd name="T54" fmla="*/ 1878 w 2953"/>
                <a:gd name="T55" fmla="*/ 2387 h 3433"/>
                <a:gd name="T56" fmla="*/ 2246 w 2953"/>
                <a:gd name="T57" fmla="*/ 3099 h 3433"/>
                <a:gd name="T58" fmla="*/ 2324 w 2953"/>
                <a:gd name="T59" fmla="*/ 3135 h 3433"/>
                <a:gd name="T60" fmla="*/ 2373 w 2953"/>
                <a:gd name="T61" fmla="*/ 3205 h 3433"/>
                <a:gd name="T62" fmla="*/ 2381 w 2953"/>
                <a:gd name="T63" fmla="*/ 3294 h 3433"/>
                <a:gd name="T64" fmla="*/ 2344 w 2953"/>
                <a:gd name="T65" fmla="*/ 3372 h 3433"/>
                <a:gd name="T66" fmla="*/ 2274 w 2953"/>
                <a:gd name="T67" fmla="*/ 3422 h 3433"/>
                <a:gd name="T68" fmla="*/ 1203 w 2953"/>
                <a:gd name="T69" fmla="*/ 3433 h 3433"/>
                <a:gd name="T70" fmla="*/ 1117 w 2953"/>
                <a:gd name="T71" fmla="*/ 3410 h 3433"/>
                <a:gd name="T72" fmla="*/ 1056 w 2953"/>
                <a:gd name="T73" fmla="*/ 3349 h 3433"/>
                <a:gd name="T74" fmla="*/ 1033 w 2953"/>
                <a:gd name="T75" fmla="*/ 3263 h 3433"/>
                <a:gd name="T76" fmla="*/ 1056 w 2953"/>
                <a:gd name="T77" fmla="*/ 3179 h 3433"/>
                <a:gd name="T78" fmla="*/ 1117 w 2953"/>
                <a:gd name="T79" fmla="*/ 3118 h 3433"/>
                <a:gd name="T80" fmla="*/ 1203 w 2953"/>
                <a:gd name="T81" fmla="*/ 3095 h 3433"/>
                <a:gd name="T82" fmla="*/ 883 w 2953"/>
                <a:gd name="T83" fmla="*/ 1491 h 3433"/>
                <a:gd name="T84" fmla="*/ 728 w 2953"/>
                <a:gd name="T85" fmla="*/ 1522 h 3433"/>
                <a:gd name="T86" fmla="*/ 548 w 2953"/>
                <a:gd name="T87" fmla="*/ 1511 h 3433"/>
                <a:gd name="T88" fmla="*/ 371 w 2953"/>
                <a:gd name="T89" fmla="*/ 1451 h 3433"/>
                <a:gd name="T90" fmla="*/ 220 w 2953"/>
                <a:gd name="T91" fmla="*/ 1347 h 3433"/>
                <a:gd name="T92" fmla="*/ 103 w 2953"/>
                <a:gd name="T93" fmla="*/ 1206 h 3433"/>
                <a:gd name="T94" fmla="*/ 27 w 2953"/>
                <a:gd name="T95" fmla="*/ 1038 h 3433"/>
                <a:gd name="T96" fmla="*/ 0 w 2953"/>
                <a:gd name="T97" fmla="*/ 850 h 3433"/>
                <a:gd name="T98" fmla="*/ 27 w 2953"/>
                <a:gd name="T99" fmla="*/ 661 h 3433"/>
                <a:gd name="T100" fmla="*/ 103 w 2953"/>
                <a:gd name="T101" fmla="*/ 492 h 3433"/>
                <a:gd name="T102" fmla="*/ 220 w 2953"/>
                <a:gd name="T103" fmla="*/ 352 h 3433"/>
                <a:gd name="T104" fmla="*/ 371 w 2953"/>
                <a:gd name="T105" fmla="*/ 247 h 3433"/>
                <a:gd name="T106" fmla="*/ 548 w 2953"/>
                <a:gd name="T107" fmla="*/ 187 h 3433"/>
                <a:gd name="T108" fmla="*/ 739 w 2953"/>
                <a:gd name="T109" fmla="*/ 177 h 3433"/>
                <a:gd name="T110" fmla="*/ 917 w 2953"/>
                <a:gd name="T111" fmla="*/ 220 h 3433"/>
                <a:gd name="T112" fmla="*/ 1075 w 2953"/>
                <a:gd name="T113" fmla="*/ 306 h 3433"/>
                <a:gd name="T114" fmla="*/ 1203 w 2953"/>
                <a:gd name="T115" fmla="*/ 429 h 3433"/>
                <a:gd name="T116" fmla="*/ 1296 w 2953"/>
                <a:gd name="T117" fmla="*/ 582 h 3433"/>
                <a:gd name="T118" fmla="*/ 2168 w 2953"/>
                <a:gd name="T119" fmla="*/ 697 h 3433"/>
                <a:gd name="T120" fmla="*/ 2358 w 2953"/>
                <a:gd name="T121" fmla="*/ 341 h 3433"/>
                <a:gd name="T122" fmla="*/ 2791 w 2953"/>
                <a:gd name="T123" fmla="*/ 4 h 3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53" h="3433">
                  <a:moveTo>
                    <a:pt x="675" y="428"/>
                  </a:moveTo>
                  <a:lnTo>
                    <a:pt x="623" y="432"/>
                  </a:lnTo>
                  <a:lnTo>
                    <a:pt x="572" y="442"/>
                  </a:lnTo>
                  <a:lnTo>
                    <a:pt x="523" y="457"/>
                  </a:lnTo>
                  <a:lnTo>
                    <a:pt x="477" y="478"/>
                  </a:lnTo>
                  <a:lnTo>
                    <a:pt x="435" y="504"/>
                  </a:lnTo>
                  <a:lnTo>
                    <a:pt x="396" y="534"/>
                  </a:lnTo>
                  <a:lnTo>
                    <a:pt x="360" y="570"/>
                  </a:lnTo>
                  <a:lnTo>
                    <a:pt x="329" y="608"/>
                  </a:lnTo>
                  <a:lnTo>
                    <a:pt x="303" y="651"/>
                  </a:lnTo>
                  <a:lnTo>
                    <a:pt x="282" y="697"/>
                  </a:lnTo>
                  <a:lnTo>
                    <a:pt x="266" y="746"/>
                  </a:lnTo>
                  <a:lnTo>
                    <a:pt x="257" y="796"/>
                  </a:lnTo>
                  <a:lnTo>
                    <a:pt x="254" y="850"/>
                  </a:lnTo>
                  <a:lnTo>
                    <a:pt x="257" y="902"/>
                  </a:lnTo>
                  <a:lnTo>
                    <a:pt x="266" y="953"/>
                  </a:lnTo>
                  <a:lnTo>
                    <a:pt x="282" y="1001"/>
                  </a:lnTo>
                  <a:lnTo>
                    <a:pt x="303" y="1047"/>
                  </a:lnTo>
                  <a:lnTo>
                    <a:pt x="329" y="1090"/>
                  </a:lnTo>
                  <a:lnTo>
                    <a:pt x="360" y="1128"/>
                  </a:lnTo>
                  <a:lnTo>
                    <a:pt x="396" y="1164"/>
                  </a:lnTo>
                  <a:lnTo>
                    <a:pt x="435" y="1195"/>
                  </a:lnTo>
                  <a:lnTo>
                    <a:pt x="477" y="1221"/>
                  </a:lnTo>
                  <a:lnTo>
                    <a:pt x="523" y="1242"/>
                  </a:lnTo>
                  <a:lnTo>
                    <a:pt x="572" y="1258"/>
                  </a:lnTo>
                  <a:lnTo>
                    <a:pt x="623" y="1267"/>
                  </a:lnTo>
                  <a:lnTo>
                    <a:pt x="675" y="1270"/>
                  </a:lnTo>
                  <a:lnTo>
                    <a:pt x="719" y="1268"/>
                  </a:lnTo>
                  <a:lnTo>
                    <a:pt x="497" y="965"/>
                  </a:lnTo>
                  <a:lnTo>
                    <a:pt x="481" y="939"/>
                  </a:lnTo>
                  <a:lnTo>
                    <a:pt x="470" y="910"/>
                  </a:lnTo>
                  <a:lnTo>
                    <a:pt x="465" y="880"/>
                  </a:lnTo>
                  <a:lnTo>
                    <a:pt x="465" y="850"/>
                  </a:lnTo>
                  <a:lnTo>
                    <a:pt x="471" y="819"/>
                  </a:lnTo>
                  <a:lnTo>
                    <a:pt x="483" y="790"/>
                  </a:lnTo>
                  <a:lnTo>
                    <a:pt x="496" y="767"/>
                  </a:lnTo>
                  <a:lnTo>
                    <a:pt x="514" y="747"/>
                  </a:lnTo>
                  <a:lnTo>
                    <a:pt x="534" y="730"/>
                  </a:lnTo>
                  <a:lnTo>
                    <a:pt x="556" y="716"/>
                  </a:lnTo>
                  <a:lnTo>
                    <a:pt x="581" y="706"/>
                  </a:lnTo>
                  <a:lnTo>
                    <a:pt x="606" y="699"/>
                  </a:lnTo>
                  <a:lnTo>
                    <a:pt x="633" y="697"/>
                  </a:lnTo>
                  <a:lnTo>
                    <a:pt x="1068" y="697"/>
                  </a:lnTo>
                  <a:lnTo>
                    <a:pt x="1047" y="652"/>
                  </a:lnTo>
                  <a:lnTo>
                    <a:pt x="1021" y="610"/>
                  </a:lnTo>
                  <a:lnTo>
                    <a:pt x="991" y="570"/>
                  </a:lnTo>
                  <a:lnTo>
                    <a:pt x="955" y="534"/>
                  </a:lnTo>
                  <a:lnTo>
                    <a:pt x="916" y="504"/>
                  </a:lnTo>
                  <a:lnTo>
                    <a:pt x="874" y="478"/>
                  </a:lnTo>
                  <a:lnTo>
                    <a:pt x="828" y="457"/>
                  </a:lnTo>
                  <a:lnTo>
                    <a:pt x="779" y="442"/>
                  </a:lnTo>
                  <a:lnTo>
                    <a:pt x="728" y="432"/>
                  </a:lnTo>
                  <a:lnTo>
                    <a:pt x="675" y="428"/>
                  </a:lnTo>
                  <a:close/>
                  <a:moveTo>
                    <a:pt x="2815" y="0"/>
                  </a:moveTo>
                  <a:lnTo>
                    <a:pt x="2840" y="0"/>
                  </a:lnTo>
                  <a:lnTo>
                    <a:pt x="2863" y="5"/>
                  </a:lnTo>
                  <a:lnTo>
                    <a:pt x="2886" y="14"/>
                  </a:lnTo>
                  <a:lnTo>
                    <a:pt x="2907" y="28"/>
                  </a:lnTo>
                  <a:lnTo>
                    <a:pt x="2925" y="46"/>
                  </a:lnTo>
                  <a:lnTo>
                    <a:pt x="2939" y="68"/>
                  </a:lnTo>
                  <a:lnTo>
                    <a:pt x="2948" y="91"/>
                  </a:lnTo>
                  <a:lnTo>
                    <a:pt x="2953" y="115"/>
                  </a:lnTo>
                  <a:lnTo>
                    <a:pt x="2953" y="139"/>
                  </a:lnTo>
                  <a:lnTo>
                    <a:pt x="2948" y="163"/>
                  </a:lnTo>
                  <a:lnTo>
                    <a:pt x="2938" y="185"/>
                  </a:lnTo>
                  <a:lnTo>
                    <a:pt x="2925" y="206"/>
                  </a:lnTo>
                  <a:lnTo>
                    <a:pt x="2906" y="223"/>
                  </a:lnTo>
                  <a:lnTo>
                    <a:pt x="2539" y="521"/>
                  </a:lnTo>
                  <a:lnTo>
                    <a:pt x="2451" y="697"/>
                  </a:lnTo>
                  <a:lnTo>
                    <a:pt x="2785" y="697"/>
                  </a:lnTo>
                  <a:lnTo>
                    <a:pt x="2811" y="699"/>
                  </a:lnTo>
                  <a:lnTo>
                    <a:pt x="2837" y="706"/>
                  </a:lnTo>
                  <a:lnTo>
                    <a:pt x="2861" y="716"/>
                  </a:lnTo>
                  <a:lnTo>
                    <a:pt x="2884" y="730"/>
                  </a:lnTo>
                  <a:lnTo>
                    <a:pt x="2904" y="747"/>
                  </a:lnTo>
                  <a:lnTo>
                    <a:pt x="2921" y="767"/>
                  </a:lnTo>
                  <a:lnTo>
                    <a:pt x="2935" y="790"/>
                  </a:lnTo>
                  <a:lnTo>
                    <a:pt x="2947" y="819"/>
                  </a:lnTo>
                  <a:lnTo>
                    <a:pt x="2952" y="850"/>
                  </a:lnTo>
                  <a:lnTo>
                    <a:pt x="2953" y="880"/>
                  </a:lnTo>
                  <a:lnTo>
                    <a:pt x="2948" y="910"/>
                  </a:lnTo>
                  <a:lnTo>
                    <a:pt x="2936" y="939"/>
                  </a:lnTo>
                  <a:lnTo>
                    <a:pt x="2921" y="965"/>
                  </a:lnTo>
                  <a:lnTo>
                    <a:pt x="1878" y="2387"/>
                  </a:lnTo>
                  <a:lnTo>
                    <a:pt x="1878" y="3095"/>
                  </a:lnTo>
                  <a:lnTo>
                    <a:pt x="2215" y="3095"/>
                  </a:lnTo>
                  <a:lnTo>
                    <a:pt x="2246" y="3099"/>
                  </a:lnTo>
                  <a:lnTo>
                    <a:pt x="2274" y="3106"/>
                  </a:lnTo>
                  <a:lnTo>
                    <a:pt x="2300" y="3118"/>
                  </a:lnTo>
                  <a:lnTo>
                    <a:pt x="2324" y="3135"/>
                  </a:lnTo>
                  <a:lnTo>
                    <a:pt x="2344" y="3155"/>
                  </a:lnTo>
                  <a:lnTo>
                    <a:pt x="2361" y="3179"/>
                  </a:lnTo>
                  <a:lnTo>
                    <a:pt x="2373" y="3205"/>
                  </a:lnTo>
                  <a:lnTo>
                    <a:pt x="2381" y="3233"/>
                  </a:lnTo>
                  <a:lnTo>
                    <a:pt x="2383" y="3263"/>
                  </a:lnTo>
                  <a:lnTo>
                    <a:pt x="2381" y="3294"/>
                  </a:lnTo>
                  <a:lnTo>
                    <a:pt x="2373" y="3323"/>
                  </a:lnTo>
                  <a:lnTo>
                    <a:pt x="2361" y="3349"/>
                  </a:lnTo>
                  <a:lnTo>
                    <a:pt x="2344" y="3372"/>
                  </a:lnTo>
                  <a:lnTo>
                    <a:pt x="2324" y="3393"/>
                  </a:lnTo>
                  <a:lnTo>
                    <a:pt x="2300" y="3410"/>
                  </a:lnTo>
                  <a:lnTo>
                    <a:pt x="2274" y="3422"/>
                  </a:lnTo>
                  <a:lnTo>
                    <a:pt x="2246" y="3429"/>
                  </a:lnTo>
                  <a:lnTo>
                    <a:pt x="2215" y="3433"/>
                  </a:lnTo>
                  <a:lnTo>
                    <a:pt x="1203" y="3433"/>
                  </a:lnTo>
                  <a:lnTo>
                    <a:pt x="1172" y="3429"/>
                  </a:lnTo>
                  <a:lnTo>
                    <a:pt x="1144" y="3422"/>
                  </a:lnTo>
                  <a:lnTo>
                    <a:pt x="1117" y="3410"/>
                  </a:lnTo>
                  <a:lnTo>
                    <a:pt x="1094" y="3393"/>
                  </a:lnTo>
                  <a:lnTo>
                    <a:pt x="1073" y="3372"/>
                  </a:lnTo>
                  <a:lnTo>
                    <a:pt x="1056" y="3349"/>
                  </a:lnTo>
                  <a:lnTo>
                    <a:pt x="1045" y="3323"/>
                  </a:lnTo>
                  <a:lnTo>
                    <a:pt x="1037" y="3294"/>
                  </a:lnTo>
                  <a:lnTo>
                    <a:pt x="1033" y="3263"/>
                  </a:lnTo>
                  <a:lnTo>
                    <a:pt x="1037" y="3233"/>
                  </a:lnTo>
                  <a:lnTo>
                    <a:pt x="1045" y="3205"/>
                  </a:lnTo>
                  <a:lnTo>
                    <a:pt x="1056" y="3179"/>
                  </a:lnTo>
                  <a:lnTo>
                    <a:pt x="1073" y="3155"/>
                  </a:lnTo>
                  <a:lnTo>
                    <a:pt x="1094" y="3135"/>
                  </a:lnTo>
                  <a:lnTo>
                    <a:pt x="1117" y="3118"/>
                  </a:lnTo>
                  <a:lnTo>
                    <a:pt x="1144" y="3106"/>
                  </a:lnTo>
                  <a:lnTo>
                    <a:pt x="1172" y="3099"/>
                  </a:lnTo>
                  <a:lnTo>
                    <a:pt x="1203" y="3095"/>
                  </a:lnTo>
                  <a:lnTo>
                    <a:pt x="1540" y="3095"/>
                  </a:lnTo>
                  <a:lnTo>
                    <a:pt x="1540" y="2387"/>
                  </a:lnTo>
                  <a:lnTo>
                    <a:pt x="883" y="1491"/>
                  </a:lnTo>
                  <a:lnTo>
                    <a:pt x="832" y="1505"/>
                  </a:lnTo>
                  <a:lnTo>
                    <a:pt x="781" y="1515"/>
                  </a:lnTo>
                  <a:lnTo>
                    <a:pt x="728" y="1522"/>
                  </a:lnTo>
                  <a:lnTo>
                    <a:pt x="675" y="1524"/>
                  </a:lnTo>
                  <a:lnTo>
                    <a:pt x="610" y="1521"/>
                  </a:lnTo>
                  <a:lnTo>
                    <a:pt x="548" y="1511"/>
                  </a:lnTo>
                  <a:lnTo>
                    <a:pt x="486" y="1497"/>
                  </a:lnTo>
                  <a:lnTo>
                    <a:pt x="427" y="1477"/>
                  </a:lnTo>
                  <a:lnTo>
                    <a:pt x="371" y="1451"/>
                  </a:lnTo>
                  <a:lnTo>
                    <a:pt x="318" y="1420"/>
                  </a:lnTo>
                  <a:lnTo>
                    <a:pt x="267" y="1386"/>
                  </a:lnTo>
                  <a:lnTo>
                    <a:pt x="220" y="1347"/>
                  </a:lnTo>
                  <a:lnTo>
                    <a:pt x="177" y="1304"/>
                  </a:lnTo>
                  <a:lnTo>
                    <a:pt x="138" y="1258"/>
                  </a:lnTo>
                  <a:lnTo>
                    <a:pt x="103" y="1206"/>
                  </a:lnTo>
                  <a:lnTo>
                    <a:pt x="73" y="1153"/>
                  </a:lnTo>
                  <a:lnTo>
                    <a:pt x="47" y="1097"/>
                  </a:lnTo>
                  <a:lnTo>
                    <a:pt x="27" y="1038"/>
                  </a:lnTo>
                  <a:lnTo>
                    <a:pt x="12" y="977"/>
                  </a:lnTo>
                  <a:lnTo>
                    <a:pt x="3" y="914"/>
                  </a:lnTo>
                  <a:lnTo>
                    <a:pt x="0" y="850"/>
                  </a:lnTo>
                  <a:lnTo>
                    <a:pt x="3" y="785"/>
                  </a:lnTo>
                  <a:lnTo>
                    <a:pt x="12" y="721"/>
                  </a:lnTo>
                  <a:lnTo>
                    <a:pt x="27" y="661"/>
                  </a:lnTo>
                  <a:lnTo>
                    <a:pt x="47" y="601"/>
                  </a:lnTo>
                  <a:lnTo>
                    <a:pt x="73" y="545"/>
                  </a:lnTo>
                  <a:lnTo>
                    <a:pt x="103" y="492"/>
                  </a:lnTo>
                  <a:lnTo>
                    <a:pt x="138" y="442"/>
                  </a:lnTo>
                  <a:lnTo>
                    <a:pt x="177" y="395"/>
                  </a:lnTo>
                  <a:lnTo>
                    <a:pt x="220" y="352"/>
                  </a:lnTo>
                  <a:lnTo>
                    <a:pt x="267" y="312"/>
                  </a:lnTo>
                  <a:lnTo>
                    <a:pt x="318" y="278"/>
                  </a:lnTo>
                  <a:lnTo>
                    <a:pt x="371" y="247"/>
                  </a:lnTo>
                  <a:lnTo>
                    <a:pt x="427" y="222"/>
                  </a:lnTo>
                  <a:lnTo>
                    <a:pt x="486" y="201"/>
                  </a:lnTo>
                  <a:lnTo>
                    <a:pt x="548" y="187"/>
                  </a:lnTo>
                  <a:lnTo>
                    <a:pt x="610" y="179"/>
                  </a:lnTo>
                  <a:lnTo>
                    <a:pt x="675" y="175"/>
                  </a:lnTo>
                  <a:lnTo>
                    <a:pt x="739" y="177"/>
                  </a:lnTo>
                  <a:lnTo>
                    <a:pt x="800" y="187"/>
                  </a:lnTo>
                  <a:lnTo>
                    <a:pt x="860" y="200"/>
                  </a:lnTo>
                  <a:lnTo>
                    <a:pt x="917" y="220"/>
                  </a:lnTo>
                  <a:lnTo>
                    <a:pt x="973" y="244"/>
                  </a:lnTo>
                  <a:lnTo>
                    <a:pt x="1025" y="272"/>
                  </a:lnTo>
                  <a:lnTo>
                    <a:pt x="1075" y="306"/>
                  </a:lnTo>
                  <a:lnTo>
                    <a:pt x="1121" y="343"/>
                  </a:lnTo>
                  <a:lnTo>
                    <a:pt x="1164" y="384"/>
                  </a:lnTo>
                  <a:lnTo>
                    <a:pt x="1203" y="429"/>
                  </a:lnTo>
                  <a:lnTo>
                    <a:pt x="1238" y="477"/>
                  </a:lnTo>
                  <a:lnTo>
                    <a:pt x="1269" y="528"/>
                  </a:lnTo>
                  <a:lnTo>
                    <a:pt x="1296" y="582"/>
                  </a:lnTo>
                  <a:lnTo>
                    <a:pt x="1317" y="639"/>
                  </a:lnTo>
                  <a:lnTo>
                    <a:pt x="1333" y="697"/>
                  </a:lnTo>
                  <a:lnTo>
                    <a:pt x="2168" y="697"/>
                  </a:lnTo>
                  <a:lnTo>
                    <a:pt x="2325" y="383"/>
                  </a:lnTo>
                  <a:lnTo>
                    <a:pt x="2340" y="361"/>
                  </a:lnTo>
                  <a:lnTo>
                    <a:pt x="2358" y="341"/>
                  </a:lnTo>
                  <a:lnTo>
                    <a:pt x="2747" y="27"/>
                  </a:lnTo>
                  <a:lnTo>
                    <a:pt x="2768" y="14"/>
                  </a:lnTo>
                  <a:lnTo>
                    <a:pt x="2791" y="4"/>
                  </a:lnTo>
                  <a:lnTo>
                    <a:pt x="281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226106" y="4582581"/>
            <a:ext cx="652973" cy="652973"/>
            <a:chOff x="8226659" y="4582880"/>
            <a:chExt cx="653143" cy="653143"/>
          </a:xfrm>
        </p:grpSpPr>
        <p:sp>
          <p:nvSpPr>
            <p:cNvPr id="15" name="Oval 14"/>
            <p:cNvSpPr/>
            <p:nvPr/>
          </p:nvSpPr>
          <p:spPr>
            <a:xfrm>
              <a:off x="8226659" y="4582880"/>
              <a:ext cx="653143" cy="653143"/>
            </a:xfrm>
            <a:prstGeom prst="ellipse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grpSp>
          <p:nvGrpSpPr>
            <p:cNvPr id="51" name="Group 30"/>
            <p:cNvGrpSpPr>
              <a:grpSpLocks noChangeAspect="1"/>
            </p:cNvGrpSpPr>
            <p:nvPr/>
          </p:nvGrpSpPr>
          <p:grpSpPr bwMode="auto">
            <a:xfrm>
              <a:off x="8427258" y="4758183"/>
              <a:ext cx="251945" cy="302536"/>
              <a:chOff x="6479" y="445"/>
              <a:chExt cx="249" cy="299"/>
            </a:xfrm>
            <a:solidFill>
              <a:schemeClr val="bg1"/>
            </a:solidFill>
          </p:grpSpPr>
          <p:sp>
            <p:nvSpPr>
              <p:cNvPr id="54" name="Freeform 32"/>
              <p:cNvSpPr>
                <a:spLocks noEditPoints="1"/>
              </p:cNvSpPr>
              <p:nvPr/>
            </p:nvSpPr>
            <p:spPr bwMode="auto">
              <a:xfrm>
                <a:off x="6479" y="445"/>
                <a:ext cx="249" cy="299"/>
              </a:xfrm>
              <a:custGeom>
                <a:avLst/>
                <a:gdLst>
                  <a:gd name="T0" fmla="*/ 1120 w 2739"/>
                  <a:gd name="T1" fmla="*/ 927 h 3287"/>
                  <a:gd name="T2" fmla="*/ 838 w 2739"/>
                  <a:gd name="T3" fmla="*/ 1041 h 3287"/>
                  <a:gd name="T4" fmla="*/ 604 w 2739"/>
                  <a:gd name="T5" fmla="*/ 1229 h 3287"/>
                  <a:gd name="T6" fmla="*/ 433 w 2739"/>
                  <a:gd name="T7" fmla="*/ 1477 h 3287"/>
                  <a:gd name="T8" fmla="*/ 341 w 2739"/>
                  <a:gd name="T9" fmla="*/ 1770 h 3287"/>
                  <a:gd name="T10" fmla="*/ 341 w 2739"/>
                  <a:gd name="T11" fmla="*/ 2088 h 3287"/>
                  <a:gd name="T12" fmla="*/ 433 w 2739"/>
                  <a:gd name="T13" fmla="*/ 2381 h 3287"/>
                  <a:gd name="T14" fmla="*/ 604 w 2739"/>
                  <a:gd name="T15" fmla="*/ 2630 h 3287"/>
                  <a:gd name="T16" fmla="*/ 838 w 2739"/>
                  <a:gd name="T17" fmla="*/ 2817 h 3287"/>
                  <a:gd name="T18" fmla="*/ 1120 w 2739"/>
                  <a:gd name="T19" fmla="*/ 2931 h 3287"/>
                  <a:gd name="T20" fmla="*/ 1436 w 2739"/>
                  <a:gd name="T21" fmla="*/ 2955 h 3287"/>
                  <a:gd name="T22" fmla="*/ 1737 w 2739"/>
                  <a:gd name="T23" fmla="*/ 2885 h 3287"/>
                  <a:gd name="T24" fmla="*/ 1997 w 2739"/>
                  <a:gd name="T25" fmla="*/ 2732 h 3287"/>
                  <a:gd name="T26" fmla="*/ 2201 w 2739"/>
                  <a:gd name="T27" fmla="*/ 2512 h 3287"/>
                  <a:gd name="T28" fmla="*/ 2335 w 2739"/>
                  <a:gd name="T29" fmla="*/ 2239 h 3287"/>
                  <a:gd name="T30" fmla="*/ 2382 w 2739"/>
                  <a:gd name="T31" fmla="*/ 1929 h 3287"/>
                  <a:gd name="T32" fmla="*/ 2335 w 2739"/>
                  <a:gd name="T33" fmla="*/ 1619 h 3287"/>
                  <a:gd name="T34" fmla="*/ 2201 w 2739"/>
                  <a:gd name="T35" fmla="*/ 1347 h 3287"/>
                  <a:gd name="T36" fmla="*/ 1997 w 2739"/>
                  <a:gd name="T37" fmla="*/ 1127 h 3287"/>
                  <a:gd name="T38" fmla="*/ 1737 w 2739"/>
                  <a:gd name="T39" fmla="*/ 974 h 3287"/>
                  <a:gd name="T40" fmla="*/ 1436 w 2739"/>
                  <a:gd name="T41" fmla="*/ 903 h 3287"/>
                  <a:gd name="T42" fmla="*/ 1861 w 2739"/>
                  <a:gd name="T43" fmla="*/ 3 h 3287"/>
                  <a:gd name="T44" fmla="*/ 1947 w 2739"/>
                  <a:gd name="T45" fmla="*/ 61 h 3287"/>
                  <a:gd name="T46" fmla="*/ 1971 w 2739"/>
                  <a:gd name="T47" fmla="*/ 310 h 3287"/>
                  <a:gd name="T48" fmla="*/ 1931 w 2739"/>
                  <a:gd name="T49" fmla="*/ 408 h 3287"/>
                  <a:gd name="T50" fmla="*/ 1833 w 2739"/>
                  <a:gd name="T51" fmla="*/ 450 h 3287"/>
                  <a:gd name="T52" fmla="*/ 1840 w 2739"/>
                  <a:gd name="T53" fmla="*/ 662 h 3287"/>
                  <a:gd name="T54" fmla="*/ 2271 w 2739"/>
                  <a:gd name="T55" fmla="*/ 542 h 3287"/>
                  <a:gd name="T56" fmla="*/ 2396 w 2739"/>
                  <a:gd name="T57" fmla="*/ 471 h 3287"/>
                  <a:gd name="T58" fmla="*/ 2535 w 2739"/>
                  <a:gd name="T59" fmla="*/ 471 h 3287"/>
                  <a:gd name="T60" fmla="*/ 2659 w 2739"/>
                  <a:gd name="T61" fmla="*/ 542 h 3287"/>
                  <a:gd name="T62" fmla="*/ 2730 w 2739"/>
                  <a:gd name="T63" fmla="*/ 666 h 3287"/>
                  <a:gd name="T64" fmla="*/ 2730 w 2739"/>
                  <a:gd name="T65" fmla="*/ 806 h 3287"/>
                  <a:gd name="T66" fmla="*/ 2659 w 2739"/>
                  <a:gd name="T67" fmla="*/ 930 h 3287"/>
                  <a:gd name="T68" fmla="*/ 2580 w 2739"/>
                  <a:gd name="T69" fmla="*/ 1351 h 3287"/>
                  <a:gd name="T70" fmla="*/ 2685 w 2739"/>
                  <a:gd name="T71" fmla="*/ 1670 h 3287"/>
                  <a:gd name="T72" fmla="*/ 2707 w 2739"/>
                  <a:gd name="T73" fmla="*/ 2022 h 3287"/>
                  <a:gd name="T74" fmla="*/ 2636 w 2739"/>
                  <a:gd name="T75" fmla="*/ 2375 h 3287"/>
                  <a:gd name="T76" fmla="*/ 2479 w 2739"/>
                  <a:gd name="T77" fmla="*/ 2688 h 3287"/>
                  <a:gd name="T78" fmla="*/ 2249 w 2739"/>
                  <a:gd name="T79" fmla="*/ 2949 h 3287"/>
                  <a:gd name="T80" fmla="*/ 1962 w 2739"/>
                  <a:gd name="T81" fmla="*/ 3143 h 3287"/>
                  <a:gd name="T82" fmla="*/ 1628 w 2739"/>
                  <a:gd name="T83" fmla="*/ 3260 h 3287"/>
                  <a:gd name="T84" fmla="*/ 1262 w 2739"/>
                  <a:gd name="T85" fmla="*/ 3284 h 3287"/>
                  <a:gd name="T86" fmla="*/ 911 w 2739"/>
                  <a:gd name="T87" fmla="*/ 3213 h 3287"/>
                  <a:gd name="T88" fmla="*/ 599 w 2739"/>
                  <a:gd name="T89" fmla="*/ 3055 h 3287"/>
                  <a:gd name="T90" fmla="*/ 338 w 2739"/>
                  <a:gd name="T91" fmla="*/ 2825 h 3287"/>
                  <a:gd name="T92" fmla="*/ 144 w 2739"/>
                  <a:gd name="T93" fmla="*/ 2537 h 3287"/>
                  <a:gd name="T94" fmla="*/ 28 w 2739"/>
                  <a:gd name="T95" fmla="*/ 2202 h 3287"/>
                  <a:gd name="T96" fmla="*/ 3 w 2739"/>
                  <a:gd name="T97" fmla="*/ 1839 h 3287"/>
                  <a:gd name="T98" fmla="*/ 71 w 2739"/>
                  <a:gd name="T99" fmla="*/ 1495 h 3287"/>
                  <a:gd name="T100" fmla="*/ 220 w 2739"/>
                  <a:gd name="T101" fmla="*/ 1189 h 3287"/>
                  <a:gd name="T102" fmla="*/ 438 w 2739"/>
                  <a:gd name="T103" fmla="*/ 931 h 3287"/>
                  <a:gd name="T104" fmla="*/ 714 w 2739"/>
                  <a:gd name="T105" fmla="*/ 734 h 3287"/>
                  <a:gd name="T106" fmla="*/ 1034 w 2739"/>
                  <a:gd name="T107" fmla="*/ 611 h 3287"/>
                  <a:gd name="T108" fmla="*/ 824 w 2739"/>
                  <a:gd name="T109" fmla="*/ 438 h 3287"/>
                  <a:gd name="T110" fmla="*/ 750 w 2739"/>
                  <a:gd name="T111" fmla="*/ 364 h 3287"/>
                  <a:gd name="T112" fmla="*/ 742 w 2739"/>
                  <a:gd name="T113" fmla="*/ 110 h 3287"/>
                  <a:gd name="T114" fmla="*/ 801 w 2739"/>
                  <a:gd name="T115" fmla="*/ 23 h 3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39" h="3287">
                    <a:moveTo>
                      <a:pt x="1355" y="900"/>
                    </a:moveTo>
                    <a:lnTo>
                      <a:pt x="1275" y="903"/>
                    </a:lnTo>
                    <a:lnTo>
                      <a:pt x="1196" y="913"/>
                    </a:lnTo>
                    <a:lnTo>
                      <a:pt x="1120" y="927"/>
                    </a:lnTo>
                    <a:lnTo>
                      <a:pt x="1046" y="948"/>
                    </a:lnTo>
                    <a:lnTo>
                      <a:pt x="974" y="974"/>
                    </a:lnTo>
                    <a:lnTo>
                      <a:pt x="904" y="1005"/>
                    </a:lnTo>
                    <a:lnTo>
                      <a:pt x="838" y="1041"/>
                    </a:lnTo>
                    <a:lnTo>
                      <a:pt x="774" y="1082"/>
                    </a:lnTo>
                    <a:lnTo>
                      <a:pt x="714" y="1127"/>
                    </a:lnTo>
                    <a:lnTo>
                      <a:pt x="657" y="1176"/>
                    </a:lnTo>
                    <a:lnTo>
                      <a:pt x="604" y="1229"/>
                    </a:lnTo>
                    <a:lnTo>
                      <a:pt x="555" y="1286"/>
                    </a:lnTo>
                    <a:lnTo>
                      <a:pt x="510" y="1347"/>
                    </a:lnTo>
                    <a:lnTo>
                      <a:pt x="470" y="1411"/>
                    </a:lnTo>
                    <a:lnTo>
                      <a:pt x="433" y="1477"/>
                    </a:lnTo>
                    <a:lnTo>
                      <a:pt x="402" y="1547"/>
                    </a:lnTo>
                    <a:lnTo>
                      <a:pt x="376" y="1619"/>
                    </a:lnTo>
                    <a:lnTo>
                      <a:pt x="356" y="1694"/>
                    </a:lnTo>
                    <a:lnTo>
                      <a:pt x="341" y="1770"/>
                    </a:lnTo>
                    <a:lnTo>
                      <a:pt x="331" y="1849"/>
                    </a:lnTo>
                    <a:lnTo>
                      <a:pt x="328" y="1929"/>
                    </a:lnTo>
                    <a:lnTo>
                      <a:pt x="331" y="2010"/>
                    </a:lnTo>
                    <a:lnTo>
                      <a:pt x="341" y="2088"/>
                    </a:lnTo>
                    <a:lnTo>
                      <a:pt x="356" y="2165"/>
                    </a:lnTo>
                    <a:lnTo>
                      <a:pt x="376" y="2239"/>
                    </a:lnTo>
                    <a:lnTo>
                      <a:pt x="402" y="2312"/>
                    </a:lnTo>
                    <a:lnTo>
                      <a:pt x="433" y="2381"/>
                    </a:lnTo>
                    <a:lnTo>
                      <a:pt x="470" y="2448"/>
                    </a:lnTo>
                    <a:lnTo>
                      <a:pt x="510" y="2512"/>
                    </a:lnTo>
                    <a:lnTo>
                      <a:pt x="555" y="2573"/>
                    </a:lnTo>
                    <a:lnTo>
                      <a:pt x="604" y="2630"/>
                    </a:lnTo>
                    <a:lnTo>
                      <a:pt x="657" y="2683"/>
                    </a:lnTo>
                    <a:lnTo>
                      <a:pt x="714" y="2732"/>
                    </a:lnTo>
                    <a:lnTo>
                      <a:pt x="774" y="2777"/>
                    </a:lnTo>
                    <a:lnTo>
                      <a:pt x="838" y="2817"/>
                    </a:lnTo>
                    <a:lnTo>
                      <a:pt x="904" y="2854"/>
                    </a:lnTo>
                    <a:lnTo>
                      <a:pt x="974" y="2885"/>
                    </a:lnTo>
                    <a:lnTo>
                      <a:pt x="1046" y="2911"/>
                    </a:lnTo>
                    <a:lnTo>
                      <a:pt x="1120" y="2931"/>
                    </a:lnTo>
                    <a:lnTo>
                      <a:pt x="1196" y="2946"/>
                    </a:lnTo>
                    <a:lnTo>
                      <a:pt x="1275" y="2955"/>
                    </a:lnTo>
                    <a:lnTo>
                      <a:pt x="1355" y="2958"/>
                    </a:lnTo>
                    <a:lnTo>
                      <a:pt x="1436" y="2955"/>
                    </a:lnTo>
                    <a:lnTo>
                      <a:pt x="1514" y="2946"/>
                    </a:lnTo>
                    <a:lnTo>
                      <a:pt x="1591" y="2931"/>
                    </a:lnTo>
                    <a:lnTo>
                      <a:pt x="1665" y="2911"/>
                    </a:lnTo>
                    <a:lnTo>
                      <a:pt x="1737" y="2885"/>
                    </a:lnTo>
                    <a:lnTo>
                      <a:pt x="1806" y="2854"/>
                    </a:lnTo>
                    <a:lnTo>
                      <a:pt x="1873" y="2817"/>
                    </a:lnTo>
                    <a:lnTo>
                      <a:pt x="1937" y="2777"/>
                    </a:lnTo>
                    <a:lnTo>
                      <a:pt x="1997" y="2732"/>
                    </a:lnTo>
                    <a:lnTo>
                      <a:pt x="2054" y="2683"/>
                    </a:lnTo>
                    <a:lnTo>
                      <a:pt x="2107" y="2630"/>
                    </a:lnTo>
                    <a:lnTo>
                      <a:pt x="2156" y="2573"/>
                    </a:lnTo>
                    <a:lnTo>
                      <a:pt x="2201" y="2512"/>
                    </a:lnTo>
                    <a:lnTo>
                      <a:pt x="2241" y="2448"/>
                    </a:lnTo>
                    <a:lnTo>
                      <a:pt x="2277" y="2381"/>
                    </a:lnTo>
                    <a:lnTo>
                      <a:pt x="2309" y="2312"/>
                    </a:lnTo>
                    <a:lnTo>
                      <a:pt x="2335" y="2239"/>
                    </a:lnTo>
                    <a:lnTo>
                      <a:pt x="2355" y="2165"/>
                    </a:lnTo>
                    <a:lnTo>
                      <a:pt x="2370" y="2088"/>
                    </a:lnTo>
                    <a:lnTo>
                      <a:pt x="2379" y="2010"/>
                    </a:lnTo>
                    <a:lnTo>
                      <a:pt x="2382" y="1929"/>
                    </a:lnTo>
                    <a:lnTo>
                      <a:pt x="2379" y="1849"/>
                    </a:lnTo>
                    <a:lnTo>
                      <a:pt x="2370" y="1770"/>
                    </a:lnTo>
                    <a:lnTo>
                      <a:pt x="2355" y="1694"/>
                    </a:lnTo>
                    <a:lnTo>
                      <a:pt x="2335" y="1619"/>
                    </a:lnTo>
                    <a:lnTo>
                      <a:pt x="2309" y="1547"/>
                    </a:lnTo>
                    <a:lnTo>
                      <a:pt x="2277" y="1477"/>
                    </a:lnTo>
                    <a:lnTo>
                      <a:pt x="2241" y="1411"/>
                    </a:lnTo>
                    <a:lnTo>
                      <a:pt x="2201" y="1347"/>
                    </a:lnTo>
                    <a:lnTo>
                      <a:pt x="2156" y="1286"/>
                    </a:lnTo>
                    <a:lnTo>
                      <a:pt x="2107" y="1229"/>
                    </a:lnTo>
                    <a:lnTo>
                      <a:pt x="2054" y="1176"/>
                    </a:lnTo>
                    <a:lnTo>
                      <a:pt x="1997" y="1127"/>
                    </a:lnTo>
                    <a:lnTo>
                      <a:pt x="1937" y="1082"/>
                    </a:lnTo>
                    <a:lnTo>
                      <a:pt x="1873" y="1041"/>
                    </a:lnTo>
                    <a:lnTo>
                      <a:pt x="1806" y="1005"/>
                    </a:lnTo>
                    <a:lnTo>
                      <a:pt x="1737" y="974"/>
                    </a:lnTo>
                    <a:lnTo>
                      <a:pt x="1665" y="948"/>
                    </a:lnTo>
                    <a:lnTo>
                      <a:pt x="1591" y="927"/>
                    </a:lnTo>
                    <a:lnTo>
                      <a:pt x="1514" y="913"/>
                    </a:lnTo>
                    <a:lnTo>
                      <a:pt x="1436" y="903"/>
                    </a:lnTo>
                    <a:lnTo>
                      <a:pt x="1355" y="900"/>
                    </a:lnTo>
                    <a:close/>
                    <a:moveTo>
                      <a:pt x="878" y="0"/>
                    </a:moveTo>
                    <a:lnTo>
                      <a:pt x="1833" y="0"/>
                    </a:lnTo>
                    <a:lnTo>
                      <a:pt x="1861" y="3"/>
                    </a:lnTo>
                    <a:lnTo>
                      <a:pt x="1887" y="11"/>
                    </a:lnTo>
                    <a:lnTo>
                      <a:pt x="1910" y="23"/>
                    </a:lnTo>
                    <a:lnTo>
                      <a:pt x="1931" y="40"/>
                    </a:lnTo>
                    <a:lnTo>
                      <a:pt x="1947" y="61"/>
                    </a:lnTo>
                    <a:lnTo>
                      <a:pt x="1960" y="84"/>
                    </a:lnTo>
                    <a:lnTo>
                      <a:pt x="1968" y="110"/>
                    </a:lnTo>
                    <a:lnTo>
                      <a:pt x="1971" y="138"/>
                    </a:lnTo>
                    <a:lnTo>
                      <a:pt x="1971" y="310"/>
                    </a:lnTo>
                    <a:lnTo>
                      <a:pt x="1968" y="338"/>
                    </a:lnTo>
                    <a:lnTo>
                      <a:pt x="1960" y="364"/>
                    </a:lnTo>
                    <a:lnTo>
                      <a:pt x="1947" y="388"/>
                    </a:lnTo>
                    <a:lnTo>
                      <a:pt x="1931" y="408"/>
                    </a:lnTo>
                    <a:lnTo>
                      <a:pt x="1910" y="425"/>
                    </a:lnTo>
                    <a:lnTo>
                      <a:pt x="1887" y="438"/>
                    </a:lnTo>
                    <a:lnTo>
                      <a:pt x="1861" y="447"/>
                    </a:lnTo>
                    <a:lnTo>
                      <a:pt x="1833" y="450"/>
                    </a:lnTo>
                    <a:lnTo>
                      <a:pt x="1691" y="450"/>
                    </a:lnTo>
                    <a:lnTo>
                      <a:pt x="1691" y="615"/>
                    </a:lnTo>
                    <a:lnTo>
                      <a:pt x="1766" y="637"/>
                    </a:lnTo>
                    <a:lnTo>
                      <a:pt x="1840" y="662"/>
                    </a:lnTo>
                    <a:lnTo>
                      <a:pt x="1912" y="692"/>
                    </a:lnTo>
                    <a:lnTo>
                      <a:pt x="1981" y="726"/>
                    </a:lnTo>
                    <a:lnTo>
                      <a:pt x="2048" y="765"/>
                    </a:lnTo>
                    <a:lnTo>
                      <a:pt x="2271" y="542"/>
                    </a:lnTo>
                    <a:lnTo>
                      <a:pt x="2300" y="517"/>
                    </a:lnTo>
                    <a:lnTo>
                      <a:pt x="2331" y="497"/>
                    </a:lnTo>
                    <a:lnTo>
                      <a:pt x="2363" y="482"/>
                    </a:lnTo>
                    <a:lnTo>
                      <a:pt x="2396" y="471"/>
                    </a:lnTo>
                    <a:lnTo>
                      <a:pt x="2431" y="464"/>
                    </a:lnTo>
                    <a:lnTo>
                      <a:pt x="2466" y="462"/>
                    </a:lnTo>
                    <a:lnTo>
                      <a:pt x="2501" y="464"/>
                    </a:lnTo>
                    <a:lnTo>
                      <a:pt x="2535" y="471"/>
                    </a:lnTo>
                    <a:lnTo>
                      <a:pt x="2569" y="482"/>
                    </a:lnTo>
                    <a:lnTo>
                      <a:pt x="2601" y="497"/>
                    </a:lnTo>
                    <a:lnTo>
                      <a:pt x="2631" y="517"/>
                    </a:lnTo>
                    <a:lnTo>
                      <a:pt x="2659" y="542"/>
                    </a:lnTo>
                    <a:lnTo>
                      <a:pt x="2684" y="570"/>
                    </a:lnTo>
                    <a:lnTo>
                      <a:pt x="2704" y="600"/>
                    </a:lnTo>
                    <a:lnTo>
                      <a:pt x="2719" y="632"/>
                    </a:lnTo>
                    <a:lnTo>
                      <a:pt x="2730" y="666"/>
                    </a:lnTo>
                    <a:lnTo>
                      <a:pt x="2737" y="700"/>
                    </a:lnTo>
                    <a:lnTo>
                      <a:pt x="2739" y="735"/>
                    </a:lnTo>
                    <a:lnTo>
                      <a:pt x="2737" y="771"/>
                    </a:lnTo>
                    <a:lnTo>
                      <a:pt x="2730" y="806"/>
                    </a:lnTo>
                    <a:lnTo>
                      <a:pt x="2719" y="839"/>
                    </a:lnTo>
                    <a:lnTo>
                      <a:pt x="2704" y="871"/>
                    </a:lnTo>
                    <a:lnTo>
                      <a:pt x="2684" y="902"/>
                    </a:lnTo>
                    <a:lnTo>
                      <a:pt x="2659" y="930"/>
                    </a:lnTo>
                    <a:lnTo>
                      <a:pt x="2454" y="1137"/>
                    </a:lnTo>
                    <a:lnTo>
                      <a:pt x="2500" y="1205"/>
                    </a:lnTo>
                    <a:lnTo>
                      <a:pt x="2542" y="1276"/>
                    </a:lnTo>
                    <a:lnTo>
                      <a:pt x="2580" y="1351"/>
                    </a:lnTo>
                    <a:lnTo>
                      <a:pt x="2614" y="1427"/>
                    </a:lnTo>
                    <a:lnTo>
                      <a:pt x="2642" y="1506"/>
                    </a:lnTo>
                    <a:lnTo>
                      <a:pt x="2666" y="1587"/>
                    </a:lnTo>
                    <a:lnTo>
                      <a:pt x="2685" y="1670"/>
                    </a:lnTo>
                    <a:lnTo>
                      <a:pt x="2699" y="1755"/>
                    </a:lnTo>
                    <a:lnTo>
                      <a:pt x="2708" y="1841"/>
                    </a:lnTo>
                    <a:lnTo>
                      <a:pt x="2711" y="1929"/>
                    </a:lnTo>
                    <a:lnTo>
                      <a:pt x="2707" y="2022"/>
                    </a:lnTo>
                    <a:lnTo>
                      <a:pt x="2698" y="2113"/>
                    </a:lnTo>
                    <a:lnTo>
                      <a:pt x="2683" y="2202"/>
                    </a:lnTo>
                    <a:lnTo>
                      <a:pt x="2662" y="2290"/>
                    </a:lnTo>
                    <a:lnTo>
                      <a:pt x="2636" y="2375"/>
                    </a:lnTo>
                    <a:lnTo>
                      <a:pt x="2604" y="2457"/>
                    </a:lnTo>
                    <a:lnTo>
                      <a:pt x="2567" y="2537"/>
                    </a:lnTo>
                    <a:lnTo>
                      <a:pt x="2525" y="2614"/>
                    </a:lnTo>
                    <a:lnTo>
                      <a:pt x="2479" y="2688"/>
                    </a:lnTo>
                    <a:lnTo>
                      <a:pt x="2428" y="2758"/>
                    </a:lnTo>
                    <a:lnTo>
                      <a:pt x="2373" y="2825"/>
                    </a:lnTo>
                    <a:lnTo>
                      <a:pt x="2314" y="2890"/>
                    </a:lnTo>
                    <a:lnTo>
                      <a:pt x="2249" y="2949"/>
                    </a:lnTo>
                    <a:lnTo>
                      <a:pt x="2183" y="3004"/>
                    </a:lnTo>
                    <a:lnTo>
                      <a:pt x="2112" y="3055"/>
                    </a:lnTo>
                    <a:lnTo>
                      <a:pt x="2039" y="3101"/>
                    </a:lnTo>
                    <a:lnTo>
                      <a:pt x="1962" y="3143"/>
                    </a:lnTo>
                    <a:lnTo>
                      <a:pt x="1882" y="3181"/>
                    </a:lnTo>
                    <a:lnTo>
                      <a:pt x="1800" y="3213"/>
                    </a:lnTo>
                    <a:lnTo>
                      <a:pt x="1715" y="3239"/>
                    </a:lnTo>
                    <a:lnTo>
                      <a:pt x="1628" y="3260"/>
                    </a:lnTo>
                    <a:lnTo>
                      <a:pt x="1539" y="3275"/>
                    </a:lnTo>
                    <a:lnTo>
                      <a:pt x="1448" y="3284"/>
                    </a:lnTo>
                    <a:lnTo>
                      <a:pt x="1355" y="3287"/>
                    </a:lnTo>
                    <a:lnTo>
                      <a:pt x="1262" y="3284"/>
                    </a:lnTo>
                    <a:lnTo>
                      <a:pt x="1171" y="3275"/>
                    </a:lnTo>
                    <a:lnTo>
                      <a:pt x="1082" y="3260"/>
                    </a:lnTo>
                    <a:lnTo>
                      <a:pt x="995" y="3239"/>
                    </a:lnTo>
                    <a:lnTo>
                      <a:pt x="911" y="3213"/>
                    </a:lnTo>
                    <a:lnTo>
                      <a:pt x="828" y="3181"/>
                    </a:lnTo>
                    <a:lnTo>
                      <a:pt x="749" y="3143"/>
                    </a:lnTo>
                    <a:lnTo>
                      <a:pt x="672" y="3101"/>
                    </a:lnTo>
                    <a:lnTo>
                      <a:pt x="599" y="3055"/>
                    </a:lnTo>
                    <a:lnTo>
                      <a:pt x="528" y="3004"/>
                    </a:lnTo>
                    <a:lnTo>
                      <a:pt x="461" y="2949"/>
                    </a:lnTo>
                    <a:lnTo>
                      <a:pt x="397" y="2890"/>
                    </a:lnTo>
                    <a:lnTo>
                      <a:pt x="338" y="2825"/>
                    </a:lnTo>
                    <a:lnTo>
                      <a:pt x="283" y="2758"/>
                    </a:lnTo>
                    <a:lnTo>
                      <a:pt x="232" y="2688"/>
                    </a:lnTo>
                    <a:lnTo>
                      <a:pt x="185" y="2614"/>
                    </a:lnTo>
                    <a:lnTo>
                      <a:pt x="144" y="2537"/>
                    </a:lnTo>
                    <a:lnTo>
                      <a:pt x="107" y="2457"/>
                    </a:lnTo>
                    <a:lnTo>
                      <a:pt x="75" y="2375"/>
                    </a:lnTo>
                    <a:lnTo>
                      <a:pt x="49" y="2290"/>
                    </a:lnTo>
                    <a:lnTo>
                      <a:pt x="28" y="2202"/>
                    </a:lnTo>
                    <a:lnTo>
                      <a:pt x="13" y="2113"/>
                    </a:lnTo>
                    <a:lnTo>
                      <a:pt x="3" y="2022"/>
                    </a:lnTo>
                    <a:lnTo>
                      <a:pt x="0" y="1929"/>
                    </a:lnTo>
                    <a:lnTo>
                      <a:pt x="3" y="1839"/>
                    </a:lnTo>
                    <a:lnTo>
                      <a:pt x="12" y="1750"/>
                    </a:lnTo>
                    <a:lnTo>
                      <a:pt x="26" y="1664"/>
                    </a:lnTo>
                    <a:lnTo>
                      <a:pt x="46" y="1578"/>
                    </a:lnTo>
                    <a:lnTo>
                      <a:pt x="71" y="1495"/>
                    </a:lnTo>
                    <a:lnTo>
                      <a:pt x="101" y="1415"/>
                    </a:lnTo>
                    <a:lnTo>
                      <a:pt x="136" y="1336"/>
                    </a:lnTo>
                    <a:lnTo>
                      <a:pt x="176" y="1261"/>
                    </a:lnTo>
                    <a:lnTo>
                      <a:pt x="220" y="1189"/>
                    </a:lnTo>
                    <a:lnTo>
                      <a:pt x="269" y="1119"/>
                    </a:lnTo>
                    <a:lnTo>
                      <a:pt x="321" y="1053"/>
                    </a:lnTo>
                    <a:lnTo>
                      <a:pt x="378" y="990"/>
                    </a:lnTo>
                    <a:lnTo>
                      <a:pt x="438" y="931"/>
                    </a:lnTo>
                    <a:lnTo>
                      <a:pt x="503" y="876"/>
                    </a:lnTo>
                    <a:lnTo>
                      <a:pt x="570" y="825"/>
                    </a:lnTo>
                    <a:lnTo>
                      <a:pt x="641" y="778"/>
                    </a:lnTo>
                    <a:lnTo>
                      <a:pt x="714" y="734"/>
                    </a:lnTo>
                    <a:lnTo>
                      <a:pt x="790" y="696"/>
                    </a:lnTo>
                    <a:lnTo>
                      <a:pt x="869" y="663"/>
                    </a:lnTo>
                    <a:lnTo>
                      <a:pt x="950" y="635"/>
                    </a:lnTo>
                    <a:lnTo>
                      <a:pt x="1034" y="611"/>
                    </a:lnTo>
                    <a:lnTo>
                      <a:pt x="1034" y="450"/>
                    </a:lnTo>
                    <a:lnTo>
                      <a:pt x="878" y="450"/>
                    </a:lnTo>
                    <a:lnTo>
                      <a:pt x="850" y="447"/>
                    </a:lnTo>
                    <a:lnTo>
                      <a:pt x="824" y="438"/>
                    </a:lnTo>
                    <a:lnTo>
                      <a:pt x="801" y="425"/>
                    </a:lnTo>
                    <a:lnTo>
                      <a:pt x="780" y="408"/>
                    </a:lnTo>
                    <a:lnTo>
                      <a:pt x="763" y="388"/>
                    </a:lnTo>
                    <a:lnTo>
                      <a:pt x="750" y="364"/>
                    </a:lnTo>
                    <a:lnTo>
                      <a:pt x="742" y="338"/>
                    </a:lnTo>
                    <a:lnTo>
                      <a:pt x="740" y="310"/>
                    </a:lnTo>
                    <a:lnTo>
                      <a:pt x="740" y="138"/>
                    </a:lnTo>
                    <a:lnTo>
                      <a:pt x="742" y="110"/>
                    </a:lnTo>
                    <a:lnTo>
                      <a:pt x="750" y="84"/>
                    </a:lnTo>
                    <a:lnTo>
                      <a:pt x="763" y="61"/>
                    </a:lnTo>
                    <a:lnTo>
                      <a:pt x="780" y="40"/>
                    </a:lnTo>
                    <a:lnTo>
                      <a:pt x="801" y="23"/>
                    </a:lnTo>
                    <a:lnTo>
                      <a:pt x="824" y="11"/>
                    </a:lnTo>
                    <a:lnTo>
                      <a:pt x="850" y="3"/>
                    </a:lnTo>
                    <a:lnTo>
                      <a:pt x="87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33"/>
              <p:cNvSpPr>
                <a:spLocks/>
              </p:cNvSpPr>
              <p:nvPr/>
            </p:nvSpPr>
            <p:spPr bwMode="auto">
              <a:xfrm>
                <a:off x="6587" y="545"/>
                <a:ext cx="30" cy="90"/>
              </a:xfrm>
              <a:custGeom>
                <a:avLst/>
                <a:gdLst>
                  <a:gd name="T0" fmla="*/ 164 w 329"/>
                  <a:gd name="T1" fmla="*/ 0 h 989"/>
                  <a:gd name="T2" fmla="*/ 194 w 329"/>
                  <a:gd name="T3" fmla="*/ 2 h 989"/>
                  <a:gd name="T4" fmla="*/ 222 w 329"/>
                  <a:gd name="T5" fmla="*/ 10 h 989"/>
                  <a:gd name="T6" fmla="*/ 248 w 329"/>
                  <a:gd name="T7" fmla="*/ 22 h 989"/>
                  <a:gd name="T8" fmla="*/ 271 w 329"/>
                  <a:gd name="T9" fmla="*/ 38 h 989"/>
                  <a:gd name="T10" fmla="*/ 290 w 329"/>
                  <a:gd name="T11" fmla="*/ 58 h 989"/>
                  <a:gd name="T12" fmla="*/ 307 w 329"/>
                  <a:gd name="T13" fmla="*/ 81 h 989"/>
                  <a:gd name="T14" fmla="*/ 319 w 329"/>
                  <a:gd name="T15" fmla="*/ 106 h 989"/>
                  <a:gd name="T16" fmla="*/ 326 w 329"/>
                  <a:gd name="T17" fmla="*/ 134 h 989"/>
                  <a:gd name="T18" fmla="*/ 329 w 329"/>
                  <a:gd name="T19" fmla="*/ 164 h 989"/>
                  <a:gd name="T20" fmla="*/ 329 w 329"/>
                  <a:gd name="T21" fmla="*/ 824 h 989"/>
                  <a:gd name="T22" fmla="*/ 326 w 329"/>
                  <a:gd name="T23" fmla="*/ 854 h 989"/>
                  <a:gd name="T24" fmla="*/ 319 w 329"/>
                  <a:gd name="T25" fmla="*/ 882 h 989"/>
                  <a:gd name="T26" fmla="*/ 307 w 329"/>
                  <a:gd name="T27" fmla="*/ 908 h 989"/>
                  <a:gd name="T28" fmla="*/ 290 w 329"/>
                  <a:gd name="T29" fmla="*/ 931 h 989"/>
                  <a:gd name="T30" fmla="*/ 271 w 329"/>
                  <a:gd name="T31" fmla="*/ 950 h 989"/>
                  <a:gd name="T32" fmla="*/ 248 w 329"/>
                  <a:gd name="T33" fmla="*/ 967 h 989"/>
                  <a:gd name="T34" fmla="*/ 222 w 329"/>
                  <a:gd name="T35" fmla="*/ 979 h 989"/>
                  <a:gd name="T36" fmla="*/ 194 w 329"/>
                  <a:gd name="T37" fmla="*/ 986 h 989"/>
                  <a:gd name="T38" fmla="*/ 164 w 329"/>
                  <a:gd name="T39" fmla="*/ 989 h 989"/>
                  <a:gd name="T40" fmla="*/ 134 w 329"/>
                  <a:gd name="T41" fmla="*/ 986 h 989"/>
                  <a:gd name="T42" fmla="*/ 107 w 329"/>
                  <a:gd name="T43" fmla="*/ 979 h 989"/>
                  <a:gd name="T44" fmla="*/ 81 w 329"/>
                  <a:gd name="T45" fmla="*/ 967 h 989"/>
                  <a:gd name="T46" fmla="*/ 58 w 329"/>
                  <a:gd name="T47" fmla="*/ 950 h 989"/>
                  <a:gd name="T48" fmla="*/ 38 w 329"/>
                  <a:gd name="T49" fmla="*/ 931 h 989"/>
                  <a:gd name="T50" fmla="*/ 22 w 329"/>
                  <a:gd name="T51" fmla="*/ 908 h 989"/>
                  <a:gd name="T52" fmla="*/ 10 w 329"/>
                  <a:gd name="T53" fmla="*/ 882 h 989"/>
                  <a:gd name="T54" fmla="*/ 2 w 329"/>
                  <a:gd name="T55" fmla="*/ 854 h 989"/>
                  <a:gd name="T56" fmla="*/ 0 w 329"/>
                  <a:gd name="T57" fmla="*/ 824 h 989"/>
                  <a:gd name="T58" fmla="*/ 0 w 329"/>
                  <a:gd name="T59" fmla="*/ 164 h 989"/>
                  <a:gd name="T60" fmla="*/ 2 w 329"/>
                  <a:gd name="T61" fmla="*/ 134 h 989"/>
                  <a:gd name="T62" fmla="*/ 10 w 329"/>
                  <a:gd name="T63" fmla="*/ 106 h 989"/>
                  <a:gd name="T64" fmla="*/ 22 w 329"/>
                  <a:gd name="T65" fmla="*/ 81 h 989"/>
                  <a:gd name="T66" fmla="*/ 38 w 329"/>
                  <a:gd name="T67" fmla="*/ 58 h 989"/>
                  <a:gd name="T68" fmla="*/ 58 w 329"/>
                  <a:gd name="T69" fmla="*/ 38 h 989"/>
                  <a:gd name="T70" fmla="*/ 81 w 329"/>
                  <a:gd name="T71" fmla="*/ 22 h 989"/>
                  <a:gd name="T72" fmla="*/ 107 w 329"/>
                  <a:gd name="T73" fmla="*/ 10 h 989"/>
                  <a:gd name="T74" fmla="*/ 134 w 329"/>
                  <a:gd name="T75" fmla="*/ 2 h 989"/>
                  <a:gd name="T76" fmla="*/ 164 w 329"/>
                  <a:gd name="T77" fmla="*/ 0 h 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29" h="989">
                    <a:moveTo>
                      <a:pt x="164" y="0"/>
                    </a:moveTo>
                    <a:lnTo>
                      <a:pt x="194" y="2"/>
                    </a:lnTo>
                    <a:lnTo>
                      <a:pt x="222" y="10"/>
                    </a:lnTo>
                    <a:lnTo>
                      <a:pt x="248" y="22"/>
                    </a:lnTo>
                    <a:lnTo>
                      <a:pt x="271" y="38"/>
                    </a:lnTo>
                    <a:lnTo>
                      <a:pt x="290" y="58"/>
                    </a:lnTo>
                    <a:lnTo>
                      <a:pt x="307" y="81"/>
                    </a:lnTo>
                    <a:lnTo>
                      <a:pt x="319" y="106"/>
                    </a:lnTo>
                    <a:lnTo>
                      <a:pt x="326" y="134"/>
                    </a:lnTo>
                    <a:lnTo>
                      <a:pt x="329" y="164"/>
                    </a:lnTo>
                    <a:lnTo>
                      <a:pt x="329" y="824"/>
                    </a:lnTo>
                    <a:lnTo>
                      <a:pt x="326" y="854"/>
                    </a:lnTo>
                    <a:lnTo>
                      <a:pt x="319" y="882"/>
                    </a:lnTo>
                    <a:lnTo>
                      <a:pt x="307" y="908"/>
                    </a:lnTo>
                    <a:lnTo>
                      <a:pt x="290" y="931"/>
                    </a:lnTo>
                    <a:lnTo>
                      <a:pt x="271" y="950"/>
                    </a:lnTo>
                    <a:lnTo>
                      <a:pt x="248" y="967"/>
                    </a:lnTo>
                    <a:lnTo>
                      <a:pt x="222" y="979"/>
                    </a:lnTo>
                    <a:lnTo>
                      <a:pt x="194" y="986"/>
                    </a:lnTo>
                    <a:lnTo>
                      <a:pt x="164" y="989"/>
                    </a:lnTo>
                    <a:lnTo>
                      <a:pt x="134" y="986"/>
                    </a:lnTo>
                    <a:lnTo>
                      <a:pt x="107" y="979"/>
                    </a:lnTo>
                    <a:lnTo>
                      <a:pt x="81" y="967"/>
                    </a:lnTo>
                    <a:lnTo>
                      <a:pt x="58" y="950"/>
                    </a:lnTo>
                    <a:lnTo>
                      <a:pt x="38" y="931"/>
                    </a:lnTo>
                    <a:lnTo>
                      <a:pt x="22" y="908"/>
                    </a:lnTo>
                    <a:lnTo>
                      <a:pt x="10" y="882"/>
                    </a:lnTo>
                    <a:lnTo>
                      <a:pt x="2" y="854"/>
                    </a:lnTo>
                    <a:lnTo>
                      <a:pt x="0" y="824"/>
                    </a:lnTo>
                    <a:lnTo>
                      <a:pt x="0" y="164"/>
                    </a:lnTo>
                    <a:lnTo>
                      <a:pt x="2" y="134"/>
                    </a:lnTo>
                    <a:lnTo>
                      <a:pt x="10" y="106"/>
                    </a:lnTo>
                    <a:lnTo>
                      <a:pt x="22" y="81"/>
                    </a:lnTo>
                    <a:lnTo>
                      <a:pt x="38" y="58"/>
                    </a:lnTo>
                    <a:lnTo>
                      <a:pt x="58" y="38"/>
                    </a:lnTo>
                    <a:lnTo>
                      <a:pt x="81" y="22"/>
                    </a:lnTo>
                    <a:lnTo>
                      <a:pt x="107" y="10"/>
                    </a:lnTo>
                    <a:lnTo>
                      <a:pt x="134" y="2"/>
                    </a:lnTo>
                    <a:lnTo>
                      <a:pt x="1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53543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SWOT Analysis</a:t>
            </a:r>
            <a:endParaRPr lang="es-UY" dirty="0"/>
          </a:p>
        </p:txBody>
      </p:sp>
      <p:sp>
        <p:nvSpPr>
          <p:cNvPr id="29" name="TextBox 28"/>
          <p:cNvSpPr txBox="1"/>
          <p:nvPr/>
        </p:nvSpPr>
        <p:spPr>
          <a:xfrm>
            <a:off x="699023" y="1573533"/>
            <a:ext cx="861657" cy="1861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497" b="1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0859452" y="1590777"/>
            <a:ext cx="861657" cy="1861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497" b="1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W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859452" y="3932926"/>
            <a:ext cx="861657" cy="1861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497" b="1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4819" y="3920353"/>
            <a:ext cx="861657" cy="1861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497" b="1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O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1828787" y="1426635"/>
            <a:ext cx="4224536" cy="238464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2" tIns="91416" rIns="914162" bIns="91416" numCol="1" anchor="ctr" anchorCtr="1" compatLnSpc="1">
            <a:prstTxWarp prst="textNoShape">
              <a:avLst/>
            </a:prstTxWarp>
          </a:bodyPr>
          <a:lstStyle/>
          <a:p>
            <a:endParaRPr lang="en-US" sz="1799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6167989" y="1421551"/>
            <a:ext cx="4224536" cy="238464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/>
            <a:endParaRPr lang="en-US" sz="1799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6167989" y="3926321"/>
            <a:ext cx="4224536" cy="238464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50000"/>
                </a:schemeClr>
              </a:gs>
              <a:gs pos="50000">
                <a:schemeClr val="accent4">
                  <a:lumMod val="75000"/>
                </a:schemeClr>
              </a:gs>
              <a:gs pos="100000">
                <a:schemeClr val="accent4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/>
            <a:endParaRPr lang="en-US" sz="1799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1829589" y="3932926"/>
            <a:ext cx="4224536" cy="2384640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50000">
                <a:schemeClr val="accent2">
                  <a:lumMod val="75000"/>
                </a:schemeClr>
              </a:gs>
              <a:gs pos="99000">
                <a:schemeClr val="accent2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/>
            <a:endParaRPr lang="en-US" sz="1799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7" name="Rounded Rectangle 29"/>
          <p:cNvSpPr/>
          <p:nvPr/>
        </p:nvSpPr>
        <p:spPr>
          <a:xfrm>
            <a:off x="1960884" y="2163037"/>
            <a:ext cx="3956857" cy="1542495"/>
          </a:xfrm>
          <a:custGeom>
            <a:avLst/>
            <a:gdLst/>
            <a:ahLst/>
            <a:cxnLst/>
            <a:rect l="l" t="t" r="r" b="b"/>
            <a:pathLst>
              <a:path w="3957888" h="1542897">
                <a:moveTo>
                  <a:pt x="0" y="0"/>
                </a:moveTo>
                <a:lnTo>
                  <a:pt x="3957888" y="0"/>
                </a:lnTo>
                <a:lnTo>
                  <a:pt x="3957888" y="1181487"/>
                </a:lnTo>
                <a:cubicBezTo>
                  <a:pt x="3957888" y="1381088"/>
                  <a:pt x="3796079" y="1542897"/>
                  <a:pt x="3596479" y="1542897"/>
                </a:cubicBezTo>
                <a:lnTo>
                  <a:pt x="361410" y="1542897"/>
                </a:lnTo>
                <a:cubicBezTo>
                  <a:pt x="161809" y="1542897"/>
                  <a:pt x="0" y="1381088"/>
                  <a:pt x="0" y="1181487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innerShdw blurRad="203200" dist="508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 defTabSz="914126"/>
            <a:endParaRPr lang="en-US" sz="1799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568527" y="2305346"/>
            <a:ext cx="2663602" cy="70770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664" indent="-285664">
              <a:buFont typeface="Arial" pitchFamily="34" charset="0"/>
              <a:buChar char="•"/>
            </a:pPr>
            <a:r>
              <a:rPr lang="en-US" sz="1999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Edit text here</a:t>
            </a:r>
          </a:p>
          <a:p>
            <a:pPr marL="285664" indent="-285664">
              <a:buFont typeface="Arial" pitchFamily="34" charset="0"/>
              <a:buChar char="•"/>
            </a:pPr>
            <a:r>
              <a:rPr lang="en-US" sz="1999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Edit text here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252704" y="1599662"/>
            <a:ext cx="3267383" cy="46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9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Strengths</a:t>
            </a:r>
          </a:p>
        </p:txBody>
      </p:sp>
      <p:sp>
        <p:nvSpPr>
          <p:cNvPr id="40" name="Rounded Rectangle 37"/>
          <p:cNvSpPr/>
          <p:nvPr/>
        </p:nvSpPr>
        <p:spPr>
          <a:xfrm>
            <a:off x="6314521" y="2163036"/>
            <a:ext cx="3956858" cy="1562099"/>
          </a:xfrm>
          <a:custGeom>
            <a:avLst/>
            <a:gdLst/>
            <a:ahLst/>
            <a:cxnLst/>
            <a:rect l="l" t="t" r="r" b="b"/>
            <a:pathLst>
              <a:path w="3957889" h="1562506">
                <a:moveTo>
                  <a:pt x="0" y="0"/>
                </a:moveTo>
                <a:lnTo>
                  <a:pt x="3957889" y="0"/>
                </a:lnTo>
                <a:lnTo>
                  <a:pt x="3957889" y="1201096"/>
                </a:lnTo>
                <a:cubicBezTo>
                  <a:pt x="3957888" y="1400697"/>
                  <a:pt x="3796079" y="1562506"/>
                  <a:pt x="3596478" y="1562506"/>
                </a:cubicBezTo>
                <a:lnTo>
                  <a:pt x="361411" y="1562506"/>
                </a:lnTo>
                <a:cubicBezTo>
                  <a:pt x="161809" y="1562506"/>
                  <a:pt x="0" y="1400697"/>
                  <a:pt x="0" y="1201096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innerShdw blurRad="203200" dist="508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 defTabSz="914126"/>
            <a:endParaRPr lang="en-US" sz="1799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175839" y="2324949"/>
            <a:ext cx="2663602" cy="70770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664" indent="-285664">
              <a:buFont typeface="Arial" pitchFamily="34" charset="0"/>
              <a:buChar char="•"/>
            </a:pPr>
            <a:r>
              <a:rPr lang="en-US" sz="1999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Edit text here</a:t>
            </a:r>
          </a:p>
          <a:p>
            <a:pPr marL="285664" indent="-285664">
              <a:buFont typeface="Arial" pitchFamily="34" charset="0"/>
              <a:buChar char="•"/>
            </a:pPr>
            <a:r>
              <a:rPr lang="en-US" sz="1999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Edit text here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606340" y="1619266"/>
            <a:ext cx="3267383" cy="46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9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Weaknesses</a:t>
            </a:r>
          </a:p>
        </p:txBody>
      </p:sp>
      <p:sp>
        <p:nvSpPr>
          <p:cNvPr id="43" name="Rounded Rectangle 53"/>
          <p:cNvSpPr/>
          <p:nvPr/>
        </p:nvSpPr>
        <p:spPr>
          <a:xfrm>
            <a:off x="1960884" y="4709954"/>
            <a:ext cx="3956857" cy="1499219"/>
          </a:xfrm>
          <a:custGeom>
            <a:avLst/>
            <a:gdLst/>
            <a:ahLst/>
            <a:cxnLst/>
            <a:rect l="l" t="t" r="r" b="b"/>
            <a:pathLst>
              <a:path w="3957888" h="1499610">
                <a:moveTo>
                  <a:pt x="0" y="0"/>
                </a:moveTo>
                <a:lnTo>
                  <a:pt x="3957888" y="0"/>
                </a:lnTo>
                <a:lnTo>
                  <a:pt x="3957888" y="1138199"/>
                </a:lnTo>
                <a:cubicBezTo>
                  <a:pt x="3957888" y="1337800"/>
                  <a:pt x="3796079" y="1499609"/>
                  <a:pt x="3596479" y="1499610"/>
                </a:cubicBezTo>
                <a:lnTo>
                  <a:pt x="361410" y="1499610"/>
                </a:lnTo>
                <a:cubicBezTo>
                  <a:pt x="161809" y="1499609"/>
                  <a:pt x="0" y="1337800"/>
                  <a:pt x="0" y="1138199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innerShdw blurRad="203200" dist="508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 defTabSz="914126"/>
            <a:endParaRPr lang="en-US" sz="1799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568527" y="4808986"/>
            <a:ext cx="2663602" cy="70770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664" indent="-285664">
              <a:buFont typeface="Arial" pitchFamily="34" charset="0"/>
              <a:buChar char="•"/>
            </a:pPr>
            <a:r>
              <a:rPr lang="en-US" sz="1999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Edit text here</a:t>
            </a:r>
          </a:p>
          <a:p>
            <a:pPr marL="285664" indent="-285664">
              <a:buFont typeface="Arial" pitchFamily="34" charset="0"/>
              <a:buChar char="•"/>
            </a:pPr>
            <a:r>
              <a:rPr lang="en-US" sz="1999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Edit text here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252704" y="4103303"/>
            <a:ext cx="3267383" cy="46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9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Opportunities</a:t>
            </a:r>
          </a:p>
        </p:txBody>
      </p:sp>
      <p:sp>
        <p:nvSpPr>
          <p:cNvPr id="46" name="Rounded Rectangle 56"/>
          <p:cNvSpPr/>
          <p:nvPr/>
        </p:nvSpPr>
        <p:spPr>
          <a:xfrm>
            <a:off x="6308155" y="4709952"/>
            <a:ext cx="3956858" cy="1508743"/>
          </a:xfrm>
          <a:custGeom>
            <a:avLst/>
            <a:gdLst/>
            <a:ahLst/>
            <a:cxnLst/>
            <a:rect l="l" t="t" r="r" b="b"/>
            <a:pathLst>
              <a:path w="3957889" h="1509136">
                <a:moveTo>
                  <a:pt x="0" y="0"/>
                </a:moveTo>
                <a:lnTo>
                  <a:pt x="3957889" y="0"/>
                </a:lnTo>
                <a:lnTo>
                  <a:pt x="3957889" y="1147725"/>
                </a:lnTo>
                <a:cubicBezTo>
                  <a:pt x="3957888" y="1347326"/>
                  <a:pt x="3796079" y="1509135"/>
                  <a:pt x="3596478" y="1509136"/>
                </a:cubicBezTo>
                <a:lnTo>
                  <a:pt x="361411" y="1509136"/>
                </a:lnTo>
                <a:cubicBezTo>
                  <a:pt x="161809" y="1509135"/>
                  <a:pt x="0" y="1347326"/>
                  <a:pt x="0" y="1147725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innerShdw blurRad="203200" dist="508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 defTabSz="914126"/>
            <a:endParaRPr lang="en-US" sz="1799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887230" y="4808986"/>
            <a:ext cx="2663602" cy="70770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664" indent="-285664">
              <a:buFont typeface="Arial" pitchFamily="34" charset="0"/>
              <a:buChar char="•"/>
            </a:pPr>
            <a:r>
              <a:rPr lang="en-US" sz="1999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Edit text here</a:t>
            </a:r>
          </a:p>
          <a:p>
            <a:pPr marL="285664" indent="-285664">
              <a:buFont typeface="Arial" pitchFamily="34" charset="0"/>
              <a:buChar char="•"/>
            </a:pPr>
            <a:r>
              <a:rPr lang="en-US" sz="1999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Edit text here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571407" y="4103303"/>
            <a:ext cx="3267383" cy="46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9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Threats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4878848" y="2555165"/>
            <a:ext cx="2363260" cy="2363260"/>
            <a:chOff x="3389437" y="2730853"/>
            <a:chExt cx="2363876" cy="2363876"/>
          </a:xfrm>
        </p:grpSpPr>
        <p:sp>
          <p:nvSpPr>
            <p:cNvPr id="50" name="Oval 49"/>
            <p:cNvSpPr/>
            <p:nvPr/>
          </p:nvSpPr>
          <p:spPr>
            <a:xfrm>
              <a:off x="3389437" y="2730853"/>
              <a:ext cx="2363876" cy="2363876"/>
            </a:xfrm>
            <a:prstGeom prst="ellipse">
              <a:avLst/>
            </a:prstGeom>
            <a:gradFill>
              <a:gsLst>
                <a:gs pos="9000">
                  <a:sysClr val="windowText" lastClr="000000">
                    <a:lumMod val="85000"/>
                    <a:lumOff val="15000"/>
                  </a:sysClr>
                </a:gs>
                <a:gs pos="43800">
                  <a:srgbClr val="FFFFFF"/>
                </a:gs>
                <a:gs pos="100000">
                  <a:sysClr val="windowText" lastClr="000000"/>
                </a:gs>
                <a:gs pos="60000">
                  <a:sysClr val="window" lastClr="FFFFFF"/>
                </a:gs>
              </a:gsLst>
              <a:lin ang="54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126"/>
              <a:endParaRPr lang="en-US" sz="1799" kern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3582478" y="2923887"/>
              <a:ext cx="1977794" cy="1977793"/>
              <a:chOff x="6019800" y="3276599"/>
              <a:chExt cx="533400" cy="533400"/>
            </a:xfrm>
            <a:effectLst/>
          </p:grpSpPr>
          <p:sp>
            <p:nvSpPr>
              <p:cNvPr id="53" name="Oval 52"/>
              <p:cNvSpPr/>
              <p:nvPr/>
            </p:nvSpPr>
            <p:spPr>
              <a:xfrm>
                <a:off x="6019800" y="3276599"/>
                <a:ext cx="533400" cy="533400"/>
              </a:xfrm>
              <a:prstGeom prst="ellipse">
                <a:avLst/>
              </a:prstGeom>
              <a:gradFill>
                <a:gsLst>
                  <a:gs pos="35000">
                    <a:schemeClr val="tx2">
                      <a:lumMod val="50000"/>
                    </a:schemeClr>
                  </a:gs>
                  <a:gs pos="70000">
                    <a:schemeClr val="tx2">
                      <a:lumMod val="75000"/>
                    </a:schemeClr>
                  </a:gs>
                  <a:gs pos="100000">
                    <a:schemeClr val="tx2"/>
                  </a:gs>
                </a:gsLst>
                <a:lin ang="5400000" scaled="1"/>
              </a:gradFill>
              <a:ln w="12700" cap="flat" cmpd="sng" algn="ctr">
                <a:solidFill>
                  <a:srgbClr val="00206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126">
                  <a:defRPr/>
                </a:pPr>
                <a:endParaRPr lang="en-US" sz="1799" kern="0">
                  <a:solidFill>
                    <a:sysClr val="window" lastClr="FFFFFF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6032368" y="3296068"/>
                <a:ext cx="508265" cy="446900"/>
              </a:xfrm>
              <a:prstGeom prst="ellipse">
                <a:avLst/>
              </a:prstGeom>
              <a:gradFill>
                <a:gsLst>
                  <a:gs pos="0">
                    <a:sysClr val="window" lastClr="FFFFFF">
                      <a:lumMod val="100000"/>
                      <a:alpha val="65000"/>
                    </a:sysClr>
                  </a:gs>
                  <a:gs pos="100000">
                    <a:sysClr val="window" lastClr="FFFFFF">
                      <a:alpha val="0"/>
                    </a:sys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126">
                  <a:defRPr/>
                </a:pPr>
                <a:endParaRPr lang="en-US" sz="1799" kern="0">
                  <a:solidFill>
                    <a:sysClr val="window" lastClr="FFFFFF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52" name="Rectangle 51"/>
            <p:cNvSpPr/>
            <p:nvPr/>
          </p:nvSpPr>
          <p:spPr>
            <a:xfrm>
              <a:off x="3792620" y="3466416"/>
              <a:ext cx="1557516" cy="86177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 defTabSz="914126"/>
              <a:r>
                <a:rPr lang="en-US" sz="3199" b="1" kern="0">
                  <a:solidFill>
                    <a:prstClr val="white"/>
                  </a:solidFill>
                  <a:effectLst>
                    <a:outerShdw blurRad="101600" dist="38100" dir="2700000" algn="tl" rotWithShape="0">
                      <a:prstClr val="black">
                        <a:alpha val="50000"/>
                      </a:prstClr>
                    </a:outerShdw>
                  </a:effectLst>
                  <a:latin typeface="Arial" pitchFamily="34" charset="0"/>
                  <a:ea typeface="Kozuka Gothic Pr6N B" pitchFamily="34" charset="-128"/>
                  <a:cs typeface="Arial" pitchFamily="34" charset="0"/>
                </a:rPr>
                <a:t>SWOT</a:t>
              </a:r>
            </a:p>
            <a:p>
              <a:pPr algn="ctr" defTabSz="914126"/>
              <a:r>
                <a:rPr lang="en-US" sz="1799" b="1" kern="0">
                  <a:solidFill>
                    <a:prstClr val="white"/>
                  </a:solidFill>
                  <a:effectLst>
                    <a:outerShdw blurRad="101600" dist="38100" dir="2700000" algn="tl" rotWithShape="0">
                      <a:prstClr val="black">
                        <a:alpha val="50000"/>
                      </a:prstClr>
                    </a:outerShdw>
                  </a:effectLst>
                  <a:latin typeface="Arial" pitchFamily="34" charset="0"/>
                  <a:ea typeface="Kozuka Gothic Pr6N B" pitchFamily="34" charset="-128"/>
                  <a:cs typeface="Arial" pitchFamily="34" charset="0"/>
                </a:rPr>
                <a:t>Analysis</a:t>
              </a:r>
              <a:endParaRPr lang="en-US" sz="3199" b="1" kern="0" dirty="0">
                <a:solidFill>
                  <a:prstClr val="white"/>
                </a:solidFill>
                <a:effectLst>
                  <a:outerShdw blurRad="101600" dist="38100" dir="2700000" algn="tl" rotWithShape="0">
                    <a:prstClr val="black">
                      <a:alpha val="50000"/>
                    </a:prstClr>
                  </a:outerShdw>
                </a:effectLst>
                <a:latin typeface="Arial" pitchFamily="34" charset="0"/>
                <a:ea typeface="Kozuka Gothic Pr6N B" pitchFamily="34" charset="-128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55398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Collaboration: </a:t>
            </a:r>
            <a:r>
              <a:rPr lang="en-US" dirty="0" err="1" smtClean="0"/>
              <a:t>compétences</a:t>
            </a:r>
            <a:r>
              <a:rPr lang="en-US" dirty="0" smtClean="0"/>
              <a:t> </a:t>
            </a:r>
            <a:r>
              <a:rPr lang="en-US" dirty="0" err="1" smtClean="0"/>
              <a:t>requises</a:t>
            </a:r>
            <a:endParaRPr lang="en-US" dirty="0"/>
          </a:p>
        </p:txBody>
      </p:sp>
      <p:sp>
        <p:nvSpPr>
          <p:cNvPr id="1030" name="Freeform 6"/>
          <p:cNvSpPr>
            <a:spLocks/>
          </p:cNvSpPr>
          <p:nvPr/>
        </p:nvSpPr>
        <p:spPr bwMode="auto">
          <a:xfrm>
            <a:off x="3914233" y="2011860"/>
            <a:ext cx="2090376" cy="2646531"/>
          </a:xfrm>
          <a:custGeom>
            <a:avLst/>
            <a:gdLst/>
            <a:ahLst/>
            <a:cxnLst>
              <a:cxn ang="0">
                <a:pos x="871" y="3"/>
              </a:cxn>
              <a:cxn ang="0">
                <a:pos x="987" y="20"/>
              </a:cxn>
              <a:cxn ang="0">
                <a:pos x="1097" y="51"/>
              </a:cxn>
              <a:cxn ang="0">
                <a:pos x="1199" y="99"/>
              </a:cxn>
              <a:cxn ang="0">
                <a:pos x="1108" y="162"/>
              </a:cxn>
              <a:cxn ang="0">
                <a:pos x="1027" y="236"/>
              </a:cxn>
              <a:cxn ang="0">
                <a:pos x="956" y="320"/>
              </a:cxn>
              <a:cxn ang="0">
                <a:pos x="897" y="414"/>
              </a:cxn>
              <a:cxn ang="0">
                <a:pos x="851" y="516"/>
              </a:cxn>
              <a:cxn ang="0">
                <a:pos x="819" y="624"/>
              </a:cxn>
              <a:cxn ang="0">
                <a:pos x="803" y="738"/>
              </a:cxn>
              <a:cxn ang="0">
                <a:pos x="802" y="838"/>
              </a:cxn>
              <a:cxn ang="0">
                <a:pos x="810" y="918"/>
              </a:cxn>
              <a:cxn ang="0">
                <a:pos x="716" y="982"/>
              </a:cxn>
              <a:cxn ang="0">
                <a:pos x="632" y="1058"/>
              </a:cxn>
              <a:cxn ang="0">
                <a:pos x="559" y="1145"/>
              </a:cxn>
              <a:cxn ang="0">
                <a:pos x="499" y="1242"/>
              </a:cxn>
              <a:cxn ang="0">
                <a:pos x="453" y="1347"/>
              </a:cxn>
              <a:cxn ang="0">
                <a:pos x="422" y="1459"/>
              </a:cxn>
              <a:cxn ang="0">
                <a:pos x="364" y="1488"/>
              </a:cxn>
              <a:cxn ang="0">
                <a:pos x="275" y="1420"/>
              </a:cxn>
              <a:cxn ang="0">
                <a:pos x="196" y="1340"/>
              </a:cxn>
              <a:cxn ang="0">
                <a:pos x="129" y="1250"/>
              </a:cxn>
              <a:cxn ang="0">
                <a:pos x="74" y="1150"/>
              </a:cxn>
              <a:cxn ang="0">
                <a:pos x="34" y="1044"/>
              </a:cxn>
              <a:cxn ang="0">
                <a:pos x="9" y="930"/>
              </a:cxn>
              <a:cxn ang="0">
                <a:pos x="0" y="811"/>
              </a:cxn>
              <a:cxn ang="0">
                <a:pos x="9" y="691"/>
              </a:cxn>
              <a:cxn ang="0">
                <a:pos x="34" y="577"/>
              </a:cxn>
              <a:cxn ang="0">
                <a:pos x="76" y="470"/>
              </a:cxn>
              <a:cxn ang="0">
                <a:pos x="130" y="370"/>
              </a:cxn>
              <a:cxn ang="0">
                <a:pos x="199" y="280"/>
              </a:cxn>
              <a:cxn ang="0">
                <a:pos x="279" y="200"/>
              </a:cxn>
              <a:cxn ang="0">
                <a:pos x="370" y="131"/>
              </a:cxn>
              <a:cxn ang="0">
                <a:pos x="469" y="76"/>
              </a:cxn>
              <a:cxn ang="0">
                <a:pos x="577" y="34"/>
              </a:cxn>
              <a:cxn ang="0">
                <a:pos x="691" y="9"/>
              </a:cxn>
              <a:cxn ang="0">
                <a:pos x="811" y="0"/>
              </a:cxn>
            </a:cxnLst>
            <a:rect l="0" t="0" r="r" b="b"/>
            <a:pathLst>
              <a:path w="1199" h="1518">
                <a:moveTo>
                  <a:pt x="811" y="0"/>
                </a:moveTo>
                <a:lnTo>
                  <a:pt x="871" y="3"/>
                </a:lnTo>
                <a:lnTo>
                  <a:pt x="930" y="8"/>
                </a:lnTo>
                <a:lnTo>
                  <a:pt x="987" y="20"/>
                </a:lnTo>
                <a:lnTo>
                  <a:pt x="1042" y="34"/>
                </a:lnTo>
                <a:lnTo>
                  <a:pt x="1097" y="51"/>
                </a:lnTo>
                <a:lnTo>
                  <a:pt x="1149" y="74"/>
                </a:lnTo>
                <a:lnTo>
                  <a:pt x="1199" y="99"/>
                </a:lnTo>
                <a:lnTo>
                  <a:pt x="1153" y="128"/>
                </a:lnTo>
                <a:lnTo>
                  <a:pt x="1108" y="162"/>
                </a:lnTo>
                <a:lnTo>
                  <a:pt x="1066" y="197"/>
                </a:lnTo>
                <a:lnTo>
                  <a:pt x="1027" y="236"/>
                </a:lnTo>
                <a:lnTo>
                  <a:pt x="990" y="277"/>
                </a:lnTo>
                <a:lnTo>
                  <a:pt x="956" y="320"/>
                </a:lnTo>
                <a:lnTo>
                  <a:pt x="925" y="366"/>
                </a:lnTo>
                <a:lnTo>
                  <a:pt x="897" y="414"/>
                </a:lnTo>
                <a:lnTo>
                  <a:pt x="873" y="464"/>
                </a:lnTo>
                <a:lnTo>
                  <a:pt x="851" y="516"/>
                </a:lnTo>
                <a:lnTo>
                  <a:pt x="833" y="569"/>
                </a:lnTo>
                <a:lnTo>
                  <a:pt x="819" y="624"/>
                </a:lnTo>
                <a:lnTo>
                  <a:pt x="809" y="681"/>
                </a:lnTo>
                <a:lnTo>
                  <a:pt x="803" y="738"/>
                </a:lnTo>
                <a:lnTo>
                  <a:pt x="801" y="797"/>
                </a:lnTo>
                <a:lnTo>
                  <a:pt x="802" y="838"/>
                </a:lnTo>
                <a:lnTo>
                  <a:pt x="805" y="878"/>
                </a:lnTo>
                <a:lnTo>
                  <a:pt x="810" y="918"/>
                </a:lnTo>
                <a:lnTo>
                  <a:pt x="762" y="948"/>
                </a:lnTo>
                <a:lnTo>
                  <a:pt x="716" y="982"/>
                </a:lnTo>
                <a:lnTo>
                  <a:pt x="672" y="1019"/>
                </a:lnTo>
                <a:lnTo>
                  <a:pt x="632" y="1058"/>
                </a:lnTo>
                <a:lnTo>
                  <a:pt x="594" y="1100"/>
                </a:lnTo>
                <a:lnTo>
                  <a:pt x="559" y="1145"/>
                </a:lnTo>
                <a:lnTo>
                  <a:pt x="528" y="1193"/>
                </a:lnTo>
                <a:lnTo>
                  <a:pt x="499" y="1242"/>
                </a:lnTo>
                <a:lnTo>
                  <a:pt x="474" y="1293"/>
                </a:lnTo>
                <a:lnTo>
                  <a:pt x="453" y="1347"/>
                </a:lnTo>
                <a:lnTo>
                  <a:pt x="435" y="1402"/>
                </a:lnTo>
                <a:lnTo>
                  <a:pt x="422" y="1459"/>
                </a:lnTo>
                <a:lnTo>
                  <a:pt x="412" y="1518"/>
                </a:lnTo>
                <a:lnTo>
                  <a:pt x="364" y="1488"/>
                </a:lnTo>
                <a:lnTo>
                  <a:pt x="318" y="1456"/>
                </a:lnTo>
                <a:lnTo>
                  <a:pt x="275" y="1420"/>
                </a:lnTo>
                <a:lnTo>
                  <a:pt x="234" y="1381"/>
                </a:lnTo>
                <a:lnTo>
                  <a:pt x="196" y="1340"/>
                </a:lnTo>
                <a:lnTo>
                  <a:pt x="161" y="1296"/>
                </a:lnTo>
                <a:lnTo>
                  <a:pt x="129" y="1250"/>
                </a:lnTo>
                <a:lnTo>
                  <a:pt x="100" y="1202"/>
                </a:lnTo>
                <a:lnTo>
                  <a:pt x="74" y="1150"/>
                </a:lnTo>
                <a:lnTo>
                  <a:pt x="52" y="1098"/>
                </a:lnTo>
                <a:lnTo>
                  <a:pt x="34" y="1044"/>
                </a:lnTo>
                <a:lnTo>
                  <a:pt x="19" y="988"/>
                </a:lnTo>
                <a:lnTo>
                  <a:pt x="9" y="930"/>
                </a:lnTo>
                <a:lnTo>
                  <a:pt x="2" y="871"/>
                </a:lnTo>
                <a:lnTo>
                  <a:pt x="0" y="811"/>
                </a:lnTo>
                <a:lnTo>
                  <a:pt x="2" y="751"/>
                </a:lnTo>
                <a:lnTo>
                  <a:pt x="9" y="691"/>
                </a:lnTo>
                <a:lnTo>
                  <a:pt x="19" y="634"/>
                </a:lnTo>
                <a:lnTo>
                  <a:pt x="34" y="577"/>
                </a:lnTo>
                <a:lnTo>
                  <a:pt x="53" y="522"/>
                </a:lnTo>
                <a:lnTo>
                  <a:pt x="76" y="470"/>
                </a:lnTo>
                <a:lnTo>
                  <a:pt x="102" y="419"/>
                </a:lnTo>
                <a:lnTo>
                  <a:pt x="130" y="370"/>
                </a:lnTo>
                <a:lnTo>
                  <a:pt x="163" y="323"/>
                </a:lnTo>
                <a:lnTo>
                  <a:pt x="199" y="280"/>
                </a:lnTo>
                <a:lnTo>
                  <a:pt x="238" y="238"/>
                </a:lnTo>
                <a:lnTo>
                  <a:pt x="279" y="200"/>
                </a:lnTo>
                <a:lnTo>
                  <a:pt x="323" y="164"/>
                </a:lnTo>
                <a:lnTo>
                  <a:pt x="370" y="131"/>
                </a:lnTo>
                <a:lnTo>
                  <a:pt x="419" y="102"/>
                </a:lnTo>
                <a:lnTo>
                  <a:pt x="469" y="76"/>
                </a:lnTo>
                <a:lnTo>
                  <a:pt x="522" y="54"/>
                </a:lnTo>
                <a:lnTo>
                  <a:pt x="577" y="34"/>
                </a:lnTo>
                <a:lnTo>
                  <a:pt x="633" y="20"/>
                </a:lnTo>
                <a:lnTo>
                  <a:pt x="691" y="9"/>
                </a:lnTo>
                <a:lnTo>
                  <a:pt x="751" y="3"/>
                </a:lnTo>
                <a:lnTo>
                  <a:pt x="81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031" name="Freeform 7"/>
          <p:cNvSpPr>
            <a:spLocks/>
          </p:cNvSpPr>
          <p:nvPr/>
        </p:nvSpPr>
        <p:spPr bwMode="auto">
          <a:xfrm>
            <a:off x="5990541" y="1987452"/>
            <a:ext cx="2133962" cy="2636070"/>
          </a:xfrm>
          <a:custGeom>
            <a:avLst/>
            <a:gdLst/>
            <a:ahLst/>
            <a:cxnLst>
              <a:cxn ang="0">
                <a:pos x="474" y="2"/>
              </a:cxn>
              <a:cxn ang="0">
                <a:pos x="591" y="20"/>
              </a:cxn>
              <a:cxn ang="0">
                <a:pos x="702" y="54"/>
              </a:cxn>
              <a:cxn ang="0">
                <a:pos x="806" y="102"/>
              </a:cxn>
              <a:cxn ang="0">
                <a:pos x="901" y="163"/>
              </a:cxn>
              <a:cxn ang="0">
                <a:pos x="987" y="238"/>
              </a:cxn>
              <a:cxn ang="0">
                <a:pos x="1061" y="323"/>
              </a:cxn>
              <a:cxn ang="0">
                <a:pos x="1123" y="419"/>
              </a:cxn>
              <a:cxn ang="0">
                <a:pos x="1171" y="522"/>
              </a:cxn>
              <a:cxn ang="0">
                <a:pos x="1205" y="633"/>
              </a:cxn>
              <a:cxn ang="0">
                <a:pos x="1222" y="750"/>
              </a:cxn>
              <a:cxn ang="0">
                <a:pos x="1222" y="870"/>
              </a:cxn>
              <a:cxn ang="0">
                <a:pos x="1206" y="986"/>
              </a:cxn>
              <a:cxn ang="0">
                <a:pos x="1173" y="1095"/>
              </a:cxn>
              <a:cxn ang="0">
                <a:pos x="1127" y="1197"/>
              </a:cxn>
              <a:cxn ang="0">
                <a:pos x="1067" y="1291"/>
              </a:cxn>
              <a:cxn ang="0">
                <a:pos x="995" y="1376"/>
              </a:cxn>
              <a:cxn ang="0">
                <a:pos x="912" y="1450"/>
              </a:cxn>
              <a:cxn ang="0">
                <a:pos x="821" y="1512"/>
              </a:cxn>
              <a:cxn ang="0">
                <a:pos x="795" y="1399"/>
              </a:cxn>
              <a:cxn ang="0">
                <a:pos x="755" y="1293"/>
              </a:cxn>
              <a:cxn ang="0">
                <a:pos x="701" y="1194"/>
              </a:cxn>
              <a:cxn ang="0">
                <a:pos x="633" y="1104"/>
              </a:cxn>
              <a:cxn ang="0">
                <a:pos x="554" y="1024"/>
              </a:cxn>
              <a:cxn ang="0">
                <a:pos x="465" y="956"/>
              </a:cxn>
              <a:cxn ang="0">
                <a:pos x="422" y="877"/>
              </a:cxn>
              <a:cxn ang="0">
                <a:pos x="421" y="765"/>
              </a:cxn>
              <a:cxn ang="0">
                <a:pos x="404" y="646"/>
              </a:cxn>
              <a:cxn ang="0">
                <a:pos x="370" y="534"/>
              </a:cxn>
              <a:cxn ang="0">
                <a:pos x="321" y="431"/>
              </a:cxn>
              <a:cxn ang="0">
                <a:pos x="258" y="334"/>
              </a:cxn>
              <a:cxn ang="0">
                <a:pos x="183" y="249"/>
              </a:cxn>
              <a:cxn ang="0">
                <a:pos x="97" y="174"/>
              </a:cxn>
              <a:cxn ang="0">
                <a:pos x="0" y="113"/>
              </a:cxn>
              <a:cxn ang="0">
                <a:pos x="95" y="65"/>
              </a:cxn>
              <a:cxn ang="0">
                <a:pos x="195" y="30"/>
              </a:cxn>
              <a:cxn ang="0">
                <a:pos x="302" y="8"/>
              </a:cxn>
              <a:cxn ang="0">
                <a:pos x="413" y="0"/>
              </a:cxn>
            </a:cxnLst>
            <a:rect l="0" t="0" r="r" b="b"/>
            <a:pathLst>
              <a:path w="1224" h="1512">
                <a:moveTo>
                  <a:pt x="413" y="0"/>
                </a:moveTo>
                <a:lnTo>
                  <a:pt x="474" y="2"/>
                </a:lnTo>
                <a:lnTo>
                  <a:pt x="533" y="9"/>
                </a:lnTo>
                <a:lnTo>
                  <a:pt x="591" y="20"/>
                </a:lnTo>
                <a:lnTo>
                  <a:pt x="647" y="34"/>
                </a:lnTo>
                <a:lnTo>
                  <a:pt x="702" y="54"/>
                </a:lnTo>
                <a:lnTo>
                  <a:pt x="755" y="76"/>
                </a:lnTo>
                <a:lnTo>
                  <a:pt x="806" y="102"/>
                </a:lnTo>
                <a:lnTo>
                  <a:pt x="855" y="131"/>
                </a:lnTo>
                <a:lnTo>
                  <a:pt x="901" y="163"/>
                </a:lnTo>
                <a:lnTo>
                  <a:pt x="946" y="199"/>
                </a:lnTo>
                <a:lnTo>
                  <a:pt x="987" y="238"/>
                </a:lnTo>
                <a:lnTo>
                  <a:pt x="1025" y="279"/>
                </a:lnTo>
                <a:lnTo>
                  <a:pt x="1061" y="323"/>
                </a:lnTo>
                <a:lnTo>
                  <a:pt x="1094" y="370"/>
                </a:lnTo>
                <a:lnTo>
                  <a:pt x="1123" y="419"/>
                </a:lnTo>
                <a:lnTo>
                  <a:pt x="1149" y="469"/>
                </a:lnTo>
                <a:lnTo>
                  <a:pt x="1171" y="522"/>
                </a:lnTo>
                <a:lnTo>
                  <a:pt x="1190" y="577"/>
                </a:lnTo>
                <a:lnTo>
                  <a:pt x="1205" y="633"/>
                </a:lnTo>
                <a:lnTo>
                  <a:pt x="1216" y="691"/>
                </a:lnTo>
                <a:lnTo>
                  <a:pt x="1222" y="750"/>
                </a:lnTo>
                <a:lnTo>
                  <a:pt x="1224" y="811"/>
                </a:lnTo>
                <a:lnTo>
                  <a:pt x="1222" y="870"/>
                </a:lnTo>
                <a:lnTo>
                  <a:pt x="1216" y="929"/>
                </a:lnTo>
                <a:lnTo>
                  <a:pt x="1206" y="986"/>
                </a:lnTo>
                <a:lnTo>
                  <a:pt x="1191" y="1041"/>
                </a:lnTo>
                <a:lnTo>
                  <a:pt x="1173" y="1095"/>
                </a:lnTo>
                <a:lnTo>
                  <a:pt x="1152" y="1147"/>
                </a:lnTo>
                <a:lnTo>
                  <a:pt x="1127" y="1197"/>
                </a:lnTo>
                <a:lnTo>
                  <a:pt x="1098" y="1245"/>
                </a:lnTo>
                <a:lnTo>
                  <a:pt x="1067" y="1291"/>
                </a:lnTo>
                <a:lnTo>
                  <a:pt x="1033" y="1335"/>
                </a:lnTo>
                <a:lnTo>
                  <a:pt x="995" y="1376"/>
                </a:lnTo>
                <a:lnTo>
                  <a:pt x="955" y="1414"/>
                </a:lnTo>
                <a:lnTo>
                  <a:pt x="912" y="1450"/>
                </a:lnTo>
                <a:lnTo>
                  <a:pt x="868" y="1483"/>
                </a:lnTo>
                <a:lnTo>
                  <a:pt x="821" y="1512"/>
                </a:lnTo>
                <a:lnTo>
                  <a:pt x="810" y="1455"/>
                </a:lnTo>
                <a:lnTo>
                  <a:pt x="795" y="1399"/>
                </a:lnTo>
                <a:lnTo>
                  <a:pt x="777" y="1345"/>
                </a:lnTo>
                <a:lnTo>
                  <a:pt x="755" y="1293"/>
                </a:lnTo>
                <a:lnTo>
                  <a:pt x="730" y="1242"/>
                </a:lnTo>
                <a:lnTo>
                  <a:pt x="701" y="1194"/>
                </a:lnTo>
                <a:lnTo>
                  <a:pt x="668" y="1148"/>
                </a:lnTo>
                <a:lnTo>
                  <a:pt x="633" y="1104"/>
                </a:lnTo>
                <a:lnTo>
                  <a:pt x="595" y="1063"/>
                </a:lnTo>
                <a:lnTo>
                  <a:pt x="554" y="1024"/>
                </a:lnTo>
                <a:lnTo>
                  <a:pt x="511" y="989"/>
                </a:lnTo>
                <a:lnTo>
                  <a:pt x="465" y="956"/>
                </a:lnTo>
                <a:lnTo>
                  <a:pt x="417" y="927"/>
                </a:lnTo>
                <a:lnTo>
                  <a:pt x="422" y="877"/>
                </a:lnTo>
                <a:lnTo>
                  <a:pt x="424" y="825"/>
                </a:lnTo>
                <a:lnTo>
                  <a:pt x="421" y="765"/>
                </a:lnTo>
                <a:lnTo>
                  <a:pt x="415" y="705"/>
                </a:lnTo>
                <a:lnTo>
                  <a:pt x="404" y="646"/>
                </a:lnTo>
                <a:lnTo>
                  <a:pt x="389" y="590"/>
                </a:lnTo>
                <a:lnTo>
                  <a:pt x="370" y="534"/>
                </a:lnTo>
                <a:lnTo>
                  <a:pt x="347" y="482"/>
                </a:lnTo>
                <a:lnTo>
                  <a:pt x="321" y="431"/>
                </a:lnTo>
                <a:lnTo>
                  <a:pt x="291" y="381"/>
                </a:lnTo>
                <a:lnTo>
                  <a:pt x="258" y="334"/>
                </a:lnTo>
                <a:lnTo>
                  <a:pt x="222" y="291"/>
                </a:lnTo>
                <a:lnTo>
                  <a:pt x="183" y="249"/>
                </a:lnTo>
                <a:lnTo>
                  <a:pt x="141" y="211"/>
                </a:lnTo>
                <a:lnTo>
                  <a:pt x="97" y="174"/>
                </a:lnTo>
                <a:lnTo>
                  <a:pt x="50" y="142"/>
                </a:lnTo>
                <a:lnTo>
                  <a:pt x="0" y="113"/>
                </a:lnTo>
                <a:lnTo>
                  <a:pt x="46" y="88"/>
                </a:lnTo>
                <a:lnTo>
                  <a:pt x="95" y="65"/>
                </a:lnTo>
                <a:lnTo>
                  <a:pt x="144" y="46"/>
                </a:lnTo>
                <a:lnTo>
                  <a:pt x="195" y="30"/>
                </a:lnTo>
                <a:lnTo>
                  <a:pt x="248" y="17"/>
                </a:lnTo>
                <a:lnTo>
                  <a:pt x="302" y="8"/>
                </a:lnTo>
                <a:lnTo>
                  <a:pt x="357" y="2"/>
                </a:lnTo>
                <a:lnTo>
                  <a:pt x="41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032" name="Freeform 8"/>
          <p:cNvSpPr>
            <a:spLocks/>
          </p:cNvSpPr>
          <p:nvPr/>
        </p:nvSpPr>
        <p:spPr bwMode="auto">
          <a:xfrm>
            <a:off x="5310723" y="2184460"/>
            <a:ext cx="1433102" cy="1427871"/>
          </a:xfrm>
          <a:custGeom>
            <a:avLst/>
            <a:gdLst/>
            <a:ahLst/>
            <a:cxnLst>
              <a:cxn ang="0">
                <a:pos x="398" y="0"/>
              </a:cxn>
              <a:cxn ang="0">
                <a:pos x="448" y="29"/>
              </a:cxn>
              <a:cxn ang="0">
                <a:pos x="495" y="61"/>
              </a:cxn>
              <a:cxn ang="0">
                <a:pos x="539" y="98"/>
              </a:cxn>
              <a:cxn ang="0">
                <a:pos x="581" y="136"/>
              </a:cxn>
              <a:cxn ang="0">
                <a:pos x="620" y="178"/>
              </a:cxn>
              <a:cxn ang="0">
                <a:pos x="656" y="221"/>
              </a:cxn>
              <a:cxn ang="0">
                <a:pos x="689" y="268"/>
              </a:cxn>
              <a:cxn ang="0">
                <a:pos x="719" y="318"/>
              </a:cxn>
              <a:cxn ang="0">
                <a:pos x="745" y="369"/>
              </a:cxn>
              <a:cxn ang="0">
                <a:pos x="768" y="421"/>
              </a:cxn>
              <a:cxn ang="0">
                <a:pos x="787" y="477"/>
              </a:cxn>
              <a:cxn ang="0">
                <a:pos x="802" y="533"/>
              </a:cxn>
              <a:cxn ang="0">
                <a:pos x="813" y="592"/>
              </a:cxn>
              <a:cxn ang="0">
                <a:pos x="819" y="652"/>
              </a:cxn>
              <a:cxn ang="0">
                <a:pos x="822" y="712"/>
              </a:cxn>
              <a:cxn ang="0">
                <a:pos x="820" y="764"/>
              </a:cxn>
              <a:cxn ang="0">
                <a:pos x="815" y="814"/>
              </a:cxn>
              <a:cxn ang="0">
                <a:pos x="763" y="787"/>
              </a:cxn>
              <a:cxn ang="0">
                <a:pos x="710" y="764"/>
              </a:cxn>
              <a:cxn ang="0">
                <a:pos x="654" y="745"/>
              </a:cxn>
              <a:cxn ang="0">
                <a:pos x="597" y="729"/>
              </a:cxn>
              <a:cxn ang="0">
                <a:pos x="539" y="718"/>
              </a:cxn>
              <a:cxn ang="0">
                <a:pos x="478" y="712"/>
              </a:cxn>
              <a:cxn ang="0">
                <a:pos x="416" y="709"/>
              </a:cxn>
              <a:cxn ang="0">
                <a:pos x="361" y="712"/>
              </a:cxn>
              <a:cxn ang="0">
                <a:pos x="307" y="717"/>
              </a:cxn>
              <a:cxn ang="0">
                <a:pos x="253" y="726"/>
              </a:cxn>
              <a:cxn ang="0">
                <a:pos x="201" y="738"/>
              </a:cxn>
              <a:cxn ang="0">
                <a:pos x="151" y="754"/>
              </a:cxn>
              <a:cxn ang="0">
                <a:pos x="102" y="772"/>
              </a:cxn>
              <a:cxn ang="0">
                <a:pos x="55" y="794"/>
              </a:cxn>
              <a:cxn ang="0">
                <a:pos x="9" y="819"/>
              </a:cxn>
              <a:cxn ang="0">
                <a:pos x="4" y="779"/>
              </a:cxn>
              <a:cxn ang="0">
                <a:pos x="1" y="739"/>
              </a:cxn>
              <a:cxn ang="0">
                <a:pos x="0" y="698"/>
              </a:cxn>
              <a:cxn ang="0">
                <a:pos x="2" y="639"/>
              </a:cxn>
              <a:cxn ang="0">
                <a:pos x="8" y="582"/>
              </a:cxn>
              <a:cxn ang="0">
                <a:pos x="18" y="525"/>
              </a:cxn>
              <a:cxn ang="0">
                <a:pos x="32" y="470"/>
              </a:cxn>
              <a:cxn ang="0">
                <a:pos x="50" y="417"/>
              </a:cxn>
              <a:cxn ang="0">
                <a:pos x="72" y="365"/>
              </a:cxn>
              <a:cxn ang="0">
                <a:pos x="96" y="315"/>
              </a:cxn>
              <a:cxn ang="0">
                <a:pos x="124" y="267"/>
              </a:cxn>
              <a:cxn ang="0">
                <a:pos x="155" y="221"/>
              </a:cxn>
              <a:cxn ang="0">
                <a:pos x="189" y="178"/>
              </a:cxn>
              <a:cxn ang="0">
                <a:pos x="226" y="137"/>
              </a:cxn>
              <a:cxn ang="0">
                <a:pos x="265" y="98"/>
              </a:cxn>
              <a:cxn ang="0">
                <a:pos x="307" y="63"/>
              </a:cxn>
              <a:cxn ang="0">
                <a:pos x="352" y="29"/>
              </a:cxn>
              <a:cxn ang="0">
                <a:pos x="398" y="0"/>
              </a:cxn>
            </a:cxnLst>
            <a:rect l="0" t="0" r="r" b="b"/>
            <a:pathLst>
              <a:path w="822" h="819">
                <a:moveTo>
                  <a:pt x="398" y="0"/>
                </a:moveTo>
                <a:lnTo>
                  <a:pt x="448" y="29"/>
                </a:lnTo>
                <a:lnTo>
                  <a:pt x="495" y="61"/>
                </a:lnTo>
                <a:lnTo>
                  <a:pt x="539" y="98"/>
                </a:lnTo>
                <a:lnTo>
                  <a:pt x="581" y="136"/>
                </a:lnTo>
                <a:lnTo>
                  <a:pt x="620" y="178"/>
                </a:lnTo>
                <a:lnTo>
                  <a:pt x="656" y="221"/>
                </a:lnTo>
                <a:lnTo>
                  <a:pt x="689" y="268"/>
                </a:lnTo>
                <a:lnTo>
                  <a:pt x="719" y="318"/>
                </a:lnTo>
                <a:lnTo>
                  <a:pt x="745" y="369"/>
                </a:lnTo>
                <a:lnTo>
                  <a:pt x="768" y="421"/>
                </a:lnTo>
                <a:lnTo>
                  <a:pt x="787" y="477"/>
                </a:lnTo>
                <a:lnTo>
                  <a:pt x="802" y="533"/>
                </a:lnTo>
                <a:lnTo>
                  <a:pt x="813" y="592"/>
                </a:lnTo>
                <a:lnTo>
                  <a:pt x="819" y="652"/>
                </a:lnTo>
                <a:lnTo>
                  <a:pt x="822" y="712"/>
                </a:lnTo>
                <a:lnTo>
                  <a:pt x="820" y="764"/>
                </a:lnTo>
                <a:lnTo>
                  <a:pt x="815" y="814"/>
                </a:lnTo>
                <a:lnTo>
                  <a:pt x="763" y="787"/>
                </a:lnTo>
                <a:lnTo>
                  <a:pt x="710" y="764"/>
                </a:lnTo>
                <a:lnTo>
                  <a:pt x="654" y="745"/>
                </a:lnTo>
                <a:lnTo>
                  <a:pt x="597" y="729"/>
                </a:lnTo>
                <a:lnTo>
                  <a:pt x="539" y="718"/>
                </a:lnTo>
                <a:lnTo>
                  <a:pt x="478" y="712"/>
                </a:lnTo>
                <a:lnTo>
                  <a:pt x="416" y="709"/>
                </a:lnTo>
                <a:lnTo>
                  <a:pt x="361" y="712"/>
                </a:lnTo>
                <a:lnTo>
                  <a:pt x="307" y="717"/>
                </a:lnTo>
                <a:lnTo>
                  <a:pt x="253" y="726"/>
                </a:lnTo>
                <a:lnTo>
                  <a:pt x="201" y="738"/>
                </a:lnTo>
                <a:lnTo>
                  <a:pt x="151" y="754"/>
                </a:lnTo>
                <a:lnTo>
                  <a:pt x="102" y="772"/>
                </a:lnTo>
                <a:lnTo>
                  <a:pt x="55" y="794"/>
                </a:lnTo>
                <a:lnTo>
                  <a:pt x="9" y="819"/>
                </a:lnTo>
                <a:lnTo>
                  <a:pt x="4" y="779"/>
                </a:lnTo>
                <a:lnTo>
                  <a:pt x="1" y="739"/>
                </a:lnTo>
                <a:lnTo>
                  <a:pt x="0" y="698"/>
                </a:lnTo>
                <a:lnTo>
                  <a:pt x="2" y="639"/>
                </a:lnTo>
                <a:lnTo>
                  <a:pt x="8" y="582"/>
                </a:lnTo>
                <a:lnTo>
                  <a:pt x="18" y="525"/>
                </a:lnTo>
                <a:lnTo>
                  <a:pt x="32" y="470"/>
                </a:lnTo>
                <a:lnTo>
                  <a:pt x="50" y="417"/>
                </a:lnTo>
                <a:lnTo>
                  <a:pt x="72" y="365"/>
                </a:lnTo>
                <a:lnTo>
                  <a:pt x="96" y="315"/>
                </a:lnTo>
                <a:lnTo>
                  <a:pt x="124" y="267"/>
                </a:lnTo>
                <a:lnTo>
                  <a:pt x="155" y="221"/>
                </a:lnTo>
                <a:lnTo>
                  <a:pt x="189" y="178"/>
                </a:lnTo>
                <a:lnTo>
                  <a:pt x="226" y="137"/>
                </a:lnTo>
                <a:lnTo>
                  <a:pt x="265" y="98"/>
                </a:lnTo>
                <a:lnTo>
                  <a:pt x="307" y="63"/>
                </a:lnTo>
                <a:lnTo>
                  <a:pt x="352" y="29"/>
                </a:lnTo>
                <a:lnTo>
                  <a:pt x="398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033" name="Freeform 9"/>
          <p:cNvSpPr>
            <a:spLocks/>
          </p:cNvSpPr>
          <p:nvPr/>
        </p:nvSpPr>
        <p:spPr bwMode="auto">
          <a:xfrm>
            <a:off x="4622067" y="4623522"/>
            <a:ext cx="2829592" cy="1624879"/>
          </a:xfrm>
          <a:custGeom>
            <a:avLst/>
            <a:gdLst/>
            <a:ahLst/>
            <a:cxnLst>
              <a:cxn ang="0">
                <a:pos x="1619" y="40"/>
              </a:cxn>
              <a:cxn ang="0">
                <a:pos x="1623" y="121"/>
              </a:cxn>
              <a:cxn ang="0">
                <a:pos x="1614" y="241"/>
              </a:cxn>
              <a:cxn ang="0">
                <a:pos x="1588" y="355"/>
              </a:cxn>
              <a:cxn ang="0">
                <a:pos x="1547" y="463"/>
              </a:cxn>
              <a:cxn ang="0">
                <a:pos x="1492" y="563"/>
              </a:cxn>
              <a:cxn ang="0">
                <a:pos x="1423" y="654"/>
              </a:cxn>
              <a:cxn ang="0">
                <a:pos x="1344" y="733"/>
              </a:cxn>
              <a:cxn ang="0">
                <a:pos x="1253" y="802"/>
              </a:cxn>
              <a:cxn ang="0">
                <a:pos x="1154" y="857"/>
              </a:cxn>
              <a:cxn ang="0">
                <a:pos x="1045" y="898"/>
              </a:cxn>
              <a:cxn ang="0">
                <a:pos x="931" y="923"/>
              </a:cxn>
              <a:cxn ang="0">
                <a:pos x="811" y="932"/>
              </a:cxn>
              <a:cxn ang="0">
                <a:pos x="691" y="923"/>
              </a:cxn>
              <a:cxn ang="0">
                <a:pos x="577" y="898"/>
              </a:cxn>
              <a:cxn ang="0">
                <a:pos x="469" y="857"/>
              </a:cxn>
              <a:cxn ang="0">
                <a:pos x="370" y="802"/>
              </a:cxn>
              <a:cxn ang="0">
                <a:pos x="279" y="733"/>
              </a:cxn>
              <a:cxn ang="0">
                <a:pos x="199" y="654"/>
              </a:cxn>
              <a:cxn ang="0">
                <a:pos x="130" y="563"/>
              </a:cxn>
              <a:cxn ang="0">
                <a:pos x="76" y="463"/>
              </a:cxn>
              <a:cxn ang="0">
                <a:pos x="34" y="355"/>
              </a:cxn>
              <a:cxn ang="0">
                <a:pos x="9" y="241"/>
              </a:cxn>
              <a:cxn ang="0">
                <a:pos x="0" y="121"/>
              </a:cxn>
              <a:cxn ang="0">
                <a:pos x="6" y="20"/>
              </a:cxn>
              <a:cxn ang="0">
                <a:pos x="111" y="70"/>
              </a:cxn>
              <a:cxn ang="0">
                <a:pos x="224" y="104"/>
              </a:cxn>
              <a:cxn ang="0">
                <a:pos x="344" y="123"/>
              </a:cxn>
              <a:cxn ang="0">
                <a:pos x="462" y="123"/>
              </a:cxn>
              <a:cxn ang="0">
                <a:pos x="570" y="108"/>
              </a:cxn>
              <a:cxn ang="0">
                <a:pos x="674" y="79"/>
              </a:cxn>
              <a:cxn ang="0">
                <a:pos x="772" y="37"/>
              </a:cxn>
              <a:cxn ang="0">
                <a:pos x="868" y="37"/>
              </a:cxn>
              <a:cxn ang="0">
                <a:pos x="975" y="77"/>
              </a:cxn>
              <a:cxn ang="0">
                <a:pos x="1088" y="102"/>
              </a:cxn>
              <a:cxn ang="0">
                <a:pos x="1206" y="110"/>
              </a:cxn>
              <a:cxn ang="0">
                <a:pos x="1316" y="103"/>
              </a:cxn>
              <a:cxn ang="0">
                <a:pos x="1420" y="81"/>
              </a:cxn>
              <a:cxn ang="0">
                <a:pos x="1520" y="47"/>
              </a:cxn>
              <a:cxn ang="0">
                <a:pos x="1614" y="0"/>
              </a:cxn>
            </a:cxnLst>
            <a:rect l="0" t="0" r="r" b="b"/>
            <a:pathLst>
              <a:path w="1623" h="932">
                <a:moveTo>
                  <a:pt x="1614" y="0"/>
                </a:moveTo>
                <a:lnTo>
                  <a:pt x="1619" y="40"/>
                </a:lnTo>
                <a:lnTo>
                  <a:pt x="1622" y="80"/>
                </a:lnTo>
                <a:lnTo>
                  <a:pt x="1623" y="121"/>
                </a:lnTo>
                <a:lnTo>
                  <a:pt x="1620" y="182"/>
                </a:lnTo>
                <a:lnTo>
                  <a:pt x="1614" y="241"/>
                </a:lnTo>
                <a:lnTo>
                  <a:pt x="1603" y="299"/>
                </a:lnTo>
                <a:lnTo>
                  <a:pt x="1588" y="355"/>
                </a:lnTo>
                <a:lnTo>
                  <a:pt x="1569" y="410"/>
                </a:lnTo>
                <a:lnTo>
                  <a:pt x="1547" y="463"/>
                </a:lnTo>
                <a:lnTo>
                  <a:pt x="1521" y="514"/>
                </a:lnTo>
                <a:lnTo>
                  <a:pt x="1492" y="563"/>
                </a:lnTo>
                <a:lnTo>
                  <a:pt x="1460" y="609"/>
                </a:lnTo>
                <a:lnTo>
                  <a:pt x="1423" y="654"/>
                </a:lnTo>
                <a:lnTo>
                  <a:pt x="1385" y="694"/>
                </a:lnTo>
                <a:lnTo>
                  <a:pt x="1344" y="733"/>
                </a:lnTo>
                <a:lnTo>
                  <a:pt x="1300" y="769"/>
                </a:lnTo>
                <a:lnTo>
                  <a:pt x="1253" y="802"/>
                </a:lnTo>
                <a:lnTo>
                  <a:pt x="1204" y="831"/>
                </a:lnTo>
                <a:lnTo>
                  <a:pt x="1154" y="857"/>
                </a:lnTo>
                <a:lnTo>
                  <a:pt x="1100" y="879"/>
                </a:lnTo>
                <a:lnTo>
                  <a:pt x="1045" y="898"/>
                </a:lnTo>
                <a:lnTo>
                  <a:pt x="989" y="913"/>
                </a:lnTo>
                <a:lnTo>
                  <a:pt x="931" y="923"/>
                </a:lnTo>
                <a:lnTo>
                  <a:pt x="872" y="930"/>
                </a:lnTo>
                <a:lnTo>
                  <a:pt x="811" y="932"/>
                </a:lnTo>
                <a:lnTo>
                  <a:pt x="751" y="930"/>
                </a:lnTo>
                <a:lnTo>
                  <a:pt x="691" y="923"/>
                </a:lnTo>
                <a:lnTo>
                  <a:pt x="633" y="913"/>
                </a:lnTo>
                <a:lnTo>
                  <a:pt x="577" y="898"/>
                </a:lnTo>
                <a:lnTo>
                  <a:pt x="522" y="879"/>
                </a:lnTo>
                <a:lnTo>
                  <a:pt x="469" y="857"/>
                </a:lnTo>
                <a:lnTo>
                  <a:pt x="419" y="831"/>
                </a:lnTo>
                <a:lnTo>
                  <a:pt x="370" y="802"/>
                </a:lnTo>
                <a:lnTo>
                  <a:pt x="323" y="769"/>
                </a:lnTo>
                <a:lnTo>
                  <a:pt x="279" y="733"/>
                </a:lnTo>
                <a:lnTo>
                  <a:pt x="238" y="694"/>
                </a:lnTo>
                <a:lnTo>
                  <a:pt x="199" y="654"/>
                </a:lnTo>
                <a:lnTo>
                  <a:pt x="163" y="609"/>
                </a:lnTo>
                <a:lnTo>
                  <a:pt x="130" y="563"/>
                </a:lnTo>
                <a:lnTo>
                  <a:pt x="102" y="514"/>
                </a:lnTo>
                <a:lnTo>
                  <a:pt x="76" y="463"/>
                </a:lnTo>
                <a:lnTo>
                  <a:pt x="53" y="410"/>
                </a:lnTo>
                <a:lnTo>
                  <a:pt x="34" y="355"/>
                </a:lnTo>
                <a:lnTo>
                  <a:pt x="19" y="299"/>
                </a:lnTo>
                <a:lnTo>
                  <a:pt x="9" y="241"/>
                </a:lnTo>
                <a:lnTo>
                  <a:pt x="2" y="182"/>
                </a:lnTo>
                <a:lnTo>
                  <a:pt x="0" y="121"/>
                </a:lnTo>
                <a:lnTo>
                  <a:pt x="1" y="70"/>
                </a:lnTo>
                <a:lnTo>
                  <a:pt x="6" y="20"/>
                </a:lnTo>
                <a:lnTo>
                  <a:pt x="58" y="46"/>
                </a:lnTo>
                <a:lnTo>
                  <a:pt x="111" y="70"/>
                </a:lnTo>
                <a:lnTo>
                  <a:pt x="167" y="89"/>
                </a:lnTo>
                <a:lnTo>
                  <a:pt x="224" y="104"/>
                </a:lnTo>
                <a:lnTo>
                  <a:pt x="283" y="116"/>
                </a:lnTo>
                <a:lnTo>
                  <a:pt x="344" y="123"/>
                </a:lnTo>
                <a:lnTo>
                  <a:pt x="405" y="125"/>
                </a:lnTo>
                <a:lnTo>
                  <a:pt x="462" y="123"/>
                </a:lnTo>
                <a:lnTo>
                  <a:pt x="516" y="117"/>
                </a:lnTo>
                <a:lnTo>
                  <a:pt x="570" y="108"/>
                </a:lnTo>
                <a:lnTo>
                  <a:pt x="623" y="95"/>
                </a:lnTo>
                <a:lnTo>
                  <a:pt x="674" y="79"/>
                </a:lnTo>
                <a:lnTo>
                  <a:pt x="724" y="60"/>
                </a:lnTo>
                <a:lnTo>
                  <a:pt x="772" y="37"/>
                </a:lnTo>
                <a:lnTo>
                  <a:pt x="818" y="12"/>
                </a:lnTo>
                <a:lnTo>
                  <a:pt x="868" y="37"/>
                </a:lnTo>
                <a:lnTo>
                  <a:pt x="921" y="59"/>
                </a:lnTo>
                <a:lnTo>
                  <a:pt x="975" y="77"/>
                </a:lnTo>
                <a:lnTo>
                  <a:pt x="1031" y="91"/>
                </a:lnTo>
                <a:lnTo>
                  <a:pt x="1088" y="102"/>
                </a:lnTo>
                <a:lnTo>
                  <a:pt x="1146" y="108"/>
                </a:lnTo>
                <a:lnTo>
                  <a:pt x="1206" y="110"/>
                </a:lnTo>
                <a:lnTo>
                  <a:pt x="1261" y="108"/>
                </a:lnTo>
                <a:lnTo>
                  <a:pt x="1316" y="103"/>
                </a:lnTo>
                <a:lnTo>
                  <a:pt x="1368" y="94"/>
                </a:lnTo>
                <a:lnTo>
                  <a:pt x="1420" y="81"/>
                </a:lnTo>
                <a:lnTo>
                  <a:pt x="1471" y="66"/>
                </a:lnTo>
                <a:lnTo>
                  <a:pt x="1520" y="47"/>
                </a:lnTo>
                <a:lnTo>
                  <a:pt x="1568" y="25"/>
                </a:lnTo>
                <a:lnTo>
                  <a:pt x="1614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034" name="Freeform 10"/>
          <p:cNvSpPr>
            <a:spLocks/>
          </p:cNvSpPr>
          <p:nvPr/>
        </p:nvSpPr>
        <p:spPr bwMode="auto">
          <a:xfrm>
            <a:off x="4632528" y="3612331"/>
            <a:ext cx="1415667" cy="1229119"/>
          </a:xfrm>
          <a:custGeom>
            <a:avLst/>
            <a:gdLst/>
            <a:ahLst/>
            <a:cxnLst>
              <a:cxn ang="0">
                <a:pos x="398" y="0"/>
              </a:cxn>
              <a:cxn ang="0">
                <a:pos x="409" y="58"/>
              </a:cxn>
              <a:cxn ang="0">
                <a:pos x="424" y="115"/>
              </a:cxn>
              <a:cxn ang="0">
                <a:pos x="442" y="170"/>
              </a:cxn>
              <a:cxn ang="0">
                <a:pos x="465" y="223"/>
              </a:cxn>
              <a:cxn ang="0">
                <a:pos x="491" y="274"/>
              </a:cxn>
              <a:cxn ang="0">
                <a:pos x="521" y="324"/>
              </a:cxn>
              <a:cxn ang="0">
                <a:pos x="554" y="370"/>
              </a:cxn>
              <a:cxn ang="0">
                <a:pos x="590" y="414"/>
              </a:cxn>
              <a:cxn ang="0">
                <a:pos x="629" y="455"/>
              </a:cxn>
              <a:cxn ang="0">
                <a:pos x="671" y="494"/>
              </a:cxn>
              <a:cxn ang="0">
                <a:pos x="716" y="530"/>
              </a:cxn>
              <a:cxn ang="0">
                <a:pos x="762" y="563"/>
              </a:cxn>
              <a:cxn ang="0">
                <a:pos x="812" y="592"/>
              </a:cxn>
              <a:cxn ang="0">
                <a:pos x="766" y="617"/>
              </a:cxn>
              <a:cxn ang="0">
                <a:pos x="718" y="640"/>
              </a:cxn>
              <a:cxn ang="0">
                <a:pos x="668" y="659"/>
              </a:cxn>
              <a:cxn ang="0">
                <a:pos x="617" y="675"/>
              </a:cxn>
              <a:cxn ang="0">
                <a:pos x="564" y="688"/>
              </a:cxn>
              <a:cxn ang="0">
                <a:pos x="510" y="697"/>
              </a:cxn>
              <a:cxn ang="0">
                <a:pos x="456" y="703"/>
              </a:cxn>
              <a:cxn ang="0">
                <a:pos x="399" y="705"/>
              </a:cxn>
              <a:cxn ang="0">
                <a:pos x="338" y="703"/>
              </a:cxn>
              <a:cxn ang="0">
                <a:pos x="277" y="696"/>
              </a:cxn>
              <a:cxn ang="0">
                <a:pos x="218" y="684"/>
              </a:cxn>
              <a:cxn ang="0">
                <a:pos x="161" y="669"/>
              </a:cxn>
              <a:cxn ang="0">
                <a:pos x="105" y="650"/>
              </a:cxn>
              <a:cxn ang="0">
                <a:pos x="52" y="626"/>
              </a:cxn>
              <a:cxn ang="0">
                <a:pos x="0" y="600"/>
              </a:cxn>
              <a:cxn ang="0">
                <a:pos x="10" y="541"/>
              </a:cxn>
              <a:cxn ang="0">
                <a:pos x="23" y="484"/>
              </a:cxn>
              <a:cxn ang="0">
                <a:pos x="41" y="429"/>
              </a:cxn>
              <a:cxn ang="0">
                <a:pos x="62" y="375"/>
              </a:cxn>
              <a:cxn ang="0">
                <a:pos x="87" y="324"/>
              </a:cxn>
              <a:cxn ang="0">
                <a:pos x="116" y="275"/>
              </a:cxn>
              <a:cxn ang="0">
                <a:pos x="147" y="227"/>
              </a:cxn>
              <a:cxn ang="0">
                <a:pos x="182" y="182"/>
              </a:cxn>
              <a:cxn ang="0">
                <a:pos x="220" y="140"/>
              </a:cxn>
              <a:cxn ang="0">
                <a:pos x="260" y="101"/>
              </a:cxn>
              <a:cxn ang="0">
                <a:pos x="304" y="64"/>
              </a:cxn>
              <a:cxn ang="0">
                <a:pos x="350" y="30"/>
              </a:cxn>
              <a:cxn ang="0">
                <a:pos x="398" y="0"/>
              </a:cxn>
            </a:cxnLst>
            <a:rect l="0" t="0" r="r" b="b"/>
            <a:pathLst>
              <a:path w="812" h="705">
                <a:moveTo>
                  <a:pt x="398" y="0"/>
                </a:moveTo>
                <a:lnTo>
                  <a:pt x="409" y="58"/>
                </a:lnTo>
                <a:lnTo>
                  <a:pt x="424" y="115"/>
                </a:lnTo>
                <a:lnTo>
                  <a:pt x="442" y="170"/>
                </a:lnTo>
                <a:lnTo>
                  <a:pt x="465" y="223"/>
                </a:lnTo>
                <a:lnTo>
                  <a:pt x="491" y="274"/>
                </a:lnTo>
                <a:lnTo>
                  <a:pt x="521" y="324"/>
                </a:lnTo>
                <a:lnTo>
                  <a:pt x="554" y="370"/>
                </a:lnTo>
                <a:lnTo>
                  <a:pt x="590" y="414"/>
                </a:lnTo>
                <a:lnTo>
                  <a:pt x="629" y="455"/>
                </a:lnTo>
                <a:lnTo>
                  <a:pt x="671" y="494"/>
                </a:lnTo>
                <a:lnTo>
                  <a:pt x="716" y="530"/>
                </a:lnTo>
                <a:lnTo>
                  <a:pt x="762" y="563"/>
                </a:lnTo>
                <a:lnTo>
                  <a:pt x="812" y="592"/>
                </a:lnTo>
                <a:lnTo>
                  <a:pt x="766" y="617"/>
                </a:lnTo>
                <a:lnTo>
                  <a:pt x="718" y="640"/>
                </a:lnTo>
                <a:lnTo>
                  <a:pt x="668" y="659"/>
                </a:lnTo>
                <a:lnTo>
                  <a:pt x="617" y="675"/>
                </a:lnTo>
                <a:lnTo>
                  <a:pt x="564" y="688"/>
                </a:lnTo>
                <a:lnTo>
                  <a:pt x="510" y="697"/>
                </a:lnTo>
                <a:lnTo>
                  <a:pt x="456" y="703"/>
                </a:lnTo>
                <a:lnTo>
                  <a:pt x="399" y="705"/>
                </a:lnTo>
                <a:lnTo>
                  <a:pt x="338" y="703"/>
                </a:lnTo>
                <a:lnTo>
                  <a:pt x="277" y="696"/>
                </a:lnTo>
                <a:lnTo>
                  <a:pt x="218" y="684"/>
                </a:lnTo>
                <a:lnTo>
                  <a:pt x="161" y="669"/>
                </a:lnTo>
                <a:lnTo>
                  <a:pt x="105" y="650"/>
                </a:lnTo>
                <a:lnTo>
                  <a:pt x="52" y="626"/>
                </a:lnTo>
                <a:lnTo>
                  <a:pt x="0" y="600"/>
                </a:lnTo>
                <a:lnTo>
                  <a:pt x="10" y="541"/>
                </a:lnTo>
                <a:lnTo>
                  <a:pt x="23" y="484"/>
                </a:lnTo>
                <a:lnTo>
                  <a:pt x="41" y="429"/>
                </a:lnTo>
                <a:lnTo>
                  <a:pt x="62" y="375"/>
                </a:lnTo>
                <a:lnTo>
                  <a:pt x="87" y="324"/>
                </a:lnTo>
                <a:lnTo>
                  <a:pt x="116" y="275"/>
                </a:lnTo>
                <a:lnTo>
                  <a:pt x="147" y="227"/>
                </a:lnTo>
                <a:lnTo>
                  <a:pt x="182" y="182"/>
                </a:lnTo>
                <a:lnTo>
                  <a:pt x="220" y="140"/>
                </a:lnTo>
                <a:lnTo>
                  <a:pt x="260" y="101"/>
                </a:lnTo>
                <a:lnTo>
                  <a:pt x="304" y="64"/>
                </a:lnTo>
                <a:lnTo>
                  <a:pt x="350" y="30"/>
                </a:lnTo>
                <a:lnTo>
                  <a:pt x="398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035" name="Freeform 11"/>
          <p:cNvSpPr>
            <a:spLocks/>
          </p:cNvSpPr>
          <p:nvPr/>
        </p:nvSpPr>
        <p:spPr bwMode="auto">
          <a:xfrm>
            <a:off x="6048196" y="3603614"/>
            <a:ext cx="1387773" cy="1211685"/>
          </a:xfrm>
          <a:custGeom>
            <a:avLst/>
            <a:gdLst/>
            <a:ahLst/>
            <a:cxnLst>
              <a:cxn ang="0">
                <a:pos x="392" y="0"/>
              </a:cxn>
              <a:cxn ang="0">
                <a:pos x="440" y="29"/>
              </a:cxn>
              <a:cxn ang="0">
                <a:pos x="486" y="62"/>
              </a:cxn>
              <a:cxn ang="0">
                <a:pos x="529" y="97"/>
              </a:cxn>
              <a:cxn ang="0">
                <a:pos x="570" y="136"/>
              </a:cxn>
              <a:cxn ang="0">
                <a:pos x="608" y="177"/>
              </a:cxn>
              <a:cxn ang="0">
                <a:pos x="643" y="221"/>
              </a:cxn>
              <a:cxn ang="0">
                <a:pos x="676" y="267"/>
              </a:cxn>
              <a:cxn ang="0">
                <a:pos x="705" y="315"/>
              </a:cxn>
              <a:cxn ang="0">
                <a:pos x="730" y="366"/>
              </a:cxn>
              <a:cxn ang="0">
                <a:pos x="752" y="418"/>
              </a:cxn>
              <a:cxn ang="0">
                <a:pos x="770" y="472"/>
              </a:cxn>
              <a:cxn ang="0">
                <a:pos x="785" y="528"/>
              </a:cxn>
              <a:cxn ang="0">
                <a:pos x="796" y="585"/>
              </a:cxn>
              <a:cxn ang="0">
                <a:pos x="750" y="610"/>
              </a:cxn>
              <a:cxn ang="0">
                <a:pos x="702" y="632"/>
              </a:cxn>
              <a:cxn ang="0">
                <a:pos x="653" y="651"/>
              </a:cxn>
              <a:cxn ang="0">
                <a:pos x="602" y="666"/>
              </a:cxn>
              <a:cxn ang="0">
                <a:pos x="550" y="679"/>
              </a:cxn>
              <a:cxn ang="0">
                <a:pos x="498" y="688"/>
              </a:cxn>
              <a:cxn ang="0">
                <a:pos x="443" y="693"/>
              </a:cxn>
              <a:cxn ang="0">
                <a:pos x="388" y="695"/>
              </a:cxn>
              <a:cxn ang="0">
                <a:pos x="328" y="693"/>
              </a:cxn>
              <a:cxn ang="0">
                <a:pos x="270" y="687"/>
              </a:cxn>
              <a:cxn ang="0">
                <a:pos x="213" y="676"/>
              </a:cxn>
              <a:cxn ang="0">
                <a:pos x="157" y="662"/>
              </a:cxn>
              <a:cxn ang="0">
                <a:pos x="103" y="644"/>
              </a:cxn>
              <a:cxn ang="0">
                <a:pos x="50" y="622"/>
              </a:cxn>
              <a:cxn ang="0">
                <a:pos x="0" y="597"/>
              </a:cxn>
              <a:cxn ang="0">
                <a:pos x="47" y="566"/>
              </a:cxn>
              <a:cxn ang="0">
                <a:pos x="93" y="533"/>
              </a:cxn>
              <a:cxn ang="0">
                <a:pos x="136" y="496"/>
              </a:cxn>
              <a:cxn ang="0">
                <a:pos x="176" y="457"/>
              </a:cxn>
              <a:cxn ang="0">
                <a:pos x="213" y="415"/>
              </a:cxn>
              <a:cxn ang="0">
                <a:pos x="247" y="370"/>
              </a:cxn>
              <a:cxn ang="0">
                <a:pos x="279" y="323"/>
              </a:cxn>
              <a:cxn ang="0">
                <a:pos x="307" y="274"/>
              </a:cxn>
              <a:cxn ang="0">
                <a:pos x="331" y="223"/>
              </a:cxn>
              <a:cxn ang="0">
                <a:pos x="352" y="169"/>
              </a:cxn>
              <a:cxn ang="0">
                <a:pos x="370" y="114"/>
              </a:cxn>
              <a:cxn ang="0">
                <a:pos x="383" y="57"/>
              </a:cxn>
              <a:cxn ang="0">
                <a:pos x="392" y="0"/>
              </a:cxn>
            </a:cxnLst>
            <a:rect l="0" t="0" r="r" b="b"/>
            <a:pathLst>
              <a:path w="796" h="695">
                <a:moveTo>
                  <a:pt x="392" y="0"/>
                </a:moveTo>
                <a:lnTo>
                  <a:pt x="440" y="29"/>
                </a:lnTo>
                <a:lnTo>
                  <a:pt x="486" y="62"/>
                </a:lnTo>
                <a:lnTo>
                  <a:pt x="529" y="97"/>
                </a:lnTo>
                <a:lnTo>
                  <a:pt x="570" y="136"/>
                </a:lnTo>
                <a:lnTo>
                  <a:pt x="608" y="177"/>
                </a:lnTo>
                <a:lnTo>
                  <a:pt x="643" y="221"/>
                </a:lnTo>
                <a:lnTo>
                  <a:pt x="676" y="267"/>
                </a:lnTo>
                <a:lnTo>
                  <a:pt x="705" y="315"/>
                </a:lnTo>
                <a:lnTo>
                  <a:pt x="730" y="366"/>
                </a:lnTo>
                <a:lnTo>
                  <a:pt x="752" y="418"/>
                </a:lnTo>
                <a:lnTo>
                  <a:pt x="770" y="472"/>
                </a:lnTo>
                <a:lnTo>
                  <a:pt x="785" y="528"/>
                </a:lnTo>
                <a:lnTo>
                  <a:pt x="796" y="585"/>
                </a:lnTo>
                <a:lnTo>
                  <a:pt x="750" y="610"/>
                </a:lnTo>
                <a:lnTo>
                  <a:pt x="702" y="632"/>
                </a:lnTo>
                <a:lnTo>
                  <a:pt x="653" y="651"/>
                </a:lnTo>
                <a:lnTo>
                  <a:pt x="602" y="666"/>
                </a:lnTo>
                <a:lnTo>
                  <a:pt x="550" y="679"/>
                </a:lnTo>
                <a:lnTo>
                  <a:pt x="498" y="688"/>
                </a:lnTo>
                <a:lnTo>
                  <a:pt x="443" y="693"/>
                </a:lnTo>
                <a:lnTo>
                  <a:pt x="388" y="695"/>
                </a:lnTo>
                <a:lnTo>
                  <a:pt x="328" y="693"/>
                </a:lnTo>
                <a:lnTo>
                  <a:pt x="270" y="687"/>
                </a:lnTo>
                <a:lnTo>
                  <a:pt x="213" y="676"/>
                </a:lnTo>
                <a:lnTo>
                  <a:pt x="157" y="662"/>
                </a:lnTo>
                <a:lnTo>
                  <a:pt x="103" y="644"/>
                </a:lnTo>
                <a:lnTo>
                  <a:pt x="50" y="622"/>
                </a:lnTo>
                <a:lnTo>
                  <a:pt x="0" y="597"/>
                </a:lnTo>
                <a:lnTo>
                  <a:pt x="47" y="566"/>
                </a:lnTo>
                <a:lnTo>
                  <a:pt x="93" y="533"/>
                </a:lnTo>
                <a:lnTo>
                  <a:pt x="136" y="496"/>
                </a:lnTo>
                <a:lnTo>
                  <a:pt x="176" y="457"/>
                </a:lnTo>
                <a:lnTo>
                  <a:pt x="213" y="415"/>
                </a:lnTo>
                <a:lnTo>
                  <a:pt x="247" y="370"/>
                </a:lnTo>
                <a:lnTo>
                  <a:pt x="279" y="323"/>
                </a:lnTo>
                <a:lnTo>
                  <a:pt x="307" y="274"/>
                </a:lnTo>
                <a:lnTo>
                  <a:pt x="331" y="223"/>
                </a:lnTo>
                <a:lnTo>
                  <a:pt x="352" y="169"/>
                </a:lnTo>
                <a:lnTo>
                  <a:pt x="370" y="114"/>
                </a:lnTo>
                <a:lnTo>
                  <a:pt x="383" y="57"/>
                </a:lnTo>
                <a:lnTo>
                  <a:pt x="392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036" name="Freeform 12"/>
          <p:cNvSpPr>
            <a:spLocks/>
          </p:cNvSpPr>
          <p:nvPr/>
        </p:nvSpPr>
        <p:spPr bwMode="auto">
          <a:xfrm>
            <a:off x="5326415" y="3420552"/>
            <a:ext cx="1405207" cy="1223890"/>
          </a:xfrm>
          <a:custGeom>
            <a:avLst/>
            <a:gdLst/>
            <a:ahLst/>
            <a:cxnLst>
              <a:cxn ang="0">
                <a:pos x="407" y="0"/>
              </a:cxn>
              <a:cxn ang="0">
                <a:pos x="469" y="3"/>
              </a:cxn>
              <a:cxn ang="0">
                <a:pos x="530" y="9"/>
              </a:cxn>
              <a:cxn ang="0">
                <a:pos x="588" y="20"/>
              </a:cxn>
              <a:cxn ang="0">
                <a:pos x="645" y="36"/>
              </a:cxn>
              <a:cxn ang="0">
                <a:pos x="701" y="55"/>
              </a:cxn>
              <a:cxn ang="0">
                <a:pos x="754" y="78"/>
              </a:cxn>
              <a:cxn ang="0">
                <a:pos x="806" y="105"/>
              </a:cxn>
              <a:cxn ang="0">
                <a:pos x="797" y="162"/>
              </a:cxn>
              <a:cxn ang="0">
                <a:pos x="784" y="219"/>
              </a:cxn>
              <a:cxn ang="0">
                <a:pos x="766" y="274"/>
              </a:cxn>
              <a:cxn ang="0">
                <a:pos x="745" y="328"/>
              </a:cxn>
              <a:cxn ang="0">
                <a:pos x="721" y="379"/>
              </a:cxn>
              <a:cxn ang="0">
                <a:pos x="693" y="428"/>
              </a:cxn>
              <a:cxn ang="0">
                <a:pos x="661" y="475"/>
              </a:cxn>
              <a:cxn ang="0">
                <a:pos x="627" y="520"/>
              </a:cxn>
              <a:cxn ang="0">
                <a:pos x="590" y="562"/>
              </a:cxn>
              <a:cxn ang="0">
                <a:pos x="550" y="601"/>
              </a:cxn>
              <a:cxn ang="0">
                <a:pos x="507" y="638"/>
              </a:cxn>
              <a:cxn ang="0">
                <a:pos x="461" y="671"/>
              </a:cxn>
              <a:cxn ang="0">
                <a:pos x="414" y="702"/>
              </a:cxn>
              <a:cxn ang="0">
                <a:pos x="364" y="673"/>
              </a:cxn>
              <a:cxn ang="0">
                <a:pos x="318" y="640"/>
              </a:cxn>
              <a:cxn ang="0">
                <a:pos x="273" y="604"/>
              </a:cxn>
              <a:cxn ang="0">
                <a:pos x="231" y="565"/>
              </a:cxn>
              <a:cxn ang="0">
                <a:pos x="192" y="524"/>
              </a:cxn>
              <a:cxn ang="0">
                <a:pos x="156" y="480"/>
              </a:cxn>
              <a:cxn ang="0">
                <a:pos x="123" y="434"/>
              </a:cxn>
              <a:cxn ang="0">
                <a:pos x="93" y="384"/>
              </a:cxn>
              <a:cxn ang="0">
                <a:pos x="67" y="333"/>
              </a:cxn>
              <a:cxn ang="0">
                <a:pos x="44" y="280"/>
              </a:cxn>
              <a:cxn ang="0">
                <a:pos x="26" y="225"/>
              </a:cxn>
              <a:cxn ang="0">
                <a:pos x="11" y="168"/>
              </a:cxn>
              <a:cxn ang="0">
                <a:pos x="0" y="110"/>
              </a:cxn>
              <a:cxn ang="0">
                <a:pos x="46" y="85"/>
              </a:cxn>
              <a:cxn ang="0">
                <a:pos x="93" y="63"/>
              </a:cxn>
              <a:cxn ang="0">
                <a:pos x="142" y="45"/>
              </a:cxn>
              <a:cxn ang="0">
                <a:pos x="192" y="29"/>
              </a:cxn>
              <a:cxn ang="0">
                <a:pos x="244" y="17"/>
              </a:cxn>
              <a:cxn ang="0">
                <a:pos x="298" y="8"/>
              </a:cxn>
              <a:cxn ang="0">
                <a:pos x="352" y="3"/>
              </a:cxn>
              <a:cxn ang="0">
                <a:pos x="407" y="0"/>
              </a:cxn>
            </a:cxnLst>
            <a:rect l="0" t="0" r="r" b="b"/>
            <a:pathLst>
              <a:path w="806" h="702">
                <a:moveTo>
                  <a:pt x="407" y="0"/>
                </a:moveTo>
                <a:lnTo>
                  <a:pt x="469" y="3"/>
                </a:lnTo>
                <a:lnTo>
                  <a:pt x="530" y="9"/>
                </a:lnTo>
                <a:lnTo>
                  <a:pt x="588" y="20"/>
                </a:lnTo>
                <a:lnTo>
                  <a:pt x="645" y="36"/>
                </a:lnTo>
                <a:lnTo>
                  <a:pt x="701" y="55"/>
                </a:lnTo>
                <a:lnTo>
                  <a:pt x="754" y="78"/>
                </a:lnTo>
                <a:lnTo>
                  <a:pt x="806" y="105"/>
                </a:lnTo>
                <a:lnTo>
                  <a:pt x="797" y="162"/>
                </a:lnTo>
                <a:lnTo>
                  <a:pt x="784" y="219"/>
                </a:lnTo>
                <a:lnTo>
                  <a:pt x="766" y="274"/>
                </a:lnTo>
                <a:lnTo>
                  <a:pt x="745" y="328"/>
                </a:lnTo>
                <a:lnTo>
                  <a:pt x="721" y="379"/>
                </a:lnTo>
                <a:lnTo>
                  <a:pt x="693" y="428"/>
                </a:lnTo>
                <a:lnTo>
                  <a:pt x="661" y="475"/>
                </a:lnTo>
                <a:lnTo>
                  <a:pt x="627" y="520"/>
                </a:lnTo>
                <a:lnTo>
                  <a:pt x="590" y="562"/>
                </a:lnTo>
                <a:lnTo>
                  <a:pt x="550" y="601"/>
                </a:lnTo>
                <a:lnTo>
                  <a:pt x="507" y="638"/>
                </a:lnTo>
                <a:lnTo>
                  <a:pt x="461" y="671"/>
                </a:lnTo>
                <a:lnTo>
                  <a:pt x="414" y="702"/>
                </a:lnTo>
                <a:lnTo>
                  <a:pt x="364" y="673"/>
                </a:lnTo>
                <a:lnTo>
                  <a:pt x="318" y="640"/>
                </a:lnTo>
                <a:lnTo>
                  <a:pt x="273" y="604"/>
                </a:lnTo>
                <a:lnTo>
                  <a:pt x="231" y="565"/>
                </a:lnTo>
                <a:lnTo>
                  <a:pt x="192" y="524"/>
                </a:lnTo>
                <a:lnTo>
                  <a:pt x="156" y="480"/>
                </a:lnTo>
                <a:lnTo>
                  <a:pt x="123" y="434"/>
                </a:lnTo>
                <a:lnTo>
                  <a:pt x="93" y="384"/>
                </a:lnTo>
                <a:lnTo>
                  <a:pt x="67" y="333"/>
                </a:lnTo>
                <a:lnTo>
                  <a:pt x="44" y="280"/>
                </a:lnTo>
                <a:lnTo>
                  <a:pt x="26" y="225"/>
                </a:lnTo>
                <a:lnTo>
                  <a:pt x="11" y="168"/>
                </a:lnTo>
                <a:lnTo>
                  <a:pt x="0" y="110"/>
                </a:lnTo>
                <a:lnTo>
                  <a:pt x="46" y="85"/>
                </a:lnTo>
                <a:lnTo>
                  <a:pt x="93" y="63"/>
                </a:lnTo>
                <a:lnTo>
                  <a:pt x="142" y="45"/>
                </a:lnTo>
                <a:lnTo>
                  <a:pt x="192" y="29"/>
                </a:lnTo>
                <a:lnTo>
                  <a:pt x="244" y="17"/>
                </a:lnTo>
                <a:lnTo>
                  <a:pt x="298" y="8"/>
                </a:lnTo>
                <a:lnTo>
                  <a:pt x="352" y="3"/>
                </a:lnTo>
                <a:lnTo>
                  <a:pt x="407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4160114" y="2782094"/>
            <a:ext cx="1117614" cy="837357"/>
            <a:chOff x="4251144" y="2439243"/>
            <a:chExt cx="890605" cy="837357"/>
          </a:xfrm>
        </p:grpSpPr>
        <p:sp>
          <p:nvSpPr>
            <p:cNvPr id="15" name="TextBox 14"/>
            <p:cNvSpPr txBox="1"/>
            <p:nvPr/>
          </p:nvSpPr>
          <p:spPr>
            <a:xfrm>
              <a:off x="4256187" y="2968823"/>
              <a:ext cx="782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Feasibility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251144" y="2439243"/>
              <a:ext cx="89060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TECHNO-</a:t>
              </a:r>
            </a:p>
            <a:p>
              <a:r>
                <a:rPr lang="en-US" sz="16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LOGY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731341" y="3046194"/>
            <a:ext cx="1351652" cy="615460"/>
            <a:chOff x="6822371" y="2703344"/>
            <a:chExt cx="1351652" cy="615460"/>
          </a:xfrm>
        </p:grpSpPr>
        <p:sp>
          <p:nvSpPr>
            <p:cNvPr id="16" name="TextBox 15"/>
            <p:cNvSpPr txBox="1"/>
            <p:nvPr/>
          </p:nvSpPr>
          <p:spPr>
            <a:xfrm>
              <a:off x="7098120" y="3011027"/>
              <a:ext cx="8001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Viability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822371" y="2703344"/>
              <a:ext cx="1351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BUSINESS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012782" y="5007465"/>
            <a:ext cx="1988558" cy="625475"/>
            <a:chOff x="5103812" y="4664614"/>
            <a:chExt cx="1988558" cy="625475"/>
          </a:xfrm>
        </p:grpSpPr>
        <p:sp>
          <p:nvSpPr>
            <p:cNvPr id="17" name="TextBox 16"/>
            <p:cNvSpPr txBox="1"/>
            <p:nvPr/>
          </p:nvSpPr>
          <p:spPr>
            <a:xfrm>
              <a:off x="5185277" y="4982312"/>
              <a:ext cx="18256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Usability, Desirability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103812" y="4664614"/>
              <a:ext cx="1988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HUMAN VALUES</a:t>
              </a: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1920231" y="4648201"/>
            <a:ext cx="19159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DESIGN &amp; </a:t>
            </a:r>
          </a:p>
          <a:p>
            <a:pPr algn="ctr"/>
            <a:r>
              <a:rPr lang="en-US" sz="1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INTERACTIVITY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21030" y="4648201"/>
            <a:ext cx="1988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ORGANIZATION </a:t>
            </a:r>
          </a:p>
          <a:p>
            <a:pPr algn="ctr"/>
            <a:r>
              <a:rPr lang="en-US" sz="1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BEHAVIOR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866660" y="1230868"/>
            <a:ext cx="2262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MANUFACTURING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464122" y="3505201"/>
            <a:ext cx="11304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Design</a:t>
            </a:r>
          </a:p>
          <a:p>
            <a:pPr algn="ctr"/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Innovation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rot="10800000" flipV="1">
            <a:off x="4098382" y="4495800"/>
            <a:ext cx="914400" cy="4572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rot="10800000" flipH="1" flipV="1">
            <a:off x="7146382" y="4481732"/>
            <a:ext cx="914400" cy="4572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rot="5400000" flipH="1" flipV="1">
            <a:off x="5588009" y="2159017"/>
            <a:ext cx="821788" cy="8957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8030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Innovation Process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979839" y="2023404"/>
            <a:ext cx="3410454" cy="3310596"/>
            <a:chOff x="978251" y="2023404"/>
            <a:chExt cx="3410454" cy="3310596"/>
          </a:xfrm>
        </p:grpSpPr>
        <p:sp>
          <p:nvSpPr>
            <p:cNvPr id="29" name="Content Placeholder 10"/>
            <p:cNvSpPr txBox="1">
              <a:spLocks/>
            </p:cNvSpPr>
            <p:nvPr/>
          </p:nvSpPr>
          <p:spPr>
            <a:xfrm>
              <a:off x="985079" y="2895600"/>
              <a:ext cx="3403626" cy="2438400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/>
                </a:buClr>
                <a:buSzPct val="100000"/>
                <a:buFont typeface="Arial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Placeholder text 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Placeholder text </a:t>
              </a: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978251" y="2023404"/>
              <a:ext cx="3215436" cy="739279"/>
              <a:chOff x="2116976" y="1572064"/>
              <a:chExt cx="3215436" cy="739279"/>
            </a:xfrm>
          </p:grpSpPr>
          <p:sp>
            <p:nvSpPr>
              <p:cNvPr id="30" name="Isosceles Triangle 29"/>
              <p:cNvSpPr/>
              <p:nvPr/>
            </p:nvSpPr>
            <p:spPr>
              <a:xfrm rot="12041857">
                <a:off x="2116976" y="1652937"/>
                <a:ext cx="493805" cy="658406"/>
              </a:xfrm>
              <a:prstGeom prst="triangl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2250416" y="1572064"/>
                <a:ext cx="3081996" cy="5334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8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TECHNOLOGY</a:t>
                </a:r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4461592" y="2023404"/>
            <a:ext cx="3410454" cy="3310596"/>
            <a:chOff x="4460004" y="2023404"/>
            <a:chExt cx="3410454" cy="3310596"/>
          </a:xfrm>
        </p:grpSpPr>
        <p:sp>
          <p:nvSpPr>
            <p:cNvPr id="35" name="Content Placeholder 10"/>
            <p:cNvSpPr txBox="1">
              <a:spLocks/>
            </p:cNvSpPr>
            <p:nvPr/>
          </p:nvSpPr>
          <p:spPr>
            <a:xfrm>
              <a:off x="4466832" y="2895600"/>
              <a:ext cx="3403626" cy="2438400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>
                    <a:lumMod val="75000"/>
                  </a:schemeClr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Placeholder text 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>
                    <a:lumMod val="75000"/>
                  </a:schemeClr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>
                    <a:lumMod val="75000"/>
                  </a:schemeClr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>
                    <a:lumMod val="75000"/>
                  </a:schemeClr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>
                    <a:lumMod val="75000"/>
                  </a:schemeClr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Placeholder text </a:t>
              </a: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4460004" y="2023404"/>
              <a:ext cx="3215436" cy="739279"/>
              <a:chOff x="2116976" y="1572064"/>
              <a:chExt cx="3215436" cy="739279"/>
            </a:xfrm>
            <a:solidFill>
              <a:schemeClr val="tx2">
                <a:lumMod val="75000"/>
              </a:schemeClr>
            </a:solidFill>
          </p:grpSpPr>
          <p:sp>
            <p:nvSpPr>
              <p:cNvPr id="37" name="Isosceles Triangle 36"/>
              <p:cNvSpPr/>
              <p:nvPr/>
            </p:nvSpPr>
            <p:spPr>
              <a:xfrm rot="12041857">
                <a:off x="2116976" y="1652937"/>
                <a:ext cx="493805" cy="65840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2250416" y="1572064"/>
                <a:ext cx="3081996" cy="533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8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MANUFACTURING </a:t>
                </a: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7943346" y="2023404"/>
            <a:ext cx="3410454" cy="3310596"/>
            <a:chOff x="7941758" y="2023404"/>
            <a:chExt cx="3410454" cy="3310596"/>
          </a:xfrm>
        </p:grpSpPr>
        <p:sp>
          <p:nvSpPr>
            <p:cNvPr id="44" name="Content Placeholder 10"/>
            <p:cNvSpPr txBox="1">
              <a:spLocks/>
            </p:cNvSpPr>
            <p:nvPr/>
          </p:nvSpPr>
          <p:spPr>
            <a:xfrm>
              <a:off x="7948586" y="2895600"/>
              <a:ext cx="3403626" cy="2438400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accent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Placeholder text 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accent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accent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accent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accent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Placeholder text </a:t>
              </a:r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7941758" y="2023404"/>
              <a:ext cx="3215436" cy="739279"/>
              <a:chOff x="2116976" y="1572064"/>
              <a:chExt cx="3215436" cy="739279"/>
            </a:xfrm>
          </p:grpSpPr>
          <p:sp>
            <p:nvSpPr>
              <p:cNvPr id="49" name="Isosceles Triangle 48"/>
              <p:cNvSpPr/>
              <p:nvPr/>
            </p:nvSpPr>
            <p:spPr>
              <a:xfrm rot="12041857">
                <a:off x="2116976" y="1652937"/>
                <a:ext cx="493805" cy="658406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2250416" y="1572064"/>
                <a:ext cx="3081996" cy="533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8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BUSINESS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3327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Innovation Process</a:t>
            </a:r>
            <a:endParaRPr lang="en-US" dirty="0"/>
          </a:p>
        </p:txBody>
      </p:sp>
      <p:sp>
        <p:nvSpPr>
          <p:cNvPr id="29" name="Content Placeholder 10"/>
          <p:cNvSpPr txBox="1">
            <a:spLocks/>
          </p:cNvSpPr>
          <p:nvPr/>
        </p:nvSpPr>
        <p:spPr>
          <a:xfrm>
            <a:off x="986667" y="2895600"/>
            <a:ext cx="3403626" cy="24384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Placeholder text 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Placeholder text </a:t>
            </a:r>
          </a:p>
        </p:txBody>
      </p:sp>
      <p:grpSp>
        <p:nvGrpSpPr>
          <p:cNvPr id="5" name="Group 31"/>
          <p:cNvGrpSpPr/>
          <p:nvPr/>
        </p:nvGrpSpPr>
        <p:grpSpPr>
          <a:xfrm>
            <a:off x="979839" y="2023405"/>
            <a:ext cx="3215436" cy="739279"/>
            <a:chOff x="2116976" y="1572064"/>
            <a:chExt cx="3215436" cy="739279"/>
          </a:xfrm>
          <a:solidFill>
            <a:schemeClr val="accent1">
              <a:lumMod val="75000"/>
            </a:schemeClr>
          </a:solidFill>
        </p:grpSpPr>
        <p:sp>
          <p:nvSpPr>
            <p:cNvPr id="30" name="Isosceles Triangle 29"/>
            <p:cNvSpPr/>
            <p:nvPr/>
          </p:nvSpPr>
          <p:spPr>
            <a:xfrm rot="12041857">
              <a:off x="2116976" y="1652937"/>
              <a:ext cx="493805" cy="65840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250416" y="1572064"/>
              <a:ext cx="3081996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rIns="91440" rtlCol="0" anchor="ctr"/>
            <a:lstStyle/>
            <a:p>
              <a:pPr algn="ctr"/>
              <a:r>
                <a:rPr lang="en-US" sz="16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ORGANIZATION  BEHAVIOR</a:t>
              </a:r>
            </a:p>
          </p:txBody>
        </p:sp>
      </p:grpSp>
      <p:sp>
        <p:nvSpPr>
          <p:cNvPr id="35" name="Content Placeholder 10"/>
          <p:cNvSpPr txBox="1">
            <a:spLocks/>
          </p:cNvSpPr>
          <p:nvPr/>
        </p:nvSpPr>
        <p:spPr>
          <a:xfrm>
            <a:off x="4468420" y="2895600"/>
            <a:ext cx="3403626" cy="24384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/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Placeholder text 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/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/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/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1"/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Placeholder text </a:t>
            </a:r>
          </a:p>
        </p:txBody>
      </p:sp>
      <p:grpSp>
        <p:nvGrpSpPr>
          <p:cNvPr id="7" name="Group 35"/>
          <p:cNvGrpSpPr/>
          <p:nvPr/>
        </p:nvGrpSpPr>
        <p:grpSpPr>
          <a:xfrm>
            <a:off x="4461592" y="2023405"/>
            <a:ext cx="3215436" cy="739279"/>
            <a:chOff x="2116976" y="1572064"/>
            <a:chExt cx="3215436" cy="739279"/>
          </a:xfrm>
          <a:solidFill>
            <a:schemeClr val="accent1"/>
          </a:solidFill>
        </p:grpSpPr>
        <p:sp>
          <p:nvSpPr>
            <p:cNvPr id="37" name="Isosceles Triangle 36"/>
            <p:cNvSpPr/>
            <p:nvPr/>
          </p:nvSpPr>
          <p:spPr>
            <a:xfrm rot="12041857">
              <a:off x="2116976" y="1652937"/>
              <a:ext cx="493805" cy="65840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250416" y="1572064"/>
              <a:ext cx="3081996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rIns="91440" rtlCol="0" anchor="ctr"/>
            <a:lstStyle/>
            <a:p>
              <a:pPr algn="ctr"/>
              <a:r>
                <a:rPr lang="en-US" sz="16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HUMAN VALUES</a:t>
              </a:r>
            </a:p>
          </p:txBody>
        </p:sp>
      </p:grpSp>
      <p:sp>
        <p:nvSpPr>
          <p:cNvPr id="44" name="Content Placeholder 10"/>
          <p:cNvSpPr txBox="1">
            <a:spLocks/>
          </p:cNvSpPr>
          <p:nvPr/>
        </p:nvSpPr>
        <p:spPr>
          <a:xfrm>
            <a:off x="7950174" y="2895600"/>
            <a:ext cx="3403626" cy="24384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Placeholder text 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  <a:p>
            <a:pPr marL="457120" indent="-457120">
              <a:lnSpc>
                <a:spcPct val="13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SzPct val="200000"/>
              <a:buFont typeface="Arial" pitchFamily="34" charset="0"/>
              <a:buChar char="•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Placeholder text </a:t>
            </a:r>
          </a:p>
        </p:txBody>
      </p:sp>
      <p:grpSp>
        <p:nvGrpSpPr>
          <p:cNvPr id="9" name="Group 47"/>
          <p:cNvGrpSpPr/>
          <p:nvPr/>
        </p:nvGrpSpPr>
        <p:grpSpPr>
          <a:xfrm>
            <a:off x="7943346" y="2023405"/>
            <a:ext cx="3215436" cy="739279"/>
            <a:chOff x="2116976" y="1572064"/>
            <a:chExt cx="3215436" cy="739279"/>
          </a:xfrm>
          <a:solidFill>
            <a:schemeClr val="accent2">
              <a:lumMod val="75000"/>
            </a:schemeClr>
          </a:solidFill>
        </p:grpSpPr>
        <p:sp>
          <p:nvSpPr>
            <p:cNvPr id="49" name="Isosceles Triangle 48"/>
            <p:cNvSpPr/>
            <p:nvPr/>
          </p:nvSpPr>
          <p:spPr>
            <a:xfrm rot="12041857">
              <a:off x="2116976" y="1652937"/>
              <a:ext cx="493805" cy="65840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250416" y="1572064"/>
              <a:ext cx="3081996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rIns="91440" rtlCol="0" anchor="ctr"/>
            <a:lstStyle/>
            <a:p>
              <a:pPr algn="ctr"/>
              <a:r>
                <a:rPr lang="en-US" sz="14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DESIGN &amp; INTERACTIVITY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734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Flat Speedometer Gauges</a:t>
            </a:r>
            <a:endParaRPr lang="es-UY" dirty="0"/>
          </a:p>
        </p:txBody>
      </p:sp>
      <p:sp>
        <p:nvSpPr>
          <p:cNvPr id="95" name="Rectangle 94"/>
          <p:cNvSpPr/>
          <p:nvPr/>
        </p:nvSpPr>
        <p:spPr>
          <a:xfrm>
            <a:off x="6601665" y="5029200"/>
            <a:ext cx="3864609" cy="13032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1600201" y="5029200"/>
            <a:ext cx="3864609" cy="13032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1808328" y="5343667"/>
            <a:ext cx="344835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6792783" y="5343667"/>
            <a:ext cx="344835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1958182" y="1734378"/>
            <a:ext cx="3185476" cy="2948502"/>
            <a:chOff x="1956594" y="2160253"/>
            <a:chExt cx="3185476" cy="2948502"/>
          </a:xfrm>
        </p:grpSpPr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265570" y="2710154"/>
              <a:ext cx="615221" cy="516481"/>
            </a:xfrm>
            <a:custGeom>
              <a:avLst/>
              <a:gdLst>
                <a:gd name="T0" fmla="*/ 630 w 809"/>
                <a:gd name="T1" fmla="*/ 0 h 680"/>
                <a:gd name="T2" fmla="*/ 694 w 809"/>
                <a:gd name="T3" fmla="*/ 79 h 680"/>
                <a:gd name="T4" fmla="*/ 754 w 809"/>
                <a:gd name="T5" fmla="*/ 157 h 680"/>
                <a:gd name="T6" fmla="*/ 809 w 809"/>
                <a:gd name="T7" fmla="*/ 237 h 680"/>
                <a:gd name="T8" fmla="*/ 82 w 809"/>
                <a:gd name="T9" fmla="*/ 680 h 680"/>
                <a:gd name="T10" fmla="*/ 44 w 809"/>
                <a:gd name="T11" fmla="*/ 606 h 680"/>
                <a:gd name="T12" fmla="*/ 0 w 809"/>
                <a:gd name="T13" fmla="*/ 530 h 680"/>
                <a:gd name="T14" fmla="*/ 630 w 809"/>
                <a:gd name="T15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9" h="680">
                  <a:moveTo>
                    <a:pt x="630" y="0"/>
                  </a:moveTo>
                  <a:lnTo>
                    <a:pt x="694" y="79"/>
                  </a:lnTo>
                  <a:lnTo>
                    <a:pt x="754" y="157"/>
                  </a:lnTo>
                  <a:lnTo>
                    <a:pt x="809" y="237"/>
                  </a:lnTo>
                  <a:lnTo>
                    <a:pt x="82" y="680"/>
                  </a:lnTo>
                  <a:lnTo>
                    <a:pt x="44" y="606"/>
                  </a:lnTo>
                  <a:lnTo>
                    <a:pt x="0" y="530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4365828" y="3006371"/>
              <a:ext cx="669907" cy="373690"/>
            </a:xfrm>
            <a:custGeom>
              <a:avLst/>
              <a:gdLst>
                <a:gd name="T0" fmla="*/ 770 w 883"/>
                <a:gd name="T1" fmla="*/ 0 h 491"/>
                <a:gd name="T2" fmla="*/ 813 w 883"/>
                <a:gd name="T3" fmla="*/ 85 h 491"/>
                <a:gd name="T4" fmla="*/ 850 w 883"/>
                <a:gd name="T5" fmla="*/ 169 h 491"/>
                <a:gd name="T6" fmla="*/ 883 w 883"/>
                <a:gd name="T7" fmla="*/ 252 h 491"/>
                <a:gd name="T8" fmla="*/ 33 w 883"/>
                <a:gd name="T9" fmla="*/ 491 h 491"/>
                <a:gd name="T10" fmla="*/ 17 w 883"/>
                <a:gd name="T11" fmla="*/ 445 h 491"/>
                <a:gd name="T12" fmla="*/ 0 w 883"/>
                <a:gd name="T13" fmla="*/ 398 h 491"/>
                <a:gd name="T14" fmla="*/ 770 w 883"/>
                <a:gd name="T15" fmla="*/ 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3" h="491">
                  <a:moveTo>
                    <a:pt x="770" y="0"/>
                  </a:moveTo>
                  <a:lnTo>
                    <a:pt x="813" y="85"/>
                  </a:lnTo>
                  <a:lnTo>
                    <a:pt x="850" y="169"/>
                  </a:lnTo>
                  <a:lnTo>
                    <a:pt x="883" y="252"/>
                  </a:lnTo>
                  <a:lnTo>
                    <a:pt x="33" y="491"/>
                  </a:lnTo>
                  <a:lnTo>
                    <a:pt x="17" y="445"/>
                  </a:lnTo>
                  <a:lnTo>
                    <a:pt x="0" y="39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1956594" y="2160253"/>
              <a:ext cx="2685704" cy="2948502"/>
            </a:xfrm>
            <a:custGeom>
              <a:avLst/>
              <a:gdLst>
                <a:gd name="T0" fmla="*/ 2287 w 3537"/>
                <a:gd name="T1" fmla="*/ 8 h 3882"/>
                <a:gd name="T2" fmla="*/ 2647 w 3537"/>
                <a:gd name="T3" fmla="*/ 77 h 3882"/>
                <a:gd name="T4" fmla="*/ 2983 w 3537"/>
                <a:gd name="T5" fmla="*/ 209 h 3882"/>
                <a:gd name="T6" fmla="*/ 3248 w 3537"/>
                <a:gd name="T7" fmla="*/ 360 h 3882"/>
                <a:gd name="T8" fmla="*/ 3471 w 3537"/>
                <a:gd name="T9" fmla="*/ 528 h 3882"/>
                <a:gd name="T10" fmla="*/ 2883 w 3537"/>
                <a:gd name="T11" fmla="*/ 1042 h 3882"/>
                <a:gd name="T12" fmla="*/ 2692 w 3537"/>
                <a:gd name="T13" fmla="*/ 876 h 3882"/>
                <a:gd name="T14" fmla="*/ 2478 w 3537"/>
                <a:gd name="T15" fmla="*/ 752 h 3882"/>
                <a:gd name="T16" fmla="*/ 2249 w 3537"/>
                <a:gd name="T17" fmla="*/ 671 h 3882"/>
                <a:gd name="T18" fmla="*/ 2012 w 3537"/>
                <a:gd name="T19" fmla="*/ 628 h 3882"/>
                <a:gd name="T20" fmla="*/ 1777 w 3537"/>
                <a:gd name="T21" fmla="*/ 621 h 3882"/>
                <a:gd name="T22" fmla="*/ 1553 w 3537"/>
                <a:gd name="T23" fmla="*/ 647 h 3882"/>
                <a:gd name="T24" fmla="*/ 1347 w 3537"/>
                <a:gd name="T25" fmla="*/ 703 h 3882"/>
                <a:gd name="T26" fmla="*/ 1198 w 3537"/>
                <a:gd name="T27" fmla="*/ 768 h 3882"/>
                <a:gd name="T28" fmla="*/ 1036 w 3537"/>
                <a:gd name="T29" fmla="*/ 863 h 3882"/>
                <a:gd name="T30" fmla="*/ 873 w 3537"/>
                <a:gd name="T31" fmla="*/ 986 h 3882"/>
                <a:gd name="T32" fmla="*/ 714 w 3537"/>
                <a:gd name="T33" fmla="*/ 1138 h 3882"/>
                <a:gd name="T34" fmla="*/ 570 w 3537"/>
                <a:gd name="T35" fmla="*/ 1316 h 3882"/>
                <a:gd name="T36" fmla="*/ 448 w 3537"/>
                <a:gd name="T37" fmla="*/ 1522 h 3882"/>
                <a:gd name="T38" fmla="*/ 356 w 3537"/>
                <a:gd name="T39" fmla="*/ 1754 h 3882"/>
                <a:gd name="T40" fmla="*/ 305 w 3537"/>
                <a:gd name="T41" fmla="*/ 2011 h 3882"/>
                <a:gd name="T42" fmla="*/ 302 w 3537"/>
                <a:gd name="T43" fmla="*/ 2293 h 3882"/>
                <a:gd name="T44" fmla="*/ 354 w 3537"/>
                <a:gd name="T45" fmla="*/ 2598 h 3882"/>
                <a:gd name="T46" fmla="*/ 457 w 3537"/>
                <a:gd name="T47" fmla="*/ 2892 h 3882"/>
                <a:gd name="T48" fmla="*/ 591 w 3537"/>
                <a:gd name="T49" fmla="*/ 3134 h 3882"/>
                <a:gd name="T50" fmla="*/ 750 w 3537"/>
                <a:gd name="T51" fmla="*/ 3332 h 3882"/>
                <a:gd name="T52" fmla="*/ 924 w 3537"/>
                <a:gd name="T53" fmla="*/ 3493 h 3882"/>
                <a:gd name="T54" fmla="*/ 1106 w 3537"/>
                <a:gd name="T55" fmla="*/ 3619 h 3882"/>
                <a:gd name="T56" fmla="*/ 1288 w 3537"/>
                <a:gd name="T57" fmla="*/ 3714 h 3882"/>
                <a:gd name="T58" fmla="*/ 1462 w 3537"/>
                <a:gd name="T59" fmla="*/ 3783 h 3882"/>
                <a:gd name="T60" fmla="*/ 1619 w 3537"/>
                <a:gd name="T61" fmla="*/ 3830 h 3882"/>
                <a:gd name="T62" fmla="*/ 1751 w 3537"/>
                <a:gd name="T63" fmla="*/ 3859 h 3882"/>
                <a:gd name="T64" fmla="*/ 1851 w 3537"/>
                <a:gd name="T65" fmla="*/ 3876 h 3882"/>
                <a:gd name="T66" fmla="*/ 1908 w 3537"/>
                <a:gd name="T67" fmla="*/ 3881 h 3882"/>
                <a:gd name="T68" fmla="*/ 1826 w 3537"/>
                <a:gd name="T69" fmla="*/ 3882 h 3882"/>
                <a:gd name="T70" fmla="*/ 1548 w 3537"/>
                <a:gd name="T71" fmla="*/ 3853 h 3882"/>
                <a:gd name="T72" fmla="*/ 1274 w 3537"/>
                <a:gd name="T73" fmla="*/ 3783 h 3882"/>
                <a:gd name="T74" fmla="*/ 1012 w 3537"/>
                <a:gd name="T75" fmla="*/ 3671 h 3882"/>
                <a:gd name="T76" fmla="*/ 767 w 3537"/>
                <a:gd name="T77" fmla="*/ 3518 h 3882"/>
                <a:gd name="T78" fmla="*/ 546 w 3537"/>
                <a:gd name="T79" fmla="*/ 3326 h 3882"/>
                <a:gd name="T80" fmla="*/ 355 w 3537"/>
                <a:gd name="T81" fmla="*/ 3096 h 3882"/>
                <a:gd name="T82" fmla="*/ 199 w 3537"/>
                <a:gd name="T83" fmla="*/ 2829 h 3882"/>
                <a:gd name="T84" fmla="*/ 84 w 3537"/>
                <a:gd name="T85" fmla="*/ 2523 h 3882"/>
                <a:gd name="T86" fmla="*/ 17 w 3537"/>
                <a:gd name="T87" fmla="*/ 2184 h 3882"/>
                <a:gd name="T88" fmla="*/ 3 w 3537"/>
                <a:gd name="T89" fmla="*/ 1825 h 3882"/>
                <a:gd name="T90" fmla="*/ 56 w 3537"/>
                <a:gd name="T91" fmla="*/ 1498 h 3882"/>
                <a:gd name="T92" fmla="*/ 174 w 3537"/>
                <a:gd name="T93" fmla="*/ 1187 h 3882"/>
                <a:gd name="T94" fmla="*/ 350 w 3537"/>
                <a:gd name="T95" fmla="*/ 900 h 3882"/>
                <a:gd name="T96" fmla="*/ 573 w 3537"/>
                <a:gd name="T97" fmla="*/ 642 h 3882"/>
                <a:gd name="T98" fmla="*/ 839 w 3537"/>
                <a:gd name="T99" fmla="*/ 418 h 3882"/>
                <a:gd name="T100" fmla="*/ 1138 w 3537"/>
                <a:gd name="T101" fmla="*/ 236 h 3882"/>
                <a:gd name="T102" fmla="*/ 1465 w 3537"/>
                <a:gd name="T103" fmla="*/ 101 h 3882"/>
                <a:gd name="T104" fmla="*/ 1810 w 3537"/>
                <a:gd name="T105" fmla="*/ 21 h 3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537" h="3882">
                  <a:moveTo>
                    <a:pt x="2047" y="0"/>
                  </a:moveTo>
                  <a:lnTo>
                    <a:pt x="2166" y="0"/>
                  </a:lnTo>
                  <a:lnTo>
                    <a:pt x="2287" y="8"/>
                  </a:lnTo>
                  <a:lnTo>
                    <a:pt x="2407" y="22"/>
                  </a:lnTo>
                  <a:lnTo>
                    <a:pt x="2528" y="45"/>
                  </a:lnTo>
                  <a:lnTo>
                    <a:pt x="2647" y="77"/>
                  </a:lnTo>
                  <a:lnTo>
                    <a:pt x="2767" y="115"/>
                  </a:lnTo>
                  <a:lnTo>
                    <a:pt x="2885" y="163"/>
                  </a:lnTo>
                  <a:lnTo>
                    <a:pt x="2983" y="209"/>
                  </a:lnTo>
                  <a:lnTo>
                    <a:pt x="3076" y="257"/>
                  </a:lnTo>
                  <a:lnTo>
                    <a:pt x="3164" y="307"/>
                  </a:lnTo>
                  <a:lnTo>
                    <a:pt x="3248" y="360"/>
                  </a:lnTo>
                  <a:lnTo>
                    <a:pt x="3327" y="414"/>
                  </a:lnTo>
                  <a:lnTo>
                    <a:pt x="3401" y="471"/>
                  </a:lnTo>
                  <a:lnTo>
                    <a:pt x="3471" y="528"/>
                  </a:lnTo>
                  <a:lnTo>
                    <a:pt x="3537" y="587"/>
                  </a:lnTo>
                  <a:lnTo>
                    <a:pt x="2939" y="1108"/>
                  </a:lnTo>
                  <a:lnTo>
                    <a:pt x="2883" y="1042"/>
                  </a:lnTo>
                  <a:lnTo>
                    <a:pt x="2823" y="981"/>
                  </a:lnTo>
                  <a:lnTo>
                    <a:pt x="2759" y="925"/>
                  </a:lnTo>
                  <a:lnTo>
                    <a:pt x="2692" y="876"/>
                  </a:lnTo>
                  <a:lnTo>
                    <a:pt x="2623" y="830"/>
                  </a:lnTo>
                  <a:lnTo>
                    <a:pt x="2552" y="788"/>
                  </a:lnTo>
                  <a:lnTo>
                    <a:pt x="2478" y="752"/>
                  </a:lnTo>
                  <a:lnTo>
                    <a:pt x="2403" y="720"/>
                  </a:lnTo>
                  <a:lnTo>
                    <a:pt x="2327" y="694"/>
                  </a:lnTo>
                  <a:lnTo>
                    <a:pt x="2249" y="671"/>
                  </a:lnTo>
                  <a:lnTo>
                    <a:pt x="2170" y="652"/>
                  </a:lnTo>
                  <a:lnTo>
                    <a:pt x="2091" y="638"/>
                  </a:lnTo>
                  <a:lnTo>
                    <a:pt x="2012" y="628"/>
                  </a:lnTo>
                  <a:lnTo>
                    <a:pt x="1933" y="622"/>
                  </a:lnTo>
                  <a:lnTo>
                    <a:pt x="1854" y="620"/>
                  </a:lnTo>
                  <a:lnTo>
                    <a:pt x="1777" y="621"/>
                  </a:lnTo>
                  <a:lnTo>
                    <a:pt x="1700" y="626"/>
                  </a:lnTo>
                  <a:lnTo>
                    <a:pt x="1625" y="635"/>
                  </a:lnTo>
                  <a:lnTo>
                    <a:pt x="1553" y="647"/>
                  </a:lnTo>
                  <a:lnTo>
                    <a:pt x="1481" y="662"/>
                  </a:lnTo>
                  <a:lnTo>
                    <a:pt x="1413" y="681"/>
                  </a:lnTo>
                  <a:lnTo>
                    <a:pt x="1347" y="703"/>
                  </a:lnTo>
                  <a:lnTo>
                    <a:pt x="1298" y="720"/>
                  </a:lnTo>
                  <a:lnTo>
                    <a:pt x="1249" y="743"/>
                  </a:lnTo>
                  <a:lnTo>
                    <a:pt x="1198" y="768"/>
                  </a:lnTo>
                  <a:lnTo>
                    <a:pt x="1144" y="796"/>
                  </a:lnTo>
                  <a:lnTo>
                    <a:pt x="1091" y="827"/>
                  </a:lnTo>
                  <a:lnTo>
                    <a:pt x="1036" y="863"/>
                  </a:lnTo>
                  <a:lnTo>
                    <a:pt x="981" y="901"/>
                  </a:lnTo>
                  <a:lnTo>
                    <a:pt x="928" y="942"/>
                  </a:lnTo>
                  <a:lnTo>
                    <a:pt x="873" y="986"/>
                  </a:lnTo>
                  <a:lnTo>
                    <a:pt x="820" y="1033"/>
                  </a:lnTo>
                  <a:lnTo>
                    <a:pt x="766" y="1084"/>
                  </a:lnTo>
                  <a:lnTo>
                    <a:pt x="714" y="1138"/>
                  </a:lnTo>
                  <a:lnTo>
                    <a:pt x="664" y="1194"/>
                  </a:lnTo>
                  <a:lnTo>
                    <a:pt x="616" y="1254"/>
                  </a:lnTo>
                  <a:lnTo>
                    <a:pt x="570" y="1316"/>
                  </a:lnTo>
                  <a:lnTo>
                    <a:pt x="527" y="1382"/>
                  </a:lnTo>
                  <a:lnTo>
                    <a:pt x="486" y="1451"/>
                  </a:lnTo>
                  <a:lnTo>
                    <a:pt x="448" y="1522"/>
                  </a:lnTo>
                  <a:lnTo>
                    <a:pt x="414" y="1596"/>
                  </a:lnTo>
                  <a:lnTo>
                    <a:pt x="383" y="1673"/>
                  </a:lnTo>
                  <a:lnTo>
                    <a:pt x="356" y="1754"/>
                  </a:lnTo>
                  <a:lnTo>
                    <a:pt x="335" y="1836"/>
                  </a:lnTo>
                  <a:lnTo>
                    <a:pt x="317" y="1923"/>
                  </a:lnTo>
                  <a:lnTo>
                    <a:pt x="305" y="2011"/>
                  </a:lnTo>
                  <a:lnTo>
                    <a:pt x="298" y="2102"/>
                  </a:lnTo>
                  <a:lnTo>
                    <a:pt x="297" y="2196"/>
                  </a:lnTo>
                  <a:lnTo>
                    <a:pt x="302" y="2293"/>
                  </a:lnTo>
                  <a:lnTo>
                    <a:pt x="312" y="2392"/>
                  </a:lnTo>
                  <a:lnTo>
                    <a:pt x="330" y="2494"/>
                  </a:lnTo>
                  <a:lnTo>
                    <a:pt x="354" y="2598"/>
                  </a:lnTo>
                  <a:lnTo>
                    <a:pt x="384" y="2705"/>
                  </a:lnTo>
                  <a:lnTo>
                    <a:pt x="419" y="2802"/>
                  </a:lnTo>
                  <a:lnTo>
                    <a:pt x="457" y="2892"/>
                  </a:lnTo>
                  <a:lnTo>
                    <a:pt x="499" y="2977"/>
                  </a:lnTo>
                  <a:lnTo>
                    <a:pt x="543" y="3059"/>
                  </a:lnTo>
                  <a:lnTo>
                    <a:pt x="591" y="3134"/>
                  </a:lnTo>
                  <a:lnTo>
                    <a:pt x="641" y="3205"/>
                  </a:lnTo>
                  <a:lnTo>
                    <a:pt x="695" y="3271"/>
                  </a:lnTo>
                  <a:lnTo>
                    <a:pt x="750" y="3332"/>
                  </a:lnTo>
                  <a:lnTo>
                    <a:pt x="807" y="3391"/>
                  </a:lnTo>
                  <a:lnTo>
                    <a:pt x="864" y="3443"/>
                  </a:lnTo>
                  <a:lnTo>
                    <a:pt x="924" y="3493"/>
                  </a:lnTo>
                  <a:lnTo>
                    <a:pt x="984" y="3538"/>
                  </a:lnTo>
                  <a:lnTo>
                    <a:pt x="1045" y="3580"/>
                  </a:lnTo>
                  <a:lnTo>
                    <a:pt x="1106" y="3619"/>
                  </a:lnTo>
                  <a:lnTo>
                    <a:pt x="1167" y="3653"/>
                  </a:lnTo>
                  <a:lnTo>
                    <a:pt x="1228" y="3685"/>
                  </a:lnTo>
                  <a:lnTo>
                    <a:pt x="1288" y="3714"/>
                  </a:lnTo>
                  <a:lnTo>
                    <a:pt x="1348" y="3740"/>
                  </a:lnTo>
                  <a:lnTo>
                    <a:pt x="1405" y="3762"/>
                  </a:lnTo>
                  <a:lnTo>
                    <a:pt x="1462" y="3783"/>
                  </a:lnTo>
                  <a:lnTo>
                    <a:pt x="1517" y="3801"/>
                  </a:lnTo>
                  <a:lnTo>
                    <a:pt x="1569" y="3817"/>
                  </a:lnTo>
                  <a:lnTo>
                    <a:pt x="1619" y="3830"/>
                  </a:lnTo>
                  <a:lnTo>
                    <a:pt x="1666" y="3841"/>
                  </a:lnTo>
                  <a:lnTo>
                    <a:pt x="1711" y="3851"/>
                  </a:lnTo>
                  <a:lnTo>
                    <a:pt x="1751" y="3859"/>
                  </a:lnTo>
                  <a:lnTo>
                    <a:pt x="1788" y="3867"/>
                  </a:lnTo>
                  <a:lnTo>
                    <a:pt x="1821" y="3872"/>
                  </a:lnTo>
                  <a:lnTo>
                    <a:pt x="1851" y="3876"/>
                  </a:lnTo>
                  <a:lnTo>
                    <a:pt x="1875" y="3878"/>
                  </a:lnTo>
                  <a:lnTo>
                    <a:pt x="1894" y="3879"/>
                  </a:lnTo>
                  <a:lnTo>
                    <a:pt x="1908" y="3881"/>
                  </a:lnTo>
                  <a:lnTo>
                    <a:pt x="1917" y="3882"/>
                  </a:lnTo>
                  <a:lnTo>
                    <a:pt x="1921" y="3882"/>
                  </a:lnTo>
                  <a:lnTo>
                    <a:pt x="1826" y="3882"/>
                  </a:lnTo>
                  <a:lnTo>
                    <a:pt x="1733" y="3877"/>
                  </a:lnTo>
                  <a:lnTo>
                    <a:pt x="1641" y="3868"/>
                  </a:lnTo>
                  <a:lnTo>
                    <a:pt x="1548" y="3853"/>
                  </a:lnTo>
                  <a:lnTo>
                    <a:pt x="1455" y="3834"/>
                  </a:lnTo>
                  <a:lnTo>
                    <a:pt x="1363" y="3811"/>
                  </a:lnTo>
                  <a:lnTo>
                    <a:pt x="1274" y="3783"/>
                  </a:lnTo>
                  <a:lnTo>
                    <a:pt x="1185" y="3750"/>
                  </a:lnTo>
                  <a:lnTo>
                    <a:pt x="1097" y="3713"/>
                  </a:lnTo>
                  <a:lnTo>
                    <a:pt x="1012" y="3671"/>
                  </a:lnTo>
                  <a:lnTo>
                    <a:pt x="928" y="3624"/>
                  </a:lnTo>
                  <a:lnTo>
                    <a:pt x="846" y="3573"/>
                  </a:lnTo>
                  <a:lnTo>
                    <a:pt x="767" y="3518"/>
                  </a:lnTo>
                  <a:lnTo>
                    <a:pt x="691" y="3458"/>
                  </a:lnTo>
                  <a:lnTo>
                    <a:pt x="617" y="3395"/>
                  </a:lnTo>
                  <a:lnTo>
                    <a:pt x="546" y="3326"/>
                  </a:lnTo>
                  <a:lnTo>
                    <a:pt x="479" y="3254"/>
                  </a:lnTo>
                  <a:lnTo>
                    <a:pt x="415" y="3177"/>
                  </a:lnTo>
                  <a:lnTo>
                    <a:pt x="355" y="3096"/>
                  </a:lnTo>
                  <a:lnTo>
                    <a:pt x="299" y="3011"/>
                  </a:lnTo>
                  <a:lnTo>
                    <a:pt x="247" y="2921"/>
                  </a:lnTo>
                  <a:lnTo>
                    <a:pt x="199" y="2829"/>
                  </a:lnTo>
                  <a:lnTo>
                    <a:pt x="155" y="2731"/>
                  </a:lnTo>
                  <a:lnTo>
                    <a:pt x="117" y="2629"/>
                  </a:lnTo>
                  <a:lnTo>
                    <a:pt x="84" y="2523"/>
                  </a:lnTo>
                  <a:lnTo>
                    <a:pt x="56" y="2414"/>
                  </a:lnTo>
                  <a:lnTo>
                    <a:pt x="33" y="2301"/>
                  </a:lnTo>
                  <a:lnTo>
                    <a:pt x="17" y="2184"/>
                  </a:lnTo>
                  <a:lnTo>
                    <a:pt x="5" y="2061"/>
                  </a:lnTo>
                  <a:lnTo>
                    <a:pt x="0" y="1937"/>
                  </a:lnTo>
                  <a:lnTo>
                    <a:pt x="3" y="1825"/>
                  </a:lnTo>
                  <a:lnTo>
                    <a:pt x="13" y="1714"/>
                  </a:lnTo>
                  <a:lnTo>
                    <a:pt x="31" y="1605"/>
                  </a:lnTo>
                  <a:lnTo>
                    <a:pt x="56" y="1498"/>
                  </a:lnTo>
                  <a:lnTo>
                    <a:pt x="89" y="1392"/>
                  </a:lnTo>
                  <a:lnTo>
                    <a:pt x="129" y="1289"/>
                  </a:lnTo>
                  <a:lnTo>
                    <a:pt x="174" y="1187"/>
                  </a:lnTo>
                  <a:lnTo>
                    <a:pt x="227" y="1088"/>
                  </a:lnTo>
                  <a:lnTo>
                    <a:pt x="285" y="993"/>
                  </a:lnTo>
                  <a:lnTo>
                    <a:pt x="350" y="900"/>
                  </a:lnTo>
                  <a:lnTo>
                    <a:pt x="419" y="810"/>
                  </a:lnTo>
                  <a:lnTo>
                    <a:pt x="494" y="724"/>
                  </a:lnTo>
                  <a:lnTo>
                    <a:pt x="573" y="642"/>
                  </a:lnTo>
                  <a:lnTo>
                    <a:pt x="658" y="563"/>
                  </a:lnTo>
                  <a:lnTo>
                    <a:pt x="746" y="488"/>
                  </a:lnTo>
                  <a:lnTo>
                    <a:pt x="839" y="418"/>
                  </a:lnTo>
                  <a:lnTo>
                    <a:pt x="935" y="353"/>
                  </a:lnTo>
                  <a:lnTo>
                    <a:pt x="1035" y="292"/>
                  </a:lnTo>
                  <a:lnTo>
                    <a:pt x="1138" y="236"/>
                  </a:lnTo>
                  <a:lnTo>
                    <a:pt x="1245" y="185"/>
                  </a:lnTo>
                  <a:lnTo>
                    <a:pt x="1353" y="140"/>
                  </a:lnTo>
                  <a:lnTo>
                    <a:pt x="1465" y="101"/>
                  </a:lnTo>
                  <a:lnTo>
                    <a:pt x="1578" y="68"/>
                  </a:lnTo>
                  <a:lnTo>
                    <a:pt x="1693" y="41"/>
                  </a:lnTo>
                  <a:lnTo>
                    <a:pt x="1810" y="21"/>
                  </a:lnTo>
                  <a:lnTo>
                    <a:pt x="1928" y="7"/>
                  </a:lnTo>
                  <a:lnTo>
                    <a:pt x="204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423553" y="3325374"/>
              <a:ext cx="695731" cy="247608"/>
            </a:xfrm>
            <a:custGeom>
              <a:avLst/>
              <a:gdLst>
                <a:gd name="T0" fmla="*/ 863 w 916"/>
                <a:gd name="T1" fmla="*/ 0 h 324"/>
                <a:gd name="T2" fmla="*/ 885 w 916"/>
                <a:gd name="T3" fmla="*/ 81 h 324"/>
                <a:gd name="T4" fmla="*/ 902 w 916"/>
                <a:gd name="T5" fmla="*/ 160 h 324"/>
                <a:gd name="T6" fmla="*/ 916 w 916"/>
                <a:gd name="T7" fmla="*/ 233 h 324"/>
                <a:gd name="T8" fmla="*/ 15 w 916"/>
                <a:gd name="T9" fmla="*/ 324 h 324"/>
                <a:gd name="T10" fmla="*/ 9 w 916"/>
                <a:gd name="T11" fmla="*/ 281 h 324"/>
                <a:gd name="T12" fmla="*/ 0 w 916"/>
                <a:gd name="T13" fmla="*/ 234 h 324"/>
                <a:gd name="T14" fmla="*/ 863 w 916"/>
                <a:gd name="T1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6" h="324">
                  <a:moveTo>
                    <a:pt x="863" y="0"/>
                  </a:moveTo>
                  <a:lnTo>
                    <a:pt x="885" y="81"/>
                  </a:lnTo>
                  <a:lnTo>
                    <a:pt x="902" y="160"/>
                  </a:lnTo>
                  <a:lnTo>
                    <a:pt x="916" y="233"/>
                  </a:lnTo>
                  <a:lnTo>
                    <a:pt x="15" y="324"/>
                  </a:lnTo>
                  <a:lnTo>
                    <a:pt x="9" y="281"/>
                  </a:lnTo>
                  <a:lnTo>
                    <a:pt x="0" y="234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440263" y="3633744"/>
              <a:ext cx="701807" cy="133678"/>
            </a:xfrm>
            <a:custGeom>
              <a:avLst/>
              <a:gdLst>
                <a:gd name="T0" fmla="*/ 917 w 924"/>
                <a:gd name="T1" fmla="*/ 0 h 177"/>
                <a:gd name="T2" fmla="*/ 921 w 924"/>
                <a:gd name="T3" fmla="*/ 45 h 177"/>
                <a:gd name="T4" fmla="*/ 922 w 924"/>
                <a:gd name="T5" fmla="*/ 83 h 177"/>
                <a:gd name="T6" fmla="*/ 924 w 924"/>
                <a:gd name="T7" fmla="*/ 116 h 177"/>
                <a:gd name="T8" fmla="*/ 924 w 924"/>
                <a:gd name="T9" fmla="*/ 143 h 177"/>
                <a:gd name="T10" fmla="*/ 924 w 924"/>
                <a:gd name="T11" fmla="*/ 162 h 177"/>
                <a:gd name="T12" fmla="*/ 924 w 924"/>
                <a:gd name="T13" fmla="*/ 173 h 177"/>
                <a:gd name="T14" fmla="*/ 924 w 924"/>
                <a:gd name="T15" fmla="*/ 177 h 177"/>
                <a:gd name="T16" fmla="*/ 0 w 924"/>
                <a:gd name="T17" fmla="*/ 171 h 177"/>
                <a:gd name="T18" fmla="*/ 0 w 924"/>
                <a:gd name="T19" fmla="*/ 167 h 177"/>
                <a:gd name="T20" fmla="*/ 1 w 924"/>
                <a:gd name="T21" fmla="*/ 154 h 177"/>
                <a:gd name="T22" fmla="*/ 2 w 924"/>
                <a:gd name="T23" fmla="*/ 135 h 177"/>
                <a:gd name="T24" fmla="*/ 3 w 924"/>
                <a:gd name="T25" fmla="*/ 107 h 177"/>
                <a:gd name="T26" fmla="*/ 3 w 924"/>
                <a:gd name="T27" fmla="*/ 73 h 177"/>
                <a:gd name="T28" fmla="*/ 917 w 924"/>
                <a:gd name="T2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4" h="177">
                  <a:moveTo>
                    <a:pt x="917" y="0"/>
                  </a:moveTo>
                  <a:lnTo>
                    <a:pt x="921" y="45"/>
                  </a:lnTo>
                  <a:lnTo>
                    <a:pt x="922" y="83"/>
                  </a:lnTo>
                  <a:lnTo>
                    <a:pt x="924" y="116"/>
                  </a:lnTo>
                  <a:lnTo>
                    <a:pt x="924" y="143"/>
                  </a:lnTo>
                  <a:lnTo>
                    <a:pt x="924" y="162"/>
                  </a:lnTo>
                  <a:lnTo>
                    <a:pt x="924" y="173"/>
                  </a:lnTo>
                  <a:lnTo>
                    <a:pt x="924" y="177"/>
                  </a:lnTo>
                  <a:lnTo>
                    <a:pt x="0" y="171"/>
                  </a:lnTo>
                  <a:lnTo>
                    <a:pt x="0" y="167"/>
                  </a:lnTo>
                  <a:lnTo>
                    <a:pt x="1" y="154"/>
                  </a:lnTo>
                  <a:lnTo>
                    <a:pt x="2" y="135"/>
                  </a:lnTo>
                  <a:lnTo>
                    <a:pt x="3" y="107"/>
                  </a:lnTo>
                  <a:lnTo>
                    <a:pt x="3" y="7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7048342" y="1734378"/>
            <a:ext cx="3185476" cy="2948502"/>
            <a:chOff x="7046754" y="2160253"/>
            <a:chExt cx="3185476" cy="2948502"/>
          </a:xfrm>
        </p:grpSpPr>
        <p:sp>
          <p:nvSpPr>
            <p:cNvPr id="102" name="Freeform 101"/>
            <p:cNvSpPr>
              <a:spLocks/>
            </p:cNvSpPr>
            <p:nvPr/>
          </p:nvSpPr>
          <p:spPr bwMode="auto">
            <a:xfrm>
              <a:off x="9355730" y="2710154"/>
              <a:ext cx="615221" cy="516481"/>
            </a:xfrm>
            <a:custGeom>
              <a:avLst/>
              <a:gdLst>
                <a:gd name="T0" fmla="*/ 630 w 809"/>
                <a:gd name="T1" fmla="*/ 0 h 680"/>
                <a:gd name="T2" fmla="*/ 694 w 809"/>
                <a:gd name="T3" fmla="*/ 79 h 680"/>
                <a:gd name="T4" fmla="*/ 754 w 809"/>
                <a:gd name="T5" fmla="*/ 157 h 680"/>
                <a:gd name="T6" fmla="*/ 809 w 809"/>
                <a:gd name="T7" fmla="*/ 237 h 680"/>
                <a:gd name="T8" fmla="*/ 82 w 809"/>
                <a:gd name="T9" fmla="*/ 680 h 680"/>
                <a:gd name="T10" fmla="*/ 44 w 809"/>
                <a:gd name="T11" fmla="*/ 606 h 680"/>
                <a:gd name="T12" fmla="*/ 0 w 809"/>
                <a:gd name="T13" fmla="*/ 530 h 680"/>
                <a:gd name="T14" fmla="*/ 630 w 809"/>
                <a:gd name="T15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9" h="680">
                  <a:moveTo>
                    <a:pt x="630" y="0"/>
                  </a:moveTo>
                  <a:lnTo>
                    <a:pt x="694" y="79"/>
                  </a:lnTo>
                  <a:lnTo>
                    <a:pt x="754" y="157"/>
                  </a:lnTo>
                  <a:lnTo>
                    <a:pt x="809" y="237"/>
                  </a:lnTo>
                  <a:lnTo>
                    <a:pt x="82" y="680"/>
                  </a:lnTo>
                  <a:lnTo>
                    <a:pt x="44" y="606"/>
                  </a:lnTo>
                  <a:lnTo>
                    <a:pt x="0" y="530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102"/>
            <p:cNvSpPr>
              <a:spLocks/>
            </p:cNvSpPr>
            <p:nvPr/>
          </p:nvSpPr>
          <p:spPr bwMode="auto">
            <a:xfrm>
              <a:off x="9455988" y="3006371"/>
              <a:ext cx="669907" cy="373690"/>
            </a:xfrm>
            <a:custGeom>
              <a:avLst/>
              <a:gdLst>
                <a:gd name="T0" fmla="*/ 770 w 883"/>
                <a:gd name="T1" fmla="*/ 0 h 491"/>
                <a:gd name="T2" fmla="*/ 813 w 883"/>
                <a:gd name="T3" fmla="*/ 85 h 491"/>
                <a:gd name="T4" fmla="*/ 850 w 883"/>
                <a:gd name="T5" fmla="*/ 169 h 491"/>
                <a:gd name="T6" fmla="*/ 883 w 883"/>
                <a:gd name="T7" fmla="*/ 252 h 491"/>
                <a:gd name="T8" fmla="*/ 33 w 883"/>
                <a:gd name="T9" fmla="*/ 491 h 491"/>
                <a:gd name="T10" fmla="*/ 17 w 883"/>
                <a:gd name="T11" fmla="*/ 445 h 491"/>
                <a:gd name="T12" fmla="*/ 0 w 883"/>
                <a:gd name="T13" fmla="*/ 398 h 491"/>
                <a:gd name="T14" fmla="*/ 770 w 883"/>
                <a:gd name="T15" fmla="*/ 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3" h="491">
                  <a:moveTo>
                    <a:pt x="770" y="0"/>
                  </a:moveTo>
                  <a:lnTo>
                    <a:pt x="813" y="85"/>
                  </a:lnTo>
                  <a:lnTo>
                    <a:pt x="850" y="169"/>
                  </a:lnTo>
                  <a:lnTo>
                    <a:pt x="883" y="252"/>
                  </a:lnTo>
                  <a:lnTo>
                    <a:pt x="33" y="491"/>
                  </a:lnTo>
                  <a:lnTo>
                    <a:pt x="17" y="445"/>
                  </a:lnTo>
                  <a:lnTo>
                    <a:pt x="0" y="39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103"/>
            <p:cNvSpPr>
              <a:spLocks/>
            </p:cNvSpPr>
            <p:nvPr/>
          </p:nvSpPr>
          <p:spPr bwMode="auto">
            <a:xfrm>
              <a:off x="7046754" y="2160253"/>
              <a:ext cx="2685704" cy="2948502"/>
            </a:xfrm>
            <a:custGeom>
              <a:avLst/>
              <a:gdLst>
                <a:gd name="T0" fmla="*/ 2287 w 3537"/>
                <a:gd name="T1" fmla="*/ 8 h 3882"/>
                <a:gd name="T2" fmla="*/ 2647 w 3537"/>
                <a:gd name="T3" fmla="*/ 77 h 3882"/>
                <a:gd name="T4" fmla="*/ 2983 w 3537"/>
                <a:gd name="T5" fmla="*/ 209 h 3882"/>
                <a:gd name="T6" fmla="*/ 3248 w 3537"/>
                <a:gd name="T7" fmla="*/ 360 h 3882"/>
                <a:gd name="T8" fmla="*/ 3471 w 3537"/>
                <a:gd name="T9" fmla="*/ 528 h 3882"/>
                <a:gd name="T10" fmla="*/ 2883 w 3537"/>
                <a:gd name="T11" fmla="*/ 1042 h 3882"/>
                <a:gd name="T12" fmla="*/ 2692 w 3537"/>
                <a:gd name="T13" fmla="*/ 876 h 3882"/>
                <a:gd name="T14" fmla="*/ 2478 w 3537"/>
                <a:gd name="T15" fmla="*/ 752 h 3882"/>
                <a:gd name="T16" fmla="*/ 2249 w 3537"/>
                <a:gd name="T17" fmla="*/ 671 h 3882"/>
                <a:gd name="T18" fmla="*/ 2012 w 3537"/>
                <a:gd name="T19" fmla="*/ 628 h 3882"/>
                <a:gd name="T20" fmla="*/ 1777 w 3537"/>
                <a:gd name="T21" fmla="*/ 621 h 3882"/>
                <a:gd name="T22" fmla="*/ 1553 w 3537"/>
                <a:gd name="T23" fmla="*/ 647 h 3882"/>
                <a:gd name="T24" fmla="*/ 1347 w 3537"/>
                <a:gd name="T25" fmla="*/ 703 h 3882"/>
                <a:gd name="T26" fmla="*/ 1198 w 3537"/>
                <a:gd name="T27" fmla="*/ 768 h 3882"/>
                <a:gd name="T28" fmla="*/ 1036 w 3537"/>
                <a:gd name="T29" fmla="*/ 863 h 3882"/>
                <a:gd name="T30" fmla="*/ 873 w 3537"/>
                <a:gd name="T31" fmla="*/ 986 h 3882"/>
                <a:gd name="T32" fmla="*/ 714 w 3537"/>
                <a:gd name="T33" fmla="*/ 1138 h 3882"/>
                <a:gd name="T34" fmla="*/ 570 w 3537"/>
                <a:gd name="T35" fmla="*/ 1316 h 3882"/>
                <a:gd name="T36" fmla="*/ 448 w 3537"/>
                <a:gd name="T37" fmla="*/ 1522 h 3882"/>
                <a:gd name="T38" fmla="*/ 356 w 3537"/>
                <a:gd name="T39" fmla="*/ 1754 h 3882"/>
                <a:gd name="T40" fmla="*/ 305 w 3537"/>
                <a:gd name="T41" fmla="*/ 2011 h 3882"/>
                <a:gd name="T42" fmla="*/ 302 w 3537"/>
                <a:gd name="T43" fmla="*/ 2293 h 3882"/>
                <a:gd name="T44" fmla="*/ 354 w 3537"/>
                <a:gd name="T45" fmla="*/ 2598 h 3882"/>
                <a:gd name="T46" fmla="*/ 457 w 3537"/>
                <a:gd name="T47" fmla="*/ 2892 h 3882"/>
                <a:gd name="T48" fmla="*/ 591 w 3537"/>
                <a:gd name="T49" fmla="*/ 3134 h 3882"/>
                <a:gd name="T50" fmla="*/ 750 w 3537"/>
                <a:gd name="T51" fmla="*/ 3332 h 3882"/>
                <a:gd name="T52" fmla="*/ 924 w 3537"/>
                <a:gd name="T53" fmla="*/ 3493 h 3882"/>
                <a:gd name="T54" fmla="*/ 1106 w 3537"/>
                <a:gd name="T55" fmla="*/ 3619 h 3882"/>
                <a:gd name="T56" fmla="*/ 1288 w 3537"/>
                <a:gd name="T57" fmla="*/ 3714 h 3882"/>
                <a:gd name="T58" fmla="*/ 1462 w 3537"/>
                <a:gd name="T59" fmla="*/ 3783 h 3882"/>
                <a:gd name="T60" fmla="*/ 1619 w 3537"/>
                <a:gd name="T61" fmla="*/ 3830 h 3882"/>
                <a:gd name="T62" fmla="*/ 1751 w 3537"/>
                <a:gd name="T63" fmla="*/ 3859 h 3882"/>
                <a:gd name="T64" fmla="*/ 1851 w 3537"/>
                <a:gd name="T65" fmla="*/ 3876 h 3882"/>
                <a:gd name="T66" fmla="*/ 1908 w 3537"/>
                <a:gd name="T67" fmla="*/ 3881 h 3882"/>
                <a:gd name="T68" fmla="*/ 1826 w 3537"/>
                <a:gd name="T69" fmla="*/ 3882 h 3882"/>
                <a:gd name="T70" fmla="*/ 1548 w 3537"/>
                <a:gd name="T71" fmla="*/ 3853 h 3882"/>
                <a:gd name="T72" fmla="*/ 1274 w 3537"/>
                <a:gd name="T73" fmla="*/ 3783 h 3882"/>
                <a:gd name="T74" fmla="*/ 1012 w 3537"/>
                <a:gd name="T75" fmla="*/ 3671 h 3882"/>
                <a:gd name="T76" fmla="*/ 767 w 3537"/>
                <a:gd name="T77" fmla="*/ 3518 h 3882"/>
                <a:gd name="T78" fmla="*/ 546 w 3537"/>
                <a:gd name="T79" fmla="*/ 3326 h 3882"/>
                <a:gd name="T80" fmla="*/ 355 w 3537"/>
                <a:gd name="T81" fmla="*/ 3096 h 3882"/>
                <a:gd name="T82" fmla="*/ 199 w 3537"/>
                <a:gd name="T83" fmla="*/ 2829 h 3882"/>
                <a:gd name="T84" fmla="*/ 84 w 3537"/>
                <a:gd name="T85" fmla="*/ 2523 h 3882"/>
                <a:gd name="T86" fmla="*/ 17 w 3537"/>
                <a:gd name="T87" fmla="*/ 2184 h 3882"/>
                <a:gd name="T88" fmla="*/ 3 w 3537"/>
                <a:gd name="T89" fmla="*/ 1825 h 3882"/>
                <a:gd name="T90" fmla="*/ 56 w 3537"/>
                <a:gd name="T91" fmla="*/ 1498 h 3882"/>
                <a:gd name="T92" fmla="*/ 174 w 3537"/>
                <a:gd name="T93" fmla="*/ 1187 h 3882"/>
                <a:gd name="T94" fmla="*/ 350 w 3537"/>
                <a:gd name="T95" fmla="*/ 900 h 3882"/>
                <a:gd name="T96" fmla="*/ 573 w 3537"/>
                <a:gd name="T97" fmla="*/ 642 h 3882"/>
                <a:gd name="T98" fmla="*/ 839 w 3537"/>
                <a:gd name="T99" fmla="*/ 418 h 3882"/>
                <a:gd name="T100" fmla="*/ 1138 w 3537"/>
                <a:gd name="T101" fmla="*/ 236 h 3882"/>
                <a:gd name="T102" fmla="*/ 1465 w 3537"/>
                <a:gd name="T103" fmla="*/ 101 h 3882"/>
                <a:gd name="T104" fmla="*/ 1810 w 3537"/>
                <a:gd name="T105" fmla="*/ 21 h 3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537" h="3882">
                  <a:moveTo>
                    <a:pt x="2047" y="0"/>
                  </a:moveTo>
                  <a:lnTo>
                    <a:pt x="2166" y="0"/>
                  </a:lnTo>
                  <a:lnTo>
                    <a:pt x="2287" y="8"/>
                  </a:lnTo>
                  <a:lnTo>
                    <a:pt x="2407" y="22"/>
                  </a:lnTo>
                  <a:lnTo>
                    <a:pt x="2528" y="45"/>
                  </a:lnTo>
                  <a:lnTo>
                    <a:pt x="2647" y="77"/>
                  </a:lnTo>
                  <a:lnTo>
                    <a:pt x="2767" y="115"/>
                  </a:lnTo>
                  <a:lnTo>
                    <a:pt x="2885" y="163"/>
                  </a:lnTo>
                  <a:lnTo>
                    <a:pt x="2983" y="209"/>
                  </a:lnTo>
                  <a:lnTo>
                    <a:pt x="3076" y="257"/>
                  </a:lnTo>
                  <a:lnTo>
                    <a:pt x="3164" y="307"/>
                  </a:lnTo>
                  <a:lnTo>
                    <a:pt x="3248" y="360"/>
                  </a:lnTo>
                  <a:lnTo>
                    <a:pt x="3327" y="414"/>
                  </a:lnTo>
                  <a:lnTo>
                    <a:pt x="3401" y="471"/>
                  </a:lnTo>
                  <a:lnTo>
                    <a:pt x="3471" y="528"/>
                  </a:lnTo>
                  <a:lnTo>
                    <a:pt x="3537" y="587"/>
                  </a:lnTo>
                  <a:lnTo>
                    <a:pt x="2939" y="1108"/>
                  </a:lnTo>
                  <a:lnTo>
                    <a:pt x="2883" y="1042"/>
                  </a:lnTo>
                  <a:lnTo>
                    <a:pt x="2823" y="981"/>
                  </a:lnTo>
                  <a:lnTo>
                    <a:pt x="2759" y="925"/>
                  </a:lnTo>
                  <a:lnTo>
                    <a:pt x="2692" y="876"/>
                  </a:lnTo>
                  <a:lnTo>
                    <a:pt x="2623" y="830"/>
                  </a:lnTo>
                  <a:lnTo>
                    <a:pt x="2552" y="788"/>
                  </a:lnTo>
                  <a:lnTo>
                    <a:pt x="2478" y="752"/>
                  </a:lnTo>
                  <a:lnTo>
                    <a:pt x="2403" y="720"/>
                  </a:lnTo>
                  <a:lnTo>
                    <a:pt x="2327" y="694"/>
                  </a:lnTo>
                  <a:lnTo>
                    <a:pt x="2249" y="671"/>
                  </a:lnTo>
                  <a:lnTo>
                    <a:pt x="2170" y="652"/>
                  </a:lnTo>
                  <a:lnTo>
                    <a:pt x="2091" y="638"/>
                  </a:lnTo>
                  <a:lnTo>
                    <a:pt x="2012" y="628"/>
                  </a:lnTo>
                  <a:lnTo>
                    <a:pt x="1933" y="622"/>
                  </a:lnTo>
                  <a:lnTo>
                    <a:pt x="1854" y="620"/>
                  </a:lnTo>
                  <a:lnTo>
                    <a:pt x="1777" y="621"/>
                  </a:lnTo>
                  <a:lnTo>
                    <a:pt x="1700" y="626"/>
                  </a:lnTo>
                  <a:lnTo>
                    <a:pt x="1625" y="635"/>
                  </a:lnTo>
                  <a:lnTo>
                    <a:pt x="1553" y="647"/>
                  </a:lnTo>
                  <a:lnTo>
                    <a:pt x="1481" y="662"/>
                  </a:lnTo>
                  <a:lnTo>
                    <a:pt x="1413" y="681"/>
                  </a:lnTo>
                  <a:lnTo>
                    <a:pt x="1347" y="703"/>
                  </a:lnTo>
                  <a:lnTo>
                    <a:pt x="1298" y="720"/>
                  </a:lnTo>
                  <a:lnTo>
                    <a:pt x="1249" y="743"/>
                  </a:lnTo>
                  <a:lnTo>
                    <a:pt x="1198" y="768"/>
                  </a:lnTo>
                  <a:lnTo>
                    <a:pt x="1144" y="796"/>
                  </a:lnTo>
                  <a:lnTo>
                    <a:pt x="1091" y="827"/>
                  </a:lnTo>
                  <a:lnTo>
                    <a:pt x="1036" y="863"/>
                  </a:lnTo>
                  <a:lnTo>
                    <a:pt x="981" y="901"/>
                  </a:lnTo>
                  <a:lnTo>
                    <a:pt x="928" y="942"/>
                  </a:lnTo>
                  <a:lnTo>
                    <a:pt x="873" y="986"/>
                  </a:lnTo>
                  <a:lnTo>
                    <a:pt x="820" y="1033"/>
                  </a:lnTo>
                  <a:lnTo>
                    <a:pt x="766" y="1084"/>
                  </a:lnTo>
                  <a:lnTo>
                    <a:pt x="714" y="1138"/>
                  </a:lnTo>
                  <a:lnTo>
                    <a:pt x="664" y="1194"/>
                  </a:lnTo>
                  <a:lnTo>
                    <a:pt x="616" y="1254"/>
                  </a:lnTo>
                  <a:lnTo>
                    <a:pt x="570" y="1316"/>
                  </a:lnTo>
                  <a:lnTo>
                    <a:pt x="527" y="1382"/>
                  </a:lnTo>
                  <a:lnTo>
                    <a:pt x="486" y="1451"/>
                  </a:lnTo>
                  <a:lnTo>
                    <a:pt x="448" y="1522"/>
                  </a:lnTo>
                  <a:lnTo>
                    <a:pt x="414" y="1596"/>
                  </a:lnTo>
                  <a:lnTo>
                    <a:pt x="383" y="1673"/>
                  </a:lnTo>
                  <a:lnTo>
                    <a:pt x="356" y="1754"/>
                  </a:lnTo>
                  <a:lnTo>
                    <a:pt x="335" y="1836"/>
                  </a:lnTo>
                  <a:lnTo>
                    <a:pt x="317" y="1923"/>
                  </a:lnTo>
                  <a:lnTo>
                    <a:pt x="305" y="2011"/>
                  </a:lnTo>
                  <a:lnTo>
                    <a:pt x="298" y="2102"/>
                  </a:lnTo>
                  <a:lnTo>
                    <a:pt x="297" y="2196"/>
                  </a:lnTo>
                  <a:lnTo>
                    <a:pt x="302" y="2293"/>
                  </a:lnTo>
                  <a:lnTo>
                    <a:pt x="312" y="2392"/>
                  </a:lnTo>
                  <a:lnTo>
                    <a:pt x="330" y="2494"/>
                  </a:lnTo>
                  <a:lnTo>
                    <a:pt x="354" y="2598"/>
                  </a:lnTo>
                  <a:lnTo>
                    <a:pt x="384" y="2705"/>
                  </a:lnTo>
                  <a:lnTo>
                    <a:pt x="419" y="2802"/>
                  </a:lnTo>
                  <a:lnTo>
                    <a:pt x="457" y="2892"/>
                  </a:lnTo>
                  <a:lnTo>
                    <a:pt x="499" y="2977"/>
                  </a:lnTo>
                  <a:lnTo>
                    <a:pt x="543" y="3059"/>
                  </a:lnTo>
                  <a:lnTo>
                    <a:pt x="591" y="3134"/>
                  </a:lnTo>
                  <a:lnTo>
                    <a:pt x="641" y="3205"/>
                  </a:lnTo>
                  <a:lnTo>
                    <a:pt x="695" y="3271"/>
                  </a:lnTo>
                  <a:lnTo>
                    <a:pt x="750" y="3332"/>
                  </a:lnTo>
                  <a:lnTo>
                    <a:pt x="807" y="3391"/>
                  </a:lnTo>
                  <a:lnTo>
                    <a:pt x="864" y="3443"/>
                  </a:lnTo>
                  <a:lnTo>
                    <a:pt x="924" y="3493"/>
                  </a:lnTo>
                  <a:lnTo>
                    <a:pt x="984" y="3538"/>
                  </a:lnTo>
                  <a:lnTo>
                    <a:pt x="1045" y="3580"/>
                  </a:lnTo>
                  <a:lnTo>
                    <a:pt x="1106" y="3619"/>
                  </a:lnTo>
                  <a:lnTo>
                    <a:pt x="1167" y="3653"/>
                  </a:lnTo>
                  <a:lnTo>
                    <a:pt x="1228" y="3685"/>
                  </a:lnTo>
                  <a:lnTo>
                    <a:pt x="1288" y="3714"/>
                  </a:lnTo>
                  <a:lnTo>
                    <a:pt x="1348" y="3740"/>
                  </a:lnTo>
                  <a:lnTo>
                    <a:pt x="1405" y="3762"/>
                  </a:lnTo>
                  <a:lnTo>
                    <a:pt x="1462" y="3783"/>
                  </a:lnTo>
                  <a:lnTo>
                    <a:pt x="1517" y="3801"/>
                  </a:lnTo>
                  <a:lnTo>
                    <a:pt x="1569" y="3817"/>
                  </a:lnTo>
                  <a:lnTo>
                    <a:pt x="1619" y="3830"/>
                  </a:lnTo>
                  <a:lnTo>
                    <a:pt x="1666" y="3841"/>
                  </a:lnTo>
                  <a:lnTo>
                    <a:pt x="1711" y="3851"/>
                  </a:lnTo>
                  <a:lnTo>
                    <a:pt x="1751" y="3859"/>
                  </a:lnTo>
                  <a:lnTo>
                    <a:pt x="1788" y="3867"/>
                  </a:lnTo>
                  <a:lnTo>
                    <a:pt x="1821" y="3872"/>
                  </a:lnTo>
                  <a:lnTo>
                    <a:pt x="1851" y="3876"/>
                  </a:lnTo>
                  <a:lnTo>
                    <a:pt x="1875" y="3878"/>
                  </a:lnTo>
                  <a:lnTo>
                    <a:pt x="1894" y="3879"/>
                  </a:lnTo>
                  <a:lnTo>
                    <a:pt x="1908" y="3881"/>
                  </a:lnTo>
                  <a:lnTo>
                    <a:pt x="1917" y="3882"/>
                  </a:lnTo>
                  <a:lnTo>
                    <a:pt x="1921" y="3882"/>
                  </a:lnTo>
                  <a:lnTo>
                    <a:pt x="1826" y="3882"/>
                  </a:lnTo>
                  <a:lnTo>
                    <a:pt x="1733" y="3877"/>
                  </a:lnTo>
                  <a:lnTo>
                    <a:pt x="1641" y="3868"/>
                  </a:lnTo>
                  <a:lnTo>
                    <a:pt x="1548" y="3853"/>
                  </a:lnTo>
                  <a:lnTo>
                    <a:pt x="1455" y="3834"/>
                  </a:lnTo>
                  <a:lnTo>
                    <a:pt x="1363" y="3811"/>
                  </a:lnTo>
                  <a:lnTo>
                    <a:pt x="1274" y="3783"/>
                  </a:lnTo>
                  <a:lnTo>
                    <a:pt x="1185" y="3750"/>
                  </a:lnTo>
                  <a:lnTo>
                    <a:pt x="1097" y="3713"/>
                  </a:lnTo>
                  <a:lnTo>
                    <a:pt x="1012" y="3671"/>
                  </a:lnTo>
                  <a:lnTo>
                    <a:pt x="928" y="3624"/>
                  </a:lnTo>
                  <a:lnTo>
                    <a:pt x="846" y="3573"/>
                  </a:lnTo>
                  <a:lnTo>
                    <a:pt x="767" y="3518"/>
                  </a:lnTo>
                  <a:lnTo>
                    <a:pt x="691" y="3458"/>
                  </a:lnTo>
                  <a:lnTo>
                    <a:pt x="617" y="3395"/>
                  </a:lnTo>
                  <a:lnTo>
                    <a:pt x="546" y="3326"/>
                  </a:lnTo>
                  <a:lnTo>
                    <a:pt x="479" y="3254"/>
                  </a:lnTo>
                  <a:lnTo>
                    <a:pt x="415" y="3177"/>
                  </a:lnTo>
                  <a:lnTo>
                    <a:pt x="355" y="3096"/>
                  </a:lnTo>
                  <a:lnTo>
                    <a:pt x="299" y="3011"/>
                  </a:lnTo>
                  <a:lnTo>
                    <a:pt x="247" y="2921"/>
                  </a:lnTo>
                  <a:lnTo>
                    <a:pt x="199" y="2829"/>
                  </a:lnTo>
                  <a:lnTo>
                    <a:pt x="155" y="2731"/>
                  </a:lnTo>
                  <a:lnTo>
                    <a:pt x="117" y="2629"/>
                  </a:lnTo>
                  <a:lnTo>
                    <a:pt x="84" y="2523"/>
                  </a:lnTo>
                  <a:lnTo>
                    <a:pt x="56" y="2414"/>
                  </a:lnTo>
                  <a:lnTo>
                    <a:pt x="33" y="2301"/>
                  </a:lnTo>
                  <a:lnTo>
                    <a:pt x="17" y="2184"/>
                  </a:lnTo>
                  <a:lnTo>
                    <a:pt x="5" y="2061"/>
                  </a:lnTo>
                  <a:lnTo>
                    <a:pt x="0" y="1937"/>
                  </a:lnTo>
                  <a:lnTo>
                    <a:pt x="3" y="1825"/>
                  </a:lnTo>
                  <a:lnTo>
                    <a:pt x="13" y="1714"/>
                  </a:lnTo>
                  <a:lnTo>
                    <a:pt x="31" y="1605"/>
                  </a:lnTo>
                  <a:lnTo>
                    <a:pt x="56" y="1498"/>
                  </a:lnTo>
                  <a:lnTo>
                    <a:pt x="89" y="1392"/>
                  </a:lnTo>
                  <a:lnTo>
                    <a:pt x="129" y="1289"/>
                  </a:lnTo>
                  <a:lnTo>
                    <a:pt x="174" y="1187"/>
                  </a:lnTo>
                  <a:lnTo>
                    <a:pt x="227" y="1088"/>
                  </a:lnTo>
                  <a:lnTo>
                    <a:pt x="285" y="993"/>
                  </a:lnTo>
                  <a:lnTo>
                    <a:pt x="350" y="900"/>
                  </a:lnTo>
                  <a:lnTo>
                    <a:pt x="419" y="810"/>
                  </a:lnTo>
                  <a:lnTo>
                    <a:pt x="494" y="724"/>
                  </a:lnTo>
                  <a:lnTo>
                    <a:pt x="573" y="642"/>
                  </a:lnTo>
                  <a:lnTo>
                    <a:pt x="658" y="563"/>
                  </a:lnTo>
                  <a:lnTo>
                    <a:pt x="746" y="488"/>
                  </a:lnTo>
                  <a:lnTo>
                    <a:pt x="839" y="418"/>
                  </a:lnTo>
                  <a:lnTo>
                    <a:pt x="935" y="353"/>
                  </a:lnTo>
                  <a:lnTo>
                    <a:pt x="1035" y="292"/>
                  </a:lnTo>
                  <a:lnTo>
                    <a:pt x="1138" y="236"/>
                  </a:lnTo>
                  <a:lnTo>
                    <a:pt x="1245" y="185"/>
                  </a:lnTo>
                  <a:lnTo>
                    <a:pt x="1353" y="140"/>
                  </a:lnTo>
                  <a:lnTo>
                    <a:pt x="1465" y="101"/>
                  </a:lnTo>
                  <a:lnTo>
                    <a:pt x="1578" y="68"/>
                  </a:lnTo>
                  <a:lnTo>
                    <a:pt x="1693" y="41"/>
                  </a:lnTo>
                  <a:lnTo>
                    <a:pt x="1810" y="21"/>
                  </a:lnTo>
                  <a:lnTo>
                    <a:pt x="1928" y="7"/>
                  </a:lnTo>
                  <a:lnTo>
                    <a:pt x="204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auto">
            <a:xfrm>
              <a:off x="9513713" y="3325374"/>
              <a:ext cx="695731" cy="247608"/>
            </a:xfrm>
            <a:custGeom>
              <a:avLst/>
              <a:gdLst>
                <a:gd name="T0" fmla="*/ 863 w 916"/>
                <a:gd name="T1" fmla="*/ 0 h 324"/>
                <a:gd name="T2" fmla="*/ 885 w 916"/>
                <a:gd name="T3" fmla="*/ 81 h 324"/>
                <a:gd name="T4" fmla="*/ 902 w 916"/>
                <a:gd name="T5" fmla="*/ 160 h 324"/>
                <a:gd name="T6" fmla="*/ 916 w 916"/>
                <a:gd name="T7" fmla="*/ 233 h 324"/>
                <a:gd name="T8" fmla="*/ 15 w 916"/>
                <a:gd name="T9" fmla="*/ 324 h 324"/>
                <a:gd name="T10" fmla="*/ 9 w 916"/>
                <a:gd name="T11" fmla="*/ 281 h 324"/>
                <a:gd name="T12" fmla="*/ 0 w 916"/>
                <a:gd name="T13" fmla="*/ 234 h 324"/>
                <a:gd name="T14" fmla="*/ 863 w 916"/>
                <a:gd name="T1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6" h="324">
                  <a:moveTo>
                    <a:pt x="863" y="0"/>
                  </a:moveTo>
                  <a:lnTo>
                    <a:pt x="885" y="81"/>
                  </a:lnTo>
                  <a:lnTo>
                    <a:pt x="902" y="160"/>
                  </a:lnTo>
                  <a:lnTo>
                    <a:pt x="916" y="233"/>
                  </a:lnTo>
                  <a:lnTo>
                    <a:pt x="15" y="324"/>
                  </a:lnTo>
                  <a:lnTo>
                    <a:pt x="9" y="281"/>
                  </a:lnTo>
                  <a:lnTo>
                    <a:pt x="0" y="234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auto">
            <a:xfrm>
              <a:off x="9530423" y="3633744"/>
              <a:ext cx="701807" cy="133678"/>
            </a:xfrm>
            <a:custGeom>
              <a:avLst/>
              <a:gdLst>
                <a:gd name="T0" fmla="*/ 917 w 924"/>
                <a:gd name="T1" fmla="*/ 0 h 177"/>
                <a:gd name="T2" fmla="*/ 921 w 924"/>
                <a:gd name="T3" fmla="*/ 45 h 177"/>
                <a:gd name="T4" fmla="*/ 922 w 924"/>
                <a:gd name="T5" fmla="*/ 83 h 177"/>
                <a:gd name="T6" fmla="*/ 924 w 924"/>
                <a:gd name="T7" fmla="*/ 116 h 177"/>
                <a:gd name="T8" fmla="*/ 924 w 924"/>
                <a:gd name="T9" fmla="*/ 143 h 177"/>
                <a:gd name="T10" fmla="*/ 924 w 924"/>
                <a:gd name="T11" fmla="*/ 162 h 177"/>
                <a:gd name="T12" fmla="*/ 924 w 924"/>
                <a:gd name="T13" fmla="*/ 173 h 177"/>
                <a:gd name="T14" fmla="*/ 924 w 924"/>
                <a:gd name="T15" fmla="*/ 177 h 177"/>
                <a:gd name="T16" fmla="*/ 0 w 924"/>
                <a:gd name="T17" fmla="*/ 171 h 177"/>
                <a:gd name="T18" fmla="*/ 0 w 924"/>
                <a:gd name="T19" fmla="*/ 167 h 177"/>
                <a:gd name="T20" fmla="*/ 1 w 924"/>
                <a:gd name="T21" fmla="*/ 154 h 177"/>
                <a:gd name="T22" fmla="*/ 2 w 924"/>
                <a:gd name="T23" fmla="*/ 135 h 177"/>
                <a:gd name="T24" fmla="*/ 3 w 924"/>
                <a:gd name="T25" fmla="*/ 107 h 177"/>
                <a:gd name="T26" fmla="*/ 3 w 924"/>
                <a:gd name="T27" fmla="*/ 73 h 177"/>
                <a:gd name="T28" fmla="*/ 917 w 924"/>
                <a:gd name="T2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4" h="177">
                  <a:moveTo>
                    <a:pt x="917" y="0"/>
                  </a:moveTo>
                  <a:lnTo>
                    <a:pt x="921" y="45"/>
                  </a:lnTo>
                  <a:lnTo>
                    <a:pt x="922" y="83"/>
                  </a:lnTo>
                  <a:lnTo>
                    <a:pt x="924" y="116"/>
                  </a:lnTo>
                  <a:lnTo>
                    <a:pt x="924" y="143"/>
                  </a:lnTo>
                  <a:lnTo>
                    <a:pt x="924" y="162"/>
                  </a:lnTo>
                  <a:lnTo>
                    <a:pt x="924" y="173"/>
                  </a:lnTo>
                  <a:lnTo>
                    <a:pt x="924" y="177"/>
                  </a:lnTo>
                  <a:lnTo>
                    <a:pt x="0" y="171"/>
                  </a:lnTo>
                  <a:lnTo>
                    <a:pt x="0" y="167"/>
                  </a:lnTo>
                  <a:lnTo>
                    <a:pt x="1" y="154"/>
                  </a:lnTo>
                  <a:lnTo>
                    <a:pt x="2" y="135"/>
                  </a:lnTo>
                  <a:lnTo>
                    <a:pt x="3" y="107"/>
                  </a:lnTo>
                  <a:lnTo>
                    <a:pt x="3" y="7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1738427" y="1873737"/>
            <a:ext cx="3201166" cy="3201166"/>
            <a:chOff x="1736839" y="2186380"/>
            <a:chExt cx="3201166" cy="3201166"/>
          </a:xfrm>
        </p:grpSpPr>
        <p:grpSp>
          <p:nvGrpSpPr>
            <p:cNvPr id="108" name="Group 107"/>
            <p:cNvGrpSpPr/>
            <p:nvPr/>
          </p:nvGrpSpPr>
          <p:grpSpPr>
            <a:xfrm>
              <a:off x="2975886" y="2550652"/>
              <a:ext cx="1092207" cy="1601093"/>
              <a:chOff x="2975886" y="2550652"/>
              <a:chExt cx="1092207" cy="1601093"/>
            </a:xfrm>
          </p:grpSpPr>
          <p:sp>
            <p:nvSpPr>
              <p:cNvPr id="110" name="Freeform 109"/>
              <p:cNvSpPr>
                <a:spLocks/>
              </p:cNvSpPr>
              <p:nvPr/>
            </p:nvSpPr>
            <p:spPr bwMode="auto">
              <a:xfrm>
                <a:off x="2975886" y="2550652"/>
                <a:ext cx="1092207" cy="1601093"/>
              </a:xfrm>
              <a:custGeom>
                <a:avLst/>
                <a:gdLst>
                  <a:gd name="T0" fmla="*/ 1438 w 1438"/>
                  <a:gd name="T1" fmla="*/ 0 h 2107"/>
                  <a:gd name="T2" fmla="*/ 943 w 1438"/>
                  <a:gd name="T3" fmla="*/ 1710 h 2107"/>
                  <a:gd name="T4" fmla="*/ 930 w 1438"/>
                  <a:gd name="T5" fmla="*/ 1766 h 2107"/>
                  <a:gd name="T6" fmla="*/ 912 w 1438"/>
                  <a:gd name="T7" fmla="*/ 1818 h 2107"/>
                  <a:gd name="T8" fmla="*/ 887 w 1438"/>
                  <a:gd name="T9" fmla="*/ 1868 h 2107"/>
                  <a:gd name="T10" fmla="*/ 858 w 1438"/>
                  <a:gd name="T11" fmla="*/ 1914 h 2107"/>
                  <a:gd name="T12" fmla="*/ 823 w 1438"/>
                  <a:gd name="T13" fmla="*/ 1956 h 2107"/>
                  <a:gd name="T14" fmla="*/ 784 w 1438"/>
                  <a:gd name="T15" fmla="*/ 1994 h 2107"/>
                  <a:gd name="T16" fmla="*/ 739 w 1438"/>
                  <a:gd name="T17" fmla="*/ 2027 h 2107"/>
                  <a:gd name="T18" fmla="*/ 692 w 1438"/>
                  <a:gd name="T19" fmla="*/ 2055 h 2107"/>
                  <a:gd name="T20" fmla="*/ 642 w 1438"/>
                  <a:gd name="T21" fmla="*/ 2078 h 2107"/>
                  <a:gd name="T22" fmla="*/ 589 w 1438"/>
                  <a:gd name="T23" fmla="*/ 2094 h 2107"/>
                  <a:gd name="T24" fmla="*/ 533 w 1438"/>
                  <a:gd name="T25" fmla="*/ 2105 h 2107"/>
                  <a:gd name="T26" fmla="*/ 474 w 1438"/>
                  <a:gd name="T27" fmla="*/ 2107 h 2107"/>
                  <a:gd name="T28" fmla="*/ 415 w 1438"/>
                  <a:gd name="T29" fmla="*/ 2103 h 2107"/>
                  <a:gd name="T30" fmla="*/ 357 w 1438"/>
                  <a:gd name="T31" fmla="*/ 2093 h 2107"/>
                  <a:gd name="T32" fmla="*/ 303 w 1438"/>
                  <a:gd name="T33" fmla="*/ 2075 h 2107"/>
                  <a:gd name="T34" fmla="*/ 252 w 1438"/>
                  <a:gd name="T35" fmla="*/ 2052 h 2107"/>
                  <a:gd name="T36" fmla="*/ 203 w 1438"/>
                  <a:gd name="T37" fmla="*/ 2023 h 2107"/>
                  <a:gd name="T38" fmla="*/ 160 w 1438"/>
                  <a:gd name="T39" fmla="*/ 1988 h 2107"/>
                  <a:gd name="T40" fmla="*/ 119 w 1438"/>
                  <a:gd name="T41" fmla="*/ 1948 h 2107"/>
                  <a:gd name="T42" fmla="*/ 85 w 1438"/>
                  <a:gd name="T43" fmla="*/ 1905 h 2107"/>
                  <a:gd name="T44" fmla="*/ 56 w 1438"/>
                  <a:gd name="T45" fmla="*/ 1857 h 2107"/>
                  <a:gd name="T46" fmla="*/ 32 w 1438"/>
                  <a:gd name="T47" fmla="*/ 1804 h 2107"/>
                  <a:gd name="T48" fmla="*/ 15 w 1438"/>
                  <a:gd name="T49" fmla="*/ 1750 h 2107"/>
                  <a:gd name="T50" fmla="*/ 4 w 1438"/>
                  <a:gd name="T51" fmla="*/ 1692 h 2107"/>
                  <a:gd name="T52" fmla="*/ 0 w 1438"/>
                  <a:gd name="T53" fmla="*/ 1634 h 2107"/>
                  <a:gd name="T54" fmla="*/ 4 w 1438"/>
                  <a:gd name="T55" fmla="*/ 1578 h 2107"/>
                  <a:gd name="T56" fmla="*/ 12 w 1438"/>
                  <a:gd name="T57" fmla="*/ 1525 h 2107"/>
                  <a:gd name="T58" fmla="*/ 28 w 1438"/>
                  <a:gd name="T59" fmla="*/ 1474 h 2107"/>
                  <a:gd name="T60" fmla="*/ 48 w 1438"/>
                  <a:gd name="T61" fmla="*/ 1424 h 2107"/>
                  <a:gd name="T62" fmla="*/ 75 w 1438"/>
                  <a:gd name="T63" fmla="*/ 1378 h 2107"/>
                  <a:gd name="T64" fmla="*/ 105 w 1438"/>
                  <a:gd name="T65" fmla="*/ 1336 h 2107"/>
                  <a:gd name="T66" fmla="*/ 140 w 1438"/>
                  <a:gd name="T67" fmla="*/ 1297 h 2107"/>
                  <a:gd name="T68" fmla="*/ 137 w 1438"/>
                  <a:gd name="T69" fmla="*/ 1296 h 2107"/>
                  <a:gd name="T70" fmla="*/ 1438 w 1438"/>
                  <a:gd name="T71" fmla="*/ 0 h 2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8" h="2107">
                    <a:moveTo>
                      <a:pt x="1438" y="0"/>
                    </a:moveTo>
                    <a:lnTo>
                      <a:pt x="943" y="1710"/>
                    </a:lnTo>
                    <a:lnTo>
                      <a:pt x="930" y="1766"/>
                    </a:lnTo>
                    <a:lnTo>
                      <a:pt x="912" y="1818"/>
                    </a:lnTo>
                    <a:lnTo>
                      <a:pt x="887" y="1868"/>
                    </a:lnTo>
                    <a:lnTo>
                      <a:pt x="858" y="1914"/>
                    </a:lnTo>
                    <a:lnTo>
                      <a:pt x="823" y="1956"/>
                    </a:lnTo>
                    <a:lnTo>
                      <a:pt x="784" y="1994"/>
                    </a:lnTo>
                    <a:lnTo>
                      <a:pt x="739" y="2027"/>
                    </a:lnTo>
                    <a:lnTo>
                      <a:pt x="692" y="2055"/>
                    </a:lnTo>
                    <a:lnTo>
                      <a:pt x="642" y="2078"/>
                    </a:lnTo>
                    <a:lnTo>
                      <a:pt x="589" y="2094"/>
                    </a:lnTo>
                    <a:lnTo>
                      <a:pt x="533" y="2105"/>
                    </a:lnTo>
                    <a:lnTo>
                      <a:pt x="474" y="2107"/>
                    </a:lnTo>
                    <a:lnTo>
                      <a:pt x="415" y="2103"/>
                    </a:lnTo>
                    <a:lnTo>
                      <a:pt x="357" y="2093"/>
                    </a:lnTo>
                    <a:lnTo>
                      <a:pt x="303" y="2075"/>
                    </a:lnTo>
                    <a:lnTo>
                      <a:pt x="252" y="2052"/>
                    </a:lnTo>
                    <a:lnTo>
                      <a:pt x="203" y="2023"/>
                    </a:lnTo>
                    <a:lnTo>
                      <a:pt x="160" y="1988"/>
                    </a:lnTo>
                    <a:lnTo>
                      <a:pt x="119" y="1948"/>
                    </a:lnTo>
                    <a:lnTo>
                      <a:pt x="85" y="1905"/>
                    </a:lnTo>
                    <a:lnTo>
                      <a:pt x="56" y="1857"/>
                    </a:lnTo>
                    <a:lnTo>
                      <a:pt x="32" y="1804"/>
                    </a:lnTo>
                    <a:lnTo>
                      <a:pt x="15" y="1750"/>
                    </a:lnTo>
                    <a:lnTo>
                      <a:pt x="4" y="1692"/>
                    </a:lnTo>
                    <a:lnTo>
                      <a:pt x="0" y="1634"/>
                    </a:lnTo>
                    <a:lnTo>
                      <a:pt x="4" y="1578"/>
                    </a:lnTo>
                    <a:lnTo>
                      <a:pt x="12" y="1525"/>
                    </a:lnTo>
                    <a:lnTo>
                      <a:pt x="28" y="1474"/>
                    </a:lnTo>
                    <a:lnTo>
                      <a:pt x="48" y="1424"/>
                    </a:lnTo>
                    <a:lnTo>
                      <a:pt x="75" y="1378"/>
                    </a:lnTo>
                    <a:lnTo>
                      <a:pt x="105" y="1336"/>
                    </a:lnTo>
                    <a:lnTo>
                      <a:pt x="140" y="1297"/>
                    </a:lnTo>
                    <a:lnTo>
                      <a:pt x="137" y="1296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5715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1" name="Freeform 110"/>
              <p:cNvSpPr>
                <a:spLocks/>
              </p:cNvSpPr>
              <p:nvPr/>
            </p:nvSpPr>
            <p:spPr bwMode="auto">
              <a:xfrm>
                <a:off x="3177921" y="3632225"/>
                <a:ext cx="319003" cy="317485"/>
              </a:xfrm>
              <a:custGeom>
                <a:avLst/>
                <a:gdLst>
                  <a:gd name="T0" fmla="*/ 208 w 418"/>
                  <a:gd name="T1" fmla="*/ 0 h 419"/>
                  <a:gd name="T2" fmla="*/ 247 w 418"/>
                  <a:gd name="T3" fmla="*/ 4 h 419"/>
                  <a:gd name="T4" fmla="*/ 282 w 418"/>
                  <a:gd name="T5" fmla="*/ 13 h 419"/>
                  <a:gd name="T6" fmla="*/ 314 w 418"/>
                  <a:gd name="T7" fmla="*/ 28 h 419"/>
                  <a:gd name="T8" fmla="*/ 343 w 418"/>
                  <a:gd name="T9" fmla="*/ 50 h 419"/>
                  <a:gd name="T10" fmla="*/ 369 w 418"/>
                  <a:gd name="T11" fmla="*/ 75 h 419"/>
                  <a:gd name="T12" fmla="*/ 389 w 418"/>
                  <a:gd name="T13" fmla="*/ 103 h 419"/>
                  <a:gd name="T14" fmla="*/ 404 w 418"/>
                  <a:gd name="T15" fmla="*/ 136 h 419"/>
                  <a:gd name="T16" fmla="*/ 415 w 418"/>
                  <a:gd name="T17" fmla="*/ 172 h 419"/>
                  <a:gd name="T18" fmla="*/ 418 w 418"/>
                  <a:gd name="T19" fmla="*/ 210 h 419"/>
                  <a:gd name="T20" fmla="*/ 415 w 418"/>
                  <a:gd name="T21" fmla="*/ 247 h 419"/>
                  <a:gd name="T22" fmla="*/ 404 w 418"/>
                  <a:gd name="T23" fmla="*/ 282 h 419"/>
                  <a:gd name="T24" fmla="*/ 389 w 418"/>
                  <a:gd name="T25" fmla="*/ 316 h 419"/>
                  <a:gd name="T26" fmla="*/ 369 w 418"/>
                  <a:gd name="T27" fmla="*/ 345 h 419"/>
                  <a:gd name="T28" fmla="*/ 343 w 418"/>
                  <a:gd name="T29" fmla="*/ 369 h 419"/>
                  <a:gd name="T30" fmla="*/ 314 w 418"/>
                  <a:gd name="T31" fmla="*/ 391 h 419"/>
                  <a:gd name="T32" fmla="*/ 282 w 418"/>
                  <a:gd name="T33" fmla="*/ 406 h 419"/>
                  <a:gd name="T34" fmla="*/ 247 w 418"/>
                  <a:gd name="T35" fmla="*/ 415 h 419"/>
                  <a:gd name="T36" fmla="*/ 208 w 418"/>
                  <a:gd name="T37" fmla="*/ 419 h 419"/>
                  <a:gd name="T38" fmla="*/ 172 w 418"/>
                  <a:gd name="T39" fmla="*/ 415 h 419"/>
                  <a:gd name="T40" fmla="*/ 136 w 418"/>
                  <a:gd name="T41" fmla="*/ 406 h 419"/>
                  <a:gd name="T42" fmla="*/ 103 w 418"/>
                  <a:gd name="T43" fmla="*/ 391 h 419"/>
                  <a:gd name="T44" fmla="*/ 74 w 418"/>
                  <a:gd name="T45" fmla="*/ 369 h 419"/>
                  <a:gd name="T46" fmla="*/ 48 w 418"/>
                  <a:gd name="T47" fmla="*/ 345 h 419"/>
                  <a:gd name="T48" fmla="*/ 28 w 418"/>
                  <a:gd name="T49" fmla="*/ 316 h 419"/>
                  <a:gd name="T50" fmla="*/ 12 w 418"/>
                  <a:gd name="T51" fmla="*/ 282 h 419"/>
                  <a:gd name="T52" fmla="*/ 2 w 418"/>
                  <a:gd name="T53" fmla="*/ 247 h 419"/>
                  <a:gd name="T54" fmla="*/ 0 w 418"/>
                  <a:gd name="T55" fmla="*/ 210 h 419"/>
                  <a:gd name="T56" fmla="*/ 2 w 418"/>
                  <a:gd name="T57" fmla="*/ 172 h 419"/>
                  <a:gd name="T58" fmla="*/ 12 w 418"/>
                  <a:gd name="T59" fmla="*/ 136 h 419"/>
                  <a:gd name="T60" fmla="*/ 28 w 418"/>
                  <a:gd name="T61" fmla="*/ 103 h 419"/>
                  <a:gd name="T62" fmla="*/ 48 w 418"/>
                  <a:gd name="T63" fmla="*/ 75 h 419"/>
                  <a:gd name="T64" fmla="*/ 74 w 418"/>
                  <a:gd name="T65" fmla="*/ 50 h 419"/>
                  <a:gd name="T66" fmla="*/ 103 w 418"/>
                  <a:gd name="T67" fmla="*/ 28 h 419"/>
                  <a:gd name="T68" fmla="*/ 136 w 418"/>
                  <a:gd name="T69" fmla="*/ 13 h 419"/>
                  <a:gd name="T70" fmla="*/ 172 w 418"/>
                  <a:gd name="T71" fmla="*/ 4 h 419"/>
                  <a:gd name="T72" fmla="*/ 208 w 418"/>
                  <a:gd name="T73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8" h="419">
                    <a:moveTo>
                      <a:pt x="208" y="0"/>
                    </a:moveTo>
                    <a:lnTo>
                      <a:pt x="247" y="4"/>
                    </a:lnTo>
                    <a:lnTo>
                      <a:pt x="282" y="13"/>
                    </a:lnTo>
                    <a:lnTo>
                      <a:pt x="314" y="28"/>
                    </a:lnTo>
                    <a:lnTo>
                      <a:pt x="343" y="50"/>
                    </a:lnTo>
                    <a:lnTo>
                      <a:pt x="369" y="75"/>
                    </a:lnTo>
                    <a:lnTo>
                      <a:pt x="389" y="103"/>
                    </a:lnTo>
                    <a:lnTo>
                      <a:pt x="404" y="136"/>
                    </a:lnTo>
                    <a:lnTo>
                      <a:pt x="415" y="172"/>
                    </a:lnTo>
                    <a:lnTo>
                      <a:pt x="418" y="210"/>
                    </a:lnTo>
                    <a:lnTo>
                      <a:pt x="415" y="247"/>
                    </a:lnTo>
                    <a:lnTo>
                      <a:pt x="404" y="282"/>
                    </a:lnTo>
                    <a:lnTo>
                      <a:pt x="389" y="316"/>
                    </a:lnTo>
                    <a:lnTo>
                      <a:pt x="369" y="345"/>
                    </a:lnTo>
                    <a:lnTo>
                      <a:pt x="343" y="369"/>
                    </a:lnTo>
                    <a:lnTo>
                      <a:pt x="314" y="391"/>
                    </a:lnTo>
                    <a:lnTo>
                      <a:pt x="282" y="406"/>
                    </a:lnTo>
                    <a:lnTo>
                      <a:pt x="247" y="415"/>
                    </a:lnTo>
                    <a:lnTo>
                      <a:pt x="208" y="419"/>
                    </a:lnTo>
                    <a:lnTo>
                      <a:pt x="172" y="415"/>
                    </a:lnTo>
                    <a:lnTo>
                      <a:pt x="136" y="406"/>
                    </a:lnTo>
                    <a:lnTo>
                      <a:pt x="103" y="391"/>
                    </a:lnTo>
                    <a:lnTo>
                      <a:pt x="74" y="369"/>
                    </a:lnTo>
                    <a:lnTo>
                      <a:pt x="48" y="345"/>
                    </a:lnTo>
                    <a:lnTo>
                      <a:pt x="28" y="316"/>
                    </a:lnTo>
                    <a:lnTo>
                      <a:pt x="12" y="282"/>
                    </a:lnTo>
                    <a:lnTo>
                      <a:pt x="2" y="247"/>
                    </a:lnTo>
                    <a:lnTo>
                      <a:pt x="0" y="210"/>
                    </a:lnTo>
                    <a:lnTo>
                      <a:pt x="2" y="172"/>
                    </a:lnTo>
                    <a:lnTo>
                      <a:pt x="12" y="136"/>
                    </a:lnTo>
                    <a:lnTo>
                      <a:pt x="28" y="103"/>
                    </a:lnTo>
                    <a:lnTo>
                      <a:pt x="48" y="75"/>
                    </a:lnTo>
                    <a:lnTo>
                      <a:pt x="74" y="50"/>
                    </a:lnTo>
                    <a:lnTo>
                      <a:pt x="103" y="28"/>
                    </a:lnTo>
                    <a:lnTo>
                      <a:pt x="136" y="13"/>
                    </a:lnTo>
                    <a:lnTo>
                      <a:pt x="172" y="4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rgbClr val="E9F0D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9" name="Oval 108"/>
            <p:cNvSpPr/>
            <p:nvPr/>
          </p:nvSpPr>
          <p:spPr>
            <a:xfrm>
              <a:off x="1736839" y="2186380"/>
              <a:ext cx="3201166" cy="320116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7000434" y="1984653"/>
            <a:ext cx="2954030" cy="2954030"/>
            <a:chOff x="6943302" y="2309948"/>
            <a:chExt cx="2954030" cy="2954030"/>
          </a:xfrm>
        </p:grpSpPr>
        <p:grpSp>
          <p:nvGrpSpPr>
            <p:cNvPr id="113" name="Group 112"/>
            <p:cNvGrpSpPr/>
            <p:nvPr/>
          </p:nvGrpSpPr>
          <p:grpSpPr>
            <a:xfrm rot="12019604">
              <a:off x="7548377" y="3334687"/>
              <a:ext cx="1092207" cy="1601093"/>
              <a:chOff x="7846496" y="2822193"/>
              <a:chExt cx="1092207" cy="1601093"/>
            </a:xfrm>
          </p:grpSpPr>
          <p:sp>
            <p:nvSpPr>
              <p:cNvPr id="115" name="Freeform 114"/>
              <p:cNvSpPr>
                <a:spLocks/>
              </p:cNvSpPr>
              <p:nvPr/>
            </p:nvSpPr>
            <p:spPr bwMode="auto">
              <a:xfrm>
                <a:off x="7846496" y="2822193"/>
                <a:ext cx="1092207" cy="1601093"/>
              </a:xfrm>
              <a:custGeom>
                <a:avLst/>
                <a:gdLst>
                  <a:gd name="T0" fmla="*/ 1438 w 1438"/>
                  <a:gd name="T1" fmla="*/ 0 h 2107"/>
                  <a:gd name="T2" fmla="*/ 943 w 1438"/>
                  <a:gd name="T3" fmla="*/ 1710 h 2107"/>
                  <a:gd name="T4" fmla="*/ 930 w 1438"/>
                  <a:gd name="T5" fmla="*/ 1766 h 2107"/>
                  <a:gd name="T6" fmla="*/ 912 w 1438"/>
                  <a:gd name="T7" fmla="*/ 1818 h 2107"/>
                  <a:gd name="T8" fmla="*/ 887 w 1438"/>
                  <a:gd name="T9" fmla="*/ 1868 h 2107"/>
                  <a:gd name="T10" fmla="*/ 858 w 1438"/>
                  <a:gd name="T11" fmla="*/ 1914 h 2107"/>
                  <a:gd name="T12" fmla="*/ 823 w 1438"/>
                  <a:gd name="T13" fmla="*/ 1956 h 2107"/>
                  <a:gd name="T14" fmla="*/ 784 w 1438"/>
                  <a:gd name="T15" fmla="*/ 1994 h 2107"/>
                  <a:gd name="T16" fmla="*/ 739 w 1438"/>
                  <a:gd name="T17" fmla="*/ 2027 h 2107"/>
                  <a:gd name="T18" fmla="*/ 692 w 1438"/>
                  <a:gd name="T19" fmla="*/ 2055 h 2107"/>
                  <a:gd name="T20" fmla="*/ 642 w 1438"/>
                  <a:gd name="T21" fmla="*/ 2078 h 2107"/>
                  <a:gd name="T22" fmla="*/ 589 w 1438"/>
                  <a:gd name="T23" fmla="*/ 2094 h 2107"/>
                  <a:gd name="T24" fmla="*/ 533 w 1438"/>
                  <a:gd name="T25" fmla="*/ 2105 h 2107"/>
                  <a:gd name="T26" fmla="*/ 474 w 1438"/>
                  <a:gd name="T27" fmla="*/ 2107 h 2107"/>
                  <a:gd name="T28" fmla="*/ 415 w 1438"/>
                  <a:gd name="T29" fmla="*/ 2103 h 2107"/>
                  <a:gd name="T30" fmla="*/ 357 w 1438"/>
                  <a:gd name="T31" fmla="*/ 2093 h 2107"/>
                  <a:gd name="T32" fmla="*/ 303 w 1438"/>
                  <a:gd name="T33" fmla="*/ 2075 h 2107"/>
                  <a:gd name="T34" fmla="*/ 252 w 1438"/>
                  <a:gd name="T35" fmla="*/ 2052 h 2107"/>
                  <a:gd name="T36" fmla="*/ 203 w 1438"/>
                  <a:gd name="T37" fmla="*/ 2023 h 2107"/>
                  <a:gd name="T38" fmla="*/ 160 w 1438"/>
                  <a:gd name="T39" fmla="*/ 1988 h 2107"/>
                  <a:gd name="T40" fmla="*/ 119 w 1438"/>
                  <a:gd name="T41" fmla="*/ 1948 h 2107"/>
                  <a:gd name="T42" fmla="*/ 85 w 1438"/>
                  <a:gd name="T43" fmla="*/ 1905 h 2107"/>
                  <a:gd name="T44" fmla="*/ 56 w 1438"/>
                  <a:gd name="T45" fmla="*/ 1857 h 2107"/>
                  <a:gd name="T46" fmla="*/ 32 w 1438"/>
                  <a:gd name="T47" fmla="*/ 1804 h 2107"/>
                  <a:gd name="T48" fmla="*/ 15 w 1438"/>
                  <a:gd name="T49" fmla="*/ 1750 h 2107"/>
                  <a:gd name="T50" fmla="*/ 4 w 1438"/>
                  <a:gd name="T51" fmla="*/ 1692 h 2107"/>
                  <a:gd name="T52" fmla="*/ 0 w 1438"/>
                  <a:gd name="T53" fmla="*/ 1634 h 2107"/>
                  <a:gd name="T54" fmla="*/ 4 w 1438"/>
                  <a:gd name="T55" fmla="*/ 1578 h 2107"/>
                  <a:gd name="T56" fmla="*/ 12 w 1438"/>
                  <a:gd name="T57" fmla="*/ 1525 h 2107"/>
                  <a:gd name="T58" fmla="*/ 28 w 1438"/>
                  <a:gd name="T59" fmla="*/ 1474 h 2107"/>
                  <a:gd name="T60" fmla="*/ 48 w 1438"/>
                  <a:gd name="T61" fmla="*/ 1424 h 2107"/>
                  <a:gd name="T62" fmla="*/ 75 w 1438"/>
                  <a:gd name="T63" fmla="*/ 1378 h 2107"/>
                  <a:gd name="T64" fmla="*/ 105 w 1438"/>
                  <a:gd name="T65" fmla="*/ 1336 h 2107"/>
                  <a:gd name="T66" fmla="*/ 140 w 1438"/>
                  <a:gd name="T67" fmla="*/ 1297 h 2107"/>
                  <a:gd name="T68" fmla="*/ 137 w 1438"/>
                  <a:gd name="T69" fmla="*/ 1296 h 2107"/>
                  <a:gd name="T70" fmla="*/ 1438 w 1438"/>
                  <a:gd name="T71" fmla="*/ 0 h 2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8" h="2107">
                    <a:moveTo>
                      <a:pt x="1438" y="0"/>
                    </a:moveTo>
                    <a:lnTo>
                      <a:pt x="943" y="1710"/>
                    </a:lnTo>
                    <a:lnTo>
                      <a:pt x="930" y="1766"/>
                    </a:lnTo>
                    <a:lnTo>
                      <a:pt x="912" y="1818"/>
                    </a:lnTo>
                    <a:lnTo>
                      <a:pt x="887" y="1868"/>
                    </a:lnTo>
                    <a:lnTo>
                      <a:pt x="858" y="1914"/>
                    </a:lnTo>
                    <a:lnTo>
                      <a:pt x="823" y="1956"/>
                    </a:lnTo>
                    <a:lnTo>
                      <a:pt x="784" y="1994"/>
                    </a:lnTo>
                    <a:lnTo>
                      <a:pt x="739" y="2027"/>
                    </a:lnTo>
                    <a:lnTo>
                      <a:pt x="692" y="2055"/>
                    </a:lnTo>
                    <a:lnTo>
                      <a:pt x="642" y="2078"/>
                    </a:lnTo>
                    <a:lnTo>
                      <a:pt x="589" y="2094"/>
                    </a:lnTo>
                    <a:lnTo>
                      <a:pt x="533" y="2105"/>
                    </a:lnTo>
                    <a:lnTo>
                      <a:pt x="474" y="2107"/>
                    </a:lnTo>
                    <a:lnTo>
                      <a:pt x="415" y="2103"/>
                    </a:lnTo>
                    <a:lnTo>
                      <a:pt x="357" y="2093"/>
                    </a:lnTo>
                    <a:lnTo>
                      <a:pt x="303" y="2075"/>
                    </a:lnTo>
                    <a:lnTo>
                      <a:pt x="252" y="2052"/>
                    </a:lnTo>
                    <a:lnTo>
                      <a:pt x="203" y="2023"/>
                    </a:lnTo>
                    <a:lnTo>
                      <a:pt x="160" y="1988"/>
                    </a:lnTo>
                    <a:lnTo>
                      <a:pt x="119" y="1948"/>
                    </a:lnTo>
                    <a:lnTo>
                      <a:pt x="85" y="1905"/>
                    </a:lnTo>
                    <a:lnTo>
                      <a:pt x="56" y="1857"/>
                    </a:lnTo>
                    <a:lnTo>
                      <a:pt x="32" y="1804"/>
                    </a:lnTo>
                    <a:lnTo>
                      <a:pt x="15" y="1750"/>
                    </a:lnTo>
                    <a:lnTo>
                      <a:pt x="4" y="1692"/>
                    </a:lnTo>
                    <a:lnTo>
                      <a:pt x="0" y="1634"/>
                    </a:lnTo>
                    <a:lnTo>
                      <a:pt x="4" y="1578"/>
                    </a:lnTo>
                    <a:lnTo>
                      <a:pt x="12" y="1525"/>
                    </a:lnTo>
                    <a:lnTo>
                      <a:pt x="28" y="1474"/>
                    </a:lnTo>
                    <a:lnTo>
                      <a:pt x="48" y="1424"/>
                    </a:lnTo>
                    <a:lnTo>
                      <a:pt x="75" y="1378"/>
                    </a:lnTo>
                    <a:lnTo>
                      <a:pt x="105" y="1336"/>
                    </a:lnTo>
                    <a:lnTo>
                      <a:pt x="140" y="1297"/>
                    </a:lnTo>
                    <a:lnTo>
                      <a:pt x="137" y="1296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5715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6" name="Freeform 115"/>
              <p:cNvSpPr>
                <a:spLocks/>
              </p:cNvSpPr>
              <p:nvPr/>
            </p:nvSpPr>
            <p:spPr bwMode="auto">
              <a:xfrm>
                <a:off x="8048531" y="3903766"/>
                <a:ext cx="319003" cy="317485"/>
              </a:xfrm>
              <a:custGeom>
                <a:avLst/>
                <a:gdLst>
                  <a:gd name="T0" fmla="*/ 208 w 418"/>
                  <a:gd name="T1" fmla="*/ 0 h 419"/>
                  <a:gd name="T2" fmla="*/ 247 w 418"/>
                  <a:gd name="T3" fmla="*/ 4 h 419"/>
                  <a:gd name="T4" fmla="*/ 282 w 418"/>
                  <a:gd name="T5" fmla="*/ 13 h 419"/>
                  <a:gd name="T6" fmla="*/ 314 w 418"/>
                  <a:gd name="T7" fmla="*/ 28 h 419"/>
                  <a:gd name="T8" fmla="*/ 343 w 418"/>
                  <a:gd name="T9" fmla="*/ 50 h 419"/>
                  <a:gd name="T10" fmla="*/ 369 w 418"/>
                  <a:gd name="T11" fmla="*/ 75 h 419"/>
                  <a:gd name="T12" fmla="*/ 389 w 418"/>
                  <a:gd name="T13" fmla="*/ 103 h 419"/>
                  <a:gd name="T14" fmla="*/ 404 w 418"/>
                  <a:gd name="T15" fmla="*/ 136 h 419"/>
                  <a:gd name="T16" fmla="*/ 415 w 418"/>
                  <a:gd name="T17" fmla="*/ 172 h 419"/>
                  <a:gd name="T18" fmla="*/ 418 w 418"/>
                  <a:gd name="T19" fmla="*/ 210 h 419"/>
                  <a:gd name="T20" fmla="*/ 415 w 418"/>
                  <a:gd name="T21" fmla="*/ 247 h 419"/>
                  <a:gd name="T22" fmla="*/ 404 w 418"/>
                  <a:gd name="T23" fmla="*/ 282 h 419"/>
                  <a:gd name="T24" fmla="*/ 389 w 418"/>
                  <a:gd name="T25" fmla="*/ 316 h 419"/>
                  <a:gd name="T26" fmla="*/ 369 w 418"/>
                  <a:gd name="T27" fmla="*/ 345 h 419"/>
                  <a:gd name="T28" fmla="*/ 343 w 418"/>
                  <a:gd name="T29" fmla="*/ 369 h 419"/>
                  <a:gd name="T30" fmla="*/ 314 w 418"/>
                  <a:gd name="T31" fmla="*/ 391 h 419"/>
                  <a:gd name="T32" fmla="*/ 282 w 418"/>
                  <a:gd name="T33" fmla="*/ 406 h 419"/>
                  <a:gd name="T34" fmla="*/ 247 w 418"/>
                  <a:gd name="T35" fmla="*/ 415 h 419"/>
                  <a:gd name="T36" fmla="*/ 208 w 418"/>
                  <a:gd name="T37" fmla="*/ 419 h 419"/>
                  <a:gd name="T38" fmla="*/ 172 w 418"/>
                  <a:gd name="T39" fmla="*/ 415 h 419"/>
                  <a:gd name="T40" fmla="*/ 136 w 418"/>
                  <a:gd name="T41" fmla="*/ 406 h 419"/>
                  <a:gd name="T42" fmla="*/ 103 w 418"/>
                  <a:gd name="T43" fmla="*/ 391 h 419"/>
                  <a:gd name="T44" fmla="*/ 74 w 418"/>
                  <a:gd name="T45" fmla="*/ 369 h 419"/>
                  <a:gd name="T46" fmla="*/ 48 w 418"/>
                  <a:gd name="T47" fmla="*/ 345 h 419"/>
                  <a:gd name="T48" fmla="*/ 28 w 418"/>
                  <a:gd name="T49" fmla="*/ 316 h 419"/>
                  <a:gd name="T50" fmla="*/ 12 w 418"/>
                  <a:gd name="T51" fmla="*/ 282 h 419"/>
                  <a:gd name="T52" fmla="*/ 2 w 418"/>
                  <a:gd name="T53" fmla="*/ 247 h 419"/>
                  <a:gd name="T54" fmla="*/ 0 w 418"/>
                  <a:gd name="T55" fmla="*/ 210 h 419"/>
                  <a:gd name="T56" fmla="*/ 2 w 418"/>
                  <a:gd name="T57" fmla="*/ 172 h 419"/>
                  <a:gd name="T58" fmla="*/ 12 w 418"/>
                  <a:gd name="T59" fmla="*/ 136 h 419"/>
                  <a:gd name="T60" fmla="*/ 28 w 418"/>
                  <a:gd name="T61" fmla="*/ 103 h 419"/>
                  <a:gd name="T62" fmla="*/ 48 w 418"/>
                  <a:gd name="T63" fmla="*/ 75 h 419"/>
                  <a:gd name="T64" fmla="*/ 74 w 418"/>
                  <a:gd name="T65" fmla="*/ 50 h 419"/>
                  <a:gd name="T66" fmla="*/ 103 w 418"/>
                  <a:gd name="T67" fmla="*/ 28 h 419"/>
                  <a:gd name="T68" fmla="*/ 136 w 418"/>
                  <a:gd name="T69" fmla="*/ 13 h 419"/>
                  <a:gd name="T70" fmla="*/ 172 w 418"/>
                  <a:gd name="T71" fmla="*/ 4 h 419"/>
                  <a:gd name="T72" fmla="*/ 208 w 418"/>
                  <a:gd name="T73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8" h="419">
                    <a:moveTo>
                      <a:pt x="208" y="0"/>
                    </a:moveTo>
                    <a:lnTo>
                      <a:pt x="247" y="4"/>
                    </a:lnTo>
                    <a:lnTo>
                      <a:pt x="282" y="13"/>
                    </a:lnTo>
                    <a:lnTo>
                      <a:pt x="314" y="28"/>
                    </a:lnTo>
                    <a:lnTo>
                      <a:pt x="343" y="50"/>
                    </a:lnTo>
                    <a:lnTo>
                      <a:pt x="369" y="75"/>
                    </a:lnTo>
                    <a:lnTo>
                      <a:pt x="389" y="103"/>
                    </a:lnTo>
                    <a:lnTo>
                      <a:pt x="404" y="136"/>
                    </a:lnTo>
                    <a:lnTo>
                      <a:pt x="415" y="172"/>
                    </a:lnTo>
                    <a:lnTo>
                      <a:pt x="418" y="210"/>
                    </a:lnTo>
                    <a:lnTo>
                      <a:pt x="415" y="247"/>
                    </a:lnTo>
                    <a:lnTo>
                      <a:pt x="404" y="282"/>
                    </a:lnTo>
                    <a:lnTo>
                      <a:pt x="389" y="316"/>
                    </a:lnTo>
                    <a:lnTo>
                      <a:pt x="369" y="345"/>
                    </a:lnTo>
                    <a:lnTo>
                      <a:pt x="343" y="369"/>
                    </a:lnTo>
                    <a:lnTo>
                      <a:pt x="314" y="391"/>
                    </a:lnTo>
                    <a:lnTo>
                      <a:pt x="282" y="406"/>
                    </a:lnTo>
                    <a:lnTo>
                      <a:pt x="247" y="415"/>
                    </a:lnTo>
                    <a:lnTo>
                      <a:pt x="208" y="419"/>
                    </a:lnTo>
                    <a:lnTo>
                      <a:pt x="172" y="415"/>
                    </a:lnTo>
                    <a:lnTo>
                      <a:pt x="136" y="406"/>
                    </a:lnTo>
                    <a:lnTo>
                      <a:pt x="103" y="391"/>
                    </a:lnTo>
                    <a:lnTo>
                      <a:pt x="74" y="369"/>
                    </a:lnTo>
                    <a:lnTo>
                      <a:pt x="48" y="345"/>
                    </a:lnTo>
                    <a:lnTo>
                      <a:pt x="28" y="316"/>
                    </a:lnTo>
                    <a:lnTo>
                      <a:pt x="12" y="282"/>
                    </a:lnTo>
                    <a:lnTo>
                      <a:pt x="2" y="247"/>
                    </a:lnTo>
                    <a:lnTo>
                      <a:pt x="0" y="210"/>
                    </a:lnTo>
                    <a:lnTo>
                      <a:pt x="2" y="172"/>
                    </a:lnTo>
                    <a:lnTo>
                      <a:pt x="12" y="136"/>
                    </a:lnTo>
                    <a:lnTo>
                      <a:pt x="28" y="103"/>
                    </a:lnTo>
                    <a:lnTo>
                      <a:pt x="48" y="75"/>
                    </a:lnTo>
                    <a:lnTo>
                      <a:pt x="74" y="50"/>
                    </a:lnTo>
                    <a:lnTo>
                      <a:pt x="103" y="28"/>
                    </a:lnTo>
                    <a:lnTo>
                      <a:pt x="136" y="13"/>
                    </a:lnTo>
                    <a:lnTo>
                      <a:pt x="172" y="4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rgbClr val="E9F0D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4" name="Oval 113"/>
            <p:cNvSpPr/>
            <p:nvPr/>
          </p:nvSpPr>
          <p:spPr>
            <a:xfrm>
              <a:off x="6943302" y="2309948"/>
              <a:ext cx="2954030" cy="295403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08582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Flat Speedometer Gauges</a:t>
            </a:r>
            <a:endParaRPr lang="es-UY" dirty="0"/>
          </a:p>
        </p:txBody>
      </p:sp>
      <p:grpSp>
        <p:nvGrpSpPr>
          <p:cNvPr id="55" name="Group 54"/>
          <p:cNvGrpSpPr/>
          <p:nvPr/>
        </p:nvGrpSpPr>
        <p:grpSpPr>
          <a:xfrm>
            <a:off x="938213" y="1981201"/>
            <a:ext cx="2201863" cy="2206625"/>
            <a:chOff x="936624" y="2670175"/>
            <a:chExt cx="2201863" cy="2206625"/>
          </a:xfrm>
          <a:solidFill>
            <a:schemeClr val="accent5"/>
          </a:solidFill>
        </p:grpSpPr>
        <p:sp>
          <p:nvSpPr>
            <p:cNvPr id="56" name="Freeform 226"/>
            <p:cNvSpPr>
              <a:spLocks/>
            </p:cNvSpPr>
            <p:nvPr/>
          </p:nvSpPr>
          <p:spPr bwMode="auto">
            <a:xfrm>
              <a:off x="1203324" y="3765550"/>
              <a:ext cx="835025" cy="593725"/>
            </a:xfrm>
            <a:custGeom>
              <a:avLst/>
              <a:gdLst>
                <a:gd name="T0" fmla="*/ 0 w 526"/>
                <a:gd name="T1" fmla="*/ 0 h 374"/>
                <a:gd name="T2" fmla="*/ 526 w 526"/>
                <a:gd name="T3" fmla="*/ 4 h 374"/>
                <a:gd name="T4" fmla="*/ 154 w 526"/>
                <a:gd name="T5" fmla="*/ 374 h 374"/>
                <a:gd name="T6" fmla="*/ 150 w 526"/>
                <a:gd name="T7" fmla="*/ 370 h 374"/>
                <a:gd name="T8" fmla="*/ 141 w 526"/>
                <a:gd name="T9" fmla="*/ 361 h 374"/>
                <a:gd name="T10" fmla="*/ 125 w 526"/>
                <a:gd name="T11" fmla="*/ 343 h 374"/>
                <a:gd name="T12" fmla="*/ 108 w 526"/>
                <a:gd name="T13" fmla="*/ 321 h 374"/>
                <a:gd name="T14" fmla="*/ 87 w 526"/>
                <a:gd name="T15" fmla="*/ 290 h 374"/>
                <a:gd name="T16" fmla="*/ 66 w 526"/>
                <a:gd name="T17" fmla="*/ 256 h 374"/>
                <a:gd name="T18" fmla="*/ 47 w 526"/>
                <a:gd name="T19" fmla="*/ 214 h 374"/>
                <a:gd name="T20" fmla="*/ 28 w 526"/>
                <a:gd name="T21" fmla="*/ 168 h 374"/>
                <a:gd name="T22" fmla="*/ 15 w 526"/>
                <a:gd name="T23" fmla="*/ 117 h 374"/>
                <a:gd name="T24" fmla="*/ 3 w 526"/>
                <a:gd name="T25" fmla="*/ 61 h 374"/>
                <a:gd name="T26" fmla="*/ 0 w 526"/>
                <a:gd name="T2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6" h="374">
                  <a:moveTo>
                    <a:pt x="0" y="0"/>
                  </a:moveTo>
                  <a:lnTo>
                    <a:pt x="526" y="4"/>
                  </a:lnTo>
                  <a:lnTo>
                    <a:pt x="154" y="374"/>
                  </a:lnTo>
                  <a:lnTo>
                    <a:pt x="150" y="370"/>
                  </a:lnTo>
                  <a:lnTo>
                    <a:pt x="141" y="361"/>
                  </a:lnTo>
                  <a:lnTo>
                    <a:pt x="125" y="343"/>
                  </a:lnTo>
                  <a:lnTo>
                    <a:pt x="108" y="321"/>
                  </a:lnTo>
                  <a:lnTo>
                    <a:pt x="87" y="290"/>
                  </a:lnTo>
                  <a:lnTo>
                    <a:pt x="66" y="256"/>
                  </a:lnTo>
                  <a:lnTo>
                    <a:pt x="47" y="214"/>
                  </a:lnTo>
                  <a:lnTo>
                    <a:pt x="28" y="168"/>
                  </a:lnTo>
                  <a:lnTo>
                    <a:pt x="15" y="117"/>
                  </a:lnTo>
                  <a:lnTo>
                    <a:pt x="3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227"/>
            <p:cNvSpPr>
              <a:spLocks noEditPoints="1"/>
            </p:cNvSpPr>
            <p:nvPr/>
          </p:nvSpPr>
          <p:spPr bwMode="auto">
            <a:xfrm>
              <a:off x="936624" y="2670175"/>
              <a:ext cx="2201863" cy="2206625"/>
            </a:xfrm>
            <a:custGeom>
              <a:avLst/>
              <a:gdLst>
                <a:gd name="T0" fmla="*/ 612 w 1387"/>
                <a:gd name="T1" fmla="*/ 93 h 1390"/>
                <a:gd name="T2" fmla="*/ 457 w 1387"/>
                <a:gd name="T3" fmla="*/ 135 h 1390"/>
                <a:gd name="T4" fmla="*/ 322 w 1387"/>
                <a:gd name="T5" fmla="*/ 214 h 1390"/>
                <a:gd name="T6" fmla="*/ 213 w 1387"/>
                <a:gd name="T7" fmla="*/ 324 h 1390"/>
                <a:gd name="T8" fmla="*/ 135 w 1387"/>
                <a:gd name="T9" fmla="*/ 458 h 1390"/>
                <a:gd name="T10" fmla="*/ 91 w 1387"/>
                <a:gd name="T11" fmla="*/ 612 h 1390"/>
                <a:gd name="T12" fmla="*/ 91 w 1387"/>
                <a:gd name="T13" fmla="*/ 778 h 1390"/>
                <a:gd name="T14" fmla="*/ 135 w 1387"/>
                <a:gd name="T15" fmla="*/ 930 h 1390"/>
                <a:gd name="T16" fmla="*/ 213 w 1387"/>
                <a:gd name="T17" fmla="*/ 1066 h 1390"/>
                <a:gd name="T18" fmla="*/ 322 w 1387"/>
                <a:gd name="T19" fmla="*/ 1176 h 1390"/>
                <a:gd name="T20" fmla="*/ 457 w 1387"/>
                <a:gd name="T21" fmla="*/ 1255 h 1390"/>
                <a:gd name="T22" fmla="*/ 612 w 1387"/>
                <a:gd name="T23" fmla="*/ 1297 h 1390"/>
                <a:gd name="T24" fmla="*/ 776 w 1387"/>
                <a:gd name="T25" fmla="*/ 1297 h 1390"/>
                <a:gd name="T26" fmla="*/ 930 w 1387"/>
                <a:gd name="T27" fmla="*/ 1255 h 1390"/>
                <a:gd name="T28" fmla="*/ 1065 w 1387"/>
                <a:gd name="T29" fmla="*/ 1176 h 1390"/>
                <a:gd name="T30" fmla="*/ 1174 w 1387"/>
                <a:gd name="T31" fmla="*/ 1066 h 1390"/>
                <a:gd name="T32" fmla="*/ 1254 w 1387"/>
                <a:gd name="T33" fmla="*/ 930 h 1390"/>
                <a:gd name="T34" fmla="*/ 1296 w 1387"/>
                <a:gd name="T35" fmla="*/ 778 h 1390"/>
                <a:gd name="T36" fmla="*/ 1296 w 1387"/>
                <a:gd name="T37" fmla="*/ 612 h 1390"/>
                <a:gd name="T38" fmla="*/ 1254 w 1387"/>
                <a:gd name="T39" fmla="*/ 458 h 1390"/>
                <a:gd name="T40" fmla="*/ 1174 w 1387"/>
                <a:gd name="T41" fmla="*/ 324 h 1390"/>
                <a:gd name="T42" fmla="*/ 1065 w 1387"/>
                <a:gd name="T43" fmla="*/ 214 h 1390"/>
                <a:gd name="T44" fmla="*/ 930 w 1387"/>
                <a:gd name="T45" fmla="*/ 135 h 1390"/>
                <a:gd name="T46" fmla="*/ 776 w 1387"/>
                <a:gd name="T47" fmla="*/ 93 h 1390"/>
                <a:gd name="T48" fmla="*/ 694 w 1387"/>
                <a:gd name="T49" fmla="*/ 0 h 1390"/>
                <a:gd name="T50" fmla="*/ 865 w 1387"/>
                <a:gd name="T51" fmla="*/ 21 h 1390"/>
                <a:gd name="T52" fmla="*/ 1019 w 1387"/>
                <a:gd name="T53" fmla="*/ 82 h 1390"/>
                <a:gd name="T54" fmla="*/ 1155 w 1387"/>
                <a:gd name="T55" fmla="*/ 175 h 1390"/>
                <a:gd name="T56" fmla="*/ 1263 w 1387"/>
                <a:gd name="T57" fmla="*/ 297 h 1390"/>
                <a:gd name="T58" fmla="*/ 1341 w 1387"/>
                <a:gd name="T59" fmla="*/ 444 h 1390"/>
                <a:gd name="T60" fmla="*/ 1383 w 1387"/>
                <a:gd name="T61" fmla="*/ 608 h 1390"/>
                <a:gd name="T62" fmla="*/ 1383 w 1387"/>
                <a:gd name="T63" fmla="*/ 782 h 1390"/>
                <a:gd name="T64" fmla="*/ 1341 w 1387"/>
                <a:gd name="T65" fmla="*/ 946 h 1390"/>
                <a:gd name="T66" fmla="*/ 1263 w 1387"/>
                <a:gd name="T67" fmla="*/ 1091 h 1390"/>
                <a:gd name="T68" fmla="*/ 1155 w 1387"/>
                <a:gd name="T69" fmla="*/ 1215 h 1390"/>
                <a:gd name="T70" fmla="*/ 1019 w 1387"/>
                <a:gd name="T71" fmla="*/ 1308 h 1390"/>
                <a:gd name="T72" fmla="*/ 865 w 1387"/>
                <a:gd name="T73" fmla="*/ 1367 h 1390"/>
                <a:gd name="T74" fmla="*/ 694 w 1387"/>
                <a:gd name="T75" fmla="*/ 1390 h 1390"/>
                <a:gd name="T76" fmla="*/ 524 w 1387"/>
                <a:gd name="T77" fmla="*/ 1367 h 1390"/>
                <a:gd name="T78" fmla="*/ 368 w 1387"/>
                <a:gd name="T79" fmla="*/ 1308 h 1390"/>
                <a:gd name="T80" fmla="*/ 232 w 1387"/>
                <a:gd name="T81" fmla="*/ 1215 h 1390"/>
                <a:gd name="T82" fmla="*/ 124 w 1387"/>
                <a:gd name="T83" fmla="*/ 1091 h 1390"/>
                <a:gd name="T84" fmla="*/ 48 w 1387"/>
                <a:gd name="T85" fmla="*/ 946 h 1390"/>
                <a:gd name="T86" fmla="*/ 6 w 1387"/>
                <a:gd name="T87" fmla="*/ 782 h 1390"/>
                <a:gd name="T88" fmla="*/ 6 w 1387"/>
                <a:gd name="T89" fmla="*/ 608 h 1390"/>
                <a:gd name="T90" fmla="*/ 48 w 1387"/>
                <a:gd name="T91" fmla="*/ 444 h 1390"/>
                <a:gd name="T92" fmla="*/ 124 w 1387"/>
                <a:gd name="T93" fmla="*/ 297 h 1390"/>
                <a:gd name="T94" fmla="*/ 232 w 1387"/>
                <a:gd name="T95" fmla="*/ 175 h 1390"/>
                <a:gd name="T96" fmla="*/ 368 w 1387"/>
                <a:gd name="T97" fmla="*/ 82 h 1390"/>
                <a:gd name="T98" fmla="*/ 524 w 1387"/>
                <a:gd name="T99" fmla="*/ 21 h 1390"/>
                <a:gd name="T100" fmla="*/ 694 w 1387"/>
                <a:gd name="T101" fmla="*/ 0 h 1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87" h="1390">
                  <a:moveTo>
                    <a:pt x="694" y="88"/>
                  </a:moveTo>
                  <a:lnTo>
                    <a:pt x="612" y="93"/>
                  </a:lnTo>
                  <a:lnTo>
                    <a:pt x="532" y="109"/>
                  </a:lnTo>
                  <a:lnTo>
                    <a:pt x="457" y="135"/>
                  </a:lnTo>
                  <a:lnTo>
                    <a:pt x="387" y="170"/>
                  </a:lnTo>
                  <a:lnTo>
                    <a:pt x="322" y="214"/>
                  </a:lnTo>
                  <a:lnTo>
                    <a:pt x="265" y="265"/>
                  </a:lnTo>
                  <a:lnTo>
                    <a:pt x="213" y="324"/>
                  </a:lnTo>
                  <a:lnTo>
                    <a:pt x="170" y="387"/>
                  </a:lnTo>
                  <a:lnTo>
                    <a:pt x="135" y="458"/>
                  </a:lnTo>
                  <a:lnTo>
                    <a:pt x="109" y="534"/>
                  </a:lnTo>
                  <a:lnTo>
                    <a:pt x="91" y="612"/>
                  </a:lnTo>
                  <a:lnTo>
                    <a:pt x="88" y="694"/>
                  </a:lnTo>
                  <a:lnTo>
                    <a:pt x="91" y="778"/>
                  </a:lnTo>
                  <a:lnTo>
                    <a:pt x="109" y="856"/>
                  </a:lnTo>
                  <a:lnTo>
                    <a:pt x="135" y="930"/>
                  </a:lnTo>
                  <a:lnTo>
                    <a:pt x="170" y="1001"/>
                  </a:lnTo>
                  <a:lnTo>
                    <a:pt x="213" y="1066"/>
                  </a:lnTo>
                  <a:lnTo>
                    <a:pt x="265" y="1125"/>
                  </a:lnTo>
                  <a:lnTo>
                    <a:pt x="322" y="1176"/>
                  </a:lnTo>
                  <a:lnTo>
                    <a:pt x="387" y="1218"/>
                  </a:lnTo>
                  <a:lnTo>
                    <a:pt x="457" y="1255"/>
                  </a:lnTo>
                  <a:lnTo>
                    <a:pt x="532" y="1281"/>
                  </a:lnTo>
                  <a:lnTo>
                    <a:pt x="612" y="1297"/>
                  </a:lnTo>
                  <a:lnTo>
                    <a:pt x="694" y="1302"/>
                  </a:lnTo>
                  <a:lnTo>
                    <a:pt x="776" y="1297"/>
                  </a:lnTo>
                  <a:lnTo>
                    <a:pt x="856" y="1281"/>
                  </a:lnTo>
                  <a:lnTo>
                    <a:pt x="930" y="1255"/>
                  </a:lnTo>
                  <a:lnTo>
                    <a:pt x="1000" y="1218"/>
                  </a:lnTo>
                  <a:lnTo>
                    <a:pt x="1065" y="1176"/>
                  </a:lnTo>
                  <a:lnTo>
                    <a:pt x="1124" y="1125"/>
                  </a:lnTo>
                  <a:lnTo>
                    <a:pt x="1174" y="1066"/>
                  </a:lnTo>
                  <a:lnTo>
                    <a:pt x="1218" y="1001"/>
                  </a:lnTo>
                  <a:lnTo>
                    <a:pt x="1254" y="930"/>
                  </a:lnTo>
                  <a:lnTo>
                    <a:pt x="1279" y="856"/>
                  </a:lnTo>
                  <a:lnTo>
                    <a:pt x="1296" y="778"/>
                  </a:lnTo>
                  <a:lnTo>
                    <a:pt x="1301" y="694"/>
                  </a:lnTo>
                  <a:lnTo>
                    <a:pt x="1296" y="612"/>
                  </a:lnTo>
                  <a:lnTo>
                    <a:pt x="1279" y="534"/>
                  </a:lnTo>
                  <a:lnTo>
                    <a:pt x="1254" y="458"/>
                  </a:lnTo>
                  <a:lnTo>
                    <a:pt x="1218" y="387"/>
                  </a:lnTo>
                  <a:lnTo>
                    <a:pt x="1174" y="324"/>
                  </a:lnTo>
                  <a:lnTo>
                    <a:pt x="1124" y="265"/>
                  </a:lnTo>
                  <a:lnTo>
                    <a:pt x="1065" y="214"/>
                  </a:lnTo>
                  <a:lnTo>
                    <a:pt x="1000" y="170"/>
                  </a:lnTo>
                  <a:lnTo>
                    <a:pt x="930" y="135"/>
                  </a:lnTo>
                  <a:lnTo>
                    <a:pt x="856" y="109"/>
                  </a:lnTo>
                  <a:lnTo>
                    <a:pt x="776" y="93"/>
                  </a:lnTo>
                  <a:lnTo>
                    <a:pt x="694" y="88"/>
                  </a:lnTo>
                  <a:close/>
                  <a:moveTo>
                    <a:pt x="694" y="0"/>
                  </a:moveTo>
                  <a:lnTo>
                    <a:pt x="781" y="6"/>
                  </a:lnTo>
                  <a:lnTo>
                    <a:pt x="865" y="21"/>
                  </a:lnTo>
                  <a:lnTo>
                    <a:pt x="945" y="48"/>
                  </a:lnTo>
                  <a:lnTo>
                    <a:pt x="1019" y="82"/>
                  </a:lnTo>
                  <a:lnTo>
                    <a:pt x="1090" y="124"/>
                  </a:lnTo>
                  <a:lnTo>
                    <a:pt x="1155" y="175"/>
                  </a:lnTo>
                  <a:lnTo>
                    <a:pt x="1212" y="233"/>
                  </a:lnTo>
                  <a:lnTo>
                    <a:pt x="1263" y="297"/>
                  </a:lnTo>
                  <a:lnTo>
                    <a:pt x="1307" y="368"/>
                  </a:lnTo>
                  <a:lnTo>
                    <a:pt x="1341" y="444"/>
                  </a:lnTo>
                  <a:lnTo>
                    <a:pt x="1366" y="524"/>
                  </a:lnTo>
                  <a:lnTo>
                    <a:pt x="1383" y="608"/>
                  </a:lnTo>
                  <a:lnTo>
                    <a:pt x="1387" y="694"/>
                  </a:lnTo>
                  <a:lnTo>
                    <a:pt x="1383" y="782"/>
                  </a:lnTo>
                  <a:lnTo>
                    <a:pt x="1366" y="866"/>
                  </a:lnTo>
                  <a:lnTo>
                    <a:pt x="1341" y="946"/>
                  </a:lnTo>
                  <a:lnTo>
                    <a:pt x="1307" y="1022"/>
                  </a:lnTo>
                  <a:lnTo>
                    <a:pt x="1263" y="1091"/>
                  </a:lnTo>
                  <a:lnTo>
                    <a:pt x="1212" y="1155"/>
                  </a:lnTo>
                  <a:lnTo>
                    <a:pt x="1155" y="1215"/>
                  </a:lnTo>
                  <a:lnTo>
                    <a:pt x="1090" y="1264"/>
                  </a:lnTo>
                  <a:lnTo>
                    <a:pt x="1019" y="1308"/>
                  </a:lnTo>
                  <a:lnTo>
                    <a:pt x="945" y="1342"/>
                  </a:lnTo>
                  <a:lnTo>
                    <a:pt x="865" y="1367"/>
                  </a:lnTo>
                  <a:lnTo>
                    <a:pt x="781" y="1384"/>
                  </a:lnTo>
                  <a:lnTo>
                    <a:pt x="694" y="1390"/>
                  </a:lnTo>
                  <a:lnTo>
                    <a:pt x="608" y="1384"/>
                  </a:lnTo>
                  <a:lnTo>
                    <a:pt x="524" y="1367"/>
                  </a:lnTo>
                  <a:lnTo>
                    <a:pt x="444" y="1342"/>
                  </a:lnTo>
                  <a:lnTo>
                    <a:pt x="368" y="1308"/>
                  </a:lnTo>
                  <a:lnTo>
                    <a:pt x="297" y="1264"/>
                  </a:lnTo>
                  <a:lnTo>
                    <a:pt x="232" y="1215"/>
                  </a:lnTo>
                  <a:lnTo>
                    <a:pt x="175" y="1155"/>
                  </a:lnTo>
                  <a:lnTo>
                    <a:pt x="124" y="1091"/>
                  </a:lnTo>
                  <a:lnTo>
                    <a:pt x="82" y="1022"/>
                  </a:lnTo>
                  <a:lnTo>
                    <a:pt x="48" y="946"/>
                  </a:lnTo>
                  <a:lnTo>
                    <a:pt x="21" y="866"/>
                  </a:lnTo>
                  <a:lnTo>
                    <a:pt x="6" y="782"/>
                  </a:lnTo>
                  <a:lnTo>
                    <a:pt x="0" y="694"/>
                  </a:lnTo>
                  <a:lnTo>
                    <a:pt x="6" y="608"/>
                  </a:lnTo>
                  <a:lnTo>
                    <a:pt x="21" y="524"/>
                  </a:lnTo>
                  <a:lnTo>
                    <a:pt x="48" y="444"/>
                  </a:lnTo>
                  <a:lnTo>
                    <a:pt x="82" y="368"/>
                  </a:lnTo>
                  <a:lnTo>
                    <a:pt x="124" y="297"/>
                  </a:lnTo>
                  <a:lnTo>
                    <a:pt x="175" y="233"/>
                  </a:lnTo>
                  <a:lnTo>
                    <a:pt x="232" y="175"/>
                  </a:lnTo>
                  <a:lnTo>
                    <a:pt x="297" y="124"/>
                  </a:lnTo>
                  <a:lnTo>
                    <a:pt x="368" y="82"/>
                  </a:lnTo>
                  <a:lnTo>
                    <a:pt x="444" y="48"/>
                  </a:lnTo>
                  <a:lnTo>
                    <a:pt x="524" y="21"/>
                  </a:lnTo>
                  <a:lnTo>
                    <a:pt x="608" y="6"/>
                  </a:lnTo>
                  <a:lnTo>
                    <a:pt x="6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228"/>
            <p:cNvSpPr>
              <a:spLocks/>
            </p:cNvSpPr>
            <p:nvPr/>
          </p:nvSpPr>
          <p:spPr bwMode="auto">
            <a:xfrm>
              <a:off x="1916112" y="3651250"/>
              <a:ext cx="242888" cy="241300"/>
            </a:xfrm>
            <a:custGeom>
              <a:avLst/>
              <a:gdLst>
                <a:gd name="T0" fmla="*/ 77 w 153"/>
                <a:gd name="T1" fmla="*/ 0 h 152"/>
                <a:gd name="T2" fmla="*/ 101 w 153"/>
                <a:gd name="T3" fmla="*/ 5 h 152"/>
                <a:gd name="T4" fmla="*/ 122 w 153"/>
                <a:gd name="T5" fmla="*/ 15 h 152"/>
                <a:gd name="T6" fmla="*/ 138 w 153"/>
                <a:gd name="T7" fmla="*/ 32 h 152"/>
                <a:gd name="T8" fmla="*/ 149 w 153"/>
                <a:gd name="T9" fmla="*/ 53 h 152"/>
                <a:gd name="T10" fmla="*/ 153 w 153"/>
                <a:gd name="T11" fmla="*/ 76 h 152"/>
                <a:gd name="T12" fmla="*/ 149 w 153"/>
                <a:gd name="T13" fmla="*/ 101 h 152"/>
                <a:gd name="T14" fmla="*/ 138 w 153"/>
                <a:gd name="T15" fmla="*/ 122 h 152"/>
                <a:gd name="T16" fmla="*/ 122 w 153"/>
                <a:gd name="T17" fmla="*/ 137 h 152"/>
                <a:gd name="T18" fmla="*/ 101 w 153"/>
                <a:gd name="T19" fmla="*/ 149 h 152"/>
                <a:gd name="T20" fmla="*/ 77 w 153"/>
                <a:gd name="T21" fmla="*/ 152 h 152"/>
                <a:gd name="T22" fmla="*/ 54 w 153"/>
                <a:gd name="T23" fmla="*/ 149 h 152"/>
                <a:gd name="T24" fmla="*/ 33 w 153"/>
                <a:gd name="T25" fmla="*/ 137 h 152"/>
                <a:gd name="T26" fmla="*/ 16 w 153"/>
                <a:gd name="T27" fmla="*/ 122 h 152"/>
                <a:gd name="T28" fmla="*/ 4 w 153"/>
                <a:gd name="T29" fmla="*/ 101 h 152"/>
                <a:gd name="T30" fmla="*/ 0 w 153"/>
                <a:gd name="T31" fmla="*/ 76 h 152"/>
                <a:gd name="T32" fmla="*/ 4 w 153"/>
                <a:gd name="T33" fmla="*/ 53 h 152"/>
                <a:gd name="T34" fmla="*/ 16 w 153"/>
                <a:gd name="T35" fmla="*/ 32 h 152"/>
                <a:gd name="T36" fmla="*/ 33 w 153"/>
                <a:gd name="T37" fmla="*/ 15 h 152"/>
                <a:gd name="T38" fmla="*/ 54 w 153"/>
                <a:gd name="T39" fmla="*/ 5 h 152"/>
                <a:gd name="T40" fmla="*/ 77 w 153"/>
                <a:gd name="T41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" h="152">
                  <a:moveTo>
                    <a:pt x="77" y="0"/>
                  </a:moveTo>
                  <a:lnTo>
                    <a:pt x="101" y="5"/>
                  </a:lnTo>
                  <a:lnTo>
                    <a:pt x="122" y="15"/>
                  </a:lnTo>
                  <a:lnTo>
                    <a:pt x="138" y="32"/>
                  </a:lnTo>
                  <a:lnTo>
                    <a:pt x="149" y="53"/>
                  </a:lnTo>
                  <a:lnTo>
                    <a:pt x="153" y="76"/>
                  </a:lnTo>
                  <a:lnTo>
                    <a:pt x="149" y="101"/>
                  </a:lnTo>
                  <a:lnTo>
                    <a:pt x="138" y="122"/>
                  </a:lnTo>
                  <a:lnTo>
                    <a:pt x="122" y="137"/>
                  </a:lnTo>
                  <a:lnTo>
                    <a:pt x="101" y="149"/>
                  </a:lnTo>
                  <a:lnTo>
                    <a:pt x="77" y="152"/>
                  </a:lnTo>
                  <a:lnTo>
                    <a:pt x="54" y="149"/>
                  </a:lnTo>
                  <a:lnTo>
                    <a:pt x="33" y="137"/>
                  </a:lnTo>
                  <a:lnTo>
                    <a:pt x="16" y="122"/>
                  </a:lnTo>
                  <a:lnTo>
                    <a:pt x="4" y="101"/>
                  </a:lnTo>
                  <a:lnTo>
                    <a:pt x="0" y="76"/>
                  </a:lnTo>
                  <a:lnTo>
                    <a:pt x="4" y="53"/>
                  </a:lnTo>
                  <a:lnTo>
                    <a:pt x="16" y="32"/>
                  </a:lnTo>
                  <a:lnTo>
                    <a:pt x="33" y="15"/>
                  </a:lnTo>
                  <a:lnTo>
                    <a:pt x="54" y="5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229"/>
            <p:cNvSpPr>
              <a:spLocks/>
            </p:cNvSpPr>
            <p:nvPr/>
          </p:nvSpPr>
          <p:spPr bwMode="auto">
            <a:xfrm>
              <a:off x="2001837" y="2951163"/>
              <a:ext cx="74613" cy="125413"/>
            </a:xfrm>
            <a:custGeom>
              <a:avLst/>
              <a:gdLst>
                <a:gd name="T0" fmla="*/ 0 w 47"/>
                <a:gd name="T1" fmla="*/ 0 h 79"/>
                <a:gd name="T2" fmla="*/ 47 w 47"/>
                <a:gd name="T3" fmla="*/ 0 h 79"/>
                <a:gd name="T4" fmla="*/ 47 w 47"/>
                <a:gd name="T5" fmla="*/ 54 h 79"/>
                <a:gd name="T6" fmla="*/ 45 w 47"/>
                <a:gd name="T7" fmla="*/ 61 h 79"/>
                <a:gd name="T8" fmla="*/ 42 w 47"/>
                <a:gd name="T9" fmla="*/ 69 h 79"/>
                <a:gd name="T10" fmla="*/ 36 w 47"/>
                <a:gd name="T11" fmla="*/ 73 h 79"/>
                <a:gd name="T12" fmla="*/ 30 w 47"/>
                <a:gd name="T13" fmla="*/ 77 h 79"/>
                <a:gd name="T14" fmla="*/ 23 w 47"/>
                <a:gd name="T15" fmla="*/ 79 h 79"/>
                <a:gd name="T16" fmla="*/ 15 w 47"/>
                <a:gd name="T17" fmla="*/ 77 h 79"/>
                <a:gd name="T18" fmla="*/ 9 w 47"/>
                <a:gd name="T19" fmla="*/ 73 h 79"/>
                <a:gd name="T20" fmla="*/ 4 w 47"/>
                <a:gd name="T21" fmla="*/ 69 h 79"/>
                <a:gd name="T22" fmla="*/ 0 w 47"/>
                <a:gd name="T23" fmla="*/ 61 h 79"/>
                <a:gd name="T24" fmla="*/ 0 w 47"/>
                <a:gd name="T25" fmla="*/ 54 h 79"/>
                <a:gd name="T26" fmla="*/ 0 w 47"/>
                <a:gd name="T2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79">
                  <a:moveTo>
                    <a:pt x="0" y="0"/>
                  </a:moveTo>
                  <a:lnTo>
                    <a:pt x="47" y="0"/>
                  </a:lnTo>
                  <a:lnTo>
                    <a:pt x="47" y="54"/>
                  </a:lnTo>
                  <a:lnTo>
                    <a:pt x="45" y="61"/>
                  </a:lnTo>
                  <a:lnTo>
                    <a:pt x="42" y="69"/>
                  </a:lnTo>
                  <a:lnTo>
                    <a:pt x="36" y="73"/>
                  </a:lnTo>
                  <a:lnTo>
                    <a:pt x="30" y="77"/>
                  </a:lnTo>
                  <a:lnTo>
                    <a:pt x="23" y="79"/>
                  </a:lnTo>
                  <a:lnTo>
                    <a:pt x="15" y="77"/>
                  </a:lnTo>
                  <a:lnTo>
                    <a:pt x="9" y="73"/>
                  </a:lnTo>
                  <a:lnTo>
                    <a:pt x="4" y="69"/>
                  </a:lnTo>
                  <a:lnTo>
                    <a:pt x="0" y="61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230"/>
            <p:cNvSpPr>
              <a:spLocks/>
            </p:cNvSpPr>
            <p:nvPr/>
          </p:nvSpPr>
          <p:spPr bwMode="auto">
            <a:xfrm>
              <a:off x="2736849" y="3735388"/>
              <a:ext cx="120650" cy="76200"/>
            </a:xfrm>
            <a:custGeom>
              <a:avLst/>
              <a:gdLst>
                <a:gd name="T0" fmla="*/ 23 w 76"/>
                <a:gd name="T1" fmla="*/ 0 h 48"/>
                <a:gd name="T2" fmla="*/ 76 w 76"/>
                <a:gd name="T3" fmla="*/ 0 h 48"/>
                <a:gd name="T4" fmla="*/ 76 w 76"/>
                <a:gd name="T5" fmla="*/ 48 h 48"/>
                <a:gd name="T6" fmla="*/ 23 w 76"/>
                <a:gd name="T7" fmla="*/ 48 h 48"/>
                <a:gd name="T8" fmla="*/ 15 w 76"/>
                <a:gd name="T9" fmla="*/ 46 h 48"/>
                <a:gd name="T10" fmla="*/ 9 w 76"/>
                <a:gd name="T11" fmla="*/ 42 h 48"/>
                <a:gd name="T12" fmla="*/ 4 w 76"/>
                <a:gd name="T13" fmla="*/ 38 h 48"/>
                <a:gd name="T14" fmla="*/ 0 w 76"/>
                <a:gd name="T15" fmla="*/ 31 h 48"/>
                <a:gd name="T16" fmla="*/ 0 w 76"/>
                <a:gd name="T17" fmla="*/ 23 h 48"/>
                <a:gd name="T18" fmla="*/ 0 w 76"/>
                <a:gd name="T19" fmla="*/ 15 h 48"/>
                <a:gd name="T20" fmla="*/ 4 w 76"/>
                <a:gd name="T21" fmla="*/ 10 h 48"/>
                <a:gd name="T22" fmla="*/ 9 w 76"/>
                <a:gd name="T23" fmla="*/ 4 h 48"/>
                <a:gd name="T24" fmla="*/ 15 w 76"/>
                <a:gd name="T25" fmla="*/ 2 h 48"/>
                <a:gd name="T26" fmla="*/ 23 w 76"/>
                <a:gd name="T2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48">
                  <a:moveTo>
                    <a:pt x="23" y="0"/>
                  </a:moveTo>
                  <a:lnTo>
                    <a:pt x="76" y="0"/>
                  </a:lnTo>
                  <a:lnTo>
                    <a:pt x="76" y="48"/>
                  </a:lnTo>
                  <a:lnTo>
                    <a:pt x="23" y="48"/>
                  </a:lnTo>
                  <a:lnTo>
                    <a:pt x="15" y="46"/>
                  </a:lnTo>
                  <a:lnTo>
                    <a:pt x="9" y="42"/>
                  </a:lnTo>
                  <a:lnTo>
                    <a:pt x="4" y="38"/>
                  </a:lnTo>
                  <a:lnTo>
                    <a:pt x="0" y="31"/>
                  </a:lnTo>
                  <a:lnTo>
                    <a:pt x="0" y="23"/>
                  </a:lnTo>
                  <a:lnTo>
                    <a:pt x="0" y="15"/>
                  </a:lnTo>
                  <a:lnTo>
                    <a:pt x="4" y="10"/>
                  </a:lnTo>
                  <a:lnTo>
                    <a:pt x="9" y="4"/>
                  </a:lnTo>
                  <a:lnTo>
                    <a:pt x="15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231"/>
            <p:cNvSpPr>
              <a:spLocks/>
            </p:cNvSpPr>
            <p:nvPr/>
          </p:nvSpPr>
          <p:spPr bwMode="auto">
            <a:xfrm>
              <a:off x="1217612" y="3735388"/>
              <a:ext cx="123825" cy="76200"/>
            </a:xfrm>
            <a:custGeom>
              <a:avLst/>
              <a:gdLst>
                <a:gd name="T0" fmla="*/ 0 w 78"/>
                <a:gd name="T1" fmla="*/ 0 h 48"/>
                <a:gd name="T2" fmla="*/ 54 w 78"/>
                <a:gd name="T3" fmla="*/ 0 h 48"/>
                <a:gd name="T4" fmla="*/ 61 w 78"/>
                <a:gd name="T5" fmla="*/ 2 h 48"/>
                <a:gd name="T6" fmla="*/ 69 w 78"/>
                <a:gd name="T7" fmla="*/ 4 h 48"/>
                <a:gd name="T8" fmla="*/ 73 w 78"/>
                <a:gd name="T9" fmla="*/ 10 h 48"/>
                <a:gd name="T10" fmla="*/ 76 w 78"/>
                <a:gd name="T11" fmla="*/ 15 h 48"/>
                <a:gd name="T12" fmla="*/ 78 w 78"/>
                <a:gd name="T13" fmla="*/ 23 h 48"/>
                <a:gd name="T14" fmla="*/ 76 w 78"/>
                <a:gd name="T15" fmla="*/ 31 h 48"/>
                <a:gd name="T16" fmla="*/ 73 w 78"/>
                <a:gd name="T17" fmla="*/ 38 h 48"/>
                <a:gd name="T18" fmla="*/ 69 w 78"/>
                <a:gd name="T19" fmla="*/ 42 h 48"/>
                <a:gd name="T20" fmla="*/ 61 w 78"/>
                <a:gd name="T21" fmla="*/ 46 h 48"/>
                <a:gd name="T22" fmla="*/ 54 w 78"/>
                <a:gd name="T23" fmla="*/ 48 h 48"/>
                <a:gd name="T24" fmla="*/ 0 w 78"/>
                <a:gd name="T25" fmla="*/ 48 h 48"/>
                <a:gd name="T26" fmla="*/ 0 w 78"/>
                <a:gd name="T2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8" h="48">
                  <a:moveTo>
                    <a:pt x="0" y="0"/>
                  </a:moveTo>
                  <a:lnTo>
                    <a:pt x="54" y="0"/>
                  </a:lnTo>
                  <a:lnTo>
                    <a:pt x="61" y="2"/>
                  </a:lnTo>
                  <a:lnTo>
                    <a:pt x="69" y="4"/>
                  </a:lnTo>
                  <a:lnTo>
                    <a:pt x="73" y="10"/>
                  </a:lnTo>
                  <a:lnTo>
                    <a:pt x="76" y="15"/>
                  </a:lnTo>
                  <a:lnTo>
                    <a:pt x="78" y="23"/>
                  </a:lnTo>
                  <a:lnTo>
                    <a:pt x="76" y="31"/>
                  </a:lnTo>
                  <a:lnTo>
                    <a:pt x="73" y="38"/>
                  </a:lnTo>
                  <a:lnTo>
                    <a:pt x="69" y="42"/>
                  </a:lnTo>
                  <a:lnTo>
                    <a:pt x="61" y="46"/>
                  </a:lnTo>
                  <a:lnTo>
                    <a:pt x="54" y="48"/>
                  </a:lnTo>
                  <a:lnTo>
                    <a:pt x="0" y="4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232"/>
            <p:cNvSpPr>
              <a:spLocks/>
            </p:cNvSpPr>
            <p:nvPr/>
          </p:nvSpPr>
          <p:spPr bwMode="auto">
            <a:xfrm>
              <a:off x="2520949" y="3167063"/>
              <a:ext cx="125413" cy="120650"/>
            </a:xfrm>
            <a:custGeom>
              <a:avLst/>
              <a:gdLst>
                <a:gd name="T0" fmla="*/ 44 w 79"/>
                <a:gd name="T1" fmla="*/ 0 h 76"/>
                <a:gd name="T2" fmla="*/ 79 w 79"/>
                <a:gd name="T3" fmla="*/ 32 h 76"/>
                <a:gd name="T4" fmla="*/ 40 w 79"/>
                <a:gd name="T5" fmla="*/ 70 h 76"/>
                <a:gd name="T6" fmla="*/ 29 w 79"/>
                <a:gd name="T7" fmla="*/ 76 h 76"/>
                <a:gd name="T8" fmla="*/ 18 w 79"/>
                <a:gd name="T9" fmla="*/ 76 h 76"/>
                <a:gd name="T10" fmla="*/ 6 w 79"/>
                <a:gd name="T11" fmla="*/ 70 h 76"/>
                <a:gd name="T12" fmla="*/ 0 w 79"/>
                <a:gd name="T13" fmla="*/ 61 h 76"/>
                <a:gd name="T14" fmla="*/ 0 w 79"/>
                <a:gd name="T15" fmla="*/ 47 h 76"/>
                <a:gd name="T16" fmla="*/ 6 w 79"/>
                <a:gd name="T17" fmla="*/ 38 h 76"/>
                <a:gd name="T18" fmla="*/ 44 w 79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6">
                  <a:moveTo>
                    <a:pt x="44" y="0"/>
                  </a:moveTo>
                  <a:lnTo>
                    <a:pt x="79" y="32"/>
                  </a:lnTo>
                  <a:lnTo>
                    <a:pt x="40" y="70"/>
                  </a:lnTo>
                  <a:lnTo>
                    <a:pt x="29" y="76"/>
                  </a:lnTo>
                  <a:lnTo>
                    <a:pt x="18" y="76"/>
                  </a:lnTo>
                  <a:lnTo>
                    <a:pt x="6" y="70"/>
                  </a:lnTo>
                  <a:lnTo>
                    <a:pt x="0" y="61"/>
                  </a:lnTo>
                  <a:lnTo>
                    <a:pt x="0" y="47"/>
                  </a:lnTo>
                  <a:lnTo>
                    <a:pt x="6" y="38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233"/>
            <p:cNvSpPr>
              <a:spLocks/>
            </p:cNvSpPr>
            <p:nvPr/>
          </p:nvSpPr>
          <p:spPr bwMode="auto">
            <a:xfrm>
              <a:off x="1431924" y="4256088"/>
              <a:ext cx="122238" cy="123825"/>
            </a:xfrm>
            <a:custGeom>
              <a:avLst/>
              <a:gdLst>
                <a:gd name="T0" fmla="*/ 48 w 77"/>
                <a:gd name="T1" fmla="*/ 0 h 78"/>
                <a:gd name="T2" fmla="*/ 61 w 77"/>
                <a:gd name="T3" fmla="*/ 0 h 78"/>
                <a:gd name="T4" fmla="*/ 71 w 77"/>
                <a:gd name="T5" fmla="*/ 6 h 78"/>
                <a:gd name="T6" fmla="*/ 77 w 77"/>
                <a:gd name="T7" fmla="*/ 17 h 78"/>
                <a:gd name="T8" fmla="*/ 77 w 77"/>
                <a:gd name="T9" fmla="*/ 29 h 78"/>
                <a:gd name="T10" fmla="*/ 71 w 77"/>
                <a:gd name="T11" fmla="*/ 40 h 78"/>
                <a:gd name="T12" fmla="*/ 33 w 77"/>
                <a:gd name="T13" fmla="*/ 78 h 78"/>
                <a:gd name="T14" fmla="*/ 0 w 77"/>
                <a:gd name="T15" fmla="*/ 44 h 78"/>
                <a:gd name="T16" fmla="*/ 39 w 77"/>
                <a:gd name="T17" fmla="*/ 6 h 78"/>
                <a:gd name="T18" fmla="*/ 48 w 77"/>
                <a:gd name="T1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78">
                  <a:moveTo>
                    <a:pt x="48" y="0"/>
                  </a:moveTo>
                  <a:lnTo>
                    <a:pt x="61" y="0"/>
                  </a:lnTo>
                  <a:lnTo>
                    <a:pt x="71" y="6"/>
                  </a:lnTo>
                  <a:lnTo>
                    <a:pt x="77" y="17"/>
                  </a:lnTo>
                  <a:lnTo>
                    <a:pt x="77" y="29"/>
                  </a:lnTo>
                  <a:lnTo>
                    <a:pt x="71" y="40"/>
                  </a:lnTo>
                  <a:lnTo>
                    <a:pt x="33" y="78"/>
                  </a:lnTo>
                  <a:lnTo>
                    <a:pt x="0" y="44"/>
                  </a:lnTo>
                  <a:lnTo>
                    <a:pt x="39" y="6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234"/>
            <p:cNvSpPr>
              <a:spLocks/>
            </p:cNvSpPr>
            <p:nvPr/>
          </p:nvSpPr>
          <p:spPr bwMode="auto">
            <a:xfrm>
              <a:off x="2520949" y="4256088"/>
              <a:ext cx="125413" cy="123825"/>
            </a:xfrm>
            <a:custGeom>
              <a:avLst/>
              <a:gdLst>
                <a:gd name="T0" fmla="*/ 18 w 79"/>
                <a:gd name="T1" fmla="*/ 0 h 78"/>
                <a:gd name="T2" fmla="*/ 29 w 79"/>
                <a:gd name="T3" fmla="*/ 0 h 78"/>
                <a:gd name="T4" fmla="*/ 40 w 79"/>
                <a:gd name="T5" fmla="*/ 6 h 78"/>
                <a:gd name="T6" fmla="*/ 79 w 79"/>
                <a:gd name="T7" fmla="*/ 44 h 78"/>
                <a:gd name="T8" fmla="*/ 44 w 79"/>
                <a:gd name="T9" fmla="*/ 78 h 78"/>
                <a:gd name="T10" fmla="*/ 6 w 79"/>
                <a:gd name="T11" fmla="*/ 40 h 78"/>
                <a:gd name="T12" fmla="*/ 0 w 79"/>
                <a:gd name="T13" fmla="*/ 29 h 78"/>
                <a:gd name="T14" fmla="*/ 0 w 79"/>
                <a:gd name="T15" fmla="*/ 17 h 78"/>
                <a:gd name="T16" fmla="*/ 6 w 79"/>
                <a:gd name="T17" fmla="*/ 6 h 78"/>
                <a:gd name="T18" fmla="*/ 18 w 79"/>
                <a:gd name="T1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8">
                  <a:moveTo>
                    <a:pt x="18" y="0"/>
                  </a:moveTo>
                  <a:lnTo>
                    <a:pt x="29" y="0"/>
                  </a:lnTo>
                  <a:lnTo>
                    <a:pt x="40" y="6"/>
                  </a:lnTo>
                  <a:lnTo>
                    <a:pt x="79" y="44"/>
                  </a:lnTo>
                  <a:lnTo>
                    <a:pt x="44" y="78"/>
                  </a:lnTo>
                  <a:lnTo>
                    <a:pt x="6" y="40"/>
                  </a:lnTo>
                  <a:lnTo>
                    <a:pt x="0" y="29"/>
                  </a:lnTo>
                  <a:lnTo>
                    <a:pt x="0" y="17"/>
                  </a:lnTo>
                  <a:lnTo>
                    <a:pt x="6" y="6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235"/>
            <p:cNvSpPr>
              <a:spLocks/>
            </p:cNvSpPr>
            <p:nvPr/>
          </p:nvSpPr>
          <p:spPr bwMode="auto">
            <a:xfrm>
              <a:off x="1431924" y="3167063"/>
              <a:ext cx="122238" cy="120650"/>
            </a:xfrm>
            <a:custGeom>
              <a:avLst/>
              <a:gdLst>
                <a:gd name="T0" fmla="*/ 33 w 77"/>
                <a:gd name="T1" fmla="*/ 0 h 76"/>
                <a:gd name="T2" fmla="*/ 71 w 77"/>
                <a:gd name="T3" fmla="*/ 38 h 76"/>
                <a:gd name="T4" fmla="*/ 77 w 77"/>
                <a:gd name="T5" fmla="*/ 47 h 76"/>
                <a:gd name="T6" fmla="*/ 77 w 77"/>
                <a:gd name="T7" fmla="*/ 61 h 76"/>
                <a:gd name="T8" fmla="*/ 71 w 77"/>
                <a:gd name="T9" fmla="*/ 70 h 76"/>
                <a:gd name="T10" fmla="*/ 61 w 77"/>
                <a:gd name="T11" fmla="*/ 76 h 76"/>
                <a:gd name="T12" fmla="*/ 48 w 77"/>
                <a:gd name="T13" fmla="*/ 76 h 76"/>
                <a:gd name="T14" fmla="*/ 39 w 77"/>
                <a:gd name="T15" fmla="*/ 70 h 76"/>
                <a:gd name="T16" fmla="*/ 0 w 77"/>
                <a:gd name="T17" fmla="*/ 32 h 76"/>
                <a:gd name="T18" fmla="*/ 33 w 77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76">
                  <a:moveTo>
                    <a:pt x="33" y="0"/>
                  </a:moveTo>
                  <a:lnTo>
                    <a:pt x="71" y="38"/>
                  </a:lnTo>
                  <a:lnTo>
                    <a:pt x="77" y="47"/>
                  </a:lnTo>
                  <a:lnTo>
                    <a:pt x="77" y="61"/>
                  </a:lnTo>
                  <a:lnTo>
                    <a:pt x="71" y="70"/>
                  </a:lnTo>
                  <a:lnTo>
                    <a:pt x="61" y="76"/>
                  </a:lnTo>
                  <a:lnTo>
                    <a:pt x="48" y="76"/>
                  </a:lnTo>
                  <a:lnTo>
                    <a:pt x="39" y="70"/>
                  </a:lnTo>
                  <a:lnTo>
                    <a:pt x="0" y="32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237"/>
            <p:cNvSpPr>
              <a:spLocks/>
            </p:cNvSpPr>
            <p:nvPr/>
          </p:nvSpPr>
          <p:spPr bwMode="auto">
            <a:xfrm>
              <a:off x="1160462" y="2894013"/>
              <a:ext cx="1754188" cy="1525588"/>
            </a:xfrm>
            <a:custGeom>
              <a:avLst/>
              <a:gdLst>
                <a:gd name="T0" fmla="*/ 635 w 1105"/>
                <a:gd name="T1" fmla="*/ 6 h 961"/>
                <a:gd name="T2" fmla="*/ 787 w 1105"/>
                <a:gd name="T3" fmla="*/ 52 h 961"/>
                <a:gd name="T4" fmla="*/ 917 w 1105"/>
                <a:gd name="T5" fmla="*/ 135 h 961"/>
                <a:gd name="T6" fmla="*/ 1018 w 1105"/>
                <a:gd name="T7" fmla="*/ 252 h 961"/>
                <a:gd name="T8" fmla="*/ 1082 w 1105"/>
                <a:gd name="T9" fmla="*/ 395 h 961"/>
                <a:gd name="T10" fmla="*/ 1105 w 1105"/>
                <a:gd name="T11" fmla="*/ 553 h 961"/>
                <a:gd name="T12" fmla="*/ 1084 w 1105"/>
                <a:gd name="T13" fmla="*/ 707 h 961"/>
                <a:gd name="T14" fmla="*/ 1023 w 1105"/>
                <a:gd name="T15" fmla="*/ 847 h 961"/>
                <a:gd name="T16" fmla="*/ 928 w 1105"/>
                <a:gd name="T17" fmla="*/ 961 h 961"/>
                <a:gd name="T18" fmla="*/ 932 w 1105"/>
                <a:gd name="T19" fmla="*/ 871 h 961"/>
                <a:gd name="T20" fmla="*/ 1004 w 1105"/>
                <a:gd name="T21" fmla="*/ 757 h 961"/>
                <a:gd name="T22" fmla="*/ 1042 w 1105"/>
                <a:gd name="T23" fmla="*/ 626 h 961"/>
                <a:gd name="T24" fmla="*/ 1042 w 1105"/>
                <a:gd name="T25" fmla="*/ 481 h 961"/>
                <a:gd name="T26" fmla="*/ 1002 w 1105"/>
                <a:gd name="T27" fmla="*/ 345 h 961"/>
                <a:gd name="T28" fmla="*/ 926 w 1105"/>
                <a:gd name="T29" fmla="*/ 229 h 961"/>
                <a:gd name="T30" fmla="*/ 823 w 1105"/>
                <a:gd name="T31" fmla="*/ 137 h 961"/>
                <a:gd name="T32" fmla="*/ 695 w 1105"/>
                <a:gd name="T33" fmla="*/ 78 h 961"/>
                <a:gd name="T34" fmla="*/ 553 w 1105"/>
                <a:gd name="T35" fmla="*/ 57 h 961"/>
                <a:gd name="T36" fmla="*/ 410 w 1105"/>
                <a:gd name="T37" fmla="*/ 78 h 961"/>
                <a:gd name="T38" fmla="*/ 284 w 1105"/>
                <a:gd name="T39" fmla="*/ 137 h 961"/>
                <a:gd name="T40" fmla="*/ 179 w 1105"/>
                <a:gd name="T41" fmla="*/ 229 h 961"/>
                <a:gd name="T42" fmla="*/ 103 w 1105"/>
                <a:gd name="T43" fmla="*/ 345 h 961"/>
                <a:gd name="T44" fmla="*/ 63 w 1105"/>
                <a:gd name="T45" fmla="*/ 481 h 961"/>
                <a:gd name="T46" fmla="*/ 63 w 1105"/>
                <a:gd name="T47" fmla="*/ 626 h 961"/>
                <a:gd name="T48" fmla="*/ 101 w 1105"/>
                <a:gd name="T49" fmla="*/ 757 h 961"/>
                <a:gd name="T50" fmla="*/ 173 w 1105"/>
                <a:gd name="T51" fmla="*/ 871 h 961"/>
                <a:gd name="T52" fmla="*/ 179 w 1105"/>
                <a:gd name="T53" fmla="*/ 961 h 961"/>
                <a:gd name="T54" fmla="*/ 84 w 1105"/>
                <a:gd name="T55" fmla="*/ 847 h 961"/>
                <a:gd name="T56" fmla="*/ 23 w 1105"/>
                <a:gd name="T57" fmla="*/ 709 h 961"/>
                <a:gd name="T58" fmla="*/ 0 w 1105"/>
                <a:gd name="T59" fmla="*/ 553 h 961"/>
                <a:gd name="T60" fmla="*/ 23 w 1105"/>
                <a:gd name="T61" fmla="*/ 395 h 961"/>
                <a:gd name="T62" fmla="*/ 90 w 1105"/>
                <a:gd name="T63" fmla="*/ 252 h 961"/>
                <a:gd name="T64" fmla="*/ 191 w 1105"/>
                <a:gd name="T65" fmla="*/ 135 h 961"/>
                <a:gd name="T66" fmla="*/ 320 w 1105"/>
                <a:gd name="T67" fmla="*/ 52 h 961"/>
                <a:gd name="T68" fmla="*/ 471 w 1105"/>
                <a:gd name="T69" fmla="*/ 6 h 9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05" h="961">
                  <a:moveTo>
                    <a:pt x="553" y="0"/>
                  </a:moveTo>
                  <a:lnTo>
                    <a:pt x="635" y="6"/>
                  </a:lnTo>
                  <a:lnTo>
                    <a:pt x="713" y="23"/>
                  </a:lnTo>
                  <a:lnTo>
                    <a:pt x="787" y="52"/>
                  </a:lnTo>
                  <a:lnTo>
                    <a:pt x="854" y="90"/>
                  </a:lnTo>
                  <a:lnTo>
                    <a:pt x="917" y="135"/>
                  </a:lnTo>
                  <a:lnTo>
                    <a:pt x="970" y="191"/>
                  </a:lnTo>
                  <a:lnTo>
                    <a:pt x="1018" y="252"/>
                  </a:lnTo>
                  <a:lnTo>
                    <a:pt x="1054" y="320"/>
                  </a:lnTo>
                  <a:lnTo>
                    <a:pt x="1082" y="395"/>
                  </a:lnTo>
                  <a:lnTo>
                    <a:pt x="1099" y="471"/>
                  </a:lnTo>
                  <a:lnTo>
                    <a:pt x="1105" y="553"/>
                  </a:lnTo>
                  <a:lnTo>
                    <a:pt x="1099" y="633"/>
                  </a:lnTo>
                  <a:lnTo>
                    <a:pt x="1084" y="707"/>
                  </a:lnTo>
                  <a:lnTo>
                    <a:pt x="1058" y="780"/>
                  </a:lnTo>
                  <a:lnTo>
                    <a:pt x="1023" y="847"/>
                  </a:lnTo>
                  <a:lnTo>
                    <a:pt x="979" y="906"/>
                  </a:lnTo>
                  <a:lnTo>
                    <a:pt x="928" y="961"/>
                  </a:lnTo>
                  <a:lnTo>
                    <a:pt x="886" y="921"/>
                  </a:lnTo>
                  <a:lnTo>
                    <a:pt x="932" y="871"/>
                  </a:lnTo>
                  <a:lnTo>
                    <a:pt x="972" y="818"/>
                  </a:lnTo>
                  <a:lnTo>
                    <a:pt x="1004" y="757"/>
                  </a:lnTo>
                  <a:lnTo>
                    <a:pt x="1029" y="692"/>
                  </a:lnTo>
                  <a:lnTo>
                    <a:pt x="1042" y="626"/>
                  </a:lnTo>
                  <a:lnTo>
                    <a:pt x="1048" y="553"/>
                  </a:lnTo>
                  <a:lnTo>
                    <a:pt x="1042" y="481"/>
                  </a:lnTo>
                  <a:lnTo>
                    <a:pt x="1027" y="410"/>
                  </a:lnTo>
                  <a:lnTo>
                    <a:pt x="1002" y="345"/>
                  </a:lnTo>
                  <a:lnTo>
                    <a:pt x="968" y="284"/>
                  </a:lnTo>
                  <a:lnTo>
                    <a:pt x="926" y="229"/>
                  </a:lnTo>
                  <a:lnTo>
                    <a:pt x="878" y="179"/>
                  </a:lnTo>
                  <a:lnTo>
                    <a:pt x="823" y="137"/>
                  </a:lnTo>
                  <a:lnTo>
                    <a:pt x="762" y="105"/>
                  </a:lnTo>
                  <a:lnTo>
                    <a:pt x="695" y="78"/>
                  </a:lnTo>
                  <a:lnTo>
                    <a:pt x="627" y="63"/>
                  </a:lnTo>
                  <a:lnTo>
                    <a:pt x="553" y="57"/>
                  </a:lnTo>
                  <a:lnTo>
                    <a:pt x="480" y="63"/>
                  </a:lnTo>
                  <a:lnTo>
                    <a:pt x="410" y="78"/>
                  </a:lnTo>
                  <a:lnTo>
                    <a:pt x="345" y="105"/>
                  </a:lnTo>
                  <a:lnTo>
                    <a:pt x="284" y="137"/>
                  </a:lnTo>
                  <a:lnTo>
                    <a:pt x="229" y="179"/>
                  </a:lnTo>
                  <a:lnTo>
                    <a:pt x="179" y="229"/>
                  </a:lnTo>
                  <a:lnTo>
                    <a:pt x="137" y="284"/>
                  </a:lnTo>
                  <a:lnTo>
                    <a:pt x="103" y="345"/>
                  </a:lnTo>
                  <a:lnTo>
                    <a:pt x="78" y="410"/>
                  </a:lnTo>
                  <a:lnTo>
                    <a:pt x="63" y="481"/>
                  </a:lnTo>
                  <a:lnTo>
                    <a:pt x="57" y="553"/>
                  </a:lnTo>
                  <a:lnTo>
                    <a:pt x="63" y="626"/>
                  </a:lnTo>
                  <a:lnTo>
                    <a:pt x="78" y="692"/>
                  </a:lnTo>
                  <a:lnTo>
                    <a:pt x="101" y="757"/>
                  </a:lnTo>
                  <a:lnTo>
                    <a:pt x="133" y="816"/>
                  </a:lnTo>
                  <a:lnTo>
                    <a:pt x="173" y="871"/>
                  </a:lnTo>
                  <a:lnTo>
                    <a:pt x="219" y="919"/>
                  </a:lnTo>
                  <a:lnTo>
                    <a:pt x="179" y="961"/>
                  </a:lnTo>
                  <a:lnTo>
                    <a:pt x="128" y="908"/>
                  </a:lnTo>
                  <a:lnTo>
                    <a:pt x="84" y="847"/>
                  </a:lnTo>
                  <a:lnTo>
                    <a:pt x="48" y="780"/>
                  </a:lnTo>
                  <a:lnTo>
                    <a:pt x="23" y="709"/>
                  </a:lnTo>
                  <a:lnTo>
                    <a:pt x="6" y="633"/>
                  </a:lnTo>
                  <a:lnTo>
                    <a:pt x="0" y="553"/>
                  </a:lnTo>
                  <a:lnTo>
                    <a:pt x="6" y="471"/>
                  </a:lnTo>
                  <a:lnTo>
                    <a:pt x="23" y="395"/>
                  </a:lnTo>
                  <a:lnTo>
                    <a:pt x="51" y="320"/>
                  </a:lnTo>
                  <a:lnTo>
                    <a:pt x="90" y="252"/>
                  </a:lnTo>
                  <a:lnTo>
                    <a:pt x="135" y="191"/>
                  </a:lnTo>
                  <a:lnTo>
                    <a:pt x="191" y="135"/>
                  </a:lnTo>
                  <a:lnTo>
                    <a:pt x="252" y="90"/>
                  </a:lnTo>
                  <a:lnTo>
                    <a:pt x="320" y="52"/>
                  </a:lnTo>
                  <a:lnTo>
                    <a:pt x="393" y="23"/>
                  </a:lnTo>
                  <a:lnTo>
                    <a:pt x="471" y="6"/>
                  </a:lnTo>
                  <a:lnTo>
                    <a:pt x="5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3738562" y="1981201"/>
            <a:ext cx="2205038" cy="2206625"/>
            <a:chOff x="3638020" y="2670175"/>
            <a:chExt cx="2205038" cy="2206625"/>
          </a:xfrm>
          <a:solidFill>
            <a:schemeClr val="accent5"/>
          </a:solidFill>
        </p:grpSpPr>
        <p:sp>
          <p:nvSpPr>
            <p:cNvPr id="68" name="Freeform 238"/>
            <p:cNvSpPr>
              <a:spLocks/>
            </p:cNvSpPr>
            <p:nvPr/>
          </p:nvSpPr>
          <p:spPr bwMode="auto">
            <a:xfrm>
              <a:off x="3904720" y="3765550"/>
              <a:ext cx="835025" cy="593725"/>
            </a:xfrm>
            <a:custGeom>
              <a:avLst/>
              <a:gdLst>
                <a:gd name="T0" fmla="*/ 0 w 526"/>
                <a:gd name="T1" fmla="*/ 0 h 374"/>
                <a:gd name="T2" fmla="*/ 526 w 526"/>
                <a:gd name="T3" fmla="*/ 4 h 374"/>
                <a:gd name="T4" fmla="*/ 154 w 526"/>
                <a:gd name="T5" fmla="*/ 374 h 374"/>
                <a:gd name="T6" fmla="*/ 150 w 526"/>
                <a:gd name="T7" fmla="*/ 370 h 374"/>
                <a:gd name="T8" fmla="*/ 141 w 526"/>
                <a:gd name="T9" fmla="*/ 361 h 374"/>
                <a:gd name="T10" fmla="*/ 125 w 526"/>
                <a:gd name="T11" fmla="*/ 343 h 374"/>
                <a:gd name="T12" fmla="*/ 108 w 526"/>
                <a:gd name="T13" fmla="*/ 321 h 374"/>
                <a:gd name="T14" fmla="*/ 87 w 526"/>
                <a:gd name="T15" fmla="*/ 290 h 374"/>
                <a:gd name="T16" fmla="*/ 68 w 526"/>
                <a:gd name="T17" fmla="*/ 256 h 374"/>
                <a:gd name="T18" fmla="*/ 47 w 526"/>
                <a:gd name="T19" fmla="*/ 214 h 374"/>
                <a:gd name="T20" fmla="*/ 30 w 526"/>
                <a:gd name="T21" fmla="*/ 168 h 374"/>
                <a:gd name="T22" fmla="*/ 15 w 526"/>
                <a:gd name="T23" fmla="*/ 117 h 374"/>
                <a:gd name="T24" fmla="*/ 5 w 526"/>
                <a:gd name="T25" fmla="*/ 61 h 374"/>
                <a:gd name="T26" fmla="*/ 0 w 526"/>
                <a:gd name="T2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6" h="374">
                  <a:moveTo>
                    <a:pt x="0" y="0"/>
                  </a:moveTo>
                  <a:lnTo>
                    <a:pt x="526" y="4"/>
                  </a:lnTo>
                  <a:lnTo>
                    <a:pt x="154" y="374"/>
                  </a:lnTo>
                  <a:lnTo>
                    <a:pt x="150" y="370"/>
                  </a:lnTo>
                  <a:lnTo>
                    <a:pt x="141" y="361"/>
                  </a:lnTo>
                  <a:lnTo>
                    <a:pt x="125" y="343"/>
                  </a:lnTo>
                  <a:lnTo>
                    <a:pt x="108" y="321"/>
                  </a:lnTo>
                  <a:lnTo>
                    <a:pt x="87" y="290"/>
                  </a:lnTo>
                  <a:lnTo>
                    <a:pt x="68" y="256"/>
                  </a:lnTo>
                  <a:lnTo>
                    <a:pt x="47" y="214"/>
                  </a:lnTo>
                  <a:lnTo>
                    <a:pt x="30" y="168"/>
                  </a:lnTo>
                  <a:lnTo>
                    <a:pt x="15" y="117"/>
                  </a:lnTo>
                  <a:lnTo>
                    <a:pt x="5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239"/>
            <p:cNvSpPr>
              <a:spLocks/>
            </p:cNvSpPr>
            <p:nvPr/>
          </p:nvSpPr>
          <p:spPr bwMode="auto">
            <a:xfrm>
              <a:off x="3907895" y="3184525"/>
              <a:ext cx="831850" cy="593725"/>
            </a:xfrm>
            <a:custGeom>
              <a:avLst/>
              <a:gdLst>
                <a:gd name="T0" fmla="*/ 152 w 524"/>
                <a:gd name="T1" fmla="*/ 0 h 374"/>
                <a:gd name="T2" fmla="*/ 524 w 524"/>
                <a:gd name="T3" fmla="*/ 370 h 374"/>
                <a:gd name="T4" fmla="*/ 0 w 524"/>
                <a:gd name="T5" fmla="*/ 374 h 374"/>
                <a:gd name="T6" fmla="*/ 0 w 524"/>
                <a:gd name="T7" fmla="*/ 368 h 374"/>
                <a:gd name="T8" fmla="*/ 0 w 524"/>
                <a:gd name="T9" fmla="*/ 351 h 374"/>
                <a:gd name="T10" fmla="*/ 1 w 524"/>
                <a:gd name="T11" fmla="*/ 324 h 374"/>
                <a:gd name="T12" fmla="*/ 7 w 524"/>
                <a:gd name="T13" fmla="*/ 290 h 374"/>
                <a:gd name="T14" fmla="*/ 17 w 524"/>
                <a:gd name="T15" fmla="*/ 248 h 374"/>
                <a:gd name="T16" fmla="*/ 30 w 524"/>
                <a:gd name="T17" fmla="*/ 202 h 374"/>
                <a:gd name="T18" fmla="*/ 49 w 524"/>
                <a:gd name="T19" fmla="*/ 153 h 374"/>
                <a:gd name="T20" fmla="*/ 76 w 524"/>
                <a:gd name="T21" fmla="*/ 101 h 374"/>
                <a:gd name="T22" fmla="*/ 108 w 524"/>
                <a:gd name="T23" fmla="*/ 50 h 374"/>
                <a:gd name="T24" fmla="*/ 152 w 524"/>
                <a:gd name="T25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4" h="374">
                  <a:moveTo>
                    <a:pt x="152" y="0"/>
                  </a:moveTo>
                  <a:lnTo>
                    <a:pt x="524" y="370"/>
                  </a:lnTo>
                  <a:lnTo>
                    <a:pt x="0" y="374"/>
                  </a:lnTo>
                  <a:lnTo>
                    <a:pt x="0" y="368"/>
                  </a:lnTo>
                  <a:lnTo>
                    <a:pt x="0" y="351"/>
                  </a:lnTo>
                  <a:lnTo>
                    <a:pt x="1" y="324"/>
                  </a:lnTo>
                  <a:lnTo>
                    <a:pt x="7" y="290"/>
                  </a:lnTo>
                  <a:lnTo>
                    <a:pt x="17" y="248"/>
                  </a:lnTo>
                  <a:lnTo>
                    <a:pt x="30" y="202"/>
                  </a:lnTo>
                  <a:lnTo>
                    <a:pt x="49" y="153"/>
                  </a:lnTo>
                  <a:lnTo>
                    <a:pt x="76" y="101"/>
                  </a:lnTo>
                  <a:lnTo>
                    <a:pt x="108" y="50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240"/>
            <p:cNvSpPr>
              <a:spLocks/>
            </p:cNvSpPr>
            <p:nvPr/>
          </p:nvSpPr>
          <p:spPr bwMode="auto">
            <a:xfrm>
              <a:off x="4149195" y="2936875"/>
              <a:ext cx="592138" cy="835025"/>
            </a:xfrm>
            <a:custGeom>
              <a:avLst/>
              <a:gdLst>
                <a:gd name="T0" fmla="*/ 373 w 373"/>
                <a:gd name="T1" fmla="*/ 0 h 526"/>
                <a:gd name="T2" fmla="*/ 372 w 373"/>
                <a:gd name="T3" fmla="*/ 526 h 526"/>
                <a:gd name="T4" fmla="*/ 0 w 373"/>
                <a:gd name="T5" fmla="*/ 156 h 526"/>
                <a:gd name="T6" fmla="*/ 4 w 373"/>
                <a:gd name="T7" fmla="*/ 152 h 526"/>
                <a:gd name="T8" fmla="*/ 15 w 373"/>
                <a:gd name="T9" fmla="*/ 143 h 526"/>
                <a:gd name="T10" fmla="*/ 32 w 373"/>
                <a:gd name="T11" fmla="*/ 128 h 526"/>
                <a:gd name="T12" fmla="*/ 55 w 373"/>
                <a:gd name="T13" fmla="*/ 110 h 526"/>
                <a:gd name="T14" fmla="*/ 84 w 373"/>
                <a:gd name="T15" fmla="*/ 89 h 526"/>
                <a:gd name="T16" fmla="*/ 120 w 373"/>
                <a:gd name="T17" fmla="*/ 68 h 526"/>
                <a:gd name="T18" fmla="*/ 160 w 373"/>
                <a:gd name="T19" fmla="*/ 49 h 526"/>
                <a:gd name="T20" fmla="*/ 206 w 373"/>
                <a:gd name="T21" fmla="*/ 30 h 526"/>
                <a:gd name="T22" fmla="*/ 257 w 373"/>
                <a:gd name="T23" fmla="*/ 15 h 526"/>
                <a:gd name="T24" fmla="*/ 312 w 373"/>
                <a:gd name="T25" fmla="*/ 6 h 526"/>
                <a:gd name="T26" fmla="*/ 373 w 373"/>
                <a:gd name="T27" fmla="*/ 0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3" h="526">
                  <a:moveTo>
                    <a:pt x="373" y="0"/>
                  </a:moveTo>
                  <a:lnTo>
                    <a:pt x="372" y="526"/>
                  </a:lnTo>
                  <a:lnTo>
                    <a:pt x="0" y="156"/>
                  </a:lnTo>
                  <a:lnTo>
                    <a:pt x="4" y="152"/>
                  </a:lnTo>
                  <a:lnTo>
                    <a:pt x="15" y="143"/>
                  </a:lnTo>
                  <a:lnTo>
                    <a:pt x="32" y="128"/>
                  </a:lnTo>
                  <a:lnTo>
                    <a:pt x="55" y="110"/>
                  </a:lnTo>
                  <a:lnTo>
                    <a:pt x="84" y="89"/>
                  </a:lnTo>
                  <a:lnTo>
                    <a:pt x="120" y="68"/>
                  </a:lnTo>
                  <a:lnTo>
                    <a:pt x="160" y="49"/>
                  </a:lnTo>
                  <a:lnTo>
                    <a:pt x="206" y="30"/>
                  </a:lnTo>
                  <a:lnTo>
                    <a:pt x="257" y="15"/>
                  </a:lnTo>
                  <a:lnTo>
                    <a:pt x="312" y="6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241"/>
            <p:cNvSpPr>
              <a:spLocks/>
            </p:cNvSpPr>
            <p:nvPr/>
          </p:nvSpPr>
          <p:spPr bwMode="auto">
            <a:xfrm>
              <a:off x="4739745" y="2940050"/>
              <a:ext cx="595313" cy="831850"/>
            </a:xfrm>
            <a:custGeom>
              <a:avLst/>
              <a:gdLst>
                <a:gd name="T0" fmla="*/ 1 w 375"/>
                <a:gd name="T1" fmla="*/ 0 h 524"/>
                <a:gd name="T2" fmla="*/ 7 w 375"/>
                <a:gd name="T3" fmla="*/ 0 h 524"/>
                <a:gd name="T4" fmla="*/ 24 w 375"/>
                <a:gd name="T5" fmla="*/ 0 h 524"/>
                <a:gd name="T6" fmla="*/ 51 w 375"/>
                <a:gd name="T7" fmla="*/ 4 h 524"/>
                <a:gd name="T8" fmla="*/ 85 w 375"/>
                <a:gd name="T9" fmla="*/ 7 h 524"/>
                <a:gd name="T10" fmla="*/ 127 w 375"/>
                <a:gd name="T11" fmla="*/ 17 h 524"/>
                <a:gd name="T12" fmla="*/ 173 w 375"/>
                <a:gd name="T13" fmla="*/ 30 h 524"/>
                <a:gd name="T14" fmla="*/ 222 w 375"/>
                <a:gd name="T15" fmla="*/ 51 h 524"/>
                <a:gd name="T16" fmla="*/ 272 w 375"/>
                <a:gd name="T17" fmla="*/ 78 h 524"/>
                <a:gd name="T18" fmla="*/ 323 w 375"/>
                <a:gd name="T19" fmla="*/ 112 h 524"/>
                <a:gd name="T20" fmla="*/ 375 w 375"/>
                <a:gd name="T21" fmla="*/ 154 h 524"/>
                <a:gd name="T22" fmla="*/ 0 w 375"/>
                <a:gd name="T23" fmla="*/ 524 h 524"/>
                <a:gd name="T24" fmla="*/ 1 w 375"/>
                <a:gd name="T25" fmla="*/ 0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5" h="524">
                  <a:moveTo>
                    <a:pt x="1" y="0"/>
                  </a:moveTo>
                  <a:lnTo>
                    <a:pt x="7" y="0"/>
                  </a:lnTo>
                  <a:lnTo>
                    <a:pt x="24" y="0"/>
                  </a:lnTo>
                  <a:lnTo>
                    <a:pt x="51" y="4"/>
                  </a:lnTo>
                  <a:lnTo>
                    <a:pt x="85" y="7"/>
                  </a:lnTo>
                  <a:lnTo>
                    <a:pt x="127" y="17"/>
                  </a:lnTo>
                  <a:lnTo>
                    <a:pt x="173" y="30"/>
                  </a:lnTo>
                  <a:lnTo>
                    <a:pt x="222" y="51"/>
                  </a:lnTo>
                  <a:lnTo>
                    <a:pt x="272" y="78"/>
                  </a:lnTo>
                  <a:lnTo>
                    <a:pt x="323" y="112"/>
                  </a:lnTo>
                  <a:lnTo>
                    <a:pt x="375" y="154"/>
                  </a:lnTo>
                  <a:lnTo>
                    <a:pt x="0" y="5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242"/>
            <p:cNvSpPr>
              <a:spLocks/>
            </p:cNvSpPr>
            <p:nvPr/>
          </p:nvSpPr>
          <p:spPr bwMode="auto">
            <a:xfrm>
              <a:off x="4739745" y="3184525"/>
              <a:ext cx="833438" cy="590550"/>
            </a:xfrm>
            <a:custGeom>
              <a:avLst/>
              <a:gdLst>
                <a:gd name="T0" fmla="*/ 371 w 525"/>
                <a:gd name="T1" fmla="*/ 0 h 372"/>
                <a:gd name="T2" fmla="*/ 375 w 525"/>
                <a:gd name="T3" fmla="*/ 2 h 372"/>
                <a:gd name="T4" fmla="*/ 384 w 525"/>
                <a:gd name="T5" fmla="*/ 13 h 372"/>
                <a:gd name="T6" fmla="*/ 400 w 525"/>
                <a:gd name="T7" fmla="*/ 31 h 372"/>
                <a:gd name="T8" fmla="*/ 417 w 525"/>
                <a:gd name="T9" fmla="*/ 54 h 372"/>
                <a:gd name="T10" fmla="*/ 438 w 525"/>
                <a:gd name="T11" fmla="*/ 82 h 372"/>
                <a:gd name="T12" fmla="*/ 459 w 525"/>
                <a:gd name="T13" fmla="*/ 118 h 372"/>
                <a:gd name="T14" fmla="*/ 478 w 525"/>
                <a:gd name="T15" fmla="*/ 158 h 372"/>
                <a:gd name="T16" fmla="*/ 497 w 525"/>
                <a:gd name="T17" fmla="*/ 206 h 372"/>
                <a:gd name="T18" fmla="*/ 512 w 525"/>
                <a:gd name="T19" fmla="*/ 256 h 372"/>
                <a:gd name="T20" fmla="*/ 522 w 525"/>
                <a:gd name="T21" fmla="*/ 313 h 372"/>
                <a:gd name="T22" fmla="*/ 525 w 525"/>
                <a:gd name="T23" fmla="*/ 372 h 372"/>
                <a:gd name="T24" fmla="*/ 0 w 525"/>
                <a:gd name="T25" fmla="*/ 370 h 372"/>
                <a:gd name="T26" fmla="*/ 371 w 525"/>
                <a:gd name="T27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5" h="372">
                  <a:moveTo>
                    <a:pt x="371" y="0"/>
                  </a:moveTo>
                  <a:lnTo>
                    <a:pt x="375" y="2"/>
                  </a:lnTo>
                  <a:lnTo>
                    <a:pt x="384" y="13"/>
                  </a:lnTo>
                  <a:lnTo>
                    <a:pt x="400" y="31"/>
                  </a:lnTo>
                  <a:lnTo>
                    <a:pt x="417" y="54"/>
                  </a:lnTo>
                  <a:lnTo>
                    <a:pt x="438" y="82"/>
                  </a:lnTo>
                  <a:lnTo>
                    <a:pt x="459" y="118"/>
                  </a:lnTo>
                  <a:lnTo>
                    <a:pt x="478" y="158"/>
                  </a:lnTo>
                  <a:lnTo>
                    <a:pt x="497" y="206"/>
                  </a:lnTo>
                  <a:lnTo>
                    <a:pt x="512" y="256"/>
                  </a:lnTo>
                  <a:lnTo>
                    <a:pt x="522" y="313"/>
                  </a:lnTo>
                  <a:lnTo>
                    <a:pt x="525" y="372"/>
                  </a:lnTo>
                  <a:lnTo>
                    <a:pt x="0" y="370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243"/>
            <p:cNvSpPr>
              <a:spLocks/>
            </p:cNvSpPr>
            <p:nvPr/>
          </p:nvSpPr>
          <p:spPr bwMode="auto">
            <a:xfrm>
              <a:off x="4739745" y="3768725"/>
              <a:ext cx="833438" cy="596900"/>
            </a:xfrm>
            <a:custGeom>
              <a:avLst/>
              <a:gdLst>
                <a:gd name="T0" fmla="*/ 525 w 525"/>
                <a:gd name="T1" fmla="*/ 0 h 376"/>
                <a:gd name="T2" fmla="*/ 525 w 525"/>
                <a:gd name="T3" fmla="*/ 8 h 376"/>
                <a:gd name="T4" fmla="*/ 524 w 525"/>
                <a:gd name="T5" fmla="*/ 25 h 376"/>
                <a:gd name="T6" fmla="*/ 522 w 525"/>
                <a:gd name="T7" fmla="*/ 52 h 376"/>
                <a:gd name="T8" fmla="*/ 516 w 525"/>
                <a:gd name="T9" fmla="*/ 86 h 376"/>
                <a:gd name="T10" fmla="*/ 508 w 525"/>
                <a:gd name="T11" fmla="*/ 126 h 376"/>
                <a:gd name="T12" fmla="*/ 495 w 525"/>
                <a:gd name="T13" fmla="*/ 174 h 376"/>
                <a:gd name="T14" fmla="*/ 474 w 525"/>
                <a:gd name="T15" fmla="*/ 221 h 376"/>
                <a:gd name="T16" fmla="*/ 449 w 525"/>
                <a:gd name="T17" fmla="*/ 273 h 376"/>
                <a:gd name="T18" fmla="*/ 415 w 525"/>
                <a:gd name="T19" fmla="*/ 324 h 376"/>
                <a:gd name="T20" fmla="*/ 371 w 525"/>
                <a:gd name="T21" fmla="*/ 376 h 376"/>
                <a:gd name="T22" fmla="*/ 0 w 525"/>
                <a:gd name="T23" fmla="*/ 2 h 376"/>
                <a:gd name="T24" fmla="*/ 525 w 525"/>
                <a:gd name="T25" fmla="*/ 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5" h="376">
                  <a:moveTo>
                    <a:pt x="525" y="0"/>
                  </a:moveTo>
                  <a:lnTo>
                    <a:pt x="525" y="8"/>
                  </a:lnTo>
                  <a:lnTo>
                    <a:pt x="524" y="25"/>
                  </a:lnTo>
                  <a:lnTo>
                    <a:pt x="522" y="52"/>
                  </a:lnTo>
                  <a:lnTo>
                    <a:pt x="516" y="86"/>
                  </a:lnTo>
                  <a:lnTo>
                    <a:pt x="508" y="126"/>
                  </a:lnTo>
                  <a:lnTo>
                    <a:pt x="495" y="174"/>
                  </a:lnTo>
                  <a:lnTo>
                    <a:pt x="474" y="221"/>
                  </a:lnTo>
                  <a:lnTo>
                    <a:pt x="449" y="273"/>
                  </a:lnTo>
                  <a:lnTo>
                    <a:pt x="415" y="324"/>
                  </a:lnTo>
                  <a:lnTo>
                    <a:pt x="371" y="376"/>
                  </a:lnTo>
                  <a:lnTo>
                    <a:pt x="0" y="2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244"/>
            <p:cNvSpPr>
              <a:spLocks noEditPoints="1"/>
            </p:cNvSpPr>
            <p:nvPr/>
          </p:nvSpPr>
          <p:spPr bwMode="auto">
            <a:xfrm>
              <a:off x="3638020" y="2670175"/>
              <a:ext cx="2205038" cy="2206625"/>
            </a:xfrm>
            <a:custGeom>
              <a:avLst/>
              <a:gdLst>
                <a:gd name="T0" fmla="*/ 612 w 1389"/>
                <a:gd name="T1" fmla="*/ 93 h 1390"/>
                <a:gd name="T2" fmla="*/ 457 w 1389"/>
                <a:gd name="T3" fmla="*/ 135 h 1390"/>
                <a:gd name="T4" fmla="*/ 324 w 1389"/>
                <a:gd name="T5" fmla="*/ 214 h 1390"/>
                <a:gd name="T6" fmla="*/ 213 w 1389"/>
                <a:gd name="T7" fmla="*/ 324 h 1390"/>
                <a:gd name="T8" fmla="*/ 135 w 1389"/>
                <a:gd name="T9" fmla="*/ 458 h 1390"/>
                <a:gd name="T10" fmla="*/ 93 w 1389"/>
                <a:gd name="T11" fmla="*/ 612 h 1390"/>
                <a:gd name="T12" fmla="*/ 93 w 1389"/>
                <a:gd name="T13" fmla="*/ 778 h 1390"/>
                <a:gd name="T14" fmla="*/ 135 w 1389"/>
                <a:gd name="T15" fmla="*/ 930 h 1390"/>
                <a:gd name="T16" fmla="*/ 213 w 1389"/>
                <a:gd name="T17" fmla="*/ 1066 h 1390"/>
                <a:gd name="T18" fmla="*/ 324 w 1389"/>
                <a:gd name="T19" fmla="*/ 1176 h 1390"/>
                <a:gd name="T20" fmla="*/ 457 w 1389"/>
                <a:gd name="T21" fmla="*/ 1255 h 1390"/>
                <a:gd name="T22" fmla="*/ 612 w 1389"/>
                <a:gd name="T23" fmla="*/ 1297 h 1390"/>
                <a:gd name="T24" fmla="*/ 777 w 1389"/>
                <a:gd name="T25" fmla="*/ 1297 h 1390"/>
                <a:gd name="T26" fmla="*/ 930 w 1389"/>
                <a:gd name="T27" fmla="*/ 1255 h 1390"/>
                <a:gd name="T28" fmla="*/ 1065 w 1389"/>
                <a:gd name="T29" fmla="*/ 1176 h 1390"/>
                <a:gd name="T30" fmla="*/ 1176 w 1389"/>
                <a:gd name="T31" fmla="*/ 1066 h 1390"/>
                <a:gd name="T32" fmla="*/ 1254 w 1389"/>
                <a:gd name="T33" fmla="*/ 930 h 1390"/>
                <a:gd name="T34" fmla="*/ 1296 w 1389"/>
                <a:gd name="T35" fmla="*/ 778 h 1390"/>
                <a:gd name="T36" fmla="*/ 1296 w 1389"/>
                <a:gd name="T37" fmla="*/ 612 h 1390"/>
                <a:gd name="T38" fmla="*/ 1254 w 1389"/>
                <a:gd name="T39" fmla="*/ 458 h 1390"/>
                <a:gd name="T40" fmla="*/ 1176 w 1389"/>
                <a:gd name="T41" fmla="*/ 324 h 1390"/>
                <a:gd name="T42" fmla="*/ 1065 w 1389"/>
                <a:gd name="T43" fmla="*/ 214 h 1390"/>
                <a:gd name="T44" fmla="*/ 930 w 1389"/>
                <a:gd name="T45" fmla="*/ 135 h 1390"/>
                <a:gd name="T46" fmla="*/ 777 w 1389"/>
                <a:gd name="T47" fmla="*/ 93 h 1390"/>
                <a:gd name="T48" fmla="*/ 694 w 1389"/>
                <a:gd name="T49" fmla="*/ 0 h 1390"/>
                <a:gd name="T50" fmla="*/ 865 w 1389"/>
                <a:gd name="T51" fmla="*/ 21 h 1390"/>
                <a:gd name="T52" fmla="*/ 1021 w 1389"/>
                <a:gd name="T53" fmla="*/ 82 h 1390"/>
                <a:gd name="T54" fmla="*/ 1155 w 1389"/>
                <a:gd name="T55" fmla="*/ 175 h 1390"/>
                <a:gd name="T56" fmla="*/ 1263 w 1389"/>
                <a:gd name="T57" fmla="*/ 297 h 1390"/>
                <a:gd name="T58" fmla="*/ 1341 w 1389"/>
                <a:gd name="T59" fmla="*/ 444 h 1390"/>
                <a:gd name="T60" fmla="*/ 1383 w 1389"/>
                <a:gd name="T61" fmla="*/ 608 h 1390"/>
                <a:gd name="T62" fmla="*/ 1383 w 1389"/>
                <a:gd name="T63" fmla="*/ 782 h 1390"/>
                <a:gd name="T64" fmla="*/ 1341 w 1389"/>
                <a:gd name="T65" fmla="*/ 946 h 1390"/>
                <a:gd name="T66" fmla="*/ 1263 w 1389"/>
                <a:gd name="T67" fmla="*/ 1091 h 1390"/>
                <a:gd name="T68" fmla="*/ 1155 w 1389"/>
                <a:gd name="T69" fmla="*/ 1215 h 1390"/>
                <a:gd name="T70" fmla="*/ 1021 w 1389"/>
                <a:gd name="T71" fmla="*/ 1308 h 1390"/>
                <a:gd name="T72" fmla="*/ 865 w 1389"/>
                <a:gd name="T73" fmla="*/ 1367 h 1390"/>
                <a:gd name="T74" fmla="*/ 694 w 1389"/>
                <a:gd name="T75" fmla="*/ 1390 h 1390"/>
                <a:gd name="T76" fmla="*/ 524 w 1389"/>
                <a:gd name="T77" fmla="*/ 1367 h 1390"/>
                <a:gd name="T78" fmla="*/ 368 w 1389"/>
                <a:gd name="T79" fmla="*/ 1308 h 1390"/>
                <a:gd name="T80" fmla="*/ 232 w 1389"/>
                <a:gd name="T81" fmla="*/ 1215 h 1390"/>
                <a:gd name="T82" fmla="*/ 124 w 1389"/>
                <a:gd name="T83" fmla="*/ 1091 h 1390"/>
                <a:gd name="T84" fmla="*/ 48 w 1389"/>
                <a:gd name="T85" fmla="*/ 946 h 1390"/>
                <a:gd name="T86" fmla="*/ 6 w 1389"/>
                <a:gd name="T87" fmla="*/ 782 h 1390"/>
                <a:gd name="T88" fmla="*/ 6 w 1389"/>
                <a:gd name="T89" fmla="*/ 608 h 1390"/>
                <a:gd name="T90" fmla="*/ 48 w 1389"/>
                <a:gd name="T91" fmla="*/ 444 h 1390"/>
                <a:gd name="T92" fmla="*/ 124 w 1389"/>
                <a:gd name="T93" fmla="*/ 297 h 1390"/>
                <a:gd name="T94" fmla="*/ 232 w 1389"/>
                <a:gd name="T95" fmla="*/ 175 h 1390"/>
                <a:gd name="T96" fmla="*/ 368 w 1389"/>
                <a:gd name="T97" fmla="*/ 82 h 1390"/>
                <a:gd name="T98" fmla="*/ 524 w 1389"/>
                <a:gd name="T99" fmla="*/ 21 h 1390"/>
                <a:gd name="T100" fmla="*/ 694 w 1389"/>
                <a:gd name="T101" fmla="*/ 0 h 1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89" h="1390">
                  <a:moveTo>
                    <a:pt x="694" y="88"/>
                  </a:moveTo>
                  <a:lnTo>
                    <a:pt x="612" y="93"/>
                  </a:lnTo>
                  <a:lnTo>
                    <a:pt x="534" y="109"/>
                  </a:lnTo>
                  <a:lnTo>
                    <a:pt x="457" y="135"/>
                  </a:lnTo>
                  <a:lnTo>
                    <a:pt x="389" y="170"/>
                  </a:lnTo>
                  <a:lnTo>
                    <a:pt x="324" y="214"/>
                  </a:lnTo>
                  <a:lnTo>
                    <a:pt x="265" y="265"/>
                  </a:lnTo>
                  <a:lnTo>
                    <a:pt x="213" y="324"/>
                  </a:lnTo>
                  <a:lnTo>
                    <a:pt x="170" y="387"/>
                  </a:lnTo>
                  <a:lnTo>
                    <a:pt x="135" y="458"/>
                  </a:lnTo>
                  <a:lnTo>
                    <a:pt x="109" y="534"/>
                  </a:lnTo>
                  <a:lnTo>
                    <a:pt x="93" y="612"/>
                  </a:lnTo>
                  <a:lnTo>
                    <a:pt x="88" y="694"/>
                  </a:lnTo>
                  <a:lnTo>
                    <a:pt x="93" y="778"/>
                  </a:lnTo>
                  <a:lnTo>
                    <a:pt x="109" y="856"/>
                  </a:lnTo>
                  <a:lnTo>
                    <a:pt x="135" y="930"/>
                  </a:lnTo>
                  <a:lnTo>
                    <a:pt x="170" y="1001"/>
                  </a:lnTo>
                  <a:lnTo>
                    <a:pt x="213" y="1066"/>
                  </a:lnTo>
                  <a:lnTo>
                    <a:pt x="265" y="1125"/>
                  </a:lnTo>
                  <a:lnTo>
                    <a:pt x="324" y="1176"/>
                  </a:lnTo>
                  <a:lnTo>
                    <a:pt x="389" y="1218"/>
                  </a:lnTo>
                  <a:lnTo>
                    <a:pt x="457" y="1255"/>
                  </a:lnTo>
                  <a:lnTo>
                    <a:pt x="534" y="1281"/>
                  </a:lnTo>
                  <a:lnTo>
                    <a:pt x="612" y="1297"/>
                  </a:lnTo>
                  <a:lnTo>
                    <a:pt x="694" y="1302"/>
                  </a:lnTo>
                  <a:lnTo>
                    <a:pt x="777" y="1297"/>
                  </a:lnTo>
                  <a:lnTo>
                    <a:pt x="856" y="1281"/>
                  </a:lnTo>
                  <a:lnTo>
                    <a:pt x="930" y="1255"/>
                  </a:lnTo>
                  <a:lnTo>
                    <a:pt x="1000" y="1218"/>
                  </a:lnTo>
                  <a:lnTo>
                    <a:pt x="1065" y="1176"/>
                  </a:lnTo>
                  <a:lnTo>
                    <a:pt x="1124" y="1125"/>
                  </a:lnTo>
                  <a:lnTo>
                    <a:pt x="1176" y="1066"/>
                  </a:lnTo>
                  <a:lnTo>
                    <a:pt x="1219" y="1001"/>
                  </a:lnTo>
                  <a:lnTo>
                    <a:pt x="1254" y="930"/>
                  </a:lnTo>
                  <a:lnTo>
                    <a:pt x="1280" y="856"/>
                  </a:lnTo>
                  <a:lnTo>
                    <a:pt x="1296" y="778"/>
                  </a:lnTo>
                  <a:lnTo>
                    <a:pt x="1301" y="694"/>
                  </a:lnTo>
                  <a:lnTo>
                    <a:pt x="1296" y="612"/>
                  </a:lnTo>
                  <a:lnTo>
                    <a:pt x="1280" y="534"/>
                  </a:lnTo>
                  <a:lnTo>
                    <a:pt x="1254" y="458"/>
                  </a:lnTo>
                  <a:lnTo>
                    <a:pt x="1219" y="387"/>
                  </a:lnTo>
                  <a:lnTo>
                    <a:pt x="1176" y="324"/>
                  </a:lnTo>
                  <a:lnTo>
                    <a:pt x="1124" y="265"/>
                  </a:lnTo>
                  <a:lnTo>
                    <a:pt x="1065" y="214"/>
                  </a:lnTo>
                  <a:lnTo>
                    <a:pt x="1000" y="170"/>
                  </a:lnTo>
                  <a:lnTo>
                    <a:pt x="930" y="135"/>
                  </a:lnTo>
                  <a:lnTo>
                    <a:pt x="856" y="109"/>
                  </a:lnTo>
                  <a:lnTo>
                    <a:pt x="777" y="93"/>
                  </a:lnTo>
                  <a:lnTo>
                    <a:pt x="694" y="88"/>
                  </a:lnTo>
                  <a:close/>
                  <a:moveTo>
                    <a:pt x="694" y="0"/>
                  </a:moveTo>
                  <a:lnTo>
                    <a:pt x="781" y="6"/>
                  </a:lnTo>
                  <a:lnTo>
                    <a:pt x="865" y="21"/>
                  </a:lnTo>
                  <a:lnTo>
                    <a:pt x="945" y="48"/>
                  </a:lnTo>
                  <a:lnTo>
                    <a:pt x="1021" y="82"/>
                  </a:lnTo>
                  <a:lnTo>
                    <a:pt x="1090" y="124"/>
                  </a:lnTo>
                  <a:lnTo>
                    <a:pt x="1155" y="175"/>
                  </a:lnTo>
                  <a:lnTo>
                    <a:pt x="1214" y="233"/>
                  </a:lnTo>
                  <a:lnTo>
                    <a:pt x="1263" y="297"/>
                  </a:lnTo>
                  <a:lnTo>
                    <a:pt x="1307" y="368"/>
                  </a:lnTo>
                  <a:lnTo>
                    <a:pt x="1341" y="444"/>
                  </a:lnTo>
                  <a:lnTo>
                    <a:pt x="1366" y="524"/>
                  </a:lnTo>
                  <a:lnTo>
                    <a:pt x="1383" y="608"/>
                  </a:lnTo>
                  <a:lnTo>
                    <a:pt x="1389" y="694"/>
                  </a:lnTo>
                  <a:lnTo>
                    <a:pt x="1383" y="782"/>
                  </a:lnTo>
                  <a:lnTo>
                    <a:pt x="1366" y="866"/>
                  </a:lnTo>
                  <a:lnTo>
                    <a:pt x="1341" y="946"/>
                  </a:lnTo>
                  <a:lnTo>
                    <a:pt x="1307" y="1022"/>
                  </a:lnTo>
                  <a:lnTo>
                    <a:pt x="1263" y="1091"/>
                  </a:lnTo>
                  <a:lnTo>
                    <a:pt x="1214" y="1155"/>
                  </a:lnTo>
                  <a:lnTo>
                    <a:pt x="1155" y="1215"/>
                  </a:lnTo>
                  <a:lnTo>
                    <a:pt x="1090" y="1264"/>
                  </a:lnTo>
                  <a:lnTo>
                    <a:pt x="1021" y="1308"/>
                  </a:lnTo>
                  <a:lnTo>
                    <a:pt x="945" y="1342"/>
                  </a:lnTo>
                  <a:lnTo>
                    <a:pt x="865" y="1367"/>
                  </a:lnTo>
                  <a:lnTo>
                    <a:pt x="781" y="1384"/>
                  </a:lnTo>
                  <a:lnTo>
                    <a:pt x="694" y="1390"/>
                  </a:lnTo>
                  <a:lnTo>
                    <a:pt x="608" y="1384"/>
                  </a:lnTo>
                  <a:lnTo>
                    <a:pt x="524" y="1367"/>
                  </a:lnTo>
                  <a:lnTo>
                    <a:pt x="444" y="1342"/>
                  </a:lnTo>
                  <a:lnTo>
                    <a:pt x="368" y="1308"/>
                  </a:lnTo>
                  <a:lnTo>
                    <a:pt x="297" y="1264"/>
                  </a:lnTo>
                  <a:lnTo>
                    <a:pt x="232" y="1215"/>
                  </a:lnTo>
                  <a:lnTo>
                    <a:pt x="175" y="1155"/>
                  </a:lnTo>
                  <a:lnTo>
                    <a:pt x="124" y="1091"/>
                  </a:lnTo>
                  <a:lnTo>
                    <a:pt x="82" y="1022"/>
                  </a:lnTo>
                  <a:lnTo>
                    <a:pt x="48" y="946"/>
                  </a:lnTo>
                  <a:lnTo>
                    <a:pt x="21" y="866"/>
                  </a:lnTo>
                  <a:lnTo>
                    <a:pt x="6" y="782"/>
                  </a:lnTo>
                  <a:lnTo>
                    <a:pt x="0" y="694"/>
                  </a:lnTo>
                  <a:lnTo>
                    <a:pt x="6" y="608"/>
                  </a:lnTo>
                  <a:lnTo>
                    <a:pt x="21" y="524"/>
                  </a:lnTo>
                  <a:lnTo>
                    <a:pt x="48" y="444"/>
                  </a:lnTo>
                  <a:lnTo>
                    <a:pt x="82" y="368"/>
                  </a:lnTo>
                  <a:lnTo>
                    <a:pt x="124" y="297"/>
                  </a:lnTo>
                  <a:lnTo>
                    <a:pt x="175" y="233"/>
                  </a:lnTo>
                  <a:lnTo>
                    <a:pt x="232" y="175"/>
                  </a:lnTo>
                  <a:lnTo>
                    <a:pt x="297" y="124"/>
                  </a:lnTo>
                  <a:lnTo>
                    <a:pt x="368" y="82"/>
                  </a:lnTo>
                  <a:lnTo>
                    <a:pt x="444" y="48"/>
                  </a:lnTo>
                  <a:lnTo>
                    <a:pt x="524" y="21"/>
                  </a:lnTo>
                  <a:lnTo>
                    <a:pt x="608" y="6"/>
                  </a:lnTo>
                  <a:lnTo>
                    <a:pt x="6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247"/>
            <p:cNvSpPr>
              <a:spLocks/>
            </p:cNvSpPr>
            <p:nvPr/>
          </p:nvSpPr>
          <p:spPr bwMode="auto">
            <a:xfrm>
              <a:off x="3861857" y="2894013"/>
              <a:ext cx="1757363" cy="1525588"/>
            </a:xfrm>
            <a:custGeom>
              <a:avLst/>
              <a:gdLst>
                <a:gd name="T0" fmla="*/ 713 w 1107"/>
                <a:gd name="T1" fmla="*/ 23 h 961"/>
                <a:gd name="T2" fmla="*/ 917 w 1107"/>
                <a:gd name="T3" fmla="*/ 135 h 961"/>
                <a:gd name="T4" fmla="*/ 1056 w 1107"/>
                <a:gd name="T5" fmla="*/ 320 h 961"/>
                <a:gd name="T6" fmla="*/ 1107 w 1107"/>
                <a:gd name="T7" fmla="*/ 553 h 961"/>
                <a:gd name="T8" fmla="*/ 1058 w 1107"/>
                <a:gd name="T9" fmla="*/ 780 h 961"/>
                <a:gd name="T10" fmla="*/ 928 w 1107"/>
                <a:gd name="T11" fmla="*/ 961 h 961"/>
                <a:gd name="T12" fmla="*/ 863 w 1107"/>
                <a:gd name="T13" fmla="*/ 898 h 961"/>
                <a:gd name="T14" fmla="*/ 863 w 1107"/>
                <a:gd name="T15" fmla="*/ 864 h 961"/>
                <a:gd name="T16" fmla="*/ 897 w 1107"/>
                <a:gd name="T17" fmla="*/ 864 h 961"/>
                <a:gd name="T18" fmla="*/ 995 w 1107"/>
                <a:gd name="T19" fmla="*/ 776 h 961"/>
                <a:gd name="T20" fmla="*/ 1048 w 1107"/>
                <a:gd name="T21" fmla="*/ 578 h 961"/>
                <a:gd name="T22" fmla="*/ 1002 w 1107"/>
                <a:gd name="T23" fmla="*/ 572 h 961"/>
                <a:gd name="T24" fmla="*/ 993 w 1107"/>
                <a:gd name="T25" fmla="*/ 553 h 961"/>
                <a:gd name="T26" fmla="*/ 1002 w 1107"/>
                <a:gd name="T27" fmla="*/ 534 h 961"/>
                <a:gd name="T28" fmla="*/ 1048 w 1107"/>
                <a:gd name="T29" fmla="*/ 530 h 961"/>
                <a:gd name="T30" fmla="*/ 995 w 1107"/>
                <a:gd name="T31" fmla="*/ 330 h 961"/>
                <a:gd name="T32" fmla="*/ 897 w 1107"/>
                <a:gd name="T33" fmla="*/ 242 h 961"/>
                <a:gd name="T34" fmla="*/ 863 w 1107"/>
                <a:gd name="T35" fmla="*/ 242 h 961"/>
                <a:gd name="T36" fmla="*/ 863 w 1107"/>
                <a:gd name="T37" fmla="*/ 210 h 961"/>
                <a:gd name="T38" fmla="*/ 775 w 1107"/>
                <a:gd name="T39" fmla="*/ 111 h 961"/>
                <a:gd name="T40" fmla="*/ 577 w 1107"/>
                <a:gd name="T41" fmla="*/ 59 h 961"/>
                <a:gd name="T42" fmla="*/ 572 w 1107"/>
                <a:gd name="T43" fmla="*/ 105 h 961"/>
                <a:gd name="T44" fmla="*/ 553 w 1107"/>
                <a:gd name="T45" fmla="*/ 115 h 961"/>
                <a:gd name="T46" fmla="*/ 534 w 1107"/>
                <a:gd name="T47" fmla="*/ 105 h 961"/>
                <a:gd name="T48" fmla="*/ 530 w 1107"/>
                <a:gd name="T49" fmla="*/ 59 h 961"/>
                <a:gd name="T50" fmla="*/ 330 w 1107"/>
                <a:gd name="T51" fmla="*/ 111 h 961"/>
                <a:gd name="T52" fmla="*/ 242 w 1107"/>
                <a:gd name="T53" fmla="*/ 210 h 961"/>
                <a:gd name="T54" fmla="*/ 242 w 1107"/>
                <a:gd name="T55" fmla="*/ 242 h 961"/>
                <a:gd name="T56" fmla="*/ 210 w 1107"/>
                <a:gd name="T57" fmla="*/ 242 h 961"/>
                <a:gd name="T58" fmla="*/ 110 w 1107"/>
                <a:gd name="T59" fmla="*/ 330 h 961"/>
                <a:gd name="T60" fmla="*/ 59 w 1107"/>
                <a:gd name="T61" fmla="*/ 530 h 961"/>
                <a:gd name="T62" fmla="*/ 105 w 1107"/>
                <a:gd name="T63" fmla="*/ 534 h 961"/>
                <a:gd name="T64" fmla="*/ 114 w 1107"/>
                <a:gd name="T65" fmla="*/ 553 h 961"/>
                <a:gd name="T66" fmla="*/ 105 w 1107"/>
                <a:gd name="T67" fmla="*/ 572 h 961"/>
                <a:gd name="T68" fmla="*/ 59 w 1107"/>
                <a:gd name="T69" fmla="*/ 578 h 961"/>
                <a:gd name="T70" fmla="*/ 110 w 1107"/>
                <a:gd name="T71" fmla="*/ 776 h 961"/>
                <a:gd name="T72" fmla="*/ 210 w 1107"/>
                <a:gd name="T73" fmla="*/ 864 h 961"/>
                <a:gd name="T74" fmla="*/ 242 w 1107"/>
                <a:gd name="T75" fmla="*/ 864 h 961"/>
                <a:gd name="T76" fmla="*/ 242 w 1107"/>
                <a:gd name="T77" fmla="*/ 898 h 961"/>
                <a:gd name="T78" fmla="*/ 179 w 1107"/>
                <a:gd name="T79" fmla="*/ 961 h 961"/>
                <a:gd name="T80" fmla="*/ 48 w 1107"/>
                <a:gd name="T81" fmla="*/ 780 h 961"/>
                <a:gd name="T82" fmla="*/ 0 w 1107"/>
                <a:gd name="T83" fmla="*/ 553 h 961"/>
                <a:gd name="T84" fmla="*/ 51 w 1107"/>
                <a:gd name="T85" fmla="*/ 320 h 961"/>
                <a:gd name="T86" fmla="*/ 191 w 1107"/>
                <a:gd name="T87" fmla="*/ 135 h 961"/>
                <a:gd name="T88" fmla="*/ 394 w 1107"/>
                <a:gd name="T89" fmla="*/ 23 h 9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07" h="961">
                  <a:moveTo>
                    <a:pt x="553" y="0"/>
                  </a:moveTo>
                  <a:lnTo>
                    <a:pt x="634" y="6"/>
                  </a:lnTo>
                  <a:lnTo>
                    <a:pt x="713" y="23"/>
                  </a:lnTo>
                  <a:lnTo>
                    <a:pt x="787" y="52"/>
                  </a:lnTo>
                  <a:lnTo>
                    <a:pt x="854" y="90"/>
                  </a:lnTo>
                  <a:lnTo>
                    <a:pt x="917" y="135"/>
                  </a:lnTo>
                  <a:lnTo>
                    <a:pt x="970" y="191"/>
                  </a:lnTo>
                  <a:lnTo>
                    <a:pt x="1017" y="252"/>
                  </a:lnTo>
                  <a:lnTo>
                    <a:pt x="1056" y="320"/>
                  </a:lnTo>
                  <a:lnTo>
                    <a:pt x="1082" y="395"/>
                  </a:lnTo>
                  <a:lnTo>
                    <a:pt x="1099" y="471"/>
                  </a:lnTo>
                  <a:lnTo>
                    <a:pt x="1107" y="553"/>
                  </a:lnTo>
                  <a:lnTo>
                    <a:pt x="1101" y="633"/>
                  </a:lnTo>
                  <a:lnTo>
                    <a:pt x="1084" y="707"/>
                  </a:lnTo>
                  <a:lnTo>
                    <a:pt x="1058" y="780"/>
                  </a:lnTo>
                  <a:lnTo>
                    <a:pt x="1023" y="847"/>
                  </a:lnTo>
                  <a:lnTo>
                    <a:pt x="979" y="906"/>
                  </a:lnTo>
                  <a:lnTo>
                    <a:pt x="928" y="961"/>
                  </a:lnTo>
                  <a:lnTo>
                    <a:pt x="901" y="936"/>
                  </a:lnTo>
                  <a:lnTo>
                    <a:pt x="901" y="936"/>
                  </a:lnTo>
                  <a:lnTo>
                    <a:pt x="863" y="898"/>
                  </a:lnTo>
                  <a:lnTo>
                    <a:pt x="857" y="887"/>
                  </a:lnTo>
                  <a:lnTo>
                    <a:pt x="857" y="875"/>
                  </a:lnTo>
                  <a:lnTo>
                    <a:pt x="863" y="864"/>
                  </a:lnTo>
                  <a:lnTo>
                    <a:pt x="875" y="858"/>
                  </a:lnTo>
                  <a:lnTo>
                    <a:pt x="886" y="858"/>
                  </a:lnTo>
                  <a:lnTo>
                    <a:pt x="897" y="864"/>
                  </a:lnTo>
                  <a:lnTo>
                    <a:pt x="920" y="887"/>
                  </a:lnTo>
                  <a:lnTo>
                    <a:pt x="960" y="835"/>
                  </a:lnTo>
                  <a:lnTo>
                    <a:pt x="995" y="776"/>
                  </a:lnTo>
                  <a:lnTo>
                    <a:pt x="1021" y="713"/>
                  </a:lnTo>
                  <a:lnTo>
                    <a:pt x="1040" y="646"/>
                  </a:lnTo>
                  <a:lnTo>
                    <a:pt x="1048" y="578"/>
                  </a:lnTo>
                  <a:lnTo>
                    <a:pt x="1016" y="578"/>
                  </a:lnTo>
                  <a:lnTo>
                    <a:pt x="1008" y="576"/>
                  </a:lnTo>
                  <a:lnTo>
                    <a:pt x="1002" y="572"/>
                  </a:lnTo>
                  <a:lnTo>
                    <a:pt x="997" y="568"/>
                  </a:lnTo>
                  <a:lnTo>
                    <a:pt x="995" y="561"/>
                  </a:lnTo>
                  <a:lnTo>
                    <a:pt x="993" y="553"/>
                  </a:lnTo>
                  <a:lnTo>
                    <a:pt x="995" y="545"/>
                  </a:lnTo>
                  <a:lnTo>
                    <a:pt x="997" y="540"/>
                  </a:lnTo>
                  <a:lnTo>
                    <a:pt x="1002" y="534"/>
                  </a:lnTo>
                  <a:lnTo>
                    <a:pt x="1008" y="532"/>
                  </a:lnTo>
                  <a:lnTo>
                    <a:pt x="1016" y="530"/>
                  </a:lnTo>
                  <a:lnTo>
                    <a:pt x="1048" y="530"/>
                  </a:lnTo>
                  <a:lnTo>
                    <a:pt x="1040" y="460"/>
                  </a:lnTo>
                  <a:lnTo>
                    <a:pt x="1021" y="393"/>
                  </a:lnTo>
                  <a:lnTo>
                    <a:pt x="995" y="330"/>
                  </a:lnTo>
                  <a:lnTo>
                    <a:pt x="960" y="273"/>
                  </a:lnTo>
                  <a:lnTo>
                    <a:pt x="920" y="219"/>
                  </a:lnTo>
                  <a:lnTo>
                    <a:pt x="897" y="242"/>
                  </a:lnTo>
                  <a:lnTo>
                    <a:pt x="886" y="248"/>
                  </a:lnTo>
                  <a:lnTo>
                    <a:pt x="875" y="248"/>
                  </a:lnTo>
                  <a:lnTo>
                    <a:pt x="863" y="242"/>
                  </a:lnTo>
                  <a:lnTo>
                    <a:pt x="857" y="233"/>
                  </a:lnTo>
                  <a:lnTo>
                    <a:pt x="857" y="219"/>
                  </a:lnTo>
                  <a:lnTo>
                    <a:pt x="863" y="210"/>
                  </a:lnTo>
                  <a:lnTo>
                    <a:pt x="886" y="187"/>
                  </a:lnTo>
                  <a:lnTo>
                    <a:pt x="835" y="145"/>
                  </a:lnTo>
                  <a:lnTo>
                    <a:pt x="775" y="111"/>
                  </a:lnTo>
                  <a:lnTo>
                    <a:pt x="713" y="84"/>
                  </a:lnTo>
                  <a:lnTo>
                    <a:pt x="646" y="67"/>
                  </a:lnTo>
                  <a:lnTo>
                    <a:pt x="577" y="59"/>
                  </a:lnTo>
                  <a:lnTo>
                    <a:pt x="577" y="90"/>
                  </a:lnTo>
                  <a:lnTo>
                    <a:pt x="575" y="97"/>
                  </a:lnTo>
                  <a:lnTo>
                    <a:pt x="572" y="105"/>
                  </a:lnTo>
                  <a:lnTo>
                    <a:pt x="568" y="109"/>
                  </a:lnTo>
                  <a:lnTo>
                    <a:pt x="560" y="113"/>
                  </a:lnTo>
                  <a:lnTo>
                    <a:pt x="553" y="115"/>
                  </a:lnTo>
                  <a:lnTo>
                    <a:pt x="545" y="113"/>
                  </a:lnTo>
                  <a:lnTo>
                    <a:pt x="539" y="109"/>
                  </a:lnTo>
                  <a:lnTo>
                    <a:pt x="534" y="105"/>
                  </a:lnTo>
                  <a:lnTo>
                    <a:pt x="532" y="97"/>
                  </a:lnTo>
                  <a:lnTo>
                    <a:pt x="530" y="90"/>
                  </a:lnTo>
                  <a:lnTo>
                    <a:pt x="530" y="59"/>
                  </a:lnTo>
                  <a:lnTo>
                    <a:pt x="459" y="67"/>
                  </a:lnTo>
                  <a:lnTo>
                    <a:pt x="393" y="84"/>
                  </a:lnTo>
                  <a:lnTo>
                    <a:pt x="330" y="111"/>
                  </a:lnTo>
                  <a:lnTo>
                    <a:pt x="272" y="145"/>
                  </a:lnTo>
                  <a:lnTo>
                    <a:pt x="221" y="187"/>
                  </a:lnTo>
                  <a:lnTo>
                    <a:pt x="242" y="210"/>
                  </a:lnTo>
                  <a:lnTo>
                    <a:pt x="248" y="219"/>
                  </a:lnTo>
                  <a:lnTo>
                    <a:pt x="248" y="233"/>
                  </a:lnTo>
                  <a:lnTo>
                    <a:pt x="242" y="242"/>
                  </a:lnTo>
                  <a:lnTo>
                    <a:pt x="232" y="248"/>
                  </a:lnTo>
                  <a:lnTo>
                    <a:pt x="219" y="248"/>
                  </a:lnTo>
                  <a:lnTo>
                    <a:pt x="210" y="242"/>
                  </a:lnTo>
                  <a:lnTo>
                    <a:pt x="187" y="219"/>
                  </a:lnTo>
                  <a:lnTo>
                    <a:pt x="145" y="273"/>
                  </a:lnTo>
                  <a:lnTo>
                    <a:pt x="110" y="330"/>
                  </a:lnTo>
                  <a:lnTo>
                    <a:pt x="84" y="393"/>
                  </a:lnTo>
                  <a:lnTo>
                    <a:pt x="67" y="460"/>
                  </a:lnTo>
                  <a:lnTo>
                    <a:pt x="59" y="530"/>
                  </a:lnTo>
                  <a:lnTo>
                    <a:pt x="90" y="530"/>
                  </a:lnTo>
                  <a:lnTo>
                    <a:pt x="97" y="532"/>
                  </a:lnTo>
                  <a:lnTo>
                    <a:pt x="105" y="534"/>
                  </a:lnTo>
                  <a:lnTo>
                    <a:pt x="109" y="540"/>
                  </a:lnTo>
                  <a:lnTo>
                    <a:pt x="112" y="545"/>
                  </a:lnTo>
                  <a:lnTo>
                    <a:pt x="114" y="553"/>
                  </a:lnTo>
                  <a:lnTo>
                    <a:pt x="112" y="561"/>
                  </a:lnTo>
                  <a:lnTo>
                    <a:pt x="109" y="568"/>
                  </a:lnTo>
                  <a:lnTo>
                    <a:pt x="105" y="572"/>
                  </a:lnTo>
                  <a:lnTo>
                    <a:pt x="97" y="576"/>
                  </a:lnTo>
                  <a:lnTo>
                    <a:pt x="90" y="578"/>
                  </a:lnTo>
                  <a:lnTo>
                    <a:pt x="59" y="578"/>
                  </a:lnTo>
                  <a:lnTo>
                    <a:pt x="67" y="646"/>
                  </a:lnTo>
                  <a:lnTo>
                    <a:pt x="84" y="713"/>
                  </a:lnTo>
                  <a:lnTo>
                    <a:pt x="110" y="776"/>
                  </a:lnTo>
                  <a:lnTo>
                    <a:pt x="145" y="835"/>
                  </a:lnTo>
                  <a:lnTo>
                    <a:pt x="187" y="887"/>
                  </a:lnTo>
                  <a:lnTo>
                    <a:pt x="210" y="864"/>
                  </a:lnTo>
                  <a:lnTo>
                    <a:pt x="219" y="858"/>
                  </a:lnTo>
                  <a:lnTo>
                    <a:pt x="232" y="858"/>
                  </a:lnTo>
                  <a:lnTo>
                    <a:pt x="242" y="864"/>
                  </a:lnTo>
                  <a:lnTo>
                    <a:pt x="248" y="875"/>
                  </a:lnTo>
                  <a:lnTo>
                    <a:pt x="248" y="887"/>
                  </a:lnTo>
                  <a:lnTo>
                    <a:pt x="242" y="898"/>
                  </a:lnTo>
                  <a:lnTo>
                    <a:pt x="204" y="936"/>
                  </a:lnTo>
                  <a:lnTo>
                    <a:pt x="204" y="936"/>
                  </a:lnTo>
                  <a:lnTo>
                    <a:pt x="179" y="961"/>
                  </a:lnTo>
                  <a:lnTo>
                    <a:pt x="128" y="908"/>
                  </a:lnTo>
                  <a:lnTo>
                    <a:pt x="84" y="847"/>
                  </a:lnTo>
                  <a:lnTo>
                    <a:pt x="48" y="780"/>
                  </a:lnTo>
                  <a:lnTo>
                    <a:pt x="23" y="709"/>
                  </a:lnTo>
                  <a:lnTo>
                    <a:pt x="6" y="633"/>
                  </a:lnTo>
                  <a:lnTo>
                    <a:pt x="0" y="553"/>
                  </a:lnTo>
                  <a:lnTo>
                    <a:pt x="6" y="471"/>
                  </a:lnTo>
                  <a:lnTo>
                    <a:pt x="23" y="395"/>
                  </a:lnTo>
                  <a:lnTo>
                    <a:pt x="51" y="320"/>
                  </a:lnTo>
                  <a:lnTo>
                    <a:pt x="90" y="252"/>
                  </a:lnTo>
                  <a:lnTo>
                    <a:pt x="135" y="191"/>
                  </a:lnTo>
                  <a:lnTo>
                    <a:pt x="191" y="135"/>
                  </a:lnTo>
                  <a:lnTo>
                    <a:pt x="251" y="90"/>
                  </a:lnTo>
                  <a:lnTo>
                    <a:pt x="320" y="52"/>
                  </a:lnTo>
                  <a:lnTo>
                    <a:pt x="394" y="23"/>
                  </a:lnTo>
                  <a:lnTo>
                    <a:pt x="471" y="6"/>
                  </a:lnTo>
                  <a:lnTo>
                    <a:pt x="5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248"/>
            <p:cNvSpPr>
              <a:spLocks noEditPoints="1"/>
            </p:cNvSpPr>
            <p:nvPr/>
          </p:nvSpPr>
          <p:spPr bwMode="auto">
            <a:xfrm>
              <a:off x="3855507" y="2887663"/>
              <a:ext cx="1770063" cy="1541463"/>
            </a:xfrm>
            <a:custGeom>
              <a:avLst/>
              <a:gdLst>
                <a:gd name="T0" fmla="*/ 259 w 1115"/>
                <a:gd name="T1" fmla="*/ 98 h 971"/>
                <a:gd name="T2" fmla="*/ 33 w 1115"/>
                <a:gd name="T3" fmla="*/ 399 h 971"/>
                <a:gd name="T4" fmla="*/ 55 w 1115"/>
                <a:gd name="T5" fmla="*/ 776 h 971"/>
                <a:gd name="T6" fmla="*/ 208 w 1115"/>
                <a:gd name="T7" fmla="*/ 933 h 971"/>
                <a:gd name="T8" fmla="*/ 246 w 1115"/>
                <a:gd name="T9" fmla="*/ 877 h 971"/>
                <a:gd name="T10" fmla="*/ 221 w 1115"/>
                <a:gd name="T11" fmla="*/ 868 h 971"/>
                <a:gd name="T12" fmla="*/ 111 w 1115"/>
                <a:gd name="T13" fmla="*/ 780 h 971"/>
                <a:gd name="T14" fmla="*/ 94 w 1115"/>
                <a:gd name="T15" fmla="*/ 576 h 971"/>
                <a:gd name="T16" fmla="*/ 113 w 1115"/>
                <a:gd name="T17" fmla="*/ 557 h 971"/>
                <a:gd name="T18" fmla="*/ 94 w 1115"/>
                <a:gd name="T19" fmla="*/ 538 h 971"/>
                <a:gd name="T20" fmla="*/ 111 w 1115"/>
                <a:gd name="T21" fmla="*/ 336 h 971"/>
                <a:gd name="T22" fmla="*/ 221 w 1115"/>
                <a:gd name="T23" fmla="*/ 246 h 971"/>
                <a:gd name="T24" fmla="*/ 246 w 1115"/>
                <a:gd name="T25" fmla="*/ 239 h 971"/>
                <a:gd name="T26" fmla="*/ 217 w 1115"/>
                <a:gd name="T27" fmla="*/ 191 h 971"/>
                <a:gd name="T28" fmla="*/ 465 w 1115"/>
                <a:gd name="T29" fmla="*/ 67 h 971"/>
                <a:gd name="T30" fmla="*/ 541 w 1115"/>
                <a:gd name="T31" fmla="*/ 105 h 971"/>
                <a:gd name="T32" fmla="*/ 568 w 1115"/>
                <a:gd name="T33" fmla="*/ 109 h 971"/>
                <a:gd name="T34" fmla="*/ 581 w 1115"/>
                <a:gd name="T35" fmla="*/ 57 h 971"/>
                <a:gd name="T36" fmla="*/ 894 w 1115"/>
                <a:gd name="T37" fmla="*/ 187 h 971"/>
                <a:gd name="T38" fmla="*/ 865 w 1115"/>
                <a:gd name="T39" fmla="*/ 233 h 971"/>
                <a:gd name="T40" fmla="*/ 888 w 1115"/>
                <a:gd name="T41" fmla="*/ 248 h 971"/>
                <a:gd name="T42" fmla="*/ 970 w 1115"/>
                <a:gd name="T43" fmla="*/ 275 h 971"/>
                <a:gd name="T44" fmla="*/ 1056 w 1115"/>
                <a:gd name="T45" fmla="*/ 538 h 971"/>
                <a:gd name="T46" fmla="*/ 1002 w 1115"/>
                <a:gd name="T47" fmla="*/ 551 h 971"/>
                <a:gd name="T48" fmla="*/ 1014 w 1115"/>
                <a:gd name="T49" fmla="*/ 576 h 971"/>
                <a:gd name="T50" fmla="*/ 1031 w 1115"/>
                <a:gd name="T51" fmla="*/ 717 h 971"/>
                <a:gd name="T52" fmla="*/ 898 w 1115"/>
                <a:gd name="T53" fmla="*/ 872 h 971"/>
                <a:gd name="T54" fmla="*/ 871 w 1115"/>
                <a:gd name="T55" fmla="*/ 872 h 971"/>
                <a:gd name="T56" fmla="*/ 871 w 1115"/>
                <a:gd name="T57" fmla="*/ 898 h 971"/>
                <a:gd name="T58" fmla="*/ 1084 w 1115"/>
                <a:gd name="T59" fmla="*/ 706 h 971"/>
                <a:gd name="T60" fmla="*/ 1054 w 1115"/>
                <a:gd name="T61" fmla="*/ 326 h 971"/>
                <a:gd name="T62" fmla="*/ 789 w 1115"/>
                <a:gd name="T63" fmla="*/ 59 h 971"/>
                <a:gd name="T64" fmla="*/ 633 w 1115"/>
                <a:gd name="T65" fmla="*/ 4 h 971"/>
                <a:gd name="T66" fmla="*/ 951 w 1115"/>
                <a:gd name="T67" fmla="*/ 162 h 971"/>
                <a:gd name="T68" fmla="*/ 1109 w 1115"/>
                <a:gd name="T69" fmla="*/ 483 h 971"/>
                <a:gd name="T70" fmla="*/ 1054 w 1115"/>
                <a:gd name="T71" fmla="*/ 811 h 971"/>
                <a:gd name="T72" fmla="*/ 905 w 1115"/>
                <a:gd name="T73" fmla="*/ 946 h 971"/>
                <a:gd name="T74" fmla="*/ 858 w 1115"/>
                <a:gd name="T75" fmla="*/ 877 h 971"/>
                <a:gd name="T76" fmla="*/ 922 w 1115"/>
                <a:gd name="T77" fmla="*/ 885 h 971"/>
                <a:gd name="T78" fmla="*/ 1046 w 1115"/>
                <a:gd name="T79" fmla="*/ 586 h 971"/>
                <a:gd name="T80" fmla="*/ 993 w 1115"/>
                <a:gd name="T81" fmla="*/ 567 h 971"/>
                <a:gd name="T82" fmla="*/ 1012 w 1115"/>
                <a:gd name="T83" fmla="*/ 530 h 971"/>
                <a:gd name="T84" fmla="*/ 997 w 1115"/>
                <a:gd name="T85" fmla="*/ 340 h 971"/>
                <a:gd name="T86" fmla="*/ 877 w 1115"/>
                <a:gd name="T87" fmla="*/ 258 h 971"/>
                <a:gd name="T88" fmla="*/ 884 w 1115"/>
                <a:gd name="T89" fmla="*/ 191 h 971"/>
                <a:gd name="T90" fmla="*/ 585 w 1115"/>
                <a:gd name="T91" fmla="*/ 67 h 971"/>
                <a:gd name="T92" fmla="*/ 566 w 1115"/>
                <a:gd name="T93" fmla="*/ 120 h 971"/>
                <a:gd name="T94" fmla="*/ 530 w 1115"/>
                <a:gd name="T95" fmla="*/ 103 h 971"/>
                <a:gd name="T96" fmla="*/ 339 w 1115"/>
                <a:gd name="T97" fmla="*/ 119 h 971"/>
                <a:gd name="T98" fmla="*/ 257 w 1115"/>
                <a:gd name="T99" fmla="*/ 237 h 971"/>
                <a:gd name="T100" fmla="*/ 191 w 1115"/>
                <a:gd name="T101" fmla="*/ 231 h 971"/>
                <a:gd name="T102" fmla="*/ 67 w 1115"/>
                <a:gd name="T103" fmla="*/ 530 h 971"/>
                <a:gd name="T104" fmla="*/ 120 w 1115"/>
                <a:gd name="T105" fmla="*/ 549 h 971"/>
                <a:gd name="T106" fmla="*/ 103 w 1115"/>
                <a:gd name="T107" fmla="*/ 584 h 971"/>
                <a:gd name="T108" fmla="*/ 118 w 1115"/>
                <a:gd name="T109" fmla="*/ 774 h 971"/>
                <a:gd name="T110" fmla="*/ 236 w 1115"/>
                <a:gd name="T111" fmla="*/ 858 h 971"/>
                <a:gd name="T112" fmla="*/ 208 w 1115"/>
                <a:gd name="T113" fmla="*/ 946 h 971"/>
                <a:gd name="T114" fmla="*/ 94 w 1115"/>
                <a:gd name="T115" fmla="*/ 868 h 971"/>
                <a:gd name="T116" fmla="*/ 0 w 1115"/>
                <a:gd name="T117" fmla="*/ 557 h 971"/>
                <a:gd name="T118" fmla="*/ 116 w 1115"/>
                <a:gd name="T119" fmla="*/ 218 h 971"/>
                <a:gd name="T120" fmla="*/ 410 w 1115"/>
                <a:gd name="T121" fmla="*/ 1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15" h="971">
                  <a:moveTo>
                    <a:pt x="557" y="10"/>
                  </a:moveTo>
                  <a:lnTo>
                    <a:pt x="477" y="16"/>
                  </a:lnTo>
                  <a:lnTo>
                    <a:pt x="398" y="33"/>
                  </a:lnTo>
                  <a:lnTo>
                    <a:pt x="326" y="59"/>
                  </a:lnTo>
                  <a:lnTo>
                    <a:pt x="259" y="98"/>
                  </a:lnTo>
                  <a:lnTo>
                    <a:pt x="198" y="143"/>
                  </a:lnTo>
                  <a:lnTo>
                    <a:pt x="143" y="199"/>
                  </a:lnTo>
                  <a:lnTo>
                    <a:pt x="97" y="260"/>
                  </a:lnTo>
                  <a:lnTo>
                    <a:pt x="59" y="326"/>
                  </a:lnTo>
                  <a:lnTo>
                    <a:pt x="33" y="399"/>
                  </a:lnTo>
                  <a:lnTo>
                    <a:pt x="15" y="477"/>
                  </a:lnTo>
                  <a:lnTo>
                    <a:pt x="10" y="557"/>
                  </a:lnTo>
                  <a:lnTo>
                    <a:pt x="14" y="633"/>
                  </a:lnTo>
                  <a:lnTo>
                    <a:pt x="29" y="706"/>
                  </a:lnTo>
                  <a:lnTo>
                    <a:pt x="55" y="776"/>
                  </a:lnTo>
                  <a:lnTo>
                    <a:pt x="88" y="843"/>
                  </a:lnTo>
                  <a:lnTo>
                    <a:pt x="132" y="904"/>
                  </a:lnTo>
                  <a:lnTo>
                    <a:pt x="183" y="959"/>
                  </a:lnTo>
                  <a:lnTo>
                    <a:pt x="208" y="933"/>
                  </a:lnTo>
                  <a:lnTo>
                    <a:pt x="208" y="933"/>
                  </a:lnTo>
                  <a:lnTo>
                    <a:pt x="244" y="898"/>
                  </a:lnTo>
                  <a:lnTo>
                    <a:pt x="246" y="895"/>
                  </a:lnTo>
                  <a:lnTo>
                    <a:pt x="248" y="889"/>
                  </a:lnTo>
                  <a:lnTo>
                    <a:pt x="248" y="883"/>
                  </a:lnTo>
                  <a:lnTo>
                    <a:pt x="246" y="877"/>
                  </a:lnTo>
                  <a:lnTo>
                    <a:pt x="244" y="872"/>
                  </a:lnTo>
                  <a:lnTo>
                    <a:pt x="238" y="868"/>
                  </a:lnTo>
                  <a:lnTo>
                    <a:pt x="233" y="866"/>
                  </a:lnTo>
                  <a:lnTo>
                    <a:pt x="227" y="866"/>
                  </a:lnTo>
                  <a:lnTo>
                    <a:pt x="221" y="868"/>
                  </a:lnTo>
                  <a:lnTo>
                    <a:pt x="217" y="872"/>
                  </a:lnTo>
                  <a:lnTo>
                    <a:pt x="191" y="898"/>
                  </a:lnTo>
                  <a:lnTo>
                    <a:pt x="187" y="895"/>
                  </a:lnTo>
                  <a:lnTo>
                    <a:pt x="145" y="839"/>
                  </a:lnTo>
                  <a:lnTo>
                    <a:pt x="111" y="780"/>
                  </a:lnTo>
                  <a:lnTo>
                    <a:pt x="84" y="717"/>
                  </a:lnTo>
                  <a:lnTo>
                    <a:pt x="67" y="650"/>
                  </a:lnTo>
                  <a:lnTo>
                    <a:pt x="57" y="582"/>
                  </a:lnTo>
                  <a:lnTo>
                    <a:pt x="57" y="576"/>
                  </a:lnTo>
                  <a:lnTo>
                    <a:pt x="94" y="576"/>
                  </a:lnTo>
                  <a:lnTo>
                    <a:pt x="101" y="576"/>
                  </a:lnTo>
                  <a:lnTo>
                    <a:pt x="105" y="572"/>
                  </a:lnTo>
                  <a:lnTo>
                    <a:pt x="109" y="568"/>
                  </a:lnTo>
                  <a:lnTo>
                    <a:pt x="113" y="563"/>
                  </a:lnTo>
                  <a:lnTo>
                    <a:pt x="113" y="557"/>
                  </a:lnTo>
                  <a:lnTo>
                    <a:pt x="113" y="551"/>
                  </a:lnTo>
                  <a:lnTo>
                    <a:pt x="109" y="546"/>
                  </a:lnTo>
                  <a:lnTo>
                    <a:pt x="105" y="542"/>
                  </a:lnTo>
                  <a:lnTo>
                    <a:pt x="101" y="540"/>
                  </a:lnTo>
                  <a:lnTo>
                    <a:pt x="94" y="538"/>
                  </a:lnTo>
                  <a:lnTo>
                    <a:pt x="57" y="538"/>
                  </a:lnTo>
                  <a:lnTo>
                    <a:pt x="57" y="534"/>
                  </a:lnTo>
                  <a:lnTo>
                    <a:pt x="67" y="466"/>
                  </a:lnTo>
                  <a:lnTo>
                    <a:pt x="84" y="399"/>
                  </a:lnTo>
                  <a:lnTo>
                    <a:pt x="111" y="336"/>
                  </a:lnTo>
                  <a:lnTo>
                    <a:pt x="145" y="275"/>
                  </a:lnTo>
                  <a:lnTo>
                    <a:pt x="187" y="221"/>
                  </a:lnTo>
                  <a:lnTo>
                    <a:pt x="191" y="218"/>
                  </a:lnTo>
                  <a:lnTo>
                    <a:pt x="217" y="244"/>
                  </a:lnTo>
                  <a:lnTo>
                    <a:pt x="221" y="246"/>
                  </a:lnTo>
                  <a:lnTo>
                    <a:pt x="227" y="248"/>
                  </a:lnTo>
                  <a:lnTo>
                    <a:pt x="233" y="248"/>
                  </a:lnTo>
                  <a:lnTo>
                    <a:pt x="238" y="246"/>
                  </a:lnTo>
                  <a:lnTo>
                    <a:pt x="244" y="244"/>
                  </a:lnTo>
                  <a:lnTo>
                    <a:pt x="246" y="239"/>
                  </a:lnTo>
                  <a:lnTo>
                    <a:pt x="248" y="233"/>
                  </a:lnTo>
                  <a:lnTo>
                    <a:pt x="248" y="227"/>
                  </a:lnTo>
                  <a:lnTo>
                    <a:pt x="246" y="221"/>
                  </a:lnTo>
                  <a:lnTo>
                    <a:pt x="244" y="218"/>
                  </a:lnTo>
                  <a:lnTo>
                    <a:pt x="217" y="191"/>
                  </a:lnTo>
                  <a:lnTo>
                    <a:pt x="221" y="187"/>
                  </a:lnTo>
                  <a:lnTo>
                    <a:pt x="275" y="145"/>
                  </a:lnTo>
                  <a:lnTo>
                    <a:pt x="336" y="109"/>
                  </a:lnTo>
                  <a:lnTo>
                    <a:pt x="398" y="84"/>
                  </a:lnTo>
                  <a:lnTo>
                    <a:pt x="465" y="67"/>
                  </a:lnTo>
                  <a:lnTo>
                    <a:pt x="534" y="57"/>
                  </a:lnTo>
                  <a:lnTo>
                    <a:pt x="538" y="57"/>
                  </a:lnTo>
                  <a:lnTo>
                    <a:pt x="538" y="94"/>
                  </a:lnTo>
                  <a:lnTo>
                    <a:pt x="539" y="99"/>
                  </a:lnTo>
                  <a:lnTo>
                    <a:pt x="541" y="105"/>
                  </a:lnTo>
                  <a:lnTo>
                    <a:pt x="547" y="109"/>
                  </a:lnTo>
                  <a:lnTo>
                    <a:pt x="551" y="113"/>
                  </a:lnTo>
                  <a:lnTo>
                    <a:pt x="557" y="113"/>
                  </a:lnTo>
                  <a:lnTo>
                    <a:pt x="562" y="113"/>
                  </a:lnTo>
                  <a:lnTo>
                    <a:pt x="568" y="109"/>
                  </a:lnTo>
                  <a:lnTo>
                    <a:pt x="572" y="105"/>
                  </a:lnTo>
                  <a:lnTo>
                    <a:pt x="576" y="99"/>
                  </a:lnTo>
                  <a:lnTo>
                    <a:pt x="576" y="94"/>
                  </a:lnTo>
                  <a:lnTo>
                    <a:pt x="576" y="57"/>
                  </a:lnTo>
                  <a:lnTo>
                    <a:pt x="581" y="57"/>
                  </a:lnTo>
                  <a:lnTo>
                    <a:pt x="650" y="67"/>
                  </a:lnTo>
                  <a:lnTo>
                    <a:pt x="717" y="84"/>
                  </a:lnTo>
                  <a:lnTo>
                    <a:pt x="779" y="109"/>
                  </a:lnTo>
                  <a:lnTo>
                    <a:pt x="839" y="145"/>
                  </a:lnTo>
                  <a:lnTo>
                    <a:pt x="894" y="187"/>
                  </a:lnTo>
                  <a:lnTo>
                    <a:pt x="898" y="191"/>
                  </a:lnTo>
                  <a:lnTo>
                    <a:pt x="871" y="218"/>
                  </a:lnTo>
                  <a:lnTo>
                    <a:pt x="867" y="221"/>
                  </a:lnTo>
                  <a:lnTo>
                    <a:pt x="865" y="227"/>
                  </a:lnTo>
                  <a:lnTo>
                    <a:pt x="865" y="233"/>
                  </a:lnTo>
                  <a:lnTo>
                    <a:pt x="867" y="239"/>
                  </a:lnTo>
                  <a:lnTo>
                    <a:pt x="871" y="244"/>
                  </a:lnTo>
                  <a:lnTo>
                    <a:pt x="877" y="246"/>
                  </a:lnTo>
                  <a:lnTo>
                    <a:pt x="882" y="248"/>
                  </a:lnTo>
                  <a:lnTo>
                    <a:pt x="888" y="248"/>
                  </a:lnTo>
                  <a:lnTo>
                    <a:pt x="894" y="246"/>
                  </a:lnTo>
                  <a:lnTo>
                    <a:pt x="898" y="244"/>
                  </a:lnTo>
                  <a:lnTo>
                    <a:pt x="924" y="218"/>
                  </a:lnTo>
                  <a:lnTo>
                    <a:pt x="926" y="221"/>
                  </a:lnTo>
                  <a:lnTo>
                    <a:pt x="970" y="275"/>
                  </a:lnTo>
                  <a:lnTo>
                    <a:pt x="1004" y="336"/>
                  </a:lnTo>
                  <a:lnTo>
                    <a:pt x="1031" y="399"/>
                  </a:lnTo>
                  <a:lnTo>
                    <a:pt x="1048" y="466"/>
                  </a:lnTo>
                  <a:lnTo>
                    <a:pt x="1056" y="534"/>
                  </a:lnTo>
                  <a:lnTo>
                    <a:pt x="1056" y="538"/>
                  </a:lnTo>
                  <a:lnTo>
                    <a:pt x="1020" y="538"/>
                  </a:lnTo>
                  <a:lnTo>
                    <a:pt x="1014" y="540"/>
                  </a:lnTo>
                  <a:lnTo>
                    <a:pt x="1008" y="542"/>
                  </a:lnTo>
                  <a:lnTo>
                    <a:pt x="1004" y="546"/>
                  </a:lnTo>
                  <a:lnTo>
                    <a:pt x="1002" y="551"/>
                  </a:lnTo>
                  <a:lnTo>
                    <a:pt x="1001" y="557"/>
                  </a:lnTo>
                  <a:lnTo>
                    <a:pt x="1002" y="563"/>
                  </a:lnTo>
                  <a:lnTo>
                    <a:pt x="1004" y="568"/>
                  </a:lnTo>
                  <a:lnTo>
                    <a:pt x="1008" y="572"/>
                  </a:lnTo>
                  <a:lnTo>
                    <a:pt x="1014" y="576"/>
                  </a:lnTo>
                  <a:lnTo>
                    <a:pt x="1020" y="576"/>
                  </a:lnTo>
                  <a:lnTo>
                    <a:pt x="1056" y="576"/>
                  </a:lnTo>
                  <a:lnTo>
                    <a:pt x="1056" y="582"/>
                  </a:lnTo>
                  <a:lnTo>
                    <a:pt x="1048" y="650"/>
                  </a:lnTo>
                  <a:lnTo>
                    <a:pt x="1031" y="717"/>
                  </a:lnTo>
                  <a:lnTo>
                    <a:pt x="1004" y="780"/>
                  </a:lnTo>
                  <a:lnTo>
                    <a:pt x="970" y="839"/>
                  </a:lnTo>
                  <a:lnTo>
                    <a:pt x="926" y="895"/>
                  </a:lnTo>
                  <a:lnTo>
                    <a:pt x="924" y="898"/>
                  </a:lnTo>
                  <a:lnTo>
                    <a:pt x="898" y="872"/>
                  </a:lnTo>
                  <a:lnTo>
                    <a:pt x="894" y="868"/>
                  </a:lnTo>
                  <a:lnTo>
                    <a:pt x="888" y="866"/>
                  </a:lnTo>
                  <a:lnTo>
                    <a:pt x="882" y="866"/>
                  </a:lnTo>
                  <a:lnTo>
                    <a:pt x="877" y="868"/>
                  </a:lnTo>
                  <a:lnTo>
                    <a:pt x="871" y="872"/>
                  </a:lnTo>
                  <a:lnTo>
                    <a:pt x="867" y="877"/>
                  </a:lnTo>
                  <a:lnTo>
                    <a:pt x="865" y="883"/>
                  </a:lnTo>
                  <a:lnTo>
                    <a:pt x="865" y="889"/>
                  </a:lnTo>
                  <a:lnTo>
                    <a:pt x="867" y="895"/>
                  </a:lnTo>
                  <a:lnTo>
                    <a:pt x="871" y="898"/>
                  </a:lnTo>
                  <a:lnTo>
                    <a:pt x="932" y="957"/>
                  </a:lnTo>
                  <a:lnTo>
                    <a:pt x="983" y="904"/>
                  </a:lnTo>
                  <a:lnTo>
                    <a:pt x="1025" y="843"/>
                  </a:lnTo>
                  <a:lnTo>
                    <a:pt x="1060" y="776"/>
                  </a:lnTo>
                  <a:lnTo>
                    <a:pt x="1084" y="706"/>
                  </a:lnTo>
                  <a:lnTo>
                    <a:pt x="1100" y="633"/>
                  </a:lnTo>
                  <a:lnTo>
                    <a:pt x="1105" y="557"/>
                  </a:lnTo>
                  <a:lnTo>
                    <a:pt x="1100" y="477"/>
                  </a:lnTo>
                  <a:lnTo>
                    <a:pt x="1082" y="399"/>
                  </a:lnTo>
                  <a:lnTo>
                    <a:pt x="1054" y="326"/>
                  </a:lnTo>
                  <a:lnTo>
                    <a:pt x="1018" y="260"/>
                  </a:lnTo>
                  <a:lnTo>
                    <a:pt x="970" y="199"/>
                  </a:lnTo>
                  <a:lnTo>
                    <a:pt x="917" y="143"/>
                  </a:lnTo>
                  <a:lnTo>
                    <a:pt x="856" y="98"/>
                  </a:lnTo>
                  <a:lnTo>
                    <a:pt x="789" y="59"/>
                  </a:lnTo>
                  <a:lnTo>
                    <a:pt x="715" y="33"/>
                  </a:lnTo>
                  <a:lnTo>
                    <a:pt x="638" y="16"/>
                  </a:lnTo>
                  <a:lnTo>
                    <a:pt x="557" y="10"/>
                  </a:lnTo>
                  <a:close/>
                  <a:moveTo>
                    <a:pt x="557" y="0"/>
                  </a:moveTo>
                  <a:lnTo>
                    <a:pt x="633" y="4"/>
                  </a:lnTo>
                  <a:lnTo>
                    <a:pt x="705" y="19"/>
                  </a:lnTo>
                  <a:lnTo>
                    <a:pt x="774" y="44"/>
                  </a:lnTo>
                  <a:lnTo>
                    <a:pt x="839" y="77"/>
                  </a:lnTo>
                  <a:lnTo>
                    <a:pt x="898" y="117"/>
                  </a:lnTo>
                  <a:lnTo>
                    <a:pt x="951" y="162"/>
                  </a:lnTo>
                  <a:lnTo>
                    <a:pt x="999" y="218"/>
                  </a:lnTo>
                  <a:lnTo>
                    <a:pt x="1039" y="277"/>
                  </a:lnTo>
                  <a:lnTo>
                    <a:pt x="1071" y="342"/>
                  </a:lnTo>
                  <a:lnTo>
                    <a:pt x="1096" y="410"/>
                  </a:lnTo>
                  <a:lnTo>
                    <a:pt x="1109" y="483"/>
                  </a:lnTo>
                  <a:lnTo>
                    <a:pt x="1115" y="557"/>
                  </a:lnTo>
                  <a:lnTo>
                    <a:pt x="1111" y="624"/>
                  </a:lnTo>
                  <a:lnTo>
                    <a:pt x="1100" y="689"/>
                  </a:lnTo>
                  <a:lnTo>
                    <a:pt x="1081" y="752"/>
                  </a:lnTo>
                  <a:lnTo>
                    <a:pt x="1054" y="811"/>
                  </a:lnTo>
                  <a:lnTo>
                    <a:pt x="1020" y="868"/>
                  </a:lnTo>
                  <a:lnTo>
                    <a:pt x="981" y="921"/>
                  </a:lnTo>
                  <a:lnTo>
                    <a:pt x="934" y="969"/>
                  </a:lnTo>
                  <a:lnTo>
                    <a:pt x="932" y="971"/>
                  </a:lnTo>
                  <a:lnTo>
                    <a:pt x="905" y="946"/>
                  </a:lnTo>
                  <a:lnTo>
                    <a:pt x="905" y="946"/>
                  </a:lnTo>
                  <a:lnTo>
                    <a:pt x="903" y="942"/>
                  </a:lnTo>
                  <a:lnTo>
                    <a:pt x="865" y="906"/>
                  </a:lnTo>
                  <a:lnTo>
                    <a:pt x="858" y="893"/>
                  </a:lnTo>
                  <a:lnTo>
                    <a:pt x="858" y="877"/>
                  </a:lnTo>
                  <a:lnTo>
                    <a:pt x="865" y="866"/>
                  </a:lnTo>
                  <a:lnTo>
                    <a:pt x="877" y="858"/>
                  </a:lnTo>
                  <a:lnTo>
                    <a:pt x="892" y="858"/>
                  </a:lnTo>
                  <a:lnTo>
                    <a:pt x="905" y="866"/>
                  </a:lnTo>
                  <a:lnTo>
                    <a:pt x="922" y="885"/>
                  </a:lnTo>
                  <a:lnTo>
                    <a:pt x="964" y="832"/>
                  </a:lnTo>
                  <a:lnTo>
                    <a:pt x="997" y="774"/>
                  </a:lnTo>
                  <a:lnTo>
                    <a:pt x="1021" y="715"/>
                  </a:lnTo>
                  <a:lnTo>
                    <a:pt x="1039" y="650"/>
                  </a:lnTo>
                  <a:lnTo>
                    <a:pt x="1046" y="586"/>
                  </a:lnTo>
                  <a:lnTo>
                    <a:pt x="1020" y="586"/>
                  </a:lnTo>
                  <a:lnTo>
                    <a:pt x="1012" y="584"/>
                  </a:lnTo>
                  <a:lnTo>
                    <a:pt x="1004" y="580"/>
                  </a:lnTo>
                  <a:lnTo>
                    <a:pt x="997" y="574"/>
                  </a:lnTo>
                  <a:lnTo>
                    <a:pt x="993" y="567"/>
                  </a:lnTo>
                  <a:lnTo>
                    <a:pt x="993" y="557"/>
                  </a:lnTo>
                  <a:lnTo>
                    <a:pt x="993" y="549"/>
                  </a:lnTo>
                  <a:lnTo>
                    <a:pt x="997" y="542"/>
                  </a:lnTo>
                  <a:lnTo>
                    <a:pt x="1004" y="534"/>
                  </a:lnTo>
                  <a:lnTo>
                    <a:pt x="1012" y="530"/>
                  </a:lnTo>
                  <a:lnTo>
                    <a:pt x="1020" y="530"/>
                  </a:lnTo>
                  <a:lnTo>
                    <a:pt x="1046" y="530"/>
                  </a:lnTo>
                  <a:lnTo>
                    <a:pt x="1039" y="464"/>
                  </a:lnTo>
                  <a:lnTo>
                    <a:pt x="1021" y="401"/>
                  </a:lnTo>
                  <a:lnTo>
                    <a:pt x="997" y="340"/>
                  </a:lnTo>
                  <a:lnTo>
                    <a:pt x="964" y="282"/>
                  </a:lnTo>
                  <a:lnTo>
                    <a:pt x="924" y="231"/>
                  </a:lnTo>
                  <a:lnTo>
                    <a:pt x="905" y="250"/>
                  </a:lnTo>
                  <a:lnTo>
                    <a:pt x="892" y="258"/>
                  </a:lnTo>
                  <a:lnTo>
                    <a:pt x="877" y="258"/>
                  </a:lnTo>
                  <a:lnTo>
                    <a:pt x="865" y="250"/>
                  </a:lnTo>
                  <a:lnTo>
                    <a:pt x="858" y="237"/>
                  </a:lnTo>
                  <a:lnTo>
                    <a:pt x="858" y="223"/>
                  </a:lnTo>
                  <a:lnTo>
                    <a:pt x="865" y="210"/>
                  </a:lnTo>
                  <a:lnTo>
                    <a:pt x="884" y="191"/>
                  </a:lnTo>
                  <a:lnTo>
                    <a:pt x="831" y="151"/>
                  </a:lnTo>
                  <a:lnTo>
                    <a:pt x="776" y="119"/>
                  </a:lnTo>
                  <a:lnTo>
                    <a:pt x="715" y="92"/>
                  </a:lnTo>
                  <a:lnTo>
                    <a:pt x="650" y="77"/>
                  </a:lnTo>
                  <a:lnTo>
                    <a:pt x="585" y="67"/>
                  </a:lnTo>
                  <a:lnTo>
                    <a:pt x="585" y="94"/>
                  </a:lnTo>
                  <a:lnTo>
                    <a:pt x="583" y="103"/>
                  </a:lnTo>
                  <a:lnTo>
                    <a:pt x="579" y="111"/>
                  </a:lnTo>
                  <a:lnTo>
                    <a:pt x="574" y="117"/>
                  </a:lnTo>
                  <a:lnTo>
                    <a:pt x="566" y="120"/>
                  </a:lnTo>
                  <a:lnTo>
                    <a:pt x="557" y="122"/>
                  </a:lnTo>
                  <a:lnTo>
                    <a:pt x="549" y="120"/>
                  </a:lnTo>
                  <a:lnTo>
                    <a:pt x="541" y="117"/>
                  </a:lnTo>
                  <a:lnTo>
                    <a:pt x="534" y="111"/>
                  </a:lnTo>
                  <a:lnTo>
                    <a:pt x="530" y="103"/>
                  </a:lnTo>
                  <a:lnTo>
                    <a:pt x="530" y="94"/>
                  </a:lnTo>
                  <a:lnTo>
                    <a:pt x="530" y="67"/>
                  </a:lnTo>
                  <a:lnTo>
                    <a:pt x="463" y="77"/>
                  </a:lnTo>
                  <a:lnTo>
                    <a:pt x="400" y="92"/>
                  </a:lnTo>
                  <a:lnTo>
                    <a:pt x="339" y="119"/>
                  </a:lnTo>
                  <a:lnTo>
                    <a:pt x="282" y="151"/>
                  </a:lnTo>
                  <a:lnTo>
                    <a:pt x="231" y="191"/>
                  </a:lnTo>
                  <a:lnTo>
                    <a:pt x="250" y="210"/>
                  </a:lnTo>
                  <a:lnTo>
                    <a:pt x="257" y="223"/>
                  </a:lnTo>
                  <a:lnTo>
                    <a:pt x="257" y="237"/>
                  </a:lnTo>
                  <a:lnTo>
                    <a:pt x="250" y="250"/>
                  </a:lnTo>
                  <a:lnTo>
                    <a:pt x="236" y="258"/>
                  </a:lnTo>
                  <a:lnTo>
                    <a:pt x="223" y="258"/>
                  </a:lnTo>
                  <a:lnTo>
                    <a:pt x="210" y="250"/>
                  </a:lnTo>
                  <a:lnTo>
                    <a:pt x="191" y="231"/>
                  </a:lnTo>
                  <a:lnTo>
                    <a:pt x="151" y="282"/>
                  </a:lnTo>
                  <a:lnTo>
                    <a:pt x="118" y="340"/>
                  </a:lnTo>
                  <a:lnTo>
                    <a:pt x="92" y="401"/>
                  </a:lnTo>
                  <a:lnTo>
                    <a:pt x="76" y="464"/>
                  </a:lnTo>
                  <a:lnTo>
                    <a:pt x="67" y="530"/>
                  </a:lnTo>
                  <a:lnTo>
                    <a:pt x="94" y="530"/>
                  </a:lnTo>
                  <a:lnTo>
                    <a:pt x="103" y="530"/>
                  </a:lnTo>
                  <a:lnTo>
                    <a:pt x="111" y="534"/>
                  </a:lnTo>
                  <a:lnTo>
                    <a:pt x="116" y="542"/>
                  </a:lnTo>
                  <a:lnTo>
                    <a:pt x="120" y="549"/>
                  </a:lnTo>
                  <a:lnTo>
                    <a:pt x="122" y="557"/>
                  </a:lnTo>
                  <a:lnTo>
                    <a:pt x="120" y="567"/>
                  </a:lnTo>
                  <a:lnTo>
                    <a:pt x="116" y="574"/>
                  </a:lnTo>
                  <a:lnTo>
                    <a:pt x="111" y="580"/>
                  </a:lnTo>
                  <a:lnTo>
                    <a:pt x="103" y="584"/>
                  </a:lnTo>
                  <a:lnTo>
                    <a:pt x="94" y="586"/>
                  </a:lnTo>
                  <a:lnTo>
                    <a:pt x="67" y="586"/>
                  </a:lnTo>
                  <a:lnTo>
                    <a:pt x="76" y="650"/>
                  </a:lnTo>
                  <a:lnTo>
                    <a:pt x="94" y="715"/>
                  </a:lnTo>
                  <a:lnTo>
                    <a:pt x="118" y="774"/>
                  </a:lnTo>
                  <a:lnTo>
                    <a:pt x="151" y="832"/>
                  </a:lnTo>
                  <a:lnTo>
                    <a:pt x="191" y="885"/>
                  </a:lnTo>
                  <a:lnTo>
                    <a:pt x="210" y="866"/>
                  </a:lnTo>
                  <a:lnTo>
                    <a:pt x="223" y="858"/>
                  </a:lnTo>
                  <a:lnTo>
                    <a:pt x="236" y="858"/>
                  </a:lnTo>
                  <a:lnTo>
                    <a:pt x="250" y="866"/>
                  </a:lnTo>
                  <a:lnTo>
                    <a:pt x="257" y="877"/>
                  </a:lnTo>
                  <a:lnTo>
                    <a:pt x="257" y="893"/>
                  </a:lnTo>
                  <a:lnTo>
                    <a:pt x="250" y="906"/>
                  </a:lnTo>
                  <a:lnTo>
                    <a:pt x="208" y="946"/>
                  </a:lnTo>
                  <a:lnTo>
                    <a:pt x="208" y="946"/>
                  </a:lnTo>
                  <a:lnTo>
                    <a:pt x="183" y="971"/>
                  </a:lnTo>
                  <a:lnTo>
                    <a:pt x="179" y="969"/>
                  </a:lnTo>
                  <a:lnTo>
                    <a:pt x="134" y="921"/>
                  </a:lnTo>
                  <a:lnTo>
                    <a:pt x="94" y="868"/>
                  </a:lnTo>
                  <a:lnTo>
                    <a:pt x="61" y="813"/>
                  </a:lnTo>
                  <a:lnTo>
                    <a:pt x="34" y="752"/>
                  </a:lnTo>
                  <a:lnTo>
                    <a:pt x="15" y="689"/>
                  </a:lnTo>
                  <a:lnTo>
                    <a:pt x="4" y="624"/>
                  </a:lnTo>
                  <a:lnTo>
                    <a:pt x="0" y="557"/>
                  </a:lnTo>
                  <a:lnTo>
                    <a:pt x="4" y="483"/>
                  </a:lnTo>
                  <a:lnTo>
                    <a:pt x="19" y="410"/>
                  </a:lnTo>
                  <a:lnTo>
                    <a:pt x="44" y="342"/>
                  </a:lnTo>
                  <a:lnTo>
                    <a:pt x="76" y="277"/>
                  </a:lnTo>
                  <a:lnTo>
                    <a:pt x="116" y="218"/>
                  </a:lnTo>
                  <a:lnTo>
                    <a:pt x="164" y="162"/>
                  </a:lnTo>
                  <a:lnTo>
                    <a:pt x="217" y="117"/>
                  </a:lnTo>
                  <a:lnTo>
                    <a:pt x="276" y="77"/>
                  </a:lnTo>
                  <a:lnTo>
                    <a:pt x="341" y="44"/>
                  </a:lnTo>
                  <a:lnTo>
                    <a:pt x="410" y="19"/>
                  </a:lnTo>
                  <a:lnTo>
                    <a:pt x="482" y="4"/>
                  </a:lnTo>
                  <a:lnTo>
                    <a:pt x="5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6481762" y="1981201"/>
            <a:ext cx="2205038" cy="2206625"/>
            <a:chOff x="6342591" y="2670175"/>
            <a:chExt cx="2205038" cy="2206625"/>
          </a:xfrm>
          <a:solidFill>
            <a:schemeClr val="accent5"/>
          </a:solidFill>
        </p:grpSpPr>
        <p:sp>
          <p:nvSpPr>
            <p:cNvPr id="78" name="Freeform 249"/>
            <p:cNvSpPr>
              <a:spLocks noEditPoints="1"/>
            </p:cNvSpPr>
            <p:nvPr/>
          </p:nvSpPr>
          <p:spPr bwMode="auto">
            <a:xfrm>
              <a:off x="6342591" y="2670175"/>
              <a:ext cx="2205038" cy="2206625"/>
            </a:xfrm>
            <a:custGeom>
              <a:avLst/>
              <a:gdLst>
                <a:gd name="T0" fmla="*/ 612 w 1389"/>
                <a:gd name="T1" fmla="*/ 93 h 1390"/>
                <a:gd name="T2" fmla="*/ 457 w 1389"/>
                <a:gd name="T3" fmla="*/ 135 h 1390"/>
                <a:gd name="T4" fmla="*/ 324 w 1389"/>
                <a:gd name="T5" fmla="*/ 214 h 1390"/>
                <a:gd name="T6" fmla="*/ 213 w 1389"/>
                <a:gd name="T7" fmla="*/ 324 h 1390"/>
                <a:gd name="T8" fmla="*/ 135 w 1389"/>
                <a:gd name="T9" fmla="*/ 458 h 1390"/>
                <a:gd name="T10" fmla="*/ 93 w 1389"/>
                <a:gd name="T11" fmla="*/ 612 h 1390"/>
                <a:gd name="T12" fmla="*/ 93 w 1389"/>
                <a:gd name="T13" fmla="*/ 778 h 1390"/>
                <a:gd name="T14" fmla="*/ 135 w 1389"/>
                <a:gd name="T15" fmla="*/ 930 h 1390"/>
                <a:gd name="T16" fmla="*/ 213 w 1389"/>
                <a:gd name="T17" fmla="*/ 1066 h 1390"/>
                <a:gd name="T18" fmla="*/ 324 w 1389"/>
                <a:gd name="T19" fmla="*/ 1176 h 1390"/>
                <a:gd name="T20" fmla="*/ 457 w 1389"/>
                <a:gd name="T21" fmla="*/ 1255 h 1390"/>
                <a:gd name="T22" fmla="*/ 612 w 1389"/>
                <a:gd name="T23" fmla="*/ 1297 h 1390"/>
                <a:gd name="T24" fmla="*/ 777 w 1389"/>
                <a:gd name="T25" fmla="*/ 1297 h 1390"/>
                <a:gd name="T26" fmla="*/ 932 w 1389"/>
                <a:gd name="T27" fmla="*/ 1255 h 1390"/>
                <a:gd name="T28" fmla="*/ 1065 w 1389"/>
                <a:gd name="T29" fmla="*/ 1176 h 1390"/>
                <a:gd name="T30" fmla="*/ 1176 w 1389"/>
                <a:gd name="T31" fmla="*/ 1066 h 1390"/>
                <a:gd name="T32" fmla="*/ 1254 w 1389"/>
                <a:gd name="T33" fmla="*/ 930 h 1390"/>
                <a:gd name="T34" fmla="*/ 1296 w 1389"/>
                <a:gd name="T35" fmla="*/ 778 h 1390"/>
                <a:gd name="T36" fmla="*/ 1296 w 1389"/>
                <a:gd name="T37" fmla="*/ 612 h 1390"/>
                <a:gd name="T38" fmla="*/ 1254 w 1389"/>
                <a:gd name="T39" fmla="*/ 458 h 1390"/>
                <a:gd name="T40" fmla="*/ 1176 w 1389"/>
                <a:gd name="T41" fmla="*/ 324 h 1390"/>
                <a:gd name="T42" fmla="*/ 1065 w 1389"/>
                <a:gd name="T43" fmla="*/ 214 h 1390"/>
                <a:gd name="T44" fmla="*/ 932 w 1389"/>
                <a:gd name="T45" fmla="*/ 135 h 1390"/>
                <a:gd name="T46" fmla="*/ 777 w 1389"/>
                <a:gd name="T47" fmla="*/ 93 h 1390"/>
                <a:gd name="T48" fmla="*/ 695 w 1389"/>
                <a:gd name="T49" fmla="*/ 0 h 1390"/>
                <a:gd name="T50" fmla="*/ 865 w 1389"/>
                <a:gd name="T51" fmla="*/ 21 h 1390"/>
                <a:gd name="T52" fmla="*/ 1021 w 1389"/>
                <a:gd name="T53" fmla="*/ 82 h 1390"/>
                <a:gd name="T54" fmla="*/ 1155 w 1389"/>
                <a:gd name="T55" fmla="*/ 175 h 1390"/>
                <a:gd name="T56" fmla="*/ 1263 w 1389"/>
                <a:gd name="T57" fmla="*/ 297 h 1390"/>
                <a:gd name="T58" fmla="*/ 1341 w 1389"/>
                <a:gd name="T59" fmla="*/ 444 h 1390"/>
                <a:gd name="T60" fmla="*/ 1383 w 1389"/>
                <a:gd name="T61" fmla="*/ 608 h 1390"/>
                <a:gd name="T62" fmla="*/ 1383 w 1389"/>
                <a:gd name="T63" fmla="*/ 782 h 1390"/>
                <a:gd name="T64" fmla="*/ 1341 w 1389"/>
                <a:gd name="T65" fmla="*/ 946 h 1390"/>
                <a:gd name="T66" fmla="*/ 1263 w 1389"/>
                <a:gd name="T67" fmla="*/ 1091 h 1390"/>
                <a:gd name="T68" fmla="*/ 1155 w 1389"/>
                <a:gd name="T69" fmla="*/ 1215 h 1390"/>
                <a:gd name="T70" fmla="*/ 1021 w 1389"/>
                <a:gd name="T71" fmla="*/ 1308 h 1390"/>
                <a:gd name="T72" fmla="*/ 865 w 1389"/>
                <a:gd name="T73" fmla="*/ 1367 h 1390"/>
                <a:gd name="T74" fmla="*/ 695 w 1389"/>
                <a:gd name="T75" fmla="*/ 1390 h 1390"/>
                <a:gd name="T76" fmla="*/ 524 w 1389"/>
                <a:gd name="T77" fmla="*/ 1367 h 1390"/>
                <a:gd name="T78" fmla="*/ 368 w 1389"/>
                <a:gd name="T79" fmla="*/ 1308 h 1390"/>
                <a:gd name="T80" fmla="*/ 234 w 1389"/>
                <a:gd name="T81" fmla="*/ 1215 h 1390"/>
                <a:gd name="T82" fmla="*/ 126 w 1389"/>
                <a:gd name="T83" fmla="*/ 1091 h 1390"/>
                <a:gd name="T84" fmla="*/ 48 w 1389"/>
                <a:gd name="T85" fmla="*/ 946 h 1390"/>
                <a:gd name="T86" fmla="*/ 6 w 1389"/>
                <a:gd name="T87" fmla="*/ 782 h 1390"/>
                <a:gd name="T88" fmla="*/ 6 w 1389"/>
                <a:gd name="T89" fmla="*/ 608 h 1390"/>
                <a:gd name="T90" fmla="*/ 48 w 1389"/>
                <a:gd name="T91" fmla="*/ 444 h 1390"/>
                <a:gd name="T92" fmla="*/ 126 w 1389"/>
                <a:gd name="T93" fmla="*/ 297 h 1390"/>
                <a:gd name="T94" fmla="*/ 234 w 1389"/>
                <a:gd name="T95" fmla="*/ 175 h 1390"/>
                <a:gd name="T96" fmla="*/ 368 w 1389"/>
                <a:gd name="T97" fmla="*/ 82 h 1390"/>
                <a:gd name="T98" fmla="*/ 524 w 1389"/>
                <a:gd name="T99" fmla="*/ 21 h 1390"/>
                <a:gd name="T100" fmla="*/ 695 w 1389"/>
                <a:gd name="T101" fmla="*/ 0 h 1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89" h="1390">
                  <a:moveTo>
                    <a:pt x="695" y="88"/>
                  </a:moveTo>
                  <a:lnTo>
                    <a:pt x="612" y="93"/>
                  </a:lnTo>
                  <a:lnTo>
                    <a:pt x="533" y="109"/>
                  </a:lnTo>
                  <a:lnTo>
                    <a:pt x="457" y="135"/>
                  </a:lnTo>
                  <a:lnTo>
                    <a:pt x="389" y="170"/>
                  </a:lnTo>
                  <a:lnTo>
                    <a:pt x="324" y="214"/>
                  </a:lnTo>
                  <a:lnTo>
                    <a:pt x="265" y="265"/>
                  </a:lnTo>
                  <a:lnTo>
                    <a:pt x="213" y="324"/>
                  </a:lnTo>
                  <a:lnTo>
                    <a:pt x="170" y="387"/>
                  </a:lnTo>
                  <a:lnTo>
                    <a:pt x="135" y="458"/>
                  </a:lnTo>
                  <a:lnTo>
                    <a:pt x="109" y="534"/>
                  </a:lnTo>
                  <a:lnTo>
                    <a:pt x="93" y="612"/>
                  </a:lnTo>
                  <a:lnTo>
                    <a:pt x="88" y="694"/>
                  </a:lnTo>
                  <a:lnTo>
                    <a:pt x="93" y="778"/>
                  </a:lnTo>
                  <a:lnTo>
                    <a:pt x="109" y="856"/>
                  </a:lnTo>
                  <a:lnTo>
                    <a:pt x="135" y="930"/>
                  </a:lnTo>
                  <a:lnTo>
                    <a:pt x="170" y="1001"/>
                  </a:lnTo>
                  <a:lnTo>
                    <a:pt x="213" y="1066"/>
                  </a:lnTo>
                  <a:lnTo>
                    <a:pt x="265" y="1125"/>
                  </a:lnTo>
                  <a:lnTo>
                    <a:pt x="324" y="1176"/>
                  </a:lnTo>
                  <a:lnTo>
                    <a:pt x="389" y="1218"/>
                  </a:lnTo>
                  <a:lnTo>
                    <a:pt x="457" y="1255"/>
                  </a:lnTo>
                  <a:lnTo>
                    <a:pt x="533" y="1281"/>
                  </a:lnTo>
                  <a:lnTo>
                    <a:pt x="612" y="1297"/>
                  </a:lnTo>
                  <a:lnTo>
                    <a:pt x="695" y="1302"/>
                  </a:lnTo>
                  <a:lnTo>
                    <a:pt x="777" y="1297"/>
                  </a:lnTo>
                  <a:lnTo>
                    <a:pt x="855" y="1281"/>
                  </a:lnTo>
                  <a:lnTo>
                    <a:pt x="932" y="1255"/>
                  </a:lnTo>
                  <a:lnTo>
                    <a:pt x="1000" y="1218"/>
                  </a:lnTo>
                  <a:lnTo>
                    <a:pt x="1065" y="1176"/>
                  </a:lnTo>
                  <a:lnTo>
                    <a:pt x="1124" y="1125"/>
                  </a:lnTo>
                  <a:lnTo>
                    <a:pt x="1176" y="1066"/>
                  </a:lnTo>
                  <a:lnTo>
                    <a:pt x="1219" y="1001"/>
                  </a:lnTo>
                  <a:lnTo>
                    <a:pt x="1254" y="930"/>
                  </a:lnTo>
                  <a:lnTo>
                    <a:pt x="1280" y="856"/>
                  </a:lnTo>
                  <a:lnTo>
                    <a:pt x="1296" y="778"/>
                  </a:lnTo>
                  <a:lnTo>
                    <a:pt x="1301" y="694"/>
                  </a:lnTo>
                  <a:lnTo>
                    <a:pt x="1296" y="612"/>
                  </a:lnTo>
                  <a:lnTo>
                    <a:pt x="1280" y="534"/>
                  </a:lnTo>
                  <a:lnTo>
                    <a:pt x="1254" y="458"/>
                  </a:lnTo>
                  <a:lnTo>
                    <a:pt x="1219" y="387"/>
                  </a:lnTo>
                  <a:lnTo>
                    <a:pt x="1176" y="324"/>
                  </a:lnTo>
                  <a:lnTo>
                    <a:pt x="1124" y="265"/>
                  </a:lnTo>
                  <a:lnTo>
                    <a:pt x="1065" y="214"/>
                  </a:lnTo>
                  <a:lnTo>
                    <a:pt x="1000" y="170"/>
                  </a:lnTo>
                  <a:lnTo>
                    <a:pt x="932" y="135"/>
                  </a:lnTo>
                  <a:lnTo>
                    <a:pt x="855" y="109"/>
                  </a:lnTo>
                  <a:lnTo>
                    <a:pt x="777" y="93"/>
                  </a:lnTo>
                  <a:lnTo>
                    <a:pt x="695" y="88"/>
                  </a:lnTo>
                  <a:close/>
                  <a:moveTo>
                    <a:pt x="695" y="0"/>
                  </a:moveTo>
                  <a:lnTo>
                    <a:pt x="781" y="6"/>
                  </a:lnTo>
                  <a:lnTo>
                    <a:pt x="865" y="21"/>
                  </a:lnTo>
                  <a:lnTo>
                    <a:pt x="945" y="48"/>
                  </a:lnTo>
                  <a:lnTo>
                    <a:pt x="1021" y="82"/>
                  </a:lnTo>
                  <a:lnTo>
                    <a:pt x="1092" y="124"/>
                  </a:lnTo>
                  <a:lnTo>
                    <a:pt x="1155" y="175"/>
                  </a:lnTo>
                  <a:lnTo>
                    <a:pt x="1214" y="233"/>
                  </a:lnTo>
                  <a:lnTo>
                    <a:pt x="1263" y="297"/>
                  </a:lnTo>
                  <a:lnTo>
                    <a:pt x="1307" y="368"/>
                  </a:lnTo>
                  <a:lnTo>
                    <a:pt x="1341" y="444"/>
                  </a:lnTo>
                  <a:lnTo>
                    <a:pt x="1368" y="524"/>
                  </a:lnTo>
                  <a:lnTo>
                    <a:pt x="1383" y="608"/>
                  </a:lnTo>
                  <a:lnTo>
                    <a:pt x="1389" y="694"/>
                  </a:lnTo>
                  <a:lnTo>
                    <a:pt x="1383" y="782"/>
                  </a:lnTo>
                  <a:lnTo>
                    <a:pt x="1368" y="866"/>
                  </a:lnTo>
                  <a:lnTo>
                    <a:pt x="1341" y="946"/>
                  </a:lnTo>
                  <a:lnTo>
                    <a:pt x="1307" y="1022"/>
                  </a:lnTo>
                  <a:lnTo>
                    <a:pt x="1263" y="1091"/>
                  </a:lnTo>
                  <a:lnTo>
                    <a:pt x="1214" y="1155"/>
                  </a:lnTo>
                  <a:lnTo>
                    <a:pt x="1155" y="1215"/>
                  </a:lnTo>
                  <a:lnTo>
                    <a:pt x="1092" y="1264"/>
                  </a:lnTo>
                  <a:lnTo>
                    <a:pt x="1021" y="1308"/>
                  </a:lnTo>
                  <a:lnTo>
                    <a:pt x="945" y="1342"/>
                  </a:lnTo>
                  <a:lnTo>
                    <a:pt x="865" y="1367"/>
                  </a:lnTo>
                  <a:lnTo>
                    <a:pt x="781" y="1384"/>
                  </a:lnTo>
                  <a:lnTo>
                    <a:pt x="695" y="1390"/>
                  </a:lnTo>
                  <a:lnTo>
                    <a:pt x="608" y="1384"/>
                  </a:lnTo>
                  <a:lnTo>
                    <a:pt x="524" y="1367"/>
                  </a:lnTo>
                  <a:lnTo>
                    <a:pt x="444" y="1342"/>
                  </a:lnTo>
                  <a:lnTo>
                    <a:pt x="368" y="1308"/>
                  </a:lnTo>
                  <a:lnTo>
                    <a:pt x="297" y="1264"/>
                  </a:lnTo>
                  <a:lnTo>
                    <a:pt x="234" y="1215"/>
                  </a:lnTo>
                  <a:lnTo>
                    <a:pt x="175" y="1155"/>
                  </a:lnTo>
                  <a:lnTo>
                    <a:pt x="126" y="1091"/>
                  </a:lnTo>
                  <a:lnTo>
                    <a:pt x="82" y="1022"/>
                  </a:lnTo>
                  <a:lnTo>
                    <a:pt x="48" y="946"/>
                  </a:lnTo>
                  <a:lnTo>
                    <a:pt x="21" y="866"/>
                  </a:lnTo>
                  <a:lnTo>
                    <a:pt x="6" y="782"/>
                  </a:lnTo>
                  <a:lnTo>
                    <a:pt x="0" y="694"/>
                  </a:lnTo>
                  <a:lnTo>
                    <a:pt x="6" y="608"/>
                  </a:lnTo>
                  <a:lnTo>
                    <a:pt x="21" y="524"/>
                  </a:lnTo>
                  <a:lnTo>
                    <a:pt x="48" y="444"/>
                  </a:lnTo>
                  <a:lnTo>
                    <a:pt x="82" y="368"/>
                  </a:lnTo>
                  <a:lnTo>
                    <a:pt x="126" y="297"/>
                  </a:lnTo>
                  <a:lnTo>
                    <a:pt x="175" y="233"/>
                  </a:lnTo>
                  <a:lnTo>
                    <a:pt x="234" y="175"/>
                  </a:lnTo>
                  <a:lnTo>
                    <a:pt x="297" y="124"/>
                  </a:lnTo>
                  <a:lnTo>
                    <a:pt x="368" y="82"/>
                  </a:lnTo>
                  <a:lnTo>
                    <a:pt x="444" y="48"/>
                  </a:lnTo>
                  <a:lnTo>
                    <a:pt x="524" y="21"/>
                  </a:lnTo>
                  <a:lnTo>
                    <a:pt x="608" y="6"/>
                  </a:lnTo>
                  <a:lnTo>
                    <a:pt x="6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251"/>
            <p:cNvSpPr>
              <a:spLocks/>
            </p:cNvSpPr>
            <p:nvPr/>
          </p:nvSpPr>
          <p:spPr bwMode="auto">
            <a:xfrm>
              <a:off x="6590241" y="2930525"/>
              <a:ext cx="1709738" cy="838200"/>
            </a:xfrm>
            <a:custGeom>
              <a:avLst/>
              <a:gdLst>
                <a:gd name="T0" fmla="*/ 539 w 1077"/>
                <a:gd name="T1" fmla="*/ 0 h 528"/>
                <a:gd name="T2" fmla="*/ 618 w 1077"/>
                <a:gd name="T3" fmla="*/ 6 h 528"/>
                <a:gd name="T4" fmla="*/ 692 w 1077"/>
                <a:gd name="T5" fmla="*/ 23 h 528"/>
                <a:gd name="T6" fmla="*/ 762 w 1077"/>
                <a:gd name="T7" fmla="*/ 48 h 528"/>
                <a:gd name="T8" fmla="*/ 827 w 1077"/>
                <a:gd name="T9" fmla="*/ 84 h 528"/>
                <a:gd name="T10" fmla="*/ 886 w 1077"/>
                <a:gd name="T11" fmla="*/ 128 h 528"/>
                <a:gd name="T12" fmla="*/ 940 w 1077"/>
                <a:gd name="T13" fmla="*/ 179 h 528"/>
                <a:gd name="T14" fmla="*/ 983 w 1077"/>
                <a:gd name="T15" fmla="*/ 236 h 528"/>
                <a:gd name="T16" fmla="*/ 1022 w 1077"/>
                <a:gd name="T17" fmla="*/ 301 h 528"/>
                <a:gd name="T18" fmla="*/ 1050 w 1077"/>
                <a:gd name="T19" fmla="*/ 370 h 528"/>
                <a:gd name="T20" fmla="*/ 1067 w 1077"/>
                <a:gd name="T21" fmla="*/ 444 h 528"/>
                <a:gd name="T22" fmla="*/ 1075 w 1077"/>
                <a:gd name="T23" fmla="*/ 522 h 528"/>
                <a:gd name="T24" fmla="*/ 1077 w 1077"/>
                <a:gd name="T25" fmla="*/ 528 h 528"/>
                <a:gd name="T26" fmla="*/ 921 w 1077"/>
                <a:gd name="T27" fmla="*/ 528 h 528"/>
                <a:gd name="T28" fmla="*/ 921 w 1077"/>
                <a:gd name="T29" fmla="*/ 484 h 528"/>
                <a:gd name="T30" fmla="*/ 1012 w 1077"/>
                <a:gd name="T31" fmla="*/ 484 h 528"/>
                <a:gd name="T32" fmla="*/ 999 w 1077"/>
                <a:gd name="T33" fmla="*/ 416 h 528"/>
                <a:gd name="T34" fmla="*/ 976 w 1077"/>
                <a:gd name="T35" fmla="*/ 349 h 528"/>
                <a:gd name="T36" fmla="*/ 943 w 1077"/>
                <a:gd name="T37" fmla="*/ 288 h 528"/>
                <a:gd name="T38" fmla="*/ 903 w 1077"/>
                <a:gd name="T39" fmla="*/ 233 h 528"/>
                <a:gd name="T40" fmla="*/ 858 w 1077"/>
                <a:gd name="T41" fmla="*/ 183 h 528"/>
                <a:gd name="T42" fmla="*/ 804 w 1077"/>
                <a:gd name="T43" fmla="*/ 141 h 528"/>
                <a:gd name="T44" fmla="*/ 743 w 1077"/>
                <a:gd name="T45" fmla="*/ 109 h 528"/>
                <a:gd name="T46" fmla="*/ 680 w 1077"/>
                <a:gd name="T47" fmla="*/ 82 h 528"/>
                <a:gd name="T48" fmla="*/ 612 w 1077"/>
                <a:gd name="T49" fmla="*/ 67 h 528"/>
                <a:gd name="T50" fmla="*/ 539 w 1077"/>
                <a:gd name="T51" fmla="*/ 61 h 528"/>
                <a:gd name="T52" fmla="*/ 467 w 1077"/>
                <a:gd name="T53" fmla="*/ 67 h 528"/>
                <a:gd name="T54" fmla="*/ 398 w 1077"/>
                <a:gd name="T55" fmla="*/ 82 h 528"/>
                <a:gd name="T56" fmla="*/ 334 w 1077"/>
                <a:gd name="T57" fmla="*/ 109 h 528"/>
                <a:gd name="T58" fmla="*/ 275 w 1077"/>
                <a:gd name="T59" fmla="*/ 141 h 528"/>
                <a:gd name="T60" fmla="*/ 221 w 1077"/>
                <a:gd name="T61" fmla="*/ 183 h 528"/>
                <a:gd name="T62" fmla="*/ 174 w 1077"/>
                <a:gd name="T63" fmla="*/ 233 h 528"/>
                <a:gd name="T64" fmla="*/ 134 w 1077"/>
                <a:gd name="T65" fmla="*/ 288 h 528"/>
                <a:gd name="T66" fmla="*/ 103 w 1077"/>
                <a:gd name="T67" fmla="*/ 349 h 528"/>
                <a:gd name="T68" fmla="*/ 80 w 1077"/>
                <a:gd name="T69" fmla="*/ 416 h 528"/>
                <a:gd name="T70" fmla="*/ 67 w 1077"/>
                <a:gd name="T71" fmla="*/ 484 h 528"/>
                <a:gd name="T72" fmla="*/ 156 w 1077"/>
                <a:gd name="T73" fmla="*/ 484 h 528"/>
                <a:gd name="T74" fmla="*/ 156 w 1077"/>
                <a:gd name="T75" fmla="*/ 528 h 528"/>
                <a:gd name="T76" fmla="*/ 0 w 1077"/>
                <a:gd name="T77" fmla="*/ 528 h 528"/>
                <a:gd name="T78" fmla="*/ 2 w 1077"/>
                <a:gd name="T79" fmla="*/ 513 h 528"/>
                <a:gd name="T80" fmla="*/ 12 w 1077"/>
                <a:gd name="T81" fmla="*/ 437 h 528"/>
                <a:gd name="T82" fmla="*/ 31 w 1077"/>
                <a:gd name="T83" fmla="*/ 364 h 528"/>
                <a:gd name="T84" fmla="*/ 59 w 1077"/>
                <a:gd name="T85" fmla="*/ 296 h 528"/>
                <a:gd name="T86" fmla="*/ 97 w 1077"/>
                <a:gd name="T87" fmla="*/ 233 h 528"/>
                <a:gd name="T88" fmla="*/ 143 w 1077"/>
                <a:gd name="T89" fmla="*/ 175 h 528"/>
                <a:gd name="T90" fmla="*/ 195 w 1077"/>
                <a:gd name="T91" fmla="*/ 126 h 528"/>
                <a:gd name="T92" fmla="*/ 254 w 1077"/>
                <a:gd name="T93" fmla="*/ 82 h 528"/>
                <a:gd name="T94" fmla="*/ 318 w 1077"/>
                <a:gd name="T95" fmla="*/ 48 h 528"/>
                <a:gd name="T96" fmla="*/ 389 w 1077"/>
                <a:gd name="T97" fmla="*/ 21 h 528"/>
                <a:gd name="T98" fmla="*/ 461 w 1077"/>
                <a:gd name="T99" fmla="*/ 6 h 528"/>
                <a:gd name="T100" fmla="*/ 539 w 1077"/>
                <a:gd name="T101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77" h="528">
                  <a:moveTo>
                    <a:pt x="539" y="0"/>
                  </a:moveTo>
                  <a:lnTo>
                    <a:pt x="618" y="6"/>
                  </a:lnTo>
                  <a:lnTo>
                    <a:pt x="692" y="23"/>
                  </a:lnTo>
                  <a:lnTo>
                    <a:pt x="762" y="48"/>
                  </a:lnTo>
                  <a:lnTo>
                    <a:pt x="827" y="84"/>
                  </a:lnTo>
                  <a:lnTo>
                    <a:pt x="886" y="128"/>
                  </a:lnTo>
                  <a:lnTo>
                    <a:pt x="940" y="179"/>
                  </a:lnTo>
                  <a:lnTo>
                    <a:pt x="983" y="236"/>
                  </a:lnTo>
                  <a:lnTo>
                    <a:pt x="1022" y="301"/>
                  </a:lnTo>
                  <a:lnTo>
                    <a:pt x="1050" y="370"/>
                  </a:lnTo>
                  <a:lnTo>
                    <a:pt x="1067" y="444"/>
                  </a:lnTo>
                  <a:lnTo>
                    <a:pt x="1075" y="522"/>
                  </a:lnTo>
                  <a:lnTo>
                    <a:pt x="1077" y="528"/>
                  </a:lnTo>
                  <a:lnTo>
                    <a:pt x="921" y="528"/>
                  </a:lnTo>
                  <a:lnTo>
                    <a:pt x="921" y="484"/>
                  </a:lnTo>
                  <a:lnTo>
                    <a:pt x="1012" y="484"/>
                  </a:lnTo>
                  <a:lnTo>
                    <a:pt x="999" y="416"/>
                  </a:lnTo>
                  <a:lnTo>
                    <a:pt x="976" y="349"/>
                  </a:lnTo>
                  <a:lnTo>
                    <a:pt x="943" y="288"/>
                  </a:lnTo>
                  <a:lnTo>
                    <a:pt x="903" y="233"/>
                  </a:lnTo>
                  <a:lnTo>
                    <a:pt x="858" y="183"/>
                  </a:lnTo>
                  <a:lnTo>
                    <a:pt x="804" y="141"/>
                  </a:lnTo>
                  <a:lnTo>
                    <a:pt x="743" y="109"/>
                  </a:lnTo>
                  <a:lnTo>
                    <a:pt x="680" y="82"/>
                  </a:lnTo>
                  <a:lnTo>
                    <a:pt x="612" y="67"/>
                  </a:lnTo>
                  <a:lnTo>
                    <a:pt x="539" y="61"/>
                  </a:lnTo>
                  <a:lnTo>
                    <a:pt x="467" y="67"/>
                  </a:lnTo>
                  <a:lnTo>
                    <a:pt x="398" y="82"/>
                  </a:lnTo>
                  <a:lnTo>
                    <a:pt x="334" y="109"/>
                  </a:lnTo>
                  <a:lnTo>
                    <a:pt x="275" y="141"/>
                  </a:lnTo>
                  <a:lnTo>
                    <a:pt x="221" y="183"/>
                  </a:lnTo>
                  <a:lnTo>
                    <a:pt x="174" y="233"/>
                  </a:lnTo>
                  <a:lnTo>
                    <a:pt x="134" y="288"/>
                  </a:lnTo>
                  <a:lnTo>
                    <a:pt x="103" y="349"/>
                  </a:lnTo>
                  <a:lnTo>
                    <a:pt x="80" y="416"/>
                  </a:lnTo>
                  <a:lnTo>
                    <a:pt x="67" y="484"/>
                  </a:lnTo>
                  <a:lnTo>
                    <a:pt x="156" y="484"/>
                  </a:lnTo>
                  <a:lnTo>
                    <a:pt x="156" y="528"/>
                  </a:lnTo>
                  <a:lnTo>
                    <a:pt x="0" y="528"/>
                  </a:lnTo>
                  <a:lnTo>
                    <a:pt x="2" y="513"/>
                  </a:lnTo>
                  <a:lnTo>
                    <a:pt x="12" y="437"/>
                  </a:lnTo>
                  <a:lnTo>
                    <a:pt x="31" y="364"/>
                  </a:lnTo>
                  <a:lnTo>
                    <a:pt x="59" y="296"/>
                  </a:lnTo>
                  <a:lnTo>
                    <a:pt x="97" y="233"/>
                  </a:lnTo>
                  <a:lnTo>
                    <a:pt x="143" y="175"/>
                  </a:lnTo>
                  <a:lnTo>
                    <a:pt x="195" y="126"/>
                  </a:lnTo>
                  <a:lnTo>
                    <a:pt x="254" y="82"/>
                  </a:lnTo>
                  <a:lnTo>
                    <a:pt x="318" y="48"/>
                  </a:lnTo>
                  <a:lnTo>
                    <a:pt x="389" y="21"/>
                  </a:lnTo>
                  <a:lnTo>
                    <a:pt x="461" y="6"/>
                  </a:lnTo>
                  <a:lnTo>
                    <a:pt x="53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253"/>
            <p:cNvSpPr>
              <a:spLocks/>
            </p:cNvSpPr>
            <p:nvPr/>
          </p:nvSpPr>
          <p:spPr bwMode="auto">
            <a:xfrm>
              <a:off x="7026804" y="4189413"/>
              <a:ext cx="855663" cy="423863"/>
            </a:xfrm>
            <a:custGeom>
              <a:avLst/>
              <a:gdLst>
                <a:gd name="T0" fmla="*/ 270 w 539"/>
                <a:gd name="T1" fmla="*/ 0 h 267"/>
                <a:gd name="T2" fmla="*/ 322 w 539"/>
                <a:gd name="T3" fmla="*/ 6 h 267"/>
                <a:gd name="T4" fmla="*/ 369 w 539"/>
                <a:gd name="T5" fmla="*/ 19 h 267"/>
                <a:gd name="T6" fmla="*/ 415 w 539"/>
                <a:gd name="T7" fmla="*/ 40 h 267"/>
                <a:gd name="T8" fmla="*/ 455 w 539"/>
                <a:gd name="T9" fmla="*/ 69 h 267"/>
                <a:gd name="T10" fmla="*/ 489 w 539"/>
                <a:gd name="T11" fmla="*/ 105 h 267"/>
                <a:gd name="T12" fmla="*/ 518 w 539"/>
                <a:gd name="T13" fmla="*/ 145 h 267"/>
                <a:gd name="T14" fmla="*/ 539 w 539"/>
                <a:gd name="T15" fmla="*/ 191 h 267"/>
                <a:gd name="T16" fmla="*/ 476 w 539"/>
                <a:gd name="T17" fmla="*/ 223 h 267"/>
                <a:gd name="T18" fmla="*/ 409 w 539"/>
                <a:gd name="T19" fmla="*/ 248 h 267"/>
                <a:gd name="T20" fmla="*/ 337 w 539"/>
                <a:gd name="T21" fmla="*/ 263 h 267"/>
                <a:gd name="T22" fmla="*/ 263 w 539"/>
                <a:gd name="T23" fmla="*/ 267 h 267"/>
                <a:gd name="T24" fmla="*/ 192 w 539"/>
                <a:gd name="T25" fmla="*/ 263 h 267"/>
                <a:gd name="T26" fmla="*/ 123 w 539"/>
                <a:gd name="T27" fmla="*/ 250 h 267"/>
                <a:gd name="T28" fmla="*/ 59 w 539"/>
                <a:gd name="T29" fmla="*/ 227 h 267"/>
                <a:gd name="T30" fmla="*/ 0 w 539"/>
                <a:gd name="T31" fmla="*/ 197 h 267"/>
                <a:gd name="T32" fmla="*/ 19 w 539"/>
                <a:gd name="T33" fmla="*/ 151 h 267"/>
                <a:gd name="T34" fmla="*/ 47 w 539"/>
                <a:gd name="T35" fmla="*/ 109 h 267"/>
                <a:gd name="T36" fmla="*/ 82 w 539"/>
                <a:gd name="T37" fmla="*/ 73 h 267"/>
                <a:gd name="T38" fmla="*/ 122 w 539"/>
                <a:gd name="T39" fmla="*/ 42 h 267"/>
                <a:gd name="T40" fmla="*/ 167 w 539"/>
                <a:gd name="T41" fmla="*/ 19 h 267"/>
                <a:gd name="T42" fmla="*/ 217 w 539"/>
                <a:gd name="T43" fmla="*/ 6 h 267"/>
                <a:gd name="T44" fmla="*/ 270 w 539"/>
                <a:gd name="T45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39" h="267">
                  <a:moveTo>
                    <a:pt x="270" y="0"/>
                  </a:moveTo>
                  <a:lnTo>
                    <a:pt x="322" y="6"/>
                  </a:lnTo>
                  <a:lnTo>
                    <a:pt x="369" y="19"/>
                  </a:lnTo>
                  <a:lnTo>
                    <a:pt x="415" y="40"/>
                  </a:lnTo>
                  <a:lnTo>
                    <a:pt x="455" y="69"/>
                  </a:lnTo>
                  <a:lnTo>
                    <a:pt x="489" y="105"/>
                  </a:lnTo>
                  <a:lnTo>
                    <a:pt x="518" y="145"/>
                  </a:lnTo>
                  <a:lnTo>
                    <a:pt x="539" y="191"/>
                  </a:lnTo>
                  <a:lnTo>
                    <a:pt x="476" y="223"/>
                  </a:lnTo>
                  <a:lnTo>
                    <a:pt x="409" y="248"/>
                  </a:lnTo>
                  <a:lnTo>
                    <a:pt x="337" y="263"/>
                  </a:lnTo>
                  <a:lnTo>
                    <a:pt x="263" y="267"/>
                  </a:lnTo>
                  <a:lnTo>
                    <a:pt x="192" y="263"/>
                  </a:lnTo>
                  <a:lnTo>
                    <a:pt x="123" y="250"/>
                  </a:lnTo>
                  <a:lnTo>
                    <a:pt x="59" y="227"/>
                  </a:lnTo>
                  <a:lnTo>
                    <a:pt x="0" y="197"/>
                  </a:lnTo>
                  <a:lnTo>
                    <a:pt x="19" y="151"/>
                  </a:lnTo>
                  <a:lnTo>
                    <a:pt x="47" y="109"/>
                  </a:lnTo>
                  <a:lnTo>
                    <a:pt x="82" y="73"/>
                  </a:lnTo>
                  <a:lnTo>
                    <a:pt x="122" y="42"/>
                  </a:lnTo>
                  <a:lnTo>
                    <a:pt x="167" y="19"/>
                  </a:lnTo>
                  <a:lnTo>
                    <a:pt x="217" y="6"/>
                  </a:lnTo>
                  <a:lnTo>
                    <a:pt x="2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9224962" y="1981201"/>
            <a:ext cx="2205038" cy="2206625"/>
            <a:chOff x="9047162" y="2670175"/>
            <a:chExt cx="2205038" cy="2206625"/>
          </a:xfrm>
          <a:solidFill>
            <a:schemeClr val="accent5"/>
          </a:solidFill>
        </p:grpSpPr>
        <p:sp>
          <p:nvSpPr>
            <p:cNvPr id="82" name="Freeform 254"/>
            <p:cNvSpPr>
              <a:spLocks/>
            </p:cNvSpPr>
            <p:nvPr/>
          </p:nvSpPr>
          <p:spPr bwMode="auto">
            <a:xfrm>
              <a:off x="9321799" y="2946400"/>
              <a:ext cx="1655763" cy="1409700"/>
            </a:xfrm>
            <a:custGeom>
              <a:avLst/>
              <a:gdLst>
                <a:gd name="T0" fmla="*/ 522 w 1043"/>
                <a:gd name="T1" fmla="*/ 0 h 888"/>
                <a:gd name="T2" fmla="*/ 599 w 1043"/>
                <a:gd name="T3" fmla="*/ 5 h 888"/>
                <a:gd name="T4" fmla="*/ 673 w 1043"/>
                <a:gd name="T5" fmla="*/ 20 h 888"/>
                <a:gd name="T6" fmla="*/ 742 w 1043"/>
                <a:gd name="T7" fmla="*/ 47 h 888"/>
                <a:gd name="T8" fmla="*/ 806 w 1043"/>
                <a:gd name="T9" fmla="*/ 83 h 888"/>
                <a:gd name="T10" fmla="*/ 863 w 1043"/>
                <a:gd name="T11" fmla="*/ 127 h 888"/>
                <a:gd name="T12" fmla="*/ 915 w 1043"/>
                <a:gd name="T13" fmla="*/ 179 h 888"/>
                <a:gd name="T14" fmla="*/ 959 w 1043"/>
                <a:gd name="T15" fmla="*/ 236 h 888"/>
                <a:gd name="T16" fmla="*/ 995 w 1043"/>
                <a:gd name="T17" fmla="*/ 301 h 888"/>
                <a:gd name="T18" fmla="*/ 1022 w 1043"/>
                <a:gd name="T19" fmla="*/ 369 h 888"/>
                <a:gd name="T20" fmla="*/ 1037 w 1043"/>
                <a:gd name="T21" fmla="*/ 444 h 888"/>
                <a:gd name="T22" fmla="*/ 1043 w 1043"/>
                <a:gd name="T23" fmla="*/ 520 h 888"/>
                <a:gd name="T24" fmla="*/ 1039 w 1043"/>
                <a:gd name="T25" fmla="*/ 591 h 888"/>
                <a:gd name="T26" fmla="*/ 1025 w 1043"/>
                <a:gd name="T27" fmla="*/ 657 h 888"/>
                <a:gd name="T28" fmla="*/ 1003 w 1043"/>
                <a:gd name="T29" fmla="*/ 722 h 888"/>
                <a:gd name="T30" fmla="*/ 974 w 1043"/>
                <a:gd name="T31" fmla="*/ 781 h 888"/>
                <a:gd name="T32" fmla="*/ 936 w 1043"/>
                <a:gd name="T33" fmla="*/ 837 h 888"/>
                <a:gd name="T34" fmla="*/ 894 w 1043"/>
                <a:gd name="T35" fmla="*/ 888 h 888"/>
                <a:gd name="T36" fmla="*/ 522 w 1043"/>
                <a:gd name="T37" fmla="*/ 520 h 888"/>
                <a:gd name="T38" fmla="*/ 151 w 1043"/>
                <a:gd name="T39" fmla="*/ 888 h 888"/>
                <a:gd name="T40" fmla="*/ 107 w 1043"/>
                <a:gd name="T41" fmla="*/ 838 h 888"/>
                <a:gd name="T42" fmla="*/ 71 w 1043"/>
                <a:gd name="T43" fmla="*/ 783 h 888"/>
                <a:gd name="T44" fmla="*/ 40 w 1043"/>
                <a:gd name="T45" fmla="*/ 722 h 888"/>
                <a:gd name="T46" fmla="*/ 19 w 1043"/>
                <a:gd name="T47" fmla="*/ 659 h 888"/>
                <a:gd name="T48" fmla="*/ 4 w 1043"/>
                <a:gd name="T49" fmla="*/ 591 h 888"/>
                <a:gd name="T50" fmla="*/ 0 w 1043"/>
                <a:gd name="T51" fmla="*/ 520 h 888"/>
                <a:gd name="T52" fmla="*/ 6 w 1043"/>
                <a:gd name="T53" fmla="*/ 444 h 888"/>
                <a:gd name="T54" fmla="*/ 21 w 1043"/>
                <a:gd name="T55" fmla="*/ 369 h 888"/>
                <a:gd name="T56" fmla="*/ 48 w 1043"/>
                <a:gd name="T57" fmla="*/ 301 h 888"/>
                <a:gd name="T58" fmla="*/ 84 w 1043"/>
                <a:gd name="T59" fmla="*/ 236 h 888"/>
                <a:gd name="T60" fmla="*/ 128 w 1043"/>
                <a:gd name="T61" fmla="*/ 179 h 888"/>
                <a:gd name="T62" fmla="*/ 179 w 1043"/>
                <a:gd name="T63" fmla="*/ 127 h 888"/>
                <a:gd name="T64" fmla="*/ 239 w 1043"/>
                <a:gd name="T65" fmla="*/ 83 h 888"/>
                <a:gd name="T66" fmla="*/ 301 w 1043"/>
                <a:gd name="T67" fmla="*/ 47 h 888"/>
                <a:gd name="T68" fmla="*/ 372 w 1043"/>
                <a:gd name="T69" fmla="*/ 20 h 888"/>
                <a:gd name="T70" fmla="*/ 444 w 1043"/>
                <a:gd name="T71" fmla="*/ 5 h 888"/>
                <a:gd name="T72" fmla="*/ 522 w 1043"/>
                <a:gd name="T73" fmla="*/ 0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43" h="888">
                  <a:moveTo>
                    <a:pt x="522" y="0"/>
                  </a:moveTo>
                  <a:lnTo>
                    <a:pt x="599" y="5"/>
                  </a:lnTo>
                  <a:lnTo>
                    <a:pt x="673" y="20"/>
                  </a:lnTo>
                  <a:lnTo>
                    <a:pt x="742" y="47"/>
                  </a:lnTo>
                  <a:lnTo>
                    <a:pt x="806" y="83"/>
                  </a:lnTo>
                  <a:lnTo>
                    <a:pt x="863" y="127"/>
                  </a:lnTo>
                  <a:lnTo>
                    <a:pt x="915" y="179"/>
                  </a:lnTo>
                  <a:lnTo>
                    <a:pt x="959" y="236"/>
                  </a:lnTo>
                  <a:lnTo>
                    <a:pt x="995" y="301"/>
                  </a:lnTo>
                  <a:lnTo>
                    <a:pt x="1022" y="369"/>
                  </a:lnTo>
                  <a:lnTo>
                    <a:pt x="1037" y="444"/>
                  </a:lnTo>
                  <a:lnTo>
                    <a:pt x="1043" y="520"/>
                  </a:lnTo>
                  <a:lnTo>
                    <a:pt x="1039" y="591"/>
                  </a:lnTo>
                  <a:lnTo>
                    <a:pt x="1025" y="657"/>
                  </a:lnTo>
                  <a:lnTo>
                    <a:pt x="1003" y="722"/>
                  </a:lnTo>
                  <a:lnTo>
                    <a:pt x="974" y="781"/>
                  </a:lnTo>
                  <a:lnTo>
                    <a:pt x="936" y="837"/>
                  </a:lnTo>
                  <a:lnTo>
                    <a:pt x="894" y="888"/>
                  </a:lnTo>
                  <a:lnTo>
                    <a:pt x="522" y="520"/>
                  </a:lnTo>
                  <a:lnTo>
                    <a:pt x="151" y="888"/>
                  </a:lnTo>
                  <a:lnTo>
                    <a:pt x="107" y="838"/>
                  </a:lnTo>
                  <a:lnTo>
                    <a:pt x="71" y="783"/>
                  </a:lnTo>
                  <a:lnTo>
                    <a:pt x="40" y="722"/>
                  </a:lnTo>
                  <a:lnTo>
                    <a:pt x="19" y="659"/>
                  </a:lnTo>
                  <a:lnTo>
                    <a:pt x="4" y="591"/>
                  </a:lnTo>
                  <a:lnTo>
                    <a:pt x="0" y="520"/>
                  </a:lnTo>
                  <a:lnTo>
                    <a:pt x="6" y="444"/>
                  </a:lnTo>
                  <a:lnTo>
                    <a:pt x="21" y="369"/>
                  </a:lnTo>
                  <a:lnTo>
                    <a:pt x="48" y="301"/>
                  </a:lnTo>
                  <a:lnTo>
                    <a:pt x="84" y="236"/>
                  </a:lnTo>
                  <a:lnTo>
                    <a:pt x="128" y="179"/>
                  </a:lnTo>
                  <a:lnTo>
                    <a:pt x="179" y="127"/>
                  </a:lnTo>
                  <a:lnTo>
                    <a:pt x="239" y="83"/>
                  </a:lnTo>
                  <a:lnTo>
                    <a:pt x="301" y="47"/>
                  </a:lnTo>
                  <a:lnTo>
                    <a:pt x="372" y="20"/>
                  </a:lnTo>
                  <a:lnTo>
                    <a:pt x="444" y="5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255"/>
            <p:cNvSpPr>
              <a:spLocks noEditPoints="1"/>
            </p:cNvSpPr>
            <p:nvPr/>
          </p:nvSpPr>
          <p:spPr bwMode="auto">
            <a:xfrm>
              <a:off x="9047162" y="2670175"/>
              <a:ext cx="2205038" cy="2206625"/>
            </a:xfrm>
            <a:custGeom>
              <a:avLst/>
              <a:gdLst>
                <a:gd name="T0" fmla="*/ 612 w 1389"/>
                <a:gd name="T1" fmla="*/ 93 h 1390"/>
                <a:gd name="T2" fmla="*/ 459 w 1389"/>
                <a:gd name="T3" fmla="*/ 135 h 1390"/>
                <a:gd name="T4" fmla="*/ 324 w 1389"/>
                <a:gd name="T5" fmla="*/ 214 h 1390"/>
                <a:gd name="T6" fmla="*/ 213 w 1389"/>
                <a:gd name="T7" fmla="*/ 324 h 1390"/>
                <a:gd name="T8" fmla="*/ 135 w 1389"/>
                <a:gd name="T9" fmla="*/ 458 h 1390"/>
                <a:gd name="T10" fmla="*/ 93 w 1389"/>
                <a:gd name="T11" fmla="*/ 612 h 1390"/>
                <a:gd name="T12" fmla="*/ 93 w 1389"/>
                <a:gd name="T13" fmla="*/ 778 h 1390"/>
                <a:gd name="T14" fmla="*/ 135 w 1389"/>
                <a:gd name="T15" fmla="*/ 930 h 1390"/>
                <a:gd name="T16" fmla="*/ 213 w 1389"/>
                <a:gd name="T17" fmla="*/ 1066 h 1390"/>
                <a:gd name="T18" fmla="*/ 324 w 1389"/>
                <a:gd name="T19" fmla="*/ 1176 h 1390"/>
                <a:gd name="T20" fmla="*/ 459 w 1389"/>
                <a:gd name="T21" fmla="*/ 1255 h 1390"/>
                <a:gd name="T22" fmla="*/ 612 w 1389"/>
                <a:gd name="T23" fmla="*/ 1297 h 1390"/>
                <a:gd name="T24" fmla="*/ 777 w 1389"/>
                <a:gd name="T25" fmla="*/ 1297 h 1390"/>
                <a:gd name="T26" fmla="*/ 932 w 1389"/>
                <a:gd name="T27" fmla="*/ 1255 h 1390"/>
                <a:gd name="T28" fmla="*/ 1065 w 1389"/>
                <a:gd name="T29" fmla="*/ 1176 h 1390"/>
                <a:gd name="T30" fmla="*/ 1176 w 1389"/>
                <a:gd name="T31" fmla="*/ 1066 h 1390"/>
                <a:gd name="T32" fmla="*/ 1254 w 1389"/>
                <a:gd name="T33" fmla="*/ 930 h 1390"/>
                <a:gd name="T34" fmla="*/ 1296 w 1389"/>
                <a:gd name="T35" fmla="*/ 778 h 1390"/>
                <a:gd name="T36" fmla="*/ 1296 w 1389"/>
                <a:gd name="T37" fmla="*/ 612 h 1390"/>
                <a:gd name="T38" fmla="*/ 1254 w 1389"/>
                <a:gd name="T39" fmla="*/ 458 h 1390"/>
                <a:gd name="T40" fmla="*/ 1176 w 1389"/>
                <a:gd name="T41" fmla="*/ 324 h 1390"/>
                <a:gd name="T42" fmla="*/ 1065 w 1389"/>
                <a:gd name="T43" fmla="*/ 214 h 1390"/>
                <a:gd name="T44" fmla="*/ 932 w 1389"/>
                <a:gd name="T45" fmla="*/ 135 h 1390"/>
                <a:gd name="T46" fmla="*/ 777 w 1389"/>
                <a:gd name="T47" fmla="*/ 93 h 1390"/>
                <a:gd name="T48" fmla="*/ 695 w 1389"/>
                <a:gd name="T49" fmla="*/ 0 h 1390"/>
                <a:gd name="T50" fmla="*/ 865 w 1389"/>
                <a:gd name="T51" fmla="*/ 21 h 1390"/>
                <a:gd name="T52" fmla="*/ 1021 w 1389"/>
                <a:gd name="T53" fmla="*/ 82 h 1390"/>
                <a:gd name="T54" fmla="*/ 1157 w 1389"/>
                <a:gd name="T55" fmla="*/ 175 h 1390"/>
                <a:gd name="T56" fmla="*/ 1265 w 1389"/>
                <a:gd name="T57" fmla="*/ 297 h 1390"/>
                <a:gd name="T58" fmla="*/ 1341 w 1389"/>
                <a:gd name="T59" fmla="*/ 444 h 1390"/>
                <a:gd name="T60" fmla="*/ 1383 w 1389"/>
                <a:gd name="T61" fmla="*/ 608 h 1390"/>
                <a:gd name="T62" fmla="*/ 1383 w 1389"/>
                <a:gd name="T63" fmla="*/ 782 h 1390"/>
                <a:gd name="T64" fmla="*/ 1341 w 1389"/>
                <a:gd name="T65" fmla="*/ 946 h 1390"/>
                <a:gd name="T66" fmla="*/ 1265 w 1389"/>
                <a:gd name="T67" fmla="*/ 1091 h 1390"/>
                <a:gd name="T68" fmla="*/ 1157 w 1389"/>
                <a:gd name="T69" fmla="*/ 1215 h 1390"/>
                <a:gd name="T70" fmla="*/ 1021 w 1389"/>
                <a:gd name="T71" fmla="*/ 1308 h 1390"/>
                <a:gd name="T72" fmla="*/ 865 w 1389"/>
                <a:gd name="T73" fmla="*/ 1367 h 1390"/>
                <a:gd name="T74" fmla="*/ 695 w 1389"/>
                <a:gd name="T75" fmla="*/ 1390 h 1390"/>
                <a:gd name="T76" fmla="*/ 524 w 1389"/>
                <a:gd name="T77" fmla="*/ 1367 h 1390"/>
                <a:gd name="T78" fmla="*/ 368 w 1389"/>
                <a:gd name="T79" fmla="*/ 1308 h 1390"/>
                <a:gd name="T80" fmla="*/ 234 w 1389"/>
                <a:gd name="T81" fmla="*/ 1215 h 1390"/>
                <a:gd name="T82" fmla="*/ 126 w 1389"/>
                <a:gd name="T83" fmla="*/ 1091 h 1390"/>
                <a:gd name="T84" fmla="*/ 48 w 1389"/>
                <a:gd name="T85" fmla="*/ 946 h 1390"/>
                <a:gd name="T86" fmla="*/ 6 w 1389"/>
                <a:gd name="T87" fmla="*/ 782 h 1390"/>
                <a:gd name="T88" fmla="*/ 6 w 1389"/>
                <a:gd name="T89" fmla="*/ 608 h 1390"/>
                <a:gd name="T90" fmla="*/ 48 w 1389"/>
                <a:gd name="T91" fmla="*/ 444 h 1390"/>
                <a:gd name="T92" fmla="*/ 126 w 1389"/>
                <a:gd name="T93" fmla="*/ 297 h 1390"/>
                <a:gd name="T94" fmla="*/ 234 w 1389"/>
                <a:gd name="T95" fmla="*/ 175 h 1390"/>
                <a:gd name="T96" fmla="*/ 368 w 1389"/>
                <a:gd name="T97" fmla="*/ 82 h 1390"/>
                <a:gd name="T98" fmla="*/ 524 w 1389"/>
                <a:gd name="T99" fmla="*/ 21 h 1390"/>
                <a:gd name="T100" fmla="*/ 695 w 1389"/>
                <a:gd name="T101" fmla="*/ 0 h 1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89" h="1390">
                  <a:moveTo>
                    <a:pt x="695" y="88"/>
                  </a:moveTo>
                  <a:lnTo>
                    <a:pt x="612" y="93"/>
                  </a:lnTo>
                  <a:lnTo>
                    <a:pt x="533" y="109"/>
                  </a:lnTo>
                  <a:lnTo>
                    <a:pt x="459" y="135"/>
                  </a:lnTo>
                  <a:lnTo>
                    <a:pt x="389" y="170"/>
                  </a:lnTo>
                  <a:lnTo>
                    <a:pt x="324" y="214"/>
                  </a:lnTo>
                  <a:lnTo>
                    <a:pt x="265" y="265"/>
                  </a:lnTo>
                  <a:lnTo>
                    <a:pt x="213" y="324"/>
                  </a:lnTo>
                  <a:lnTo>
                    <a:pt x="171" y="387"/>
                  </a:lnTo>
                  <a:lnTo>
                    <a:pt x="135" y="458"/>
                  </a:lnTo>
                  <a:lnTo>
                    <a:pt x="109" y="534"/>
                  </a:lnTo>
                  <a:lnTo>
                    <a:pt x="93" y="612"/>
                  </a:lnTo>
                  <a:lnTo>
                    <a:pt x="88" y="694"/>
                  </a:lnTo>
                  <a:lnTo>
                    <a:pt x="93" y="778"/>
                  </a:lnTo>
                  <a:lnTo>
                    <a:pt x="109" y="856"/>
                  </a:lnTo>
                  <a:lnTo>
                    <a:pt x="135" y="930"/>
                  </a:lnTo>
                  <a:lnTo>
                    <a:pt x="171" y="1001"/>
                  </a:lnTo>
                  <a:lnTo>
                    <a:pt x="213" y="1066"/>
                  </a:lnTo>
                  <a:lnTo>
                    <a:pt x="265" y="1125"/>
                  </a:lnTo>
                  <a:lnTo>
                    <a:pt x="324" y="1176"/>
                  </a:lnTo>
                  <a:lnTo>
                    <a:pt x="389" y="1218"/>
                  </a:lnTo>
                  <a:lnTo>
                    <a:pt x="459" y="1255"/>
                  </a:lnTo>
                  <a:lnTo>
                    <a:pt x="533" y="1281"/>
                  </a:lnTo>
                  <a:lnTo>
                    <a:pt x="612" y="1297"/>
                  </a:lnTo>
                  <a:lnTo>
                    <a:pt x="695" y="1302"/>
                  </a:lnTo>
                  <a:lnTo>
                    <a:pt x="777" y="1297"/>
                  </a:lnTo>
                  <a:lnTo>
                    <a:pt x="855" y="1281"/>
                  </a:lnTo>
                  <a:lnTo>
                    <a:pt x="932" y="1255"/>
                  </a:lnTo>
                  <a:lnTo>
                    <a:pt x="1002" y="1218"/>
                  </a:lnTo>
                  <a:lnTo>
                    <a:pt x="1065" y="1176"/>
                  </a:lnTo>
                  <a:lnTo>
                    <a:pt x="1124" y="1125"/>
                  </a:lnTo>
                  <a:lnTo>
                    <a:pt x="1176" y="1066"/>
                  </a:lnTo>
                  <a:lnTo>
                    <a:pt x="1219" y="1001"/>
                  </a:lnTo>
                  <a:lnTo>
                    <a:pt x="1254" y="930"/>
                  </a:lnTo>
                  <a:lnTo>
                    <a:pt x="1280" y="856"/>
                  </a:lnTo>
                  <a:lnTo>
                    <a:pt x="1296" y="778"/>
                  </a:lnTo>
                  <a:lnTo>
                    <a:pt x="1301" y="694"/>
                  </a:lnTo>
                  <a:lnTo>
                    <a:pt x="1296" y="612"/>
                  </a:lnTo>
                  <a:lnTo>
                    <a:pt x="1280" y="534"/>
                  </a:lnTo>
                  <a:lnTo>
                    <a:pt x="1254" y="458"/>
                  </a:lnTo>
                  <a:lnTo>
                    <a:pt x="1219" y="387"/>
                  </a:lnTo>
                  <a:lnTo>
                    <a:pt x="1176" y="324"/>
                  </a:lnTo>
                  <a:lnTo>
                    <a:pt x="1124" y="265"/>
                  </a:lnTo>
                  <a:lnTo>
                    <a:pt x="1065" y="214"/>
                  </a:lnTo>
                  <a:lnTo>
                    <a:pt x="1002" y="170"/>
                  </a:lnTo>
                  <a:lnTo>
                    <a:pt x="932" y="135"/>
                  </a:lnTo>
                  <a:lnTo>
                    <a:pt x="855" y="109"/>
                  </a:lnTo>
                  <a:lnTo>
                    <a:pt x="777" y="93"/>
                  </a:lnTo>
                  <a:lnTo>
                    <a:pt x="695" y="88"/>
                  </a:lnTo>
                  <a:close/>
                  <a:moveTo>
                    <a:pt x="695" y="0"/>
                  </a:moveTo>
                  <a:lnTo>
                    <a:pt x="781" y="6"/>
                  </a:lnTo>
                  <a:lnTo>
                    <a:pt x="865" y="21"/>
                  </a:lnTo>
                  <a:lnTo>
                    <a:pt x="945" y="48"/>
                  </a:lnTo>
                  <a:lnTo>
                    <a:pt x="1021" y="82"/>
                  </a:lnTo>
                  <a:lnTo>
                    <a:pt x="1092" y="124"/>
                  </a:lnTo>
                  <a:lnTo>
                    <a:pt x="1157" y="175"/>
                  </a:lnTo>
                  <a:lnTo>
                    <a:pt x="1214" y="233"/>
                  </a:lnTo>
                  <a:lnTo>
                    <a:pt x="1265" y="297"/>
                  </a:lnTo>
                  <a:lnTo>
                    <a:pt x="1307" y="368"/>
                  </a:lnTo>
                  <a:lnTo>
                    <a:pt x="1341" y="444"/>
                  </a:lnTo>
                  <a:lnTo>
                    <a:pt x="1368" y="524"/>
                  </a:lnTo>
                  <a:lnTo>
                    <a:pt x="1383" y="608"/>
                  </a:lnTo>
                  <a:lnTo>
                    <a:pt x="1389" y="694"/>
                  </a:lnTo>
                  <a:lnTo>
                    <a:pt x="1383" y="782"/>
                  </a:lnTo>
                  <a:lnTo>
                    <a:pt x="1368" y="866"/>
                  </a:lnTo>
                  <a:lnTo>
                    <a:pt x="1341" y="946"/>
                  </a:lnTo>
                  <a:lnTo>
                    <a:pt x="1307" y="1022"/>
                  </a:lnTo>
                  <a:lnTo>
                    <a:pt x="1265" y="1091"/>
                  </a:lnTo>
                  <a:lnTo>
                    <a:pt x="1214" y="1155"/>
                  </a:lnTo>
                  <a:lnTo>
                    <a:pt x="1157" y="1215"/>
                  </a:lnTo>
                  <a:lnTo>
                    <a:pt x="1092" y="1264"/>
                  </a:lnTo>
                  <a:lnTo>
                    <a:pt x="1021" y="1308"/>
                  </a:lnTo>
                  <a:lnTo>
                    <a:pt x="945" y="1342"/>
                  </a:lnTo>
                  <a:lnTo>
                    <a:pt x="865" y="1367"/>
                  </a:lnTo>
                  <a:lnTo>
                    <a:pt x="781" y="1384"/>
                  </a:lnTo>
                  <a:lnTo>
                    <a:pt x="695" y="1390"/>
                  </a:lnTo>
                  <a:lnTo>
                    <a:pt x="608" y="1384"/>
                  </a:lnTo>
                  <a:lnTo>
                    <a:pt x="524" y="1367"/>
                  </a:lnTo>
                  <a:lnTo>
                    <a:pt x="444" y="1342"/>
                  </a:lnTo>
                  <a:lnTo>
                    <a:pt x="368" y="1308"/>
                  </a:lnTo>
                  <a:lnTo>
                    <a:pt x="299" y="1264"/>
                  </a:lnTo>
                  <a:lnTo>
                    <a:pt x="234" y="1215"/>
                  </a:lnTo>
                  <a:lnTo>
                    <a:pt x="175" y="1155"/>
                  </a:lnTo>
                  <a:lnTo>
                    <a:pt x="126" y="1091"/>
                  </a:lnTo>
                  <a:lnTo>
                    <a:pt x="82" y="1022"/>
                  </a:lnTo>
                  <a:lnTo>
                    <a:pt x="48" y="946"/>
                  </a:lnTo>
                  <a:lnTo>
                    <a:pt x="23" y="866"/>
                  </a:lnTo>
                  <a:lnTo>
                    <a:pt x="6" y="782"/>
                  </a:lnTo>
                  <a:lnTo>
                    <a:pt x="0" y="694"/>
                  </a:lnTo>
                  <a:lnTo>
                    <a:pt x="6" y="608"/>
                  </a:lnTo>
                  <a:lnTo>
                    <a:pt x="23" y="524"/>
                  </a:lnTo>
                  <a:lnTo>
                    <a:pt x="48" y="444"/>
                  </a:lnTo>
                  <a:lnTo>
                    <a:pt x="82" y="368"/>
                  </a:lnTo>
                  <a:lnTo>
                    <a:pt x="126" y="297"/>
                  </a:lnTo>
                  <a:lnTo>
                    <a:pt x="175" y="233"/>
                  </a:lnTo>
                  <a:lnTo>
                    <a:pt x="234" y="175"/>
                  </a:lnTo>
                  <a:lnTo>
                    <a:pt x="299" y="124"/>
                  </a:lnTo>
                  <a:lnTo>
                    <a:pt x="368" y="82"/>
                  </a:lnTo>
                  <a:lnTo>
                    <a:pt x="444" y="48"/>
                  </a:lnTo>
                  <a:lnTo>
                    <a:pt x="524" y="21"/>
                  </a:lnTo>
                  <a:lnTo>
                    <a:pt x="608" y="6"/>
                  </a:lnTo>
                  <a:lnTo>
                    <a:pt x="6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256"/>
            <p:cNvSpPr>
              <a:spLocks/>
            </p:cNvSpPr>
            <p:nvPr/>
          </p:nvSpPr>
          <p:spPr bwMode="auto">
            <a:xfrm>
              <a:off x="10112374" y="2951163"/>
              <a:ext cx="74613" cy="125413"/>
            </a:xfrm>
            <a:custGeom>
              <a:avLst/>
              <a:gdLst>
                <a:gd name="T0" fmla="*/ 0 w 47"/>
                <a:gd name="T1" fmla="*/ 0 h 79"/>
                <a:gd name="T2" fmla="*/ 47 w 47"/>
                <a:gd name="T3" fmla="*/ 0 h 79"/>
                <a:gd name="T4" fmla="*/ 47 w 47"/>
                <a:gd name="T5" fmla="*/ 54 h 79"/>
                <a:gd name="T6" fmla="*/ 45 w 47"/>
                <a:gd name="T7" fmla="*/ 61 h 79"/>
                <a:gd name="T8" fmla="*/ 43 w 47"/>
                <a:gd name="T9" fmla="*/ 69 h 79"/>
                <a:gd name="T10" fmla="*/ 38 w 47"/>
                <a:gd name="T11" fmla="*/ 73 h 79"/>
                <a:gd name="T12" fmla="*/ 32 w 47"/>
                <a:gd name="T13" fmla="*/ 77 h 79"/>
                <a:gd name="T14" fmla="*/ 24 w 47"/>
                <a:gd name="T15" fmla="*/ 79 h 79"/>
                <a:gd name="T16" fmla="*/ 17 w 47"/>
                <a:gd name="T17" fmla="*/ 77 h 79"/>
                <a:gd name="T18" fmla="*/ 9 w 47"/>
                <a:gd name="T19" fmla="*/ 73 h 79"/>
                <a:gd name="T20" fmla="*/ 5 w 47"/>
                <a:gd name="T21" fmla="*/ 69 h 79"/>
                <a:gd name="T22" fmla="*/ 2 w 47"/>
                <a:gd name="T23" fmla="*/ 61 h 79"/>
                <a:gd name="T24" fmla="*/ 0 w 47"/>
                <a:gd name="T25" fmla="*/ 54 h 79"/>
                <a:gd name="T26" fmla="*/ 0 w 47"/>
                <a:gd name="T2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79">
                  <a:moveTo>
                    <a:pt x="0" y="0"/>
                  </a:moveTo>
                  <a:lnTo>
                    <a:pt x="47" y="0"/>
                  </a:lnTo>
                  <a:lnTo>
                    <a:pt x="47" y="54"/>
                  </a:lnTo>
                  <a:lnTo>
                    <a:pt x="45" y="61"/>
                  </a:lnTo>
                  <a:lnTo>
                    <a:pt x="43" y="69"/>
                  </a:lnTo>
                  <a:lnTo>
                    <a:pt x="38" y="73"/>
                  </a:lnTo>
                  <a:lnTo>
                    <a:pt x="32" y="77"/>
                  </a:lnTo>
                  <a:lnTo>
                    <a:pt x="24" y="79"/>
                  </a:lnTo>
                  <a:lnTo>
                    <a:pt x="17" y="77"/>
                  </a:lnTo>
                  <a:lnTo>
                    <a:pt x="9" y="73"/>
                  </a:lnTo>
                  <a:lnTo>
                    <a:pt x="5" y="69"/>
                  </a:lnTo>
                  <a:lnTo>
                    <a:pt x="2" y="61"/>
                  </a:lnTo>
                  <a:lnTo>
                    <a:pt x="0" y="5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257"/>
            <p:cNvSpPr>
              <a:spLocks/>
            </p:cNvSpPr>
            <p:nvPr/>
          </p:nvSpPr>
          <p:spPr bwMode="auto">
            <a:xfrm>
              <a:off x="10847387" y="3735388"/>
              <a:ext cx="123825" cy="76200"/>
            </a:xfrm>
            <a:custGeom>
              <a:avLst/>
              <a:gdLst>
                <a:gd name="T0" fmla="*/ 24 w 78"/>
                <a:gd name="T1" fmla="*/ 0 h 48"/>
                <a:gd name="T2" fmla="*/ 78 w 78"/>
                <a:gd name="T3" fmla="*/ 0 h 48"/>
                <a:gd name="T4" fmla="*/ 78 w 78"/>
                <a:gd name="T5" fmla="*/ 48 h 48"/>
                <a:gd name="T6" fmla="*/ 24 w 78"/>
                <a:gd name="T7" fmla="*/ 48 h 48"/>
                <a:gd name="T8" fmla="*/ 17 w 78"/>
                <a:gd name="T9" fmla="*/ 46 h 48"/>
                <a:gd name="T10" fmla="*/ 9 w 78"/>
                <a:gd name="T11" fmla="*/ 42 h 48"/>
                <a:gd name="T12" fmla="*/ 5 w 78"/>
                <a:gd name="T13" fmla="*/ 38 h 48"/>
                <a:gd name="T14" fmla="*/ 2 w 78"/>
                <a:gd name="T15" fmla="*/ 31 h 48"/>
                <a:gd name="T16" fmla="*/ 0 w 78"/>
                <a:gd name="T17" fmla="*/ 23 h 48"/>
                <a:gd name="T18" fmla="*/ 2 w 78"/>
                <a:gd name="T19" fmla="*/ 15 h 48"/>
                <a:gd name="T20" fmla="*/ 5 w 78"/>
                <a:gd name="T21" fmla="*/ 10 h 48"/>
                <a:gd name="T22" fmla="*/ 9 w 78"/>
                <a:gd name="T23" fmla="*/ 4 h 48"/>
                <a:gd name="T24" fmla="*/ 17 w 78"/>
                <a:gd name="T25" fmla="*/ 2 h 48"/>
                <a:gd name="T26" fmla="*/ 24 w 78"/>
                <a:gd name="T2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8" h="48">
                  <a:moveTo>
                    <a:pt x="24" y="0"/>
                  </a:moveTo>
                  <a:lnTo>
                    <a:pt x="78" y="0"/>
                  </a:lnTo>
                  <a:lnTo>
                    <a:pt x="78" y="48"/>
                  </a:lnTo>
                  <a:lnTo>
                    <a:pt x="24" y="48"/>
                  </a:lnTo>
                  <a:lnTo>
                    <a:pt x="17" y="46"/>
                  </a:lnTo>
                  <a:lnTo>
                    <a:pt x="9" y="42"/>
                  </a:lnTo>
                  <a:lnTo>
                    <a:pt x="5" y="38"/>
                  </a:lnTo>
                  <a:lnTo>
                    <a:pt x="2" y="31"/>
                  </a:lnTo>
                  <a:lnTo>
                    <a:pt x="0" y="23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9" y="4"/>
                  </a:lnTo>
                  <a:lnTo>
                    <a:pt x="17" y="2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258"/>
            <p:cNvSpPr>
              <a:spLocks/>
            </p:cNvSpPr>
            <p:nvPr/>
          </p:nvSpPr>
          <p:spPr bwMode="auto">
            <a:xfrm>
              <a:off x="9331324" y="3735388"/>
              <a:ext cx="120650" cy="76200"/>
            </a:xfrm>
            <a:custGeom>
              <a:avLst/>
              <a:gdLst>
                <a:gd name="T0" fmla="*/ 0 w 76"/>
                <a:gd name="T1" fmla="*/ 0 h 48"/>
                <a:gd name="T2" fmla="*/ 53 w 76"/>
                <a:gd name="T3" fmla="*/ 0 h 48"/>
                <a:gd name="T4" fmla="*/ 61 w 76"/>
                <a:gd name="T5" fmla="*/ 2 h 48"/>
                <a:gd name="T6" fmla="*/ 67 w 76"/>
                <a:gd name="T7" fmla="*/ 4 h 48"/>
                <a:gd name="T8" fmla="*/ 72 w 76"/>
                <a:gd name="T9" fmla="*/ 10 h 48"/>
                <a:gd name="T10" fmla="*/ 74 w 76"/>
                <a:gd name="T11" fmla="*/ 15 h 48"/>
                <a:gd name="T12" fmla="*/ 76 w 76"/>
                <a:gd name="T13" fmla="*/ 23 h 48"/>
                <a:gd name="T14" fmla="*/ 74 w 76"/>
                <a:gd name="T15" fmla="*/ 31 h 48"/>
                <a:gd name="T16" fmla="*/ 72 w 76"/>
                <a:gd name="T17" fmla="*/ 38 h 48"/>
                <a:gd name="T18" fmla="*/ 67 w 76"/>
                <a:gd name="T19" fmla="*/ 42 h 48"/>
                <a:gd name="T20" fmla="*/ 61 w 76"/>
                <a:gd name="T21" fmla="*/ 46 h 48"/>
                <a:gd name="T22" fmla="*/ 53 w 76"/>
                <a:gd name="T23" fmla="*/ 48 h 48"/>
                <a:gd name="T24" fmla="*/ 0 w 76"/>
                <a:gd name="T25" fmla="*/ 48 h 48"/>
                <a:gd name="T26" fmla="*/ 0 w 76"/>
                <a:gd name="T2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48">
                  <a:moveTo>
                    <a:pt x="0" y="0"/>
                  </a:moveTo>
                  <a:lnTo>
                    <a:pt x="53" y="0"/>
                  </a:lnTo>
                  <a:lnTo>
                    <a:pt x="61" y="2"/>
                  </a:lnTo>
                  <a:lnTo>
                    <a:pt x="67" y="4"/>
                  </a:lnTo>
                  <a:lnTo>
                    <a:pt x="72" y="10"/>
                  </a:lnTo>
                  <a:lnTo>
                    <a:pt x="74" y="15"/>
                  </a:lnTo>
                  <a:lnTo>
                    <a:pt x="76" y="23"/>
                  </a:lnTo>
                  <a:lnTo>
                    <a:pt x="74" y="31"/>
                  </a:lnTo>
                  <a:lnTo>
                    <a:pt x="72" y="38"/>
                  </a:lnTo>
                  <a:lnTo>
                    <a:pt x="67" y="42"/>
                  </a:lnTo>
                  <a:lnTo>
                    <a:pt x="61" y="46"/>
                  </a:lnTo>
                  <a:lnTo>
                    <a:pt x="53" y="48"/>
                  </a:lnTo>
                  <a:lnTo>
                    <a:pt x="0" y="4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259"/>
            <p:cNvSpPr>
              <a:spLocks/>
            </p:cNvSpPr>
            <p:nvPr/>
          </p:nvSpPr>
          <p:spPr bwMode="auto">
            <a:xfrm>
              <a:off x="10634662" y="3167063"/>
              <a:ext cx="122238" cy="120650"/>
            </a:xfrm>
            <a:custGeom>
              <a:avLst/>
              <a:gdLst>
                <a:gd name="T0" fmla="*/ 44 w 77"/>
                <a:gd name="T1" fmla="*/ 0 h 76"/>
                <a:gd name="T2" fmla="*/ 77 w 77"/>
                <a:gd name="T3" fmla="*/ 32 h 76"/>
                <a:gd name="T4" fmla="*/ 38 w 77"/>
                <a:gd name="T5" fmla="*/ 70 h 76"/>
                <a:gd name="T6" fmla="*/ 29 w 77"/>
                <a:gd name="T7" fmla="*/ 76 h 76"/>
                <a:gd name="T8" fmla="*/ 16 w 77"/>
                <a:gd name="T9" fmla="*/ 76 h 76"/>
                <a:gd name="T10" fmla="*/ 6 w 77"/>
                <a:gd name="T11" fmla="*/ 70 h 76"/>
                <a:gd name="T12" fmla="*/ 0 w 77"/>
                <a:gd name="T13" fmla="*/ 61 h 76"/>
                <a:gd name="T14" fmla="*/ 0 w 77"/>
                <a:gd name="T15" fmla="*/ 47 h 76"/>
                <a:gd name="T16" fmla="*/ 6 w 77"/>
                <a:gd name="T17" fmla="*/ 38 h 76"/>
                <a:gd name="T18" fmla="*/ 44 w 77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76">
                  <a:moveTo>
                    <a:pt x="44" y="0"/>
                  </a:moveTo>
                  <a:lnTo>
                    <a:pt x="77" y="32"/>
                  </a:lnTo>
                  <a:lnTo>
                    <a:pt x="38" y="70"/>
                  </a:lnTo>
                  <a:lnTo>
                    <a:pt x="29" y="76"/>
                  </a:lnTo>
                  <a:lnTo>
                    <a:pt x="16" y="76"/>
                  </a:lnTo>
                  <a:lnTo>
                    <a:pt x="6" y="70"/>
                  </a:lnTo>
                  <a:lnTo>
                    <a:pt x="0" y="61"/>
                  </a:lnTo>
                  <a:lnTo>
                    <a:pt x="0" y="47"/>
                  </a:lnTo>
                  <a:lnTo>
                    <a:pt x="6" y="38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260"/>
            <p:cNvSpPr>
              <a:spLocks/>
            </p:cNvSpPr>
            <p:nvPr/>
          </p:nvSpPr>
          <p:spPr bwMode="auto">
            <a:xfrm>
              <a:off x="9542462" y="4256088"/>
              <a:ext cx="125413" cy="123825"/>
            </a:xfrm>
            <a:custGeom>
              <a:avLst/>
              <a:gdLst>
                <a:gd name="T0" fmla="*/ 50 w 79"/>
                <a:gd name="T1" fmla="*/ 0 h 78"/>
                <a:gd name="T2" fmla="*/ 61 w 79"/>
                <a:gd name="T3" fmla="*/ 0 h 78"/>
                <a:gd name="T4" fmla="*/ 73 w 79"/>
                <a:gd name="T5" fmla="*/ 6 h 78"/>
                <a:gd name="T6" fmla="*/ 79 w 79"/>
                <a:gd name="T7" fmla="*/ 17 h 78"/>
                <a:gd name="T8" fmla="*/ 79 w 79"/>
                <a:gd name="T9" fmla="*/ 29 h 78"/>
                <a:gd name="T10" fmla="*/ 73 w 79"/>
                <a:gd name="T11" fmla="*/ 40 h 78"/>
                <a:gd name="T12" fmla="*/ 35 w 79"/>
                <a:gd name="T13" fmla="*/ 78 h 78"/>
                <a:gd name="T14" fmla="*/ 0 w 79"/>
                <a:gd name="T15" fmla="*/ 44 h 78"/>
                <a:gd name="T16" fmla="*/ 39 w 79"/>
                <a:gd name="T17" fmla="*/ 6 h 78"/>
                <a:gd name="T18" fmla="*/ 50 w 79"/>
                <a:gd name="T1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8">
                  <a:moveTo>
                    <a:pt x="50" y="0"/>
                  </a:moveTo>
                  <a:lnTo>
                    <a:pt x="61" y="0"/>
                  </a:lnTo>
                  <a:lnTo>
                    <a:pt x="73" y="6"/>
                  </a:lnTo>
                  <a:lnTo>
                    <a:pt x="79" y="17"/>
                  </a:lnTo>
                  <a:lnTo>
                    <a:pt x="79" y="29"/>
                  </a:lnTo>
                  <a:lnTo>
                    <a:pt x="73" y="40"/>
                  </a:lnTo>
                  <a:lnTo>
                    <a:pt x="35" y="78"/>
                  </a:lnTo>
                  <a:lnTo>
                    <a:pt x="0" y="44"/>
                  </a:lnTo>
                  <a:lnTo>
                    <a:pt x="39" y="6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261"/>
            <p:cNvSpPr>
              <a:spLocks/>
            </p:cNvSpPr>
            <p:nvPr/>
          </p:nvSpPr>
          <p:spPr bwMode="auto">
            <a:xfrm>
              <a:off x="10634662" y="4256088"/>
              <a:ext cx="122238" cy="123825"/>
            </a:xfrm>
            <a:custGeom>
              <a:avLst/>
              <a:gdLst>
                <a:gd name="T0" fmla="*/ 16 w 77"/>
                <a:gd name="T1" fmla="*/ 0 h 78"/>
                <a:gd name="T2" fmla="*/ 29 w 77"/>
                <a:gd name="T3" fmla="*/ 0 h 78"/>
                <a:gd name="T4" fmla="*/ 38 w 77"/>
                <a:gd name="T5" fmla="*/ 6 h 78"/>
                <a:gd name="T6" fmla="*/ 77 w 77"/>
                <a:gd name="T7" fmla="*/ 44 h 78"/>
                <a:gd name="T8" fmla="*/ 44 w 77"/>
                <a:gd name="T9" fmla="*/ 78 h 78"/>
                <a:gd name="T10" fmla="*/ 6 w 77"/>
                <a:gd name="T11" fmla="*/ 40 h 78"/>
                <a:gd name="T12" fmla="*/ 0 w 77"/>
                <a:gd name="T13" fmla="*/ 29 h 78"/>
                <a:gd name="T14" fmla="*/ 0 w 77"/>
                <a:gd name="T15" fmla="*/ 17 h 78"/>
                <a:gd name="T16" fmla="*/ 6 w 77"/>
                <a:gd name="T17" fmla="*/ 6 h 78"/>
                <a:gd name="T18" fmla="*/ 16 w 77"/>
                <a:gd name="T1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78">
                  <a:moveTo>
                    <a:pt x="16" y="0"/>
                  </a:moveTo>
                  <a:lnTo>
                    <a:pt x="29" y="0"/>
                  </a:lnTo>
                  <a:lnTo>
                    <a:pt x="38" y="6"/>
                  </a:lnTo>
                  <a:lnTo>
                    <a:pt x="77" y="44"/>
                  </a:lnTo>
                  <a:lnTo>
                    <a:pt x="44" y="78"/>
                  </a:lnTo>
                  <a:lnTo>
                    <a:pt x="6" y="40"/>
                  </a:lnTo>
                  <a:lnTo>
                    <a:pt x="0" y="29"/>
                  </a:lnTo>
                  <a:lnTo>
                    <a:pt x="0" y="17"/>
                  </a:lnTo>
                  <a:lnTo>
                    <a:pt x="6" y="6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262"/>
            <p:cNvSpPr>
              <a:spLocks/>
            </p:cNvSpPr>
            <p:nvPr/>
          </p:nvSpPr>
          <p:spPr bwMode="auto">
            <a:xfrm>
              <a:off x="9542462" y="3167063"/>
              <a:ext cx="125413" cy="120650"/>
            </a:xfrm>
            <a:custGeom>
              <a:avLst/>
              <a:gdLst>
                <a:gd name="T0" fmla="*/ 35 w 79"/>
                <a:gd name="T1" fmla="*/ 0 h 76"/>
                <a:gd name="T2" fmla="*/ 73 w 79"/>
                <a:gd name="T3" fmla="*/ 38 h 76"/>
                <a:gd name="T4" fmla="*/ 79 w 79"/>
                <a:gd name="T5" fmla="*/ 47 h 76"/>
                <a:gd name="T6" fmla="*/ 79 w 79"/>
                <a:gd name="T7" fmla="*/ 61 h 76"/>
                <a:gd name="T8" fmla="*/ 73 w 79"/>
                <a:gd name="T9" fmla="*/ 70 h 76"/>
                <a:gd name="T10" fmla="*/ 61 w 79"/>
                <a:gd name="T11" fmla="*/ 76 h 76"/>
                <a:gd name="T12" fmla="*/ 50 w 79"/>
                <a:gd name="T13" fmla="*/ 76 h 76"/>
                <a:gd name="T14" fmla="*/ 39 w 79"/>
                <a:gd name="T15" fmla="*/ 70 h 76"/>
                <a:gd name="T16" fmla="*/ 0 w 79"/>
                <a:gd name="T17" fmla="*/ 32 h 76"/>
                <a:gd name="T18" fmla="*/ 35 w 79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6">
                  <a:moveTo>
                    <a:pt x="35" y="0"/>
                  </a:moveTo>
                  <a:lnTo>
                    <a:pt x="73" y="38"/>
                  </a:lnTo>
                  <a:lnTo>
                    <a:pt x="79" y="47"/>
                  </a:lnTo>
                  <a:lnTo>
                    <a:pt x="79" y="61"/>
                  </a:lnTo>
                  <a:lnTo>
                    <a:pt x="73" y="70"/>
                  </a:lnTo>
                  <a:lnTo>
                    <a:pt x="61" y="76"/>
                  </a:lnTo>
                  <a:lnTo>
                    <a:pt x="50" y="76"/>
                  </a:lnTo>
                  <a:lnTo>
                    <a:pt x="39" y="70"/>
                  </a:lnTo>
                  <a:lnTo>
                    <a:pt x="0" y="32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265"/>
            <p:cNvSpPr>
              <a:spLocks/>
            </p:cNvSpPr>
            <p:nvPr/>
          </p:nvSpPr>
          <p:spPr bwMode="auto">
            <a:xfrm>
              <a:off x="9270999" y="2894013"/>
              <a:ext cx="1757363" cy="1525588"/>
            </a:xfrm>
            <a:custGeom>
              <a:avLst/>
              <a:gdLst>
                <a:gd name="T0" fmla="*/ 636 w 1107"/>
                <a:gd name="T1" fmla="*/ 6 h 961"/>
                <a:gd name="T2" fmla="*/ 787 w 1107"/>
                <a:gd name="T3" fmla="*/ 52 h 961"/>
                <a:gd name="T4" fmla="*/ 916 w 1107"/>
                <a:gd name="T5" fmla="*/ 135 h 961"/>
                <a:gd name="T6" fmla="*/ 1017 w 1107"/>
                <a:gd name="T7" fmla="*/ 252 h 961"/>
                <a:gd name="T8" fmla="*/ 1084 w 1107"/>
                <a:gd name="T9" fmla="*/ 395 h 961"/>
                <a:gd name="T10" fmla="*/ 1107 w 1107"/>
                <a:gd name="T11" fmla="*/ 553 h 961"/>
                <a:gd name="T12" fmla="*/ 1084 w 1107"/>
                <a:gd name="T13" fmla="*/ 707 h 961"/>
                <a:gd name="T14" fmla="*/ 1023 w 1107"/>
                <a:gd name="T15" fmla="*/ 847 h 961"/>
                <a:gd name="T16" fmla="*/ 928 w 1107"/>
                <a:gd name="T17" fmla="*/ 961 h 961"/>
                <a:gd name="T18" fmla="*/ 934 w 1107"/>
                <a:gd name="T19" fmla="*/ 871 h 961"/>
                <a:gd name="T20" fmla="*/ 1006 w 1107"/>
                <a:gd name="T21" fmla="*/ 757 h 961"/>
                <a:gd name="T22" fmla="*/ 1044 w 1107"/>
                <a:gd name="T23" fmla="*/ 626 h 961"/>
                <a:gd name="T24" fmla="*/ 1044 w 1107"/>
                <a:gd name="T25" fmla="*/ 481 h 961"/>
                <a:gd name="T26" fmla="*/ 1002 w 1107"/>
                <a:gd name="T27" fmla="*/ 345 h 961"/>
                <a:gd name="T28" fmla="*/ 928 w 1107"/>
                <a:gd name="T29" fmla="*/ 229 h 961"/>
                <a:gd name="T30" fmla="*/ 823 w 1107"/>
                <a:gd name="T31" fmla="*/ 137 h 961"/>
                <a:gd name="T32" fmla="*/ 697 w 1107"/>
                <a:gd name="T33" fmla="*/ 78 h 961"/>
                <a:gd name="T34" fmla="*/ 554 w 1107"/>
                <a:gd name="T35" fmla="*/ 57 h 961"/>
                <a:gd name="T36" fmla="*/ 412 w 1107"/>
                <a:gd name="T37" fmla="*/ 78 h 961"/>
                <a:gd name="T38" fmla="*/ 284 w 1107"/>
                <a:gd name="T39" fmla="*/ 137 h 961"/>
                <a:gd name="T40" fmla="*/ 181 w 1107"/>
                <a:gd name="T41" fmla="*/ 229 h 961"/>
                <a:gd name="T42" fmla="*/ 105 w 1107"/>
                <a:gd name="T43" fmla="*/ 345 h 961"/>
                <a:gd name="T44" fmla="*/ 65 w 1107"/>
                <a:gd name="T45" fmla="*/ 481 h 961"/>
                <a:gd name="T46" fmla="*/ 63 w 1107"/>
                <a:gd name="T47" fmla="*/ 626 h 961"/>
                <a:gd name="T48" fmla="*/ 103 w 1107"/>
                <a:gd name="T49" fmla="*/ 757 h 961"/>
                <a:gd name="T50" fmla="*/ 173 w 1107"/>
                <a:gd name="T51" fmla="*/ 871 h 961"/>
                <a:gd name="T52" fmla="*/ 179 w 1107"/>
                <a:gd name="T53" fmla="*/ 961 h 961"/>
                <a:gd name="T54" fmla="*/ 84 w 1107"/>
                <a:gd name="T55" fmla="*/ 847 h 961"/>
                <a:gd name="T56" fmla="*/ 23 w 1107"/>
                <a:gd name="T57" fmla="*/ 709 h 961"/>
                <a:gd name="T58" fmla="*/ 0 w 1107"/>
                <a:gd name="T59" fmla="*/ 553 h 961"/>
                <a:gd name="T60" fmla="*/ 25 w 1107"/>
                <a:gd name="T61" fmla="*/ 395 h 961"/>
                <a:gd name="T62" fmla="*/ 89 w 1107"/>
                <a:gd name="T63" fmla="*/ 252 h 961"/>
                <a:gd name="T64" fmla="*/ 190 w 1107"/>
                <a:gd name="T65" fmla="*/ 135 h 961"/>
                <a:gd name="T66" fmla="*/ 320 w 1107"/>
                <a:gd name="T67" fmla="*/ 52 h 961"/>
                <a:gd name="T68" fmla="*/ 472 w 1107"/>
                <a:gd name="T69" fmla="*/ 6 h 9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07" h="961">
                  <a:moveTo>
                    <a:pt x="554" y="0"/>
                  </a:moveTo>
                  <a:lnTo>
                    <a:pt x="636" y="6"/>
                  </a:lnTo>
                  <a:lnTo>
                    <a:pt x="713" y="23"/>
                  </a:lnTo>
                  <a:lnTo>
                    <a:pt x="787" y="52"/>
                  </a:lnTo>
                  <a:lnTo>
                    <a:pt x="855" y="90"/>
                  </a:lnTo>
                  <a:lnTo>
                    <a:pt x="916" y="135"/>
                  </a:lnTo>
                  <a:lnTo>
                    <a:pt x="972" y="191"/>
                  </a:lnTo>
                  <a:lnTo>
                    <a:pt x="1017" y="252"/>
                  </a:lnTo>
                  <a:lnTo>
                    <a:pt x="1056" y="320"/>
                  </a:lnTo>
                  <a:lnTo>
                    <a:pt x="1084" y="395"/>
                  </a:lnTo>
                  <a:lnTo>
                    <a:pt x="1101" y="471"/>
                  </a:lnTo>
                  <a:lnTo>
                    <a:pt x="1107" y="553"/>
                  </a:lnTo>
                  <a:lnTo>
                    <a:pt x="1101" y="633"/>
                  </a:lnTo>
                  <a:lnTo>
                    <a:pt x="1084" y="707"/>
                  </a:lnTo>
                  <a:lnTo>
                    <a:pt x="1059" y="780"/>
                  </a:lnTo>
                  <a:lnTo>
                    <a:pt x="1023" y="847"/>
                  </a:lnTo>
                  <a:lnTo>
                    <a:pt x="979" y="906"/>
                  </a:lnTo>
                  <a:lnTo>
                    <a:pt x="928" y="961"/>
                  </a:lnTo>
                  <a:lnTo>
                    <a:pt x="888" y="921"/>
                  </a:lnTo>
                  <a:lnTo>
                    <a:pt x="934" y="871"/>
                  </a:lnTo>
                  <a:lnTo>
                    <a:pt x="974" y="818"/>
                  </a:lnTo>
                  <a:lnTo>
                    <a:pt x="1006" y="757"/>
                  </a:lnTo>
                  <a:lnTo>
                    <a:pt x="1029" y="692"/>
                  </a:lnTo>
                  <a:lnTo>
                    <a:pt x="1044" y="626"/>
                  </a:lnTo>
                  <a:lnTo>
                    <a:pt x="1050" y="553"/>
                  </a:lnTo>
                  <a:lnTo>
                    <a:pt x="1044" y="481"/>
                  </a:lnTo>
                  <a:lnTo>
                    <a:pt x="1029" y="410"/>
                  </a:lnTo>
                  <a:lnTo>
                    <a:pt x="1002" y="345"/>
                  </a:lnTo>
                  <a:lnTo>
                    <a:pt x="970" y="284"/>
                  </a:lnTo>
                  <a:lnTo>
                    <a:pt x="928" y="229"/>
                  </a:lnTo>
                  <a:lnTo>
                    <a:pt x="878" y="179"/>
                  </a:lnTo>
                  <a:lnTo>
                    <a:pt x="823" y="137"/>
                  </a:lnTo>
                  <a:lnTo>
                    <a:pt x="762" y="105"/>
                  </a:lnTo>
                  <a:lnTo>
                    <a:pt x="697" y="78"/>
                  </a:lnTo>
                  <a:lnTo>
                    <a:pt x="627" y="63"/>
                  </a:lnTo>
                  <a:lnTo>
                    <a:pt x="554" y="57"/>
                  </a:lnTo>
                  <a:lnTo>
                    <a:pt x="480" y="63"/>
                  </a:lnTo>
                  <a:lnTo>
                    <a:pt x="412" y="78"/>
                  </a:lnTo>
                  <a:lnTo>
                    <a:pt x="345" y="105"/>
                  </a:lnTo>
                  <a:lnTo>
                    <a:pt x="284" y="137"/>
                  </a:lnTo>
                  <a:lnTo>
                    <a:pt x="229" y="179"/>
                  </a:lnTo>
                  <a:lnTo>
                    <a:pt x="181" y="229"/>
                  </a:lnTo>
                  <a:lnTo>
                    <a:pt x="139" y="284"/>
                  </a:lnTo>
                  <a:lnTo>
                    <a:pt x="105" y="345"/>
                  </a:lnTo>
                  <a:lnTo>
                    <a:pt x="80" y="410"/>
                  </a:lnTo>
                  <a:lnTo>
                    <a:pt x="65" y="481"/>
                  </a:lnTo>
                  <a:lnTo>
                    <a:pt x="59" y="553"/>
                  </a:lnTo>
                  <a:lnTo>
                    <a:pt x="63" y="626"/>
                  </a:lnTo>
                  <a:lnTo>
                    <a:pt x="78" y="692"/>
                  </a:lnTo>
                  <a:lnTo>
                    <a:pt x="103" y="757"/>
                  </a:lnTo>
                  <a:lnTo>
                    <a:pt x="135" y="816"/>
                  </a:lnTo>
                  <a:lnTo>
                    <a:pt x="173" y="871"/>
                  </a:lnTo>
                  <a:lnTo>
                    <a:pt x="221" y="919"/>
                  </a:lnTo>
                  <a:lnTo>
                    <a:pt x="179" y="961"/>
                  </a:lnTo>
                  <a:lnTo>
                    <a:pt x="128" y="908"/>
                  </a:lnTo>
                  <a:lnTo>
                    <a:pt x="84" y="847"/>
                  </a:lnTo>
                  <a:lnTo>
                    <a:pt x="49" y="780"/>
                  </a:lnTo>
                  <a:lnTo>
                    <a:pt x="23" y="709"/>
                  </a:lnTo>
                  <a:lnTo>
                    <a:pt x="6" y="633"/>
                  </a:lnTo>
                  <a:lnTo>
                    <a:pt x="0" y="553"/>
                  </a:lnTo>
                  <a:lnTo>
                    <a:pt x="8" y="471"/>
                  </a:lnTo>
                  <a:lnTo>
                    <a:pt x="25" y="395"/>
                  </a:lnTo>
                  <a:lnTo>
                    <a:pt x="51" y="320"/>
                  </a:lnTo>
                  <a:lnTo>
                    <a:pt x="89" y="252"/>
                  </a:lnTo>
                  <a:lnTo>
                    <a:pt x="137" y="191"/>
                  </a:lnTo>
                  <a:lnTo>
                    <a:pt x="190" y="135"/>
                  </a:lnTo>
                  <a:lnTo>
                    <a:pt x="253" y="90"/>
                  </a:lnTo>
                  <a:lnTo>
                    <a:pt x="320" y="52"/>
                  </a:lnTo>
                  <a:lnTo>
                    <a:pt x="394" y="23"/>
                  </a:lnTo>
                  <a:lnTo>
                    <a:pt x="472" y="6"/>
                  </a:lnTo>
                  <a:lnTo>
                    <a:pt x="5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3" name="Rectangle 266"/>
            <p:cNvSpPr>
              <a:spLocks noChangeArrowheads="1"/>
            </p:cNvSpPr>
            <p:nvPr/>
          </p:nvSpPr>
          <p:spPr bwMode="auto">
            <a:xfrm>
              <a:off x="9902824" y="4302125"/>
              <a:ext cx="493713" cy="1746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94" name="Rectangle 93"/>
          <p:cNvSpPr/>
          <p:nvPr/>
        </p:nvSpPr>
        <p:spPr>
          <a:xfrm>
            <a:off x="3469741" y="4499109"/>
            <a:ext cx="2639580" cy="13032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6248400" y="4499109"/>
            <a:ext cx="2639580" cy="13032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713220" y="4499109"/>
            <a:ext cx="2639580" cy="13032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855375" y="4675076"/>
            <a:ext cx="23552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6373546" y="4675076"/>
            <a:ext cx="23552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587684" y="4675076"/>
            <a:ext cx="23552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8996502" y="4506913"/>
            <a:ext cx="2639580" cy="13032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9121648" y="4682880"/>
            <a:ext cx="23552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</p:spTree>
    <p:extLst>
      <p:ext uri="{BB962C8B-B14F-4D97-AF65-F5344CB8AC3E}">
        <p14:creationId xmlns:p14="http://schemas.microsoft.com/office/powerpoint/2010/main" val="1312994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1321086" y="1539241"/>
            <a:ext cx="10882745" cy="5378547"/>
          </a:xfrm>
          <a:custGeom>
            <a:avLst/>
            <a:gdLst>
              <a:gd name="connsiteX0" fmla="*/ 256773 w 9777595"/>
              <a:gd name="connsiteY0" fmla="*/ 1739518 h 4709792"/>
              <a:gd name="connsiteX1" fmla="*/ 1733881 w 9777595"/>
              <a:gd name="connsiteY1" fmla="*/ 4412379 h 4709792"/>
              <a:gd name="connsiteX2" fmla="*/ 9091284 w 9777595"/>
              <a:gd name="connsiteY2" fmla="*/ 4426447 h 4709792"/>
              <a:gd name="connsiteX3" fmla="*/ 9077217 w 9777595"/>
              <a:gd name="connsiteY3" fmla="*/ 2471038 h 4709792"/>
              <a:gd name="connsiteX4" fmla="*/ 5715038 w 9777595"/>
              <a:gd name="connsiteY4" fmla="*/ 9191 h 4709792"/>
              <a:gd name="connsiteX5" fmla="*/ 256773 w 9777595"/>
              <a:gd name="connsiteY5" fmla="*/ 1739518 h 4709792"/>
              <a:gd name="connsiteX0" fmla="*/ 256773 w 9777595"/>
              <a:gd name="connsiteY0" fmla="*/ 1730327 h 4700601"/>
              <a:gd name="connsiteX1" fmla="*/ 1733881 w 9777595"/>
              <a:gd name="connsiteY1" fmla="*/ 4403188 h 4700601"/>
              <a:gd name="connsiteX2" fmla="*/ 9091284 w 9777595"/>
              <a:gd name="connsiteY2" fmla="*/ 4417256 h 4700601"/>
              <a:gd name="connsiteX3" fmla="*/ 9077217 w 9777595"/>
              <a:gd name="connsiteY3" fmla="*/ 2461847 h 4700601"/>
              <a:gd name="connsiteX4" fmla="*/ 5715038 w 9777595"/>
              <a:gd name="connsiteY4" fmla="*/ 0 h 4700601"/>
              <a:gd name="connsiteX5" fmla="*/ 256773 w 9777595"/>
              <a:gd name="connsiteY5" fmla="*/ 1730327 h 4700601"/>
              <a:gd name="connsiteX0" fmla="*/ 256773 w 9777595"/>
              <a:gd name="connsiteY0" fmla="*/ 1730327 h 4700601"/>
              <a:gd name="connsiteX1" fmla="*/ 1733881 w 9777595"/>
              <a:gd name="connsiteY1" fmla="*/ 4403188 h 4700601"/>
              <a:gd name="connsiteX2" fmla="*/ 9091284 w 9777595"/>
              <a:gd name="connsiteY2" fmla="*/ 4417256 h 4700601"/>
              <a:gd name="connsiteX3" fmla="*/ 9077217 w 9777595"/>
              <a:gd name="connsiteY3" fmla="*/ 2461847 h 4700601"/>
              <a:gd name="connsiteX4" fmla="*/ 5715038 w 9777595"/>
              <a:gd name="connsiteY4" fmla="*/ 0 h 4700601"/>
              <a:gd name="connsiteX5" fmla="*/ 256773 w 9777595"/>
              <a:gd name="connsiteY5" fmla="*/ 1730327 h 4700601"/>
              <a:gd name="connsiteX0" fmla="*/ 256773 w 9091284"/>
              <a:gd name="connsiteY0" fmla="*/ 1730327 h 4700601"/>
              <a:gd name="connsiteX1" fmla="*/ 1733881 w 9091284"/>
              <a:gd name="connsiteY1" fmla="*/ 4403188 h 4700601"/>
              <a:gd name="connsiteX2" fmla="*/ 9091284 w 9091284"/>
              <a:gd name="connsiteY2" fmla="*/ 4417256 h 4700601"/>
              <a:gd name="connsiteX3" fmla="*/ 9077217 w 9091284"/>
              <a:gd name="connsiteY3" fmla="*/ 2461847 h 4700601"/>
              <a:gd name="connsiteX4" fmla="*/ 5715038 w 9091284"/>
              <a:gd name="connsiteY4" fmla="*/ 0 h 4700601"/>
              <a:gd name="connsiteX5" fmla="*/ 256773 w 9091284"/>
              <a:gd name="connsiteY5" fmla="*/ 1730327 h 4700601"/>
              <a:gd name="connsiteX0" fmla="*/ 256773 w 9091284"/>
              <a:gd name="connsiteY0" fmla="*/ 1730327 h 4417256"/>
              <a:gd name="connsiteX1" fmla="*/ 1733881 w 9091284"/>
              <a:gd name="connsiteY1" fmla="*/ 4403188 h 4417256"/>
              <a:gd name="connsiteX2" fmla="*/ 9091284 w 9091284"/>
              <a:gd name="connsiteY2" fmla="*/ 4417256 h 4417256"/>
              <a:gd name="connsiteX3" fmla="*/ 9077217 w 9091284"/>
              <a:gd name="connsiteY3" fmla="*/ 2461847 h 4417256"/>
              <a:gd name="connsiteX4" fmla="*/ 5715038 w 9091284"/>
              <a:gd name="connsiteY4" fmla="*/ 0 h 4417256"/>
              <a:gd name="connsiteX5" fmla="*/ 256773 w 9091284"/>
              <a:gd name="connsiteY5" fmla="*/ 1730327 h 4417256"/>
              <a:gd name="connsiteX0" fmla="*/ 0 w 8834511"/>
              <a:gd name="connsiteY0" fmla="*/ 1730327 h 4417256"/>
              <a:gd name="connsiteX1" fmla="*/ 1477108 w 8834511"/>
              <a:gd name="connsiteY1" fmla="*/ 4403188 h 4417256"/>
              <a:gd name="connsiteX2" fmla="*/ 8834511 w 8834511"/>
              <a:gd name="connsiteY2" fmla="*/ 4417256 h 4417256"/>
              <a:gd name="connsiteX3" fmla="*/ 8820444 w 8834511"/>
              <a:gd name="connsiteY3" fmla="*/ 2461847 h 4417256"/>
              <a:gd name="connsiteX4" fmla="*/ 5458265 w 8834511"/>
              <a:gd name="connsiteY4" fmla="*/ 0 h 4417256"/>
              <a:gd name="connsiteX5" fmla="*/ 0 w 8834511"/>
              <a:gd name="connsiteY5" fmla="*/ 1730327 h 4417256"/>
              <a:gd name="connsiteX0" fmla="*/ 0 w 9375870"/>
              <a:gd name="connsiteY0" fmla="*/ 1780635 h 4510958"/>
              <a:gd name="connsiteX1" fmla="*/ 1477108 w 9375870"/>
              <a:gd name="connsiteY1" fmla="*/ 4453496 h 4510958"/>
              <a:gd name="connsiteX2" fmla="*/ 8834511 w 9375870"/>
              <a:gd name="connsiteY2" fmla="*/ 4467564 h 4510958"/>
              <a:gd name="connsiteX3" fmla="*/ 8820444 w 9375870"/>
              <a:gd name="connsiteY3" fmla="*/ 3834518 h 4510958"/>
              <a:gd name="connsiteX4" fmla="*/ 5458265 w 9375870"/>
              <a:gd name="connsiteY4" fmla="*/ 50308 h 4510958"/>
              <a:gd name="connsiteX5" fmla="*/ 0 w 9375870"/>
              <a:gd name="connsiteY5" fmla="*/ 1780635 h 4510958"/>
              <a:gd name="connsiteX0" fmla="*/ 0 w 9375870"/>
              <a:gd name="connsiteY0" fmla="*/ 1780635 h 4510958"/>
              <a:gd name="connsiteX1" fmla="*/ 1477108 w 9375870"/>
              <a:gd name="connsiteY1" fmla="*/ 4453496 h 4510958"/>
              <a:gd name="connsiteX2" fmla="*/ 8834511 w 9375870"/>
              <a:gd name="connsiteY2" fmla="*/ 4467564 h 4510958"/>
              <a:gd name="connsiteX3" fmla="*/ 8820444 w 9375870"/>
              <a:gd name="connsiteY3" fmla="*/ 3834518 h 4510958"/>
              <a:gd name="connsiteX4" fmla="*/ 5458265 w 9375870"/>
              <a:gd name="connsiteY4" fmla="*/ 50308 h 4510958"/>
              <a:gd name="connsiteX5" fmla="*/ 0 w 9375870"/>
              <a:gd name="connsiteY5" fmla="*/ 1780635 h 4510958"/>
              <a:gd name="connsiteX0" fmla="*/ 0 w 8834511"/>
              <a:gd name="connsiteY0" fmla="*/ 1780635 h 4510958"/>
              <a:gd name="connsiteX1" fmla="*/ 1477108 w 8834511"/>
              <a:gd name="connsiteY1" fmla="*/ 4453496 h 4510958"/>
              <a:gd name="connsiteX2" fmla="*/ 8834511 w 8834511"/>
              <a:gd name="connsiteY2" fmla="*/ 4467564 h 4510958"/>
              <a:gd name="connsiteX3" fmla="*/ 8820444 w 8834511"/>
              <a:gd name="connsiteY3" fmla="*/ 3834518 h 4510958"/>
              <a:gd name="connsiteX4" fmla="*/ 5458265 w 8834511"/>
              <a:gd name="connsiteY4" fmla="*/ 50308 h 4510958"/>
              <a:gd name="connsiteX5" fmla="*/ 0 w 8834511"/>
              <a:gd name="connsiteY5" fmla="*/ 1780635 h 4510958"/>
              <a:gd name="connsiteX0" fmla="*/ 0 w 8834511"/>
              <a:gd name="connsiteY0" fmla="*/ 1780635 h 4467564"/>
              <a:gd name="connsiteX1" fmla="*/ 1477108 w 8834511"/>
              <a:gd name="connsiteY1" fmla="*/ 4453496 h 4467564"/>
              <a:gd name="connsiteX2" fmla="*/ 8834511 w 8834511"/>
              <a:gd name="connsiteY2" fmla="*/ 4467564 h 4467564"/>
              <a:gd name="connsiteX3" fmla="*/ 8820444 w 8834511"/>
              <a:gd name="connsiteY3" fmla="*/ 3834518 h 4467564"/>
              <a:gd name="connsiteX4" fmla="*/ 5458265 w 8834511"/>
              <a:gd name="connsiteY4" fmla="*/ 50308 h 4467564"/>
              <a:gd name="connsiteX5" fmla="*/ 0 w 8834511"/>
              <a:gd name="connsiteY5" fmla="*/ 1780635 h 4467564"/>
              <a:gd name="connsiteX0" fmla="*/ 0 w 8834511"/>
              <a:gd name="connsiteY0" fmla="*/ 1730327 h 4417256"/>
              <a:gd name="connsiteX1" fmla="*/ 1477108 w 8834511"/>
              <a:gd name="connsiteY1" fmla="*/ 4403188 h 4417256"/>
              <a:gd name="connsiteX2" fmla="*/ 8834511 w 8834511"/>
              <a:gd name="connsiteY2" fmla="*/ 4417256 h 4417256"/>
              <a:gd name="connsiteX3" fmla="*/ 8820444 w 8834511"/>
              <a:gd name="connsiteY3" fmla="*/ 3784210 h 4417256"/>
              <a:gd name="connsiteX4" fmla="*/ 5458265 w 8834511"/>
              <a:gd name="connsiteY4" fmla="*/ 0 h 4417256"/>
              <a:gd name="connsiteX5" fmla="*/ 0 w 8834511"/>
              <a:gd name="connsiteY5" fmla="*/ 1730327 h 4417256"/>
              <a:gd name="connsiteX0" fmla="*/ 0 w 9332105"/>
              <a:gd name="connsiteY0" fmla="*/ 1730327 h 4460650"/>
              <a:gd name="connsiteX1" fmla="*/ 2067951 w 9332105"/>
              <a:gd name="connsiteY1" fmla="*/ 4403188 h 4460650"/>
              <a:gd name="connsiteX2" fmla="*/ 8834511 w 9332105"/>
              <a:gd name="connsiteY2" fmla="*/ 4417256 h 4460650"/>
              <a:gd name="connsiteX3" fmla="*/ 8820444 w 9332105"/>
              <a:gd name="connsiteY3" fmla="*/ 3784210 h 4460650"/>
              <a:gd name="connsiteX4" fmla="*/ 5458265 w 9332105"/>
              <a:gd name="connsiteY4" fmla="*/ 0 h 4460650"/>
              <a:gd name="connsiteX5" fmla="*/ 0 w 9332105"/>
              <a:gd name="connsiteY5" fmla="*/ 1730327 h 4460650"/>
              <a:gd name="connsiteX0" fmla="*/ 0 w 9332105"/>
              <a:gd name="connsiteY0" fmla="*/ 1730327 h 4417256"/>
              <a:gd name="connsiteX1" fmla="*/ 2067951 w 9332105"/>
              <a:gd name="connsiteY1" fmla="*/ 4403188 h 4417256"/>
              <a:gd name="connsiteX2" fmla="*/ 8834511 w 9332105"/>
              <a:gd name="connsiteY2" fmla="*/ 4417256 h 4417256"/>
              <a:gd name="connsiteX3" fmla="*/ 8820444 w 9332105"/>
              <a:gd name="connsiteY3" fmla="*/ 3784210 h 4417256"/>
              <a:gd name="connsiteX4" fmla="*/ 5458265 w 9332105"/>
              <a:gd name="connsiteY4" fmla="*/ 0 h 4417256"/>
              <a:gd name="connsiteX5" fmla="*/ 0 w 9332105"/>
              <a:gd name="connsiteY5" fmla="*/ 1730327 h 4417256"/>
              <a:gd name="connsiteX0" fmla="*/ 0 w 8834511"/>
              <a:gd name="connsiteY0" fmla="*/ 1730327 h 4417256"/>
              <a:gd name="connsiteX1" fmla="*/ 2067951 w 8834511"/>
              <a:gd name="connsiteY1" fmla="*/ 4403188 h 4417256"/>
              <a:gd name="connsiteX2" fmla="*/ 8834511 w 8834511"/>
              <a:gd name="connsiteY2" fmla="*/ 4417256 h 4417256"/>
              <a:gd name="connsiteX3" fmla="*/ 8820444 w 8834511"/>
              <a:gd name="connsiteY3" fmla="*/ 3784210 h 4417256"/>
              <a:gd name="connsiteX4" fmla="*/ 5458265 w 8834511"/>
              <a:gd name="connsiteY4" fmla="*/ 0 h 4417256"/>
              <a:gd name="connsiteX5" fmla="*/ 0 w 8834511"/>
              <a:gd name="connsiteY5" fmla="*/ 1730327 h 4417256"/>
              <a:gd name="connsiteX0" fmla="*/ 0 w 8834511"/>
              <a:gd name="connsiteY0" fmla="*/ 1730327 h 4417256"/>
              <a:gd name="connsiteX1" fmla="*/ 2067951 w 8834511"/>
              <a:gd name="connsiteY1" fmla="*/ 4403188 h 4417256"/>
              <a:gd name="connsiteX2" fmla="*/ 8834511 w 8834511"/>
              <a:gd name="connsiteY2" fmla="*/ 4417256 h 4417256"/>
              <a:gd name="connsiteX3" fmla="*/ 8820444 w 8834511"/>
              <a:gd name="connsiteY3" fmla="*/ 3784210 h 4417256"/>
              <a:gd name="connsiteX4" fmla="*/ 5458265 w 8834511"/>
              <a:gd name="connsiteY4" fmla="*/ 0 h 4417256"/>
              <a:gd name="connsiteX5" fmla="*/ 0 w 8834511"/>
              <a:gd name="connsiteY5" fmla="*/ 1730327 h 4417256"/>
              <a:gd name="connsiteX0" fmla="*/ 0 w 9521899"/>
              <a:gd name="connsiteY0" fmla="*/ 0 h 4515729"/>
              <a:gd name="connsiteX1" fmla="*/ 2755339 w 9521899"/>
              <a:gd name="connsiteY1" fmla="*/ 4501661 h 4515729"/>
              <a:gd name="connsiteX2" fmla="*/ 9521899 w 9521899"/>
              <a:gd name="connsiteY2" fmla="*/ 4515729 h 4515729"/>
              <a:gd name="connsiteX3" fmla="*/ 9507832 w 9521899"/>
              <a:gd name="connsiteY3" fmla="*/ 3882683 h 4515729"/>
              <a:gd name="connsiteX4" fmla="*/ 6145653 w 9521899"/>
              <a:gd name="connsiteY4" fmla="*/ 98473 h 4515729"/>
              <a:gd name="connsiteX5" fmla="*/ 0 w 9521899"/>
              <a:gd name="connsiteY5" fmla="*/ 0 h 4515729"/>
              <a:gd name="connsiteX0" fmla="*/ 0 w 9507832"/>
              <a:gd name="connsiteY0" fmla="*/ 0 h 4501661"/>
              <a:gd name="connsiteX1" fmla="*/ 2755339 w 9507832"/>
              <a:gd name="connsiteY1" fmla="*/ 4501661 h 4501661"/>
              <a:gd name="connsiteX2" fmla="*/ 9507832 w 9507832"/>
              <a:gd name="connsiteY2" fmla="*/ 3882683 h 4501661"/>
              <a:gd name="connsiteX3" fmla="*/ 6145653 w 9507832"/>
              <a:gd name="connsiteY3" fmla="*/ 98473 h 4501661"/>
              <a:gd name="connsiteX4" fmla="*/ 0 w 9507832"/>
              <a:gd name="connsiteY4" fmla="*/ 0 h 4501661"/>
              <a:gd name="connsiteX0" fmla="*/ 0 w 11182644"/>
              <a:gd name="connsiteY0" fmla="*/ 0 h 4568483"/>
              <a:gd name="connsiteX1" fmla="*/ 2755339 w 11182644"/>
              <a:gd name="connsiteY1" fmla="*/ 4501661 h 4568483"/>
              <a:gd name="connsiteX2" fmla="*/ 11182644 w 11182644"/>
              <a:gd name="connsiteY2" fmla="*/ 4568483 h 4568483"/>
              <a:gd name="connsiteX3" fmla="*/ 6145653 w 11182644"/>
              <a:gd name="connsiteY3" fmla="*/ 98473 h 4568483"/>
              <a:gd name="connsiteX4" fmla="*/ 0 w 11182644"/>
              <a:gd name="connsiteY4" fmla="*/ 0 h 4568483"/>
              <a:gd name="connsiteX0" fmla="*/ 0 w 11182644"/>
              <a:gd name="connsiteY0" fmla="*/ 0 h 4568483"/>
              <a:gd name="connsiteX1" fmla="*/ 2755339 w 11182644"/>
              <a:gd name="connsiteY1" fmla="*/ 4501661 h 4568483"/>
              <a:gd name="connsiteX2" fmla="*/ 11182644 w 11182644"/>
              <a:gd name="connsiteY2" fmla="*/ 4568483 h 4568483"/>
              <a:gd name="connsiteX3" fmla="*/ 9382277 w 11182644"/>
              <a:gd name="connsiteY3" fmla="*/ 243946 h 4568483"/>
              <a:gd name="connsiteX4" fmla="*/ 0 w 11182644"/>
              <a:gd name="connsiteY4" fmla="*/ 0 h 4568483"/>
              <a:gd name="connsiteX0" fmla="*/ 0 w 11182644"/>
              <a:gd name="connsiteY0" fmla="*/ 0 h 4568483"/>
              <a:gd name="connsiteX1" fmla="*/ 2755339 w 11182644"/>
              <a:gd name="connsiteY1" fmla="*/ 4501661 h 4568483"/>
              <a:gd name="connsiteX2" fmla="*/ 11182644 w 11182644"/>
              <a:gd name="connsiteY2" fmla="*/ 4568483 h 4568483"/>
              <a:gd name="connsiteX3" fmla="*/ 11112933 w 11182644"/>
              <a:gd name="connsiteY3" fmla="*/ 3156492 h 4568483"/>
              <a:gd name="connsiteX4" fmla="*/ 9382277 w 11182644"/>
              <a:gd name="connsiteY4" fmla="*/ 243946 h 4568483"/>
              <a:gd name="connsiteX5" fmla="*/ 0 w 11182644"/>
              <a:gd name="connsiteY5" fmla="*/ 0 h 4568483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662450 w 11182644"/>
              <a:gd name="connsiteY5" fmla="*/ 0 h 5378547"/>
              <a:gd name="connsiteX6" fmla="*/ 0 w 11182644"/>
              <a:gd name="connsiteY6" fmla="*/ 810064 h 5378547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1729452 w 11182644"/>
              <a:gd name="connsiteY5" fmla="*/ 1113905 h 5378547"/>
              <a:gd name="connsiteX6" fmla="*/ 662450 w 11182644"/>
              <a:gd name="connsiteY6" fmla="*/ 0 h 5378547"/>
              <a:gd name="connsiteX7" fmla="*/ 0 w 11182644"/>
              <a:gd name="connsiteY7" fmla="*/ 810064 h 5378547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1729452 w 11182644"/>
              <a:gd name="connsiteY5" fmla="*/ 1113905 h 5378547"/>
              <a:gd name="connsiteX6" fmla="*/ 1463445 w 11182644"/>
              <a:gd name="connsiteY6" fmla="*/ 871451 h 5378547"/>
              <a:gd name="connsiteX7" fmla="*/ 662450 w 11182644"/>
              <a:gd name="connsiteY7" fmla="*/ 0 h 5378547"/>
              <a:gd name="connsiteX8" fmla="*/ 0 w 11182644"/>
              <a:gd name="connsiteY8" fmla="*/ 810064 h 5378547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2337464 w 11182644"/>
              <a:gd name="connsiteY5" fmla="*/ 1104207 h 5378547"/>
              <a:gd name="connsiteX6" fmla="*/ 1729452 w 11182644"/>
              <a:gd name="connsiteY6" fmla="*/ 1113905 h 5378547"/>
              <a:gd name="connsiteX7" fmla="*/ 1463445 w 11182644"/>
              <a:gd name="connsiteY7" fmla="*/ 871451 h 5378547"/>
              <a:gd name="connsiteX8" fmla="*/ 662450 w 11182644"/>
              <a:gd name="connsiteY8" fmla="*/ 0 h 5378547"/>
              <a:gd name="connsiteX9" fmla="*/ 0 w 11182644"/>
              <a:gd name="connsiteY9" fmla="*/ 810064 h 5378547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2567652 w 11182644"/>
              <a:gd name="connsiteY5" fmla="*/ 985425 h 5378547"/>
              <a:gd name="connsiteX6" fmla="*/ 1729452 w 11182644"/>
              <a:gd name="connsiteY6" fmla="*/ 1113905 h 5378547"/>
              <a:gd name="connsiteX7" fmla="*/ 1463445 w 11182644"/>
              <a:gd name="connsiteY7" fmla="*/ 871451 h 5378547"/>
              <a:gd name="connsiteX8" fmla="*/ 662450 w 11182644"/>
              <a:gd name="connsiteY8" fmla="*/ 0 h 5378547"/>
              <a:gd name="connsiteX9" fmla="*/ 0 w 11182644"/>
              <a:gd name="connsiteY9" fmla="*/ 810064 h 5378547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9249617 w 11182644"/>
              <a:gd name="connsiteY5" fmla="*/ 979842 h 5378547"/>
              <a:gd name="connsiteX6" fmla="*/ 2567652 w 11182644"/>
              <a:gd name="connsiteY6" fmla="*/ 985425 h 5378547"/>
              <a:gd name="connsiteX7" fmla="*/ 1729452 w 11182644"/>
              <a:gd name="connsiteY7" fmla="*/ 1113905 h 5378547"/>
              <a:gd name="connsiteX8" fmla="*/ 1463445 w 11182644"/>
              <a:gd name="connsiteY8" fmla="*/ 871451 h 5378547"/>
              <a:gd name="connsiteX9" fmla="*/ 662450 w 11182644"/>
              <a:gd name="connsiteY9" fmla="*/ 0 h 5378547"/>
              <a:gd name="connsiteX10" fmla="*/ 0 w 11182644"/>
              <a:gd name="connsiteY10" fmla="*/ 810064 h 5378547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9249617 w 11182644"/>
              <a:gd name="connsiteY5" fmla="*/ 979842 h 5378547"/>
              <a:gd name="connsiteX6" fmla="*/ 2567652 w 11182644"/>
              <a:gd name="connsiteY6" fmla="*/ 985425 h 5378547"/>
              <a:gd name="connsiteX7" fmla="*/ 1729452 w 11182644"/>
              <a:gd name="connsiteY7" fmla="*/ 1113905 h 5378547"/>
              <a:gd name="connsiteX8" fmla="*/ 1463445 w 11182644"/>
              <a:gd name="connsiteY8" fmla="*/ 871451 h 5378547"/>
              <a:gd name="connsiteX9" fmla="*/ 1485221 w 11182644"/>
              <a:gd name="connsiteY9" fmla="*/ 714102 h 5378547"/>
              <a:gd name="connsiteX10" fmla="*/ 662450 w 11182644"/>
              <a:gd name="connsiteY10" fmla="*/ 0 h 5378547"/>
              <a:gd name="connsiteX11" fmla="*/ 0 w 11182644"/>
              <a:gd name="connsiteY11" fmla="*/ 810064 h 5378547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9249617 w 11182644"/>
              <a:gd name="connsiteY5" fmla="*/ 979842 h 5378547"/>
              <a:gd name="connsiteX6" fmla="*/ 2567652 w 11182644"/>
              <a:gd name="connsiteY6" fmla="*/ 985425 h 5378547"/>
              <a:gd name="connsiteX7" fmla="*/ 1729452 w 11182644"/>
              <a:gd name="connsiteY7" fmla="*/ 1113905 h 5378547"/>
              <a:gd name="connsiteX8" fmla="*/ 1463445 w 11182644"/>
              <a:gd name="connsiteY8" fmla="*/ 871451 h 5378547"/>
              <a:gd name="connsiteX9" fmla="*/ 1579023 w 11182644"/>
              <a:gd name="connsiteY9" fmla="*/ 808369 h 5378547"/>
              <a:gd name="connsiteX10" fmla="*/ 1485221 w 11182644"/>
              <a:gd name="connsiteY10" fmla="*/ 714102 h 5378547"/>
              <a:gd name="connsiteX11" fmla="*/ 662450 w 11182644"/>
              <a:gd name="connsiteY11" fmla="*/ 0 h 5378547"/>
              <a:gd name="connsiteX12" fmla="*/ 0 w 11182644"/>
              <a:gd name="connsiteY12" fmla="*/ 810064 h 5378547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9249617 w 11182644"/>
              <a:gd name="connsiteY5" fmla="*/ 979842 h 5378547"/>
              <a:gd name="connsiteX6" fmla="*/ 2567652 w 11182644"/>
              <a:gd name="connsiteY6" fmla="*/ 985425 h 5378547"/>
              <a:gd name="connsiteX7" fmla="*/ 1729452 w 11182644"/>
              <a:gd name="connsiteY7" fmla="*/ 1113905 h 5378547"/>
              <a:gd name="connsiteX8" fmla="*/ 1463445 w 11182644"/>
              <a:gd name="connsiteY8" fmla="*/ 871451 h 5378547"/>
              <a:gd name="connsiteX9" fmla="*/ 1601788 w 11182644"/>
              <a:gd name="connsiteY9" fmla="*/ 944556 h 5378547"/>
              <a:gd name="connsiteX10" fmla="*/ 1579023 w 11182644"/>
              <a:gd name="connsiteY10" fmla="*/ 808369 h 5378547"/>
              <a:gd name="connsiteX11" fmla="*/ 1485221 w 11182644"/>
              <a:gd name="connsiteY11" fmla="*/ 714102 h 5378547"/>
              <a:gd name="connsiteX12" fmla="*/ 662450 w 11182644"/>
              <a:gd name="connsiteY12" fmla="*/ 0 h 5378547"/>
              <a:gd name="connsiteX13" fmla="*/ 0 w 11182644"/>
              <a:gd name="connsiteY13" fmla="*/ 810064 h 5378547"/>
              <a:gd name="connsiteX0" fmla="*/ 0 w 11182644"/>
              <a:gd name="connsiteY0" fmla="*/ 810064 h 5378547"/>
              <a:gd name="connsiteX1" fmla="*/ 2755339 w 11182644"/>
              <a:gd name="connsiteY1" fmla="*/ 5311725 h 5378547"/>
              <a:gd name="connsiteX2" fmla="*/ 11182644 w 11182644"/>
              <a:gd name="connsiteY2" fmla="*/ 5378547 h 5378547"/>
              <a:gd name="connsiteX3" fmla="*/ 11112933 w 11182644"/>
              <a:gd name="connsiteY3" fmla="*/ 3966556 h 5378547"/>
              <a:gd name="connsiteX4" fmla="*/ 9382277 w 11182644"/>
              <a:gd name="connsiteY4" fmla="*/ 1054010 h 5378547"/>
              <a:gd name="connsiteX5" fmla="*/ 9249617 w 11182644"/>
              <a:gd name="connsiteY5" fmla="*/ 979842 h 5378547"/>
              <a:gd name="connsiteX6" fmla="*/ 2567652 w 11182644"/>
              <a:gd name="connsiteY6" fmla="*/ 985425 h 5378547"/>
              <a:gd name="connsiteX7" fmla="*/ 1729452 w 11182644"/>
              <a:gd name="connsiteY7" fmla="*/ 1113905 h 5378547"/>
              <a:gd name="connsiteX8" fmla="*/ 1601788 w 11182644"/>
              <a:gd name="connsiteY8" fmla="*/ 944556 h 5378547"/>
              <a:gd name="connsiteX9" fmla="*/ 1579023 w 11182644"/>
              <a:gd name="connsiteY9" fmla="*/ 808369 h 5378547"/>
              <a:gd name="connsiteX10" fmla="*/ 1485221 w 11182644"/>
              <a:gd name="connsiteY10" fmla="*/ 714102 h 5378547"/>
              <a:gd name="connsiteX11" fmla="*/ 662450 w 11182644"/>
              <a:gd name="connsiteY11" fmla="*/ 0 h 5378547"/>
              <a:gd name="connsiteX12" fmla="*/ 0 w 11182644"/>
              <a:gd name="connsiteY12" fmla="*/ 810064 h 5378547"/>
              <a:gd name="connsiteX0" fmla="*/ 0 w 11112933"/>
              <a:gd name="connsiteY0" fmla="*/ 810064 h 5378547"/>
              <a:gd name="connsiteX1" fmla="*/ 2755339 w 11112933"/>
              <a:gd name="connsiteY1" fmla="*/ 5311725 h 5378547"/>
              <a:gd name="connsiteX2" fmla="*/ 10876256 w 11112933"/>
              <a:gd name="connsiteY2" fmla="*/ 5378547 h 5378547"/>
              <a:gd name="connsiteX3" fmla="*/ 11112933 w 11112933"/>
              <a:gd name="connsiteY3" fmla="*/ 3966556 h 5378547"/>
              <a:gd name="connsiteX4" fmla="*/ 9382277 w 11112933"/>
              <a:gd name="connsiteY4" fmla="*/ 1054010 h 5378547"/>
              <a:gd name="connsiteX5" fmla="*/ 9249617 w 11112933"/>
              <a:gd name="connsiteY5" fmla="*/ 979842 h 5378547"/>
              <a:gd name="connsiteX6" fmla="*/ 2567652 w 11112933"/>
              <a:gd name="connsiteY6" fmla="*/ 985425 h 5378547"/>
              <a:gd name="connsiteX7" fmla="*/ 1729452 w 11112933"/>
              <a:gd name="connsiteY7" fmla="*/ 1113905 h 5378547"/>
              <a:gd name="connsiteX8" fmla="*/ 1601788 w 11112933"/>
              <a:gd name="connsiteY8" fmla="*/ 944556 h 5378547"/>
              <a:gd name="connsiteX9" fmla="*/ 1579023 w 11112933"/>
              <a:gd name="connsiteY9" fmla="*/ 808369 h 5378547"/>
              <a:gd name="connsiteX10" fmla="*/ 1485221 w 11112933"/>
              <a:gd name="connsiteY10" fmla="*/ 714102 h 5378547"/>
              <a:gd name="connsiteX11" fmla="*/ 662450 w 11112933"/>
              <a:gd name="connsiteY11" fmla="*/ 0 h 5378547"/>
              <a:gd name="connsiteX12" fmla="*/ 0 w 11112933"/>
              <a:gd name="connsiteY12" fmla="*/ 810064 h 5378547"/>
              <a:gd name="connsiteX0" fmla="*/ 0 w 11112933"/>
              <a:gd name="connsiteY0" fmla="*/ 810064 h 5378547"/>
              <a:gd name="connsiteX1" fmla="*/ 2755339 w 11112933"/>
              <a:gd name="connsiteY1" fmla="*/ 5311725 h 5378547"/>
              <a:gd name="connsiteX2" fmla="*/ 10876256 w 11112933"/>
              <a:gd name="connsiteY2" fmla="*/ 5378547 h 5378547"/>
              <a:gd name="connsiteX3" fmla="*/ 11112933 w 11112933"/>
              <a:gd name="connsiteY3" fmla="*/ 3966556 h 5378547"/>
              <a:gd name="connsiteX4" fmla="*/ 9382277 w 11112933"/>
              <a:gd name="connsiteY4" fmla="*/ 1054010 h 5378547"/>
              <a:gd name="connsiteX5" fmla="*/ 9249617 w 11112933"/>
              <a:gd name="connsiteY5" fmla="*/ 979842 h 5378547"/>
              <a:gd name="connsiteX6" fmla="*/ 2567652 w 11112933"/>
              <a:gd name="connsiteY6" fmla="*/ 985425 h 5378547"/>
              <a:gd name="connsiteX7" fmla="*/ 1729452 w 11112933"/>
              <a:gd name="connsiteY7" fmla="*/ 1113905 h 5378547"/>
              <a:gd name="connsiteX8" fmla="*/ 1601788 w 11112933"/>
              <a:gd name="connsiteY8" fmla="*/ 944556 h 5378547"/>
              <a:gd name="connsiteX9" fmla="*/ 1579023 w 11112933"/>
              <a:gd name="connsiteY9" fmla="*/ 808369 h 5378547"/>
              <a:gd name="connsiteX10" fmla="*/ 1485221 w 11112933"/>
              <a:gd name="connsiteY10" fmla="*/ 714102 h 5378547"/>
              <a:gd name="connsiteX11" fmla="*/ 662450 w 11112933"/>
              <a:gd name="connsiteY11" fmla="*/ 0 h 5378547"/>
              <a:gd name="connsiteX12" fmla="*/ 0 w 11112933"/>
              <a:gd name="connsiteY12" fmla="*/ 810064 h 5378547"/>
              <a:gd name="connsiteX0" fmla="*/ 0 w 10882745"/>
              <a:gd name="connsiteY0" fmla="*/ 810064 h 5378547"/>
              <a:gd name="connsiteX1" fmla="*/ 2755339 w 10882745"/>
              <a:gd name="connsiteY1" fmla="*/ 5311725 h 5378547"/>
              <a:gd name="connsiteX2" fmla="*/ 10876256 w 10882745"/>
              <a:gd name="connsiteY2" fmla="*/ 5378547 h 5378547"/>
              <a:gd name="connsiteX3" fmla="*/ 10882745 w 10882745"/>
              <a:gd name="connsiteY3" fmla="*/ 3585556 h 5378547"/>
              <a:gd name="connsiteX4" fmla="*/ 9382277 w 10882745"/>
              <a:gd name="connsiteY4" fmla="*/ 1054010 h 5378547"/>
              <a:gd name="connsiteX5" fmla="*/ 9249617 w 10882745"/>
              <a:gd name="connsiteY5" fmla="*/ 979842 h 5378547"/>
              <a:gd name="connsiteX6" fmla="*/ 2567652 w 10882745"/>
              <a:gd name="connsiteY6" fmla="*/ 985425 h 5378547"/>
              <a:gd name="connsiteX7" fmla="*/ 1729452 w 10882745"/>
              <a:gd name="connsiteY7" fmla="*/ 1113905 h 5378547"/>
              <a:gd name="connsiteX8" fmla="*/ 1601788 w 10882745"/>
              <a:gd name="connsiteY8" fmla="*/ 944556 h 5378547"/>
              <a:gd name="connsiteX9" fmla="*/ 1579023 w 10882745"/>
              <a:gd name="connsiteY9" fmla="*/ 808369 h 5378547"/>
              <a:gd name="connsiteX10" fmla="*/ 1485221 w 10882745"/>
              <a:gd name="connsiteY10" fmla="*/ 714102 h 5378547"/>
              <a:gd name="connsiteX11" fmla="*/ 662450 w 10882745"/>
              <a:gd name="connsiteY11" fmla="*/ 0 h 5378547"/>
              <a:gd name="connsiteX12" fmla="*/ 0 w 10882745"/>
              <a:gd name="connsiteY12" fmla="*/ 810064 h 5378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882745" h="5378547">
                <a:moveTo>
                  <a:pt x="0" y="810064"/>
                </a:moveTo>
                <a:lnTo>
                  <a:pt x="2755339" y="5311725"/>
                </a:lnTo>
                <a:lnTo>
                  <a:pt x="10876256" y="5378547"/>
                </a:lnTo>
                <a:lnTo>
                  <a:pt x="10882745" y="3585556"/>
                </a:lnTo>
                <a:lnTo>
                  <a:pt x="9382277" y="1054010"/>
                </a:lnTo>
                <a:lnTo>
                  <a:pt x="9249617" y="979842"/>
                </a:lnTo>
                <a:lnTo>
                  <a:pt x="2567652" y="985425"/>
                </a:lnTo>
                <a:lnTo>
                  <a:pt x="1729452" y="1113905"/>
                </a:lnTo>
                <a:lnTo>
                  <a:pt x="1601788" y="944556"/>
                </a:lnTo>
                <a:cubicBezTo>
                  <a:pt x="1621051" y="934042"/>
                  <a:pt x="1598451" y="846778"/>
                  <a:pt x="1579023" y="808369"/>
                </a:cubicBezTo>
                <a:cubicBezTo>
                  <a:pt x="1559595" y="769960"/>
                  <a:pt x="1619885" y="858828"/>
                  <a:pt x="1485221" y="714102"/>
                </a:cubicBezTo>
                <a:lnTo>
                  <a:pt x="662450" y="0"/>
                </a:lnTo>
                <a:lnTo>
                  <a:pt x="0" y="810064"/>
                </a:lnTo>
                <a:close/>
              </a:path>
            </a:pathLst>
          </a:custGeom>
          <a:solidFill>
            <a:schemeClr val="tx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190400" y="4191000"/>
            <a:ext cx="5811207" cy="1259474"/>
            <a:chOff x="3379311" y="4495800"/>
            <a:chExt cx="5811207" cy="1259474"/>
          </a:xfrm>
        </p:grpSpPr>
        <p:sp>
          <p:nvSpPr>
            <p:cNvPr id="4" name="TextBox 3"/>
            <p:cNvSpPr txBox="1"/>
            <p:nvPr/>
          </p:nvSpPr>
          <p:spPr>
            <a:xfrm>
              <a:off x="3379311" y="4763869"/>
              <a:ext cx="5811207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3600" dirty="0">
                  <a:solidFill>
                    <a:prstClr val="white"/>
                  </a:solidFill>
                  <a:latin typeface="Segoe UI Light" pitchFamily="34" charset="0"/>
                </a:rPr>
                <a:t>BUCKETS FOR POWERPOINT</a:t>
              </a: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427412" y="4495800"/>
              <a:ext cx="5715000" cy="1259474"/>
              <a:chOff x="3427412" y="4495800"/>
              <a:chExt cx="5715000" cy="1259474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3427412" y="4495800"/>
                <a:ext cx="5715000" cy="1588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3427412" y="5753686"/>
                <a:ext cx="5715000" cy="1588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oup 75"/>
          <p:cNvGrpSpPr/>
          <p:nvPr/>
        </p:nvGrpSpPr>
        <p:grpSpPr>
          <a:xfrm>
            <a:off x="1451640" y="1592062"/>
            <a:ext cx="9292560" cy="2065538"/>
            <a:chOff x="1522412" y="1668262"/>
            <a:chExt cx="8606933" cy="1913138"/>
          </a:xfrm>
        </p:grpSpPr>
        <p:sp>
          <p:nvSpPr>
            <p:cNvPr id="75" name="Freeform 74"/>
            <p:cNvSpPr/>
            <p:nvPr/>
          </p:nvSpPr>
          <p:spPr>
            <a:xfrm>
              <a:off x="2537012" y="2075970"/>
              <a:ext cx="598074" cy="878541"/>
            </a:xfrm>
            <a:custGeom>
              <a:avLst/>
              <a:gdLst>
                <a:gd name="connsiteX0" fmla="*/ 52507 w 598074"/>
                <a:gd name="connsiteY0" fmla="*/ 321448 h 878541"/>
                <a:gd name="connsiteX1" fmla="*/ 259976 w 598074"/>
                <a:gd name="connsiteY1" fmla="*/ 206188 h 878541"/>
                <a:gd name="connsiteX2" fmla="*/ 398289 w 598074"/>
                <a:gd name="connsiteY2" fmla="*/ 790175 h 878541"/>
                <a:gd name="connsiteX3" fmla="*/ 582706 w 598074"/>
                <a:gd name="connsiteY3" fmla="*/ 736386 h 878541"/>
                <a:gd name="connsiteX4" fmla="*/ 306080 w 598074"/>
                <a:gd name="connsiteY4" fmla="*/ 221556 h 878541"/>
                <a:gd name="connsiteX5" fmla="*/ 44823 w 598074"/>
                <a:gd name="connsiteY5" fmla="*/ 21771 h 878541"/>
                <a:gd name="connsiteX6" fmla="*/ 52507 w 598074"/>
                <a:gd name="connsiteY6" fmla="*/ 321448 h 87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8074" h="878541">
                  <a:moveTo>
                    <a:pt x="52507" y="321448"/>
                  </a:moveTo>
                  <a:cubicBezTo>
                    <a:pt x="88366" y="352184"/>
                    <a:pt x="202346" y="128067"/>
                    <a:pt x="259976" y="206188"/>
                  </a:cubicBezTo>
                  <a:cubicBezTo>
                    <a:pt x="317606" y="284309"/>
                    <a:pt x="344501" y="701809"/>
                    <a:pt x="398289" y="790175"/>
                  </a:cubicBezTo>
                  <a:cubicBezTo>
                    <a:pt x="452077" y="878541"/>
                    <a:pt x="598074" y="831156"/>
                    <a:pt x="582706" y="736386"/>
                  </a:cubicBezTo>
                  <a:cubicBezTo>
                    <a:pt x="567338" y="641616"/>
                    <a:pt x="395727" y="340658"/>
                    <a:pt x="306080" y="221556"/>
                  </a:cubicBezTo>
                  <a:cubicBezTo>
                    <a:pt x="216433" y="102454"/>
                    <a:pt x="89646" y="0"/>
                    <a:pt x="44823" y="21771"/>
                  </a:cubicBezTo>
                  <a:cubicBezTo>
                    <a:pt x="0" y="43542"/>
                    <a:pt x="16648" y="290712"/>
                    <a:pt x="52507" y="3214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2707988" y="2525786"/>
              <a:ext cx="1218016" cy="1055614"/>
              <a:chOff x="1370013" y="2060575"/>
              <a:chExt cx="2381250" cy="2063750"/>
            </a:xfrm>
          </p:grpSpPr>
          <p:sp>
            <p:nvSpPr>
              <p:cNvPr id="1030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1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2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4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5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3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 rot="2700000">
              <a:off x="1441211" y="1749463"/>
              <a:ext cx="1218016" cy="1055614"/>
              <a:chOff x="1370013" y="2060575"/>
              <a:chExt cx="2381250" cy="2063750"/>
            </a:xfrm>
          </p:grpSpPr>
          <p:sp>
            <p:nvSpPr>
              <p:cNvPr id="33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3948656" y="2525786"/>
              <a:ext cx="1218016" cy="1055614"/>
              <a:chOff x="1370013" y="2060575"/>
              <a:chExt cx="2381250" cy="2063750"/>
            </a:xfrm>
          </p:grpSpPr>
          <p:sp>
            <p:nvSpPr>
              <p:cNvPr id="40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5189324" y="2525786"/>
              <a:ext cx="1218016" cy="1055614"/>
              <a:chOff x="1370013" y="2060575"/>
              <a:chExt cx="2381250" cy="2063750"/>
            </a:xfrm>
          </p:grpSpPr>
          <p:sp>
            <p:nvSpPr>
              <p:cNvPr id="47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6429992" y="2525786"/>
              <a:ext cx="1218016" cy="1055614"/>
              <a:chOff x="1370013" y="2060575"/>
              <a:chExt cx="2381250" cy="2063750"/>
            </a:xfrm>
          </p:grpSpPr>
          <p:sp>
            <p:nvSpPr>
              <p:cNvPr id="54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7670660" y="2525786"/>
              <a:ext cx="1218016" cy="1055614"/>
              <a:chOff x="1370013" y="2060575"/>
              <a:chExt cx="2381250" cy="2063750"/>
            </a:xfrm>
          </p:grpSpPr>
          <p:sp>
            <p:nvSpPr>
              <p:cNvPr id="61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8911329" y="2525786"/>
              <a:ext cx="1218016" cy="1055614"/>
              <a:chOff x="1370013" y="2060575"/>
              <a:chExt cx="2381250" cy="2063750"/>
            </a:xfrm>
          </p:grpSpPr>
          <p:sp>
            <p:nvSpPr>
              <p:cNvPr id="68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649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/>
          <p:cNvSpPr/>
          <p:nvPr/>
        </p:nvSpPr>
        <p:spPr>
          <a:xfrm>
            <a:off x="1589" y="4648200"/>
            <a:ext cx="12188825" cy="2209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8" name="Freeform 87"/>
          <p:cNvSpPr/>
          <p:nvPr/>
        </p:nvSpPr>
        <p:spPr>
          <a:xfrm>
            <a:off x="2582851" y="4641785"/>
            <a:ext cx="9666463" cy="2247746"/>
          </a:xfrm>
          <a:custGeom>
            <a:avLst/>
            <a:gdLst>
              <a:gd name="connsiteX0" fmla="*/ 1077310 w 11950262"/>
              <a:gd name="connsiteY0" fmla="*/ 367862 h 2906110"/>
              <a:gd name="connsiteX1" fmla="*/ 3095297 w 11950262"/>
              <a:gd name="connsiteY1" fmla="*/ 2543503 h 2906110"/>
              <a:gd name="connsiteX2" fmla="*/ 10678510 w 11950262"/>
              <a:gd name="connsiteY2" fmla="*/ 2543503 h 2906110"/>
              <a:gd name="connsiteX3" fmla="*/ 10725807 w 11950262"/>
              <a:gd name="connsiteY3" fmla="*/ 1250731 h 2906110"/>
              <a:gd name="connsiteX4" fmla="*/ 9559159 w 11950262"/>
              <a:gd name="connsiteY4" fmla="*/ 336331 h 2906110"/>
              <a:gd name="connsiteX5" fmla="*/ 1077310 w 11950262"/>
              <a:gd name="connsiteY5" fmla="*/ 367862 h 2906110"/>
              <a:gd name="connsiteX0" fmla="*/ 0 w 10872952"/>
              <a:gd name="connsiteY0" fmla="*/ 367862 h 2906110"/>
              <a:gd name="connsiteX1" fmla="*/ 2017987 w 10872952"/>
              <a:gd name="connsiteY1" fmla="*/ 2543503 h 2906110"/>
              <a:gd name="connsiteX2" fmla="*/ 9601200 w 10872952"/>
              <a:gd name="connsiteY2" fmla="*/ 2543503 h 2906110"/>
              <a:gd name="connsiteX3" fmla="*/ 9648497 w 10872952"/>
              <a:gd name="connsiteY3" fmla="*/ 1250731 h 2906110"/>
              <a:gd name="connsiteX4" fmla="*/ 8481849 w 10872952"/>
              <a:gd name="connsiteY4" fmla="*/ 336331 h 2906110"/>
              <a:gd name="connsiteX5" fmla="*/ 0 w 10872952"/>
              <a:gd name="connsiteY5" fmla="*/ 367862 h 2906110"/>
              <a:gd name="connsiteX0" fmla="*/ 0 w 10872952"/>
              <a:gd name="connsiteY0" fmla="*/ 31531 h 2569779"/>
              <a:gd name="connsiteX1" fmla="*/ 2017987 w 10872952"/>
              <a:gd name="connsiteY1" fmla="*/ 2207172 h 2569779"/>
              <a:gd name="connsiteX2" fmla="*/ 9601200 w 10872952"/>
              <a:gd name="connsiteY2" fmla="*/ 2207172 h 2569779"/>
              <a:gd name="connsiteX3" fmla="*/ 9648497 w 10872952"/>
              <a:gd name="connsiteY3" fmla="*/ 914400 h 2569779"/>
              <a:gd name="connsiteX4" fmla="*/ 8481849 w 10872952"/>
              <a:gd name="connsiteY4" fmla="*/ 0 h 2569779"/>
              <a:gd name="connsiteX5" fmla="*/ 0 w 10872952"/>
              <a:gd name="connsiteY5" fmla="*/ 31531 h 2569779"/>
              <a:gd name="connsiteX0" fmla="*/ 0 w 10872952"/>
              <a:gd name="connsiteY0" fmla="*/ 31531 h 2569779"/>
              <a:gd name="connsiteX1" fmla="*/ 2017987 w 10872952"/>
              <a:gd name="connsiteY1" fmla="*/ 2207172 h 2569779"/>
              <a:gd name="connsiteX2" fmla="*/ 9601200 w 10872952"/>
              <a:gd name="connsiteY2" fmla="*/ 2207172 h 2569779"/>
              <a:gd name="connsiteX3" fmla="*/ 9648497 w 10872952"/>
              <a:gd name="connsiteY3" fmla="*/ 914400 h 2569779"/>
              <a:gd name="connsiteX4" fmla="*/ 8481849 w 10872952"/>
              <a:gd name="connsiteY4" fmla="*/ 0 h 2569779"/>
              <a:gd name="connsiteX5" fmla="*/ 0 w 10872952"/>
              <a:gd name="connsiteY5" fmla="*/ 31531 h 2569779"/>
              <a:gd name="connsiteX0" fmla="*/ 0 w 9648497"/>
              <a:gd name="connsiteY0" fmla="*/ 31531 h 2569779"/>
              <a:gd name="connsiteX1" fmla="*/ 2017987 w 9648497"/>
              <a:gd name="connsiteY1" fmla="*/ 2207172 h 2569779"/>
              <a:gd name="connsiteX2" fmla="*/ 9601200 w 9648497"/>
              <a:gd name="connsiteY2" fmla="*/ 2207172 h 2569779"/>
              <a:gd name="connsiteX3" fmla="*/ 9648497 w 9648497"/>
              <a:gd name="connsiteY3" fmla="*/ 914400 h 2569779"/>
              <a:gd name="connsiteX4" fmla="*/ 8481849 w 9648497"/>
              <a:gd name="connsiteY4" fmla="*/ 0 h 2569779"/>
              <a:gd name="connsiteX5" fmla="*/ 0 w 9648497"/>
              <a:gd name="connsiteY5" fmla="*/ 31531 h 2569779"/>
              <a:gd name="connsiteX0" fmla="*/ 0 w 9648497"/>
              <a:gd name="connsiteY0" fmla="*/ 31531 h 2207172"/>
              <a:gd name="connsiteX1" fmla="*/ 2017987 w 9648497"/>
              <a:gd name="connsiteY1" fmla="*/ 2207172 h 2207172"/>
              <a:gd name="connsiteX2" fmla="*/ 9601200 w 9648497"/>
              <a:gd name="connsiteY2" fmla="*/ 2207172 h 2207172"/>
              <a:gd name="connsiteX3" fmla="*/ 9648497 w 9648497"/>
              <a:gd name="connsiteY3" fmla="*/ 914400 h 2207172"/>
              <a:gd name="connsiteX4" fmla="*/ 8481849 w 9648497"/>
              <a:gd name="connsiteY4" fmla="*/ 0 h 2207172"/>
              <a:gd name="connsiteX5" fmla="*/ 0 w 9648497"/>
              <a:gd name="connsiteY5" fmla="*/ 31531 h 2207172"/>
              <a:gd name="connsiteX0" fmla="*/ 0 w 9677947"/>
              <a:gd name="connsiteY0" fmla="*/ 31531 h 2238703"/>
              <a:gd name="connsiteX1" fmla="*/ 2017987 w 9677947"/>
              <a:gd name="connsiteY1" fmla="*/ 2207172 h 2238703"/>
              <a:gd name="connsiteX2" fmla="*/ 9677947 w 9677947"/>
              <a:gd name="connsiteY2" fmla="*/ 2238703 h 2238703"/>
              <a:gd name="connsiteX3" fmla="*/ 9648497 w 9677947"/>
              <a:gd name="connsiteY3" fmla="*/ 914400 h 2238703"/>
              <a:gd name="connsiteX4" fmla="*/ 8481849 w 9677947"/>
              <a:gd name="connsiteY4" fmla="*/ 0 h 2238703"/>
              <a:gd name="connsiteX5" fmla="*/ 0 w 9677947"/>
              <a:gd name="connsiteY5" fmla="*/ 31531 h 2238703"/>
              <a:gd name="connsiteX0" fmla="*/ 0 w 9666463"/>
              <a:gd name="connsiteY0" fmla="*/ 0 h 2247746"/>
              <a:gd name="connsiteX1" fmla="*/ 2006503 w 9666463"/>
              <a:gd name="connsiteY1" fmla="*/ 2216215 h 2247746"/>
              <a:gd name="connsiteX2" fmla="*/ 9666463 w 9666463"/>
              <a:gd name="connsiteY2" fmla="*/ 2247746 h 2247746"/>
              <a:gd name="connsiteX3" fmla="*/ 9637013 w 9666463"/>
              <a:gd name="connsiteY3" fmla="*/ 923443 h 2247746"/>
              <a:gd name="connsiteX4" fmla="*/ 8470365 w 9666463"/>
              <a:gd name="connsiteY4" fmla="*/ 9043 h 2247746"/>
              <a:gd name="connsiteX5" fmla="*/ 0 w 9666463"/>
              <a:gd name="connsiteY5" fmla="*/ 0 h 2247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666463" h="2247746">
                <a:moveTo>
                  <a:pt x="0" y="0"/>
                </a:moveTo>
                <a:lnTo>
                  <a:pt x="2006503" y="2216215"/>
                </a:lnTo>
                <a:lnTo>
                  <a:pt x="9666463" y="2247746"/>
                </a:lnTo>
                <a:lnTo>
                  <a:pt x="9637013" y="923443"/>
                </a:lnTo>
                <a:lnTo>
                  <a:pt x="8470365" y="904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0" name="Freeform 59"/>
          <p:cNvSpPr/>
          <p:nvPr/>
        </p:nvSpPr>
        <p:spPr>
          <a:xfrm rot="561175">
            <a:off x="2111263" y="2458049"/>
            <a:ext cx="1029082" cy="1511670"/>
          </a:xfrm>
          <a:custGeom>
            <a:avLst/>
            <a:gdLst>
              <a:gd name="connsiteX0" fmla="*/ 52507 w 598074"/>
              <a:gd name="connsiteY0" fmla="*/ 321448 h 878541"/>
              <a:gd name="connsiteX1" fmla="*/ 259976 w 598074"/>
              <a:gd name="connsiteY1" fmla="*/ 206188 h 878541"/>
              <a:gd name="connsiteX2" fmla="*/ 398289 w 598074"/>
              <a:gd name="connsiteY2" fmla="*/ 790175 h 878541"/>
              <a:gd name="connsiteX3" fmla="*/ 582706 w 598074"/>
              <a:gd name="connsiteY3" fmla="*/ 736386 h 878541"/>
              <a:gd name="connsiteX4" fmla="*/ 306080 w 598074"/>
              <a:gd name="connsiteY4" fmla="*/ 221556 h 878541"/>
              <a:gd name="connsiteX5" fmla="*/ 44823 w 598074"/>
              <a:gd name="connsiteY5" fmla="*/ 21771 h 878541"/>
              <a:gd name="connsiteX6" fmla="*/ 52507 w 598074"/>
              <a:gd name="connsiteY6" fmla="*/ 321448 h 878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8074" h="878541">
                <a:moveTo>
                  <a:pt x="52507" y="321448"/>
                </a:moveTo>
                <a:cubicBezTo>
                  <a:pt x="88366" y="352184"/>
                  <a:pt x="202346" y="128067"/>
                  <a:pt x="259976" y="206188"/>
                </a:cubicBezTo>
                <a:cubicBezTo>
                  <a:pt x="317606" y="284309"/>
                  <a:pt x="344501" y="701809"/>
                  <a:pt x="398289" y="790175"/>
                </a:cubicBezTo>
                <a:cubicBezTo>
                  <a:pt x="452077" y="878541"/>
                  <a:pt x="598074" y="831156"/>
                  <a:pt x="582706" y="736386"/>
                </a:cubicBezTo>
                <a:cubicBezTo>
                  <a:pt x="567338" y="641616"/>
                  <a:pt x="395727" y="340658"/>
                  <a:pt x="306080" y="221556"/>
                </a:cubicBezTo>
                <a:cubicBezTo>
                  <a:pt x="216433" y="102454"/>
                  <a:pt x="89646" y="0"/>
                  <a:pt x="44823" y="21771"/>
                </a:cubicBezTo>
                <a:cubicBezTo>
                  <a:pt x="0" y="43542"/>
                  <a:pt x="16648" y="290712"/>
                  <a:pt x="52507" y="32144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2373082" y="3409140"/>
            <a:ext cx="8880682" cy="1239370"/>
            <a:chOff x="2371494" y="3409140"/>
            <a:chExt cx="8880682" cy="1239370"/>
          </a:xfrm>
        </p:grpSpPr>
        <p:grpSp>
          <p:nvGrpSpPr>
            <p:cNvPr id="8" name="Group 66"/>
            <p:cNvGrpSpPr/>
            <p:nvPr/>
          </p:nvGrpSpPr>
          <p:grpSpPr>
            <a:xfrm>
              <a:off x="9822134" y="3409140"/>
              <a:ext cx="1430042" cy="1239370"/>
              <a:chOff x="1370013" y="2060575"/>
              <a:chExt cx="2381250" cy="2063750"/>
            </a:xfrm>
          </p:grpSpPr>
          <p:sp>
            <p:nvSpPr>
              <p:cNvPr id="68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7" name="Group 59"/>
            <p:cNvGrpSpPr/>
            <p:nvPr/>
          </p:nvGrpSpPr>
          <p:grpSpPr>
            <a:xfrm>
              <a:off x="8332006" y="3409140"/>
              <a:ext cx="1430042" cy="1239370"/>
              <a:chOff x="1370013" y="2060575"/>
              <a:chExt cx="2381250" cy="2063750"/>
            </a:xfrm>
          </p:grpSpPr>
          <p:sp>
            <p:nvSpPr>
              <p:cNvPr id="61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6" name="Group 52"/>
            <p:cNvGrpSpPr/>
            <p:nvPr/>
          </p:nvGrpSpPr>
          <p:grpSpPr>
            <a:xfrm>
              <a:off x="6841878" y="3409140"/>
              <a:ext cx="1430042" cy="1239370"/>
              <a:chOff x="1370013" y="2060575"/>
              <a:chExt cx="2381250" cy="2063750"/>
            </a:xfrm>
          </p:grpSpPr>
          <p:sp>
            <p:nvSpPr>
              <p:cNvPr id="54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5" name="Group 45"/>
            <p:cNvGrpSpPr/>
            <p:nvPr/>
          </p:nvGrpSpPr>
          <p:grpSpPr>
            <a:xfrm>
              <a:off x="5351750" y="3409140"/>
              <a:ext cx="1430042" cy="1239370"/>
              <a:chOff x="1370013" y="2060575"/>
              <a:chExt cx="2381250" cy="2063750"/>
            </a:xfrm>
          </p:grpSpPr>
          <p:sp>
            <p:nvSpPr>
              <p:cNvPr id="47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" name="Group 38"/>
            <p:cNvGrpSpPr/>
            <p:nvPr/>
          </p:nvGrpSpPr>
          <p:grpSpPr>
            <a:xfrm>
              <a:off x="3861622" y="3409140"/>
              <a:ext cx="1430042" cy="1239370"/>
              <a:chOff x="1370013" y="2060575"/>
              <a:chExt cx="2381250" cy="2063750"/>
            </a:xfrm>
          </p:grpSpPr>
          <p:sp>
            <p:nvSpPr>
              <p:cNvPr id="40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" name="Group 23"/>
            <p:cNvGrpSpPr/>
            <p:nvPr/>
          </p:nvGrpSpPr>
          <p:grpSpPr>
            <a:xfrm>
              <a:off x="2371494" y="3409140"/>
              <a:ext cx="1430042" cy="1239370"/>
              <a:chOff x="1370013" y="2060575"/>
              <a:chExt cx="2381250" cy="2063750"/>
            </a:xfrm>
          </p:grpSpPr>
          <p:sp>
            <p:nvSpPr>
              <p:cNvPr id="1030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1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2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4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5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3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9" name="Group 23"/>
          <p:cNvGrpSpPr/>
          <p:nvPr/>
        </p:nvGrpSpPr>
        <p:grpSpPr>
          <a:xfrm rot="2810961">
            <a:off x="1064292" y="2154578"/>
            <a:ext cx="1430042" cy="1239370"/>
            <a:chOff x="1370013" y="2060575"/>
            <a:chExt cx="2381250" cy="2063750"/>
          </a:xfrm>
        </p:grpSpPr>
        <p:sp>
          <p:nvSpPr>
            <p:cNvPr id="67" name="Freeform 6"/>
            <p:cNvSpPr>
              <a:spLocks/>
            </p:cNvSpPr>
            <p:nvPr/>
          </p:nvSpPr>
          <p:spPr bwMode="auto">
            <a:xfrm>
              <a:off x="1524000" y="2232025"/>
              <a:ext cx="2073275" cy="1892300"/>
            </a:xfrm>
            <a:custGeom>
              <a:avLst/>
              <a:gdLst/>
              <a:ahLst/>
              <a:cxnLst>
                <a:cxn ang="0">
                  <a:pos x="1306" y="0"/>
                </a:cxn>
                <a:cxn ang="0">
                  <a:pos x="1180" y="1192"/>
                </a:cxn>
                <a:cxn ang="0">
                  <a:pos x="128" y="1192"/>
                </a:cxn>
                <a:cxn ang="0">
                  <a:pos x="0" y="36"/>
                </a:cxn>
                <a:cxn ang="0">
                  <a:pos x="1306" y="0"/>
                </a:cxn>
              </a:cxnLst>
              <a:rect l="0" t="0" r="r" b="b"/>
              <a:pathLst>
                <a:path w="1306" h="1192">
                  <a:moveTo>
                    <a:pt x="1306" y="0"/>
                  </a:moveTo>
                  <a:lnTo>
                    <a:pt x="1180" y="1192"/>
                  </a:lnTo>
                  <a:lnTo>
                    <a:pt x="128" y="1192"/>
                  </a:lnTo>
                  <a:lnTo>
                    <a:pt x="0" y="36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"/>
            <p:cNvSpPr>
              <a:spLocks/>
            </p:cNvSpPr>
            <p:nvPr/>
          </p:nvSpPr>
          <p:spPr bwMode="auto">
            <a:xfrm>
              <a:off x="1417638" y="2211388"/>
              <a:ext cx="2284412" cy="1141413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42" y="88"/>
                </a:cxn>
                <a:cxn ang="0">
                  <a:pos x="59" y="174"/>
                </a:cxn>
                <a:cxn ang="0">
                  <a:pos x="86" y="255"/>
                </a:cxn>
                <a:cxn ang="0">
                  <a:pos x="123" y="332"/>
                </a:cxn>
                <a:cxn ang="0">
                  <a:pos x="168" y="403"/>
                </a:cxn>
                <a:cxn ang="0">
                  <a:pos x="222" y="468"/>
                </a:cxn>
                <a:cxn ang="0">
                  <a:pos x="283" y="525"/>
                </a:cxn>
                <a:cxn ang="0">
                  <a:pos x="351" y="575"/>
                </a:cxn>
                <a:cxn ang="0">
                  <a:pos x="425" y="616"/>
                </a:cxn>
                <a:cxn ang="0">
                  <a:pos x="504" y="648"/>
                </a:cxn>
                <a:cxn ang="0">
                  <a:pos x="588" y="671"/>
                </a:cxn>
                <a:cxn ang="0">
                  <a:pos x="675" y="682"/>
                </a:cxn>
                <a:cxn ang="0">
                  <a:pos x="765" y="682"/>
                </a:cxn>
                <a:cxn ang="0">
                  <a:pos x="852" y="671"/>
                </a:cxn>
                <a:cxn ang="0">
                  <a:pos x="936" y="648"/>
                </a:cxn>
                <a:cxn ang="0">
                  <a:pos x="1015" y="616"/>
                </a:cxn>
                <a:cxn ang="0">
                  <a:pos x="1088" y="575"/>
                </a:cxn>
                <a:cxn ang="0">
                  <a:pos x="1156" y="525"/>
                </a:cxn>
                <a:cxn ang="0">
                  <a:pos x="1218" y="468"/>
                </a:cxn>
                <a:cxn ang="0">
                  <a:pos x="1271" y="403"/>
                </a:cxn>
                <a:cxn ang="0">
                  <a:pos x="1317" y="332"/>
                </a:cxn>
                <a:cxn ang="0">
                  <a:pos x="1354" y="255"/>
                </a:cxn>
                <a:cxn ang="0">
                  <a:pos x="1381" y="174"/>
                </a:cxn>
                <a:cxn ang="0">
                  <a:pos x="1397" y="88"/>
                </a:cxn>
                <a:cxn ang="0">
                  <a:pos x="1403" y="0"/>
                </a:cxn>
                <a:cxn ang="0">
                  <a:pos x="1438" y="45"/>
                </a:cxn>
                <a:cxn ang="0">
                  <a:pos x="1426" y="133"/>
                </a:cxn>
                <a:cxn ang="0">
                  <a:pos x="1405" y="219"/>
                </a:cxn>
                <a:cxn ang="0">
                  <a:pos x="1374" y="299"/>
                </a:cxn>
                <a:cxn ang="0">
                  <a:pos x="1334" y="375"/>
                </a:cxn>
                <a:cxn ang="0">
                  <a:pos x="1285" y="444"/>
                </a:cxn>
                <a:cxn ang="0">
                  <a:pos x="1228" y="508"/>
                </a:cxn>
                <a:cxn ang="0">
                  <a:pos x="1165" y="565"/>
                </a:cxn>
                <a:cxn ang="0">
                  <a:pos x="1095" y="613"/>
                </a:cxn>
                <a:cxn ang="0">
                  <a:pos x="1019" y="654"/>
                </a:cxn>
                <a:cxn ang="0">
                  <a:pos x="939" y="685"/>
                </a:cxn>
                <a:cxn ang="0">
                  <a:pos x="854" y="707"/>
                </a:cxn>
                <a:cxn ang="0">
                  <a:pos x="765" y="718"/>
                </a:cxn>
                <a:cxn ang="0">
                  <a:pos x="675" y="718"/>
                </a:cxn>
                <a:cxn ang="0">
                  <a:pos x="586" y="707"/>
                </a:cxn>
                <a:cxn ang="0">
                  <a:pos x="501" y="685"/>
                </a:cxn>
                <a:cxn ang="0">
                  <a:pos x="420" y="654"/>
                </a:cxn>
                <a:cxn ang="0">
                  <a:pos x="345" y="613"/>
                </a:cxn>
                <a:cxn ang="0">
                  <a:pos x="275" y="565"/>
                </a:cxn>
                <a:cxn ang="0">
                  <a:pos x="212" y="508"/>
                </a:cxn>
                <a:cxn ang="0">
                  <a:pos x="155" y="444"/>
                </a:cxn>
                <a:cxn ang="0">
                  <a:pos x="106" y="375"/>
                </a:cxn>
                <a:cxn ang="0">
                  <a:pos x="66" y="299"/>
                </a:cxn>
                <a:cxn ang="0">
                  <a:pos x="35" y="219"/>
                </a:cxn>
                <a:cxn ang="0">
                  <a:pos x="13" y="133"/>
                </a:cxn>
                <a:cxn ang="0">
                  <a:pos x="2" y="45"/>
                </a:cxn>
              </a:cxnLst>
              <a:rect l="0" t="0" r="r" b="b"/>
              <a:pathLst>
                <a:path w="1439" h="719">
                  <a:moveTo>
                    <a:pt x="0" y="0"/>
                  </a:moveTo>
                  <a:lnTo>
                    <a:pt x="36" y="0"/>
                  </a:lnTo>
                  <a:lnTo>
                    <a:pt x="38" y="44"/>
                  </a:lnTo>
                  <a:lnTo>
                    <a:pt x="42" y="88"/>
                  </a:lnTo>
                  <a:lnTo>
                    <a:pt x="49" y="132"/>
                  </a:lnTo>
                  <a:lnTo>
                    <a:pt x="59" y="174"/>
                  </a:lnTo>
                  <a:lnTo>
                    <a:pt x="71" y="215"/>
                  </a:lnTo>
                  <a:lnTo>
                    <a:pt x="86" y="255"/>
                  </a:lnTo>
                  <a:lnTo>
                    <a:pt x="103" y="295"/>
                  </a:lnTo>
                  <a:lnTo>
                    <a:pt x="123" y="332"/>
                  </a:lnTo>
                  <a:lnTo>
                    <a:pt x="145" y="368"/>
                  </a:lnTo>
                  <a:lnTo>
                    <a:pt x="168" y="403"/>
                  </a:lnTo>
                  <a:lnTo>
                    <a:pt x="194" y="436"/>
                  </a:lnTo>
                  <a:lnTo>
                    <a:pt x="222" y="468"/>
                  </a:lnTo>
                  <a:lnTo>
                    <a:pt x="252" y="498"/>
                  </a:lnTo>
                  <a:lnTo>
                    <a:pt x="283" y="525"/>
                  </a:lnTo>
                  <a:lnTo>
                    <a:pt x="317" y="551"/>
                  </a:lnTo>
                  <a:lnTo>
                    <a:pt x="351" y="575"/>
                  </a:lnTo>
                  <a:lnTo>
                    <a:pt x="388" y="597"/>
                  </a:lnTo>
                  <a:lnTo>
                    <a:pt x="425" y="616"/>
                  </a:lnTo>
                  <a:lnTo>
                    <a:pt x="464" y="634"/>
                  </a:lnTo>
                  <a:lnTo>
                    <a:pt x="504" y="648"/>
                  </a:lnTo>
                  <a:lnTo>
                    <a:pt x="545" y="661"/>
                  </a:lnTo>
                  <a:lnTo>
                    <a:pt x="588" y="671"/>
                  </a:lnTo>
                  <a:lnTo>
                    <a:pt x="631" y="677"/>
                  </a:lnTo>
                  <a:lnTo>
                    <a:pt x="675" y="682"/>
                  </a:lnTo>
                  <a:lnTo>
                    <a:pt x="720" y="683"/>
                  </a:lnTo>
                  <a:lnTo>
                    <a:pt x="765" y="682"/>
                  </a:lnTo>
                  <a:lnTo>
                    <a:pt x="809" y="677"/>
                  </a:lnTo>
                  <a:lnTo>
                    <a:pt x="852" y="671"/>
                  </a:lnTo>
                  <a:lnTo>
                    <a:pt x="894" y="661"/>
                  </a:lnTo>
                  <a:lnTo>
                    <a:pt x="936" y="648"/>
                  </a:lnTo>
                  <a:lnTo>
                    <a:pt x="976" y="634"/>
                  </a:lnTo>
                  <a:lnTo>
                    <a:pt x="1015" y="616"/>
                  </a:lnTo>
                  <a:lnTo>
                    <a:pt x="1053" y="597"/>
                  </a:lnTo>
                  <a:lnTo>
                    <a:pt x="1088" y="575"/>
                  </a:lnTo>
                  <a:lnTo>
                    <a:pt x="1123" y="551"/>
                  </a:lnTo>
                  <a:lnTo>
                    <a:pt x="1156" y="525"/>
                  </a:lnTo>
                  <a:lnTo>
                    <a:pt x="1188" y="498"/>
                  </a:lnTo>
                  <a:lnTo>
                    <a:pt x="1218" y="468"/>
                  </a:lnTo>
                  <a:lnTo>
                    <a:pt x="1245" y="436"/>
                  </a:lnTo>
                  <a:lnTo>
                    <a:pt x="1271" y="403"/>
                  </a:lnTo>
                  <a:lnTo>
                    <a:pt x="1295" y="368"/>
                  </a:lnTo>
                  <a:lnTo>
                    <a:pt x="1317" y="332"/>
                  </a:lnTo>
                  <a:lnTo>
                    <a:pt x="1336" y="295"/>
                  </a:lnTo>
                  <a:lnTo>
                    <a:pt x="1354" y="255"/>
                  </a:lnTo>
                  <a:lnTo>
                    <a:pt x="1368" y="215"/>
                  </a:lnTo>
                  <a:lnTo>
                    <a:pt x="1381" y="174"/>
                  </a:lnTo>
                  <a:lnTo>
                    <a:pt x="1391" y="132"/>
                  </a:lnTo>
                  <a:lnTo>
                    <a:pt x="1397" y="88"/>
                  </a:lnTo>
                  <a:lnTo>
                    <a:pt x="1402" y="44"/>
                  </a:lnTo>
                  <a:lnTo>
                    <a:pt x="1403" y="0"/>
                  </a:lnTo>
                  <a:lnTo>
                    <a:pt x="1439" y="0"/>
                  </a:lnTo>
                  <a:lnTo>
                    <a:pt x="1438" y="45"/>
                  </a:lnTo>
                  <a:lnTo>
                    <a:pt x="1433" y="90"/>
                  </a:lnTo>
                  <a:lnTo>
                    <a:pt x="1426" y="133"/>
                  </a:lnTo>
                  <a:lnTo>
                    <a:pt x="1417" y="176"/>
                  </a:lnTo>
                  <a:lnTo>
                    <a:pt x="1405" y="219"/>
                  </a:lnTo>
                  <a:lnTo>
                    <a:pt x="1391" y="259"/>
                  </a:lnTo>
                  <a:lnTo>
                    <a:pt x="1374" y="299"/>
                  </a:lnTo>
                  <a:lnTo>
                    <a:pt x="1355" y="337"/>
                  </a:lnTo>
                  <a:lnTo>
                    <a:pt x="1334" y="375"/>
                  </a:lnTo>
                  <a:lnTo>
                    <a:pt x="1310" y="410"/>
                  </a:lnTo>
                  <a:lnTo>
                    <a:pt x="1285" y="444"/>
                  </a:lnTo>
                  <a:lnTo>
                    <a:pt x="1257" y="477"/>
                  </a:lnTo>
                  <a:lnTo>
                    <a:pt x="1228" y="508"/>
                  </a:lnTo>
                  <a:lnTo>
                    <a:pt x="1197" y="537"/>
                  </a:lnTo>
                  <a:lnTo>
                    <a:pt x="1165" y="565"/>
                  </a:lnTo>
                  <a:lnTo>
                    <a:pt x="1130" y="590"/>
                  </a:lnTo>
                  <a:lnTo>
                    <a:pt x="1095" y="613"/>
                  </a:lnTo>
                  <a:lnTo>
                    <a:pt x="1058" y="635"/>
                  </a:lnTo>
                  <a:lnTo>
                    <a:pt x="1019" y="654"/>
                  </a:lnTo>
                  <a:lnTo>
                    <a:pt x="980" y="671"/>
                  </a:lnTo>
                  <a:lnTo>
                    <a:pt x="939" y="685"/>
                  </a:lnTo>
                  <a:lnTo>
                    <a:pt x="897" y="697"/>
                  </a:lnTo>
                  <a:lnTo>
                    <a:pt x="854" y="707"/>
                  </a:lnTo>
                  <a:lnTo>
                    <a:pt x="810" y="713"/>
                  </a:lnTo>
                  <a:lnTo>
                    <a:pt x="765" y="718"/>
                  </a:lnTo>
                  <a:lnTo>
                    <a:pt x="720" y="719"/>
                  </a:lnTo>
                  <a:lnTo>
                    <a:pt x="675" y="718"/>
                  </a:lnTo>
                  <a:lnTo>
                    <a:pt x="630" y="713"/>
                  </a:lnTo>
                  <a:lnTo>
                    <a:pt x="586" y="707"/>
                  </a:lnTo>
                  <a:lnTo>
                    <a:pt x="543" y="697"/>
                  </a:lnTo>
                  <a:lnTo>
                    <a:pt x="501" y="685"/>
                  </a:lnTo>
                  <a:lnTo>
                    <a:pt x="460" y="671"/>
                  </a:lnTo>
                  <a:lnTo>
                    <a:pt x="420" y="654"/>
                  </a:lnTo>
                  <a:lnTo>
                    <a:pt x="382" y="635"/>
                  </a:lnTo>
                  <a:lnTo>
                    <a:pt x="345" y="613"/>
                  </a:lnTo>
                  <a:lnTo>
                    <a:pt x="309" y="590"/>
                  </a:lnTo>
                  <a:lnTo>
                    <a:pt x="275" y="565"/>
                  </a:lnTo>
                  <a:lnTo>
                    <a:pt x="242" y="537"/>
                  </a:lnTo>
                  <a:lnTo>
                    <a:pt x="212" y="508"/>
                  </a:lnTo>
                  <a:lnTo>
                    <a:pt x="182" y="477"/>
                  </a:lnTo>
                  <a:lnTo>
                    <a:pt x="155" y="444"/>
                  </a:lnTo>
                  <a:lnTo>
                    <a:pt x="130" y="410"/>
                  </a:lnTo>
                  <a:lnTo>
                    <a:pt x="106" y="375"/>
                  </a:lnTo>
                  <a:lnTo>
                    <a:pt x="85" y="337"/>
                  </a:lnTo>
                  <a:lnTo>
                    <a:pt x="66" y="299"/>
                  </a:lnTo>
                  <a:lnTo>
                    <a:pt x="49" y="259"/>
                  </a:lnTo>
                  <a:lnTo>
                    <a:pt x="35" y="219"/>
                  </a:lnTo>
                  <a:lnTo>
                    <a:pt x="23" y="176"/>
                  </a:lnTo>
                  <a:lnTo>
                    <a:pt x="13" y="133"/>
                  </a:lnTo>
                  <a:lnTo>
                    <a:pt x="6" y="90"/>
                  </a:lnTo>
                  <a:lnTo>
                    <a:pt x="2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8"/>
            <p:cNvSpPr>
              <a:spLocks/>
            </p:cNvSpPr>
            <p:nvPr/>
          </p:nvSpPr>
          <p:spPr bwMode="auto">
            <a:xfrm>
              <a:off x="2101850" y="3155950"/>
              <a:ext cx="915987" cy="266700"/>
            </a:xfrm>
            <a:custGeom>
              <a:avLst/>
              <a:gdLst/>
              <a:ahLst/>
              <a:cxnLst>
                <a:cxn ang="0">
                  <a:pos x="69" y="1"/>
                </a:cxn>
                <a:cxn ang="0">
                  <a:pos x="93" y="9"/>
                </a:cxn>
                <a:cxn ang="0">
                  <a:pos x="126" y="21"/>
                </a:cxn>
                <a:cxn ang="0">
                  <a:pos x="165" y="32"/>
                </a:cxn>
                <a:cxn ang="0">
                  <a:pos x="210" y="41"/>
                </a:cxn>
                <a:cxn ang="0">
                  <a:pos x="261" y="45"/>
                </a:cxn>
                <a:cxn ang="0">
                  <a:pos x="316" y="44"/>
                </a:cxn>
                <a:cxn ang="0">
                  <a:pos x="366" y="40"/>
                </a:cxn>
                <a:cxn ang="0">
                  <a:pos x="410" y="33"/>
                </a:cxn>
                <a:cxn ang="0">
                  <a:pos x="446" y="26"/>
                </a:cxn>
                <a:cxn ang="0">
                  <a:pos x="474" y="19"/>
                </a:cxn>
                <a:cxn ang="0">
                  <a:pos x="493" y="12"/>
                </a:cxn>
                <a:cxn ang="0">
                  <a:pos x="510" y="6"/>
                </a:cxn>
                <a:cxn ang="0">
                  <a:pos x="524" y="3"/>
                </a:cxn>
                <a:cxn ang="0">
                  <a:pos x="538" y="5"/>
                </a:cxn>
                <a:cxn ang="0">
                  <a:pos x="552" y="15"/>
                </a:cxn>
                <a:cxn ang="0">
                  <a:pos x="565" y="32"/>
                </a:cxn>
                <a:cxn ang="0">
                  <a:pos x="572" y="52"/>
                </a:cxn>
                <a:cxn ang="0">
                  <a:pos x="576" y="70"/>
                </a:cxn>
                <a:cxn ang="0">
                  <a:pos x="577" y="81"/>
                </a:cxn>
                <a:cxn ang="0">
                  <a:pos x="577" y="83"/>
                </a:cxn>
                <a:cxn ang="0">
                  <a:pos x="577" y="89"/>
                </a:cxn>
                <a:cxn ang="0">
                  <a:pos x="577" y="99"/>
                </a:cxn>
                <a:cxn ang="0">
                  <a:pos x="573" y="109"/>
                </a:cxn>
                <a:cxn ang="0">
                  <a:pos x="564" y="119"/>
                </a:cxn>
                <a:cxn ang="0">
                  <a:pos x="538" y="130"/>
                </a:cxn>
                <a:cxn ang="0">
                  <a:pos x="501" y="143"/>
                </a:cxn>
                <a:cxn ang="0">
                  <a:pos x="462" y="153"/>
                </a:cxn>
                <a:cxn ang="0">
                  <a:pos x="421" y="161"/>
                </a:cxn>
                <a:cxn ang="0">
                  <a:pos x="373" y="166"/>
                </a:cxn>
                <a:cxn ang="0">
                  <a:pos x="319" y="168"/>
                </a:cxn>
                <a:cxn ang="0">
                  <a:pos x="287" y="168"/>
                </a:cxn>
                <a:cxn ang="0">
                  <a:pos x="275" y="168"/>
                </a:cxn>
                <a:cxn ang="0">
                  <a:pos x="252" y="168"/>
                </a:cxn>
                <a:cxn ang="0">
                  <a:pos x="222" y="166"/>
                </a:cxn>
                <a:cxn ang="0">
                  <a:pos x="186" y="163"/>
                </a:cxn>
                <a:cxn ang="0">
                  <a:pos x="146" y="158"/>
                </a:cxn>
                <a:cxn ang="0">
                  <a:pos x="104" y="151"/>
                </a:cxn>
                <a:cxn ang="0">
                  <a:pos x="64" y="141"/>
                </a:cxn>
                <a:cxn ang="0">
                  <a:pos x="26" y="128"/>
                </a:cxn>
                <a:cxn ang="0">
                  <a:pos x="23" y="126"/>
                </a:cxn>
                <a:cxn ang="0">
                  <a:pos x="16" y="121"/>
                </a:cxn>
                <a:cxn ang="0">
                  <a:pos x="8" y="112"/>
                </a:cxn>
                <a:cxn ang="0">
                  <a:pos x="2" y="100"/>
                </a:cxn>
                <a:cxn ang="0">
                  <a:pos x="1" y="85"/>
                </a:cxn>
                <a:cxn ang="0">
                  <a:pos x="25" y="24"/>
                </a:cxn>
                <a:cxn ang="0">
                  <a:pos x="26" y="21"/>
                </a:cxn>
                <a:cxn ang="0">
                  <a:pos x="30" y="15"/>
                </a:cxn>
                <a:cxn ang="0">
                  <a:pos x="37" y="8"/>
                </a:cxn>
                <a:cxn ang="0">
                  <a:pos x="47" y="2"/>
                </a:cxn>
                <a:cxn ang="0">
                  <a:pos x="61" y="0"/>
                </a:cxn>
              </a:cxnLst>
              <a:rect l="0" t="0" r="r" b="b"/>
              <a:pathLst>
                <a:path w="577" h="168">
                  <a:moveTo>
                    <a:pt x="61" y="0"/>
                  </a:moveTo>
                  <a:lnTo>
                    <a:pt x="69" y="1"/>
                  </a:lnTo>
                  <a:lnTo>
                    <a:pt x="78" y="4"/>
                  </a:lnTo>
                  <a:lnTo>
                    <a:pt x="93" y="9"/>
                  </a:lnTo>
                  <a:lnTo>
                    <a:pt x="108" y="15"/>
                  </a:lnTo>
                  <a:lnTo>
                    <a:pt x="126" y="21"/>
                  </a:lnTo>
                  <a:lnTo>
                    <a:pt x="145" y="26"/>
                  </a:lnTo>
                  <a:lnTo>
                    <a:pt x="165" y="32"/>
                  </a:lnTo>
                  <a:lnTo>
                    <a:pt x="187" y="36"/>
                  </a:lnTo>
                  <a:lnTo>
                    <a:pt x="210" y="41"/>
                  </a:lnTo>
                  <a:lnTo>
                    <a:pt x="235" y="44"/>
                  </a:lnTo>
                  <a:lnTo>
                    <a:pt x="261" y="45"/>
                  </a:lnTo>
                  <a:lnTo>
                    <a:pt x="289" y="46"/>
                  </a:lnTo>
                  <a:lnTo>
                    <a:pt x="316" y="44"/>
                  </a:lnTo>
                  <a:lnTo>
                    <a:pt x="342" y="42"/>
                  </a:lnTo>
                  <a:lnTo>
                    <a:pt x="366" y="40"/>
                  </a:lnTo>
                  <a:lnTo>
                    <a:pt x="389" y="36"/>
                  </a:lnTo>
                  <a:lnTo>
                    <a:pt x="410" y="33"/>
                  </a:lnTo>
                  <a:lnTo>
                    <a:pt x="430" y="30"/>
                  </a:lnTo>
                  <a:lnTo>
                    <a:pt x="446" y="26"/>
                  </a:lnTo>
                  <a:lnTo>
                    <a:pt x="461" y="22"/>
                  </a:lnTo>
                  <a:lnTo>
                    <a:pt x="474" y="19"/>
                  </a:lnTo>
                  <a:lnTo>
                    <a:pt x="484" y="16"/>
                  </a:lnTo>
                  <a:lnTo>
                    <a:pt x="493" y="12"/>
                  </a:lnTo>
                  <a:lnTo>
                    <a:pt x="501" y="9"/>
                  </a:lnTo>
                  <a:lnTo>
                    <a:pt x="510" y="6"/>
                  </a:lnTo>
                  <a:lnTo>
                    <a:pt x="517" y="4"/>
                  </a:lnTo>
                  <a:lnTo>
                    <a:pt x="524" y="3"/>
                  </a:lnTo>
                  <a:lnTo>
                    <a:pt x="531" y="3"/>
                  </a:lnTo>
                  <a:lnTo>
                    <a:pt x="538" y="5"/>
                  </a:lnTo>
                  <a:lnTo>
                    <a:pt x="546" y="9"/>
                  </a:lnTo>
                  <a:lnTo>
                    <a:pt x="552" y="15"/>
                  </a:lnTo>
                  <a:lnTo>
                    <a:pt x="559" y="23"/>
                  </a:lnTo>
                  <a:lnTo>
                    <a:pt x="565" y="32"/>
                  </a:lnTo>
                  <a:lnTo>
                    <a:pt x="569" y="42"/>
                  </a:lnTo>
                  <a:lnTo>
                    <a:pt x="572" y="52"/>
                  </a:lnTo>
                  <a:lnTo>
                    <a:pt x="574" y="61"/>
                  </a:lnTo>
                  <a:lnTo>
                    <a:pt x="576" y="70"/>
                  </a:lnTo>
                  <a:lnTo>
                    <a:pt x="577" y="77"/>
                  </a:lnTo>
                  <a:lnTo>
                    <a:pt x="577" y="81"/>
                  </a:lnTo>
                  <a:lnTo>
                    <a:pt x="577" y="82"/>
                  </a:lnTo>
                  <a:lnTo>
                    <a:pt x="577" y="83"/>
                  </a:lnTo>
                  <a:lnTo>
                    <a:pt x="577" y="86"/>
                  </a:lnTo>
                  <a:lnTo>
                    <a:pt x="577" y="89"/>
                  </a:lnTo>
                  <a:lnTo>
                    <a:pt x="577" y="94"/>
                  </a:lnTo>
                  <a:lnTo>
                    <a:pt x="577" y="99"/>
                  </a:lnTo>
                  <a:lnTo>
                    <a:pt x="575" y="104"/>
                  </a:lnTo>
                  <a:lnTo>
                    <a:pt x="573" y="109"/>
                  </a:lnTo>
                  <a:lnTo>
                    <a:pt x="569" y="115"/>
                  </a:lnTo>
                  <a:lnTo>
                    <a:pt x="564" y="119"/>
                  </a:lnTo>
                  <a:lnTo>
                    <a:pt x="557" y="123"/>
                  </a:lnTo>
                  <a:lnTo>
                    <a:pt x="538" y="130"/>
                  </a:lnTo>
                  <a:lnTo>
                    <a:pt x="520" y="137"/>
                  </a:lnTo>
                  <a:lnTo>
                    <a:pt x="501" y="143"/>
                  </a:lnTo>
                  <a:lnTo>
                    <a:pt x="482" y="148"/>
                  </a:lnTo>
                  <a:lnTo>
                    <a:pt x="462" y="153"/>
                  </a:lnTo>
                  <a:lnTo>
                    <a:pt x="442" y="158"/>
                  </a:lnTo>
                  <a:lnTo>
                    <a:pt x="421" y="161"/>
                  </a:lnTo>
                  <a:lnTo>
                    <a:pt x="398" y="164"/>
                  </a:lnTo>
                  <a:lnTo>
                    <a:pt x="373" y="166"/>
                  </a:lnTo>
                  <a:lnTo>
                    <a:pt x="347" y="168"/>
                  </a:lnTo>
                  <a:lnTo>
                    <a:pt x="319" y="168"/>
                  </a:lnTo>
                  <a:lnTo>
                    <a:pt x="289" y="168"/>
                  </a:lnTo>
                  <a:lnTo>
                    <a:pt x="287" y="168"/>
                  </a:lnTo>
                  <a:lnTo>
                    <a:pt x="282" y="168"/>
                  </a:lnTo>
                  <a:lnTo>
                    <a:pt x="275" y="168"/>
                  </a:lnTo>
                  <a:lnTo>
                    <a:pt x="265" y="168"/>
                  </a:lnTo>
                  <a:lnTo>
                    <a:pt x="252" y="168"/>
                  </a:lnTo>
                  <a:lnTo>
                    <a:pt x="238" y="167"/>
                  </a:lnTo>
                  <a:lnTo>
                    <a:pt x="222" y="166"/>
                  </a:lnTo>
                  <a:lnTo>
                    <a:pt x="204" y="165"/>
                  </a:lnTo>
                  <a:lnTo>
                    <a:pt x="186" y="163"/>
                  </a:lnTo>
                  <a:lnTo>
                    <a:pt x="166" y="161"/>
                  </a:lnTo>
                  <a:lnTo>
                    <a:pt x="146" y="158"/>
                  </a:lnTo>
                  <a:lnTo>
                    <a:pt x="125" y="155"/>
                  </a:lnTo>
                  <a:lnTo>
                    <a:pt x="104" y="151"/>
                  </a:lnTo>
                  <a:lnTo>
                    <a:pt x="84" y="146"/>
                  </a:lnTo>
                  <a:lnTo>
                    <a:pt x="64" y="141"/>
                  </a:lnTo>
                  <a:lnTo>
                    <a:pt x="44" y="135"/>
                  </a:lnTo>
                  <a:lnTo>
                    <a:pt x="26" y="128"/>
                  </a:lnTo>
                  <a:lnTo>
                    <a:pt x="25" y="128"/>
                  </a:lnTo>
                  <a:lnTo>
                    <a:pt x="23" y="126"/>
                  </a:lnTo>
                  <a:lnTo>
                    <a:pt x="20" y="124"/>
                  </a:lnTo>
                  <a:lnTo>
                    <a:pt x="16" y="121"/>
                  </a:lnTo>
                  <a:lnTo>
                    <a:pt x="12" y="117"/>
                  </a:lnTo>
                  <a:lnTo>
                    <a:pt x="8" y="112"/>
                  </a:lnTo>
                  <a:lnTo>
                    <a:pt x="4" y="107"/>
                  </a:lnTo>
                  <a:lnTo>
                    <a:pt x="2" y="100"/>
                  </a:lnTo>
                  <a:lnTo>
                    <a:pt x="0" y="93"/>
                  </a:lnTo>
                  <a:lnTo>
                    <a:pt x="1" y="85"/>
                  </a:lnTo>
                  <a:lnTo>
                    <a:pt x="2" y="76"/>
                  </a:lnTo>
                  <a:lnTo>
                    <a:pt x="25" y="24"/>
                  </a:lnTo>
                  <a:lnTo>
                    <a:pt x="25" y="23"/>
                  </a:lnTo>
                  <a:lnTo>
                    <a:pt x="26" y="21"/>
                  </a:lnTo>
                  <a:lnTo>
                    <a:pt x="28" y="18"/>
                  </a:lnTo>
                  <a:lnTo>
                    <a:pt x="30" y="15"/>
                  </a:lnTo>
                  <a:lnTo>
                    <a:pt x="33" y="11"/>
                  </a:lnTo>
                  <a:lnTo>
                    <a:pt x="37" y="8"/>
                  </a:lnTo>
                  <a:lnTo>
                    <a:pt x="42" y="5"/>
                  </a:lnTo>
                  <a:lnTo>
                    <a:pt x="47" y="2"/>
                  </a:lnTo>
                  <a:lnTo>
                    <a:pt x="53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10"/>
            <p:cNvSpPr>
              <a:spLocks/>
            </p:cNvSpPr>
            <p:nvPr/>
          </p:nvSpPr>
          <p:spPr bwMode="auto">
            <a:xfrm>
              <a:off x="1370013" y="2114550"/>
              <a:ext cx="155575" cy="192088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62" y="0"/>
                </a:cxn>
                <a:cxn ang="0">
                  <a:pos x="71" y="1"/>
                </a:cxn>
                <a:cxn ang="0">
                  <a:pos x="80" y="5"/>
                </a:cxn>
                <a:cxn ang="0">
                  <a:pos x="87" y="10"/>
                </a:cxn>
                <a:cxn ang="0">
                  <a:pos x="93" y="18"/>
                </a:cxn>
                <a:cxn ang="0">
                  <a:pos x="96" y="26"/>
                </a:cxn>
                <a:cxn ang="0">
                  <a:pos x="98" y="36"/>
                </a:cxn>
                <a:cxn ang="0">
                  <a:pos x="98" y="85"/>
                </a:cxn>
                <a:cxn ang="0">
                  <a:pos x="96" y="94"/>
                </a:cxn>
                <a:cxn ang="0">
                  <a:pos x="93" y="103"/>
                </a:cxn>
                <a:cxn ang="0">
                  <a:pos x="87" y="110"/>
                </a:cxn>
                <a:cxn ang="0">
                  <a:pos x="80" y="116"/>
                </a:cxn>
                <a:cxn ang="0">
                  <a:pos x="71" y="119"/>
                </a:cxn>
                <a:cxn ang="0">
                  <a:pos x="62" y="121"/>
                </a:cxn>
                <a:cxn ang="0">
                  <a:pos x="36" y="121"/>
                </a:cxn>
                <a:cxn ang="0">
                  <a:pos x="26" y="119"/>
                </a:cxn>
                <a:cxn ang="0">
                  <a:pos x="18" y="116"/>
                </a:cxn>
                <a:cxn ang="0">
                  <a:pos x="10" y="110"/>
                </a:cxn>
                <a:cxn ang="0">
                  <a:pos x="5" y="103"/>
                </a:cxn>
                <a:cxn ang="0">
                  <a:pos x="1" y="94"/>
                </a:cxn>
                <a:cxn ang="0">
                  <a:pos x="0" y="85"/>
                </a:cxn>
                <a:cxn ang="0">
                  <a:pos x="0" y="36"/>
                </a:cxn>
                <a:cxn ang="0">
                  <a:pos x="1" y="26"/>
                </a:cxn>
                <a:cxn ang="0">
                  <a:pos x="5" y="18"/>
                </a:cxn>
                <a:cxn ang="0">
                  <a:pos x="10" y="10"/>
                </a:cxn>
                <a:cxn ang="0">
                  <a:pos x="18" y="5"/>
                </a:cxn>
                <a:cxn ang="0">
                  <a:pos x="26" y="1"/>
                </a:cxn>
                <a:cxn ang="0">
                  <a:pos x="36" y="0"/>
                </a:cxn>
              </a:cxnLst>
              <a:rect l="0" t="0" r="r" b="b"/>
              <a:pathLst>
                <a:path w="98" h="121">
                  <a:moveTo>
                    <a:pt x="36" y="0"/>
                  </a:moveTo>
                  <a:lnTo>
                    <a:pt x="62" y="0"/>
                  </a:lnTo>
                  <a:lnTo>
                    <a:pt x="71" y="1"/>
                  </a:lnTo>
                  <a:lnTo>
                    <a:pt x="80" y="5"/>
                  </a:lnTo>
                  <a:lnTo>
                    <a:pt x="87" y="10"/>
                  </a:lnTo>
                  <a:lnTo>
                    <a:pt x="93" y="18"/>
                  </a:lnTo>
                  <a:lnTo>
                    <a:pt x="96" y="26"/>
                  </a:lnTo>
                  <a:lnTo>
                    <a:pt x="98" y="36"/>
                  </a:lnTo>
                  <a:lnTo>
                    <a:pt x="98" y="85"/>
                  </a:lnTo>
                  <a:lnTo>
                    <a:pt x="96" y="94"/>
                  </a:lnTo>
                  <a:lnTo>
                    <a:pt x="93" y="103"/>
                  </a:lnTo>
                  <a:lnTo>
                    <a:pt x="87" y="110"/>
                  </a:lnTo>
                  <a:lnTo>
                    <a:pt x="80" y="116"/>
                  </a:lnTo>
                  <a:lnTo>
                    <a:pt x="71" y="119"/>
                  </a:lnTo>
                  <a:lnTo>
                    <a:pt x="62" y="121"/>
                  </a:lnTo>
                  <a:lnTo>
                    <a:pt x="36" y="121"/>
                  </a:lnTo>
                  <a:lnTo>
                    <a:pt x="26" y="119"/>
                  </a:lnTo>
                  <a:lnTo>
                    <a:pt x="18" y="116"/>
                  </a:lnTo>
                  <a:lnTo>
                    <a:pt x="10" y="110"/>
                  </a:lnTo>
                  <a:lnTo>
                    <a:pt x="5" y="103"/>
                  </a:lnTo>
                  <a:lnTo>
                    <a:pt x="1" y="94"/>
                  </a:lnTo>
                  <a:lnTo>
                    <a:pt x="0" y="85"/>
                  </a:lnTo>
                  <a:lnTo>
                    <a:pt x="0" y="36"/>
                  </a:lnTo>
                  <a:lnTo>
                    <a:pt x="1" y="26"/>
                  </a:lnTo>
                  <a:lnTo>
                    <a:pt x="5" y="18"/>
                  </a:lnTo>
                  <a:lnTo>
                    <a:pt x="10" y="10"/>
                  </a:lnTo>
                  <a:lnTo>
                    <a:pt x="18" y="5"/>
                  </a:lnTo>
                  <a:lnTo>
                    <a:pt x="26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11"/>
            <p:cNvSpPr>
              <a:spLocks/>
            </p:cNvSpPr>
            <p:nvPr/>
          </p:nvSpPr>
          <p:spPr bwMode="auto">
            <a:xfrm>
              <a:off x="3595688" y="2114550"/>
              <a:ext cx="155575" cy="192088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62" y="0"/>
                </a:cxn>
                <a:cxn ang="0">
                  <a:pos x="72" y="1"/>
                </a:cxn>
                <a:cxn ang="0">
                  <a:pos x="80" y="5"/>
                </a:cxn>
                <a:cxn ang="0">
                  <a:pos x="87" y="10"/>
                </a:cxn>
                <a:cxn ang="0">
                  <a:pos x="93" y="18"/>
                </a:cxn>
                <a:cxn ang="0">
                  <a:pos x="96" y="26"/>
                </a:cxn>
                <a:cxn ang="0">
                  <a:pos x="98" y="36"/>
                </a:cxn>
                <a:cxn ang="0">
                  <a:pos x="98" y="85"/>
                </a:cxn>
                <a:cxn ang="0">
                  <a:pos x="96" y="94"/>
                </a:cxn>
                <a:cxn ang="0">
                  <a:pos x="93" y="103"/>
                </a:cxn>
                <a:cxn ang="0">
                  <a:pos x="87" y="110"/>
                </a:cxn>
                <a:cxn ang="0">
                  <a:pos x="80" y="116"/>
                </a:cxn>
                <a:cxn ang="0">
                  <a:pos x="72" y="119"/>
                </a:cxn>
                <a:cxn ang="0">
                  <a:pos x="62" y="121"/>
                </a:cxn>
                <a:cxn ang="0">
                  <a:pos x="36" y="121"/>
                </a:cxn>
                <a:cxn ang="0">
                  <a:pos x="26" y="119"/>
                </a:cxn>
                <a:cxn ang="0">
                  <a:pos x="18" y="116"/>
                </a:cxn>
                <a:cxn ang="0">
                  <a:pos x="10" y="110"/>
                </a:cxn>
                <a:cxn ang="0">
                  <a:pos x="5" y="103"/>
                </a:cxn>
                <a:cxn ang="0">
                  <a:pos x="1" y="94"/>
                </a:cxn>
                <a:cxn ang="0">
                  <a:pos x="0" y="85"/>
                </a:cxn>
                <a:cxn ang="0">
                  <a:pos x="0" y="36"/>
                </a:cxn>
                <a:cxn ang="0">
                  <a:pos x="1" y="26"/>
                </a:cxn>
                <a:cxn ang="0">
                  <a:pos x="5" y="18"/>
                </a:cxn>
                <a:cxn ang="0">
                  <a:pos x="10" y="10"/>
                </a:cxn>
                <a:cxn ang="0">
                  <a:pos x="18" y="5"/>
                </a:cxn>
                <a:cxn ang="0">
                  <a:pos x="26" y="1"/>
                </a:cxn>
                <a:cxn ang="0">
                  <a:pos x="36" y="0"/>
                </a:cxn>
              </a:cxnLst>
              <a:rect l="0" t="0" r="r" b="b"/>
              <a:pathLst>
                <a:path w="98" h="121">
                  <a:moveTo>
                    <a:pt x="36" y="0"/>
                  </a:moveTo>
                  <a:lnTo>
                    <a:pt x="62" y="0"/>
                  </a:lnTo>
                  <a:lnTo>
                    <a:pt x="72" y="1"/>
                  </a:lnTo>
                  <a:lnTo>
                    <a:pt x="80" y="5"/>
                  </a:lnTo>
                  <a:lnTo>
                    <a:pt x="87" y="10"/>
                  </a:lnTo>
                  <a:lnTo>
                    <a:pt x="93" y="18"/>
                  </a:lnTo>
                  <a:lnTo>
                    <a:pt x="96" y="26"/>
                  </a:lnTo>
                  <a:lnTo>
                    <a:pt x="98" y="36"/>
                  </a:lnTo>
                  <a:lnTo>
                    <a:pt x="98" y="85"/>
                  </a:lnTo>
                  <a:lnTo>
                    <a:pt x="96" y="94"/>
                  </a:lnTo>
                  <a:lnTo>
                    <a:pt x="93" y="103"/>
                  </a:lnTo>
                  <a:lnTo>
                    <a:pt x="87" y="110"/>
                  </a:lnTo>
                  <a:lnTo>
                    <a:pt x="80" y="116"/>
                  </a:lnTo>
                  <a:lnTo>
                    <a:pt x="72" y="119"/>
                  </a:lnTo>
                  <a:lnTo>
                    <a:pt x="62" y="121"/>
                  </a:lnTo>
                  <a:lnTo>
                    <a:pt x="36" y="121"/>
                  </a:lnTo>
                  <a:lnTo>
                    <a:pt x="26" y="119"/>
                  </a:lnTo>
                  <a:lnTo>
                    <a:pt x="18" y="116"/>
                  </a:lnTo>
                  <a:lnTo>
                    <a:pt x="10" y="110"/>
                  </a:lnTo>
                  <a:lnTo>
                    <a:pt x="5" y="103"/>
                  </a:lnTo>
                  <a:lnTo>
                    <a:pt x="1" y="94"/>
                  </a:lnTo>
                  <a:lnTo>
                    <a:pt x="0" y="85"/>
                  </a:lnTo>
                  <a:lnTo>
                    <a:pt x="0" y="36"/>
                  </a:lnTo>
                  <a:lnTo>
                    <a:pt x="1" y="26"/>
                  </a:lnTo>
                  <a:lnTo>
                    <a:pt x="5" y="18"/>
                  </a:lnTo>
                  <a:lnTo>
                    <a:pt x="10" y="10"/>
                  </a:lnTo>
                  <a:lnTo>
                    <a:pt x="18" y="5"/>
                  </a:lnTo>
                  <a:lnTo>
                    <a:pt x="26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9"/>
            <p:cNvSpPr>
              <a:spLocks/>
            </p:cNvSpPr>
            <p:nvPr/>
          </p:nvSpPr>
          <p:spPr bwMode="auto">
            <a:xfrm>
              <a:off x="1473200" y="2060575"/>
              <a:ext cx="2174875" cy="300038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334" y="0"/>
                </a:cxn>
                <a:cxn ang="0">
                  <a:pos x="1344" y="1"/>
                </a:cxn>
                <a:cxn ang="0">
                  <a:pos x="1352" y="5"/>
                </a:cxn>
                <a:cxn ang="0">
                  <a:pos x="1359" y="10"/>
                </a:cxn>
                <a:cxn ang="0">
                  <a:pos x="1365" y="18"/>
                </a:cxn>
                <a:cxn ang="0">
                  <a:pos x="1369" y="26"/>
                </a:cxn>
                <a:cxn ang="0">
                  <a:pos x="1370" y="36"/>
                </a:cxn>
                <a:cxn ang="0">
                  <a:pos x="1370" y="153"/>
                </a:cxn>
                <a:cxn ang="0">
                  <a:pos x="1369" y="162"/>
                </a:cxn>
                <a:cxn ang="0">
                  <a:pos x="1365" y="171"/>
                </a:cxn>
                <a:cxn ang="0">
                  <a:pos x="1359" y="178"/>
                </a:cxn>
                <a:cxn ang="0">
                  <a:pos x="1352" y="184"/>
                </a:cxn>
                <a:cxn ang="0">
                  <a:pos x="1344" y="187"/>
                </a:cxn>
                <a:cxn ang="0">
                  <a:pos x="1334" y="189"/>
                </a:cxn>
                <a:cxn ang="0">
                  <a:pos x="36" y="189"/>
                </a:cxn>
                <a:cxn ang="0">
                  <a:pos x="26" y="187"/>
                </a:cxn>
                <a:cxn ang="0">
                  <a:pos x="18" y="184"/>
                </a:cxn>
                <a:cxn ang="0">
                  <a:pos x="10" y="178"/>
                </a:cxn>
                <a:cxn ang="0">
                  <a:pos x="5" y="171"/>
                </a:cxn>
                <a:cxn ang="0">
                  <a:pos x="1" y="162"/>
                </a:cxn>
                <a:cxn ang="0">
                  <a:pos x="0" y="153"/>
                </a:cxn>
                <a:cxn ang="0">
                  <a:pos x="0" y="36"/>
                </a:cxn>
                <a:cxn ang="0">
                  <a:pos x="1" y="26"/>
                </a:cxn>
                <a:cxn ang="0">
                  <a:pos x="5" y="18"/>
                </a:cxn>
                <a:cxn ang="0">
                  <a:pos x="10" y="10"/>
                </a:cxn>
                <a:cxn ang="0">
                  <a:pos x="18" y="5"/>
                </a:cxn>
                <a:cxn ang="0">
                  <a:pos x="26" y="1"/>
                </a:cxn>
                <a:cxn ang="0">
                  <a:pos x="36" y="0"/>
                </a:cxn>
              </a:cxnLst>
              <a:rect l="0" t="0" r="r" b="b"/>
              <a:pathLst>
                <a:path w="1370" h="189">
                  <a:moveTo>
                    <a:pt x="36" y="0"/>
                  </a:moveTo>
                  <a:lnTo>
                    <a:pt x="1334" y="0"/>
                  </a:lnTo>
                  <a:lnTo>
                    <a:pt x="1344" y="1"/>
                  </a:lnTo>
                  <a:lnTo>
                    <a:pt x="1352" y="5"/>
                  </a:lnTo>
                  <a:lnTo>
                    <a:pt x="1359" y="10"/>
                  </a:lnTo>
                  <a:lnTo>
                    <a:pt x="1365" y="18"/>
                  </a:lnTo>
                  <a:lnTo>
                    <a:pt x="1369" y="26"/>
                  </a:lnTo>
                  <a:lnTo>
                    <a:pt x="1370" y="36"/>
                  </a:lnTo>
                  <a:lnTo>
                    <a:pt x="1370" y="153"/>
                  </a:lnTo>
                  <a:lnTo>
                    <a:pt x="1369" y="162"/>
                  </a:lnTo>
                  <a:lnTo>
                    <a:pt x="1365" y="171"/>
                  </a:lnTo>
                  <a:lnTo>
                    <a:pt x="1359" y="178"/>
                  </a:lnTo>
                  <a:lnTo>
                    <a:pt x="1352" y="184"/>
                  </a:lnTo>
                  <a:lnTo>
                    <a:pt x="1344" y="187"/>
                  </a:lnTo>
                  <a:lnTo>
                    <a:pt x="1334" y="189"/>
                  </a:lnTo>
                  <a:lnTo>
                    <a:pt x="36" y="189"/>
                  </a:lnTo>
                  <a:lnTo>
                    <a:pt x="26" y="187"/>
                  </a:lnTo>
                  <a:lnTo>
                    <a:pt x="18" y="184"/>
                  </a:lnTo>
                  <a:lnTo>
                    <a:pt x="10" y="178"/>
                  </a:lnTo>
                  <a:lnTo>
                    <a:pt x="5" y="171"/>
                  </a:lnTo>
                  <a:lnTo>
                    <a:pt x="1" y="162"/>
                  </a:lnTo>
                  <a:lnTo>
                    <a:pt x="0" y="153"/>
                  </a:lnTo>
                  <a:lnTo>
                    <a:pt x="0" y="36"/>
                  </a:lnTo>
                  <a:lnTo>
                    <a:pt x="1" y="26"/>
                  </a:lnTo>
                  <a:lnTo>
                    <a:pt x="5" y="18"/>
                  </a:lnTo>
                  <a:lnTo>
                    <a:pt x="10" y="10"/>
                  </a:lnTo>
                  <a:lnTo>
                    <a:pt x="18" y="5"/>
                  </a:lnTo>
                  <a:lnTo>
                    <a:pt x="26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1" name="Title 8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Bucket Slide Deck for PowerPoint</a:t>
            </a:r>
            <a:endParaRPr lang="en-US" dirty="0"/>
          </a:p>
        </p:txBody>
      </p:sp>
      <p:grpSp>
        <p:nvGrpSpPr>
          <p:cNvPr id="90" name="Group 85"/>
          <p:cNvGrpSpPr/>
          <p:nvPr/>
        </p:nvGrpSpPr>
        <p:grpSpPr>
          <a:xfrm>
            <a:off x="3200400" y="1524000"/>
            <a:ext cx="2362200" cy="1323440"/>
            <a:chOff x="3579812" y="1733490"/>
            <a:chExt cx="2362200" cy="1323440"/>
          </a:xfrm>
        </p:grpSpPr>
        <p:sp>
          <p:nvSpPr>
            <p:cNvPr id="91" name="TextBox 84"/>
            <p:cNvSpPr txBox="1"/>
            <p:nvPr/>
          </p:nvSpPr>
          <p:spPr>
            <a:xfrm flipH="1">
              <a:off x="3579812" y="2133600"/>
              <a:ext cx="23622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8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ea typeface="ByTheButterfly" pitchFamily="2" charset="0"/>
                  <a:cs typeface="Arial" pitchFamily="34" charset="0"/>
                </a:rPr>
                <a:t>This is a sample text. Insert your desired text here. </a:t>
              </a:r>
              <a:endPara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ea typeface="ByTheButterfly" pitchFamily="2" charset="0"/>
                <a:cs typeface="Arial" pitchFamily="34" charset="0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579812" y="1733490"/>
              <a:ext cx="15376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6918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8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Bucket Slide Deck for PowerPoint</a:t>
            </a:r>
            <a:endParaRPr lang="en-US" dirty="0"/>
          </a:p>
        </p:txBody>
      </p:sp>
      <p:sp>
        <p:nvSpPr>
          <p:cNvPr id="131" name="Oval 130"/>
          <p:cNvSpPr/>
          <p:nvPr/>
        </p:nvSpPr>
        <p:spPr>
          <a:xfrm>
            <a:off x="4254778" y="1295400"/>
            <a:ext cx="3840480" cy="3840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3962401" y="1996493"/>
            <a:ext cx="2190483" cy="2112804"/>
            <a:chOff x="1915834" y="2301293"/>
            <a:chExt cx="2190483" cy="2112804"/>
          </a:xfrm>
        </p:grpSpPr>
        <p:sp>
          <p:nvSpPr>
            <p:cNvPr id="54" name="Freeform 53"/>
            <p:cNvSpPr/>
            <p:nvPr/>
          </p:nvSpPr>
          <p:spPr>
            <a:xfrm rot="561175">
              <a:off x="2968251" y="2742335"/>
              <a:ext cx="1138066" cy="1671762"/>
            </a:xfrm>
            <a:custGeom>
              <a:avLst/>
              <a:gdLst>
                <a:gd name="connsiteX0" fmla="*/ 52507 w 598074"/>
                <a:gd name="connsiteY0" fmla="*/ 321448 h 878541"/>
                <a:gd name="connsiteX1" fmla="*/ 259976 w 598074"/>
                <a:gd name="connsiteY1" fmla="*/ 206188 h 878541"/>
                <a:gd name="connsiteX2" fmla="*/ 398289 w 598074"/>
                <a:gd name="connsiteY2" fmla="*/ 790175 h 878541"/>
                <a:gd name="connsiteX3" fmla="*/ 582706 w 598074"/>
                <a:gd name="connsiteY3" fmla="*/ 736386 h 878541"/>
                <a:gd name="connsiteX4" fmla="*/ 306080 w 598074"/>
                <a:gd name="connsiteY4" fmla="*/ 221556 h 878541"/>
                <a:gd name="connsiteX5" fmla="*/ 44823 w 598074"/>
                <a:gd name="connsiteY5" fmla="*/ 21771 h 878541"/>
                <a:gd name="connsiteX6" fmla="*/ 52507 w 598074"/>
                <a:gd name="connsiteY6" fmla="*/ 321448 h 87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8074" h="878541">
                  <a:moveTo>
                    <a:pt x="52507" y="321448"/>
                  </a:moveTo>
                  <a:cubicBezTo>
                    <a:pt x="88366" y="352184"/>
                    <a:pt x="202346" y="128067"/>
                    <a:pt x="259976" y="206188"/>
                  </a:cubicBezTo>
                  <a:cubicBezTo>
                    <a:pt x="317606" y="284309"/>
                    <a:pt x="344501" y="701809"/>
                    <a:pt x="398289" y="790175"/>
                  </a:cubicBezTo>
                  <a:cubicBezTo>
                    <a:pt x="452077" y="878541"/>
                    <a:pt x="598074" y="831156"/>
                    <a:pt x="582706" y="736386"/>
                  </a:cubicBezTo>
                  <a:cubicBezTo>
                    <a:pt x="567338" y="641616"/>
                    <a:pt x="395727" y="340658"/>
                    <a:pt x="306080" y="221556"/>
                  </a:cubicBezTo>
                  <a:cubicBezTo>
                    <a:pt x="216433" y="102454"/>
                    <a:pt x="89646" y="0"/>
                    <a:pt x="44823" y="21771"/>
                  </a:cubicBezTo>
                  <a:cubicBezTo>
                    <a:pt x="0" y="43542"/>
                    <a:pt x="16648" y="290712"/>
                    <a:pt x="52507" y="3214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62" name="Group 23"/>
            <p:cNvGrpSpPr/>
            <p:nvPr/>
          </p:nvGrpSpPr>
          <p:grpSpPr>
            <a:xfrm rot="2810961">
              <a:off x="1810401" y="2406726"/>
              <a:ext cx="1581489" cy="1370624"/>
              <a:chOff x="1370013" y="2060575"/>
              <a:chExt cx="2381250" cy="2063750"/>
            </a:xfrm>
          </p:grpSpPr>
          <p:sp>
            <p:nvSpPr>
              <p:cNvPr id="63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2" name="Group 71"/>
          <p:cNvGrpSpPr/>
          <p:nvPr/>
        </p:nvGrpSpPr>
        <p:grpSpPr>
          <a:xfrm flipH="1">
            <a:off x="6007379" y="1996493"/>
            <a:ext cx="2190483" cy="2112804"/>
            <a:chOff x="1915834" y="2301293"/>
            <a:chExt cx="2190483" cy="2112804"/>
          </a:xfrm>
        </p:grpSpPr>
        <p:sp>
          <p:nvSpPr>
            <p:cNvPr id="73" name="Freeform 72"/>
            <p:cNvSpPr/>
            <p:nvPr/>
          </p:nvSpPr>
          <p:spPr>
            <a:xfrm rot="561175">
              <a:off x="2968251" y="2742335"/>
              <a:ext cx="1138066" cy="1671762"/>
            </a:xfrm>
            <a:custGeom>
              <a:avLst/>
              <a:gdLst>
                <a:gd name="connsiteX0" fmla="*/ 52507 w 598074"/>
                <a:gd name="connsiteY0" fmla="*/ 321448 h 878541"/>
                <a:gd name="connsiteX1" fmla="*/ 259976 w 598074"/>
                <a:gd name="connsiteY1" fmla="*/ 206188 h 878541"/>
                <a:gd name="connsiteX2" fmla="*/ 398289 w 598074"/>
                <a:gd name="connsiteY2" fmla="*/ 790175 h 878541"/>
                <a:gd name="connsiteX3" fmla="*/ 582706 w 598074"/>
                <a:gd name="connsiteY3" fmla="*/ 736386 h 878541"/>
                <a:gd name="connsiteX4" fmla="*/ 306080 w 598074"/>
                <a:gd name="connsiteY4" fmla="*/ 221556 h 878541"/>
                <a:gd name="connsiteX5" fmla="*/ 44823 w 598074"/>
                <a:gd name="connsiteY5" fmla="*/ 21771 h 878541"/>
                <a:gd name="connsiteX6" fmla="*/ 52507 w 598074"/>
                <a:gd name="connsiteY6" fmla="*/ 321448 h 87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8074" h="878541">
                  <a:moveTo>
                    <a:pt x="52507" y="321448"/>
                  </a:moveTo>
                  <a:cubicBezTo>
                    <a:pt x="88366" y="352184"/>
                    <a:pt x="202346" y="128067"/>
                    <a:pt x="259976" y="206188"/>
                  </a:cubicBezTo>
                  <a:cubicBezTo>
                    <a:pt x="317606" y="284309"/>
                    <a:pt x="344501" y="701809"/>
                    <a:pt x="398289" y="790175"/>
                  </a:cubicBezTo>
                  <a:cubicBezTo>
                    <a:pt x="452077" y="878541"/>
                    <a:pt x="598074" y="831156"/>
                    <a:pt x="582706" y="736386"/>
                  </a:cubicBezTo>
                  <a:cubicBezTo>
                    <a:pt x="567338" y="641616"/>
                    <a:pt x="395727" y="340658"/>
                    <a:pt x="306080" y="221556"/>
                  </a:cubicBezTo>
                  <a:cubicBezTo>
                    <a:pt x="216433" y="102454"/>
                    <a:pt x="89646" y="0"/>
                    <a:pt x="44823" y="21771"/>
                  </a:cubicBezTo>
                  <a:cubicBezTo>
                    <a:pt x="0" y="43542"/>
                    <a:pt x="16648" y="290712"/>
                    <a:pt x="52507" y="3214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23"/>
            <p:cNvGrpSpPr/>
            <p:nvPr/>
          </p:nvGrpSpPr>
          <p:grpSpPr>
            <a:xfrm rot="2810961">
              <a:off x="1810401" y="2406726"/>
              <a:ext cx="1581489" cy="1370624"/>
              <a:chOff x="1370013" y="2060575"/>
              <a:chExt cx="2381250" cy="2063750"/>
            </a:xfrm>
          </p:grpSpPr>
          <p:sp>
            <p:nvSpPr>
              <p:cNvPr id="76" name="Freeform 6"/>
              <p:cNvSpPr>
                <a:spLocks/>
              </p:cNvSpPr>
              <p:nvPr/>
            </p:nvSpPr>
            <p:spPr bwMode="auto">
              <a:xfrm>
                <a:off x="1524000" y="2232025"/>
                <a:ext cx="2073275" cy="1892300"/>
              </a:xfrm>
              <a:custGeom>
                <a:avLst/>
                <a:gdLst/>
                <a:ahLst/>
                <a:cxnLst>
                  <a:cxn ang="0">
                    <a:pos x="1306" y="0"/>
                  </a:cxn>
                  <a:cxn ang="0">
                    <a:pos x="1180" y="1192"/>
                  </a:cxn>
                  <a:cxn ang="0">
                    <a:pos x="128" y="1192"/>
                  </a:cxn>
                  <a:cxn ang="0">
                    <a:pos x="0" y="36"/>
                  </a:cxn>
                  <a:cxn ang="0">
                    <a:pos x="1306" y="0"/>
                  </a:cxn>
                </a:cxnLst>
                <a:rect l="0" t="0" r="r" b="b"/>
                <a:pathLst>
                  <a:path w="1306" h="1192">
                    <a:moveTo>
                      <a:pt x="1306" y="0"/>
                    </a:moveTo>
                    <a:lnTo>
                      <a:pt x="1180" y="1192"/>
                    </a:lnTo>
                    <a:lnTo>
                      <a:pt x="128" y="1192"/>
                    </a:lnTo>
                    <a:lnTo>
                      <a:pt x="0" y="36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7"/>
              <p:cNvSpPr>
                <a:spLocks/>
              </p:cNvSpPr>
              <p:nvPr/>
            </p:nvSpPr>
            <p:spPr bwMode="auto">
              <a:xfrm>
                <a:off x="1417638" y="2211388"/>
                <a:ext cx="2284412" cy="11414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42" y="88"/>
                  </a:cxn>
                  <a:cxn ang="0">
                    <a:pos x="59" y="174"/>
                  </a:cxn>
                  <a:cxn ang="0">
                    <a:pos x="86" y="255"/>
                  </a:cxn>
                  <a:cxn ang="0">
                    <a:pos x="123" y="332"/>
                  </a:cxn>
                  <a:cxn ang="0">
                    <a:pos x="168" y="403"/>
                  </a:cxn>
                  <a:cxn ang="0">
                    <a:pos x="222" y="468"/>
                  </a:cxn>
                  <a:cxn ang="0">
                    <a:pos x="283" y="525"/>
                  </a:cxn>
                  <a:cxn ang="0">
                    <a:pos x="351" y="575"/>
                  </a:cxn>
                  <a:cxn ang="0">
                    <a:pos x="425" y="616"/>
                  </a:cxn>
                  <a:cxn ang="0">
                    <a:pos x="504" y="648"/>
                  </a:cxn>
                  <a:cxn ang="0">
                    <a:pos x="588" y="671"/>
                  </a:cxn>
                  <a:cxn ang="0">
                    <a:pos x="675" y="682"/>
                  </a:cxn>
                  <a:cxn ang="0">
                    <a:pos x="765" y="682"/>
                  </a:cxn>
                  <a:cxn ang="0">
                    <a:pos x="852" y="671"/>
                  </a:cxn>
                  <a:cxn ang="0">
                    <a:pos x="936" y="648"/>
                  </a:cxn>
                  <a:cxn ang="0">
                    <a:pos x="1015" y="616"/>
                  </a:cxn>
                  <a:cxn ang="0">
                    <a:pos x="1088" y="575"/>
                  </a:cxn>
                  <a:cxn ang="0">
                    <a:pos x="1156" y="525"/>
                  </a:cxn>
                  <a:cxn ang="0">
                    <a:pos x="1218" y="468"/>
                  </a:cxn>
                  <a:cxn ang="0">
                    <a:pos x="1271" y="403"/>
                  </a:cxn>
                  <a:cxn ang="0">
                    <a:pos x="1317" y="332"/>
                  </a:cxn>
                  <a:cxn ang="0">
                    <a:pos x="1354" y="255"/>
                  </a:cxn>
                  <a:cxn ang="0">
                    <a:pos x="1381" y="174"/>
                  </a:cxn>
                  <a:cxn ang="0">
                    <a:pos x="1397" y="88"/>
                  </a:cxn>
                  <a:cxn ang="0">
                    <a:pos x="1403" y="0"/>
                  </a:cxn>
                  <a:cxn ang="0">
                    <a:pos x="1438" y="45"/>
                  </a:cxn>
                  <a:cxn ang="0">
                    <a:pos x="1426" y="133"/>
                  </a:cxn>
                  <a:cxn ang="0">
                    <a:pos x="1405" y="219"/>
                  </a:cxn>
                  <a:cxn ang="0">
                    <a:pos x="1374" y="299"/>
                  </a:cxn>
                  <a:cxn ang="0">
                    <a:pos x="1334" y="375"/>
                  </a:cxn>
                  <a:cxn ang="0">
                    <a:pos x="1285" y="444"/>
                  </a:cxn>
                  <a:cxn ang="0">
                    <a:pos x="1228" y="508"/>
                  </a:cxn>
                  <a:cxn ang="0">
                    <a:pos x="1165" y="565"/>
                  </a:cxn>
                  <a:cxn ang="0">
                    <a:pos x="1095" y="613"/>
                  </a:cxn>
                  <a:cxn ang="0">
                    <a:pos x="1019" y="654"/>
                  </a:cxn>
                  <a:cxn ang="0">
                    <a:pos x="939" y="685"/>
                  </a:cxn>
                  <a:cxn ang="0">
                    <a:pos x="854" y="707"/>
                  </a:cxn>
                  <a:cxn ang="0">
                    <a:pos x="765" y="718"/>
                  </a:cxn>
                  <a:cxn ang="0">
                    <a:pos x="675" y="718"/>
                  </a:cxn>
                  <a:cxn ang="0">
                    <a:pos x="586" y="707"/>
                  </a:cxn>
                  <a:cxn ang="0">
                    <a:pos x="501" y="685"/>
                  </a:cxn>
                  <a:cxn ang="0">
                    <a:pos x="420" y="654"/>
                  </a:cxn>
                  <a:cxn ang="0">
                    <a:pos x="345" y="613"/>
                  </a:cxn>
                  <a:cxn ang="0">
                    <a:pos x="275" y="565"/>
                  </a:cxn>
                  <a:cxn ang="0">
                    <a:pos x="212" y="508"/>
                  </a:cxn>
                  <a:cxn ang="0">
                    <a:pos x="155" y="444"/>
                  </a:cxn>
                  <a:cxn ang="0">
                    <a:pos x="106" y="375"/>
                  </a:cxn>
                  <a:cxn ang="0">
                    <a:pos x="66" y="299"/>
                  </a:cxn>
                  <a:cxn ang="0">
                    <a:pos x="35" y="219"/>
                  </a:cxn>
                  <a:cxn ang="0">
                    <a:pos x="13" y="133"/>
                  </a:cxn>
                  <a:cxn ang="0">
                    <a:pos x="2" y="45"/>
                  </a:cxn>
                </a:cxnLst>
                <a:rect l="0" t="0" r="r" b="b"/>
                <a:pathLst>
                  <a:path w="1439" h="719">
                    <a:moveTo>
                      <a:pt x="0" y="0"/>
                    </a:moveTo>
                    <a:lnTo>
                      <a:pt x="36" y="0"/>
                    </a:lnTo>
                    <a:lnTo>
                      <a:pt x="38" y="44"/>
                    </a:lnTo>
                    <a:lnTo>
                      <a:pt x="42" y="88"/>
                    </a:lnTo>
                    <a:lnTo>
                      <a:pt x="49" y="132"/>
                    </a:lnTo>
                    <a:lnTo>
                      <a:pt x="59" y="174"/>
                    </a:lnTo>
                    <a:lnTo>
                      <a:pt x="71" y="215"/>
                    </a:lnTo>
                    <a:lnTo>
                      <a:pt x="86" y="255"/>
                    </a:lnTo>
                    <a:lnTo>
                      <a:pt x="103" y="295"/>
                    </a:lnTo>
                    <a:lnTo>
                      <a:pt x="123" y="332"/>
                    </a:lnTo>
                    <a:lnTo>
                      <a:pt x="145" y="368"/>
                    </a:lnTo>
                    <a:lnTo>
                      <a:pt x="168" y="403"/>
                    </a:lnTo>
                    <a:lnTo>
                      <a:pt x="194" y="436"/>
                    </a:lnTo>
                    <a:lnTo>
                      <a:pt x="222" y="468"/>
                    </a:lnTo>
                    <a:lnTo>
                      <a:pt x="252" y="498"/>
                    </a:lnTo>
                    <a:lnTo>
                      <a:pt x="283" y="525"/>
                    </a:lnTo>
                    <a:lnTo>
                      <a:pt x="317" y="551"/>
                    </a:lnTo>
                    <a:lnTo>
                      <a:pt x="351" y="575"/>
                    </a:lnTo>
                    <a:lnTo>
                      <a:pt x="388" y="597"/>
                    </a:lnTo>
                    <a:lnTo>
                      <a:pt x="425" y="616"/>
                    </a:lnTo>
                    <a:lnTo>
                      <a:pt x="464" y="634"/>
                    </a:lnTo>
                    <a:lnTo>
                      <a:pt x="504" y="648"/>
                    </a:lnTo>
                    <a:lnTo>
                      <a:pt x="545" y="661"/>
                    </a:lnTo>
                    <a:lnTo>
                      <a:pt x="588" y="671"/>
                    </a:lnTo>
                    <a:lnTo>
                      <a:pt x="631" y="677"/>
                    </a:lnTo>
                    <a:lnTo>
                      <a:pt x="675" y="682"/>
                    </a:lnTo>
                    <a:lnTo>
                      <a:pt x="720" y="683"/>
                    </a:lnTo>
                    <a:lnTo>
                      <a:pt x="765" y="682"/>
                    </a:lnTo>
                    <a:lnTo>
                      <a:pt x="809" y="677"/>
                    </a:lnTo>
                    <a:lnTo>
                      <a:pt x="852" y="671"/>
                    </a:lnTo>
                    <a:lnTo>
                      <a:pt x="894" y="661"/>
                    </a:lnTo>
                    <a:lnTo>
                      <a:pt x="936" y="648"/>
                    </a:lnTo>
                    <a:lnTo>
                      <a:pt x="976" y="634"/>
                    </a:lnTo>
                    <a:lnTo>
                      <a:pt x="1015" y="616"/>
                    </a:lnTo>
                    <a:lnTo>
                      <a:pt x="1053" y="597"/>
                    </a:lnTo>
                    <a:lnTo>
                      <a:pt x="1088" y="575"/>
                    </a:lnTo>
                    <a:lnTo>
                      <a:pt x="1123" y="551"/>
                    </a:lnTo>
                    <a:lnTo>
                      <a:pt x="1156" y="525"/>
                    </a:lnTo>
                    <a:lnTo>
                      <a:pt x="1188" y="498"/>
                    </a:lnTo>
                    <a:lnTo>
                      <a:pt x="1218" y="468"/>
                    </a:lnTo>
                    <a:lnTo>
                      <a:pt x="1245" y="436"/>
                    </a:lnTo>
                    <a:lnTo>
                      <a:pt x="1271" y="403"/>
                    </a:lnTo>
                    <a:lnTo>
                      <a:pt x="1295" y="368"/>
                    </a:lnTo>
                    <a:lnTo>
                      <a:pt x="1317" y="332"/>
                    </a:lnTo>
                    <a:lnTo>
                      <a:pt x="1336" y="295"/>
                    </a:lnTo>
                    <a:lnTo>
                      <a:pt x="1354" y="255"/>
                    </a:lnTo>
                    <a:lnTo>
                      <a:pt x="1368" y="215"/>
                    </a:lnTo>
                    <a:lnTo>
                      <a:pt x="1381" y="174"/>
                    </a:lnTo>
                    <a:lnTo>
                      <a:pt x="1391" y="132"/>
                    </a:lnTo>
                    <a:lnTo>
                      <a:pt x="1397" y="88"/>
                    </a:lnTo>
                    <a:lnTo>
                      <a:pt x="1402" y="44"/>
                    </a:lnTo>
                    <a:lnTo>
                      <a:pt x="1403" y="0"/>
                    </a:lnTo>
                    <a:lnTo>
                      <a:pt x="1439" y="0"/>
                    </a:lnTo>
                    <a:lnTo>
                      <a:pt x="1438" y="45"/>
                    </a:lnTo>
                    <a:lnTo>
                      <a:pt x="1433" y="90"/>
                    </a:lnTo>
                    <a:lnTo>
                      <a:pt x="1426" y="133"/>
                    </a:lnTo>
                    <a:lnTo>
                      <a:pt x="1417" y="176"/>
                    </a:lnTo>
                    <a:lnTo>
                      <a:pt x="1405" y="219"/>
                    </a:lnTo>
                    <a:lnTo>
                      <a:pt x="1391" y="259"/>
                    </a:lnTo>
                    <a:lnTo>
                      <a:pt x="1374" y="299"/>
                    </a:lnTo>
                    <a:lnTo>
                      <a:pt x="1355" y="337"/>
                    </a:lnTo>
                    <a:lnTo>
                      <a:pt x="1334" y="375"/>
                    </a:lnTo>
                    <a:lnTo>
                      <a:pt x="1310" y="410"/>
                    </a:lnTo>
                    <a:lnTo>
                      <a:pt x="1285" y="444"/>
                    </a:lnTo>
                    <a:lnTo>
                      <a:pt x="1257" y="477"/>
                    </a:lnTo>
                    <a:lnTo>
                      <a:pt x="1228" y="508"/>
                    </a:lnTo>
                    <a:lnTo>
                      <a:pt x="1197" y="537"/>
                    </a:lnTo>
                    <a:lnTo>
                      <a:pt x="1165" y="565"/>
                    </a:lnTo>
                    <a:lnTo>
                      <a:pt x="1130" y="590"/>
                    </a:lnTo>
                    <a:lnTo>
                      <a:pt x="1095" y="613"/>
                    </a:lnTo>
                    <a:lnTo>
                      <a:pt x="1058" y="635"/>
                    </a:lnTo>
                    <a:lnTo>
                      <a:pt x="1019" y="654"/>
                    </a:lnTo>
                    <a:lnTo>
                      <a:pt x="980" y="671"/>
                    </a:lnTo>
                    <a:lnTo>
                      <a:pt x="939" y="685"/>
                    </a:lnTo>
                    <a:lnTo>
                      <a:pt x="897" y="697"/>
                    </a:lnTo>
                    <a:lnTo>
                      <a:pt x="854" y="707"/>
                    </a:lnTo>
                    <a:lnTo>
                      <a:pt x="810" y="713"/>
                    </a:lnTo>
                    <a:lnTo>
                      <a:pt x="765" y="718"/>
                    </a:lnTo>
                    <a:lnTo>
                      <a:pt x="720" y="719"/>
                    </a:lnTo>
                    <a:lnTo>
                      <a:pt x="675" y="718"/>
                    </a:lnTo>
                    <a:lnTo>
                      <a:pt x="630" y="713"/>
                    </a:lnTo>
                    <a:lnTo>
                      <a:pt x="586" y="707"/>
                    </a:lnTo>
                    <a:lnTo>
                      <a:pt x="543" y="697"/>
                    </a:lnTo>
                    <a:lnTo>
                      <a:pt x="501" y="685"/>
                    </a:lnTo>
                    <a:lnTo>
                      <a:pt x="460" y="671"/>
                    </a:lnTo>
                    <a:lnTo>
                      <a:pt x="420" y="654"/>
                    </a:lnTo>
                    <a:lnTo>
                      <a:pt x="382" y="635"/>
                    </a:lnTo>
                    <a:lnTo>
                      <a:pt x="345" y="613"/>
                    </a:lnTo>
                    <a:lnTo>
                      <a:pt x="309" y="590"/>
                    </a:lnTo>
                    <a:lnTo>
                      <a:pt x="275" y="565"/>
                    </a:lnTo>
                    <a:lnTo>
                      <a:pt x="242" y="537"/>
                    </a:lnTo>
                    <a:lnTo>
                      <a:pt x="212" y="508"/>
                    </a:lnTo>
                    <a:lnTo>
                      <a:pt x="182" y="477"/>
                    </a:lnTo>
                    <a:lnTo>
                      <a:pt x="155" y="444"/>
                    </a:lnTo>
                    <a:lnTo>
                      <a:pt x="130" y="410"/>
                    </a:lnTo>
                    <a:lnTo>
                      <a:pt x="106" y="375"/>
                    </a:lnTo>
                    <a:lnTo>
                      <a:pt x="85" y="337"/>
                    </a:lnTo>
                    <a:lnTo>
                      <a:pt x="66" y="299"/>
                    </a:lnTo>
                    <a:lnTo>
                      <a:pt x="49" y="259"/>
                    </a:lnTo>
                    <a:lnTo>
                      <a:pt x="35" y="219"/>
                    </a:lnTo>
                    <a:lnTo>
                      <a:pt x="23" y="176"/>
                    </a:lnTo>
                    <a:lnTo>
                      <a:pt x="13" y="133"/>
                    </a:lnTo>
                    <a:lnTo>
                      <a:pt x="6" y="90"/>
                    </a:lnTo>
                    <a:lnTo>
                      <a:pt x="2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8"/>
              <p:cNvSpPr>
                <a:spLocks/>
              </p:cNvSpPr>
              <p:nvPr/>
            </p:nvSpPr>
            <p:spPr bwMode="auto">
              <a:xfrm>
                <a:off x="2101850" y="3155950"/>
                <a:ext cx="915987" cy="266700"/>
              </a:xfrm>
              <a:custGeom>
                <a:avLst/>
                <a:gdLst/>
                <a:ahLst/>
                <a:cxnLst>
                  <a:cxn ang="0">
                    <a:pos x="69" y="1"/>
                  </a:cxn>
                  <a:cxn ang="0">
                    <a:pos x="93" y="9"/>
                  </a:cxn>
                  <a:cxn ang="0">
                    <a:pos x="126" y="21"/>
                  </a:cxn>
                  <a:cxn ang="0">
                    <a:pos x="165" y="32"/>
                  </a:cxn>
                  <a:cxn ang="0">
                    <a:pos x="210" y="41"/>
                  </a:cxn>
                  <a:cxn ang="0">
                    <a:pos x="261" y="45"/>
                  </a:cxn>
                  <a:cxn ang="0">
                    <a:pos x="316" y="44"/>
                  </a:cxn>
                  <a:cxn ang="0">
                    <a:pos x="366" y="40"/>
                  </a:cxn>
                  <a:cxn ang="0">
                    <a:pos x="410" y="33"/>
                  </a:cxn>
                  <a:cxn ang="0">
                    <a:pos x="446" y="26"/>
                  </a:cxn>
                  <a:cxn ang="0">
                    <a:pos x="474" y="19"/>
                  </a:cxn>
                  <a:cxn ang="0">
                    <a:pos x="493" y="12"/>
                  </a:cxn>
                  <a:cxn ang="0">
                    <a:pos x="510" y="6"/>
                  </a:cxn>
                  <a:cxn ang="0">
                    <a:pos x="524" y="3"/>
                  </a:cxn>
                  <a:cxn ang="0">
                    <a:pos x="538" y="5"/>
                  </a:cxn>
                  <a:cxn ang="0">
                    <a:pos x="552" y="15"/>
                  </a:cxn>
                  <a:cxn ang="0">
                    <a:pos x="565" y="32"/>
                  </a:cxn>
                  <a:cxn ang="0">
                    <a:pos x="572" y="52"/>
                  </a:cxn>
                  <a:cxn ang="0">
                    <a:pos x="576" y="70"/>
                  </a:cxn>
                  <a:cxn ang="0">
                    <a:pos x="577" y="81"/>
                  </a:cxn>
                  <a:cxn ang="0">
                    <a:pos x="577" y="83"/>
                  </a:cxn>
                  <a:cxn ang="0">
                    <a:pos x="577" y="89"/>
                  </a:cxn>
                  <a:cxn ang="0">
                    <a:pos x="577" y="99"/>
                  </a:cxn>
                  <a:cxn ang="0">
                    <a:pos x="573" y="109"/>
                  </a:cxn>
                  <a:cxn ang="0">
                    <a:pos x="564" y="119"/>
                  </a:cxn>
                  <a:cxn ang="0">
                    <a:pos x="538" y="130"/>
                  </a:cxn>
                  <a:cxn ang="0">
                    <a:pos x="501" y="143"/>
                  </a:cxn>
                  <a:cxn ang="0">
                    <a:pos x="462" y="153"/>
                  </a:cxn>
                  <a:cxn ang="0">
                    <a:pos x="421" y="161"/>
                  </a:cxn>
                  <a:cxn ang="0">
                    <a:pos x="373" y="166"/>
                  </a:cxn>
                  <a:cxn ang="0">
                    <a:pos x="319" y="168"/>
                  </a:cxn>
                  <a:cxn ang="0">
                    <a:pos x="287" y="168"/>
                  </a:cxn>
                  <a:cxn ang="0">
                    <a:pos x="275" y="168"/>
                  </a:cxn>
                  <a:cxn ang="0">
                    <a:pos x="252" y="168"/>
                  </a:cxn>
                  <a:cxn ang="0">
                    <a:pos x="222" y="166"/>
                  </a:cxn>
                  <a:cxn ang="0">
                    <a:pos x="186" y="163"/>
                  </a:cxn>
                  <a:cxn ang="0">
                    <a:pos x="146" y="158"/>
                  </a:cxn>
                  <a:cxn ang="0">
                    <a:pos x="104" y="151"/>
                  </a:cxn>
                  <a:cxn ang="0">
                    <a:pos x="64" y="141"/>
                  </a:cxn>
                  <a:cxn ang="0">
                    <a:pos x="26" y="128"/>
                  </a:cxn>
                  <a:cxn ang="0">
                    <a:pos x="23" y="126"/>
                  </a:cxn>
                  <a:cxn ang="0">
                    <a:pos x="16" y="121"/>
                  </a:cxn>
                  <a:cxn ang="0">
                    <a:pos x="8" y="112"/>
                  </a:cxn>
                  <a:cxn ang="0">
                    <a:pos x="2" y="100"/>
                  </a:cxn>
                  <a:cxn ang="0">
                    <a:pos x="1" y="85"/>
                  </a:cxn>
                  <a:cxn ang="0">
                    <a:pos x="25" y="24"/>
                  </a:cxn>
                  <a:cxn ang="0">
                    <a:pos x="26" y="21"/>
                  </a:cxn>
                  <a:cxn ang="0">
                    <a:pos x="30" y="15"/>
                  </a:cxn>
                  <a:cxn ang="0">
                    <a:pos x="37" y="8"/>
                  </a:cxn>
                  <a:cxn ang="0">
                    <a:pos x="47" y="2"/>
                  </a:cxn>
                  <a:cxn ang="0">
                    <a:pos x="61" y="0"/>
                  </a:cxn>
                </a:cxnLst>
                <a:rect l="0" t="0" r="r" b="b"/>
                <a:pathLst>
                  <a:path w="577" h="168">
                    <a:moveTo>
                      <a:pt x="61" y="0"/>
                    </a:moveTo>
                    <a:lnTo>
                      <a:pt x="69" y="1"/>
                    </a:lnTo>
                    <a:lnTo>
                      <a:pt x="78" y="4"/>
                    </a:lnTo>
                    <a:lnTo>
                      <a:pt x="93" y="9"/>
                    </a:lnTo>
                    <a:lnTo>
                      <a:pt x="108" y="15"/>
                    </a:lnTo>
                    <a:lnTo>
                      <a:pt x="126" y="21"/>
                    </a:lnTo>
                    <a:lnTo>
                      <a:pt x="145" y="26"/>
                    </a:lnTo>
                    <a:lnTo>
                      <a:pt x="165" y="32"/>
                    </a:lnTo>
                    <a:lnTo>
                      <a:pt x="187" y="36"/>
                    </a:lnTo>
                    <a:lnTo>
                      <a:pt x="210" y="41"/>
                    </a:lnTo>
                    <a:lnTo>
                      <a:pt x="235" y="44"/>
                    </a:lnTo>
                    <a:lnTo>
                      <a:pt x="261" y="45"/>
                    </a:lnTo>
                    <a:lnTo>
                      <a:pt x="289" y="46"/>
                    </a:lnTo>
                    <a:lnTo>
                      <a:pt x="316" y="44"/>
                    </a:lnTo>
                    <a:lnTo>
                      <a:pt x="342" y="42"/>
                    </a:lnTo>
                    <a:lnTo>
                      <a:pt x="366" y="40"/>
                    </a:lnTo>
                    <a:lnTo>
                      <a:pt x="389" y="36"/>
                    </a:lnTo>
                    <a:lnTo>
                      <a:pt x="410" y="33"/>
                    </a:lnTo>
                    <a:lnTo>
                      <a:pt x="430" y="30"/>
                    </a:lnTo>
                    <a:lnTo>
                      <a:pt x="446" y="26"/>
                    </a:lnTo>
                    <a:lnTo>
                      <a:pt x="461" y="22"/>
                    </a:lnTo>
                    <a:lnTo>
                      <a:pt x="474" y="19"/>
                    </a:lnTo>
                    <a:lnTo>
                      <a:pt x="484" y="16"/>
                    </a:lnTo>
                    <a:lnTo>
                      <a:pt x="493" y="12"/>
                    </a:lnTo>
                    <a:lnTo>
                      <a:pt x="501" y="9"/>
                    </a:lnTo>
                    <a:lnTo>
                      <a:pt x="510" y="6"/>
                    </a:lnTo>
                    <a:lnTo>
                      <a:pt x="517" y="4"/>
                    </a:lnTo>
                    <a:lnTo>
                      <a:pt x="524" y="3"/>
                    </a:lnTo>
                    <a:lnTo>
                      <a:pt x="531" y="3"/>
                    </a:lnTo>
                    <a:lnTo>
                      <a:pt x="538" y="5"/>
                    </a:lnTo>
                    <a:lnTo>
                      <a:pt x="546" y="9"/>
                    </a:lnTo>
                    <a:lnTo>
                      <a:pt x="552" y="15"/>
                    </a:lnTo>
                    <a:lnTo>
                      <a:pt x="559" y="23"/>
                    </a:lnTo>
                    <a:lnTo>
                      <a:pt x="565" y="32"/>
                    </a:lnTo>
                    <a:lnTo>
                      <a:pt x="569" y="42"/>
                    </a:lnTo>
                    <a:lnTo>
                      <a:pt x="572" y="52"/>
                    </a:lnTo>
                    <a:lnTo>
                      <a:pt x="574" y="61"/>
                    </a:lnTo>
                    <a:lnTo>
                      <a:pt x="576" y="70"/>
                    </a:lnTo>
                    <a:lnTo>
                      <a:pt x="577" y="77"/>
                    </a:lnTo>
                    <a:lnTo>
                      <a:pt x="577" y="81"/>
                    </a:lnTo>
                    <a:lnTo>
                      <a:pt x="577" y="82"/>
                    </a:lnTo>
                    <a:lnTo>
                      <a:pt x="577" y="83"/>
                    </a:lnTo>
                    <a:lnTo>
                      <a:pt x="577" y="86"/>
                    </a:lnTo>
                    <a:lnTo>
                      <a:pt x="577" y="89"/>
                    </a:lnTo>
                    <a:lnTo>
                      <a:pt x="577" y="94"/>
                    </a:lnTo>
                    <a:lnTo>
                      <a:pt x="577" y="99"/>
                    </a:lnTo>
                    <a:lnTo>
                      <a:pt x="575" y="104"/>
                    </a:lnTo>
                    <a:lnTo>
                      <a:pt x="573" y="109"/>
                    </a:lnTo>
                    <a:lnTo>
                      <a:pt x="569" y="115"/>
                    </a:lnTo>
                    <a:lnTo>
                      <a:pt x="564" y="119"/>
                    </a:lnTo>
                    <a:lnTo>
                      <a:pt x="557" y="123"/>
                    </a:lnTo>
                    <a:lnTo>
                      <a:pt x="538" y="130"/>
                    </a:lnTo>
                    <a:lnTo>
                      <a:pt x="520" y="137"/>
                    </a:lnTo>
                    <a:lnTo>
                      <a:pt x="501" y="143"/>
                    </a:lnTo>
                    <a:lnTo>
                      <a:pt x="482" y="148"/>
                    </a:lnTo>
                    <a:lnTo>
                      <a:pt x="462" y="153"/>
                    </a:lnTo>
                    <a:lnTo>
                      <a:pt x="442" y="158"/>
                    </a:lnTo>
                    <a:lnTo>
                      <a:pt x="421" y="161"/>
                    </a:lnTo>
                    <a:lnTo>
                      <a:pt x="398" y="164"/>
                    </a:lnTo>
                    <a:lnTo>
                      <a:pt x="373" y="166"/>
                    </a:lnTo>
                    <a:lnTo>
                      <a:pt x="347" y="168"/>
                    </a:lnTo>
                    <a:lnTo>
                      <a:pt x="319" y="168"/>
                    </a:lnTo>
                    <a:lnTo>
                      <a:pt x="289" y="168"/>
                    </a:lnTo>
                    <a:lnTo>
                      <a:pt x="287" y="168"/>
                    </a:lnTo>
                    <a:lnTo>
                      <a:pt x="282" y="168"/>
                    </a:lnTo>
                    <a:lnTo>
                      <a:pt x="275" y="168"/>
                    </a:lnTo>
                    <a:lnTo>
                      <a:pt x="265" y="168"/>
                    </a:lnTo>
                    <a:lnTo>
                      <a:pt x="252" y="168"/>
                    </a:lnTo>
                    <a:lnTo>
                      <a:pt x="238" y="167"/>
                    </a:lnTo>
                    <a:lnTo>
                      <a:pt x="222" y="166"/>
                    </a:lnTo>
                    <a:lnTo>
                      <a:pt x="204" y="165"/>
                    </a:lnTo>
                    <a:lnTo>
                      <a:pt x="186" y="163"/>
                    </a:lnTo>
                    <a:lnTo>
                      <a:pt x="166" y="161"/>
                    </a:lnTo>
                    <a:lnTo>
                      <a:pt x="146" y="158"/>
                    </a:lnTo>
                    <a:lnTo>
                      <a:pt x="125" y="155"/>
                    </a:lnTo>
                    <a:lnTo>
                      <a:pt x="104" y="151"/>
                    </a:lnTo>
                    <a:lnTo>
                      <a:pt x="84" y="146"/>
                    </a:lnTo>
                    <a:lnTo>
                      <a:pt x="64" y="141"/>
                    </a:lnTo>
                    <a:lnTo>
                      <a:pt x="44" y="135"/>
                    </a:lnTo>
                    <a:lnTo>
                      <a:pt x="26" y="128"/>
                    </a:lnTo>
                    <a:lnTo>
                      <a:pt x="25" y="128"/>
                    </a:lnTo>
                    <a:lnTo>
                      <a:pt x="23" y="126"/>
                    </a:lnTo>
                    <a:lnTo>
                      <a:pt x="20" y="124"/>
                    </a:lnTo>
                    <a:lnTo>
                      <a:pt x="16" y="121"/>
                    </a:lnTo>
                    <a:lnTo>
                      <a:pt x="12" y="117"/>
                    </a:lnTo>
                    <a:lnTo>
                      <a:pt x="8" y="112"/>
                    </a:lnTo>
                    <a:lnTo>
                      <a:pt x="4" y="107"/>
                    </a:lnTo>
                    <a:lnTo>
                      <a:pt x="2" y="100"/>
                    </a:lnTo>
                    <a:lnTo>
                      <a:pt x="0" y="93"/>
                    </a:lnTo>
                    <a:lnTo>
                      <a:pt x="1" y="85"/>
                    </a:lnTo>
                    <a:lnTo>
                      <a:pt x="2" y="76"/>
                    </a:lnTo>
                    <a:lnTo>
                      <a:pt x="25" y="24"/>
                    </a:lnTo>
                    <a:lnTo>
                      <a:pt x="25" y="23"/>
                    </a:lnTo>
                    <a:lnTo>
                      <a:pt x="26" y="21"/>
                    </a:lnTo>
                    <a:lnTo>
                      <a:pt x="28" y="18"/>
                    </a:lnTo>
                    <a:lnTo>
                      <a:pt x="30" y="15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3" y="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10"/>
              <p:cNvSpPr>
                <a:spLocks/>
              </p:cNvSpPr>
              <p:nvPr/>
            </p:nvSpPr>
            <p:spPr bwMode="auto">
              <a:xfrm>
                <a:off x="1370013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1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1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1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1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9" name="Freeform 11"/>
              <p:cNvSpPr>
                <a:spLocks/>
              </p:cNvSpPr>
              <p:nvPr/>
            </p:nvSpPr>
            <p:spPr bwMode="auto">
              <a:xfrm>
                <a:off x="3595688" y="2114550"/>
                <a:ext cx="155575" cy="19208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62" y="0"/>
                  </a:cxn>
                  <a:cxn ang="0">
                    <a:pos x="72" y="1"/>
                  </a:cxn>
                  <a:cxn ang="0">
                    <a:pos x="80" y="5"/>
                  </a:cxn>
                  <a:cxn ang="0">
                    <a:pos x="87" y="10"/>
                  </a:cxn>
                  <a:cxn ang="0">
                    <a:pos x="93" y="18"/>
                  </a:cxn>
                  <a:cxn ang="0">
                    <a:pos x="96" y="26"/>
                  </a:cxn>
                  <a:cxn ang="0">
                    <a:pos x="98" y="36"/>
                  </a:cxn>
                  <a:cxn ang="0">
                    <a:pos x="98" y="85"/>
                  </a:cxn>
                  <a:cxn ang="0">
                    <a:pos x="96" y="94"/>
                  </a:cxn>
                  <a:cxn ang="0">
                    <a:pos x="93" y="103"/>
                  </a:cxn>
                  <a:cxn ang="0">
                    <a:pos x="87" y="110"/>
                  </a:cxn>
                  <a:cxn ang="0">
                    <a:pos x="80" y="116"/>
                  </a:cxn>
                  <a:cxn ang="0">
                    <a:pos x="72" y="119"/>
                  </a:cxn>
                  <a:cxn ang="0">
                    <a:pos x="62" y="121"/>
                  </a:cxn>
                  <a:cxn ang="0">
                    <a:pos x="36" y="121"/>
                  </a:cxn>
                  <a:cxn ang="0">
                    <a:pos x="26" y="119"/>
                  </a:cxn>
                  <a:cxn ang="0">
                    <a:pos x="18" y="116"/>
                  </a:cxn>
                  <a:cxn ang="0">
                    <a:pos x="10" y="110"/>
                  </a:cxn>
                  <a:cxn ang="0">
                    <a:pos x="5" y="103"/>
                  </a:cxn>
                  <a:cxn ang="0">
                    <a:pos x="1" y="94"/>
                  </a:cxn>
                  <a:cxn ang="0">
                    <a:pos x="0" y="85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98" h="121">
                    <a:moveTo>
                      <a:pt x="36" y="0"/>
                    </a:moveTo>
                    <a:lnTo>
                      <a:pt x="62" y="0"/>
                    </a:lnTo>
                    <a:lnTo>
                      <a:pt x="72" y="1"/>
                    </a:lnTo>
                    <a:lnTo>
                      <a:pt x="80" y="5"/>
                    </a:lnTo>
                    <a:lnTo>
                      <a:pt x="87" y="10"/>
                    </a:lnTo>
                    <a:lnTo>
                      <a:pt x="93" y="18"/>
                    </a:lnTo>
                    <a:lnTo>
                      <a:pt x="96" y="26"/>
                    </a:lnTo>
                    <a:lnTo>
                      <a:pt x="98" y="36"/>
                    </a:lnTo>
                    <a:lnTo>
                      <a:pt x="98" y="85"/>
                    </a:lnTo>
                    <a:lnTo>
                      <a:pt x="96" y="94"/>
                    </a:lnTo>
                    <a:lnTo>
                      <a:pt x="93" y="103"/>
                    </a:lnTo>
                    <a:lnTo>
                      <a:pt x="87" y="110"/>
                    </a:lnTo>
                    <a:lnTo>
                      <a:pt x="80" y="116"/>
                    </a:lnTo>
                    <a:lnTo>
                      <a:pt x="72" y="119"/>
                    </a:lnTo>
                    <a:lnTo>
                      <a:pt x="62" y="121"/>
                    </a:lnTo>
                    <a:lnTo>
                      <a:pt x="36" y="121"/>
                    </a:lnTo>
                    <a:lnTo>
                      <a:pt x="26" y="119"/>
                    </a:lnTo>
                    <a:lnTo>
                      <a:pt x="18" y="116"/>
                    </a:lnTo>
                    <a:lnTo>
                      <a:pt x="10" y="110"/>
                    </a:lnTo>
                    <a:lnTo>
                      <a:pt x="5" y="103"/>
                    </a:lnTo>
                    <a:lnTo>
                      <a:pt x="1" y="94"/>
                    </a:lnTo>
                    <a:lnTo>
                      <a:pt x="0" y="85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0" name="Freeform 9"/>
              <p:cNvSpPr>
                <a:spLocks/>
              </p:cNvSpPr>
              <p:nvPr/>
            </p:nvSpPr>
            <p:spPr bwMode="auto">
              <a:xfrm>
                <a:off x="1473200" y="2060575"/>
                <a:ext cx="2174875" cy="300038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334" y="0"/>
                  </a:cxn>
                  <a:cxn ang="0">
                    <a:pos x="1344" y="1"/>
                  </a:cxn>
                  <a:cxn ang="0">
                    <a:pos x="1352" y="5"/>
                  </a:cxn>
                  <a:cxn ang="0">
                    <a:pos x="1359" y="10"/>
                  </a:cxn>
                  <a:cxn ang="0">
                    <a:pos x="1365" y="18"/>
                  </a:cxn>
                  <a:cxn ang="0">
                    <a:pos x="1369" y="26"/>
                  </a:cxn>
                  <a:cxn ang="0">
                    <a:pos x="1370" y="36"/>
                  </a:cxn>
                  <a:cxn ang="0">
                    <a:pos x="1370" y="153"/>
                  </a:cxn>
                  <a:cxn ang="0">
                    <a:pos x="1369" y="162"/>
                  </a:cxn>
                  <a:cxn ang="0">
                    <a:pos x="1365" y="171"/>
                  </a:cxn>
                  <a:cxn ang="0">
                    <a:pos x="1359" y="178"/>
                  </a:cxn>
                  <a:cxn ang="0">
                    <a:pos x="1352" y="184"/>
                  </a:cxn>
                  <a:cxn ang="0">
                    <a:pos x="1344" y="187"/>
                  </a:cxn>
                  <a:cxn ang="0">
                    <a:pos x="1334" y="189"/>
                  </a:cxn>
                  <a:cxn ang="0">
                    <a:pos x="36" y="189"/>
                  </a:cxn>
                  <a:cxn ang="0">
                    <a:pos x="26" y="187"/>
                  </a:cxn>
                  <a:cxn ang="0">
                    <a:pos x="18" y="184"/>
                  </a:cxn>
                  <a:cxn ang="0">
                    <a:pos x="10" y="178"/>
                  </a:cxn>
                  <a:cxn ang="0">
                    <a:pos x="5" y="171"/>
                  </a:cxn>
                  <a:cxn ang="0">
                    <a:pos x="1" y="162"/>
                  </a:cxn>
                  <a:cxn ang="0">
                    <a:pos x="0" y="153"/>
                  </a:cxn>
                  <a:cxn ang="0">
                    <a:pos x="0" y="36"/>
                  </a:cxn>
                  <a:cxn ang="0">
                    <a:pos x="1" y="26"/>
                  </a:cxn>
                  <a:cxn ang="0">
                    <a:pos x="5" y="18"/>
                  </a:cxn>
                  <a:cxn ang="0">
                    <a:pos x="10" y="10"/>
                  </a:cxn>
                  <a:cxn ang="0">
                    <a:pos x="18" y="5"/>
                  </a:cxn>
                  <a:cxn ang="0">
                    <a:pos x="26" y="1"/>
                  </a:cxn>
                  <a:cxn ang="0">
                    <a:pos x="36" y="0"/>
                  </a:cxn>
                </a:cxnLst>
                <a:rect l="0" t="0" r="r" b="b"/>
                <a:pathLst>
                  <a:path w="1370" h="189">
                    <a:moveTo>
                      <a:pt x="36" y="0"/>
                    </a:moveTo>
                    <a:lnTo>
                      <a:pt x="1334" y="0"/>
                    </a:lnTo>
                    <a:lnTo>
                      <a:pt x="1344" y="1"/>
                    </a:lnTo>
                    <a:lnTo>
                      <a:pt x="1352" y="5"/>
                    </a:lnTo>
                    <a:lnTo>
                      <a:pt x="1359" y="10"/>
                    </a:lnTo>
                    <a:lnTo>
                      <a:pt x="1365" y="18"/>
                    </a:lnTo>
                    <a:lnTo>
                      <a:pt x="1369" y="26"/>
                    </a:lnTo>
                    <a:lnTo>
                      <a:pt x="1370" y="36"/>
                    </a:lnTo>
                    <a:lnTo>
                      <a:pt x="1370" y="153"/>
                    </a:lnTo>
                    <a:lnTo>
                      <a:pt x="1369" y="162"/>
                    </a:lnTo>
                    <a:lnTo>
                      <a:pt x="1365" y="171"/>
                    </a:lnTo>
                    <a:lnTo>
                      <a:pt x="1359" y="178"/>
                    </a:lnTo>
                    <a:lnTo>
                      <a:pt x="1352" y="184"/>
                    </a:lnTo>
                    <a:lnTo>
                      <a:pt x="1344" y="187"/>
                    </a:lnTo>
                    <a:lnTo>
                      <a:pt x="1334" y="189"/>
                    </a:lnTo>
                    <a:lnTo>
                      <a:pt x="36" y="189"/>
                    </a:lnTo>
                    <a:lnTo>
                      <a:pt x="26" y="187"/>
                    </a:lnTo>
                    <a:lnTo>
                      <a:pt x="18" y="184"/>
                    </a:lnTo>
                    <a:lnTo>
                      <a:pt x="10" y="178"/>
                    </a:lnTo>
                    <a:lnTo>
                      <a:pt x="5" y="171"/>
                    </a:lnTo>
                    <a:lnTo>
                      <a:pt x="1" y="162"/>
                    </a:lnTo>
                    <a:lnTo>
                      <a:pt x="0" y="153"/>
                    </a:lnTo>
                    <a:lnTo>
                      <a:pt x="0" y="36"/>
                    </a:lnTo>
                    <a:lnTo>
                      <a:pt x="1" y="26"/>
                    </a:lnTo>
                    <a:lnTo>
                      <a:pt x="5" y="18"/>
                    </a:lnTo>
                    <a:lnTo>
                      <a:pt x="10" y="10"/>
                    </a:lnTo>
                    <a:lnTo>
                      <a:pt x="18" y="5"/>
                    </a:lnTo>
                    <a:lnTo>
                      <a:pt x="26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5" name="Group 23"/>
          <p:cNvGrpSpPr/>
          <p:nvPr/>
        </p:nvGrpSpPr>
        <p:grpSpPr>
          <a:xfrm>
            <a:off x="5304364" y="3489351"/>
            <a:ext cx="1581489" cy="1370624"/>
            <a:chOff x="1370013" y="2060575"/>
            <a:chExt cx="2381250" cy="2063750"/>
          </a:xfrm>
        </p:grpSpPr>
        <p:sp>
          <p:nvSpPr>
            <p:cNvPr id="56" name="Freeform 6"/>
            <p:cNvSpPr>
              <a:spLocks/>
            </p:cNvSpPr>
            <p:nvPr/>
          </p:nvSpPr>
          <p:spPr bwMode="auto">
            <a:xfrm>
              <a:off x="1524000" y="2232025"/>
              <a:ext cx="2073275" cy="1892300"/>
            </a:xfrm>
            <a:custGeom>
              <a:avLst/>
              <a:gdLst/>
              <a:ahLst/>
              <a:cxnLst>
                <a:cxn ang="0">
                  <a:pos x="1306" y="0"/>
                </a:cxn>
                <a:cxn ang="0">
                  <a:pos x="1180" y="1192"/>
                </a:cxn>
                <a:cxn ang="0">
                  <a:pos x="128" y="1192"/>
                </a:cxn>
                <a:cxn ang="0">
                  <a:pos x="0" y="36"/>
                </a:cxn>
                <a:cxn ang="0">
                  <a:pos x="1306" y="0"/>
                </a:cxn>
              </a:cxnLst>
              <a:rect l="0" t="0" r="r" b="b"/>
              <a:pathLst>
                <a:path w="1306" h="1192">
                  <a:moveTo>
                    <a:pt x="1306" y="0"/>
                  </a:moveTo>
                  <a:lnTo>
                    <a:pt x="1180" y="1192"/>
                  </a:lnTo>
                  <a:lnTo>
                    <a:pt x="128" y="1192"/>
                  </a:lnTo>
                  <a:lnTo>
                    <a:pt x="0" y="36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7"/>
            <p:cNvSpPr>
              <a:spLocks/>
            </p:cNvSpPr>
            <p:nvPr/>
          </p:nvSpPr>
          <p:spPr bwMode="auto">
            <a:xfrm>
              <a:off x="1417638" y="2211388"/>
              <a:ext cx="2284412" cy="1141413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42" y="88"/>
                </a:cxn>
                <a:cxn ang="0">
                  <a:pos x="59" y="174"/>
                </a:cxn>
                <a:cxn ang="0">
                  <a:pos x="86" y="255"/>
                </a:cxn>
                <a:cxn ang="0">
                  <a:pos x="123" y="332"/>
                </a:cxn>
                <a:cxn ang="0">
                  <a:pos x="168" y="403"/>
                </a:cxn>
                <a:cxn ang="0">
                  <a:pos x="222" y="468"/>
                </a:cxn>
                <a:cxn ang="0">
                  <a:pos x="283" y="525"/>
                </a:cxn>
                <a:cxn ang="0">
                  <a:pos x="351" y="575"/>
                </a:cxn>
                <a:cxn ang="0">
                  <a:pos x="425" y="616"/>
                </a:cxn>
                <a:cxn ang="0">
                  <a:pos x="504" y="648"/>
                </a:cxn>
                <a:cxn ang="0">
                  <a:pos x="588" y="671"/>
                </a:cxn>
                <a:cxn ang="0">
                  <a:pos x="675" y="682"/>
                </a:cxn>
                <a:cxn ang="0">
                  <a:pos x="765" y="682"/>
                </a:cxn>
                <a:cxn ang="0">
                  <a:pos x="852" y="671"/>
                </a:cxn>
                <a:cxn ang="0">
                  <a:pos x="936" y="648"/>
                </a:cxn>
                <a:cxn ang="0">
                  <a:pos x="1015" y="616"/>
                </a:cxn>
                <a:cxn ang="0">
                  <a:pos x="1088" y="575"/>
                </a:cxn>
                <a:cxn ang="0">
                  <a:pos x="1156" y="525"/>
                </a:cxn>
                <a:cxn ang="0">
                  <a:pos x="1218" y="468"/>
                </a:cxn>
                <a:cxn ang="0">
                  <a:pos x="1271" y="403"/>
                </a:cxn>
                <a:cxn ang="0">
                  <a:pos x="1317" y="332"/>
                </a:cxn>
                <a:cxn ang="0">
                  <a:pos x="1354" y="255"/>
                </a:cxn>
                <a:cxn ang="0">
                  <a:pos x="1381" y="174"/>
                </a:cxn>
                <a:cxn ang="0">
                  <a:pos x="1397" y="88"/>
                </a:cxn>
                <a:cxn ang="0">
                  <a:pos x="1403" y="0"/>
                </a:cxn>
                <a:cxn ang="0">
                  <a:pos x="1438" y="45"/>
                </a:cxn>
                <a:cxn ang="0">
                  <a:pos x="1426" y="133"/>
                </a:cxn>
                <a:cxn ang="0">
                  <a:pos x="1405" y="219"/>
                </a:cxn>
                <a:cxn ang="0">
                  <a:pos x="1374" y="299"/>
                </a:cxn>
                <a:cxn ang="0">
                  <a:pos x="1334" y="375"/>
                </a:cxn>
                <a:cxn ang="0">
                  <a:pos x="1285" y="444"/>
                </a:cxn>
                <a:cxn ang="0">
                  <a:pos x="1228" y="508"/>
                </a:cxn>
                <a:cxn ang="0">
                  <a:pos x="1165" y="565"/>
                </a:cxn>
                <a:cxn ang="0">
                  <a:pos x="1095" y="613"/>
                </a:cxn>
                <a:cxn ang="0">
                  <a:pos x="1019" y="654"/>
                </a:cxn>
                <a:cxn ang="0">
                  <a:pos x="939" y="685"/>
                </a:cxn>
                <a:cxn ang="0">
                  <a:pos x="854" y="707"/>
                </a:cxn>
                <a:cxn ang="0">
                  <a:pos x="765" y="718"/>
                </a:cxn>
                <a:cxn ang="0">
                  <a:pos x="675" y="718"/>
                </a:cxn>
                <a:cxn ang="0">
                  <a:pos x="586" y="707"/>
                </a:cxn>
                <a:cxn ang="0">
                  <a:pos x="501" y="685"/>
                </a:cxn>
                <a:cxn ang="0">
                  <a:pos x="420" y="654"/>
                </a:cxn>
                <a:cxn ang="0">
                  <a:pos x="345" y="613"/>
                </a:cxn>
                <a:cxn ang="0">
                  <a:pos x="275" y="565"/>
                </a:cxn>
                <a:cxn ang="0">
                  <a:pos x="212" y="508"/>
                </a:cxn>
                <a:cxn ang="0">
                  <a:pos x="155" y="444"/>
                </a:cxn>
                <a:cxn ang="0">
                  <a:pos x="106" y="375"/>
                </a:cxn>
                <a:cxn ang="0">
                  <a:pos x="66" y="299"/>
                </a:cxn>
                <a:cxn ang="0">
                  <a:pos x="35" y="219"/>
                </a:cxn>
                <a:cxn ang="0">
                  <a:pos x="13" y="133"/>
                </a:cxn>
                <a:cxn ang="0">
                  <a:pos x="2" y="45"/>
                </a:cxn>
              </a:cxnLst>
              <a:rect l="0" t="0" r="r" b="b"/>
              <a:pathLst>
                <a:path w="1439" h="719">
                  <a:moveTo>
                    <a:pt x="0" y="0"/>
                  </a:moveTo>
                  <a:lnTo>
                    <a:pt x="36" y="0"/>
                  </a:lnTo>
                  <a:lnTo>
                    <a:pt x="38" y="44"/>
                  </a:lnTo>
                  <a:lnTo>
                    <a:pt x="42" y="88"/>
                  </a:lnTo>
                  <a:lnTo>
                    <a:pt x="49" y="132"/>
                  </a:lnTo>
                  <a:lnTo>
                    <a:pt x="59" y="174"/>
                  </a:lnTo>
                  <a:lnTo>
                    <a:pt x="71" y="215"/>
                  </a:lnTo>
                  <a:lnTo>
                    <a:pt x="86" y="255"/>
                  </a:lnTo>
                  <a:lnTo>
                    <a:pt x="103" y="295"/>
                  </a:lnTo>
                  <a:lnTo>
                    <a:pt x="123" y="332"/>
                  </a:lnTo>
                  <a:lnTo>
                    <a:pt x="145" y="368"/>
                  </a:lnTo>
                  <a:lnTo>
                    <a:pt x="168" y="403"/>
                  </a:lnTo>
                  <a:lnTo>
                    <a:pt x="194" y="436"/>
                  </a:lnTo>
                  <a:lnTo>
                    <a:pt x="222" y="468"/>
                  </a:lnTo>
                  <a:lnTo>
                    <a:pt x="252" y="498"/>
                  </a:lnTo>
                  <a:lnTo>
                    <a:pt x="283" y="525"/>
                  </a:lnTo>
                  <a:lnTo>
                    <a:pt x="317" y="551"/>
                  </a:lnTo>
                  <a:lnTo>
                    <a:pt x="351" y="575"/>
                  </a:lnTo>
                  <a:lnTo>
                    <a:pt x="388" y="597"/>
                  </a:lnTo>
                  <a:lnTo>
                    <a:pt x="425" y="616"/>
                  </a:lnTo>
                  <a:lnTo>
                    <a:pt x="464" y="634"/>
                  </a:lnTo>
                  <a:lnTo>
                    <a:pt x="504" y="648"/>
                  </a:lnTo>
                  <a:lnTo>
                    <a:pt x="545" y="661"/>
                  </a:lnTo>
                  <a:lnTo>
                    <a:pt x="588" y="671"/>
                  </a:lnTo>
                  <a:lnTo>
                    <a:pt x="631" y="677"/>
                  </a:lnTo>
                  <a:lnTo>
                    <a:pt x="675" y="682"/>
                  </a:lnTo>
                  <a:lnTo>
                    <a:pt x="720" y="683"/>
                  </a:lnTo>
                  <a:lnTo>
                    <a:pt x="765" y="682"/>
                  </a:lnTo>
                  <a:lnTo>
                    <a:pt x="809" y="677"/>
                  </a:lnTo>
                  <a:lnTo>
                    <a:pt x="852" y="671"/>
                  </a:lnTo>
                  <a:lnTo>
                    <a:pt x="894" y="661"/>
                  </a:lnTo>
                  <a:lnTo>
                    <a:pt x="936" y="648"/>
                  </a:lnTo>
                  <a:lnTo>
                    <a:pt x="976" y="634"/>
                  </a:lnTo>
                  <a:lnTo>
                    <a:pt x="1015" y="616"/>
                  </a:lnTo>
                  <a:lnTo>
                    <a:pt x="1053" y="597"/>
                  </a:lnTo>
                  <a:lnTo>
                    <a:pt x="1088" y="575"/>
                  </a:lnTo>
                  <a:lnTo>
                    <a:pt x="1123" y="551"/>
                  </a:lnTo>
                  <a:lnTo>
                    <a:pt x="1156" y="525"/>
                  </a:lnTo>
                  <a:lnTo>
                    <a:pt x="1188" y="498"/>
                  </a:lnTo>
                  <a:lnTo>
                    <a:pt x="1218" y="468"/>
                  </a:lnTo>
                  <a:lnTo>
                    <a:pt x="1245" y="436"/>
                  </a:lnTo>
                  <a:lnTo>
                    <a:pt x="1271" y="403"/>
                  </a:lnTo>
                  <a:lnTo>
                    <a:pt x="1295" y="368"/>
                  </a:lnTo>
                  <a:lnTo>
                    <a:pt x="1317" y="332"/>
                  </a:lnTo>
                  <a:lnTo>
                    <a:pt x="1336" y="295"/>
                  </a:lnTo>
                  <a:lnTo>
                    <a:pt x="1354" y="255"/>
                  </a:lnTo>
                  <a:lnTo>
                    <a:pt x="1368" y="215"/>
                  </a:lnTo>
                  <a:lnTo>
                    <a:pt x="1381" y="174"/>
                  </a:lnTo>
                  <a:lnTo>
                    <a:pt x="1391" y="132"/>
                  </a:lnTo>
                  <a:lnTo>
                    <a:pt x="1397" y="88"/>
                  </a:lnTo>
                  <a:lnTo>
                    <a:pt x="1402" y="44"/>
                  </a:lnTo>
                  <a:lnTo>
                    <a:pt x="1403" y="0"/>
                  </a:lnTo>
                  <a:lnTo>
                    <a:pt x="1439" y="0"/>
                  </a:lnTo>
                  <a:lnTo>
                    <a:pt x="1438" y="45"/>
                  </a:lnTo>
                  <a:lnTo>
                    <a:pt x="1433" y="90"/>
                  </a:lnTo>
                  <a:lnTo>
                    <a:pt x="1426" y="133"/>
                  </a:lnTo>
                  <a:lnTo>
                    <a:pt x="1417" y="176"/>
                  </a:lnTo>
                  <a:lnTo>
                    <a:pt x="1405" y="219"/>
                  </a:lnTo>
                  <a:lnTo>
                    <a:pt x="1391" y="259"/>
                  </a:lnTo>
                  <a:lnTo>
                    <a:pt x="1374" y="299"/>
                  </a:lnTo>
                  <a:lnTo>
                    <a:pt x="1355" y="337"/>
                  </a:lnTo>
                  <a:lnTo>
                    <a:pt x="1334" y="375"/>
                  </a:lnTo>
                  <a:lnTo>
                    <a:pt x="1310" y="410"/>
                  </a:lnTo>
                  <a:lnTo>
                    <a:pt x="1285" y="444"/>
                  </a:lnTo>
                  <a:lnTo>
                    <a:pt x="1257" y="477"/>
                  </a:lnTo>
                  <a:lnTo>
                    <a:pt x="1228" y="508"/>
                  </a:lnTo>
                  <a:lnTo>
                    <a:pt x="1197" y="537"/>
                  </a:lnTo>
                  <a:lnTo>
                    <a:pt x="1165" y="565"/>
                  </a:lnTo>
                  <a:lnTo>
                    <a:pt x="1130" y="590"/>
                  </a:lnTo>
                  <a:lnTo>
                    <a:pt x="1095" y="613"/>
                  </a:lnTo>
                  <a:lnTo>
                    <a:pt x="1058" y="635"/>
                  </a:lnTo>
                  <a:lnTo>
                    <a:pt x="1019" y="654"/>
                  </a:lnTo>
                  <a:lnTo>
                    <a:pt x="980" y="671"/>
                  </a:lnTo>
                  <a:lnTo>
                    <a:pt x="939" y="685"/>
                  </a:lnTo>
                  <a:lnTo>
                    <a:pt x="897" y="697"/>
                  </a:lnTo>
                  <a:lnTo>
                    <a:pt x="854" y="707"/>
                  </a:lnTo>
                  <a:lnTo>
                    <a:pt x="810" y="713"/>
                  </a:lnTo>
                  <a:lnTo>
                    <a:pt x="765" y="718"/>
                  </a:lnTo>
                  <a:lnTo>
                    <a:pt x="720" y="719"/>
                  </a:lnTo>
                  <a:lnTo>
                    <a:pt x="675" y="718"/>
                  </a:lnTo>
                  <a:lnTo>
                    <a:pt x="630" y="713"/>
                  </a:lnTo>
                  <a:lnTo>
                    <a:pt x="586" y="707"/>
                  </a:lnTo>
                  <a:lnTo>
                    <a:pt x="543" y="697"/>
                  </a:lnTo>
                  <a:lnTo>
                    <a:pt x="501" y="685"/>
                  </a:lnTo>
                  <a:lnTo>
                    <a:pt x="460" y="671"/>
                  </a:lnTo>
                  <a:lnTo>
                    <a:pt x="420" y="654"/>
                  </a:lnTo>
                  <a:lnTo>
                    <a:pt x="382" y="635"/>
                  </a:lnTo>
                  <a:lnTo>
                    <a:pt x="345" y="613"/>
                  </a:lnTo>
                  <a:lnTo>
                    <a:pt x="309" y="590"/>
                  </a:lnTo>
                  <a:lnTo>
                    <a:pt x="275" y="565"/>
                  </a:lnTo>
                  <a:lnTo>
                    <a:pt x="242" y="537"/>
                  </a:lnTo>
                  <a:lnTo>
                    <a:pt x="212" y="508"/>
                  </a:lnTo>
                  <a:lnTo>
                    <a:pt x="182" y="477"/>
                  </a:lnTo>
                  <a:lnTo>
                    <a:pt x="155" y="444"/>
                  </a:lnTo>
                  <a:lnTo>
                    <a:pt x="130" y="410"/>
                  </a:lnTo>
                  <a:lnTo>
                    <a:pt x="106" y="375"/>
                  </a:lnTo>
                  <a:lnTo>
                    <a:pt x="85" y="337"/>
                  </a:lnTo>
                  <a:lnTo>
                    <a:pt x="66" y="299"/>
                  </a:lnTo>
                  <a:lnTo>
                    <a:pt x="49" y="259"/>
                  </a:lnTo>
                  <a:lnTo>
                    <a:pt x="35" y="219"/>
                  </a:lnTo>
                  <a:lnTo>
                    <a:pt x="23" y="176"/>
                  </a:lnTo>
                  <a:lnTo>
                    <a:pt x="13" y="133"/>
                  </a:lnTo>
                  <a:lnTo>
                    <a:pt x="6" y="90"/>
                  </a:lnTo>
                  <a:lnTo>
                    <a:pt x="2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8"/>
            <p:cNvSpPr>
              <a:spLocks/>
            </p:cNvSpPr>
            <p:nvPr/>
          </p:nvSpPr>
          <p:spPr bwMode="auto">
            <a:xfrm>
              <a:off x="2101850" y="3155950"/>
              <a:ext cx="915987" cy="266700"/>
            </a:xfrm>
            <a:custGeom>
              <a:avLst/>
              <a:gdLst/>
              <a:ahLst/>
              <a:cxnLst>
                <a:cxn ang="0">
                  <a:pos x="69" y="1"/>
                </a:cxn>
                <a:cxn ang="0">
                  <a:pos x="93" y="9"/>
                </a:cxn>
                <a:cxn ang="0">
                  <a:pos x="126" y="21"/>
                </a:cxn>
                <a:cxn ang="0">
                  <a:pos x="165" y="32"/>
                </a:cxn>
                <a:cxn ang="0">
                  <a:pos x="210" y="41"/>
                </a:cxn>
                <a:cxn ang="0">
                  <a:pos x="261" y="45"/>
                </a:cxn>
                <a:cxn ang="0">
                  <a:pos x="316" y="44"/>
                </a:cxn>
                <a:cxn ang="0">
                  <a:pos x="366" y="40"/>
                </a:cxn>
                <a:cxn ang="0">
                  <a:pos x="410" y="33"/>
                </a:cxn>
                <a:cxn ang="0">
                  <a:pos x="446" y="26"/>
                </a:cxn>
                <a:cxn ang="0">
                  <a:pos x="474" y="19"/>
                </a:cxn>
                <a:cxn ang="0">
                  <a:pos x="493" y="12"/>
                </a:cxn>
                <a:cxn ang="0">
                  <a:pos x="510" y="6"/>
                </a:cxn>
                <a:cxn ang="0">
                  <a:pos x="524" y="3"/>
                </a:cxn>
                <a:cxn ang="0">
                  <a:pos x="538" y="5"/>
                </a:cxn>
                <a:cxn ang="0">
                  <a:pos x="552" y="15"/>
                </a:cxn>
                <a:cxn ang="0">
                  <a:pos x="565" y="32"/>
                </a:cxn>
                <a:cxn ang="0">
                  <a:pos x="572" y="52"/>
                </a:cxn>
                <a:cxn ang="0">
                  <a:pos x="576" y="70"/>
                </a:cxn>
                <a:cxn ang="0">
                  <a:pos x="577" y="81"/>
                </a:cxn>
                <a:cxn ang="0">
                  <a:pos x="577" y="83"/>
                </a:cxn>
                <a:cxn ang="0">
                  <a:pos x="577" y="89"/>
                </a:cxn>
                <a:cxn ang="0">
                  <a:pos x="577" y="99"/>
                </a:cxn>
                <a:cxn ang="0">
                  <a:pos x="573" y="109"/>
                </a:cxn>
                <a:cxn ang="0">
                  <a:pos x="564" y="119"/>
                </a:cxn>
                <a:cxn ang="0">
                  <a:pos x="538" y="130"/>
                </a:cxn>
                <a:cxn ang="0">
                  <a:pos x="501" y="143"/>
                </a:cxn>
                <a:cxn ang="0">
                  <a:pos x="462" y="153"/>
                </a:cxn>
                <a:cxn ang="0">
                  <a:pos x="421" y="161"/>
                </a:cxn>
                <a:cxn ang="0">
                  <a:pos x="373" y="166"/>
                </a:cxn>
                <a:cxn ang="0">
                  <a:pos x="319" y="168"/>
                </a:cxn>
                <a:cxn ang="0">
                  <a:pos x="287" y="168"/>
                </a:cxn>
                <a:cxn ang="0">
                  <a:pos x="275" y="168"/>
                </a:cxn>
                <a:cxn ang="0">
                  <a:pos x="252" y="168"/>
                </a:cxn>
                <a:cxn ang="0">
                  <a:pos x="222" y="166"/>
                </a:cxn>
                <a:cxn ang="0">
                  <a:pos x="186" y="163"/>
                </a:cxn>
                <a:cxn ang="0">
                  <a:pos x="146" y="158"/>
                </a:cxn>
                <a:cxn ang="0">
                  <a:pos x="104" y="151"/>
                </a:cxn>
                <a:cxn ang="0">
                  <a:pos x="64" y="141"/>
                </a:cxn>
                <a:cxn ang="0">
                  <a:pos x="26" y="128"/>
                </a:cxn>
                <a:cxn ang="0">
                  <a:pos x="23" y="126"/>
                </a:cxn>
                <a:cxn ang="0">
                  <a:pos x="16" y="121"/>
                </a:cxn>
                <a:cxn ang="0">
                  <a:pos x="8" y="112"/>
                </a:cxn>
                <a:cxn ang="0">
                  <a:pos x="2" y="100"/>
                </a:cxn>
                <a:cxn ang="0">
                  <a:pos x="1" y="85"/>
                </a:cxn>
                <a:cxn ang="0">
                  <a:pos x="25" y="24"/>
                </a:cxn>
                <a:cxn ang="0">
                  <a:pos x="26" y="21"/>
                </a:cxn>
                <a:cxn ang="0">
                  <a:pos x="30" y="15"/>
                </a:cxn>
                <a:cxn ang="0">
                  <a:pos x="37" y="8"/>
                </a:cxn>
                <a:cxn ang="0">
                  <a:pos x="47" y="2"/>
                </a:cxn>
                <a:cxn ang="0">
                  <a:pos x="61" y="0"/>
                </a:cxn>
              </a:cxnLst>
              <a:rect l="0" t="0" r="r" b="b"/>
              <a:pathLst>
                <a:path w="577" h="168">
                  <a:moveTo>
                    <a:pt x="61" y="0"/>
                  </a:moveTo>
                  <a:lnTo>
                    <a:pt x="69" y="1"/>
                  </a:lnTo>
                  <a:lnTo>
                    <a:pt x="78" y="4"/>
                  </a:lnTo>
                  <a:lnTo>
                    <a:pt x="93" y="9"/>
                  </a:lnTo>
                  <a:lnTo>
                    <a:pt x="108" y="15"/>
                  </a:lnTo>
                  <a:lnTo>
                    <a:pt x="126" y="21"/>
                  </a:lnTo>
                  <a:lnTo>
                    <a:pt x="145" y="26"/>
                  </a:lnTo>
                  <a:lnTo>
                    <a:pt x="165" y="32"/>
                  </a:lnTo>
                  <a:lnTo>
                    <a:pt x="187" y="36"/>
                  </a:lnTo>
                  <a:lnTo>
                    <a:pt x="210" y="41"/>
                  </a:lnTo>
                  <a:lnTo>
                    <a:pt x="235" y="44"/>
                  </a:lnTo>
                  <a:lnTo>
                    <a:pt x="261" y="45"/>
                  </a:lnTo>
                  <a:lnTo>
                    <a:pt x="289" y="46"/>
                  </a:lnTo>
                  <a:lnTo>
                    <a:pt x="316" y="44"/>
                  </a:lnTo>
                  <a:lnTo>
                    <a:pt x="342" y="42"/>
                  </a:lnTo>
                  <a:lnTo>
                    <a:pt x="366" y="40"/>
                  </a:lnTo>
                  <a:lnTo>
                    <a:pt x="389" y="36"/>
                  </a:lnTo>
                  <a:lnTo>
                    <a:pt x="410" y="33"/>
                  </a:lnTo>
                  <a:lnTo>
                    <a:pt x="430" y="30"/>
                  </a:lnTo>
                  <a:lnTo>
                    <a:pt x="446" y="26"/>
                  </a:lnTo>
                  <a:lnTo>
                    <a:pt x="461" y="22"/>
                  </a:lnTo>
                  <a:lnTo>
                    <a:pt x="474" y="19"/>
                  </a:lnTo>
                  <a:lnTo>
                    <a:pt x="484" y="16"/>
                  </a:lnTo>
                  <a:lnTo>
                    <a:pt x="493" y="12"/>
                  </a:lnTo>
                  <a:lnTo>
                    <a:pt x="501" y="9"/>
                  </a:lnTo>
                  <a:lnTo>
                    <a:pt x="510" y="6"/>
                  </a:lnTo>
                  <a:lnTo>
                    <a:pt x="517" y="4"/>
                  </a:lnTo>
                  <a:lnTo>
                    <a:pt x="524" y="3"/>
                  </a:lnTo>
                  <a:lnTo>
                    <a:pt x="531" y="3"/>
                  </a:lnTo>
                  <a:lnTo>
                    <a:pt x="538" y="5"/>
                  </a:lnTo>
                  <a:lnTo>
                    <a:pt x="546" y="9"/>
                  </a:lnTo>
                  <a:lnTo>
                    <a:pt x="552" y="15"/>
                  </a:lnTo>
                  <a:lnTo>
                    <a:pt x="559" y="23"/>
                  </a:lnTo>
                  <a:lnTo>
                    <a:pt x="565" y="32"/>
                  </a:lnTo>
                  <a:lnTo>
                    <a:pt x="569" y="42"/>
                  </a:lnTo>
                  <a:lnTo>
                    <a:pt x="572" y="52"/>
                  </a:lnTo>
                  <a:lnTo>
                    <a:pt x="574" y="61"/>
                  </a:lnTo>
                  <a:lnTo>
                    <a:pt x="576" y="70"/>
                  </a:lnTo>
                  <a:lnTo>
                    <a:pt x="577" y="77"/>
                  </a:lnTo>
                  <a:lnTo>
                    <a:pt x="577" y="81"/>
                  </a:lnTo>
                  <a:lnTo>
                    <a:pt x="577" y="82"/>
                  </a:lnTo>
                  <a:lnTo>
                    <a:pt x="577" y="83"/>
                  </a:lnTo>
                  <a:lnTo>
                    <a:pt x="577" y="86"/>
                  </a:lnTo>
                  <a:lnTo>
                    <a:pt x="577" y="89"/>
                  </a:lnTo>
                  <a:lnTo>
                    <a:pt x="577" y="94"/>
                  </a:lnTo>
                  <a:lnTo>
                    <a:pt x="577" y="99"/>
                  </a:lnTo>
                  <a:lnTo>
                    <a:pt x="575" y="104"/>
                  </a:lnTo>
                  <a:lnTo>
                    <a:pt x="573" y="109"/>
                  </a:lnTo>
                  <a:lnTo>
                    <a:pt x="569" y="115"/>
                  </a:lnTo>
                  <a:lnTo>
                    <a:pt x="564" y="119"/>
                  </a:lnTo>
                  <a:lnTo>
                    <a:pt x="557" y="123"/>
                  </a:lnTo>
                  <a:lnTo>
                    <a:pt x="538" y="130"/>
                  </a:lnTo>
                  <a:lnTo>
                    <a:pt x="520" y="137"/>
                  </a:lnTo>
                  <a:lnTo>
                    <a:pt x="501" y="143"/>
                  </a:lnTo>
                  <a:lnTo>
                    <a:pt x="482" y="148"/>
                  </a:lnTo>
                  <a:lnTo>
                    <a:pt x="462" y="153"/>
                  </a:lnTo>
                  <a:lnTo>
                    <a:pt x="442" y="158"/>
                  </a:lnTo>
                  <a:lnTo>
                    <a:pt x="421" y="161"/>
                  </a:lnTo>
                  <a:lnTo>
                    <a:pt x="398" y="164"/>
                  </a:lnTo>
                  <a:lnTo>
                    <a:pt x="373" y="166"/>
                  </a:lnTo>
                  <a:lnTo>
                    <a:pt x="347" y="168"/>
                  </a:lnTo>
                  <a:lnTo>
                    <a:pt x="319" y="168"/>
                  </a:lnTo>
                  <a:lnTo>
                    <a:pt x="289" y="168"/>
                  </a:lnTo>
                  <a:lnTo>
                    <a:pt x="287" y="168"/>
                  </a:lnTo>
                  <a:lnTo>
                    <a:pt x="282" y="168"/>
                  </a:lnTo>
                  <a:lnTo>
                    <a:pt x="275" y="168"/>
                  </a:lnTo>
                  <a:lnTo>
                    <a:pt x="265" y="168"/>
                  </a:lnTo>
                  <a:lnTo>
                    <a:pt x="252" y="168"/>
                  </a:lnTo>
                  <a:lnTo>
                    <a:pt x="238" y="167"/>
                  </a:lnTo>
                  <a:lnTo>
                    <a:pt x="222" y="166"/>
                  </a:lnTo>
                  <a:lnTo>
                    <a:pt x="204" y="165"/>
                  </a:lnTo>
                  <a:lnTo>
                    <a:pt x="186" y="163"/>
                  </a:lnTo>
                  <a:lnTo>
                    <a:pt x="166" y="161"/>
                  </a:lnTo>
                  <a:lnTo>
                    <a:pt x="146" y="158"/>
                  </a:lnTo>
                  <a:lnTo>
                    <a:pt x="125" y="155"/>
                  </a:lnTo>
                  <a:lnTo>
                    <a:pt x="104" y="151"/>
                  </a:lnTo>
                  <a:lnTo>
                    <a:pt x="84" y="146"/>
                  </a:lnTo>
                  <a:lnTo>
                    <a:pt x="64" y="141"/>
                  </a:lnTo>
                  <a:lnTo>
                    <a:pt x="44" y="135"/>
                  </a:lnTo>
                  <a:lnTo>
                    <a:pt x="26" y="128"/>
                  </a:lnTo>
                  <a:lnTo>
                    <a:pt x="25" y="128"/>
                  </a:lnTo>
                  <a:lnTo>
                    <a:pt x="23" y="126"/>
                  </a:lnTo>
                  <a:lnTo>
                    <a:pt x="20" y="124"/>
                  </a:lnTo>
                  <a:lnTo>
                    <a:pt x="16" y="121"/>
                  </a:lnTo>
                  <a:lnTo>
                    <a:pt x="12" y="117"/>
                  </a:lnTo>
                  <a:lnTo>
                    <a:pt x="8" y="112"/>
                  </a:lnTo>
                  <a:lnTo>
                    <a:pt x="4" y="107"/>
                  </a:lnTo>
                  <a:lnTo>
                    <a:pt x="2" y="100"/>
                  </a:lnTo>
                  <a:lnTo>
                    <a:pt x="0" y="93"/>
                  </a:lnTo>
                  <a:lnTo>
                    <a:pt x="1" y="85"/>
                  </a:lnTo>
                  <a:lnTo>
                    <a:pt x="2" y="76"/>
                  </a:lnTo>
                  <a:lnTo>
                    <a:pt x="25" y="24"/>
                  </a:lnTo>
                  <a:lnTo>
                    <a:pt x="25" y="23"/>
                  </a:lnTo>
                  <a:lnTo>
                    <a:pt x="26" y="21"/>
                  </a:lnTo>
                  <a:lnTo>
                    <a:pt x="28" y="18"/>
                  </a:lnTo>
                  <a:lnTo>
                    <a:pt x="30" y="15"/>
                  </a:lnTo>
                  <a:lnTo>
                    <a:pt x="33" y="11"/>
                  </a:lnTo>
                  <a:lnTo>
                    <a:pt x="37" y="8"/>
                  </a:lnTo>
                  <a:lnTo>
                    <a:pt x="42" y="5"/>
                  </a:lnTo>
                  <a:lnTo>
                    <a:pt x="47" y="2"/>
                  </a:lnTo>
                  <a:lnTo>
                    <a:pt x="53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10"/>
            <p:cNvSpPr>
              <a:spLocks/>
            </p:cNvSpPr>
            <p:nvPr/>
          </p:nvSpPr>
          <p:spPr bwMode="auto">
            <a:xfrm>
              <a:off x="1370013" y="2114550"/>
              <a:ext cx="155575" cy="192088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62" y="0"/>
                </a:cxn>
                <a:cxn ang="0">
                  <a:pos x="71" y="1"/>
                </a:cxn>
                <a:cxn ang="0">
                  <a:pos x="80" y="5"/>
                </a:cxn>
                <a:cxn ang="0">
                  <a:pos x="87" y="10"/>
                </a:cxn>
                <a:cxn ang="0">
                  <a:pos x="93" y="18"/>
                </a:cxn>
                <a:cxn ang="0">
                  <a:pos x="96" y="26"/>
                </a:cxn>
                <a:cxn ang="0">
                  <a:pos x="98" y="36"/>
                </a:cxn>
                <a:cxn ang="0">
                  <a:pos x="98" y="85"/>
                </a:cxn>
                <a:cxn ang="0">
                  <a:pos x="96" y="94"/>
                </a:cxn>
                <a:cxn ang="0">
                  <a:pos x="93" y="103"/>
                </a:cxn>
                <a:cxn ang="0">
                  <a:pos x="87" y="110"/>
                </a:cxn>
                <a:cxn ang="0">
                  <a:pos x="80" y="116"/>
                </a:cxn>
                <a:cxn ang="0">
                  <a:pos x="71" y="119"/>
                </a:cxn>
                <a:cxn ang="0">
                  <a:pos x="62" y="121"/>
                </a:cxn>
                <a:cxn ang="0">
                  <a:pos x="36" y="121"/>
                </a:cxn>
                <a:cxn ang="0">
                  <a:pos x="26" y="119"/>
                </a:cxn>
                <a:cxn ang="0">
                  <a:pos x="18" y="116"/>
                </a:cxn>
                <a:cxn ang="0">
                  <a:pos x="10" y="110"/>
                </a:cxn>
                <a:cxn ang="0">
                  <a:pos x="5" y="103"/>
                </a:cxn>
                <a:cxn ang="0">
                  <a:pos x="1" y="94"/>
                </a:cxn>
                <a:cxn ang="0">
                  <a:pos x="0" y="85"/>
                </a:cxn>
                <a:cxn ang="0">
                  <a:pos x="0" y="36"/>
                </a:cxn>
                <a:cxn ang="0">
                  <a:pos x="1" y="26"/>
                </a:cxn>
                <a:cxn ang="0">
                  <a:pos x="5" y="18"/>
                </a:cxn>
                <a:cxn ang="0">
                  <a:pos x="10" y="10"/>
                </a:cxn>
                <a:cxn ang="0">
                  <a:pos x="18" y="5"/>
                </a:cxn>
                <a:cxn ang="0">
                  <a:pos x="26" y="1"/>
                </a:cxn>
                <a:cxn ang="0">
                  <a:pos x="36" y="0"/>
                </a:cxn>
              </a:cxnLst>
              <a:rect l="0" t="0" r="r" b="b"/>
              <a:pathLst>
                <a:path w="98" h="121">
                  <a:moveTo>
                    <a:pt x="36" y="0"/>
                  </a:moveTo>
                  <a:lnTo>
                    <a:pt x="62" y="0"/>
                  </a:lnTo>
                  <a:lnTo>
                    <a:pt x="71" y="1"/>
                  </a:lnTo>
                  <a:lnTo>
                    <a:pt x="80" y="5"/>
                  </a:lnTo>
                  <a:lnTo>
                    <a:pt x="87" y="10"/>
                  </a:lnTo>
                  <a:lnTo>
                    <a:pt x="93" y="18"/>
                  </a:lnTo>
                  <a:lnTo>
                    <a:pt x="96" y="26"/>
                  </a:lnTo>
                  <a:lnTo>
                    <a:pt x="98" y="36"/>
                  </a:lnTo>
                  <a:lnTo>
                    <a:pt x="98" y="85"/>
                  </a:lnTo>
                  <a:lnTo>
                    <a:pt x="96" y="94"/>
                  </a:lnTo>
                  <a:lnTo>
                    <a:pt x="93" y="103"/>
                  </a:lnTo>
                  <a:lnTo>
                    <a:pt x="87" y="110"/>
                  </a:lnTo>
                  <a:lnTo>
                    <a:pt x="80" y="116"/>
                  </a:lnTo>
                  <a:lnTo>
                    <a:pt x="71" y="119"/>
                  </a:lnTo>
                  <a:lnTo>
                    <a:pt x="62" y="121"/>
                  </a:lnTo>
                  <a:lnTo>
                    <a:pt x="36" y="121"/>
                  </a:lnTo>
                  <a:lnTo>
                    <a:pt x="26" y="119"/>
                  </a:lnTo>
                  <a:lnTo>
                    <a:pt x="18" y="116"/>
                  </a:lnTo>
                  <a:lnTo>
                    <a:pt x="10" y="110"/>
                  </a:lnTo>
                  <a:lnTo>
                    <a:pt x="5" y="103"/>
                  </a:lnTo>
                  <a:lnTo>
                    <a:pt x="1" y="94"/>
                  </a:lnTo>
                  <a:lnTo>
                    <a:pt x="0" y="85"/>
                  </a:lnTo>
                  <a:lnTo>
                    <a:pt x="0" y="36"/>
                  </a:lnTo>
                  <a:lnTo>
                    <a:pt x="1" y="26"/>
                  </a:lnTo>
                  <a:lnTo>
                    <a:pt x="5" y="18"/>
                  </a:lnTo>
                  <a:lnTo>
                    <a:pt x="10" y="10"/>
                  </a:lnTo>
                  <a:lnTo>
                    <a:pt x="18" y="5"/>
                  </a:lnTo>
                  <a:lnTo>
                    <a:pt x="26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11"/>
            <p:cNvSpPr>
              <a:spLocks/>
            </p:cNvSpPr>
            <p:nvPr/>
          </p:nvSpPr>
          <p:spPr bwMode="auto">
            <a:xfrm>
              <a:off x="3595688" y="2114550"/>
              <a:ext cx="155575" cy="192088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62" y="0"/>
                </a:cxn>
                <a:cxn ang="0">
                  <a:pos x="72" y="1"/>
                </a:cxn>
                <a:cxn ang="0">
                  <a:pos x="80" y="5"/>
                </a:cxn>
                <a:cxn ang="0">
                  <a:pos x="87" y="10"/>
                </a:cxn>
                <a:cxn ang="0">
                  <a:pos x="93" y="18"/>
                </a:cxn>
                <a:cxn ang="0">
                  <a:pos x="96" y="26"/>
                </a:cxn>
                <a:cxn ang="0">
                  <a:pos x="98" y="36"/>
                </a:cxn>
                <a:cxn ang="0">
                  <a:pos x="98" y="85"/>
                </a:cxn>
                <a:cxn ang="0">
                  <a:pos x="96" y="94"/>
                </a:cxn>
                <a:cxn ang="0">
                  <a:pos x="93" y="103"/>
                </a:cxn>
                <a:cxn ang="0">
                  <a:pos x="87" y="110"/>
                </a:cxn>
                <a:cxn ang="0">
                  <a:pos x="80" y="116"/>
                </a:cxn>
                <a:cxn ang="0">
                  <a:pos x="72" y="119"/>
                </a:cxn>
                <a:cxn ang="0">
                  <a:pos x="62" y="121"/>
                </a:cxn>
                <a:cxn ang="0">
                  <a:pos x="36" y="121"/>
                </a:cxn>
                <a:cxn ang="0">
                  <a:pos x="26" y="119"/>
                </a:cxn>
                <a:cxn ang="0">
                  <a:pos x="18" y="116"/>
                </a:cxn>
                <a:cxn ang="0">
                  <a:pos x="10" y="110"/>
                </a:cxn>
                <a:cxn ang="0">
                  <a:pos x="5" y="103"/>
                </a:cxn>
                <a:cxn ang="0">
                  <a:pos x="1" y="94"/>
                </a:cxn>
                <a:cxn ang="0">
                  <a:pos x="0" y="85"/>
                </a:cxn>
                <a:cxn ang="0">
                  <a:pos x="0" y="36"/>
                </a:cxn>
                <a:cxn ang="0">
                  <a:pos x="1" y="26"/>
                </a:cxn>
                <a:cxn ang="0">
                  <a:pos x="5" y="18"/>
                </a:cxn>
                <a:cxn ang="0">
                  <a:pos x="10" y="10"/>
                </a:cxn>
                <a:cxn ang="0">
                  <a:pos x="18" y="5"/>
                </a:cxn>
                <a:cxn ang="0">
                  <a:pos x="26" y="1"/>
                </a:cxn>
                <a:cxn ang="0">
                  <a:pos x="36" y="0"/>
                </a:cxn>
              </a:cxnLst>
              <a:rect l="0" t="0" r="r" b="b"/>
              <a:pathLst>
                <a:path w="98" h="121">
                  <a:moveTo>
                    <a:pt x="36" y="0"/>
                  </a:moveTo>
                  <a:lnTo>
                    <a:pt x="62" y="0"/>
                  </a:lnTo>
                  <a:lnTo>
                    <a:pt x="72" y="1"/>
                  </a:lnTo>
                  <a:lnTo>
                    <a:pt x="80" y="5"/>
                  </a:lnTo>
                  <a:lnTo>
                    <a:pt x="87" y="10"/>
                  </a:lnTo>
                  <a:lnTo>
                    <a:pt x="93" y="18"/>
                  </a:lnTo>
                  <a:lnTo>
                    <a:pt x="96" y="26"/>
                  </a:lnTo>
                  <a:lnTo>
                    <a:pt x="98" y="36"/>
                  </a:lnTo>
                  <a:lnTo>
                    <a:pt x="98" y="85"/>
                  </a:lnTo>
                  <a:lnTo>
                    <a:pt x="96" y="94"/>
                  </a:lnTo>
                  <a:lnTo>
                    <a:pt x="93" y="103"/>
                  </a:lnTo>
                  <a:lnTo>
                    <a:pt x="87" y="110"/>
                  </a:lnTo>
                  <a:lnTo>
                    <a:pt x="80" y="116"/>
                  </a:lnTo>
                  <a:lnTo>
                    <a:pt x="72" y="119"/>
                  </a:lnTo>
                  <a:lnTo>
                    <a:pt x="62" y="121"/>
                  </a:lnTo>
                  <a:lnTo>
                    <a:pt x="36" y="121"/>
                  </a:lnTo>
                  <a:lnTo>
                    <a:pt x="26" y="119"/>
                  </a:lnTo>
                  <a:lnTo>
                    <a:pt x="18" y="116"/>
                  </a:lnTo>
                  <a:lnTo>
                    <a:pt x="10" y="110"/>
                  </a:lnTo>
                  <a:lnTo>
                    <a:pt x="5" y="103"/>
                  </a:lnTo>
                  <a:lnTo>
                    <a:pt x="1" y="94"/>
                  </a:lnTo>
                  <a:lnTo>
                    <a:pt x="0" y="85"/>
                  </a:lnTo>
                  <a:lnTo>
                    <a:pt x="0" y="36"/>
                  </a:lnTo>
                  <a:lnTo>
                    <a:pt x="1" y="26"/>
                  </a:lnTo>
                  <a:lnTo>
                    <a:pt x="5" y="18"/>
                  </a:lnTo>
                  <a:lnTo>
                    <a:pt x="10" y="10"/>
                  </a:lnTo>
                  <a:lnTo>
                    <a:pt x="18" y="5"/>
                  </a:lnTo>
                  <a:lnTo>
                    <a:pt x="26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9"/>
            <p:cNvSpPr>
              <a:spLocks/>
            </p:cNvSpPr>
            <p:nvPr/>
          </p:nvSpPr>
          <p:spPr bwMode="auto">
            <a:xfrm>
              <a:off x="1473200" y="2060575"/>
              <a:ext cx="2174875" cy="300038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334" y="0"/>
                </a:cxn>
                <a:cxn ang="0">
                  <a:pos x="1344" y="1"/>
                </a:cxn>
                <a:cxn ang="0">
                  <a:pos x="1352" y="5"/>
                </a:cxn>
                <a:cxn ang="0">
                  <a:pos x="1359" y="10"/>
                </a:cxn>
                <a:cxn ang="0">
                  <a:pos x="1365" y="18"/>
                </a:cxn>
                <a:cxn ang="0">
                  <a:pos x="1369" y="26"/>
                </a:cxn>
                <a:cxn ang="0">
                  <a:pos x="1370" y="36"/>
                </a:cxn>
                <a:cxn ang="0">
                  <a:pos x="1370" y="153"/>
                </a:cxn>
                <a:cxn ang="0">
                  <a:pos x="1369" y="162"/>
                </a:cxn>
                <a:cxn ang="0">
                  <a:pos x="1365" y="171"/>
                </a:cxn>
                <a:cxn ang="0">
                  <a:pos x="1359" y="178"/>
                </a:cxn>
                <a:cxn ang="0">
                  <a:pos x="1352" y="184"/>
                </a:cxn>
                <a:cxn ang="0">
                  <a:pos x="1344" y="187"/>
                </a:cxn>
                <a:cxn ang="0">
                  <a:pos x="1334" y="189"/>
                </a:cxn>
                <a:cxn ang="0">
                  <a:pos x="36" y="189"/>
                </a:cxn>
                <a:cxn ang="0">
                  <a:pos x="26" y="187"/>
                </a:cxn>
                <a:cxn ang="0">
                  <a:pos x="18" y="184"/>
                </a:cxn>
                <a:cxn ang="0">
                  <a:pos x="10" y="178"/>
                </a:cxn>
                <a:cxn ang="0">
                  <a:pos x="5" y="171"/>
                </a:cxn>
                <a:cxn ang="0">
                  <a:pos x="1" y="162"/>
                </a:cxn>
                <a:cxn ang="0">
                  <a:pos x="0" y="153"/>
                </a:cxn>
                <a:cxn ang="0">
                  <a:pos x="0" y="36"/>
                </a:cxn>
                <a:cxn ang="0">
                  <a:pos x="1" y="26"/>
                </a:cxn>
                <a:cxn ang="0">
                  <a:pos x="5" y="18"/>
                </a:cxn>
                <a:cxn ang="0">
                  <a:pos x="10" y="10"/>
                </a:cxn>
                <a:cxn ang="0">
                  <a:pos x="18" y="5"/>
                </a:cxn>
                <a:cxn ang="0">
                  <a:pos x="26" y="1"/>
                </a:cxn>
                <a:cxn ang="0">
                  <a:pos x="36" y="0"/>
                </a:cxn>
              </a:cxnLst>
              <a:rect l="0" t="0" r="r" b="b"/>
              <a:pathLst>
                <a:path w="1370" h="189">
                  <a:moveTo>
                    <a:pt x="36" y="0"/>
                  </a:moveTo>
                  <a:lnTo>
                    <a:pt x="1334" y="0"/>
                  </a:lnTo>
                  <a:lnTo>
                    <a:pt x="1344" y="1"/>
                  </a:lnTo>
                  <a:lnTo>
                    <a:pt x="1352" y="5"/>
                  </a:lnTo>
                  <a:lnTo>
                    <a:pt x="1359" y="10"/>
                  </a:lnTo>
                  <a:lnTo>
                    <a:pt x="1365" y="18"/>
                  </a:lnTo>
                  <a:lnTo>
                    <a:pt x="1369" y="26"/>
                  </a:lnTo>
                  <a:lnTo>
                    <a:pt x="1370" y="36"/>
                  </a:lnTo>
                  <a:lnTo>
                    <a:pt x="1370" y="153"/>
                  </a:lnTo>
                  <a:lnTo>
                    <a:pt x="1369" y="162"/>
                  </a:lnTo>
                  <a:lnTo>
                    <a:pt x="1365" y="171"/>
                  </a:lnTo>
                  <a:lnTo>
                    <a:pt x="1359" y="178"/>
                  </a:lnTo>
                  <a:lnTo>
                    <a:pt x="1352" y="184"/>
                  </a:lnTo>
                  <a:lnTo>
                    <a:pt x="1344" y="187"/>
                  </a:lnTo>
                  <a:lnTo>
                    <a:pt x="1334" y="189"/>
                  </a:lnTo>
                  <a:lnTo>
                    <a:pt x="36" y="189"/>
                  </a:lnTo>
                  <a:lnTo>
                    <a:pt x="26" y="187"/>
                  </a:lnTo>
                  <a:lnTo>
                    <a:pt x="18" y="184"/>
                  </a:lnTo>
                  <a:lnTo>
                    <a:pt x="10" y="178"/>
                  </a:lnTo>
                  <a:lnTo>
                    <a:pt x="5" y="171"/>
                  </a:lnTo>
                  <a:lnTo>
                    <a:pt x="1" y="162"/>
                  </a:lnTo>
                  <a:lnTo>
                    <a:pt x="0" y="153"/>
                  </a:lnTo>
                  <a:lnTo>
                    <a:pt x="0" y="36"/>
                  </a:lnTo>
                  <a:lnTo>
                    <a:pt x="1" y="26"/>
                  </a:lnTo>
                  <a:lnTo>
                    <a:pt x="5" y="18"/>
                  </a:lnTo>
                  <a:lnTo>
                    <a:pt x="10" y="10"/>
                  </a:lnTo>
                  <a:lnTo>
                    <a:pt x="18" y="5"/>
                  </a:lnTo>
                  <a:lnTo>
                    <a:pt x="26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1219200" y="1676400"/>
            <a:ext cx="9753600" cy="1323440"/>
            <a:chOff x="1217612" y="1676400"/>
            <a:chExt cx="9753600" cy="1323440"/>
          </a:xfrm>
        </p:grpSpPr>
        <p:grpSp>
          <p:nvGrpSpPr>
            <p:cNvPr id="133" name="Group 132"/>
            <p:cNvGrpSpPr/>
            <p:nvPr/>
          </p:nvGrpSpPr>
          <p:grpSpPr>
            <a:xfrm>
              <a:off x="8609012" y="1676400"/>
              <a:ext cx="2362200" cy="1323440"/>
              <a:chOff x="3579812" y="1733490"/>
              <a:chExt cx="2362200" cy="1323440"/>
            </a:xfrm>
          </p:grpSpPr>
          <p:sp>
            <p:nvSpPr>
              <p:cNvPr id="134" name="TextBox 84"/>
              <p:cNvSpPr txBox="1"/>
              <p:nvPr/>
            </p:nvSpPr>
            <p:spPr>
              <a:xfrm flipH="1">
                <a:off x="3579812" y="2133600"/>
                <a:ext cx="23622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8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ea typeface="ByTheButterfly" pitchFamily="2" charset="0"/>
                    <a:cs typeface="Arial" pitchFamily="34" charset="0"/>
                  </a:rPr>
                  <a:t>This is a sample text. Insert your desired text here. </a:t>
                </a:r>
                <a:endPara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ea typeface="ByTheButterfly" pitchFamily="2" charset="0"/>
                  <a:cs typeface="Arial" pitchFamily="34" charset="0"/>
                </a:endParaRPr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579812" y="1733490"/>
                <a:ext cx="15376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 flipH="1">
              <a:off x="1217612" y="1676400"/>
              <a:ext cx="2362200" cy="1323440"/>
              <a:chOff x="3579812" y="1733490"/>
              <a:chExt cx="2362200" cy="1323440"/>
            </a:xfrm>
          </p:grpSpPr>
          <p:sp>
            <p:nvSpPr>
              <p:cNvPr id="137" name="TextBox 84"/>
              <p:cNvSpPr txBox="1"/>
              <p:nvPr/>
            </p:nvSpPr>
            <p:spPr>
              <a:xfrm flipH="1">
                <a:off x="3579812" y="2133600"/>
                <a:ext cx="23622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18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ea typeface="ByTheButterfly" pitchFamily="2" charset="0"/>
                    <a:cs typeface="Arial" pitchFamily="34" charset="0"/>
                  </a:rPr>
                  <a:t>This is a sample text. Insert your desired text here. </a:t>
                </a:r>
                <a:endParaRPr lang="en-US" sz="18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ea typeface="ByTheButterfly" pitchFamily="2" charset="0"/>
                  <a:cs typeface="Arial" pitchFamily="34" charset="0"/>
                </a:endParaRPr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3579812" y="1733490"/>
                <a:ext cx="15376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2000" dirty="0">
                    <a:solidFill>
                      <a:prstClr val="black"/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</p:grpSp>
      <p:grpSp>
        <p:nvGrpSpPr>
          <p:cNvPr id="142" name="Group 141"/>
          <p:cNvGrpSpPr/>
          <p:nvPr/>
        </p:nvGrpSpPr>
        <p:grpSpPr>
          <a:xfrm>
            <a:off x="4191000" y="5210503"/>
            <a:ext cx="3948800" cy="1046441"/>
            <a:chOff x="1688412" y="4648200"/>
            <a:chExt cx="3948800" cy="1046441"/>
          </a:xfrm>
        </p:grpSpPr>
        <p:sp>
          <p:nvSpPr>
            <p:cNvPr id="140" name="TextBox 84"/>
            <p:cNvSpPr txBox="1"/>
            <p:nvPr/>
          </p:nvSpPr>
          <p:spPr>
            <a:xfrm>
              <a:off x="1688412" y="5048310"/>
              <a:ext cx="39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ea typeface="ByTheButterfly" pitchFamily="2" charset="0"/>
                  <a:cs typeface="Arial" pitchFamily="34" charset="0"/>
                </a:rPr>
                <a:t>This is a sample text. Insert your desired text here. </a:t>
              </a:r>
              <a:endPara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ea typeface="ByTheButterfly" pitchFamily="2" charset="0"/>
                <a:cs typeface="Arial" pitchFamily="34" charset="0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 flipH="1">
              <a:off x="2894012" y="4648200"/>
              <a:ext cx="15376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64531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>
            <p:extLst/>
          </p:nvPr>
        </p:nvGraphicFramePr>
        <p:xfrm>
          <a:off x="3535092" y="2057758"/>
          <a:ext cx="4882162" cy="37104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35420" y="269765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126"/>
            <a:r>
              <a:rPr lang="en-US" sz="1799" b="1" dirty="0">
                <a:ln w="28575">
                  <a:noFill/>
                </a:ln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DEVELOPMENT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97348" y="1532179"/>
            <a:ext cx="3346378" cy="1446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4399" b="1" dirty="0">
                <a:ln w="28575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Goes Here</a:t>
            </a:r>
          </a:p>
        </p:txBody>
      </p:sp>
      <p:sp>
        <p:nvSpPr>
          <p:cNvPr id="6" name="Rectangle 5"/>
          <p:cNvSpPr/>
          <p:nvPr/>
        </p:nvSpPr>
        <p:spPr>
          <a:xfrm>
            <a:off x="297349" y="3322400"/>
            <a:ext cx="2903807" cy="2417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126">
              <a:lnSpc>
                <a:spcPct val="150000"/>
              </a:lnSpc>
            </a:pP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 This is a sample text. You can replace this text. Enter your text here. </a:t>
            </a:r>
          </a:p>
        </p:txBody>
      </p:sp>
      <p:sp>
        <p:nvSpPr>
          <p:cNvPr id="7" name="Rectangle 6"/>
          <p:cNvSpPr/>
          <p:nvPr/>
        </p:nvSpPr>
        <p:spPr>
          <a:xfrm>
            <a:off x="8648355" y="3322400"/>
            <a:ext cx="3239897" cy="2417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126">
              <a:lnSpc>
                <a:spcPct val="150000"/>
              </a:lnSpc>
            </a:pP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 This is a sample text. You can replace this text. Enter your text here. </a:t>
            </a:r>
          </a:p>
        </p:txBody>
      </p:sp>
      <p:sp>
        <p:nvSpPr>
          <p:cNvPr id="8" name="Rectangle 7"/>
          <p:cNvSpPr/>
          <p:nvPr/>
        </p:nvSpPr>
        <p:spPr>
          <a:xfrm>
            <a:off x="8648354" y="1965666"/>
            <a:ext cx="3366438" cy="12043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664" indent="-285664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99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bullet point 1</a:t>
            </a:r>
          </a:p>
          <a:p>
            <a:pPr marL="285664" indent="-285664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99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bullet point 2 </a:t>
            </a:r>
          </a:p>
          <a:p>
            <a:pPr marL="285664" indent="-285664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99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bullet point 3</a:t>
            </a:r>
          </a:p>
        </p:txBody>
      </p:sp>
    </p:spTree>
    <p:extLst>
      <p:ext uri="{BB962C8B-B14F-4D97-AF65-F5344CB8AC3E}">
        <p14:creationId xmlns:p14="http://schemas.microsoft.com/office/powerpoint/2010/main" val="9328628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3324493" y="5340758"/>
            <a:ext cx="2307173" cy="769059"/>
            <a:chOff x="3323770" y="5341255"/>
            <a:chExt cx="2307774" cy="769259"/>
          </a:xfrm>
          <a:effectLst>
            <a:outerShdw blurRad="279400" dist="38100" dir="5400000" sx="103000" sy="103000" algn="tl" rotWithShape="0">
              <a:prstClr val="black">
                <a:alpha val="32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 rot="5400000">
              <a:off x="3708399" y="4956628"/>
              <a:ext cx="769257" cy="1538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6" name="Right Triangle 5"/>
            <p:cNvSpPr/>
            <p:nvPr/>
          </p:nvSpPr>
          <p:spPr>
            <a:xfrm flipV="1">
              <a:off x="4862285" y="5341255"/>
              <a:ext cx="769259" cy="769257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631666" y="3033582"/>
            <a:ext cx="2307173" cy="769059"/>
            <a:chOff x="5631544" y="3033478"/>
            <a:chExt cx="2307774" cy="769259"/>
          </a:xfrm>
          <a:solidFill>
            <a:schemeClr val="accent2"/>
          </a:solidFill>
          <a:effectLst>
            <a:outerShdw blurRad="279400" dist="38100" dir="5400000" sx="103000" sy="103000" algn="tl" rotWithShape="0">
              <a:prstClr val="black">
                <a:alpha val="32000"/>
              </a:prstClr>
            </a:outerShdw>
          </a:effectLst>
        </p:grpSpPr>
        <p:sp>
          <p:nvSpPr>
            <p:cNvPr id="9" name="Rectangle 8"/>
            <p:cNvSpPr/>
            <p:nvPr/>
          </p:nvSpPr>
          <p:spPr>
            <a:xfrm rot="5400000">
              <a:off x="6016173" y="2648851"/>
              <a:ext cx="769257" cy="15385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10" name="Right Triangle 9"/>
            <p:cNvSpPr/>
            <p:nvPr/>
          </p:nvSpPr>
          <p:spPr>
            <a:xfrm flipV="1">
              <a:off x="7170059" y="3033478"/>
              <a:ext cx="769259" cy="769257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938839" y="726405"/>
            <a:ext cx="2307173" cy="769059"/>
            <a:chOff x="7939318" y="725700"/>
            <a:chExt cx="2307774" cy="769259"/>
          </a:xfrm>
          <a:solidFill>
            <a:schemeClr val="accent4"/>
          </a:solidFill>
          <a:effectLst>
            <a:outerShdw blurRad="279400" dist="38100" dir="5400000" sx="103000" sy="103000" algn="tl" rotWithShape="0">
              <a:prstClr val="black">
                <a:alpha val="32000"/>
              </a:prstClr>
            </a:outerShdw>
          </a:effectLst>
        </p:grpSpPr>
        <p:sp>
          <p:nvSpPr>
            <p:cNvPr id="13" name="Rectangle 12"/>
            <p:cNvSpPr/>
            <p:nvPr/>
          </p:nvSpPr>
          <p:spPr>
            <a:xfrm rot="5400000">
              <a:off x="8323947" y="341073"/>
              <a:ext cx="769257" cy="15385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14" name="Right Triangle 13"/>
            <p:cNvSpPr/>
            <p:nvPr/>
          </p:nvSpPr>
          <p:spPr>
            <a:xfrm flipV="1">
              <a:off x="9477833" y="725700"/>
              <a:ext cx="769259" cy="769257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9476956" y="894"/>
            <a:ext cx="769057" cy="72550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5873991" y="1716024"/>
            <a:ext cx="1096994" cy="1096994"/>
          </a:xfrm>
          <a:prstGeom prst="round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3545054" y="4023201"/>
            <a:ext cx="1096994" cy="1096994"/>
          </a:xfrm>
          <a:prstGeom prst="roundRect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98093" y="4248619"/>
            <a:ext cx="2736681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964640" y="1935692"/>
            <a:ext cx="2736681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7143657" y="4248619"/>
            <a:ext cx="2736681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9410204" y="1935692"/>
            <a:ext cx="2736681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Enter Your text Here</a:t>
            </a:r>
          </a:p>
        </p:txBody>
      </p:sp>
      <p:grpSp>
        <p:nvGrpSpPr>
          <p:cNvPr id="46" name="Group 4"/>
          <p:cNvGrpSpPr>
            <a:grpSpLocks noChangeAspect="1"/>
          </p:cNvGrpSpPr>
          <p:nvPr/>
        </p:nvGrpSpPr>
        <p:grpSpPr bwMode="auto">
          <a:xfrm>
            <a:off x="3816807" y="4267048"/>
            <a:ext cx="553489" cy="609302"/>
            <a:chOff x="889" y="817"/>
            <a:chExt cx="714" cy="786"/>
          </a:xfrm>
          <a:solidFill>
            <a:schemeClr val="bg1"/>
          </a:solidFill>
        </p:grpSpPr>
        <p:sp>
          <p:nvSpPr>
            <p:cNvPr id="49" name="Freeform 6"/>
            <p:cNvSpPr>
              <a:spLocks/>
            </p:cNvSpPr>
            <p:nvPr/>
          </p:nvSpPr>
          <p:spPr bwMode="auto">
            <a:xfrm>
              <a:off x="972" y="817"/>
              <a:ext cx="169" cy="169"/>
            </a:xfrm>
            <a:custGeom>
              <a:avLst/>
              <a:gdLst>
                <a:gd name="T0" fmla="*/ 423 w 847"/>
                <a:gd name="T1" fmla="*/ 0 h 845"/>
                <a:gd name="T2" fmla="*/ 423 w 847"/>
                <a:gd name="T3" fmla="*/ 0 h 845"/>
                <a:gd name="T4" fmla="*/ 476 w 847"/>
                <a:gd name="T5" fmla="*/ 3 h 845"/>
                <a:gd name="T6" fmla="*/ 527 w 847"/>
                <a:gd name="T7" fmla="*/ 13 h 845"/>
                <a:gd name="T8" fmla="*/ 577 w 847"/>
                <a:gd name="T9" fmla="*/ 29 h 845"/>
                <a:gd name="T10" fmla="*/ 623 w 847"/>
                <a:gd name="T11" fmla="*/ 49 h 845"/>
                <a:gd name="T12" fmla="*/ 665 w 847"/>
                <a:gd name="T13" fmla="*/ 76 h 845"/>
                <a:gd name="T14" fmla="*/ 705 w 847"/>
                <a:gd name="T15" fmla="*/ 106 h 845"/>
                <a:gd name="T16" fmla="*/ 740 w 847"/>
                <a:gd name="T17" fmla="*/ 142 h 845"/>
                <a:gd name="T18" fmla="*/ 770 w 847"/>
                <a:gd name="T19" fmla="*/ 181 h 845"/>
                <a:gd name="T20" fmla="*/ 797 w 847"/>
                <a:gd name="T21" fmla="*/ 223 h 845"/>
                <a:gd name="T22" fmla="*/ 819 w 847"/>
                <a:gd name="T23" fmla="*/ 269 h 845"/>
                <a:gd name="T24" fmla="*/ 833 w 847"/>
                <a:gd name="T25" fmla="*/ 319 h 845"/>
                <a:gd name="T26" fmla="*/ 843 w 847"/>
                <a:gd name="T27" fmla="*/ 370 h 845"/>
                <a:gd name="T28" fmla="*/ 847 w 847"/>
                <a:gd name="T29" fmla="*/ 423 h 845"/>
                <a:gd name="T30" fmla="*/ 843 w 847"/>
                <a:gd name="T31" fmla="*/ 476 h 845"/>
                <a:gd name="T32" fmla="*/ 833 w 847"/>
                <a:gd name="T33" fmla="*/ 527 h 845"/>
                <a:gd name="T34" fmla="*/ 819 w 847"/>
                <a:gd name="T35" fmla="*/ 575 h 845"/>
                <a:gd name="T36" fmla="*/ 797 w 847"/>
                <a:gd name="T37" fmla="*/ 621 h 845"/>
                <a:gd name="T38" fmla="*/ 770 w 847"/>
                <a:gd name="T39" fmla="*/ 665 h 845"/>
                <a:gd name="T40" fmla="*/ 740 w 847"/>
                <a:gd name="T41" fmla="*/ 703 h 845"/>
                <a:gd name="T42" fmla="*/ 705 w 847"/>
                <a:gd name="T43" fmla="*/ 739 h 845"/>
                <a:gd name="T44" fmla="*/ 665 w 847"/>
                <a:gd name="T45" fmla="*/ 770 h 845"/>
                <a:gd name="T46" fmla="*/ 623 w 847"/>
                <a:gd name="T47" fmla="*/ 797 h 845"/>
                <a:gd name="T48" fmla="*/ 577 w 847"/>
                <a:gd name="T49" fmla="*/ 817 h 845"/>
                <a:gd name="T50" fmla="*/ 527 w 847"/>
                <a:gd name="T51" fmla="*/ 833 h 845"/>
                <a:gd name="T52" fmla="*/ 476 w 847"/>
                <a:gd name="T53" fmla="*/ 843 h 845"/>
                <a:gd name="T54" fmla="*/ 423 w 847"/>
                <a:gd name="T55" fmla="*/ 845 h 845"/>
                <a:gd name="T56" fmla="*/ 369 w 847"/>
                <a:gd name="T57" fmla="*/ 843 h 845"/>
                <a:gd name="T58" fmla="*/ 318 w 847"/>
                <a:gd name="T59" fmla="*/ 833 h 845"/>
                <a:gd name="T60" fmla="*/ 270 w 847"/>
                <a:gd name="T61" fmla="*/ 817 h 845"/>
                <a:gd name="T62" fmla="*/ 224 w 847"/>
                <a:gd name="T63" fmla="*/ 797 h 845"/>
                <a:gd name="T64" fmla="*/ 181 w 847"/>
                <a:gd name="T65" fmla="*/ 770 h 845"/>
                <a:gd name="T66" fmla="*/ 141 w 847"/>
                <a:gd name="T67" fmla="*/ 739 h 845"/>
                <a:gd name="T68" fmla="*/ 106 w 847"/>
                <a:gd name="T69" fmla="*/ 703 h 845"/>
                <a:gd name="T70" fmla="*/ 75 w 847"/>
                <a:gd name="T71" fmla="*/ 665 h 845"/>
                <a:gd name="T72" fmla="*/ 49 w 847"/>
                <a:gd name="T73" fmla="*/ 621 h 845"/>
                <a:gd name="T74" fmla="*/ 27 w 847"/>
                <a:gd name="T75" fmla="*/ 575 h 845"/>
                <a:gd name="T76" fmla="*/ 12 w 847"/>
                <a:gd name="T77" fmla="*/ 527 h 845"/>
                <a:gd name="T78" fmla="*/ 2 w 847"/>
                <a:gd name="T79" fmla="*/ 476 h 845"/>
                <a:gd name="T80" fmla="*/ 0 w 847"/>
                <a:gd name="T81" fmla="*/ 423 h 845"/>
                <a:gd name="T82" fmla="*/ 2 w 847"/>
                <a:gd name="T83" fmla="*/ 370 h 845"/>
                <a:gd name="T84" fmla="*/ 12 w 847"/>
                <a:gd name="T85" fmla="*/ 319 h 845"/>
                <a:gd name="T86" fmla="*/ 27 w 847"/>
                <a:gd name="T87" fmla="*/ 269 h 845"/>
                <a:gd name="T88" fmla="*/ 49 w 847"/>
                <a:gd name="T89" fmla="*/ 223 h 845"/>
                <a:gd name="T90" fmla="*/ 75 w 847"/>
                <a:gd name="T91" fmla="*/ 181 h 845"/>
                <a:gd name="T92" fmla="*/ 106 w 847"/>
                <a:gd name="T93" fmla="*/ 142 h 845"/>
                <a:gd name="T94" fmla="*/ 141 w 847"/>
                <a:gd name="T95" fmla="*/ 106 h 845"/>
                <a:gd name="T96" fmla="*/ 181 w 847"/>
                <a:gd name="T97" fmla="*/ 76 h 845"/>
                <a:gd name="T98" fmla="*/ 224 w 847"/>
                <a:gd name="T99" fmla="*/ 49 h 845"/>
                <a:gd name="T100" fmla="*/ 270 w 847"/>
                <a:gd name="T101" fmla="*/ 29 h 845"/>
                <a:gd name="T102" fmla="*/ 318 w 847"/>
                <a:gd name="T103" fmla="*/ 13 h 845"/>
                <a:gd name="T104" fmla="*/ 369 w 847"/>
                <a:gd name="T105" fmla="*/ 3 h 845"/>
                <a:gd name="T106" fmla="*/ 423 w 847"/>
                <a:gd name="T107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47" h="845">
                  <a:moveTo>
                    <a:pt x="423" y="0"/>
                  </a:moveTo>
                  <a:lnTo>
                    <a:pt x="423" y="0"/>
                  </a:lnTo>
                  <a:lnTo>
                    <a:pt x="476" y="3"/>
                  </a:lnTo>
                  <a:lnTo>
                    <a:pt x="527" y="13"/>
                  </a:lnTo>
                  <a:lnTo>
                    <a:pt x="577" y="29"/>
                  </a:lnTo>
                  <a:lnTo>
                    <a:pt x="623" y="49"/>
                  </a:lnTo>
                  <a:lnTo>
                    <a:pt x="665" y="76"/>
                  </a:lnTo>
                  <a:lnTo>
                    <a:pt x="705" y="106"/>
                  </a:lnTo>
                  <a:lnTo>
                    <a:pt x="740" y="142"/>
                  </a:lnTo>
                  <a:lnTo>
                    <a:pt x="770" y="181"/>
                  </a:lnTo>
                  <a:lnTo>
                    <a:pt x="797" y="223"/>
                  </a:lnTo>
                  <a:lnTo>
                    <a:pt x="819" y="269"/>
                  </a:lnTo>
                  <a:lnTo>
                    <a:pt x="833" y="319"/>
                  </a:lnTo>
                  <a:lnTo>
                    <a:pt x="843" y="370"/>
                  </a:lnTo>
                  <a:lnTo>
                    <a:pt x="847" y="423"/>
                  </a:lnTo>
                  <a:lnTo>
                    <a:pt x="843" y="476"/>
                  </a:lnTo>
                  <a:lnTo>
                    <a:pt x="833" y="527"/>
                  </a:lnTo>
                  <a:lnTo>
                    <a:pt x="819" y="575"/>
                  </a:lnTo>
                  <a:lnTo>
                    <a:pt x="797" y="621"/>
                  </a:lnTo>
                  <a:lnTo>
                    <a:pt x="770" y="665"/>
                  </a:lnTo>
                  <a:lnTo>
                    <a:pt x="740" y="703"/>
                  </a:lnTo>
                  <a:lnTo>
                    <a:pt x="705" y="739"/>
                  </a:lnTo>
                  <a:lnTo>
                    <a:pt x="665" y="770"/>
                  </a:lnTo>
                  <a:lnTo>
                    <a:pt x="623" y="797"/>
                  </a:lnTo>
                  <a:lnTo>
                    <a:pt x="577" y="817"/>
                  </a:lnTo>
                  <a:lnTo>
                    <a:pt x="527" y="833"/>
                  </a:lnTo>
                  <a:lnTo>
                    <a:pt x="476" y="843"/>
                  </a:lnTo>
                  <a:lnTo>
                    <a:pt x="423" y="845"/>
                  </a:lnTo>
                  <a:lnTo>
                    <a:pt x="369" y="843"/>
                  </a:lnTo>
                  <a:lnTo>
                    <a:pt x="318" y="833"/>
                  </a:lnTo>
                  <a:lnTo>
                    <a:pt x="270" y="817"/>
                  </a:lnTo>
                  <a:lnTo>
                    <a:pt x="224" y="797"/>
                  </a:lnTo>
                  <a:lnTo>
                    <a:pt x="181" y="770"/>
                  </a:lnTo>
                  <a:lnTo>
                    <a:pt x="141" y="739"/>
                  </a:lnTo>
                  <a:lnTo>
                    <a:pt x="106" y="703"/>
                  </a:lnTo>
                  <a:lnTo>
                    <a:pt x="75" y="665"/>
                  </a:lnTo>
                  <a:lnTo>
                    <a:pt x="49" y="621"/>
                  </a:lnTo>
                  <a:lnTo>
                    <a:pt x="27" y="575"/>
                  </a:lnTo>
                  <a:lnTo>
                    <a:pt x="12" y="527"/>
                  </a:lnTo>
                  <a:lnTo>
                    <a:pt x="2" y="476"/>
                  </a:lnTo>
                  <a:lnTo>
                    <a:pt x="0" y="423"/>
                  </a:lnTo>
                  <a:lnTo>
                    <a:pt x="2" y="370"/>
                  </a:lnTo>
                  <a:lnTo>
                    <a:pt x="12" y="319"/>
                  </a:lnTo>
                  <a:lnTo>
                    <a:pt x="27" y="269"/>
                  </a:lnTo>
                  <a:lnTo>
                    <a:pt x="49" y="223"/>
                  </a:lnTo>
                  <a:lnTo>
                    <a:pt x="75" y="181"/>
                  </a:lnTo>
                  <a:lnTo>
                    <a:pt x="106" y="142"/>
                  </a:lnTo>
                  <a:lnTo>
                    <a:pt x="141" y="106"/>
                  </a:lnTo>
                  <a:lnTo>
                    <a:pt x="181" y="76"/>
                  </a:lnTo>
                  <a:lnTo>
                    <a:pt x="224" y="49"/>
                  </a:lnTo>
                  <a:lnTo>
                    <a:pt x="270" y="29"/>
                  </a:lnTo>
                  <a:lnTo>
                    <a:pt x="318" y="13"/>
                  </a:lnTo>
                  <a:lnTo>
                    <a:pt x="369" y="3"/>
                  </a:lnTo>
                  <a:lnTo>
                    <a:pt x="4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0" name="Freeform 7"/>
            <p:cNvSpPr>
              <a:spLocks/>
            </p:cNvSpPr>
            <p:nvPr/>
          </p:nvSpPr>
          <p:spPr bwMode="auto">
            <a:xfrm>
              <a:off x="1252" y="817"/>
              <a:ext cx="170" cy="170"/>
            </a:xfrm>
            <a:custGeom>
              <a:avLst/>
              <a:gdLst>
                <a:gd name="T0" fmla="*/ 424 w 848"/>
                <a:gd name="T1" fmla="*/ 0 h 846"/>
                <a:gd name="T2" fmla="*/ 477 w 848"/>
                <a:gd name="T3" fmla="*/ 3 h 846"/>
                <a:gd name="T4" fmla="*/ 528 w 848"/>
                <a:gd name="T5" fmla="*/ 13 h 846"/>
                <a:gd name="T6" fmla="*/ 577 w 848"/>
                <a:gd name="T7" fmla="*/ 29 h 846"/>
                <a:gd name="T8" fmla="*/ 623 w 848"/>
                <a:gd name="T9" fmla="*/ 49 h 846"/>
                <a:gd name="T10" fmla="*/ 666 w 848"/>
                <a:gd name="T11" fmla="*/ 76 h 846"/>
                <a:gd name="T12" fmla="*/ 705 w 848"/>
                <a:gd name="T13" fmla="*/ 107 h 846"/>
                <a:gd name="T14" fmla="*/ 740 w 848"/>
                <a:gd name="T15" fmla="*/ 142 h 846"/>
                <a:gd name="T16" fmla="*/ 772 w 848"/>
                <a:gd name="T17" fmla="*/ 181 h 846"/>
                <a:gd name="T18" fmla="*/ 798 w 848"/>
                <a:gd name="T19" fmla="*/ 225 h 846"/>
                <a:gd name="T20" fmla="*/ 819 w 848"/>
                <a:gd name="T21" fmla="*/ 271 h 846"/>
                <a:gd name="T22" fmla="*/ 835 w 848"/>
                <a:gd name="T23" fmla="*/ 319 h 846"/>
                <a:gd name="T24" fmla="*/ 844 w 848"/>
                <a:gd name="T25" fmla="*/ 370 h 846"/>
                <a:gd name="T26" fmla="*/ 848 w 848"/>
                <a:gd name="T27" fmla="*/ 423 h 846"/>
                <a:gd name="T28" fmla="*/ 844 w 848"/>
                <a:gd name="T29" fmla="*/ 476 h 846"/>
                <a:gd name="T30" fmla="*/ 835 w 848"/>
                <a:gd name="T31" fmla="*/ 527 h 846"/>
                <a:gd name="T32" fmla="*/ 819 w 848"/>
                <a:gd name="T33" fmla="*/ 575 h 846"/>
                <a:gd name="T34" fmla="*/ 798 w 848"/>
                <a:gd name="T35" fmla="*/ 621 h 846"/>
                <a:gd name="T36" fmla="*/ 772 w 848"/>
                <a:gd name="T37" fmla="*/ 665 h 846"/>
                <a:gd name="T38" fmla="*/ 740 w 848"/>
                <a:gd name="T39" fmla="*/ 703 h 846"/>
                <a:gd name="T40" fmla="*/ 705 w 848"/>
                <a:gd name="T41" fmla="*/ 739 h 846"/>
                <a:gd name="T42" fmla="*/ 666 w 848"/>
                <a:gd name="T43" fmla="*/ 770 h 846"/>
                <a:gd name="T44" fmla="*/ 623 w 848"/>
                <a:gd name="T45" fmla="*/ 797 h 846"/>
                <a:gd name="T46" fmla="*/ 577 w 848"/>
                <a:gd name="T47" fmla="*/ 817 h 846"/>
                <a:gd name="T48" fmla="*/ 528 w 848"/>
                <a:gd name="T49" fmla="*/ 833 h 846"/>
                <a:gd name="T50" fmla="*/ 477 w 848"/>
                <a:gd name="T51" fmla="*/ 843 h 846"/>
                <a:gd name="T52" fmla="*/ 424 w 848"/>
                <a:gd name="T53" fmla="*/ 846 h 846"/>
                <a:gd name="T54" fmla="*/ 370 w 848"/>
                <a:gd name="T55" fmla="*/ 843 h 846"/>
                <a:gd name="T56" fmla="*/ 320 w 848"/>
                <a:gd name="T57" fmla="*/ 833 h 846"/>
                <a:gd name="T58" fmla="*/ 271 w 848"/>
                <a:gd name="T59" fmla="*/ 817 h 846"/>
                <a:gd name="T60" fmla="*/ 225 w 848"/>
                <a:gd name="T61" fmla="*/ 797 h 846"/>
                <a:gd name="T62" fmla="*/ 181 w 848"/>
                <a:gd name="T63" fmla="*/ 770 h 846"/>
                <a:gd name="T64" fmla="*/ 143 w 848"/>
                <a:gd name="T65" fmla="*/ 739 h 846"/>
                <a:gd name="T66" fmla="*/ 107 w 848"/>
                <a:gd name="T67" fmla="*/ 703 h 846"/>
                <a:gd name="T68" fmla="*/ 76 w 848"/>
                <a:gd name="T69" fmla="*/ 665 h 846"/>
                <a:gd name="T70" fmla="*/ 49 w 848"/>
                <a:gd name="T71" fmla="*/ 621 h 846"/>
                <a:gd name="T72" fmla="*/ 29 w 848"/>
                <a:gd name="T73" fmla="*/ 575 h 846"/>
                <a:gd name="T74" fmla="*/ 13 w 848"/>
                <a:gd name="T75" fmla="*/ 527 h 846"/>
                <a:gd name="T76" fmla="*/ 3 w 848"/>
                <a:gd name="T77" fmla="*/ 476 h 846"/>
                <a:gd name="T78" fmla="*/ 0 w 848"/>
                <a:gd name="T79" fmla="*/ 423 h 846"/>
                <a:gd name="T80" fmla="*/ 3 w 848"/>
                <a:gd name="T81" fmla="*/ 370 h 846"/>
                <a:gd name="T82" fmla="*/ 13 w 848"/>
                <a:gd name="T83" fmla="*/ 319 h 846"/>
                <a:gd name="T84" fmla="*/ 29 w 848"/>
                <a:gd name="T85" fmla="*/ 271 h 846"/>
                <a:gd name="T86" fmla="*/ 49 w 848"/>
                <a:gd name="T87" fmla="*/ 225 h 846"/>
                <a:gd name="T88" fmla="*/ 76 w 848"/>
                <a:gd name="T89" fmla="*/ 181 h 846"/>
                <a:gd name="T90" fmla="*/ 107 w 848"/>
                <a:gd name="T91" fmla="*/ 142 h 846"/>
                <a:gd name="T92" fmla="*/ 143 w 848"/>
                <a:gd name="T93" fmla="*/ 107 h 846"/>
                <a:gd name="T94" fmla="*/ 181 w 848"/>
                <a:gd name="T95" fmla="*/ 76 h 846"/>
                <a:gd name="T96" fmla="*/ 225 w 848"/>
                <a:gd name="T97" fmla="*/ 49 h 846"/>
                <a:gd name="T98" fmla="*/ 271 w 848"/>
                <a:gd name="T99" fmla="*/ 29 h 846"/>
                <a:gd name="T100" fmla="*/ 320 w 848"/>
                <a:gd name="T101" fmla="*/ 13 h 846"/>
                <a:gd name="T102" fmla="*/ 370 w 848"/>
                <a:gd name="T103" fmla="*/ 3 h 846"/>
                <a:gd name="T104" fmla="*/ 424 w 848"/>
                <a:gd name="T105" fmla="*/ 0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8" h="846">
                  <a:moveTo>
                    <a:pt x="424" y="0"/>
                  </a:moveTo>
                  <a:lnTo>
                    <a:pt x="477" y="3"/>
                  </a:lnTo>
                  <a:lnTo>
                    <a:pt x="528" y="13"/>
                  </a:lnTo>
                  <a:lnTo>
                    <a:pt x="577" y="29"/>
                  </a:lnTo>
                  <a:lnTo>
                    <a:pt x="623" y="49"/>
                  </a:lnTo>
                  <a:lnTo>
                    <a:pt x="666" y="76"/>
                  </a:lnTo>
                  <a:lnTo>
                    <a:pt x="705" y="107"/>
                  </a:lnTo>
                  <a:lnTo>
                    <a:pt x="740" y="142"/>
                  </a:lnTo>
                  <a:lnTo>
                    <a:pt x="772" y="181"/>
                  </a:lnTo>
                  <a:lnTo>
                    <a:pt x="798" y="225"/>
                  </a:lnTo>
                  <a:lnTo>
                    <a:pt x="819" y="271"/>
                  </a:lnTo>
                  <a:lnTo>
                    <a:pt x="835" y="319"/>
                  </a:lnTo>
                  <a:lnTo>
                    <a:pt x="844" y="370"/>
                  </a:lnTo>
                  <a:lnTo>
                    <a:pt x="848" y="423"/>
                  </a:lnTo>
                  <a:lnTo>
                    <a:pt x="844" y="476"/>
                  </a:lnTo>
                  <a:lnTo>
                    <a:pt x="835" y="527"/>
                  </a:lnTo>
                  <a:lnTo>
                    <a:pt x="819" y="575"/>
                  </a:lnTo>
                  <a:lnTo>
                    <a:pt x="798" y="621"/>
                  </a:lnTo>
                  <a:lnTo>
                    <a:pt x="772" y="665"/>
                  </a:lnTo>
                  <a:lnTo>
                    <a:pt x="740" y="703"/>
                  </a:lnTo>
                  <a:lnTo>
                    <a:pt x="705" y="739"/>
                  </a:lnTo>
                  <a:lnTo>
                    <a:pt x="666" y="770"/>
                  </a:lnTo>
                  <a:lnTo>
                    <a:pt x="623" y="797"/>
                  </a:lnTo>
                  <a:lnTo>
                    <a:pt x="577" y="817"/>
                  </a:lnTo>
                  <a:lnTo>
                    <a:pt x="528" y="833"/>
                  </a:lnTo>
                  <a:lnTo>
                    <a:pt x="477" y="843"/>
                  </a:lnTo>
                  <a:lnTo>
                    <a:pt x="424" y="846"/>
                  </a:lnTo>
                  <a:lnTo>
                    <a:pt x="370" y="843"/>
                  </a:lnTo>
                  <a:lnTo>
                    <a:pt x="320" y="833"/>
                  </a:lnTo>
                  <a:lnTo>
                    <a:pt x="271" y="817"/>
                  </a:lnTo>
                  <a:lnTo>
                    <a:pt x="225" y="797"/>
                  </a:lnTo>
                  <a:lnTo>
                    <a:pt x="181" y="770"/>
                  </a:lnTo>
                  <a:lnTo>
                    <a:pt x="143" y="739"/>
                  </a:lnTo>
                  <a:lnTo>
                    <a:pt x="107" y="703"/>
                  </a:lnTo>
                  <a:lnTo>
                    <a:pt x="76" y="665"/>
                  </a:lnTo>
                  <a:lnTo>
                    <a:pt x="49" y="621"/>
                  </a:lnTo>
                  <a:lnTo>
                    <a:pt x="29" y="575"/>
                  </a:lnTo>
                  <a:lnTo>
                    <a:pt x="13" y="527"/>
                  </a:lnTo>
                  <a:lnTo>
                    <a:pt x="3" y="476"/>
                  </a:lnTo>
                  <a:lnTo>
                    <a:pt x="0" y="423"/>
                  </a:lnTo>
                  <a:lnTo>
                    <a:pt x="3" y="370"/>
                  </a:lnTo>
                  <a:lnTo>
                    <a:pt x="13" y="319"/>
                  </a:lnTo>
                  <a:lnTo>
                    <a:pt x="29" y="271"/>
                  </a:lnTo>
                  <a:lnTo>
                    <a:pt x="49" y="225"/>
                  </a:lnTo>
                  <a:lnTo>
                    <a:pt x="76" y="181"/>
                  </a:lnTo>
                  <a:lnTo>
                    <a:pt x="107" y="142"/>
                  </a:lnTo>
                  <a:lnTo>
                    <a:pt x="143" y="107"/>
                  </a:lnTo>
                  <a:lnTo>
                    <a:pt x="181" y="76"/>
                  </a:lnTo>
                  <a:lnTo>
                    <a:pt x="225" y="49"/>
                  </a:lnTo>
                  <a:lnTo>
                    <a:pt x="271" y="29"/>
                  </a:lnTo>
                  <a:lnTo>
                    <a:pt x="320" y="13"/>
                  </a:lnTo>
                  <a:lnTo>
                    <a:pt x="370" y="3"/>
                  </a:lnTo>
                  <a:lnTo>
                    <a:pt x="4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1" name="Freeform 8"/>
            <p:cNvSpPr>
              <a:spLocks/>
            </p:cNvSpPr>
            <p:nvPr/>
          </p:nvSpPr>
          <p:spPr bwMode="auto">
            <a:xfrm>
              <a:off x="1390" y="1497"/>
              <a:ext cx="90" cy="106"/>
            </a:xfrm>
            <a:custGeom>
              <a:avLst/>
              <a:gdLst>
                <a:gd name="T0" fmla="*/ 0 w 449"/>
                <a:gd name="T1" fmla="*/ 0 h 529"/>
                <a:gd name="T2" fmla="*/ 449 w 449"/>
                <a:gd name="T3" fmla="*/ 0 h 529"/>
                <a:gd name="T4" fmla="*/ 449 w 449"/>
                <a:gd name="T5" fmla="*/ 305 h 529"/>
                <a:gd name="T6" fmla="*/ 445 w 449"/>
                <a:gd name="T7" fmla="*/ 345 h 529"/>
                <a:gd name="T8" fmla="*/ 436 w 449"/>
                <a:gd name="T9" fmla="*/ 383 h 529"/>
                <a:gd name="T10" fmla="*/ 419 w 449"/>
                <a:gd name="T11" fmla="*/ 418 h 529"/>
                <a:gd name="T12" fmla="*/ 397 w 449"/>
                <a:gd name="T13" fmla="*/ 449 h 529"/>
                <a:gd name="T14" fmla="*/ 369 w 449"/>
                <a:gd name="T15" fmla="*/ 476 h 529"/>
                <a:gd name="T16" fmla="*/ 339 w 449"/>
                <a:gd name="T17" fmla="*/ 499 h 529"/>
                <a:gd name="T18" fmla="*/ 303 w 449"/>
                <a:gd name="T19" fmla="*/ 515 h 529"/>
                <a:gd name="T20" fmla="*/ 265 w 449"/>
                <a:gd name="T21" fmla="*/ 525 h 529"/>
                <a:gd name="T22" fmla="*/ 225 w 449"/>
                <a:gd name="T23" fmla="*/ 529 h 529"/>
                <a:gd name="T24" fmla="*/ 225 w 449"/>
                <a:gd name="T25" fmla="*/ 529 h 529"/>
                <a:gd name="T26" fmla="*/ 185 w 449"/>
                <a:gd name="T27" fmla="*/ 525 h 529"/>
                <a:gd name="T28" fmla="*/ 147 w 449"/>
                <a:gd name="T29" fmla="*/ 515 h 529"/>
                <a:gd name="T30" fmla="*/ 112 w 449"/>
                <a:gd name="T31" fmla="*/ 499 h 529"/>
                <a:gd name="T32" fmla="*/ 80 w 449"/>
                <a:gd name="T33" fmla="*/ 477 h 529"/>
                <a:gd name="T34" fmla="*/ 54 w 449"/>
                <a:gd name="T35" fmla="*/ 449 h 529"/>
                <a:gd name="T36" fmla="*/ 31 w 449"/>
                <a:gd name="T37" fmla="*/ 418 h 529"/>
                <a:gd name="T38" fmla="*/ 15 w 449"/>
                <a:gd name="T39" fmla="*/ 384 h 529"/>
                <a:gd name="T40" fmla="*/ 4 w 449"/>
                <a:gd name="T41" fmla="*/ 345 h 529"/>
                <a:gd name="T42" fmla="*/ 0 w 449"/>
                <a:gd name="T43" fmla="*/ 305 h 529"/>
                <a:gd name="T44" fmla="*/ 0 w 449"/>
                <a:gd name="T45" fmla="*/ 0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9" h="529">
                  <a:moveTo>
                    <a:pt x="0" y="0"/>
                  </a:moveTo>
                  <a:lnTo>
                    <a:pt x="449" y="0"/>
                  </a:lnTo>
                  <a:lnTo>
                    <a:pt x="449" y="305"/>
                  </a:lnTo>
                  <a:lnTo>
                    <a:pt x="445" y="345"/>
                  </a:lnTo>
                  <a:lnTo>
                    <a:pt x="436" y="383"/>
                  </a:lnTo>
                  <a:lnTo>
                    <a:pt x="419" y="418"/>
                  </a:lnTo>
                  <a:lnTo>
                    <a:pt x="397" y="449"/>
                  </a:lnTo>
                  <a:lnTo>
                    <a:pt x="369" y="476"/>
                  </a:lnTo>
                  <a:lnTo>
                    <a:pt x="339" y="499"/>
                  </a:lnTo>
                  <a:lnTo>
                    <a:pt x="303" y="515"/>
                  </a:lnTo>
                  <a:lnTo>
                    <a:pt x="265" y="525"/>
                  </a:lnTo>
                  <a:lnTo>
                    <a:pt x="225" y="529"/>
                  </a:lnTo>
                  <a:lnTo>
                    <a:pt x="225" y="529"/>
                  </a:lnTo>
                  <a:lnTo>
                    <a:pt x="185" y="525"/>
                  </a:lnTo>
                  <a:lnTo>
                    <a:pt x="147" y="515"/>
                  </a:lnTo>
                  <a:lnTo>
                    <a:pt x="112" y="499"/>
                  </a:lnTo>
                  <a:lnTo>
                    <a:pt x="80" y="477"/>
                  </a:lnTo>
                  <a:lnTo>
                    <a:pt x="54" y="449"/>
                  </a:lnTo>
                  <a:lnTo>
                    <a:pt x="31" y="418"/>
                  </a:lnTo>
                  <a:lnTo>
                    <a:pt x="15" y="384"/>
                  </a:lnTo>
                  <a:lnTo>
                    <a:pt x="4" y="345"/>
                  </a:lnTo>
                  <a:lnTo>
                    <a:pt x="0" y="30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2" name="Freeform 9"/>
            <p:cNvSpPr>
              <a:spLocks noEditPoints="1"/>
            </p:cNvSpPr>
            <p:nvPr/>
          </p:nvSpPr>
          <p:spPr bwMode="auto">
            <a:xfrm>
              <a:off x="889" y="982"/>
              <a:ext cx="714" cy="621"/>
            </a:xfrm>
            <a:custGeom>
              <a:avLst/>
              <a:gdLst>
                <a:gd name="T0" fmla="*/ 2967 w 3570"/>
                <a:gd name="T1" fmla="*/ 1562 h 3106"/>
                <a:gd name="T2" fmla="*/ 2816 w 3570"/>
                <a:gd name="T3" fmla="*/ 1513 h 3106"/>
                <a:gd name="T4" fmla="*/ 2732 w 3570"/>
                <a:gd name="T5" fmla="*/ 1583 h 3106"/>
                <a:gd name="T6" fmla="*/ 3079 w 3570"/>
                <a:gd name="T7" fmla="*/ 1519 h 3106"/>
                <a:gd name="T8" fmla="*/ 575 w 3570"/>
                <a:gd name="T9" fmla="*/ 0 h 3106"/>
                <a:gd name="T10" fmla="*/ 675 w 3570"/>
                <a:gd name="T11" fmla="*/ 13 h 3106"/>
                <a:gd name="T12" fmla="*/ 742 w 3570"/>
                <a:gd name="T13" fmla="*/ 39 h 3106"/>
                <a:gd name="T14" fmla="*/ 878 w 3570"/>
                <a:gd name="T15" fmla="*/ 140 h 3106"/>
                <a:gd name="T16" fmla="*/ 968 w 3570"/>
                <a:gd name="T17" fmla="*/ 331 h 3106"/>
                <a:gd name="T18" fmla="*/ 995 w 3570"/>
                <a:gd name="T19" fmla="*/ 496 h 3106"/>
                <a:gd name="T20" fmla="*/ 1067 w 3570"/>
                <a:gd name="T21" fmla="*/ 739 h 3106"/>
                <a:gd name="T22" fmla="*/ 1217 w 3570"/>
                <a:gd name="T23" fmla="*/ 851 h 3106"/>
                <a:gd name="T24" fmla="*/ 1428 w 3570"/>
                <a:gd name="T25" fmla="*/ 849 h 3106"/>
                <a:gd name="T26" fmla="*/ 1663 w 3570"/>
                <a:gd name="T27" fmla="*/ 815 h 3106"/>
                <a:gd name="T28" fmla="*/ 1905 w 3570"/>
                <a:gd name="T29" fmla="*/ 777 h 3106"/>
                <a:gd name="T30" fmla="*/ 2022 w 3570"/>
                <a:gd name="T31" fmla="*/ 687 h 3106"/>
                <a:gd name="T32" fmla="*/ 2085 w 3570"/>
                <a:gd name="T33" fmla="*/ 474 h 3106"/>
                <a:gd name="T34" fmla="*/ 2109 w 3570"/>
                <a:gd name="T35" fmla="*/ 331 h 3106"/>
                <a:gd name="T36" fmla="*/ 2199 w 3570"/>
                <a:gd name="T37" fmla="*/ 140 h 3106"/>
                <a:gd name="T38" fmla="*/ 2336 w 3570"/>
                <a:gd name="T39" fmla="*/ 39 h 3106"/>
                <a:gd name="T40" fmla="*/ 2401 w 3570"/>
                <a:gd name="T41" fmla="*/ 13 h 3106"/>
                <a:gd name="T42" fmla="*/ 2502 w 3570"/>
                <a:gd name="T43" fmla="*/ 0 h 3106"/>
                <a:gd name="T44" fmla="*/ 2595 w 3570"/>
                <a:gd name="T45" fmla="*/ 10 h 3106"/>
                <a:gd name="T46" fmla="*/ 2750 w 3570"/>
                <a:gd name="T47" fmla="*/ 105 h 3106"/>
                <a:gd name="T48" fmla="*/ 2821 w 3570"/>
                <a:gd name="T49" fmla="*/ 259 h 3106"/>
                <a:gd name="T50" fmla="*/ 2848 w 3570"/>
                <a:gd name="T51" fmla="*/ 368 h 3106"/>
                <a:gd name="T52" fmla="*/ 2903 w 3570"/>
                <a:gd name="T53" fmla="*/ 586 h 3106"/>
                <a:gd name="T54" fmla="*/ 2971 w 3570"/>
                <a:gd name="T55" fmla="*/ 855 h 3106"/>
                <a:gd name="T56" fmla="*/ 3036 w 3570"/>
                <a:gd name="T57" fmla="*/ 1116 h 3106"/>
                <a:gd name="T58" fmla="*/ 3084 w 3570"/>
                <a:gd name="T59" fmla="*/ 1309 h 3106"/>
                <a:gd name="T60" fmla="*/ 3099 w 3570"/>
                <a:gd name="T61" fmla="*/ 1411 h 3106"/>
                <a:gd name="T62" fmla="*/ 3230 w 3570"/>
                <a:gd name="T63" fmla="*/ 1516 h 3106"/>
                <a:gd name="T64" fmla="*/ 2302 w 3570"/>
                <a:gd name="T65" fmla="*/ 2516 h 3106"/>
                <a:gd name="T66" fmla="*/ 2659 w 3570"/>
                <a:gd name="T67" fmla="*/ 1488 h 3106"/>
                <a:gd name="T68" fmla="*/ 2760 w 3570"/>
                <a:gd name="T69" fmla="*/ 1361 h 3106"/>
                <a:gd name="T70" fmla="*/ 2690 w 3570"/>
                <a:gd name="T71" fmla="*/ 1088 h 3106"/>
                <a:gd name="T72" fmla="*/ 2612 w 3570"/>
                <a:gd name="T73" fmla="*/ 833 h 3106"/>
                <a:gd name="T74" fmla="*/ 2559 w 3570"/>
                <a:gd name="T75" fmla="*/ 676 h 3106"/>
                <a:gd name="T76" fmla="*/ 2508 w 3570"/>
                <a:gd name="T77" fmla="*/ 624 h 3106"/>
                <a:gd name="T78" fmla="*/ 2497 w 3570"/>
                <a:gd name="T79" fmla="*/ 679 h 3106"/>
                <a:gd name="T80" fmla="*/ 2599 w 3570"/>
                <a:gd name="T81" fmla="*/ 964 h 3106"/>
                <a:gd name="T82" fmla="*/ 2707 w 3570"/>
                <a:gd name="T83" fmla="*/ 1384 h 3106"/>
                <a:gd name="T84" fmla="*/ 2576 w 3570"/>
                <a:gd name="T85" fmla="*/ 1534 h 3106"/>
                <a:gd name="T86" fmla="*/ 2358 w 3570"/>
                <a:gd name="T87" fmla="*/ 1439 h 3106"/>
                <a:gd name="T88" fmla="*/ 2195 w 3570"/>
                <a:gd name="T89" fmla="*/ 989 h 3106"/>
                <a:gd name="T90" fmla="*/ 1959 w 3570"/>
                <a:gd name="T91" fmla="*/ 1104 h 3106"/>
                <a:gd name="T92" fmla="*/ 1667 w 3570"/>
                <a:gd name="T93" fmla="*/ 1168 h 3106"/>
                <a:gd name="T94" fmla="*/ 1554 w 3570"/>
                <a:gd name="T95" fmla="*/ 1248 h 3106"/>
                <a:gd name="T96" fmla="*/ 1250 w 3570"/>
                <a:gd name="T97" fmla="*/ 1202 h 3106"/>
                <a:gd name="T98" fmla="*/ 956 w 3570"/>
                <a:gd name="T99" fmla="*/ 1085 h 3106"/>
                <a:gd name="T100" fmla="*/ 755 w 3570"/>
                <a:gd name="T101" fmla="*/ 1370 h 3106"/>
                <a:gd name="T102" fmla="*/ 639 w 3570"/>
                <a:gd name="T103" fmla="*/ 1516 h 3106"/>
                <a:gd name="T104" fmla="*/ 558 w 3570"/>
                <a:gd name="T105" fmla="*/ 2960 h 3106"/>
                <a:gd name="T106" fmla="*/ 425 w 3570"/>
                <a:gd name="T107" fmla="*/ 3092 h 3106"/>
                <a:gd name="T108" fmla="*/ 234 w 3570"/>
                <a:gd name="T109" fmla="*/ 3076 h 3106"/>
                <a:gd name="T110" fmla="*/ 126 w 3570"/>
                <a:gd name="T111" fmla="*/ 2922 h 3106"/>
                <a:gd name="T112" fmla="*/ 41 w 3570"/>
                <a:gd name="T113" fmla="*/ 1376 h 3106"/>
                <a:gd name="T114" fmla="*/ 6 w 3570"/>
                <a:gd name="T115" fmla="*/ 1168 h 3106"/>
                <a:gd name="T116" fmla="*/ 279 w 3570"/>
                <a:gd name="T117" fmla="*/ 115 h 3106"/>
                <a:gd name="T118" fmla="*/ 446 w 3570"/>
                <a:gd name="T119" fmla="*/ 18 h 3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570" h="3106">
                  <a:moveTo>
                    <a:pt x="3057" y="1513"/>
                  </a:moveTo>
                  <a:lnTo>
                    <a:pt x="3038" y="1529"/>
                  </a:lnTo>
                  <a:lnTo>
                    <a:pt x="3017" y="1544"/>
                  </a:lnTo>
                  <a:lnTo>
                    <a:pt x="2993" y="1555"/>
                  </a:lnTo>
                  <a:lnTo>
                    <a:pt x="2967" y="1562"/>
                  </a:lnTo>
                  <a:lnTo>
                    <a:pt x="2936" y="1566"/>
                  </a:lnTo>
                  <a:lnTo>
                    <a:pt x="2902" y="1562"/>
                  </a:lnTo>
                  <a:lnTo>
                    <a:pt x="2869" y="1551"/>
                  </a:lnTo>
                  <a:lnTo>
                    <a:pt x="2840" y="1534"/>
                  </a:lnTo>
                  <a:lnTo>
                    <a:pt x="2816" y="1513"/>
                  </a:lnTo>
                  <a:lnTo>
                    <a:pt x="2793" y="1519"/>
                  </a:lnTo>
                  <a:lnTo>
                    <a:pt x="2773" y="1529"/>
                  </a:lnTo>
                  <a:lnTo>
                    <a:pt x="2756" y="1544"/>
                  </a:lnTo>
                  <a:lnTo>
                    <a:pt x="2742" y="1562"/>
                  </a:lnTo>
                  <a:lnTo>
                    <a:pt x="2732" y="1583"/>
                  </a:lnTo>
                  <a:lnTo>
                    <a:pt x="3139" y="1583"/>
                  </a:lnTo>
                  <a:lnTo>
                    <a:pt x="3130" y="1562"/>
                  </a:lnTo>
                  <a:lnTo>
                    <a:pt x="3116" y="1544"/>
                  </a:lnTo>
                  <a:lnTo>
                    <a:pt x="3098" y="1529"/>
                  </a:lnTo>
                  <a:lnTo>
                    <a:pt x="3079" y="1519"/>
                  </a:lnTo>
                  <a:lnTo>
                    <a:pt x="3057" y="1513"/>
                  </a:lnTo>
                  <a:close/>
                  <a:moveTo>
                    <a:pt x="559" y="0"/>
                  </a:moveTo>
                  <a:lnTo>
                    <a:pt x="560" y="0"/>
                  </a:lnTo>
                  <a:lnTo>
                    <a:pt x="564" y="0"/>
                  </a:lnTo>
                  <a:lnTo>
                    <a:pt x="575" y="0"/>
                  </a:lnTo>
                  <a:lnTo>
                    <a:pt x="592" y="1"/>
                  </a:lnTo>
                  <a:lnTo>
                    <a:pt x="611" y="2"/>
                  </a:lnTo>
                  <a:lnTo>
                    <a:pt x="634" y="5"/>
                  </a:lnTo>
                  <a:lnTo>
                    <a:pt x="656" y="8"/>
                  </a:lnTo>
                  <a:lnTo>
                    <a:pt x="675" y="13"/>
                  </a:lnTo>
                  <a:lnTo>
                    <a:pt x="695" y="18"/>
                  </a:lnTo>
                  <a:lnTo>
                    <a:pt x="710" y="24"/>
                  </a:lnTo>
                  <a:lnTo>
                    <a:pt x="724" y="30"/>
                  </a:lnTo>
                  <a:lnTo>
                    <a:pt x="735" y="35"/>
                  </a:lnTo>
                  <a:lnTo>
                    <a:pt x="742" y="39"/>
                  </a:lnTo>
                  <a:lnTo>
                    <a:pt x="744" y="40"/>
                  </a:lnTo>
                  <a:lnTo>
                    <a:pt x="779" y="59"/>
                  </a:lnTo>
                  <a:lnTo>
                    <a:pt x="815" y="82"/>
                  </a:lnTo>
                  <a:lnTo>
                    <a:pt x="847" y="110"/>
                  </a:lnTo>
                  <a:lnTo>
                    <a:pt x="878" y="140"/>
                  </a:lnTo>
                  <a:lnTo>
                    <a:pt x="905" y="173"/>
                  </a:lnTo>
                  <a:lnTo>
                    <a:pt x="928" y="209"/>
                  </a:lnTo>
                  <a:lnTo>
                    <a:pt x="947" y="248"/>
                  </a:lnTo>
                  <a:lnTo>
                    <a:pt x="961" y="289"/>
                  </a:lnTo>
                  <a:lnTo>
                    <a:pt x="968" y="331"/>
                  </a:lnTo>
                  <a:lnTo>
                    <a:pt x="970" y="337"/>
                  </a:lnTo>
                  <a:lnTo>
                    <a:pt x="972" y="345"/>
                  </a:lnTo>
                  <a:lnTo>
                    <a:pt x="973" y="351"/>
                  </a:lnTo>
                  <a:lnTo>
                    <a:pt x="984" y="427"/>
                  </a:lnTo>
                  <a:lnTo>
                    <a:pt x="995" y="496"/>
                  </a:lnTo>
                  <a:lnTo>
                    <a:pt x="1006" y="557"/>
                  </a:lnTo>
                  <a:lnTo>
                    <a:pt x="1018" y="613"/>
                  </a:lnTo>
                  <a:lnTo>
                    <a:pt x="1033" y="661"/>
                  </a:lnTo>
                  <a:lnTo>
                    <a:pt x="1048" y="704"/>
                  </a:lnTo>
                  <a:lnTo>
                    <a:pt x="1067" y="739"/>
                  </a:lnTo>
                  <a:lnTo>
                    <a:pt x="1088" y="769"/>
                  </a:lnTo>
                  <a:lnTo>
                    <a:pt x="1112" y="792"/>
                  </a:lnTo>
                  <a:lnTo>
                    <a:pt x="1141" y="814"/>
                  </a:lnTo>
                  <a:lnTo>
                    <a:pt x="1176" y="833"/>
                  </a:lnTo>
                  <a:lnTo>
                    <a:pt x="1217" y="851"/>
                  </a:lnTo>
                  <a:lnTo>
                    <a:pt x="1265" y="867"/>
                  </a:lnTo>
                  <a:lnTo>
                    <a:pt x="1320" y="883"/>
                  </a:lnTo>
                  <a:lnTo>
                    <a:pt x="1383" y="896"/>
                  </a:lnTo>
                  <a:lnTo>
                    <a:pt x="1402" y="870"/>
                  </a:lnTo>
                  <a:lnTo>
                    <a:pt x="1428" y="849"/>
                  </a:lnTo>
                  <a:lnTo>
                    <a:pt x="1456" y="832"/>
                  </a:lnTo>
                  <a:lnTo>
                    <a:pt x="1488" y="821"/>
                  </a:lnTo>
                  <a:lnTo>
                    <a:pt x="1522" y="817"/>
                  </a:lnTo>
                  <a:lnTo>
                    <a:pt x="1596" y="817"/>
                  </a:lnTo>
                  <a:lnTo>
                    <a:pt x="1663" y="815"/>
                  </a:lnTo>
                  <a:lnTo>
                    <a:pt x="1724" y="810"/>
                  </a:lnTo>
                  <a:lnTo>
                    <a:pt x="1778" y="805"/>
                  </a:lnTo>
                  <a:lnTo>
                    <a:pt x="1827" y="798"/>
                  </a:lnTo>
                  <a:lnTo>
                    <a:pt x="1869" y="788"/>
                  </a:lnTo>
                  <a:lnTo>
                    <a:pt x="1905" y="777"/>
                  </a:lnTo>
                  <a:lnTo>
                    <a:pt x="1937" y="765"/>
                  </a:lnTo>
                  <a:lnTo>
                    <a:pt x="1964" y="751"/>
                  </a:lnTo>
                  <a:lnTo>
                    <a:pt x="1985" y="734"/>
                  </a:lnTo>
                  <a:lnTo>
                    <a:pt x="2005" y="713"/>
                  </a:lnTo>
                  <a:lnTo>
                    <a:pt x="2022" y="687"/>
                  </a:lnTo>
                  <a:lnTo>
                    <a:pt x="2038" y="654"/>
                  </a:lnTo>
                  <a:lnTo>
                    <a:pt x="2051" y="618"/>
                  </a:lnTo>
                  <a:lnTo>
                    <a:pt x="2063" y="574"/>
                  </a:lnTo>
                  <a:lnTo>
                    <a:pt x="2074" y="527"/>
                  </a:lnTo>
                  <a:lnTo>
                    <a:pt x="2085" y="474"/>
                  </a:lnTo>
                  <a:lnTo>
                    <a:pt x="2095" y="415"/>
                  </a:lnTo>
                  <a:lnTo>
                    <a:pt x="2104" y="351"/>
                  </a:lnTo>
                  <a:lnTo>
                    <a:pt x="2105" y="345"/>
                  </a:lnTo>
                  <a:lnTo>
                    <a:pt x="2107" y="337"/>
                  </a:lnTo>
                  <a:lnTo>
                    <a:pt x="2109" y="331"/>
                  </a:lnTo>
                  <a:lnTo>
                    <a:pt x="2116" y="289"/>
                  </a:lnTo>
                  <a:lnTo>
                    <a:pt x="2130" y="248"/>
                  </a:lnTo>
                  <a:lnTo>
                    <a:pt x="2149" y="209"/>
                  </a:lnTo>
                  <a:lnTo>
                    <a:pt x="2172" y="173"/>
                  </a:lnTo>
                  <a:lnTo>
                    <a:pt x="2199" y="140"/>
                  </a:lnTo>
                  <a:lnTo>
                    <a:pt x="2230" y="110"/>
                  </a:lnTo>
                  <a:lnTo>
                    <a:pt x="2263" y="82"/>
                  </a:lnTo>
                  <a:lnTo>
                    <a:pt x="2297" y="59"/>
                  </a:lnTo>
                  <a:lnTo>
                    <a:pt x="2333" y="40"/>
                  </a:lnTo>
                  <a:lnTo>
                    <a:pt x="2336" y="39"/>
                  </a:lnTo>
                  <a:lnTo>
                    <a:pt x="2342" y="35"/>
                  </a:lnTo>
                  <a:lnTo>
                    <a:pt x="2353" y="30"/>
                  </a:lnTo>
                  <a:lnTo>
                    <a:pt x="2366" y="24"/>
                  </a:lnTo>
                  <a:lnTo>
                    <a:pt x="2383" y="18"/>
                  </a:lnTo>
                  <a:lnTo>
                    <a:pt x="2401" y="13"/>
                  </a:lnTo>
                  <a:lnTo>
                    <a:pt x="2421" y="8"/>
                  </a:lnTo>
                  <a:lnTo>
                    <a:pt x="2444" y="5"/>
                  </a:lnTo>
                  <a:lnTo>
                    <a:pt x="2465" y="2"/>
                  </a:lnTo>
                  <a:lnTo>
                    <a:pt x="2486" y="1"/>
                  </a:lnTo>
                  <a:lnTo>
                    <a:pt x="2502" y="0"/>
                  </a:lnTo>
                  <a:lnTo>
                    <a:pt x="2513" y="0"/>
                  </a:lnTo>
                  <a:lnTo>
                    <a:pt x="2516" y="0"/>
                  </a:lnTo>
                  <a:lnTo>
                    <a:pt x="2518" y="0"/>
                  </a:lnTo>
                  <a:lnTo>
                    <a:pt x="2558" y="2"/>
                  </a:lnTo>
                  <a:lnTo>
                    <a:pt x="2595" y="10"/>
                  </a:lnTo>
                  <a:lnTo>
                    <a:pt x="2630" y="21"/>
                  </a:lnTo>
                  <a:lnTo>
                    <a:pt x="2664" y="35"/>
                  </a:lnTo>
                  <a:lnTo>
                    <a:pt x="2696" y="54"/>
                  </a:lnTo>
                  <a:lnTo>
                    <a:pt x="2724" y="77"/>
                  </a:lnTo>
                  <a:lnTo>
                    <a:pt x="2750" y="105"/>
                  </a:lnTo>
                  <a:lnTo>
                    <a:pt x="2772" y="135"/>
                  </a:lnTo>
                  <a:lnTo>
                    <a:pt x="2792" y="172"/>
                  </a:lnTo>
                  <a:lnTo>
                    <a:pt x="2807" y="212"/>
                  </a:lnTo>
                  <a:lnTo>
                    <a:pt x="2819" y="255"/>
                  </a:lnTo>
                  <a:lnTo>
                    <a:pt x="2821" y="259"/>
                  </a:lnTo>
                  <a:lnTo>
                    <a:pt x="2823" y="270"/>
                  </a:lnTo>
                  <a:lnTo>
                    <a:pt x="2827" y="285"/>
                  </a:lnTo>
                  <a:lnTo>
                    <a:pt x="2833" y="308"/>
                  </a:lnTo>
                  <a:lnTo>
                    <a:pt x="2840" y="336"/>
                  </a:lnTo>
                  <a:lnTo>
                    <a:pt x="2848" y="368"/>
                  </a:lnTo>
                  <a:lnTo>
                    <a:pt x="2857" y="405"/>
                  </a:lnTo>
                  <a:lnTo>
                    <a:pt x="2868" y="445"/>
                  </a:lnTo>
                  <a:lnTo>
                    <a:pt x="2879" y="490"/>
                  </a:lnTo>
                  <a:lnTo>
                    <a:pt x="2891" y="537"/>
                  </a:lnTo>
                  <a:lnTo>
                    <a:pt x="2903" y="586"/>
                  </a:lnTo>
                  <a:lnTo>
                    <a:pt x="2916" y="637"/>
                  </a:lnTo>
                  <a:lnTo>
                    <a:pt x="2930" y="690"/>
                  </a:lnTo>
                  <a:lnTo>
                    <a:pt x="2944" y="745"/>
                  </a:lnTo>
                  <a:lnTo>
                    <a:pt x="2958" y="800"/>
                  </a:lnTo>
                  <a:lnTo>
                    <a:pt x="2971" y="855"/>
                  </a:lnTo>
                  <a:lnTo>
                    <a:pt x="2985" y="909"/>
                  </a:lnTo>
                  <a:lnTo>
                    <a:pt x="2999" y="964"/>
                  </a:lnTo>
                  <a:lnTo>
                    <a:pt x="3012" y="1016"/>
                  </a:lnTo>
                  <a:lnTo>
                    <a:pt x="3024" y="1068"/>
                  </a:lnTo>
                  <a:lnTo>
                    <a:pt x="3036" y="1116"/>
                  </a:lnTo>
                  <a:lnTo>
                    <a:pt x="3048" y="1162"/>
                  </a:lnTo>
                  <a:lnTo>
                    <a:pt x="3058" y="1204"/>
                  </a:lnTo>
                  <a:lnTo>
                    <a:pt x="3068" y="1244"/>
                  </a:lnTo>
                  <a:lnTo>
                    <a:pt x="3076" y="1279"/>
                  </a:lnTo>
                  <a:lnTo>
                    <a:pt x="3084" y="1309"/>
                  </a:lnTo>
                  <a:lnTo>
                    <a:pt x="3090" y="1336"/>
                  </a:lnTo>
                  <a:lnTo>
                    <a:pt x="3095" y="1355"/>
                  </a:lnTo>
                  <a:lnTo>
                    <a:pt x="3098" y="1370"/>
                  </a:lnTo>
                  <a:lnTo>
                    <a:pt x="3101" y="1390"/>
                  </a:lnTo>
                  <a:lnTo>
                    <a:pt x="3099" y="1411"/>
                  </a:lnTo>
                  <a:lnTo>
                    <a:pt x="3132" y="1423"/>
                  </a:lnTo>
                  <a:lnTo>
                    <a:pt x="3162" y="1441"/>
                  </a:lnTo>
                  <a:lnTo>
                    <a:pt x="3189" y="1463"/>
                  </a:lnTo>
                  <a:lnTo>
                    <a:pt x="3212" y="1488"/>
                  </a:lnTo>
                  <a:lnTo>
                    <a:pt x="3230" y="1516"/>
                  </a:lnTo>
                  <a:lnTo>
                    <a:pt x="3244" y="1549"/>
                  </a:lnTo>
                  <a:lnTo>
                    <a:pt x="3253" y="1583"/>
                  </a:lnTo>
                  <a:lnTo>
                    <a:pt x="3570" y="1583"/>
                  </a:lnTo>
                  <a:lnTo>
                    <a:pt x="3570" y="2516"/>
                  </a:lnTo>
                  <a:lnTo>
                    <a:pt x="2302" y="2516"/>
                  </a:lnTo>
                  <a:lnTo>
                    <a:pt x="2302" y="1583"/>
                  </a:lnTo>
                  <a:lnTo>
                    <a:pt x="2619" y="1583"/>
                  </a:lnTo>
                  <a:lnTo>
                    <a:pt x="2628" y="1549"/>
                  </a:lnTo>
                  <a:lnTo>
                    <a:pt x="2641" y="1517"/>
                  </a:lnTo>
                  <a:lnTo>
                    <a:pt x="2659" y="1488"/>
                  </a:lnTo>
                  <a:lnTo>
                    <a:pt x="2682" y="1463"/>
                  </a:lnTo>
                  <a:lnTo>
                    <a:pt x="2709" y="1441"/>
                  </a:lnTo>
                  <a:lnTo>
                    <a:pt x="2738" y="1424"/>
                  </a:lnTo>
                  <a:lnTo>
                    <a:pt x="2770" y="1412"/>
                  </a:lnTo>
                  <a:lnTo>
                    <a:pt x="2760" y="1361"/>
                  </a:lnTo>
                  <a:lnTo>
                    <a:pt x="2748" y="1309"/>
                  </a:lnTo>
                  <a:lnTo>
                    <a:pt x="2735" y="1256"/>
                  </a:lnTo>
                  <a:lnTo>
                    <a:pt x="2720" y="1201"/>
                  </a:lnTo>
                  <a:lnTo>
                    <a:pt x="2705" y="1144"/>
                  </a:lnTo>
                  <a:lnTo>
                    <a:pt x="2690" y="1088"/>
                  </a:lnTo>
                  <a:lnTo>
                    <a:pt x="2674" y="1034"/>
                  </a:lnTo>
                  <a:lnTo>
                    <a:pt x="2658" y="979"/>
                  </a:lnTo>
                  <a:lnTo>
                    <a:pt x="2642" y="927"/>
                  </a:lnTo>
                  <a:lnTo>
                    <a:pt x="2627" y="879"/>
                  </a:lnTo>
                  <a:lnTo>
                    <a:pt x="2612" y="833"/>
                  </a:lnTo>
                  <a:lnTo>
                    <a:pt x="2599" y="791"/>
                  </a:lnTo>
                  <a:lnTo>
                    <a:pt x="2587" y="753"/>
                  </a:lnTo>
                  <a:lnTo>
                    <a:pt x="2576" y="722"/>
                  </a:lnTo>
                  <a:lnTo>
                    <a:pt x="2566" y="695"/>
                  </a:lnTo>
                  <a:lnTo>
                    <a:pt x="2559" y="676"/>
                  </a:lnTo>
                  <a:lnTo>
                    <a:pt x="2549" y="654"/>
                  </a:lnTo>
                  <a:lnTo>
                    <a:pt x="2538" y="640"/>
                  </a:lnTo>
                  <a:lnTo>
                    <a:pt x="2527" y="629"/>
                  </a:lnTo>
                  <a:lnTo>
                    <a:pt x="2516" y="624"/>
                  </a:lnTo>
                  <a:lnTo>
                    <a:pt x="2508" y="624"/>
                  </a:lnTo>
                  <a:lnTo>
                    <a:pt x="2499" y="627"/>
                  </a:lnTo>
                  <a:lnTo>
                    <a:pt x="2495" y="635"/>
                  </a:lnTo>
                  <a:lnTo>
                    <a:pt x="2491" y="647"/>
                  </a:lnTo>
                  <a:lnTo>
                    <a:pt x="2492" y="661"/>
                  </a:lnTo>
                  <a:lnTo>
                    <a:pt x="2497" y="679"/>
                  </a:lnTo>
                  <a:lnTo>
                    <a:pt x="2507" y="701"/>
                  </a:lnTo>
                  <a:lnTo>
                    <a:pt x="2530" y="757"/>
                  </a:lnTo>
                  <a:lnTo>
                    <a:pt x="2553" y="821"/>
                  </a:lnTo>
                  <a:lnTo>
                    <a:pt x="2576" y="890"/>
                  </a:lnTo>
                  <a:lnTo>
                    <a:pt x="2599" y="964"/>
                  </a:lnTo>
                  <a:lnTo>
                    <a:pt x="2622" y="1042"/>
                  </a:lnTo>
                  <a:lnTo>
                    <a:pt x="2645" y="1124"/>
                  </a:lnTo>
                  <a:lnTo>
                    <a:pt x="2667" y="1209"/>
                  </a:lnTo>
                  <a:lnTo>
                    <a:pt x="2687" y="1296"/>
                  </a:lnTo>
                  <a:lnTo>
                    <a:pt x="2707" y="1384"/>
                  </a:lnTo>
                  <a:lnTo>
                    <a:pt x="2672" y="1406"/>
                  </a:lnTo>
                  <a:lnTo>
                    <a:pt x="2641" y="1433"/>
                  </a:lnTo>
                  <a:lnTo>
                    <a:pt x="2615" y="1463"/>
                  </a:lnTo>
                  <a:lnTo>
                    <a:pt x="2593" y="1497"/>
                  </a:lnTo>
                  <a:lnTo>
                    <a:pt x="2576" y="1534"/>
                  </a:lnTo>
                  <a:lnTo>
                    <a:pt x="2469" y="1534"/>
                  </a:lnTo>
                  <a:lnTo>
                    <a:pt x="2438" y="1515"/>
                  </a:lnTo>
                  <a:lnTo>
                    <a:pt x="2407" y="1493"/>
                  </a:lnTo>
                  <a:lnTo>
                    <a:pt x="2381" y="1468"/>
                  </a:lnTo>
                  <a:lnTo>
                    <a:pt x="2358" y="1439"/>
                  </a:lnTo>
                  <a:lnTo>
                    <a:pt x="2337" y="1406"/>
                  </a:lnTo>
                  <a:lnTo>
                    <a:pt x="2321" y="1370"/>
                  </a:lnTo>
                  <a:lnTo>
                    <a:pt x="2309" y="1331"/>
                  </a:lnTo>
                  <a:lnTo>
                    <a:pt x="2229" y="956"/>
                  </a:lnTo>
                  <a:lnTo>
                    <a:pt x="2195" y="989"/>
                  </a:lnTo>
                  <a:lnTo>
                    <a:pt x="2156" y="1019"/>
                  </a:lnTo>
                  <a:lnTo>
                    <a:pt x="2114" y="1045"/>
                  </a:lnTo>
                  <a:lnTo>
                    <a:pt x="2067" y="1068"/>
                  </a:lnTo>
                  <a:lnTo>
                    <a:pt x="2015" y="1087"/>
                  </a:lnTo>
                  <a:lnTo>
                    <a:pt x="1959" y="1104"/>
                  </a:lnTo>
                  <a:lnTo>
                    <a:pt x="1897" y="1117"/>
                  </a:lnTo>
                  <a:lnTo>
                    <a:pt x="1830" y="1128"/>
                  </a:lnTo>
                  <a:lnTo>
                    <a:pt x="1758" y="1136"/>
                  </a:lnTo>
                  <a:lnTo>
                    <a:pt x="1679" y="1143"/>
                  </a:lnTo>
                  <a:lnTo>
                    <a:pt x="1667" y="1168"/>
                  </a:lnTo>
                  <a:lnTo>
                    <a:pt x="1650" y="1192"/>
                  </a:lnTo>
                  <a:lnTo>
                    <a:pt x="1630" y="1211"/>
                  </a:lnTo>
                  <a:lnTo>
                    <a:pt x="1607" y="1228"/>
                  </a:lnTo>
                  <a:lnTo>
                    <a:pt x="1582" y="1240"/>
                  </a:lnTo>
                  <a:lnTo>
                    <a:pt x="1554" y="1248"/>
                  </a:lnTo>
                  <a:lnTo>
                    <a:pt x="1525" y="1250"/>
                  </a:lnTo>
                  <a:lnTo>
                    <a:pt x="1502" y="1249"/>
                  </a:lnTo>
                  <a:lnTo>
                    <a:pt x="1411" y="1234"/>
                  </a:lnTo>
                  <a:lnTo>
                    <a:pt x="1327" y="1220"/>
                  </a:lnTo>
                  <a:lnTo>
                    <a:pt x="1250" y="1202"/>
                  </a:lnTo>
                  <a:lnTo>
                    <a:pt x="1179" y="1184"/>
                  </a:lnTo>
                  <a:lnTo>
                    <a:pt x="1115" y="1162"/>
                  </a:lnTo>
                  <a:lnTo>
                    <a:pt x="1057" y="1139"/>
                  </a:lnTo>
                  <a:lnTo>
                    <a:pt x="1004" y="1114"/>
                  </a:lnTo>
                  <a:lnTo>
                    <a:pt x="956" y="1085"/>
                  </a:lnTo>
                  <a:lnTo>
                    <a:pt x="914" y="1054"/>
                  </a:lnTo>
                  <a:lnTo>
                    <a:pt x="875" y="1022"/>
                  </a:lnTo>
                  <a:lnTo>
                    <a:pt x="841" y="985"/>
                  </a:lnTo>
                  <a:lnTo>
                    <a:pt x="767" y="1330"/>
                  </a:lnTo>
                  <a:lnTo>
                    <a:pt x="755" y="1370"/>
                  </a:lnTo>
                  <a:lnTo>
                    <a:pt x="739" y="1406"/>
                  </a:lnTo>
                  <a:lnTo>
                    <a:pt x="719" y="1439"/>
                  </a:lnTo>
                  <a:lnTo>
                    <a:pt x="696" y="1468"/>
                  </a:lnTo>
                  <a:lnTo>
                    <a:pt x="668" y="1493"/>
                  </a:lnTo>
                  <a:lnTo>
                    <a:pt x="639" y="1516"/>
                  </a:lnTo>
                  <a:lnTo>
                    <a:pt x="606" y="1534"/>
                  </a:lnTo>
                  <a:lnTo>
                    <a:pt x="572" y="1550"/>
                  </a:lnTo>
                  <a:lnTo>
                    <a:pt x="571" y="2882"/>
                  </a:lnTo>
                  <a:lnTo>
                    <a:pt x="567" y="2922"/>
                  </a:lnTo>
                  <a:lnTo>
                    <a:pt x="558" y="2960"/>
                  </a:lnTo>
                  <a:lnTo>
                    <a:pt x="541" y="2995"/>
                  </a:lnTo>
                  <a:lnTo>
                    <a:pt x="519" y="3026"/>
                  </a:lnTo>
                  <a:lnTo>
                    <a:pt x="491" y="3053"/>
                  </a:lnTo>
                  <a:lnTo>
                    <a:pt x="461" y="3076"/>
                  </a:lnTo>
                  <a:lnTo>
                    <a:pt x="425" y="3092"/>
                  </a:lnTo>
                  <a:lnTo>
                    <a:pt x="387" y="3102"/>
                  </a:lnTo>
                  <a:lnTo>
                    <a:pt x="347" y="3106"/>
                  </a:lnTo>
                  <a:lnTo>
                    <a:pt x="307" y="3102"/>
                  </a:lnTo>
                  <a:lnTo>
                    <a:pt x="269" y="3092"/>
                  </a:lnTo>
                  <a:lnTo>
                    <a:pt x="234" y="3076"/>
                  </a:lnTo>
                  <a:lnTo>
                    <a:pt x="202" y="3053"/>
                  </a:lnTo>
                  <a:lnTo>
                    <a:pt x="176" y="3026"/>
                  </a:lnTo>
                  <a:lnTo>
                    <a:pt x="153" y="2995"/>
                  </a:lnTo>
                  <a:lnTo>
                    <a:pt x="137" y="2960"/>
                  </a:lnTo>
                  <a:lnTo>
                    <a:pt x="126" y="2922"/>
                  </a:lnTo>
                  <a:lnTo>
                    <a:pt x="122" y="2882"/>
                  </a:lnTo>
                  <a:lnTo>
                    <a:pt x="124" y="1474"/>
                  </a:lnTo>
                  <a:lnTo>
                    <a:pt x="92" y="1444"/>
                  </a:lnTo>
                  <a:lnTo>
                    <a:pt x="64" y="1411"/>
                  </a:lnTo>
                  <a:lnTo>
                    <a:pt x="41" y="1376"/>
                  </a:lnTo>
                  <a:lnTo>
                    <a:pt x="22" y="1338"/>
                  </a:lnTo>
                  <a:lnTo>
                    <a:pt x="8" y="1299"/>
                  </a:lnTo>
                  <a:lnTo>
                    <a:pt x="1" y="1256"/>
                  </a:lnTo>
                  <a:lnTo>
                    <a:pt x="0" y="1213"/>
                  </a:lnTo>
                  <a:lnTo>
                    <a:pt x="6" y="1168"/>
                  </a:lnTo>
                  <a:lnTo>
                    <a:pt x="202" y="255"/>
                  </a:lnTo>
                  <a:lnTo>
                    <a:pt x="215" y="215"/>
                  </a:lnTo>
                  <a:lnTo>
                    <a:pt x="232" y="178"/>
                  </a:lnTo>
                  <a:lnTo>
                    <a:pt x="253" y="144"/>
                  </a:lnTo>
                  <a:lnTo>
                    <a:pt x="279" y="115"/>
                  </a:lnTo>
                  <a:lnTo>
                    <a:pt x="308" y="88"/>
                  </a:lnTo>
                  <a:lnTo>
                    <a:pt x="339" y="65"/>
                  </a:lnTo>
                  <a:lnTo>
                    <a:pt x="373" y="46"/>
                  </a:lnTo>
                  <a:lnTo>
                    <a:pt x="410" y="30"/>
                  </a:lnTo>
                  <a:lnTo>
                    <a:pt x="446" y="18"/>
                  </a:lnTo>
                  <a:lnTo>
                    <a:pt x="484" y="8"/>
                  </a:lnTo>
                  <a:lnTo>
                    <a:pt x="521" y="2"/>
                  </a:lnTo>
                  <a:lnTo>
                    <a:pt x="5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sp>
        <p:nvSpPr>
          <p:cNvPr id="57" name="Freeform 14"/>
          <p:cNvSpPr>
            <a:spLocks noEditPoints="1"/>
          </p:cNvSpPr>
          <p:nvPr/>
        </p:nvSpPr>
        <p:spPr bwMode="auto">
          <a:xfrm>
            <a:off x="6143742" y="1995172"/>
            <a:ext cx="557494" cy="538703"/>
          </a:xfrm>
          <a:custGeom>
            <a:avLst/>
            <a:gdLst>
              <a:gd name="T0" fmla="*/ 1853 w 3318"/>
              <a:gd name="T1" fmla="*/ 3017 h 3302"/>
              <a:gd name="T2" fmla="*/ 1682 w 3318"/>
              <a:gd name="T3" fmla="*/ 3117 h 3302"/>
              <a:gd name="T4" fmla="*/ 1505 w 3318"/>
              <a:gd name="T5" fmla="*/ 3108 h 3302"/>
              <a:gd name="T6" fmla="*/ 1605 w 3318"/>
              <a:gd name="T7" fmla="*/ 3159 h 3302"/>
              <a:gd name="T8" fmla="*/ 1831 w 3318"/>
              <a:gd name="T9" fmla="*/ 3185 h 3302"/>
              <a:gd name="T10" fmla="*/ 2045 w 3318"/>
              <a:gd name="T11" fmla="*/ 3046 h 3302"/>
              <a:gd name="T12" fmla="*/ 299 w 3318"/>
              <a:gd name="T13" fmla="*/ 1197 h 3302"/>
              <a:gd name="T14" fmla="*/ 258 w 3318"/>
              <a:gd name="T15" fmla="*/ 1233 h 3302"/>
              <a:gd name="T16" fmla="*/ 131 w 3318"/>
              <a:gd name="T17" fmla="*/ 1423 h 3302"/>
              <a:gd name="T18" fmla="*/ 154 w 3318"/>
              <a:gd name="T19" fmla="*/ 1644 h 3302"/>
              <a:gd name="T20" fmla="*/ 228 w 3318"/>
              <a:gd name="T21" fmla="*/ 1783 h 3302"/>
              <a:gd name="T22" fmla="*/ 205 w 3318"/>
              <a:gd name="T23" fmla="*/ 1602 h 3302"/>
              <a:gd name="T24" fmla="*/ 257 w 3318"/>
              <a:gd name="T25" fmla="*/ 1454 h 3302"/>
              <a:gd name="T26" fmla="*/ 403 w 3318"/>
              <a:gd name="T27" fmla="*/ 1373 h 3302"/>
              <a:gd name="T28" fmla="*/ 479 w 3318"/>
              <a:gd name="T29" fmla="*/ 1061 h 3302"/>
              <a:gd name="T30" fmla="*/ 741 w 3318"/>
              <a:gd name="T31" fmla="*/ 1353 h 3302"/>
              <a:gd name="T32" fmla="*/ 766 w 3318"/>
              <a:gd name="T33" fmla="*/ 1587 h 3302"/>
              <a:gd name="T34" fmla="*/ 621 w 3318"/>
              <a:gd name="T35" fmla="*/ 1759 h 3302"/>
              <a:gd name="T36" fmla="*/ 657 w 3318"/>
              <a:gd name="T37" fmla="*/ 1989 h 3302"/>
              <a:gd name="T38" fmla="*/ 921 w 3318"/>
              <a:gd name="T39" fmla="*/ 2308 h 3302"/>
              <a:gd name="T40" fmla="*/ 1244 w 3318"/>
              <a:gd name="T41" fmla="*/ 2599 h 3302"/>
              <a:gd name="T42" fmla="*/ 1504 w 3318"/>
              <a:gd name="T43" fmla="*/ 2702 h 3302"/>
              <a:gd name="T44" fmla="*/ 1673 w 3318"/>
              <a:gd name="T45" fmla="*/ 2557 h 3302"/>
              <a:gd name="T46" fmla="*/ 1883 w 3318"/>
              <a:gd name="T47" fmla="*/ 2531 h 3302"/>
              <a:gd name="T48" fmla="*/ 2200 w 3318"/>
              <a:gd name="T49" fmla="*/ 2762 h 3302"/>
              <a:gd name="T50" fmla="*/ 2237 w 3318"/>
              <a:gd name="T51" fmla="*/ 3009 h 3302"/>
              <a:gd name="T52" fmla="*/ 2073 w 3318"/>
              <a:gd name="T53" fmla="*/ 3202 h 3302"/>
              <a:gd name="T54" fmla="*/ 1788 w 3318"/>
              <a:gd name="T55" fmla="*/ 3299 h 3302"/>
              <a:gd name="T56" fmla="*/ 1245 w 3318"/>
              <a:gd name="T57" fmla="*/ 3105 h 3302"/>
              <a:gd name="T58" fmla="*/ 583 w 3318"/>
              <a:gd name="T59" fmla="*/ 2569 h 3302"/>
              <a:gd name="T60" fmla="*/ 126 w 3318"/>
              <a:gd name="T61" fmla="*/ 1919 h 3302"/>
              <a:gd name="T62" fmla="*/ 1 w 3318"/>
              <a:gd name="T63" fmla="*/ 1421 h 3302"/>
              <a:gd name="T64" fmla="*/ 139 w 3318"/>
              <a:gd name="T65" fmla="*/ 1185 h 3302"/>
              <a:gd name="T66" fmla="*/ 342 w 3318"/>
              <a:gd name="T67" fmla="*/ 1044 h 3302"/>
              <a:gd name="T68" fmla="*/ 2639 w 3318"/>
              <a:gd name="T69" fmla="*/ 727 h 3302"/>
              <a:gd name="T70" fmla="*/ 2697 w 3318"/>
              <a:gd name="T71" fmla="*/ 944 h 3302"/>
              <a:gd name="T72" fmla="*/ 2914 w 3318"/>
              <a:gd name="T73" fmla="*/ 888 h 3302"/>
              <a:gd name="T74" fmla="*/ 2858 w 3318"/>
              <a:gd name="T75" fmla="*/ 669 h 3302"/>
              <a:gd name="T76" fmla="*/ 2177 w 3318"/>
              <a:gd name="T77" fmla="*/ 705 h 3302"/>
              <a:gd name="T78" fmla="*/ 2197 w 3318"/>
              <a:gd name="T79" fmla="*/ 929 h 3302"/>
              <a:gd name="T80" fmla="*/ 2421 w 3318"/>
              <a:gd name="T81" fmla="*/ 910 h 3302"/>
              <a:gd name="T82" fmla="*/ 2402 w 3318"/>
              <a:gd name="T83" fmla="*/ 686 h 3302"/>
              <a:gd name="T84" fmla="*/ 1718 w 3318"/>
              <a:gd name="T85" fmla="*/ 686 h 3302"/>
              <a:gd name="T86" fmla="*/ 1699 w 3318"/>
              <a:gd name="T87" fmla="*/ 910 h 3302"/>
              <a:gd name="T88" fmla="*/ 1924 w 3318"/>
              <a:gd name="T89" fmla="*/ 929 h 3302"/>
              <a:gd name="T90" fmla="*/ 1944 w 3318"/>
              <a:gd name="T91" fmla="*/ 705 h 3302"/>
              <a:gd name="T92" fmla="*/ 2533 w 3318"/>
              <a:gd name="T93" fmla="*/ 21 h 3302"/>
              <a:gd name="T94" fmla="*/ 3094 w 3318"/>
              <a:gd name="T95" fmla="*/ 302 h 3302"/>
              <a:gd name="T96" fmla="*/ 3318 w 3318"/>
              <a:gd name="T97" fmla="*/ 807 h 3302"/>
              <a:gd name="T98" fmla="*/ 3094 w 3318"/>
              <a:gd name="T99" fmla="*/ 1312 h 3302"/>
              <a:gd name="T100" fmla="*/ 2533 w 3318"/>
              <a:gd name="T101" fmla="*/ 1593 h 3302"/>
              <a:gd name="T102" fmla="*/ 1992 w 3318"/>
              <a:gd name="T103" fmla="*/ 1713 h 3302"/>
              <a:gd name="T104" fmla="*/ 1521 w 3318"/>
              <a:gd name="T105" fmla="*/ 1813 h 3302"/>
              <a:gd name="T106" fmla="*/ 1584 w 3318"/>
              <a:gd name="T107" fmla="*/ 1381 h 3302"/>
              <a:gd name="T108" fmla="*/ 1291 w 3318"/>
              <a:gd name="T109" fmla="*/ 927 h 3302"/>
              <a:gd name="T110" fmla="*/ 1420 w 3318"/>
              <a:gd name="T111" fmla="*/ 400 h 3302"/>
              <a:gd name="T112" fmla="*/ 1919 w 3318"/>
              <a:gd name="T113" fmla="*/ 57 h 3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318" h="3302">
                <a:moveTo>
                  <a:pt x="1903" y="2900"/>
                </a:moveTo>
                <a:lnTo>
                  <a:pt x="1902" y="2903"/>
                </a:lnTo>
                <a:lnTo>
                  <a:pt x="1899" y="2911"/>
                </a:lnTo>
                <a:lnTo>
                  <a:pt x="1895" y="2923"/>
                </a:lnTo>
                <a:lnTo>
                  <a:pt x="1889" y="2940"/>
                </a:lnTo>
                <a:lnTo>
                  <a:pt x="1883" y="2957"/>
                </a:lnTo>
                <a:lnTo>
                  <a:pt x="1875" y="2976"/>
                </a:lnTo>
                <a:lnTo>
                  <a:pt x="1865" y="2997"/>
                </a:lnTo>
                <a:lnTo>
                  <a:pt x="1853" y="3017"/>
                </a:lnTo>
                <a:lnTo>
                  <a:pt x="1838" y="3038"/>
                </a:lnTo>
                <a:lnTo>
                  <a:pt x="1820" y="3057"/>
                </a:lnTo>
                <a:lnTo>
                  <a:pt x="1798" y="3075"/>
                </a:lnTo>
                <a:lnTo>
                  <a:pt x="1773" y="3090"/>
                </a:lnTo>
                <a:lnTo>
                  <a:pt x="1752" y="3100"/>
                </a:lnTo>
                <a:lnTo>
                  <a:pt x="1728" y="3107"/>
                </a:lnTo>
                <a:lnTo>
                  <a:pt x="1713" y="3111"/>
                </a:lnTo>
                <a:lnTo>
                  <a:pt x="1697" y="3114"/>
                </a:lnTo>
                <a:lnTo>
                  <a:pt x="1682" y="3117"/>
                </a:lnTo>
                <a:lnTo>
                  <a:pt x="1658" y="3119"/>
                </a:lnTo>
                <a:lnTo>
                  <a:pt x="1635" y="3120"/>
                </a:lnTo>
                <a:lnTo>
                  <a:pt x="1614" y="3120"/>
                </a:lnTo>
                <a:lnTo>
                  <a:pt x="1593" y="3119"/>
                </a:lnTo>
                <a:lnTo>
                  <a:pt x="1568" y="3117"/>
                </a:lnTo>
                <a:lnTo>
                  <a:pt x="1545" y="3114"/>
                </a:lnTo>
                <a:lnTo>
                  <a:pt x="1527" y="3111"/>
                </a:lnTo>
                <a:lnTo>
                  <a:pt x="1514" y="3109"/>
                </a:lnTo>
                <a:lnTo>
                  <a:pt x="1505" y="3108"/>
                </a:lnTo>
                <a:lnTo>
                  <a:pt x="1502" y="3107"/>
                </a:lnTo>
                <a:lnTo>
                  <a:pt x="1504" y="3108"/>
                </a:lnTo>
                <a:lnTo>
                  <a:pt x="1508" y="3111"/>
                </a:lnTo>
                <a:lnTo>
                  <a:pt x="1515" y="3114"/>
                </a:lnTo>
                <a:lnTo>
                  <a:pt x="1524" y="3119"/>
                </a:lnTo>
                <a:lnTo>
                  <a:pt x="1540" y="3128"/>
                </a:lnTo>
                <a:lnTo>
                  <a:pt x="1560" y="3139"/>
                </a:lnTo>
                <a:lnTo>
                  <a:pt x="1585" y="3150"/>
                </a:lnTo>
                <a:lnTo>
                  <a:pt x="1605" y="3159"/>
                </a:lnTo>
                <a:lnTo>
                  <a:pt x="1628" y="3167"/>
                </a:lnTo>
                <a:lnTo>
                  <a:pt x="1652" y="3174"/>
                </a:lnTo>
                <a:lnTo>
                  <a:pt x="1678" y="3181"/>
                </a:lnTo>
                <a:lnTo>
                  <a:pt x="1696" y="3185"/>
                </a:lnTo>
                <a:lnTo>
                  <a:pt x="1715" y="3188"/>
                </a:lnTo>
                <a:lnTo>
                  <a:pt x="1735" y="3190"/>
                </a:lnTo>
                <a:lnTo>
                  <a:pt x="1767" y="3192"/>
                </a:lnTo>
                <a:lnTo>
                  <a:pt x="1799" y="3189"/>
                </a:lnTo>
                <a:lnTo>
                  <a:pt x="1831" y="3185"/>
                </a:lnTo>
                <a:lnTo>
                  <a:pt x="1863" y="3176"/>
                </a:lnTo>
                <a:lnTo>
                  <a:pt x="1893" y="3165"/>
                </a:lnTo>
                <a:lnTo>
                  <a:pt x="1923" y="3150"/>
                </a:lnTo>
                <a:lnTo>
                  <a:pt x="1950" y="3134"/>
                </a:lnTo>
                <a:lnTo>
                  <a:pt x="1974" y="3116"/>
                </a:lnTo>
                <a:lnTo>
                  <a:pt x="1996" y="3098"/>
                </a:lnTo>
                <a:lnTo>
                  <a:pt x="2015" y="3079"/>
                </a:lnTo>
                <a:lnTo>
                  <a:pt x="2031" y="3062"/>
                </a:lnTo>
                <a:lnTo>
                  <a:pt x="2045" y="3046"/>
                </a:lnTo>
                <a:lnTo>
                  <a:pt x="2057" y="3033"/>
                </a:lnTo>
                <a:lnTo>
                  <a:pt x="2066" y="3021"/>
                </a:lnTo>
                <a:lnTo>
                  <a:pt x="2073" y="3013"/>
                </a:lnTo>
                <a:lnTo>
                  <a:pt x="2078" y="3006"/>
                </a:lnTo>
                <a:lnTo>
                  <a:pt x="2081" y="3003"/>
                </a:lnTo>
                <a:lnTo>
                  <a:pt x="2082" y="3001"/>
                </a:lnTo>
                <a:lnTo>
                  <a:pt x="1903" y="2900"/>
                </a:lnTo>
                <a:close/>
                <a:moveTo>
                  <a:pt x="300" y="1197"/>
                </a:moveTo>
                <a:lnTo>
                  <a:pt x="299" y="1197"/>
                </a:lnTo>
                <a:lnTo>
                  <a:pt x="298" y="1199"/>
                </a:lnTo>
                <a:lnTo>
                  <a:pt x="296" y="1201"/>
                </a:lnTo>
                <a:lnTo>
                  <a:pt x="294" y="1202"/>
                </a:lnTo>
                <a:lnTo>
                  <a:pt x="292" y="1204"/>
                </a:lnTo>
                <a:lnTo>
                  <a:pt x="290" y="1206"/>
                </a:lnTo>
                <a:lnTo>
                  <a:pt x="287" y="1209"/>
                </a:lnTo>
                <a:lnTo>
                  <a:pt x="283" y="1212"/>
                </a:lnTo>
                <a:lnTo>
                  <a:pt x="271" y="1221"/>
                </a:lnTo>
                <a:lnTo>
                  <a:pt x="258" y="1233"/>
                </a:lnTo>
                <a:lnTo>
                  <a:pt x="243" y="1247"/>
                </a:lnTo>
                <a:lnTo>
                  <a:pt x="226" y="1263"/>
                </a:lnTo>
                <a:lnTo>
                  <a:pt x="207" y="1284"/>
                </a:lnTo>
                <a:lnTo>
                  <a:pt x="189" y="1306"/>
                </a:lnTo>
                <a:lnTo>
                  <a:pt x="171" y="1331"/>
                </a:lnTo>
                <a:lnTo>
                  <a:pt x="155" y="1360"/>
                </a:lnTo>
                <a:lnTo>
                  <a:pt x="146" y="1380"/>
                </a:lnTo>
                <a:lnTo>
                  <a:pt x="138" y="1401"/>
                </a:lnTo>
                <a:lnTo>
                  <a:pt x="131" y="1423"/>
                </a:lnTo>
                <a:lnTo>
                  <a:pt x="127" y="1446"/>
                </a:lnTo>
                <a:lnTo>
                  <a:pt x="124" y="1468"/>
                </a:lnTo>
                <a:lnTo>
                  <a:pt x="123" y="1490"/>
                </a:lnTo>
                <a:lnTo>
                  <a:pt x="123" y="1512"/>
                </a:lnTo>
                <a:lnTo>
                  <a:pt x="125" y="1533"/>
                </a:lnTo>
                <a:lnTo>
                  <a:pt x="128" y="1553"/>
                </a:lnTo>
                <a:lnTo>
                  <a:pt x="134" y="1583"/>
                </a:lnTo>
                <a:lnTo>
                  <a:pt x="141" y="1611"/>
                </a:lnTo>
                <a:lnTo>
                  <a:pt x="154" y="1644"/>
                </a:lnTo>
                <a:lnTo>
                  <a:pt x="167" y="1675"/>
                </a:lnTo>
                <a:lnTo>
                  <a:pt x="180" y="1702"/>
                </a:lnTo>
                <a:lnTo>
                  <a:pt x="193" y="1725"/>
                </a:lnTo>
                <a:lnTo>
                  <a:pt x="205" y="1746"/>
                </a:lnTo>
                <a:lnTo>
                  <a:pt x="214" y="1761"/>
                </a:lnTo>
                <a:lnTo>
                  <a:pt x="220" y="1770"/>
                </a:lnTo>
                <a:lnTo>
                  <a:pt x="224" y="1777"/>
                </a:lnTo>
                <a:lnTo>
                  <a:pt x="227" y="1781"/>
                </a:lnTo>
                <a:lnTo>
                  <a:pt x="228" y="1783"/>
                </a:lnTo>
                <a:lnTo>
                  <a:pt x="227" y="1780"/>
                </a:lnTo>
                <a:lnTo>
                  <a:pt x="225" y="1771"/>
                </a:lnTo>
                <a:lnTo>
                  <a:pt x="222" y="1758"/>
                </a:lnTo>
                <a:lnTo>
                  <a:pt x="219" y="1740"/>
                </a:lnTo>
                <a:lnTo>
                  <a:pt x="214" y="1717"/>
                </a:lnTo>
                <a:lnTo>
                  <a:pt x="211" y="1692"/>
                </a:lnTo>
                <a:lnTo>
                  <a:pt x="207" y="1664"/>
                </a:lnTo>
                <a:lnTo>
                  <a:pt x="206" y="1633"/>
                </a:lnTo>
                <a:lnTo>
                  <a:pt x="205" y="1602"/>
                </a:lnTo>
                <a:lnTo>
                  <a:pt x="208" y="1577"/>
                </a:lnTo>
                <a:lnTo>
                  <a:pt x="211" y="1552"/>
                </a:lnTo>
                <a:lnTo>
                  <a:pt x="215" y="1537"/>
                </a:lnTo>
                <a:lnTo>
                  <a:pt x="219" y="1522"/>
                </a:lnTo>
                <a:lnTo>
                  <a:pt x="224" y="1507"/>
                </a:lnTo>
                <a:lnTo>
                  <a:pt x="230" y="1494"/>
                </a:lnTo>
                <a:lnTo>
                  <a:pt x="237" y="1481"/>
                </a:lnTo>
                <a:lnTo>
                  <a:pt x="244" y="1469"/>
                </a:lnTo>
                <a:lnTo>
                  <a:pt x="257" y="1454"/>
                </a:lnTo>
                <a:lnTo>
                  <a:pt x="270" y="1440"/>
                </a:lnTo>
                <a:lnTo>
                  <a:pt x="285" y="1429"/>
                </a:lnTo>
                <a:lnTo>
                  <a:pt x="300" y="1418"/>
                </a:lnTo>
                <a:lnTo>
                  <a:pt x="315" y="1409"/>
                </a:lnTo>
                <a:lnTo>
                  <a:pt x="330" y="1402"/>
                </a:lnTo>
                <a:lnTo>
                  <a:pt x="359" y="1390"/>
                </a:lnTo>
                <a:lnTo>
                  <a:pt x="384" y="1381"/>
                </a:lnTo>
                <a:lnTo>
                  <a:pt x="395" y="1376"/>
                </a:lnTo>
                <a:lnTo>
                  <a:pt x="403" y="1373"/>
                </a:lnTo>
                <a:lnTo>
                  <a:pt x="406" y="1372"/>
                </a:lnTo>
                <a:lnTo>
                  <a:pt x="408" y="1371"/>
                </a:lnTo>
                <a:lnTo>
                  <a:pt x="410" y="1370"/>
                </a:lnTo>
                <a:lnTo>
                  <a:pt x="410" y="1370"/>
                </a:lnTo>
                <a:lnTo>
                  <a:pt x="300" y="1197"/>
                </a:lnTo>
                <a:close/>
                <a:moveTo>
                  <a:pt x="394" y="1039"/>
                </a:moveTo>
                <a:lnTo>
                  <a:pt x="421" y="1042"/>
                </a:lnTo>
                <a:lnTo>
                  <a:pt x="449" y="1049"/>
                </a:lnTo>
                <a:lnTo>
                  <a:pt x="479" y="1061"/>
                </a:lnTo>
                <a:lnTo>
                  <a:pt x="508" y="1077"/>
                </a:lnTo>
                <a:lnTo>
                  <a:pt x="539" y="1099"/>
                </a:lnTo>
                <a:lnTo>
                  <a:pt x="570" y="1126"/>
                </a:lnTo>
                <a:lnTo>
                  <a:pt x="602" y="1159"/>
                </a:lnTo>
                <a:lnTo>
                  <a:pt x="635" y="1198"/>
                </a:lnTo>
                <a:lnTo>
                  <a:pt x="669" y="1240"/>
                </a:lnTo>
                <a:lnTo>
                  <a:pt x="698" y="1281"/>
                </a:lnTo>
                <a:lnTo>
                  <a:pt x="721" y="1318"/>
                </a:lnTo>
                <a:lnTo>
                  <a:pt x="741" y="1353"/>
                </a:lnTo>
                <a:lnTo>
                  <a:pt x="757" y="1385"/>
                </a:lnTo>
                <a:lnTo>
                  <a:pt x="769" y="1416"/>
                </a:lnTo>
                <a:lnTo>
                  <a:pt x="778" y="1445"/>
                </a:lnTo>
                <a:lnTo>
                  <a:pt x="783" y="1472"/>
                </a:lnTo>
                <a:lnTo>
                  <a:pt x="785" y="1498"/>
                </a:lnTo>
                <a:lnTo>
                  <a:pt x="784" y="1521"/>
                </a:lnTo>
                <a:lnTo>
                  <a:pt x="781" y="1544"/>
                </a:lnTo>
                <a:lnTo>
                  <a:pt x="775" y="1566"/>
                </a:lnTo>
                <a:lnTo>
                  <a:pt x="766" y="1587"/>
                </a:lnTo>
                <a:lnTo>
                  <a:pt x="756" y="1607"/>
                </a:lnTo>
                <a:lnTo>
                  <a:pt x="744" y="1626"/>
                </a:lnTo>
                <a:lnTo>
                  <a:pt x="730" y="1645"/>
                </a:lnTo>
                <a:lnTo>
                  <a:pt x="714" y="1664"/>
                </a:lnTo>
                <a:lnTo>
                  <a:pt x="697" y="1682"/>
                </a:lnTo>
                <a:lnTo>
                  <a:pt x="680" y="1700"/>
                </a:lnTo>
                <a:lnTo>
                  <a:pt x="661" y="1719"/>
                </a:lnTo>
                <a:lnTo>
                  <a:pt x="641" y="1739"/>
                </a:lnTo>
                <a:lnTo>
                  <a:pt x="621" y="1759"/>
                </a:lnTo>
                <a:lnTo>
                  <a:pt x="607" y="1776"/>
                </a:lnTo>
                <a:lnTo>
                  <a:pt x="599" y="1796"/>
                </a:lnTo>
                <a:lnTo>
                  <a:pt x="595" y="1818"/>
                </a:lnTo>
                <a:lnTo>
                  <a:pt x="596" y="1842"/>
                </a:lnTo>
                <a:lnTo>
                  <a:pt x="600" y="1868"/>
                </a:lnTo>
                <a:lnTo>
                  <a:pt x="609" y="1897"/>
                </a:lnTo>
                <a:lnTo>
                  <a:pt x="621" y="1926"/>
                </a:lnTo>
                <a:lnTo>
                  <a:pt x="637" y="1957"/>
                </a:lnTo>
                <a:lnTo>
                  <a:pt x="657" y="1989"/>
                </a:lnTo>
                <a:lnTo>
                  <a:pt x="678" y="2022"/>
                </a:lnTo>
                <a:lnTo>
                  <a:pt x="702" y="2057"/>
                </a:lnTo>
                <a:lnTo>
                  <a:pt x="729" y="2092"/>
                </a:lnTo>
                <a:lnTo>
                  <a:pt x="757" y="2127"/>
                </a:lnTo>
                <a:lnTo>
                  <a:pt x="787" y="2163"/>
                </a:lnTo>
                <a:lnTo>
                  <a:pt x="819" y="2200"/>
                </a:lnTo>
                <a:lnTo>
                  <a:pt x="853" y="2236"/>
                </a:lnTo>
                <a:lnTo>
                  <a:pt x="887" y="2272"/>
                </a:lnTo>
                <a:lnTo>
                  <a:pt x="921" y="2308"/>
                </a:lnTo>
                <a:lnTo>
                  <a:pt x="956" y="2345"/>
                </a:lnTo>
                <a:lnTo>
                  <a:pt x="992" y="2380"/>
                </a:lnTo>
                <a:lnTo>
                  <a:pt x="1028" y="2414"/>
                </a:lnTo>
                <a:lnTo>
                  <a:pt x="1064" y="2448"/>
                </a:lnTo>
                <a:lnTo>
                  <a:pt x="1101" y="2482"/>
                </a:lnTo>
                <a:lnTo>
                  <a:pt x="1137" y="2514"/>
                </a:lnTo>
                <a:lnTo>
                  <a:pt x="1172" y="2544"/>
                </a:lnTo>
                <a:lnTo>
                  <a:pt x="1209" y="2572"/>
                </a:lnTo>
                <a:lnTo>
                  <a:pt x="1244" y="2599"/>
                </a:lnTo>
                <a:lnTo>
                  <a:pt x="1278" y="2623"/>
                </a:lnTo>
                <a:lnTo>
                  <a:pt x="1311" y="2645"/>
                </a:lnTo>
                <a:lnTo>
                  <a:pt x="1343" y="2664"/>
                </a:lnTo>
                <a:lnTo>
                  <a:pt x="1374" y="2679"/>
                </a:lnTo>
                <a:lnTo>
                  <a:pt x="1404" y="2692"/>
                </a:lnTo>
                <a:lnTo>
                  <a:pt x="1432" y="2700"/>
                </a:lnTo>
                <a:lnTo>
                  <a:pt x="1458" y="2705"/>
                </a:lnTo>
                <a:lnTo>
                  <a:pt x="1482" y="2706"/>
                </a:lnTo>
                <a:lnTo>
                  <a:pt x="1504" y="2702"/>
                </a:lnTo>
                <a:lnTo>
                  <a:pt x="1524" y="2693"/>
                </a:lnTo>
                <a:lnTo>
                  <a:pt x="1541" y="2680"/>
                </a:lnTo>
                <a:lnTo>
                  <a:pt x="1560" y="2660"/>
                </a:lnTo>
                <a:lnTo>
                  <a:pt x="1581" y="2641"/>
                </a:lnTo>
                <a:lnTo>
                  <a:pt x="1599" y="2621"/>
                </a:lnTo>
                <a:lnTo>
                  <a:pt x="1618" y="2603"/>
                </a:lnTo>
                <a:lnTo>
                  <a:pt x="1636" y="2587"/>
                </a:lnTo>
                <a:lnTo>
                  <a:pt x="1655" y="2571"/>
                </a:lnTo>
                <a:lnTo>
                  <a:pt x="1673" y="2557"/>
                </a:lnTo>
                <a:lnTo>
                  <a:pt x="1693" y="2545"/>
                </a:lnTo>
                <a:lnTo>
                  <a:pt x="1712" y="2534"/>
                </a:lnTo>
                <a:lnTo>
                  <a:pt x="1733" y="2526"/>
                </a:lnTo>
                <a:lnTo>
                  <a:pt x="1756" y="2520"/>
                </a:lnTo>
                <a:lnTo>
                  <a:pt x="1778" y="2516"/>
                </a:lnTo>
                <a:lnTo>
                  <a:pt x="1802" y="2516"/>
                </a:lnTo>
                <a:lnTo>
                  <a:pt x="1827" y="2518"/>
                </a:lnTo>
                <a:lnTo>
                  <a:pt x="1854" y="2523"/>
                </a:lnTo>
                <a:lnTo>
                  <a:pt x="1883" y="2531"/>
                </a:lnTo>
                <a:lnTo>
                  <a:pt x="1913" y="2544"/>
                </a:lnTo>
                <a:lnTo>
                  <a:pt x="1947" y="2559"/>
                </a:lnTo>
                <a:lnTo>
                  <a:pt x="1982" y="2579"/>
                </a:lnTo>
                <a:lnTo>
                  <a:pt x="2019" y="2603"/>
                </a:lnTo>
                <a:lnTo>
                  <a:pt x="2058" y="2632"/>
                </a:lnTo>
                <a:lnTo>
                  <a:pt x="2101" y="2665"/>
                </a:lnTo>
                <a:lnTo>
                  <a:pt x="2141" y="2698"/>
                </a:lnTo>
                <a:lnTo>
                  <a:pt x="2173" y="2731"/>
                </a:lnTo>
                <a:lnTo>
                  <a:pt x="2200" y="2762"/>
                </a:lnTo>
                <a:lnTo>
                  <a:pt x="2222" y="2794"/>
                </a:lnTo>
                <a:lnTo>
                  <a:pt x="2238" y="2823"/>
                </a:lnTo>
                <a:lnTo>
                  <a:pt x="2249" y="2852"/>
                </a:lnTo>
                <a:lnTo>
                  <a:pt x="2256" y="2880"/>
                </a:lnTo>
                <a:lnTo>
                  <a:pt x="2259" y="2907"/>
                </a:lnTo>
                <a:lnTo>
                  <a:pt x="2258" y="2934"/>
                </a:lnTo>
                <a:lnTo>
                  <a:pt x="2254" y="2960"/>
                </a:lnTo>
                <a:lnTo>
                  <a:pt x="2247" y="2985"/>
                </a:lnTo>
                <a:lnTo>
                  <a:pt x="2237" y="3009"/>
                </a:lnTo>
                <a:lnTo>
                  <a:pt x="2224" y="3033"/>
                </a:lnTo>
                <a:lnTo>
                  <a:pt x="2209" y="3056"/>
                </a:lnTo>
                <a:lnTo>
                  <a:pt x="2193" y="3078"/>
                </a:lnTo>
                <a:lnTo>
                  <a:pt x="2174" y="3101"/>
                </a:lnTo>
                <a:lnTo>
                  <a:pt x="2155" y="3122"/>
                </a:lnTo>
                <a:lnTo>
                  <a:pt x="2135" y="3143"/>
                </a:lnTo>
                <a:lnTo>
                  <a:pt x="2114" y="3163"/>
                </a:lnTo>
                <a:lnTo>
                  <a:pt x="2093" y="3183"/>
                </a:lnTo>
                <a:lnTo>
                  <a:pt x="2073" y="3202"/>
                </a:lnTo>
                <a:lnTo>
                  <a:pt x="2053" y="3221"/>
                </a:lnTo>
                <a:lnTo>
                  <a:pt x="2034" y="3241"/>
                </a:lnTo>
                <a:lnTo>
                  <a:pt x="2012" y="3260"/>
                </a:lnTo>
                <a:lnTo>
                  <a:pt x="1984" y="3275"/>
                </a:lnTo>
                <a:lnTo>
                  <a:pt x="1953" y="3287"/>
                </a:lnTo>
                <a:lnTo>
                  <a:pt x="1917" y="3295"/>
                </a:lnTo>
                <a:lnTo>
                  <a:pt x="1878" y="3300"/>
                </a:lnTo>
                <a:lnTo>
                  <a:pt x="1835" y="3302"/>
                </a:lnTo>
                <a:lnTo>
                  <a:pt x="1788" y="3299"/>
                </a:lnTo>
                <a:lnTo>
                  <a:pt x="1738" y="3293"/>
                </a:lnTo>
                <a:lnTo>
                  <a:pt x="1685" y="3284"/>
                </a:lnTo>
                <a:lnTo>
                  <a:pt x="1630" y="3270"/>
                </a:lnTo>
                <a:lnTo>
                  <a:pt x="1572" y="3253"/>
                </a:lnTo>
                <a:lnTo>
                  <a:pt x="1510" y="3230"/>
                </a:lnTo>
                <a:lnTo>
                  <a:pt x="1447" y="3205"/>
                </a:lnTo>
                <a:lnTo>
                  <a:pt x="1381" y="3176"/>
                </a:lnTo>
                <a:lnTo>
                  <a:pt x="1314" y="3142"/>
                </a:lnTo>
                <a:lnTo>
                  <a:pt x="1245" y="3105"/>
                </a:lnTo>
                <a:lnTo>
                  <a:pt x="1174" y="3062"/>
                </a:lnTo>
                <a:lnTo>
                  <a:pt x="1103" y="3016"/>
                </a:lnTo>
                <a:lnTo>
                  <a:pt x="1031" y="2966"/>
                </a:lnTo>
                <a:lnTo>
                  <a:pt x="956" y="2910"/>
                </a:lnTo>
                <a:lnTo>
                  <a:pt x="882" y="2851"/>
                </a:lnTo>
                <a:lnTo>
                  <a:pt x="806" y="2787"/>
                </a:lnTo>
                <a:lnTo>
                  <a:pt x="732" y="2718"/>
                </a:lnTo>
                <a:lnTo>
                  <a:pt x="656" y="2645"/>
                </a:lnTo>
                <a:lnTo>
                  <a:pt x="583" y="2569"/>
                </a:lnTo>
                <a:lnTo>
                  <a:pt x="515" y="2494"/>
                </a:lnTo>
                <a:lnTo>
                  <a:pt x="450" y="2419"/>
                </a:lnTo>
                <a:lnTo>
                  <a:pt x="391" y="2345"/>
                </a:lnTo>
                <a:lnTo>
                  <a:pt x="336" y="2270"/>
                </a:lnTo>
                <a:lnTo>
                  <a:pt x="286" y="2198"/>
                </a:lnTo>
                <a:lnTo>
                  <a:pt x="239" y="2125"/>
                </a:lnTo>
                <a:lnTo>
                  <a:pt x="197" y="2055"/>
                </a:lnTo>
                <a:lnTo>
                  <a:pt x="159" y="1986"/>
                </a:lnTo>
                <a:lnTo>
                  <a:pt x="126" y="1919"/>
                </a:lnTo>
                <a:lnTo>
                  <a:pt x="97" y="1853"/>
                </a:lnTo>
                <a:lnTo>
                  <a:pt x="70" y="1790"/>
                </a:lnTo>
                <a:lnTo>
                  <a:pt x="49" y="1729"/>
                </a:lnTo>
                <a:lnTo>
                  <a:pt x="32" y="1670"/>
                </a:lnTo>
                <a:lnTo>
                  <a:pt x="18" y="1614"/>
                </a:lnTo>
                <a:lnTo>
                  <a:pt x="8" y="1561"/>
                </a:lnTo>
                <a:lnTo>
                  <a:pt x="2" y="1511"/>
                </a:lnTo>
                <a:lnTo>
                  <a:pt x="0" y="1465"/>
                </a:lnTo>
                <a:lnTo>
                  <a:pt x="1" y="1421"/>
                </a:lnTo>
                <a:lnTo>
                  <a:pt x="6" y="1382"/>
                </a:lnTo>
                <a:lnTo>
                  <a:pt x="15" y="1347"/>
                </a:lnTo>
                <a:lnTo>
                  <a:pt x="27" y="1315"/>
                </a:lnTo>
                <a:lnTo>
                  <a:pt x="42" y="1288"/>
                </a:lnTo>
                <a:lnTo>
                  <a:pt x="61" y="1264"/>
                </a:lnTo>
                <a:lnTo>
                  <a:pt x="79" y="1245"/>
                </a:lnTo>
                <a:lnTo>
                  <a:pt x="99" y="1226"/>
                </a:lnTo>
                <a:lnTo>
                  <a:pt x="119" y="1205"/>
                </a:lnTo>
                <a:lnTo>
                  <a:pt x="139" y="1185"/>
                </a:lnTo>
                <a:lnTo>
                  <a:pt x="159" y="1164"/>
                </a:lnTo>
                <a:lnTo>
                  <a:pt x="180" y="1144"/>
                </a:lnTo>
                <a:lnTo>
                  <a:pt x="201" y="1124"/>
                </a:lnTo>
                <a:lnTo>
                  <a:pt x="223" y="1106"/>
                </a:lnTo>
                <a:lnTo>
                  <a:pt x="245" y="1090"/>
                </a:lnTo>
                <a:lnTo>
                  <a:pt x="268" y="1075"/>
                </a:lnTo>
                <a:lnTo>
                  <a:pt x="293" y="1062"/>
                </a:lnTo>
                <a:lnTo>
                  <a:pt x="317" y="1052"/>
                </a:lnTo>
                <a:lnTo>
                  <a:pt x="342" y="1044"/>
                </a:lnTo>
                <a:lnTo>
                  <a:pt x="367" y="1040"/>
                </a:lnTo>
                <a:lnTo>
                  <a:pt x="394" y="1039"/>
                </a:lnTo>
                <a:close/>
                <a:moveTo>
                  <a:pt x="2777" y="647"/>
                </a:moveTo>
                <a:lnTo>
                  <a:pt x="2748" y="650"/>
                </a:lnTo>
                <a:lnTo>
                  <a:pt x="2721" y="657"/>
                </a:lnTo>
                <a:lnTo>
                  <a:pt x="2697" y="669"/>
                </a:lnTo>
                <a:lnTo>
                  <a:pt x="2675" y="686"/>
                </a:lnTo>
                <a:lnTo>
                  <a:pt x="2655" y="705"/>
                </a:lnTo>
                <a:lnTo>
                  <a:pt x="2639" y="727"/>
                </a:lnTo>
                <a:lnTo>
                  <a:pt x="2627" y="751"/>
                </a:lnTo>
                <a:lnTo>
                  <a:pt x="2620" y="778"/>
                </a:lnTo>
                <a:lnTo>
                  <a:pt x="2617" y="807"/>
                </a:lnTo>
                <a:lnTo>
                  <a:pt x="2620" y="836"/>
                </a:lnTo>
                <a:lnTo>
                  <a:pt x="2627" y="863"/>
                </a:lnTo>
                <a:lnTo>
                  <a:pt x="2639" y="888"/>
                </a:lnTo>
                <a:lnTo>
                  <a:pt x="2655" y="910"/>
                </a:lnTo>
                <a:lnTo>
                  <a:pt x="2675" y="929"/>
                </a:lnTo>
                <a:lnTo>
                  <a:pt x="2697" y="944"/>
                </a:lnTo>
                <a:lnTo>
                  <a:pt x="2721" y="956"/>
                </a:lnTo>
                <a:lnTo>
                  <a:pt x="2748" y="963"/>
                </a:lnTo>
                <a:lnTo>
                  <a:pt x="2777" y="966"/>
                </a:lnTo>
                <a:lnTo>
                  <a:pt x="2805" y="963"/>
                </a:lnTo>
                <a:lnTo>
                  <a:pt x="2832" y="956"/>
                </a:lnTo>
                <a:lnTo>
                  <a:pt x="2858" y="944"/>
                </a:lnTo>
                <a:lnTo>
                  <a:pt x="2880" y="929"/>
                </a:lnTo>
                <a:lnTo>
                  <a:pt x="2899" y="910"/>
                </a:lnTo>
                <a:lnTo>
                  <a:pt x="2914" y="888"/>
                </a:lnTo>
                <a:lnTo>
                  <a:pt x="2926" y="863"/>
                </a:lnTo>
                <a:lnTo>
                  <a:pt x="2933" y="836"/>
                </a:lnTo>
                <a:lnTo>
                  <a:pt x="2936" y="807"/>
                </a:lnTo>
                <a:lnTo>
                  <a:pt x="2933" y="778"/>
                </a:lnTo>
                <a:lnTo>
                  <a:pt x="2926" y="751"/>
                </a:lnTo>
                <a:lnTo>
                  <a:pt x="2914" y="727"/>
                </a:lnTo>
                <a:lnTo>
                  <a:pt x="2899" y="705"/>
                </a:lnTo>
                <a:lnTo>
                  <a:pt x="2880" y="686"/>
                </a:lnTo>
                <a:lnTo>
                  <a:pt x="2858" y="669"/>
                </a:lnTo>
                <a:lnTo>
                  <a:pt x="2832" y="657"/>
                </a:lnTo>
                <a:lnTo>
                  <a:pt x="2805" y="650"/>
                </a:lnTo>
                <a:lnTo>
                  <a:pt x="2777" y="647"/>
                </a:lnTo>
                <a:close/>
                <a:moveTo>
                  <a:pt x="2299" y="647"/>
                </a:moveTo>
                <a:lnTo>
                  <a:pt x="2270" y="650"/>
                </a:lnTo>
                <a:lnTo>
                  <a:pt x="2243" y="657"/>
                </a:lnTo>
                <a:lnTo>
                  <a:pt x="2219" y="669"/>
                </a:lnTo>
                <a:lnTo>
                  <a:pt x="2197" y="686"/>
                </a:lnTo>
                <a:lnTo>
                  <a:pt x="2177" y="705"/>
                </a:lnTo>
                <a:lnTo>
                  <a:pt x="2162" y="727"/>
                </a:lnTo>
                <a:lnTo>
                  <a:pt x="2150" y="751"/>
                </a:lnTo>
                <a:lnTo>
                  <a:pt x="2143" y="778"/>
                </a:lnTo>
                <a:lnTo>
                  <a:pt x="2140" y="807"/>
                </a:lnTo>
                <a:lnTo>
                  <a:pt x="2143" y="836"/>
                </a:lnTo>
                <a:lnTo>
                  <a:pt x="2150" y="863"/>
                </a:lnTo>
                <a:lnTo>
                  <a:pt x="2162" y="888"/>
                </a:lnTo>
                <a:lnTo>
                  <a:pt x="2177" y="910"/>
                </a:lnTo>
                <a:lnTo>
                  <a:pt x="2197" y="929"/>
                </a:lnTo>
                <a:lnTo>
                  <a:pt x="2219" y="944"/>
                </a:lnTo>
                <a:lnTo>
                  <a:pt x="2243" y="956"/>
                </a:lnTo>
                <a:lnTo>
                  <a:pt x="2270" y="963"/>
                </a:lnTo>
                <a:lnTo>
                  <a:pt x="2299" y="966"/>
                </a:lnTo>
                <a:lnTo>
                  <a:pt x="2328" y="963"/>
                </a:lnTo>
                <a:lnTo>
                  <a:pt x="2355" y="956"/>
                </a:lnTo>
                <a:lnTo>
                  <a:pt x="2379" y="944"/>
                </a:lnTo>
                <a:lnTo>
                  <a:pt x="2402" y="929"/>
                </a:lnTo>
                <a:lnTo>
                  <a:pt x="2421" y="910"/>
                </a:lnTo>
                <a:lnTo>
                  <a:pt x="2436" y="888"/>
                </a:lnTo>
                <a:lnTo>
                  <a:pt x="2448" y="863"/>
                </a:lnTo>
                <a:lnTo>
                  <a:pt x="2455" y="836"/>
                </a:lnTo>
                <a:lnTo>
                  <a:pt x="2458" y="807"/>
                </a:lnTo>
                <a:lnTo>
                  <a:pt x="2455" y="778"/>
                </a:lnTo>
                <a:lnTo>
                  <a:pt x="2448" y="751"/>
                </a:lnTo>
                <a:lnTo>
                  <a:pt x="2436" y="727"/>
                </a:lnTo>
                <a:lnTo>
                  <a:pt x="2421" y="705"/>
                </a:lnTo>
                <a:lnTo>
                  <a:pt x="2402" y="686"/>
                </a:lnTo>
                <a:lnTo>
                  <a:pt x="2379" y="669"/>
                </a:lnTo>
                <a:lnTo>
                  <a:pt x="2355" y="657"/>
                </a:lnTo>
                <a:lnTo>
                  <a:pt x="2328" y="650"/>
                </a:lnTo>
                <a:lnTo>
                  <a:pt x="2299" y="647"/>
                </a:lnTo>
                <a:close/>
                <a:moveTo>
                  <a:pt x="1822" y="647"/>
                </a:moveTo>
                <a:lnTo>
                  <a:pt x="1793" y="650"/>
                </a:lnTo>
                <a:lnTo>
                  <a:pt x="1766" y="657"/>
                </a:lnTo>
                <a:lnTo>
                  <a:pt x="1741" y="669"/>
                </a:lnTo>
                <a:lnTo>
                  <a:pt x="1718" y="686"/>
                </a:lnTo>
                <a:lnTo>
                  <a:pt x="1699" y="705"/>
                </a:lnTo>
                <a:lnTo>
                  <a:pt x="1684" y="727"/>
                </a:lnTo>
                <a:lnTo>
                  <a:pt x="1672" y="751"/>
                </a:lnTo>
                <a:lnTo>
                  <a:pt x="1665" y="778"/>
                </a:lnTo>
                <a:lnTo>
                  <a:pt x="1662" y="807"/>
                </a:lnTo>
                <a:lnTo>
                  <a:pt x="1665" y="836"/>
                </a:lnTo>
                <a:lnTo>
                  <a:pt x="1672" y="863"/>
                </a:lnTo>
                <a:lnTo>
                  <a:pt x="1684" y="888"/>
                </a:lnTo>
                <a:lnTo>
                  <a:pt x="1699" y="910"/>
                </a:lnTo>
                <a:lnTo>
                  <a:pt x="1718" y="929"/>
                </a:lnTo>
                <a:lnTo>
                  <a:pt x="1741" y="944"/>
                </a:lnTo>
                <a:lnTo>
                  <a:pt x="1766" y="956"/>
                </a:lnTo>
                <a:lnTo>
                  <a:pt x="1793" y="963"/>
                </a:lnTo>
                <a:lnTo>
                  <a:pt x="1822" y="966"/>
                </a:lnTo>
                <a:lnTo>
                  <a:pt x="1850" y="963"/>
                </a:lnTo>
                <a:lnTo>
                  <a:pt x="1877" y="956"/>
                </a:lnTo>
                <a:lnTo>
                  <a:pt x="1901" y="944"/>
                </a:lnTo>
                <a:lnTo>
                  <a:pt x="1924" y="929"/>
                </a:lnTo>
                <a:lnTo>
                  <a:pt x="1944" y="910"/>
                </a:lnTo>
                <a:lnTo>
                  <a:pt x="1959" y="888"/>
                </a:lnTo>
                <a:lnTo>
                  <a:pt x="1971" y="863"/>
                </a:lnTo>
                <a:lnTo>
                  <a:pt x="1978" y="836"/>
                </a:lnTo>
                <a:lnTo>
                  <a:pt x="1981" y="807"/>
                </a:lnTo>
                <a:lnTo>
                  <a:pt x="1978" y="778"/>
                </a:lnTo>
                <a:lnTo>
                  <a:pt x="1971" y="751"/>
                </a:lnTo>
                <a:lnTo>
                  <a:pt x="1959" y="727"/>
                </a:lnTo>
                <a:lnTo>
                  <a:pt x="1944" y="705"/>
                </a:lnTo>
                <a:lnTo>
                  <a:pt x="1924" y="686"/>
                </a:lnTo>
                <a:lnTo>
                  <a:pt x="1901" y="669"/>
                </a:lnTo>
                <a:lnTo>
                  <a:pt x="1877" y="657"/>
                </a:lnTo>
                <a:lnTo>
                  <a:pt x="1850" y="650"/>
                </a:lnTo>
                <a:lnTo>
                  <a:pt x="1822" y="647"/>
                </a:lnTo>
                <a:close/>
                <a:moveTo>
                  <a:pt x="2299" y="0"/>
                </a:moveTo>
                <a:lnTo>
                  <a:pt x="2379" y="2"/>
                </a:lnTo>
                <a:lnTo>
                  <a:pt x="2456" y="9"/>
                </a:lnTo>
                <a:lnTo>
                  <a:pt x="2533" y="21"/>
                </a:lnTo>
                <a:lnTo>
                  <a:pt x="2606" y="37"/>
                </a:lnTo>
                <a:lnTo>
                  <a:pt x="2679" y="57"/>
                </a:lnTo>
                <a:lnTo>
                  <a:pt x="2747" y="82"/>
                </a:lnTo>
                <a:lnTo>
                  <a:pt x="2813" y="110"/>
                </a:lnTo>
                <a:lnTo>
                  <a:pt x="2877" y="142"/>
                </a:lnTo>
                <a:lnTo>
                  <a:pt x="2936" y="177"/>
                </a:lnTo>
                <a:lnTo>
                  <a:pt x="2993" y="215"/>
                </a:lnTo>
                <a:lnTo>
                  <a:pt x="3046" y="258"/>
                </a:lnTo>
                <a:lnTo>
                  <a:pt x="3094" y="302"/>
                </a:lnTo>
                <a:lnTo>
                  <a:pt x="3139" y="349"/>
                </a:lnTo>
                <a:lnTo>
                  <a:pt x="3179" y="400"/>
                </a:lnTo>
                <a:lnTo>
                  <a:pt x="3214" y="452"/>
                </a:lnTo>
                <a:lnTo>
                  <a:pt x="3246" y="506"/>
                </a:lnTo>
                <a:lnTo>
                  <a:pt x="3271" y="564"/>
                </a:lnTo>
                <a:lnTo>
                  <a:pt x="3291" y="622"/>
                </a:lnTo>
                <a:lnTo>
                  <a:pt x="3306" y="683"/>
                </a:lnTo>
                <a:lnTo>
                  <a:pt x="3315" y="744"/>
                </a:lnTo>
                <a:lnTo>
                  <a:pt x="3318" y="807"/>
                </a:lnTo>
                <a:lnTo>
                  <a:pt x="3315" y="870"/>
                </a:lnTo>
                <a:lnTo>
                  <a:pt x="3306" y="932"/>
                </a:lnTo>
                <a:lnTo>
                  <a:pt x="3291" y="993"/>
                </a:lnTo>
                <a:lnTo>
                  <a:pt x="3271" y="1051"/>
                </a:lnTo>
                <a:lnTo>
                  <a:pt x="3246" y="1107"/>
                </a:lnTo>
                <a:lnTo>
                  <a:pt x="3214" y="1162"/>
                </a:lnTo>
                <a:lnTo>
                  <a:pt x="3179" y="1214"/>
                </a:lnTo>
                <a:lnTo>
                  <a:pt x="3139" y="1264"/>
                </a:lnTo>
                <a:lnTo>
                  <a:pt x="3094" y="1312"/>
                </a:lnTo>
                <a:lnTo>
                  <a:pt x="3046" y="1357"/>
                </a:lnTo>
                <a:lnTo>
                  <a:pt x="2993" y="1398"/>
                </a:lnTo>
                <a:lnTo>
                  <a:pt x="2936" y="1437"/>
                </a:lnTo>
                <a:lnTo>
                  <a:pt x="2877" y="1473"/>
                </a:lnTo>
                <a:lnTo>
                  <a:pt x="2813" y="1504"/>
                </a:lnTo>
                <a:lnTo>
                  <a:pt x="2747" y="1532"/>
                </a:lnTo>
                <a:lnTo>
                  <a:pt x="2679" y="1556"/>
                </a:lnTo>
                <a:lnTo>
                  <a:pt x="2606" y="1577"/>
                </a:lnTo>
                <a:lnTo>
                  <a:pt x="2533" y="1593"/>
                </a:lnTo>
                <a:lnTo>
                  <a:pt x="2456" y="1605"/>
                </a:lnTo>
                <a:lnTo>
                  <a:pt x="2379" y="1612"/>
                </a:lnTo>
                <a:lnTo>
                  <a:pt x="2299" y="1615"/>
                </a:lnTo>
                <a:lnTo>
                  <a:pt x="2243" y="1613"/>
                </a:lnTo>
                <a:lnTo>
                  <a:pt x="2188" y="1609"/>
                </a:lnTo>
                <a:lnTo>
                  <a:pt x="2135" y="1603"/>
                </a:lnTo>
                <a:lnTo>
                  <a:pt x="2090" y="1644"/>
                </a:lnTo>
                <a:lnTo>
                  <a:pt x="2043" y="1680"/>
                </a:lnTo>
                <a:lnTo>
                  <a:pt x="1992" y="1713"/>
                </a:lnTo>
                <a:lnTo>
                  <a:pt x="1938" y="1744"/>
                </a:lnTo>
                <a:lnTo>
                  <a:pt x="1880" y="1769"/>
                </a:lnTo>
                <a:lnTo>
                  <a:pt x="1820" y="1792"/>
                </a:lnTo>
                <a:lnTo>
                  <a:pt x="1757" y="1811"/>
                </a:lnTo>
                <a:lnTo>
                  <a:pt x="1691" y="1826"/>
                </a:lnTo>
                <a:lnTo>
                  <a:pt x="1623" y="1839"/>
                </a:lnTo>
                <a:lnTo>
                  <a:pt x="1553" y="1849"/>
                </a:lnTo>
                <a:lnTo>
                  <a:pt x="1482" y="1856"/>
                </a:lnTo>
                <a:lnTo>
                  <a:pt x="1521" y="1813"/>
                </a:lnTo>
                <a:lnTo>
                  <a:pt x="1557" y="1766"/>
                </a:lnTo>
                <a:lnTo>
                  <a:pt x="1590" y="1716"/>
                </a:lnTo>
                <a:lnTo>
                  <a:pt x="1619" y="1665"/>
                </a:lnTo>
                <a:lnTo>
                  <a:pt x="1644" y="1612"/>
                </a:lnTo>
                <a:lnTo>
                  <a:pt x="1665" y="1558"/>
                </a:lnTo>
                <a:lnTo>
                  <a:pt x="1681" y="1506"/>
                </a:lnTo>
                <a:lnTo>
                  <a:pt x="1692" y="1455"/>
                </a:lnTo>
                <a:lnTo>
                  <a:pt x="1637" y="1419"/>
                </a:lnTo>
                <a:lnTo>
                  <a:pt x="1584" y="1381"/>
                </a:lnTo>
                <a:lnTo>
                  <a:pt x="1534" y="1340"/>
                </a:lnTo>
                <a:lnTo>
                  <a:pt x="1489" y="1296"/>
                </a:lnTo>
                <a:lnTo>
                  <a:pt x="1447" y="1249"/>
                </a:lnTo>
                <a:lnTo>
                  <a:pt x="1410" y="1201"/>
                </a:lnTo>
                <a:lnTo>
                  <a:pt x="1376" y="1150"/>
                </a:lnTo>
                <a:lnTo>
                  <a:pt x="1348" y="1096"/>
                </a:lnTo>
                <a:lnTo>
                  <a:pt x="1324" y="1042"/>
                </a:lnTo>
                <a:lnTo>
                  <a:pt x="1305" y="986"/>
                </a:lnTo>
                <a:lnTo>
                  <a:pt x="1291" y="927"/>
                </a:lnTo>
                <a:lnTo>
                  <a:pt x="1283" y="868"/>
                </a:lnTo>
                <a:lnTo>
                  <a:pt x="1280" y="807"/>
                </a:lnTo>
                <a:lnTo>
                  <a:pt x="1283" y="744"/>
                </a:lnTo>
                <a:lnTo>
                  <a:pt x="1292" y="683"/>
                </a:lnTo>
                <a:lnTo>
                  <a:pt x="1307" y="622"/>
                </a:lnTo>
                <a:lnTo>
                  <a:pt x="1327" y="564"/>
                </a:lnTo>
                <a:lnTo>
                  <a:pt x="1353" y="506"/>
                </a:lnTo>
                <a:lnTo>
                  <a:pt x="1384" y="452"/>
                </a:lnTo>
                <a:lnTo>
                  <a:pt x="1420" y="400"/>
                </a:lnTo>
                <a:lnTo>
                  <a:pt x="1459" y="349"/>
                </a:lnTo>
                <a:lnTo>
                  <a:pt x="1504" y="302"/>
                </a:lnTo>
                <a:lnTo>
                  <a:pt x="1552" y="258"/>
                </a:lnTo>
                <a:lnTo>
                  <a:pt x="1606" y="215"/>
                </a:lnTo>
                <a:lnTo>
                  <a:pt x="1662" y="177"/>
                </a:lnTo>
                <a:lnTo>
                  <a:pt x="1721" y="142"/>
                </a:lnTo>
                <a:lnTo>
                  <a:pt x="1785" y="110"/>
                </a:lnTo>
                <a:lnTo>
                  <a:pt x="1851" y="82"/>
                </a:lnTo>
                <a:lnTo>
                  <a:pt x="1919" y="57"/>
                </a:lnTo>
                <a:lnTo>
                  <a:pt x="1992" y="37"/>
                </a:lnTo>
                <a:lnTo>
                  <a:pt x="2065" y="21"/>
                </a:lnTo>
                <a:lnTo>
                  <a:pt x="2142" y="9"/>
                </a:lnTo>
                <a:lnTo>
                  <a:pt x="2219" y="2"/>
                </a:lnTo>
                <a:lnTo>
                  <a:pt x="22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5873991" y="4023201"/>
            <a:ext cx="1096994" cy="1096994"/>
          </a:xfrm>
          <a:prstGeom prst="round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grpSp>
        <p:nvGrpSpPr>
          <p:cNvPr id="59" name="Group 17"/>
          <p:cNvGrpSpPr>
            <a:grpSpLocks noChangeAspect="1"/>
          </p:cNvGrpSpPr>
          <p:nvPr/>
        </p:nvGrpSpPr>
        <p:grpSpPr bwMode="auto">
          <a:xfrm>
            <a:off x="6173317" y="4270946"/>
            <a:ext cx="498345" cy="601506"/>
            <a:chOff x="4844" y="3534"/>
            <a:chExt cx="314" cy="379"/>
          </a:xfrm>
          <a:solidFill>
            <a:schemeClr val="bg1"/>
          </a:solidFill>
        </p:grpSpPr>
        <p:sp>
          <p:nvSpPr>
            <p:cNvPr id="62" name="Freeform 19"/>
            <p:cNvSpPr>
              <a:spLocks/>
            </p:cNvSpPr>
            <p:nvPr/>
          </p:nvSpPr>
          <p:spPr bwMode="auto">
            <a:xfrm>
              <a:off x="5009" y="3778"/>
              <a:ext cx="21" cy="33"/>
            </a:xfrm>
            <a:custGeom>
              <a:avLst/>
              <a:gdLst>
                <a:gd name="T0" fmla="*/ 0 w 186"/>
                <a:gd name="T1" fmla="*/ 0 h 305"/>
                <a:gd name="T2" fmla="*/ 39 w 186"/>
                <a:gd name="T3" fmla="*/ 10 h 305"/>
                <a:gd name="T4" fmla="*/ 78 w 186"/>
                <a:gd name="T5" fmla="*/ 24 h 305"/>
                <a:gd name="T6" fmla="*/ 115 w 186"/>
                <a:gd name="T7" fmla="*/ 40 h 305"/>
                <a:gd name="T8" fmla="*/ 131 w 186"/>
                <a:gd name="T9" fmla="*/ 50 h 305"/>
                <a:gd name="T10" fmla="*/ 147 w 186"/>
                <a:gd name="T11" fmla="*/ 60 h 305"/>
                <a:gd name="T12" fmla="*/ 160 w 186"/>
                <a:gd name="T13" fmla="*/ 73 h 305"/>
                <a:gd name="T14" fmla="*/ 171 w 186"/>
                <a:gd name="T15" fmla="*/ 87 h 305"/>
                <a:gd name="T16" fmla="*/ 178 w 186"/>
                <a:gd name="T17" fmla="*/ 103 h 305"/>
                <a:gd name="T18" fmla="*/ 183 w 186"/>
                <a:gd name="T19" fmla="*/ 119 h 305"/>
                <a:gd name="T20" fmla="*/ 186 w 186"/>
                <a:gd name="T21" fmla="*/ 143 h 305"/>
                <a:gd name="T22" fmla="*/ 185 w 186"/>
                <a:gd name="T23" fmla="*/ 168 h 305"/>
                <a:gd name="T24" fmla="*/ 180 w 186"/>
                <a:gd name="T25" fmla="*/ 192 h 305"/>
                <a:gd name="T26" fmla="*/ 170 w 186"/>
                <a:gd name="T27" fmla="*/ 214 h 305"/>
                <a:gd name="T28" fmla="*/ 156 w 186"/>
                <a:gd name="T29" fmla="*/ 235 h 305"/>
                <a:gd name="T30" fmla="*/ 139 w 186"/>
                <a:gd name="T31" fmla="*/ 253 h 305"/>
                <a:gd name="T32" fmla="*/ 118 w 186"/>
                <a:gd name="T33" fmla="*/ 267 h 305"/>
                <a:gd name="T34" fmla="*/ 96 w 186"/>
                <a:gd name="T35" fmla="*/ 279 h 305"/>
                <a:gd name="T36" fmla="*/ 72 w 186"/>
                <a:gd name="T37" fmla="*/ 288 h 305"/>
                <a:gd name="T38" fmla="*/ 49 w 186"/>
                <a:gd name="T39" fmla="*/ 295 h 305"/>
                <a:gd name="T40" fmla="*/ 24 w 186"/>
                <a:gd name="T41" fmla="*/ 300 h 305"/>
                <a:gd name="T42" fmla="*/ 0 w 186"/>
                <a:gd name="T43" fmla="*/ 305 h 305"/>
                <a:gd name="T44" fmla="*/ 0 w 186"/>
                <a:gd name="T4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6" h="305">
                  <a:moveTo>
                    <a:pt x="0" y="0"/>
                  </a:moveTo>
                  <a:lnTo>
                    <a:pt x="39" y="10"/>
                  </a:lnTo>
                  <a:lnTo>
                    <a:pt x="78" y="24"/>
                  </a:lnTo>
                  <a:lnTo>
                    <a:pt x="115" y="40"/>
                  </a:lnTo>
                  <a:lnTo>
                    <a:pt x="131" y="50"/>
                  </a:lnTo>
                  <a:lnTo>
                    <a:pt x="147" y="60"/>
                  </a:lnTo>
                  <a:lnTo>
                    <a:pt x="160" y="73"/>
                  </a:lnTo>
                  <a:lnTo>
                    <a:pt x="171" y="87"/>
                  </a:lnTo>
                  <a:lnTo>
                    <a:pt x="178" y="103"/>
                  </a:lnTo>
                  <a:lnTo>
                    <a:pt x="183" y="119"/>
                  </a:lnTo>
                  <a:lnTo>
                    <a:pt x="186" y="143"/>
                  </a:lnTo>
                  <a:lnTo>
                    <a:pt x="185" y="168"/>
                  </a:lnTo>
                  <a:lnTo>
                    <a:pt x="180" y="192"/>
                  </a:lnTo>
                  <a:lnTo>
                    <a:pt x="170" y="214"/>
                  </a:lnTo>
                  <a:lnTo>
                    <a:pt x="156" y="235"/>
                  </a:lnTo>
                  <a:lnTo>
                    <a:pt x="139" y="253"/>
                  </a:lnTo>
                  <a:lnTo>
                    <a:pt x="118" y="267"/>
                  </a:lnTo>
                  <a:lnTo>
                    <a:pt x="96" y="279"/>
                  </a:lnTo>
                  <a:lnTo>
                    <a:pt x="72" y="288"/>
                  </a:lnTo>
                  <a:lnTo>
                    <a:pt x="49" y="295"/>
                  </a:lnTo>
                  <a:lnTo>
                    <a:pt x="24" y="300"/>
                  </a:lnTo>
                  <a:lnTo>
                    <a:pt x="0" y="30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63" name="Freeform 20"/>
            <p:cNvSpPr>
              <a:spLocks/>
            </p:cNvSpPr>
            <p:nvPr/>
          </p:nvSpPr>
          <p:spPr bwMode="auto">
            <a:xfrm>
              <a:off x="4973" y="3723"/>
              <a:ext cx="17" cy="31"/>
            </a:xfrm>
            <a:custGeom>
              <a:avLst/>
              <a:gdLst>
                <a:gd name="T0" fmla="*/ 152 w 152"/>
                <a:gd name="T1" fmla="*/ 0 h 276"/>
                <a:gd name="T2" fmla="*/ 152 w 152"/>
                <a:gd name="T3" fmla="*/ 276 h 276"/>
                <a:gd name="T4" fmla="*/ 124 w 152"/>
                <a:gd name="T5" fmla="*/ 267 h 276"/>
                <a:gd name="T6" fmla="*/ 98 w 152"/>
                <a:gd name="T7" fmla="*/ 258 h 276"/>
                <a:gd name="T8" fmla="*/ 70 w 152"/>
                <a:gd name="T9" fmla="*/ 244 h 276"/>
                <a:gd name="T10" fmla="*/ 43 w 152"/>
                <a:gd name="T11" fmla="*/ 229 h 276"/>
                <a:gd name="T12" fmla="*/ 29 w 152"/>
                <a:gd name="T13" fmla="*/ 217 h 276"/>
                <a:gd name="T14" fmla="*/ 17 w 152"/>
                <a:gd name="T15" fmla="*/ 205 h 276"/>
                <a:gd name="T16" fmla="*/ 7 w 152"/>
                <a:gd name="T17" fmla="*/ 188 h 276"/>
                <a:gd name="T18" fmla="*/ 2 w 152"/>
                <a:gd name="T19" fmla="*/ 170 h 276"/>
                <a:gd name="T20" fmla="*/ 0 w 152"/>
                <a:gd name="T21" fmla="*/ 149 h 276"/>
                <a:gd name="T22" fmla="*/ 0 w 152"/>
                <a:gd name="T23" fmla="*/ 129 h 276"/>
                <a:gd name="T24" fmla="*/ 4 w 152"/>
                <a:gd name="T25" fmla="*/ 111 h 276"/>
                <a:gd name="T26" fmla="*/ 10 w 152"/>
                <a:gd name="T27" fmla="*/ 92 h 276"/>
                <a:gd name="T28" fmla="*/ 21 w 152"/>
                <a:gd name="T29" fmla="*/ 75 h 276"/>
                <a:gd name="T30" fmla="*/ 36 w 152"/>
                <a:gd name="T31" fmla="*/ 56 h 276"/>
                <a:gd name="T32" fmla="*/ 57 w 152"/>
                <a:gd name="T33" fmla="*/ 39 h 276"/>
                <a:gd name="T34" fmla="*/ 79 w 152"/>
                <a:gd name="T35" fmla="*/ 26 h 276"/>
                <a:gd name="T36" fmla="*/ 102 w 152"/>
                <a:gd name="T37" fmla="*/ 14 h 276"/>
                <a:gd name="T38" fmla="*/ 127 w 152"/>
                <a:gd name="T39" fmla="*/ 6 h 276"/>
                <a:gd name="T40" fmla="*/ 152 w 152"/>
                <a:gd name="T41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2" h="276">
                  <a:moveTo>
                    <a:pt x="152" y="0"/>
                  </a:moveTo>
                  <a:lnTo>
                    <a:pt x="152" y="276"/>
                  </a:lnTo>
                  <a:lnTo>
                    <a:pt x="124" y="267"/>
                  </a:lnTo>
                  <a:lnTo>
                    <a:pt x="98" y="258"/>
                  </a:lnTo>
                  <a:lnTo>
                    <a:pt x="70" y="244"/>
                  </a:lnTo>
                  <a:lnTo>
                    <a:pt x="43" y="229"/>
                  </a:lnTo>
                  <a:lnTo>
                    <a:pt x="29" y="217"/>
                  </a:lnTo>
                  <a:lnTo>
                    <a:pt x="17" y="205"/>
                  </a:lnTo>
                  <a:lnTo>
                    <a:pt x="7" y="188"/>
                  </a:lnTo>
                  <a:lnTo>
                    <a:pt x="2" y="170"/>
                  </a:lnTo>
                  <a:lnTo>
                    <a:pt x="0" y="149"/>
                  </a:lnTo>
                  <a:lnTo>
                    <a:pt x="0" y="129"/>
                  </a:lnTo>
                  <a:lnTo>
                    <a:pt x="4" y="111"/>
                  </a:lnTo>
                  <a:lnTo>
                    <a:pt x="10" y="92"/>
                  </a:lnTo>
                  <a:lnTo>
                    <a:pt x="21" y="75"/>
                  </a:lnTo>
                  <a:lnTo>
                    <a:pt x="36" y="56"/>
                  </a:lnTo>
                  <a:lnTo>
                    <a:pt x="57" y="39"/>
                  </a:lnTo>
                  <a:lnTo>
                    <a:pt x="79" y="26"/>
                  </a:lnTo>
                  <a:lnTo>
                    <a:pt x="102" y="14"/>
                  </a:lnTo>
                  <a:lnTo>
                    <a:pt x="127" y="6"/>
                  </a:lnTo>
                  <a:lnTo>
                    <a:pt x="1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64" name="Freeform 21"/>
            <p:cNvSpPr>
              <a:spLocks noEditPoints="1"/>
            </p:cNvSpPr>
            <p:nvPr/>
          </p:nvSpPr>
          <p:spPr bwMode="auto">
            <a:xfrm>
              <a:off x="4844" y="3534"/>
              <a:ext cx="314" cy="379"/>
            </a:xfrm>
            <a:custGeom>
              <a:avLst/>
              <a:gdLst>
                <a:gd name="T0" fmla="*/ 1318 w 2825"/>
                <a:gd name="T1" fmla="*/ 1421 h 3410"/>
                <a:gd name="T2" fmla="*/ 1123 w 2825"/>
                <a:gd name="T3" fmla="*/ 1605 h 3410"/>
                <a:gd name="T4" fmla="*/ 997 w 2825"/>
                <a:gd name="T5" fmla="*/ 1817 h 3410"/>
                <a:gd name="T6" fmla="*/ 1054 w 2825"/>
                <a:gd name="T7" fmla="*/ 2017 h 3410"/>
                <a:gd name="T8" fmla="*/ 1278 w 2825"/>
                <a:gd name="T9" fmla="*/ 2142 h 3410"/>
                <a:gd name="T10" fmla="*/ 1189 w 2825"/>
                <a:gd name="T11" fmla="*/ 2403 h 3410"/>
                <a:gd name="T12" fmla="*/ 1115 w 2825"/>
                <a:gd name="T13" fmla="*/ 2277 h 3410"/>
                <a:gd name="T14" fmla="*/ 997 w 2825"/>
                <a:gd name="T15" fmla="*/ 2310 h 3410"/>
                <a:gd name="T16" fmla="*/ 1022 w 2825"/>
                <a:gd name="T17" fmla="*/ 2453 h 3410"/>
                <a:gd name="T18" fmla="*/ 1234 w 2825"/>
                <a:gd name="T19" fmla="*/ 2634 h 3410"/>
                <a:gd name="T20" fmla="*/ 1348 w 2825"/>
                <a:gd name="T21" fmla="*/ 2820 h 3410"/>
                <a:gd name="T22" fmla="*/ 1467 w 2825"/>
                <a:gd name="T23" fmla="*/ 2803 h 3410"/>
                <a:gd name="T24" fmla="*/ 1608 w 2825"/>
                <a:gd name="T25" fmla="*/ 2640 h 3410"/>
                <a:gd name="T26" fmla="*/ 1816 w 2825"/>
                <a:gd name="T27" fmla="*/ 2455 h 3410"/>
                <a:gd name="T28" fmla="*/ 1802 w 2825"/>
                <a:gd name="T29" fmla="*/ 2199 h 3410"/>
                <a:gd name="T30" fmla="*/ 1808 w 2825"/>
                <a:gd name="T31" fmla="*/ 2211 h 3410"/>
                <a:gd name="T32" fmla="*/ 1797 w 2825"/>
                <a:gd name="T33" fmla="*/ 2190 h 3410"/>
                <a:gd name="T34" fmla="*/ 1798 w 2825"/>
                <a:gd name="T35" fmla="*/ 2191 h 3410"/>
                <a:gd name="T36" fmla="*/ 1713 w 2825"/>
                <a:gd name="T37" fmla="*/ 2106 h 3410"/>
                <a:gd name="T38" fmla="*/ 1484 w 2825"/>
                <a:gd name="T39" fmla="*/ 1701 h 3410"/>
                <a:gd name="T40" fmla="*/ 1645 w 2825"/>
                <a:gd name="T41" fmla="*/ 1800 h 3410"/>
                <a:gd name="T42" fmla="*/ 1716 w 2825"/>
                <a:gd name="T43" fmla="*/ 1892 h 3410"/>
                <a:gd name="T44" fmla="*/ 1820 w 2825"/>
                <a:gd name="T45" fmla="*/ 1832 h 3410"/>
                <a:gd name="T46" fmla="*/ 1761 w 2825"/>
                <a:gd name="T47" fmla="*/ 1672 h 3410"/>
                <a:gd name="T48" fmla="*/ 1516 w 2825"/>
                <a:gd name="T49" fmla="*/ 1536 h 3410"/>
                <a:gd name="T50" fmla="*/ 1435 w 2825"/>
                <a:gd name="T51" fmla="*/ 1363 h 3410"/>
                <a:gd name="T52" fmla="*/ 957 w 2825"/>
                <a:gd name="T53" fmla="*/ 25 h 3410"/>
                <a:gd name="T54" fmla="*/ 1185 w 2825"/>
                <a:gd name="T55" fmla="*/ 116 h 3410"/>
                <a:gd name="T56" fmla="*/ 1418 w 2825"/>
                <a:gd name="T57" fmla="*/ 109 h 3410"/>
                <a:gd name="T58" fmla="*/ 1705 w 2825"/>
                <a:gd name="T59" fmla="*/ 31 h 3410"/>
                <a:gd name="T60" fmla="*/ 1928 w 2825"/>
                <a:gd name="T61" fmla="*/ 17 h 3410"/>
                <a:gd name="T62" fmla="*/ 1938 w 2825"/>
                <a:gd name="T63" fmla="*/ 163 h 3410"/>
                <a:gd name="T64" fmla="*/ 1836 w 2825"/>
                <a:gd name="T65" fmla="*/ 421 h 3410"/>
                <a:gd name="T66" fmla="*/ 1654 w 2825"/>
                <a:gd name="T67" fmla="*/ 682 h 3410"/>
                <a:gd name="T68" fmla="*/ 1803 w 2825"/>
                <a:gd name="T69" fmla="*/ 856 h 3410"/>
                <a:gd name="T70" fmla="*/ 2102 w 2825"/>
                <a:gd name="T71" fmla="*/ 1100 h 3410"/>
                <a:gd name="T72" fmla="*/ 2382 w 2825"/>
                <a:gd name="T73" fmla="*/ 1417 h 3410"/>
                <a:gd name="T74" fmla="*/ 2613 w 2825"/>
                <a:gd name="T75" fmla="*/ 1780 h 3410"/>
                <a:gd name="T76" fmla="*/ 2770 w 2825"/>
                <a:gd name="T77" fmla="*/ 2163 h 3410"/>
                <a:gd name="T78" fmla="*/ 2825 w 2825"/>
                <a:gd name="T79" fmla="*/ 2537 h 3410"/>
                <a:gd name="T80" fmla="*/ 2751 w 2825"/>
                <a:gd name="T81" fmla="*/ 2876 h 3410"/>
                <a:gd name="T82" fmla="*/ 2522 w 2825"/>
                <a:gd name="T83" fmla="*/ 3153 h 3410"/>
                <a:gd name="T84" fmla="*/ 2108 w 2825"/>
                <a:gd name="T85" fmla="*/ 3340 h 3410"/>
                <a:gd name="T86" fmla="*/ 1484 w 2825"/>
                <a:gd name="T87" fmla="*/ 3410 h 3410"/>
                <a:gd name="T88" fmla="*/ 786 w 2825"/>
                <a:gd name="T89" fmla="*/ 3345 h 3410"/>
                <a:gd name="T90" fmla="*/ 336 w 2825"/>
                <a:gd name="T91" fmla="*/ 3156 h 3410"/>
                <a:gd name="T92" fmla="*/ 84 w 2825"/>
                <a:gd name="T93" fmla="*/ 2868 h 3410"/>
                <a:gd name="T94" fmla="*/ 0 w 2825"/>
                <a:gd name="T95" fmla="*/ 2512 h 3410"/>
                <a:gd name="T96" fmla="*/ 54 w 2825"/>
                <a:gd name="T97" fmla="*/ 2120 h 3410"/>
                <a:gd name="T98" fmla="*/ 213 w 2825"/>
                <a:gd name="T99" fmla="*/ 1722 h 3410"/>
                <a:gd name="T100" fmla="*/ 449 w 2825"/>
                <a:gd name="T101" fmla="*/ 1350 h 3410"/>
                <a:gd name="T102" fmla="*/ 730 w 2825"/>
                <a:gd name="T103" fmla="*/ 1034 h 3410"/>
                <a:gd name="T104" fmla="*/ 1024 w 2825"/>
                <a:gd name="T105" fmla="*/ 805 h 3410"/>
                <a:gd name="T106" fmla="*/ 925 w 2825"/>
                <a:gd name="T107" fmla="*/ 597 h 3410"/>
                <a:gd name="T108" fmla="*/ 757 w 2825"/>
                <a:gd name="T109" fmla="*/ 316 h 3410"/>
                <a:gd name="T110" fmla="*/ 727 w 2825"/>
                <a:gd name="T111" fmla="*/ 84 h 3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825" h="3410">
                  <a:moveTo>
                    <a:pt x="1397" y="1356"/>
                  </a:moveTo>
                  <a:lnTo>
                    <a:pt x="1378" y="1358"/>
                  </a:lnTo>
                  <a:lnTo>
                    <a:pt x="1361" y="1365"/>
                  </a:lnTo>
                  <a:lnTo>
                    <a:pt x="1344" y="1376"/>
                  </a:lnTo>
                  <a:lnTo>
                    <a:pt x="1333" y="1390"/>
                  </a:lnTo>
                  <a:lnTo>
                    <a:pt x="1323" y="1404"/>
                  </a:lnTo>
                  <a:lnTo>
                    <a:pt x="1318" y="1421"/>
                  </a:lnTo>
                  <a:lnTo>
                    <a:pt x="1316" y="1438"/>
                  </a:lnTo>
                  <a:lnTo>
                    <a:pt x="1316" y="1532"/>
                  </a:lnTo>
                  <a:lnTo>
                    <a:pt x="1275" y="1539"/>
                  </a:lnTo>
                  <a:lnTo>
                    <a:pt x="1234" y="1550"/>
                  </a:lnTo>
                  <a:lnTo>
                    <a:pt x="1195" y="1565"/>
                  </a:lnTo>
                  <a:lnTo>
                    <a:pt x="1158" y="1584"/>
                  </a:lnTo>
                  <a:lnTo>
                    <a:pt x="1123" y="1605"/>
                  </a:lnTo>
                  <a:lnTo>
                    <a:pt x="1090" y="1632"/>
                  </a:lnTo>
                  <a:lnTo>
                    <a:pt x="1064" y="1660"/>
                  </a:lnTo>
                  <a:lnTo>
                    <a:pt x="1040" y="1692"/>
                  </a:lnTo>
                  <a:lnTo>
                    <a:pt x="1021" y="1727"/>
                  </a:lnTo>
                  <a:lnTo>
                    <a:pt x="1010" y="1756"/>
                  </a:lnTo>
                  <a:lnTo>
                    <a:pt x="1002" y="1786"/>
                  </a:lnTo>
                  <a:lnTo>
                    <a:pt x="997" y="1817"/>
                  </a:lnTo>
                  <a:lnTo>
                    <a:pt x="996" y="1848"/>
                  </a:lnTo>
                  <a:lnTo>
                    <a:pt x="998" y="1879"/>
                  </a:lnTo>
                  <a:lnTo>
                    <a:pt x="1002" y="1909"/>
                  </a:lnTo>
                  <a:lnTo>
                    <a:pt x="1011" y="1939"/>
                  </a:lnTo>
                  <a:lnTo>
                    <a:pt x="1022" y="1968"/>
                  </a:lnTo>
                  <a:lnTo>
                    <a:pt x="1037" y="1994"/>
                  </a:lnTo>
                  <a:lnTo>
                    <a:pt x="1054" y="2017"/>
                  </a:lnTo>
                  <a:lnTo>
                    <a:pt x="1074" y="2039"/>
                  </a:lnTo>
                  <a:lnTo>
                    <a:pt x="1097" y="2057"/>
                  </a:lnTo>
                  <a:lnTo>
                    <a:pt x="1129" y="2080"/>
                  </a:lnTo>
                  <a:lnTo>
                    <a:pt x="1164" y="2100"/>
                  </a:lnTo>
                  <a:lnTo>
                    <a:pt x="1201" y="2116"/>
                  </a:lnTo>
                  <a:lnTo>
                    <a:pt x="1239" y="2130"/>
                  </a:lnTo>
                  <a:lnTo>
                    <a:pt x="1278" y="2142"/>
                  </a:lnTo>
                  <a:lnTo>
                    <a:pt x="1316" y="2153"/>
                  </a:lnTo>
                  <a:lnTo>
                    <a:pt x="1316" y="2484"/>
                  </a:lnTo>
                  <a:lnTo>
                    <a:pt x="1287" y="2475"/>
                  </a:lnTo>
                  <a:lnTo>
                    <a:pt x="1259" y="2461"/>
                  </a:lnTo>
                  <a:lnTo>
                    <a:pt x="1233" y="2446"/>
                  </a:lnTo>
                  <a:lnTo>
                    <a:pt x="1210" y="2426"/>
                  </a:lnTo>
                  <a:lnTo>
                    <a:pt x="1189" y="2403"/>
                  </a:lnTo>
                  <a:lnTo>
                    <a:pt x="1172" y="2378"/>
                  </a:lnTo>
                  <a:lnTo>
                    <a:pt x="1160" y="2352"/>
                  </a:lnTo>
                  <a:lnTo>
                    <a:pt x="1155" y="2337"/>
                  </a:lnTo>
                  <a:lnTo>
                    <a:pt x="1150" y="2322"/>
                  </a:lnTo>
                  <a:lnTo>
                    <a:pt x="1142" y="2305"/>
                  </a:lnTo>
                  <a:lnTo>
                    <a:pt x="1131" y="2289"/>
                  </a:lnTo>
                  <a:lnTo>
                    <a:pt x="1115" y="2277"/>
                  </a:lnTo>
                  <a:lnTo>
                    <a:pt x="1098" y="2269"/>
                  </a:lnTo>
                  <a:lnTo>
                    <a:pt x="1079" y="2265"/>
                  </a:lnTo>
                  <a:lnTo>
                    <a:pt x="1058" y="2265"/>
                  </a:lnTo>
                  <a:lnTo>
                    <a:pt x="1040" y="2271"/>
                  </a:lnTo>
                  <a:lnTo>
                    <a:pt x="1023" y="2280"/>
                  </a:lnTo>
                  <a:lnTo>
                    <a:pt x="1009" y="2293"/>
                  </a:lnTo>
                  <a:lnTo>
                    <a:pt x="997" y="2310"/>
                  </a:lnTo>
                  <a:lnTo>
                    <a:pt x="991" y="2325"/>
                  </a:lnTo>
                  <a:lnTo>
                    <a:pt x="988" y="2341"/>
                  </a:lnTo>
                  <a:lnTo>
                    <a:pt x="988" y="2357"/>
                  </a:lnTo>
                  <a:lnTo>
                    <a:pt x="990" y="2371"/>
                  </a:lnTo>
                  <a:lnTo>
                    <a:pt x="994" y="2386"/>
                  </a:lnTo>
                  <a:lnTo>
                    <a:pt x="1004" y="2416"/>
                  </a:lnTo>
                  <a:lnTo>
                    <a:pt x="1022" y="2453"/>
                  </a:lnTo>
                  <a:lnTo>
                    <a:pt x="1043" y="2488"/>
                  </a:lnTo>
                  <a:lnTo>
                    <a:pt x="1068" y="2520"/>
                  </a:lnTo>
                  <a:lnTo>
                    <a:pt x="1097" y="2549"/>
                  </a:lnTo>
                  <a:lnTo>
                    <a:pt x="1128" y="2576"/>
                  </a:lnTo>
                  <a:lnTo>
                    <a:pt x="1161" y="2598"/>
                  </a:lnTo>
                  <a:lnTo>
                    <a:pt x="1197" y="2618"/>
                  </a:lnTo>
                  <a:lnTo>
                    <a:pt x="1234" y="2634"/>
                  </a:lnTo>
                  <a:lnTo>
                    <a:pt x="1273" y="2647"/>
                  </a:lnTo>
                  <a:lnTo>
                    <a:pt x="1316" y="2656"/>
                  </a:lnTo>
                  <a:lnTo>
                    <a:pt x="1316" y="2754"/>
                  </a:lnTo>
                  <a:lnTo>
                    <a:pt x="1318" y="2773"/>
                  </a:lnTo>
                  <a:lnTo>
                    <a:pt x="1324" y="2791"/>
                  </a:lnTo>
                  <a:lnTo>
                    <a:pt x="1335" y="2806"/>
                  </a:lnTo>
                  <a:lnTo>
                    <a:pt x="1348" y="2820"/>
                  </a:lnTo>
                  <a:lnTo>
                    <a:pt x="1365" y="2830"/>
                  </a:lnTo>
                  <a:lnTo>
                    <a:pt x="1383" y="2837"/>
                  </a:lnTo>
                  <a:lnTo>
                    <a:pt x="1402" y="2838"/>
                  </a:lnTo>
                  <a:lnTo>
                    <a:pt x="1422" y="2834"/>
                  </a:lnTo>
                  <a:lnTo>
                    <a:pt x="1439" y="2828"/>
                  </a:lnTo>
                  <a:lnTo>
                    <a:pt x="1455" y="2817"/>
                  </a:lnTo>
                  <a:lnTo>
                    <a:pt x="1467" y="2803"/>
                  </a:lnTo>
                  <a:lnTo>
                    <a:pt x="1476" y="2789"/>
                  </a:lnTo>
                  <a:lnTo>
                    <a:pt x="1482" y="2771"/>
                  </a:lnTo>
                  <a:lnTo>
                    <a:pt x="1484" y="2754"/>
                  </a:lnTo>
                  <a:lnTo>
                    <a:pt x="1484" y="2664"/>
                  </a:lnTo>
                  <a:lnTo>
                    <a:pt x="1525" y="2659"/>
                  </a:lnTo>
                  <a:lnTo>
                    <a:pt x="1568" y="2652"/>
                  </a:lnTo>
                  <a:lnTo>
                    <a:pt x="1608" y="2640"/>
                  </a:lnTo>
                  <a:lnTo>
                    <a:pt x="1648" y="2624"/>
                  </a:lnTo>
                  <a:lnTo>
                    <a:pt x="1685" y="2605"/>
                  </a:lnTo>
                  <a:lnTo>
                    <a:pt x="1720" y="2581"/>
                  </a:lnTo>
                  <a:lnTo>
                    <a:pt x="1750" y="2555"/>
                  </a:lnTo>
                  <a:lnTo>
                    <a:pt x="1777" y="2525"/>
                  </a:lnTo>
                  <a:lnTo>
                    <a:pt x="1799" y="2491"/>
                  </a:lnTo>
                  <a:lnTo>
                    <a:pt x="1816" y="2455"/>
                  </a:lnTo>
                  <a:lnTo>
                    <a:pt x="1829" y="2417"/>
                  </a:lnTo>
                  <a:lnTo>
                    <a:pt x="1836" y="2377"/>
                  </a:lnTo>
                  <a:lnTo>
                    <a:pt x="1838" y="2341"/>
                  </a:lnTo>
                  <a:lnTo>
                    <a:pt x="1835" y="2304"/>
                  </a:lnTo>
                  <a:lnTo>
                    <a:pt x="1829" y="2268"/>
                  </a:lnTo>
                  <a:lnTo>
                    <a:pt x="1817" y="2232"/>
                  </a:lnTo>
                  <a:lnTo>
                    <a:pt x="1802" y="2199"/>
                  </a:lnTo>
                  <a:lnTo>
                    <a:pt x="1803" y="2201"/>
                  </a:lnTo>
                  <a:lnTo>
                    <a:pt x="1805" y="2203"/>
                  </a:lnTo>
                  <a:lnTo>
                    <a:pt x="1806" y="2205"/>
                  </a:lnTo>
                  <a:lnTo>
                    <a:pt x="1807" y="2207"/>
                  </a:lnTo>
                  <a:lnTo>
                    <a:pt x="1808" y="2210"/>
                  </a:lnTo>
                  <a:lnTo>
                    <a:pt x="1808" y="2210"/>
                  </a:lnTo>
                  <a:lnTo>
                    <a:pt x="1808" y="2211"/>
                  </a:lnTo>
                  <a:lnTo>
                    <a:pt x="1808" y="2210"/>
                  </a:lnTo>
                  <a:lnTo>
                    <a:pt x="1807" y="2208"/>
                  </a:lnTo>
                  <a:lnTo>
                    <a:pt x="1806" y="2206"/>
                  </a:lnTo>
                  <a:lnTo>
                    <a:pt x="1804" y="2202"/>
                  </a:lnTo>
                  <a:lnTo>
                    <a:pt x="1802" y="2198"/>
                  </a:lnTo>
                  <a:lnTo>
                    <a:pt x="1799" y="2194"/>
                  </a:lnTo>
                  <a:lnTo>
                    <a:pt x="1797" y="2190"/>
                  </a:lnTo>
                  <a:lnTo>
                    <a:pt x="1796" y="2188"/>
                  </a:lnTo>
                  <a:lnTo>
                    <a:pt x="1795" y="2187"/>
                  </a:lnTo>
                  <a:lnTo>
                    <a:pt x="1795" y="2186"/>
                  </a:lnTo>
                  <a:lnTo>
                    <a:pt x="1795" y="2187"/>
                  </a:lnTo>
                  <a:lnTo>
                    <a:pt x="1796" y="2187"/>
                  </a:lnTo>
                  <a:lnTo>
                    <a:pt x="1797" y="2189"/>
                  </a:lnTo>
                  <a:lnTo>
                    <a:pt x="1798" y="2191"/>
                  </a:lnTo>
                  <a:lnTo>
                    <a:pt x="1799" y="2193"/>
                  </a:lnTo>
                  <a:lnTo>
                    <a:pt x="1800" y="2195"/>
                  </a:lnTo>
                  <a:lnTo>
                    <a:pt x="1802" y="2198"/>
                  </a:lnTo>
                  <a:lnTo>
                    <a:pt x="1783" y="2171"/>
                  </a:lnTo>
                  <a:lnTo>
                    <a:pt x="1762" y="2146"/>
                  </a:lnTo>
                  <a:lnTo>
                    <a:pt x="1739" y="2125"/>
                  </a:lnTo>
                  <a:lnTo>
                    <a:pt x="1713" y="2106"/>
                  </a:lnTo>
                  <a:lnTo>
                    <a:pt x="1686" y="2088"/>
                  </a:lnTo>
                  <a:lnTo>
                    <a:pt x="1657" y="2074"/>
                  </a:lnTo>
                  <a:lnTo>
                    <a:pt x="1627" y="2061"/>
                  </a:lnTo>
                  <a:lnTo>
                    <a:pt x="1580" y="2045"/>
                  </a:lnTo>
                  <a:lnTo>
                    <a:pt x="1532" y="2030"/>
                  </a:lnTo>
                  <a:lnTo>
                    <a:pt x="1484" y="2019"/>
                  </a:lnTo>
                  <a:lnTo>
                    <a:pt x="1484" y="1701"/>
                  </a:lnTo>
                  <a:lnTo>
                    <a:pt x="1514" y="1708"/>
                  </a:lnTo>
                  <a:lnTo>
                    <a:pt x="1544" y="1717"/>
                  </a:lnTo>
                  <a:lnTo>
                    <a:pt x="1572" y="1730"/>
                  </a:lnTo>
                  <a:lnTo>
                    <a:pt x="1599" y="1746"/>
                  </a:lnTo>
                  <a:lnTo>
                    <a:pt x="1621" y="1765"/>
                  </a:lnTo>
                  <a:lnTo>
                    <a:pt x="1638" y="1788"/>
                  </a:lnTo>
                  <a:lnTo>
                    <a:pt x="1645" y="1800"/>
                  </a:lnTo>
                  <a:lnTo>
                    <a:pt x="1652" y="1814"/>
                  </a:lnTo>
                  <a:lnTo>
                    <a:pt x="1657" y="1828"/>
                  </a:lnTo>
                  <a:lnTo>
                    <a:pt x="1661" y="1842"/>
                  </a:lnTo>
                  <a:lnTo>
                    <a:pt x="1670" y="1859"/>
                  </a:lnTo>
                  <a:lnTo>
                    <a:pt x="1683" y="1874"/>
                  </a:lnTo>
                  <a:lnTo>
                    <a:pt x="1698" y="1885"/>
                  </a:lnTo>
                  <a:lnTo>
                    <a:pt x="1716" y="1892"/>
                  </a:lnTo>
                  <a:lnTo>
                    <a:pt x="1736" y="1896"/>
                  </a:lnTo>
                  <a:lnTo>
                    <a:pt x="1755" y="1894"/>
                  </a:lnTo>
                  <a:lnTo>
                    <a:pt x="1774" y="1888"/>
                  </a:lnTo>
                  <a:lnTo>
                    <a:pt x="1790" y="1878"/>
                  </a:lnTo>
                  <a:lnTo>
                    <a:pt x="1804" y="1864"/>
                  </a:lnTo>
                  <a:lnTo>
                    <a:pt x="1815" y="1847"/>
                  </a:lnTo>
                  <a:lnTo>
                    <a:pt x="1820" y="1832"/>
                  </a:lnTo>
                  <a:lnTo>
                    <a:pt x="1823" y="1816"/>
                  </a:lnTo>
                  <a:lnTo>
                    <a:pt x="1822" y="1799"/>
                  </a:lnTo>
                  <a:lnTo>
                    <a:pt x="1818" y="1785"/>
                  </a:lnTo>
                  <a:lnTo>
                    <a:pt x="1814" y="1769"/>
                  </a:lnTo>
                  <a:lnTo>
                    <a:pt x="1802" y="1739"/>
                  </a:lnTo>
                  <a:lnTo>
                    <a:pt x="1784" y="1704"/>
                  </a:lnTo>
                  <a:lnTo>
                    <a:pt x="1761" y="1672"/>
                  </a:lnTo>
                  <a:lnTo>
                    <a:pt x="1736" y="1643"/>
                  </a:lnTo>
                  <a:lnTo>
                    <a:pt x="1705" y="1616"/>
                  </a:lnTo>
                  <a:lnTo>
                    <a:pt x="1670" y="1592"/>
                  </a:lnTo>
                  <a:lnTo>
                    <a:pt x="1634" y="1573"/>
                  </a:lnTo>
                  <a:lnTo>
                    <a:pt x="1596" y="1558"/>
                  </a:lnTo>
                  <a:lnTo>
                    <a:pt x="1556" y="1545"/>
                  </a:lnTo>
                  <a:lnTo>
                    <a:pt x="1516" y="1536"/>
                  </a:lnTo>
                  <a:lnTo>
                    <a:pt x="1484" y="1531"/>
                  </a:lnTo>
                  <a:lnTo>
                    <a:pt x="1484" y="1438"/>
                  </a:lnTo>
                  <a:lnTo>
                    <a:pt x="1482" y="1420"/>
                  </a:lnTo>
                  <a:lnTo>
                    <a:pt x="1475" y="1402"/>
                  </a:lnTo>
                  <a:lnTo>
                    <a:pt x="1464" y="1386"/>
                  </a:lnTo>
                  <a:lnTo>
                    <a:pt x="1451" y="1373"/>
                  </a:lnTo>
                  <a:lnTo>
                    <a:pt x="1435" y="1363"/>
                  </a:lnTo>
                  <a:lnTo>
                    <a:pt x="1417" y="1357"/>
                  </a:lnTo>
                  <a:lnTo>
                    <a:pt x="1397" y="1356"/>
                  </a:lnTo>
                  <a:close/>
                  <a:moveTo>
                    <a:pt x="843" y="0"/>
                  </a:moveTo>
                  <a:lnTo>
                    <a:pt x="870" y="1"/>
                  </a:lnTo>
                  <a:lnTo>
                    <a:pt x="898" y="6"/>
                  </a:lnTo>
                  <a:lnTo>
                    <a:pt x="927" y="15"/>
                  </a:lnTo>
                  <a:lnTo>
                    <a:pt x="957" y="25"/>
                  </a:lnTo>
                  <a:lnTo>
                    <a:pt x="988" y="36"/>
                  </a:lnTo>
                  <a:lnTo>
                    <a:pt x="1019" y="50"/>
                  </a:lnTo>
                  <a:lnTo>
                    <a:pt x="1052" y="64"/>
                  </a:lnTo>
                  <a:lnTo>
                    <a:pt x="1084" y="79"/>
                  </a:lnTo>
                  <a:lnTo>
                    <a:pt x="1117" y="92"/>
                  </a:lnTo>
                  <a:lnTo>
                    <a:pt x="1150" y="105"/>
                  </a:lnTo>
                  <a:lnTo>
                    <a:pt x="1185" y="116"/>
                  </a:lnTo>
                  <a:lnTo>
                    <a:pt x="1218" y="124"/>
                  </a:lnTo>
                  <a:lnTo>
                    <a:pt x="1252" y="130"/>
                  </a:lnTo>
                  <a:lnTo>
                    <a:pt x="1285" y="133"/>
                  </a:lnTo>
                  <a:lnTo>
                    <a:pt x="1319" y="131"/>
                  </a:lnTo>
                  <a:lnTo>
                    <a:pt x="1348" y="125"/>
                  </a:lnTo>
                  <a:lnTo>
                    <a:pt x="1381" y="118"/>
                  </a:lnTo>
                  <a:lnTo>
                    <a:pt x="1418" y="109"/>
                  </a:lnTo>
                  <a:lnTo>
                    <a:pt x="1455" y="98"/>
                  </a:lnTo>
                  <a:lnTo>
                    <a:pt x="1495" y="87"/>
                  </a:lnTo>
                  <a:lnTo>
                    <a:pt x="1536" y="76"/>
                  </a:lnTo>
                  <a:lnTo>
                    <a:pt x="1578" y="64"/>
                  </a:lnTo>
                  <a:lnTo>
                    <a:pt x="1621" y="52"/>
                  </a:lnTo>
                  <a:lnTo>
                    <a:pt x="1663" y="41"/>
                  </a:lnTo>
                  <a:lnTo>
                    <a:pt x="1705" y="31"/>
                  </a:lnTo>
                  <a:lnTo>
                    <a:pt x="1745" y="22"/>
                  </a:lnTo>
                  <a:lnTo>
                    <a:pt x="1784" y="16"/>
                  </a:lnTo>
                  <a:lnTo>
                    <a:pt x="1822" y="10"/>
                  </a:lnTo>
                  <a:lnTo>
                    <a:pt x="1857" y="8"/>
                  </a:lnTo>
                  <a:lnTo>
                    <a:pt x="1889" y="8"/>
                  </a:lnTo>
                  <a:lnTo>
                    <a:pt x="1917" y="11"/>
                  </a:lnTo>
                  <a:lnTo>
                    <a:pt x="1928" y="17"/>
                  </a:lnTo>
                  <a:lnTo>
                    <a:pt x="1938" y="27"/>
                  </a:lnTo>
                  <a:lnTo>
                    <a:pt x="1944" y="40"/>
                  </a:lnTo>
                  <a:lnTo>
                    <a:pt x="1948" y="58"/>
                  </a:lnTo>
                  <a:lnTo>
                    <a:pt x="1949" y="80"/>
                  </a:lnTo>
                  <a:lnTo>
                    <a:pt x="1947" y="105"/>
                  </a:lnTo>
                  <a:lnTo>
                    <a:pt x="1944" y="132"/>
                  </a:lnTo>
                  <a:lnTo>
                    <a:pt x="1938" y="163"/>
                  </a:lnTo>
                  <a:lnTo>
                    <a:pt x="1929" y="195"/>
                  </a:lnTo>
                  <a:lnTo>
                    <a:pt x="1918" y="229"/>
                  </a:lnTo>
                  <a:lnTo>
                    <a:pt x="1905" y="265"/>
                  </a:lnTo>
                  <a:lnTo>
                    <a:pt x="1891" y="304"/>
                  </a:lnTo>
                  <a:lnTo>
                    <a:pt x="1874" y="342"/>
                  </a:lnTo>
                  <a:lnTo>
                    <a:pt x="1856" y="381"/>
                  </a:lnTo>
                  <a:lnTo>
                    <a:pt x="1836" y="421"/>
                  </a:lnTo>
                  <a:lnTo>
                    <a:pt x="1814" y="461"/>
                  </a:lnTo>
                  <a:lnTo>
                    <a:pt x="1791" y="501"/>
                  </a:lnTo>
                  <a:lnTo>
                    <a:pt x="1767" y="539"/>
                  </a:lnTo>
                  <a:lnTo>
                    <a:pt x="1740" y="577"/>
                  </a:lnTo>
                  <a:lnTo>
                    <a:pt x="1713" y="614"/>
                  </a:lnTo>
                  <a:lnTo>
                    <a:pt x="1684" y="649"/>
                  </a:lnTo>
                  <a:lnTo>
                    <a:pt x="1654" y="682"/>
                  </a:lnTo>
                  <a:lnTo>
                    <a:pt x="1623" y="713"/>
                  </a:lnTo>
                  <a:lnTo>
                    <a:pt x="1591" y="742"/>
                  </a:lnTo>
                  <a:lnTo>
                    <a:pt x="1632" y="761"/>
                  </a:lnTo>
                  <a:lnTo>
                    <a:pt x="1674" y="780"/>
                  </a:lnTo>
                  <a:lnTo>
                    <a:pt x="1717" y="804"/>
                  </a:lnTo>
                  <a:lnTo>
                    <a:pt x="1759" y="829"/>
                  </a:lnTo>
                  <a:lnTo>
                    <a:pt x="1803" y="856"/>
                  </a:lnTo>
                  <a:lnTo>
                    <a:pt x="1845" y="885"/>
                  </a:lnTo>
                  <a:lnTo>
                    <a:pt x="1889" y="916"/>
                  </a:lnTo>
                  <a:lnTo>
                    <a:pt x="1931" y="949"/>
                  </a:lnTo>
                  <a:lnTo>
                    <a:pt x="1975" y="985"/>
                  </a:lnTo>
                  <a:lnTo>
                    <a:pt x="2017" y="1022"/>
                  </a:lnTo>
                  <a:lnTo>
                    <a:pt x="2060" y="1060"/>
                  </a:lnTo>
                  <a:lnTo>
                    <a:pt x="2102" y="1100"/>
                  </a:lnTo>
                  <a:lnTo>
                    <a:pt x="2144" y="1141"/>
                  </a:lnTo>
                  <a:lnTo>
                    <a:pt x="2185" y="1185"/>
                  </a:lnTo>
                  <a:lnTo>
                    <a:pt x="2225" y="1228"/>
                  </a:lnTo>
                  <a:lnTo>
                    <a:pt x="2266" y="1274"/>
                  </a:lnTo>
                  <a:lnTo>
                    <a:pt x="2305" y="1320"/>
                  </a:lnTo>
                  <a:lnTo>
                    <a:pt x="2343" y="1368"/>
                  </a:lnTo>
                  <a:lnTo>
                    <a:pt x="2382" y="1417"/>
                  </a:lnTo>
                  <a:lnTo>
                    <a:pt x="2418" y="1466"/>
                  </a:lnTo>
                  <a:lnTo>
                    <a:pt x="2453" y="1517"/>
                  </a:lnTo>
                  <a:lnTo>
                    <a:pt x="2488" y="1569"/>
                  </a:lnTo>
                  <a:lnTo>
                    <a:pt x="2522" y="1621"/>
                  </a:lnTo>
                  <a:lnTo>
                    <a:pt x="2554" y="1674"/>
                  </a:lnTo>
                  <a:lnTo>
                    <a:pt x="2584" y="1727"/>
                  </a:lnTo>
                  <a:lnTo>
                    <a:pt x="2613" y="1780"/>
                  </a:lnTo>
                  <a:lnTo>
                    <a:pt x="2641" y="1834"/>
                  </a:lnTo>
                  <a:lnTo>
                    <a:pt x="2667" y="1889"/>
                  </a:lnTo>
                  <a:lnTo>
                    <a:pt x="2691" y="1943"/>
                  </a:lnTo>
                  <a:lnTo>
                    <a:pt x="2714" y="1998"/>
                  </a:lnTo>
                  <a:lnTo>
                    <a:pt x="2735" y="2053"/>
                  </a:lnTo>
                  <a:lnTo>
                    <a:pt x="2754" y="2108"/>
                  </a:lnTo>
                  <a:lnTo>
                    <a:pt x="2770" y="2163"/>
                  </a:lnTo>
                  <a:lnTo>
                    <a:pt x="2785" y="2218"/>
                  </a:lnTo>
                  <a:lnTo>
                    <a:pt x="2798" y="2272"/>
                  </a:lnTo>
                  <a:lnTo>
                    <a:pt x="2808" y="2326"/>
                  </a:lnTo>
                  <a:lnTo>
                    <a:pt x="2816" y="2379"/>
                  </a:lnTo>
                  <a:lnTo>
                    <a:pt x="2822" y="2432"/>
                  </a:lnTo>
                  <a:lnTo>
                    <a:pt x="2825" y="2485"/>
                  </a:lnTo>
                  <a:lnTo>
                    <a:pt x="2825" y="2537"/>
                  </a:lnTo>
                  <a:lnTo>
                    <a:pt x="2824" y="2589"/>
                  </a:lnTo>
                  <a:lnTo>
                    <a:pt x="2819" y="2639"/>
                  </a:lnTo>
                  <a:lnTo>
                    <a:pt x="2812" y="2688"/>
                  </a:lnTo>
                  <a:lnTo>
                    <a:pt x="2801" y="2737"/>
                  </a:lnTo>
                  <a:lnTo>
                    <a:pt x="2788" y="2785"/>
                  </a:lnTo>
                  <a:lnTo>
                    <a:pt x="2771" y="2831"/>
                  </a:lnTo>
                  <a:lnTo>
                    <a:pt x="2751" y="2876"/>
                  </a:lnTo>
                  <a:lnTo>
                    <a:pt x="2729" y="2920"/>
                  </a:lnTo>
                  <a:lnTo>
                    <a:pt x="2703" y="2963"/>
                  </a:lnTo>
                  <a:lnTo>
                    <a:pt x="2674" y="3004"/>
                  </a:lnTo>
                  <a:lnTo>
                    <a:pt x="2641" y="3044"/>
                  </a:lnTo>
                  <a:lnTo>
                    <a:pt x="2604" y="3082"/>
                  </a:lnTo>
                  <a:lnTo>
                    <a:pt x="2565" y="3118"/>
                  </a:lnTo>
                  <a:lnTo>
                    <a:pt x="2522" y="3153"/>
                  </a:lnTo>
                  <a:lnTo>
                    <a:pt x="2474" y="3186"/>
                  </a:lnTo>
                  <a:lnTo>
                    <a:pt x="2423" y="3217"/>
                  </a:lnTo>
                  <a:lnTo>
                    <a:pt x="2368" y="3246"/>
                  </a:lnTo>
                  <a:lnTo>
                    <a:pt x="2309" y="3273"/>
                  </a:lnTo>
                  <a:lnTo>
                    <a:pt x="2246" y="3297"/>
                  </a:lnTo>
                  <a:lnTo>
                    <a:pt x="2180" y="3319"/>
                  </a:lnTo>
                  <a:lnTo>
                    <a:pt x="2108" y="3340"/>
                  </a:lnTo>
                  <a:lnTo>
                    <a:pt x="2033" y="3358"/>
                  </a:lnTo>
                  <a:lnTo>
                    <a:pt x="1952" y="3373"/>
                  </a:lnTo>
                  <a:lnTo>
                    <a:pt x="1868" y="3386"/>
                  </a:lnTo>
                  <a:lnTo>
                    <a:pt x="1779" y="3396"/>
                  </a:lnTo>
                  <a:lnTo>
                    <a:pt x="1686" y="3403"/>
                  </a:lnTo>
                  <a:lnTo>
                    <a:pt x="1587" y="3409"/>
                  </a:lnTo>
                  <a:lnTo>
                    <a:pt x="1484" y="3410"/>
                  </a:lnTo>
                  <a:lnTo>
                    <a:pt x="1376" y="3409"/>
                  </a:lnTo>
                  <a:lnTo>
                    <a:pt x="1263" y="3404"/>
                  </a:lnTo>
                  <a:lnTo>
                    <a:pt x="1145" y="3397"/>
                  </a:lnTo>
                  <a:lnTo>
                    <a:pt x="1048" y="3389"/>
                  </a:lnTo>
                  <a:lnTo>
                    <a:pt x="956" y="3378"/>
                  </a:lnTo>
                  <a:lnTo>
                    <a:pt x="869" y="3363"/>
                  </a:lnTo>
                  <a:lnTo>
                    <a:pt x="786" y="3345"/>
                  </a:lnTo>
                  <a:lnTo>
                    <a:pt x="708" y="3326"/>
                  </a:lnTo>
                  <a:lnTo>
                    <a:pt x="636" y="3303"/>
                  </a:lnTo>
                  <a:lnTo>
                    <a:pt x="566" y="3278"/>
                  </a:lnTo>
                  <a:lnTo>
                    <a:pt x="502" y="3251"/>
                  </a:lnTo>
                  <a:lnTo>
                    <a:pt x="442" y="3221"/>
                  </a:lnTo>
                  <a:lnTo>
                    <a:pt x="387" y="3190"/>
                  </a:lnTo>
                  <a:lnTo>
                    <a:pt x="336" y="3156"/>
                  </a:lnTo>
                  <a:lnTo>
                    <a:pt x="288" y="3120"/>
                  </a:lnTo>
                  <a:lnTo>
                    <a:pt x="244" y="3082"/>
                  </a:lnTo>
                  <a:lnTo>
                    <a:pt x="205" y="3043"/>
                  </a:lnTo>
                  <a:lnTo>
                    <a:pt x="169" y="3001"/>
                  </a:lnTo>
                  <a:lnTo>
                    <a:pt x="137" y="2959"/>
                  </a:lnTo>
                  <a:lnTo>
                    <a:pt x="109" y="2914"/>
                  </a:lnTo>
                  <a:lnTo>
                    <a:pt x="84" y="2868"/>
                  </a:lnTo>
                  <a:lnTo>
                    <a:pt x="62" y="2821"/>
                  </a:lnTo>
                  <a:lnTo>
                    <a:pt x="43" y="2772"/>
                  </a:lnTo>
                  <a:lnTo>
                    <a:pt x="29" y="2721"/>
                  </a:lnTo>
                  <a:lnTo>
                    <a:pt x="17" y="2671"/>
                  </a:lnTo>
                  <a:lnTo>
                    <a:pt x="8" y="2619"/>
                  </a:lnTo>
                  <a:lnTo>
                    <a:pt x="3" y="2566"/>
                  </a:lnTo>
                  <a:lnTo>
                    <a:pt x="0" y="2512"/>
                  </a:lnTo>
                  <a:lnTo>
                    <a:pt x="0" y="2458"/>
                  </a:lnTo>
                  <a:lnTo>
                    <a:pt x="2" y="2402"/>
                  </a:lnTo>
                  <a:lnTo>
                    <a:pt x="8" y="2347"/>
                  </a:lnTo>
                  <a:lnTo>
                    <a:pt x="16" y="2290"/>
                  </a:lnTo>
                  <a:lnTo>
                    <a:pt x="26" y="2234"/>
                  </a:lnTo>
                  <a:lnTo>
                    <a:pt x="38" y="2177"/>
                  </a:lnTo>
                  <a:lnTo>
                    <a:pt x="54" y="2120"/>
                  </a:lnTo>
                  <a:lnTo>
                    <a:pt x="70" y="2063"/>
                  </a:lnTo>
                  <a:lnTo>
                    <a:pt x="90" y="2006"/>
                  </a:lnTo>
                  <a:lnTo>
                    <a:pt x="111" y="1948"/>
                  </a:lnTo>
                  <a:lnTo>
                    <a:pt x="135" y="1891"/>
                  </a:lnTo>
                  <a:lnTo>
                    <a:pt x="159" y="1835"/>
                  </a:lnTo>
                  <a:lnTo>
                    <a:pt x="185" y="1778"/>
                  </a:lnTo>
                  <a:lnTo>
                    <a:pt x="213" y="1722"/>
                  </a:lnTo>
                  <a:lnTo>
                    <a:pt x="243" y="1668"/>
                  </a:lnTo>
                  <a:lnTo>
                    <a:pt x="274" y="1613"/>
                  </a:lnTo>
                  <a:lnTo>
                    <a:pt x="308" y="1558"/>
                  </a:lnTo>
                  <a:lnTo>
                    <a:pt x="342" y="1505"/>
                  </a:lnTo>
                  <a:lnTo>
                    <a:pt x="376" y="1452"/>
                  </a:lnTo>
                  <a:lnTo>
                    <a:pt x="412" y="1401"/>
                  </a:lnTo>
                  <a:lnTo>
                    <a:pt x="449" y="1350"/>
                  </a:lnTo>
                  <a:lnTo>
                    <a:pt x="488" y="1301"/>
                  </a:lnTo>
                  <a:lnTo>
                    <a:pt x="526" y="1253"/>
                  </a:lnTo>
                  <a:lnTo>
                    <a:pt x="566" y="1206"/>
                  </a:lnTo>
                  <a:lnTo>
                    <a:pt x="607" y="1161"/>
                  </a:lnTo>
                  <a:lnTo>
                    <a:pt x="647" y="1117"/>
                  </a:lnTo>
                  <a:lnTo>
                    <a:pt x="689" y="1075"/>
                  </a:lnTo>
                  <a:lnTo>
                    <a:pt x="730" y="1034"/>
                  </a:lnTo>
                  <a:lnTo>
                    <a:pt x="771" y="995"/>
                  </a:lnTo>
                  <a:lnTo>
                    <a:pt x="814" y="959"/>
                  </a:lnTo>
                  <a:lnTo>
                    <a:pt x="856" y="923"/>
                  </a:lnTo>
                  <a:lnTo>
                    <a:pt x="899" y="890"/>
                  </a:lnTo>
                  <a:lnTo>
                    <a:pt x="940" y="860"/>
                  </a:lnTo>
                  <a:lnTo>
                    <a:pt x="983" y="831"/>
                  </a:lnTo>
                  <a:lnTo>
                    <a:pt x="1024" y="805"/>
                  </a:lnTo>
                  <a:lnTo>
                    <a:pt x="1066" y="781"/>
                  </a:lnTo>
                  <a:lnTo>
                    <a:pt x="1106" y="761"/>
                  </a:lnTo>
                  <a:lnTo>
                    <a:pt x="1067" y="733"/>
                  </a:lnTo>
                  <a:lnTo>
                    <a:pt x="1028" y="703"/>
                  </a:lnTo>
                  <a:lnTo>
                    <a:pt x="992" y="669"/>
                  </a:lnTo>
                  <a:lnTo>
                    <a:pt x="958" y="634"/>
                  </a:lnTo>
                  <a:lnTo>
                    <a:pt x="925" y="597"/>
                  </a:lnTo>
                  <a:lnTo>
                    <a:pt x="894" y="559"/>
                  </a:lnTo>
                  <a:lnTo>
                    <a:pt x="866" y="519"/>
                  </a:lnTo>
                  <a:lnTo>
                    <a:pt x="839" y="479"/>
                  </a:lnTo>
                  <a:lnTo>
                    <a:pt x="815" y="437"/>
                  </a:lnTo>
                  <a:lnTo>
                    <a:pt x="793" y="397"/>
                  </a:lnTo>
                  <a:lnTo>
                    <a:pt x="774" y="357"/>
                  </a:lnTo>
                  <a:lnTo>
                    <a:pt x="757" y="316"/>
                  </a:lnTo>
                  <a:lnTo>
                    <a:pt x="744" y="278"/>
                  </a:lnTo>
                  <a:lnTo>
                    <a:pt x="733" y="239"/>
                  </a:lnTo>
                  <a:lnTo>
                    <a:pt x="725" y="204"/>
                  </a:lnTo>
                  <a:lnTo>
                    <a:pt x="721" y="170"/>
                  </a:lnTo>
                  <a:lnTo>
                    <a:pt x="720" y="139"/>
                  </a:lnTo>
                  <a:lnTo>
                    <a:pt x="722" y="110"/>
                  </a:lnTo>
                  <a:lnTo>
                    <a:pt x="727" y="84"/>
                  </a:lnTo>
                  <a:lnTo>
                    <a:pt x="736" y="62"/>
                  </a:lnTo>
                  <a:lnTo>
                    <a:pt x="750" y="44"/>
                  </a:lnTo>
                  <a:lnTo>
                    <a:pt x="770" y="24"/>
                  </a:lnTo>
                  <a:lnTo>
                    <a:pt x="793" y="11"/>
                  </a:lnTo>
                  <a:lnTo>
                    <a:pt x="818" y="3"/>
                  </a:lnTo>
                  <a:lnTo>
                    <a:pt x="8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65" name="Freeform 22"/>
            <p:cNvSpPr>
              <a:spLocks/>
            </p:cNvSpPr>
            <p:nvPr/>
          </p:nvSpPr>
          <p:spPr bwMode="auto">
            <a:xfrm>
              <a:off x="5028" y="3802"/>
              <a:ext cx="0" cy="0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1 h 2"/>
                <a:gd name="T4" fmla="*/ 0 w 1"/>
                <a:gd name="T5" fmla="*/ 2 h 2"/>
                <a:gd name="T6" fmla="*/ 1 w 1"/>
                <a:gd name="T7" fmla="*/ 1 h 2"/>
                <a:gd name="T8" fmla="*/ 1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lnTo>
                    <a:pt x="1" y="1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sp>
        <p:nvSpPr>
          <p:cNvPr id="38" name="Rounded Rectangle 37"/>
          <p:cNvSpPr/>
          <p:nvPr/>
        </p:nvSpPr>
        <p:spPr>
          <a:xfrm>
            <a:off x="8159398" y="1716024"/>
            <a:ext cx="1096994" cy="1096994"/>
          </a:xfrm>
          <a:prstGeom prst="round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71" name="Freeform 27"/>
          <p:cNvSpPr>
            <a:spLocks noEditPoints="1"/>
          </p:cNvSpPr>
          <p:nvPr/>
        </p:nvSpPr>
        <p:spPr bwMode="auto">
          <a:xfrm>
            <a:off x="8412699" y="1998346"/>
            <a:ext cx="590395" cy="532353"/>
          </a:xfrm>
          <a:custGeom>
            <a:avLst/>
            <a:gdLst>
              <a:gd name="T0" fmla="*/ 2527 w 3331"/>
              <a:gd name="T1" fmla="*/ 2481 h 3310"/>
              <a:gd name="T2" fmla="*/ 2423 w 3331"/>
              <a:gd name="T3" fmla="*/ 2707 h 3310"/>
              <a:gd name="T4" fmla="*/ 2527 w 3331"/>
              <a:gd name="T5" fmla="*/ 2934 h 3310"/>
              <a:gd name="T6" fmla="*/ 2770 w 3331"/>
              <a:gd name="T7" fmla="*/ 3005 h 3310"/>
              <a:gd name="T8" fmla="*/ 2980 w 3331"/>
              <a:gd name="T9" fmla="*/ 2871 h 3310"/>
              <a:gd name="T10" fmla="*/ 3016 w 3331"/>
              <a:gd name="T11" fmla="*/ 2621 h 3310"/>
              <a:gd name="T12" fmla="*/ 2853 w 3331"/>
              <a:gd name="T13" fmla="*/ 2435 h 3310"/>
              <a:gd name="T14" fmla="*/ 518 w 3331"/>
              <a:gd name="T15" fmla="*/ 2419 h 3310"/>
              <a:gd name="T16" fmla="*/ 331 w 3331"/>
              <a:gd name="T17" fmla="*/ 2581 h 3310"/>
              <a:gd name="T18" fmla="*/ 331 w 3331"/>
              <a:gd name="T19" fmla="*/ 2834 h 3310"/>
              <a:gd name="T20" fmla="*/ 518 w 3331"/>
              <a:gd name="T21" fmla="*/ 2996 h 3310"/>
              <a:gd name="T22" fmla="*/ 771 w 3331"/>
              <a:gd name="T23" fmla="*/ 2959 h 3310"/>
              <a:gd name="T24" fmla="*/ 906 w 3331"/>
              <a:gd name="T25" fmla="*/ 2752 h 3310"/>
              <a:gd name="T26" fmla="*/ 834 w 3331"/>
              <a:gd name="T27" fmla="*/ 2510 h 3310"/>
              <a:gd name="T28" fmla="*/ 606 w 3331"/>
              <a:gd name="T29" fmla="*/ 2407 h 3310"/>
              <a:gd name="T30" fmla="*/ 1667 w 3331"/>
              <a:gd name="T31" fmla="*/ 750 h 3310"/>
              <a:gd name="T32" fmla="*/ 1204 w 3331"/>
              <a:gd name="T33" fmla="*/ 1006 h 3310"/>
              <a:gd name="T34" fmla="*/ 866 w 3331"/>
              <a:gd name="T35" fmla="*/ 1410 h 3310"/>
              <a:gd name="T36" fmla="*/ 892 w 3331"/>
              <a:gd name="T37" fmla="*/ 1769 h 3310"/>
              <a:gd name="T38" fmla="*/ 930 w 3331"/>
              <a:gd name="T39" fmla="*/ 1865 h 3310"/>
              <a:gd name="T40" fmla="*/ 680 w 3331"/>
              <a:gd name="T41" fmla="*/ 2109 h 3310"/>
              <a:gd name="T42" fmla="*/ 946 w 3331"/>
              <a:gd name="T43" fmla="*/ 2210 h 3310"/>
              <a:gd name="T44" fmla="*/ 1160 w 3331"/>
              <a:gd name="T45" fmla="*/ 2466 h 3310"/>
              <a:gd name="T46" fmla="*/ 1744 w 3331"/>
              <a:gd name="T47" fmla="*/ 2461 h 3310"/>
              <a:gd name="T48" fmla="*/ 1844 w 3331"/>
              <a:gd name="T49" fmla="*/ 2411 h 3310"/>
              <a:gd name="T50" fmla="*/ 2210 w 3331"/>
              <a:gd name="T51" fmla="*/ 2393 h 3310"/>
              <a:gd name="T52" fmla="*/ 2474 w 3331"/>
              <a:gd name="T53" fmla="*/ 2160 h 3310"/>
              <a:gd name="T54" fmla="*/ 2481 w 3331"/>
              <a:gd name="T55" fmla="*/ 1577 h 3310"/>
              <a:gd name="T56" fmla="*/ 2423 w 3331"/>
              <a:gd name="T57" fmla="*/ 1505 h 3310"/>
              <a:gd name="T58" fmla="*/ 2240 w 3331"/>
              <a:gd name="T59" fmla="*/ 1201 h 3310"/>
              <a:gd name="T60" fmla="*/ 2123 w 3331"/>
              <a:gd name="T61" fmla="*/ 1083 h 3310"/>
              <a:gd name="T62" fmla="*/ 3029 w 3331"/>
              <a:gd name="T63" fmla="*/ 301 h 3310"/>
              <a:gd name="T64" fmla="*/ 3264 w 3331"/>
              <a:gd name="T65" fmla="*/ 26 h 3310"/>
              <a:gd name="T66" fmla="*/ 3331 w 3331"/>
              <a:gd name="T67" fmla="*/ 1053 h 3310"/>
              <a:gd name="T68" fmla="*/ 3239 w 3331"/>
              <a:gd name="T69" fmla="*/ 1191 h 3310"/>
              <a:gd name="T70" fmla="*/ 3027 w 3331"/>
              <a:gd name="T71" fmla="*/ 1490 h 3310"/>
              <a:gd name="T72" fmla="*/ 2985 w 3331"/>
              <a:gd name="T73" fmla="*/ 1572 h 3310"/>
              <a:gd name="T74" fmla="*/ 2917 w 3331"/>
              <a:gd name="T75" fmla="*/ 2138 h 3310"/>
              <a:gd name="T76" fmla="*/ 3196 w 3331"/>
              <a:gd name="T77" fmla="*/ 2330 h 3310"/>
              <a:gd name="T78" fmla="*/ 3328 w 3331"/>
              <a:gd name="T79" fmla="*/ 2647 h 3310"/>
              <a:gd name="T80" fmla="*/ 3258 w 3331"/>
              <a:gd name="T81" fmla="*/ 2995 h 3310"/>
              <a:gd name="T82" fmla="*/ 3014 w 3331"/>
              <a:gd name="T83" fmla="*/ 3237 h 3310"/>
              <a:gd name="T84" fmla="*/ 2666 w 3331"/>
              <a:gd name="T85" fmla="*/ 3307 h 3310"/>
              <a:gd name="T86" fmla="*/ 2350 w 3331"/>
              <a:gd name="T87" fmla="*/ 3180 h 3310"/>
              <a:gd name="T88" fmla="*/ 2156 w 3331"/>
              <a:gd name="T89" fmla="*/ 2908 h 3310"/>
              <a:gd name="T90" fmla="*/ 1804 w 3331"/>
              <a:gd name="T91" fmla="*/ 3007 h 3310"/>
              <a:gd name="T92" fmla="*/ 1742 w 3331"/>
              <a:gd name="T93" fmla="*/ 2782 h 3310"/>
              <a:gd name="T94" fmla="*/ 1102 w 3331"/>
              <a:gd name="T95" fmla="*/ 3051 h 3310"/>
              <a:gd name="T96" fmla="*/ 838 w 3331"/>
              <a:gd name="T97" fmla="*/ 3263 h 3310"/>
              <a:gd name="T98" fmla="*/ 484 w 3331"/>
              <a:gd name="T99" fmla="*/ 3297 h 3310"/>
              <a:gd name="T100" fmla="*/ 178 w 3331"/>
              <a:gd name="T101" fmla="*/ 3133 h 3310"/>
              <a:gd name="T102" fmla="*/ 13 w 3331"/>
              <a:gd name="T103" fmla="*/ 2829 h 3310"/>
              <a:gd name="T104" fmla="*/ 50 w 3331"/>
              <a:gd name="T105" fmla="*/ 2467 h 3310"/>
              <a:gd name="T106" fmla="*/ 282 w 3331"/>
              <a:gd name="T107" fmla="*/ 2200 h 3310"/>
              <a:gd name="T108" fmla="*/ 337 w 3331"/>
              <a:gd name="T109" fmla="*/ 1773 h 3310"/>
              <a:gd name="T110" fmla="*/ 392 w 3331"/>
              <a:gd name="T111" fmla="*/ 1686 h 3310"/>
              <a:gd name="T112" fmla="*/ 678 w 3331"/>
              <a:gd name="T113" fmla="*/ 1444 h 3310"/>
              <a:gd name="T114" fmla="*/ 1000 w 3331"/>
              <a:gd name="T115" fmla="*/ 987 h 3310"/>
              <a:gd name="T116" fmla="*/ 1460 w 3331"/>
              <a:gd name="T117" fmla="*/ 669 h 3310"/>
              <a:gd name="T118" fmla="*/ 2020 w 3331"/>
              <a:gd name="T119" fmla="*/ 530 h 3310"/>
              <a:gd name="T120" fmla="*/ 2164 w 3331"/>
              <a:gd name="T121" fmla="*/ 44 h 3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31" h="3310">
                <a:moveTo>
                  <a:pt x="2726" y="2407"/>
                </a:moveTo>
                <a:lnTo>
                  <a:pt x="2681" y="2410"/>
                </a:lnTo>
                <a:lnTo>
                  <a:pt x="2638" y="2419"/>
                </a:lnTo>
                <a:lnTo>
                  <a:pt x="2599" y="2435"/>
                </a:lnTo>
                <a:lnTo>
                  <a:pt x="2561" y="2455"/>
                </a:lnTo>
                <a:lnTo>
                  <a:pt x="2527" y="2481"/>
                </a:lnTo>
                <a:lnTo>
                  <a:pt x="2497" y="2510"/>
                </a:lnTo>
                <a:lnTo>
                  <a:pt x="2472" y="2544"/>
                </a:lnTo>
                <a:lnTo>
                  <a:pt x="2451" y="2581"/>
                </a:lnTo>
                <a:lnTo>
                  <a:pt x="2436" y="2621"/>
                </a:lnTo>
                <a:lnTo>
                  <a:pt x="2427" y="2663"/>
                </a:lnTo>
                <a:lnTo>
                  <a:pt x="2423" y="2707"/>
                </a:lnTo>
                <a:lnTo>
                  <a:pt x="2427" y="2752"/>
                </a:lnTo>
                <a:lnTo>
                  <a:pt x="2436" y="2794"/>
                </a:lnTo>
                <a:lnTo>
                  <a:pt x="2451" y="2834"/>
                </a:lnTo>
                <a:lnTo>
                  <a:pt x="2472" y="2871"/>
                </a:lnTo>
                <a:lnTo>
                  <a:pt x="2497" y="2905"/>
                </a:lnTo>
                <a:lnTo>
                  <a:pt x="2527" y="2934"/>
                </a:lnTo>
                <a:lnTo>
                  <a:pt x="2561" y="2959"/>
                </a:lnTo>
                <a:lnTo>
                  <a:pt x="2599" y="2980"/>
                </a:lnTo>
                <a:lnTo>
                  <a:pt x="2638" y="2996"/>
                </a:lnTo>
                <a:lnTo>
                  <a:pt x="2681" y="3005"/>
                </a:lnTo>
                <a:lnTo>
                  <a:pt x="2726" y="3008"/>
                </a:lnTo>
                <a:lnTo>
                  <a:pt x="2770" y="3005"/>
                </a:lnTo>
                <a:lnTo>
                  <a:pt x="2813" y="2996"/>
                </a:lnTo>
                <a:lnTo>
                  <a:pt x="2853" y="2980"/>
                </a:lnTo>
                <a:lnTo>
                  <a:pt x="2891" y="2959"/>
                </a:lnTo>
                <a:lnTo>
                  <a:pt x="2924" y="2934"/>
                </a:lnTo>
                <a:lnTo>
                  <a:pt x="2954" y="2905"/>
                </a:lnTo>
                <a:lnTo>
                  <a:pt x="2980" y="2871"/>
                </a:lnTo>
                <a:lnTo>
                  <a:pt x="3001" y="2834"/>
                </a:lnTo>
                <a:lnTo>
                  <a:pt x="3016" y="2794"/>
                </a:lnTo>
                <a:lnTo>
                  <a:pt x="3026" y="2752"/>
                </a:lnTo>
                <a:lnTo>
                  <a:pt x="3029" y="2707"/>
                </a:lnTo>
                <a:lnTo>
                  <a:pt x="3026" y="2663"/>
                </a:lnTo>
                <a:lnTo>
                  <a:pt x="3016" y="2621"/>
                </a:lnTo>
                <a:lnTo>
                  <a:pt x="3001" y="2581"/>
                </a:lnTo>
                <a:lnTo>
                  <a:pt x="2980" y="2544"/>
                </a:lnTo>
                <a:lnTo>
                  <a:pt x="2954" y="2510"/>
                </a:lnTo>
                <a:lnTo>
                  <a:pt x="2924" y="2481"/>
                </a:lnTo>
                <a:lnTo>
                  <a:pt x="2891" y="2455"/>
                </a:lnTo>
                <a:lnTo>
                  <a:pt x="2853" y="2435"/>
                </a:lnTo>
                <a:lnTo>
                  <a:pt x="2813" y="2419"/>
                </a:lnTo>
                <a:lnTo>
                  <a:pt x="2770" y="2410"/>
                </a:lnTo>
                <a:lnTo>
                  <a:pt x="2726" y="2407"/>
                </a:lnTo>
                <a:close/>
                <a:moveTo>
                  <a:pt x="606" y="2407"/>
                </a:moveTo>
                <a:lnTo>
                  <a:pt x="561" y="2410"/>
                </a:lnTo>
                <a:lnTo>
                  <a:pt x="518" y="2419"/>
                </a:lnTo>
                <a:lnTo>
                  <a:pt x="478" y="2435"/>
                </a:lnTo>
                <a:lnTo>
                  <a:pt x="441" y="2455"/>
                </a:lnTo>
                <a:lnTo>
                  <a:pt x="407" y="2481"/>
                </a:lnTo>
                <a:lnTo>
                  <a:pt x="378" y="2510"/>
                </a:lnTo>
                <a:lnTo>
                  <a:pt x="352" y="2544"/>
                </a:lnTo>
                <a:lnTo>
                  <a:pt x="331" y="2581"/>
                </a:lnTo>
                <a:lnTo>
                  <a:pt x="316" y="2621"/>
                </a:lnTo>
                <a:lnTo>
                  <a:pt x="307" y="2663"/>
                </a:lnTo>
                <a:lnTo>
                  <a:pt x="304" y="2707"/>
                </a:lnTo>
                <a:lnTo>
                  <a:pt x="307" y="2752"/>
                </a:lnTo>
                <a:lnTo>
                  <a:pt x="316" y="2794"/>
                </a:lnTo>
                <a:lnTo>
                  <a:pt x="331" y="2834"/>
                </a:lnTo>
                <a:lnTo>
                  <a:pt x="352" y="2871"/>
                </a:lnTo>
                <a:lnTo>
                  <a:pt x="378" y="2905"/>
                </a:lnTo>
                <a:lnTo>
                  <a:pt x="407" y="2934"/>
                </a:lnTo>
                <a:lnTo>
                  <a:pt x="441" y="2959"/>
                </a:lnTo>
                <a:lnTo>
                  <a:pt x="478" y="2980"/>
                </a:lnTo>
                <a:lnTo>
                  <a:pt x="518" y="2996"/>
                </a:lnTo>
                <a:lnTo>
                  <a:pt x="561" y="3005"/>
                </a:lnTo>
                <a:lnTo>
                  <a:pt x="606" y="3008"/>
                </a:lnTo>
                <a:lnTo>
                  <a:pt x="650" y="3005"/>
                </a:lnTo>
                <a:lnTo>
                  <a:pt x="693" y="2996"/>
                </a:lnTo>
                <a:lnTo>
                  <a:pt x="734" y="2980"/>
                </a:lnTo>
                <a:lnTo>
                  <a:pt x="771" y="2959"/>
                </a:lnTo>
                <a:lnTo>
                  <a:pt x="804" y="2934"/>
                </a:lnTo>
                <a:lnTo>
                  <a:pt x="834" y="2905"/>
                </a:lnTo>
                <a:lnTo>
                  <a:pt x="860" y="2871"/>
                </a:lnTo>
                <a:lnTo>
                  <a:pt x="880" y="2834"/>
                </a:lnTo>
                <a:lnTo>
                  <a:pt x="896" y="2794"/>
                </a:lnTo>
                <a:lnTo>
                  <a:pt x="906" y="2752"/>
                </a:lnTo>
                <a:lnTo>
                  <a:pt x="909" y="2707"/>
                </a:lnTo>
                <a:lnTo>
                  <a:pt x="906" y="2663"/>
                </a:lnTo>
                <a:lnTo>
                  <a:pt x="896" y="2621"/>
                </a:lnTo>
                <a:lnTo>
                  <a:pt x="880" y="2581"/>
                </a:lnTo>
                <a:lnTo>
                  <a:pt x="860" y="2544"/>
                </a:lnTo>
                <a:lnTo>
                  <a:pt x="834" y="2510"/>
                </a:lnTo>
                <a:lnTo>
                  <a:pt x="804" y="2481"/>
                </a:lnTo>
                <a:lnTo>
                  <a:pt x="771" y="2455"/>
                </a:lnTo>
                <a:lnTo>
                  <a:pt x="734" y="2435"/>
                </a:lnTo>
                <a:lnTo>
                  <a:pt x="693" y="2419"/>
                </a:lnTo>
                <a:lnTo>
                  <a:pt x="650" y="2410"/>
                </a:lnTo>
                <a:lnTo>
                  <a:pt x="606" y="2407"/>
                </a:lnTo>
                <a:close/>
                <a:moveTo>
                  <a:pt x="2120" y="677"/>
                </a:moveTo>
                <a:lnTo>
                  <a:pt x="2026" y="681"/>
                </a:lnTo>
                <a:lnTo>
                  <a:pt x="1934" y="689"/>
                </a:lnTo>
                <a:lnTo>
                  <a:pt x="1843" y="703"/>
                </a:lnTo>
                <a:lnTo>
                  <a:pt x="1754" y="724"/>
                </a:lnTo>
                <a:lnTo>
                  <a:pt x="1667" y="750"/>
                </a:lnTo>
                <a:lnTo>
                  <a:pt x="1583" y="780"/>
                </a:lnTo>
                <a:lnTo>
                  <a:pt x="1501" y="817"/>
                </a:lnTo>
                <a:lnTo>
                  <a:pt x="1422" y="857"/>
                </a:lnTo>
                <a:lnTo>
                  <a:pt x="1346" y="903"/>
                </a:lnTo>
                <a:lnTo>
                  <a:pt x="1273" y="952"/>
                </a:lnTo>
                <a:lnTo>
                  <a:pt x="1204" y="1006"/>
                </a:lnTo>
                <a:lnTo>
                  <a:pt x="1138" y="1064"/>
                </a:lnTo>
                <a:lnTo>
                  <a:pt x="1075" y="1127"/>
                </a:lnTo>
                <a:lnTo>
                  <a:pt x="1017" y="1192"/>
                </a:lnTo>
                <a:lnTo>
                  <a:pt x="962" y="1261"/>
                </a:lnTo>
                <a:lnTo>
                  <a:pt x="912" y="1334"/>
                </a:lnTo>
                <a:lnTo>
                  <a:pt x="866" y="1410"/>
                </a:lnTo>
                <a:lnTo>
                  <a:pt x="825" y="1488"/>
                </a:lnTo>
                <a:lnTo>
                  <a:pt x="789" y="1569"/>
                </a:lnTo>
                <a:lnTo>
                  <a:pt x="758" y="1653"/>
                </a:lnTo>
                <a:lnTo>
                  <a:pt x="732" y="1738"/>
                </a:lnTo>
                <a:lnTo>
                  <a:pt x="872" y="1763"/>
                </a:lnTo>
                <a:lnTo>
                  <a:pt x="892" y="1769"/>
                </a:lnTo>
                <a:lnTo>
                  <a:pt x="910" y="1781"/>
                </a:lnTo>
                <a:lnTo>
                  <a:pt x="922" y="1796"/>
                </a:lnTo>
                <a:lnTo>
                  <a:pt x="932" y="1815"/>
                </a:lnTo>
                <a:lnTo>
                  <a:pt x="935" y="1832"/>
                </a:lnTo>
                <a:lnTo>
                  <a:pt x="934" y="1848"/>
                </a:lnTo>
                <a:lnTo>
                  <a:pt x="930" y="1865"/>
                </a:lnTo>
                <a:lnTo>
                  <a:pt x="921" y="1880"/>
                </a:lnTo>
                <a:lnTo>
                  <a:pt x="911" y="1892"/>
                </a:lnTo>
                <a:lnTo>
                  <a:pt x="682" y="2105"/>
                </a:lnTo>
                <a:lnTo>
                  <a:pt x="682" y="2105"/>
                </a:lnTo>
                <a:lnTo>
                  <a:pt x="682" y="2107"/>
                </a:lnTo>
                <a:lnTo>
                  <a:pt x="680" y="2109"/>
                </a:lnTo>
                <a:lnTo>
                  <a:pt x="680" y="2111"/>
                </a:lnTo>
                <a:lnTo>
                  <a:pt x="738" y="2121"/>
                </a:lnTo>
                <a:lnTo>
                  <a:pt x="795" y="2137"/>
                </a:lnTo>
                <a:lnTo>
                  <a:pt x="848" y="2156"/>
                </a:lnTo>
                <a:lnTo>
                  <a:pt x="898" y="2181"/>
                </a:lnTo>
                <a:lnTo>
                  <a:pt x="946" y="2210"/>
                </a:lnTo>
                <a:lnTo>
                  <a:pt x="991" y="2245"/>
                </a:lnTo>
                <a:lnTo>
                  <a:pt x="1033" y="2282"/>
                </a:lnTo>
                <a:lnTo>
                  <a:pt x="1071" y="2324"/>
                </a:lnTo>
                <a:lnTo>
                  <a:pt x="1106" y="2368"/>
                </a:lnTo>
                <a:lnTo>
                  <a:pt x="1135" y="2416"/>
                </a:lnTo>
                <a:lnTo>
                  <a:pt x="1160" y="2466"/>
                </a:lnTo>
                <a:lnTo>
                  <a:pt x="1181" y="2519"/>
                </a:lnTo>
                <a:lnTo>
                  <a:pt x="1197" y="2575"/>
                </a:lnTo>
                <a:lnTo>
                  <a:pt x="1206" y="2633"/>
                </a:lnTo>
                <a:lnTo>
                  <a:pt x="1742" y="2633"/>
                </a:lnTo>
                <a:lnTo>
                  <a:pt x="1742" y="2482"/>
                </a:lnTo>
                <a:lnTo>
                  <a:pt x="1744" y="2461"/>
                </a:lnTo>
                <a:lnTo>
                  <a:pt x="1753" y="2442"/>
                </a:lnTo>
                <a:lnTo>
                  <a:pt x="1766" y="2427"/>
                </a:lnTo>
                <a:lnTo>
                  <a:pt x="1784" y="2414"/>
                </a:lnTo>
                <a:lnTo>
                  <a:pt x="1804" y="2408"/>
                </a:lnTo>
                <a:lnTo>
                  <a:pt x="1824" y="2407"/>
                </a:lnTo>
                <a:lnTo>
                  <a:pt x="1844" y="2411"/>
                </a:lnTo>
                <a:lnTo>
                  <a:pt x="1863" y="2421"/>
                </a:lnTo>
                <a:lnTo>
                  <a:pt x="2127" y="2619"/>
                </a:lnTo>
                <a:lnTo>
                  <a:pt x="2140" y="2559"/>
                </a:lnTo>
                <a:lnTo>
                  <a:pt x="2158" y="2501"/>
                </a:lnTo>
                <a:lnTo>
                  <a:pt x="2181" y="2445"/>
                </a:lnTo>
                <a:lnTo>
                  <a:pt x="2210" y="2393"/>
                </a:lnTo>
                <a:lnTo>
                  <a:pt x="2244" y="2345"/>
                </a:lnTo>
                <a:lnTo>
                  <a:pt x="2282" y="2299"/>
                </a:lnTo>
                <a:lnTo>
                  <a:pt x="2324" y="2258"/>
                </a:lnTo>
                <a:lnTo>
                  <a:pt x="2371" y="2221"/>
                </a:lnTo>
                <a:lnTo>
                  <a:pt x="2421" y="2189"/>
                </a:lnTo>
                <a:lnTo>
                  <a:pt x="2474" y="2160"/>
                </a:lnTo>
                <a:lnTo>
                  <a:pt x="2530" y="2139"/>
                </a:lnTo>
                <a:lnTo>
                  <a:pt x="2589" y="2122"/>
                </a:lnTo>
                <a:lnTo>
                  <a:pt x="2650" y="2112"/>
                </a:lnTo>
                <a:lnTo>
                  <a:pt x="2650" y="1579"/>
                </a:lnTo>
                <a:lnTo>
                  <a:pt x="2498" y="1579"/>
                </a:lnTo>
                <a:lnTo>
                  <a:pt x="2481" y="1577"/>
                </a:lnTo>
                <a:lnTo>
                  <a:pt x="2466" y="1572"/>
                </a:lnTo>
                <a:lnTo>
                  <a:pt x="2452" y="1563"/>
                </a:lnTo>
                <a:lnTo>
                  <a:pt x="2440" y="1552"/>
                </a:lnTo>
                <a:lnTo>
                  <a:pt x="2431" y="1537"/>
                </a:lnTo>
                <a:lnTo>
                  <a:pt x="2425" y="1522"/>
                </a:lnTo>
                <a:lnTo>
                  <a:pt x="2423" y="1505"/>
                </a:lnTo>
                <a:lnTo>
                  <a:pt x="2425" y="1490"/>
                </a:lnTo>
                <a:lnTo>
                  <a:pt x="2429" y="1474"/>
                </a:lnTo>
                <a:lnTo>
                  <a:pt x="2438" y="1459"/>
                </a:lnTo>
                <a:lnTo>
                  <a:pt x="2631" y="1204"/>
                </a:lnTo>
                <a:lnTo>
                  <a:pt x="2272" y="1204"/>
                </a:lnTo>
                <a:lnTo>
                  <a:pt x="2240" y="1201"/>
                </a:lnTo>
                <a:lnTo>
                  <a:pt x="2212" y="1191"/>
                </a:lnTo>
                <a:lnTo>
                  <a:pt x="2187" y="1178"/>
                </a:lnTo>
                <a:lnTo>
                  <a:pt x="2164" y="1159"/>
                </a:lnTo>
                <a:lnTo>
                  <a:pt x="2146" y="1137"/>
                </a:lnTo>
                <a:lnTo>
                  <a:pt x="2132" y="1111"/>
                </a:lnTo>
                <a:lnTo>
                  <a:pt x="2123" y="1083"/>
                </a:lnTo>
                <a:lnTo>
                  <a:pt x="2120" y="1053"/>
                </a:lnTo>
                <a:lnTo>
                  <a:pt x="2120" y="677"/>
                </a:lnTo>
                <a:close/>
                <a:moveTo>
                  <a:pt x="2423" y="301"/>
                </a:moveTo>
                <a:lnTo>
                  <a:pt x="2423" y="902"/>
                </a:lnTo>
                <a:lnTo>
                  <a:pt x="3029" y="902"/>
                </a:lnTo>
                <a:lnTo>
                  <a:pt x="3029" y="301"/>
                </a:lnTo>
                <a:lnTo>
                  <a:pt x="2423" y="301"/>
                </a:lnTo>
                <a:close/>
                <a:moveTo>
                  <a:pt x="2272" y="0"/>
                </a:moveTo>
                <a:lnTo>
                  <a:pt x="3180" y="0"/>
                </a:lnTo>
                <a:lnTo>
                  <a:pt x="3210" y="3"/>
                </a:lnTo>
                <a:lnTo>
                  <a:pt x="3239" y="12"/>
                </a:lnTo>
                <a:lnTo>
                  <a:pt x="3264" y="26"/>
                </a:lnTo>
                <a:lnTo>
                  <a:pt x="3287" y="44"/>
                </a:lnTo>
                <a:lnTo>
                  <a:pt x="3305" y="67"/>
                </a:lnTo>
                <a:lnTo>
                  <a:pt x="3320" y="92"/>
                </a:lnTo>
                <a:lnTo>
                  <a:pt x="3328" y="120"/>
                </a:lnTo>
                <a:lnTo>
                  <a:pt x="3331" y="150"/>
                </a:lnTo>
                <a:lnTo>
                  <a:pt x="3331" y="1053"/>
                </a:lnTo>
                <a:lnTo>
                  <a:pt x="3328" y="1083"/>
                </a:lnTo>
                <a:lnTo>
                  <a:pt x="3320" y="1111"/>
                </a:lnTo>
                <a:lnTo>
                  <a:pt x="3305" y="1137"/>
                </a:lnTo>
                <a:lnTo>
                  <a:pt x="3287" y="1159"/>
                </a:lnTo>
                <a:lnTo>
                  <a:pt x="3264" y="1178"/>
                </a:lnTo>
                <a:lnTo>
                  <a:pt x="3239" y="1191"/>
                </a:lnTo>
                <a:lnTo>
                  <a:pt x="3210" y="1201"/>
                </a:lnTo>
                <a:lnTo>
                  <a:pt x="3180" y="1204"/>
                </a:lnTo>
                <a:lnTo>
                  <a:pt x="2820" y="1204"/>
                </a:lnTo>
                <a:lnTo>
                  <a:pt x="3013" y="1459"/>
                </a:lnTo>
                <a:lnTo>
                  <a:pt x="3022" y="1474"/>
                </a:lnTo>
                <a:lnTo>
                  <a:pt x="3027" y="1490"/>
                </a:lnTo>
                <a:lnTo>
                  <a:pt x="3029" y="1505"/>
                </a:lnTo>
                <a:lnTo>
                  <a:pt x="3026" y="1522"/>
                </a:lnTo>
                <a:lnTo>
                  <a:pt x="3020" y="1537"/>
                </a:lnTo>
                <a:lnTo>
                  <a:pt x="3011" y="1552"/>
                </a:lnTo>
                <a:lnTo>
                  <a:pt x="3000" y="1563"/>
                </a:lnTo>
                <a:lnTo>
                  <a:pt x="2985" y="1572"/>
                </a:lnTo>
                <a:lnTo>
                  <a:pt x="2969" y="1577"/>
                </a:lnTo>
                <a:lnTo>
                  <a:pt x="2952" y="1579"/>
                </a:lnTo>
                <a:lnTo>
                  <a:pt x="2802" y="1579"/>
                </a:lnTo>
                <a:lnTo>
                  <a:pt x="2802" y="2112"/>
                </a:lnTo>
                <a:lnTo>
                  <a:pt x="2860" y="2121"/>
                </a:lnTo>
                <a:lnTo>
                  <a:pt x="2917" y="2138"/>
                </a:lnTo>
                <a:lnTo>
                  <a:pt x="2971" y="2158"/>
                </a:lnTo>
                <a:lnTo>
                  <a:pt x="3023" y="2183"/>
                </a:lnTo>
                <a:lnTo>
                  <a:pt x="3072" y="2215"/>
                </a:lnTo>
                <a:lnTo>
                  <a:pt x="3117" y="2249"/>
                </a:lnTo>
                <a:lnTo>
                  <a:pt x="3159" y="2287"/>
                </a:lnTo>
                <a:lnTo>
                  <a:pt x="3196" y="2330"/>
                </a:lnTo>
                <a:lnTo>
                  <a:pt x="3231" y="2376"/>
                </a:lnTo>
                <a:lnTo>
                  <a:pt x="3260" y="2425"/>
                </a:lnTo>
                <a:lnTo>
                  <a:pt x="3285" y="2477"/>
                </a:lnTo>
                <a:lnTo>
                  <a:pt x="3305" y="2532"/>
                </a:lnTo>
                <a:lnTo>
                  <a:pt x="3320" y="2588"/>
                </a:lnTo>
                <a:lnTo>
                  <a:pt x="3328" y="2647"/>
                </a:lnTo>
                <a:lnTo>
                  <a:pt x="3331" y="2707"/>
                </a:lnTo>
                <a:lnTo>
                  <a:pt x="3328" y="2769"/>
                </a:lnTo>
                <a:lnTo>
                  <a:pt x="3319" y="2829"/>
                </a:lnTo>
                <a:lnTo>
                  <a:pt x="3304" y="2886"/>
                </a:lnTo>
                <a:lnTo>
                  <a:pt x="3283" y="2941"/>
                </a:lnTo>
                <a:lnTo>
                  <a:pt x="3258" y="2995"/>
                </a:lnTo>
                <a:lnTo>
                  <a:pt x="3228" y="3043"/>
                </a:lnTo>
                <a:lnTo>
                  <a:pt x="3193" y="3090"/>
                </a:lnTo>
                <a:lnTo>
                  <a:pt x="3153" y="3133"/>
                </a:lnTo>
                <a:lnTo>
                  <a:pt x="3110" y="3171"/>
                </a:lnTo>
                <a:lnTo>
                  <a:pt x="3064" y="3207"/>
                </a:lnTo>
                <a:lnTo>
                  <a:pt x="3014" y="3237"/>
                </a:lnTo>
                <a:lnTo>
                  <a:pt x="2961" y="3262"/>
                </a:lnTo>
                <a:lnTo>
                  <a:pt x="2905" y="3283"/>
                </a:lnTo>
                <a:lnTo>
                  <a:pt x="2848" y="3297"/>
                </a:lnTo>
                <a:lnTo>
                  <a:pt x="2787" y="3307"/>
                </a:lnTo>
                <a:lnTo>
                  <a:pt x="2725" y="3310"/>
                </a:lnTo>
                <a:lnTo>
                  <a:pt x="2666" y="3307"/>
                </a:lnTo>
                <a:lnTo>
                  <a:pt x="2607" y="3297"/>
                </a:lnTo>
                <a:lnTo>
                  <a:pt x="2550" y="3284"/>
                </a:lnTo>
                <a:lnTo>
                  <a:pt x="2497" y="3265"/>
                </a:lnTo>
                <a:lnTo>
                  <a:pt x="2446" y="3241"/>
                </a:lnTo>
                <a:lnTo>
                  <a:pt x="2396" y="3212"/>
                </a:lnTo>
                <a:lnTo>
                  <a:pt x="2350" y="3180"/>
                </a:lnTo>
                <a:lnTo>
                  <a:pt x="2309" y="3142"/>
                </a:lnTo>
                <a:lnTo>
                  <a:pt x="2269" y="3102"/>
                </a:lnTo>
                <a:lnTo>
                  <a:pt x="2234" y="3058"/>
                </a:lnTo>
                <a:lnTo>
                  <a:pt x="2204" y="3011"/>
                </a:lnTo>
                <a:lnTo>
                  <a:pt x="2178" y="2960"/>
                </a:lnTo>
                <a:lnTo>
                  <a:pt x="2156" y="2908"/>
                </a:lnTo>
                <a:lnTo>
                  <a:pt x="2139" y="2853"/>
                </a:lnTo>
                <a:lnTo>
                  <a:pt x="2127" y="2796"/>
                </a:lnTo>
                <a:lnTo>
                  <a:pt x="1863" y="2993"/>
                </a:lnTo>
                <a:lnTo>
                  <a:pt x="1844" y="3003"/>
                </a:lnTo>
                <a:lnTo>
                  <a:pt x="1824" y="3008"/>
                </a:lnTo>
                <a:lnTo>
                  <a:pt x="1804" y="3007"/>
                </a:lnTo>
                <a:lnTo>
                  <a:pt x="1784" y="3001"/>
                </a:lnTo>
                <a:lnTo>
                  <a:pt x="1766" y="2988"/>
                </a:lnTo>
                <a:lnTo>
                  <a:pt x="1753" y="2973"/>
                </a:lnTo>
                <a:lnTo>
                  <a:pt x="1744" y="2954"/>
                </a:lnTo>
                <a:lnTo>
                  <a:pt x="1742" y="2933"/>
                </a:lnTo>
                <a:lnTo>
                  <a:pt x="1742" y="2782"/>
                </a:lnTo>
                <a:lnTo>
                  <a:pt x="1206" y="2782"/>
                </a:lnTo>
                <a:lnTo>
                  <a:pt x="1196" y="2841"/>
                </a:lnTo>
                <a:lnTo>
                  <a:pt x="1180" y="2897"/>
                </a:lnTo>
                <a:lnTo>
                  <a:pt x="1159" y="2951"/>
                </a:lnTo>
                <a:lnTo>
                  <a:pt x="1133" y="3003"/>
                </a:lnTo>
                <a:lnTo>
                  <a:pt x="1102" y="3051"/>
                </a:lnTo>
                <a:lnTo>
                  <a:pt x="1068" y="3095"/>
                </a:lnTo>
                <a:lnTo>
                  <a:pt x="1028" y="3138"/>
                </a:lnTo>
                <a:lnTo>
                  <a:pt x="986" y="3175"/>
                </a:lnTo>
                <a:lnTo>
                  <a:pt x="940" y="3209"/>
                </a:lnTo>
                <a:lnTo>
                  <a:pt x="890" y="3239"/>
                </a:lnTo>
                <a:lnTo>
                  <a:pt x="838" y="3263"/>
                </a:lnTo>
                <a:lnTo>
                  <a:pt x="783" y="3283"/>
                </a:lnTo>
                <a:lnTo>
                  <a:pt x="726" y="3297"/>
                </a:lnTo>
                <a:lnTo>
                  <a:pt x="667" y="3307"/>
                </a:lnTo>
                <a:lnTo>
                  <a:pt x="606" y="3310"/>
                </a:lnTo>
                <a:lnTo>
                  <a:pt x="544" y="3307"/>
                </a:lnTo>
                <a:lnTo>
                  <a:pt x="484" y="3297"/>
                </a:lnTo>
                <a:lnTo>
                  <a:pt x="426" y="3283"/>
                </a:lnTo>
                <a:lnTo>
                  <a:pt x="371" y="3262"/>
                </a:lnTo>
                <a:lnTo>
                  <a:pt x="317" y="3237"/>
                </a:lnTo>
                <a:lnTo>
                  <a:pt x="268" y="3207"/>
                </a:lnTo>
                <a:lnTo>
                  <a:pt x="221" y="3171"/>
                </a:lnTo>
                <a:lnTo>
                  <a:pt x="178" y="3133"/>
                </a:lnTo>
                <a:lnTo>
                  <a:pt x="139" y="3090"/>
                </a:lnTo>
                <a:lnTo>
                  <a:pt x="104" y="3043"/>
                </a:lnTo>
                <a:lnTo>
                  <a:pt x="73" y="2995"/>
                </a:lnTo>
                <a:lnTo>
                  <a:pt x="48" y="2941"/>
                </a:lnTo>
                <a:lnTo>
                  <a:pt x="27" y="2886"/>
                </a:lnTo>
                <a:lnTo>
                  <a:pt x="13" y="2829"/>
                </a:lnTo>
                <a:lnTo>
                  <a:pt x="3" y="2769"/>
                </a:lnTo>
                <a:lnTo>
                  <a:pt x="0" y="2707"/>
                </a:lnTo>
                <a:lnTo>
                  <a:pt x="3" y="2644"/>
                </a:lnTo>
                <a:lnTo>
                  <a:pt x="14" y="2583"/>
                </a:lnTo>
                <a:lnTo>
                  <a:pt x="29" y="2524"/>
                </a:lnTo>
                <a:lnTo>
                  <a:pt x="50" y="2467"/>
                </a:lnTo>
                <a:lnTo>
                  <a:pt x="77" y="2414"/>
                </a:lnTo>
                <a:lnTo>
                  <a:pt x="110" y="2363"/>
                </a:lnTo>
                <a:lnTo>
                  <a:pt x="147" y="2316"/>
                </a:lnTo>
                <a:lnTo>
                  <a:pt x="187" y="2274"/>
                </a:lnTo>
                <a:lnTo>
                  <a:pt x="232" y="2234"/>
                </a:lnTo>
                <a:lnTo>
                  <a:pt x="282" y="2200"/>
                </a:lnTo>
                <a:lnTo>
                  <a:pt x="334" y="2171"/>
                </a:lnTo>
                <a:lnTo>
                  <a:pt x="389" y="2146"/>
                </a:lnTo>
                <a:lnTo>
                  <a:pt x="447" y="2127"/>
                </a:lnTo>
                <a:lnTo>
                  <a:pt x="508" y="2115"/>
                </a:lnTo>
                <a:lnTo>
                  <a:pt x="344" y="1793"/>
                </a:lnTo>
                <a:lnTo>
                  <a:pt x="337" y="1773"/>
                </a:lnTo>
                <a:lnTo>
                  <a:pt x="336" y="1753"/>
                </a:lnTo>
                <a:lnTo>
                  <a:pt x="341" y="1732"/>
                </a:lnTo>
                <a:lnTo>
                  <a:pt x="351" y="1714"/>
                </a:lnTo>
                <a:lnTo>
                  <a:pt x="362" y="1702"/>
                </a:lnTo>
                <a:lnTo>
                  <a:pt x="376" y="1692"/>
                </a:lnTo>
                <a:lnTo>
                  <a:pt x="392" y="1686"/>
                </a:lnTo>
                <a:lnTo>
                  <a:pt x="408" y="1684"/>
                </a:lnTo>
                <a:lnTo>
                  <a:pt x="425" y="1684"/>
                </a:lnTo>
                <a:lnTo>
                  <a:pt x="582" y="1712"/>
                </a:lnTo>
                <a:lnTo>
                  <a:pt x="609" y="1621"/>
                </a:lnTo>
                <a:lnTo>
                  <a:pt x="642" y="1531"/>
                </a:lnTo>
                <a:lnTo>
                  <a:pt x="678" y="1444"/>
                </a:lnTo>
                <a:lnTo>
                  <a:pt x="720" y="1361"/>
                </a:lnTo>
                <a:lnTo>
                  <a:pt x="767" y="1280"/>
                </a:lnTo>
                <a:lnTo>
                  <a:pt x="820" y="1202"/>
                </a:lnTo>
                <a:lnTo>
                  <a:pt x="875" y="1127"/>
                </a:lnTo>
                <a:lnTo>
                  <a:pt x="936" y="1055"/>
                </a:lnTo>
                <a:lnTo>
                  <a:pt x="1000" y="987"/>
                </a:lnTo>
                <a:lnTo>
                  <a:pt x="1068" y="924"/>
                </a:lnTo>
                <a:lnTo>
                  <a:pt x="1140" y="864"/>
                </a:lnTo>
                <a:lnTo>
                  <a:pt x="1215" y="808"/>
                </a:lnTo>
                <a:lnTo>
                  <a:pt x="1294" y="757"/>
                </a:lnTo>
                <a:lnTo>
                  <a:pt x="1376" y="711"/>
                </a:lnTo>
                <a:lnTo>
                  <a:pt x="1460" y="669"/>
                </a:lnTo>
                <a:lnTo>
                  <a:pt x="1547" y="633"/>
                </a:lnTo>
                <a:lnTo>
                  <a:pt x="1637" y="600"/>
                </a:lnTo>
                <a:lnTo>
                  <a:pt x="1731" y="574"/>
                </a:lnTo>
                <a:lnTo>
                  <a:pt x="1825" y="554"/>
                </a:lnTo>
                <a:lnTo>
                  <a:pt x="1921" y="539"/>
                </a:lnTo>
                <a:lnTo>
                  <a:pt x="2020" y="530"/>
                </a:lnTo>
                <a:lnTo>
                  <a:pt x="2120" y="527"/>
                </a:lnTo>
                <a:lnTo>
                  <a:pt x="2120" y="150"/>
                </a:lnTo>
                <a:lnTo>
                  <a:pt x="2123" y="120"/>
                </a:lnTo>
                <a:lnTo>
                  <a:pt x="2132" y="92"/>
                </a:lnTo>
                <a:lnTo>
                  <a:pt x="2146" y="67"/>
                </a:lnTo>
                <a:lnTo>
                  <a:pt x="2164" y="44"/>
                </a:lnTo>
                <a:lnTo>
                  <a:pt x="2187" y="26"/>
                </a:lnTo>
                <a:lnTo>
                  <a:pt x="2212" y="12"/>
                </a:lnTo>
                <a:lnTo>
                  <a:pt x="2240" y="3"/>
                </a:lnTo>
                <a:lnTo>
                  <a:pt x="227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555435" y="5340759"/>
            <a:ext cx="769059" cy="1516349"/>
            <a:chOff x="2554511" y="5341256"/>
            <a:chExt cx="769259" cy="1516744"/>
          </a:xfrm>
          <a:solidFill>
            <a:schemeClr val="accent1">
              <a:lumMod val="75000"/>
            </a:schemeClr>
          </a:solidFill>
        </p:grpSpPr>
        <p:sp>
          <p:nvSpPr>
            <p:cNvPr id="3" name="Right Triangle 2"/>
            <p:cNvSpPr/>
            <p:nvPr/>
          </p:nvSpPr>
          <p:spPr>
            <a:xfrm flipH="1">
              <a:off x="2554511" y="5341256"/>
              <a:ext cx="769259" cy="769257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2554512" y="6110513"/>
              <a:ext cx="769257" cy="7474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862608" y="3033583"/>
            <a:ext cx="769059" cy="2307173"/>
            <a:chOff x="4862285" y="3033479"/>
            <a:chExt cx="769259" cy="2307774"/>
          </a:xfrm>
          <a:solidFill>
            <a:schemeClr val="accent2">
              <a:lumMod val="75000"/>
            </a:schemeClr>
          </a:solidFill>
        </p:grpSpPr>
        <p:sp>
          <p:nvSpPr>
            <p:cNvPr id="7" name="Rectangle 6"/>
            <p:cNvSpPr/>
            <p:nvPr/>
          </p:nvSpPr>
          <p:spPr>
            <a:xfrm>
              <a:off x="4862287" y="3802738"/>
              <a:ext cx="769257" cy="15385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8" name="Right Triangle 7"/>
            <p:cNvSpPr/>
            <p:nvPr/>
          </p:nvSpPr>
          <p:spPr>
            <a:xfrm flipH="1">
              <a:off x="4862285" y="3033479"/>
              <a:ext cx="769259" cy="769257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169781" y="726405"/>
            <a:ext cx="769059" cy="2307174"/>
            <a:chOff x="7170059" y="725701"/>
            <a:chExt cx="769259" cy="2307775"/>
          </a:xfrm>
          <a:solidFill>
            <a:schemeClr val="accent4">
              <a:lumMod val="75000"/>
            </a:schemeClr>
          </a:solidFill>
        </p:grpSpPr>
        <p:sp>
          <p:nvSpPr>
            <p:cNvPr id="11" name="Rectangle 10"/>
            <p:cNvSpPr/>
            <p:nvPr/>
          </p:nvSpPr>
          <p:spPr>
            <a:xfrm>
              <a:off x="7170061" y="1494961"/>
              <a:ext cx="769257" cy="15385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12" name="Right Triangle 11"/>
            <p:cNvSpPr/>
            <p:nvPr/>
          </p:nvSpPr>
          <p:spPr>
            <a:xfrm flipH="1">
              <a:off x="7170059" y="725701"/>
              <a:ext cx="769259" cy="769257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cxnSp>
        <p:nvCxnSpPr>
          <p:cNvPr id="78" name="Elbow Connector 77"/>
          <p:cNvCxnSpPr>
            <a:stCxn id="41" idx="0"/>
            <a:endCxn id="42" idx="2"/>
          </p:cNvCxnSpPr>
          <p:nvPr/>
        </p:nvCxnSpPr>
        <p:spPr>
          <a:xfrm rot="5400000" flipH="1" flipV="1">
            <a:off x="2366323" y="2281964"/>
            <a:ext cx="1666764" cy="2266547"/>
          </a:xfrm>
          <a:prstGeom prst="bentConnector3">
            <a:avLst/>
          </a:prstGeom>
          <a:ln>
            <a:solidFill>
              <a:schemeClr val="bg1">
                <a:lumMod val="6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Elbow Connector 79"/>
          <p:cNvCxnSpPr>
            <a:stCxn id="44" idx="2"/>
            <a:endCxn id="43" idx="0"/>
          </p:cNvCxnSpPr>
          <p:nvPr/>
        </p:nvCxnSpPr>
        <p:spPr>
          <a:xfrm rot="5400000">
            <a:off x="8811888" y="2281964"/>
            <a:ext cx="1666764" cy="2266547"/>
          </a:xfrm>
          <a:prstGeom prst="bentConnector3">
            <a:avLst/>
          </a:prstGeom>
          <a:ln>
            <a:solidFill>
              <a:schemeClr val="bg1">
                <a:lumMod val="6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55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/>
          <p:nvPr>
            <p:extLst/>
          </p:nvPr>
        </p:nvGraphicFramePr>
        <p:xfrm>
          <a:off x="4738836" y="2568612"/>
          <a:ext cx="6881819" cy="2942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6642095" y="2842759"/>
            <a:ext cx="365439" cy="575620"/>
            <a:chOff x="2901247" y="1807028"/>
            <a:chExt cx="262269" cy="430304"/>
          </a:xfrm>
        </p:grpSpPr>
        <p:grpSp>
          <p:nvGrpSpPr>
            <p:cNvPr id="22" name="Group 21"/>
            <p:cNvGrpSpPr/>
            <p:nvPr/>
          </p:nvGrpSpPr>
          <p:grpSpPr>
            <a:xfrm>
              <a:off x="2901247" y="1807028"/>
              <a:ext cx="262269" cy="430304"/>
              <a:chOff x="9072216" y="2009783"/>
              <a:chExt cx="430306" cy="718073"/>
            </a:xfrm>
            <a:solidFill>
              <a:schemeClr val="accent4">
                <a:lumMod val="5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4" name="Oval 23"/>
              <p:cNvSpPr/>
              <p:nvPr/>
            </p:nvSpPr>
            <p:spPr>
              <a:xfrm flipV="1">
                <a:off x="9072216" y="2009783"/>
                <a:ext cx="430306" cy="4437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26"/>
                <a:endParaRPr lang="en-US" sz="1799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25" name="Straight Arrow Connector 24"/>
              <p:cNvCxnSpPr>
                <a:stCxn id="24" idx="0"/>
              </p:cNvCxnSpPr>
              <p:nvPr/>
            </p:nvCxnSpPr>
            <p:spPr>
              <a:xfrm>
                <a:off x="9287369" y="2453536"/>
                <a:ext cx="0" cy="274320"/>
              </a:xfrm>
              <a:prstGeom prst="straightConnector1">
                <a:avLst/>
              </a:prstGeom>
              <a:grpFill/>
              <a:ln w="28575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Rectangle 22"/>
            <p:cNvSpPr/>
            <p:nvPr/>
          </p:nvSpPr>
          <p:spPr>
            <a:xfrm>
              <a:off x="2904872" y="1832904"/>
              <a:ext cx="254412" cy="2070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126"/>
              <a:r>
                <a:rPr lang="en-US" sz="1200" dirty="0">
                  <a:ln w="3175">
                    <a:solidFill>
                      <a:prstClr val="white"/>
                    </a:solidFill>
                  </a:ln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25</a:t>
              </a:r>
              <a:endParaRPr lang="en-US" sz="1200" dirty="0">
                <a:ln w="3175">
                  <a:solidFill>
                    <a:prstClr val="white"/>
                  </a:solidFill>
                </a:ln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856901" y="3450268"/>
            <a:ext cx="365439" cy="575620"/>
            <a:chOff x="2901247" y="2307782"/>
            <a:chExt cx="262269" cy="430304"/>
          </a:xfrm>
        </p:grpSpPr>
        <p:grpSp>
          <p:nvGrpSpPr>
            <p:cNvPr id="18" name="Group 17"/>
            <p:cNvGrpSpPr/>
            <p:nvPr/>
          </p:nvGrpSpPr>
          <p:grpSpPr>
            <a:xfrm>
              <a:off x="2901247" y="2307782"/>
              <a:ext cx="262269" cy="430304"/>
              <a:chOff x="9072216" y="2009783"/>
              <a:chExt cx="430306" cy="718073"/>
            </a:xfrm>
            <a:solidFill>
              <a:schemeClr val="accent4">
                <a:lumMod val="5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20" name="Oval 19"/>
              <p:cNvSpPr/>
              <p:nvPr/>
            </p:nvSpPr>
            <p:spPr>
              <a:xfrm flipV="1">
                <a:off x="9072216" y="2009783"/>
                <a:ext cx="430306" cy="4437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26"/>
                <a:endParaRPr lang="en-US" sz="1799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21" name="Straight Arrow Connector 20"/>
              <p:cNvCxnSpPr>
                <a:stCxn id="20" idx="0"/>
              </p:cNvCxnSpPr>
              <p:nvPr/>
            </p:nvCxnSpPr>
            <p:spPr>
              <a:xfrm>
                <a:off x="9287369" y="2453536"/>
                <a:ext cx="0" cy="274320"/>
              </a:xfrm>
              <a:prstGeom prst="straightConnector1">
                <a:avLst/>
              </a:prstGeom>
              <a:grpFill/>
              <a:ln w="28575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18"/>
            <p:cNvSpPr/>
            <p:nvPr/>
          </p:nvSpPr>
          <p:spPr>
            <a:xfrm>
              <a:off x="2904872" y="2325745"/>
              <a:ext cx="254412" cy="2070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126"/>
              <a:r>
                <a:rPr lang="en-US" sz="1200" dirty="0">
                  <a:ln w="3175">
                    <a:solidFill>
                      <a:prstClr val="white"/>
                    </a:solidFill>
                  </a:ln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50</a:t>
              </a:r>
              <a:endParaRPr lang="en-US" sz="1200" dirty="0">
                <a:ln w="3175">
                  <a:solidFill>
                    <a:prstClr val="white"/>
                  </a:solidFill>
                </a:ln>
                <a:solidFill>
                  <a:prstClr val="white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9071708" y="4057778"/>
            <a:ext cx="365439" cy="575620"/>
            <a:chOff x="2901247" y="2808536"/>
            <a:chExt cx="262269" cy="430304"/>
          </a:xfrm>
        </p:grpSpPr>
        <p:grpSp>
          <p:nvGrpSpPr>
            <p:cNvPr id="14" name="Group 13"/>
            <p:cNvGrpSpPr/>
            <p:nvPr/>
          </p:nvGrpSpPr>
          <p:grpSpPr>
            <a:xfrm>
              <a:off x="2901247" y="2808536"/>
              <a:ext cx="262269" cy="430304"/>
              <a:chOff x="9072216" y="2009783"/>
              <a:chExt cx="430306" cy="718073"/>
            </a:xfrm>
            <a:solidFill>
              <a:schemeClr val="accent4">
                <a:lumMod val="5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6" name="Oval 15"/>
              <p:cNvSpPr/>
              <p:nvPr/>
            </p:nvSpPr>
            <p:spPr>
              <a:xfrm flipV="1">
                <a:off x="9072216" y="2009783"/>
                <a:ext cx="430306" cy="4437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26"/>
                <a:endParaRPr lang="en-US" sz="1799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7" name="Straight Arrow Connector 16"/>
              <p:cNvCxnSpPr>
                <a:stCxn id="16" idx="0"/>
              </p:cNvCxnSpPr>
              <p:nvPr/>
            </p:nvCxnSpPr>
            <p:spPr>
              <a:xfrm>
                <a:off x="9287369" y="2453536"/>
                <a:ext cx="0" cy="274320"/>
              </a:xfrm>
              <a:prstGeom prst="straightConnector1">
                <a:avLst/>
              </a:prstGeom>
              <a:grpFill/>
              <a:ln w="28575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Rectangle 14"/>
            <p:cNvSpPr/>
            <p:nvPr/>
          </p:nvSpPr>
          <p:spPr>
            <a:xfrm>
              <a:off x="2904872" y="2836128"/>
              <a:ext cx="254412" cy="2070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126"/>
              <a:r>
                <a:rPr lang="en-US" sz="1200" dirty="0">
                  <a:ln w="3175">
                    <a:solidFill>
                      <a:prstClr val="white"/>
                    </a:solidFill>
                  </a:ln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75</a:t>
              </a:r>
              <a:endParaRPr lang="en-US" sz="1200" dirty="0">
                <a:ln w="3175">
                  <a:solidFill>
                    <a:prstClr val="white"/>
                  </a:solidFill>
                </a:ln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0286512" y="4665289"/>
            <a:ext cx="439430" cy="575620"/>
            <a:chOff x="2872812" y="3309290"/>
            <a:chExt cx="315371" cy="430304"/>
          </a:xfrm>
        </p:grpSpPr>
        <p:grpSp>
          <p:nvGrpSpPr>
            <p:cNvPr id="10" name="Group 9"/>
            <p:cNvGrpSpPr/>
            <p:nvPr/>
          </p:nvGrpSpPr>
          <p:grpSpPr>
            <a:xfrm>
              <a:off x="2901247" y="3309290"/>
              <a:ext cx="262269" cy="430304"/>
              <a:chOff x="9072216" y="2009783"/>
              <a:chExt cx="430306" cy="718073"/>
            </a:xfrm>
            <a:solidFill>
              <a:schemeClr val="accent4">
                <a:lumMod val="5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Oval 11"/>
              <p:cNvSpPr/>
              <p:nvPr/>
            </p:nvSpPr>
            <p:spPr>
              <a:xfrm flipV="1">
                <a:off x="9072216" y="2009783"/>
                <a:ext cx="430306" cy="4437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26"/>
                <a:endParaRPr lang="en-US" sz="1799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3" name="Straight Arrow Connector 12"/>
              <p:cNvCxnSpPr>
                <a:stCxn id="12" idx="0"/>
              </p:cNvCxnSpPr>
              <p:nvPr/>
            </p:nvCxnSpPr>
            <p:spPr>
              <a:xfrm>
                <a:off x="9287369" y="2453536"/>
                <a:ext cx="0" cy="274320"/>
              </a:xfrm>
              <a:prstGeom prst="straightConnector1">
                <a:avLst/>
              </a:prstGeom>
              <a:grpFill/>
              <a:ln w="28575">
                <a:solidFill>
                  <a:schemeClr val="accent4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Rectangle 10"/>
            <p:cNvSpPr/>
            <p:nvPr/>
          </p:nvSpPr>
          <p:spPr>
            <a:xfrm>
              <a:off x="2872812" y="3324901"/>
              <a:ext cx="315371" cy="2070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126"/>
              <a:r>
                <a:rPr lang="en-US" sz="1200" dirty="0">
                  <a:ln w="3175">
                    <a:solidFill>
                      <a:prstClr val="white"/>
                    </a:solidFill>
                  </a:ln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100</a:t>
              </a:r>
              <a:endParaRPr lang="en-US" sz="1200" dirty="0">
                <a:ln w="3175">
                  <a:solidFill>
                    <a:prstClr val="white"/>
                  </a:solidFill>
                </a:ln>
                <a:solidFill>
                  <a:prstClr val="white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297347" y="1491849"/>
            <a:ext cx="4839678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4399" b="1" dirty="0">
                <a:ln w="28575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Goes Here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91452" y="2318204"/>
            <a:ext cx="3764194" cy="39877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126">
              <a:lnSpc>
                <a:spcPct val="150000"/>
              </a:lnSpc>
            </a:pP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 This is a sample text. You can replace this text. Enter your text here. </a:t>
            </a:r>
          </a:p>
          <a:p>
            <a:pPr defTabSz="914126">
              <a:lnSpc>
                <a:spcPct val="150000"/>
              </a:lnSpc>
            </a:pPr>
            <a:endParaRPr lang="en-US" sz="1799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126">
              <a:lnSpc>
                <a:spcPct val="150000"/>
              </a:lnSpc>
            </a:pP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735420" y="269765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126"/>
            <a:r>
              <a:rPr lang="en-US" sz="1799" b="1" dirty="0">
                <a:ln w="28575">
                  <a:noFill/>
                </a:ln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DEVELOPMENT</a:t>
            </a:r>
          </a:p>
        </p:txBody>
      </p:sp>
    </p:spTree>
    <p:extLst>
      <p:ext uri="{BB962C8B-B14F-4D97-AF65-F5344CB8AC3E}">
        <p14:creationId xmlns:p14="http://schemas.microsoft.com/office/powerpoint/2010/main" val="1404515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>
            <p:extLst/>
          </p:nvPr>
        </p:nvGraphicFramePr>
        <p:xfrm>
          <a:off x="460589" y="1385580"/>
          <a:ext cx="5913245" cy="46507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579757" y="1092701"/>
            <a:ext cx="5435891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4399" b="1" dirty="0">
                <a:ln w="28575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Goes Here</a:t>
            </a:r>
          </a:p>
        </p:txBody>
      </p:sp>
      <p:sp>
        <p:nvSpPr>
          <p:cNvPr id="6" name="Rectangle 5"/>
          <p:cNvSpPr/>
          <p:nvPr/>
        </p:nvSpPr>
        <p:spPr>
          <a:xfrm>
            <a:off x="6579757" y="2034058"/>
            <a:ext cx="5211831" cy="12043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126">
              <a:lnSpc>
                <a:spcPct val="150000"/>
              </a:lnSpc>
            </a:pP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 This is a sample text. You can replace this text. Enter your text here. </a:t>
            </a:r>
          </a:p>
        </p:txBody>
      </p:sp>
      <p:sp>
        <p:nvSpPr>
          <p:cNvPr id="7" name="Rectangle 6"/>
          <p:cNvSpPr/>
          <p:nvPr/>
        </p:nvSpPr>
        <p:spPr>
          <a:xfrm>
            <a:off x="6579756" y="4787035"/>
            <a:ext cx="5305937" cy="12043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126">
              <a:lnSpc>
                <a:spcPct val="150000"/>
              </a:lnSpc>
            </a:pP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 This is a sample text. You can replace this text. Enter your text here. </a:t>
            </a:r>
          </a:p>
        </p:txBody>
      </p:sp>
      <p:sp>
        <p:nvSpPr>
          <p:cNvPr id="8" name="Rectangle 7"/>
          <p:cNvSpPr/>
          <p:nvPr/>
        </p:nvSpPr>
        <p:spPr>
          <a:xfrm>
            <a:off x="6579756" y="3410547"/>
            <a:ext cx="5876755" cy="12043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664" indent="-285664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99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bullet point 1</a:t>
            </a:r>
          </a:p>
          <a:p>
            <a:pPr marL="285664" indent="-285664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99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bullet point 2 </a:t>
            </a:r>
          </a:p>
          <a:p>
            <a:pPr marL="285664" indent="-285664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99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bullet point 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35420" y="269765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126"/>
            <a:r>
              <a:rPr lang="en-US" sz="1799" b="1" dirty="0">
                <a:ln w="28575">
                  <a:noFill/>
                </a:ln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DEVELOPMENT</a:t>
            </a:r>
          </a:p>
        </p:txBody>
      </p:sp>
    </p:spTree>
    <p:extLst>
      <p:ext uri="{BB962C8B-B14F-4D97-AF65-F5344CB8AC3E}">
        <p14:creationId xmlns:p14="http://schemas.microsoft.com/office/powerpoint/2010/main" val="695748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88" y="1170486"/>
            <a:ext cx="12188825" cy="37641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graphicFrame>
        <p:nvGraphicFramePr>
          <p:cNvPr id="2" name="Chart 1"/>
          <p:cNvGraphicFramePr/>
          <p:nvPr>
            <p:extLst/>
          </p:nvPr>
        </p:nvGraphicFramePr>
        <p:xfrm>
          <a:off x="485558" y="1477303"/>
          <a:ext cx="5258141" cy="3150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539426" y="1979719"/>
            <a:ext cx="5435891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4399" b="1" dirty="0">
                <a:ln w="28575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Goes Here</a:t>
            </a:r>
          </a:p>
        </p:txBody>
      </p:sp>
      <p:sp>
        <p:nvSpPr>
          <p:cNvPr id="7" name="Rectangle 6"/>
          <p:cNvSpPr/>
          <p:nvPr/>
        </p:nvSpPr>
        <p:spPr>
          <a:xfrm>
            <a:off x="6539426" y="2921075"/>
            <a:ext cx="5211831" cy="12043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126">
              <a:lnSpc>
                <a:spcPct val="150000"/>
              </a:lnSpc>
            </a:pP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 This is a sample text. You can replace this text. Enter your text here. </a:t>
            </a:r>
          </a:p>
        </p:txBody>
      </p:sp>
      <p:sp>
        <p:nvSpPr>
          <p:cNvPr id="8" name="Rectangle 7"/>
          <p:cNvSpPr/>
          <p:nvPr/>
        </p:nvSpPr>
        <p:spPr>
          <a:xfrm>
            <a:off x="1920498" y="5348781"/>
            <a:ext cx="8351007" cy="8185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lnSpc>
                <a:spcPct val="150000"/>
              </a:lnSpc>
            </a:pP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 This is a sample text. You can replace this text. Enter your text here.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35420" y="269765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126"/>
            <a:r>
              <a:rPr lang="en-US" sz="1799" b="1" dirty="0">
                <a:ln w="28575">
                  <a:noFill/>
                </a:ln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DEVELOPMENT</a:t>
            </a:r>
          </a:p>
        </p:txBody>
      </p:sp>
    </p:spTree>
    <p:extLst>
      <p:ext uri="{BB962C8B-B14F-4D97-AF65-F5344CB8AC3E}">
        <p14:creationId xmlns:p14="http://schemas.microsoft.com/office/powerpoint/2010/main" val="128954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Marketing 7c Compass Model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3797300" y="1511300"/>
            <a:ext cx="4546600" cy="4546600"/>
            <a:chOff x="3478212" y="1193800"/>
            <a:chExt cx="5181600" cy="5181600"/>
          </a:xfrm>
        </p:grpSpPr>
        <p:sp>
          <p:nvSpPr>
            <p:cNvPr id="37" name="Oval 36"/>
            <p:cNvSpPr/>
            <p:nvPr/>
          </p:nvSpPr>
          <p:spPr>
            <a:xfrm>
              <a:off x="3478212" y="1193800"/>
              <a:ext cx="5181600" cy="5181600"/>
            </a:xfrm>
            <a:prstGeom prst="ellipse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3641724" y="1357312"/>
              <a:ext cx="4854576" cy="485457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4279106" y="1924050"/>
              <a:ext cx="3630613" cy="3638550"/>
              <a:chOff x="4275138" y="1614488"/>
              <a:chExt cx="3630613" cy="3638550"/>
            </a:xfrm>
          </p:grpSpPr>
          <p:grpSp>
            <p:nvGrpSpPr>
              <p:cNvPr id="17" name="Group 16"/>
              <p:cNvGrpSpPr/>
              <p:nvPr/>
            </p:nvGrpSpPr>
            <p:grpSpPr>
              <a:xfrm rot="2700000">
                <a:off x="4891255" y="2248622"/>
                <a:ext cx="2398710" cy="2403952"/>
                <a:chOff x="4275138" y="1614488"/>
                <a:chExt cx="3630613" cy="3638550"/>
              </a:xfrm>
            </p:grpSpPr>
            <p:sp>
              <p:nvSpPr>
                <p:cNvPr id="18" name="Freeform 6"/>
                <p:cNvSpPr>
                  <a:spLocks/>
                </p:cNvSpPr>
                <p:nvPr/>
              </p:nvSpPr>
              <p:spPr bwMode="auto">
                <a:xfrm>
                  <a:off x="6096000" y="3430588"/>
                  <a:ext cx="282575" cy="18224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78" y="186"/>
                    </a:cxn>
                    <a:cxn ang="0">
                      <a:pos x="4" y="114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78" h="1148">
                      <a:moveTo>
                        <a:pt x="0" y="0"/>
                      </a:moveTo>
                      <a:lnTo>
                        <a:pt x="178" y="186"/>
                      </a:lnTo>
                      <a:lnTo>
                        <a:pt x="4" y="11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7"/>
                <p:cNvSpPr>
                  <a:spLocks/>
                </p:cNvSpPr>
                <p:nvPr/>
              </p:nvSpPr>
              <p:spPr bwMode="auto">
                <a:xfrm>
                  <a:off x="5803900" y="3430588"/>
                  <a:ext cx="298450" cy="1822450"/>
                </a:xfrm>
                <a:custGeom>
                  <a:avLst/>
                  <a:gdLst/>
                  <a:ahLst/>
                  <a:cxnLst>
                    <a:cxn ang="0">
                      <a:pos x="184" y="0"/>
                    </a:cxn>
                    <a:cxn ang="0">
                      <a:pos x="188" y="1148"/>
                    </a:cxn>
                    <a:cxn ang="0">
                      <a:pos x="0" y="188"/>
                    </a:cxn>
                    <a:cxn ang="0">
                      <a:pos x="184" y="0"/>
                    </a:cxn>
                  </a:cxnLst>
                  <a:rect l="0" t="0" r="r" b="b"/>
                  <a:pathLst>
                    <a:path w="188" h="1148">
                      <a:moveTo>
                        <a:pt x="184" y="0"/>
                      </a:moveTo>
                      <a:lnTo>
                        <a:pt x="188" y="1148"/>
                      </a:lnTo>
                      <a:lnTo>
                        <a:pt x="0" y="188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8"/>
                <p:cNvSpPr>
                  <a:spLocks/>
                </p:cNvSpPr>
                <p:nvPr/>
              </p:nvSpPr>
              <p:spPr bwMode="auto">
                <a:xfrm>
                  <a:off x="6084888" y="3154363"/>
                  <a:ext cx="1820863" cy="285750"/>
                </a:xfrm>
                <a:custGeom>
                  <a:avLst/>
                  <a:gdLst/>
                  <a:ahLst/>
                  <a:cxnLst>
                    <a:cxn ang="0">
                      <a:pos x="187" y="0"/>
                    </a:cxn>
                    <a:cxn ang="0">
                      <a:pos x="1147" y="180"/>
                    </a:cxn>
                    <a:cxn ang="0">
                      <a:pos x="1146" y="180"/>
                    </a:cxn>
                    <a:cxn ang="0">
                      <a:pos x="0" y="177"/>
                    </a:cxn>
                    <a:cxn ang="0">
                      <a:pos x="187" y="0"/>
                    </a:cxn>
                  </a:cxnLst>
                  <a:rect l="0" t="0" r="r" b="b"/>
                  <a:pathLst>
                    <a:path w="1147" h="180">
                      <a:moveTo>
                        <a:pt x="187" y="0"/>
                      </a:moveTo>
                      <a:lnTo>
                        <a:pt x="1147" y="180"/>
                      </a:lnTo>
                      <a:lnTo>
                        <a:pt x="1146" y="180"/>
                      </a:lnTo>
                      <a:lnTo>
                        <a:pt x="0" y="177"/>
                      </a:lnTo>
                      <a:lnTo>
                        <a:pt x="187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Freeform 9"/>
                <p:cNvSpPr>
                  <a:spLocks/>
                </p:cNvSpPr>
                <p:nvPr/>
              </p:nvSpPr>
              <p:spPr bwMode="auto">
                <a:xfrm>
                  <a:off x="6097588" y="3435351"/>
                  <a:ext cx="1806575" cy="2936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138" y="3"/>
                    </a:cxn>
                    <a:cxn ang="0">
                      <a:pos x="178" y="185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138" h="185">
                      <a:moveTo>
                        <a:pt x="0" y="0"/>
                      </a:moveTo>
                      <a:lnTo>
                        <a:pt x="1138" y="3"/>
                      </a:lnTo>
                      <a:lnTo>
                        <a:pt x="178" y="18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10"/>
                <p:cNvSpPr>
                  <a:spLocks/>
                </p:cNvSpPr>
                <p:nvPr/>
              </p:nvSpPr>
              <p:spPr bwMode="auto">
                <a:xfrm>
                  <a:off x="4275138" y="3435351"/>
                  <a:ext cx="1820863" cy="298450"/>
                </a:xfrm>
                <a:custGeom>
                  <a:avLst/>
                  <a:gdLst/>
                  <a:ahLst/>
                  <a:cxnLst>
                    <a:cxn ang="0">
                      <a:pos x="1147" y="0"/>
                    </a:cxn>
                    <a:cxn ang="0">
                      <a:pos x="965" y="188"/>
                    </a:cxn>
                    <a:cxn ang="0">
                      <a:pos x="0" y="1"/>
                    </a:cxn>
                    <a:cxn ang="0">
                      <a:pos x="1" y="1"/>
                    </a:cxn>
                    <a:cxn ang="0">
                      <a:pos x="1147" y="0"/>
                    </a:cxn>
                  </a:cxnLst>
                  <a:rect l="0" t="0" r="r" b="b"/>
                  <a:pathLst>
                    <a:path w="1147" h="188">
                      <a:moveTo>
                        <a:pt x="1147" y="0"/>
                      </a:moveTo>
                      <a:lnTo>
                        <a:pt x="965" y="188"/>
                      </a:lnTo>
                      <a:lnTo>
                        <a:pt x="0" y="1"/>
                      </a:lnTo>
                      <a:lnTo>
                        <a:pt x="1" y="1"/>
                      </a:lnTo>
                      <a:lnTo>
                        <a:pt x="1147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" name="Freeform 11"/>
                <p:cNvSpPr>
                  <a:spLocks/>
                </p:cNvSpPr>
                <p:nvPr/>
              </p:nvSpPr>
              <p:spPr bwMode="auto">
                <a:xfrm>
                  <a:off x="4292600" y="3143251"/>
                  <a:ext cx="1820863" cy="293688"/>
                </a:xfrm>
                <a:custGeom>
                  <a:avLst/>
                  <a:gdLst/>
                  <a:ahLst/>
                  <a:cxnLst>
                    <a:cxn ang="0">
                      <a:pos x="961" y="0"/>
                    </a:cxn>
                    <a:cxn ang="0">
                      <a:pos x="1136" y="184"/>
                    </a:cxn>
                    <a:cxn ang="0">
                      <a:pos x="1147" y="184"/>
                    </a:cxn>
                    <a:cxn ang="0">
                      <a:pos x="0" y="185"/>
                    </a:cxn>
                    <a:cxn ang="0">
                      <a:pos x="961" y="0"/>
                    </a:cxn>
                  </a:cxnLst>
                  <a:rect l="0" t="0" r="r" b="b"/>
                  <a:pathLst>
                    <a:path w="1147" h="185">
                      <a:moveTo>
                        <a:pt x="961" y="0"/>
                      </a:moveTo>
                      <a:lnTo>
                        <a:pt x="1136" y="184"/>
                      </a:lnTo>
                      <a:lnTo>
                        <a:pt x="1147" y="184"/>
                      </a:lnTo>
                      <a:lnTo>
                        <a:pt x="0" y="185"/>
                      </a:lnTo>
                      <a:lnTo>
                        <a:pt x="961" y="0"/>
                      </a:ln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" name="Freeform 12"/>
                <p:cNvSpPr>
                  <a:spLocks/>
                </p:cNvSpPr>
                <p:nvPr/>
              </p:nvSpPr>
              <p:spPr bwMode="auto">
                <a:xfrm>
                  <a:off x="5818188" y="1631951"/>
                  <a:ext cx="277813" cy="1803400"/>
                </a:xfrm>
                <a:custGeom>
                  <a:avLst/>
                  <a:gdLst/>
                  <a:ahLst/>
                  <a:cxnLst>
                    <a:cxn ang="0">
                      <a:pos x="174" y="0"/>
                    </a:cxn>
                    <a:cxn ang="0">
                      <a:pos x="174" y="1"/>
                    </a:cxn>
                    <a:cxn ang="0">
                      <a:pos x="175" y="1136"/>
                    </a:cxn>
                    <a:cxn ang="0">
                      <a:pos x="0" y="952"/>
                    </a:cxn>
                    <a:cxn ang="0">
                      <a:pos x="174" y="0"/>
                    </a:cxn>
                  </a:cxnLst>
                  <a:rect l="0" t="0" r="r" b="b"/>
                  <a:pathLst>
                    <a:path w="175" h="1136">
                      <a:moveTo>
                        <a:pt x="174" y="0"/>
                      </a:moveTo>
                      <a:lnTo>
                        <a:pt x="174" y="1"/>
                      </a:lnTo>
                      <a:lnTo>
                        <a:pt x="175" y="1136"/>
                      </a:lnTo>
                      <a:lnTo>
                        <a:pt x="0" y="952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" name="Freeform 13"/>
                <p:cNvSpPr>
                  <a:spLocks/>
                </p:cNvSpPr>
                <p:nvPr/>
              </p:nvSpPr>
              <p:spPr bwMode="auto">
                <a:xfrm>
                  <a:off x="6096000" y="1614488"/>
                  <a:ext cx="288925" cy="182086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82" y="970"/>
                    </a:cxn>
                    <a:cxn ang="0">
                      <a:pos x="0" y="1147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82" h="1147">
                      <a:moveTo>
                        <a:pt x="0" y="0"/>
                      </a:moveTo>
                      <a:lnTo>
                        <a:pt x="182" y="970"/>
                      </a:lnTo>
                      <a:lnTo>
                        <a:pt x="0" y="11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4275138" y="1614488"/>
                <a:ext cx="3630613" cy="3638550"/>
                <a:chOff x="4275138" y="1614488"/>
                <a:chExt cx="3630613" cy="3638550"/>
              </a:xfrm>
            </p:grpSpPr>
            <p:sp>
              <p:nvSpPr>
                <p:cNvPr id="2054" name="Freeform 6"/>
                <p:cNvSpPr>
                  <a:spLocks/>
                </p:cNvSpPr>
                <p:nvPr/>
              </p:nvSpPr>
              <p:spPr bwMode="auto">
                <a:xfrm>
                  <a:off x="6096000" y="3430588"/>
                  <a:ext cx="282575" cy="18224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78" y="186"/>
                    </a:cxn>
                    <a:cxn ang="0">
                      <a:pos x="4" y="114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78" h="1148">
                      <a:moveTo>
                        <a:pt x="0" y="0"/>
                      </a:moveTo>
                      <a:lnTo>
                        <a:pt x="178" y="186"/>
                      </a:lnTo>
                      <a:lnTo>
                        <a:pt x="4" y="11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55" name="Freeform 7"/>
                <p:cNvSpPr>
                  <a:spLocks/>
                </p:cNvSpPr>
                <p:nvPr/>
              </p:nvSpPr>
              <p:spPr bwMode="auto">
                <a:xfrm>
                  <a:off x="5803900" y="3430588"/>
                  <a:ext cx="298450" cy="1822450"/>
                </a:xfrm>
                <a:custGeom>
                  <a:avLst/>
                  <a:gdLst/>
                  <a:ahLst/>
                  <a:cxnLst>
                    <a:cxn ang="0">
                      <a:pos x="184" y="0"/>
                    </a:cxn>
                    <a:cxn ang="0">
                      <a:pos x="188" y="1148"/>
                    </a:cxn>
                    <a:cxn ang="0">
                      <a:pos x="0" y="188"/>
                    </a:cxn>
                    <a:cxn ang="0">
                      <a:pos x="184" y="0"/>
                    </a:cxn>
                  </a:cxnLst>
                  <a:rect l="0" t="0" r="r" b="b"/>
                  <a:pathLst>
                    <a:path w="188" h="1148">
                      <a:moveTo>
                        <a:pt x="184" y="0"/>
                      </a:moveTo>
                      <a:lnTo>
                        <a:pt x="188" y="1148"/>
                      </a:lnTo>
                      <a:lnTo>
                        <a:pt x="0" y="188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56" name="Freeform 8"/>
                <p:cNvSpPr>
                  <a:spLocks/>
                </p:cNvSpPr>
                <p:nvPr/>
              </p:nvSpPr>
              <p:spPr bwMode="auto">
                <a:xfrm>
                  <a:off x="6084888" y="3154363"/>
                  <a:ext cx="1820863" cy="285750"/>
                </a:xfrm>
                <a:custGeom>
                  <a:avLst/>
                  <a:gdLst/>
                  <a:ahLst/>
                  <a:cxnLst>
                    <a:cxn ang="0">
                      <a:pos x="187" y="0"/>
                    </a:cxn>
                    <a:cxn ang="0">
                      <a:pos x="1147" y="180"/>
                    </a:cxn>
                    <a:cxn ang="0">
                      <a:pos x="1146" y="180"/>
                    </a:cxn>
                    <a:cxn ang="0">
                      <a:pos x="0" y="177"/>
                    </a:cxn>
                    <a:cxn ang="0">
                      <a:pos x="187" y="0"/>
                    </a:cxn>
                  </a:cxnLst>
                  <a:rect l="0" t="0" r="r" b="b"/>
                  <a:pathLst>
                    <a:path w="1147" h="180">
                      <a:moveTo>
                        <a:pt x="187" y="0"/>
                      </a:moveTo>
                      <a:lnTo>
                        <a:pt x="1147" y="180"/>
                      </a:lnTo>
                      <a:lnTo>
                        <a:pt x="1146" y="180"/>
                      </a:lnTo>
                      <a:lnTo>
                        <a:pt x="0" y="177"/>
                      </a:lnTo>
                      <a:lnTo>
                        <a:pt x="187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57" name="Freeform 9"/>
                <p:cNvSpPr>
                  <a:spLocks/>
                </p:cNvSpPr>
                <p:nvPr/>
              </p:nvSpPr>
              <p:spPr bwMode="auto">
                <a:xfrm>
                  <a:off x="6097588" y="3435351"/>
                  <a:ext cx="1806575" cy="2936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138" y="3"/>
                    </a:cxn>
                    <a:cxn ang="0">
                      <a:pos x="178" y="185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138" h="185">
                      <a:moveTo>
                        <a:pt x="0" y="0"/>
                      </a:moveTo>
                      <a:lnTo>
                        <a:pt x="1138" y="3"/>
                      </a:lnTo>
                      <a:lnTo>
                        <a:pt x="178" y="18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58" name="Freeform 10"/>
                <p:cNvSpPr>
                  <a:spLocks/>
                </p:cNvSpPr>
                <p:nvPr/>
              </p:nvSpPr>
              <p:spPr bwMode="auto">
                <a:xfrm>
                  <a:off x="4275138" y="3435351"/>
                  <a:ext cx="1820863" cy="298450"/>
                </a:xfrm>
                <a:custGeom>
                  <a:avLst/>
                  <a:gdLst/>
                  <a:ahLst/>
                  <a:cxnLst>
                    <a:cxn ang="0">
                      <a:pos x="1147" y="0"/>
                    </a:cxn>
                    <a:cxn ang="0">
                      <a:pos x="965" y="188"/>
                    </a:cxn>
                    <a:cxn ang="0">
                      <a:pos x="0" y="1"/>
                    </a:cxn>
                    <a:cxn ang="0">
                      <a:pos x="1" y="1"/>
                    </a:cxn>
                    <a:cxn ang="0">
                      <a:pos x="1147" y="0"/>
                    </a:cxn>
                  </a:cxnLst>
                  <a:rect l="0" t="0" r="r" b="b"/>
                  <a:pathLst>
                    <a:path w="1147" h="188">
                      <a:moveTo>
                        <a:pt x="1147" y="0"/>
                      </a:moveTo>
                      <a:lnTo>
                        <a:pt x="965" y="188"/>
                      </a:lnTo>
                      <a:lnTo>
                        <a:pt x="0" y="1"/>
                      </a:lnTo>
                      <a:lnTo>
                        <a:pt x="1" y="1"/>
                      </a:lnTo>
                      <a:lnTo>
                        <a:pt x="1147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59" name="Freeform 11"/>
                <p:cNvSpPr>
                  <a:spLocks/>
                </p:cNvSpPr>
                <p:nvPr/>
              </p:nvSpPr>
              <p:spPr bwMode="auto">
                <a:xfrm>
                  <a:off x="4292600" y="3143251"/>
                  <a:ext cx="1820863" cy="293688"/>
                </a:xfrm>
                <a:custGeom>
                  <a:avLst/>
                  <a:gdLst/>
                  <a:ahLst/>
                  <a:cxnLst>
                    <a:cxn ang="0">
                      <a:pos x="961" y="0"/>
                    </a:cxn>
                    <a:cxn ang="0">
                      <a:pos x="1136" y="184"/>
                    </a:cxn>
                    <a:cxn ang="0">
                      <a:pos x="1147" y="184"/>
                    </a:cxn>
                    <a:cxn ang="0">
                      <a:pos x="0" y="185"/>
                    </a:cxn>
                    <a:cxn ang="0">
                      <a:pos x="961" y="0"/>
                    </a:cxn>
                  </a:cxnLst>
                  <a:rect l="0" t="0" r="r" b="b"/>
                  <a:pathLst>
                    <a:path w="1147" h="185">
                      <a:moveTo>
                        <a:pt x="961" y="0"/>
                      </a:moveTo>
                      <a:lnTo>
                        <a:pt x="1136" y="184"/>
                      </a:lnTo>
                      <a:lnTo>
                        <a:pt x="1147" y="184"/>
                      </a:lnTo>
                      <a:lnTo>
                        <a:pt x="0" y="185"/>
                      </a:lnTo>
                      <a:lnTo>
                        <a:pt x="96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60" name="Freeform 12"/>
                <p:cNvSpPr>
                  <a:spLocks/>
                </p:cNvSpPr>
                <p:nvPr/>
              </p:nvSpPr>
              <p:spPr bwMode="auto">
                <a:xfrm>
                  <a:off x="5818188" y="1631951"/>
                  <a:ext cx="277813" cy="1803400"/>
                </a:xfrm>
                <a:custGeom>
                  <a:avLst/>
                  <a:gdLst/>
                  <a:ahLst/>
                  <a:cxnLst>
                    <a:cxn ang="0">
                      <a:pos x="174" y="0"/>
                    </a:cxn>
                    <a:cxn ang="0">
                      <a:pos x="174" y="1"/>
                    </a:cxn>
                    <a:cxn ang="0">
                      <a:pos x="175" y="1136"/>
                    </a:cxn>
                    <a:cxn ang="0">
                      <a:pos x="0" y="952"/>
                    </a:cxn>
                    <a:cxn ang="0">
                      <a:pos x="174" y="0"/>
                    </a:cxn>
                  </a:cxnLst>
                  <a:rect l="0" t="0" r="r" b="b"/>
                  <a:pathLst>
                    <a:path w="175" h="1136">
                      <a:moveTo>
                        <a:pt x="174" y="0"/>
                      </a:moveTo>
                      <a:lnTo>
                        <a:pt x="174" y="1"/>
                      </a:lnTo>
                      <a:lnTo>
                        <a:pt x="175" y="1136"/>
                      </a:lnTo>
                      <a:lnTo>
                        <a:pt x="0" y="952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61" name="Freeform 13"/>
                <p:cNvSpPr>
                  <a:spLocks/>
                </p:cNvSpPr>
                <p:nvPr/>
              </p:nvSpPr>
              <p:spPr bwMode="auto">
                <a:xfrm>
                  <a:off x="6096000" y="1614488"/>
                  <a:ext cx="288925" cy="182086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82" y="970"/>
                    </a:cxn>
                    <a:cxn ang="0">
                      <a:pos x="0" y="1147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82" h="1147">
                      <a:moveTo>
                        <a:pt x="0" y="0"/>
                      </a:moveTo>
                      <a:lnTo>
                        <a:pt x="182" y="970"/>
                      </a:lnTo>
                      <a:lnTo>
                        <a:pt x="0" y="11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2062" name="Freeform 14"/>
              <p:cNvSpPr>
                <a:spLocks/>
              </p:cNvSpPr>
              <p:nvPr/>
            </p:nvSpPr>
            <p:spPr bwMode="auto">
              <a:xfrm>
                <a:off x="5364956" y="2707308"/>
                <a:ext cx="1450976" cy="1452912"/>
              </a:xfrm>
              <a:custGeom>
                <a:avLst/>
                <a:gdLst/>
                <a:ahLst/>
                <a:cxnLst>
                  <a:cxn ang="0">
                    <a:pos x="375" y="0"/>
                  </a:cxn>
                  <a:cxn ang="0">
                    <a:pos x="416" y="2"/>
                  </a:cxn>
                  <a:cxn ang="0">
                    <a:pos x="455" y="9"/>
                  </a:cxn>
                  <a:cxn ang="0">
                    <a:pos x="493" y="19"/>
                  </a:cxn>
                  <a:cxn ang="0">
                    <a:pos x="530" y="34"/>
                  </a:cxn>
                  <a:cxn ang="0">
                    <a:pos x="564" y="52"/>
                  </a:cxn>
                  <a:cxn ang="0">
                    <a:pos x="596" y="73"/>
                  </a:cxn>
                  <a:cxn ang="0">
                    <a:pos x="626" y="97"/>
                  </a:cxn>
                  <a:cxn ang="0">
                    <a:pos x="653" y="124"/>
                  </a:cxn>
                  <a:cxn ang="0">
                    <a:pos x="677" y="154"/>
                  </a:cxn>
                  <a:cxn ang="0">
                    <a:pos x="699" y="186"/>
                  </a:cxn>
                  <a:cxn ang="0">
                    <a:pos x="716" y="220"/>
                  </a:cxn>
                  <a:cxn ang="0">
                    <a:pos x="731" y="257"/>
                  </a:cxn>
                  <a:cxn ang="0">
                    <a:pos x="741" y="295"/>
                  </a:cxn>
                  <a:cxn ang="0">
                    <a:pos x="747" y="335"/>
                  </a:cxn>
                  <a:cxn ang="0">
                    <a:pos x="749" y="376"/>
                  </a:cxn>
                  <a:cxn ang="0">
                    <a:pos x="747" y="417"/>
                  </a:cxn>
                  <a:cxn ang="0">
                    <a:pos x="741" y="456"/>
                  </a:cxn>
                  <a:cxn ang="0">
                    <a:pos x="731" y="494"/>
                  </a:cxn>
                  <a:cxn ang="0">
                    <a:pos x="716" y="530"/>
                  </a:cxn>
                  <a:cxn ang="0">
                    <a:pos x="699" y="564"/>
                  </a:cxn>
                  <a:cxn ang="0">
                    <a:pos x="677" y="597"/>
                  </a:cxn>
                  <a:cxn ang="0">
                    <a:pos x="653" y="626"/>
                  </a:cxn>
                  <a:cxn ang="0">
                    <a:pos x="626" y="654"/>
                  </a:cxn>
                  <a:cxn ang="0">
                    <a:pos x="596" y="678"/>
                  </a:cxn>
                  <a:cxn ang="0">
                    <a:pos x="564" y="700"/>
                  </a:cxn>
                  <a:cxn ang="0">
                    <a:pos x="530" y="717"/>
                  </a:cxn>
                  <a:cxn ang="0">
                    <a:pos x="493" y="732"/>
                  </a:cxn>
                  <a:cxn ang="0">
                    <a:pos x="455" y="742"/>
                  </a:cxn>
                  <a:cxn ang="0">
                    <a:pos x="416" y="748"/>
                  </a:cxn>
                  <a:cxn ang="0">
                    <a:pos x="375" y="750"/>
                  </a:cxn>
                  <a:cxn ang="0">
                    <a:pos x="334" y="748"/>
                  </a:cxn>
                  <a:cxn ang="0">
                    <a:pos x="294" y="742"/>
                  </a:cxn>
                  <a:cxn ang="0">
                    <a:pos x="257" y="732"/>
                  </a:cxn>
                  <a:cxn ang="0">
                    <a:pos x="220" y="717"/>
                  </a:cxn>
                  <a:cxn ang="0">
                    <a:pos x="186" y="700"/>
                  </a:cxn>
                  <a:cxn ang="0">
                    <a:pos x="154" y="678"/>
                  </a:cxn>
                  <a:cxn ang="0">
                    <a:pos x="124" y="654"/>
                  </a:cxn>
                  <a:cxn ang="0">
                    <a:pos x="97" y="626"/>
                  </a:cxn>
                  <a:cxn ang="0">
                    <a:pos x="72" y="597"/>
                  </a:cxn>
                  <a:cxn ang="0">
                    <a:pos x="51" y="564"/>
                  </a:cxn>
                  <a:cxn ang="0">
                    <a:pos x="33" y="530"/>
                  </a:cxn>
                  <a:cxn ang="0">
                    <a:pos x="19" y="494"/>
                  </a:cxn>
                  <a:cxn ang="0">
                    <a:pos x="8" y="456"/>
                  </a:cxn>
                  <a:cxn ang="0">
                    <a:pos x="2" y="417"/>
                  </a:cxn>
                  <a:cxn ang="0">
                    <a:pos x="0" y="376"/>
                  </a:cxn>
                  <a:cxn ang="0">
                    <a:pos x="2" y="335"/>
                  </a:cxn>
                  <a:cxn ang="0">
                    <a:pos x="8" y="295"/>
                  </a:cxn>
                  <a:cxn ang="0">
                    <a:pos x="19" y="257"/>
                  </a:cxn>
                  <a:cxn ang="0">
                    <a:pos x="33" y="220"/>
                  </a:cxn>
                  <a:cxn ang="0">
                    <a:pos x="51" y="186"/>
                  </a:cxn>
                  <a:cxn ang="0">
                    <a:pos x="72" y="154"/>
                  </a:cxn>
                  <a:cxn ang="0">
                    <a:pos x="97" y="124"/>
                  </a:cxn>
                  <a:cxn ang="0">
                    <a:pos x="124" y="97"/>
                  </a:cxn>
                  <a:cxn ang="0">
                    <a:pos x="154" y="73"/>
                  </a:cxn>
                  <a:cxn ang="0">
                    <a:pos x="186" y="52"/>
                  </a:cxn>
                  <a:cxn ang="0">
                    <a:pos x="220" y="34"/>
                  </a:cxn>
                  <a:cxn ang="0">
                    <a:pos x="257" y="19"/>
                  </a:cxn>
                  <a:cxn ang="0">
                    <a:pos x="294" y="9"/>
                  </a:cxn>
                  <a:cxn ang="0">
                    <a:pos x="334" y="2"/>
                  </a:cxn>
                  <a:cxn ang="0">
                    <a:pos x="375" y="0"/>
                  </a:cxn>
                </a:cxnLst>
                <a:rect l="0" t="0" r="r" b="b"/>
                <a:pathLst>
                  <a:path w="749" h="750">
                    <a:moveTo>
                      <a:pt x="375" y="0"/>
                    </a:moveTo>
                    <a:lnTo>
                      <a:pt x="416" y="2"/>
                    </a:lnTo>
                    <a:lnTo>
                      <a:pt x="455" y="9"/>
                    </a:lnTo>
                    <a:lnTo>
                      <a:pt x="493" y="19"/>
                    </a:lnTo>
                    <a:lnTo>
                      <a:pt x="530" y="34"/>
                    </a:lnTo>
                    <a:lnTo>
                      <a:pt x="564" y="52"/>
                    </a:lnTo>
                    <a:lnTo>
                      <a:pt x="596" y="73"/>
                    </a:lnTo>
                    <a:lnTo>
                      <a:pt x="626" y="97"/>
                    </a:lnTo>
                    <a:lnTo>
                      <a:pt x="653" y="124"/>
                    </a:lnTo>
                    <a:lnTo>
                      <a:pt x="677" y="154"/>
                    </a:lnTo>
                    <a:lnTo>
                      <a:pt x="699" y="186"/>
                    </a:lnTo>
                    <a:lnTo>
                      <a:pt x="716" y="220"/>
                    </a:lnTo>
                    <a:lnTo>
                      <a:pt x="731" y="257"/>
                    </a:lnTo>
                    <a:lnTo>
                      <a:pt x="741" y="295"/>
                    </a:lnTo>
                    <a:lnTo>
                      <a:pt x="747" y="335"/>
                    </a:lnTo>
                    <a:lnTo>
                      <a:pt x="749" y="376"/>
                    </a:lnTo>
                    <a:lnTo>
                      <a:pt x="747" y="417"/>
                    </a:lnTo>
                    <a:lnTo>
                      <a:pt x="741" y="456"/>
                    </a:lnTo>
                    <a:lnTo>
                      <a:pt x="731" y="494"/>
                    </a:lnTo>
                    <a:lnTo>
                      <a:pt x="716" y="530"/>
                    </a:lnTo>
                    <a:lnTo>
                      <a:pt x="699" y="564"/>
                    </a:lnTo>
                    <a:lnTo>
                      <a:pt x="677" y="597"/>
                    </a:lnTo>
                    <a:lnTo>
                      <a:pt x="653" y="626"/>
                    </a:lnTo>
                    <a:lnTo>
                      <a:pt x="626" y="654"/>
                    </a:lnTo>
                    <a:lnTo>
                      <a:pt x="596" y="678"/>
                    </a:lnTo>
                    <a:lnTo>
                      <a:pt x="564" y="700"/>
                    </a:lnTo>
                    <a:lnTo>
                      <a:pt x="530" y="717"/>
                    </a:lnTo>
                    <a:lnTo>
                      <a:pt x="493" y="732"/>
                    </a:lnTo>
                    <a:lnTo>
                      <a:pt x="455" y="742"/>
                    </a:lnTo>
                    <a:lnTo>
                      <a:pt x="416" y="748"/>
                    </a:lnTo>
                    <a:lnTo>
                      <a:pt x="375" y="750"/>
                    </a:lnTo>
                    <a:lnTo>
                      <a:pt x="334" y="748"/>
                    </a:lnTo>
                    <a:lnTo>
                      <a:pt x="294" y="742"/>
                    </a:lnTo>
                    <a:lnTo>
                      <a:pt x="257" y="732"/>
                    </a:lnTo>
                    <a:lnTo>
                      <a:pt x="220" y="717"/>
                    </a:lnTo>
                    <a:lnTo>
                      <a:pt x="186" y="700"/>
                    </a:lnTo>
                    <a:lnTo>
                      <a:pt x="154" y="678"/>
                    </a:lnTo>
                    <a:lnTo>
                      <a:pt x="124" y="654"/>
                    </a:lnTo>
                    <a:lnTo>
                      <a:pt x="97" y="626"/>
                    </a:lnTo>
                    <a:lnTo>
                      <a:pt x="72" y="597"/>
                    </a:lnTo>
                    <a:lnTo>
                      <a:pt x="51" y="564"/>
                    </a:lnTo>
                    <a:lnTo>
                      <a:pt x="33" y="530"/>
                    </a:lnTo>
                    <a:lnTo>
                      <a:pt x="19" y="494"/>
                    </a:lnTo>
                    <a:lnTo>
                      <a:pt x="8" y="456"/>
                    </a:lnTo>
                    <a:lnTo>
                      <a:pt x="2" y="417"/>
                    </a:lnTo>
                    <a:lnTo>
                      <a:pt x="0" y="376"/>
                    </a:lnTo>
                    <a:lnTo>
                      <a:pt x="2" y="335"/>
                    </a:lnTo>
                    <a:lnTo>
                      <a:pt x="8" y="295"/>
                    </a:lnTo>
                    <a:lnTo>
                      <a:pt x="19" y="257"/>
                    </a:lnTo>
                    <a:lnTo>
                      <a:pt x="33" y="220"/>
                    </a:lnTo>
                    <a:lnTo>
                      <a:pt x="51" y="186"/>
                    </a:lnTo>
                    <a:lnTo>
                      <a:pt x="72" y="154"/>
                    </a:lnTo>
                    <a:lnTo>
                      <a:pt x="97" y="124"/>
                    </a:lnTo>
                    <a:lnTo>
                      <a:pt x="124" y="97"/>
                    </a:lnTo>
                    <a:lnTo>
                      <a:pt x="154" y="73"/>
                    </a:lnTo>
                    <a:lnTo>
                      <a:pt x="186" y="52"/>
                    </a:lnTo>
                    <a:lnTo>
                      <a:pt x="220" y="34"/>
                    </a:lnTo>
                    <a:lnTo>
                      <a:pt x="257" y="19"/>
                    </a:lnTo>
                    <a:lnTo>
                      <a:pt x="294" y="9"/>
                    </a:lnTo>
                    <a:lnTo>
                      <a:pt x="334" y="2"/>
                    </a:lnTo>
                    <a:lnTo>
                      <a:pt x="375" y="0"/>
                    </a:lnTo>
                    <a:close/>
                  </a:path>
                </a:pathLst>
              </a:custGeom>
              <a:solidFill>
                <a:schemeClr val="tx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0" tIns="45720" rIns="0" bIns="45720" numCol="1" anchor="ctr" anchorCtr="1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Corporation</a:t>
                </a:r>
              </a:p>
              <a:p>
                <a:pPr algn="ctr"/>
                <a:r>
                  <a:rPr lang="en-US" sz="14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(Competitor)</a:t>
                </a: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5833550" y="1371600"/>
              <a:ext cx="526509" cy="6313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N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12112" y="3460749"/>
              <a:ext cx="502759" cy="6313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E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845426" y="5600700"/>
              <a:ext cx="502759" cy="6313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S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640864" y="3460749"/>
              <a:ext cx="625161" cy="6313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W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 rot="18900000">
              <a:off x="4180055" y="2455403"/>
              <a:ext cx="1540431" cy="4209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8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Commodity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 rot="3177447">
              <a:off x="6294994" y="2417636"/>
              <a:ext cx="2037343" cy="4209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Communication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 rot="18900000">
              <a:off x="6951670" y="4786477"/>
              <a:ext cx="751216" cy="4209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Cost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 rot="2700000">
              <a:off x="4246622" y="4784989"/>
              <a:ext cx="1189670" cy="4209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8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Channel</a:t>
              </a:r>
            </a:p>
          </p:txBody>
        </p:sp>
      </p:grpSp>
      <p:sp>
        <p:nvSpPr>
          <p:cNvPr id="40" name="TextBox 39"/>
          <p:cNvSpPr txBox="1"/>
          <p:nvPr/>
        </p:nvSpPr>
        <p:spPr>
          <a:xfrm flipH="1">
            <a:off x="762000" y="5461001"/>
            <a:ext cx="3598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 flipH="1">
            <a:off x="7824788" y="5511801"/>
            <a:ext cx="3598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2571750" y="2819400"/>
            <a:ext cx="7048500" cy="2209800"/>
            <a:chOff x="2570162" y="2819400"/>
            <a:chExt cx="7048500" cy="2439194"/>
          </a:xfrm>
        </p:grpSpPr>
        <p:grpSp>
          <p:nvGrpSpPr>
            <p:cNvPr id="46" name="Group 45"/>
            <p:cNvGrpSpPr/>
            <p:nvPr/>
          </p:nvGrpSpPr>
          <p:grpSpPr>
            <a:xfrm>
              <a:off x="2570162" y="2819400"/>
              <a:ext cx="1446212" cy="2439194"/>
              <a:chOff x="2664618" y="2819400"/>
              <a:chExt cx="1296194" cy="2439194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 rot="10800000">
                <a:off x="2665412" y="2819400"/>
                <a:ext cx="1295400" cy="1588"/>
              </a:xfrm>
              <a:prstGeom prst="line">
                <a:avLst/>
              </a:prstGeom>
              <a:ln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 rot="5400000">
                <a:off x="1446212" y="4038600"/>
                <a:ext cx="2438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 flipH="1">
              <a:off x="7581900" y="2819400"/>
              <a:ext cx="2036762" cy="2439194"/>
              <a:chOff x="2664618" y="2819400"/>
              <a:chExt cx="1296194" cy="2439194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 rot="10800000">
                <a:off x="2665412" y="2819400"/>
                <a:ext cx="1295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rot="5400000">
                <a:off x="1446212" y="4038600"/>
                <a:ext cx="2438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TextBox 50"/>
          <p:cNvSpPr txBox="1"/>
          <p:nvPr/>
        </p:nvSpPr>
        <p:spPr>
          <a:xfrm>
            <a:off x="4800600" y="1079500"/>
            <a:ext cx="25313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National And International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768437" y="5092700"/>
            <a:ext cx="1710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Circumstances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36482" y="5092700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Consumer</a:t>
            </a:r>
          </a:p>
        </p:txBody>
      </p:sp>
      <p:sp>
        <p:nvSpPr>
          <p:cNvPr id="54" name="TextBox 53"/>
          <p:cNvSpPr txBox="1"/>
          <p:nvPr/>
        </p:nvSpPr>
        <p:spPr>
          <a:xfrm rot="16200000">
            <a:off x="8136302" y="3611198"/>
            <a:ext cx="10839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Economic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168901" y="6172200"/>
            <a:ext cx="18582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Social and cultural</a:t>
            </a:r>
          </a:p>
        </p:txBody>
      </p:sp>
      <p:sp>
        <p:nvSpPr>
          <p:cNvPr id="56" name="TextBox 55"/>
          <p:cNvSpPr txBox="1"/>
          <p:nvPr/>
        </p:nvSpPr>
        <p:spPr>
          <a:xfrm rot="16200000">
            <a:off x="2980177" y="3566917"/>
            <a:ext cx="956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Weather</a:t>
            </a:r>
          </a:p>
        </p:txBody>
      </p:sp>
    </p:spTree>
    <p:extLst>
      <p:ext uri="{BB962C8B-B14F-4D97-AF65-F5344CB8AC3E}">
        <p14:creationId xmlns:p14="http://schemas.microsoft.com/office/powerpoint/2010/main" val="2025503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1371600" y="1600200"/>
            <a:ext cx="4267200" cy="4267200"/>
            <a:chOff x="3478212" y="1193800"/>
            <a:chExt cx="5181600" cy="5181600"/>
          </a:xfrm>
        </p:grpSpPr>
        <p:sp>
          <p:nvSpPr>
            <p:cNvPr id="44" name="Oval 43"/>
            <p:cNvSpPr/>
            <p:nvPr/>
          </p:nvSpPr>
          <p:spPr>
            <a:xfrm>
              <a:off x="3478212" y="1193800"/>
              <a:ext cx="5181600" cy="5181600"/>
            </a:xfrm>
            <a:prstGeom prst="ellipse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3641724" y="1357312"/>
              <a:ext cx="4854576" cy="485457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4279106" y="1924050"/>
              <a:ext cx="3630613" cy="3638550"/>
              <a:chOff x="4275138" y="1614488"/>
              <a:chExt cx="3630613" cy="3638550"/>
            </a:xfrm>
          </p:grpSpPr>
          <p:grpSp>
            <p:nvGrpSpPr>
              <p:cNvPr id="55" name="Group 54"/>
              <p:cNvGrpSpPr/>
              <p:nvPr/>
            </p:nvGrpSpPr>
            <p:grpSpPr>
              <a:xfrm rot="2700000">
                <a:off x="4891255" y="2248622"/>
                <a:ext cx="2398710" cy="2403952"/>
                <a:chOff x="4275138" y="1614488"/>
                <a:chExt cx="3630613" cy="3638550"/>
              </a:xfrm>
            </p:grpSpPr>
            <p:sp>
              <p:nvSpPr>
                <p:cNvPr id="66" name="Freeform 6"/>
                <p:cNvSpPr>
                  <a:spLocks/>
                </p:cNvSpPr>
                <p:nvPr/>
              </p:nvSpPr>
              <p:spPr bwMode="auto">
                <a:xfrm>
                  <a:off x="6096000" y="3430588"/>
                  <a:ext cx="282575" cy="18224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78" y="186"/>
                    </a:cxn>
                    <a:cxn ang="0">
                      <a:pos x="4" y="114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78" h="1148">
                      <a:moveTo>
                        <a:pt x="0" y="0"/>
                      </a:moveTo>
                      <a:lnTo>
                        <a:pt x="178" y="186"/>
                      </a:lnTo>
                      <a:lnTo>
                        <a:pt x="4" y="11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" name="Freeform 7"/>
                <p:cNvSpPr>
                  <a:spLocks/>
                </p:cNvSpPr>
                <p:nvPr/>
              </p:nvSpPr>
              <p:spPr bwMode="auto">
                <a:xfrm>
                  <a:off x="5803900" y="3430588"/>
                  <a:ext cx="298450" cy="1822450"/>
                </a:xfrm>
                <a:custGeom>
                  <a:avLst/>
                  <a:gdLst/>
                  <a:ahLst/>
                  <a:cxnLst>
                    <a:cxn ang="0">
                      <a:pos x="184" y="0"/>
                    </a:cxn>
                    <a:cxn ang="0">
                      <a:pos x="188" y="1148"/>
                    </a:cxn>
                    <a:cxn ang="0">
                      <a:pos x="0" y="188"/>
                    </a:cxn>
                    <a:cxn ang="0">
                      <a:pos x="184" y="0"/>
                    </a:cxn>
                  </a:cxnLst>
                  <a:rect l="0" t="0" r="r" b="b"/>
                  <a:pathLst>
                    <a:path w="188" h="1148">
                      <a:moveTo>
                        <a:pt x="184" y="0"/>
                      </a:moveTo>
                      <a:lnTo>
                        <a:pt x="188" y="1148"/>
                      </a:lnTo>
                      <a:lnTo>
                        <a:pt x="0" y="188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" name="Freeform 8"/>
                <p:cNvSpPr>
                  <a:spLocks/>
                </p:cNvSpPr>
                <p:nvPr/>
              </p:nvSpPr>
              <p:spPr bwMode="auto">
                <a:xfrm>
                  <a:off x="6084888" y="3154363"/>
                  <a:ext cx="1820863" cy="285750"/>
                </a:xfrm>
                <a:custGeom>
                  <a:avLst/>
                  <a:gdLst/>
                  <a:ahLst/>
                  <a:cxnLst>
                    <a:cxn ang="0">
                      <a:pos x="187" y="0"/>
                    </a:cxn>
                    <a:cxn ang="0">
                      <a:pos x="1147" y="180"/>
                    </a:cxn>
                    <a:cxn ang="0">
                      <a:pos x="1146" y="180"/>
                    </a:cxn>
                    <a:cxn ang="0">
                      <a:pos x="0" y="177"/>
                    </a:cxn>
                    <a:cxn ang="0">
                      <a:pos x="187" y="0"/>
                    </a:cxn>
                  </a:cxnLst>
                  <a:rect l="0" t="0" r="r" b="b"/>
                  <a:pathLst>
                    <a:path w="1147" h="180">
                      <a:moveTo>
                        <a:pt x="187" y="0"/>
                      </a:moveTo>
                      <a:lnTo>
                        <a:pt x="1147" y="180"/>
                      </a:lnTo>
                      <a:lnTo>
                        <a:pt x="1146" y="180"/>
                      </a:lnTo>
                      <a:lnTo>
                        <a:pt x="0" y="177"/>
                      </a:lnTo>
                      <a:lnTo>
                        <a:pt x="187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" name="Freeform 9"/>
                <p:cNvSpPr>
                  <a:spLocks/>
                </p:cNvSpPr>
                <p:nvPr/>
              </p:nvSpPr>
              <p:spPr bwMode="auto">
                <a:xfrm>
                  <a:off x="6097588" y="3435351"/>
                  <a:ext cx="1806575" cy="2936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138" y="3"/>
                    </a:cxn>
                    <a:cxn ang="0">
                      <a:pos x="178" y="185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138" h="185">
                      <a:moveTo>
                        <a:pt x="0" y="0"/>
                      </a:moveTo>
                      <a:lnTo>
                        <a:pt x="1138" y="3"/>
                      </a:lnTo>
                      <a:lnTo>
                        <a:pt x="178" y="18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" name="Freeform 10"/>
                <p:cNvSpPr>
                  <a:spLocks/>
                </p:cNvSpPr>
                <p:nvPr/>
              </p:nvSpPr>
              <p:spPr bwMode="auto">
                <a:xfrm>
                  <a:off x="4275138" y="3435351"/>
                  <a:ext cx="1820863" cy="298450"/>
                </a:xfrm>
                <a:custGeom>
                  <a:avLst/>
                  <a:gdLst/>
                  <a:ahLst/>
                  <a:cxnLst>
                    <a:cxn ang="0">
                      <a:pos x="1147" y="0"/>
                    </a:cxn>
                    <a:cxn ang="0">
                      <a:pos x="965" y="188"/>
                    </a:cxn>
                    <a:cxn ang="0">
                      <a:pos x="0" y="1"/>
                    </a:cxn>
                    <a:cxn ang="0">
                      <a:pos x="1" y="1"/>
                    </a:cxn>
                    <a:cxn ang="0">
                      <a:pos x="1147" y="0"/>
                    </a:cxn>
                  </a:cxnLst>
                  <a:rect l="0" t="0" r="r" b="b"/>
                  <a:pathLst>
                    <a:path w="1147" h="188">
                      <a:moveTo>
                        <a:pt x="1147" y="0"/>
                      </a:moveTo>
                      <a:lnTo>
                        <a:pt x="965" y="188"/>
                      </a:lnTo>
                      <a:lnTo>
                        <a:pt x="0" y="1"/>
                      </a:lnTo>
                      <a:lnTo>
                        <a:pt x="1" y="1"/>
                      </a:lnTo>
                      <a:lnTo>
                        <a:pt x="1147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" name="Freeform 11"/>
                <p:cNvSpPr>
                  <a:spLocks/>
                </p:cNvSpPr>
                <p:nvPr/>
              </p:nvSpPr>
              <p:spPr bwMode="auto">
                <a:xfrm>
                  <a:off x="4292600" y="3143251"/>
                  <a:ext cx="1820863" cy="293688"/>
                </a:xfrm>
                <a:custGeom>
                  <a:avLst/>
                  <a:gdLst/>
                  <a:ahLst/>
                  <a:cxnLst>
                    <a:cxn ang="0">
                      <a:pos x="961" y="0"/>
                    </a:cxn>
                    <a:cxn ang="0">
                      <a:pos x="1136" y="184"/>
                    </a:cxn>
                    <a:cxn ang="0">
                      <a:pos x="1147" y="184"/>
                    </a:cxn>
                    <a:cxn ang="0">
                      <a:pos x="0" y="185"/>
                    </a:cxn>
                    <a:cxn ang="0">
                      <a:pos x="961" y="0"/>
                    </a:cxn>
                  </a:cxnLst>
                  <a:rect l="0" t="0" r="r" b="b"/>
                  <a:pathLst>
                    <a:path w="1147" h="185">
                      <a:moveTo>
                        <a:pt x="961" y="0"/>
                      </a:moveTo>
                      <a:lnTo>
                        <a:pt x="1136" y="184"/>
                      </a:lnTo>
                      <a:lnTo>
                        <a:pt x="1147" y="184"/>
                      </a:lnTo>
                      <a:lnTo>
                        <a:pt x="0" y="185"/>
                      </a:lnTo>
                      <a:lnTo>
                        <a:pt x="961" y="0"/>
                      </a:ln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" name="Freeform 12"/>
                <p:cNvSpPr>
                  <a:spLocks/>
                </p:cNvSpPr>
                <p:nvPr/>
              </p:nvSpPr>
              <p:spPr bwMode="auto">
                <a:xfrm>
                  <a:off x="5818188" y="1631951"/>
                  <a:ext cx="277813" cy="1803400"/>
                </a:xfrm>
                <a:custGeom>
                  <a:avLst/>
                  <a:gdLst/>
                  <a:ahLst/>
                  <a:cxnLst>
                    <a:cxn ang="0">
                      <a:pos x="174" y="0"/>
                    </a:cxn>
                    <a:cxn ang="0">
                      <a:pos x="174" y="1"/>
                    </a:cxn>
                    <a:cxn ang="0">
                      <a:pos x="175" y="1136"/>
                    </a:cxn>
                    <a:cxn ang="0">
                      <a:pos x="0" y="952"/>
                    </a:cxn>
                    <a:cxn ang="0">
                      <a:pos x="174" y="0"/>
                    </a:cxn>
                  </a:cxnLst>
                  <a:rect l="0" t="0" r="r" b="b"/>
                  <a:pathLst>
                    <a:path w="175" h="1136">
                      <a:moveTo>
                        <a:pt x="174" y="0"/>
                      </a:moveTo>
                      <a:lnTo>
                        <a:pt x="174" y="1"/>
                      </a:lnTo>
                      <a:lnTo>
                        <a:pt x="175" y="1136"/>
                      </a:lnTo>
                      <a:lnTo>
                        <a:pt x="0" y="952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" name="Freeform 13"/>
                <p:cNvSpPr>
                  <a:spLocks/>
                </p:cNvSpPr>
                <p:nvPr/>
              </p:nvSpPr>
              <p:spPr bwMode="auto">
                <a:xfrm>
                  <a:off x="6096000" y="1614488"/>
                  <a:ext cx="288925" cy="182086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82" y="970"/>
                    </a:cxn>
                    <a:cxn ang="0">
                      <a:pos x="0" y="1147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82" h="1147">
                      <a:moveTo>
                        <a:pt x="0" y="0"/>
                      </a:moveTo>
                      <a:lnTo>
                        <a:pt x="182" y="970"/>
                      </a:lnTo>
                      <a:lnTo>
                        <a:pt x="0" y="11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56" name="Group 55"/>
              <p:cNvGrpSpPr/>
              <p:nvPr/>
            </p:nvGrpSpPr>
            <p:grpSpPr>
              <a:xfrm>
                <a:off x="4275138" y="1614488"/>
                <a:ext cx="3630613" cy="3638550"/>
                <a:chOff x="4275138" y="1614488"/>
                <a:chExt cx="3630613" cy="3638550"/>
              </a:xfrm>
            </p:grpSpPr>
            <p:sp>
              <p:nvSpPr>
                <p:cNvPr id="58" name="Freeform 6"/>
                <p:cNvSpPr>
                  <a:spLocks/>
                </p:cNvSpPr>
                <p:nvPr/>
              </p:nvSpPr>
              <p:spPr bwMode="auto">
                <a:xfrm>
                  <a:off x="6096000" y="3430588"/>
                  <a:ext cx="282575" cy="18224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78" y="186"/>
                    </a:cxn>
                    <a:cxn ang="0">
                      <a:pos x="4" y="114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78" h="1148">
                      <a:moveTo>
                        <a:pt x="0" y="0"/>
                      </a:moveTo>
                      <a:lnTo>
                        <a:pt x="178" y="186"/>
                      </a:lnTo>
                      <a:lnTo>
                        <a:pt x="4" y="11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" name="Freeform 7"/>
                <p:cNvSpPr>
                  <a:spLocks/>
                </p:cNvSpPr>
                <p:nvPr/>
              </p:nvSpPr>
              <p:spPr bwMode="auto">
                <a:xfrm>
                  <a:off x="5803900" y="3430588"/>
                  <a:ext cx="298450" cy="1822450"/>
                </a:xfrm>
                <a:custGeom>
                  <a:avLst/>
                  <a:gdLst/>
                  <a:ahLst/>
                  <a:cxnLst>
                    <a:cxn ang="0">
                      <a:pos x="184" y="0"/>
                    </a:cxn>
                    <a:cxn ang="0">
                      <a:pos x="188" y="1148"/>
                    </a:cxn>
                    <a:cxn ang="0">
                      <a:pos x="0" y="188"/>
                    </a:cxn>
                    <a:cxn ang="0">
                      <a:pos x="184" y="0"/>
                    </a:cxn>
                  </a:cxnLst>
                  <a:rect l="0" t="0" r="r" b="b"/>
                  <a:pathLst>
                    <a:path w="188" h="1148">
                      <a:moveTo>
                        <a:pt x="184" y="0"/>
                      </a:moveTo>
                      <a:lnTo>
                        <a:pt x="188" y="1148"/>
                      </a:lnTo>
                      <a:lnTo>
                        <a:pt x="0" y="188"/>
                      </a:lnTo>
                      <a:lnTo>
                        <a:pt x="1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" name="Freeform 8"/>
                <p:cNvSpPr>
                  <a:spLocks/>
                </p:cNvSpPr>
                <p:nvPr/>
              </p:nvSpPr>
              <p:spPr bwMode="auto">
                <a:xfrm>
                  <a:off x="6084888" y="3154363"/>
                  <a:ext cx="1820863" cy="285750"/>
                </a:xfrm>
                <a:custGeom>
                  <a:avLst/>
                  <a:gdLst/>
                  <a:ahLst/>
                  <a:cxnLst>
                    <a:cxn ang="0">
                      <a:pos x="187" y="0"/>
                    </a:cxn>
                    <a:cxn ang="0">
                      <a:pos x="1147" y="180"/>
                    </a:cxn>
                    <a:cxn ang="0">
                      <a:pos x="1146" y="180"/>
                    </a:cxn>
                    <a:cxn ang="0">
                      <a:pos x="0" y="177"/>
                    </a:cxn>
                    <a:cxn ang="0">
                      <a:pos x="187" y="0"/>
                    </a:cxn>
                  </a:cxnLst>
                  <a:rect l="0" t="0" r="r" b="b"/>
                  <a:pathLst>
                    <a:path w="1147" h="180">
                      <a:moveTo>
                        <a:pt x="187" y="0"/>
                      </a:moveTo>
                      <a:lnTo>
                        <a:pt x="1147" y="180"/>
                      </a:lnTo>
                      <a:lnTo>
                        <a:pt x="1146" y="180"/>
                      </a:lnTo>
                      <a:lnTo>
                        <a:pt x="0" y="177"/>
                      </a:lnTo>
                      <a:lnTo>
                        <a:pt x="187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" name="Freeform 9"/>
                <p:cNvSpPr>
                  <a:spLocks/>
                </p:cNvSpPr>
                <p:nvPr/>
              </p:nvSpPr>
              <p:spPr bwMode="auto">
                <a:xfrm>
                  <a:off x="6097588" y="3435351"/>
                  <a:ext cx="1806575" cy="2936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138" y="3"/>
                    </a:cxn>
                    <a:cxn ang="0">
                      <a:pos x="178" y="185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138" h="185">
                      <a:moveTo>
                        <a:pt x="0" y="0"/>
                      </a:moveTo>
                      <a:lnTo>
                        <a:pt x="1138" y="3"/>
                      </a:lnTo>
                      <a:lnTo>
                        <a:pt x="178" y="18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" name="Freeform 10"/>
                <p:cNvSpPr>
                  <a:spLocks/>
                </p:cNvSpPr>
                <p:nvPr/>
              </p:nvSpPr>
              <p:spPr bwMode="auto">
                <a:xfrm>
                  <a:off x="4275138" y="3435351"/>
                  <a:ext cx="1820863" cy="298450"/>
                </a:xfrm>
                <a:custGeom>
                  <a:avLst/>
                  <a:gdLst/>
                  <a:ahLst/>
                  <a:cxnLst>
                    <a:cxn ang="0">
                      <a:pos x="1147" y="0"/>
                    </a:cxn>
                    <a:cxn ang="0">
                      <a:pos x="965" y="188"/>
                    </a:cxn>
                    <a:cxn ang="0">
                      <a:pos x="0" y="1"/>
                    </a:cxn>
                    <a:cxn ang="0">
                      <a:pos x="1" y="1"/>
                    </a:cxn>
                    <a:cxn ang="0">
                      <a:pos x="1147" y="0"/>
                    </a:cxn>
                  </a:cxnLst>
                  <a:rect l="0" t="0" r="r" b="b"/>
                  <a:pathLst>
                    <a:path w="1147" h="188">
                      <a:moveTo>
                        <a:pt x="1147" y="0"/>
                      </a:moveTo>
                      <a:lnTo>
                        <a:pt x="965" y="188"/>
                      </a:lnTo>
                      <a:lnTo>
                        <a:pt x="0" y="1"/>
                      </a:lnTo>
                      <a:lnTo>
                        <a:pt x="1" y="1"/>
                      </a:lnTo>
                      <a:lnTo>
                        <a:pt x="1147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" name="Freeform 11"/>
                <p:cNvSpPr>
                  <a:spLocks/>
                </p:cNvSpPr>
                <p:nvPr/>
              </p:nvSpPr>
              <p:spPr bwMode="auto">
                <a:xfrm>
                  <a:off x="4292600" y="3143251"/>
                  <a:ext cx="1820863" cy="293688"/>
                </a:xfrm>
                <a:custGeom>
                  <a:avLst/>
                  <a:gdLst/>
                  <a:ahLst/>
                  <a:cxnLst>
                    <a:cxn ang="0">
                      <a:pos x="961" y="0"/>
                    </a:cxn>
                    <a:cxn ang="0">
                      <a:pos x="1136" y="184"/>
                    </a:cxn>
                    <a:cxn ang="0">
                      <a:pos x="1147" y="184"/>
                    </a:cxn>
                    <a:cxn ang="0">
                      <a:pos x="0" y="185"/>
                    </a:cxn>
                    <a:cxn ang="0">
                      <a:pos x="961" y="0"/>
                    </a:cxn>
                  </a:cxnLst>
                  <a:rect l="0" t="0" r="r" b="b"/>
                  <a:pathLst>
                    <a:path w="1147" h="185">
                      <a:moveTo>
                        <a:pt x="961" y="0"/>
                      </a:moveTo>
                      <a:lnTo>
                        <a:pt x="1136" y="184"/>
                      </a:lnTo>
                      <a:lnTo>
                        <a:pt x="1147" y="184"/>
                      </a:lnTo>
                      <a:lnTo>
                        <a:pt x="0" y="185"/>
                      </a:lnTo>
                      <a:lnTo>
                        <a:pt x="96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" name="Freeform 12"/>
                <p:cNvSpPr>
                  <a:spLocks/>
                </p:cNvSpPr>
                <p:nvPr/>
              </p:nvSpPr>
              <p:spPr bwMode="auto">
                <a:xfrm>
                  <a:off x="5818188" y="1631951"/>
                  <a:ext cx="277813" cy="1803400"/>
                </a:xfrm>
                <a:custGeom>
                  <a:avLst/>
                  <a:gdLst/>
                  <a:ahLst/>
                  <a:cxnLst>
                    <a:cxn ang="0">
                      <a:pos x="174" y="0"/>
                    </a:cxn>
                    <a:cxn ang="0">
                      <a:pos x="174" y="1"/>
                    </a:cxn>
                    <a:cxn ang="0">
                      <a:pos x="175" y="1136"/>
                    </a:cxn>
                    <a:cxn ang="0">
                      <a:pos x="0" y="952"/>
                    </a:cxn>
                    <a:cxn ang="0">
                      <a:pos x="174" y="0"/>
                    </a:cxn>
                  </a:cxnLst>
                  <a:rect l="0" t="0" r="r" b="b"/>
                  <a:pathLst>
                    <a:path w="175" h="1136">
                      <a:moveTo>
                        <a:pt x="174" y="0"/>
                      </a:moveTo>
                      <a:lnTo>
                        <a:pt x="174" y="1"/>
                      </a:lnTo>
                      <a:lnTo>
                        <a:pt x="175" y="1136"/>
                      </a:lnTo>
                      <a:lnTo>
                        <a:pt x="0" y="952"/>
                      </a:lnTo>
                      <a:lnTo>
                        <a:pt x="174" y="0"/>
                      </a:ln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" name="Freeform 13"/>
                <p:cNvSpPr>
                  <a:spLocks/>
                </p:cNvSpPr>
                <p:nvPr/>
              </p:nvSpPr>
              <p:spPr bwMode="auto">
                <a:xfrm>
                  <a:off x="6096000" y="1614488"/>
                  <a:ext cx="288925" cy="182086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82" y="970"/>
                    </a:cxn>
                    <a:cxn ang="0">
                      <a:pos x="0" y="1147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82" h="1147">
                      <a:moveTo>
                        <a:pt x="0" y="0"/>
                      </a:moveTo>
                      <a:lnTo>
                        <a:pt x="182" y="970"/>
                      </a:lnTo>
                      <a:lnTo>
                        <a:pt x="0" y="114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57" name="Freeform 14"/>
              <p:cNvSpPr>
                <a:spLocks/>
              </p:cNvSpPr>
              <p:nvPr/>
            </p:nvSpPr>
            <p:spPr bwMode="auto">
              <a:xfrm>
                <a:off x="5364956" y="2707308"/>
                <a:ext cx="1450976" cy="1452912"/>
              </a:xfrm>
              <a:custGeom>
                <a:avLst/>
                <a:gdLst/>
                <a:ahLst/>
                <a:cxnLst>
                  <a:cxn ang="0">
                    <a:pos x="375" y="0"/>
                  </a:cxn>
                  <a:cxn ang="0">
                    <a:pos x="416" y="2"/>
                  </a:cxn>
                  <a:cxn ang="0">
                    <a:pos x="455" y="9"/>
                  </a:cxn>
                  <a:cxn ang="0">
                    <a:pos x="493" y="19"/>
                  </a:cxn>
                  <a:cxn ang="0">
                    <a:pos x="530" y="34"/>
                  </a:cxn>
                  <a:cxn ang="0">
                    <a:pos x="564" y="52"/>
                  </a:cxn>
                  <a:cxn ang="0">
                    <a:pos x="596" y="73"/>
                  </a:cxn>
                  <a:cxn ang="0">
                    <a:pos x="626" y="97"/>
                  </a:cxn>
                  <a:cxn ang="0">
                    <a:pos x="653" y="124"/>
                  </a:cxn>
                  <a:cxn ang="0">
                    <a:pos x="677" y="154"/>
                  </a:cxn>
                  <a:cxn ang="0">
                    <a:pos x="699" y="186"/>
                  </a:cxn>
                  <a:cxn ang="0">
                    <a:pos x="716" y="220"/>
                  </a:cxn>
                  <a:cxn ang="0">
                    <a:pos x="731" y="257"/>
                  </a:cxn>
                  <a:cxn ang="0">
                    <a:pos x="741" y="295"/>
                  </a:cxn>
                  <a:cxn ang="0">
                    <a:pos x="747" y="335"/>
                  </a:cxn>
                  <a:cxn ang="0">
                    <a:pos x="749" y="376"/>
                  </a:cxn>
                  <a:cxn ang="0">
                    <a:pos x="747" y="417"/>
                  </a:cxn>
                  <a:cxn ang="0">
                    <a:pos x="741" y="456"/>
                  </a:cxn>
                  <a:cxn ang="0">
                    <a:pos x="731" y="494"/>
                  </a:cxn>
                  <a:cxn ang="0">
                    <a:pos x="716" y="530"/>
                  </a:cxn>
                  <a:cxn ang="0">
                    <a:pos x="699" y="564"/>
                  </a:cxn>
                  <a:cxn ang="0">
                    <a:pos x="677" y="597"/>
                  </a:cxn>
                  <a:cxn ang="0">
                    <a:pos x="653" y="626"/>
                  </a:cxn>
                  <a:cxn ang="0">
                    <a:pos x="626" y="654"/>
                  </a:cxn>
                  <a:cxn ang="0">
                    <a:pos x="596" y="678"/>
                  </a:cxn>
                  <a:cxn ang="0">
                    <a:pos x="564" y="700"/>
                  </a:cxn>
                  <a:cxn ang="0">
                    <a:pos x="530" y="717"/>
                  </a:cxn>
                  <a:cxn ang="0">
                    <a:pos x="493" y="732"/>
                  </a:cxn>
                  <a:cxn ang="0">
                    <a:pos x="455" y="742"/>
                  </a:cxn>
                  <a:cxn ang="0">
                    <a:pos x="416" y="748"/>
                  </a:cxn>
                  <a:cxn ang="0">
                    <a:pos x="375" y="750"/>
                  </a:cxn>
                  <a:cxn ang="0">
                    <a:pos x="334" y="748"/>
                  </a:cxn>
                  <a:cxn ang="0">
                    <a:pos x="294" y="742"/>
                  </a:cxn>
                  <a:cxn ang="0">
                    <a:pos x="257" y="732"/>
                  </a:cxn>
                  <a:cxn ang="0">
                    <a:pos x="220" y="717"/>
                  </a:cxn>
                  <a:cxn ang="0">
                    <a:pos x="186" y="700"/>
                  </a:cxn>
                  <a:cxn ang="0">
                    <a:pos x="154" y="678"/>
                  </a:cxn>
                  <a:cxn ang="0">
                    <a:pos x="124" y="654"/>
                  </a:cxn>
                  <a:cxn ang="0">
                    <a:pos x="97" y="626"/>
                  </a:cxn>
                  <a:cxn ang="0">
                    <a:pos x="72" y="597"/>
                  </a:cxn>
                  <a:cxn ang="0">
                    <a:pos x="51" y="564"/>
                  </a:cxn>
                  <a:cxn ang="0">
                    <a:pos x="33" y="530"/>
                  </a:cxn>
                  <a:cxn ang="0">
                    <a:pos x="19" y="494"/>
                  </a:cxn>
                  <a:cxn ang="0">
                    <a:pos x="8" y="456"/>
                  </a:cxn>
                  <a:cxn ang="0">
                    <a:pos x="2" y="417"/>
                  </a:cxn>
                  <a:cxn ang="0">
                    <a:pos x="0" y="376"/>
                  </a:cxn>
                  <a:cxn ang="0">
                    <a:pos x="2" y="335"/>
                  </a:cxn>
                  <a:cxn ang="0">
                    <a:pos x="8" y="295"/>
                  </a:cxn>
                  <a:cxn ang="0">
                    <a:pos x="19" y="257"/>
                  </a:cxn>
                  <a:cxn ang="0">
                    <a:pos x="33" y="220"/>
                  </a:cxn>
                  <a:cxn ang="0">
                    <a:pos x="51" y="186"/>
                  </a:cxn>
                  <a:cxn ang="0">
                    <a:pos x="72" y="154"/>
                  </a:cxn>
                  <a:cxn ang="0">
                    <a:pos x="97" y="124"/>
                  </a:cxn>
                  <a:cxn ang="0">
                    <a:pos x="124" y="97"/>
                  </a:cxn>
                  <a:cxn ang="0">
                    <a:pos x="154" y="73"/>
                  </a:cxn>
                  <a:cxn ang="0">
                    <a:pos x="186" y="52"/>
                  </a:cxn>
                  <a:cxn ang="0">
                    <a:pos x="220" y="34"/>
                  </a:cxn>
                  <a:cxn ang="0">
                    <a:pos x="257" y="19"/>
                  </a:cxn>
                  <a:cxn ang="0">
                    <a:pos x="294" y="9"/>
                  </a:cxn>
                  <a:cxn ang="0">
                    <a:pos x="334" y="2"/>
                  </a:cxn>
                  <a:cxn ang="0">
                    <a:pos x="375" y="0"/>
                  </a:cxn>
                </a:cxnLst>
                <a:rect l="0" t="0" r="r" b="b"/>
                <a:pathLst>
                  <a:path w="749" h="750">
                    <a:moveTo>
                      <a:pt x="375" y="0"/>
                    </a:moveTo>
                    <a:lnTo>
                      <a:pt x="416" y="2"/>
                    </a:lnTo>
                    <a:lnTo>
                      <a:pt x="455" y="9"/>
                    </a:lnTo>
                    <a:lnTo>
                      <a:pt x="493" y="19"/>
                    </a:lnTo>
                    <a:lnTo>
                      <a:pt x="530" y="34"/>
                    </a:lnTo>
                    <a:lnTo>
                      <a:pt x="564" y="52"/>
                    </a:lnTo>
                    <a:lnTo>
                      <a:pt x="596" y="73"/>
                    </a:lnTo>
                    <a:lnTo>
                      <a:pt x="626" y="97"/>
                    </a:lnTo>
                    <a:lnTo>
                      <a:pt x="653" y="124"/>
                    </a:lnTo>
                    <a:lnTo>
                      <a:pt x="677" y="154"/>
                    </a:lnTo>
                    <a:lnTo>
                      <a:pt x="699" y="186"/>
                    </a:lnTo>
                    <a:lnTo>
                      <a:pt x="716" y="220"/>
                    </a:lnTo>
                    <a:lnTo>
                      <a:pt x="731" y="257"/>
                    </a:lnTo>
                    <a:lnTo>
                      <a:pt x="741" y="295"/>
                    </a:lnTo>
                    <a:lnTo>
                      <a:pt x="747" y="335"/>
                    </a:lnTo>
                    <a:lnTo>
                      <a:pt x="749" y="376"/>
                    </a:lnTo>
                    <a:lnTo>
                      <a:pt x="747" y="417"/>
                    </a:lnTo>
                    <a:lnTo>
                      <a:pt x="741" y="456"/>
                    </a:lnTo>
                    <a:lnTo>
                      <a:pt x="731" y="494"/>
                    </a:lnTo>
                    <a:lnTo>
                      <a:pt x="716" y="530"/>
                    </a:lnTo>
                    <a:lnTo>
                      <a:pt x="699" y="564"/>
                    </a:lnTo>
                    <a:lnTo>
                      <a:pt x="677" y="597"/>
                    </a:lnTo>
                    <a:lnTo>
                      <a:pt x="653" y="626"/>
                    </a:lnTo>
                    <a:lnTo>
                      <a:pt x="626" y="654"/>
                    </a:lnTo>
                    <a:lnTo>
                      <a:pt x="596" y="678"/>
                    </a:lnTo>
                    <a:lnTo>
                      <a:pt x="564" y="700"/>
                    </a:lnTo>
                    <a:lnTo>
                      <a:pt x="530" y="717"/>
                    </a:lnTo>
                    <a:lnTo>
                      <a:pt x="493" y="732"/>
                    </a:lnTo>
                    <a:lnTo>
                      <a:pt x="455" y="742"/>
                    </a:lnTo>
                    <a:lnTo>
                      <a:pt x="416" y="748"/>
                    </a:lnTo>
                    <a:lnTo>
                      <a:pt x="375" y="750"/>
                    </a:lnTo>
                    <a:lnTo>
                      <a:pt x="334" y="748"/>
                    </a:lnTo>
                    <a:lnTo>
                      <a:pt x="294" y="742"/>
                    </a:lnTo>
                    <a:lnTo>
                      <a:pt x="257" y="732"/>
                    </a:lnTo>
                    <a:lnTo>
                      <a:pt x="220" y="717"/>
                    </a:lnTo>
                    <a:lnTo>
                      <a:pt x="186" y="700"/>
                    </a:lnTo>
                    <a:lnTo>
                      <a:pt x="154" y="678"/>
                    </a:lnTo>
                    <a:lnTo>
                      <a:pt x="124" y="654"/>
                    </a:lnTo>
                    <a:lnTo>
                      <a:pt x="97" y="626"/>
                    </a:lnTo>
                    <a:lnTo>
                      <a:pt x="72" y="597"/>
                    </a:lnTo>
                    <a:lnTo>
                      <a:pt x="51" y="564"/>
                    </a:lnTo>
                    <a:lnTo>
                      <a:pt x="33" y="530"/>
                    </a:lnTo>
                    <a:lnTo>
                      <a:pt x="19" y="494"/>
                    </a:lnTo>
                    <a:lnTo>
                      <a:pt x="8" y="456"/>
                    </a:lnTo>
                    <a:lnTo>
                      <a:pt x="2" y="417"/>
                    </a:lnTo>
                    <a:lnTo>
                      <a:pt x="0" y="376"/>
                    </a:lnTo>
                    <a:lnTo>
                      <a:pt x="2" y="335"/>
                    </a:lnTo>
                    <a:lnTo>
                      <a:pt x="8" y="295"/>
                    </a:lnTo>
                    <a:lnTo>
                      <a:pt x="19" y="257"/>
                    </a:lnTo>
                    <a:lnTo>
                      <a:pt x="33" y="220"/>
                    </a:lnTo>
                    <a:lnTo>
                      <a:pt x="51" y="186"/>
                    </a:lnTo>
                    <a:lnTo>
                      <a:pt x="72" y="154"/>
                    </a:lnTo>
                    <a:lnTo>
                      <a:pt x="97" y="124"/>
                    </a:lnTo>
                    <a:lnTo>
                      <a:pt x="124" y="97"/>
                    </a:lnTo>
                    <a:lnTo>
                      <a:pt x="154" y="73"/>
                    </a:lnTo>
                    <a:lnTo>
                      <a:pt x="186" y="52"/>
                    </a:lnTo>
                    <a:lnTo>
                      <a:pt x="220" y="34"/>
                    </a:lnTo>
                    <a:lnTo>
                      <a:pt x="257" y="19"/>
                    </a:lnTo>
                    <a:lnTo>
                      <a:pt x="294" y="9"/>
                    </a:lnTo>
                    <a:lnTo>
                      <a:pt x="334" y="2"/>
                    </a:lnTo>
                    <a:lnTo>
                      <a:pt x="375" y="0"/>
                    </a:lnTo>
                    <a:close/>
                  </a:path>
                </a:pathLst>
              </a:custGeom>
              <a:solidFill>
                <a:schemeClr val="tx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0" tIns="45720" rIns="0" bIns="45720" numCol="1" anchor="ctr" anchorCtr="1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Corporation</a:t>
                </a:r>
              </a:p>
              <a:p>
                <a:pPr algn="ctr"/>
                <a:r>
                  <a:rPr lang="en-US" sz="1400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(Competitor)</a:t>
                </a: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5816314" y="1371601"/>
              <a:ext cx="560983" cy="6727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N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012112" y="3460750"/>
              <a:ext cx="535677" cy="6727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E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828966" y="5600700"/>
              <a:ext cx="535679" cy="6727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S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640864" y="3460750"/>
              <a:ext cx="666094" cy="6727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W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 rot="18900000">
              <a:off x="4129624" y="2441623"/>
              <a:ext cx="1641293" cy="4484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8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Commodity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 rot="3177447">
              <a:off x="6228295" y="2403855"/>
              <a:ext cx="2170741" cy="4484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Communication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 rot="18900000">
              <a:off x="6927077" y="4772697"/>
              <a:ext cx="800403" cy="4484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Cost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 rot="2700000">
              <a:off x="4207675" y="4771208"/>
              <a:ext cx="1267564" cy="4484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800" dirty="0">
                  <a:solidFill>
                    <a:prstClr val="black"/>
                  </a:solidFill>
                  <a:latin typeface="Arial" pitchFamily="34" charset="0"/>
                  <a:cs typeface="Arial" pitchFamily="34" charset="0"/>
                </a:rPr>
                <a:t>Channel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Marketing 7c Compass Model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380813" y="1252302"/>
            <a:ext cx="25313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National And International</a:t>
            </a:r>
          </a:p>
        </p:txBody>
      </p:sp>
      <p:sp>
        <p:nvSpPr>
          <p:cNvPr id="35" name="TextBox 34"/>
          <p:cNvSpPr txBox="1"/>
          <p:nvPr/>
        </p:nvSpPr>
        <p:spPr>
          <a:xfrm rot="16200000">
            <a:off x="5405833" y="3567597"/>
            <a:ext cx="10839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Economic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719606" y="5936971"/>
            <a:ext cx="18582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Social and cultural</a:t>
            </a:r>
          </a:p>
        </p:txBody>
      </p:sp>
      <p:sp>
        <p:nvSpPr>
          <p:cNvPr id="37" name="TextBox 36"/>
          <p:cNvSpPr txBox="1"/>
          <p:nvPr/>
        </p:nvSpPr>
        <p:spPr>
          <a:xfrm rot="16200000">
            <a:off x="667914" y="3526863"/>
            <a:ext cx="956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Weather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858001" y="1355879"/>
            <a:ext cx="4549190" cy="4910667"/>
          </a:xfrm>
          <a:prstGeom prst="rect">
            <a:avLst/>
          </a:prstGeom>
          <a:gradFill>
            <a:gsLst>
              <a:gs pos="0">
                <a:schemeClr val="bg1">
                  <a:shade val="67500"/>
                  <a:satMod val="115000"/>
                  <a:alpha val="62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068285" y="1639824"/>
            <a:ext cx="15911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cxnSp>
        <p:nvCxnSpPr>
          <p:cNvPr id="41" name="Straight Connector 40"/>
          <p:cNvCxnSpPr/>
          <p:nvPr/>
        </p:nvCxnSpPr>
        <p:spPr>
          <a:xfrm>
            <a:off x="7149833" y="2088750"/>
            <a:ext cx="3807243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068284" y="2206171"/>
            <a:ext cx="309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076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>
            <a:off x="1677988" y="1600200"/>
            <a:ext cx="4113212" cy="4301501"/>
            <a:chOff x="1676400" y="1600199"/>
            <a:chExt cx="4113212" cy="4301501"/>
          </a:xfrm>
        </p:grpSpPr>
        <p:sp>
          <p:nvSpPr>
            <p:cNvPr id="76" name="Oval 75"/>
            <p:cNvSpPr/>
            <p:nvPr/>
          </p:nvSpPr>
          <p:spPr>
            <a:xfrm>
              <a:off x="1923595" y="5587920"/>
              <a:ext cx="3660776" cy="313780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95000"/>
                    <a:lumOff val="5000"/>
                    <a:alpha val="38000"/>
                  </a:schemeClr>
                </a:gs>
                <a:gs pos="100000">
                  <a:sysClr val="window" lastClr="FFFFFF">
                    <a:alpha val="0"/>
                    <a:lumMod val="100000"/>
                  </a:sys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en-US" sz="1800" kern="0">
                <a:solidFill>
                  <a:sysClr val="window" lastClr="FFFFFF"/>
                </a:solidFill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1676400" y="1600199"/>
              <a:ext cx="4113212" cy="411321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2" name="Freeform 71"/>
            <p:cNvSpPr/>
            <p:nvPr/>
          </p:nvSpPr>
          <p:spPr>
            <a:xfrm>
              <a:off x="1696583" y="1600200"/>
              <a:ext cx="4071978" cy="2628659"/>
            </a:xfrm>
            <a:custGeom>
              <a:avLst/>
              <a:gdLst>
                <a:gd name="connsiteX0" fmla="*/ 0 w 3667760"/>
                <a:gd name="connsiteY0" fmla="*/ 2306320 h 2316480"/>
                <a:gd name="connsiteX1" fmla="*/ 1838960 w 3667760"/>
                <a:gd name="connsiteY1" fmla="*/ 0 h 2316480"/>
                <a:gd name="connsiteX2" fmla="*/ 3667760 w 3667760"/>
                <a:gd name="connsiteY2" fmla="*/ 2316480 h 2316480"/>
                <a:gd name="connsiteX3" fmla="*/ 0 w 3667760"/>
                <a:gd name="connsiteY3" fmla="*/ 2306320 h 2316480"/>
                <a:gd name="connsiteX0" fmla="*/ 0 w 3667760"/>
                <a:gd name="connsiteY0" fmla="*/ 2306351 h 2316511"/>
                <a:gd name="connsiteX1" fmla="*/ 1838960 w 3667760"/>
                <a:gd name="connsiteY1" fmla="*/ 31 h 2316511"/>
                <a:gd name="connsiteX2" fmla="*/ 3667760 w 3667760"/>
                <a:gd name="connsiteY2" fmla="*/ 2316511 h 2316511"/>
                <a:gd name="connsiteX3" fmla="*/ 0 w 3667760"/>
                <a:gd name="connsiteY3" fmla="*/ 2306351 h 2316511"/>
                <a:gd name="connsiteX0" fmla="*/ 0 w 3730196"/>
                <a:gd name="connsiteY0" fmla="*/ 2306378 h 2316538"/>
                <a:gd name="connsiteX1" fmla="*/ 1838960 w 3730196"/>
                <a:gd name="connsiteY1" fmla="*/ 58 h 2316538"/>
                <a:gd name="connsiteX2" fmla="*/ 3667760 w 3730196"/>
                <a:gd name="connsiteY2" fmla="*/ 2316538 h 2316538"/>
                <a:gd name="connsiteX3" fmla="*/ 0 w 3730196"/>
                <a:gd name="connsiteY3" fmla="*/ 2306378 h 2316538"/>
                <a:gd name="connsiteX0" fmla="*/ 39759 w 3769955"/>
                <a:gd name="connsiteY0" fmla="*/ 2306378 h 2316538"/>
                <a:gd name="connsiteX1" fmla="*/ 1878719 w 3769955"/>
                <a:gd name="connsiteY1" fmla="*/ 58 h 2316538"/>
                <a:gd name="connsiteX2" fmla="*/ 3707519 w 3769955"/>
                <a:gd name="connsiteY2" fmla="*/ 2316538 h 2316538"/>
                <a:gd name="connsiteX3" fmla="*/ 39759 w 3769955"/>
                <a:gd name="connsiteY3" fmla="*/ 2306378 h 2316538"/>
                <a:gd name="connsiteX0" fmla="*/ 39759 w 3769955"/>
                <a:gd name="connsiteY0" fmla="*/ 2306378 h 2382969"/>
                <a:gd name="connsiteX1" fmla="*/ 1878719 w 3769955"/>
                <a:gd name="connsiteY1" fmla="*/ 58 h 2382969"/>
                <a:gd name="connsiteX2" fmla="*/ 3707519 w 3769955"/>
                <a:gd name="connsiteY2" fmla="*/ 2316538 h 2382969"/>
                <a:gd name="connsiteX3" fmla="*/ 39759 w 3769955"/>
                <a:gd name="connsiteY3" fmla="*/ 2306378 h 2382969"/>
                <a:gd name="connsiteX0" fmla="*/ 39759 w 3769955"/>
                <a:gd name="connsiteY0" fmla="*/ 2306378 h 2449257"/>
                <a:gd name="connsiteX1" fmla="*/ 1878719 w 3769955"/>
                <a:gd name="connsiteY1" fmla="*/ 58 h 2449257"/>
                <a:gd name="connsiteX2" fmla="*/ 3707519 w 3769955"/>
                <a:gd name="connsiteY2" fmla="*/ 2316538 h 2449257"/>
                <a:gd name="connsiteX3" fmla="*/ 39759 w 3769955"/>
                <a:gd name="connsiteY3" fmla="*/ 2306378 h 2449257"/>
                <a:gd name="connsiteX0" fmla="*/ 39759 w 3746907"/>
                <a:gd name="connsiteY0" fmla="*/ 2306373 h 2449252"/>
                <a:gd name="connsiteX1" fmla="*/ 1878719 w 3746907"/>
                <a:gd name="connsiteY1" fmla="*/ 53 h 2449252"/>
                <a:gd name="connsiteX2" fmla="*/ 3707519 w 3746907"/>
                <a:gd name="connsiteY2" fmla="*/ 2316533 h 2449252"/>
                <a:gd name="connsiteX3" fmla="*/ 39759 w 3746907"/>
                <a:gd name="connsiteY3" fmla="*/ 2306373 h 2449252"/>
                <a:gd name="connsiteX0" fmla="*/ 39759 w 3758053"/>
                <a:gd name="connsiteY0" fmla="*/ 2306373 h 2449252"/>
                <a:gd name="connsiteX1" fmla="*/ 1878719 w 3758053"/>
                <a:gd name="connsiteY1" fmla="*/ 53 h 2449252"/>
                <a:gd name="connsiteX2" fmla="*/ 3707519 w 3758053"/>
                <a:gd name="connsiteY2" fmla="*/ 2316533 h 2449252"/>
                <a:gd name="connsiteX3" fmla="*/ 39759 w 3758053"/>
                <a:gd name="connsiteY3" fmla="*/ 2306373 h 2449252"/>
                <a:gd name="connsiteX0" fmla="*/ 39759 w 3740359"/>
                <a:gd name="connsiteY0" fmla="*/ 2306371 h 2449250"/>
                <a:gd name="connsiteX1" fmla="*/ 1878719 w 3740359"/>
                <a:gd name="connsiteY1" fmla="*/ 51 h 2449250"/>
                <a:gd name="connsiteX2" fmla="*/ 3707519 w 3740359"/>
                <a:gd name="connsiteY2" fmla="*/ 2316531 h 2449250"/>
                <a:gd name="connsiteX3" fmla="*/ 39759 w 3740359"/>
                <a:gd name="connsiteY3" fmla="*/ 2306371 h 2449250"/>
                <a:gd name="connsiteX0" fmla="*/ 39759 w 3743144"/>
                <a:gd name="connsiteY0" fmla="*/ 2306371 h 2449250"/>
                <a:gd name="connsiteX1" fmla="*/ 1878719 w 3743144"/>
                <a:gd name="connsiteY1" fmla="*/ 51 h 2449250"/>
                <a:gd name="connsiteX2" fmla="*/ 3707519 w 3743144"/>
                <a:gd name="connsiteY2" fmla="*/ 2316531 h 2449250"/>
                <a:gd name="connsiteX3" fmla="*/ 39759 w 3743144"/>
                <a:gd name="connsiteY3" fmla="*/ 2306371 h 2449250"/>
                <a:gd name="connsiteX0" fmla="*/ 39759 w 3743144"/>
                <a:gd name="connsiteY0" fmla="*/ 2271648 h 2414527"/>
                <a:gd name="connsiteX1" fmla="*/ 1878719 w 3743144"/>
                <a:gd name="connsiteY1" fmla="*/ 53 h 2414527"/>
                <a:gd name="connsiteX2" fmla="*/ 3707519 w 3743144"/>
                <a:gd name="connsiteY2" fmla="*/ 2281808 h 2414527"/>
                <a:gd name="connsiteX3" fmla="*/ 39759 w 3743144"/>
                <a:gd name="connsiteY3" fmla="*/ 2271648 h 2414527"/>
                <a:gd name="connsiteX0" fmla="*/ 36887 w 3740272"/>
                <a:gd name="connsiteY0" fmla="*/ 2271648 h 2414527"/>
                <a:gd name="connsiteX1" fmla="*/ 1875847 w 3740272"/>
                <a:gd name="connsiteY1" fmla="*/ 53 h 2414527"/>
                <a:gd name="connsiteX2" fmla="*/ 3704647 w 3740272"/>
                <a:gd name="connsiteY2" fmla="*/ 2281808 h 2414527"/>
                <a:gd name="connsiteX3" fmla="*/ 36887 w 3740272"/>
                <a:gd name="connsiteY3" fmla="*/ 2271648 h 241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0272" h="2414527">
                  <a:moveTo>
                    <a:pt x="36887" y="2271648"/>
                  </a:moveTo>
                  <a:cubicBezTo>
                    <a:pt x="-210280" y="909094"/>
                    <a:pt x="827335" y="8181"/>
                    <a:pt x="1875847" y="53"/>
                  </a:cubicBezTo>
                  <a:cubicBezTo>
                    <a:pt x="2924359" y="-8075"/>
                    <a:pt x="3945477" y="921963"/>
                    <a:pt x="3704647" y="2281808"/>
                  </a:cubicBezTo>
                  <a:cubicBezTo>
                    <a:pt x="2847820" y="2479589"/>
                    <a:pt x="875426" y="2439627"/>
                    <a:pt x="36887" y="2271648"/>
                  </a:cubicBezTo>
                  <a:close/>
                </a:path>
              </a:pathLst>
            </a:custGeom>
            <a:solidFill>
              <a:schemeClr val="tx1"/>
            </a:solidFill>
            <a:ln w="38100"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3" name="Oval 7"/>
            <p:cNvSpPr/>
            <p:nvPr/>
          </p:nvSpPr>
          <p:spPr>
            <a:xfrm>
              <a:off x="1873968" y="1792663"/>
              <a:ext cx="3733101" cy="2281739"/>
            </a:xfrm>
            <a:custGeom>
              <a:avLst/>
              <a:gdLst/>
              <a:ahLst/>
              <a:cxnLst/>
              <a:rect l="l" t="t" r="r" b="b"/>
              <a:pathLst>
                <a:path w="3429000" h="2095867">
                  <a:moveTo>
                    <a:pt x="1714500" y="0"/>
                  </a:moveTo>
                  <a:cubicBezTo>
                    <a:pt x="2661392" y="0"/>
                    <a:pt x="3429000" y="767608"/>
                    <a:pt x="3429000" y="1714500"/>
                  </a:cubicBezTo>
                  <a:cubicBezTo>
                    <a:pt x="3429000" y="1810740"/>
                    <a:pt x="3421071" y="1905129"/>
                    <a:pt x="3403831" y="1996716"/>
                  </a:cubicBezTo>
                  <a:cubicBezTo>
                    <a:pt x="2134887" y="2155805"/>
                    <a:pt x="776404" y="2097013"/>
                    <a:pt x="26294" y="2004082"/>
                  </a:cubicBezTo>
                  <a:cubicBezTo>
                    <a:pt x="8359" y="1910167"/>
                    <a:pt x="0" y="1813310"/>
                    <a:pt x="0" y="1714500"/>
                  </a:cubicBezTo>
                  <a:cubicBezTo>
                    <a:pt x="0" y="767608"/>
                    <a:pt x="767608" y="0"/>
                    <a:pt x="17145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/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31750">
              <a:noFill/>
            </a:ln>
            <a:effectLst>
              <a:innerShdw blurRad="381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4" name="Oval 7"/>
            <p:cNvSpPr/>
            <p:nvPr/>
          </p:nvSpPr>
          <p:spPr>
            <a:xfrm>
              <a:off x="1874369" y="1795229"/>
              <a:ext cx="2745325" cy="2155865"/>
            </a:xfrm>
            <a:custGeom>
              <a:avLst/>
              <a:gdLst>
                <a:gd name="connsiteX0" fmla="*/ 1714500 w 3429000"/>
                <a:gd name="connsiteY0" fmla="*/ 251906 h 2407711"/>
                <a:gd name="connsiteX1" fmla="*/ 2521489 w 3429000"/>
                <a:gd name="connsiteY1" fmla="*/ 454972 h 2407711"/>
                <a:gd name="connsiteX2" fmla="*/ 3429000 w 3429000"/>
                <a:gd name="connsiteY2" fmla="*/ 1966406 h 2407711"/>
                <a:gd name="connsiteX3" fmla="*/ 3403831 w 3429000"/>
                <a:gd name="connsiteY3" fmla="*/ 2248622 h 2407711"/>
                <a:gd name="connsiteX4" fmla="*/ 26294 w 3429000"/>
                <a:gd name="connsiteY4" fmla="*/ 2255988 h 2407711"/>
                <a:gd name="connsiteX5" fmla="*/ 0 w 3429000"/>
                <a:gd name="connsiteY5" fmla="*/ 1966406 h 2407711"/>
                <a:gd name="connsiteX6" fmla="*/ 1714500 w 3429000"/>
                <a:gd name="connsiteY6" fmla="*/ 251906 h 2407711"/>
                <a:gd name="connsiteX0" fmla="*/ 1714500 w 3819697"/>
                <a:gd name="connsiteY0" fmla="*/ 251906 h 2407711"/>
                <a:gd name="connsiteX1" fmla="*/ 2521489 w 3819697"/>
                <a:gd name="connsiteY1" fmla="*/ 454972 h 2407711"/>
                <a:gd name="connsiteX2" fmla="*/ 3403831 w 3819697"/>
                <a:gd name="connsiteY2" fmla="*/ 2248622 h 2407711"/>
                <a:gd name="connsiteX3" fmla="*/ 26294 w 3819697"/>
                <a:gd name="connsiteY3" fmla="*/ 2255988 h 2407711"/>
                <a:gd name="connsiteX4" fmla="*/ 0 w 3819697"/>
                <a:gd name="connsiteY4" fmla="*/ 1966406 h 2407711"/>
                <a:gd name="connsiteX5" fmla="*/ 1714500 w 3819697"/>
                <a:gd name="connsiteY5" fmla="*/ 251906 h 2407711"/>
                <a:gd name="connsiteX0" fmla="*/ 1714500 w 3558653"/>
                <a:gd name="connsiteY0" fmla="*/ 251906 h 2565166"/>
                <a:gd name="connsiteX1" fmla="*/ 2521489 w 3558653"/>
                <a:gd name="connsiteY1" fmla="*/ 454972 h 2565166"/>
                <a:gd name="connsiteX2" fmla="*/ 3403831 w 3558653"/>
                <a:gd name="connsiteY2" fmla="*/ 2248622 h 2565166"/>
                <a:gd name="connsiteX3" fmla="*/ 1592554 w 3558653"/>
                <a:gd name="connsiteY3" fmla="*/ 2354238 h 2565166"/>
                <a:gd name="connsiteX4" fmla="*/ 26294 w 3558653"/>
                <a:gd name="connsiteY4" fmla="*/ 2255988 h 2565166"/>
                <a:gd name="connsiteX5" fmla="*/ 0 w 3558653"/>
                <a:gd name="connsiteY5" fmla="*/ 1966406 h 2565166"/>
                <a:gd name="connsiteX6" fmla="*/ 1714500 w 3558653"/>
                <a:gd name="connsiteY6" fmla="*/ 251906 h 2565166"/>
                <a:gd name="connsiteX0" fmla="*/ 1714500 w 2541813"/>
                <a:gd name="connsiteY0" fmla="*/ 251906 h 2355466"/>
                <a:gd name="connsiteX1" fmla="*/ 2521489 w 2541813"/>
                <a:gd name="connsiteY1" fmla="*/ 454972 h 2355466"/>
                <a:gd name="connsiteX2" fmla="*/ 1592554 w 2541813"/>
                <a:gd name="connsiteY2" fmla="*/ 2354238 h 2355466"/>
                <a:gd name="connsiteX3" fmla="*/ 26294 w 2541813"/>
                <a:gd name="connsiteY3" fmla="*/ 2255988 h 2355466"/>
                <a:gd name="connsiteX4" fmla="*/ 0 w 2541813"/>
                <a:gd name="connsiteY4" fmla="*/ 1966406 h 2355466"/>
                <a:gd name="connsiteX5" fmla="*/ 1714500 w 2541813"/>
                <a:gd name="connsiteY5" fmla="*/ 251906 h 2355466"/>
                <a:gd name="connsiteX0" fmla="*/ 1714500 w 2521489"/>
                <a:gd name="connsiteY0" fmla="*/ 251906 h 2355466"/>
                <a:gd name="connsiteX1" fmla="*/ 2521489 w 2521489"/>
                <a:gd name="connsiteY1" fmla="*/ 454972 h 2355466"/>
                <a:gd name="connsiteX2" fmla="*/ 1592554 w 2521489"/>
                <a:gd name="connsiteY2" fmla="*/ 2354238 h 2355466"/>
                <a:gd name="connsiteX3" fmla="*/ 26294 w 2521489"/>
                <a:gd name="connsiteY3" fmla="*/ 2255988 h 2355466"/>
                <a:gd name="connsiteX4" fmla="*/ 0 w 2521489"/>
                <a:gd name="connsiteY4" fmla="*/ 1966406 h 2355466"/>
                <a:gd name="connsiteX5" fmla="*/ 1714500 w 2521489"/>
                <a:gd name="connsiteY5" fmla="*/ 251906 h 2355466"/>
                <a:gd name="connsiteX0" fmla="*/ 1714500 w 2558712"/>
                <a:gd name="connsiteY0" fmla="*/ 251906 h 2355466"/>
                <a:gd name="connsiteX1" fmla="*/ 2521489 w 2558712"/>
                <a:gd name="connsiteY1" fmla="*/ 454972 h 2355466"/>
                <a:gd name="connsiteX2" fmla="*/ 1592554 w 2558712"/>
                <a:gd name="connsiteY2" fmla="*/ 2354238 h 2355466"/>
                <a:gd name="connsiteX3" fmla="*/ 26294 w 2558712"/>
                <a:gd name="connsiteY3" fmla="*/ 2255988 h 2355466"/>
                <a:gd name="connsiteX4" fmla="*/ 0 w 2558712"/>
                <a:gd name="connsiteY4" fmla="*/ 1966406 h 2355466"/>
                <a:gd name="connsiteX5" fmla="*/ 1714500 w 2558712"/>
                <a:gd name="connsiteY5" fmla="*/ 251906 h 2355466"/>
                <a:gd name="connsiteX0" fmla="*/ 1714500 w 2558712"/>
                <a:gd name="connsiteY0" fmla="*/ 0 h 2103560"/>
                <a:gd name="connsiteX1" fmla="*/ 2521489 w 2558712"/>
                <a:gd name="connsiteY1" fmla="*/ 203066 h 2103560"/>
                <a:gd name="connsiteX2" fmla="*/ 1592554 w 2558712"/>
                <a:gd name="connsiteY2" fmla="*/ 2102332 h 2103560"/>
                <a:gd name="connsiteX3" fmla="*/ 26294 w 2558712"/>
                <a:gd name="connsiteY3" fmla="*/ 2004082 h 2103560"/>
                <a:gd name="connsiteX4" fmla="*/ 0 w 2558712"/>
                <a:gd name="connsiteY4" fmla="*/ 1714500 h 2103560"/>
                <a:gd name="connsiteX5" fmla="*/ 1714500 w 2558712"/>
                <a:gd name="connsiteY5" fmla="*/ 0 h 2103560"/>
                <a:gd name="connsiteX0" fmla="*/ 1714500 w 2558712"/>
                <a:gd name="connsiteY0" fmla="*/ 6694 h 2110254"/>
                <a:gd name="connsiteX1" fmla="*/ 2521489 w 2558712"/>
                <a:gd name="connsiteY1" fmla="*/ 209760 h 2110254"/>
                <a:gd name="connsiteX2" fmla="*/ 1592554 w 2558712"/>
                <a:gd name="connsiteY2" fmla="*/ 2109026 h 2110254"/>
                <a:gd name="connsiteX3" fmla="*/ 26294 w 2558712"/>
                <a:gd name="connsiteY3" fmla="*/ 2010776 h 2110254"/>
                <a:gd name="connsiteX4" fmla="*/ 0 w 2558712"/>
                <a:gd name="connsiteY4" fmla="*/ 1721194 h 2110254"/>
                <a:gd name="connsiteX5" fmla="*/ 1714500 w 2558712"/>
                <a:gd name="connsiteY5" fmla="*/ 6694 h 2110254"/>
                <a:gd name="connsiteX0" fmla="*/ 1714500 w 2558712"/>
                <a:gd name="connsiteY0" fmla="*/ 6694 h 2034054"/>
                <a:gd name="connsiteX1" fmla="*/ 2521489 w 2558712"/>
                <a:gd name="connsiteY1" fmla="*/ 133560 h 2034054"/>
                <a:gd name="connsiteX2" fmla="*/ 1592554 w 2558712"/>
                <a:gd name="connsiteY2" fmla="*/ 2032826 h 2034054"/>
                <a:gd name="connsiteX3" fmla="*/ 26294 w 2558712"/>
                <a:gd name="connsiteY3" fmla="*/ 1934576 h 2034054"/>
                <a:gd name="connsiteX4" fmla="*/ 0 w 2558712"/>
                <a:gd name="connsiteY4" fmla="*/ 1644994 h 2034054"/>
                <a:gd name="connsiteX5" fmla="*/ 1714500 w 2558712"/>
                <a:gd name="connsiteY5" fmla="*/ 6694 h 2034054"/>
                <a:gd name="connsiteX0" fmla="*/ 1723167 w 2558712"/>
                <a:gd name="connsiteY0" fmla="*/ 6694 h 2090391"/>
                <a:gd name="connsiteX1" fmla="*/ 2521489 w 2558712"/>
                <a:gd name="connsiteY1" fmla="*/ 189897 h 2090391"/>
                <a:gd name="connsiteX2" fmla="*/ 1592554 w 2558712"/>
                <a:gd name="connsiteY2" fmla="*/ 2089163 h 2090391"/>
                <a:gd name="connsiteX3" fmla="*/ 26294 w 2558712"/>
                <a:gd name="connsiteY3" fmla="*/ 1990913 h 2090391"/>
                <a:gd name="connsiteX4" fmla="*/ 0 w 2558712"/>
                <a:gd name="connsiteY4" fmla="*/ 1701331 h 2090391"/>
                <a:gd name="connsiteX5" fmla="*/ 1723167 w 2558712"/>
                <a:gd name="connsiteY5" fmla="*/ 6694 h 2090391"/>
                <a:gd name="connsiteX0" fmla="*/ 1746423 w 2558712"/>
                <a:gd name="connsiteY0" fmla="*/ 6694 h 2069084"/>
                <a:gd name="connsiteX1" fmla="*/ 2521489 w 2558712"/>
                <a:gd name="connsiteY1" fmla="*/ 168590 h 2069084"/>
                <a:gd name="connsiteX2" fmla="*/ 1592554 w 2558712"/>
                <a:gd name="connsiteY2" fmla="*/ 2067856 h 2069084"/>
                <a:gd name="connsiteX3" fmla="*/ 26294 w 2558712"/>
                <a:gd name="connsiteY3" fmla="*/ 1969606 h 2069084"/>
                <a:gd name="connsiteX4" fmla="*/ 0 w 2558712"/>
                <a:gd name="connsiteY4" fmla="*/ 1680024 h 2069084"/>
                <a:gd name="connsiteX5" fmla="*/ 1746423 w 2558712"/>
                <a:gd name="connsiteY5" fmla="*/ 6694 h 2069084"/>
                <a:gd name="connsiteX0" fmla="*/ 1733422 w 2558712"/>
                <a:gd name="connsiteY0" fmla="*/ 6694 h 2086419"/>
                <a:gd name="connsiteX1" fmla="*/ 2521489 w 2558712"/>
                <a:gd name="connsiteY1" fmla="*/ 185925 h 2086419"/>
                <a:gd name="connsiteX2" fmla="*/ 1592554 w 2558712"/>
                <a:gd name="connsiteY2" fmla="*/ 2085191 h 2086419"/>
                <a:gd name="connsiteX3" fmla="*/ 26294 w 2558712"/>
                <a:gd name="connsiteY3" fmla="*/ 1986941 h 2086419"/>
                <a:gd name="connsiteX4" fmla="*/ 0 w 2558712"/>
                <a:gd name="connsiteY4" fmla="*/ 1697359 h 2086419"/>
                <a:gd name="connsiteX5" fmla="*/ 1733422 w 2558712"/>
                <a:gd name="connsiteY5" fmla="*/ 6694 h 2086419"/>
                <a:gd name="connsiteX0" fmla="*/ 1733422 w 2598928"/>
                <a:gd name="connsiteY0" fmla="*/ 6694 h 2086419"/>
                <a:gd name="connsiteX1" fmla="*/ 2521489 w 2598928"/>
                <a:gd name="connsiteY1" fmla="*/ 185925 h 2086419"/>
                <a:gd name="connsiteX2" fmla="*/ 1592554 w 2598928"/>
                <a:gd name="connsiteY2" fmla="*/ 2085191 h 2086419"/>
                <a:gd name="connsiteX3" fmla="*/ 26294 w 2598928"/>
                <a:gd name="connsiteY3" fmla="*/ 1986941 h 2086419"/>
                <a:gd name="connsiteX4" fmla="*/ 0 w 2598928"/>
                <a:gd name="connsiteY4" fmla="*/ 1697359 h 2086419"/>
                <a:gd name="connsiteX5" fmla="*/ 1733422 w 2598928"/>
                <a:gd name="connsiteY5" fmla="*/ 6694 h 2086419"/>
                <a:gd name="connsiteX0" fmla="*/ 1733422 w 2825940"/>
                <a:gd name="connsiteY0" fmla="*/ 6694 h 2086419"/>
                <a:gd name="connsiteX1" fmla="*/ 2748501 w 2825940"/>
                <a:gd name="connsiteY1" fmla="*/ 795525 h 2086419"/>
                <a:gd name="connsiteX2" fmla="*/ 1592554 w 2825940"/>
                <a:gd name="connsiteY2" fmla="*/ 2085191 h 2086419"/>
                <a:gd name="connsiteX3" fmla="*/ 26294 w 2825940"/>
                <a:gd name="connsiteY3" fmla="*/ 1986941 h 2086419"/>
                <a:gd name="connsiteX4" fmla="*/ 0 w 2825940"/>
                <a:gd name="connsiteY4" fmla="*/ 1697359 h 2086419"/>
                <a:gd name="connsiteX5" fmla="*/ 1733422 w 2825940"/>
                <a:gd name="connsiteY5" fmla="*/ 6694 h 2086419"/>
                <a:gd name="connsiteX0" fmla="*/ 1733422 w 2882254"/>
                <a:gd name="connsiteY0" fmla="*/ 222012 h 2301737"/>
                <a:gd name="connsiteX1" fmla="*/ 2395074 w 2882254"/>
                <a:gd name="connsiteY1" fmla="*/ 580607 h 2301737"/>
                <a:gd name="connsiteX2" fmla="*/ 2748501 w 2882254"/>
                <a:gd name="connsiteY2" fmla="*/ 1010843 h 2301737"/>
                <a:gd name="connsiteX3" fmla="*/ 1592554 w 2882254"/>
                <a:gd name="connsiteY3" fmla="*/ 2300509 h 2301737"/>
                <a:gd name="connsiteX4" fmla="*/ 26294 w 2882254"/>
                <a:gd name="connsiteY4" fmla="*/ 2202259 h 2301737"/>
                <a:gd name="connsiteX5" fmla="*/ 0 w 2882254"/>
                <a:gd name="connsiteY5" fmla="*/ 1912677 h 2301737"/>
                <a:gd name="connsiteX6" fmla="*/ 1733422 w 2882254"/>
                <a:gd name="connsiteY6" fmla="*/ 222012 h 2301737"/>
                <a:gd name="connsiteX0" fmla="*/ 1733422 w 2418552"/>
                <a:gd name="connsiteY0" fmla="*/ 222012 h 2301737"/>
                <a:gd name="connsiteX1" fmla="*/ 2395074 w 2418552"/>
                <a:gd name="connsiteY1" fmla="*/ 580607 h 2301737"/>
                <a:gd name="connsiteX2" fmla="*/ 1592554 w 2418552"/>
                <a:gd name="connsiteY2" fmla="*/ 2300509 h 2301737"/>
                <a:gd name="connsiteX3" fmla="*/ 26294 w 2418552"/>
                <a:gd name="connsiteY3" fmla="*/ 2202259 h 2301737"/>
                <a:gd name="connsiteX4" fmla="*/ 0 w 2418552"/>
                <a:gd name="connsiteY4" fmla="*/ 1912677 h 2301737"/>
                <a:gd name="connsiteX5" fmla="*/ 1733422 w 2418552"/>
                <a:gd name="connsiteY5" fmla="*/ 222012 h 2301737"/>
                <a:gd name="connsiteX0" fmla="*/ 1733422 w 2418552"/>
                <a:gd name="connsiteY0" fmla="*/ 222012 h 2301737"/>
                <a:gd name="connsiteX1" fmla="*/ 2395074 w 2418552"/>
                <a:gd name="connsiteY1" fmla="*/ 580607 h 2301737"/>
                <a:gd name="connsiteX2" fmla="*/ 1592554 w 2418552"/>
                <a:gd name="connsiteY2" fmla="*/ 2300509 h 2301737"/>
                <a:gd name="connsiteX3" fmla="*/ 26294 w 2418552"/>
                <a:gd name="connsiteY3" fmla="*/ 2202259 h 2301737"/>
                <a:gd name="connsiteX4" fmla="*/ 0 w 2418552"/>
                <a:gd name="connsiteY4" fmla="*/ 1912677 h 2301737"/>
                <a:gd name="connsiteX5" fmla="*/ 1733422 w 2418552"/>
                <a:gd name="connsiteY5" fmla="*/ 222012 h 2301737"/>
                <a:gd name="connsiteX0" fmla="*/ 1733422 w 2545167"/>
                <a:gd name="connsiteY0" fmla="*/ 222012 h 2301737"/>
                <a:gd name="connsiteX1" fmla="*/ 2521689 w 2545167"/>
                <a:gd name="connsiteY1" fmla="*/ 420809 h 2301737"/>
                <a:gd name="connsiteX2" fmla="*/ 1592554 w 2545167"/>
                <a:gd name="connsiteY2" fmla="*/ 2300509 h 2301737"/>
                <a:gd name="connsiteX3" fmla="*/ 26294 w 2545167"/>
                <a:gd name="connsiteY3" fmla="*/ 2202259 h 2301737"/>
                <a:gd name="connsiteX4" fmla="*/ 0 w 2545167"/>
                <a:gd name="connsiteY4" fmla="*/ 1912677 h 2301737"/>
                <a:gd name="connsiteX5" fmla="*/ 1733422 w 2545167"/>
                <a:gd name="connsiteY5" fmla="*/ 222012 h 2301737"/>
                <a:gd name="connsiteX0" fmla="*/ 1733422 w 2545167"/>
                <a:gd name="connsiteY0" fmla="*/ 222012 h 2301737"/>
                <a:gd name="connsiteX1" fmla="*/ 2521689 w 2545167"/>
                <a:gd name="connsiteY1" fmla="*/ 420809 h 2301737"/>
                <a:gd name="connsiteX2" fmla="*/ 1592554 w 2545167"/>
                <a:gd name="connsiteY2" fmla="*/ 2300509 h 2301737"/>
                <a:gd name="connsiteX3" fmla="*/ 26294 w 2545167"/>
                <a:gd name="connsiteY3" fmla="*/ 2202259 h 2301737"/>
                <a:gd name="connsiteX4" fmla="*/ 0 w 2545167"/>
                <a:gd name="connsiteY4" fmla="*/ 1912677 h 2301737"/>
                <a:gd name="connsiteX5" fmla="*/ 1733422 w 2545167"/>
                <a:gd name="connsiteY5" fmla="*/ 222012 h 2301737"/>
                <a:gd name="connsiteX0" fmla="*/ 1733422 w 2545167"/>
                <a:gd name="connsiteY0" fmla="*/ 222012 h 2301737"/>
                <a:gd name="connsiteX1" fmla="*/ 2521689 w 2545167"/>
                <a:gd name="connsiteY1" fmla="*/ 420809 h 2301737"/>
                <a:gd name="connsiteX2" fmla="*/ 1592554 w 2545167"/>
                <a:gd name="connsiteY2" fmla="*/ 2300509 h 2301737"/>
                <a:gd name="connsiteX3" fmla="*/ 26294 w 2545167"/>
                <a:gd name="connsiteY3" fmla="*/ 2202259 h 2301737"/>
                <a:gd name="connsiteX4" fmla="*/ 0 w 2545167"/>
                <a:gd name="connsiteY4" fmla="*/ 1912677 h 2301737"/>
                <a:gd name="connsiteX5" fmla="*/ 1733422 w 2545167"/>
                <a:gd name="connsiteY5" fmla="*/ 222012 h 2301737"/>
                <a:gd name="connsiteX0" fmla="*/ 1733422 w 2521689"/>
                <a:gd name="connsiteY0" fmla="*/ 222012 h 2301737"/>
                <a:gd name="connsiteX1" fmla="*/ 2521689 w 2521689"/>
                <a:gd name="connsiteY1" fmla="*/ 420809 h 2301737"/>
                <a:gd name="connsiteX2" fmla="*/ 1592554 w 2521689"/>
                <a:gd name="connsiteY2" fmla="*/ 2300509 h 2301737"/>
                <a:gd name="connsiteX3" fmla="*/ 26294 w 2521689"/>
                <a:gd name="connsiteY3" fmla="*/ 2202259 h 2301737"/>
                <a:gd name="connsiteX4" fmla="*/ 0 w 2521689"/>
                <a:gd name="connsiteY4" fmla="*/ 1912677 h 2301737"/>
                <a:gd name="connsiteX5" fmla="*/ 1733422 w 2521689"/>
                <a:gd name="connsiteY5" fmla="*/ 222012 h 2301737"/>
                <a:gd name="connsiteX0" fmla="*/ 1733422 w 2521689"/>
                <a:gd name="connsiteY0" fmla="*/ 0 h 2079725"/>
                <a:gd name="connsiteX1" fmla="*/ 2521689 w 2521689"/>
                <a:gd name="connsiteY1" fmla="*/ 198797 h 2079725"/>
                <a:gd name="connsiteX2" fmla="*/ 1592554 w 2521689"/>
                <a:gd name="connsiteY2" fmla="*/ 2078497 h 2079725"/>
                <a:gd name="connsiteX3" fmla="*/ 26294 w 2521689"/>
                <a:gd name="connsiteY3" fmla="*/ 1980247 h 2079725"/>
                <a:gd name="connsiteX4" fmla="*/ 0 w 2521689"/>
                <a:gd name="connsiteY4" fmla="*/ 1690665 h 2079725"/>
                <a:gd name="connsiteX5" fmla="*/ 1733422 w 2521689"/>
                <a:gd name="connsiteY5" fmla="*/ 0 h 2079725"/>
                <a:gd name="connsiteX0" fmla="*/ 1733422 w 2521689"/>
                <a:gd name="connsiteY0" fmla="*/ 0 h 2079725"/>
                <a:gd name="connsiteX1" fmla="*/ 2521689 w 2521689"/>
                <a:gd name="connsiteY1" fmla="*/ 198797 h 2079725"/>
                <a:gd name="connsiteX2" fmla="*/ 1592554 w 2521689"/>
                <a:gd name="connsiteY2" fmla="*/ 2078497 h 2079725"/>
                <a:gd name="connsiteX3" fmla="*/ 26294 w 2521689"/>
                <a:gd name="connsiteY3" fmla="*/ 1980247 h 2079725"/>
                <a:gd name="connsiteX4" fmla="*/ 0 w 2521689"/>
                <a:gd name="connsiteY4" fmla="*/ 1690665 h 2079725"/>
                <a:gd name="connsiteX5" fmla="*/ 1733422 w 2521689"/>
                <a:gd name="connsiteY5" fmla="*/ 0 h 2079725"/>
                <a:gd name="connsiteX0" fmla="*/ 1733422 w 2521689"/>
                <a:gd name="connsiteY0" fmla="*/ 0 h 2078497"/>
                <a:gd name="connsiteX1" fmla="*/ 2521689 w 2521689"/>
                <a:gd name="connsiteY1" fmla="*/ 198797 h 2078497"/>
                <a:gd name="connsiteX2" fmla="*/ 1592554 w 2521689"/>
                <a:gd name="connsiteY2" fmla="*/ 2078497 h 2078497"/>
                <a:gd name="connsiteX3" fmla="*/ 26294 w 2521689"/>
                <a:gd name="connsiteY3" fmla="*/ 1980247 h 2078497"/>
                <a:gd name="connsiteX4" fmla="*/ 0 w 2521689"/>
                <a:gd name="connsiteY4" fmla="*/ 1690665 h 2078497"/>
                <a:gd name="connsiteX5" fmla="*/ 1733422 w 2521689"/>
                <a:gd name="connsiteY5" fmla="*/ 0 h 2078497"/>
                <a:gd name="connsiteX0" fmla="*/ 1733422 w 2521689"/>
                <a:gd name="connsiteY0" fmla="*/ 0 h 1980247"/>
                <a:gd name="connsiteX1" fmla="*/ 2521689 w 2521689"/>
                <a:gd name="connsiteY1" fmla="*/ 198797 h 1980247"/>
                <a:gd name="connsiteX2" fmla="*/ 1712542 w 2521689"/>
                <a:gd name="connsiteY2" fmla="*/ 1738532 h 1980247"/>
                <a:gd name="connsiteX3" fmla="*/ 26294 w 2521689"/>
                <a:gd name="connsiteY3" fmla="*/ 1980247 h 1980247"/>
                <a:gd name="connsiteX4" fmla="*/ 0 w 2521689"/>
                <a:gd name="connsiteY4" fmla="*/ 1690665 h 1980247"/>
                <a:gd name="connsiteX5" fmla="*/ 1733422 w 2521689"/>
                <a:gd name="connsiteY5" fmla="*/ 0 h 198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689" h="1980247">
                  <a:moveTo>
                    <a:pt x="1733422" y="0"/>
                  </a:moveTo>
                  <a:cubicBezTo>
                    <a:pt x="2016668" y="8807"/>
                    <a:pt x="2267848" y="48430"/>
                    <a:pt x="2521689" y="198797"/>
                  </a:cubicBezTo>
                  <a:lnTo>
                    <a:pt x="1712542" y="1738532"/>
                  </a:lnTo>
                  <a:lnTo>
                    <a:pt x="26294" y="1980247"/>
                  </a:lnTo>
                  <a:cubicBezTo>
                    <a:pt x="8359" y="1886332"/>
                    <a:pt x="0" y="1789475"/>
                    <a:pt x="0" y="1690665"/>
                  </a:cubicBezTo>
                  <a:cubicBezTo>
                    <a:pt x="0" y="743773"/>
                    <a:pt x="786530" y="0"/>
                    <a:pt x="1733422" y="0"/>
                  </a:cubicBezTo>
                  <a:close/>
                </a:path>
              </a:pathLst>
            </a:custGeom>
            <a:gradFill flip="none" rotWithShape="1">
              <a:gsLst>
                <a:gs pos="32000">
                  <a:schemeClr val="accent6">
                    <a:lumMod val="75000"/>
                    <a:shade val="30000"/>
                    <a:satMod val="115000"/>
                    <a:alpha val="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  <a:alpha val="46000"/>
                  </a:schemeClr>
                </a:gs>
              </a:gsLst>
              <a:lin ang="0" scaled="1"/>
              <a:tileRect/>
            </a:gradFill>
            <a:ln w="31750">
              <a:noFill/>
            </a:ln>
            <a:effectLst>
              <a:innerShdw blurRad="381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5" name="Oval 74"/>
            <p:cNvSpPr/>
            <p:nvPr/>
          </p:nvSpPr>
          <p:spPr>
            <a:xfrm>
              <a:off x="2649332" y="1807709"/>
              <a:ext cx="2239861" cy="134196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30000"/>
                  </a:schemeClr>
                </a:gs>
                <a:gs pos="48000">
                  <a:schemeClr val="bg1"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138" name="Group 137"/>
            <p:cNvGrpSpPr/>
            <p:nvPr/>
          </p:nvGrpSpPr>
          <p:grpSpPr>
            <a:xfrm>
              <a:off x="1955567" y="1879092"/>
              <a:ext cx="3541718" cy="3074581"/>
              <a:chOff x="4219796" y="1879092"/>
              <a:chExt cx="3541718" cy="3074581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 flipH="1" flipV="1">
                <a:off x="7036505" y="4786606"/>
                <a:ext cx="143260" cy="167067"/>
              </a:xfrm>
              <a:prstGeom prst="line">
                <a:avLst/>
              </a:prstGeom>
              <a:noFill/>
              <a:ln w="3810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91" name="Group 78"/>
              <p:cNvGrpSpPr/>
              <p:nvPr/>
            </p:nvGrpSpPr>
            <p:grpSpPr>
              <a:xfrm>
                <a:off x="4219796" y="1879092"/>
                <a:ext cx="3541718" cy="1761130"/>
                <a:chOff x="4823292" y="2624136"/>
                <a:chExt cx="3235330" cy="1617666"/>
              </a:xfrm>
            </p:grpSpPr>
            <p:cxnSp>
              <p:nvCxnSpPr>
                <p:cNvPr id="107" name="Straight Connector 106"/>
                <p:cNvCxnSpPr/>
                <p:nvPr/>
              </p:nvCxnSpPr>
              <p:spPr>
                <a:xfrm>
                  <a:off x="6440957" y="2624136"/>
                  <a:ext cx="0" cy="175247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08" name="Straight Connector 9"/>
                <p:cNvCxnSpPr/>
                <p:nvPr/>
              </p:nvCxnSpPr>
              <p:spPr>
                <a:xfrm rot="1800000">
                  <a:off x="7216088" y="2831831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09" name="Straight Connector 10"/>
                <p:cNvCxnSpPr/>
                <p:nvPr/>
              </p:nvCxnSpPr>
              <p:spPr>
                <a:xfrm rot="1440000">
                  <a:off x="7071506" y="2758163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0" name="Straight Connector 11"/>
                <p:cNvCxnSpPr/>
                <p:nvPr/>
              </p:nvCxnSpPr>
              <p:spPr>
                <a:xfrm rot="1080000">
                  <a:off x="6920015" y="2700011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1" name="Straight Connector 110"/>
                <p:cNvCxnSpPr/>
                <p:nvPr/>
              </p:nvCxnSpPr>
              <p:spPr>
                <a:xfrm rot="720000">
                  <a:off x="6763275" y="2658013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 rot="360000">
                  <a:off x="6603004" y="2632629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rot="10440000">
                  <a:off x="6278910" y="2632629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rot="10080000">
                  <a:off x="6118639" y="2658013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rot="9720000">
                  <a:off x="5961899" y="2700011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 rot="9360000">
                  <a:off x="5810408" y="2758163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rot="9000000">
                  <a:off x="5665826" y="2831831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rot="8640000">
                  <a:off x="5529736" y="2920210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H="1" flipV="1">
                  <a:off x="5358527" y="3039642"/>
                  <a:ext cx="131590" cy="153458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0" name="Straight Connector 119"/>
                <p:cNvCxnSpPr/>
                <p:nvPr/>
              </p:nvCxnSpPr>
              <p:spPr>
                <a:xfrm rot="7920000">
                  <a:off x="5288888" y="313707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1" name="Straight Connector 22"/>
                <p:cNvCxnSpPr/>
                <p:nvPr/>
              </p:nvCxnSpPr>
              <p:spPr>
                <a:xfrm rot="7560000">
                  <a:off x="5186768" y="3263178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2" name="Straight Connector 121"/>
                <p:cNvCxnSpPr/>
                <p:nvPr/>
              </p:nvCxnSpPr>
              <p:spPr>
                <a:xfrm rot="7200000">
                  <a:off x="5098390" y="3399268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rot="6840000">
                  <a:off x="5024722" y="3543850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4" name="Straight Connector 123"/>
                <p:cNvCxnSpPr/>
                <p:nvPr/>
              </p:nvCxnSpPr>
              <p:spPr>
                <a:xfrm rot="6480000">
                  <a:off x="4966570" y="369534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rot="6120000">
                  <a:off x="4924571" y="385208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6" name="Straight Connector 125"/>
                <p:cNvCxnSpPr/>
                <p:nvPr/>
              </p:nvCxnSpPr>
              <p:spPr>
                <a:xfrm rot="5760000">
                  <a:off x="4899188" y="4012353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rot="3600000">
                  <a:off x="7783524" y="3399268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>
                <a:xfrm rot="3240000">
                  <a:off x="7695146" y="3263178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rot="2880000">
                  <a:off x="7593026" y="313707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>
                <a:xfrm flipH="1">
                  <a:off x="7391797" y="3039642"/>
                  <a:ext cx="131590" cy="153458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rot="2160000">
                  <a:off x="7352178" y="2920210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2" name="Straight Connector 131"/>
                <p:cNvCxnSpPr/>
                <p:nvPr/>
              </p:nvCxnSpPr>
              <p:spPr>
                <a:xfrm flipH="1">
                  <a:off x="7883375" y="4241802"/>
                  <a:ext cx="175247" cy="0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H="1">
                  <a:off x="4823292" y="4241802"/>
                  <a:ext cx="175247" cy="0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rot="5040000">
                  <a:off x="7982726" y="4012353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rot="4680000">
                  <a:off x="7957343" y="385208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 rot="4320000">
                  <a:off x="7915344" y="369534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rot="3960000">
                  <a:off x="7857192" y="3543850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92" name="Straight Connector 91"/>
              <p:cNvCxnSpPr/>
              <p:nvPr/>
            </p:nvCxnSpPr>
            <p:spPr>
              <a:xfrm flipH="1">
                <a:off x="4822914" y="4786606"/>
                <a:ext cx="143260" cy="167067"/>
              </a:xfrm>
              <a:prstGeom prst="line">
                <a:avLst/>
              </a:prstGeom>
              <a:noFill/>
              <a:ln w="3810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rot="13680000" flipV="1">
                <a:off x="4747099" y="470084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rot="14040000" flipV="1">
                <a:off x="4635923" y="4563553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rot="14400000" flipV="1">
                <a:off x="4539707" y="441539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rot="14760000" flipV="1">
                <a:off x="4459506" y="4257990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5120000" flipV="1">
                <a:off x="4396197" y="409306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rot="15480000" flipV="1">
                <a:off x="4350473" y="3922423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rot="15840000" flipV="1">
                <a:off x="4322839" y="3747938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 rot="18000000" flipV="1">
                <a:off x="7462972" y="441539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>
              <a:xfrm rot="18360000" flipV="1">
                <a:off x="7366756" y="4563553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rot="18720000" flipV="1">
                <a:off x="7255580" y="470084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rot="16560000" flipV="1">
                <a:off x="7679840" y="3747938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rot="16920000" flipV="1">
                <a:off x="7652206" y="3922423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rot="17280000" flipV="1">
                <a:off x="7606482" y="409306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 rot="17640000" flipV="1">
                <a:off x="7543173" y="4257990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79" name="Group 387"/>
            <p:cNvGrpSpPr/>
            <p:nvPr/>
          </p:nvGrpSpPr>
          <p:grpSpPr>
            <a:xfrm>
              <a:off x="2217283" y="2133600"/>
              <a:ext cx="3060700" cy="2734965"/>
              <a:chOff x="4481512" y="2133600"/>
              <a:chExt cx="3060700" cy="2734965"/>
            </a:xfrm>
          </p:grpSpPr>
          <p:sp>
            <p:nvSpPr>
              <p:cNvPr id="84" name="TextBox 83"/>
              <p:cNvSpPr txBox="1"/>
              <p:nvPr/>
            </p:nvSpPr>
            <p:spPr>
              <a:xfrm>
                <a:off x="4926012" y="4406900"/>
                <a:ext cx="356188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0</a:t>
                </a: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4481512" y="3429000"/>
                <a:ext cx="527709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40</a:t>
                </a: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4926012" y="2476500"/>
                <a:ext cx="527709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80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5662612" y="2133600"/>
                <a:ext cx="699230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120</a:t>
                </a: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449282" y="2501900"/>
                <a:ext cx="699230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160</a:t>
                </a: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6842982" y="3424535"/>
                <a:ext cx="699230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200</a:t>
                </a: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6373082" y="4351635"/>
                <a:ext cx="699230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240</a:t>
                </a:r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3057297" y="4985658"/>
              <a:ext cx="1351417" cy="315686"/>
              <a:chOff x="5321526" y="4898572"/>
              <a:chExt cx="1351417" cy="315686"/>
            </a:xfrm>
          </p:grpSpPr>
          <p:sp>
            <p:nvSpPr>
              <p:cNvPr id="139" name="Rounded Rectangle 138"/>
              <p:cNvSpPr/>
              <p:nvPr/>
            </p:nvSpPr>
            <p:spPr>
              <a:xfrm>
                <a:off x="5321526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  <p:sp>
            <p:nvSpPr>
              <p:cNvPr id="140" name="Rounded Rectangle 139"/>
              <p:cNvSpPr/>
              <p:nvPr/>
            </p:nvSpPr>
            <p:spPr>
              <a:xfrm>
                <a:off x="5602230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  <p:sp>
            <p:nvSpPr>
              <p:cNvPr id="141" name="Rounded Rectangle 140"/>
              <p:cNvSpPr/>
              <p:nvPr/>
            </p:nvSpPr>
            <p:spPr>
              <a:xfrm>
                <a:off x="5882934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  <p:sp>
            <p:nvSpPr>
              <p:cNvPr id="142" name="Rounded Rectangle 141"/>
              <p:cNvSpPr/>
              <p:nvPr/>
            </p:nvSpPr>
            <p:spPr>
              <a:xfrm>
                <a:off x="6163638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  <p:sp>
            <p:nvSpPr>
              <p:cNvPr id="143" name="Rounded Rectangle 142"/>
              <p:cNvSpPr/>
              <p:nvPr/>
            </p:nvSpPr>
            <p:spPr>
              <a:xfrm>
                <a:off x="6444343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</p:grpSp>
        <p:grpSp>
          <p:nvGrpSpPr>
            <p:cNvPr id="148" name="Group 147"/>
            <p:cNvGrpSpPr/>
            <p:nvPr/>
          </p:nvGrpSpPr>
          <p:grpSpPr>
            <a:xfrm>
              <a:off x="3331148" y="3973286"/>
              <a:ext cx="869149" cy="685018"/>
              <a:chOff x="5595377" y="3951514"/>
              <a:chExt cx="869149" cy="685018"/>
            </a:xfrm>
          </p:grpSpPr>
          <p:sp>
            <p:nvSpPr>
              <p:cNvPr id="146" name="TextBox 145"/>
              <p:cNvSpPr txBox="1"/>
              <p:nvPr/>
            </p:nvSpPr>
            <p:spPr>
              <a:xfrm>
                <a:off x="5595377" y="3951514"/>
                <a:ext cx="8691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MPH</a:t>
                </a:r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5687550" y="4267200"/>
                <a:ext cx="6848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prstClr val="white">
                        <a:lumMod val="85000"/>
                      </a:prstClr>
                    </a:solidFill>
                    <a:latin typeface="Arial" pitchFamily="34" charset="0"/>
                    <a:cs typeface="Arial" pitchFamily="34" charset="0"/>
                  </a:rPr>
                  <a:t>km/h</a:t>
                </a: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Dark Speedometer for PowerPoint</a:t>
            </a:r>
            <a:endParaRPr lang="en-US" dirty="0"/>
          </a:p>
        </p:txBody>
      </p:sp>
      <p:grpSp>
        <p:nvGrpSpPr>
          <p:cNvPr id="80" name="Group 39"/>
          <p:cNvGrpSpPr/>
          <p:nvPr/>
        </p:nvGrpSpPr>
        <p:grpSpPr>
          <a:xfrm rot="1689026">
            <a:off x="2280474" y="2194300"/>
            <a:ext cx="2943828" cy="2943828"/>
            <a:chOff x="225386" y="1816068"/>
            <a:chExt cx="2704022" cy="2704022"/>
          </a:xfrm>
          <a:effectLst>
            <a:outerShdw blurRad="38100" dist="508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81" name="Rectangle 80"/>
            <p:cNvSpPr/>
            <p:nvPr/>
          </p:nvSpPr>
          <p:spPr>
            <a:xfrm>
              <a:off x="225386" y="1816068"/>
              <a:ext cx="2704022" cy="270402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2" name="Trapezoid 83"/>
            <p:cNvSpPr/>
            <p:nvPr/>
          </p:nvSpPr>
          <p:spPr>
            <a:xfrm>
              <a:off x="1494414" y="1859127"/>
              <a:ext cx="165966" cy="1342568"/>
            </a:xfrm>
            <a:custGeom>
              <a:avLst/>
              <a:gdLst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966" h="1342568">
                  <a:moveTo>
                    <a:pt x="0" y="1342568"/>
                  </a:moveTo>
                  <a:cubicBezTo>
                    <a:pt x="27661" y="895045"/>
                    <a:pt x="53108" y="469629"/>
                    <a:pt x="82983" y="0"/>
                  </a:cubicBezTo>
                  <a:lnTo>
                    <a:pt x="82983" y="0"/>
                  </a:lnTo>
                  <a:lnTo>
                    <a:pt x="165966" y="1342568"/>
                  </a:lnTo>
                  <a:lnTo>
                    <a:pt x="0" y="134256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349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3" name="Oval 82"/>
            <p:cNvSpPr>
              <a:spLocks noChangeAspect="1"/>
            </p:cNvSpPr>
            <p:nvPr/>
          </p:nvSpPr>
          <p:spPr>
            <a:xfrm>
              <a:off x="1331133" y="2920419"/>
              <a:ext cx="492529" cy="492529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50000">
                  <a:schemeClr val="tx1">
                    <a:lumMod val="85000"/>
                    <a:lumOff val="15000"/>
                  </a:schemeClr>
                </a:gs>
                <a:gs pos="99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150" name="Rectangle 149"/>
          <p:cNvSpPr/>
          <p:nvPr/>
        </p:nvSpPr>
        <p:spPr>
          <a:xfrm>
            <a:off x="6553200" y="1447800"/>
            <a:ext cx="4495800" cy="44196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53" name="Rectangle 152"/>
          <p:cNvSpPr/>
          <p:nvPr/>
        </p:nvSpPr>
        <p:spPr>
          <a:xfrm rot="1689026">
            <a:off x="7454522" y="1358522"/>
            <a:ext cx="2943828" cy="29438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165" name="Group 164"/>
          <p:cNvGrpSpPr/>
          <p:nvPr/>
        </p:nvGrpSpPr>
        <p:grpSpPr>
          <a:xfrm>
            <a:off x="7162800" y="2286001"/>
            <a:ext cx="3276600" cy="3116997"/>
            <a:chOff x="7161212" y="2057400"/>
            <a:chExt cx="3276600" cy="3116997"/>
          </a:xfrm>
        </p:grpSpPr>
        <p:sp>
          <p:nvSpPr>
            <p:cNvPr id="151" name="TextBox 150"/>
            <p:cNvSpPr txBox="1"/>
            <p:nvPr/>
          </p:nvSpPr>
          <p:spPr>
            <a:xfrm>
              <a:off x="7199312" y="3697069"/>
              <a:ext cx="32004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kern="0" dirty="0">
                  <a:solidFill>
                    <a:prstClr val="white">
                      <a:lumMod val="8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 This is a sample text. Insert your desired text here.</a:t>
              </a:r>
            </a:p>
            <a:p>
              <a:pPr algn="ctr"/>
              <a:endParaRPr lang="en-US" sz="1800" kern="0" dirty="0">
                <a:solidFill>
                  <a:prstClr val="white">
                    <a:lumMod val="8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162" name="Group 161"/>
            <p:cNvGrpSpPr/>
            <p:nvPr/>
          </p:nvGrpSpPr>
          <p:grpSpPr>
            <a:xfrm>
              <a:off x="7847012" y="2057400"/>
              <a:ext cx="1905000" cy="1905000"/>
              <a:chOff x="7847012" y="1752600"/>
              <a:chExt cx="1905000" cy="1905000"/>
            </a:xfrm>
          </p:grpSpPr>
          <p:sp>
            <p:nvSpPr>
              <p:cNvPr id="157" name="Block Arc 156"/>
              <p:cNvSpPr/>
              <p:nvPr/>
            </p:nvSpPr>
            <p:spPr>
              <a:xfrm>
                <a:off x="7847012" y="1752600"/>
                <a:ext cx="1905000" cy="1905000"/>
              </a:xfrm>
              <a:prstGeom prst="blockArc">
                <a:avLst>
                  <a:gd name="adj1" fmla="val 10800000"/>
                  <a:gd name="adj2" fmla="val 6872"/>
                  <a:gd name="adj3" fmla="val 11763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8603842" y="1944198"/>
                <a:ext cx="391340" cy="919270"/>
                <a:chOff x="8636893" y="1944198"/>
                <a:chExt cx="391340" cy="919270"/>
              </a:xfrm>
            </p:grpSpPr>
            <p:sp>
              <p:nvSpPr>
                <p:cNvPr id="154" name="Trapezoid 83"/>
                <p:cNvSpPr/>
                <p:nvPr/>
              </p:nvSpPr>
              <p:spPr>
                <a:xfrm rot="1689026">
                  <a:off x="8925046" y="1944198"/>
                  <a:ext cx="103187" cy="834721"/>
                </a:xfrm>
                <a:custGeom>
                  <a:avLst/>
                  <a:gdLst>
                    <a:gd name="connsiteX0" fmla="*/ 0 w 165966"/>
                    <a:gd name="connsiteY0" fmla="*/ 1342568 h 1342568"/>
                    <a:gd name="connsiteX1" fmla="*/ 82983 w 165966"/>
                    <a:gd name="connsiteY1" fmla="*/ 0 h 1342568"/>
                    <a:gd name="connsiteX2" fmla="*/ 82983 w 165966"/>
                    <a:gd name="connsiteY2" fmla="*/ 0 h 1342568"/>
                    <a:gd name="connsiteX3" fmla="*/ 165966 w 165966"/>
                    <a:gd name="connsiteY3" fmla="*/ 1342568 h 1342568"/>
                    <a:gd name="connsiteX4" fmla="*/ 0 w 165966"/>
                    <a:gd name="connsiteY4" fmla="*/ 1342568 h 1342568"/>
                    <a:gd name="connsiteX0" fmla="*/ 0 w 165966"/>
                    <a:gd name="connsiteY0" fmla="*/ 1342568 h 1342568"/>
                    <a:gd name="connsiteX1" fmla="*/ 82983 w 165966"/>
                    <a:gd name="connsiteY1" fmla="*/ 0 h 1342568"/>
                    <a:gd name="connsiteX2" fmla="*/ 82983 w 165966"/>
                    <a:gd name="connsiteY2" fmla="*/ 0 h 1342568"/>
                    <a:gd name="connsiteX3" fmla="*/ 165966 w 165966"/>
                    <a:gd name="connsiteY3" fmla="*/ 1342568 h 1342568"/>
                    <a:gd name="connsiteX4" fmla="*/ 0 w 165966"/>
                    <a:gd name="connsiteY4" fmla="*/ 1342568 h 1342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966" h="1342568">
                      <a:moveTo>
                        <a:pt x="0" y="1342568"/>
                      </a:moveTo>
                      <a:cubicBezTo>
                        <a:pt x="27661" y="895045"/>
                        <a:pt x="53108" y="469629"/>
                        <a:pt x="82983" y="0"/>
                      </a:cubicBezTo>
                      <a:lnTo>
                        <a:pt x="82983" y="0"/>
                      </a:lnTo>
                      <a:lnTo>
                        <a:pt x="165966" y="1342568"/>
                      </a:lnTo>
                      <a:lnTo>
                        <a:pt x="0" y="134256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349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55" name="Oval 154"/>
                <p:cNvSpPr>
                  <a:spLocks noChangeAspect="1"/>
                </p:cNvSpPr>
                <p:nvPr/>
              </p:nvSpPr>
              <p:spPr>
                <a:xfrm rot="1689026">
                  <a:off x="8636893" y="2557246"/>
                  <a:ext cx="306222" cy="30622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cxnSp>
          <p:nvCxnSpPr>
            <p:cNvPr id="164" name="Straight Connector 163"/>
            <p:cNvCxnSpPr/>
            <p:nvPr/>
          </p:nvCxnSpPr>
          <p:spPr>
            <a:xfrm>
              <a:off x="7161212" y="3352800"/>
              <a:ext cx="3276600" cy="1588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3162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Dark Speedometer for PowerPoint</a:t>
            </a:r>
            <a:endParaRPr lang="en-US" dirty="0"/>
          </a:p>
        </p:txBody>
      </p:sp>
      <p:sp>
        <p:nvSpPr>
          <p:cNvPr id="340" name="Freeform 339"/>
          <p:cNvSpPr/>
          <p:nvPr/>
        </p:nvSpPr>
        <p:spPr>
          <a:xfrm>
            <a:off x="4469978" y="1689400"/>
            <a:ext cx="3252044" cy="2099352"/>
          </a:xfrm>
          <a:custGeom>
            <a:avLst/>
            <a:gdLst>
              <a:gd name="connsiteX0" fmla="*/ 0 w 3667760"/>
              <a:gd name="connsiteY0" fmla="*/ 2306320 h 2316480"/>
              <a:gd name="connsiteX1" fmla="*/ 1838960 w 3667760"/>
              <a:gd name="connsiteY1" fmla="*/ 0 h 2316480"/>
              <a:gd name="connsiteX2" fmla="*/ 3667760 w 3667760"/>
              <a:gd name="connsiteY2" fmla="*/ 2316480 h 2316480"/>
              <a:gd name="connsiteX3" fmla="*/ 0 w 3667760"/>
              <a:gd name="connsiteY3" fmla="*/ 2306320 h 2316480"/>
              <a:gd name="connsiteX0" fmla="*/ 0 w 3667760"/>
              <a:gd name="connsiteY0" fmla="*/ 2306351 h 2316511"/>
              <a:gd name="connsiteX1" fmla="*/ 1838960 w 3667760"/>
              <a:gd name="connsiteY1" fmla="*/ 31 h 2316511"/>
              <a:gd name="connsiteX2" fmla="*/ 3667760 w 3667760"/>
              <a:gd name="connsiteY2" fmla="*/ 2316511 h 2316511"/>
              <a:gd name="connsiteX3" fmla="*/ 0 w 3667760"/>
              <a:gd name="connsiteY3" fmla="*/ 2306351 h 2316511"/>
              <a:gd name="connsiteX0" fmla="*/ 0 w 3730196"/>
              <a:gd name="connsiteY0" fmla="*/ 2306378 h 2316538"/>
              <a:gd name="connsiteX1" fmla="*/ 1838960 w 3730196"/>
              <a:gd name="connsiteY1" fmla="*/ 58 h 2316538"/>
              <a:gd name="connsiteX2" fmla="*/ 3667760 w 3730196"/>
              <a:gd name="connsiteY2" fmla="*/ 2316538 h 2316538"/>
              <a:gd name="connsiteX3" fmla="*/ 0 w 3730196"/>
              <a:gd name="connsiteY3" fmla="*/ 2306378 h 2316538"/>
              <a:gd name="connsiteX0" fmla="*/ 39759 w 3769955"/>
              <a:gd name="connsiteY0" fmla="*/ 2306378 h 2316538"/>
              <a:gd name="connsiteX1" fmla="*/ 1878719 w 3769955"/>
              <a:gd name="connsiteY1" fmla="*/ 58 h 2316538"/>
              <a:gd name="connsiteX2" fmla="*/ 3707519 w 3769955"/>
              <a:gd name="connsiteY2" fmla="*/ 2316538 h 2316538"/>
              <a:gd name="connsiteX3" fmla="*/ 39759 w 3769955"/>
              <a:gd name="connsiteY3" fmla="*/ 2306378 h 2316538"/>
              <a:gd name="connsiteX0" fmla="*/ 39759 w 3769955"/>
              <a:gd name="connsiteY0" fmla="*/ 2306378 h 2382969"/>
              <a:gd name="connsiteX1" fmla="*/ 1878719 w 3769955"/>
              <a:gd name="connsiteY1" fmla="*/ 58 h 2382969"/>
              <a:gd name="connsiteX2" fmla="*/ 3707519 w 3769955"/>
              <a:gd name="connsiteY2" fmla="*/ 2316538 h 2382969"/>
              <a:gd name="connsiteX3" fmla="*/ 39759 w 3769955"/>
              <a:gd name="connsiteY3" fmla="*/ 2306378 h 2382969"/>
              <a:gd name="connsiteX0" fmla="*/ 39759 w 3769955"/>
              <a:gd name="connsiteY0" fmla="*/ 2306378 h 2449257"/>
              <a:gd name="connsiteX1" fmla="*/ 1878719 w 3769955"/>
              <a:gd name="connsiteY1" fmla="*/ 58 h 2449257"/>
              <a:gd name="connsiteX2" fmla="*/ 3707519 w 3769955"/>
              <a:gd name="connsiteY2" fmla="*/ 2316538 h 2449257"/>
              <a:gd name="connsiteX3" fmla="*/ 39759 w 3769955"/>
              <a:gd name="connsiteY3" fmla="*/ 2306378 h 2449257"/>
              <a:gd name="connsiteX0" fmla="*/ 39759 w 3746907"/>
              <a:gd name="connsiteY0" fmla="*/ 2306373 h 2449252"/>
              <a:gd name="connsiteX1" fmla="*/ 1878719 w 3746907"/>
              <a:gd name="connsiteY1" fmla="*/ 53 h 2449252"/>
              <a:gd name="connsiteX2" fmla="*/ 3707519 w 3746907"/>
              <a:gd name="connsiteY2" fmla="*/ 2316533 h 2449252"/>
              <a:gd name="connsiteX3" fmla="*/ 39759 w 3746907"/>
              <a:gd name="connsiteY3" fmla="*/ 2306373 h 2449252"/>
              <a:gd name="connsiteX0" fmla="*/ 39759 w 3758053"/>
              <a:gd name="connsiteY0" fmla="*/ 2306373 h 2449252"/>
              <a:gd name="connsiteX1" fmla="*/ 1878719 w 3758053"/>
              <a:gd name="connsiteY1" fmla="*/ 53 h 2449252"/>
              <a:gd name="connsiteX2" fmla="*/ 3707519 w 3758053"/>
              <a:gd name="connsiteY2" fmla="*/ 2316533 h 2449252"/>
              <a:gd name="connsiteX3" fmla="*/ 39759 w 3758053"/>
              <a:gd name="connsiteY3" fmla="*/ 2306373 h 2449252"/>
              <a:gd name="connsiteX0" fmla="*/ 39759 w 3740359"/>
              <a:gd name="connsiteY0" fmla="*/ 2306371 h 2449250"/>
              <a:gd name="connsiteX1" fmla="*/ 1878719 w 3740359"/>
              <a:gd name="connsiteY1" fmla="*/ 51 h 2449250"/>
              <a:gd name="connsiteX2" fmla="*/ 3707519 w 3740359"/>
              <a:gd name="connsiteY2" fmla="*/ 2316531 h 2449250"/>
              <a:gd name="connsiteX3" fmla="*/ 39759 w 3740359"/>
              <a:gd name="connsiteY3" fmla="*/ 2306371 h 2449250"/>
              <a:gd name="connsiteX0" fmla="*/ 39759 w 3743144"/>
              <a:gd name="connsiteY0" fmla="*/ 2306371 h 2449250"/>
              <a:gd name="connsiteX1" fmla="*/ 1878719 w 3743144"/>
              <a:gd name="connsiteY1" fmla="*/ 51 h 2449250"/>
              <a:gd name="connsiteX2" fmla="*/ 3707519 w 3743144"/>
              <a:gd name="connsiteY2" fmla="*/ 2316531 h 2449250"/>
              <a:gd name="connsiteX3" fmla="*/ 39759 w 3743144"/>
              <a:gd name="connsiteY3" fmla="*/ 2306371 h 2449250"/>
              <a:gd name="connsiteX0" fmla="*/ 39759 w 3743144"/>
              <a:gd name="connsiteY0" fmla="*/ 2271648 h 2414527"/>
              <a:gd name="connsiteX1" fmla="*/ 1878719 w 3743144"/>
              <a:gd name="connsiteY1" fmla="*/ 53 h 2414527"/>
              <a:gd name="connsiteX2" fmla="*/ 3707519 w 3743144"/>
              <a:gd name="connsiteY2" fmla="*/ 2281808 h 2414527"/>
              <a:gd name="connsiteX3" fmla="*/ 39759 w 3743144"/>
              <a:gd name="connsiteY3" fmla="*/ 2271648 h 2414527"/>
              <a:gd name="connsiteX0" fmla="*/ 36887 w 3740272"/>
              <a:gd name="connsiteY0" fmla="*/ 2271648 h 2414527"/>
              <a:gd name="connsiteX1" fmla="*/ 1875847 w 3740272"/>
              <a:gd name="connsiteY1" fmla="*/ 53 h 2414527"/>
              <a:gd name="connsiteX2" fmla="*/ 3704647 w 3740272"/>
              <a:gd name="connsiteY2" fmla="*/ 2281808 h 2414527"/>
              <a:gd name="connsiteX3" fmla="*/ 36887 w 3740272"/>
              <a:gd name="connsiteY3" fmla="*/ 2271648 h 2414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0272" h="2414527">
                <a:moveTo>
                  <a:pt x="36887" y="2271648"/>
                </a:moveTo>
                <a:cubicBezTo>
                  <a:pt x="-210280" y="909094"/>
                  <a:pt x="827335" y="8181"/>
                  <a:pt x="1875847" y="53"/>
                </a:cubicBezTo>
                <a:cubicBezTo>
                  <a:pt x="2924359" y="-8075"/>
                  <a:pt x="3945477" y="921963"/>
                  <a:pt x="3704647" y="2281808"/>
                </a:cubicBezTo>
                <a:cubicBezTo>
                  <a:pt x="2847820" y="2479589"/>
                  <a:pt x="875426" y="2439627"/>
                  <a:pt x="36887" y="2271648"/>
                </a:cubicBezTo>
                <a:close/>
              </a:path>
            </a:pathLst>
          </a:custGeom>
          <a:solidFill>
            <a:schemeClr val="tx1"/>
          </a:solidFill>
          <a:ln w="38100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41" name="Oval 7"/>
          <p:cNvSpPr/>
          <p:nvPr/>
        </p:nvSpPr>
        <p:spPr>
          <a:xfrm>
            <a:off x="4611646" y="1843109"/>
            <a:ext cx="2981403" cy="1822288"/>
          </a:xfrm>
          <a:custGeom>
            <a:avLst/>
            <a:gdLst/>
            <a:ahLst/>
            <a:cxnLst/>
            <a:rect l="l" t="t" r="r" b="b"/>
            <a:pathLst>
              <a:path w="3429000" h="2095867">
                <a:moveTo>
                  <a:pt x="1714500" y="0"/>
                </a:moveTo>
                <a:cubicBezTo>
                  <a:pt x="2661392" y="0"/>
                  <a:pt x="3429000" y="767608"/>
                  <a:pt x="3429000" y="1714500"/>
                </a:cubicBezTo>
                <a:cubicBezTo>
                  <a:pt x="3429000" y="1810740"/>
                  <a:pt x="3421071" y="1905129"/>
                  <a:pt x="3403831" y="1996716"/>
                </a:cubicBezTo>
                <a:cubicBezTo>
                  <a:pt x="2134887" y="2155805"/>
                  <a:pt x="776404" y="2097013"/>
                  <a:pt x="26294" y="2004082"/>
                </a:cubicBezTo>
                <a:cubicBezTo>
                  <a:pt x="8359" y="1910167"/>
                  <a:pt x="0" y="1813310"/>
                  <a:pt x="0" y="1714500"/>
                </a:cubicBezTo>
                <a:cubicBezTo>
                  <a:pt x="0" y="767608"/>
                  <a:pt x="767608" y="0"/>
                  <a:pt x="17145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31750">
            <a:noFill/>
          </a:ln>
          <a:effectLst>
            <a:innerShdw blurRad="381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42" name="Oval 7"/>
          <p:cNvSpPr/>
          <p:nvPr/>
        </p:nvSpPr>
        <p:spPr>
          <a:xfrm>
            <a:off x="4611965" y="1845160"/>
            <a:ext cx="2192526" cy="1808253"/>
          </a:xfrm>
          <a:custGeom>
            <a:avLst/>
            <a:gdLst>
              <a:gd name="connsiteX0" fmla="*/ 1714500 w 3429000"/>
              <a:gd name="connsiteY0" fmla="*/ 251906 h 2407711"/>
              <a:gd name="connsiteX1" fmla="*/ 2521489 w 3429000"/>
              <a:gd name="connsiteY1" fmla="*/ 454972 h 2407711"/>
              <a:gd name="connsiteX2" fmla="*/ 3429000 w 3429000"/>
              <a:gd name="connsiteY2" fmla="*/ 1966406 h 2407711"/>
              <a:gd name="connsiteX3" fmla="*/ 3403831 w 3429000"/>
              <a:gd name="connsiteY3" fmla="*/ 2248622 h 2407711"/>
              <a:gd name="connsiteX4" fmla="*/ 26294 w 3429000"/>
              <a:gd name="connsiteY4" fmla="*/ 2255988 h 2407711"/>
              <a:gd name="connsiteX5" fmla="*/ 0 w 3429000"/>
              <a:gd name="connsiteY5" fmla="*/ 1966406 h 2407711"/>
              <a:gd name="connsiteX6" fmla="*/ 1714500 w 3429000"/>
              <a:gd name="connsiteY6" fmla="*/ 251906 h 2407711"/>
              <a:gd name="connsiteX0" fmla="*/ 1714500 w 3819697"/>
              <a:gd name="connsiteY0" fmla="*/ 251906 h 2407711"/>
              <a:gd name="connsiteX1" fmla="*/ 2521489 w 3819697"/>
              <a:gd name="connsiteY1" fmla="*/ 454972 h 2407711"/>
              <a:gd name="connsiteX2" fmla="*/ 3403831 w 3819697"/>
              <a:gd name="connsiteY2" fmla="*/ 2248622 h 2407711"/>
              <a:gd name="connsiteX3" fmla="*/ 26294 w 3819697"/>
              <a:gd name="connsiteY3" fmla="*/ 2255988 h 2407711"/>
              <a:gd name="connsiteX4" fmla="*/ 0 w 3819697"/>
              <a:gd name="connsiteY4" fmla="*/ 1966406 h 2407711"/>
              <a:gd name="connsiteX5" fmla="*/ 1714500 w 3819697"/>
              <a:gd name="connsiteY5" fmla="*/ 251906 h 2407711"/>
              <a:gd name="connsiteX0" fmla="*/ 1714500 w 3558653"/>
              <a:gd name="connsiteY0" fmla="*/ 251906 h 2565166"/>
              <a:gd name="connsiteX1" fmla="*/ 2521489 w 3558653"/>
              <a:gd name="connsiteY1" fmla="*/ 454972 h 2565166"/>
              <a:gd name="connsiteX2" fmla="*/ 3403831 w 3558653"/>
              <a:gd name="connsiteY2" fmla="*/ 2248622 h 2565166"/>
              <a:gd name="connsiteX3" fmla="*/ 1592554 w 3558653"/>
              <a:gd name="connsiteY3" fmla="*/ 2354238 h 2565166"/>
              <a:gd name="connsiteX4" fmla="*/ 26294 w 3558653"/>
              <a:gd name="connsiteY4" fmla="*/ 2255988 h 2565166"/>
              <a:gd name="connsiteX5" fmla="*/ 0 w 3558653"/>
              <a:gd name="connsiteY5" fmla="*/ 1966406 h 2565166"/>
              <a:gd name="connsiteX6" fmla="*/ 1714500 w 3558653"/>
              <a:gd name="connsiteY6" fmla="*/ 251906 h 2565166"/>
              <a:gd name="connsiteX0" fmla="*/ 1714500 w 2541813"/>
              <a:gd name="connsiteY0" fmla="*/ 251906 h 2355466"/>
              <a:gd name="connsiteX1" fmla="*/ 2521489 w 2541813"/>
              <a:gd name="connsiteY1" fmla="*/ 454972 h 2355466"/>
              <a:gd name="connsiteX2" fmla="*/ 1592554 w 2541813"/>
              <a:gd name="connsiteY2" fmla="*/ 2354238 h 2355466"/>
              <a:gd name="connsiteX3" fmla="*/ 26294 w 2541813"/>
              <a:gd name="connsiteY3" fmla="*/ 2255988 h 2355466"/>
              <a:gd name="connsiteX4" fmla="*/ 0 w 2541813"/>
              <a:gd name="connsiteY4" fmla="*/ 1966406 h 2355466"/>
              <a:gd name="connsiteX5" fmla="*/ 1714500 w 2541813"/>
              <a:gd name="connsiteY5" fmla="*/ 251906 h 2355466"/>
              <a:gd name="connsiteX0" fmla="*/ 1714500 w 2521489"/>
              <a:gd name="connsiteY0" fmla="*/ 251906 h 2355466"/>
              <a:gd name="connsiteX1" fmla="*/ 2521489 w 2521489"/>
              <a:gd name="connsiteY1" fmla="*/ 454972 h 2355466"/>
              <a:gd name="connsiteX2" fmla="*/ 1592554 w 2521489"/>
              <a:gd name="connsiteY2" fmla="*/ 2354238 h 2355466"/>
              <a:gd name="connsiteX3" fmla="*/ 26294 w 2521489"/>
              <a:gd name="connsiteY3" fmla="*/ 2255988 h 2355466"/>
              <a:gd name="connsiteX4" fmla="*/ 0 w 2521489"/>
              <a:gd name="connsiteY4" fmla="*/ 1966406 h 2355466"/>
              <a:gd name="connsiteX5" fmla="*/ 1714500 w 2521489"/>
              <a:gd name="connsiteY5" fmla="*/ 251906 h 2355466"/>
              <a:gd name="connsiteX0" fmla="*/ 1714500 w 2558712"/>
              <a:gd name="connsiteY0" fmla="*/ 251906 h 2355466"/>
              <a:gd name="connsiteX1" fmla="*/ 2521489 w 2558712"/>
              <a:gd name="connsiteY1" fmla="*/ 454972 h 2355466"/>
              <a:gd name="connsiteX2" fmla="*/ 1592554 w 2558712"/>
              <a:gd name="connsiteY2" fmla="*/ 2354238 h 2355466"/>
              <a:gd name="connsiteX3" fmla="*/ 26294 w 2558712"/>
              <a:gd name="connsiteY3" fmla="*/ 2255988 h 2355466"/>
              <a:gd name="connsiteX4" fmla="*/ 0 w 2558712"/>
              <a:gd name="connsiteY4" fmla="*/ 1966406 h 2355466"/>
              <a:gd name="connsiteX5" fmla="*/ 1714500 w 2558712"/>
              <a:gd name="connsiteY5" fmla="*/ 251906 h 2355466"/>
              <a:gd name="connsiteX0" fmla="*/ 1714500 w 2558712"/>
              <a:gd name="connsiteY0" fmla="*/ 0 h 2103560"/>
              <a:gd name="connsiteX1" fmla="*/ 2521489 w 2558712"/>
              <a:gd name="connsiteY1" fmla="*/ 203066 h 2103560"/>
              <a:gd name="connsiteX2" fmla="*/ 1592554 w 2558712"/>
              <a:gd name="connsiteY2" fmla="*/ 2102332 h 2103560"/>
              <a:gd name="connsiteX3" fmla="*/ 26294 w 2558712"/>
              <a:gd name="connsiteY3" fmla="*/ 2004082 h 2103560"/>
              <a:gd name="connsiteX4" fmla="*/ 0 w 2558712"/>
              <a:gd name="connsiteY4" fmla="*/ 1714500 h 2103560"/>
              <a:gd name="connsiteX5" fmla="*/ 1714500 w 2558712"/>
              <a:gd name="connsiteY5" fmla="*/ 0 h 2103560"/>
              <a:gd name="connsiteX0" fmla="*/ 1714500 w 2558712"/>
              <a:gd name="connsiteY0" fmla="*/ 6694 h 2110254"/>
              <a:gd name="connsiteX1" fmla="*/ 2521489 w 2558712"/>
              <a:gd name="connsiteY1" fmla="*/ 209760 h 2110254"/>
              <a:gd name="connsiteX2" fmla="*/ 1592554 w 2558712"/>
              <a:gd name="connsiteY2" fmla="*/ 2109026 h 2110254"/>
              <a:gd name="connsiteX3" fmla="*/ 26294 w 2558712"/>
              <a:gd name="connsiteY3" fmla="*/ 2010776 h 2110254"/>
              <a:gd name="connsiteX4" fmla="*/ 0 w 2558712"/>
              <a:gd name="connsiteY4" fmla="*/ 1721194 h 2110254"/>
              <a:gd name="connsiteX5" fmla="*/ 1714500 w 2558712"/>
              <a:gd name="connsiteY5" fmla="*/ 6694 h 2110254"/>
              <a:gd name="connsiteX0" fmla="*/ 1714500 w 2558712"/>
              <a:gd name="connsiteY0" fmla="*/ 6694 h 2034054"/>
              <a:gd name="connsiteX1" fmla="*/ 2521489 w 2558712"/>
              <a:gd name="connsiteY1" fmla="*/ 133560 h 2034054"/>
              <a:gd name="connsiteX2" fmla="*/ 1592554 w 2558712"/>
              <a:gd name="connsiteY2" fmla="*/ 2032826 h 2034054"/>
              <a:gd name="connsiteX3" fmla="*/ 26294 w 2558712"/>
              <a:gd name="connsiteY3" fmla="*/ 1934576 h 2034054"/>
              <a:gd name="connsiteX4" fmla="*/ 0 w 2558712"/>
              <a:gd name="connsiteY4" fmla="*/ 1644994 h 2034054"/>
              <a:gd name="connsiteX5" fmla="*/ 1714500 w 2558712"/>
              <a:gd name="connsiteY5" fmla="*/ 6694 h 2034054"/>
              <a:gd name="connsiteX0" fmla="*/ 1723167 w 2558712"/>
              <a:gd name="connsiteY0" fmla="*/ 6694 h 2090391"/>
              <a:gd name="connsiteX1" fmla="*/ 2521489 w 2558712"/>
              <a:gd name="connsiteY1" fmla="*/ 189897 h 2090391"/>
              <a:gd name="connsiteX2" fmla="*/ 1592554 w 2558712"/>
              <a:gd name="connsiteY2" fmla="*/ 2089163 h 2090391"/>
              <a:gd name="connsiteX3" fmla="*/ 26294 w 2558712"/>
              <a:gd name="connsiteY3" fmla="*/ 1990913 h 2090391"/>
              <a:gd name="connsiteX4" fmla="*/ 0 w 2558712"/>
              <a:gd name="connsiteY4" fmla="*/ 1701331 h 2090391"/>
              <a:gd name="connsiteX5" fmla="*/ 1723167 w 2558712"/>
              <a:gd name="connsiteY5" fmla="*/ 6694 h 2090391"/>
              <a:gd name="connsiteX0" fmla="*/ 1746423 w 2558712"/>
              <a:gd name="connsiteY0" fmla="*/ 6694 h 2069084"/>
              <a:gd name="connsiteX1" fmla="*/ 2521489 w 2558712"/>
              <a:gd name="connsiteY1" fmla="*/ 168590 h 2069084"/>
              <a:gd name="connsiteX2" fmla="*/ 1592554 w 2558712"/>
              <a:gd name="connsiteY2" fmla="*/ 2067856 h 2069084"/>
              <a:gd name="connsiteX3" fmla="*/ 26294 w 2558712"/>
              <a:gd name="connsiteY3" fmla="*/ 1969606 h 2069084"/>
              <a:gd name="connsiteX4" fmla="*/ 0 w 2558712"/>
              <a:gd name="connsiteY4" fmla="*/ 1680024 h 2069084"/>
              <a:gd name="connsiteX5" fmla="*/ 1746423 w 2558712"/>
              <a:gd name="connsiteY5" fmla="*/ 6694 h 2069084"/>
              <a:gd name="connsiteX0" fmla="*/ 1733422 w 2558712"/>
              <a:gd name="connsiteY0" fmla="*/ 6694 h 2086419"/>
              <a:gd name="connsiteX1" fmla="*/ 2521489 w 2558712"/>
              <a:gd name="connsiteY1" fmla="*/ 185925 h 2086419"/>
              <a:gd name="connsiteX2" fmla="*/ 1592554 w 2558712"/>
              <a:gd name="connsiteY2" fmla="*/ 2085191 h 2086419"/>
              <a:gd name="connsiteX3" fmla="*/ 26294 w 2558712"/>
              <a:gd name="connsiteY3" fmla="*/ 1986941 h 2086419"/>
              <a:gd name="connsiteX4" fmla="*/ 0 w 2558712"/>
              <a:gd name="connsiteY4" fmla="*/ 1697359 h 2086419"/>
              <a:gd name="connsiteX5" fmla="*/ 1733422 w 2558712"/>
              <a:gd name="connsiteY5" fmla="*/ 6694 h 2086419"/>
              <a:gd name="connsiteX0" fmla="*/ 1733422 w 2598928"/>
              <a:gd name="connsiteY0" fmla="*/ 6694 h 2086419"/>
              <a:gd name="connsiteX1" fmla="*/ 2521489 w 2598928"/>
              <a:gd name="connsiteY1" fmla="*/ 185925 h 2086419"/>
              <a:gd name="connsiteX2" fmla="*/ 1592554 w 2598928"/>
              <a:gd name="connsiteY2" fmla="*/ 2085191 h 2086419"/>
              <a:gd name="connsiteX3" fmla="*/ 26294 w 2598928"/>
              <a:gd name="connsiteY3" fmla="*/ 1986941 h 2086419"/>
              <a:gd name="connsiteX4" fmla="*/ 0 w 2598928"/>
              <a:gd name="connsiteY4" fmla="*/ 1697359 h 2086419"/>
              <a:gd name="connsiteX5" fmla="*/ 1733422 w 2598928"/>
              <a:gd name="connsiteY5" fmla="*/ 6694 h 2086419"/>
              <a:gd name="connsiteX0" fmla="*/ 1733422 w 2825940"/>
              <a:gd name="connsiteY0" fmla="*/ 6694 h 2086419"/>
              <a:gd name="connsiteX1" fmla="*/ 2748501 w 2825940"/>
              <a:gd name="connsiteY1" fmla="*/ 795525 h 2086419"/>
              <a:gd name="connsiteX2" fmla="*/ 1592554 w 2825940"/>
              <a:gd name="connsiteY2" fmla="*/ 2085191 h 2086419"/>
              <a:gd name="connsiteX3" fmla="*/ 26294 w 2825940"/>
              <a:gd name="connsiteY3" fmla="*/ 1986941 h 2086419"/>
              <a:gd name="connsiteX4" fmla="*/ 0 w 2825940"/>
              <a:gd name="connsiteY4" fmla="*/ 1697359 h 2086419"/>
              <a:gd name="connsiteX5" fmla="*/ 1733422 w 2825940"/>
              <a:gd name="connsiteY5" fmla="*/ 6694 h 2086419"/>
              <a:gd name="connsiteX0" fmla="*/ 1733422 w 2882254"/>
              <a:gd name="connsiteY0" fmla="*/ 222012 h 2301737"/>
              <a:gd name="connsiteX1" fmla="*/ 2395074 w 2882254"/>
              <a:gd name="connsiteY1" fmla="*/ 580607 h 2301737"/>
              <a:gd name="connsiteX2" fmla="*/ 2748501 w 2882254"/>
              <a:gd name="connsiteY2" fmla="*/ 1010843 h 2301737"/>
              <a:gd name="connsiteX3" fmla="*/ 1592554 w 2882254"/>
              <a:gd name="connsiteY3" fmla="*/ 2300509 h 2301737"/>
              <a:gd name="connsiteX4" fmla="*/ 26294 w 2882254"/>
              <a:gd name="connsiteY4" fmla="*/ 2202259 h 2301737"/>
              <a:gd name="connsiteX5" fmla="*/ 0 w 2882254"/>
              <a:gd name="connsiteY5" fmla="*/ 1912677 h 2301737"/>
              <a:gd name="connsiteX6" fmla="*/ 1733422 w 2882254"/>
              <a:gd name="connsiteY6" fmla="*/ 222012 h 2301737"/>
              <a:gd name="connsiteX0" fmla="*/ 1733422 w 2418552"/>
              <a:gd name="connsiteY0" fmla="*/ 222012 h 2301737"/>
              <a:gd name="connsiteX1" fmla="*/ 2395074 w 2418552"/>
              <a:gd name="connsiteY1" fmla="*/ 580607 h 2301737"/>
              <a:gd name="connsiteX2" fmla="*/ 1592554 w 2418552"/>
              <a:gd name="connsiteY2" fmla="*/ 2300509 h 2301737"/>
              <a:gd name="connsiteX3" fmla="*/ 26294 w 2418552"/>
              <a:gd name="connsiteY3" fmla="*/ 2202259 h 2301737"/>
              <a:gd name="connsiteX4" fmla="*/ 0 w 2418552"/>
              <a:gd name="connsiteY4" fmla="*/ 1912677 h 2301737"/>
              <a:gd name="connsiteX5" fmla="*/ 1733422 w 2418552"/>
              <a:gd name="connsiteY5" fmla="*/ 222012 h 2301737"/>
              <a:gd name="connsiteX0" fmla="*/ 1733422 w 2418552"/>
              <a:gd name="connsiteY0" fmla="*/ 222012 h 2301737"/>
              <a:gd name="connsiteX1" fmla="*/ 2395074 w 2418552"/>
              <a:gd name="connsiteY1" fmla="*/ 580607 h 2301737"/>
              <a:gd name="connsiteX2" fmla="*/ 1592554 w 2418552"/>
              <a:gd name="connsiteY2" fmla="*/ 2300509 h 2301737"/>
              <a:gd name="connsiteX3" fmla="*/ 26294 w 2418552"/>
              <a:gd name="connsiteY3" fmla="*/ 2202259 h 2301737"/>
              <a:gd name="connsiteX4" fmla="*/ 0 w 2418552"/>
              <a:gd name="connsiteY4" fmla="*/ 1912677 h 2301737"/>
              <a:gd name="connsiteX5" fmla="*/ 1733422 w 2418552"/>
              <a:gd name="connsiteY5" fmla="*/ 222012 h 2301737"/>
              <a:gd name="connsiteX0" fmla="*/ 1733422 w 2545167"/>
              <a:gd name="connsiteY0" fmla="*/ 222012 h 2301737"/>
              <a:gd name="connsiteX1" fmla="*/ 2521689 w 2545167"/>
              <a:gd name="connsiteY1" fmla="*/ 420809 h 2301737"/>
              <a:gd name="connsiteX2" fmla="*/ 1592554 w 2545167"/>
              <a:gd name="connsiteY2" fmla="*/ 2300509 h 2301737"/>
              <a:gd name="connsiteX3" fmla="*/ 26294 w 2545167"/>
              <a:gd name="connsiteY3" fmla="*/ 2202259 h 2301737"/>
              <a:gd name="connsiteX4" fmla="*/ 0 w 2545167"/>
              <a:gd name="connsiteY4" fmla="*/ 1912677 h 2301737"/>
              <a:gd name="connsiteX5" fmla="*/ 1733422 w 2545167"/>
              <a:gd name="connsiteY5" fmla="*/ 222012 h 2301737"/>
              <a:gd name="connsiteX0" fmla="*/ 1733422 w 2545167"/>
              <a:gd name="connsiteY0" fmla="*/ 222012 h 2301737"/>
              <a:gd name="connsiteX1" fmla="*/ 2521689 w 2545167"/>
              <a:gd name="connsiteY1" fmla="*/ 420809 h 2301737"/>
              <a:gd name="connsiteX2" fmla="*/ 1592554 w 2545167"/>
              <a:gd name="connsiteY2" fmla="*/ 2300509 h 2301737"/>
              <a:gd name="connsiteX3" fmla="*/ 26294 w 2545167"/>
              <a:gd name="connsiteY3" fmla="*/ 2202259 h 2301737"/>
              <a:gd name="connsiteX4" fmla="*/ 0 w 2545167"/>
              <a:gd name="connsiteY4" fmla="*/ 1912677 h 2301737"/>
              <a:gd name="connsiteX5" fmla="*/ 1733422 w 2545167"/>
              <a:gd name="connsiteY5" fmla="*/ 222012 h 2301737"/>
              <a:gd name="connsiteX0" fmla="*/ 1733422 w 2545167"/>
              <a:gd name="connsiteY0" fmla="*/ 222012 h 2301737"/>
              <a:gd name="connsiteX1" fmla="*/ 2521689 w 2545167"/>
              <a:gd name="connsiteY1" fmla="*/ 420809 h 2301737"/>
              <a:gd name="connsiteX2" fmla="*/ 1592554 w 2545167"/>
              <a:gd name="connsiteY2" fmla="*/ 2300509 h 2301737"/>
              <a:gd name="connsiteX3" fmla="*/ 26294 w 2545167"/>
              <a:gd name="connsiteY3" fmla="*/ 2202259 h 2301737"/>
              <a:gd name="connsiteX4" fmla="*/ 0 w 2545167"/>
              <a:gd name="connsiteY4" fmla="*/ 1912677 h 2301737"/>
              <a:gd name="connsiteX5" fmla="*/ 1733422 w 2545167"/>
              <a:gd name="connsiteY5" fmla="*/ 222012 h 2301737"/>
              <a:gd name="connsiteX0" fmla="*/ 1733422 w 2521689"/>
              <a:gd name="connsiteY0" fmla="*/ 222012 h 2301737"/>
              <a:gd name="connsiteX1" fmla="*/ 2521689 w 2521689"/>
              <a:gd name="connsiteY1" fmla="*/ 420809 h 2301737"/>
              <a:gd name="connsiteX2" fmla="*/ 1592554 w 2521689"/>
              <a:gd name="connsiteY2" fmla="*/ 2300509 h 2301737"/>
              <a:gd name="connsiteX3" fmla="*/ 26294 w 2521689"/>
              <a:gd name="connsiteY3" fmla="*/ 2202259 h 2301737"/>
              <a:gd name="connsiteX4" fmla="*/ 0 w 2521689"/>
              <a:gd name="connsiteY4" fmla="*/ 1912677 h 2301737"/>
              <a:gd name="connsiteX5" fmla="*/ 1733422 w 2521689"/>
              <a:gd name="connsiteY5" fmla="*/ 222012 h 2301737"/>
              <a:gd name="connsiteX0" fmla="*/ 1733422 w 2521689"/>
              <a:gd name="connsiteY0" fmla="*/ 0 h 2079725"/>
              <a:gd name="connsiteX1" fmla="*/ 2521689 w 2521689"/>
              <a:gd name="connsiteY1" fmla="*/ 198797 h 2079725"/>
              <a:gd name="connsiteX2" fmla="*/ 1592554 w 2521689"/>
              <a:gd name="connsiteY2" fmla="*/ 2078497 h 2079725"/>
              <a:gd name="connsiteX3" fmla="*/ 26294 w 2521689"/>
              <a:gd name="connsiteY3" fmla="*/ 1980247 h 2079725"/>
              <a:gd name="connsiteX4" fmla="*/ 0 w 2521689"/>
              <a:gd name="connsiteY4" fmla="*/ 1690665 h 2079725"/>
              <a:gd name="connsiteX5" fmla="*/ 1733422 w 2521689"/>
              <a:gd name="connsiteY5" fmla="*/ 0 h 2079725"/>
              <a:gd name="connsiteX0" fmla="*/ 1733422 w 2521689"/>
              <a:gd name="connsiteY0" fmla="*/ 0 h 2079725"/>
              <a:gd name="connsiteX1" fmla="*/ 2521689 w 2521689"/>
              <a:gd name="connsiteY1" fmla="*/ 198797 h 2079725"/>
              <a:gd name="connsiteX2" fmla="*/ 1592554 w 2521689"/>
              <a:gd name="connsiteY2" fmla="*/ 2078497 h 2079725"/>
              <a:gd name="connsiteX3" fmla="*/ 26294 w 2521689"/>
              <a:gd name="connsiteY3" fmla="*/ 1980247 h 2079725"/>
              <a:gd name="connsiteX4" fmla="*/ 0 w 2521689"/>
              <a:gd name="connsiteY4" fmla="*/ 1690665 h 2079725"/>
              <a:gd name="connsiteX5" fmla="*/ 1733422 w 2521689"/>
              <a:gd name="connsiteY5" fmla="*/ 0 h 2079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1689" h="2079725">
                <a:moveTo>
                  <a:pt x="1733422" y="0"/>
                </a:moveTo>
                <a:cubicBezTo>
                  <a:pt x="2016668" y="8807"/>
                  <a:pt x="2267848" y="48430"/>
                  <a:pt x="2521689" y="198797"/>
                </a:cubicBezTo>
                <a:lnTo>
                  <a:pt x="1592554" y="2078497"/>
                </a:lnTo>
                <a:cubicBezTo>
                  <a:pt x="1029631" y="2079725"/>
                  <a:pt x="291720" y="2044886"/>
                  <a:pt x="26294" y="1980247"/>
                </a:cubicBezTo>
                <a:cubicBezTo>
                  <a:pt x="8359" y="1886332"/>
                  <a:pt x="0" y="1789475"/>
                  <a:pt x="0" y="1690665"/>
                </a:cubicBezTo>
                <a:cubicBezTo>
                  <a:pt x="0" y="743773"/>
                  <a:pt x="786530" y="0"/>
                  <a:pt x="1733422" y="0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6">
                  <a:lumMod val="75000"/>
                  <a:shade val="30000"/>
                  <a:satMod val="115000"/>
                  <a:alpha val="0"/>
                </a:schemeClr>
              </a:gs>
              <a:gs pos="100000">
                <a:schemeClr val="accent6">
                  <a:lumMod val="75000"/>
                  <a:shade val="100000"/>
                  <a:satMod val="115000"/>
                  <a:alpha val="46000"/>
                </a:schemeClr>
              </a:gs>
            </a:gsLst>
            <a:lin ang="0" scaled="1"/>
            <a:tileRect/>
          </a:gradFill>
          <a:ln w="31750">
            <a:noFill/>
          </a:ln>
          <a:effectLst>
            <a:innerShdw blurRad="381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43" name="Oval 342"/>
          <p:cNvSpPr/>
          <p:nvPr/>
        </p:nvSpPr>
        <p:spPr>
          <a:xfrm>
            <a:off x="5230881" y="1855125"/>
            <a:ext cx="1788842" cy="1071746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30000"/>
                </a:schemeClr>
              </a:gs>
              <a:gs pos="48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44" name="TextBox 343"/>
          <p:cNvSpPr txBox="1"/>
          <p:nvPr/>
        </p:nvSpPr>
        <p:spPr>
          <a:xfrm>
            <a:off x="4851234" y="3117900"/>
            <a:ext cx="327334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0</a:t>
            </a:r>
          </a:p>
        </p:txBody>
      </p:sp>
      <p:sp>
        <p:nvSpPr>
          <p:cNvPr id="345" name="TextBox 344"/>
          <p:cNvSpPr txBox="1"/>
          <p:nvPr/>
        </p:nvSpPr>
        <p:spPr>
          <a:xfrm>
            <a:off x="5176017" y="2361155"/>
            <a:ext cx="470000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80</a:t>
            </a:r>
          </a:p>
        </p:txBody>
      </p:sp>
      <p:sp>
        <p:nvSpPr>
          <p:cNvPr id="346" name="TextBox 345"/>
          <p:cNvSpPr txBox="1"/>
          <p:nvPr/>
        </p:nvSpPr>
        <p:spPr>
          <a:xfrm>
            <a:off x="5796128" y="2066867"/>
            <a:ext cx="612668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160</a:t>
            </a:r>
          </a:p>
        </p:txBody>
      </p:sp>
      <p:sp>
        <p:nvSpPr>
          <p:cNvPr id="347" name="TextBox 346"/>
          <p:cNvSpPr txBox="1"/>
          <p:nvPr/>
        </p:nvSpPr>
        <p:spPr>
          <a:xfrm>
            <a:off x="6405726" y="2340136"/>
            <a:ext cx="612668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220</a:t>
            </a:r>
          </a:p>
        </p:txBody>
      </p:sp>
      <p:sp>
        <p:nvSpPr>
          <p:cNvPr id="348" name="TextBox 347"/>
          <p:cNvSpPr txBox="1"/>
          <p:nvPr/>
        </p:nvSpPr>
        <p:spPr>
          <a:xfrm>
            <a:off x="6805116" y="3117901"/>
            <a:ext cx="612668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280</a:t>
            </a:r>
          </a:p>
        </p:txBody>
      </p:sp>
      <p:sp>
        <p:nvSpPr>
          <p:cNvPr id="349" name="Block Arc 348"/>
          <p:cNvSpPr/>
          <p:nvPr/>
        </p:nvSpPr>
        <p:spPr>
          <a:xfrm>
            <a:off x="4680183" y="1880374"/>
            <a:ext cx="2848044" cy="2844024"/>
          </a:xfrm>
          <a:prstGeom prst="blockArc">
            <a:avLst>
              <a:gd name="adj1" fmla="val 13477028"/>
              <a:gd name="adj2" fmla="val 18943408"/>
              <a:gd name="adj3" fmla="val 739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350" name="Group 146"/>
          <p:cNvGrpSpPr/>
          <p:nvPr/>
        </p:nvGrpSpPr>
        <p:grpSpPr>
          <a:xfrm>
            <a:off x="4935029" y="2163872"/>
            <a:ext cx="2351059" cy="2351058"/>
            <a:chOff x="225386" y="1816068"/>
            <a:chExt cx="2704022" cy="2704022"/>
          </a:xfrm>
          <a:effectLst>
            <a:outerShdw blurRad="38100" dist="508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51" name="Rectangle 350"/>
            <p:cNvSpPr/>
            <p:nvPr/>
          </p:nvSpPr>
          <p:spPr>
            <a:xfrm>
              <a:off x="225386" y="1816068"/>
              <a:ext cx="2704022" cy="270402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52" name="Trapezoid 83"/>
            <p:cNvSpPr/>
            <p:nvPr/>
          </p:nvSpPr>
          <p:spPr>
            <a:xfrm>
              <a:off x="1494414" y="1859127"/>
              <a:ext cx="165966" cy="1342568"/>
            </a:xfrm>
            <a:custGeom>
              <a:avLst/>
              <a:gdLst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966" h="1342568">
                  <a:moveTo>
                    <a:pt x="0" y="1342568"/>
                  </a:moveTo>
                  <a:cubicBezTo>
                    <a:pt x="27661" y="895045"/>
                    <a:pt x="53108" y="469629"/>
                    <a:pt x="82983" y="0"/>
                  </a:cubicBezTo>
                  <a:lnTo>
                    <a:pt x="82983" y="0"/>
                  </a:lnTo>
                  <a:lnTo>
                    <a:pt x="165966" y="1342568"/>
                  </a:lnTo>
                  <a:lnTo>
                    <a:pt x="0" y="134256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349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53" name="Oval 352"/>
            <p:cNvSpPr>
              <a:spLocks noChangeAspect="1"/>
            </p:cNvSpPr>
            <p:nvPr/>
          </p:nvSpPr>
          <p:spPr>
            <a:xfrm>
              <a:off x="1331133" y="2920419"/>
              <a:ext cx="492529" cy="492529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357" name="Freeform 356"/>
          <p:cNvSpPr/>
          <p:nvPr/>
        </p:nvSpPr>
        <p:spPr>
          <a:xfrm>
            <a:off x="838200" y="1689400"/>
            <a:ext cx="3252044" cy="2099352"/>
          </a:xfrm>
          <a:custGeom>
            <a:avLst/>
            <a:gdLst>
              <a:gd name="connsiteX0" fmla="*/ 0 w 3667760"/>
              <a:gd name="connsiteY0" fmla="*/ 2306320 h 2316480"/>
              <a:gd name="connsiteX1" fmla="*/ 1838960 w 3667760"/>
              <a:gd name="connsiteY1" fmla="*/ 0 h 2316480"/>
              <a:gd name="connsiteX2" fmla="*/ 3667760 w 3667760"/>
              <a:gd name="connsiteY2" fmla="*/ 2316480 h 2316480"/>
              <a:gd name="connsiteX3" fmla="*/ 0 w 3667760"/>
              <a:gd name="connsiteY3" fmla="*/ 2306320 h 2316480"/>
              <a:gd name="connsiteX0" fmla="*/ 0 w 3667760"/>
              <a:gd name="connsiteY0" fmla="*/ 2306351 h 2316511"/>
              <a:gd name="connsiteX1" fmla="*/ 1838960 w 3667760"/>
              <a:gd name="connsiteY1" fmla="*/ 31 h 2316511"/>
              <a:gd name="connsiteX2" fmla="*/ 3667760 w 3667760"/>
              <a:gd name="connsiteY2" fmla="*/ 2316511 h 2316511"/>
              <a:gd name="connsiteX3" fmla="*/ 0 w 3667760"/>
              <a:gd name="connsiteY3" fmla="*/ 2306351 h 2316511"/>
              <a:gd name="connsiteX0" fmla="*/ 0 w 3730196"/>
              <a:gd name="connsiteY0" fmla="*/ 2306378 h 2316538"/>
              <a:gd name="connsiteX1" fmla="*/ 1838960 w 3730196"/>
              <a:gd name="connsiteY1" fmla="*/ 58 h 2316538"/>
              <a:gd name="connsiteX2" fmla="*/ 3667760 w 3730196"/>
              <a:gd name="connsiteY2" fmla="*/ 2316538 h 2316538"/>
              <a:gd name="connsiteX3" fmla="*/ 0 w 3730196"/>
              <a:gd name="connsiteY3" fmla="*/ 2306378 h 2316538"/>
              <a:gd name="connsiteX0" fmla="*/ 39759 w 3769955"/>
              <a:gd name="connsiteY0" fmla="*/ 2306378 h 2316538"/>
              <a:gd name="connsiteX1" fmla="*/ 1878719 w 3769955"/>
              <a:gd name="connsiteY1" fmla="*/ 58 h 2316538"/>
              <a:gd name="connsiteX2" fmla="*/ 3707519 w 3769955"/>
              <a:gd name="connsiteY2" fmla="*/ 2316538 h 2316538"/>
              <a:gd name="connsiteX3" fmla="*/ 39759 w 3769955"/>
              <a:gd name="connsiteY3" fmla="*/ 2306378 h 2316538"/>
              <a:gd name="connsiteX0" fmla="*/ 39759 w 3769955"/>
              <a:gd name="connsiteY0" fmla="*/ 2306378 h 2382969"/>
              <a:gd name="connsiteX1" fmla="*/ 1878719 w 3769955"/>
              <a:gd name="connsiteY1" fmla="*/ 58 h 2382969"/>
              <a:gd name="connsiteX2" fmla="*/ 3707519 w 3769955"/>
              <a:gd name="connsiteY2" fmla="*/ 2316538 h 2382969"/>
              <a:gd name="connsiteX3" fmla="*/ 39759 w 3769955"/>
              <a:gd name="connsiteY3" fmla="*/ 2306378 h 2382969"/>
              <a:gd name="connsiteX0" fmla="*/ 39759 w 3769955"/>
              <a:gd name="connsiteY0" fmla="*/ 2306378 h 2449257"/>
              <a:gd name="connsiteX1" fmla="*/ 1878719 w 3769955"/>
              <a:gd name="connsiteY1" fmla="*/ 58 h 2449257"/>
              <a:gd name="connsiteX2" fmla="*/ 3707519 w 3769955"/>
              <a:gd name="connsiteY2" fmla="*/ 2316538 h 2449257"/>
              <a:gd name="connsiteX3" fmla="*/ 39759 w 3769955"/>
              <a:gd name="connsiteY3" fmla="*/ 2306378 h 2449257"/>
              <a:gd name="connsiteX0" fmla="*/ 39759 w 3746907"/>
              <a:gd name="connsiteY0" fmla="*/ 2306373 h 2449252"/>
              <a:gd name="connsiteX1" fmla="*/ 1878719 w 3746907"/>
              <a:gd name="connsiteY1" fmla="*/ 53 h 2449252"/>
              <a:gd name="connsiteX2" fmla="*/ 3707519 w 3746907"/>
              <a:gd name="connsiteY2" fmla="*/ 2316533 h 2449252"/>
              <a:gd name="connsiteX3" fmla="*/ 39759 w 3746907"/>
              <a:gd name="connsiteY3" fmla="*/ 2306373 h 2449252"/>
              <a:gd name="connsiteX0" fmla="*/ 39759 w 3758053"/>
              <a:gd name="connsiteY0" fmla="*/ 2306373 h 2449252"/>
              <a:gd name="connsiteX1" fmla="*/ 1878719 w 3758053"/>
              <a:gd name="connsiteY1" fmla="*/ 53 h 2449252"/>
              <a:gd name="connsiteX2" fmla="*/ 3707519 w 3758053"/>
              <a:gd name="connsiteY2" fmla="*/ 2316533 h 2449252"/>
              <a:gd name="connsiteX3" fmla="*/ 39759 w 3758053"/>
              <a:gd name="connsiteY3" fmla="*/ 2306373 h 2449252"/>
              <a:gd name="connsiteX0" fmla="*/ 39759 w 3740359"/>
              <a:gd name="connsiteY0" fmla="*/ 2306371 h 2449250"/>
              <a:gd name="connsiteX1" fmla="*/ 1878719 w 3740359"/>
              <a:gd name="connsiteY1" fmla="*/ 51 h 2449250"/>
              <a:gd name="connsiteX2" fmla="*/ 3707519 w 3740359"/>
              <a:gd name="connsiteY2" fmla="*/ 2316531 h 2449250"/>
              <a:gd name="connsiteX3" fmla="*/ 39759 w 3740359"/>
              <a:gd name="connsiteY3" fmla="*/ 2306371 h 2449250"/>
              <a:gd name="connsiteX0" fmla="*/ 39759 w 3743144"/>
              <a:gd name="connsiteY0" fmla="*/ 2306371 h 2449250"/>
              <a:gd name="connsiteX1" fmla="*/ 1878719 w 3743144"/>
              <a:gd name="connsiteY1" fmla="*/ 51 h 2449250"/>
              <a:gd name="connsiteX2" fmla="*/ 3707519 w 3743144"/>
              <a:gd name="connsiteY2" fmla="*/ 2316531 h 2449250"/>
              <a:gd name="connsiteX3" fmla="*/ 39759 w 3743144"/>
              <a:gd name="connsiteY3" fmla="*/ 2306371 h 2449250"/>
              <a:gd name="connsiteX0" fmla="*/ 39759 w 3743144"/>
              <a:gd name="connsiteY0" fmla="*/ 2271648 h 2414527"/>
              <a:gd name="connsiteX1" fmla="*/ 1878719 w 3743144"/>
              <a:gd name="connsiteY1" fmla="*/ 53 h 2414527"/>
              <a:gd name="connsiteX2" fmla="*/ 3707519 w 3743144"/>
              <a:gd name="connsiteY2" fmla="*/ 2281808 h 2414527"/>
              <a:gd name="connsiteX3" fmla="*/ 39759 w 3743144"/>
              <a:gd name="connsiteY3" fmla="*/ 2271648 h 2414527"/>
              <a:gd name="connsiteX0" fmla="*/ 36887 w 3740272"/>
              <a:gd name="connsiteY0" fmla="*/ 2271648 h 2414527"/>
              <a:gd name="connsiteX1" fmla="*/ 1875847 w 3740272"/>
              <a:gd name="connsiteY1" fmla="*/ 53 h 2414527"/>
              <a:gd name="connsiteX2" fmla="*/ 3704647 w 3740272"/>
              <a:gd name="connsiteY2" fmla="*/ 2281808 h 2414527"/>
              <a:gd name="connsiteX3" fmla="*/ 36887 w 3740272"/>
              <a:gd name="connsiteY3" fmla="*/ 2271648 h 2414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0272" h="2414527">
                <a:moveTo>
                  <a:pt x="36887" y="2271648"/>
                </a:moveTo>
                <a:cubicBezTo>
                  <a:pt x="-210280" y="909094"/>
                  <a:pt x="827335" y="8181"/>
                  <a:pt x="1875847" y="53"/>
                </a:cubicBezTo>
                <a:cubicBezTo>
                  <a:pt x="2924359" y="-8075"/>
                  <a:pt x="3945477" y="921963"/>
                  <a:pt x="3704647" y="2281808"/>
                </a:cubicBezTo>
                <a:cubicBezTo>
                  <a:pt x="2847820" y="2479589"/>
                  <a:pt x="875426" y="2439627"/>
                  <a:pt x="36887" y="2271648"/>
                </a:cubicBezTo>
                <a:close/>
              </a:path>
            </a:pathLst>
          </a:custGeom>
          <a:solidFill>
            <a:schemeClr val="tx1"/>
          </a:solidFill>
          <a:ln w="38100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58" name="Oval 7"/>
          <p:cNvSpPr/>
          <p:nvPr/>
        </p:nvSpPr>
        <p:spPr>
          <a:xfrm>
            <a:off x="979868" y="1843109"/>
            <a:ext cx="2981403" cy="1822288"/>
          </a:xfrm>
          <a:custGeom>
            <a:avLst/>
            <a:gdLst/>
            <a:ahLst/>
            <a:cxnLst/>
            <a:rect l="l" t="t" r="r" b="b"/>
            <a:pathLst>
              <a:path w="3429000" h="2095867">
                <a:moveTo>
                  <a:pt x="1714500" y="0"/>
                </a:moveTo>
                <a:cubicBezTo>
                  <a:pt x="2661392" y="0"/>
                  <a:pt x="3429000" y="767608"/>
                  <a:pt x="3429000" y="1714500"/>
                </a:cubicBezTo>
                <a:cubicBezTo>
                  <a:pt x="3429000" y="1810740"/>
                  <a:pt x="3421071" y="1905129"/>
                  <a:pt x="3403831" y="1996716"/>
                </a:cubicBezTo>
                <a:cubicBezTo>
                  <a:pt x="2134887" y="2155805"/>
                  <a:pt x="776404" y="2097013"/>
                  <a:pt x="26294" y="2004082"/>
                </a:cubicBezTo>
                <a:cubicBezTo>
                  <a:pt x="8359" y="1910167"/>
                  <a:pt x="0" y="1813310"/>
                  <a:pt x="0" y="1714500"/>
                </a:cubicBezTo>
                <a:cubicBezTo>
                  <a:pt x="0" y="767608"/>
                  <a:pt x="767608" y="0"/>
                  <a:pt x="17145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31750">
            <a:noFill/>
          </a:ln>
          <a:effectLst>
            <a:innerShdw blurRad="381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59" name="Oval 7"/>
          <p:cNvSpPr/>
          <p:nvPr/>
        </p:nvSpPr>
        <p:spPr>
          <a:xfrm>
            <a:off x="980187" y="1845160"/>
            <a:ext cx="2192526" cy="1808253"/>
          </a:xfrm>
          <a:custGeom>
            <a:avLst/>
            <a:gdLst>
              <a:gd name="connsiteX0" fmla="*/ 1714500 w 3429000"/>
              <a:gd name="connsiteY0" fmla="*/ 251906 h 2407711"/>
              <a:gd name="connsiteX1" fmla="*/ 2521489 w 3429000"/>
              <a:gd name="connsiteY1" fmla="*/ 454972 h 2407711"/>
              <a:gd name="connsiteX2" fmla="*/ 3429000 w 3429000"/>
              <a:gd name="connsiteY2" fmla="*/ 1966406 h 2407711"/>
              <a:gd name="connsiteX3" fmla="*/ 3403831 w 3429000"/>
              <a:gd name="connsiteY3" fmla="*/ 2248622 h 2407711"/>
              <a:gd name="connsiteX4" fmla="*/ 26294 w 3429000"/>
              <a:gd name="connsiteY4" fmla="*/ 2255988 h 2407711"/>
              <a:gd name="connsiteX5" fmla="*/ 0 w 3429000"/>
              <a:gd name="connsiteY5" fmla="*/ 1966406 h 2407711"/>
              <a:gd name="connsiteX6" fmla="*/ 1714500 w 3429000"/>
              <a:gd name="connsiteY6" fmla="*/ 251906 h 2407711"/>
              <a:gd name="connsiteX0" fmla="*/ 1714500 w 3819697"/>
              <a:gd name="connsiteY0" fmla="*/ 251906 h 2407711"/>
              <a:gd name="connsiteX1" fmla="*/ 2521489 w 3819697"/>
              <a:gd name="connsiteY1" fmla="*/ 454972 h 2407711"/>
              <a:gd name="connsiteX2" fmla="*/ 3403831 w 3819697"/>
              <a:gd name="connsiteY2" fmla="*/ 2248622 h 2407711"/>
              <a:gd name="connsiteX3" fmla="*/ 26294 w 3819697"/>
              <a:gd name="connsiteY3" fmla="*/ 2255988 h 2407711"/>
              <a:gd name="connsiteX4" fmla="*/ 0 w 3819697"/>
              <a:gd name="connsiteY4" fmla="*/ 1966406 h 2407711"/>
              <a:gd name="connsiteX5" fmla="*/ 1714500 w 3819697"/>
              <a:gd name="connsiteY5" fmla="*/ 251906 h 2407711"/>
              <a:gd name="connsiteX0" fmla="*/ 1714500 w 3558653"/>
              <a:gd name="connsiteY0" fmla="*/ 251906 h 2565166"/>
              <a:gd name="connsiteX1" fmla="*/ 2521489 w 3558653"/>
              <a:gd name="connsiteY1" fmla="*/ 454972 h 2565166"/>
              <a:gd name="connsiteX2" fmla="*/ 3403831 w 3558653"/>
              <a:gd name="connsiteY2" fmla="*/ 2248622 h 2565166"/>
              <a:gd name="connsiteX3" fmla="*/ 1592554 w 3558653"/>
              <a:gd name="connsiteY3" fmla="*/ 2354238 h 2565166"/>
              <a:gd name="connsiteX4" fmla="*/ 26294 w 3558653"/>
              <a:gd name="connsiteY4" fmla="*/ 2255988 h 2565166"/>
              <a:gd name="connsiteX5" fmla="*/ 0 w 3558653"/>
              <a:gd name="connsiteY5" fmla="*/ 1966406 h 2565166"/>
              <a:gd name="connsiteX6" fmla="*/ 1714500 w 3558653"/>
              <a:gd name="connsiteY6" fmla="*/ 251906 h 2565166"/>
              <a:gd name="connsiteX0" fmla="*/ 1714500 w 2541813"/>
              <a:gd name="connsiteY0" fmla="*/ 251906 h 2355466"/>
              <a:gd name="connsiteX1" fmla="*/ 2521489 w 2541813"/>
              <a:gd name="connsiteY1" fmla="*/ 454972 h 2355466"/>
              <a:gd name="connsiteX2" fmla="*/ 1592554 w 2541813"/>
              <a:gd name="connsiteY2" fmla="*/ 2354238 h 2355466"/>
              <a:gd name="connsiteX3" fmla="*/ 26294 w 2541813"/>
              <a:gd name="connsiteY3" fmla="*/ 2255988 h 2355466"/>
              <a:gd name="connsiteX4" fmla="*/ 0 w 2541813"/>
              <a:gd name="connsiteY4" fmla="*/ 1966406 h 2355466"/>
              <a:gd name="connsiteX5" fmla="*/ 1714500 w 2541813"/>
              <a:gd name="connsiteY5" fmla="*/ 251906 h 2355466"/>
              <a:gd name="connsiteX0" fmla="*/ 1714500 w 2521489"/>
              <a:gd name="connsiteY0" fmla="*/ 251906 h 2355466"/>
              <a:gd name="connsiteX1" fmla="*/ 2521489 w 2521489"/>
              <a:gd name="connsiteY1" fmla="*/ 454972 h 2355466"/>
              <a:gd name="connsiteX2" fmla="*/ 1592554 w 2521489"/>
              <a:gd name="connsiteY2" fmla="*/ 2354238 h 2355466"/>
              <a:gd name="connsiteX3" fmla="*/ 26294 w 2521489"/>
              <a:gd name="connsiteY3" fmla="*/ 2255988 h 2355466"/>
              <a:gd name="connsiteX4" fmla="*/ 0 w 2521489"/>
              <a:gd name="connsiteY4" fmla="*/ 1966406 h 2355466"/>
              <a:gd name="connsiteX5" fmla="*/ 1714500 w 2521489"/>
              <a:gd name="connsiteY5" fmla="*/ 251906 h 2355466"/>
              <a:gd name="connsiteX0" fmla="*/ 1714500 w 2558712"/>
              <a:gd name="connsiteY0" fmla="*/ 251906 h 2355466"/>
              <a:gd name="connsiteX1" fmla="*/ 2521489 w 2558712"/>
              <a:gd name="connsiteY1" fmla="*/ 454972 h 2355466"/>
              <a:gd name="connsiteX2" fmla="*/ 1592554 w 2558712"/>
              <a:gd name="connsiteY2" fmla="*/ 2354238 h 2355466"/>
              <a:gd name="connsiteX3" fmla="*/ 26294 w 2558712"/>
              <a:gd name="connsiteY3" fmla="*/ 2255988 h 2355466"/>
              <a:gd name="connsiteX4" fmla="*/ 0 w 2558712"/>
              <a:gd name="connsiteY4" fmla="*/ 1966406 h 2355466"/>
              <a:gd name="connsiteX5" fmla="*/ 1714500 w 2558712"/>
              <a:gd name="connsiteY5" fmla="*/ 251906 h 2355466"/>
              <a:gd name="connsiteX0" fmla="*/ 1714500 w 2558712"/>
              <a:gd name="connsiteY0" fmla="*/ 0 h 2103560"/>
              <a:gd name="connsiteX1" fmla="*/ 2521489 w 2558712"/>
              <a:gd name="connsiteY1" fmla="*/ 203066 h 2103560"/>
              <a:gd name="connsiteX2" fmla="*/ 1592554 w 2558712"/>
              <a:gd name="connsiteY2" fmla="*/ 2102332 h 2103560"/>
              <a:gd name="connsiteX3" fmla="*/ 26294 w 2558712"/>
              <a:gd name="connsiteY3" fmla="*/ 2004082 h 2103560"/>
              <a:gd name="connsiteX4" fmla="*/ 0 w 2558712"/>
              <a:gd name="connsiteY4" fmla="*/ 1714500 h 2103560"/>
              <a:gd name="connsiteX5" fmla="*/ 1714500 w 2558712"/>
              <a:gd name="connsiteY5" fmla="*/ 0 h 2103560"/>
              <a:gd name="connsiteX0" fmla="*/ 1714500 w 2558712"/>
              <a:gd name="connsiteY0" fmla="*/ 6694 h 2110254"/>
              <a:gd name="connsiteX1" fmla="*/ 2521489 w 2558712"/>
              <a:gd name="connsiteY1" fmla="*/ 209760 h 2110254"/>
              <a:gd name="connsiteX2" fmla="*/ 1592554 w 2558712"/>
              <a:gd name="connsiteY2" fmla="*/ 2109026 h 2110254"/>
              <a:gd name="connsiteX3" fmla="*/ 26294 w 2558712"/>
              <a:gd name="connsiteY3" fmla="*/ 2010776 h 2110254"/>
              <a:gd name="connsiteX4" fmla="*/ 0 w 2558712"/>
              <a:gd name="connsiteY4" fmla="*/ 1721194 h 2110254"/>
              <a:gd name="connsiteX5" fmla="*/ 1714500 w 2558712"/>
              <a:gd name="connsiteY5" fmla="*/ 6694 h 2110254"/>
              <a:gd name="connsiteX0" fmla="*/ 1714500 w 2558712"/>
              <a:gd name="connsiteY0" fmla="*/ 6694 h 2034054"/>
              <a:gd name="connsiteX1" fmla="*/ 2521489 w 2558712"/>
              <a:gd name="connsiteY1" fmla="*/ 133560 h 2034054"/>
              <a:gd name="connsiteX2" fmla="*/ 1592554 w 2558712"/>
              <a:gd name="connsiteY2" fmla="*/ 2032826 h 2034054"/>
              <a:gd name="connsiteX3" fmla="*/ 26294 w 2558712"/>
              <a:gd name="connsiteY3" fmla="*/ 1934576 h 2034054"/>
              <a:gd name="connsiteX4" fmla="*/ 0 w 2558712"/>
              <a:gd name="connsiteY4" fmla="*/ 1644994 h 2034054"/>
              <a:gd name="connsiteX5" fmla="*/ 1714500 w 2558712"/>
              <a:gd name="connsiteY5" fmla="*/ 6694 h 2034054"/>
              <a:gd name="connsiteX0" fmla="*/ 1723167 w 2558712"/>
              <a:gd name="connsiteY0" fmla="*/ 6694 h 2090391"/>
              <a:gd name="connsiteX1" fmla="*/ 2521489 w 2558712"/>
              <a:gd name="connsiteY1" fmla="*/ 189897 h 2090391"/>
              <a:gd name="connsiteX2" fmla="*/ 1592554 w 2558712"/>
              <a:gd name="connsiteY2" fmla="*/ 2089163 h 2090391"/>
              <a:gd name="connsiteX3" fmla="*/ 26294 w 2558712"/>
              <a:gd name="connsiteY3" fmla="*/ 1990913 h 2090391"/>
              <a:gd name="connsiteX4" fmla="*/ 0 w 2558712"/>
              <a:gd name="connsiteY4" fmla="*/ 1701331 h 2090391"/>
              <a:gd name="connsiteX5" fmla="*/ 1723167 w 2558712"/>
              <a:gd name="connsiteY5" fmla="*/ 6694 h 2090391"/>
              <a:gd name="connsiteX0" fmla="*/ 1746423 w 2558712"/>
              <a:gd name="connsiteY0" fmla="*/ 6694 h 2069084"/>
              <a:gd name="connsiteX1" fmla="*/ 2521489 w 2558712"/>
              <a:gd name="connsiteY1" fmla="*/ 168590 h 2069084"/>
              <a:gd name="connsiteX2" fmla="*/ 1592554 w 2558712"/>
              <a:gd name="connsiteY2" fmla="*/ 2067856 h 2069084"/>
              <a:gd name="connsiteX3" fmla="*/ 26294 w 2558712"/>
              <a:gd name="connsiteY3" fmla="*/ 1969606 h 2069084"/>
              <a:gd name="connsiteX4" fmla="*/ 0 w 2558712"/>
              <a:gd name="connsiteY4" fmla="*/ 1680024 h 2069084"/>
              <a:gd name="connsiteX5" fmla="*/ 1746423 w 2558712"/>
              <a:gd name="connsiteY5" fmla="*/ 6694 h 2069084"/>
              <a:gd name="connsiteX0" fmla="*/ 1733422 w 2558712"/>
              <a:gd name="connsiteY0" fmla="*/ 6694 h 2086419"/>
              <a:gd name="connsiteX1" fmla="*/ 2521489 w 2558712"/>
              <a:gd name="connsiteY1" fmla="*/ 185925 h 2086419"/>
              <a:gd name="connsiteX2" fmla="*/ 1592554 w 2558712"/>
              <a:gd name="connsiteY2" fmla="*/ 2085191 h 2086419"/>
              <a:gd name="connsiteX3" fmla="*/ 26294 w 2558712"/>
              <a:gd name="connsiteY3" fmla="*/ 1986941 h 2086419"/>
              <a:gd name="connsiteX4" fmla="*/ 0 w 2558712"/>
              <a:gd name="connsiteY4" fmla="*/ 1697359 h 2086419"/>
              <a:gd name="connsiteX5" fmla="*/ 1733422 w 2558712"/>
              <a:gd name="connsiteY5" fmla="*/ 6694 h 2086419"/>
              <a:gd name="connsiteX0" fmla="*/ 1733422 w 2598928"/>
              <a:gd name="connsiteY0" fmla="*/ 6694 h 2086419"/>
              <a:gd name="connsiteX1" fmla="*/ 2521489 w 2598928"/>
              <a:gd name="connsiteY1" fmla="*/ 185925 h 2086419"/>
              <a:gd name="connsiteX2" fmla="*/ 1592554 w 2598928"/>
              <a:gd name="connsiteY2" fmla="*/ 2085191 h 2086419"/>
              <a:gd name="connsiteX3" fmla="*/ 26294 w 2598928"/>
              <a:gd name="connsiteY3" fmla="*/ 1986941 h 2086419"/>
              <a:gd name="connsiteX4" fmla="*/ 0 w 2598928"/>
              <a:gd name="connsiteY4" fmla="*/ 1697359 h 2086419"/>
              <a:gd name="connsiteX5" fmla="*/ 1733422 w 2598928"/>
              <a:gd name="connsiteY5" fmla="*/ 6694 h 2086419"/>
              <a:gd name="connsiteX0" fmla="*/ 1733422 w 2825940"/>
              <a:gd name="connsiteY0" fmla="*/ 6694 h 2086419"/>
              <a:gd name="connsiteX1" fmla="*/ 2748501 w 2825940"/>
              <a:gd name="connsiteY1" fmla="*/ 795525 h 2086419"/>
              <a:gd name="connsiteX2" fmla="*/ 1592554 w 2825940"/>
              <a:gd name="connsiteY2" fmla="*/ 2085191 h 2086419"/>
              <a:gd name="connsiteX3" fmla="*/ 26294 w 2825940"/>
              <a:gd name="connsiteY3" fmla="*/ 1986941 h 2086419"/>
              <a:gd name="connsiteX4" fmla="*/ 0 w 2825940"/>
              <a:gd name="connsiteY4" fmla="*/ 1697359 h 2086419"/>
              <a:gd name="connsiteX5" fmla="*/ 1733422 w 2825940"/>
              <a:gd name="connsiteY5" fmla="*/ 6694 h 2086419"/>
              <a:gd name="connsiteX0" fmla="*/ 1733422 w 2882254"/>
              <a:gd name="connsiteY0" fmla="*/ 222012 h 2301737"/>
              <a:gd name="connsiteX1" fmla="*/ 2395074 w 2882254"/>
              <a:gd name="connsiteY1" fmla="*/ 580607 h 2301737"/>
              <a:gd name="connsiteX2" fmla="*/ 2748501 w 2882254"/>
              <a:gd name="connsiteY2" fmla="*/ 1010843 h 2301737"/>
              <a:gd name="connsiteX3" fmla="*/ 1592554 w 2882254"/>
              <a:gd name="connsiteY3" fmla="*/ 2300509 h 2301737"/>
              <a:gd name="connsiteX4" fmla="*/ 26294 w 2882254"/>
              <a:gd name="connsiteY4" fmla="*/ 2202259 h 2301737"/>
              <a:gd name="connsiteX5" fmla="*/ 0 w 2882254"/>
              <a:gd name="connsiteY5" fmla="*/ 1912677 h 2301737"/>
              <a:gd name="connsiteX6" fmla="*/ 1733422 w 2882254"/>
              <a:gd name="connsiteY6" fmla="*/ 222012 h 2301737"/>
              <a:gd name="connsiteX0" fmla="*/ 1733422 w 2418552"/>
              <a:gd name="connsiteY0" fmla="*/ 222012 h 2301737"/>
              <a:gd name="connsiteX1" fmla="*/ 2395074 w 2418552"/>
              <a:gd name="connsiteY1" fmla="*/ 580607 h 2301737"/>
              <a:gd name="connsiteX2" fmla="*/ 1592554 w 2418552"/>
              <a:gd name="connsiteY2" fmla="*/ 2300509 h 2301737"/>
              <a:gd name="connsiteX3" fmla="*/ 26294 w 2418552"/>
              <a:gd name="connsiteY3" fmla="*/ 2202259 h 2301737"/>
              <a:gd name="connsiteX4" fmla="*/ 0 w 2418552"/>
              <a:gd name="connsiteY4" fmla="*/ 1912677 h 2301737"/>
              <a:gd name="connsiteX5" fmla="*/ 1733422 w 2418552"/>
              <a:gd name="connsiteY5" fmla="*/ 222012 h 2301737"/>
              <a:gd name="connsiteX0" fmla="*/ 1733422 w 2418552"/>
              <a:gd name="connsiteY0" fmla="*/ 222012 h 2301737"/>
              <a:gd name="connsiteX1" fmla="*/ 2395074 w 2418552"/>
              <a:gd name="connsiteY1" fmla="*/ 580607 h 2301737"/>
              <a:gd name="connsiteX2" fmla="*/ 1592554 w 2418552"/>
              <a:gd name="connsiteY2" fmla="*/ 2300509 h 2301737"/>
              <a:gd name="connsiteX3" fmla="*/ 26294 w 2418552"/>
              <a:gd name="connsiteY3" fmla="*/ 2202259 h 2301737"/>
              <a:gd name="connsiteX4" fmla="*/ 0 w 2418552"/>
              <a:gd name="connsiteY4" fmla="*/ 1912677 h 2301737"/>
              <a:gd name="connsiteX5" fmla="*/ 1733422 w 2418552"/>
              <a:gd name="connsiteY5" fmla="*/ 222012 h 2301737"/>
              <a:gd name="connsiteX0" fmla="*/ 1733422 w 2545167"/>
              <a:gd name="connsiteY0" fmla="*/ 222012 h 2301737"/>
              <a:gd name="connsiteX1" fmla="*/ 2521689 w 2545167"/>
              <a:gd name="connsiteY1" fmla="*/ 420809 h 2301737"/>
              <a:gd name="connsiteX2" fmla="*/ 1592554 w 2545167"/>
              <a:gd name="connsiteY2" fmla="*/ 2300509 h 2301737"/>
              <a:gd name="connsiteX3" fmla="*/ 26294 w 2545167"/>
              <a:gd name="connsiteY3" fmla="*/ 2202259 h 2301737"/>
              <a:gd name="connsiteX4" fmla="*/ 0 w 2545167"/>
              <a:gd name="connsiteY4" fmla="*/ 1912677 h 2301737"/>
              <a:gd name="connsiteX5" fmla="*/ 1733422 w 2545167"/>
              <a:gd name="connsiteY5" fmla="*/ 222012 h 2301737"/>
              <a:gd name="connsiteX0" fmla="*/ 1733422 w 2545167"/>
              <a:gd name="connsiteY0" fmla="*/ 222012 h 2301737"/>
              <a:gd name="connsiteX1" fmla="*/ 2521689 w 2545167"/>
              <a:gd name="connsiteY1" fmla="*/ 420809 h 2301737"/>
              <a:gd name="connsiteX2" fmla="*/ 1592554 w 2545167"/>
              <a:gd name="connsiteY2" fmla="*/ 2300509 h 2301737"/>
              <a:gd name="connsiteX3" fmla="*/ 26294 w 2545167"/>
              <a:gd name="connsiteY3" fmla="*/ 2202259 h 2301737"/>
              <a:gd name="connsiteX4" fmla="*/ 0 w 2545167"/>
              <a:gd name="connsiteY4" fmla="*/ 1912677 h 2301737"/>
              <a:gd name="connsiteX5" fmla="*/ 1733422 w 2545167"/>
              <a:gd name="connsiteY5" fmla="*/ 222012 h 2301737"/>
              <a:gd name="connsiteX0" fmla="*/ 1733422 w 2545167"/>
              <a:gd name="connsiteY0" fmla="*/ 222012 h 2301737"/>
              <a:gd name="connsiteX1" fmla="*/ 2521689 w 2545167"/>
              <a:gd name="connsiteY1" fmla="*/ 420809 h 2301737"/>
              <a:gd name="connsiteX2" fmla="*/ 1592554 w 2545167"/>
              <a:gd name="connsiteY2" fmla="*/ 2300509 h 2301737"/>
              <a:gd name="connsiteX3" fmla="*/ 26294 w 2545167"/>
              <a:gd name="connsiteY3" fmla="*/ 2202259 h 2301737"/>
              <a:gd name="connsiteX4" fmla="*/ 0 w 2545167"/>
              <a:gd name="connsiteY4" fmla="*/ 1912677 h 2301737"/>
              <a:gd name="connsiteX5" fmla="*/ 1733422 w 2545167"/>
              <a:gd name="connsiteY5" fmla="*/ 222012 h 2301737"/>
              <a:gd name="connsiteX0" fmla="*/ 1733422 w 2521689"/>
              <a:gd name="connsiteY0" fmla="*/ 222012 h 2301737"/>
              <a:gd name="connsiteX1" fmla="*/ 2521689 w 2521689"/>
              <a:gd name="connsiteY1" fmla="*/ 420809 h 2301737"/>
              <a:gd name="connsiteX2" fmla="*/ 1592554 w 2521689"/>
              <a:gd name="connsiteY2" fmla="*/ 2300509 h 2301737"/>
              <a:gd name="connsiteX3" fmla="*/ 26294 w 2521689"/>
              <a:gd name="connsiteY3" fmla="*/ 2202259 h 2301737"/>
              <a:gd name="connsiteX4" fmla="*/ 0 w 2521689"/>
              <a:gd name="connsiteY4" fmla="*/ 1912677 h 2301737"/>
              <a:gd name="connsiteX5" fmla="*/ 1733422 w 2521689"/>
              <a:gd name="connsiteY5" fmla="*/ 222012 h 2301737"/>
              <a:gd name="connsiteX0" fmla="*/ 1733422 w 2521689"/>
              <a:gd name="connsiteY0" fmla="*/ 0 h 2079725"/>
              <a:gd name="connsiteX1" fmla="*/ 2521689 w 2521689"/>
              <a:gd name="connsiteY1" fmla="*/ 198797 h 2079725"/>
              <a:gd name="connsiteX2" fmla="*/ 1592554 w 2521689"/>
              <a:gd name="connsiteY2" fmla="*/ 2078497 h 2079725"/>
              <a:gd name="connsiteX3" fmla="*/ 26294 w 2521689"/>
              <a:gd name="connsiteY3" fmla="*/ 1980247 h 2079725"/>
              <a:gd name="connsiteX4" fmla="*/ 0 w 2521689"/>
              <a:gd name="connsiteY4" fmla="*/ 1690665 h 2079725"/>
              <a:gd name="connsiteX5" fmla="*/ 1733422 w 2521689"/>
              <a:gd name="connsiteY5" fmla="*/ 0 h 2079725"/>
              <a:gd name="connsiteX0" fmla="*/ 1733422 w 2521689"/>
              <a:gd name="connsiteY0" fmla="*/ 0 h 2079725"/>
              <a:gd name="connsiteX1" fmla="*/ 2521689 w 2521689"/>
              <a:gd name="connsiteY1" fmla="*/ 198797 h 2079725"/>
              <a:gd name="connsiteX2" fmla="*/ 1592554 w 2521689"/>
              <a:gd name="connsiteY2" fmla="*/ 2078497 h 2079725"/>
              <a:gd name="connsiteX3" fmla="*/ 26294 w 2521689"/>
              <a:gd name="connsiteY3" fmla="*/ 1980247 h 2079725"/>
              <a:gd name="connsiteX4" fmla="*/ 0 w 2521689"/>
              <a:gd name="connsiteY4" fmla="*/ 1690665 h 2079725"/>
              <a:gd name="connsiteX5" fmla="*/ 1733422 w 2521689"/>
              <a:gd name="connsiteY5" fmla="*/ 0 h 2079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1689" h="2079725">
                <a:moveTo>
                  <a:pt x="1733422" y="0"/>
                </a:moveTo>
                <a:cubicBezTo>
                  <a:pt x="2016668" y="8807"/>
                  <a:pt x="2267848" y="48430"/>
                  <a:pt x="2521689" y="198797"/>
                </a:cubicBezTo>
                <a:lnTo>
                  <a:pt x="1592554" y="2078497"/>
                </a:lnTo>
                <a:cubicBezTo>
                  <a:pt x="1029631" y="2079725"/>
                  <a:pt x="291720" y="2044886"/>
                  <a:pt x="26294" y="1980247"/>
                </a:cubicBezTo>
                <a:cubicBezTo>
                  <a:pt x="8359" y="1886332"/>
                  <a:pt x="0" y="1789475"/>
                  <a:pt x="0" y="1690665"/>
                </a:cubicBezTo>
                <a:cubicBezTo>
                  <a:pt x="0" y="743773"/>
                  <a:pt x="786530" y="0"/>
                  <a:pt x="1733422" y="0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6">
                  <a:lumMod val="75000"/>
                  <a:shade val="30000"/>
                  <a:satMod val="115000"/>
                  <a:alpha val="0"/>
                </a:schemeClr>
              </a:gs>
              <a:gs pos="100000">
                <a:schemeClr val="accent6">
                  <a:lumMod val="75000"/>
                  <a:shade val="100000"/>
                  <a:satMod val="115000"/>
                  <a:alpha val="46000"/>
                </a:schemeClr>
              </a:gs>
            </a:gsLst>
            <a:lin ang="0" scaled="1"/>
            <a:tileRect/>
          </a:gradFill>
          <a:ln w="31750">
            <a:noFill/>
          </a:ln>
          <a:effectLst>
            <a:innerShdw blurRad="381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60" name="Oval 359"/>
          <p:cNvSpPr/>
          <p:nvPr/>
        </p:nvSpPr>
        <p:spPr>
          <a:xfrm>
            <a:off x="1599103" y="1855125"/>
            <a:ext cx="1788842" cy="1071746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30000"/>
                </a:schemeClr>
              </a:gs>
              <a:gs pos="48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61" name="TextBox 360"/>
          <p:cNvSpPr txBox="1"/>
          <p:nvPr/>
        </p:nvSpPr>
        <p:spPr>
          <a:xfrm>
            <a:off x="1219456" y="3117900"/>
            <a:ext cx="327334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0</a:t>
            </a:r>
          </a:p>
        </p:txBody>
      </p:sp>
      <p:sp>
        <p:nvSpPr>
          <p:cNvPr id="362" name="TextBox 361"/>
          <p:cNvSpPr txBox="1"/>
          <p:nvPr/>
        </p:nvSpPr>
        <p:spPr>
          <a:xfrm>
            <a:off x="1544239" y="2361155"/>
            <a:ext cx="470000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80</a:t>
            </a:r>
          </a:p>
        </p:txBody>
      </p:sp>
      <p:sp>
        <p:nvSpPr>
          <p:cNvPr id="363" name="TextBox 362"/>
          <p:cNvSpPr txBox="1"/>
          <p:nvPr/>
        </p:nvSpPr>
        <p:spPr>
          <a:xfrm>
            <a:off x="2164350" y="2066867"/>
            <a:ext cx="612668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160</a:t>
            </a:r>
          </a:p>
        </p:txBody>
      </p:sp>
      <p:sp>
        <p:nvSpPr>
          <p:cNvPr id="364" name="TextBox 363"/>
          <p:cNvSpPr txBox="1"/>
          <p:nvPr/>
        </p:nvSpPr>
        <p:spPr>
          <a:xfrm>
            <a:off x="2773948" y="2340136"/>
            <a:ext cx="612668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220</a:t>
            </a:r>
          </a:p>
        </p:txBody>
      </p:sp>
      <p:sp>
        <p:nvSpPr>
          <p:cNvPr id="365" name="TextBox 364"/>
          <p:cNvSpPr txBox="1"/>
          <p:nvPr/>
        </p:nvSpPr>
        <p:spPr>
          <a:xfrm>
            <a:off x="3173338" y="3117901"/>
            <a:ext cx="612668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280</a:t>
            </a:r>
          </a:p>
        </p:txBody>
      </p:sp>
      <p:sp>
        <p:nvSpPr>
          <p:cNvPr id="366" name="Block Arc 365"/>
          <p:cNvSpPr/>
          <p:nvPr/>
        </p:nvSpPr>
        <p:spPr>
          <a:xfrm>
            <a:off x="1046764" y="1880374"/>
            <a:ext cx="2848044" cy="2844024"/>
          </a:xfrm>
          <a:prstGeom prst="blockArc">
            <a:avLst>
              <a:gd name="adj1" fmla="val 10665013"/>
              <a:gd name="adj2" fmla="val 13513122"/>
              <a:gd name="adj3" fmla="val 749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367" name="Group 40"/>
          <p:cNvGrpSpPr/>
          <p:nvPr/>
        </p:nvGrpSpPr>
        <p:grpSpPr>
          <a:xfrm rot="17601338">
            <a:off x="1303251" y="2163872"/>
            <a:ext cx="2351059" cy="2351058"/>
            <a:chOff x="225386" y="1816068"/>
            <a:chExt cx="2704022" cy="2704022"/>
          </a:xfrm>
          <a:effectLst>
            <a:outerShdw blurRad="38100" dist="508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68" name="Rectangle 367"/>
            <p:cNvSpPr/>
            <p:nvPr/>
          </p:nvSpPr>
          <p:spPr>
            <a:xfrm>
              <a:off x="225386" y="1816068"/>
              <a:ext cx="2704022" cy="270402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69" name="Trapezoid 83"/>
            <p:cNvSpPr/>
            <p:nvPr/>
          </p:nvSpPr>
          <p:spPr>
            <a:xfrm>
              <a:off x="1494414" y="1859127"/>
              <a:ext cx="165966" cy="1342568"/>
            </a:xfrm>
            <a:custGeom>
              <a:avLst/>
              <a:gdLst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966" h="1342568">
                  <a:moveTo>
                    <a:pt x="0" y="1342568"/>
                  </a:moveTo>
                  <a:cubicBezTo>
                    <a:pt x="27661" y="895045"/>
                    <a:pt x="53108" y="469629"/>
                    <a:pt x="82983" y="0"/>
                  </a:cubicBezTo>
                  <a:lnTo>
                    <a:pt x="82983" y="0"/>
                  </a:lnTo>
                  <a:lnTo>
                    <a:pt x="165966" y="1342568"/>
                  </a:lnTo>
                  <a:lnTo>
                    <a:pt x="0" y="134256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349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70" name="Oval 369"/>
            <p:cNvSpPr>
              <a:spLocks noChangeAspect="1"/>
            </p:cNvSpPr>
            <p:nvPr/>
          </p:nvSpPr>
          <p:spPr>
            <a:xfrm>
              <a:off x="1331133" y="2920419"/>
              <a:ext cx="492529" cy="492529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374" name="Freeform 373"/>
          <p:cNvSpPr/>
          <p:nvPr/>
        </p:nvSpPr>
        <p:spPr>
          <a:xfrm>
            <a:off x="8101756" y="1689400"/>
            <a:ext cx="3252044" cy="2099352"/>
          </a:xfrm>
          <a:custGeom>
            <a:avLst/>
            <a:gdLst>
              <a:gd name="connsiteX0" fmla="*/ 0 w 3667760"/>
              <a:gd name="connsiteY0" fmla="*/ 2306320 h 2316480"/>
              <a:gd name="connsiteX1" fmla="*/ 1838960 w 3667760"/>
              <a:gd name="connsiteY1" fmla="*/ 0 h 2316480"/>
              <a:gd name="connsiteX2" fmla="*/ 3667760 w 3667760"/>
              <a:gd name="connsiteY2" fmla="*/ 2316480 h 2316480"/>
              <a:gd name="connsiteX3" fmla="*/ 0 w 3667760"/>
              <a:gd name="connsiteY3" fmla="*/ 2306320 h 2316480"/>
              <a:gd name="connsiteX0" fmla="*/ 0 w 3667760"/>
              <a:gd name="connsiteY0" fmla="*/ 2306351 h 2316511"/>
              <a:gd name="connsiteX1" fmla="*/ 1838960 w 3667760"/>
              <a:gd name="connsiteY1" fmla="*/ 31 h 2316511"/>
              <a:gd name="connsiteX2" fmla="*/ 3667760 w 3667760"/>
              <a:gd name="connsiteY2" fmla="*/ 2316511 h 2316511"/>
              <a:gd name="connsiteX3" fmla="*/ 0 w 3667760"/>
              <a:gd name="connsiteY3" fmla="*/ 2306351 h 2316511"/>
              <a:gd name="connsiteX0" fmla="*/ 0 w 3730196"/>
              <a:gd name="connsiteY0" fmla="*/ 2306378 h 2316538"/>
              <a:gd name="connsiteX1" fmla="*/ 1838960 w 3730196"/>
              <a:gd name="connsiteY1" fmla="*/ 58 h 2316538"/>
              <a:gd name="connsiteX2" fmla="*/ 3667760 w 3730196"/>
              <a:gd name="connsiteY2" fmla="*/ 2316538 h 2316538"/>
              <a:gd name="connsiteX3" fmla="*/ 0 w 3730196"/>
              <a:gd name="connsiteY3" fmla="*/ 2306378 h 2316538"/>
              <a:gd name="connsiteX0" fmla="*/ 39759 w 3769955"/>
              <a:gd name="connsiteY0" fmla="*/ 2306378 h 2316538"/>
              <a:gd name="connsiteX1" fmla="*/ 1878719 w 3769955"/>
              <a:gd name="connsiteY1" fmla="*/ 58 h 2316538"/>
              <a:gd name="connsiteX2" fmla="*/ 3707519 w 3769955"/>
              <a:gd name="connsiteY2" fmla="*/ 2316538 h 2316538"/>
              <a:gd name="connsiteX3" fmla="*/ 39759 w 3769955"/>
              <a:gd name="connsiteY3" fmla="*/ 2306378 h 2316538"/>
              <a:gd name="connsiteX0" fmla="*/ 39759 w 3769955"/>
              <a:gd name="connsiteY0" fmla="*/ 2306378 h 2382969"/>
              <a:gd name="connsiteX1" fmla="*/ 1878719 w 3769955"/>
              <a:gd name="connsiteY1" fmla="*/ 58 h 2382969"/>
              <a:gd name="connsiteX2" fmla="*/ 3707519 w 3769955"/>
              <a:gd name="connsiteY2" fmla="*/ 2316538 h 2382969"/>
              <a:gd name="connsiteX3" fmla="*/ 39759 w 3769955"/>
              <a:gd name="connsiteY3" fmla="*/ 2306378 h 2382969"/>
              <a:gd name="connsiteX0" fmla="*/ 39759 w 3769955"/>
              <a:gd name="connsiteY0" fmla="*/ 2306378 h 2449257"/>
              <a:gd name="connsiteX1" fmla="*/ 1878719 w 3769955"/>
              <a:gd name="connsiteY1" fmla="*/ 58 h 2449257"/>
              <a:gd name="connsiteX2" fmla="*/ 3707519 w 3769955"/>
              <a:gd name="connsiteY2" fmla="*/ 2316538 h 2449257"/>
              <a:gd name="connsiteX3" fmla="*/ 39759 w 3769955"/>
              <a:gd name="connsiteY3" fmla="*/ 2306378 h 2449257"/>
              <a:gd name="connsiteX0" fmla="*/ 39759 w 3746907"/>
              <a:gd name="connsiteY0" fmla="*/ 2306373 h 2449252"/>
              <a:gd name="connsiteX1" fmla="*/ 1878719 w 3746907"/>
              <a:gd name="connsiteY1" fmla="*/ 53 h 2449252"/>
              <a:gd name="connsiteX2" fmla="*/ 3707519 w 3746907"/>
              <a:gd name="connsiteY2" fmla="*/ 2316533 h 2449252"/>
              <a:gd name="connsiteX3" fmla="*/ 39759 w 3746907"/>
              <a:gd name="connsiteY3" fmla="*/ 2306373 h 2449252"/>
              <a:gd name="connsiteX0" fmla="*/ 39759 w 3758053"/>
              <a:gd name="connsiteY0" fmla="*/ 2306373 h 2449252"/>
              <a:gd name="connsiteX1" fmla="*/ 1878719 w 3758053"/>
              <a:gd name="connsiteY1" fmla="*/ 53 h 2449252"/>
              <a:gd name="connsiteX2" fmla="*/ 3707519 w 3758053"/>
              <a:gd name="connsiteY2" fmla="*/ 2316533 h 2449252"/>
              <a:gd name="connsiteX3" fmla="*/ 39759 w 3758053"/>
              <a:gd name="connsiteY3" fmla="*/ 2306373 h 2449252"/>
              <a:gd name="connsiteX0" fmla="*/ 39759 w 3740359"/>
              <a:gd name="connsiteY0" fmla="*/ 2306371 h 2449250"/>
              <a:gd name="connsiteX1" fmla="*/ 1878719 w 3740359"/>
              <a:gd name="connsiteY1" fmla="*/ 51 h 2449250"/>
              <a:gd name="connsiteX2" fmla="*/ 3707519 w 3740359"/>
              <a:gd name="connsiteY2" fmla="*/ 2316531 h 2449250"/>
              <a:gd name="connsiteX3" fmla="*/ 39759 w 3740359"/>
              <a:gd name="connsiteY3" fmla="*/ 2306371 h 2449250"/>
              <a:gd name="connsiteX0" fmla="*/ 39759 w 3743144"/>
              <a:gd name="connsiteY0" fmla="*/ 2306371 h 2449250"/>
              <a:gd name="connsiteX1" fmla="*/ 1878719 w 3743144"/>
              <a:gd name="connsiteY1" fmla="*/ 51 h 2449250"/>
              <a:gd name="connsiteX2" fmla="*/ 3707519 w 3743144"/>
              <a:gd name="connsiteY2" fmla="*/ 2316531 h 2449250"/>
              <a:gd name="connsiteX3" fmla="*/ 39759 w 3743144"/>
              <a:gd name="connsiteY3" fmla="*/ 2306371 h 2449250"/>
              <a:gd name="connsiteX0" fmla="*/ 39759 w 3743144"/>
              <a:gd name="connsiteY0" fmla="*/ 2271648 h 2414527"/>
              <a:gd name="connsiteX1" fmla="*/ 1878719 w 3743144"/>
              <a:gd name="connsiteY1" fmla="*/ 53 h 2414527"/>
              <a:gd name="connsiteX2" fmla="*/ 3707519 w 3743144"/>
              <a:gd name="connsiteY2" fmla="*/ 2281808 h 2414527"/>
              <a:gd name="connsiteX3" fmla="*/ 39759 w 3743144"/>
              <a:gd name="connsiteY3" fmla="*/ 2271648 h 2414527"/>
              <a:gd name="connsiteX0" fmla="*/ 36887 w 3740272"/>
              <a:gd name="connsiteY0" fmla="*/ 2271648 h 2414527"/>
              <a:gd name="connsiteX1" fmla="*/ 1875847 w 3740272"/>
              <a:gd name="connsiteY1" fmla="*/ 53 h 2414527"/>
              <a:gd name="connsiteX2" fmla="*/ 3704647 w 3740272"/>
              <a:gd name="connsiteY2" fmla="*/ 2281808 h 2414527"/>
              <a:gd name="connsiteX3" fmla="*/ 36887 w 3740272"/>
              <a:gd name="connsiteY3" fmla="*/ 2271648 h 2414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0272" h="2414527">
                <a:moveTo>
                  <a:pt x="36887" y="2271648"/>
                </a:moveTo>
                <a:cubicBezTo>
                  <a:pt x="-210280" y="909094"/>
                  <a:pt x="827335" y="8181"/>
                  <a:pt x="1875847" y="53"/>
                </a:cubicBezTo>
                <a:cubicBezTo>
                  <a:pt x="2924359" y="-8075"/>
                  <a:pt x="3945477" y="921963"/>
                  <a:pt x="3704647" y="2281808"/>
                </a:cubicBezTo>
                <a:cubicBezTo>
                  <a:pt x="2847820" y="2479589"/>
                  <a:pt x="875426" y="2439627"/>
                  <a:pt x="36887" y="2271648"/>
                </a:cubicBezTo>
                <a:close/>
              </a:path>
            </a:pathLst>
          </a:custGeom>
          <a:solidFill>
            <a:schemeClr val="tx1"/>
          </a:solidFill>
          <a:ln w="38100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5" name="Oval 7"/>
          <p:cNvSpPr/>
          <p:nvPr/>
        </p:nvSpPr>
        <p:spPr>
          <a:xfrm>
            <a:off x="8243424" y="1843109"/>
            <a:ext cx="2981403" cy="1822288"/>
          </a:xfrm>
          <a:custGeom>
            <a:avLst/>
            <a:gdLst/>
            <a:ahLst/>
            <a:cxnLst/>
            <a:rect l="l" t="t" r="r" b="b"/>
            <a:pathLst>
              <a:path w="3429000" h="2095867">
                <a:moveTo>
                  <a:pt x="1714500" y="0"/>
                </a:moveTo>
                <a:cubicBezTo>
                  <a:pt x="2661392" y="0"/>
                  <a:pt x="3429000" y="767608"/>
                  <a:pt x="3429000" y="1714500"/>
                </a:cubicBezTo>
                <a:cubicBezTo>
                  <a:pt x="3429000" y="1810740"/>
                  <a:pt x="3421071" y="1905129"/>
                  <a:pt x="3403831" y="1996716"/>
                </a:cubicBezTo>
                <a:cubicBezTo>
                  <a:pt x="2134887" y="2155805"/>
                  <a:pt x="776404" y="2097013"/>
                  <a:pt x="26294" y="2004082"/>
                </a:cubicBezTo>
                <a:cubicBezTo>
                  <a:pt x="8359" y="1910167"/>
                  <a:pt x="0" y="1813310"/>
                  <a:pt x="0" y="1714500"/>
                </a:cubicBezTo>
                <a:cubicBezTo>
                  <a:pt x="0" y="767608"/>
                  <a:pt x="767608" y="0"/>
                  <a:pt x="17145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31750">
            <a:noFill/>
          </a:ln>
          <a:effectLst>
            <a:innerShdw blurRad="381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6" name="Oval 7"/>
          <p:cNvSpPr/>
          <p:nvPr/>
        </p:nvSpPr>
        <p:spPr>
          <a:xfrm>
            <a:off x="8243743" y="1845160"/>
            <a:ext cx="2192526" cy="1808253"/>
          </a:xfrm>
          <a:custGeom>
            <a:avLst/>
            <a:gdLst>
              <a:gd name="connsiteX0" fmla="*/ 1714500 w 3429000"/>
              <a:gd name="connsiteY0" fmla="*/ 251906 h 2407711"/>
              <a:gd name="connsiteX1" fmla="*/ 2521489 w 3429000"/>
              <a:gd name="connsiteY1" fmla="*/ 454972 h 2407711"/>
              <a:gd name="connsiteX2" fmla="*/ 3429000 w 3429000"/>
              <a:gd name="connsiteY2" fmla="*/ 1966406 h 2407711"/>
              <a:gd name="connsiteX3" fmla="*/ 3403831 w 3429000"/>
              <a:gd name="connsiteY3" fmla="*/ 2248622 h 2407711"/>
              <a:gd name="connsiteX4" fmla="*/ 26294 w 3429000"/>
              <a:gd name="connsiteY4" fmla="*/ 2255988 h 2407711"/>
              <a:gd name="connsiteX5" fmla="*/ 0 w 3429000"/>
              <a:gd name="connsiteY5" fmla="*/ 1966406 h 2407711"/>
              <a:gd name="connsiteX6" fmla="*/ 1714500 w 3429000"/>
              <a:gd name="connsiteY6" fmla="*/ 251906 h 2407711"/>
              <a:gd name="connsiteX0" fmla="*/ 1714500 w 3819697"/>
              <a:gd name="connsiteY0" fmla="*/ 251906 h 2407711"/>
              <a:gd name="connsiteX1" fmla="*/ 2521489 w 3819697"/>
              <a:gd name="connsiteY1" fmla="*/ 454972 h 2407711"/>
              <a:gd name="connsiteX2" fmla="*/ 3403831 w 3819697"/>
              <a:gd name="connsiteY2" fmla="*/ 2248622 h 2407711"/>
              <a:gd name="connsiteX3" fmla="*/ 26294 w 3819697"/>
              <a:gd name="connsiteY3" fmla="*/ 2255988 h 2407711"/>
              <a:gd name="connsiteX4" fmla="*/ 0 w 3819697"/>
              <a:gd name="connsiteY4" fmla="*/ 1966406 h 2407711"/>
              <a:gd name="connsiteX5" fmla="*/ 1714500 w 3819697"/>
              <a:gd name="connsiteY5" fmla="*/ 251906 h 2407711"/>
              <a:gd name="connsiteX0" fmla="*/ 1714500 w 3558653"/>
              <a:gd name="connsiteY0" fmla="*/ 251906 h 2565166"/>
              <a:gd name="connsiteX1" fmla="*/ 2521489 w 3558653"/>
              <a:gd name="connsiteY1" fmla="*/ 454972 h 2565166"/>
              <a:gd name="connsiteX2" fmla="*/ 3403831 w 3558653"/>
              <a:gd name="connsiteY2" fmla="*/ 2248622 h 2565166"/>
              <a:gd name="connsiteX3" fmla="*/ 1592554 w 3558653"/>
              <a:gd name="connsiteY3" fmla="*/ 2354238 h 2565166"/>
              <a:gd name="connsiteX4" fmla="*/ 26294 w 3558653"/>
              <a:gd name="connsiteY4" fmla="*/ 2255988 h 2565166"/>
              <a:gd name="connsiteX5" fmla="*/ 0 w 3558653"/>
              <a:gd name="connsiteY5" fmla="*/ 1966406 h 2565166"/>
              <a:gd name="connsiteX6" fmla="*/ 1714500 w 3558653"/>
              <a:gd name="connsiteY6" fmla="*/ 251906 h 2565166"/>
              <a:gd name="connsiteX0" fmla="*/ 1714500 w 2541813"/>
              <a:gd name="connsiteY0" fmla="*/ 251906 h 2355466"/>
              <a:gd name="connsiteX1" fmla="*/ 2521489 w 2541813"/>
              <a:gd name="connsiteY1" fmla="*/ 454972 h 2355466"/>
              <a:gd name="connsiteX2" fmla="*/ 1592554 w 2541813"/>
              <a:gd name="connsiteY2" fmla="*/ 2354238 h 2355466"/>
              <a:gd name="connsiteX3" fmla="*/ 26294 w 2541813"/>
              <a:gd name="connsiteY3" fmla="*/ 2255988 h 2355466"/>
              <a:gd name="connsiteX4" fmla="*/ 0 w 2541813"/>
              <a:gd name="connsiteY4" fmla="*/ 1966406 h 2355466"/>
              <a:gd name="connsiteX5" fmla="*/ 1714500 w 2541813"/>
              <a:gd name="connsiteY5" fmla="*/ 251906 h 2355466"/>
              <a:gd name="connsiteX0" fmla="*/ 1714500 w 2521489"/>
              <a:gd name="connsiteY0" fmla="*/ 251906 h 2355466"/>
              <a:gd name="connsiteX1" fmla="*/ 2521489 w 2521489"/>
              <a:gd name="connsiteY1" fmla="*/ 454972 h 2355466"/>
              <a:gd name="connsiteX2" fmla="*/ 1592554 w 2521489"/>
              <a:gd name="connsiteY2" fmla="*/ 2354238 h 2355466"/>
              <a:gd name="connsiteX3" fmla="*/ 26294 w 2521489"/>
              <a:gd name="connsiteY3" fmla="*/ 2255988 h 2355466"/>
              <a:gd name="connsiteX4" fmla="*/ 0 w 2521489"/>
              <a:gd name="connsiteY4" fmla="*/ 1966406 h 2355466"/>
              <a:gd name="connsiteX5" fmla="*/ 1714500 w 2521489"/>
              <a:gd name="connsiteY5" fmla="*/ 251906 h 2355466"/>
              <a:gd name="connsiteX0" fmla="*/ 1714500 w 2558712"/>
              <a:gd name="connsiteY0" fmla="*/ 251906 h 2355466"/>
              <a:gd name="connsiteX1" fmla="*/ 2521489 w 2558712"/>
              <a:gd name="connsiteY1" fmla="*/ 454972 h 2355466"/>
              <a:gd name="connsiteX2" fmla="*/ 1592554 w 2558712"/>
              <a:gd name="connsiteY2" fmla="*/ 2354238 h 2355466"/>
              <a:gd name="connsiteX3" fmla="*/ 26294 w 2558712"/>
              <a:gd name="connsiteY3" fmla="*/ 2255988 h 2355466"/>
              <a:gd name="connsiteX4" fmla="*/ 0 w 2558712"/>
              <a:gd name="connsiteY4" fmla="*/ 1966406 h 2355466"/>
              <a:gd name="connsiteX5" fmla="*/ 1714500 w 2558712"/>
              <a:gd name="connsiteY5" fmla="*/ 251906 h 2355466"/>
              <a:gd name="connsiteX0" fmla="*/ 1714500 w 2558712"/>
              <a:gd name="connsiteY0" fmla="*/ 0 h 2103560"/>
              <a:gd name="connsiteX1" fmla="*/ 2521489 w 2558712"/>
              <a:gd name="connsiteY1" fmla="*/ 203066 h 2103560"/>
              <a:gd name="connsiteX2" fmla="*/ 1592554 w 2558712"/>
              <a:gd name="connsiteY2" fmla="*/ 2102332 h 2103560"/>
              <a:gd name="connsiteX3" fmla="*/ 26294 w 2558712"/>
              <a:gd name="connsiteY3" fmla="*/ 2004082 h 2103560"/>
              <a:gd name="connsiteX4" fmla="*/ 0 w 2558712"/>
              <a:gd name="connsiteY4" fmla="*/ 1714500 h 2103560"/>
              <a:gd name="connsiteX5" fmla="*/ 1714500 w 2558712"/>
              <a:gd name="connsiteY5" fmla="*/ 0 h 2103560"/>
              <a:gd name="connsiteX0" fmla="*/ 1714500 w 2558712"/>
              <a:gd name="connsiteY0" fmla="*/ 6694 h 2110254"/>
              <a:gd name="connsiteX1" fmla="*/ 2521489 w 2558712"/>
              <a:gd name="connsiteY1" fmla="*/ 209760 h 2110254"/>
              <a:gd name="connsiteX2" fmla="*/ 1592554 w 2558712"/>
              <a:gd name="connsiteY2" fmla="*/ 2109026 h 2110254"/>
              <a:gd name="connsiteX3" fmla="*/ 26294 w 2558712"/>
              <a:gd name="connsiteY3" fmla="*/ 2010776 h 2110254"/>
              <a:gd name="connsiteX4" fmla="*/ 0 w 2558712"/>
              <a:gd name="connsiteY4" fmla="*/ 1721194 h 2110254"/>
              <a:gd name="connsiteX5" fmla="*/ 1714500 w 2558712"/>
              <a:gd name="connsiteY5" fmla="*/ 6694 h 2110254"/>
              <a:gd name="connsiteX0" fmla="*/ 1714500 w 2558712"/>
              <a:gd name="connsiteY0" fmla="*/ 6694 h 2034054"/>
              <a:gd name="connsiteX1" fmla="*/ 2521489 w 2558712"/>
              <a:gd name="connsiteY1" fmla="*/ 133560 h 2034054"/>
              <a:gd name="connsiteX2" fmla="*/ 1592554 w 2558712"/>
              <a:gd name="connsiteY2" fmla="*/ 2032826 h 2034054"/>
              <a:gd name="connsiteX3" fmla="*/ 26294 w 2558712"/>
              <a:gd name="connsiteY3" fmla="*/ 1934576 h 2034054"/>
              <a:gd name="connsiteX4" fmla="*/ 0 w 2558712"/>
              <a:gd name="connsiteY4" fmla="*/ 1644994 h 2034054"/>
              <a:gd name="connsiteX5" fmla="*/ 1714500 w 2558712"/>
              <a:gd name="connsiteY5" fmla="*/ 6694 h 2034054"/>
              <a:gd name="connsiteX0" fmla="*/ 1723167 w 2558712"/>
              <a:gd name="connsiteY0" fmla="*/ 6694 h 2090391"/>
              <a:gd name="connsiteX1" fmla="*/ 2521489 w 2558712"/>
              <a:gd name="connsiteY1" fmla="*/ 189897 h 2090391"/>
              <a:gd name="connsiteX2" fmla="*/ 1592554 w 2558712"/>
              <a:gd name="connsiteY2" fmla="*/ 2089163 h 2090391"/>
              <a:gd name="connsiteX3" fmla="*/ 26294 w 2558712"/>
              <a:gd name="connsiteY3" fmla="*/ 1990913 h 2090391"/>
              <a:gd name="connsiteX4" fmla="*/ 0 w 2558712"/>
              <a:gd name="connsiteY4" fmla="*/ 1701331 h 2090391"/>
              <a:gd name="connsiteX5" fmla="*/ 1723167 w 2558712"/>
              <a:gd name="connsiteY5" fmla="*/ 6694 h 2090391"/>
              <a:gd name="connsiteX0" fmla="*/ 1746423 w 2558712"/>
              <a:gd name="connsiteY0" fmla="*/ 6694 h 2069084"/>
              <a:gd name="connsiteX1" fmla="*/ 2521489 w 2558712"/>
              <a:gd name="connsiteY1" fmla="*/ 168590 h 2069084"/>
              <a:gd name="connsiteX2" fmla="*/ 1592554 w 2558712"/>
              <a:gd name="connsiteY2" fmla="*/ 2067856 h 2069084"/>
              <a:gd name="connsiteX3" fmla="*/ 26294 w 2558712"/>
              <a:gd name="connsiteY3" fmla="*/ 1969606 h 2069084"/>
              <a:gd name="connsiteX4" fmla="*/ 0 w 2558712"/>
              <a:gd name="connsiteY4" fmla="*/ 1680024 h 2069084"/>
              <a:gd name="connsiteX5" fmla="*/ 1746423 w 2558712"/>
              <a:gd name="connsiteY5" fmla="*/ 6694 h 2069084"/>
              <a:gd name="connsiteX0" fmla="*/ 1733422 w 2558712"/>
              <a:gd name="connsiteY0" fmla="*/ 6694 h 2086419"/>
              <a:gd name="connsiteX1" fmla="*/ 2521489 w 2558712"/>
              <a:gd name="connsiteY1" fmla="*/ 185925 h 2086419"/>
              <a:gd name="connsiteX2" fmla="*/ 1592554 w 2558712"/>
              <a:gd name="connsiteY2" fmla="*/ 2085191 h 2086419"/>
              <a:gd name="connsiteX3" fmla="*/ 26294 w 2558712"/>
              <a:gd name="connsiteY3" fmla="*/ 1986941 h 2086419"/>
              <a:gd name="connsiteX4" fmla="*/ 0 w 2558712"/>
              <a:gd name="connsiteY4" fmla="*/ 1697359 h 2086419"/>
              <a:gd name="connsiteX5" fmla="*/ 1733422 w 2558712"/>
              <a:gd name="connsiteY5" fmla="*/ 6694 h 2086419"/>
              <a:gd name="connsiteX0" fmla="*/ 1733422 w 2598928"/>
              <a:gd name="connsiteY0" fmla="*/ 6694 h 2086419"/>
              <a:gd name="connsiteX1" fmla="*/ 2521489 w 2598928"/>
              <a:gd name="connsiteY1" fmla="*/ 185925 h 2086419"/>
              <a:gd name="connsiteX2" fmla="*/ 1592554 w 2598928"/>
              <a:gd name="connsiteY2" fmla="*/ 2085191 h 2086419"/>
              <a:gd name="connsiteX3" fmla="*/ 26294 w 2598928"/>
              <a:gd name="connsiteY3" fmla="*/ 1986941 h 2086419"/>
              <a:gd name="connsiteX4" fmla="*/ 0 w 2598928"/>
              <a:gd name="connsiteY4" fmla="*/ 1697359 h 2086419"/>
              <a:gd name="connsiteX5" fmla="*/ 1733422 w 2598928"/>
              <a:gd name="connsiteY5" fmla="*/ 6694 h 2086419"/>
              <a:gd name="connsiteX0" fmla="*/ 1733422 w 2825940"/>
              <a:gd name="connsiteY0" fmla="*/ 6694 h 2086419"/>
              <a:gd name="connsiteX1" fmla="*/ 2748501 w 2825940"/>
              <a:gd name="connsiteY1" fmla="*/ 795525 h 2086419"/>
              <a:gd name="connsiteX2" fmla="*/ 1592554 w 2825940"/>
              <a:gd name="connsiteY2" fmla="*/ 2085191 h 2086419"/>
              <a:gd name="connsiteX3" fmla="*/ 26294 w 2825940"/>
              <a:gd name="connsiteY3" fmla="*/ 1986941 h 2086419"/>
              <a:gd name="connsiteX4" fmla="*/ 0 w 2825940"/>
              <a:gd name="connsiteY4" fmla="*/ 1697359 h 2086419"/>
              <a:gd name="connsiteX5" fmla="*/ 1733422 w 2825940"/>
              <a:gd name="connsiteY5" fmla="*/ 6694 h 2086419"/>
              <a:gd name="connsiteX0" fmla="*/ 1733422 w 2882254"/>
              <a:gd name="connsiteY0" fmla="*/ 222012 h 2301737"/>
              <a:gd name="connsiteX1" fmla="*/ 2395074 w 2882254"/>
              <a:gd name="connsiteY1" fmla="*/ 580607 h 2301737"/>
              <a:gd name="connsiteX2" fmla="*/ 2748501 w 2882254"/>
              <a:gd name="connsiteY2" fmla="*/ 1010843 h 2301737"/>
              <a:gd name="connsiteX3" fmla="*/ 1592554 w 2882254"/>
              <a:gd name="connsiteY3" fmla="*/ 2300509 h 2301737"/>
              <a:gd name="connsiteX4" fmla="*/ 26294 w 2882254"/>
              <a:gd name="connsiteY4" fmla="*/ 2202259 h 2301737"/>
              <a:gd name="connsiteX5" fmla="*/ 0 w 2882254"/>
              <a:gd name="connsiteY5" fmla="*/ 1912677 h 2301737"/>
              <a:gd name="connsiteX6" fmla="*/ 1733422 w 2882254"/>
              <a:gd name="connsiteY6" fmla="*/ 222012 h 2301737"/>
              <a:gd name="connsiteX0" fmla="*/ 1733422 w 2418552"/>
              <a:gd name="connsiteY0" fmla="*/ 222012 h 2301737"/>
              <a:gd name="connsiteX1" fmla="*/ 2395074 w 2418552"/>
              <a:gd name="connsiteY1" fmla="*/ 580607 h 2301737"/>
              <a:gd name="connsiteX2" fmla="*/ 1592554 w 2418552"/>
              <a:gd name="connsiteY2" fmla="*/ 2300509 h 2301737"/>
              <a:gd name="connsiteX3" fmla="*/ 26294 w 2418552"/>
              <a:gd name="connsiteY3" fmla="*/ 2202259 h 2301737"/>
              <a:gd name="connsiteX4" fmla="*/ 0 w 2418552"/>
              <a:gd name="connsiteY4" fmla="*/ 1912677 h 2301737"/>
              <a:gd name="connsiteX5" fmla="*/ 1733422 w 2418552"/>
              <a:gd name="connsiteY5" fmla="*/ 222012 h 2301737"/>
              <a:gd name="connsiteX0" fmla="*/ 1733422 w 2418552"/>
              <a:gd name="connsiteY0" fmla="*/ 222012 h 2301737"/>
              <a:gd name="connsiteX1" fmla="*/ 2395074 w 2418552"/>
              <a:gd name="connsiteY1" fmla="*/ 580607 h 2301737"/>
              <a:gd name="connsiteX2" fmla="*/ 1592554 w 2418552"/>
              <a:gd name="connsiteY2" fmla="*/ 2300509 h 2301737"/>
              <a:gd name="connsiteX3" fmla="*/ 26294 w 2418552"/>
              <a:gd name="connsiteY3" fmla="*/ 2202259 h 2301737"/>
              <a:gd name="connsiteX4" fmla="*/ 0 w 2418552"/>
              <a:gd name="connsiteY4" fmla="*/ 1912677 h 2301737"/>
              <a:gd name="connsiteX5" fmla="*/ 1733422 w 2418552"/>
              <a:gd name="connsiteY5" fmla="*/ 222012 h 2301737"/>
              <a:gd name="connsiteX0" fmla="*/ 1733422 w 2545167"/>
              <a:gd name="connsiteY0" fmla="*/ 222012 h 2301737"/>
              <a:gd name="connsiteX1" fmla="*/ 2521689 w 2545167"/>
              <a:gd name="connsiteY1" fmla="*/ 420809 h 2301737"/>
              <a:gd name="connsiteX2" fmla="*/ 1592554 w 2545167"/>
              <a:gd name="connsiteY2" fmla="*/ 2300509 h 2301737"/>
              <a:gd name="connsiteX3" fmla="*/ 26294 w 2545167"/>
              <a:gd name="connsiteY3" fmla="*/ 2202259 h 2301737"/>
              <a:gd name="connsiteX4" fmla="*/ 0 w 2545167"/>
              <a:gd name="connsiteY4" fmla="*/ 1912677 h 2301737"/>
              <a:gd name="connsiteX5" fmla="*/ 1733422 w 2545167"/>
              <a:gd name="connsiteY5" fmla="*/ 222012 h 2301737"/>
              <a:gd name="connsiteX0" fmla="*/ 1733422 w 2545167"/>
              <a:gd name="connsiteY0" fmla="*/ 222012 h 2301737"/>
              <a:gd name="connsiteX1" fmla="*/ 2521689 w 2545167"/>
              <a:gd name="connsiteY1" fmla="*/ 420809 h 2301737"/>
              <a:gd name="connsiteX2" fmla="*/ 1592554 w 2545167"/>
              <a:gd name="connsiteY2" fmla="*/ 2300509 h 2301737"/>
              <a:gd name="connsiteX3" fmla="*/ 26294 w 2545167"/>
              <a:gd name="connsiteY3" fmla="*/ 2202259 h 2301737"/>
              <a:gd name="connsiteX4" fmla="*/ 0 w 2545167"/>
              <a:gd name="connsiteY4" fmla="*/ 1912677 h 2301737"/>
              <a:gd name="connsiteX5" fmla="*/ 1733422 w 2545167"/>
              <a:gd name="connsiteY5" fmla="*/ 222012 h 2301737"/>
              <a:gd name="connsiteX0" fmla="*/ 1733422 w 2545167"/>
              <a:gd name="connsiteY0" fmla="*/ 222012 h 2301737"/>
              <a:gd name="connsiteX1" fmla="*/ 2521689 w 2545167"/>
              <a:gd name="connsiteY1" fmla="*/ 420809 h 2301737"/>
              <a:gd name="connsiteX2" fmla="*/ 1592554 w 2545167"/>
              <a:gd name="connsiteY2" fmla="*/ 2300509 h 2301737"/>
              <a:gd name="connsiteX3" fmla="*/ 26294 w 2545167"/>
              <a:gd name="connsiteY3" fmla="*/ 2202259 h 2301737"/>
              <a:gd name="connsiteX4" fmla="*/ 0 w 2545167"/>
              <a:gd name="connsiteY4" fmla="*/ 1912677 h 2301737"/>
              <a:gd name="connsiteX5" fmla="*/ 1733422 w 2545167"/>
              <a:gd name="connsiteY5" fmla="*/ 222012 h 2301737"/>
              <a:gd name="connsiteX0" fmla="*/ 1733422 w 2521689"/>
              <a:gd name="connsiteY0" fmla="*/ 222012 h 2301737"/>
              <a:gd name="connsiteX1" fmla="*/ 2521689 w 2521689"/>
              <a:gd name="connsiteY1" fmla="*/ 420809 h 2301737"/>
              <a:gd name="connsiteX2" fmla="*/ 1592554 w 2521689"/>
              <a:gd name="connsiteY2" fmla="*/ 2300509 h 2301737"/>
              <a:gd name="connsiteX3" fmla="*/ 26294 w 2521689"/>
              <a:gd name="connsiteY3" fmla="*/ 2202259 h 2301737"/>
              <a:gd name="connsiteX4" fmla="*/ 0 w 2521689"/>
              <a:gd name="connsiteY4" fmla="*/ 1912677 h 2301737"/>
              <a:gd name="connsiteX5" fmla="*/ 1733422 w 2521689"/>
              <a:gd name="connsiteY5" fmla="*/ 222012 h 2301737"/>
              <a:gd name="connsiteX0" fmla="*/ 1733422 w 2521689"/>
              <a:gd name="connsiteY0" fmla="*/ 0 h 2079725"/>
              <a:gd name="connsiteX1" fmla="*/ 2521689 w 2521689"/>
              <a:gd name="connsiteY1" fmla="*/ 198797 h 2079725"/>
              <a:gd name="connsiteX2" fmla="*/ 1592554 w 2521689"/>
              <a:gd name="connsiteY2" fmla="*/ 2078497 h 2079725"/>
              <a:gd name="connsiteX3" fmla="*/ 26294 w 2521689"/>
              <a:gd name="connsiteY3" fmla="*/ 1980247 h 2079725"/>
              <a:gd name="connsiteX4" fmla="*/ 0 w 2521689"/>
              <a:gd name="connsiteY4" fmla="*/ 1690665 h 2079725"/>
              <a:gd name="connsiteX5" fmla="*/ 1733422 w 2521689"/>
              <a:gd name="connsiteY5" fmla="*/ 0 h 2079725"/>
              <a:gd name="connsiteX0" fmla="*/ 1733422 w 2521689"/>
              <a:gd name="connsiteY0" fmla="*/ 0 h 2079725"/>
              <a:gd name="connsiteX1" fmla="*/ 2521689 w 2521689"/>
              <a:gd name="connsiteY1" fmla="*/ 198797 h 2079725"/>
              <a:gd name="connsiteX2" fmla="*/ 1592554 w 2521689"/>
              <a:gd name="connsiteY2" fmla="*/ 2078497 h 2079725"/>
              <a:gd name="connsiteX3" fmla="*/ 26294 w 2521689"/>
              <a:gd name="connsiteY3" fmla="*/ 1980247 h 2079725"/>
              <a:gd name="connsiteX4" fmla="*/ 0 w 2521689"/>
              <a:gd name="connsiteY4" fmla="*/ 1690665 h 2079725"/>
              <a:gd name="connsiteX5" fmla="*/ 1733422 w 2521689"/>
              <a:gd name="connsiteY5" fmla="*/ 0 h 2079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1689" h="2079725">
                <a:moveTo>
                  <a:pt x="1733422" y="0"/>
                </a:moveTo>
                <a:cubicBezTo>
                  <a:pt x="2016668" y="8807"/>
                  <a:pt x="2267848" y="48430"/>
                  <a:pt x="2521689" y="198797"/>
                </a:cubicBezTo>
                <a:lnTo>
                  <a:pt x="1592554" y="2078497"/>
                </a:lnTo>
                <a:cubicBezTo>
                  <a:pt x="1029631" y="2079725"/>
                  <a:pt x="291720" y="2044886"/>
                  <a:pt x="26294" y="1980247"/>
                </a:cubicBezTo>
                <a:cubicBezTo>
                  <a:pt x="8359" y="1886332"/>
                  <a:pt x="0" y="1789475"/>
                  <a:pt x="0" y="1690665"/>
                </a:cubicBezTo>
                <a:cubicBezTo>
                  <a:pt x="0" y="743773"/>
                  <a:pt x="786530" y="0"/>
                  <a:pt x="1733422" y="0"/>
                </a:cubicBezTo>
                <a:close/>
              </a:path>
            </a:pathLst>
          </a:custGeom>
          <a:gradFill flip="none" rotWithShape="1">
            <a:gsLst>
              <a:gs pos="32000">
                <a:schemeClr val="accent6">
                  <a:lumMod val="75000"/>
                  <a:shade val="30000"/>
                  <a:satMod val="115000"/>
                  <a:alpha val="0"/>
                </a:schemeClr>
              </a:gs>
              <a:gs pos="100000">
                <a:schemeClr val="accent6">
                  <a:lumMod val="75000"/>
                  <a:shade val="100000"/>
                  <a:satMod val="115000"/>
                  <a:alpha val="46000"/>
                </a:schemeClr>
              </a:gs>
            </a:gsLst>
            <a:lin ang="0" scaled="1"/>
            <a:tileRect/>
          </a:gradFill>
          <a:ln w="31750">
            <a:noFill/>
          </a:ln>
          <a:effectLst>
            <a:innerShdw blurRad="381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7" name="Oval 376"/>
          <p:cNvSpPr/>
          <p:nvPr/>
        </p:nvSpPr>
        <p:spPr>
          <a:xfrm>
            <a:off x="8862659" y="1855125"/>
            <a:ext cx="1788842" cy="1071746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30000"/>
                </a:schemeClr>
              </a:gs>
              <a:gs pos="48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78" name="TextBox 377"/>
          <p:cNvSpPr txBox="1"/>
          <p:nvPr/>
        </p:nvSpPr>
        <p:spPr>
          <a:xfrm>
            <a:off x="8483012" y="3117900"/>
            <a:ext cx="327334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0</a:t>
            </a:r>
          </a:p>
        </p:txBody>
      </p:sp>
      <p:sp>
        <p:nvSpPr>
          <p:cNvPr id="379" name="TextBox 378"/>
          <p:cNvSpPr txBox="1"/>
          <p:nvPr/>
        </p:nvSpPr>
        <p:spPr>
          <a:xfrm>
            <a:off x="8807795" y="2361155"/>
            <a:ext cx="470000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80</a:t>
            </a:r>
          </a:p>
        </p:txBody>
      </p:sp>
      <p:sp>
        <p:nvSpPr>
          <p:cNvPr id="380" name="TextBox 379"/>
          <p:cNvSpPr txBox="1"/>
          <p:nvPr/>
        </p:nvSpPr>
        <p:spPr>
          <a:xfrm>
            <a:off x="9427906" y="2066867"/>
            <a:ext cx="612668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160</a:t>
            </a:r>
          </a:p>
        </p:txBody>
      </p:sp>
      <p:sp>
        <p:nvSpPr>
          <p:cNvPr id="381" name="TextBox 380"/>
          <p:cNvSpPr txBox="1"/>
          <p:nvPr/>
        </p:nvSpPr>
        <p:spPr>
          <a:xfrm>
            <a:off x="10037504" y="2340136"/>
            <a:ext cx="612668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220</a:t>
            </a:r>
          </a:p>
        </p:txBody>
      </p:sp>
      <p:sp>
        <p:nvSpPr>
          <p:cNvPr id="382" name="TextBox 381"/>
          <p:cNvSpPr txBox="1"/>
          <p:nvPr/>
        </p:nvSpPr>
        <p:spPr>
          <a:xfrm>
            <a:off x="10436894" y="3117901"/>
            <a:ext cx="612668" cy="400110"/>
          </a:xfrm>
          <a:prstGeom prst="rect">
            <a:avLst/>
          </a:prstGeom>
          <a:noFill/>
          <a:effectLst>
            <a:outerShdw blurRad="25400" dist="25400" dir="10800000" algn="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280</a:t>
            </a:r>
          </a:p>
        </p:txBody>
      </p:sp>
      <p:sp>
        <p:nvSpPr>
          <p:cNvPr id="383" name="Block Arc 382"/>
          <p:cNvSpPr/>
          <p:nvPr/>
        </p:nvSpPr>
        <p:spPr>
          <a:xfrm>
            <a:off x="8311961" y="1880377"/>
            <a:ext cx="2848044" cy="2844024"/>
          </a:xfrm>
          <a:prstGeom prst="blockArc">
            <a:avLst>
              <a:gd name="adj1" fmla="val 18922590"/>
              <a:gd name="adj2" fmla="val 122051"/>
              <a:gd name="adj3" fmla="val 7427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384" name="Group 197"/>
          <p:cNvGrpSpPr/>
          <p:nvPr/>
        </p:nvGrpSpPr>
        <p:grpSpPr>
          <a:xfrm rot="3949038">
            <a:off x="8566807" y="2163872"/>
            <a:ext cx="2351059" cy="2351058"/>
            <a:chOff x="225386" y="1816068"/>
            <a:chExt cx="2704022" cy="2704022"/>
          </a:xfrm>
          <a:effectLst>
            <a:outerShdw blurRad="38100" dist="508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385" name="Rectangle 384"/>
            <p:cNvSpPr/>
            <p:nvPr/>
          </p:nvSpPr>
          <p:spPr>
            <a:xfrm>
              <a:off x="225386" y="1816068"/>
              <a:ext cx="2704022" cy="270402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86" name="Trapezoid 83"/>
            <p:cNvSpPr/>
            <p:nvPr/>
          </p:nvSpPr>
          <p:spPr>
            <a:xfrm>
              <a:off x="1494414" y="1859127"/>
              <a:ext cx="165966" cy="1342568"/>
            </a:xfrm>
            <a:custGeom>
              <a:avLst/>
              <a:gdLst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966" h="1342568">
                  <a:moveTo>
                    <a:pt x="0" y="1342568"/>
                  </a:moveTo>
                  <a:cubicBezTo>
                    <a:pt x="27661" y="895045"/>
                    <a:pt x="53108" y="469629"/>
                    <a:pt x="82983" y="0"/>
                  </a:cubicBezTo>
                  <a:lnTo>
                    <a:pt x="82983" y="0"/>
                  </a:lnTo>
                  <a:lnTo>
                    <a:pt x="165966" y="1342568"/>
                  </a:lnTo>
                  <a:lnTo>
                    <a:pt x="0" y="134256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349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87" name="Oval 386"/>
            <p:cNvSpPr>
              <a:spLocks noChangeAspect="1"/>
            </p:cNvSpPr>
            <p:nvPr/>
          </p:nvSpPr>
          <p:spPr>
            <a:xfrm>
              <a:off x="1331133" y="2920419"/>
              <a:ext cx="492529" cy="492529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82217" y="4038602"/>
            <a:ext cx="3352800" cy="2133599"/>
            <a:chOff x="780629" y="4038601"/>
            <a:chExt cx="3352800" cy="2133599"/>
          </a:xfrm>
        </p:grpSpPr>
        <p:sp>
          <p:nvSpPr>
            <p:cNvPr id="389" name="Round Same Side Corner Rectangle 388"/>
            <p:cNvSpPr/>
            <p:nvPr/>
          </p:nvSpPr>
          <p:spPr>
            <a:xfrm>
              <a:off x="780629" y="4038601"/>
              <a:ext cx="3352800" cy="533400"/>
            </a:xfrm>
            <a:prstGeom prst="round2SameRect">
              <a:avLst/>
            </a:prstGeom>
            <a:gradFill flip="none" rotWithShape="1">
              <a:gsLst>
                <a:gs pos="0">
                  <a:schemeClr val="tx2">
                    <a:lumMod val="50000"/>
                  </a:schemeClr>
                </a:gs>
                <a:gs pos="50000">
                  <a:schemeClr val="tx2">
                    <a:lumMod val="7500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 anchorCtr="0"/>
            <a:lstStyle/>
            <a:p>
              <a:pPr algn="ctr"/>
              <a:r>
                <a:rPr lang="en-US" sz="18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390" name="Rectangle 389"/>
            <p:cNvSpPr/>
            <p:nvPr/>
          </p:nvSpPr>
          <p:spPr>
            <a:xfrm>
              <a:off x="780629" y="4572001"/>
              <a:ext cx="3352800" cy="160019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5000"/>
                    <a:alpha val="34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8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30487" y="4038602"/>
            <a:ext cx="3352800" cy="2133599"/>
            <a:chOff x="4428899" y="4038601"/>
            <a:chExt cx="3352800" cy="2133599"/>
          </a:xfrm>
        </p:grpSpPr>
        <p:sp>
          <p:nvSpPr>
            <p:cNvPr id="392" name="Round Same Side Corner Rectangle 391"/>
            <p:cNvSpPr/>
            <p:nvPr/>
          </p:nvSpPr>
          <p:spPr>
            <a:xfrm>
              <a:off x="4428899" y="4038601"/>
              <a:ext cx="3352800" cy="533400"/>
            </a:xfrm>
            <a:prstGeom prst="round2SameRect">
              <a:avLst/>
            </a:prstGeom>
            <a:gradFill flip="none" rotWithShape="1">
              <a:gsLst>
                <a:gs pos="0">
                  <a:schemeClr val="tx2">
                    <a:lumMod val="50000"/>
                  </a:schemeClr>
                </a:gs>
                <a:gs pos="50000">
                  <a:schemeClr val="tx2">
                    <a:lumMod val="7500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 anchorCtr="0"/>
            <a:lstStyle/>
            <a:p>
              <a:pPr algn="ctr"/>
              <a:r>
                <a:rPr lang="en-US" sz="18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393" name="Rectangle 392"/>
            <p:cNvSpPr/>
            <p:nvPr/>
          </p:nvSpPr>
          <p:spPr>
            <a:xfrm>
              <a:off x="4428899" y="4572001"/>
              <a:ext cx="3352800" cy="160019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5000"/>
                    <a:alpha val="34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8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078757" y="4038602"/>
            <a:ext cx="3352800" cy="2133599"/>
            <a:chOff x="8077169" y="4038601"/>
            <a:chExt cx="3352800" cy="2133599"/>
          </a:xfrm>
        </p:grpSpPr>
        <p:sp>
          <p:nvSpPr>
            <p:cNvPr id="395" name="Round Same Side Corner Rectangle 394"/>
            <p:cNvSpPr/>
            <p:nvPr/>
          </p:nvSpPr>
          <p:spPr>
            <a:xfrm>
              <a:off x="8077169" y="4038601"/>
              <a:ext cx="3352800" cy="533400"/>
            </a:xfrm>
            <a:prstGeom prst="round2SameRect">
              <a:avLst/>
            </a:prstGeom>
            <a:gradFill flip="none" rotWithShape="1">
              <a:gsLst>
                <a:gs pos="0">
                  <a:schemeClr val="tx2">
                    <a:lumMod val="50000"/>
                  </a:schemeClr>
                </a:gs>
                <a:gs pos="50000">
                  <a:schemeClr val="tx2">
                    <a:lumMod val="7500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 anchorCtr="0"/>
            <a:lstStyle/>
            <a:p>
              <a:pPr algn="ctr"/>
              <a:r>
                <a:rPr lang="en-US" sz="18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8077169" y="4572001"/>
              <a:ext cx="3352800" cy="160019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5000"/>
                    <a:alpha val="34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algn="ctr"/>
              <a:r>
                <a:rPr lang="en-US" sz="18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70627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roup 349"/>
          <p:cNvGrpSpPr/>
          <p:nvPr/>
        </p:nvGrpSpPr>
        <p:grpSpPr>
          <a:xfrm>
            <a:off x="4039394" y="1143001"/>
            <a:ext cx="4113212" cy="4301501"/>
            <a:chOff x="4037806" y="1600200"/>
            <a:chExt cx="4113212" cy="4301501"/>
          </a:xfrm>
        </p:grpSpPr>
        <p:sp>
          <p:nvSpPr>
            <p:cNvPr id="76" name="Oval 75"/>
            <p:cNvSpPr/>
            <p:nvPr/>
          </p:nvSpPr>
          <p:spPr>
            <a:xfrm>
              <a:off x="4285001" y="5587921"/>
              <a:ext cx="3660776" cy="313780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95000"/>
                    <a:lumOff val="5000"/>
                    <a:alpha val="38000"/>
                  </a:schemeClr>
                </a:gs>
                <a:gs pos="100000">
                  <a:sysClr val="window" lastClr="FFFFFF">
                    <a:alpha val="0"/>
                    <a:lumMod val="100000"/>
                  </a:sys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en-US" sz="1800" kern="0">
                <a:solidFill>
                  <a:sysClr val="window" lastClr="FFFFFF"/>
                </a:solidFill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4037806" y="1600200"/>
              <a:ext cx="4113212" cy="411321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2" name="Freeform 71"/>
            <p:cNvSpPr/>
            <p:nvPr/>
          </p:nvSpPr>
          <p:spPr>
            <a:xfrm>
              <a:off x="4057989" y="1600201"/>
              <a:ext cx="4071978" cy="2628659"/>
            </a:xfrm>
            <a:custGeom>
              <a:avLst/>
              <a:gdLst>
                <a:gd name="connsiteX0" fmla="*/ 0 w 3667760"/>
                <a:gd name="connsiteY0" fmla="*/ 2306320 h 2316480"/>
                <a:gd name="connsiteX1" fmla="*/ 1838960 w 3667760"/>
                <a:gd name="connsiteY1" fmla="*/ 0 h 2316480"/>
                <a:gd name="connsiteX2" fmla="*/ 3667760 w 3667760"/>
                <a:gd name="connsiteY2" fmla="*/ 2316480 h 2316480"/>
                <a:gd name="connsiteX3" fmla="*/ 0 w 3667760"/>
                <a:gd name="connsiteY3" fmla="*/ 2306320 h 2316480"/>
                <a:gd name="connsiteX0" fmla="*/ 0 w 3667760"/>
                <a:gd name="connsiteY0" fmla="*/ 2306351 h 2316511"/>
                <a:gd name="connsiteX1" fmla="*/ 1838960 w 3667760"/>
                <a:gd name="connsiteY1" fmla="*/ 31 h 2316511"/>
                <a:gd name="connsiteX2" fmla="*/ 3667760 w 3667760"/>
                <a:gd name="connsiteY2" fmla="*/ 2316511 h 2316511"/>
                <a:gd name="connsiteX3" fmla="*/ 0 w 3667760"/>
                <a:gd name="connsiteY3" fmla="*/ 2306351 h 2316511"/>
                <a:gd name="connsiteX0" fmla="*/ 0 w 3730196"/>
                <a:gd name="connsiteY0" fmla="*/ 2306378 h 2316538"/>
                <a:gd name="connsiteX1" fmla="*/ 1838960 w 3730196"/>
                <a:gd name="connsiteY1" fmla="*/ 58 h 2316538"/>
                <a:gd name="connsiteX2" fmla="*/ 3667760 w 3730196"/>
                <a:gd name="connsiteY2" fmla="*/ 2316538 h 2316538"/>
                <a:gd name="connsiteX3" fmla="*/ 0 w 3730196"/>
                <a:gd name="connsiteY3" fmla="*/ 2306378 h 2316538"/>
                <a:gd name="connsiteX0" fmla="*/ 39759 w 3769955"/>
                <a:gd name="connsiteY0" fmla="*/ 2306378 h 2316538"/>
                <a:gd name="connsiteX1" fmla="*/ 1878719 w 3769955"/>
                <a:gd name="connsiteY1" fmla="*/ 58 h 2316538"/>
                <a:gd name="connsiteX2" fmla="*/ 3707519 w 3769955"/>
                <a:gd name="connsiteY2" fmla="*/ 2316538 h 2316538"/>
                <a:gd name="connsiteX3" fmla="*/ 39759 w 3769955"/>
                <a:gd name="connsiteY3" fmla="*/ 2306378 h 2316538"/>
                <a:gd name="connsiteX0" fmla="*/ 39759 w 3769955"/>
                <a:gd name="connsiteY0" fmla="*/ 2306378 h 2382969"/>
                <a:gd name="connsiteX1" fmla="*/ 1878719 w 3769955"/>
                <a:gd name="connsiteY1" fmla="*/ 58 h 2382969"/>
                <a:gd name="connsiteX2" fmla="*/ 3707519 w 3769955"/>
                <a:gd name="connsiteY2" fmla="*/ 2316538 h 2382969"/>
                <a:gd name="connsiteX3" fmla="*/ 39759 w 3769955"/>
                <a:gd name="connsiteY3" fmla="*/ 2306378 h 2382969"/>
                <a:gd name="connsiteX0" fmla="*/ 39759 w 3769955"/>
                <a:gd name="connsiteY0" fmla="*/ 2306378 h 2449257"/>
                <a:gd name="connsiteX1" fmla="*/ 1878719 w 3769955"/>
                <a:gd name="connsiteY1" fmla="*/ 58 h 2449257"/>
                <a:gd name="connsiteX2" fmla="*/ 3707519 w 3769955"/>
                <a:gd name="connsiteY2" fmla="*/ 2316538 h 2449257"/>
                <a:gd name="connsiteX3" fmla="*/ 39759 w 3769955"/>
                <a:gd name="connsiteY3" fmla="*/ 2306378 h 2449257"/>
                <a:gd name="connsiteX0" fmla="*/ 39759 w 3746907"/>
                <a:gd name="connsiteY0" fmla="*/ 2306373 h 2449252"/>
                <a:gd name="connsiteX1" fmla="*/ 1878719 w 3746907"/>
                <a:gd name="connsiteY1" fmla="*/ 53 h 2449252"/>
                <a:gd name="connsiteX2" fmla="*/ 3707519 w 3746907"/>
                <a:gd name="connsiteY2" fmla="*/ 2316533 h 2449252"/>
                <a:gd name="connsiteX3" fmla="*/ 39759 w 3746907"/>
                <a:gd name="connsiteY3" fmla="*/ 2306373 h 2449252"/>
                <a:gd name="connsiteX0" fmla="*/ 39759 w 3758053"/>
                <a:gd name="connsiteY0" fmla="*/ 2306373 h 2449252"/>
                <a:gd name="connsiteX1" fmla="*/ 1878719 w 3758053"/>
                <a:gd name="connsiteY1" fmla="*/ 53 h 2449252"/>
                <a:gd name="connsiteX2" fmla="*/ 3707519 w 3758053"/>
                <a:gd name="connsiteY2" fmla="*/ 2316533 h 2449252"/>
                <a:gd name="connsiteX3" fmla="*/ 39759 w 3758053"/>
                <a:gd name="connsiteY3" fmla="*/ 2306373 h 2449252"/>
                <a:gd name="connsiteX0" fmla="*/ 39759 w 3740359"/>
                <a:gd name="connsiteY0" fmla="*/ 2306371 h 2449250"/>
                <a:gd name="connsiteX1" fmla="*/ 1878719 w 3740359"/>
                <a:gd name="connsiteY1" fmla="*/ 51 h 2449250"/>
                <a:gd name="connsiteX2" fmla="*/ 3707519 w 3740359"/>
                <a:gd name="connsiteY2" fmla="*/ 2316531 h 2449250"/>
                <a:gd name="connsiteX3" fmla="*/ 39759 w 3740359"/>
                <a:gd name="connsiteY3" fmla="*/ 2306371 h 2449250"/>
                <a:gd name="connsiteX0" fmla="*/ 39759 w 3743144"/>
                <a:gd name="connsiteY0" fmla="*/ 2306371 h 2449250"/>
                <a:gd name="connsiteX1" fmla="*/ 1878719 w 3743144"/>
                <a:gd name="connsiteY1" fmla="*/ 51 h 2449250"/>
                <a:gd name="connsiteX2" fmla="*/ 3707519 w 3743144"/>
                <a:gd name="connsiteY2" fmla="*/ 2316531 h 2449250"/>
                <a:gd name="connsiteX3" fmla="*/ 39759 w 3743144"/>
                <a:gd name="connsiteY3" fmla="*/ 2306371 h 2449250"/>
                <a:gd name="connsiteX0" fmla="*/ 39759 w 3743144"/>
                <a:gd name="connsiteY0" fmla="*/ 2271648 h 2414527"/>
                <a:gd name="connsiteX1" fmla="*/ 1878719 w 3743144"/>
                <a:gd name="connsiteY1" fmla="*/ 53 h 2414527"/>
                <a:gd name="connsiteX2" fmla="*/ 3707519 w 3743144"/>
                <a:gd name="connsiteY2" fmla="*/ 2281808 h 2414527"/>
                <a:gd name="connsiteX3" fmla="*/ 39759 w 3743144"/>
                <a:gd name="connsiteY3" fmla="*/ 2271648 h 2414527"/>
                <a:gd name="connsiteX0" fmla="*/ 36887 w 3740272"/>
                <a:gd name="connsiteY0" fmla="*/ 2271648 h 2414527"/>
                <a:gd name="connsiteX1" fmla="*/ 1875847 w 3740272"/>
                <a:gd name="connsiteY1" fmla="*/ 53 h 2414527"/>
                <a:gd name="connsiteX2" fmla="*/ 3704647 w 3740272"/>
                <a:gd name="connsiteY2" fmla="*/ 2281808 h 2414527"/>
                <a:gd name="connsiteX3" fmla="*/ 36887 w 3740272"/>
                <a:gd name="connsiteY3" fmla="*/ 2271648 h 241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0272" h="2414527">
                  <a:moveTo>
                    <a:pt x="36887" y="2271648"/>
                  </a:moveTo>
                  <a:cubicBezTo>
                    <a:pt x="-210280" y="909094"/>
                    <a:pt x="827335" y="8181"/>
                    <a:pt x="1875847" y="53"/>
                  </a:cubicBezTo>
                  <a:cubicBezTo>
                    <a:pt x="2924359" y="-8075"/>
                    <a:pt x="3945477" y="921963"/>
                    <a:pt x="3704647" y="2281808"/>
                  </a:cubicBezTo>
                  <a:cubicBezTo>
                    <a:pt x="2847820" y="2479589"/>
                    <a:pt x="875426" y="2439627"/>
                    <a:pt x="36887" y="2271648"/>
                  </a:cubicBezTo>
                  <a:close/>
                </a:path>
              </a:pathLst>
            </a:custGeom>
            <a:solidFill>
              <a:schemeClr val="tx1"/>
            </a:solidFill>
            <a:ln w="38100"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3" name="Oval 7"/>
            <p:cNvSpPr/>
            <p:nvPr/>
          </p:nvSpPr>
          <p:spPr>
            <a:xfrm>
              <a:off x="4235374" y="1792664"/>
              <a:ext cx="3733101" cy="2281739"/>
            </a:xfrm>
            <a:custGeom>
              <a:avLst/>
              <a:gdLst/>
              <a:ahLst/>
              <a:cxnLst/>
              <a:rect l="l" t="t" r="r" b="b"/>
              <a:pathLst>
                <a:path w="3429000" h="2095867">
                  <a:moveTo>
                    <a:pt x="1714500" y="0"/>
                  </a:moveTo>
                  <a:cubicBezTo>
                    <a:pt x="2661392" y="0"/>
                    <a:pt x="3429000" y="767608"/>
                    <a:pt x="3429000" y="1714500"/>
                  </a:cubicBezTo>
                  <a:cubicBezTo>
                    <a:pt x="3429000" y="1810740"/>
                    <a:pt x="3421071" y="1905129"/>
                    <a:pt x="3403831" y="1996716"/>
                  </a:cubicBezTo>
                  <a:cubicBezTo>
                    <a:pt x="2134887" y="2155805"/>
                    <a:pt x="776404" y="2097013"/>
                    <a:pt x="26294" y="2004082"/>
                  </a:cubicBezTo>
                  <a:cubicBezTo>
                    <a:pt x="8359" y="1910167"/>
                    <a:pt x="0" y="1813310"/>
                    <a:pt x="0" y="1714500"/>
                  </a:cubicBezTo>
                  <a:cubicBezTo>
                    <a:pt x="0" y="767608"/>
                    <a:pt x="767608" y="0"/>
                    <a:pt x="17145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/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31750">
              <a:noFill/>
            </a:ln>
            <a:effectLst>
              <a:innerShdw blurRad="381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4" name="Oval 7"/>
            <p:cNvSpPr/>
            <p:nvPr/>
          </p:nvSpPr>
          <p:spPr>
            <a:xfrm>
              <a:off x="4235775" y="1795230"/>
              <a:ext cx="2745325" cy="2155865"/>
            </a:xfrm>
            <a:custGeom>
              <a:avLst/>
              <a:gdLst>
                <a:gd name="connsiteX0" fmla="*/ 1714500 w 3429000"/>
                <a:gd name="connsiteY0" fmla="*/ 251906 h 2407711"/>
                <a:gd name="connsiteX1" fmla="*/ 2521489 w 3429000"/>
                <a:gd name="connsiteY1" fmla="*/ 454972 h 2407711"/>
                <a:gd name="connsiteX2" fmla="*/ 3429000 w 3429000"/>
                <a:gd name="connsiteY2" fmla="*/ 1966406 h 2407711"/>
                <a:gd name="connsiteX3" fmla="*/ 3403831 w 3429000"/>
                <a:gd name="connsiteY3" fmla="*/ 2248622 h 2407711"/>
                <a:gd name="connsiteX4" fmla="*/ 26294 w 3429000"/>
                <a:gd name="connsiteY4" fmla="*/ 2255988 h 2407711"/>
                <a:gd name="connsiteX5" fmla="*/ 0 w 3429000"/>
                <a:gd name="connsiteY5" fmla="*/ 1966406 h 2407711"/>
                <a:gd name="connsiteX6" fmla="*/ 1714500 w 3429000"/>
                <a:gd name="connsiteY6" fmla="*/ 251906 h 2407711"/>
                <a:gd name="connsiteX0" fmla="*/ 1714500 w 3819697"/>
                <a:gd name="connsiteY0" fmla="*/ 251906 h 2407711"/>
                <a:gd name="connsiteX1" fmla="*/ 2521489 w 3819697"/>
                <a:gd name="connsiteY1" fmla="*/ 454972 h 2407711"/>
                <a:gd name="connsiteX2" fmla="*/ 3403831 w 3819697"/>
                <a:gd name="connsiteY2" fmla="*/ 2248622 h 2407711"/>
                <a:gd name="connsiteX3" fmla="*/ 26294 w 3819697"/>
                <a:gd name="connsiteY3" fmla="*/ 2255988 h 2407711"/>
                <a:gd name="connsiteX4" fmla="*/ 0 w 3819697"/>
                <a:gd name="connsiteY4" fmla="*/ 1966406 h 2407711"/>
                <a:gd name="connsiteX5" fmla="*/ 1714500 w 3819697"/>
                <a:gd name="connsiteY5" fmla="*/ 251906 h 2407711"/>
                <a:gd name="connsiteX0" fmla="*/ 1714500 w 3558653"/>
                <a:gd name="connsiteY0" fmla="*/ 251906 h 2565166"/>
                <a:gd name="connsiteX1" fmla="*/ 2521489 w 3558653"/>
                <a:gd name="connsiteY1" fmla="*/ 454972 h 2565166"/>
                <a:gd name="connsiteX2" fmla="*/ 3403831 w 3558653"/>
                <a:gd name="connsiteY2" fmla="*/ 2248622 h 2565166"/>
                <a:gd name="connsiteX3" fmla="*/ 1592554 w 3558653"/>
                <a:gd name="connsiteY3" fmla="*/ 2354238 h 2565166"/>
                <a:gd name="connsiteX4" fmla="*/ 26294 w 3558653"/>
                <a:gd name="connsiteY4" fmla="*/ 2255988 h 2565166"/>
                <a:gd name="connsiteX5" fmla="*/ 0 w 3558653"/>
                <a:gd name="connsiteY5" fmla="*/ 1966406 h 2565166"/>
                <a:gd name="connsiteX6" fmla="*/ 1714500 w 3558653"/>
                <a:gd name="connsiteY6" fmla="*/ 251906 h 2565166"/>
                <a:gd name="connsiteX0" fmla="*/ 1714500 w 2541813"/>
                <a:gd name="connsiteY0" fmla="*/ 251906 h 2355466"/>
                <a:gd name="connsiteX1" fmla="*/ 2521489 w 2541813"/>
                <a:gd name="connsiteY1" fmla="*/ 454972 h 2355466"/>
                <a:gd name="connsiteX2" fmla="*/ 1592554 w 2541813"/>
                <a:gd name="connsiteY2" fmla="*/ 2354238 h 2355466"/>
                <a:gd name="connsiteX3" fmla="*/ 26294 w 2541813"/>
                <a:gd name="connsiteY3" fmla="*/ 2255988 h 2355466"/>
                <a:gd name="connsiteX4" fmla="*/ 0 w 2541813"/>
                <a:gd name="connsiteY4" fmla="*/ 1966406 h 2355466"/>
                <a:gd name="connsiteX5" fmla="*/ 1714500 w 2541813"/>
                <a:gd name="connsiteY5" fmla="*/ 251906 h 2355466"/>
                <a:gd name="connsiteX0" fmla="*/ 1714500 w 2521489"/>
                <a:gd name="connsiteY0" fmla="*/ 251906 h 2355466"/>
                <a:gd name="connsiteX1" fmla="*/ 2521489 w 2521489"/>
                <a:gd name="connsiteY1" fmla="*/ 454972 h 2355466"/>
                <a:gd name="connsiteX2" fmla="*/ 1592554 w 2521489"/>
                <a:gd name="connsiteY2" fmla="*/ 2354238 h 2355466"/>
                <a:gd name="connsiteX3" fmla="*/ 26294 w 2521489"/>
                <a:gd name="connsiteY3" fmla="*/ 2255988 h 2355466"/>
                <a:gd name="connsiteX4" fmla="*/ 0 w 2521489"/>
                <a:gd name="connsiteY4" fmla="*/ 1966406 h 2355466"/>
                <a:gd name="connsiteX5" fmla="*/ 1714500 w 2521489"/>
                <a:gd name="connsiteY5" fmla="*/ 251906 h 2355466"/>
                <a:gd name="connsiteX0" fmla="*/ 1714500 w 2558712"/>
                <a:gd name="connsiteY0" fmla="*/ 251906 h 2355466"/>
                <a:gd name="connsiteX1" fmla="*/ 2521489 w 2558712"/>
                <a:gd name="connsiteY1" fmla="*/ 454972 h 2355466"/>
                <a:gd name="connsiteX2" fmla="*/ 1592554 w 2558712"/>
                <a:gd name="connsiteY2" fmla="*/ 2354238 h 2355466"/>
                <a:gd name="connsiteX3" fmla="*/ 26294 w 2558712"/>
                <a:gd name="connsiteY3" fmla="*/ 2255988 h 2355466"/>
                <a:gd name="connsiteX4" fmla="*/ 0 w 2558712"/>
                <a:gd name="connsiteY4" fmla="*/ 1966406 h 2355466"/>
                <a:gd name="connsiteX5" fmla="*/ 1714500 w 2558712"/>
                <a:gd name="connsiteY5" fmla="*/ 251906 h 2355466"/>
                <a:gd name="connsiteX0" fmla="*/ 1714500 w 2558712"/>
                <a:gd name="connsiteY0" fmla="*/ 0 h 2103560"/>
                <a:gd name="connsiteX1" fmla="*/ 2521489 w 2558712"/>
                <a:gd name="connsiteY1" fmla="*/ 203066 h 2103560"/>
                <a:gd name="connsiteX2" fmla="*/ 1592554 w 2558712"/>
                <a:gd name="connsiteY2" fmla="*/ 2102332 h 2103560"/>
                <a:gd name="connsiteX3" fmla="*/ 26294 w 2558712"/>
                <a:gd name="connsiteY3" fmla="*/ 2004082 h 2103560"/>
                <a:gd name="connsiteX4" fmla="*/ 0 w 2558712"/>
                <a:gd name="connsiteY4" fmla="*/ 1714500 h 2103560"/>
                <a:gd name="connsiteX5" fmla="*/ 1714500 w 2558712"/>
                <a:gd name="connsiteY5" fmla="*/ 0 h 2103560"/>
                <a:gd name="connsiteX0" fmla="*/ 1714500 w 2558712"/>
                <a:gd name="connsiteY0" fmla="*/ 6694 h 2110254"/>
                <a:gd name="connsiteX1" fmla="*/ 2521489 w 2558712"/>
                <a:gd name="connsiteY1" fmla="*/ 209760 h 2110254"/>
                <a:gd name="connsiteX2" fmla="*/ 1592554 w 2558712"/>
                <a:gd name="connsiteY2" fmla="*/ 2109026 h 2110254"/>
                <a:gd name="connsiteX3" fmla="*/ 26294 w 2558712"/>
                <a:gd name="connsiteY3" fmla="*/ 2010776 h 2110254"/>
                <a:gd name="connsiteX4" fmla="*/ 0 w 2558712"/>
                <a:gd name="connsiteY4" fmla="*/ 1721194 h 2110254"/>
                <a:gd name="connsiteX5" fmla="*/ 1714500 w 2558712"/>
                <a:gd name="connsiteY5" fmla="*/ 6694 h 2110254"/>
                <a:gd name="connsiteX0" fmla="*/ 1714500 w 2558712"/>
                <a:gd name="connsiteY0" fmla="*/ 6694 h 2034054"/>
                <a:gd name="connsiteX1" fmla="*/ 2521489 w 2558712"/>
                <a:gd name="connsiteY1" fmla="*/ 133560 h 2034054"/>
                <a:gd name="connsiteX2" fmla="*/ 1592554 w 2558712"/>
                <a:gd name="connsiteY2" fmla="*/ 2032826 h 2034054"/>
                <a:gd name="connsiteX3" fmla="*/ 26294 w 2558712"/>
                <a:gd name="connsiteY3" fmla="*/ 1934576 h 2034054"/>
                <a:gd name="connsiteX4" fmla="*/ 0 w 2558712"/>
                <a:gd name="connsiteY4" fmla="*/ 1644994 h 2034054"/>
                <a:gd name="connsiteX5" fmla="*/ 1714500 w 2558712"/>
                <a:gd name="connsiteY5" fmla="*/ 6694 h 2034054"/>
                <a:gd name="connsiteX0" fmla="*/ 1723167 w 2558712"/>
                <a:gd name="connsiteY0" fmla="*/ 6694 h 2090391"/>
                <a:gd name="connsiteX1" fmla="*/ 2521489 w 2558712"/>
                <a:gd name="connsiteY1" fmla="*/ 189897 h 2090391"/>
                <a:gd name="connsiteX2" fmla="*/ 1592554 w 2558712"/>
                <a:gd name="connsiteY2" fmla="*/ 2089163 h 2090391"/>
                <a:gd name="connsiteX3" fmla="*/ 26294 w 2558712"/>
                <a:gd name="connsiteY3" fmla="*/ 1990913 h 2090391"/>
                <a:gd name="connsiteX4" fmla="*/ 0 w 2558712"/>
                <a:gd name="connsiteY4" fmla="*/ 1701331 h 2090391"/>
                <a:gd name="connsiteX5" fmla="*/ 1723167 w 2558712"/>
                <a:gd name="connsiteY5" fmla="*/ 6694 h 2090391"/>
                <a:gd name="connsiteX0" fmla="*/ 1746423 w 2558712"/>
                <a:gd name="connsiteY0" fmla="*/ 6694 h 2069084"/>
                <a:gd name="connsiteX1" fmla="*/ 2521489 w 2558712"/>
                <a:gd name="connsiteY1" fmla="*/ 168590 h 2069084"/>
                <a:gd name="connsiteX2" fmla="*/ 1592554 w 2558712"/>
                <a:gd name="connsiteY2" fmla="*/ 2067856 h 2069084"/>
                <a:gd name="connsiteX3" fmla="*/ 26294 w 2558712"/>
                <a:gd name="connsiteY3" fmla="*/ 1969606 h 2069084"/>
                <a:gd name="connsiteX4" fmla="*/ 0 w 2558712"/>
                <a:gd name="connsiteY4" fmla="*/ 1680024 h 2069084"/>
                <a:gd name="connsiteX5" fmla="*/ 1746423 w 2558712"/>
                <a:gd name="connsiteY5" fmla="*/ 6694 h 2069084"/>
                <a:gd name="connsiteX0" fmla="*/ 1733422 w 2558712"/>
                <a:gd name="connsiteY0" fmla="*/ 6694 h 2086419"/>
                <a:gd name="connsiteX1" fmla="*/ 2521489 w 2558712"/>
                <a:gd name="connsiteY1" fmla="*/ 185925 h 2086419"/>
                <a:gd name="connsiteX2" fmla="*/ 1592554 w 2558712"/>
                <a:gd name="connsiteY2" fmla="*/ 2085191 h 2086419"/>
                <a:gd name="connsiteX3" fmla="*/ 26294 w 2558712"/>
                <a:gd name="connsiteY3" fmla="*/ 1986941 h 2086419"/>
                <a:gd name="connsiteX4" fmla="*/ 0 w 2558712"/>
                <a:gd name="connsiteY4" fmla="*/ 1697359 h 2086419"/>
                <a:gd name="connsiteX5" fmla="*/ 1733422 w 2558712"/>
                <a:gd name="connsiteY5" fmla="*/ 6694 h 2086419"/>
                <a:gd name="connsiteX0" fmla="*/ 1733422 w 2598928"/>
                <a:gd name="connsiteY0" fmla="*/ 6694 h 2086419"/>
                <a:gd name="connsiteX1" fmla="*/ 2521489 w 2598928"/>
                <a:gd name="connsiteY1" fmla="*/ 185925 h 2086419"/>
                <a:gd name="connsiteX2" fmla="*/ 1592554 w 2598928"/>
                <a:gd name="connsiteY2" fmla="*/ 2085191 h 2086419"/>
                <a:gd name="connsiteX3" fmla="*/ 26294 w 2598928"/>
                <a:gd name="connsiteY3" fmla="*/ 1986941 h 2086419"/>
                <a:gd name="connsiteX4" fmla="*/ 0 w 2598928"/>
                <a:gd name="connsiteY4" fmla="*/ 1697359 h 2086419"/>
                <a:gd name="connsiteX5" fmla="*/ 1733422 w 2598928"/>
                <a:gd name="connsiteY5" fmla="*/ 6694 h 2086419"/>
                <a:gd name="connsiteX0" fmla="*/ 1733422 w 2825940"/>
                <a:gd name="connsiteY0" fmla="*/ 6694 h 2086419"/>
                <a:gd name="connsiteX1" fmla="*/ 2748501 w 2825940"/>
                <a:gd name="connsiteY1" fmla="*/ 795525 h 2086419"/>
                <a:gd name="connsiteX2" fmla="*/ 1592554 w 2825940"/>
                <a:gd name="connsiteY2" fmla="*/ 2085191 h 2086419"/>
                <a:gd name="connsiteX3" fmla="*/ 26294 w 2825940"/>
                <a:gd name="connsiteY3" fmla="*/ 1986941 h 2086419"/>
                <a:gd name="connsiteX4" fmla="*/ 0 w 2825940"/>
                <a:gd name="connsiteY4" fmla="*/ 1697359 h 2086419"/>
                <a:gd name="connsiteX5" fmla="*/ 1733422 w 2825940"/>
                <a:gd name="connsiteY5" fmla="*/ 6694 h 2086419"/>
                <a:gd name="connsiteX0" fmla="*/ 1733422 w 2882254"/>
                <a:gd name="connsiteY0" fmla="*/ 222012 h 2301737"/>
                <a:gd name="connsiteX1" fmla="*/ 2395074 w 2882254"/>
                <a:gd name="connsiteY1" fmla="*/ 580607 h 2301737"/>
                <a:gd name="connsiteX2" fmla="*/ 2748501 w 2882254"/>
                <a:gd name="connsiteY2" fmla="*/ 1010843 h 2301737"/>
                <a:gd name="connsiteX3" fmla="*/ 1592554 w 2882254"/>
                <a:gd name="connsiteY3" fmla="*/ 2300509 h 2301737"/>
                <a:gd name="connsiteX4" fmla="*/ 26294 w 2882254"/>
                <a:gd name="connsiteY4" fmla="*/ 2202259 h 2301737"/>
                <a:gd name="connsiteX5" fmla="*/ 0 w 2882254"/>
                <a:gd name="connsiteY5" fmla="*/ 1912677 h 2301737"/>
                <a:gd name="connsiteX6" fmla="*/ 1733422 w 2882254"/>
                <a:gd name="connsiteY6" fmla="*/ 222012 h 2301737"/>
                <a:gd name="connsiteX0" fmla="*/ 1733422 w 2418552"/>
                <a:gd name="connsiteY0" fmla="*/ 222012 h 2301737"/>
                <a:gd name="connsiteX1" fmla="*/ 2395074 w 2418552"/>
                <a:gd name="connsiteY1" fmla="*/ 580607 h 2301737"/>
                <a:gd name="connsiteX2" fmla="*/ 1592554 w 2418552"/>
                <a:gd name="connsiteY2" fmla="*/ 2300509 h 2301737"/>
                <a:gd name="connsiteX3" fmla="*/ 26294 w 2418552"/>
                <a:gd name="connsiteY3" fmla="*/ 2202259 h 2301737"/>
                <a:gd name="connsiteX4" fmla="*/ 0 w 2418552"/>
                <a:gd name="connsiteY4" fmla="*/ 1912677 h 2301737"/>
                <a:gd name="connsiteX5" fmla="*/ 1733422 w 2418552"/>
                <a:gd name="connsiteY5" fmla="*/ 222012 h 2301737"/>
                <a:gd name="connsiteX0" fmla="*/ 1733422 w 2418552"/>
                <a:gd name="connsiteY0" fmla="*/ 222012 h 2301737"/>
                <a:gd name="connsiteX1" fmla="*/ 2395074 w 2418552"/>
                <a:gd name="connsiteY1" fmla="*/ 580607 h 2301737"/>
                <a:gd name="connsiteX2" fmla="*/ 1592554 w 2418552"/>
                <a:gd name="connsiteY2" fmla="*/ 2300509 h 2301737"/>
                <a:gd name="connsiteX3" fmla="*/ 26294 w 2418552"/>
                <a:gd name="connsiteY3" fmla="*/ 2202259 h 2301737"/>
                <a:gd name="connsiteX4" fmla="*/ 0 w 2418552"/>
                <a:gd name="connsiteY4" fmla="*/ 1912677 h 2301737"/>
                <a:gd name="connsiteX5" fmla="*/ 1733422 w 2418552"/>
                <a:gd name="connsiteY5" fmla="*/ 222012 h 2301737"/>
                <a:gd name="connsiteX0" fmla="*/ 1733422 w 2545167"/>
                <a:gd name="connsiteY0" fmla="*/ 222012 h 2301737"/>
                <a:gd name="connsiteX1" fmla="*/ 2521689 w 2545167"/>
                <a:gd name="connsiteY1" fmla="*/ 420809 h 2301737"/>
                <a:gd name="connsiteX2" fmla="*/ 1592554 w 2545167"/>
                <a:gd name="connsiteY2" fmla="*/ 2300509 h 2301737"/>
                <a:gd name="connsiteX3" fmla="*/ 26294 w 2545167"/>
                <a:gd name="connsiteY3" fmla="*/ 2202259 h 2301737"/>
                <a:gd name="connsiteX4" fmla="*/ 0 w 2545167"/>
                <a:gd name="connsiteY4" fmla="*/ 1912677 h 2301737"/>
                <a:gd name="connsiteX5" fmla="*/ 1733422 w 2545167"/>
                <a:gd name="connsiteY5" fmla="*/ 222012 h 2301737"/>
                <a:gd name="connsiteX0" fmla="*/ 1733422 w 2545167"/>
                <a:gd name="connsiteY0" fmla="*/ 222012 h 2301737"/>
                <a:gd name="connsiteX1" fmla="*/ 2521689 w 2545167"/>
                <a:gd name="connsiteY1" fmla="*/ 420809 h 2301737"/>
                <a:gd name="connsiteX2" fmla="*/ 1592554 w 2545167"/>
                <a:gd name="connsiteY2" fmla="*/ 2300509 h 2301737"/>
                <a:gd name="connsiteX3" fmla="*/ 26294 w 2545167"/>
                <a:gd name="connsiteY3" fmla="*/ 2202259 h 2301737"/>
                <a:gd name="connsiteX4" fmla="*/ 0 w 2545167"/>
                <a:gd name="connsiteY4" fmla="*/ 1912677 h 2301737"/>
                <a:gd name="connsiteX5" fmla="*/ 1733422 w 2545167"/>
                <a:gd name="connsiteY5" fmla="*/ 222012 h 2301737"/>
                <a:gd name="connsiteX0" fmla="*/ 1733422 w 2545167"/>
                <a:gd name="connsiteY0" fmla="*/ 222012 h 2301737"/>
                <a:gd name="connsiteX1" fmla="*/ 2521689 w 2545167"/>
                <a:gd name="connsiteY1" fmla="*/ 420809 h 2301737"/>
                <a:gd name="connsiteX2" fmla="*/ 1592554 w 2545167"/>
                <a:gd name="connsiteY2" fmla="*/ 2300509 h 2301737"/>
                <a:gd name="connsiteX3" fmla="*/ 26294 w 2545167"/>
                <a:gd name="connsiteY3" fmla="*/ 2202259 h 2301737"/>
                <a:gd name="connsiteX4" fmla="*/ 0 w 2545167"/>
                <a:gd name="connsiteY4" fmla="*/ 1912677 h 2301737"/>
                <a:gd name="connsiteX5" fmla="*/ 1733422 w 2545167"/>
                <a:gd name="connsiteY5" fmla="*/ 222012 h 2301737"/>
                <a:gd name="connsiteX0" fmla="*/ 1733422 w 2521689"/>
                <a:gd name="connsiteY0" fmla="*/ 222012 h 2301737"/>
                <a:gd name="connsiteX1" fmla="*/ 2521689 w 2521689"/>
                <a:gd name="connsiteY1" fmla="*/ 420809 h 2301737"/>
                <a:gd name="connsiteX2" fmla="*/ 1592554 w 2521689"/>
                <a:gd name="connsiteY2" fmla="*/ 2300509 h 2301737"/>
                <a:gd name="connsiteX3" fmla="*/ 26294 w 2521689"/>
                <a:gd name="connsiteY3" fmla="*/ 2202259 h 2301737"/>
                <a:gd name="connsiteX4" fmla="*/ 0 w 2521689"/>
                <a:gd name="connsiteY4" fmla="*/ 1912677 h 2301737"/>
                <a:gd name="connsiteX5" fmla="*/ 1733422 w 2521689"/>
                <a:gd name="connsiteY5" fmla="*/ 222012 h 2301737"/>
                <a:gd name="connsiteX0" fmla="*/ 1733422 w 2521689"/>
                <a:gd name="connsiteY0" fmla="*/ 0 h 2079725"/>
                <a:gd name="connsiteX1" fmla="*/ 2521689 w 2521689"/>
                <a:gd name="connsiteY1" fmla="*/ 198797 h 2079725"/>
                <a:gd name="connsiteX2" fmla="*/ 1592554 w 2521689"/>
                <a:gd name="connsiteY2" fmla="*/ 2078497 h 2079725"/>
                <a:gd name="connsiteX3" fmla="*/ 26294 w 2521689"/>
                <a:gd name="connsiteY3" fmla="*/ 1980247 h 2079725"/>
                <a:gd name="connsiteX4" fmla="*/ 0 w 2521689"/>
                <a:gd name="connsiteY4" fmla="*/ 1690665 h 2079725"/>
                <a:gd name="connsiteX5" fmla="*/ 1733422 w 2521689"/>
                <a:gd name="connsiteY5" fmla="*/ 0 h 2079725"/>
                <a:gd name="connsiteX0" fmla="*/ 1733422 w 2521689"/>
                <a:gd name="connsiteY0" fmla="*/ 0 h 2079725"/>
                <a:gd name="connsiteX1" fmla="*/ 2521689 w 2521689"/>
                <a:gd name="connsiteY1" fmla="*/ 198797 h 2079725"/>
                <a:gd name="connsiteX2" fmla="*/ 1592554 w 2521689"/>
                <a:gd name="connsiteY2" fmla="*/ 2078497 h 2079725"/>
                <a:gd name="connsiteX3" fmla="*/ 26294 w 2521689"/>
                <a:gd name="connsiteY3" fmla="*/ 1980247 h 2079725"/>
                <a:gd name="connsiteX4" fmla="*/ 0 w 2521689"/>
                <a:gd name="connsiteY4" fmla="*/ 1690665 h 2079725"/>
                <a:gd name="connsiteX5" fmla="*/ 1733422 w 2521689"/>
                <a:gd name="connsiteY5" fmla="*/ 0 h 2079725"/>
                <a:gd name="connsiteX0" fmla="*/ 1733422 w 2521689"/>
                <a:gd name="connsiteY0" fmla="*/ 0 h 2078497"/>
                <a:gd name="connsiteX1" fmla="*/ 2521689 w 2521689"/>
                <a:gd name="connsiteY1" fmla="*/ 198797 h 2078497"/>
                <a:gd name="connsiteX2" fmla="*/ 1592554 w 2521689"/>
                <a:gd name="connsiteY2" fmla="*/ 2078497 h 2078497"/>
                <a:gd name="connsiteX3" fmla="*/ 26294 w 2521689"/>
                <a:gd name="connsiteY3" fmla="*/ 1980247 h 2078497"/>
                <a:gd name="connsiteX4" fmla="*/ 0 w 2521689"/>
                <a:gd name="connsiteY4" fmla="*/ 1690665 h 2078497"/>
                <a:gd name="connsiteX5" fmla="*/ 1733422 w 2521689"/>
                <a:gd name="connsiteY5" fmla="*/ 0 h 2078497"/>
                <a:gd name="connsiteX0" fmla="*/ 1733422 w 2521689"/>
                <a:gd name="connsiteY0" fmla="*/ 0 h 1980247"/>
                <a:gd name="connsiteX1" fmla="*/ 2521689 w 2521689"/>
                <a:gd name="connsiteY1" fmla="*/ 198797 h 1980247"/>
                <a:gd name="connsiteX2" fmla="*/ 1712542 w 2521689"/>
                <a:gd name="connsiteY2" fmla="*/ 1738532 h 1980247"/>
                <a:gd name="connsiteX3" fmla="*/ 26294 w 2521689"/>
                <a:gd name="connsiteY3" fmla="*/ 1980247 h 1980247"/>
                <a:gd name="connsiteX4" fmla="*/ 0 w 2521689"/>
                <a:gd name="connsiteY4" fmla="*/ 1690665 h 1980247"/>
                <a:gd name="connsiteX5" fmla="*/ 1733422 w 2521689"/>
                <a:gd name="connsiteY5" fmla="*/ 0 h 198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689" h="1980247">
                  <a:moveTo>
                    <a:pt x="1733422" y="0"/>
                  </a:moveTo>
                  <a:cubicBezTo>
                    <a:pt x="2016668" y="8807"/>
                    <a:pt x="2267848" y="48430"/>
                    <a:pt x="2521689" y="198797"/>
                  </a:cubicBezTo>
                  <a:lnTo>
                    <a:pt x="1712542" y="1738532"/>
                  </a:lnTo>
                  <a:lnTo>
                    <a:pt x="26294" y="1980247"/>
                  </a:lnTo>
                  <a:cubicBezTo>
                    <a:pt x="8359" y="1886332"/>
                    <a:pt x="0" y="1789475"/>
                    <a:pt x="0" y="1690665"/>
                  </a:cubicBezTo>
                  <a:cubicBezTo>
                    <a:pt x="0" y="743773"/>
                    <a:pt x="786530" y="0"/>
                    <a:pt x="1733422" y="0"/>
                  </a:cubicBezTo>
                  <a:close/>
                </a:path>
              </a:pathLst>
            </a:custGeom>
            <a:gradFill flip="none" rotWithShape="1">
              <a:gsLst>
                <a:gs pos="32000">
                  <a:schemeClr val="accent6">
                    <a:lumMod val="75000"/>
                    <a:shade val="30000"/>
                    <a:satMod val="115000"/>
                    <a:alpha val="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  <a:alpha val="46000"/>
                  </a:schemeClr>
                </a:gs>
              </a:gsLst>
              <a:lin ang="0" scaled="1"/>
              <a:tileRect/>
            </a:gradFill>
            <a:ln w="31750">
              <a:noFill/>
            </a:ln>
            <a:effectLst>
              <a:innerShdw blurRad="381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5" name="Oval 74"/>
            <p:cNvSpPr/>
            <p:nvPr/>
          </p:nvSpPr>
          <p:spPr>
            <a:xfrm>
              <a:off x="5010738" y="1807710"/>
              <a:ext cx="2239861" cy="134196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30000"/>
                  </a:schemeClr>
                </a:gs>
                <a:gs pos="48000">
                  <a:schemeClr val="bg1">
                    <a:shade val="100000"/>
                    <a:satMod val="11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Group 137"/>
            <p:cNvGrpSpPr/>
            <p:nvPr/>
          </p:nvGrpSpPr>
          <p:grpSpPr>
            <a:xfrm>
              <a:off x="4316973" y="1879093"/>
              <a:ext cx="3541718" cy="3074581"/>
              <a:chOff x="4219796" y="1879092"/>
              <a:chExt cx="3541718" cy="3074581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 flipH="1" flipV="1">
                <a:off x="7036505" y="4786606"/>
                <a:ext cx="143260" cy="167067"/>
              </a:xfrm>
              <a:prstGeom prst="line">
                <a:avLst/>
              </a:prstGeom>
              <a:noFill/>
              <a:ln w="3810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" name="Group 78"/>
              <p:cNvGrpSpPr/>
              <p:nvPr/>
            </p:nvGrpSpPr>
            <p:grpSpPr>
              <a:xfrm>
                <a:off x="4219796" y="1879092"/>
                <a:ext cx="3541718" cy="1761130"/>
                <a:chOff x="4823292" y="2624136"/>
                <a:chExt cx="3235330" cy="1617666"/>
              </a:xfrm>
            </p:grpSpPr>
            <p:cxnSp>
              <p:nvCxnSpPr>
                <p:cNvPr id="107" name="Straight Connector 106"/>
                <p:cNvCxnSpPr/>
                <p:nvPr/>
              </p:nvCxnSpPr>
              <p:spPr>
                <a:xfrm>
                  <a:off x="6440957" y="2624136"/>
                  <a:ext cx="0" cy="175247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08" name="Straight Connector 9"/>
                <p:cNvCxnSpPr/>
                <p:nvPr/>
              </p:nvCxnSpPr>
              <p:spPr>
                <a:xfrm rot="1800000">
                  <a:off x="7216088" y="2831831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09" name="Straight Connector 10"/>
                <p:cNvCxnSpPr/>
                <p:nvPr/>
              </p:nvCxnSpPr>
              <p:spPr>
                <a:xfrm rot="1440000">
                  <a:off x="7071506" y="2758163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0" name="Straight Connector 11"/>
                <p:cNvCxnSpPr/>
                <p:nvPr/>
              </p:nvCxnSpPr>
              <p:spPr>
                <a:xfrm rot="1080000">
                  <a:off x="6920015" y="2700011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1" name="Straight Connector 110"/>
                <p:cNvCxnSpPr/>
                <p:nvPr/>
              </p:nvCxnSpPr>
              <p:spPr>
                <a:xfrm rot="720000">
                  <a:off x="6763275" y="2658013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2" name="Straight Connector 111"/>
                <p:cNvCxnSpPr/>
                <p:nvPr/>
              </p:nvCxnSpPr>
              <p:spPr>
                <a:xfrm rot="360000">
                  <a:off x="6603004" y="2632629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rot="10440000">
                  <a:off x="6278910" y="2632629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rot="10080000">
                  <a:off x="6118639" y="2658013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rot="9720000">
                  <a:off x="5961899" y="2700011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 rot="9360000">
                  <a:off x="5810408" y="2758163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rot="9000000">
                  <a:off x="5665826" y="2831831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rot="8640000">
                  <a:off x="5529736" y="2920210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H="1" flipV="1">
                  <a:off x="5358527" y="3039642"/>
                  <a:ext cx="131590" cy="153458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0" name="Straight Connector 119"/>
                <p:cNvCxnSpPr/>
                <p:nvPr/>
              </p:nvCxnSpPr>
              <p:spPr>
                <a:xfrm rot="7920000">
                  <a:off x="5288888" y="313707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1" name="Straight Connector 22"/>
                <p:cNvCxnSpPr/>
                <p:nvPr/>
              </p:nvCxnSpPr>
              <p:spPr>
                <a:xfrm rot="7560000">
                  <a:off x="5186768" y="3263178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2" name="Straight Connector 121"/>
                <p:cNvCxnSpPr/>
                <p:nvPr/>
              </p:nvCxnSpPr>
              <p:spPr>
                <a:xfrm rot="7200000">
                  <a:off x="5098390" y="3399268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rot="6840000">
                  <a:off x="5024722" y="3543850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4" name="Straight Connector 123"/>
                <p:cNvCxnSpPr/>
                <p:nvPr/>
              </p:nvCxnSpPr>
              <p:spPr>
                <a:xfrm rot="6480000">
                  <a:off x="4966570" y="369534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rot="6120000">
                  <a:off x="4924571" y="385208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6" name="Straight Connector 125"/>
                <p:cNvCxnSpPr/>
                <p:nvPr/>
              </p:nvCxnSpPr>
              <p:spPr>
                <a:xfrm rot="5760000">
                  <a:off x="4899188" y="4012353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rot="3600000">
                  <a:off x="7783524" y="3399268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>
                <a:xfrm rot="3240000">
                  <a:off x="7695146" y="3263178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rot="2880000">
                  <a:off x="7593026" y="313707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>
                <a:xfrm flipH="1">
                  <a:off x="7391797" y="3039642"/>
                  <a:ext cx="131590" cy="153458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rot="2160000">
                  <a:off x="7352178" y="2920210"/>
                  <a:ext cx="0" cy="134806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2" name="Straight Connector 131"/>
                <p:cNvCxnSpPr/>
                <p:nvPr/>
              </p:nvCxnSpPr>
              <p:spPr>
                <a:xfrm flipH="1">
                  <a:off x="7883375" y="4241802"/>
                  <a:ext cx="175247" cy="0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H="1">
                  <a:off x="4823292" y="4241802"/>
                  <a:ext cx="175247" cy="0"/>
                </a:xfrm>
                <a:prstGeom prst="line">
                  <a:avLst/>
                </a:prstGeom>
                <a:noFill/>
                <a:ln w="381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rot="5040000">
                  <a:off x="7982726" y="4012353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rot="4680000">
                  <a:off x="7957343" y="385208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 rot="4320000">
                  <a:off x="7915344" y="3695341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rot="3960000">
                  <a:off x="7857192" y="3543850"/>
                  <a:ext cx="0" cy="134805"/>
                </a:xfrm>
                <a:prstGeom prst="line">
                  <a:avLst/>
                </a:prstGeom>
                <a:noFill/>
                <a:ln w="1905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92" name="Straight Connector 91"/>
              <p:cNvCxnSpPr/>
              <p:nvPr/>
            </p:nvCxnSpPr>
            <p:spPr>
              <a:xfrm flipH="1">
                <a:off x="4822914" y="4786606"/>
                <a:ext cx="143260" cy="167067"/>
              </a:xfrm>
              <a:prstGeom prst="line">
                <a:avLst/>
              </a:prstGeom>
              <a:noFill/>
              <a:ln w="3810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rot="13680000" flipV="1">
                <a:off x="4747099" y="470084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rot="14040000" flipV="1">
                <a:off x="4635923" y="4563553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rot="14400000" flipV="1">
                <a:off x="4539707" y="441539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rot="14760000" flipV="1">
                <a:off x="4459506" y="4257990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5120000" flipV="1">
                <a:off x="4396197" y="409306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rot="15480000" flipV="1">
                <a:off x="4350473" y="3922423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rot="15840000" flipV="1">
                <a:off x="4322839" y="3747938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 rot="18000000" flipV="1">
                <a:off x="7462972" y="441539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>
              <a:xfrm rot="18360000" flipV="1">
                <a:off x="7366756" y="4563553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rot="18720000" flipV="1">
                <a:off x="7255580" y="470084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rot="16560000" flipV="1">
                <a:off x="7679840" y="3747938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rot="16920000" flipV="1">
                <a:off x="7652206" y="3922423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rot="17280000" flipV="1">
                <a:off x="7606482" y="4093064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 rot="17640000" flipV="1">
                <a:off x="7543173" y="4257990"/>
                <a:ext cx="0" cy="146760"/>
              </a:xfrm>
              <a:prstGeom prst="line">
                <a:avLst/>
              </a:prstGeom>
              <a:noFill/>
              <a:ln w="19050" cap="rnd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6" name="Group 387"/>
            <p:cNvGrpSpPr/>
            <p:nvPr/>
          </p:nvGrpSpPr>
          <p:grpSpPr>
            <a:xfrm>
              <a:off x="4578689" y="2133601"/>
              <a:ext cx="3060700" cy="2734965"/>
              <a:chOff x="4481512" y="2133600"/>
              <a:chExt cx="3060700" cy="2734965"/>
            </a:xfrm>
          </p:grpSpPr>
          <p:sp>
            <p:nvSpPr>
              <p:cNvPr id="84" name="TextBox 83"/>
              <p:cNvSpPr txBox="1"/>
              <p:nvPr/>
            </p:nvSpPr>
            <p:spPr>
              <a:xfrm>
                <a:off x="4926012" y="4406900"/>
                <a:ext cx="356188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0</a:t>
                </a: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4481512" y="3429000"/>
                <a:ext cx="527709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40</a:t>
                </a: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4926012" y="2476500"/>
                <a:ext cx="527709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80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5662612" y="2133600"/>
                <a:ext cx="699230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120</a:t>
                </a: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449282" y="2501900"/>
                <a:ext cx="699230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160</a:t>
                </a: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6842982" y="3424535"/>
                <a:ext cx="699230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200</a:t>
                </a: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6373082" y="4351635"/>
                <a:ext cx="699230" cy="461665"/>
              </a:xfrm>
              <a:prstGeom prst="rect">
                <a:avLst/>
              </a:prstGeom>
              <a:noFill/>
              <a:effectLst>
                <a:outerShdw blurRad="25400" dist="25400" dir="10800000" algn="r" rotWithShape="0">
                  <a:prstClr val="black"/>
                </a:out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240</a:t>
                </a:r>
              </a:p>
            </p:txBody>
          </p:sp>
        </p:grpSp>
        <p:grpSp>
          <p:nvGrpSpPr>
            <p:cNvPr id="8" name="Group 144"/>
            <p:cNvGrpSpPr/>
            <p:nvPr/>
          </p:nvGrpSpPr>
          <p:grpSpPr>
            <a:xfrm>
              <a:off x="5418703" y="4985659"/>
              <a:ext cx="1351417" cy="315686"/>
              <a:chOff x="5321526" y="4898572"/>
              <a:chExt cx="1351417" cy="315686"/>
            </a:xfrm>
          </p:grpSpPr>
          <p:sp>
            <p:nvSpPr>
              <p:cNvPr id="139" name="Rounded Rectangle 138"/>
              <p:cNvSpPr/>
              <p:nvPr/>
            </p:nvSpPr>
            <p:spPr>
              <a:xfrm>
                <a:off x="5321526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  <p:sp>
            <p:nvSpPr>
              <p:cNvPr id="140" name="Rounded Rectangle 139"/>
              <p:cNvSpPr/>
              <p:nvPr/>
            </p:nvSpPr>
            <p:spPr>
              <a:xfrm>
                <a:off x="5602230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  <p:sp>
            <p:nvSpPr>
              <p:cNvPr id="141" name="Rounded Rectangle 140"/>
              <p:cNvSpPr/>
              <p:nvPr/>
            </p:nvSpPr>
            <p:spPr>
              <a:xfrm>
                <a:off x="5882934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  <p:sp>
            <p:nvSpPr>
              <p:cNvPr id="142" name="Rounded Rectangle 141"/>
              <p:cNvSpPr/>
              <p:nvPr/>
            </p:nvSpPr>
            <p:spPr>
              <a:xfrm>
                <a:off x="6163638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  <p:sp>
            <p:nvSpPr>
              <p:cNvPr id="143" name="Rounded Rectangle 142"/>
              <p:cNvSpPr/>
              <p:nvPr/>
            </p:nvSpPr>
            <p:spPr>
              <a:xfrm>
                <a:off x="6444343" y="4898572"/>
                <a:ext cx="228600" cy="315686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778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9</a:t>
                </a:r>
              </a:p>
            </p:txBody>
          </p:sp>
        </p:grpSp>
        <p:grpSp>
          <p:nvGrpSpPr>
            <p:cNvPr id="9" name="Group 147"/>
            <p:cNvGrpSpPr/>
            <p:nvPr/>
          </p:nvGrpSpPr>
          <p:grpSpPr>
            <a:xfrm>
              <a:off x="5692554" y="3973287"/>
              <a:ext cx="869149" cy="685018"/>
              <a:chOff x="5595377" y="3951514"/>
              <a:chExt cx="869149" cy="685018"/>
            </a:xfrm>
          </p:grpSpPr>
          <p:sp>
            <p:nvSpPr>
              <p:cNvPr id="146" name="TextBox 145"/>
              <p:cNvSpPr txBox="1"/>
              <p:nvPr/>
            </p:nvSpPr>
            <p:spPr>
              <a:xfrm>
                <a:off x="5595377" y="3951514"/>
                <a:ext cx="8691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chemeClr val="accent3"/>
                    </a:solidFill>
                    <a:latin typeface="Arial" pitchFamily="34" charset="0"/>
                    <a:cs typeface="Arial" pitchFamily="34" charset="0"/>
                  </a:rPr>
                  <a:t>MPH</a:t>
                </a:r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5687550" y="4267200"/>
                <a:ext cx="6848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prstClr val="white">
                        <a:lumMod val="85000"/>
                      </a:prstClr>
                    </a:solidFill>
                    <a:latin typeface="Arial" pitchFamily="34" charset="0"/>
                    <a:cs typeface="Arial" pitchFamily="34" charset="0"/>
                  </a:rPr>
                  <a:t>km/h</a:t>
                </a:r>
              </a:p>
            </p:txBody>
          </p:sp>
        </p:grpSp>
      </p:grpSp>
      <p:grpSp>
        <p:nvGrpSpPr>
          <p:cNvPr id="7" name="Group 39"/>
          <p:cNvGrpSpPr/>
          <p:nvPr/>
        </p:nvGrpSpPr>
        <p:grpSpPr>
          <a:xfrm rot="1689026">
            <a:off x="4641880" y="1737101"/>
            <a:ext cx="2943828" cy="2943828"/>
            <a:chOff x="225386" y="1816068"/>
            <a:chExt cx="2704022" cy="2704022"/>
          </a:xfrm>
          <a:effectLst>
            <a:outerShdw blurRad="38100" dist="508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81" name="Rectangle 80"/>
            <p:cNvSpPr/>
            <p:nvPr/>
          </p:nvSpPr>
          <p:spPr>
            <a:xfrm>
              <a:off x="225386" y="1816068"/>
              <a:ext cx="2704022" cy="270402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2" name="Trapezoid 83"/>
            <p:cNvSpPr/>
            <p:nvPr/>
          </p:nvSpPr>
          <p:spPr>
            <a:xfrm>
              <a:off x="1494414" y="1859127"/>
              <a:ext cx="165966" cy="1342568"/>
            </a:xfrm>
            <a:custGeom>
              <a:avLst/>
              <a:gdLst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  <a:gd name="connsiteX0" fmla="*/ 0 w 165966"/>
                <a:gd name="connsiteY0" fmla="*/ 1342568 h 1342568"/>
                <a:gd name="connsiteX1" fmla="*/ 82983 w 165966"/>
                <a:gd name="connsiteY1" fmla="*/ 0 h 1342568"/>
                <a:gd name="connsiteX2" fmla="*/ 82983 w 165966"/>
                <a:gd name="connsiteY2" fmla="*/ 0 h 1342568"/>
                <a:gd name="connsiteX3" fmla="*/ 165966 w 165966"/>
                <a:gd name="connsiteY3" fmla="*/ 1342568 h 1342568"/>
                <a:gd name="connsiteX4" fmla="*/ 0 w 165966"/>
                <a:gd name="connsiteY4" fmla="*/ 1342568 h 134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966" h="1342568">
                  <a:moveTo>
                    <a:pt x="0" y="1342568"/>
                  </a:moveTo>
                  <a:cubicBezTo>
                    <a:pt x="27661" y="895045"/>
                    <a:pt x="53108" y="469629"/>
                    <a:pt x="82983" y="0"/>
                  </a:cubicBezTo>
                  <a:lnTo>
                    <a:pt x="82983" y="0"/>
                  </a:lnTo>
                  <a:lnTo>
                    <a:pt x="165966" y="1342568"/>
                  </a:lnTo>
                  <a:lnTo>
                    <a:pt x="0" y="134256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349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3" name="Oval 82"/>
            <p:cNvSpPr>
              <a:spLocks noChangeAspect="1"/>
            </p:cNvSpPr>
            <p:nvPr/>
          </p:nvSpPr>
          <p:spPr>
            <a:xfrm>
              <a:off x="1331133" y="2920419"/>
              <a:ext cx="492529" cy="492529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54" name="Group 353"/>
          <p:cNvGrpSpPr/>
          <p:nvPr/>
        </p:nvGrpSpPr>
        <p:grpSpPr>
          <a:xfrm>
            <a:off x="1249298" y="4639270"/>
            <a:ext cx="9693404" cy="923330"/>
            <a:chOff x="1065212" y="4572000"/>
            <a:chExt cx="9693404" cy="923330"/>
          </a:xfrm>
        </p:grpSpPr>
        <p:sp>
          <p:nvSpPr>
            <p:cNvPr id="352" name="TextBox 351"/>
            <p:cNvSpPr txBox="1"/>
            <p:nvPr/>
          </p:nvSpPr>
          <p:spPr>
            <a:xfrm>
              <a:off x="1065212" y="4572000"/>
              <a:ext cx="25908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kern="0" dirty="0">
                  <a:solidFill>
                    <a:prstClr val="white">
                      <a:lumMod val="7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 </a:t>
              </a:r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8167816" y="4572000"/>
              <a:ext cx="25908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kern="0" dirty="0">
                  <a:solidFill>
                    <a:prstClr val="white">
                      <a:lumMod val="7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040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4348404" y="4038441"/>
            <a:ext cx="3652101" cy="467520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85000"/>
                  <a:lumOff val="15000"/>
                </a:sysClr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>
              <a:defRPr/>
            </a:pPr>
            <a:endParaRPr lang="en-US" sz="1799" kern="0">
              <a:solidFill>
                <a:sysClr val="window" lastClr="FFFFFF"/>
              </a:solidFill>
            </a:endParaRPr>
          </a:p>
        </p:txBody>
      </p:sp>
      <p:sp>
        <p:nvSpPr>
          <p:cNvPr id="59" name="Oval 58"/>
          <p:cNvSpPr/>
          <p:nvPr/>
        </p:nvSpPr>
        <p:spPr>
          <a:xfrm>
            <a:off x="8244492" y="3505181"/>
            <a:ext cx="2743877" cy="386380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85000"/>
                  <a:lumOff val="15000"/>
                </a:sysClr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>
              <a:defRPr/>
            </a:pPr>
            <a:endParaRPr lang="en-US" sz="1799" kern="0">
              <a:solidFill>
                <a:sysClr val="window" lastClr="FFFFFF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1220471" y="3505181"/>
            <a:ext cx="2743877" cy="386380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85000"/>
                  <a:lumOff val="15000"/>
                </a:sysClr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>
              <a:defRPr/>
            </a:pPr>
            <a:endParaRPr lang="en-US" sz="1799" kern="0">
              <a:solidFill>
                <a:sysClr val="window" lastClr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Target Focus for PowerPoint </a:t>
            </a:r>
            <a:endParaRPr lang="en-US" dirty="0"/>
          </a:p>
        </p:txBody>
      </p:sp>
      <p:grpSp>
        <p:nvGrpSpPr>
          <p:cNvPr id="27" name="Group 43"/>
          <p:cNvGrpSpPr/>
          <p:nvPr/>
        </p:nvGrpSpPr>
        <p:grpSpPr>
          <a:xfrm>
            <a:off x="8222045" y="1905397"/>
            <a:ext cx="2795016" cy="2795016"/>
            <a:chOff x="2683249" y="1825999"/>
            <a:chExt cx="2181785" cy="2181785"/>
          </a:xfrm>
          <a:scene3d>
            <a:camera prst="perspectiveRelaxed">
              <a:rot lat="16800000" lon="0" rev="0"/>
            </a:camera>
            <a:lightRig rig="balanced" dir="t">
              <a:rot lat="0" lon="0" rev="4200000"/>
            </a:lightRig>
          </a:scene3d>
        </p:grpSpPr>
        <p:sp>
          <p:nvSpPr>
            <p:cNvPr id="28" name="Oval 27"/>
            <p:cNvSpPr/>
            <p:nvPr/>
          </p:nvSpPr>
          <p:spPr>
            <a:xfrm>
              <a:off x="2683249" y="1825999"/>
              <a:ext cx="2181785" cy="218178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9" name="Oval 28"/>
            <p:cNvSpPr/>
            <p:nvPr/>
          </p:nvSpPr>
          <p:spPr>
            <a:xfrm>
              <a:off x="2892519" y="2035269"/>
              <a:ext cx="1763245" cy="1763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30" name="Oval 29"/>
            <p:cNvSpPr/>
            <p:nvPr/>
          </p:nvSpPr>
          <p:spPr>
            <a:xfrm>
              <a:off x="3140169" y="2282919"/>
              <a:ext cx="1267945" cy="126794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31" name="Oval 30"/>
            <p:cNvSpPr/>
            <p:nvPr/>
          </p:nvSpPr>
          <p:spPr>
            <a:xfrm>
              <a:off x="3355041" y="2497791"/>
              <a:ext cx="838200" cy="838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33" name="Oval 32"/>
            <p:cNvSpPr/>
            <p:nvPr/>
          </p:nvSpPr>
          <p:spPr>
            <a:xfrm>
              <a:off x="3545541" y="2688291"/>
              <a:ext cx="457200" cy="457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115245" y="4199567"/>
            <a:ext cx="3008616" cy="1667198"/>
            <a:chOff x="7199812" y="1868103"/>
            <a:chExt cx="3009400" cy="1667632"/>
          </a:xfrm>
        </p:grpSpPr>
        <p:sp>
          <p:nvSpPr>
            <p:cNvPr id="42" name="TextBox 41"/>
            <p:cNvSpPr txBox="1"/>
            <p:nvPr/>
          </p:nvSpPr>
          <p:spPr>
            <a:xfrm>
              <a:off x="7661516" y="1868103"/>
              <a:ext cx="2085993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999" b="1" dirty="0">
                  <a:solidFill>
                    <a:schemeClr val="accent6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199812" y="2316535"/>
              <a:ext cx="3009400" cy="12192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lIns="91416" tIns="0" rIns="91416" bIns="0" rtlCol="0" anchor="t"/>
            <a:lstStyle/>
            <a:p>
              <a:pPr lvl="0" algn="ctr">
                <a:defRPr/>
              </a:pPr>
              <a:r>
                <a:rPr lang="en-US" sz="1400" kern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itchFamily="34" charset="0"/>
                  <a:cs typeface="Arial" pitchFamily="34" charset="0"/>
                </a:rPr>
                <a:t>This is a sample text. Insert your desired text for this label of data. Again, This is a sample text. Insert your desired text for this label of data.</a:t>
              </a:r>
            </a:p>
          </p:txBody>
        </p:sp>
      </p:grpSp>
      <p:grpSp>
        <p:nvGrpSpPr>
          <p:cNvPr id="46" name="Group 15"/>
          <p:cNvGrpSpPr/>
          <p:nvPr/>
        </p:nvGrpSpPr>
        <p:grpSpPr>
          <a:xfrm>
            <a:off x="9346687" y="1394797"/>
            <a:ext cx="545732" cy="1985651"/>
            <a:chOff x="1536700" y="927100"/>
            <a:chExt cx="939800" cy="3419475"/>
          </a:xfrm>
          <a:solidFill>
            <a:schemeClr val="tx1">
              <a:alpha val="65000"/>
            </a:schemeClr>
          </a:solidFill>
          <a:effectLst/>
        </p:grpSpPr>
        <p:sp>
          <p:nvSpPr>
            <p:cNvPr id="54" name="Freeform 8"/>
            <p:cNvSpPr>
              <a:spLocks/>
            </p:cNvSpPr>
            <p:nvPr/>
          </p:nvSpPr>
          <p:spPr bwMode="auto">
            <a:xfrm>
              <a:off x="1897063" y="927100"/>
              <a:ext cx="322263" cy="546100"/>
            </a:xfrm>
            <a:custGeom>
              <a:avLst/>
              <a:gdLst/>
              <a:ahLst/>
              <a:cxnLst>
                <a:cxn ang="0">
                  <a:pos x="113" y="0"/>
                </a:cxn>
                <a:cxn ang="0">
                  <a:pos x="139" y="5"/>
                </a:cxn>
                <a:cxn ang="0">
                  <a:pos x="169" y="21"/>
                </a:cxn>
                <a:cxn ang="0">
                  <a:pos x="189" y="49"/>
                </a:cxn>
                <a:cxn ang="0">
                  <a:pos x="198" y="82"/>
                </a:cxn>
                <a:cxn ang="0">
                  <a:pos x="198" y="116"/>
                </a:cxn>
                <a:cxn ang="0">
                  <a:pos x="194" y="141"/>
                </a:cxn>
                <a:cxn ang="0">
                  <a:pos x="197" y="139"/>
                </a:cxn>
                <a:cxn ang="0">
                  <a:pos x="202" y="141"/>
                </a:cxn>
                <a:cxn ang="0">
                  <a:pos x="203" y="151"/>
                </a:cxn>
                <a:cxn ang="0">
                  <a:pos x="202" y="156"/>
                </a:cxn>
                <a:cxn ang="0">
                  <a:pos x="198" y="174"/>
                </a:cxn>
                <a:cxn ang="0">
                  <a:pos x="196" y="191"/>
                </a:cxn>
                <a:cxn ang="0">
                  <a:pos x="193" y="206"/>
                </a:cxn>
                <a:cxn ang="0">
                  <a:pos x="188" y="212"/>
                </a:cxn>
                <a:cxn ang="0">
                  <a:pos x="183" y="210"/>
                </a:cxn>
                <a:cxn ang="0">
                  <a:pos x="181" y="210"/>
                </a:cxn>
                <a:cxn ang="0">
                  <a:pos x="179" y="222"/>
                </a:cxn>
                <a:cxn ang="0">
                  <a:pos x="176" y="232"/>
                </a:cxn>
                <a:cxn ang="0">
                  <a:pos x="164" y="256"/>
                </a:cxn>
                <a:cxn ang="0">
                  <a:pos x="159" y="271"/>
                </a:cxn>
                <a:cxn ang="0">
                  <a:pos x="160" y="284"/>
                </a:cxn>
                <a:cxn ang="0">
                  <a:pos x="168" y="312"/>
                </a:cxn>
                <a:cxn ang="0">
                  <a:pos x="162" y="316"/>
                </a:cxn>
                <a:cxn ang="0">
                  <a:pos x="146" y="329"/>
                </a:cxn>
                <a:cxn ang="0">
                  <a:pos x="142" y="334"/>
                </a:cxn>
                <a:cxn ang="0">
                  <a:pos x="123" y="338"/>
                </a:cxn>
                <a:cxn ang="0">
                  <a:pos x="106" y="343"/>
                </a:cxn>
                <a:cxn ang="0">
                  <a:pos x="100" y="343"/>
                </a:cxn>
                <a:cxn ang="0">
                  <a:pos x="81" y="338"/>
                </a:cxn>
                <a:cxn ang="0">
                  <a:pos x="60" y="332"/>
                </a:cxn>
                <a:cxn ang="0">
                  <a:pos x="48" y="329"/>
                </a:cxn>
                <a:cxn ang="0">
                  <a:pos x="40" y="323"/>
                </a:cxn>
                <a:cxn ang="0">
                  <a:pos x="26" y="313"/>
                </a:cxn>
                <a:cxn ang="0">
                  <a:pos x="18" y="307"/>
                </a:cxn>
                <a:cxn ang="0">
                  <a:pos x="20" y="300"/>
                </a:cxn>
                <a:cxn ang="0">
                  <a:pos x="23" y="287"/>
                </a:cxn>
                <a:cxn ang="0">
                  <a:pos x="25" y="280"/>
                </a:cxn>
                <a:cxn ang="0">
                  <a:pos x="26" y="262"/>
                </a:cxn>
                <a:cxn ang="0">
                  <a:pos x="27" y="249"/>
                </a:cxn>
                <a:cxn ang="0">
                  <a:pos x="19" y="222"/>
                </a:cxn>
                <a:cxn ang="0">
                  <a:pos x="15" y="209"/>
                </a:cxn>
                <a:cxn ang="0">
                  <a:pos x="7" y="203"/>
                </a:cxn>
                <a:cxn ang="0">
                  <a:pos x="2" y="191"/>
                </a:cxn>
                <a:cxn ang="0">
                  <a:pos x="0" y="150"/>
                </a:cxn>
                <a:cxn ang="0">
                  <a:pos x="2" y="136"/>
                </a:cxn>
                <a:cxn ang="0">
                  <a:pos x="6" y="134"/>
                </a:cxn>
                <a:cxn ang="0">
                  <a:pos x="12" y="128"/>
                </a:cxn>
                <a:cxn ang="0">
                  <a:pos x="13" y="99"/>
                </a:cxn>
                <a:cxn ang="0">
                  <a:pos x="16" y="71"/>
                </a:cxn>
                <a:cxn ang="0">
                  <a:pos x="28" y="39"/>
                </a:cxn>
                <a:cxn ang="0">
                  <a:pos x="47" y="15"/>
                </a:cxn>
                <a:cxn ang="0">
                  <a:pos x="71" y="5"/>
                </a:cxn>
                <a:cxn ang="0">
                  <a:pos x="101" y="0"/>
                </a:cxn>
              </a:cxnLst>
              <a:rect l="0" t="0" r="r" b="b"/>
              <a:pathLst>
                <a:path w="203" h="344">
                  <a:moveTo>
                    <a:pt x="101" y="0"/>
                  </a:moveTo>
                  <a:lnTo>
                    <a:pt x="113" y="0"/>
                  </a:lnTo>
                  <a:lnTo>
                    <a:pt x="125" y="1"/>
                  </a:lnTo>
                  <a:lnTo>
                    <a:pt x="139" y="5"/>
                  </a:lnTo>
                  <a:lnTo>
                    <a:pt x="156" y="11"/>
                  </a:lnTo>
                  <a:lnTo>
                    <a:pt x="169" y="21"/>
                  </a:lnTo>
                  <a:lnTo>
                    <a:pt x="181" y="34"/>
                  </a:lnTo>
                  <a:lnTo>
                    <a:pt x="189" y="49"/>
                  </a:lnTo>
                  <a:lnTo>
                    <a:pt x="195" y="65"/>
                  </a:lnTo>
                  <a:lnTo>
                    <a:pt x="198" y="82"/>
                  </a:lnTo>
                  <a:lnTo>
                    <a:pt x="200" y="100"/>
                  </a:lnTo>
                  <a:lnTo>
                    <a:pt x="198" y="116"/>
                  </a:lnTo>
                  <a:lnTo>
                    <a:pt x="196" y="131"/>
                  </a:lnTo>
                  <a:lnTo>
                    <a:pt x="194" y="141"/>
                  </a:lnTo>
                  <a:lnTo>
                    <a:pt x="196" y="141"/>
                  </a:lnTo>
                  <a:lnTo>
                    <a:pt x="197" y="139"/>
                  </a:lnTo>
                  <a:lnTo>
                    <a:pt x="200" y="139"/>
                  </a:lnTo>
                  <a:lnTo>
                    <a:pt x="202" y="141"/>
                  </a:lnTo>
                  <a:lnTo>
                    <a:pt x="203" y="142"/>
                  </a:lnTo>
                  <a:lnTo>
                    <a:pt x="203" y="151"/>
                  </a:lnTo>
                  <a:lnTo>
                    <a:pt x="202" y="153"/>
                  </a:lnTo>
                  <a:lnTo>
                    <a:pt x="202" y="156"/>
                  </a:lnTo>
                  <a:lnTo>
                    <a:pt x="201" y="163"/>
                  </a:lnTo>
                  <a:lnTo>
                    <a:pt x="198" y="174"/>
                  </a:lnTo>
                  <a:lnTo>
                    <a:pt x="197" y="184"/>
                  </a:lnTo>
                  <a:lnTo>
                    <a:pt x="196" y="191"/>
                  </a:lnTo>
                  <a:lnTo>
                    <a:pt x="195" y="199"/>
                  </a:lnTo>
                  <a:lnTo>
                    <a:pt x="193" y="206"/>
                  </a:lnTo>
                  <a:lnTo>
                    <a:pt x="190" y="209"/>
                  </a:lnTo>
                  <a:lnTo>
                    <a:pt x="188" y="212"/>
                  </a:lnTo>
                  <a:lnTo>
                    <a:pt x="186" y="210"/>
                  </a:lnTo>
                  <a:lnTo>
                    <a:pt x="183" y="210"/>
                  </a:lnTo>
                  <a:lnTo>
                    <a:pt x="182" y="209"/>
                  </a:lnTo>
                  <a:lnTo>
                    <a:pt x="181" y="210"/>
                  </a:lnTo>
                  <a:lnTo>
                    <a:pt x="180" y="215"/>
                  </a:lnTo>
                  <a:lnTo>
                    <a:pt x="179" y="222"/>
                  </a:lnTo>
                  <a:lnTo>
                    <a:pt x="178" y="228"/>
                  </a:lnTo>
                  <a:lnTo>
                    <a:pt x="176" y="232"/>
                  </a:lnTo>
                  <a:lnTo>
                    <a:pt x="173" y="239"/>
                  </a:lnTo>
                  <a:lnTo>
                    <a:pt x="164" y="256"/>
                  </a:lnTo>
                  <a:lnTo>
                    <a:pt x="160" y="263"/>
                  </a:lnTo>
                  <a:lnTo>
                    <a:pt x="159" y="271"/>
                  </a:lnTo>
                  <a:lnTo>
                    <a:pt x="159" y="278"/>
                  </a:lnTo>
                  <a:lnTo>
                    <a:pt x="160" y="284"/>
                  </a:lnTo>
                  <a:lnTo>
                    <a:pt x="161" y="286"/>
                  </a:lnTo>
                  <a:lnTo>
                    <a:pt x="168" y="312"/>
                  </a:lnTo>
                  <a:lnTo>
                    <a:pt x="167" y="313"/>
                  </a:lnTo>
                  <a:lnTo>
                    <a:pt x="162" y="316"/>
                  </a:lnTo>
                  <a:lnTo>
                    <a:pt x="151" y="326"/>
                  </a:lnTo>
                  <a:lnTo>
                    <a:pt x="146" y="329"/>
                  </a:lnTo>
                  <a:lnTo>
                    <a:pt x="145" y="331"/>
                  </a:lnTo>
                  <a:lnTo>
                    <a:pt x="142" y="334"/>
                  </a:lnTo>
                  <a:lnTo>
                    <a:pt x="133" y="336"/>
                  </a:lnTo>
                  <a:lnTo>
                    <a:pt x="123" y="338"/>
                  </a:lnTo>
                  <a:lnTo>
                    <a:pt x="114" y="342"/>
                  </a:lnTo>
                  <a:lnTo>
                    <a:pt x="106" y="343"/>
                  </a:lnTo>
                  <a:lnTo>
                    <a:pt x="102" y="344"/>
                  </a:lnTo>
                  <a:lnTo>
                    <a:pt x="100" y="343"/>
                  </a:lnTo>
                  <a:lnTo>
                    <a:pt x="92" y="341"/>
                  </a:lnTo>
                  <a:lnTo>
                    <a:pt x="81" y="338"/>
                  </a:lnTo>
                  <a:lnTo>
                    <a:pt x="71" y="335"/>
                  </a:lnTo>
                  <a:lnTo>
                    <a:pt x="60" y="332"/>
                  </a:lnTo>
                  <a:lnTo>
                    <a:pt x="52" y="330"/>
                  </a:lnTo>
                  <a:lnTo>
                    <a:pt x="48" y="329"/>
                  </a:lnTo>
                  <a:lnTo>
                    <a:pt x="45" y="328"/>
                  </a:lnTo>
                  <a:lnTo>
                    <a:pt x="40" y="323"/>
                  </a:lnTo>
                  <a:lnTo>
                    <a:pt x="33" y="317"/>
                  </a:lnTo>
                  <a:lnTo>
                    <a:pt x="26" y="313"/>
                  </a:lnTo>
                  <a:lnTo>
                    <a:pt x="20" y="308"/>
                  </a:lnTo>
                  <a:lnTo>
                    <a:pt x="18" y="307"/>
                  </a:lnTo>
                  <a:lnTo>
                    <a:pt x="19" y="305"/>
                  </a:lnTo>
                  <a:lnTo>
                    <a:pt x="20" y="300"/>
                  </a:lnTo>
                  <a:lnTo>
                    <a:pt x="22" y="293"/>
                  </a:lnTo>
                  <a:lnTo>
                    <a:pt x="23" y="287"/>
                  </a:lnTo>
                  <a:lnTo>
                    <a:pt x="25" y="285"/>
                  </a:lnTo>
                  <a:lnTo>
                    <a:pt x="25" y="280"/>
                  </a:lnTo>
                  <a:lnTo>
                    <a:pt x="26" y="271"/>
                  </a:lnTo>
                  <a:lnTo>
                    <a:pt x="26" y="262"/>
                  </a:lnTo>
                  <a:lnTo>
                    <a:pt x="27" y="255"/>
                  </a:lnTo>
                  <a:lnTo>
                    <a:pt x="27" y="249"/>
                  </a:lnTo>
                  <a:lnTo>
                    <a:pt x="22" y="230"/>
                  </a:lnTo>
                  <a:lnTo>
                    <a:pt x="19" y="222"/>
                  </a:lnTo>
                  <a:lnTo>
                    <a:pt x="18" y="216"/>
                  </a:lnTo>
                  <a:lnTo>
                    <a:pt x="15" y="209"/>
                  </a:lnTo>
                  <a:lnTo>
                    <a:pt x="8" y="206"/>
                  </a:lnTo>
                  <a:lnTo>
                    <a:pt x="7" y="203"/>
                  </a:lnTo>
                  <a:lnTo>
                    <a:pt x="5" y="200"/>
                  </a:lnTo>
                  <a:lnTo>
                    <a:pt x="2" y="191"/>
                  </a:lnTo>
                  <a:lnTo>
                    <a:pt x="0" y="167"/>
                  </a:lnTo>
                  <a:lnTo>
                    <a:pt x="0" y="150"/>
                  </a:lnTo>
                  <a:lnTo>
                    <a:pt x="1" y="142"/>
                  </a:lnTo>
                  <a:lnTo>
                    <a:pt x="2" y="136"/>
                  </a:lnTo>
                  <a:lnTo>
                    <a:pt x="4" y="134"/>
                  </a:lnTo>
                  <a:lnTo>
                    <a:pt x="6" y="134"/>
                  </a:lnTo>
                  <a:lnTo>
                    <a:pt x="13" y="137"/>
                  </a:lnTo>
                  <a:lnTo>
                    <a:pt x="12" y="128"/>
                  </a:lnTo>
                  <a:lnTo>
                    <a:pt x="12" y="115"/>
                  </a:lnTo>
                  <a:lnTo>
                    <a:pt x="13" y="99"/>
                  </a:lnTo>
                  <a:lnTo>
                    <a:pt x="15" y="84"/>
                  </a:lnTo>
                  <a:lnTo>
                    <a:pt x="16" y="71"/>
                  </a:lnTo>
                  <a:lnTo>
                    <a:pt x="20" y="56"/>
                  </a:lnTo>
                  <a:lnTo>
                    <a:pt x="28" y="39"/>
                  </a:lnTo>
                  <a:lnTo>
                    <a:pt x="37" y="25"/>
                  </a:lnTo>
                  <a:lnTo>
                    <a:pt x="47" y="15"/>
                  </a:lnTo>
                  <a:lnTo>
                    <a:pt x="57" y="8"/>
                  </a:lnTo>
                  <a:lnTo>
                    <a:pt x="71" y="5"/>
                  </a:lnTo>
                  <a:lnTo>
                    <a:pt x="86" y="1"/>
                  </a:lnTo>
                  <a:lnTo>
                    <a:pt x="1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5" name="Freeform 9"/>
            <p:cNvSpPr>
              <a:spLocks noEditPoints="1"/>
            </p:cNvSpPr>
            <p:nvPr/>
          </p:nvSpPr>
          <p:spPr bwMode="auto">
            <a:xfrm>
              <a:off x="1536700" y="1343025"/>
              <a:ext cx="939800" cy="3003550"/>
            </a:xfrm>
            <a:custGeom>
              <a:avLst/>
              <a:gdLst/>
              <a:ahLst/>
              <a:cxnLst>
                <a:cxn ang="0">
                  <a:pos x="116" y="936"/>
                </a:cxn>
                <a:cxn ang="0">
                  <a:pos x="116" y="887"/>
                </a:cxn>
                <a:cxn ang="0">
                  <a:pos x="241" y="8"/>
                </a:cxn>
                <a:cxn ang="0">
                  <a:pos x="253" y="83"/>
                </a:cxn>
                <a:cxn ang="0">
                  <a:pos x="328" y="333"/>
                </a:cxn>
                <a:cxn ang="0">
                  <a:pos x="320" y="475"/>
                </a:cxn>
                <a:cxn ang="0">
                  <a:pos x="362" y="625"/>
                </a:cxn>
                <a:cxn ang="0">
                  <a:pos x="366" y="594"/>
                </a:cxn>
                <a:cxn ang="0">
                  <a:pos x="350" y="433"/>
                </a:cxn>
                <a:cxn ang="0">
                  <a:pos x="325" y="246"/>
                </a:cxn>
                <a:cxn ang="0">
                  <a:pos x="327" y="138"/>
                </a:cxn>
                <a:cxn ang="0">
                  <a:pos x="363" y="97"/>
                </a:cxn>
                <a:cxn ang="0">
                  <a:pos x="369" y="172"/>
                </a:cxn>
                <a:cxn ang="0">
                  <a:pos x="416" y="272"/>
                </a:cxn>
                <a:cxn ang="0">
                  <a:pos x="452" y="454"/>
                </a:cxn>
                <a:cxn ang="0">
                  <a:pos x="461" y="607"/>
                </a:cxn>
                <a:cxn ang="0">
                  <a:pos x="503" y="623"/>
                </a:cxn>
                <a:cxn ang="0">
                  <a:pos x="485" y="510"/>
                </a:cxn>
                <a:cxn ang="0">
                  <a:pos x="454" y="366"/>
                </a:cxn>
                <a:cxn ang="0">
                  <a:pos x="431" y="187"/>
                </a:cxn>
                <a:cxn ang="0">
                  <a:pos x="403" y="67"/>
                </a:cxn>
                <a:cxn ang="0">
                  <a:pos x="416" y="40"/>
                </a:cxn>
                <a:cxn ang="0">
                  <a:pos x="531" y="83"/>
                </a:cxn>
                <a:cxn ang="0">
                  <a:pos x="558" y="193"/>
                </a:cxn>
                <a:cxn ang="0">
                  <a:pos x="578" y="365"/>
                </a:cxn>
                <a:cxn ang="0">
                  <a:pos x="592" y="493"/>
                </a:cxn>
                <a:cxn ang="0">
                  <a:pos x="585" y="603"/>
                </a:cxn>
                <a:cxn ang="0">
                  <a:pos x="576" y="752"/>
                </a:cxn>
                <a:cxn ang="0">
                  <a:pos x="573" y="846"/>
                </a:cxn>
                <a:cxn ang="0">
                  <a:pos x="539" y="1024"/>
                </a:cxn>
                <a:cxn ang="0">
                  <a:pos x="498" y="1166"/>
                </a:cxn>
                <a:cxn ang="0">
                  <a:pos x="473" y="1239"/>
                </a:cxn>
                <a:cxn ang="0">
                  <a:pos x="449" y="1322"/>
                </a:cxn>
                <a:cxn ang="0">
                  <a:pos x="422" y="1410"/>
                </a:cxn>
                <a:cxn ang="0">
                  <a:pos x="373" y="1531"/>
                </a:cxn>
                <a:cxn ang="0">
                  <a:pos x="386" y="1622"/>
                </a:cxn>
                <a:cxn ang="0">
                  <a:pos x="384" y="1748"/>
                </a:cxn>
                <a:cxn ang="0">
                  <a:pos x="357" y="1805"/>
                </a:cxn>
                <a:cxn ang="0">
                  <a:pos x="380" y="1878"/>
                </a:cxn>
                <a:cxn ang="0">
                  <a:pos x="279" y="1888"/>
                </a:cxn>
                <a:cxn ang="0">
                  <a:pos x="258" y="1823"/>
                </a:cxn>
                <a:cxn ang="0">
                  <a:pos x="267" y="1734"/>
                </a:cxn>
                <a:cxn ang="0">
                  <a:pos x="250" y="1662"/>
                </a:cxn>
                <a:cxn ang="0">
                  <a:pos x="228" y="1568"/>
                </a:cxn>
                <a:cxn ang="0">
                  <a:pos x="210" y="1443"/>
                </a:cxn>
                <a:cxn ang="0">
                  <a:pos x="198" y="1253"/>
                </a:cxn>
                <a:cxn ang="0">
                  <a:pos x="184" y="1063"/>
                </a:cxn>
                <a:cxn ang="0">
                  <a:pos x="155" y="926"/>
                </a:cxn>
                <a:cxn ang="0">
                  <a:pos x="139" y="964"/>
                </a:cxn>
                <a:cxn ang="0">
                  <a:pos x="144" y="980"/>
                </a:cxn>
                <a:cxn ang="0">
                  <a:pos x="108" y="974"/>
                </a:cxn>
                <a:cxn ang="0">
                  <a:pos x="83" y="964"/>
                </a:cxn>
                <a:cxn ang="0">
                  <a:pos x="50" y="911"/>
                </a:cxn>
                <a:cxn ang="0">
                  <a:pos x="19" y="845"/>
                </a:cxn>
                <a:cxn ang="0">
                  <a:pos x="5" y="657"/>
                </a:cxn>
                <a:cxn ang="0">
                  <a:pos x="7" y="476"/>
                </a:cxn>
                <a:cxn ang="0">
                  <a:pos x="13" y="225"/>
                </a:cxn>
                <a:cxn ang="0">
                  <a:pos x="39" y="110"/>
                </a:cxn>
                <a:cxn ang="0">
                  <a:pos x="153" y="58"/>
                </a:cxn>
                <a:cxn ang="0">
                  <a:pos x="242" y="2"/>
                </a:cxn>
              </a:cxnLst>
              <a:rect l="0" t="0" r="r" b="b"/>
              <a:pathLst>
                <a:path w="592" h="1892">
                  <a:moveTo>
                    <a:pt x="116" y="887"/>
                  </a:moveTo>
                  <a:lnTo>
                    <a:pt x="115" y="892"/>
                  </a:lnTo>
                  <a:lnTo>
                    <a:pt x="112" y="899"/>
                  </a:lnTo>
                  <a:lnTo>
                    <a:pt x="111" y="908"/>
                  </a:lnTo>
                  <a:lnTo>
                    <a:pt x="111" y="915"/>
                  </a:lnTo>
                  <a:lnTo>
                    <a:pt x="112" y="926"/>
                  </a:lnTo>
                  <a:lnTo>
                    <a:pt x="115" y="935"/>
                  </a:lnTo>
                  <a:lnTo>
                    <a:pt x="116" y="936"/>
                  </a:lnTo>
                  <a:lnTo>
                    <a:pt x="117" y="935"/>
                  </a:lnTo>
                  <a:lnTo>
                    <a:pt x="117" y="933"/>
                  </a:lnTo>
                  <a:lnTo>
                    <a:pt x="118" y="931"/>
                  </a:lnTo>
                  <a:lnTo>
                    <a:pt x="118" y="921"/>
                  </a:lnTo>
                  <a:lnTo>
                    <a:pt x="117" y="910"/>
                  </a:lnTo>
                  <a:lnTo>
                    <a:pt x="117" y="900"/>
                  </a:lnTo>
                  <a:lnTo>
                    <a:pt x="116" y="890"/>
                  </a:lnTo>
                  <a:lnTo>
                    <a:pt x="116" y="887"/>
                  </a:lnTo>
                  <a:close/>
                  <a:moveTo>
                    <a:pt x="383" y="632"/>
                  </a:moveTo>
                  <a:lnTo>
                    <a:pt x="388" y="633"/>
                  </a:lnTo>
                  <a:lnTo>
                    <a:pt x="395" y="635"/>
                  </a:lnTo>
                  <a:lnTo>
                    <a:pt x="383" y="632"/>
                  </a:lnTo>
                  <a:close/>
                  <a:moveTo>
                    <a:pt x="245" y="0"/>
                  </a:moveTo>
                  <a:lnTo>
                    <a:pt x="243" y="1"/>
                  </a:lnTo>
                  <a:lnTo>
                    <a:pt x="243" y="3"/>
                  </a:lnTo>
                  <a:lnTo>
                    <a:pt x="241" y="8"/>
                  </a:lnTo>
                  <a:lnTo>
                    <a:pt x="240" y="11"/>
                  </a:lnTo>
                  <a:lnTo>
                    <a:pt x="239" y="14"/>
                  </a:lnTo>
                  <a:lnTo>
                    <a:pt x="238" y="22"/>
                  </a:lnTo>
                  <a:lnTo>
                    <a:pt x="239" y="33"/>
                  </a:lnTo>
                  <a:lnTo>
                    <a:pt x="241" y="46"/>
                  </a:lnTo>
                  <a:lnTo>
                    <a:pt x="243" y="58"/>
                  </a:lnTo>
                  <a:lnTo>
                    <a:pt x="248" y="72"/>
                  </a:lnTo>
                  <a:lnTo>
                    <a:pt x="253" y="83"/>
                  </a:lnTo>
                  <a:lnTo>
                    <a:pt x="279" y="164"/>
                  </a:lnTo>
                  <a:lnTo>
                    <a:pt x="285" y="183"/>
                  </a:lnTo>
                  <a:lnTo>
                    <a:pt x="292" y="205"/>
                  </a:lnTo>
                  <a:lnTo>
                    <a:pt x="299" y="231"/>
                  </a:lnTo>
                  <a:lnTo>
                    <a:pt x="313" y="280"/>
                  </a:lnTo>
                  <a:lnTo>
                    <a:pt x="319" y="302"/>
                  </a:lnTo>
                  <a:lnTo>
                    <a:pt x="325" y="321"/>
                  </a:lnTo>
                  <a:lnTo>
                    <a:pt x="328" y="333"/>
                  </a:lnTo>
                  <a:lnTo>
                    <a:pt x="334" y="354"/>
                  </a:lnTo>
                  <a:lnTo>
                    <a:pt x="336" y="373"/>
                  </a:lnTo>
                  <a:lnTo>
                    <a:pt x="337" y="389"/>
                  </a:lnTo>
                  <a:lnTo>
                    <a:pt x="335" y="407"/>
                  </a:lnTo>
                  <a:lnTo>
                    <a:pt x="333" y="416"/>
                  </a:lnTo>
                  <a:lnTo>
                    <a:pt x="329" y="431"/>
                  </a:lnTo>
                  <a:lnTo>
                    <a:pt x="326" y="452"/>
                  </a:lnTo>
                  <a:lnTo>
                    <a:pt x="320" y="475"/>
                  </a:lnTo>
                  <a:lnTo>
                    <a:pt x="308" y="531"/>
                  </a:lnTo>
                  <a:lnTo>
                    <a:pt x="303" y="560"/>
                  </a:lnTo>
                  <a:lnTo>
                    <a:pt x="297" y="587"/>
                  </a:lnTo>
                  <a:lnTo>
                    <a:pt x="291" y="612"/>
                  </a:lnTo>
                  <a:lnTo>
                    <a:pt x="313" y="617"/>
                  </a:lnTo>
                  <a:lnTo>
                    <a:pt x="336" y="623"/>
                  </a:lnTo>
                  <a:lnTo>
                    <a:pt x="359" y="628"/>
                  </a:lnTo>
                  <a:lnTo>
                    <a:pt x="362" y="625"/>
                  </a:lnTo>
                  <a:lnTo>
                    <a:pt x="369" y="625"/>
                  </a:lnTo>
                  <a:lnTo>
                    <a:pt x="387" y="626"/>
                  </a:lnTo>
                  <a:lnTo>
                    <a:pt x="380" y="619"/>
                  </a:lnTo>
                  <a:lnTo>
                    <a:pt x="374" y="615"/>
                  </a:lnTo>
                  <a:lnTo>
                    <a:pt x="370" y="611"/>
                  </a:lnTo>
                  <a:lnTo>
                    <a:pt x="369" y="609"/>
                  </a:lnTo>
                  <a:lnTo>
                    <a:pt x="367" y="604"/>
                  </a:lnTo>
                  <a:lnTo>
                    <a:pt x="366" y="594"/>
                  </a:lnTo>
                  <a:lnTo>
                    <a:pt x="365" y="578"/>
                  </a:lnTo>
                  <a:lnTo>
                    <a:pt x="363" y="559"/>
                  </a:lnTo>
                  <a:lnTo>
                    <a:pt x="360" y="537"/>
                  </a:lnTo>
                  <a:lnTo>
                    <a:pt x="359" y="515"/>
                  </a:lnTo>
                  <a:lnTo>
                    <a:pt x="356" y="492"/>
                  </a:lnTo>
                  <a:lnTo>
                    <a:pt x="354" y="469"/>
                  </a:lnTo>
                  <a:lnTo>
                    <a:pt x="352" y="450"/>
                  </a:lnTo>
                  <a:lnTo>
                    <a:pt x="350" y="433"/>
                  </a:lnTo>
                  <a:lnTo>
                    <a:pt x="348" y="415"/>
                  </a:lnTo>
                  <a:lnTo>
                    <a:pt x="345" y="393"/>
                  </a:lnTo>
                  <a:lnTo>
                    <a:pt x="342" y="368"/>
                  </a:lnTo>
                  <a:lnTo>
                    <a:pt x="335" y="317"/>
                  </a:lnTo>
                  <a:lnTo>
                    <a:pt x="332" y="294"/>
                  </a:lnTo>
                  <a:lnTo>
                    <a:pt x="328" y="273"/>
                  </a:lnTo>
                  <a:lnTo>
                    <a:pt x="326" y="257"/>
                  </a:lnTo>
                  <a:lnTo>
                    <a:pt x="325" y="246"/>
                  </a:lnTo>
                  <a:lnTo>
                    <a:pt x="321" y="229"/>
                  </a:lnTo>
                  <a:lnTo>
                    <a:pt x="319" y="215"/>
                  </a:lnTo>
                  <a:lnTo>
                    <a:pt x="319" y="200"/>
                  </a:lnTo>
                  <a:lnTo>
                    <a:pt x="320" y="183"/>
                  </a:lnTo>
                  <a:lnTo>
                    <a:pt x="321" y="172"/>
                  </a:lnTo>
                  <a:lnTo>
                    <a:pt x="323" y="164"/>
                  </a:lnTo>
                  <a:lnTo>
                    <a:pt x="326" y="150"/>
                  </a:lnTo>
                  <a:lnTo>
                    <a:pt x="327" y="138"/>
                  </a:lnTo>
                  <a:lnTo>
                    <a:pt x="328" y="127"/>
                  </a:lnTo>
                  <a:lnTo>
                    <a:pt x="329" y="118"/>
                  </a:lnTo>
                  <a:lnTo>
                    <a:pt x="329" y="115"/>
                  </a:lnTo>
                  <a:lnTo>
                    <a:pt x="341" y="82"/>
                  </a:lnTo>
                  <a:lnTo>
                    <a:pt x="349" y="82"/>
                  </a:lnTo>
                  <a:lnTo>
                    <a:pt x="356" y="84"/>
                  </a:lnTo>
                  <a:lnTo>
                    <a:pt x="358" y="87"/>
                  </a:lnTo>
                  <a:lnTo>
                    <a:pt x="363" y="97"/>
                  </a:lnTo>
                  <a:lnTo>
                    <a:pt x="364" y="105"/>
                  </a:lnTo>
                  <a:lnTo>
                    <a:pt x="362" y="114"/>
                  </a:lnTo>
                  <a:lnTo>
                    <a:pt x="358" y="121"/>
                  </a:lnTo>
                  <a:lnTo>
                    <a:pt x="355" y="126"/>
                  </a:lnTo>
                  <a:lnTo>
                    <a:pt x="355" y="132"/>
                  </a:lnTo>
                  <a:lnTo>
                    <a:pt x="358" y="146"/>
                  </a:lnTo>
                  <a:lnTo>
                    <a:pt x="364" y="160"/>
                  </a:lnTo>
                  <a:lnTo>
                    <a:pt x="369" y="172"/>
                  </a:lnTo>
                  <a:lnTo>
                    <a:pt x="372" y="177"/>
                  </a:lnTo>
                  <a:lnTo>
                    <a:pt x="377" y="187"/>
                  </a:lnTo>
                  <a:lnTo>
                    <a:pt x="384" y="200"/>
                  </a:lnTo>
                  <a:lnTo>
                    <a:pt x="392" y="215"/>
                  </a:lnTo>
                  <a:lnTo>
                    <a:pt x="399" y="230"/>
                  </a:lnTo>
                  <a:lnTo>
                    <a:pt x="407" y="245"/>
                  </a:lnTo>
                  <a:lnTo>
                    <a:pt x="413" y="260"/>
                  </a:lnTo>
                  <a:lnTo>
                    <a:pt x="416" y="272"/>
                  </a:lnTo>
                  <a:lnTo>
                    <a:pt x="420" y="287"/>
                  </a:lnTo>
                  <a:lnTo>
                    <a:pt x="424" y="307"/>
                  </a:lnTo>
                  <a:lnTo>
                    <a:pt x="436" y="355"/>
                  </a:lnTo>
                  <a:lnTo>
                    <a:pt x="440" y="381"/>
                  </a:lnTo>
                  <a:lnTo>
                    <a:pt x="445" y="403"/>
                  </a:lnTo>
                  <a:lnTo>
                    <a:pt x="447" y="422"/>
                  </a:lnTo>
                  <a:lnTo>
                    <a:pt x="450" y="436"/>
                  </a:lnTo>
                  <a:lnTo>
                    <a:pt x="452" y="454"/>
                  </a:lnTo>
                  <a:lnTo>
                    <a:pt x="454" y="474"/>
                  </a:lnTo>
                  <a:lnTo>
                    <a:pt x="458" y="496"/>
                  </a:lnTo>
                  <a:lnTo>
                    <a:pt x="460" y="517"/>
                  </a:lnTo>
                  <a:lnTo>
                    <a:pt x="462" y="537"/>
                  </a:lnTo>
                  <a:lnTo>
                    <a:pt x="464" y="553"/>
                  </a:lnTo>
                  <a:lnTo>
                    <a:pt x="465" y="566"/>
                  </a:lnTo>
                  <a:lnTo>
                    <a:pt x="465" y="595"/>
                  </a:lnTo>
                  <a:lnTo>
                    <a:pt x="461" y="607"/>
                  </a:lnTo>
                  <a:lnTo>
                    <a:pt x="458" y="615"/>
                  </a:lnTo>
                  <a:lnTo>
                    <a:pt x="452" y="625"/>
                  </a:lnTo>
                  <a:lnTo>
                    <a:pt x="445" y="637"/>
                  </a:lnTo>
                  <a:lnTo>
                    <a:pt x="490" y="637"/>
                  </a:lnTo>
                  <a:lnTo>
                    <a:pt x="494" y="636"/>
                  </a:lnTo>
                  <a:lnTo>
                    <a:pt x="497" y="633"/>
                  </a:lnTo>
                  <a:lnTo>
                    <a:pt x="500" y="632"/>
                  </a:lnTo>
                  <a:lnTo>
                    <a:pt x="503" y="623"/>
                  </a:lnTo>
                  <a:lnTo>
                    <a:pt x="507" y="616"/>
                  </a:lnTo>
                  <a:lnTo>
                    <a:pt x="507" y="608"/>
                  </a:lnTo>
                  <a:lnTo>
                    <a:pt x="505" y="602"/>
                  </a:lnTo>
                  <a:lnTo>
                    <a:pt x="502" y="590"/>
                  </a:lnTo>
                  <a:lnTo>
                    <a:pt x="498" y="575"/>
                  </a:lnTo>
                  <a:lnTo>
                    <a:pt x="495" y="555"/>
                  </a:lnTo>
                  <a:lnTo>
                    <a:pt x="490" y="533"/>
                  </a:lnTo>
                  <a:lnTo>
                    <a:pt x="485" y="510"/>
                  </a:lnTo>
                  <a:lnTo>
                    <a:pt x="480" y="487"/>
                  </a:lnTo>
                  <a:lnTo>
                    <a:pt x="474" y="464"/>
                  </a:lnTo>
                  <a:lnTo>
                    <a:pt x="469" y="441"/>
                  </a:lnTo>
                  <a:lnTo>
                    <a:pt x="466" y="423"/>
                  </a:lnTo>
                  <a:lnTo>
                    <a:pt x="462" y="408"/>
                  </a:lnTo>
                  <a:lnTo>
                    <a:pt x="460" y="397"/>
                  </a:lnTo>
                  <a:lnTo>
                    <a:pt x="458" y="385"/>
                  </a:lnTo>
                  <a:lnTo>
                    <a:pt x="454" y="366"/>
                  </a:lnTo>
                  <a:lnTo>
                    <a:pt x="451" y="341"/>
                  </a:lnTo>
                  <a:lnTo>
                    <a:pt x="447" y="316"/>
                  </a:lnTo>
                  <a:lnTo>
                    <a:pt x="444" y="288"/>
                  </a:lnTo>
                  <a:lnTo>
                    <a:pt x="440" y="261"/>
                  </a:lnTo>
                  <a:lnTo>
                    <a:pt x="437" y="236"/>
                  </a:lnTo>
                  <a:lnTo>
                    <a:pt x="435" y="214"/>
                  </a:lnTo>
                  <a:lnTo>
                    <a:pt x="432" y="197"/>
                  </a:lnTo>
                  <a:lnTo>
                    <a:pt x="431" y="187"/>
                  </a:lnTo>
                  <a:lnTo>
                    <a:pt x="429" y="176"/>
                  </a:lnTo>
                  <a:lnTo>
                    <a:pt x="427" y="161"/>
                  </a:lnTo>
                  <a:lnTo>
                    <a:pt x="422" y="144"/>
                  </a:lnTo>
                  <a:lnTo>
                    <a:pt x="417" y="125"/>
                  </a:lnTo>
                  <a:lnTo>
                    <a:pt x="414" y="107"/>
                  </a:lnTo>
                  <a:lnTo>
                    <a:pt x="409" y="89"/>
                  </a:lnTo>
                  <a:lnTo>
                    <a:pt x="406" y="76"/>
                  </a:lnTo>
                  <a:lnTo>
                    <a:pt x="403" y="67"/>
                  </a:lnTo>
                  <a:lnTo>
                    <a:pt x="402" y="64"/>
                  </a:lnTo>
                  <a:lnTo>
                    <a:pt x="401" y="57"/>
                  </a:lnTo>
                  <a:lnTo>
                    <a:pt x="399" y="46"/>
                  </a:lnTo>
                  <a:lnTo>
                    <a:pt x="396" y="38"/>
                  </a:lnTo>
                  <a:lnTo>
                    <a:pt x="395" y="32"/>
                  </a:lnTo>
                  <a:lnTo>
                    <a:pt x="396" y="31"/>
                  </a:lnTo>
                  <a:lnTo>
                    <a:pt x="400" y="32"/>
                  </a:lnTo>
                  <a:lnTo>
                    <a:pt x="416" y="40"/>
                  </a:lnTo>
                  <a:lnTo>
                    <a:pt x="427" y="45"/>
                  </a:lnTo>
                  <a:lnTo>
                    <a:pt x="437" y="48"/>
                  </a:lnTo>
                  <a:lnTo>
                    <a:pt x="452" y="54"/>
                  </a:lnTo>
                  <a:lnTo>
                    <a:pt x="469" y="60"/>
                  </a:lnTo>
                  <a:lnTo>
                    <a:pt x="488" y="67"/>
                  </a:lnTo>
                  <a:lnTo>
                    <a:pt x="507" y="73"/>
                  </a:lnTo>
                  <a:lnTo>
                    <a:pt x="520" y="79"/>
                  </a:lnTo>
                  <a:lnTo>
                    <a:pt x="531" y="83"/>
                  </a:lnTo>
                  <a:lnTo>
                    <a:pt x="540" y="91"/>
                  </a:lnTo>
                  <a:lnTo>
                    <a:pt x="545" y="101"/>
                  </a:lnTo>
                  <a:lnTo>
                    <a:pt x="547" y="112"/>
                  </a:lnTo>
                  <a:lnTo>
                    <a:pt x="548" y="126"/>
                  </a:lnTo>
                  <a:lnTo>
                    <a:pt x="549" y="136"/>
                  </a:lnTo>
                  <a:lnTo>
                    <a:pt x="552" y="151"/>
                  </a:lnTo>
                  <a:lnTo>
                    <a:pt x="554" y="169"/>
                  </a:lnTo>
                  <a:lnTo>
                    <a:pt x="558" y="193"/>
                  </a:lnTo>
                  <a:lnTo>
                    <a:pt x="560" y="218"/>
                  </a:lnTo>
                  <a:lnTo>
                    <a:pt x="563" y="244"/>
                  </a:lnTo>
                  <a:lnTo>
                    <a:pt x="567" y="271"/>
                  </a:lnTo>
                  <a:lnTo>
                    <a:pt x="569" y="295"/>
                  </a:lnTo>
                  <a:lnTo>
                    <a:pt x="573" y="317"/>
                  </a:lnTo>
                  <a:lnTo>
                    <a:pt x="575" y="336"/>
                  </a:lnTo>
                  <a:lnTo>
                    <a:pt x="576" y="348"/>
                  </a:lnTo>
                  <a:lnTo>
                    <a:pt x="578" y="365"/>
                  </a:lnTo>
                  <a:lnTo>
                    <a:pt x="581" y="385"/>
                  </a:lnTo>
                  <a:lnTo>
                    <a:pt x="583" y="407"/>
                  </a:lnTo>
                  <a:lnTo>
                    <a:pt x="585" y="428"/>
                  </a:lnTo>
                  <a:lnTo>
                    <a:pt x="588" y="446"/>
                  </a:lnTo>
                  <a:lnTo>
                    <a:pt x="590" y="462"/>
                  </a:lnTo>
                  <a:lnTo>
                    <a:pt x="591" y="474"/>
                  </a:lnTo>
                  <a:lnTo>
                    <a:pt x="592" y="480"/>
                  </a:lnTo>
                  <a:lnTo>
                    <a:pt x="592" y="493"/>
                  </a:lnTo>
                  <a:lnTo>
                    <a:pt x="590" y="503"/>
                  </a:lnTo>
                  <a:lnTo>
                    <a:pt x="589" y="514"/>
                  </a:lnTo>
                  <a:lnTo>
                    <a:pt x="588" y="522"/>
                  </a:lnTo>
                  <a:lnTo>
                    <a:pt x="588" y="531"/>
                  </a:lnTo>
                  <a:lnTo>
                    <a:pt x="587" y="547"/>
                  </a:lnTo>
                  <a:lnTo>
                    <a:pt x="587" y="566"/>
                  </a:lnTo>
                  <a:lnTo>
                    <a:pt x="585" y="586"/>
                  </a:lnTo>
                  <a:lnTo>
                    <a:pt x="585" y="603"/>
                  </a:lnTo>
                  <a:lnTo>
                    <a:pt x="584" y="617"/>
                  </a:lnTo>
                  <a:lnTo>
                    <a:pt x="581" y="637"/>
                  </a:lnTo>
                  <a:lnTo>
                    <a:pt x="578" y="652"/>
                  </a:lnTo>
                  <a:lnTo>
                    <a:pt x="578" y="673"/>
                  </a:lnTo>
                  <a:lnTo>
                    <a:pt x="580" y="686"/>
                  </a:lnTo>
                  <a:lnTo>
                    <a:pt x="580" y="746"/>
                  </a:lnTo>
                  <a:lnTo>
                    <a:pt x="577" y="751"/>
                  </a:lnTo>
                  <a:lnTo>
                    <a:pt x="576" y="752"/>
                  </a:lnTo>
                  <a:lnTo>
                    <a:pt x="574" y="752"/>
                  </a:lnTo>
                  <a:lnTo>
                    <a:pt x="577" y="762"/>
                  </a:lnTo>
                  <a:lnTo>
                    <a:pt x="578" y="772"/>
                  </a:lnTo>
                  <a:lnTo>
                    <a:pt x="577" y="783"/>
                  </a:lnTo>
                  <a:lnTo>
                    <a:pt x="575" y="797"/>
                  </a:lnTo>
                  <a:lnTo>
                    <a:pt x="574" y="811"/>
                  </a:lnTo>
                  <a:lnTo>
                    <a:pt x="573" y="824"/>
                  </a:lnTo>
                  <a:lnTo>
                    <a:pt x="573" y="846"/>
                  </a:lnTo>
                  <a:lnTo>
                    <a:pt x="571" y="872"/>
                  </a:lnTo>
                  <a:lnTo>
                    <a:pt x="570" y="902"/>
                  </a:lnTo>
                  <a:lnTo>
                    <a:pt x="566" y="931"/>
                  </a:lnTo>
                  <a:lnTo>
                    <a:pt x="559" y="958"/>
                  </a:lnTo>
                  <a:lnTo>
                    <a:pt x="552" y="982"/>
                  </a:lnTo>
                  <a:lnTo>
                    <a:pt x="548" y="992"/>
                  </a:lnTo>
                  <a:lnTo>
                    <a:pt x="545" y="1006"/>
                  </a:lnTo>
                  <a:lnTo>
                    <a:pt x="539" y="1024"/>
                  </a:lnTo>
                  <a:lnTo>
                    <a:pt x="533" y="1045"/>
                  </a:lnTo>
                  <a:lnTo>
                    <a:pt x="527" y="1067"/>
                  </a:lnTo>
                  <a:lnTo>
                    <a:pt x="520" y="1089"/>
                  </a:lnTo>
                  <a:lnTo>
                    <a:pt x="515" y="1111"/>
                  </a:lnTo>
                  <a:lnTo>
                    <a:pt x="509" y="1131"/>
                  </a:lnTo>
                  <a:lnTo>
                    <a:pt x="504" y="1147"/>
                  </a:lnTo>
                  <a:lnTo>
                    <a:pt x="501" y="1159"/>
                  </a:lnTo>
                  <a:lnTo>
                    <a:pt x="498" y="1166"/>
                  </a:lnTo>
                  <a:lnTo>
                    <a:pt x="496" y="1175"/>
                  </a:lnTo>
                  <a:lnTo>
                    <a:pt x="496" y="1184"/>
                  </a:lnTo>
                  <a:lnTo>
                    <a:pt x="495" y="1192"/>
                  </a:lnTo>
                  <a:lnTo>
                    <a:pt x="491" y="1197"/>
                  </a:lnTo>
                  <a:lnTo>
                    <a:pt x="487" y="1203"/>
                  </a:lnTo>
                  <a:lnTo>
                    <a:pt x="482" y="1214"/>
                  </a:lnTo>
                  <a:lnTo>
                    <a:pt x="476" y="1227"/>
                  </a:lnTo>
                  <a:lnTo>
                    <a:pt x="473" y="1239"/>
                  </a:lnTo>
                  <a:lnTo>
                    <a:pt x="471" y="1249"/>
                  </a:lnTo>
                  <a:lnTo>
                    <a:pt x="464" y="1272"/>
                  </a:lnTo>
                  <a:lnTo>
                    <a:pt x="459" y="1282"/>
                  </a:lnTo>
                  <a:lnTo>
                    <a:pt x="454" y="1289"/>
                  </a:lnTo>
                  <a:lnTo>
                    <a:pt x="451" y="1296"/>
                  </a:lnTo>
                  <a:lnTo>
                    <a:pt x="450" y="1304"/>
                  </a:lnTo>
                  <a:lnTo>
                    <a:pt x="450" y="1315"/>
                  </a:lnTo>
                  <a:lnTo>
                    <a:pt x="449" y="1322"/>
                  </a:lnTo>
                  <a:lnTo>
                    <a:pt x="447" y="1328"/>
                  </a:lnTo>
                  <a:lnTo>
                    <a:pt x="447" y="1330"/>
                  </a:lnTo>
                  <a:lnTo>
                    <a:pt x="445" y="1338"/>
                  </a:lnTo>
                  <a:lnTo>
                    <a:pt x="442" y="1351"/>
                  </a:lnTo>
                  <a:lnTo>
                    <a:pt x="437" y="1365"/>
                  </a:lnTo>
                  <a:lnTo>
                    <a:pt x="432" y="1381"/>
                  </a:lnTo>
                  <a:lnTo>
                    <a:pt x="427" y="1396"/>
                  </a:lnTo>
                  <a:lnTo>
                    <a:pt x="422" y="1410"/>
                  </a:lnTo>
                  <a:lnTo>
                    <a:pt x="417" y="1421"/>
                  </a:lnTo>
                  <a:lnTo>
                    <a:pt x="411" y="1436"/>
                  </a:lnTo>
                  <a:lnTo>
                    <a:pt x="405" y="1452"/>
                  </a:lnTo>
                  <a:lnTo>
                    <a:pt x="398" y="1471"/>
                  </a:lnTo>
                  <a:lnTo>
                    <a:pt x="389" y="1489"/>
                  </a:lnTo>
                  <a:lnTo>
                    <a:pt x="384" y="1507"/>
                  </a:lnTo>
                  <a:lnTo>
                    <a:pt x="378" y="1521"/>
                  </a:lnTo>
                  <a:lnTo>
                    <a:pt x="373" y="1531"/>
                  </a:lnTo>
                  <a:lnTo>
                    <a:pt x="372" y="1537"/>
                  </a:lnTo>
                  <a:lnTo>
                    <a:pt x="372" y="1543"/>
                  </a:lnTo>
                  <a:lnTo>
                    <a:pt x="373" y="1553"/>
                  </a:lnTo>
                  <a:lnTo>
                    <a:pt x="376" y="1566"/>
                  </a:lnTo>
                  <a:lnTo>
                    <a:pt x="378" y="1581"/>
                  </a:lnTo>
                  <a:lnTo>
                    <a:pt x="381" y="1596"/>
                  </a:lnTo>
                  <a:lnTo>
                    <a:pt x="384" y="1610"/>
                  </a:lnTo>
                  <a:lnTo>
                    <a:pt x="386" y="1622"/>
                  </a:lnTo>
                  <a:lnTo>
                    <a:pt x="388" y="1629"/>
                  </a:lnTo>
                  <a:lnTo>
                    <a:pt x="389" y="1637"/>
                  </a:lnTo>
                  <a:lnTo>
                    <a:pt x="391" y="1649"/>
                  </a:lnTo>
                  <a:lnTo>
                    <a:pt x="389" y="1664"/>
                  </a:lnTo>
                  <a:lnTo>
                    <a:pt x="389" y="1686"/>
                  </a:lnTo>
                  <a:lnTo>
                    <a:pt x="388" y="1705"/>
                  </a:lnTo>
                  <a:lnTo>
                    <a:pt x="386" y="1727"/>
                  </a:lnTo>
                  <a:lnTo>
                    <a:pt x="384" y="1748"/>
                  </a:lnTo>
                  <a:lnTo>
                    <a:pt x="380" y="1767"/>
                  </a:lnTo>
                  <a:lnTo>
                    <a:pt x="377" y="1782"/>
                  </a:lnTo>
                  <a:lnTo>
                    <a:pt x="372" y="1792"/>
                  </a:lnTo>
                  <a:lnTo>
                    <a:pt x="367" y="1796"/>
                  </a:lnTo>
                  <a:lnTo>
                    <a:pt x="363" y="1796"/>
                  </a:lnTo>
                  <a:lnTo>
                    <a:pt x="351" y="1785"/>
                  </a:lnTo>
                  <a:lnTo>
                    <a:pt x="355" y="1795"/>
                  </a:lnTo>
                  <a:lnTo>
                    <a:pt x="357" y="1805"/>
                  </a:lnTo>
                  <a:lnTo>
                    <a:pt x="358" y="1810"/>
                  </a:lnTo>
                  <a:lnTo>
                    <a:pt x="360" y="1817"/>
                  </a:lnTo>
                  <a:lnTo>
                    <a:pt x="365" y="1827"/>
                  </a:lnTo>
                  <a:lnTo>
                    <a:pt x="370" y="1838"/>
                  </a:lnTo>
                  <a:lnTo>
                    <a:pt x="373" y="1849"/>
                  </a:lnTo>
                  <a:lnTo>
                    <a:pt x="377" y="1858"/>
                  </a:lnTo>
                  <a:lnTo>
                    <a:pt x="380" y="1870"/>
                  </a:lnTo>
                  <a:lnTo>
                    <a:pt x="380" y="1878"/>
                  </a:lnTo>
                  <a:lnTo>
                    <a:pt x="378" y="1882"/>
                  </a:lnTo>
                  <a:lnTo>
                    <a:pt x="373" y="1886"/>
                  </a:lnTo>
                  <a:lnTo>
                    <a:pt x="367" y="1888"/>
                  </a:lnTo>
                  <a:lnTo>
                    <a:pt x="358" y="1891"/>
                  </a:lnTo>
                  <a:lnTo>
                    <a:pt x="344" y="1892"/>
                  </a:lnTo>
                  <a:lnTo>
                    <a:pt x="293" y="1892"/>
                  </a:lnTo>
                  <a:lnTo>
                    <a:pt x="285" y="1891"/>
                  </a:lnTo>
                  <a:lnTo>
                    <a:pt x="279" y="1888"/>
                  </a:lnTo>
                  <a:lnTo>
                    <a:pt x="272" y="1884"/>
                  </a:lnTo>
                  <a:lnTo>
                    <a:pt x="265" y="1878"/>
                  </a:lnTo>
                  <a:lnTo>
                    <a:pt x="258" y="1870"/>
                  </a:lnTo>
                  <a:lnTo>
                    <a:pt x="255" y="1860"/>
                  </a:lnTo>
                  <a:lnTo>
                    <a:pt x="254" y="1850"/>
                  </a:lnTo>
                  <a:lnTo>
                    <a:pt x="255" y="1838"/>
                  </a:lnTo>
                  <a:lnTo>
                    <a:pt x="256" y="1829"/>
                  </a:lnTo>
                  <a:lnTo>
                    <a:pt x="258" y="1823"/>
                  </a:lnTo>
                  <a:lnTo>
                    <a:pt x="262" y="1814"/>
                  </a:lnTo>
                  <a:lnTo>
                    <a:pt x="267" y="1788"/>
                  </a:lnTo>
                  <a:lnTo>
                    <a:pt x="267" y="1785"/>
                  </a:lnTo>
                  <a:lnTo>
                    <a:pt x="268" y="1781"/>
                  </a:lnTo>
                  <a:lnTo>
                    <a:pt x="268" y="1778"/>
                  </a:lnTo>
                  <a:lnTo>
                    <a:pt x="269" y="1773"/>
                  </a:lnTo>
                  <a:lnTo>
                    <a:pt x="267" y="1772"/>
                  </a:lnTo>
                  <a:lnTo>
                    <a:pt x="267" y="1734"/>
                  </a:lnTo>
                  <a:lnTo>
                    <a:pt x="268" y="1725"/>
                  </a:lnTo>
                  <a:lnTo>
                    <a:pt x="261" y="1719"/>
                  </a:lnTo>
                  <a:lnTo>
                    <a:pt x="258" y="1714"/>
                  </a:lnTo>
                  <a:lnTo>
                    <a:pt x="255" y="1705"/>
                  </a:lnTo>
                  <a:lnTo>
                    <a:pt x="253" y="1693"/>
                  </a:lnTo>
                  <a:lnTo>
                    <a:pt x="250" y="1680"/>
                  </a:lnTo>
                  <a:lnTo>
                    <a:pt x="249" y="1670"/>
                  </a:lnTo>
                  <a:lnTo>
                    <a:pt x="250" y="1662"/>
                  </a:lnTo>
                  <a:lnTo>
                    <a:pt x="253" y="1651"/>
                  </a:lnTo>
                  <a:lnTo>
                    <a:pt x="255" y="1639"/>
                  </a:lnTo>
                  <a:lnTo>
                    <a:pt x="248" y="1627"/>
                  </a:lnTo>
                  <a:lnTo>
                    <a:pt x="243" y="1616"/>
                  </a:lnTo>
                  <a:lnTo>
                    <a:pt x="241" y="1609"/>
                  </a:lnTo>
                  <a:lnTo>
                    <a:pt x="236" y="1599"/>
                  </a:lnTo>
                  <a:lnTo>
                    <a:pt x="233" y="1585"/>
                  </a:lnTo>
                  <a:lnTo>
                    <a:pt x="228" y="1568"/>
                  </a:lnTo>
                  <a:lnTo>
                    <a:pt x="224" y="1553"/>
                  </a:lnTo>
                  <a:lnTo>
                    <a:pt x="220" y="1539"/>
                  </a:lnTo>
                  <a:lnTo>
                    <a:pt x="218" y="1528"/>
                  </a:lnTo>
                  <a:lnTo>
                    <a:pt x="217" y="1520"/>
                  </a:lnTo>
                  <a:lnTo>
                    <a:pt x="214" y="1500"/>
                  </a:lnTo>
                  <a:lnTo>
                    <a:pt x="211" y="1481"/>
                  </a:lnTo>
                  <a:lnTo>
                    <a:pt x="210" y="1473"/>
                  </a:lnTo>
                  <a:lnTo>
                    <a:pt x="210" y="1443"/>
                  </a:lnTo>
                  <a:lnTo>
                    <a:pt x="209" y="1424"/>
                  </a:lnTo>
                  <a:lnTo>
                    <a:pt x="209" y="1387"/>
                  </a:lnTo>
                  <a:lnTo>
                    <a:pt x="207" y="1371"/>
                  </a:lnTo>
                  <a:lnTo>
                    <a:pt x="206" y="1358"/>
                  </a:lnTo>
                  <a:lnTo>
                    <a:pt x="205" y="1338"/>
                  </a:lnTo>
                  <a:lnTo>
                    <a:pt x="203" y="1314"/>
                  </a:lnTo>
                  <a:lnTo>
                    <a:pt x="201" y="1285"/>
                  </a:lnTo>
                  <a:lnTo>
                    <a:pt x="198" y="1253"/>
                  </a:lnTo>
                  <a:lnTo>
                    <a:pt x="197" y="1222"/>
                  </a:lnTo>
                  <a:lnTo>
                    <a:pt x="195" y="1190"/>
                  </a:lnTo>
                  <a:lnTo>
                    <a:pt x="192" y="1161"/>
                  </a:lnTo>
                  <a:lnTo>
                    <a:pt x="190" y="1136"/>
                  </a:lnTo>
                  <a:lnTo>
                    <a:pt x="189" y="1115"/>
                  </a:lnTo>
                  <a:lnTo>
                    <a:pt x="188" y="1101"/>
                  </a:lnTo>
                  <a:lnTo>
                    <a:pt x="187" y="1085"/>
                  </a:lnTo>
                  <a:lnTo>
                    <a:pt x="184" y="1063"/>
                  </a:lnTo>
                  <a:lnTo>
                    <a:pt x="182" y="1038"/>
                  </a:lnTo>
                  <a:lnTo>
                    <a:pt x="178" y="1011"/>
                  </a:lnTo>
                  <a:lnTo>
                    <a:pt x="176" y="985"/>
                  </a:lnTo>
                  <a:lnTo>
                    <a:pt x="173" y="959"/>
                  </a:lnTo>
                  <a:lnTo>
                    <a:pt x="172" y="938"/>
                  </a:lnTo>
                  <a:lnTo>
                    <a:pt x="170" y="922"/>
                  </a:lnTo>
                  <a:lnTo>
                    <a:pt x="162" y="925"/>
                  </a:lnTo>
                  <a:lnTo>
                    <a:pt x="155" y="926"/>
                  </a:lnTo>
                  <a:lnTo>
                    <a:pt x="150" y="926"/>
                  </a:lnTo>
                  <a:lnTo>
                    <a:pt x="145" y="925"/>
                  </a:lnTo>
                  <a:lnTo>
                    <a:pt x="141" y="925"/>
                  </a:lnTo>
                  <a:lnTo>
                    <a:pt x="141" y="937"/>
                  </a:lnTo>
                  <a:lnTo>
                    <a:pt x="140" y="949"/>
                  </a:lnTo>
                  <a:lnTo>
                    <a:pt x="140" y="957"/>
                  </a:lnTo>
                  <a:lnTo>
                    <a:pt x="139" y="961"/>
                  </a:lnTo>
                  <a:lnTo>
                    <a:pt x="139" y="964"/>
                  </a:lnTo>
                  <a:lnTo>
                    <a:pt x="138" y="965"/>
                  </a:lnTo>
                  <a:lnTo>
                    <a:pt x="138" y="967"/>
                  </a:lnTo>
                  <a:lnTo>
                    <a:pt x="139" y="968"/>
                  </a:lnTo>
                  <a:lnTo>
                    <a:pt x="141" y="970"/>
                  </a:lnTo>
                  <a:lnTo>
                    <a:pt x="143" y="972"/>
                  </a:lnTo>
                  <a:lnTo>
                    <a:pt x="145" y="974"/>
                  </a:lnTo>
                  <a:lnTo>
                    <a:pt x="145" y="978"/>
                  </a:lnTo>
                  <a:lnTo>
                    <a:pt x="144" y="980"/>
                  </a:lnTo>
                  <a:lnTo>
                    <a:pt x="143" y="981"/>
                  </a:lnTo>
                  <a:lnTo>
                    <a:pt x="139" y="981"/>
                  </a:lnTo>
                  <a:lnTo>
                    <a:pt x="137" y="982"/>
                  </a:lnTo>
                  <a:lnTo>
                    <a:pt x="133" y="982"/>
                  </a:lnTo>
                  <a:lnTo>
                    <a:pt x="123" y="981"/>
                  </a:lnTo>
                  <a:lnTo>
                    <a:pt x="114" y="978"/>
                  </a:lnTo>
                  <a:lnTo>
                    <a:pt x="109" y="975"/>
                  </a:lnTo>
                  <a:lnTo>
                    <a:pt x="108" y="974"/>
                  </a:lnTo>
                  <a:lnTo>
                    <a:pt x="104" y="974"/>
                  </a:lnTo>
                  <a:lnTo>
                    <a:pt x="101" y="975"/>
                  </a:lnTo>
                  <a:lnTo>
                    <a:pt x="96" y="974"/>
                  </a:lnTo>
                  <a:lnTo>
                    <a:pt x="94" y="974"/>
                  </a:lnTo>
                  <a:lnTo>
                    <a:pt x="89" y="972"/>
                  </a:lnTo>
                  <a:lnTo>
                    <a:pt x="87" y="970"/>
                  </a:lnTo>
                  <a:lnTo>
                    <a:pt x="85" y="965"/>
                  </a:lnTo>
                  <a:lnTo>
                    <a:pt x="83" y="964"/>
                  </a:lnTo>
                  <a:lnTo>
                    <a:pt x="80" y="964"/>
                  </a:lnTo>
                  <a:lnTo>
                    <a:pt x="78" y="963"/>
                  </a:lnTo>
                  <a:lnTo>
                    <a:pt x="74" y="961"/>
                  </a:lnTo>
                  <a:lnTo>
                    <a:pt x="72" y="960"/>
                  </a:lnTo>
                  <a:lnTo>
                    <a:pt x="65" y="952"/>
                  </a:lnTo>
                  <a:lnTo>
                    <a:pt x="59" y="940"/>
                  </a:lnTo>
                  <a:lnTo>
                    <a:pt x="54" y="925"/>
                  </a:lnTo>
                  <a:lnTo>
                    <a:pt x="50" y="911"/>
                  </a:lnTo>
                  <a:lnTo>
                    <a:pt x="49" y="901"/>
                  </a:lnTo>
                  <a:lnTo>
                    <a:pt x="48" y="887"/>
                  </a:lnTo>
                  <a:lnTo>
                    <a:pt x="46" y="871"/>
                  </a:lnTo>
                  <a:lnTo>
                    <a:pt x="46" y="842"/>
                  </a:lnTo>
                  <a:lnTo>
                    <a:pt x="35" y="846"/>
                  </a:lnTo>
                  <a:lnTo>
                    <a:pt x="25" y="849"/>
                  </a:lnTo>
                  <a:lnTo>
                    <a:pt x="20" y="850"/>
                  </a:lnTo>
                  <a:lnTo>
                    <a:pt x="19" y="845"/>
                  </a:lnTo>
                  <a:lnTo>
                    <a:pt x="16" y="835"/>
                  </a:lnTo>
                  <a:lnTo>
                    <a:pt x="15" y="817"/>
                  </a:lnTo>
                  <a:lnTo>
                    <a:pt x="14" y="795"/>
                  </a:lnTo>
                  <a:lnTo>
                    <a:pt x="12" y="769"/>
                  </a:lnTo>
                  <a:lnTo>
                    <a:pt x="10" y="742"/>
                  </a:lnTo>
                  <a:lnTo>
                    <a:pt x="8" y="712"/>
                  </a:lnTo>
                  <a:lnTo>
                    <a:pt x="7" y="683"/>
                  </a:lnTo>
                  <a:lnTo>
                    <a:pt x="5" y="657"/>
                  </a:lnTo>
                  <a:lnTo>
                    <a:pt x="3" y="632"/>
                  </a:lnTo>
                  <a:lnTo>
                    <a:pt x="2" y="610"/>
                  </a:lnTo>
                  <a:lnTo>
                    <a:pt x="1" y="595"/>
                  </a:lnTo>
                  <a:lnTo>
                    <a:pt x="0" y="585"/>
                  </a:lnTo>
                  <a:lnTo>
                    <a:pt x="0" y="569"/>
                  </a:lnTo>
                  <a:lnTo>
                    <a:pt x="1" y="548"/>
                  </a:lnTo>
                  <a:lnTo>
                    <a:pt x="2" y="525"/>
                  </a:lnTo>
                  <a:lnTo>
                    <a:pt x="7" y="476"/>
                  </a:lnTo>
                  <a:lnTo>
                    <a:pt x="8" y="455"/>
                  </a:lnTo>
                  <a:lnTo>
                    <a:pt x="9" y="438"/>
                  </a:lnTo>
                  <a:lnTo>
                    <a:pt x="10" y="424"/>
                  </a:lnTo>
                  <a:lnTo>
                    <a:pt x="10" y="404"/>
                  </a:lnTo>
                  <a:lnTo>
                    <a:pt x="12" y="379"/>
                  </a:lnTo>
                  <a:lnTo>
                    <a:pt x="12" y="323"/>
                  </a:lnTo>
                  <a:lnTo>
                    <a:pt x="13" y="294"/>
                  </a:lnTo>
                  <a:lnTo>
                    <a:pt x="13" y="225"/>
                  </a:lnTo>
                  <a:lnTo>
                    <a:pt x="14" y="205"/>
                  </a:lnTo>
                  <a:lnTo>
                    <a:pt x="16" y="184"/>
                  </a:lnTo>
                  <a:lnTo>
                    <a:pt x="20" y="165"/>
                  </a:lnTo>
                  <a:lnTo>
                    <a:pt x="23" y="147"/>
                  </a:lnTo>
                  <a:lnTo>
                    <a:pt x="27" y="133"/>
                  </a:lnTo>
                  <a:lnTo>
                    <a:pt x="30" y="122"/>
                  </a:lnTo>
                  <a:lnTo>
                    <a:pt x="34" y="116"/>
                  </a:lnTo>
                  <a:lnTo>
                    <a:pt x="39" y="110"/>
                  </a:lnTo>
                  <a:lnTo>
                    <a:pt x="51" y="104"/>
                  </a:lnTo>
                  <a:lnTo>
                    <a:pt x="64" y="96"/>
                  </a:lnTo>
                  <a:lnTo>
                    <a:pt x="79" y="89"/>
                  </a:lnTo>
                  <a:lnTo>
                    <a:pt x="92" y="83"/>
                  </a:lnTo>
                  <a:lnTo>
                    <a:pt x="110" y="76"/>
                  </a:lnTo>
                  <a:lnTo>
                    <a:pt x="123" y="70"/>
                  </a:lnTo>
                  <a:lnTo>
                    <a:pt x="137" y="64"/>
                  </a:lnTo>
                  <a:lnTo>
                    <a:pt x="153" y="58"/>
                  </a:lnTo>
                  <a:lnTo>
                    <a:pt x="168" y="51"/>
                  </a:lnTo>
                  <a:lnTo>
                    <a:pt x="182" y="45"/>
                  </a:lnTo>
                  <a:lnTo>
                    <a:pt x="191" y="41"/>
                  </a:lnTo>
                  <a:lnTo>
                    <a:pt x="201" y="37"/>
                  </a:lnTo>
                  <a:lnTo>
                    <a:pt x="221" y="20"/>
                  </a:lnTo>
                  <a:lnTo>
                    <a:pt x="231" y="12"/>
                  </a:lnTo>
                  <a:lnTo>
                    <a:pt x="238" y="5"/>
                  </a:lnTo>
                  <a:lnTo>
                    <a:pt x="242" y="2"/>
                  </a:lnTo>
                  <a:lnTo>
                    <a:pt x="2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</p:grpSp>
      <p:grpSp>
        <p:nvGrpSpPr>
          <p:cNvPr id="21" name="Group 43"/>
          <p:cNvGrpSpPr/>
          <p:nvPr/>
        </p:nvGrpSpPr>
        <p:grpSpPr>
          <a:xfrm>
            <a:off x="1196675" y="1905397"/>
            <a:ext cx="2795016" cy="2795016"/>
            <a:chOff x="2683249" y="1825999"/>
            <a:chExt cx="2181785" cy="2181785"/>
          </a:xfrm>
          <a:scene3d>
            <a:camera prst="perspectiveRelaxed">
              <a:rot lat="16800000" lon="0" rev="0"/>
            </a:camera>
            <a:lightRig rig="balanced" dir="t">
              <a:rot lat="0" lon="0" rev="4200000"/>
            </a:lightRig>
          </a:scene3d>
        </p:grpSpPr>
        <p:sp>
          <p:nvSpPr>
            <p:cNvPr id="22" name="Oval 21"/>
            <p:cNvSpPr/>
            <p:nvPr/>
          </p:nvSpPr>
          <p:spPr>
            <a:xfrm>
              <a:off x="2683249" y="1825999"/>
              <a:ext cx="2181785" cy="218178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3" name="Oval 22"/>
            <p:cNvSpPr/>
            <p:nvPr/>
          </p:nvSpPr>
          <p:spPr>
            <a:xfrm>
              <a:off x="2892519" y="2035269"/>
              <a:ext cx="1763245" cy="1763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4" name="Oval 23"/>
            <p:cNvSpPr/>
            <p:nvPr/>
          </p:nvSpPr>
          <p:spPr>
            <a:xfrm>
              <a:off x="3140169" y="2282919"/>
              <a:ext cx="1267945" cy="126794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5" name="Oval 24"/>
            <p:cNvSpPr/>
            <p:nvPr/>
          </p:nvSpPr>
          <p:spPr>
            <a:xfrm>
              <a:off x="3355041" y="2497791"/>
              <a:ext cx="838200" cy="838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6" name="Oval 25"/>
            <p:cNvSpPr/>
            <p:nvPr/>
          </p:nvSpPr>
          <p:spPr>
            <a:xfrm>
              <a:off x="3545541" y="2688291"/>
              <a:ext cx="457200" cy="457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plastic">
              <a:bevelT w="0" h="152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089875" y="4199567"/>
            <a:ext cx="3008616" cy="1667198"/>
            <a:chOff x="7199812" y="1868103"/>
            <a:chExt cx="3009400" cy="1667632"/>
          </a:xfrm>
        </p:grpSpPr>
        <p:sp>
          <p:nvSpPr>
            <p:cNvPr id="39" name="TextBox 38"/>
            <p:cNvSpPr txBox="1"/>
            <p:nvPr/>
          </p:nvSpPr>
          <p:spPr>
            <a:xfrm>
              <a:off x="7661516" y="1868103"/>
              <a:ext cx="2085993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999" b="1" dirty="0">
                  <a:solidFill>
                    <a:schemeClr val="accent6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199812" y="2316535"/>
              <a:ext cx="3009400" cy="12192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lIns="91416" tIns="0" rIns="91416" bIns="0" rtlCol="0" anchor="t"/>
            <a:lstStyle/>
            <a:p>
              <a:pPr lvl="0" algn="ctr">
                <a:defRPr/>
              </a:pPr>
              <a:r>
                <a:rPr lang="en-US" sz="1400" kern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itchFamily="34" charset="0"/>
                  <a:cs typeface="Arial" pitchFamily="34" charset="0"/>
                </a:rPr>
                <a:t>This is a sample text. Insert your desired text for this label of data. Again, This is a sample text. Insert your desired text for this label of data.</a:t>
              </a:r>
            </a:p>
          </p:txBody>
        </p:sp>
      </p:grpSp>
      <p:grpSp>
        <p:nvGrpSpPr>
          <p:cNvPr id="48" name="Group 19"/>
          <p:cNvGrpSpPr/>
          <p:nvPr/>
        </p:nvGrpSpPr>
        <p:grpSpPr>
          <a:xfrm>
            <a:off x="2337730" y="1372136"/>
            <a:ext cx="512911" cy="1970154"/>
            <a:chOff x="2574925" y="258763"/>
            <a:chExt cx="1189038" cy="4567238"/>
          </a:xfrm>
          <a:solidFill>
            <a:schemeClr val="tx1">
              <a:alpha val="65000"/>
            </a:schemeClr>
          </a:solidFill>
          <a:effectLst/>
        </p:grpSpPr>
        <p:sp>
          <p:nvSpPr>
            <p:cNvPr id="52" name="Freeform 11"/>
            <p:cNvSpPr>
              <a:spLocks noEditPoints="1"/>
            </p:cNvSpPr>
            <p:nvPr/>
          </p:nvSpPr>
          <p:spPr bwMode="auto">
            <a:xfrm>
              <a:off x="2574925" y="909638"/>
              <a:ext cx="1189038" cy="3916363"/>
            </a:xfrm>
            <a:custGeom>
              <a:avLst/>
              <a:gdLst/>
              <a:ahLst/>
              <a:cxnLst>
                <a:cxn ang="0">
                  <a:pos x="643" y="1077"/>
                </a:cxn>
                <a:cxn ang="0">
                  <a:pos x="629" y="1136"/>
                </a:cxn>
                <a:cxn ang="0">
                  <a:pos x="619" y="1155"/>
                </a:cxn>
                <a:cxn ang="0">
                  <a:pos x="645" y="1091"/>
                </a:cxn>
                <a:cxn ang="0">
                  <a:pos x="583" y="585"/>
                </a:cxn>
                <a:cxn ang="0">
                  <a:pos x="593" y="773"/>
                </a:cxn>
                <a:cxn ang="0">
                  <a:pos x="605" y="702"/>
                </a:cxn>
                <a:cxn ang="0">
                  <a:pos x="608" y="514"/>
                </a:cxn>
                <a:cxn ang="0">
                  <a:pos x="268" y="57"/>
                </a:cxn>
                <a:cxn ang="0">
                  <a:pos x="240" y="257"/>
                </a:cxn>
                <a:cxn ang="0">
                  <a:pos x="211" y="544"/>
                </a:cxn>
                <a:cxn ang="0">
                  <a:pos x="188" y="674"/>
                </a:cxn>
                <a:cxn ang="0">
                  <a:pos x="300" y="696"/>
                </a:cxn>
                <a:cxn ang="0">
                  <a:pos x="421" y="705"/>
                </a:cxn>
                <a:cxn ang="0">
                  <a:pos x="440" y="498"/>
                </a:cxn>
                <a:cxn ang="0">
                  <a:pos x="482" y="324"/>
                </a:cxn>
                <a:cxn ang="0">
                  <a:pos x="526" y="124"/>
                </a:cxn>
                <a:cxn ang="0">
                  <a:pos x="531" y="18"/>
                </a:cxn>
                <a:cxn ang="0">
                  <a:pos x="732" y="99"/>
                </a:cxn>
                <a:cxn ang="0">
                  <a:pos x="739" y="183"/>
                </a:cxn>
                <a:cxn ang="0">
                  <a:pos x="746" y="661"/>
                </a:cxn>
                <a:cxn ang="0">
                  <a:pos x="737" y="834"/>
                </a:cxn>
                <a:cxn ang="0">
                  <a:pos x="717" y="951"/>
                </a:cxn>
                <a:cxn ang="0">
                  <a:pos x="687" y="1023"/>
                </a:cxn>
                <a:cxn ang="0">
                  <a:pos x="651" y="1165"/>
                </a:cxn>
                <a:cxn ang="0">
                  <a:pos x="599" y="1236"/>
                </a:cxn>
                <a:cxn ang="0">
                  <a:pos x="553" y="1277"/>
                </a:cxn>
                <a:cxn ang="0">
                  <a:pos x="506" y="1465"/>
                </a:cxn>
                <a:cxn ang="0">
                  <a:pos x="475" y="1597"/>
                </a:cxn>
                <a:cxn ang="0">
                  <a:pos x="470" y="1831"/>
                </a:cxn>
                <a:cxn ang="0">
                  <a:pos x="447" y="2032"/>
                </a:cxn>
                <a:cxn ang="0">
                  <a:pos x="439" y="2192"/>
                </a:cxn>
                <a:cxn ang="0">
                  <a:pos x="461" y="2247"/>
                </a:cxn>
                <a:cxn ang="0">
                  <a:pos x="498" y="2357"/>
                </a:cxn>
                <a:cxn ang="0">
                  <a:pos x="472" y="2458"/>
                </a:cxn>
                <a:cxn ang="0">
                  <a:pos x="383" y="2433"/>
                </a:cxn>
                <a:cxn ang="0">
                  <a:pos x="349" y="2415"/>
                </a:cxn>
                <a:cxn ang="0">
                  <a:pos x="250" y="2443"/>
                </a:cxn>
                <a:cxn ang="0">
                  <a:pos x="241" y="2376"/>
                </a:cxn>
                <a:cxn ang="0">
                  <a:pos x="274" y="2310"/>
                </a:cxn>
                <a:cxn ang="0">
                  <a:pos x="301" y="2212"/>
                </a:cxn>
                <a:cxn ang="0">
                  <a:pos x="265" y="2067"/>
                </a:cxn>
                <a:cxn ang="0">
                  <a:pos x="218" y="1831"/>
                </a:cxn>
                <a:cxn ang="0">
                  <a:pos x="203" y="1648"/>
                </a:cxn>
                <a:cxn ang="0">
                  <a:pos x="167" y="1519"/>
                </a:cxn>
                <a:cxn ang="0">
                  <a:pos x="138" y="1395"/>
                </a:cxn>
                <a:cxn ang="0">
                  <a:pos x="117" y="1261"/>
                </a:cxn>
                <a:cxn ang="0">
                  <a:pos x="84" y="1156"/>
                </a:cxn>
                <a:cxn ang="0">
                  <a:pos x="38" y="1120"/>
                </a:cxn>
                <a:cxn ang="0">
                  <a:pos x="55" y="953"/>
                </a:cxn>
                <a:cxn ang="0">
                  <a:pos x="38" y="868"/>
                </a:cxn>
                <a:cxn ang="0">
                  <a:pos x="7" y="677"/>
                </a:cxn>
                <a:cxn ang="0">
                  <a:pos x="6" y="510"/>
                </a:cxn>
                <a:cxn ang="0">
                  <a:pos x="25" y="298"/>
                </a:cxn>
                <a:cxn ang="0">
                  <a:pos x="39" y="169"/>
                </a:cxn>
                <a:cxn ang="0">
                  <a:pos x="66" y="64"/>
                </a:cxn>
                <a:cxn ang="0">
                  <a:pos x="163" y="33"/>
                </a:cxn>
                <a:cxn ang="0">
                  <a:pos x="291" y="0"/>
                </a:cxn>
              </a:cxnLst>
              <a:rect l="0" t="0" r="r" b="b"/>
              <a:pathLst>
                <a:path w="749" h="2467">
                  <a:moveTo>
                    <a:pt x="476" y="2312"/>
                  </a:moveTo>
                  <a:lnTo>
                    <a:pt x="482" y="2331"/>
                  </a:lnTo>
                  <a:lnTo>
                    <a:pt x="480" y="2322"/>
                  </a:lnTo>
                  <a:lnTo>
                    <a:pt x="476" y="2312"/>
                  </a:lnTo>
                  <a:close/>
                  <a:moveTo>
                    <a:pt x="645" y="1072"/>
                  </a:moveTo>
                  <a:lnTo>
                    <a:pt x="644" y="1073"/>
                  </a:lnTo>
                  <a:lnTo>
                    <a:pt x="644" y="1075"/>
                  </a:lnTo>
                  <a:lnTo>
                    <a:pt x="643" y="1077"/>
                  </a:lnTo>
                  <a:lnTo>
                    <a:pt x="643" y="1081"/>
                  </a:lnTo>
                  <a:lnTo>
                    <a:pt x="641" y="1088"/>
                  </a:lnTo>
                  <a:lnTo>
                    <a:pt x="641" y="1099"/>
                  </a:lnTo>
                  <a:lnTo>
                    <a:pt x="640" y="1110"/>
                  </a:lnTo>
                  <a:lnTo>
                    <a:pt x="637" y="1122"/>
                  </a:lnTo>
                  <a:lnTo>
                    <a:pt x="635" y="1131"/>
                  </a:lnTo>
                  <a:lnTo>
                    <a:pt x="632" y="1136"/>
                  </a:lnTo>
                  <a:lnTo>
                    <a:pt x="629" y="1136"/>
                  </a:lnTo>
                  <a:lnTo>
                    <a:pt x="628" y="1134"/>
                  </a:lnTo>
                  <a:lnTo>
                    <a:pt x="626" y="1131"/>
                  </a:lnTo>
                  <a:lnTo>
                    <a:pt x="623" y="1124"/>
                  </a:lnTo>
                  <a:lnTo>
                    <a:pt x="623" y="1126"/>
                  </a:lnTo>
                  <a:lnTo>
                    <a:pt x="622" y="1129"/>
                  </a:lnTo>
                  <a:lnTo>
                    <a:pt x="622" y="1130"/>
                  </a:lnTo>
                  <a:lnTo>
                    <a:pt x="620" y="1141"/>
                  </a:lnTo>
                  <a:lnTo>
                    <a:pt x="619" y="1155"/>
                  </a:lnTo>
                  <a:lnTo>
                    <a:pt x="625" y="1151"/>
                  </a:lnTo>
                  <a:lnTo>
                    <a:pt x="632" y="1147"/>
                  </a:lnTo>
                  <a:lnTo>
                    <a:pt x="637" y="1141"/>
                  </a:lnTo>
                  <a:lnTo>
                    <a:pt x="641" y="1134"/>
                  </a:lnTo>
                  <a:lnTo>
                    <a:pt x="643" y="1125"/>
                  </a:lnTo>
                  <a:lnTo>
                    <a:pt x="644" y="1117"/>
                  </a:lnTo>
                  <a:lnTo>
                    <a:pt x="644" y="1109"/>
                  </a:lnTo>
                  <a:lnTo>
                    <a:pt x="645" y="1091"/>
                  </a:lnTo>
                  <a:lnTo>
                    <a:pt x="647" y="1075"/>
                  </a:lnTo>
                  <a:lnTo>
                    <a:pt x="647" y="1072"/>
                  </a:lnTo>
                  <a:lnTo>
                    <a:pt x="645" y="1072"/>
                  </a:lnTo>
                  <a:close/>
                  <a:moveTo>
                    <a:pt x="608" y="490"/>
                  </a:moveTo>
                  <a:lnTo>
                    <a:pt x="604" y="504"/>
                  </a:lnTo>
                  <a:lnTo>
                    <a:pt x="598" y="523"/>
                  </a:lnTo>
                  <a:lnTo>
                    <a:pt x="586" y="564"/>
                  </a:lnTo>
                  <a:lnTo>
                    <a:pt x="583" y="585"/>
                  </a:lnTo>
                  <a:lnTo>
                    <a:pt x="582" y="606"/>
                  </a:lnTo>
                  <a:lnTo>
                    <a:pt x="582" y="631"/>
                  </a:lnTo>
                  <a:lnTo>
                    <a:pt x="583" y="655"/>
                  </a:lnTo>
                  <a:lnTo>
                    <a:pt x="583" y="691"/>
                  </a:lnTo>
                  <a:lnTo>
                    <a:pt x="585" y="711"/>
                  </a:lnTo>
                  <a:lnTo>
                    <a:pt x="586" y="732"/>
                  </a:lnTo>
                  <a:lnTo>
                    <a:pt x="590" y="754"/>
                  </a:lnTo>
                  <a:lnTo>
                    <a:pt x="593" y="773"/>
                  </a:lnTo>
                  <a:lnTo>
                    <a:pt x="598" y="785"/>
                  </a:lnTo>
                  <a:lnTo>
                    <a:pt x="603" y="792"/>
                  </a:lnTo>
                  <a:lnTo>
                    <a:pt x="606" y="796"/>
                  </a:lnTo>
                  <a:lnTo>
                    <a:pt x="607" y="795"/>
                  </a:lnTo>
                  <a:lnTo>
                    <a:pt x="608" y="788"/>
                  </a:lnTo>
                  <a:lnTo>
                    <a:pt x="608" y="755"/>
                  </a:lnTo>
                  <a:lnTo>
                    <a:pt x="607" y="727"/>
                  </a:lnTo>
                  <a:lnTo>
                    <a:pt x="605" y="702"/>
                  </a:lnTo>
                  <a:lnTo>
                    <a:pt x="604" y="678"/>
                  </a:lnTo>
                  <a:lnTo>
                    <a:pt x="603" y="660"/>
                  </a:lnTo>
                  <a:lnTo>
                    <a:pt x="603" y="588"/>
                  </a:lnTo>
                  <a:lnTo>
                    <a:pt x="605" y="569"/>
                  </a:lnTo>
                  <a:lnTo>
                    <a:pt x="606" y="559"/>
                  </a:lnTo>
                  <a:lnTo>
                    <a:pt x="607" y="545"/>
                  </a:lnTo>
                  <a:lnTo>
                    <a:pt x="607" y="530"/>
                  </a:lnTo>
                  <a:lnTo>
                    <a:pt x="608" y="514"/>
                  </a:lnTo>
                  <a:lnTo>
                    <a:pt x="608" y="490"/>
                  </a:lnTo>
                  <a:close/>
                  <a:moveTo>
                    <a:pt x="291" y="0"/>
                  </a:moveTo>
                  <a:lnTo>
                    <a:pt x="293" y="2"/>
                  </a:lnTo>
                  <a:lnTo>
                    <a:pt x="292" y="5"/>
                  </a:lnTo>
                  <a:lnTo>
                    <a:pt x="287" y="12"/>
                  </a:lnTo>
                  <a:lnTo>
                    <a:pt x="281" y="25"/>
                  </a:lnTo>
                  <a:lnTo>
                    <a:pt x="274" y="40"/>
                  </a:lnTo>
                  <a:lnTo>
                    <a:pt x="268" y="57"/>
                  </a:lnTo>
                  <a:lnTo>
                    <a:pt x="261" y="76"/>
                  </a:lnTo>
                  <a:lnTo>
                    <a:pt x="255" y="95"/>
                  </a:lnTo>
                  <a:lnTo>
                    <a:pt x="251" y="111"/>
                  </a:lnTo>
                  <a:lnTo>
                    <a:pt x="249" y="126"/>
                  </a:lnTo>
                  <a:lnTo>
                    <a:pt x="248" y="147"/>
                  </a:lnTo>
                  <a:lnTo>
                    <a:pt x="247" y="173"/>
                  </a:lnTo>
                  <a:lnTo>
                    <a:pt x="242" y="231"/>
                  </a:lnTo>
                  <a:lnTo>
                    <a:pt x="240" y="257"/>
                  </a:lnTo>
                  <a:lnTo>
                    <a:pt x="235" y="280"/>
                  </a:lnTo>
                  <a:lnTo>
                    <a:pt x="232" y="298"/>
                  </a:lnTo>
                  <a:lnTo>
                    <a:pt x="227" y="323"/>
                  </a:lnTo>
                  <a:lnTo>
                    <a:pt x="222" y="349"/>
                  </a:lnTo>
                  <a:lnTo>
                    <a:pt x="215" y="403"/>
                  </a:lnTo>
                  <a:lnTo>
                    <a:pt x="212" y="425"/>
                  </a:lnTo>
                  <a:lnTo>
                    <a:pt x="211" y="442"/>
                  </a:lnTo>
                  <a:lnTo>
                    <a:pt x="211" y="544"/>
                  </a:lnTo>
                  <a:lnTo>
                    <a:pt x="210" y="570"/>
                  </a:lnTo>
                  <a:lnTo>
                    <a:pt x="207" y="594"/>
                  </a:lnTo>
                  <a:lnTo>
                    <a:pt x="203" y="616"/>
                  </a:lnTo>
                  <a:lnTo>
                    <a:pt x="194" y="637"/>
                  </a:lnTo>
                  <a:lnTo>
                    <a:pt x="185" y="655"/>
                  </a:lnTo>
                  <a:lnTo>
                    <a:pt x="179" y="671"/>
                  </a:lnTo>
                  <a:lnTo>
                    <a:pt x="182" y="673"/>
                  </a:lnTo>
                  <a:lnTo>
                    <a:pt x="188" y="674"/>
                  </a:lnTo>
                  <a:lnTo>
                    <a:pt x="196" y="676"/>
                  </a:lnTo>
                  <a:lnTo>
                    <a:pt x="206" y="680"/>
                  </a:lnTo>
                  <a:lnTo>
                    <a:pt x="215" y="682"/>
                  </a:lnTo>
                  <a:lnTo>
                    <a:pt x="223" y="684"/>
                  </a:lnTo>
                  <a:lnTo>
                    <a:pt x="234" y="687"/>
                  </a:lnTo>
                  <a:lnTo>
                    <a:pt x="249" y="689"/>
                  </a:lnTo>
                  <a:lnTo>
                    <a:pt x="284" y="694"/>
                  </a:lnTo>
                  <a:lnTo>
                    <a:pt x="300" y="696"/>
                  </a:lnTo>
                  <a:lnTo>
                    <a:pt x="313" y="697"/>
                  </a:lnTo>
                  <a:lnTo>
                    <a:pt x="331" y="699"/>
                  </a:lnTo>
                  <a:lnTo>
                    <a:pt x="356" y="702"/>
                  </a:lnTo>
                  <a:lnTo>
                    <a:pt x="382" y="703"/>
                  </a:lnTo>
                  <a:lnTo>
                    <a:pt x="408" y="704"/>
                  </a:lnTo>
                  <a:lnTo>
                    <a:pt x="412" y="704"/>
                  </a:lnTo>
                  <a:lnTo>
                    <a:pt x="416" y="705"/>
                  </a:lnTo>
                  <a:lnTo>
                    <a:pt x="421" y="705"/>
                  </a:lnTo>
                  <a:lnTo>
                    <a:pt x="419" y="699"/>
                  </a:lnTo>
                  <a:lnTo>
                    <a:pt x="419" y="668"/>
                  </a:lnTo>
                  <a:lnTo>
                    <a:pt x="421" y="645"/>
                  </a:lnTo>
                  <a:lnTo>
                    <a:pt x="423" y="618"/>
                  </a:lnTo>
                  <a:lnTo>
                    <a:pt x="430" y="562"/>
                  </a:lnTo>
                  <a:lnTo>
                    <a:pt x="434" y="537"/>
                  </a:lnTo>
                  <a:lnTo>
                    <a:pt x="438" y="516"/>
                  </a:lnTo>
                  <a:lnTo>
                    <a:pt x="440" y="498"/>
                  </a:lnTo>
                  <a:lnTo>
                    <a:pt x="444" y="483"/>
                  </a:lnTo>
                  <a:lnTo>
                    <a:pt x="447" y="464"/>
                  </a:lnTo>
                  <a:lnTo>
                    <a:pt x="453" y="441"/>
                  </a:lnTo>
                  <a:lnTo>
                    <a:pt x="459" y="417"/>
                  </a:lnTo>
                  <a:lnTo>
                    <a:pt x="466" y="391"/>
                  </a:lnTo>
                  <a:lnTo>
                    <a:pt x="472" y="367"/>
                  </a:lnTo>
                  <a:lnTo>
                    <a:pt x="477" y="343"/>
                  </a:lnTo>
                  <a:lnTo>
                    <a:pt x="482" y="324"/>
                  </a:lnTo>
                  <a:lnTo>
                    <a:pt x="487" y="307"/>
                  </a:lnTo>
                  <a:lnTo>
                    <a:pt x="492" y="287"/>
                  </a:lnTo>
                  <a:lnTo>
                    <a:pt x="498" y="261"/>
                  </a:lnTo>
                  <a:lnTo>
                    <a:pt x="505" y="232"/>
                  </a:lnTo>
                  <a:lnTo>
                    <a:pt x="512" y="202"/>
                  </a:lnTo>
                  <a:lnTo>
                    <a:pt x="518" y="173"/>
                  </a:lnTo>
                  <a:lnTo>
                    <a:pt x="523" y="146"/>
                  </a:lnTo>
                  <a:lnTo>
                    <a:pt x="526" y="124"/>
                  </a:lnTo>
                  <a:lnTo>
                    <a:pt x="526" y="91"/>
                  </a:lnTo>
                  <a:lnTo>
                    <a:pt x="521" y="52"/>
                  </a:lnTo>
                  <a:lnTo>
                    <a:pt x="519" y="33"/>
                  </a:lnTo>
                  <a:lnTo>
                    <a:pt x="517" y="19"/>
                  </a:lnTo>
                  <a:lnTo>
                    <a:pt x="514" y="10"/>
                  </a:lnTo>
                  <a:lnTo>
                    <a:pt x="517" y="11"/>
                  </a:lnTo>
                  <a:lnTo>
                    <a:pt x="523" y="13"/>
                  </a:lnTo>
                  <a:lnTo>
                    <a:pt x="531" y="18"/>
                  </a:lnTo>
                  <a:lnTo>
                    <a:pt x="542" y="22"/>
                  </a:lnTo>
                  <a:lnTo>
                    <a:pt x="556" y="28"/>
                  </a:lnTo>
                  <a:lnTo>
                    <a:pt x="583" y="39"/>
                  </a:lnTo>
                  <a:lnTo>
                    <a:pt x="613" y="48"/>
                  </a:lnTo>
                  <a:lnTo>
                    <a:pt x="645" y="60"/>
                  </a:lnTo>
                  <a:lnTo>
                    <a:pt x="678" y="73"/>
                  </a:lnTo>
                  <a:lnTo>
                    <a:pt x="706" y="86"/>
                  </a:lnTo>
                  <a:lnTo>
                    <a:pt x="732" y="99"/>
                  </a:lnTo>
                  <a:lnTo>
                    <a:pt x="740" y="105"/>
                  </a:lnTo>
                  <a:lnTo>
                    <a:pt x="745" y="113"/>
                  </a:lnTo>
                  <a:lnTo>
                    <a:pt x="746" y="123"/>
                  </a:lnTo>
                  <a:lnTo>
                    <a:pt x="745" y="134"/>
                  </a:lnTo>
                  <a:lnTo>
                    <a:pt x="743" y="145"/>
                  </a:lnTo>
                  <a:lnTo>
                    <a:pt x="740" y="157"/>
                  </a:lnTo>
                  <a:lnTo>
                    <a:pt x="739" y="170"/>
                  </a:lnTo>
                  <a:lnTo>
                    <a:pt x="739" y="183"/>
                  </a:lnTo>
                  <a:lnTo>
                    <a:pt x="740" y="200"/>
                  </a:lnTo>
                  <a:lnTo>
                    <a:pt x="740" y="224"/>
                  </a:lnTo>
                  <a:lnTo>
                    <a:pt x="742" y="249"/>
                  </a:lnTo>
                  <a:lnTo>
                    <a:pt x="744" y="303"/>
                  </a:lnTo>
                  <a:lnTo>
                    <a:pt x="745" y="327"/>
                  </a:lnTo>
                  <a:lnTo>
                    <a:pt x="745" y="349"/>
                  </a:lnTo>
                  <a:lnTo>
                    <a:pt x="746" y="367"/>
                  </a:lnTo>
                  <a:lnTo>
                    <a:pt x="746" y="661"/>
                  </a:lnTo>
                  <a:lnTo>
                    <a:pt x="747" y="683"/>
                  </a:lnTo>
                  <a:lnTo>
                    <a:pt x="749" y="709"/>
                  </a:lnTo>
                  <a:lnTo>
                    <a:pt x="747" y="735"/>
                  </a:lnTo>
                  <a:lnTo>
                    <a:pt x="745" y="762"/>
                  </a:lnTo>
                  <a:lnTo>
                    <a:pt x="743" y="784"/>
                  </a:lnTo>
                  <a:lnTo>
                    <a:pt x="740" y="802"/>
                  </a:lnTo>
                  <a:lnTo>
                    <a:pt x="739" y="817"/>
                  </a:lnTo>
                  <a:lnTo>
                    <a:pt x="737" y="834"/>
                  </a:lnTo>
                  <a:lnTo>
                    <a:pt x="735" y="847"/>
                  </a:lnTo>
                  <a:lnTo>
                    <a:pt x="732" y="863"/>
                  </a:lnTo>
                  <a:lnTo>
                    <a:pt x="729" y="881"/>
                  </a:lnTo>
                  <a:lnTo>
                    <a:pt x="727" y="899"/>
                  </a:lnTo>
                  <a:lnTo>
                    <a:pt x="723" y="917"/>
                  </a:lnTo>
                  <a:lnTo>
                    <a:pt x="721" y="930"/>
                  </a:lnTo>
                  <a:lnTo>
                    <a:pt x="720" y="939"/>
                  </a:lnTo>
                  <a:lnTo>
                    <a:pt x="717" y="951"/>
                  </a:lnTo>
                  <a:lnTo>
                    <a:pt x="716" y="966"/>
                  </a:lnTo>
                  <a:lnTo>
                    <a:pt x="714" y="982"/>
                  </a:lnTo>
                  <a:lnTo>
                    <a:pt x="711" y="996"/>
                  </a:lnTo>
                  <a:lnTo>
                    <a:pt x="708" y="1006"/>
                  </a:lnTo>
                  <a:lnTo>
                    <a:pt x="702" y="1013"/>
                  </a:lnTo>
                  <a:lnTo>
                    <a:pt x="696" y="1018"/>
                  </a:lnTo>
                  <a:lnTo>
                    <a:pt x="691" y="1022"/>
                  </a:lnTo>
                  <a:lnTo>
                    <a:pt x="687" y="1023"/>
                  </a:lnTo>
                  <a:lnTo>
                    <a:pt x="687" y="1038"/>
                  </a:lnTo>
                  <a:lnTo>
                    <a:pt x="689" y="1066"/>
                  </a:lnTo>
                  <a:lnTo>
                    <a:pt x="689" y="1086"/>
                  </a:lnTo>
                  <a:lnTo>
                    <a:pt x="685" y="1104"/>
                  </a:lnTo>
                  <a:lnTo>
                    <a:pt x="679" y="1124"/>
                  </a:lnTo>
                  <a:lnTo>
                    <a:pt x="671" y="1142"/>
                  </a:lnTo>
                  <a:lnTo>
                    <a:pt x="663" y="1154"/>
                  </a:lnTo>
                  <a:lnTo>
                    <a:pt x="651" y="1165"/>
                  </a:lnTo>
                  <a:lnTo>
                    <a:pt x="641" y="1169"/>
                  </a:lnTo>
                  <a:lnTo>
                    <a:pt x="630" y="1173"/>
                  </a:lnTo>
                  <a:lnTo>
                    <a:pt x="616" y="1175"/>
                  </a:lnTo>
                  <a:lnTo>
                    <a:pt x="614" y="1194"/>
                  </a:lnTo>
                  <a:lnTo>
                    <a:pt x="612" y="1209"/>
                  </a:lnTo>
                  <a:lnTo>
                    <a:pt x="609" y="1220"/>
                  </a:lnTo>
                  <a:lnTo>
                    <a:pt x="606" y="1230"/>
                  </a:lnTo>
                  <a:lnTo>
                    <a:pt x="599" y="1236"/>
                  </a:lnTo>
                  <a:lnTo>
                    <a:pt x="591" y="1238"/>
                  </a:lnTo>
                  <a:lnTo>
                    <a:pt x="579" y="1243"/>
                  </a:lnTo>
                  <a:lnTo>
                    <a:pt x="569" y="1245"/>
                  </a:lnTo>
                  <a:lnTo>
                    <a:pt x="557" y="1247"/>
                  </a:lnTo>
                  <a:lnTo>
                    <a:pt x="556" y="1253"/>
                  </a:lnTo>
                  <a:lnTo>
                    <a:pt x="556" y="1259"/>
                  </a:lnTo>
                  <a:lnTo>
                    <a:pt x="555" y="1263"/>
                  </a:lnTo>
                  <a:lnTo>
                    <a:pt x="553" y="1277"/>
                  </a:lnTo>
                  <a:lnTo>
                    <a:pt x="548" y="1294"/>
                  </a:lnTo>
                  <a:lnTo>
                    <a:pt x="543" y="1313"/>
                  </a:lnTo>
                  <a:lnTo>
                    <a:pt x="539" y="1334"/>
                  </a:lnTo>
                  <a:lnTo>
                    <a:pt x="533" y="1355"/>
                  </a:lnTo>
                  <a:lnTo>
                    <a:pt x="529" y="1373"/>
                  </a:lnTo>
                  <a:lnTo>
                    <a:pt x="523" y="1403"/>
                  </a:lnTo>
                  <a:lnTo>
                    <a:pt x="518" y="1423"/>
                  </a:lnTo>
                  <a:lnTo>
                    <a:pt x="506" y="1465"/>
                  </a:lnTo>
                  <a:lnTo>
                    <a:pt x="501" y="1484"/>
                  </a:lnTo>
                  <a:lnTo>
                    <a:pt x="496" y="1502"/>
                  </a:lnTo>
                  <a:lnTo>
                    <a:pt x="491" y="1513"/>
                  </a:lnTo>
                  <a:lnTo>
                    <a:pt x="484" y="1527"/>
                  </a:lnTo>
                  <a:lnTo>
                    <a:pt x="475" y="1533"/>
                  </a:lnTo>
                  <a:lnTo>
                    <a:pt x="474" y="1546"/>
                  </a:lnTo>
                  <a:lnTo>
                    <a:pt x="474" y="1573"/>
                  </a:lnTo>
                  <a:lnTo>
                    <a:pt x="475" y="1597"/>
                  </a:lnTo>
                  <a:lnTo>
                    <a:pt x="477" y="1625"/>
                  </a:lnTo>
                  <a:lnTo>
                    <a:pt x="483" y="1677"/>
                  </a:lnTo>
                  <a:lnTo>
                    <a:pt x="483" y="1702"/>
                  </a:lnTo>
                  <a:lnTo>
                    <a:pt x="482" y="1729"/>
                  </a:lnTo>
                  <a:lnTo>
                    <a:pt x="480" y="1757"/>
                  </a:lnTo>
                  <a:lnTo>
                    <a:pt x="476" y="1784"/>
                  </a:lnTo>
                  <a:lnTo>
                    <a:pt x="473" y="1809"/>
                  </a:lnTo>
                  <a:lnTo>
                    <a:pt x="470" y="1831"/>
                  </a:lnTo>
                  <a:lnTo>
                    <a:pt x="468" y="1846"/>
                  </a:lnTo>
                  <a:lnTo>
                    <a:pt x="466" y="1867"/>
                  </a:lnTo>
                  <a:lnTo>
                    <a:pt x="463" y="1893"/>
                  </a:lnTo>
                  <a:lnTo>
                    <a:pt x="460" y="1919"/>
                  </a:lnTo>
                  <a:lnTo>
                    <a:pt x="458" y="1948"/>
                  </a:lnTo>
                  <a:lnTo>
                    <a:pt x="454" y="1979"/>
                  </a:lnTo>
                  <a:lnTo>
                    <a:pt x="451" y="2007"/>
                  </a:lnTo>
                  <a:lnTo>
                    <a:pt x="447" y="2032"/>
                  </a:lnTo>
                  <a:lnTo>
                    <a:pt x="445" y="2055"/>
                  </a:lnTo>
                  <a:lnTo>
                    <a:pt x="443" y="2073"/>
                  </a:lnTo>
                  <a:lnTo>
                    <a:pt x="441" y="2086"/>
                  </a:lnTo>
                  <a:lnTo>
                    <a:pt x="439" y="2103"/>
                  </a:lnTo>
                  <a:lnTo>
                    <a:pt x="437" y="2145"/>
                  </a:lnTo>
                  <a:lnTo>
                    <a:pt x="438" y="2165"/>
                  </a:lnTo>
                  <a:lnTo>
                    <a:pt x="438" y="2181"/>
                  </a:lnTo>
                  <a:lnTo>
                    <a:pt x="439" y="2192"/>
                  </a:lnTo>
                  <a:lnTo>
                    <a:pt x="441" y="2197"/>
                  </a:lnTo>
                  <a:lnTo>
                    <a:pt x="444" y="2207"/>
                  </a:lnTo>
                  <a:lnTo>
                    <a:pt x="447" y="2217"/>
                  </a:lnTo>
                  <a:lnTo>
                    <a:pt x="447" y="2216"/>
                  </a:lnTo>
                  <a:lnTo>
                    <a:pt x="450" y="2221"/>
                  </a:lnTo>
                  <a:lnTo>
                    <a:pt x="452" y="2228"/>
                  </a:lnTo>
                  <a:lnTo>
                    <a:pt x="456" y="2237"/>
                  </a:lnTo>
                  <a:lnTo>
                    <a:pt x="461" y="2247"/>
                  </a:lnTo>
                  <a:lnTo>
                    <a:pt x="465" y="2258"/>
                  </a:lnTo>
                  <a:lnTo>
                    <a:pt x="469" y="2267"/>
                  </a:lnTo>
                  <a:lnTo>
                    <a:pt x="472" y="2275"/>
                  </a:lnTo>
                  <a:lnTo>
                    <a:pt x="474" y="2280"/>
                  </a:lnTo>
                  <a:lnTo>
                    <a:pt x="484" y="2311"/>
                  </a:lnTo>
                  <a:lnTo>
                    <a:pt x="489" y="2326"/>
                  </a:lnTo>
                  <a:lnTo>
                    <a:pt x="495" y="2342"/>
                  </a:lnTo>
                  <a:lnTo>
                    <a:pt x="498" y="2357"/>
                  </a:lnTo>
                  <a:lnTo>
                    <a:pt x="502" y="2369"/>
                  </a:lnTo>
                  <a:lnTo>
                    <a:pt x="504" y="2386"/>
                  </a:lnTo>
                  <a:lnTo>
                    <a:pt x="502" y="2402"/>
                  </a:lnTo>
                  <a:lnTo>
                    <a:pt x="498" y="2418"/>
                  </a:lnTo>
                  <a:lnTo>
                    <a:pt x="492" y="2431"/>
                  </a:lnTo>
                  <a:lnTo>
                    <a:pt x="488" y="2440"/>
                  </a:lnTo>
                  <a:lnTo>
                    <a:pt x="481" y="2450"/>
                  </a:lnTo>
                  <a:lnTo>
                    <a:pt x="472" y="2458"/>
                  </a:lnTo>
                  <a:lnTo>
                    <a:pt x="461" y="2465"/>
                  </a:lnTo>
                  <a:lnTo>
                    <a:pt x="451" y="2467"/>
                  </a:lnTo>
                  <a:lnTo>
                    <a:pt x="438" y="2466"/>
                  </a:lnTo>
                  <a:lnTo>
                    <a:pt x="423" y="2461"/>
                  </a:lnTo>
                  <a:lnTo>
                    <a:pt x="409" y="2456"/>
                  </a:lnTo>
                  <a:lnTo>
                    <a:pt x="400" y="2451"/>
                  </a:lnTo>
                  <a:lnTo>
                    <a:pt x="393" y="2444"/>
                  </a:lnTo>
                  <a:lnTo>
                    <a:pt x="383" y="2433"/>
                  </a:lnTo>
                  <a:lnTo>
                    <a:pt x="375" y="2422"/>
                  </a:lnTo>
                  <a:lnTo>
                    <a:pt x="370" y="2411"/>
                  </a:lnTo>
                  <a:lnTo>
                    <a:pt x="368" y="2407"/>
                  </a:lnTo>
                  <a:lnTo>
                    <a:pt x="365" y="2403"/>
                  </a:lnTo>
                  <a:lnTo>
                    <a:pt x="364" y="2403"/>
                  </a:lnTo>
                  <a:lnTo>
                    <a:pt x="361" y="2404"/>
                  </a:lnTo>
                  <a:lnTo>
                    <a:pt x="356" y="2410"/>
                  </a:lnTo>
                  <a:lnTo>
                    <a:pt x="349" y="2415"/>
                  </a:lnTo>
                  <a:lnTo>
                    <a:pt x="338" y="2421"/>
                  </a:lnTo>
                  <a:lnTo>
                    <a:pt x="327" y="2425"/>
                  </a:lnTo>
                  <a:lnTo>
                    <a:pt x="314" y="2431"/>
                  </a:lnTo>
                  <a:lnTo>
                    <a:pt x="302" y="2435"/>
                  </a:lnTo>
                  <a:lnTo>
                    <a:pt x="288" y="2438"/>
                  </a:lnTo>
                  <a:lnTo>
                    <a:pt x="274" y="2440"/>
                  </a:lnTo>
                  <a:lnTo>
                    <a:pt x="261" y="2442"/>
                  </a:lnTo>
                  <a:lnTo>
                    <a:pt x="250" y="2443"/>
                  </a:lnTo>
                  <a:lnTo>
                    <a:pt x="242" y="2442"/>
                  </a:lnTo>
                  <a:lnTo>
                    <a:pt x="236" y="2437"/>
                  </a:lnTo>
                  <a:lnTo>
                    <a:pt x="233" y="2431"/>
                  </a:lnTo>
                  <a:lnTo>
                    <a:pt x="230" y="2423"/>
                  </a:lnTo>
                  <a:lnTo>
                    <a:pt x="229" y="2413"/>
                  </a:lnTo>
                  <a:lnTo>
                    <a:pt x="232" y="2400"/>
                  </a:lnTo>
                  <a:lnTo>
                    <a:pt x="235" y="2387"/>
                  </a:lnTo>
                  <a:lnTo>
                    <a:pt x="241" y="2376"/>
                  </a:lnTo>
                  <a:lnTo>
                    <a:pt x="244" y="2369"/>
                  </a:lnTo>
                  <a:lnTo>
                    <a:pt x="250" y="2359"/>
                  </a:lnTo>
                  <a:lnTo>
                    <a:pt x="256" y="2347"/>
                  </a:lnTo>
                  <a:lnTo>
                    <a:pt x="262" y="2335"/>
                  </a:lnTo>
                  <a:lnTo>
                    <a:pt x="268" y="2323"/>
                  </a:lnTo>
                  <a:lnTo>
                    <a:pt x="271" y="2314"/>
                  </a:lnTo>
                  <a:lnTo>
                    <a:pt x="274" y="2308"/>
                  </a:lnTo>
                  <a:lnTo>
                    <a:pt x="274" y="2310"/>
                  </a:lnTo>
                  <a:lnTo>
                    <a:pt x="276" y="2306"/>
                  </a:lnTo>
                  <a:lnTo>
                    <a:pt x="277" y="2302"/>
                  </a:lnTo>
                  <a:lnTo>
                    <a:pt x="279" y="2300"/>
                  </a:lnTo>
                  <a:lnTo>
                    <a:pt x="285" y="2288"/>
                  </a:lnTo>
                  <a:lnTo>
                    <a:pt x="297" y="2260"/>
                  </a:lnTo>
                  <a:lnTo>
                    <a:pt x="301" y="2246"/>
                  </a:lnTo>
                  <a:lnTo>
                    <a:pt x="302" y="2231"/>
                  </a:lnTo>
                  <a:lnTo>
                    <a:pt x="301" y="2212"/>
                  </a:lnTo>
                  <a:lnTo>
                    <a:pt x="299" y="2193"/>
                  </a:lnTo>
                  <a:lnTo>
                    <a:pt x="295" y="2178"/>
                  </a:lnTo>
                  <a:lnTo>
                    <a:pt x="293" y="2166"/>
                  </a:lnTo>
                  <a:lnTo>
                    <a:pt x="288" y="2150"/>
                  </a:lnTo>
                  <a:lnTo>
                    <a:pt x="283" y="2130"/>
                  </a:lnTo>
                  <a:lnTo>
                    <a:pt x="277" y="2109"/>
                  </a:lnTo>
                  <a:lnTo>
                    <a:pt x="270" y="2087"/>
                  </a:lnTo>
                  <a:lnTo>
                    <a:pt x="265" y="2067"/>
                  </a:lnTo>
                  <a:lnTo>
                    <a:pt x="259" y="2043"/>
                  </a:lnTo>
                  <a:lnTo>
                    <a:pt x="254" y="2015"/>
                  </a:lnTo>
                  <a:lnTo>
                    <a:pt x="244" y="1959"/>
                  </a:lnTo>
                  <a:lnTo>
                    <a:pt x="241" y="1935"/>
                  </a:lnTo>
                  <a:lnTo>
                    <a:pt x="237" y="1914"/>
                  </a:lnTo>
                  <a:lnTo>
                    <a:pt x="232" y="1888"/>
                  </a:lnTo>
                  <a:lnTo>
                    <a:pt x="225" y="1860"/>
                  </a:lnTo>
                  <a:lnTo>
                    <a:pt x="218" y="1831"/>
                  </a:lnTo>
                  <a:lnTo>
                    <a:pt x="212" y="1802"/>
                  </a:lnTo>
                  <a:lnTo>
                    <a:pt x="207" y="1775"/>
                  </a:lnTo>
                  <a:lnTo>
                    <a:pt x="204" y="1746"/>
                  </a:lnTo>
                  <a:lnTo>
                    <a:pt x="203" y="1722"/>
                  </a:lnTo>
                  <a:lnTo>
                    <a:pt x="203" y="1700"/>
                  </a:lnTo>
                  <a:lnTo>
                    <a:pt x="204" y="1680"/>
                  </a:lnTo>
                  <a:lnTo>
                    <a:pt x="204" y="1664"/>
                  </a:lnTo>
                  <a:lnTo>
                    <a:pt x="203" y="1648"/>
                  </a:lnTo>
                  <a:lnTo>
                    <a:pt x="200" y="1630"/>
                  </a:lnTo>
                  <a:lnTo>
                    <a:pt x="193" y="1588"/>
                  </a:lnTo>
                  <a:lnTo>
                    <a:pt x="191" y="1566"/>
                  </a:lnTo>
                  <a:lnTo>
                    <a:pt x="190" y="1546"/>
                  </a:lnTo>
                  <a:lnTo>
                    <a:pt x="190" y="1533"/>
                  </a:lnTo>
                  <a:lnTo>
                    <a:pt x="191" y="1523"/>
                  </a:lnTo>
                  <a:lnTo>
                    <a:pt x="178" y="1522"/>
                  </a:lnTo>
                  <a:lnTo>
                    <a:pt x="167" y="1519"/>
                  </a:lnTo>
                  <a:lnTo>
                    <a:pt x="157" y="1515"/>
                  </a:lnTo>
                  <a:lnTo>
                    <a:pt x="152" y="1508"/>
                  </a:lnTo>
                  <a:lnTo>
                    <a:pt x="148" y="1498"/>
                  </a:lnTo>
                  <a:lnTo>
                    <a:pt x="143" y="1473"/>
                  </a:lnTo>
                  <a:lnTo>
                    <a:pt x="143" y="1451"/>
                  </a:lnTo>
                  <a:lnTo>
                    <a:pt x="141" y="1436"/>
                  </a:lnTo>
                  <a:lnTo>
                    <a:pt x="140" y="1416"/>
                  </a:lnTo>
                  <a:lnTo>
                    <a:pt x="138" y="1395"/>
                  </a:lnTo>
                  <a:lnTo>
                    <a:pt x="134" y="1373"/>
                  </a:lnTo>
                  <a:lnTo>
                    <a:pt x="132" y="1352"/>
                  </a:lnTo>
                  <a:lnTo>
                    <a:pt x="130" y="1336"/>
                  </a:lnTo>
                  <a:lnTo>
                    <a:pt x="128" y="1324"/>
                  </a:lnTo>
                  <a:lnTo>
                    <a:pt x="127" y="1315"/>
                  </a:lnTo>
                  <a:lnTo>
                    <a:pt x="124" y="1300"/>
                  </a:lnTo>
                  <a:lnTo>
                    <a:pt x="120" y="1281"/>
                  </a:lnTo>
                  <a:lnTo>
                    <a:pt x="117" y="1261"/>
                  </a:lnTo>
                  <a:lnTo>
                    <a:pt x="113" y="1240"/>
                  </a:lnTo>
                  <a:lnTo>
                    <a:pt x="110" y="1220"/>
                  </a:lnTo>
                  <a:lnTo>
                    <a:pt x="108" y="1203"/>
                  </a:lnTo>
                  <a:lnTo>
                    <a:pt x="105" y="1188"/>
                  </a:lnTo>
                  <a:lnTo>
                    <a:pt x="104" y="1179"/>
                  </a:lnTo>
                  <a:lnTo>
                    <a:pt x="101" y="1154"/>
                  </a:lnTo>
                  <a:lnTo>
                    <a:pt x="96" y="1154"/>
                  </a:lnTo>
                  <a:lnTo>
                    <a:pt x="84" y="1156"/>
                  </a:lnTo>
                  <a:lnTo>
                    <a:pt x="70" y="1160"/>
                  </a:lnTo>
                  <a:lnTo>
                    <a:pt x="60" y="1163"/>
                  </a:lnTo>
                  <a:lnTo>
                    <a:pt x="51" y="1166"/>
                  </a:lnTo>
                  <a:lnTo>
                    <a:pt x="45" y="1167"/>
                  </a:lnTo>
                  <a:lnTo>
                    <a:pt x="40" y="1166"/>
                  </a:lnTo>
                  <a:lnTo>
                    <a:pt x="39" y="1160"/>
                  </a:lnTo>
                  <a:lnTo>
                    <a:pt x="39" y="1138"/>
                  </a:lnTo>
                  <a:lnTo>
                    <a:pt x="38" y="1120"/>
                  </a:lnTo>
                  <a:lnTo>
                    <a:pt x="38" y="1098"/>
                  </a:lnTo>
                  <a:lnTo>
                    <a:pt x="39" y="1074"/>
                  </a:lnTo>
                  <a:lnTo>
                    <a:pt x="39" y="1048"/>
                  </a:lnTo>
                  <a:lnTo>
                    <a:pt x="40" y="1024"/>
                  </a:lnTo>
                  <a:lnTo>
                    <a:pt x="43" y="1001"/>
                  </a:lnTo>
                  <a:lnTo>
                    <a:pt x="46" y="981"/>
                  </a:lnTo>
                  <a:lnTo>
                    <a:pt x="50" y="963"/>
                  </a:lnTo>
                  <a:lnTo>
                    <a:pt x="55" y="953"/>
                  </a:lnTo>
                  <a:lnTo>
                    <a:pt x="69" y="938"/>
                  </a:lnTo>
                  <a:lnTo>
                    <a:pt x="83" y="926"/>
                  </a:lnTo>
                  <a:lnTo>
                    <a:pt x="83" y="891"/>
                  </a:lnTo>
                  <a:lnTo>
                    <a:pt x="80" y="890"/>
                  </a:lnTo>
                  <a:lnTo>
                    <a:pt x="76" y="890"/>
                  </a:lnTo>
                  <a:lnTo>
                    <a:pt x="61" y="885"/>
                  </a:lnTo>
                  <a:lnTo>
                    <a:pt x="48" y="877"/>
                  </a:lnTo>
                  <a:lnTo>
                    <a:pt x="38" y="868"/>
                  </a:lnTo>
                  <a:lnTo>
                    <a:pt x="32" y="855"/>
                  </a:lnTo>
                  <a:lnTo>
                    <a:pt x="29" y="842"/>
                  </a:lnTo>
                  <a:lnTo>
                    <a:pt x="24" y="824"/>
                  </a:lnTo>
                  <a:lnTo>
                    <a:pt x="19" y="804"/>
                  </a:lnTo>
                  <a:lnTo>
                    <a:pt x="16" y="783"/>
                  </a:lnTo>
                  <a:lnTo>
                    <a:pt x="15" y="763"/>
                  </a:lnTo>
                  <a:lnTo>
                    <a:pt x="14" y="733"/>
                  </a:lnTo>
                  <a:lnTo>
                    <a:pt x="7" y="677"/>
                  </a:lnTo>
                  <a:lnTo>
                    <a:pt x="6" y="663"/>
                  </a:lnTo>
                  <a:lnTo>
                    <a:pt x="3" y="645"/>
                  </a:lnTo>
                  <a:lnTo>
                    <a:pt x="2" y="625"/>
                  </a:lnTo>
                  <a:lnTo>
                    <a:pt x="0" y="605"/>
                  </a:lnTo>
                  <a:lnTo>
                    <a:pt x="0" y="574"/>
                  </a:lnTo>
                  <a:lnTo>
                    <a:pt x="1" y="556"/>
                  </a:lnTo>
                  <a:lnTo>
                    <a:pt x="3" y="534"/>
                  </a:lnTo>
                  <a:lnTo>
                    <a:pt x="6" y="510"/>
                  </a:lnTo>
                  <a:lnTo>
                    <a:pt x="10" y="459"/>
                  </a:lnTo>
                  <a:lnTo>
                    <a:pt x="11" y="434"/>
                  </a:lnTo>
                  <a:lnTo>
                    <a:pt x="13" y="414"/>
                  </a:lnTo>
                  <a:lnTo>
                    <a:pt x="15" y="392"/>
                  </a:lnTo>
                  <a:lnTo>
                    <a:pt x="17" y="369"/>
                  </a:lnTo>
                  <a:lnTo>
                    <a:pt x="19" y="345"/>
                  </a:lnTo>
                  <a:lnTo>
                    <a:pt x="23" y="320"/>
                  </a:lnTo>
                  <a:lnTo>
                    <a:pt x="25" y="298"/>
                  </a:lnTo>
                  <a:lnTo>
                    <a:pt x="26" y="280"/>
                  </a:lnTo>
                  <a:lnTo>
                    <a:pt x="29" y="264"/>
                  </a:lnTo>
                  <a:lnTo>
                    <a:pt x="29" y="254"/>
                  </a:lnTo>
                  <a:lnTo>
                    <a:pt x="30" y="243"/>
                  </a:lnTo>
                  <a:lnTo>
                    <a:pt x="31" y="227"/>
                  </a:lnTo>
                  <a:lnTo>
                    <a:pt x="33" y="209"/>
                  </a:lnTo>
                  <a:lnTo>
                    <a:pt x="36" y="189"/>
                  </a:lnTo>
                  <a:lnTo>
                    <a:pt x="39" y="169"/>
                  </a:lnTo>
                  <a:lnTo>
                    <a:pt x="41" y="152"/>
                  </a:lnTo>
                  <a:lnTo>
                    <a:pt x="44" y="136"/>
                  </a:lnTo>
                  <a:lnTo>
                    <a:pt x="45" y="126"/>
                  </a:lnTo>
                  <a:lnTo>
                    <a:pt x="46" y="114"/>
                  </a:lnTo>
                  <a:lnTo>
                    <a:pt x="48" y="102"/>
                  </a:lnTo>
                  <a:lnTo>
                    <a:pt x="52" y="89"/>
                  </a:lnTo>
                  <a:lnTo>
                    <a:pt x="58" y="75"/>
                  </a:lnTo>
                  <a:lnTo>
                    <a:pt x="66" y="64"/>
                  </a:lnTo>
                  <a:lnTo>
                    <a:pt x="77" y="55"/>
                  </a:lnTo>
                  <a:lnTo>
                    <a:pt x="83" y="52"/>
                  </a:lnTo>
                  <a:lnTo>
                    <a:pt x="89" y="49"/>
                  </a:lnTo>
                  <a:lnTo>
                    <a:pt x="97" y="47"/>
                  </a:lnTo>
                  <a:lnTo>
                    <a:pt x="109" y="46"/>
                  </a:lnTo>
                  <a:lnTo>
                    <a:pt x="124" y="43"/>
                  </a:lnTo>
                  <a:lnTo>
                    <a:pt x="142" y="40"/>
                  </a:lnTo>
                  <a:lnTo>
                    <a:pt x="163" y="33"/>
                  </a:lnTo>
                  <a:lnTo>
                    <a:pt x="185" y="26"/>
                  </a:lnTo>
                  <a:lnTo>
                    <a:pt x="205" y="19"/>
                  </a:lnTo>
                  <a:lnTo>
                    <a:pt x="223" y="16"/>
                  </a:lnTo>
                  <a:lnTo>
                    <a:pt x="236" y="13"/>
                  </a:lnTo>
                  <a:lnTo>
                    <a:pt x="262" y="6"/>
                  </a:lnTo>
                  <a:lnTo>
                    <a:pt x="273" y="3"/>
                  </a:lnTo>
                  <a:lnTo>
                    <a:pt x="284" y="2"/>
                  </a:lnTo>
                  <a:lnTo>
                    <a:pt x="2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3" name="Freeform 12"/>
            <p:cNvSpPr>
              <a:spLocks/>
            </p:cNvSpPr>
            <p:nvPr/>
          </p:nvSpPr>
          <p:spPr bwMode="auto">
            <a:xfrm>
              <a:off x="2868613" y="258763"/>
              <a:ext cx="657225" cy="939800"/>
            </a:xfrm>
            <a:custGeom>
              <a:avLst/>
              <a:gdLst/>
              <a:ahLst/>
              <a:cxnLst>
                <a:cxn ang="0">
                  <a:pos x="244" y="1"/>
                </a:cxn>
                <a:cxn ang="0">
                  <a:pos x="280" y="11"/>
                </a:cxn>
                <a:cxn ang="0">
                  <a:pos x="311" y="32"/>
                </a:cxn>
                <a:cxn ang="0">
                  <a:pos x="333" y="63"/>
                </a:cxn>
                <a:cxn ang="0">
                  <a:pos x="353" y="99"/>
                </a:cxn>
                <a:cxn ang="0">
                  <a:pos x="369" y="128"/>
                </a:cxn>
                <a:cxn ang="0">
                  <a:pos x="380" y="158"/>
                </a:cxn>
                <a:cxn ang="0">
                  <a:pos x="390" y="188"/>
                </a:cxn>
                <a:cxn ang="0">
                  <a:pos x="392" y="214"/>
                </a:cxn>
                <a:cxn ang="0">
                  <a:pos x="400" y="227"/>
                </a:cxn>
                <a:cxn ang="0">
                  <a:pos x="412" y="241"/>
                </a:cxn>
                <a:cxn ang="0">
                  <a:pos x="413" y="253"/>
                </a:cxn>
                <a:cxn ang="0">
                  <a:pos x="406" y="267"/>
                </a:cxn>
                <a:cxn ang="0">
                  <a:pos x="391" y="284"/>
                </a:cxn>
                <a:cxn ang="0">
                  <a:pos x="387" y="302"/>
                </a:cxn>
                <a:cxn ang="0">
                  <a:pos x="392" y="322"/>
                </a:cxn>
                <a:cxn ang="0">
                  <a:pos x="397" y="336"/>
                </a:cxn>
                <a:cxn ang="0">
                  <a:pos x="390" y="353"/>
                </a:cxn>
                <a:cxn ang="0">
                  <a:pos x="375" y="372"/>
                </a:cxn>
                <a:cxn ang="0">
                  <a:pos x="353" y="382"/>
                </a:cxn>
                <a:cxn ang="0">
                  <a:pos x="318" y="384"/>
                </a:cxn>
                <a:cxn ang="0">
                  <a:pos x="319" y="423"/>
                </a:cxn>
                <a:cxn ang="0">
                  <a:pos x="316" y="444"/>
                </a:cxn>
                <a:cxn ang="0">
                  <a:pos x="305" y="472"/>
                </a:cxn>
                <a:cxn ang="0">
                  <a:pos x="291" y="503"/>
                </a:cxn>
                <a:cxn ang="0">
                  <a:pos x="278" y="531"/>
                </a:cxn>
                <a:cxn ang="0">
                  <a:pos x="183" y="592"/>
                </a:cxn>
                <a:cxn ang="0">
                  <a:pos x="100" y="553"/>
                </a:cxn>
                <a:cxn ang="0">
                  <a:pos x="103" y="529"/>
                </a:cxn>
                <a:cxn ang="0">
                  <a:pos x="108" y="492"/>
                </a:cxn>
                <a:cxn ang="0">
                  <a:pos x="114" y="451"/>
                </a:cxn>
                <a:cxn ang="0">
                  <a:pos x="118" y="416"/>
                </a:cxn>
                <a:cxn ang="0">
                  <a:pos x="122" y="395"/>
                </a:cxn>
                <a:cxn ang="0">
                  <a:pos x="120" y="385"/>
                </a:cxn>
                <a:cxn ang="0">
                  <a:pos x="112" y="381"/>
                </a:cxn>
                <a:cxn ang="0">
                  <a:pos x="88" y="379"/>
                </a:cxn>
                <a:cxn ang="0">
                  <a:pos x="72" y="377"/>
                </a:cxn>
                <a:cxn ang="0">
                  <a:pos x="61" y="360"/>
                </a:cxn>
                <a:cxn ang="0">
                  <a:pos x="57" y="334"/>
                </a:cxn>
                <a:cxn ang="0">
                  <a:pos x="55" y="313"/>
                </a:cxn>
                <a:cxn ang="0">
                  <a:pos x="34" y="274"/>
                </a:cxn>
                <a:cxn ang="0">
                  <a:pos x="28" y="245"/>
                </a:cxn>
                <a:cxn ang="0">
                  <a:pos x="33" y="223"/>
                </a:cxn>
                <a:cxn ang="0">
                  <a:pos x="30" y="208"/>
                </a:cxn>
                <a:cxn ang="0">
                  <a:pos x="23" y="198"/>
                </a:cxn>
                <a:cxn ang="0">
                  <a:pos x="12" y="175"/>
                </a:cxn>
                <a:cxn ang="0">
                  <a:pos x="4" y="153"/>
                </a:cxn>
                <a:cxn ang="0">
                  <a:pos x="0" y="132"/>
                </a:cxn>
                <a:cxn ang="0">
                  <a:pos x="3" y="101"/>
                </a:cxn>
                <a:cxn ang="0">
                  <a:pos x="9" y="78"/>
                </a:cxn>
                <a:cxn ang="0">
                  <a:pos x="29" y="43"/>
                </a:cxn>
                <a:cxn ang="0">
                  <a:pos x="50" y="27"/>
                </a:cxn>
                <a:cxn ang="0">
                  <a:pos x="77" y="14"/>
                </a:cxn>
                <a:cxn ang="0">
                  <a:pos x="101" y="10"/>
                </a:cxn>
                <a:cxn ang="0">
                  <a:pos x="125" y="7"/>
                </a:cxn>
                <a:cxn ang="0">
                  <a:pos x="139" y="10"/>
                </a:cxn>
                <a:cxn ang="0">
                  <a:pos x="144" y="14"/>
                </a:cxn>
                <a:cxn ang="0">
                  <a:pos x="157" y="15"/>
                </a:cxn>
                <a:cxn ang="0">
                  <a:pos x="181" y="10"/>
                </a:cxn>
                <a:cxn ang="0">
                  <a:pos x="210" y="1"/>
                </a:cxn>
              </a:cxnLst>
              <a:rect l="0" t="0" r="r" b="b"/>
              <a:pathLst>
                <a:path w="414" h="592">
                  <a:moveTo>
                    <a:pt x="225" y="0"/>
                  </a:moveTo>
                  <a:lnTo>
                    <a:pt x="244" y="1"/>
                  </a:lnTo>
                  <a:lnTo>
                    <a:pt x="262" y="6"/>
                  </a:lnTo>
                  <a:lnTo>
                    <a:pt x="280" y="11"/>
                  </a:lnTo>
                  <a:lnTo>
                    <a:pt x="297" y="21"/>
                  </a:lnTo>
                  <a:lnTo>
                    <a:pt x="311" y="32"/>
                  </a:lnTo>
                  <a:lnTo>
                    <a:pt x="325" y="49"/>
                  </a:lnTo>
                  <a:lnTo>
                    <a:pt x="333" y="63"/>
                  </a:lnTo>
                  <a:lnTo>
                    <a:pt x="343" y="80"/>
                  </a:lnTo>
                  <a:lnTo>
                    <a:pt x="353" y="99"/>
                  </a:lnTo>
                  <a:lnTo>
                    <a:pt x="362" y="115"/>
                  </a:lnTo>
                  <a:lnTo>
                    <a:pt x="369" y="128"/>
                  </a:lnTo>
                  <a:lnTo>
                    <a:pt x="376" y="142"/>
                  </a:lnTo>
                  <a:lnTo>
                    <a:pt x="380" y="158"/>
                  </a:lnTo>
                  <a:lnTo>
                    <a:pt x="386" y="174"/>
                  </a:lnTo>
                  <a:lnTo>
                    <a:pt x="390" y="188"/>
                  </a:lnTo>
                  <a:lnTo>
                    <a:pt x="392" y="199"/>
                  </a:lnTo>
                  <a:lnTo>
                    <a:pt x="392" y="214"/>
                  </a:lnTo>
                  <a:lnTo>
                    <a:pt x="394" y="220"/>
                  </a:lnTo>
                  <a:lnTo>
                    <a:pt x="400" y="227"/>
                  </a:lnTo>
                  <a:lnTo>
                    <a:pt x="407" y="234"/>
                  </a:lnTo>
                  <a:lnTo>
                    <a:pt x="412" y="241"/>
                  </a:lnTo>
                  <a:lnTo>
                    <a:pt x="414" y="248"/>
                  </a:lnTo>
                  <a:lnTo>
                    <a:pt x="413" y="253"/>
                  </a:lnTo>
                  <a:lnTo>
                    <a:pt x="411" y="260"/>
                  </a:lnTo>
                  <a:lnTo>
                    <a:pt x="406" y="267"/>
                  </a:lnTo>
                  <a:lnTo>
                    <a:pt x="398" y="275"/>
                  </a:lnTo>
                  <a:lnTo>
                    <a:pt x="391" y="284"/>
                  </a:lnTo>
                  <a:lnTo>
                    <a:pt x="387" y="293"/>
                  </a:lnTo>
                  <a:lnTo>
                    <a:pt x="387" y="302"/>
                  </a:lnTo>
                  <a:lnTo>
                    <a:pt x="390" y="314"/>
                  </a:lnTo>
                  <a:lnTo>
                    <a:pt x="392" y="322"/>
                  </a:lnTo>
                  <a:lnTo>
                    <a:pt x="396" y="329"/>
                  </a:lnTo>
                  <a:lnTo>
                    <a:pt x="397" y="336"/>
                  </a:lnTo>
                  <a:lnTo>
                    <a:pt x="396" y="344"/>
                  </a:lnTo>
                  <a:lnTo>
                    <a:pt x="390" y="353"/>
                  </a:lnTo>
                  <a:lnTo>
                    <a:pt x="382" y="363"/>
                  </a:lnTo>
                  <a:lnTo>
                    <a:pt x="375" y="372"/>
                  </a:lnTo>
                  <a:lnTo>
                    <a:pt x="364" y="378"/>
                  </a:lnTo>
                  <a:lnTo>
                    <a:pt x="353" y="382"/>
                  </a:lnTo>
                  <a:lnTo>
                    <a:pt x="338" y="384"/>
                  </a:lnTo>
                  <a:lnTo>
                    <a:pt x="318" y="384"/>
                  </a:lnTo>
                  <a:lnTo>
                    <a:pt x="318" y="413"/>
                  </a:lnTo>
                  <a:lnTo>
                    <a:pt x="319" y="423"/>
                  </a:lnTo>
                  <a:lnTo>
                    <a:pt x="319" y="435"/>
                  </a:lnTo>
                  <a:lnTo>
                    <a:pt x="316" y="444"/>
                  </a:lnTo>
                  <a:lnTo>
                    <a:pt x="311" y="457"/>
                  </a:lnTo>
                  <a:lnTo>
                    <a:pt x="305" y="472"/>
                  </a:lnTo>
                  <a:lnTo>
                    <a:pt x="298" y="487"/>
                  </a:lnTo>
                  <a:lnTo>
                    <a:pt x="291" y="503"/>
                  </a:lnTo>
                  <a:lnTo>
                    <a:pt x="284" y="519"/>
                  </a:lnTo>
                  <a:lnTo>
                    <a:pt x="278" y="531"/>
                  </a:lnTo>
                  <a:lnTo>
                    <a:pt x="274" y="541"/>
                  </a:lnTo>
                  <a:lnTo>
                    <a:pt x="183" y="592"/>
                  </a:lnTo>
                  <a:lnTo>
                    <a:pt x="100" y="557"/>
                  </a:lnTo>
                  <a:lnTo>
                    <a:pt x="100" y="553"/>
                  </a:lnTo>
                  <a:lnTo>
                    <a:pt x="101" y="544"/>
                  </a:lnTo>
                  <a:lnTo>
                    <a:pt x="103" y="529"/>
                  </a:lnTo>
                  <a:lnTo>
                    <a:pt x="106" y="512"/>
                  </a:lnTo>
                  <a:lnTo>
                    <a:pt x="108" y="492"/>
                  </a:lnTo>
                  <a:lnTo>
                    <a:pt x="112" y="471"/>
                  </a:lnTo>
                  <a:lnTo>
                    <a:pt x="114" y="451"/>
                  </a:lnTo>
                  <a:lnTo>
                    <a:pt x="116" y="432"/>
                  </a:lnTo>
                  <a:lnTo>
                    <a:pt x="118" y="416"/>
                  </a:lnTo>
                  <a:lnTo>
                    <a:pt x="121" y="406"/>
                  </a:lnTo>
                  <a:lnTo>
                    <a:pt x="122" y="395"/>
                  </a:lnTo>
                  <a:lnTo>
                    <a:pt x="122" y="389"/>
                  </a:lnTo>
                  <a:lnTo>
                    <a:pt x="120" y="385"/>
                  </a:lnTo>
                  <a:lnTo>
                    <a:pt x="116" y="382"/>
                  </a:lnTo>
                  <a:lnTo>
                    <a:pt x="112" y="381"/>
                  </a:lnTo>
                  <a:lnTo>
                    <a:pt x="105" y="381"/>
                  </a:lnTo>
                  <a:lnTo>
                    <a:pt x="88" y="379"/>
                  </a:lnTo>
                  <a:lnTo>
                    <a:pt x="79" y="379"/>
                  </a:lnTo>
                  <a:lnTo>
                    <a:pt x="72" y="377"/>
                  </a:lnTo>
                  <a:lnTo>
                    <a:pt x="66" y="372"/>
                  </a:lnTo>
                  <a:lnTo>
                    <a:pt x="61" y="360"/>
                  </a:lnTo>
                  <a:lnTo>
                    <a:pt x="58" y="348"/>
                  </a:lnTo>
                  <a:lnTo>
                    <a:pt x="57" y="334"/>
                  </a:lnTo>
                  <a:lnTo>
                    <a:pt x="57" y="321"/>
                  </a:lnTo>
                  <a:lnTo>
                    <a:pt x="55" y="313"/>
                  </a:lnTo>
                  <a:lnTo>
                    <a:pt x="50" y="302"/>
                  </a:lnTo>
                  <a:lnTo>
                    <a:pt x="34" y="274"/>
                  </a:lnTo>
                  <a:lnTo>
                    <a:pt x="28" y="259"/>
                  </a:lnTo>
                  <a:lnTo>
                    <a:pt x="28" y="245"/>
                  </a:lnTo>
                  <a:lnTo>
                    <a:pt x="30" y="232"/>
                  </a:lnTo>
                  <a:lnTo>
                    <a:pt x="33" y="223"/>
                  </a:lnTo>
                  <a:lnTo>
                    <a:pt x="33" y="208"/>
                  </a:lnTo>
                  <a:lnTo>
                    <a:pt x="30" y="208"/>
                  </a:lnTo>
                  <a:lnTo>
                    <a:pt x="27" y="205"/>
                  </a:lnTo>
                  <a:lnTo>
                    <a:pt x="23" y="198"/>
                  </a:lnTo>
                  <a:lnTo>
                    <a:pt x="18" y="187"/>
                  </a:lnTo>
                  <a:lnTo>
                    <a:pt x="12" y="175"/>
                  </a:lnTo>
                  <a:lnTo>
                    <a:pt x="7" y="164"/>
                  </a:lnTo>
                  <a:lnTo>
                    <a:pt x="4" y="153"/>
                  </a:lnTo>
                  <a:lnTo>
                    <a:pt x="1" y="145"/>
                  </a:lnTo>
                  <a:lnTo>
                    <a:pt x="0" y="132"/>
                  </a:lnTo>
                  <a:lnTo>
                    <a:pt x="0" y="117"/>
                  </a:lnTo>
                  <a:lnTo>
                    <a:pt x="3" y="101"/>
                  </a:lnTo>
                  <a:lnTo>
                    <a:pt x="6" y="87"/>
                  </a:lnTo>
                  <a:lnTo>
                    <a:pt x="9" y="78"/>
                  </a:lnTo>
                  <a:lnTo>
                    <a:pt x="15" y="68"/>
                  </a:lnTo>
                  <a:lnTo>
                    <a:pt x="29" y="43"/>
                  </a:lnTo>
                  <a:lnTo>
                    <a:pt x="38" y="34"/>
                  </a:lnTo>
                  <a:lnTo>
                    <a:pt x="50" y="27"/>
                  </a:lnTo>
                  <a:lnTo>
                    <a:pt x="63" y="18"/>
                  </a:lnTo>
                  <a:lnTo>
                    <a:pt x="77" y="14"/>
                  </a:lnTo>
                  <a:lnTo>
                    <a:pt x="89" y="11"/>
                  </a:lnTo>
                  <a:lnTo>
                    <a:pt x="101" y="10"/>
                  </a:lnTo>
                  <a:lnTo>
                    <a:pt x="113" y="8"/>
                  </a:lnTo>
                  <a:lnTo>
                    <a:pt x="125" y="7"/>
                  </a:lnTo>
                  <a:lnTo>
                    <a:pt x="136" y="9"/>
                  </a:lnTo>
                  <a:lnTo>
                    <a:pt x="139" y="10"/>
                  </a:lnTo>
                  <a:lnTo>
                    <a:pt x="142" y="13"/>
                  </a:lnTo>
                  <a:lnTo>
                    <a:pt x="144" y="14"/>
                  </a:lnTo>
                  <a:lnTo>
                    <a:pt x="147" y="15"/>
                  </a:lnTo>
                  <a:lnTo>
                    <a:pt x="157" y="15"/>
                  </a:lnTo>
                  <a:lnTo>
                    <a:pt x="167" y="14"/>
                  </a:lnTo>
                  <a:lnTo>
                    <a:pt x="181" y="10"/>
                  </a:lnTo>
                  <a:lnTo>
                    <a:pt x="196" y="6"/>
                  </a:lnTo>
                  <a:lnTo>
                    <a:pt x="210" y="1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</p:grpSp>
      <p:grpSp>
        <p:nvGrpSpPr>
          <p:cNvPr id="3" name="Group 43"/>
          <p:cNvGrpSpPr/>
          <p:nvPr/>
        </p:nvGrpSpPr>
        <p:grpSpPr>
          <a:xfrm>
            <a:off x="4272161" y="1905397"/>
            <a:ext cx="3669414" cy="3669414"/>
            <a:chOff x="2683249" y="1825999"/>
            <a:chExt cx="2181785" cy="2181785"/>
          </a:xfrm>
          <a:scene3d>
            <a:camera prst="perspectiveRelaxed">
              <a:rot lat="16800000" lon="0" rev="0"/>
            </a:camera>
            <a:lightRig rig="balanced" dir="t">
              <a:rot lat="0" lon="0" rev="4200000"/>
            </a:lightRig>
          </a:scene3d>
        </p:grpSpPr>
        <p:sp>
          <p:nvSpPr>
            <p:cNvPr id="6" name="Oval 5"/>
            <p:cNvSpPr/>
            <p:nvPr/>
          </p:nvSpPr>
          <p:spPr>
            <a:xfrm>
              <a:off x="2683249" y="1825999"/>
              <a:ext cx="2181785" cy="218178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plastic">
              <a:bevelT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7" name="Oval 6"/>
            <p:cNvSpPr/>
            <p:nvPr/>
          </p:nvSpPr>
          <p:spPr>
            <a:xfrm>
              <a:off x="2892519" y="2035269"/>
              <a:ext cx="1763245" cy="1763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plastic">
              <a:bevelT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8" name="Oval 7"/>
            <p:cNvSpPr/>
            <p:nvPr/>
          </p:nvSpPr>
          <p:spPr>
            <a:xfrm>
              <a:off x="3140169" y="2282919"/>
              <a:ext cx="1267945" cy="126794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sp3d prstMaterial="plastic">
              <a:bevelT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9" name="Oval 8"/>
            <p:cNvSpPr/>
            <p:nvPr/>
          </p:nvSpPr>
          <p:spPr>
            <a:xfrm>
              <a:off x="3355041" y="2497791"/>
              <a:ext cx="838200" cy="838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plastic">
              <a:bevelT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10" name="Oval 9"/>
            <p:cNvSpPr/>
            <p:nvPr/>
          </p:nvSpPr>
          <p:spPr>
            <a:xfrm>
              <a:off x="3545541" y="2688291"/>
              <a:ext cx="457200" cy="457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plastic">
              <a:bevelT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02560" y="4656648"/>
            <a:ext cx="3008616" cy="1667198"/>
            <a:chOff x="7199812" y="1846336"/>
            <a:chExt cx="3009400" cy="1667632"/>
          </a:xfrm>
        </p:grpSpPr>
        <p:sp>
          <p:nvSpPr>
            <p:cNvPr id="36" name="TextBox 35"/>
            <p:cNvSpPr txBox="1"/>
            <p:nvPr/>
          </p:nvSpPr>
          <p:spPr>
            <a:xfrm>
              <a:off x="7661516" y="1846336"/>
              <a:ext cx="2085993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999" b="1" dirty="0">
                  <a:solidFill>
                    <a:schemeClr val="accent6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199812" y="2294768"/>
              <a:ext cx="3009400" cy="12192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lIns="91416" tIns="0" rIns="91416" bIns="0" rtlCol="0" anchor="t"/>
            <a:lstStyle/>
            <a:p>
              <a:pPr lvl="0" algn="ctr">
                <a:defRPr/>
              </a:pPr>
              <a:r>
                <a:rPr lang="en-US" sz="1400" kern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itchFamily="34" charset="0"/>
                  <a:cs typeface="Arial" pitchFamily="34" charset="0"/>
                </a:rPr>
                <a:t>This is a sample text. Insert your desired text for this label of data. Again, This is a sample text. Insert your desired text for this label of data.</a:t>
              </a:r>
            </a:p>
          </p:txBody>
        </p:sp>
      </p:grpSp>
      <p:grpSp>
        <p:nvGrpSpPr>
          <p:cNvPr id="49" name="Group 22"/>
          <p:cNvGrpSpPr/>
          <p:nvPr/>
        </p:nvGrpSpPr>
        <p:grpSpPr>
          <a:xfrm>
            <a:off x="5666547" y="1524498"/>
            <a:ext cx="880645" cy="2218049"/>
            <a:chOff x="4413250" y="1588"/>
            <a:chExt cx="2041525" cy="5141912"/>
          </a:xfrm>
          <a:solidFill>
            <a:schemeClr val="tx1">
              <a:alpha val="65000"/>
            </a:schemeClr>
          </a:solidFill>
          <a:effectLst/>
        </p:grpSpPr>
        <p:sp>
          <p:nvSpPr>
            <p:cNvPr id="50" name="Freeform 13"/>
            <p:cNvSpPr>
              <a:spLocks/>
            </p:cNvSpPr>
            <p:nvPr/>
          </p:nvSpPr>
          <p:spPr bwMode="auto">
            <a:xfrm>
              <a:off x="5189538" y="1588"/>
              <a:ext cx="522288" cy="833438"/>
            </a:xfrm>
            <a:custGeom>
              <a:avLst/>
              <a:gdLst/>
              <a:ahLst/>
              <a:cxnLst>
                <a:cxn ang="0">
                  <a:pos x="159" y="0"/>
                </a:cxn>
                <a:cxn ang="0">
                  <a:pos x="198" y="5"/>
                </a:cxn>
                <a:cxn ang="0">
                  <a:pos x="236" y="15"/>
                </a:cxn>
                <a:cxn ang="0">
                  <a:pos x="260" y="32"/>
                </a:cxn>
                <a:cxn ang="0">
                  <a:pos x="272" y="49"/>
                </a:cxn>
                <a:cxn ang="0">
                  <a:pos x="279" y="62"/>
                </a:cxn>
                <a:cxn ang="0">
                  <a:pos x="289" y="87"/>
                </a:cxn>
                <a:cxn ang="0">
                  <a:pos x="301" y="130"/>
                </a:cxn>
                <a:cxn ang="0">
                  <a:pos x="305" y="155"/>
                </a:cxn>
                <a:cxn ang="0">
                  <a:pos x="306" y="183"/>
                </a:cxn>
                <a:cxn ang="0">
                  <a:pos x="307" y="201"/>
                </a:cxn>
                <a:cxn ang="0">
                  <a:pos x="312" y="198"/>
                </a:cxn>
                <a:cxn ang="0">
                  <a:pos x="319" y="194"/>
                </a:cxn>
                <a:cxn ang="0">
                  <a:pos x="325" y="198"/>
                </a:cxn>
                <a:cxn ang="0">
                  <a:pos x="329" y="218"/>
                </a:cxn>
                <a:cxn ang="0">
                  <a:pos x="328" y="240"/>
                </a:cxn>
                <a:cxn ang="0">
                  <a:pos x="322" y="269"/>
                </a:cxn>
                <a:cxn ang="0">
                  <a:pos x="316" y="290"/>
                </a:cxn>
                <a:cxn ang="0">
                  <a:pos x="313" y="296"/>
                </a:cxn>
                <a:cxn ang="0">
                  <a:pos x="309" y="296"/>
                </a:cxn>
                <a:cxn ang="0">
                  <a:pos x="304" y="292"/>
                </a:cxn>
                <a:cxn ang="0">
                  <a:pos x="299" y="291"/>
                </a:cxn>
                <a:cxn ang="0">
                  <a:pos x="298" y="298"/>
                </a:cxn>
                <a:cxn ang="0">
                  <a:pos x="293" y="315"/>
                </a:cxn>
                <a:cxn ang="0">
                  <a:pos x="279" y="351"/>
                </a:cxn>
                <a:cxn ang="0">
                  <a:pos x="274" y="368"/>
                </a:cxn>
                <a:cxn ang="0">
                  <a:pos x="272" y="398"/>
                </a:cxn>
                <a:cxn ang="0">
                  <a:pos x="274" y="428"/>
                </a:cxn>
                <a:cxn ang="0">
                  <a:pos x="181" y="525"/>
                </a:cxn>
                <a:cxn ang="0">
                  <a:pos x="126" y="483"/>
                </a:cxn>
                <a:cxn ang="0">
                  <a:pos x="112" y="470"/>
                </a:cxn>
                <a:cxn ang="0">
                  <a:pos x="93" y="450"/>
                </a:cxn>
                <a:cxn ang="0">
                  <a:pos x="76" y="432"/>
                </a:cxn>
                <a:cxn ang="0">
                  <a:pos x="71" y="418"/>
                </a:cxn>
                <a:cxn ang="0">
                  <a:pos x="64" y="389"/>
                </a:cxn>
                <a:cxn ang="0">
                  <a:pos x="56" y="350"/>
                </a:cxn>
                <a:cxn ang="0">
                  <a:pos x="49" y="321"/>
                </a:cxn>
                <a:cxn ang="0">
                  <a:pos x="46" y="308"/>
                </a:cxn>
                <a:cxn ang="0">
                  <a:pos x="39" y="299"/>
                </a:cxn>
                <a:cxn ang="0">
                  <a:pos x="35" y="306"/>
                </a:cxn>
                <a:cxn ang="0">
                  <a:pos x="25" y="305"/>
                </a:cxn>
                <a:cxn ang="0">
                  <a:pos x="18" y="292"/>
                </a:cxn>
                <a:cxn ang="0">
                  <a:pos x="10" y="271"/>
                </a:cxn>
                <a:cxn ang="0">
                  <a:pos x="3" y="254"/>
                </a:cxn>
                <a:cxn ang="0">
                  <a:pos x="0" y="230"/>
                </a:cxn>
                <a:cxn ang="0">
                  <a:pos x="2" y="207"/>
                </a:cxn>
                <a:cxn ang="0">
                  <a:pos x="8" y="204"/>
                </a:cxn>
                <a:cxn ang="0">
                  <a:pos x="17" y="213"/>
                </a:cxn>
                <a:cxn ang="0">
                  <a:pos x="24" y="222"/>
                </a:cxn>
                <a:cxn ang="0">
                  <a:pos x="24" y="220"/>
                </a:cxn>
                <a:cxn ang="0">
                  <a:pos x="23" y="207"/>
                </a:cxn>
                <a:cxn ang="0">
                  <a:pos x="22" y="178"/>
                </a:cxn>
                <a:cxn ang="0">
                  <a:pos x="23" y="144"/>
                </a:cxn>
                <a:cxn ang="0">
                  <a:pos x="27" y="96"/>
                </a:cxn>
                <a:cxn ang="0">
                  <a:pos x="31" y="80"/>
                </a:cxn>
                <a:cxn ang="0">
                  <a:pos x="43" y="60"/>
                </a:cxn>
                <a:cxn ang="0">
                  <a:pos x="57" y="37"/>
                </a:cxn>
                <a:cxn ang="0">
                  <a:pos x="67" y="23"/>
                </a:cxn>
                <a:cxn ang="0">
                  <a:pos x="87" y="13"/>
                </a:cxn>
                <a:cxn ang="0">
                  <a:pos x="116" y="5"/>
                </a:cxn>
                <a:cxn ang="0">
                  <a:pos x="141" y="0"/>
                </a:cxn>
              </a:cxnLst>
              <a:rect l="0" t="0" r="r" b="b"/>
              <a:pathLst>
                <a:path w="329" h="525">
                  <a:moveTo>
                    <a:pt x="141" y="0"/>
                  </a:moveTo>
                  <a:lnTo>
                    <a:pt x="159" y="0"/>
                  </a:lnTo>
                  <a:lnTo>
                    <a:pt x="177" y="1"/>
                  </a:lnTo>
                  <a:lnTo>
                    <a:pt x="198" y="5"/>
                  </a:lnTo>
                  <a:lnTo>
                    <a:pt x="220" y="9"/>
                  </a:lnTo>
                  <a:lnTo>
                    <a:pt x="236" y="15"/>
                  </a:lnTo>
                  <a:lnTo>
                    <a:pt x="249" y="22"/>
                  </a:lnTo>
                  <a:lnTo>
                    <a:pt x="260" y="32"/>
                  </a:lnTo>
                  <a:lnTo>
                    <a:pt x="267" y="41"/>
                  </a:lnTo>
                  <a:lnTo>
                    <a:pt x="272" y="49"/>
                  </a:lnTo>
                  <a:lnTo>
                    <a:pt x="276" y="55"/>
                  </a:lnTo>
                  <a:lnTo>
                    <a:pt x="279" y="62"/>
                  </a:lnTo>
                  <a:lnTo>
                    <a:pt x="284" y="73"/>
                  </a:lnTo>
                  <a:lnTo>
                    <a:pt x="289" y="87"/>
                  </a:lnTo>
                  <a:lnTo>
                    <a:pt x="298" y="118"/>
                  </a:lnTo>
                  <a:lnTo>
                    <a:pt x="301" y="130"/>
                  </a:lnTo>
                  <a:lnTo>
                    <a:pt x="304" y="142"/>
                  </a:lnTo>
                  <a:lnTo>
                    <a:pt x="305" y="155"/>
                  </a:lnTo>
                  <a:lnTo>
                    <a:pt x="305" y="169"/>
                  </a:lnTo>
                  <a:lnTo>
                    <a:pt x="306" y="183"/>
                  </a:lnTo>
                  <a:lnTo>
                    <a:pt x="306" y="200"/>
                  </a:lnTo>
                  <a:lnTo>
                    <a:pt x="307" y="201"/>
                  </a:lnTo>
                  <a:lnTo>
                    <a:pt x="309" y="200"/>
                  </a:lnTo>
                  <a:lnTo>
                    <a:pt x="312" y="198"/>
                  </a:lnTo>
                  <a:lnTo>
                    <a:pt x="315" y="196"/>
                  </a:lnTo>
                  <a:lnTo>
                    <a:pt x="319" y="194"/>
                  </a:lnTo>
                  <a:lnTo>
                    <a:pt x="321" y="193"/>
                  </a:lnTo>
                  <a:lnTo>
                    <a:pt x="325" y="198"/>
                  </a:lnTo>
                  <a:lnTo>
                    <a:pt x="328" y="206"/>
                  </a:lnTo>
                  <a:lnTo>
                    <a:pt x="329" y="218"/>
                  </a:lnTo>
                  <a:lnTo>
                    <a:pt x="329" y="227"/>
                  </a:lnTo>
                  <a:lnTo>
                    <a:pt x="328" y="240"/>
                  </a:lnTo>
                  <a:lnTo>
                    <a:pt x="326" y="255"/>
                  </a:lnTo>
                  <a:lnTo>
                    <a:pt x="322" y="269"/>
                  </a:lnTo>
                  <a:lnTo>
                    <a:pt x="319" y="282"/>
                  </a:lnTo>
                  <a:lnTo>
                    <a:pt x="316" y="290"/>
                  </a:lnTo>
                  <a:lnTo>
                    <a:pt x="314" y="293"/>
                  </a:lnTo>
                  <a:lnTo>
                    <a:pt x="313" y="296"/>
                  </a:lnTo>
                  <a:lnTo>
                    <a:pt x="311" y="297"/>
                  </a:lnTo>
                  <a:lnTo>
                    <a:pt x="309" y="296"/>
                  </a:lnTo>
                  <a:lnTo>
                    <a:pt x="305" y="293"/>
                  </a:lnTo>
                  <a:lnTo>
                    <a:pt x="304" y="292"/>
                  </a:lnTo>
                  <a:lnTo>
                    <a:pt x="301" y="291"/>
                  </a:lnTo>
                  <a:lnTo>
                    <a:pt x="299" y="291"/>
                  </a:lnTo>
                  <a:lnTo>
                    <a:pt x="299" y="294"/>
                  </a:lnTo>
                  <a:lnTo>
                    <a:pt x="298" y="298"/>
                  </a:lnTo>
                  <a:lnTo>
                    <a:pt x="298" y="301"/>
                  </a:lnTo>
                  <a:lnTo>
                    <a:pt x="293" y="315"/>
                  </a:lnTo>
                  <a:lnTo>
                    <a:pt x="284" y="339"/>
                  </a:lnTo>
                  <a:lnTo>
                    <a:pt x="279" y="351"/>
                  </a:lnTo>
                  <a:lnTo>
                    <a:pt x="276" y="361"/>
                  </a:lnTo>
                  <a:lnTo>
                    <a:pt x="274" y="368"/>
                  </a:lnTo>
                  <a:lnTo>
                    <a:pt x="272" y="375"/>
                  </a:lnTo>
                  <a:lnTo>
                    <a:pt x="272" y="398"/>
                  </a:lnTo>
                  <a:lnTo>
                    <a:pt x="274" y="411"/>
                  </a:lnTo>
                  <a:lnTo>
                    <a:pt x="274" y="428"/>
                  </a:lnTo>
                  <a:lnTo>
                    <a:pt x="255" y="489"/>
                  </a:lnTo>
                  <a:lnTo>
                    <a:pt x="181" y="525"/>
                  </a:lnTo>
                  <a:lnTo>
                    <a:pt x="129" y="485"/>
                  </a:lnTo>
                  <a:lnTo>
                    <a:pt x="126" y="483"/>
                  </a:lnTo>
                  <a:lnTo>
                    <a:pt x="121" y="478"/>
                  </a:lnTo>
                  <a:lnTo>
                    <a:pt x="112" y="470"/>
                  </a:lnTo>
                  <a:lnTo>
                    <a:pt x="102" y="461"/>
                  </a:lnTo>
                  <a:lnTo>
                    <a:pt x="93" y="450"/>
                  </a:lnTo>
                  <a:lnTo>
                    <a:pt x="83" y="441"/>
                  </a:lnTo>
                  <a:lnTo>
                    <a:pt x="76" y="432"/>
                  </a:lnTo>
                  <a:lnTo>
                    <a:pt x="73" y="426"/>
                  </a:lnTo>
                  <a:lnTo>
                    <a:pt x="71" y="418"/>
                  </a:lnTo>
                  <a:lnTo>
                    <a:pt x="67" y="405"/>
                  </a:lnTo>
                  <a:lnTo>
                    <a:pt x="64" y="389"/>
                  </a:lnTo>
                  <a:lnTo>
                    <a:pt x="59" y="369"/>
                  </a:lnTo>
                  <a:lnTo>
                    <a:pt x="56" y="350"/>
                  </a:lnTo>
                  <a:lnTo>
                    <a:pt x="52" y="334"/>
                  </a:lnTo>
                  <a:lnTo>
                    <a:pt x="49" y="321"/>
                  </a:lnTo>
                  <a:lnTo>
                    <a:pt x="47" y="313"/>
                  </a:lnTo>
                  <a:lnTo>
                    <a:pt x="46" y="308"/>
                  </a:lnTo>
                  <a:lnTo>
                    <a:pt x="45" y="305"/>
                  </a:lnTo>
                  <a:lnTo>
                    <a:pt x="39" y="299"/>
                  </a:lnTo>
                  <a:lnTo>
                    <a:pt x="37" y="301"/>
                  </a:lnTo>
                  <a:lnTo>
                    <a:pt x="35" y="306"/>
                  </a:lnTo>
                  <a:lnTo>
                    <a:pt x="29" y="306"/>
                  </a:lnTo>
                  <a:lnTo>
                    <a:pt x="25" y="305"/>
                  </a:lnTo>
                  <a:lnTo>
                    <a:pt x="22" y="300"/>
                  </a:lnTo>
                  <a:lnTo>
                    <a:pt x="18" y="292"/>
                  </a:lnTo>
                  <a:lnTo>
                    <a:pt x="15" y="283"/>
                  </a:lnTo>
                  <a:lnTo>
                    <a:pt x="10" y="271"/>
                  </a:lnTo>
                  <a:lnTo>
                    <a:pt x="7" y="262"/>
                  </a:lnTo>
                  <a:lnTo>
                    <a:pt x="3" y="254"/>
                  </a:lnTo>
                  <a:lnTo>
                    <a:pt x="0" y="243"/>
                  </a:lnTo>
                  <a:lnTo>
                    <a:pt x="0" y="230"/>
                  </a:lnTo>
                  <a:lnTo>
                    <a:pt x="1" y="218"/>
                  </a:lnTo>
                  <a:lnTo>
                    <a:pt x="2" y="207"/>
                  </a:lnTo>
                  <a:lnTo>
                    <a:pt x="5" y="204"/>
                  </a:lnTo>
                  <a:lnTo>
                    <a:pt x="8" y="204"/>
                  </a:lnTo>
                  <a:lnTo>
                    <a:pt x="13" y="207"/>
                  </a:lnTo>
                  <a:lnTo>
                    <a:pt x="17" y="213"/>
                  </a:lnTo>
                  <a:lnTo>
                    <a:pt x="22" y="218"/>
                  </a:lnTo>
                  <a:lnTo>
                    <a:pt x="24" y="222"/>
                  </a:lnTo>
                  <a:lnTo>
                    <a:pt x="25" y="223"/>
                  </a:lnTo>
                  <a:lnTo>
                    <a:pt x="24" y="220"/>
                  </a:lnTo>
                  <a:lnTo>
                    <a:pt x="24" y="214"/>
                  </a:lnTo>
                  <a:lnTo>
                    <a:pt x="23" y="207"/>
                  </a:lnTo>
                  <a:lnTo>
                    <a:pt x="22" y="201"/>
                  </a:lnTo>
                  <a:lnTo>
                    <a:pt x="22" y="178"/>
                  </a:lnTo>
                  <a:lnTo>
                    <a:pt x="23" y="162"/>
                  </a:lnTo>
                  <a:lnTo>
                    <a:pt x="23" y="144"/>
                  </a:lnTo>
                  <a:lnTo>
                    <a:pt x="25" y="110"/>
                  </a:lnTo>
                  <a:lnTo>
                    <a:pt x="27" y="96"/>
                  </a:lnTo>
                  <a:lnTo>
                    <a:pt x="28" y="87"/>
                  </a:lnTo>
                  <a:lnTo>
                    <a:pt x="31" y="80"/>
                  </a:lnTo>
                  <a:lnTo>
                    <a:pt x="36" y="70"/>
                  </a:lnTo>
                  <a:lnTo>
                    <a:pt x="43" y="60"/>
                  </a:lnTo>
                  <a:lnTo>
                    <a:pt x="50" y="48"/>
                  </a:lnTo>
                  <a:lnTo>
                    <a:pt x="57" y="37"/>
                  </a:lnTo>
                  <a:lnTo>
                    <a:pt x="63" y="29"/>
                  </a:lnTo>
                  <a:lnTo>
                    <a:pt x="67" y="23"/>
                  </a:lnTo>
                  <a:lnTo>
                    <a:pt x="74" y="19"/>
                  </a:lnTo>
                  <a:lnTo>
                    <a:pt x="87" y="13"/>
                  </a:lnTo>
                  <a:lnTo>
                    <a:pt x="102" y="8"/>
                  </a:lnTo>
                  <a:lnTo>
                    <a:pt x="116" y="5"/>
                  </a:lnTo>
                  <a:lnTo>
                    <a:pt x="129" y="1"/>
                  </a:lnTo>
                  <a:lnTo>
                    <a:pt x="14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51" name="Freeform 14"/>
            <p:cNvSpPr>
              <a:spLocks noEditPoints="1"/>
            </p:cNvSpPr>
            <p:nvPr/>
          </p:nvSpPr>
          <p:spPr bwMode="auto">
            <a:xfrm>
              <a:off x="4413250" y="638175"/>
              <a:ext cx="2041525" cy="4505325"/>
            </a:xfrm>
            <a:custGeom>
              <a:avLst/>
              <a:gdLst/>
              <a:ahLst/>
              <a:cxnLst>
                <a:cxn ang="0">
                  <a:pos x="622" y="852"/>
                </a:cxn>
                <a:cxn ang="0">
                  <a:pos x="758" y="867"/>
                </a:cxn>
                <a:cxn ang="0">
                  <a:pos x="702" y="726"/>
                </a:cxn>
                <a:cxn ang="0">
                  <a:pos x="579" y="68"/>
                </a:cxn>
                <a:cxn ang="0">
                  <a:pos x="674" y="274"/>
                </a:cxn>
                <a:cxn ang="0">
                  <a:pos x="706" y="375"/>
                </a:cxn>
                <a:cxn ang="0">
                  <a:pos x="753" y="100"/>
                </a:cxn>
                <a:cxn ang="0">
                  <a:pos x="789" y="54"/>
                </a:cxn>
                <a:cxn ang="0">
                  <a:pos x="892" y="102"/>
                </a:cxn>
                <a:cxn ang="0">
                  <a:pos x="1052" y="155"/>
                </a:cxn>
                <a:cxn ang="0">
                  <a:pos x="1066" y="241"/>
                </a:cxn>
                <a:cxn ang="0">
                  <a:pos x="1085" y="302"/>
                </a:cxn>
                <a:cxn ang="0">
                  <a:pos x="1125" y="396"/>
                </a:cxn>
                <a:cxn ang="0">
                  <a:pos x="1117" y="552"/>
                </a:cxn>
                <a:cxn ang="0">
                  <a:pos x="1005" y="615"/>
                </a:cxn>
                <a:cxn ang="0">
                  <a:pos x="1018" y="744"/>
                </a:cxn>
                <a:cxn ang="0">
                  <a:pos x="1070" y="911"/>
                </a:cxn>
                <a:cxn ang="0">
                  <a:pos x="1096" y="1052"/>
                </a:cxn>
                <a:cxn ang="0">
                  <a:pos x="1125" y="1267"/>
                </a:cxn>
                <a:cxn ang="0">
                  <a:pos x="1037" y="1409"/>
                </a:cxn>
                <a:cxn ang="0">
                  <a:pos x="1058" y="1682"/>
                </a:cxn>
                <a:cxn ang="0">
                  <a:pos x="1117" y="2030"/>
                </a:cxn>
                <a:cxn ang="0">
                  <a:pos x="1172" y="2349"/>
                </a:cxn>
                <a:cxn ang="0">
                  <a:pos x="1232" y="2504"/>
                </a:cxn>
                <a:cxn ang="0">
                  <a:pos x="1268" y="2725"/>
                </a:cxn>
                <a:cxn ang="0">
                  <a:pos x="1212" y="2823"/>
                </a:cxn>
                <a:cxn ang="0">
                  <a:pos x="1114" y="2791"/>
                </a:cxn>
                <a:cxn ang="0">
                  <a:pos x="1082" y="2737"/>
                </a:cxn>
                <a:cxn ang="0">
                  <a:pos x="1036" y="2670"/>
                </a:cxn>
                <a:cxn ang="0">
                  <a:pos x="978" y="2549"/>
                </a:cxn>
                <a:cxn ang="0">
                  <a:pos x="907" y="2409"/>
                </a:cxn>
                <a:cxn ang="0">
                  <a:pos x="868" y="2107"/>
                </a:cxn>
                <a:cxn ang="0">
                  <a:pos x="802" y="1791"/>
                </a:cxn>
                <a:cxn ang="0">
                  <a:pos x="698" y="1527"/>
                </a:cxn>
                <a:cxn ang="0">
                  <a:pos x="640" y="1384"/>
                </a:cxn>
                <a:cxn ang="0">
                  <a:pos x="572" y="1619"/>
                </a:cxn>
                <a:cxn ang="0">
                  <a:pos x="479" y="1911"/>
                </a:cxn>
                <a:cxn ang="0">
                  <a:pos x="418" y="2175"/>
                </a:cxn>
                <a:cxn ang="0">
                  <a:pos x="353" y="2438"/>
                </a:cxn>
                <a:cxn ang="0">
                  <a:pos x="287" y="2639"/>
                </a:cxn>
                <a:cxn ang="0">
                  <a:pos x="248" y="2739"/>
                </a:cxn>
                <a:cxn ang="0">
                  <a:pos x="193" y="2793"/>
                </a:cxn>
                <a:cxn ang="0">
                  <a:pos x="29" y="2837"/>
                </a:cxn>
                <a:cxn ang="0">
                  <a:pos x="11" y="2786"/>
                </a:cxn>
                <a:cxn ang="0">
                  <a:pos x="89" y="2646"/>
                </a:cxn>
                <a:cxn ang="0">
                  <a:pos x="106" y="2528"/>
                </a:cxn>
                <a:cxn ang="0">
                  <a:pos x="117" y="2294"/>
                </a:cxn>
                <a:cxn ang="0">
                  <a:pos x="211" y="1940"/>
                </a:cxn>
                <a:cxn ang="0">
                  <a:pos x="232" y="1759"/>
                </a:cxn>
                <a:cxn ang="0">
                  <a:pos x="239" y="1522"/>
                </a:cxn>
                <a:cxn ang="0">
                  <a:pos x="257" y="1295"/>
                </a:cxn>
                <a:cxn ang="0">
                  <a:pos x="140" y="1194"/>
                </a:cxn>
                <a:cxn ang="0">
                  <a:pos x="197" y="1013"/>
                </a:cxn>
                <a:cxn ang="0">
                  <a:pos x="247" y="866"/>
                </a:cxn>
                <a:cxn ang="0">
                  <a:pos x="285" y="759"/>
                </a:cxn>
                <a:cxn ang="0">
                  <a:pos x="320" y="635"/>
                </a:cxn>
                <a:cxn ang="0">
                  <a:pos x="233" y="535"/>
                </a:cxn>
                <a:cxn ang="0">
                  <a:pos x="225" y="417"/>
                </a:cxn>
                <a:cxn ang="0">
                  <a:pos x="242" y="309"/>
                </a:cxn>
                <a:cxn ang="0">
                  <a:pos x="255" y="180"/>
                </a:cxn>
                <a:cxn ang="0">
                  <a:pos x="400" y="80"/>
                </a:cxn>
                <a:cxn ang="0">
                  <a:pos x="533" y="38"/>
                </a:cxn>
              </a:cxnLst>
              <a:rect l="0" t="0" r="r" b="b"/>
              <a:pathLst>
                <a:path w="1286" h="2838">
                  <a:moveTo>
                    <a:pt x="693" y="726"/>
                  </a:moveTo>
                  <a:lnTo>
                    <a:pt x="677" y="728"/>
                  </a:lnTo>
                  <a:lnTo>
                    <a:pt x="672" y="732"/>
                  </a:lnTo>
                  <a:lnTo>
                    <a:pt x="666" y="742"/>
                  </a:lnTo>
                  <a:lnTo>
                    <a:pt x="659" y="756"/>
                  </a:lnTo>
                  <a:lnTo>
                    <a:pt x="651" y="774"/>
                  </a:lnTo>
                  <a:lnTo>
                    <a:pt x="644" y="792"/>
                  </a:lnTo>
                  <a:lnTo>
                    <a:pt x="636" y="813"/>
                  </a:lnTo>
                  <a:lnTo>
                    <a:pt x="629" y="833"/>
                  </a:lnTo>
                  <a:lnTo>
                    <a:pt x="622" y="852"/>
                  </a:lnTo>
                  <a:lnTo>
                    <a:pt x="618" y="868"/>
                  </a:lnTo>
                  <a:lnTo>
                    <a:pt x="614" y="881"/>
                  </a:lnTo>
                  <a:lnTo>
                    <a:pt x="608" y="899"/>
                  </a:lnTo>
                  <a:lnTo>
                    <a:pt x="600" y="923"/>
                  </a:lnTo>
                  <a:lnTo>
                    <a:pt x="591" y="948"/>
                  </a:lnTo>
                  <a:lnTo>
                    <a:pt x="780" y="948"/>
                  </a:lnTo>
                  <a:lnTo>
                    <a:pt x="773" y="923"/>
                  </a:lnTo>
                  <a:lnTo>
                    <a:pt x="766" y="901"/>
                  </a:lnTo>
                  <a:lnTo>
                    <a:pt x="761" y="881"/>
                  </a:lnTo>
                  <a:lnTo>
                    <a:pt x="758" y="867"/>
                  </a:lnTo>
                  <a:lnTo>
                    <a:pt x="754" y="854"/>
                  </a:lnTo>
                  <a:lnTo>
                    <a:pt x="750" y="838"/>
                  </a:lnTo>
                  <a:lnTo>
                    <a:pt x="745" y="820"/>
                  </a:lnTo>
                  <a:lnTo>
                    <a:pt x="738" y="802"/>
                  </a:lnTo>
                  <a:lnTo>
                    <a:pt x="732" y="783"/>
                  </a:lnTo>
                  <a:lnTo>
                    <a:pt x="727" y="766"/>
                  </a:lnTo>
                  <a:lnTo>
                    <a:pt x="721" y="752"/>
                  </a:lnTo>
                  <a:lnTo>
                    <a:pt x="714" y="734"/>
                  </a:lnTo>
                  <a:lnTo>
                    <a:pt x="709" y="730"/>
                  </a:lnTo>
                  <a:lnTo>
                    <a:pt x="702" y="726"/>
                  </a:lnTo>
                  <a:lnTo>
                    <a:pt x="693" y="726"/>
                  </a:lnTo>
                  <a:close/>
                  <a:moveTo>
                    <a:pt x="552" y="0"/>
                  </a:moveTo>
                  <a:lnTo>
                    <a:pt x="555" y="2"/>
                  </a:lnTo>
                  <a:lnTo>
                    <a:pt x="556" y="9"/>
                  </a:lnTo>
                  <a:lnTo>
                    <a:pt x="556" y="19"/>
                  </a:lnTo>
                  <a:lnTo>
                    <a:pt x="557" y="31"/>
                  </a:lnTo>
                  <a:lnTo>
                    <a:pt x="561" y="40"/>
                  </a:lnTo>
                  <a:lnTo>
                    <a:pt x="564" y="46"/>
                  </a:lnTo>
                  <a:lnTo>
                    <a:pt x="571" y="56"/>
                  </a:lnTo>
                  <a:lnTo>
                    <a:pt x="579" y="68"/>
                  </a:lnTo>
                  <a:lnTo>
                    <a:pt x="589" y="81"/>
                  </a:lnTo>
                  <a:lnTo>
                    <a:pt x="599" y="96"/>
                  </a:lnTo>
                  <a:lnTo>
                    <a:pt x="608" y="111"/>
                  </a:lnTo>
                  <a:lnTo>
                    <a:pt x="619" y="131"/>
                  </a:lnTo>
                  <a:lnTo>
                    <a:pt x="632" y="156"/>
                  </a:lnTo>
                  <a:lnTo>
                    <a:pt x="643" y="183"/>
                  </a:lnTo>
                  <a:lnTo>
                    <a:pt x="654" y="210"/>
                  </a:lnTo>
                  <a:lnTo>
                    <a:pt x="663" y="234"/>
                  </a:lnTo>
                  <a:lnTo>
                    <a:pt x="669" y="253"/>
                  </a:lnTo>
                  <a:lnTo>
                    <a:pt x="674" y="274"/>
                  </a:lnTo>
                  <a:lnTo>
                    <a:pt x="684" y="316"/>
                  </a:lnTo>
                  <a:lnTo>
                    <a:pt x="688" y="335"/>
                  </a:lnTo>
                  <a:lnTo>
                    <a:pt x="692" y="351"/>
                  </a:lnTo>
                  <a:lnTo>
                    <a:pt x="693" y="362"/>
                  </a:lnTo>
                  <a:lnTo>
                    <a:pt x="693" y="368"/>
                  </a:lnTo>
                  <a:lnTo>
                    <a:pt x="694" y="373"/>
                  </a:lnTo>
                  <a:lnTo>
                    <a:pt x="696" y="377"/>
                  </a:lnTo>
                  <a:lnTo>
                    <a:pt x="698" y="378"/>
                  </a:lnTo>
                  <a:lnTo>
                    <a:pt x="705" y="378"/>
                  </a:lnTo>
                  <a:lnTo>
                    <a:pt x="706" y="375"/>
                  </a:lnTo>
                  <a:lnTo>
                    <a:pt x="706" y="346"/>
                  </a:lnTo>
                  <a:lnTo>
                    <a:pt x="708" y="327"/>
                  </a:lnTo>
                  <a:lnTo>
                    <a:pt x="710" y="305"/>
                  </a:lnTo>
                  <a:lnTo>
                    <a:pt x="721" y="232"/>
                  </a:lnTo>
                  <a:lnTo>
                    <a:pt x="725" y="213"/>
                  </a:lnTo>
                  <a:lnTo>
                    <a:pt x="730" y="191"/>
                  </a:lnTo>
                  <a:lnTo>
                    <a:pt x="736" y="168"/>
                  </a:lnTo>
                  <a:lnTo>
                    <a:pt x="742" y="143"/>
                  </a:lnTo>
                  <a:lnTo>
                    <a:pt x="747" y="121"/>
                  </a:lnTo>
                  <a:lnTo>
                    <a:pt x="753" y="100"/>
                  </a:lnTo>
                  <a:lnTo>
                    <a:pt x="758" y="84"/>
                  </a:lnTo>
                  <a:lnTo>
                    <a:pt x="763" y="73"/>
                  </a:lnTo>
                  <a:lnTo>
                    <a:pt x="767" y="55"/>
                  </a:lnTo>
                  <a:lnTo>
                    <a:pt x="768" y="39"/>
                  </a:lnTo>
                  <a:lnTo>
                    <a:pt x="767" y="26"/>
                  </a:lnTo>
                  <a:lnTo>
                    <a:pt x="766" y="17"/>
                  </a:lnTo>
                  <a:lnTo>
                    <a:pt x="767" y="16"/>
                  </a:lnTo>
                  <a:lnTo>
                    <a:pt x="769" y="19"/>
                  </a:lnTo>
                  <a:lnTo>
                    <a:pt x="778" y="35"/>
                  </a:lnTo>
                  <a:lnTo>
                    <a:pt x="789" y="54"/>
                  </a:lnTo>
                  <a:lnTo>
                    <a:pt x="794" y="61"/>
                  </a:lnTo>
                  <a:lnTo>
                    <a:pt x="801" y="69"/>
                  </a:lnTo>
                  <a:lnTo>
                    <a:pt x="810" y="76"/>
                  </a:lnTo>
                  <a:lnTo>
                    <a:pt x="818" y="83"/>
                  </a:lnTo>
                  <a:lnTo>
                    <a:pt x="825" y="88"/>
                  </a:lnTo>
                  <a:lnTo>
                    <a:pt x="827" y="89"/>
                  </a:lnTo>
                  <a:lnTo>
                    <a:pt x="837" y="92"/>
                  </a:lnTo>
                  <a:lnTo>
                    <a:pt x="851" y="96"/>
                  </a:lnTo>
                  <a:lnTo>
                    <a:pt x="870" y="99"/>
                  </a:lnTo>
                  <a:lnTo>
                    <a:pt x="892" y="102"/>
                  </a:lnTo>
                  <a:lnTo>
                    <a:pt x="916" y="104"/>
                  </a:lnTo>
                  <a:lnTo>
                    <a:pt x="940" y="106"/>
                  </a:lnTo>
                  <a:lnTo>
                    <a:pt x="963" y="109"/>
                  </a:lnTo>
                  <a:lnTo>
                    <a:pt x="983" y="110"/>
                  </a:lnTo>
                  <a:lnTo>
                    <a:pt x="1000" y="112"/>
                  </a:lnTo>
                  <a:lnTo>
                    <a:pt x="1018" y="117"/>
                  </a:lnTo>
                  <a:lnTo>
                    <a:pt x="1030" y="124"/>
                  </a:lnTo>
                  <a:lnTo>
                    <a:pt x="1040" y="133"/>
                  </a:lnTo>
                  <a:lnTo>
                    <a:pt x="1047" y="143"/>
                  </a:lnTo>
                  <a:lnTo>
                    <a:pt x="1052" y="155"/>
                  </a:lnTo>
                  <a:lnTo>
                    <a:pt x="1055" y="166"/>
                  </a:lnTo>
                  <a:lnTo>
                    <a:pt x="1057" y="175"/>
                  </a:lnTo>
                  <a:lnTo>
                    <a:pt x="1058" y="187"/>
                  </a:lnTo>
                  <a:lnTo>
                    <a:pt x="1056" y="199"/>
                  </a:lnTo>
                  <a:lnTo>
                    <a:pt x="1053" y="211"/>
                  </a:lnTo>
                  <a:lnTo>
                    <a:pt x="1050" y="220"/>
                  </a:lnTo>
                  <a:lnTo>
                    <a:pt x="1048" y="226"/>
                  </a:lnTo>
                  <a:lnTo>
                    <a:pt x="1050" y="231"/>
                  </a:lnTo>
                  <a:lnTo>
                    <a:pt x="1062" y="238"/>
                  </a:lnTo>
                  <a:lnTo>
                    <a:pt x="1066" y="241"/>
                  </a:lnTo>
                  <a:lnTo>
                    <a:pt x="1066" y="246"/>
                  </a:lnTo>
                  <a:lnTo>
                    <a:pt x="1062" y="260"/>
                  </a:lnTo>
                  <a:lnTo>
                    <a:pt x="1060" y="266"/>
                  </a:lnTo>
                  <a:lnTo>
                    <a:pt x="1062" y="269"/>
                  </a:lnTo>
                  <a:lnTo>
                    <a:pt x="1066" y="274"/>
                  </a:lnTo>
                  <a:lnTo>
                    <a:pt x="1069" y="278"/>
                  </a:lnTo>
                  <a:lnTo>
                    <a:pt x="1069" y="281"/>
                  </a:lnTo>
                  <a:lnTo>
                    <a:pt x="1070" y="285"/>
                  </a:lnTo>
                  <a:lnTo>
                    <a:pt x="1073" y="290"/>
                  </a:lnTo>
                  <a:lnTo>
                    <a:pt x="1085" y="302"/>
                  </a:lnTo>
                  <a:lnTo>
                    <a:pt x="1089" y="310"/>
                  </a:lnTo>
                  <a:lnTo>
                    <a:pt x="1095" y="324"/>
                  </a:lnTo>
                  <a:lnTo>
                    <a:pt x="1101" y="339"/>
                  </a:lnTo>
                  <a:lnTo>
                    <a:pt x="1108" y="353"/>
                  </a:lnTo>
                  <a:lnTo>
                    <a:pt x="1114" y="363"/>
                  </a:lnTo>
                  <a:lnTo>
                    <a:pt x="1117" y="371"/>
                  </a:lnTo>
                  <a:lnTo>
                    <a:pt x="1118" y="380"/>
                  </a:lnTo>
                  <a:lnTo>
                    <a:pt x="1121" y="388"/>
                  </a:lnTo>
                  <a:lnTo>
                    <a:pt x="1123" y="392"/>
                  </a:lnTo>
                  <a:lnTo>
                    <a:pt x="1125" y="396"/>
                  </a:lnTo>
                  <a:lnTo>
                    <a:pt x="1128" y="402"/>
                  </a:lnTo>
                  <a:lnTo>
                    <a:pt x="1132" y="410"/>
                  </a:lnTo>
                  <a:lnTo>
                    <a:pt x="1136" y="421"/>
                  </a:lnTo>
                  <a:lnTo>
                    <a:pt x="1140" y="438"/>
                  </a:lnTo>
                  <a:lnTo>
                    <a:pt x="1146" y="459"/>
                  </a:lnTo>
                  <a:lnTo>
                    <a:pt x="1147" y="478"/>
                  </a:lnTo>
                  <a:lnTo>
                    <a:pt x="1144" y="497"/>
                  </a:lnTo>
                  <a:lnTo>
                    <a:pt x="1137" y="517"/>
                  </a:lnTo>
                  <a:lnTo>
                    <a:pt x="1128" y="535"/>
                  </a:lnTo>
                  <a:lnTo>
                    <a:pt x="1117" y="552"/>
                  </a:lnTo>
                  <a:lnTo>
                    <a:pt x="1106" y="567"/>
                  </a:lnTo>
                  <a:lnTo>
                    <a:pt x="1095" y="580"/>
                  </a:lnTo>
                  <a:lnTo>
                    <a:pt x="1086" y="590"/>
                  </a:lnTo>
                  <a:lnTo>
                    <a:pt x="1080" y="596"/>
                  </a:lnTo>
                  <a:lnTo>
                    <a:pt x="1072" y="601"/>
                  </a:lnTo>
                  <a:lnTo>
                    <a:pt x="1060" y="604"/>
                  </a:lnTo>
                  <a:lnTo>
                    <a:pt x="1047" y="606"/>
                  </a:lnTo>
                  <a:lnTo>
                    <a:pt x="1031" y="609"/>
                  </a:lnTo>
                  <a:lnTo>
                    <a:pt x="1018" y="612"/>
                  </a:lnTo>
                  <a:lnTo>
                    <a:pt x="1005" y="615"/>
                  </a:lnTo>
                  <a:lnTo>
                    <a:pt x="997" y="618"/>
                  </a:lnTo>
                  <a:lnTo>
                    <a:pt x="993" y="621"/>
                  </a:lnTo>
                  <a:lnTo>
                    <a:pt x="994" y="627"/>
                  </a:lnTo>
                  <a:lnTo>
                    <a:pt x="996" y="639"/>
                  </a:lnTo>
                  <a:lnTo>
                    <a:pt x="999" y="654"/>
                  </a:lnTo>
                  <a:lnTo>
                    <a:pt x="1002" y="672"/>
                  </a:lnTo>
                  <a:lnTo>
                    <a:pt x="1006" y="690"/>
                  </a:lnTo>
                  <a:lnTo>
                    <a:pt x="1011" y="709"/>
                  </a:lnTo>
                  <a:lnTo>
                    <a:pt x="1014" y="727"/>
                  </a:lnTo>
                  <a:lnTo>
                    <a:pt x="1018" y="744"/>
                  </a:lnTo>
                  <a:lnTo>
                    <a:pt x="1021" y="756"/>
                  </a:lnTo>
                  <a:lnTo>
                    <a:pt x="1022" y="766"/>
                  </a:lnTo>
                  <a:lnTo>
                    <a:pt x="1026" y="779"/>
                  </a:lnTo>
                  <a:lnTo>
                    <a:pt x="1030" y="795"/>
                  </a:lnTo>
                  <a:lnTo>
                    <a:pt x="1036" y="813"/>
                  </a:lnTo>
                  <a:lnTo>
                    <a:pt x="1043" y="832"/>
                  </a:lnTo>
                  <a:lnTo>
                    <a:pt x="1050" y="852"/>
                  </a:lnTo>
                  <a:lnTo>
                    <a:pt x="1069" y="898"/>
                  </a:lnTo>
                  <a:lnTo>
                    <a:pt x="1070" y="906"/>
                  </a:lnTo>
                  <a:lnTo>
                    <a:pt x="1070" y="911"/>
                  </a:lnTo>
                  <a:lnTo>
                    <a:pt x="1067" y="912"/>
                  </a:lnTo>
                  <a:lnTo>
                    <a:pt x="1066" y="912"/>
                  </a:lnTo>
                  <a:lnTo>
                    <a:pt x="1065" y="913"/>
                  </a:lnTo>
                  <a:lnTo>
                    <a:pt x="1065" y="920"/>
                  </a:lnTo>
                  <a:lnTo>
                    <a:pt x="1070" y="934"/>
                  </a:lnTo>
                  <a:lnTo>
                    <a:pt x="1073" y="951"/>
                  </a:lnTo>
                  <a:lnTo>
                    <a:pt x="1079" y="972"/>
                  </a:lnTo>
                  <a:lnTo>
                    <a:pt x="1084" y="996"/>
                  </a:lnTo>
                  <a:lnTo>
                    <a:pt x="1089" y="1023"/>
                  </a:lnTo>
                  <a:lnTo>
                    <a:pt x="1096" y="1052"/>
                  </a:lnTo>
                  <a:lnTo>
                    <a:pt x="1108" y="1112"/>
                  </a:lnTo>
                  <a:lnTo>
                    <a:pt x="1115" y="1143"/>
                  </a:lnTo>
                  <a:lnTo>
                    <a:pt x="1120" y="1170"/>
                  </a:lnTo>
                  <a:lnTo>
                    <a:pt x="1125" y="1196"/>
                  </a:lnTo>
                  <a:lnTo>
                    <a:pt x="1129" y="1218"/>
                  </a:lnTo>
                  <a:lnTo>
                    <a:pt x="1132" y="1236"/>
                  </a:lnTo>
                  <a:lnTo>
                    <a:pt x="1135" y="1248"/>
                  </a:lnTo>
                  <a:lnTo>
                    <a:pt x="1136" y="1255"/>
                  </a:lnTo>
                  <a:lnTo>
                    <a:pt x="1133" y="1260"/>
                  </a:lnTo>
                  <a:lnTo>
                    <a:pt x="1125" y="1267"/>
                  </a:lnTo>
                  <a:lnTo>
                    <a:pt x="1111" y="1273"/>
                  </a:lnTo>
                  <a:lnTo>
                    <a:pt x="1094" y="1281"/>
                  </a:lnTo>
                  <a:lnTo>
                    <a:pt x="1074" y="1288"/>
                  </a:lnTo>
                  <a:lnTo>
                    <a:pt x="1053" y="1295"/>
                  </a:lnTo>
                  <a:lnTo>
                    <a:pt x="1031" y="1302"/>
                  </a:lnTo>
                  <a:lnTo>
                    <a:pt x="1035" y="1316"/>
                  </a:lnTo>
                  <a:lnTo>
                    <a:pt x="1037" y="1326"/>
                  </a:lnTo>
                  <a:lnTo>
                    <a:pt x="1038" y="1350"/>
                  </a:lnTo>
                  <a:lnTo>
                    <a:pt x="1038" y="1377"/>
                  </a:lnTo>
                  <a:lnTo>
                    <a:pt x="1037" y="1409"/>
                  </a:lnTo>
                  <a:lnTo>
                    <a:pt x="1037" y="1441"/>
                  </a:lnTo>
                  <a:lnTo>
                    <a:pt x="1036" y="1474"/>
                  </a:lnTo>
                  <a:lnTo>
                    <a:pt x="1035" y="1504"/>
                  </a:lnTo>
                  <a:lnTo>
                    <a:pt x="1035" y="1533"/>
                  </a:lnTo>
                  <a:lnTo>
                    <a:pt x="1036" y="1559"/>
                  </a:lnTo>
                  <a:lnTo>
                    <a:pt x="1038" y="1579"/>
                  </a:lnTo>
                  <a:lnTo>
                    <a:pt x="1042" y="1596"/>
                  </a:lnTo>
                  <a:lnTo>
                    <a:pt x="1047" y="1621"/>
                  </a:lnTo>
                  <a:lnTo>
                    <a:pt x="1051" y="1648"/>
                  </a:lnTo>
                  <a:lnTo>
                    <a:pt x="1058" y="1682"/>
                  </a:lnTo>
                  <a:lnTo>
                    <a:pt x="1065" y="1718"/>
                  </a:lnTo>
                  <a:lnTo>
                    <a:pt x="1072" y="1755"/>
                  </a:lnTo>
                  <a:lnTo>
                    <a:pt x="1078" y="1794"/>
                  </a:lnTo>
                  <a:lnTo>
                    <a:pt x="1085" y="1832"/>
                  </a:lnTo>
                  <a:lnTo>
                    <a:pt x="1092" y="1868"/>
                  </a:lnTo>
                  <a:lnTo>
                    <a:pt x="1096" y="1902"/>
                  </a:lnTo>
                  <a:lnTo>
                    <a:pt x="1101" y="1932"/>
                  </a:lnTo>
                  <a:lnTo>
                    <a:pt x="1106" y="1961"/>
                  </a:lnTo>
                  <a:lnTo>
                    <a:pt x="1110" y="1995"/>
                  </a:lnTo>
                  <a:lnTo>
                    <a:pt x="1117" y="2030"/>
                  </a:lnTo>
                  <a:lnTo>
                    <a:pt x="1131" y="2102"/>
                  </a:lnTo>
                  <a:lnTo>
                    <a:pt x="1138" y="2137"/>
                  </a:lnTo>
                  <a:lnTo>
                    <a:pt x="1145" y="2171"/>
                  </a:lnTo>
                  <a:lnTo>
                    <a:pt x="1151" y="2201"/>
                  </a:lnTo>
                  <a:lnTo>
                    <a:pt x="1157" y="2228"/>
                  </a:lnTo>
                  <a:lnTo>
                    <a:pt x="1161" y="2250"/>
                  </a:lnTo>
                  <a:lnTo>
                    <a:pt x="1165" y="2265"/>
                  </a:lnTo>
                  <a:lnTo>
                    <a:pt x="1168" y="2283"/>
                  </a:lnTo>
                  <a:lnTo>
                    <a:pt x="1169" y="2304"/>
                  </a:lnTo>
                  <a:lnTo>
                    <a:pt x="1172" y="2349"/>
                  </a:lnTo>
                  <a:lnTo>
                    <a:pt x="1174" y="2370"/>
                  </a:lnTo>
                  <a:lnTo>
                    <a:pt x="1176" y="2388"/>
                  </a:lnTo>
                  <a:lnTo>
                    <a:pt x="1180" y="2404"/>
                  </a:lnTo>
                  <a:lnTo>
                    <a:pt x="1186" y="2416"/>
                  </a:lnTo>
                  <a:lnTo>
                    <a:pt x="1201" y="2433"/>
                  </a:lnTo>
                  <a:lnTo>
                    <a:pt x="1215" y="2450"/>
                  </a:lnTo>
                  <a:lnTo>
                    <a:pt x="1225" y="2466"/>
                  </a:lnTo>
                  <a:lnTo>
                    <a:pt x="1232" y="2481"/>
                  </a:lnTo>
                  <a:lnTo>
                    <a:pt x="1233" y="2490"/>
                  </a:lnTo>
                  <a:lnTo>
                    <a:pt x="1232" y="2504"/>
                  </a:lnTo>
                  <a:lnTo>
                    <a:pt x="1231" y="2523"/>
                  </a:lnTo>
                  <a:lnTo>
                    <a:pt x="1227" y="2543"/>
                  </a:lnTo>
                  <a:lnTo>
                    <a:pt x="1224" y="2565"/>
                  </a:lnTo>
                  <a:lnTo>
                    <a:pt x="1220" y="2585"/>
                  </a:lnTo>
                  <a:lnTo>
                    <a:pt x="1217" y="2603"/>
                  </a:lnTo>
                  <a:lnTo>
                    <a:pt x="1211" y="2627"/>
                  </a:lnTo>
                  <a:lnTo>
                    <a:pt x="1222" y="2649"/>
                  </a:lnTo>
                  <a:lnTo>
                    <a:pt x="1233" y="2670"/>
                  </a:lnTo>
                  <a:lnTo>
                    <a:pt x="1256" y="2709"/>
                  </a:lnTo>
                  <a:lnTo>
                    <a:pt x="1268" y="2725"/>
                  </a:lnTo>
                  <a:lnTo>
                    <a:pt x="1277" y="2741"/>
                  </a:lnTo>
                  <a:lnTo>
                    <a:pt x="1283" y="2752"/>
                  </a:lnTo>
                  <a:lnTo>
                    <a:pt x="1286" y="2768"/>
                  </a:lnTo>
                  <a:lnTo>
                    <a:pt x="1284" y="2785"/>
                  </a:lnTo>
                  <a:lnTo>
                    <a:pt x="1278" y="2800"/>
                  </a:lnTo>
                  <a:lnTo>
                    <a:pt x="1268" y="2810"/>
                  </a:lnTo>
                  <a:lnTo>
                    <a:pt x="1257" y="2817"/>
                  </a:lnTo>
                  <a:lnTo>
                    <a:pt x="1246" y="2821"/>
                  </a:lnTo>
                  <a:lnTo>
                    <a:pt x="1230" y="2822"/>
                  </a:lnTo>
                  <a:lnTo>
                    <a:pt x="1212" y="2823"/>
                  </a:lnTo>
                  <a:lnTo>
                    <a:pt x="1194" y="2822"/>
                  </a:lnTo>
                  <a:lnTo>
                    <a:pt x="1179" y="2821"/>
                  </a:lnTo>
                  <a:lnTo>
                    <a:pt x="1168" y="2818"/>
                  </a:lnTo>
                  <a:lnTo>
                    <a:pt x="1166" y="2818"/>
                  </a:lnTo>
                  <a:lnTo>
                    <a:pt x="1160" y="2817"/>
                  </a:lnTo>
                  <a:lnTo>
                    <a:pt x="1151" y="2815"/>
                  </a:lnTo>
                  <a:lnTo>
                    <a:pt x="1140" y="2811"/>
                  </a:lnTo>
                  <a:lnTo>
                    <a:pt x="1129" y="2804"/>
                  </a:lnTo>
                  <a:lnTo>
                    <a:pt x="1122" y="2798"/>
                  </a:lnTo>
                  <a:lnTo>
                    <a:pt x="1114" y="2791"/>
                  </a:lnTo>
                  <a:lnTo>
                    <a:pt x="1108" y="2784"/>
                  </a:lnTo>
                  <a:lnTo>
                    <a:pt x="1104" y="2772"/>
                  </a:lnTo>
                  <a:lnTo>
                    <a:pt x="1100" y="2746"/>
                  </a:lnTo>
                  <a:lnTo>
                    <a:pt x="1098" y="2738"/>
                  </a:lnTo>
                  <a:lnTo>
                    <a:pt x="1095" y="2734"/>
                  </a:lnTo>
                  <a:lnTo>
                    <a:pt x="1094" y="2734"/>
                  </a:lnTo>
                  <a:lnTo>
                    <a:pt x="1092" y="2735"/>
                  </a:lnTo>
                  <a:lnTo>
                    <a:pt x="1089" y="2735"/>
                  </a:lnTo>
                  <a:lnTo>
                    <a:pt x="1085" y="2737"/>
                  </a:lnTo>
                  <a:lnTo>
                    <a:pt x="1082" y="2737"/>
                  </a:lnTo>
                  <a:lnTo>
                    <a:pt x="1078" y="2736"/>
                  </a:lnTo>
                  <a:lnTo>
                    <a:pt x="1071" y="2732"/>
                  </a:lnTo>
                  <a:lnTo>
                    <a:pt x="1063" y="2728"/>
                  </a:lnTo>
                  <a:lnTo>
                    <a:pt x="1053" y="2722"/>
                  </a:lnTo>
                  <a:lnTo>
                    <a:pt x="1047" y="2717"/>
                  </a:lnTo>
                  <a:lnTo>
                    <a:pt x="1042" y="2713"/>
                  </a:lnTo>
                  <a:lnTo>
                    <a:pt x="1040" y="2708"/>
                  </a:lnTo>
                  <a:lnTo>
                    <a:pt x="1038" y="2697"/>
                  </a:lnTo>
                  <a:lnTo>
                    <a:pt x="1037" y="2685"/>
                  </a:lnTo>
                  <a:lnTo>
                    <a:pt x="1036" y="2670"/>
                  </a:lnTo>
                  <a:lnTo>
                    <a:pt x="1036" y="2652"/>
                  </a:lnTo>
                  <a:lnTo>
                    <a:pt x="1035" y="2636"/>
                  </a:lnTo>
                  <a:lnTo>
                    <a:pt x="1035" y="2621"/>
                  </a:lnTo>
                  <a:lnTo>
                    <a:pt x="1030" y="2617"/>
                  </a:lnTo>
                  <a:lnTo>
                    <a:pt x="1024" y="2615"/>
                  </a:lnTo>
                  <a:lnTo>
                    <a:pt x="1019" y="2611"/>
                  </a:lnTo>
                  <a:lnTo>
                    <a:pt x="1006" y="2600"/>
                  </a:lnTo>
                  <a:lnTo>
                    <a:pt x="994" y="2585"/>
                  </a:lnTo>
                  <a:lnTo>
                    <a:pt x="985" y="2567"/>
                  </a:lnTo>
                  <a:lnTo>
                    <a:pt x="978" y="2549"/>
                  </a:lnTo>
                  <a:lnTo>
                    <a:pt x="972" y="2530"/>
                  </a:lnTo>
                  <a:lnTo>
                    <a:pt x="968" y="2514"/>
                  </a:lnTo>
                  <a:lnTo>
                    <a:pt x="965" y="2501"/>
                  </a:lnTo>
                  <a:lnTo>
                    <a:pt x="960" y="2487"/>
                  </a:lnTo>
                  <a:lnTo>
                    <a:pt x="949" y="2474"/>
                  </a:lnTo>
                  <a:lnTo>
                    <a:pt x="936" y="2464"/>
                  </a:lnTo>
                  <a:lnTo>
                    <a:pt x="925" y="2451"/>
                  </a:lnTo>
                  <a:lnTo>
                    <a:pt x="914" y="2437"/>
                  </a:lnTo>
                  <a:lnTo>
                    <a:pt x="911" y="2427"/>
                  </a:lnTo>
                  <a:lnTo>
                    <a:pt x="907" y="2409"/>
                  </a:lnTo>
                  <a:lnTo>
                    <a:pt x="904" y="2387"/>
                  </a:lnTo>
                  <a:lnTo>
                    <a:pt x="899" y="2359"/>
                  </a:lnTo>
                  <a:lnTo>
                    <a:pt x="896" y="2328"/>
                  </a:lnTo>
                  <a:lnTo>
                    <a:pt x="891" y="2294"/>
                  </a:lnTo>
                  <a:lnTo>
                    <a:pt x="888" y="2259"/>
                  </a:lnTo>
                  <a:lnTo>
                    <a:pt x="883" y="2224"/>
                  </a:lnTo>
                  <a:lnTo>
                    <a:pt x="880" y="2190"/>
                  </a:lnTo>
                  <a:lnTo>
                    <a:pt x="876" y="2159"/>
                  </a:lnTo>
                  <a:lnTo>
                    <a:pt x="871" y="2131"/>
                  </a:lnTo>
                  <a:lnTo>
                    <a:pt x="868" y="2107"/>
                  </a:lnTo>
                  <a:lnTo>
                    <a:pt x="863" y="2079"/>
                  </a:lnTo>
                  <a:lnTo>
                    <a:pt x="856" y="2046"/>
                  </a:lnTo>
                  <a:lnTo>
                    <a:pt x="849" y="2011"/>
                  </a:lnTo>
                  <a:lnTo>
                    <a:pt x="843" y="1975"/>
                  </a:lnTo>
                  <a:lnTo>
                    <a:pt x="836" y="1938"/>
                  </a:lnTo>
                  <a:lnTo>
                    <a:pt x="827" y="1902"/>
                  </a:lnTo>
                  <a:lnTo>
                    <a:pt x="820" y="1867"/>
                  </a:lnTo>
                  <a:lnTo>
                    <a:pt x="814" y="1837"/>
                  </a:lnTo>
                  <a:lnTo>
                    <a:pt x="807" y="1811"/>
                  </a:lnTo>
                  <a:lnTo>
                    <a:pt x="802" y="1791"/>
                  </a:lnTo>
                  <a:lnTo>
                    <a:pt x="795" y="1768"/>
                  </a:lnTo>
                  <a:lnTo>
                    <a:pt x="788" y="1743"/>
                  </a:lnTo>
                  <a:lnTo>
                    <a:pt x="760" y="1662"/>
                  </a:lnTo>
                  <a:lnTo>
                    <a:pt x="751" y="1639"/>
                  </a:lnTo>
                  <a:lnTo>
                    <a:pt x="742" y="1619"/>
                  </a:lnTo>
                  <a:lnTo>
                    <a:pt x="732" y="1605"/>
                  </a:lnTo>
                  <a:lnTo>
                    <a:pt x="725" y="1593"/>
                  </a:lnTo>
                  <a:lnTo>
                    <a:pt x="717" y="1575"/>
                  </a:lnTo>
                  <a:lnTo>
                    <a:pt x="708" y="1553"/>
                  </a:lnTo>
                  <a:lnTo>
                    <a:pt x="698" y="1527"/>
                  </a:lnTo>
                  <a:lnTo>
                    <a:pt x="688" y="1501"/>
                  </a:lnTo>
                  <a:lnTo>
                    <a:pt x="678" y="1474"/>
                  </a:lnTo>
                  <a:lnTo>
                    <a:pt x="669" y="1448"/>
                  </a:lnTo>
                  <a:lnTo>
                    <a:pt x="661" y="1424"/>
                  </a:lnTo>
                  <a:lnTo>
                    <a:pt x="655" y="1404"/>
                  </a:lnTo>
                  <a:lnTo>
                    <a:pt x="650" y="1389"/>
                  </a:lnTo>
                  <a:lnTo>
                    <a:pt x="647" y="1379"/>
                  </a:lnTo>
                  <a:lnTo>
                    <a:pt x="644" y="1375"/>
                  </a:lnTo>
                  <a:lnTo>
                    <a:pt x="642" y="1377"/>
                  </a:lnTo>
                  <a:lnTo>
                    <a:pt x="640" y="1384"/>
                  </a:lnTo>
                  <a:lnTo>
                    <a:pt x="638" y="1396"/>
                  </a:lnTo>
                  <a:lnTo>
                    <a:pt x="636" y="1411"/>
                  </a:lnTo>
                  <a:lnTo>
                    <a:pt x="633" y="1427"/>
                  </a:lnTo>
                  <a:lnTo>
                    <a:pt x="629" y="1446"/>
                  </a:lnTo>
                  <a:lnTo>
                    <a:pt x="625" y="1465"/>
                  </a:lnTo>
                  <a:lnTo>
                    <a:pt x="616" y="1488"/>
                  </a:lnTo>
                  <a:lnTo>
                    <a:pt x="607" y="1517"/>
                  </a:lnTo>
                  <a:lnTo>
                    <a:pt x="597" y="1550"/>
                  </a:lnTo>
                  <a:lnTo>
                    <a:pt x="585" y="1584"/>
                  </a:lnTo>
                  <a:lnTo>
                    <a:pt x="572" y="1619"/>
                  </a:lnTo>
                  <a:lnTo>
                    <a:pt x="561" y="1654"/>
                  </a:lnTo>
                  <a:lnTo>
                    <a:pt x="548" y="1686"/>
                  </a:lnTo>
                  <a:lnTo>
                    <a:pt x="538" y="1712"/>
                  </a:lnTo>
                  <a:lnTo>
                    <a:pt x="526" y="1743"/>
                  </a:lnTo>
                  <a:lnTo>
                    <a:pt x="516" y="1774"/>
                  </a:lnTo>
                  <a:lnTo>
                    <a:pt x="507" y="1807"/>
                  </a:lnTo>
                  <a:lnTo>
                    <a:pt x="499" y="1838"/>
                  </a:lnTo>
                  <a:lnTo>
                    <a:pt x="492" y="1867"/>
                  </a:lnTo>
                  <a:lnTo>
                    <a:pt x="485" y="1892"/>
                  </a:lnTo>
                  <a:lnTo>
                    <a:pt x="479" y="1911"/>
                  </a:lnTo>
                  <a:lnTo>
                    <a:pt x="474" y="1923"/>
                  </a:lnTo>
                  <a:lnTo>
                    <a:pt x="469" y="1942"/>
                  </a:lnTo>
                  <a:lnTo>
                    <a:pt x="463" y="1964"/>
                  </a:lnTo>
                  <a:lnTo>
                    <a:pt x="458" y="1990"/>
                  </a:lnTo>
                  <a:lnTo>
                    <a:pt x="451" y="2019"/>
                  </a:lnTo>
                  <a:lnTo>
                    <a:pt x="444" y="2051"/>
                  </a:lnTo>
                  <a:lnTo>
                    <a:pt x="437" y="2083"/>
                  </a:lnTo>
                  <a:lnTo>
                    <a:pt x="431" y="2116"/>
                  </a:lnTo>
                  <a:lnTo>
                    <a:pt x="424" y="2146"/>
                  </a:lnTo>
                  <a:lnTo>
                    <a:pt x="418" y="2175"/>
                  </a:lnTo>
                  <a:lnTo>
                    <a:pt x="414" y="2201"/>
                  </a:lnTo>
                  <a:lnTo>
                    <a:pt x="410" y="2222"/>
                  </a:lnTo>
                  <a:lnTo>
                    <a:pt x="407" y="2238"/>
                  </a:lnTo>
                  <a:lnTo>
                    <a:pt x="402" y="2265"/>
                  </a:lnTo>
                  <a:lnTo>
                    <a:pt x="390" y="2328"/>
                  </a:lnTo>
                  <a:lnTo>
                    <a:pt x="383" y="2358"/>
                  </a:lnTo>
                  <a:lnTo>
                    <a:pt x="377" y="2386"/>
                  </a:lnTo>
                  <a:lnTo>
                    <a:pt x="368" y="2408"/>
                  </a:lnTo>
                  <a:lnTo>
                    <a:pt x="361" y="2423"/>
                  </a:lnTo>
                  <a:lnTo>
                    <a:pt x="353" y="2438"/>
                  </a:lnTo>
                  <a:lnTo>
                    <a:pt x="349" y="2452"/>
                  </a:lnTo>
                  <a:lnTo>
                    <a:pt x="346" y="2467"/>
                  </a:lnTo>
                  <a:lnTo>
                    <a:pt x="346" y="2531"/>
                  </a:lnTo>
                  <a:lnTo>
                    <a:pt x="345" y="2557"/>
                  </a:lnTo>
                  <a:lnTo>
                    <a:pt x="341" y="2579"/>
                  </a:lnTo>
                  <a:lnTo>
                    <a:pt x="332" y="2599"/>
                  </a:lnTo>
                  <a:lnTo>
                    <a:pt x="326" y="2608"/>
                  </a:lnTo>
                  <a:lnTo>
                    <a:pt x="315" y="2617"/>
                  </a:lnTo>
                  <a:lnTo>
                    <a:pt x="302" y="2629"/>
                  </a:lnTo>
                  <a:lnTo>
                    <a:pt x="287" y="2639"/>
                  </a:lnTo>
                  <a:lnTo>
                    <a:pt x="286" y="2654"/>
                  </a:lnTo>
                  <a:lnTo>
                    <a:pt x="285" y="2671"/>
                  </a:lnTo>
                  <a:lnTo>
                    <a:pt x="284" y="2688"/>
                  </a:lnTo>
                  <a:lnTo>
                    <a:pt x="283" y="2702"/>
                  </a:lnTo>
                  <a:lnTo>
                    <a:pt x="283" y="2714"/>
                  </a:lnTo>
                  <a:lnTo>
                    <a:pt x="281" y="2720"/>
                  </a:lnTo>
                  <a:lnTo>
                    <a:pt x="278" y="2724"/>
                  </a:lnTo>
                  <a:lnTo>
                    <a:pt x="269" y="2730"/>
                  </a:lnTo>
                  <a:lnTo>
                    <a:pt x="258" y="2736"/>
                  </a:lnTo>
                  <a:lnTo>
                    <a:pt x="248" y="2739"/>
                  </a:lnTo>
                  <a:lnTo>
                    <a:pt x="234" y="2742"/>
                  </a:lnTo>
                  <a:lnTo>
                    <a:pt x="222" y="2743"/>
                  </a:lnTo>
                  <a:lnTo>
                    <a:pt x="214" y="2745"/>
                  </a:lnTo>
                  <a:lnTo>
                    <a:pt x="211" y="2748"/>
                  </a:lnTo>
                  <a:lnTo>
                    <a:pt x="210" y="2753"/>
                  </a:lnTo>
                  <a:lnTo>
                    <a:pt x="208" y="2760"/>
                  </a:lnTo>
                  <a:lnTo>
                    <a:pt x="208" y="2768"/>
                  </a:lnTo>
                  <a:lnTo>
                    <a:pt x="206" y="2778"/>
                  </a:lnTo>
                  <a:lnTo>
                    <a:pt x="203" y="2785"/>
                  </a:lnTo>
                  <a:lnTo>
                    <a:pt x="193" y="2793"/>
                  </a:lnTo>
                  <a:lnTo>
                    <a:pt x="183" y="2802"/>
                  </a:lnTo>
                  <a:lnTo>
                    <a:pt x="169" y="2810"/>
                  </a:lnTo>
                  <a:lnTo>
                    <a:pt x="154" y="2820"/>
                  </a:lnTo>
                  <a:lnTo>
                    <a:pt x="140" y="2827"/>
                  </a:lnTo>
                  <a:lnTo>
                    <a:pt x="127" y="2832"/>
                  </a:lnTo>
                  <a:lnTo>
                    <a:pt x="109" y="2837"/>
                  </a:lnTo>
                  <a:lnTo>
                    <a:pt x="88" y="2838"/>
                  </a:lnTo>
                  <a:lnTo>
                    <a:pt x="67" y="2838"/>
                  </a:lnTo>
                  <a:lnTo>
                    <a:pt x="47" y="2837"/>
                  </a:lnTo>
                  <a:lnTo>
                    <a:pt x="29" y="2837"/>
                  </a:lnTo>
                  <a:lnTo>
                    <a:pt x="23" y="2836"/>
                  </a:lnTo>
                  <a:lnTo>
                    <a:pt x="15" y="2835"/>
                  </a:lnTo>
                  <a:lnTo>
                    <a:pt x="6" y="2832"/>
                  </a:lnTo>
                  <a:lnTo>
                    <a:pt x="1" y="2829"/>
                  </a:lnTo>
                  <a:lnTo>
                    <a:pt x="0" y="2823"/>
                  </a:lnTo>
                  <a:lnTo>
                    <a:pt x="0" y="2815"/>
                  </a:lnTo>
                  <a:lnTo>
                    <a:pt x="2" y="2808"/>
                  </a:lnTo>
                  <a:lnTo>
                    <a:pt x="6" y="2800"/>
                  </a:lnTo>
                  <a:lnTo>
                    <a:pt x="8" y="2794"/>
                  </a:lnTo>
                  <a:lnTo>
                    <a:pt x="11" y="2786"/>
                  </a:lnTo>
                  <a:lnTo>
                    <a:pt x="16" y="2772"/>
                  </a:lnTo>
                  <a:lnTo>
                    <a:pt x="21" y="2757"/>
                  </a:lnTo>
                  <a:lnTo>
                    <a:pt x="28" y="2742"/>
                  </a:lnTo>
                  <a:lnTo>
                    <a:pt x="36" y="2729"/>
                  </a:lnTo>
                  <a:lnTo>
                    <a:pt x="42" y="2722"/>
                  </a:lnTo>
                  <a:lnTo>
                    <a:pt x="48" y="2710"/>
                  </a:lnTo>
                  <a:lnTo>
                    <a:pt x="58" y="2695"/>
                  </a:lnTo>
                  <a:lnTo>
                    <a:pt x="68" y="2680"/>
                  </a:lnTo>
                  <a:lnTo>
                    <a:pt x="79" y="2663"/>
                  </a:lnTo>
                  <a:lnTo>
                    <a:pt x="89" y="2646"/>
                  </a:lnTo>
                  <a:lnTo>
                    <a:pt x="98" y="2631"/>
                  </a:lnTo>
                  <a:lnTo>
                    <a:pt x="105" y="2620"/>
                  </a:lnTo>
                  <a:lnTo>
                    <a:pt x="102" y="2611"/>
                  </a:lnTo>
                  <a:lnTo>
                    <a:pt x="102" y="2601"/>
                  </a:lnTo>
                  <a:lnTo>
                    <a:pt x="104" y="2589"/>
                  </a:lnTo>
                  <a:lnTo>
                    <a:pt x="113" y="2564"/>
                  </a:lnTo>
                  <a:lnTo>
                    <a:pt x="117" y="2551"/>
                  </a:lnTo>
                  <a:lnTo>
                    <a:pt x="118" y="2542"/>
                  </a:lnTo>
                  <a:lnTo>
                    <a:pt x="115" y="2535"/>
                  </a:lnTo>
                  <a:lnTo>
                    <a:pt x="106" y="2528"/>
                  </a:lnTo>
                  <a:lnTo>
                    <a:pt x="95" y="2518"/>
                  </a:lnTo>
                  <a:lnTo>
                    <a:pt x="89" y="2509"/>
                  </a:lnTo>
                  <a:lnTo>
                    <a:pt x="86" y="2495"/>
                  </a:lnTo>
                  <a:lnTo>
                    <a:pt x="86" y="2477"/>
                  </a:lnTo>
                  <a:lnTo>
                    <a:pt x="88" y="2456"/>
                  </a:lnTo>
                  <a:lnTo>
                    <a:pt x="91" y="2431"/>
                  </a:lnTo>
                  <a:lnTo>
                    <a:pt x="96" y="2404"/>
                  </a:lnTo>
                  <a:lnTo>
                    <a:pt x="102" y="2378"/>
                  </a:lnTo>
                  <a:lnTo>
                    <a:pt x="106" y="2349"/>
                  </a:lnTo>
                  <a:lnTo>
                    <a:pt x="117" y="2294"/>
                  </a:lnTo>
                  <a:lnTo>
                    <a:pt x="130" y="2243"/>
                  </a:lnTo>
                  <a:lnTo>
                    <a:pt x="144" y="2193"/>
                  </a:lnTo>
                  <a:lnTo>
                    <a:pt x="157" y="2142"/>
                  </a:lnTo>
                  <a:lnTo>
                    <a:pt x="163" y="2118"/>
                  </a:lnTo>
                  <a:lnTo>
                    <a:pt x="170" y="2093"/>
                  </a:lnTo>
                  <a:lnTo>
                    <a:pt x="178" y="2066"/>
                  </a:lnTo>
                  <a:lnTo>
                    <a:pt x="185" y="2038"/>
                  </a:lnTo>
                  <a:lnTo>
                    <a:pt x="199" y="1985"/>
                  </a:lnTo>
                  <a:lnTo>
                    <a:pt x="205" y="1961"/>
                  </a:lnTo>
                  <a:lnTo>
                    <a:pt x="211" y="1940"/>
                  </a:lnTo>
                  <a:lnTo>
                    <a:pt x="215" y="1924"/>
                  </a:lnTo>
                  <a:lnTo>
                    <a:pt x="218" y="1912"/>
                  </a:lnTo>
                  <a:lnTo>
                    <a:pt x="220" y="1898"/>
                  </a:lnTo>
                  <a:lnTo>
                    <a:pt x="220" y="1883"/>
                  </a:lnTo>
                  <a:lnTo>
                    <a:pt x="218" y="1867"/>
                  </a:lnTo>
                  <a:lnTo>
                    <a:pt x="217" y="1850"/>
                  </a:lnTo>
                  <a:lnTo>
                    <a:pt x="219" y="1830"/>
                  </a:lnTo>
                  <a:lnTo>
                    <a:pt x="223" y="1809"/>
                  </a:lnTo>
                  <a:lnTo>
                    <a:pt x="229" y="1786"/>
                  </a:lnTo>
                  <a:lnTo>
                    <a:pt x="232" y="1759"/>
                  </a:lnTo>
                  <a:lnTo>
                    <a:pt x="232" y="1731"/>
                  </a:lnTo>
                  <a:lnTo>
                    <a:pt x="230" y="1703"/>
                  </a:lnTo>
                  <a:lnTo>
                    <a:pt x="228" y="1678"/>
                  </a:lnTo>
                  <a:lnTo>
                    <a:pt x="225" y="1654"/>
                  </a:lnTo>
                  <a:lnTo>
                    <a:pt x="223" y="1639"/>
                  </a:lnTo>
                  <a:lnTo>
                    <a:pt x="225" y="1619"/>
                  </a:lnTo>
                  <a:lnTo>
                    <a:pt x="226" y="1596"/>
                  </a:lnTo>
                  <a:lnTo>
                    <a:pt x="229" y="1572"/>
                  </a:lnTo>
                  <a:lnTo>
                    <a:pt x="234" y="1547"/>
                  </a:lnTo>
                  <a:lnTo>
                    <a:pt x="239" y="1522"/>
                  </a:lnTo>
                  <a:lnTo>
                    <a:pt x="242" y="1498"/>
                  </a:lnTo>
                  <a:lnTo>
                    <a:pt x="247" y="1479"/>
                  </a:lnTo>
                  <a:lnTo>
                    <a:pt x="249" y="1462"/>
                  </a:lnTo>
                  <a:lnTo>
                    <a:pt x="250" y="1451"/>
                  </a:lnTo>
                  <a:lnTo>
                    <a:pt x="250" y="1430"/>
                  </a:lnTo>
                  <a:lnTo>
                    <a:pt x="248" y="1405"/>
                  </a:lnTo>
                  <a:lnTo>
                    <a:pt x="247" y="1377"/>
                  </a:lnTo>
                  <a:lnTo>
                    <a:pt x="248" y="1347"/>
                  </a:lnTo>
                  <a:lnTo>
                    <a:pt x="252" y="1318"/>
                  </a:lnTo>
                  <a:lnTo>
                    <a:pt x="257" y="1295"/>
                  </a:lnTo>
                  <a:lnTo>
                    <a:pt x="259" y="1269"/>
                  </a:lnTo>
                  <a:lnTo>
                    <a:pt x="261" y="1240"/>
                  </a:lnTo>
                  <a:lnTo>
                    <a:pt x="235" y="1231"/>
                  </a:lnTo>
                  <a:lnTo>
                    <a:pt x="211" y="1223"/>
                  </a:lnTo>
                  <a:lnTo>
                    <a:pt x="190" y="1215"/>
                  </a:lnTo>
                  <a:lnTo>
                    <a:pt x="170" y="1208"/>
                  </a:lnTo>
                  <a:lnTo>
                    <a:pt x="156" y="1203"/>
                  </a:lnTo>
                  <a:lnTo>
                    <a:pt x="146" y="1198"/>
                  </a:lnTo>
                  <a:lnTo>
                    <a:pt x="141" y="1197"/>
                  </a:lnTo>
                  <a:lnTo>
                    <a:pt x="140" y="1194"/>
                  </a:lnTo>
                  <a:lnTo>
                    <a:pt x="141" y="1186"/>
                  </a:lnTo>
                  <a:lnTo>
                    <a:pt x="145" y="1174"/>
                  </a:lnTo>
                  <a:lnTo>
                    <a:pt x="150" y="1160"/>
                  </a:lnTo>
                  <a:lnTo>
                    <a:pt x="168" y="1111"/>
                  </a:lnTo>
                  <a:lnTo>
                    <a:pt x="172" y="1096"/>
                  </a:lnTo>
                  <a:lnTo>
                    <a:pt x="176" y="1083"/>
                  </a:lnTo>
                  <a:lnTo>
                    <a:pt x="178" y="1072"/>
                  </a:lnTo>
                  <a:lnTo>
                    <a:pt x="183" y="1055"/>
                  </a:lnTo>
                  <a:lnTo>
                    <a:pt x="190" y="1036"/>
                  </a:lnTo>
                  <a:lnTo>
                    <a:pt x="197" y="1013"/>
                  </a:lnTo>
                  <a:lnTo>
                    <a:pt x="205" y="989"/>
                  </a:lnTo>
                  <a:lnTo>
                    <a:pt x="213" y="966"/>
                  </a:lnTo>
                  <a:lnTo>
                    <a:pt x="221" y="944"/>
                  </a:lnTo>
                  <a:lnTo>
                    <a:pt x="228" y="923"/>
                  </a:lnTo>
                  <a:lnTo>
                    <a:pt x="235" y="905"/>
                  </a:lnTo>
                  <a:lnTo>
                    <a:pt x="240" y="892"/>
                  </a:lnTo>
                  <a:lnTo>
                    <a:pt x="243" y="884"/>
                  </a:lnTo>
                  <a:lnTo>
                    <a:pt x="246" y="875"/>
                  </a:lnTo>
                  <a:lnTo>
                    <a:pt x="247" y="869"/>
                  </a:lnTo>
                  <a:lnTo>
                    <a:pt x="247" y="866"/>
                  </a:lnTo>
                  <a:lnTo>
                    <a:pt x="244" y="865"/>
                  </a:lnTo>
                  <a:lnTo>
                    <a:pt x="243" y="863"/>
                  </a:lnTo>
                  <a:lnTo>
                    <a:pt x="243" y="860"/>
                  </a:lnTo>
                  <a:lnTo>
                    <a:pt x="249" y="842"/>
                  </a:lnTo>
                  <a:lnTo>
                    <a:pt x="254" y="830"/>
                  </a:lnTo>
                  <a:lnTo>
                    <a:pt x="259" y="816"/>
                  </a:lnTo>
                  <a:lnTo>
                    <a:pt x="266" y="803"/>
                  </a:lnTo>
                  <a:lnTo>
                    <a:pt x="271" y="791"/>
                  </a:lnTo>
                  <a:lnTo>
                    <a:pt x="278" y="776"/>
                  </a:lnTo>
                  <a:lnTo>
                    <a:pt x="285" y="759"/>
                  </a:lnTo>
                  <a:lnTo>
                    <a:pt x="301" y="719"/>
                  </a:lnTo>
                  <a:lnTo>
                    <a:pt x="308" y="699"/>
                  </a:lnTo>
                  <a:lnTo>
                    <a:pt x="315" y="682"/>
                  </a:lnTo>
                  <a:lnTo>
                    <a:pt x="321" y="668"/>
                  </a:lnTo>
                  <a:lnTo>
                    <a:pt x="324" y="659"/>
                  </a:lnTo>
                  <a:lnTo>
                    <a:pt x="328" y="648"/>
                  </a:lnTo>
                  <a:lnTo>
                    <a:pt x="328" y="641"/>
                  </a:lnTo>
                  <a:lnTo>
                    <a:pt x="326" y="638"/>
                  </a:lnTo>
                  <a:lnTo>
                    <a:pt x="323" y="637"/>
                  </a:lnTo>
                  <a:lnTo>
                    <a:pt x="320" y="635"/>
                  </a:lnTo>
                  <a:lnTo>
                    <a:pt x="314" y="634"/>
                  </a:lnTo>
                  <a:lnTo>
                    <a:pt x="305" y="632"/>
                  </a:lnTo>
                  <a:lnTo>
                    <a:pt x="297" y="627"/>
                  </a:lnTo>
                  <a:lnTo>
                    <a:pt x="284" y="619"/>
                  </a:lnTo>
                  <a:lnTo>
                    <a:pt x="270" y="615"/>
                  </a:lnTo>
                  <a:lnTo>
                    <a:pt x="265" y="610"/>
                  </a:lnTo>
                  <a:lnTo>
                    <a:pt x="258" y="599"/>
                  </a:lnTo>
                  <a:lnTo>
                    <a:pt x="241" y="558"/>
                  </a:lnTo>
                  <a:lnTo>
                    <a:pt x="236" y="547"/>
                  </a:lnTo>
                  <a:lnTo>
                    <a:pt x="233" y="535"/>
                  </a:lnTo>
                  <a:lnTo>
                    <a:pt x="232" y="521"/>
                  </a:lnTo>
                  <a:lnTo>
                    <a:pt x="230" y="505"/>
                  </a:lnTo>
                  <a:lnTo>
                    <a:pt x="229" y="490"/>
                  </a:lnTo>
                  <a:lnTo>
                    <a:pt x="228" y="477"/>
                  </a:lnTo>
                  <a:lnTo>
                    <a:pt x="227" y="470"/>
                  </a:lnTo>
                  <a:lnTo>
                    <a:pt x="226" y="462"/>
                  </a:lnTo>
                  <a:lnTo>
                    <a:pt x="223" y="451"/>
                  </a:lnTo>
                  <a:lnTo>
                    <a:pt x="222" y="437"/>
                  </a:lnTo>
                  <a:lnTo>
                    <a:pt x="222" y="425"/>
                  </a:lnTo>
                  <a:lnTo>
                    <a:pt x="225" y="417"/>
                  </a:lnTo>
                  <a:lnTo>
                    <a:pt x="227" y="411"/>
                  </a:lnTo>
                  <a:lnTo>
                    <a:pt x="228" y="401"/>
                  </a:lnTo>
                  <a:lnTo>
                    <a:pt x="229" y="388"/>
                  </a:lnTo>
                  <a:lnTo>
                    <a:pt x="229" y="374"/>
                  </a:lnTo>
                  <a:lnTo>
                    <a:pt x="228" y="362"/>
                  </a:lnTo>
                  <a:lnTo>
                    <a:pt x="223" y="344"/>
                  </a:lnTo>
                  <a:lnTo>
                    <a:pt x="226" y="333"/>
                  </a:lnTo>
                  <a:lnTo>
                    <a:pt x="230" y="323"/>
                  </a:lnTo>
                  <a:lnTo>
                    <a:pt x="236" y="313"/>
                  </a:lnTo>
                  <a:lnTo>
                    <a:pt x="242" y="309"/>
                  </a:lnTo>
                  <a:lnTo>
                    <a:pt x="247" y="303"/>
                  </a:lnTo>
                  <a:lnTo>
                    <a:pt x="249" y="295"/>
                  </a:lnTo>
                  <a:lnTo>
                    <a:pt x="249" y="281"/>
                  </a:lnTo>
                  <a:lnTo>
                    <a:pt x="251" y="260"/>
                  </a:lnTo>
                  <a:lnTo>
                    <a:pt x="254" y="249"/>
                  </a:lnTo>
                  <a:lnTo>
                    <a:pt x="256" y="244"/>
                  </a:lnTo>
                  <a:lnTo>
                    <a:pt x="257" y="238"/>
                  </a:lnTo>
                  <a:lnTo>
                    <a:pt x="256" y="226"/>
                  </a:lnTo>
                  <a:lnTo>
                    <a:pt x="255" y="212"/>
                  </a:lnTo>
                  <a:lnTo>
                    <a:pt x="255" y="180"/>
                  </a:lnTo>
                  <a:lnTo>
                    <a:pt x="257" y="159"/>
                  </a:lnTo>
                  <a:lnTo>
                    <a:pt x="264" y="137"/>
                  </a:lnTo>
                  <a:lnTo>
                    <a:pt x="273" y="118"/>
                  </a:lnTo>
                  <a:lnTo>
                    <a:pt x="284" y="104"/>
                  </a:lnTo>
                  <a:lnTo>
                    <a:pt x="294" y="97"/>
                  </a:lnTo>
                  <a:lnTo>
                    <a:pt x="309" y="91"/>
                  </a:lnTo>
                  <a:lnTo>
                    <a:pt x="329" y="86"/>
                  </a:lnTo>
                  <a:lnTo>
                    <a:pt x="349" y="84"/>
                  </a:lnTo>
                  <a:lnTo>
                    <a:pt x="367" y="82"/>
                  </a:lnTo>
                  <a:lnTo>
                    <a:pt x="400" y="80"/>
                  </a:lnTo>
                  <a:lnTo>
                    <a:pt x="419" y="77"/>
                  </a:lnTo>
                  <a:lnTo>
                    <a:pt x="440" y="75"/>
                  </a:lnTo>
                  <a:lnTo>
                    <a:pt x="460" y="73"/>
                  </a:lnTo>
                  <a:lnTo>
                    <a:pt x="479" y="71"/>
                  </a:lnTo>
                  <a:lnTo>
                    <a:pt x="492" y="70"/>
                  </a:lnTo>
                  <a:lnTo>
                    <a:pt x="504" y="68"/>
                  </a:lnTo>
                  <a:lnTo>
                    <a:pt x="513" y="61"/>
                  </a:lnTo>
                  <a:lnTo>
                    <a:pt x="523" y="53"/>
                  </a:lnTo>
                  <a:lnTo>
                    <a:pt x="528" y="45"/>
                  </a:lnTo>
                  <a:lnTo>
                    <a:pt x="533" y="38"/>
                  </a:lnTo>
                  <a:lnTo>
                    <a:pt x="534" y="35"/>
                  </a:lnTo>
                  <a:lnTo>
                    <a:pt x="538" y="30"/>
                  </a:lnTo>
                  <a:lnTo>
                    <a:pt x="542" y="20"/>
                  </a:lnTo>
                  <a:lnTo>
                    <a:pt x="546" y="12"/>
                  </a:lnTo>
                  <a:lnTo>
                    <a:pt x="5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</p:grpSp>
    </p:spTree>
    <p:extLst>
      <p:ext uri="{BB962C8B-B14F-4D97-AF65-F5344CB8AC3E}">
        <p14:creationId xmlns:p14="http://schemas.microsoft.com/office/powerpoint/2010/main" val="6444448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/>
        </p:nvSpPr>
        <p:spPr>
          <a:xfrm>
            <a:off x="522276" y="5266524"/>
            <a:ext cx="4879764" cy="41826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38000"/>
                </a:scheme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895">
              <a:defRPr/>
            </a:pPr>
            <a:endParaRPr lang="en-US" sz="2399" kern="0">
              <a:solidFill>
                <a:sysClr val="window" lastClr="FFFFFF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Business Target Diagram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1589" y="990600"/>
            <a:ext cx="10969625" cy="508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You can edit this subtitle</a:t>
            </a:r>
          </a:p>
        </p:txBody>
      </p:sp>
      <p:grpSp>
        <p:nvGrpSpPr>
          <p:cNvPr id="2" name="Group 43"/>
          <p:cNvGrpSpPr/>
          <p:nvPr/>
        </p:nvGrpSpPr>
        <p:grpSpPr>
          <a:xfrm>
            <a:off x="1740287" y="1905397"/>
            <a:ext cx="3561048" cy="3561048"/>
            <a:chOff x="2438399" y="1581150"/>
            <a:chExt cx="2671482" cy="2671482"/>
          </a:xfrm>
          <a:scene3d>
            <a:camera prst="perspectiveContrastingRightFacing" fov="7200000">
              <a:rot lat="600000" lon="19200000" rev="600000"/>
            </a:camera>
            <a:lightRig rig="threePt" dir="t"/>
          </a:scene3d>
        </p:grpSpPr>
        <p:sp>
          <p:nvSpPr>
            <p:cNvPr id="35" name="Oval 34"/>
            <p:cNvSpPr/>
            <p:nvPr/>
          </p:nvSpPr>
          <p:spPr>
            <a:xfrm>
              <a:off x="2438399" y="1581150"/>
              <a:ext cx="2671482" cy="267148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sp3d prstMaterial="dkEdg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2683248" y="1825999"/>
              <a:ext cx="2181785" cy="21817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dkEdg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2892518" y="2035269"/>
              <a:ext cx="1763245" cy="176324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sp3d prstMaterial="dkEdg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3140168" y="2282919"/>
              <a:ext cx="1267945" cy="12679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dkEdg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3355042" y="2497792"/>
              <a:ext cx="838200" cy="83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dkEdg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3545541" y="2688291"/>
              <a:ext cx="457200" cy="457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dkEdg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236711" y="1499103"/>
            <a:ext cx="6125378" cy="4367662"/>
            <a:chOff x="3015805" y="1276350"/>
            <a:chExt cx="4595230" cy="3276600"/>
          </a:xfrm>
          <a:effectLst>
            <a:outerShdw blurRad="342900" dir="7560000" sy="23000" kx="1200000" algn="br" rotWithShape="0">
              <a:prstClr val="black">
                <a:alpha val="34000"/>
              </a:prstClr>
            </a:outerShdw>
          </a:effectLst>
        </p:grpSpPr>
        <p:sp>
          <p:nvSpPr>
            <p:cNvPr id="23" name="Freeform 22"/>
            <p:cNvSpPr/>
            <p:nvPr/>
          </p:nvSpPr>
          <p:spPr>
            <a:xfrm>
              <a:off x="5961529" y="1276350"/>
              <a:ext cx="1649506" cy="3276600"/>
            </a:xfrm>
            <a:custGeom>
              <a:avLst/>
              <a:gdLst>
                <a:gd name="connsiteX0" fmla="*/ 0 w 1649506"/>
                <a:gd name="connsiteY0" fmla="*/ 0 h 3276600"/>
                <a:gd name="connsiteX1" fmla="*/ 1649506 w 1649506"/>
                <a:gd name="connsiteY1" fmla="*/ 0 h 3276600"/>
                <a:gd name="connsiteX2" fmla="*/ 1649506 w 1649506"/>
                <a:gd name="connsiteY2" fmla="*/ 3276600 h 3276600"/>
                <a:gd name="connsiteX3" fmla="*/ 0 w 1649506"/>
                <a:gd name="connsiteY3" fmla="*/ 3276600 h 3276600"/>
                <a:gd name="connsiteX4" fmla="*/ 0 w 1649506"/>
                <a:gd name="connsiteY4" fmla="*/ 0 h 3276600"/>
                <a:gd name="connsiteX0" fmla="*/ 0 w 1649506"/>
                <a:gd name="connsiteY0" fmla="*/ 590550 h 3276600"/>
                <a:gd name="connsiteX1" fmla="*/ 1649506 w 1649506"/>
                <a:gd name="connsiteY1" fmla="*/ 0 h 3276600"/>
                <a:gd name="connsiteX2" fmla="*/ 1649506 w 1649506"/>
                <a:gd name="connsiteY2" fmla="*/ 3276600 h 3276600"/>
                <a:gd name="connsiteX3" fmla="*/ 0 w 1649506"/>
                <a:gd name="connsiteY3" fmla="*/ 3276600 h 3276600"/>
                <a:gd name="connsiteX4" fmla="*/ 0 w 1649506"/>
                <a:gd name="connsiteY4" fmla="*/ 590550 h 3276600"/>
                <a:gd name="connsiteX0" fmla="*/ 0 w 1649506"/>
                <a:gd name="connsiteY0" fmla="*/ 590550 h 3276600"/>
                <a:gd name="connsiteX1" fmla="*/ 1649506 w 1649506"/>
                <a:gd name="connsiteY1" fmla="*/ 0 h 3276600"/>
                <a:gd name="connsiteX2" fmla="*/ 1649506 w 1649506"/>
                <a:gd name="connsiteY2" fmla="*/ 3276600 h 3276600"/>
                <a:gd name="connsiteX3" fmla="*/ 0 w 1649506"/>
                <a:gd name="connsiteY3" fmla="*/ 2681568 h 3276600"/>
                <a:gd name="connsiteX4" fmla="*/ 0 w 1649506"/>
                <a:gd name="connsiteY4" fmla="*/ 590550 h 327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9506" h="3276600">
                  <a:moveTo>
                    <a:pt x="0" y="590550"/>
                  </a:moveTo>
                  <a:lnTo>
                    <a:pt x="1649506" y="0"/>
                  </a:lnTo>
                  <a:lnTo>
                    <a:pt x="1649506" y="3276600"/>
                  </a:lnTo>
                  <a:lnTo>
                    <a:pt x="0" y="2681568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 dirty="0">
                <a:solidFill>
                  <a:prstClr val="white"/>
                </a:solidFill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>
              <a:off x="4422505" y="1892389"/>
              <a:ext cx="1495339" cy="2049556"/>
            </a:xfrm>
            <a:custGeom>
              <a:avLst/>
              <a:gdLst>
                <a:gd name="connsiteX0" fmla="*/ 0 w 1506071"/>
                <a:gd name="connsiteY0" fmla="*/ 0 h 2049556"/>
                <a:gd name="connsiteX1" fmla="*/ 1506071 w 1506071"/>
                <a:gd name="connsiteY1" fmla="*/ 0 h 2049556"/>
                <a:gd name="connsiteX2" fmla="*/ 1506071 w 1506071"/>
                <a:gd name="connsiteY2" fmla="*/ 2049556 h 2049556"/>
                <a:gd name="connsiteX3" fmla="*/ 0 w 1506071"/>
                <a:gd name="connsiteY3" fmla="*/ 2049556 h 2049556"/>
                <a:gd name="connsiteX4" fmla="*/ 0 w 1506071"/>
                <a:gd name="connsiteY4" fmla="*/ 0 h 2049556"/>
                <a:gd name="connsiteX0" fmla="*/ 0 w 1506071"/>
                <a:gd name="connsiteY0" fmla="*/ 514350 h 2049556"/>
                <a:gd name="connsiteX1" fmla="*/ 1506071 w 1506071"/>
                <a:gd name="connsiteY1" fmla="*/ 0 h 2049556"/>
                <a:gd name="connsiteX2" fmla="*/ 1506071 w 1506071"/>
                <a:gd name="connsiteY2" fmla="*/ 2049556 h 2049556"/>
                <a:gd name="connsiteX3" fmla="*/ 0 w 1506071"/>
                <a:gd name="connsiteY3" fmla="*/ 2049556 h 2049556"/>
                <a:gd name="connsiteX4" fmla="*/ 0 w 1506071"/>
                <a:gd name="connsiteY4" fmla="*/ 514350 h 2049556"/>
                <a:gd name="connsiteX0" fmla="*/ 0 w 1506071"/>
                <a:gd name="connsiteY0" fmla="*/ 514350 h 2049556"/>
                <a:gd name="connsiteX1" fmla="*/ 1506071 w 1506071"/>
                <a:gd name="connsiteY1" fmla="*/ 0 h 2049556"/>
                <a:gd name="connsiteX2" fmla="*/ 1506071 w 1506071"/>
                <a:gd name="connsiteY2" fmla="*/ 2049556 h 2049556"/>
                <a:gd name="connsiteX3" fmla="*/ 10732 w 1506071"/>
                <a:gd name="connsiteY3" fmla="*/ 1519107 h 2049556"/>
                <a:gd name="connsiteX4" fmla="*/ 0 w 1506071"/>
                <a:gd name="connsiteY4" fmla="*/ 514350 h 2049556"/>
                <a:gd name="connsiteX0" fmla="*/ 2146 w 1495339"/>
                <a:gd name="connsiteY0" fmla="*/ 527229 h 2049556"/>
                <a:gd name="connsiteX1" fmla="*/ 1495339 w 1495339"/>
                <a:gd name="connsiteY1" fmla="*/ 0 h 2049556"/>
                <a:gd name="connsiteX2" fmla="*/ 1495339 w 1495339"/>
                <a:gd name="connsiteY2" fmla="*/ 2049556 h 2049556"/>
                <a:gd name="connsiteX3" fmla="*/ 0 w 1495339"/>
                <a:gd name="connsiteY3" fmla="*/ 1519107 h 2049556"/>
                <a:gd name="connsiteX4" fmla="*/ 2146 w 1495339"/>
                <a:gd name="connsiteY4" fmla="*/ 527229 h 2049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339" h="2049556">
                  <a:moveTo>
                    <a:pt x="2146" y="527229"/>
                  </a:moveTo>
                  <a:lnTo>
                    <a:pt x="1495339" y="0"/>
                  </a:lnTo>
                  <a:lnTo>
                    <a:pt x="1495339" y="2049556"/>
                  </a:lnTo>
                  <a:lnTo>
                    <a:pt x="0" y="1519107"/>
                  </a:lnTo>
                  <a:cubicBezTo>
                    <a:pt x="715" y="1188481"/>
                    <a:pt x="1431" y="857855"/>
                    <a:pt x="2146" y="5272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25" name="Isosceles Triangle 24"/>
            <p:cNvSpPr/>
            <p:nvPr/>
          </p:nvSpPr>
          <p:spPr>
            <a:xfrm rot="16200000">
              <a:off x="3217708" y="2230325"/>
              <a:ext cx="967794" cy="137160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</p:grpSp>
      <p:sp>
        <p:nvSpPr>
          <p:cNvPr id="27" name="Chevron 26"/>
          <p:cNvSpPr/>
          <p:nvPr/>
        </p:nvSpPr>
        <p:spPr>
          <a:xfrm flipH="1">
            <a:off x="5226050" y="3414660"/>
            <a:ext cx="507868" cy="507868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95"/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197574" y="3232988"/>
            <a:ext cx="1726750" cy="83074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1218895"/>
            <a:r>
              <a:rPr lang="en-US" sz="2399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text is editable.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273257" y="3284270"/>
            <a:ext cx="1828324" cy="83074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1218895"/>
            <a:r>
              <a:rPr lang="en-US" sz="2399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text is editable</a:t>
            </a:r>
          </a:p>
        </p:txBody>
      </p:sp>
    </p:spTree>
    <p:extLst>
      <p:ext uri="{BB962C8B-B14F-4D97-AF65-F5344CB8AC3E}">
        <p14:creationId xmlns:p14="http://schemas.microsoft.com/office/powerpoint/2010/main" val="3332934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 Diagonal Corner Rectangle 2"/>
          <p:cNvSpPr/>
          <p:nvPr/>
        </p:nvSpPr>
        <p:spPr>
          <a:xfrm>
            <a:off x="5850986" y="2192190"/>
            <a:ext cx="1828324" cy="1828324"/>
          </a:xfrm>
          <a:prstGeom prst="round2DiagRect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5998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90</a:t>
            </a:r>
            <a:r>
              <a:rPr lang="en-US" sz="5998" baseline="30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</a:p>
        </p:txBody>
      </p:sp>
      <p:sp>
        <p:nvSpPr>
          <p:cNvPr id="4" name="Round Diagonal Corner Rectangle 3"/>
          <p:cNvSpPr/>
          <p:nvPr/>
        </p:nvSpPr>
        <p:spPr>
          <a:xfrm>
            <a:off x="4240448" y="4141507"/>
            <a:ext cx="1462659" cy="1462659"/>
          </a:xfrm>
          <a:prstGeom prst="round2Diag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3999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r>
              <a:rPr lang="en-US" sz="3999" baseline="30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</a:p>
        </p:txBody>
      </p:sp>
      <p:sp>
        <p:nvSpPr>
          <p:cNvPr id="5" name="Round Diagonal Corner Rectangle 4"/>
          <p:cNvSpPr/>
          <p:nvPr/>
        </p:nvSpPr>
        <p:spPr>
          <a:xfrm flipH="1">
            <a:off x="4560404" y="2877813"/>
            <a:ext cx="1142702" cy="1142701"/>
          </a:xfrm>
          <a:prstGeom prst="round2Diag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2399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en-US" sz="2399" baseline="30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</a:p>
        </p:txBody>
      </p:sp>
      <p:sp>
        <p:nvSpPr>
          <p:cNvPr id="6" name="Round Diagonal Corner Rectangle 5"/>
          <p:cNvSpPr/>
          <p:nvPr/>
        </p:nvSpPr>
        <p:spPr>
          <a:xfrm flipH="1">
            <a:off x="5850987" y="4141508"/>
            <a:ext cx="1645491" cy="1645491"/>
          </a:xfrm>
          <a:prstGeom prst="round2Diag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4399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86</a:t>
            </a:r>
            <a:r>
              <a:rPr lang="en-US" sz="4399" baseline="30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</a:p>
        </p:txBody>
      </p:sp>
      <p:sp>
        <p:nvSpPr>
          <p:cNvPr id="7" name="Rectangle 6"/>
          <p:cNvSpPr/>
          <p:nvPr/>
        </p:nvSpPr>
        <p:spPr>
          <a:xfrm>
            <a:off x="920574" y="3079926"/>
            <a:ext cx="3171994" cy="738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2399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r>
              <a:rPr lang="en-US" sz="1799" dirty="0"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8" name="Rectangle 7"/>
          <p:cNvSpPr/>
          <p:nvPr/>
        </p:nvSpPr>
        <p:spPr>
          <a:xfrm>
            <a:off x="920574" y="4503600"/>
            <a:ext cx="3171994" cy="738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2399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r>
              <a:rPr lang="en-US" sz="2399" dirty="0">
                <a:solidFill>
                  <a:srgbClr val="6DAF2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9" name="Rectangle 8"/>
          <p:cNvSpPr/>
          <p:nvPr/>
        </p:nvSpPr>
        <p:spPr>
          <a:xfrm>
            <a:off x="8099433" y="2764925"/>
            <a:ext cx="3171994" cy="738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2399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99433" y="4503600"/>
            <a:ext cx="3171994" cy="738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2399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65898" y="704862"/>
            <a:ext cx="4260207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4399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Goes here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388197" y="1460470"/>
            <a:ext cx="7415606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here.</a:t>
            </a:r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/>
          <p:cNvSpPr/>
          <p:nvPr/>
        </p:nvSpPr>
        <p:spPr>
          <a:xfrm>
            <a:off x="428090" y="5646431"/>
            <a:ext cx="4024642" cy="61238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38000"/>
                </a:scheme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895">
              <a:defRPr/>
            </a:pPr>
            <a:endParaRPr lang="en-US" sz="2399" kern="0">
              <a:solidFill>
                <a:sysClr val="window" lastClr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Target Shape for PowerPoint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1589" y="990600"/>
            <a:ext cx="10969625" cy="508000"/>
          </a:xfrm>
        </p:spPr>
        <p:txBody>
          <a:bodyPr>
            <a:normAutofit fontScale="92500" lnSpcReduction="20000"/>
          </a:bodyPr>
          <a:lstStyle/>
          <a:p>
            <a:r>
              <a:rPr lang="en-US">
                <a:solidFill>
                  <a:schemeClr val="accent5"/>
                </a:solidFill>
              </a:rPr>
              <a:t>You can edit this </a:t>
            </a:r>
            <a:r>
              <a:rPr lang="en-US" smtClean="0">
                <a:solidFill>
                  <a:schemeClr val="accent5"/>
                </a:solidFill>
              </a:rPr>
              <a:t>subtitle</a:t>
            </a:r>
            <a:endParaRPr lang="en-US">
              <a:solidFill>
                <a:schemeClr val="accent5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6602807" y="5396712"/>
            <a:ext cx="3658766" cy="61238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38000"/>
                </a:scheme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895">
              <a:defRPr/>
            </a:pPr>
            <a:endParaRPr lang="en-US" sz="2399" kern="0">
              <a:solidFill>
                <a:sysClr val="window" lastClr="FFFFFF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6808072" y="2249401"/>
            <a:ext cx="3453500" cy="3453500"/>
            <a:chOff x="2438400" y="1581150"/>
            <a:chExt cx="2671482" cy="2671482"/>
          </a:xfrm>
          <a:effectLst/>
          <a:scene3d>
            <a:camera prst="orthographicFront"/>
            <a:lightRig rig="soft" dir="t"/>
          </a:scene3d>
        </p:grpSpPr>
        <p:sp>
          <p:nvSpPr>
            <p:cNvPr id="25" name="Oval 24"/>
            <p:cNvSpPr/>
            <p:nvPr/>
          </p:nvSpPr>
          <p:spPr>
            <a:xfrm>
              <a:off x="2438400" y="1581150"/>
              <a:ext cx="2671482" cy="267148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800000" scaled="0"/>
            </a:gra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2683249" y="1825999"/>
              <a:ext cx="2181785" cy="2181785"/>
            </a:xfrm>
            <a:prstGeom prst="ellipse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3800000" scaled="0"/>
            </a:gra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2892519" y="2035269"/>
              <a:ext cx="1763245" cy="1763245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800000" scaled="0"/>
            </a:gra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3140169" y="2282919"/>
              <a:ext cx="1267945" cy="12679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3355041" y="2497791"/>
              <a:ext cx="838200" cy="838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800000" scaled="0"/>
            </a:gra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3545541" y="2688291"/>
              <a:ext cx="457200" cy="457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12603" y="2311691"/>
            <a:ext cx="3351927" cy="3656648"/>
            <a:chOff x="533400" y="1733550"/>
            <a:chExt cx="2514600" cy="2743200"/>
          </a:xfrm>
        </p:grpSpPr>
        <p:sp>
          <p:nvSpPr>
            <p:cNvPr id="32" name="Rectangle 31"/>
            <p:cNvSpPr/>
            <p:nvPr/>
          </p:nvSpPr>
          <p:spPr>
            <a:xfrm>
              <a:off x="533400" y="1733550"/>
              <a:ext cx="2514600" cy="27432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0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>
                <a:solidFill>
                  <a:prstClr val="white"/>
                </a:solidFill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533400" y="1733550"/>
              <a:ext cx="2514600" cy="381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1218895"/>
              <a:r>
                <a:rPr lang="en-US" sz="1866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This Text is Editable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00941" y="2212266"/>
              <a:ext cx="2274037" cy="76940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1218895"/>
              <a:r>
                <a:rPr lang="en-US" sz="1733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rPr>
                <a:t>This Text is Editable</a:t>
              </a:r>
            </a:p>
            <a:p>
              <a:pPr defTabSz="1218895"/>
              <a:r>
                <a:rPr lang="en-US" sz="1466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rPr>
                <a:t>This text is editable. </a:t>
              </a:r>
            </a:p>
            <a:p>
              <a:pPr defTabSz="1218895"/>
              <a:r>
                <a:rPr lang="en-US" sz="1466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rPr>
                <a:t>You can enter your own text here</a:t>
              </a:r>
              <a:r>
                <a:rPr lang="en-US" sz="1400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rPr>
                <a:t>.</a:t>
              </a:r>
            </a:p>
            <a:p>
              <a:pPr defTabSz="1218895"/>
              <a:endParaRPr lang="en-US" sz="1400" dirty="0">
                <a:solidFill>
                  <a:srgbClr val="595959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9451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712604" y="2311692"/>
            <a:ext cx="10766795" cy="3656648"/>
            <a:chOff x="533400" y="1733550"/>
            <a:chExt cx="8077200" cy="2743200"/>
          </a:xfrm>
        </p:grpSpPr>
        <p:grpSp>
          <p:nvGrpSpPr>
            <p:cNvPr id="39" name="Group 38"/>
            <p:cNvGrpSpPr/>
            <p:nvPr/>
          </p:nvGrpSpPr>
          <p:grpSpPr>
            <a:xfrm>
              <a:off x="533400" y="1733550"/>
              <a:ext cx="2514600" cy="2743200"/>
              <a:chOff x="381000" y="1504950"/>
              <a:chExt cx="2514600" cy="274320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381000" y="1504950"/>
                <a:ext cx="2514600" cy="2743200"/>
                <a:chOff x="381000" y="1504950"/>
                <a:chExt cx="2514600" cy="2743200"/>
              </a:xfrm>
              <a:effectLst>
                <a:outerShdw blurRad="139700" dist="368300" dir="5100000" sx="91000" sy="91000" kx="-1200000" algn="bl" rotWithShape="0">
                  <a:prstClr val="black">
                    <a:alpha val="12000"/>
                  </a:prstClr>
                </a:outerShdw>
              </a:effectLst>
            </p:grpSpPr>
            <p:sp>
              <p:nvSpPr>
                <p:cNvPr id="26" name="Rectangle 25"/>
                <p:cNvSpPr/>
                <p:nvPr/>
              </p:nvSpPr>
              <p:spPr>
                <a:xfrm>
                  <a:off x="381000" y="1504950"/>
                  <a:ext cx="2514600" cy="274320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/>
                    </a:gs>
                    <a:gs pos="5000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outerShdw blurRad="25400" dir="2700000" algn="tl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895"/>
                  <a:endParaRPr lang="en-US" sz="2399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381000" y="1504950"/>
                  <a:ext cx="2514600" cy="38100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defTabSz="1218895"/>
                  <a:r>
                    <a:rPr lang="en-US" sz="1866" b="1" dirty="0">
                      <a:solidFill>
                        <a:prstClr val="white"/>
                      </a:solidFill>
                      <a:latin typeface="Arial" pitchFamily="34" charset="0"/>
                      <a:cs typeface="Arial" pitchFamily="34" charset="0"/>
                    </a:rPr>
                    <a:t>This Text is Editable</a:t>
                  </a:r>
                </a:p>
              </p:txBody>
            </p:sp>
          </p:grpSp>
          <p:sp>
            <p:nvSpPr>
              <p:cNvPr id="21" name="TextBox 20"/>
              <p:cNvSpPr txBox="1"/>
              <p:nvPr/>
            </p:nvSpPr>
            <p:spPr>
              <a:xfrm>
                <a:off x="448541" y="1983666"/>
                <a:ext cx="2274037" cy="7694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defTabSz="1218895"/>
                <a:r>
                  <a:rPr lang="en-US" sz="1733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editable. 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You can enter your own text here</a:t>
                </a:r>
                <a:r>
                  <a:rPr lang="en-US" sz="1400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  <a:p>
                <a:pPr defTabSz="1218895"/>
                <a:endParaRPr lang="en-US" sz="1400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448541" y="2692304"/>
                <a:ext cx="2274037" cy="7694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defTabSz="1218895"/>
                <a:r>
                  <a:rPr lang="en-US" sz="1733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editable. 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You can enter your own text here</a:t>
                </a:r>
                <a:r>
                  <a:rPr lang="en-US" sz="1400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  <a:p>
                <a:pPr defTabSz="1218895"/>
                <a:endParaRPr lang="en-US" sz="1400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48541" y="3400941"/>
                <a:ext cx="2274037" cy="7694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defTabSz="1218895"/>
                <a:r>
                  <a:rPr lang="en-US" sz="1733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editable. 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You can enter your own text here</a:t>
                </a:r>
                <a:r>
                  <a:rPr lang="en-US" sz="1400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  <a:p>
                <a:pPr defTabSz="1218895"/>
                <a:endParaRPr lang="en-US" sz="1400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6096000" y="1733550"/>
              <a:ext cx="2514600" cy="2743200"/>
              <a:chOff x="5942703" y="1504950"/>
              <a:chExt cx="2514600" cy="2743200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5942703" y="1504950"/>
                <a:ext cx="2514600" cy="2743200"/>
                <a:chOff x="381000" y="1504950"/>
                <a:chExt cx="2514600" cy="2743200"/>
              </a:xfrm>
              <a:effectLst>
                <a:outerShdw blurRad="139700" dist="368300" dir="6240000" sx="91000" sy="91000" kx="1200000" algn="br" rotWithShape="0">
                  <a:prstClr val="black">
                    <a:alpha val="12000"/>
                  </a:prstClr>
                </a:outerShdw>
              </a:effectLst>
            </p:grpSpPr>
            <p:sp>
              <p:nvSpPr>
                <p:cNvPr id="33" name="Rectangle 32"/>
                <p:cNvSpPr/>
                <p:nvPr/>
              </p:nvSpPr>
              <p:spPr>
                <a:xfrm>
                  <a:off x="381000" y="1504950"/>
                  <a:ext cx="2514600" cy="274320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/>
                    </a:gs>
                    <a:gs pos="5000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outerShdw blurRad="25400" dir="2700000" algn="tl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895"/>
                  <a:endParaRPr lang="en-US" sz="2399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4" name="Rectangle 33"/>
                <p:cNvSpPr/>
                <p:nvPr/>
              </p:nvSpPr>
              <p:spPr>
                <a:xfrm>
                  <a:off x="381000" y="1504950"/>
                  <a:ext cx="2514600" cy="38100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defTabSz="1218895"/>
                  <a:r>
                    <a:rPr lang="en-US" sz="1866" b="1" dirty="0">
                      <a:solidFill>
                        <a:prstClr val="white"/>
                      </a:solidFill>
                      <a:latin typeface="Arial" pitchFamily="34" charset="0"/>
                      <a:cs typeface="Arial" pitchFamily="34" charset="0"/>
                    </a:rPr>
                    <a:t>This Text is Editable</a:t>
                  </a:r>
                </a:p>
              </p:txBody>
            </p:sp>
          </p:grpSp>
          <p:sp>
            <p:nvSpPr>
              <p:cNvPr id="29" name="TextBox 28"/>
              <p:cNvSpPr txBox="1"/>
              <p:nvPr/>
            </p:nvSpPr>
            <p:spPr>
              <a:xfrm>
                <a:off x="6010244" y="1983666"/>
                <a:ext cx="2274037" cy="7694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defTabSz="1218895"/>
                <a:r>
                  <a:rPr lang="en-US" sz="1733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editable. 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You can enter your own text here</a:t>
                </a:r>
                <a:r>
                  <a:rPr lang="en-US" sz="1400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  <a:p>
                <a:pPr defTabSz="1218895"/>
                <a:endParaRPr lang="en-US" sz="1400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6010244" y="2692304"/>
                <a:ext cx="2274037" cy="7694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defTabSz="1218895"/>
                <a:r>
                  <a:rPr lang="en-US" sz="1733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editable. 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You can enter your own text here</a:t>
                </a:r>
                <a:r>
                  <a:rPr lang="en-US" sz="1400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  <a:p>
                <a:pPr defTabSz="1218895"/>
                <a:endParaRPr lang="en-US" sz="1400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6010244" y="3400941"/>
                <a:ext cx="2274037" cy="7694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defTabSz="1218895"/>
                <a:r>
                  <a:rPr lang="en-US" sz="1733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This text is editable. </a:t>
                </a:r>
              </a:p>
              <a:p>
                <a:pPr defTabSz="1218895"/>
                <a:r>
                  <a:rPr lang="en-US" sz="1466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You can enter your own text here</a:t>
                </a:r>
                <a:r>
                  <a:rPr lang="en-US" sz="1400" dirty="0">
                    <a:solidFill>
                      <a:srgbClr val="595959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  <a:p>
                <a:pPr defTabSz="1218895"/>
                <a:endParaRPr lang="en-US" sz="1400" dirty="0">
                  <a:solidFill>
                    <a:srgbClr val="595959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Business Target - 1 Single Arrow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1589" y="990600"/>
            <a:ext cx="10969625" cy="508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You can edit this subtitle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4728942" y="1295958"/>
            <a:ext cx="2734118" cy="4806077"/>
            <a:chOff x="3429000" y="971550"/>
            <a:chExt cx="2051123" cy="3605497"/>
          </a:xfrm>
        </p:grpSpPr>
        <p:grpSp>
          <p:nvGrpSpPr>
            <p:cNvPr id="2" name="Group 43"/>
            <p:cNvGrpSpPr/>
            <p:nvPr/>
          </p:nvGrpSpPr>
          <p:grpSpPr>
            <a:xfrm>
              <a:off x="3429000" y="971550"/>
              <a:ext cx="1921136" cy="1921136"/>
              <a:chOff x="2438400" y="1581150"/>
              <a:chExt cx="2671482" cy="2671482"/>
            </a:xfrm>
            <a:effectLst>
              <a:outerShdw blurRad="101600" dir="8580000" sy="23000" kx="-1200000" algn="bl" rotWithShape="0">
                <a:prstClr val="black">
                  <a:alpha val="20000"/>
                </a:prstClr>
              </a:outerShdw>
            </a:effectLst>
            <a:scene3d>
              <a:camera prst="perspectiveRelaxedModerately"/>
              <a:lightRig rig="chilly" dir="t"/>
            </a:scene3d>
          </p:grpSpPr>
          <p:sp>
            <p:nvSpPr>
              <p:cNvPr id="35" name="Oval 34"/>
              <p:cNvSpPr/>
              <p:nvPr/>
            </p:nvSpPr>
            <p:spPr>
              <a:xfrm>
                <a:off x="2438400" y="1581150"/>
                <a:ext cx="2671482" cy="267148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sp3d prstMaterial="plastic">
                <a:bevelT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895"/>
                <a:endParaRPr lang="en-US" sz="2399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2683249" y="1825999"/>
                <a:ext cx="2181785" cy="21817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sp3d prstMaterial="plastic">
                <a:bevelT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895"/>
                <a:endParaRPr lang="en-US" sz="2399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2892519" y="2035269"/>
                <a:ext cx="1763245" cy="176324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sp3d prstMaterial="plastic">
                <a:bevelT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895"/>
                <a:endParaRPr lang="en-US" sz="2399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3140169" y="2282919"/>
                <a:ext cx="1267945" cy="126794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sp3d prstMaterial="plastic">
                <a:bevelT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895"/>
                <a:endParaRPr lang="en-US" sz="2399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3355041" y="2497791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sp3d prstMaterial="plastic">
                <a:bevelT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895"/>
                <a:endParaRPr lang="en-US" sz="2399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3545541" y="2688291"/>
                <a:ext cx="457200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sp3d prstMaterial="plastic">
                <a:bevelT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895"/>
                <a:endParaRPr lang="en-US" sz="2399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Freeform 18"/>
            <p:cNvSpPr/>
            <p:nvPr/>
          </p:nvSpPr>
          <p:spPr>
            <a:xfrm flipV="1">
              <a:off x="3451410" y="1962150"/>
              <a:ext cx="2028713" cy="2614897"/>
            </a:xfrm>
            <a:custGeom>
              <a:avLst/>
              <a:gdLst>
                <a:gd name="connsiteX0" fmla="*/ 0 w 1888003"/>
                <a:gd name="connsiteY0" fmla="*/ 3246999 h 4191000"/>
                <a:gd name="connsiteX1" fmla="*/ 254153 w 1888003"/>
                <a:gd name="connsiteY1" fmla="*/ 3246999 h 4191000"/>
                <a:gd name="connsiteX2" fmla="*/ 254153 w 1888003"/>
                <a:gd name="connsiteY2" fmla="*/ 0 h 4191000"/>
                <a:gd name="connsiteX3" fmla="*/ 1633850 w 1888003"/>
                <a:gd name="connsiteY3" fmla="*/ 0 h 4191000"/>
                <a:gd name="connsiteX4" fmla="*/ 1633850 w 1888003"/>
                <a:gd name="connsiteY4" fmla="*/ 3246999 h 4191000"/>
                <a:gd name="connsiteX5" fmla="*/ 1888003 w 1888003"/>
                <a:gd name="connsiteY5" fmla="*/ 3246999 h 4191000"/>
                <a:gd name="connsiteX6" fmla="*/ 944002 w 1888003"/>
                <a:gd name="connsiteY6" fmla="*/ 4191000 h 4191000"/>
                <a:gd name="connsiteX7" fmla="*/ 0 w 1888003"/>
                <a:gd name="connsiteY7" fmla="*/ 3246999 h 4191000"/>
                <a:gd name="connsiteX0" fmla="*/ 279247 w 2167250"/>
                <a:gd name="connsiteY0" fmla="*/ 3266049 h 4210050"/>
                <a:gd name="connsiteX1" fmla="*/ 533400 w 2167250"/>
                <a:gd name="connsiteY1" fmla="*/ 3266049 h 4210050"/>
                <a:gd name="connsiteX2" fmla="*/ 0 w 2167250"/>
                <a:gd name="connsiteY2" fmla="*/ 0 h 4210050"/>
                <a:gd name="connsiteX3" fmla="*/ 1913097 w 2167250"/>
                <a:gd name="connsiteY3" fmla="*/ 19050 h 4210050"/>
                <a:gd name="connsiteX4" fmla="*/ 1913097 w 2167250"/>
                <a:gd name="connsiteY4" fmla="*/ 3266049 h 4210050"/>
                <a:gd name="connsiteX5" fmla="*/ 2167250 w 2167250"/>
                <a:gd name="connsiteY5" fmla="*/ 3266049 h 4210050"/>
                <a:gd name="connsiteX6" fmla="*/ 1223249 w 2167250"/>
                <a:gd name="connsiteY6" fmla="*/ 4210050 h 4210050"/>
                <a:gd name="connsiteX7" fmla="*/ 279247 w 2167250"/>
                <a:gd name="connsiteY7" fmla="*/ 3266049 h 4210050"/>
                <a:gd name="connsiteX0" fmla="*/ 279247 w 2675097"/>
                <a:gd name="connsiteY0" fmla="*/ 3266049 h 4210050"/>
                <a:gd name="connsiteX1" fmla="*/ 533400 w 2675097"/>
                <a:gd name="connsiteY1" fmla="*/ 3266049 h 4210050"/>
                <a:gd name="connsiteX2" fmla="*/ 0 w 2675097"/>
                <a:gd name="connsiteY2" fmla="*/ 0 h 4210050"/>
                <a:gd name="connsiteX3" fmla="*/ 2675097 w 2675097"/>
                <a:gd name="connsiteY3" fmla="*/ 19050 h 4210050"/>
                <a:gd name="connsiteX4" fmla="*/ 1913097 w 2675097"/>
                <a:gd name="connsiteY4" fmla="*/ 3266049 h 4210050"/>
                <a:gd name="connsiteX5" fmla="*/ 2167250 w 2675097"/>
                <a:gd name="connsiteY5" fmla="*/ 3266049 h 4210050"/>
                <a:gd name="connsiteX6" fmla="*/ 1223249 w 2675097"/>
                <a:gd name="connsiteY6" fmla="*/ 4210050 h 4210050"/>
                <a:gd name="connsiteX7" fmla="*/ 279247 w 2675097"/>
                <a:gd name="connsiteY7" fmla="*/ 3266049 h 4210050"/>
                <a:gd name="connsiteX0" fmla="*/ 50647 w 2675097"/>
                <a:gd name="connsiteY0" fmla="*/ 3266049 h 4210050"/>
                <a:gd name="connsiteX1" fmla="*/ 533400 w 2675097"/>
                <a:gd name="connsiteY1" fmla="*/ 3266049 h 4210050"/>
                <a:gd name="connsiteX2" fmla="*/ 0 w 2675097"/>
                <a:gd name="connsiteY2" fmla="*/ 0 h 4210050"/>
                <a:gd name="connsiteX3" fmla="*/ 2675097 w 2675097"/>
                <a:gd name="connsiteY3" fmla="*/ 19050 h 4210050"/>
                <a:gd name="connsiteX4" fmla="*/ 1913097 w 2675097"/>
                <a:gd name="connsiteY4" fmla="*/ 3266049 h 4210050"/>
                <a:gd name="connsiteX5" fmla="*/ 2167250 w 2675097"/>
                <a:gd name="connsiteY5" fmla="*/ 3266049 h 4210050"/>
                <a:gd name="connsiteX6" fmla="*/ 1223249 w 2675097"/>
                <a:gd name="connsiteY6" fmla="*/ 4210050 h 4210050"/>
                <a:gd name="connsiteX7" fmla="*/ 50647 w 2675097"/>
                <a:gd name="connsiteY7" fmla="*/ 3266049 h 4210050"/>
                <a:gd name="connsiteX0" fmla="*/ 50647 w 2675097"/>
                <a:gd name="connsiteY0" fmla="*/ 3266049 h 4210050"/>
                <a:gd name="connsiteX1" fmla="*/ 533400 w 2675097"/>
                <a:gd name="connsiteY1" fmla="*/ 3266049 h 4210050"/>
                <a:gd name="connsiteX2" fmla="*/ 0 w 2675097"/>
                <a:gd name="connsiteY2" fmla="*/ 0 h 4210050"/>
                <a:gd name="connsiteX3" fmla="*/ 2675097 w 2675097"/>
                <a:gd name="connsiteY3" fmla="*/ 19050 h 4210050"/>
                <a:gd name="connsiteX4" fmla="*/ 1913097 w 2675097"/>
                <a:gd name="connsiteY4" fmla="*/ 3266049 h 4210050"/>
                <a:gd name="connsiteX5" fmla="*/ 2319650 w 2675097"/>
                <a:gd name="connsiteY5" fmla="*/ 3266049 h 4210050"/>
                <a:gd name="connsiteX6" fmla="*/ 1223249 w 2675097"/>
                <a:gd name="connsiteY6" fmla="*/ 4210050 h 4210050"/>
                <a:gd name="connsiteX7" fmla="*/ 50647 w 2675097"/>
                <a:gd name="connsiteY7" fmla="*/ 3266049 h 421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5097" h="4210050">
                  <a:moveTo>
                    <a:pt x="50647" y="3266049"/>
                  </a:moveTo>
                  <a:lnTo>
                    <a:pt x="533400" y="3266049"/>
                  </a:lnTo>
                  <a:lnTo>
                    <a:pt x="0" y="0"/>
                  </a:lnTo>
                  <a:lnTo>
                    <a:pt x="2675097" y="19050"/>
                  </a:lnTo>
                  <a:lnTo>
                    <a:pt x="1913097" y="3266049"/>
                  </a:lnTo>
                  <a:lnTo>
                    <a:pt x="2319650" y="3266049"/>
                  </a:lnTo>
                  <a:lnTo>
                    <a:pt x="1223249" y="4210050"/>
                  </a:lnTo>
                  <a:lnTo>
                    <a:pt x="50647" y="326604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5400000" algn="t" rotWithShape="0">
                <a:prstClr val="black">
                  <a:alpha val="66000"/>
                </a:prstClr>
              </a:outerShdw>
            </a:effectLst>
            <a:scene3d>
              <a:camera prst="perspectiveRelaxed" fov="6000000"/>
              <a:lightRig rig="flat" dir="t"/>
            </a:scene3d>
            <a:sp3d prstMaterial="powder">
              <a:bevelT w="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 dirty="0">
                <a:solidFill>
                  <a:prstClr val="white"/>
                </a:solidFill>
              </a:endParaRPr>
            </a:p>
          </p:txBody>
        </p:sp>
      </p:grpSp>
      <p:sp>
        <p:nvSpPr>
          <p:cNvPr id="45" name="Rectangle 44"/>
          <p:cNvSpPr/>
          <p:nvPr/>
        </p:nvSpPr>
        <p:spPr>
          <a:xfrm>
            <a:off x="4848439" y="5184432"/>
            <a:ext cx="2475293" cy="3794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895"/>
            <a:r>
              <a:rPr lang="en-US" sz="1866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Text is Editable</a:t>
            </a:r>
          </a:p>
        </p:txBody>
      </p:sp>
    </p:spTree>
    <p:extLst>
      <p:ext uri="{BB962C8B-B14F-4D97-AF65-F5344CB8AC3E}">
        <p14:creationId xmlns:p14="http://schemas.microsoft.com/office/powerpoint/2010/main" val="4788415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28838" y="391732"/>
            <a:ext cx="11005559" cy="1900503"/>
          </a:xfrm>
          <a:prstGeom prst="rect">
            <a:avLst/>
          </a:prstGeom>
          <a:solidFill>
            <a:schemeClr val="tx2">
              <a:alpha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210580" y="634282"/>
            <a:ext cx="9842077" cy="1415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5398" b="1" kern="0" cap="all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This is a sample text.</a:t>
            </a:r>
            <a:r>
              <a:rPr lang="en-US" sz="4399" b="1" kern="0" cap="all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3199" b="1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Insert your desired text here. </a:t>
            </a:r>
            <a:endParaRPr lang="en-US" sz="3199" b="1" cap="all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40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14270" y="285824"/>
            <a:ext cx="5105060" cy="4558936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089212" y="826809"/>
            <a:ext cx="4555179" cy="34769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4399" b="1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</a:t>
            </a:r>
            <a:r>
              <a:rPr lang="en-US" sz="4399" b="1" kern="0" cap="all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" pitchFamily="34" charset="0"/>
                <a:cs typeface="Arial" pitchFamily="34" charset="0"/>
              </a:rPr>
              <a:t>Insert your desired text here. </a:t>
            </a:r>
            <a:endParaRPr lang="en-US" sz="4399" b="1" cap="all" dirty="0">
              <a:solidFill>
                <a:schemeClr val="accent2">
                  <a:lumMod val="20000"/>
                  <a:lumOff val="8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41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895161" y="748843"/>
            <a:ext cx="5746160" cy="3632904"/>
          </a:xfrm>
          <a:prstGeom prst="rect">
            <a:avLst/>
          </a:prstGeom>
          <a:solidFill>
            <a:schemeClr val="accent6">
              <a:alpha val="8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113808" y="1165277"/>
            <a:ext cx="5308866" cy="2800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4399" b="1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</a:t>
            </a:r>
            <a:r>
              <a:rPr lang="en-US" sz="4399" b="1" kern="0" cap="all" dirty="0">
                <a:solidFill>
                  <a:schemeClr val="bg2">
                    <a:lumMod val="90000"/>
                  </a:schemeClr>
                </a:solidFill>
                <a:latin typeface="Arial" pitchFamily="34" charset="0"/>
                <a:cs typeface="Arial" pitchFamily="34" charset="0"/>
              </a:rPr>
              <a:t>Insert your desired text here.</a:t>
            </a:r>
            <a:r>
              <a:rPr lang="en-US" sz="4399" b="1" kern="0" cap="all" dirty="0">
                <a:solidFill>
                  <a:srgbClr val="42BA97">
                    <a:lumMod val="20000"/>
                    <a:lumOff val="80000"/>
                  </a:srgbClr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sz="4399" b="1" cap="all" dirty="0">
              <a:solidFill>
                <a:srgbClr val="42BA97">
                  <a:lumMod val="20000"/>
                  <a:lumOff val="80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38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2736" y="1305896"/>
            <a:ext cx="5225761" cy="4246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5398" b="1" kern="0" cap="all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itchFamily="34" charset="0"/>
                <a:cs typeface="Arial" pitchFamily="34" charset="0"/>
              </a:rPr>
              <a:t>This is a sample text.</a:t>
            </a:r>
            <a:r>
              <a:rPr lang="en-US" sz="5398" b="1" kern="0" cap="all" dirty="0">
                <a:solidFill>
                  <a:srgbClr val="1CADE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5398" b="1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Insert your desired text here. </a:t>
            </a:r>
            <a:endParaRPr lang="en-US" sz="5398" b="1" cap="all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411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Rectangle 18"/>
          <p:cNvSpPr>
            <a:spLocks noChangeArrowheads="1"/>
          </p:cNvSpPr>
          <p:nvPr/>
        </p:nvSpPr>
        <p:spPr bwMode="auto">
          <a:xfrm rot="5400000">
            <a:off x="5227141" y="-2455836"/>
            <a:ext cx="1737718" cy="12188824"/>
          </a:xfrm>
          <a:prstGeom prst="rect">
            <a:avLst/>
          </a:prstGeom>
          <a:solidFill>
            <a:schemeClr val="tx2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78610" y="2927765"/>
            <a:ext cx="10360501" cy="136207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 FLAT BUSINESS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METAPHOR GRAPHICS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91" name="Group 90"/>
          <p:cNvGrpSpPr/>
          <p:nvPr/>
        </p:nvGrpSpPr>
        <p:grpSpPr>
          <a:xfrm>
            <a:off x="9080548" y="1053702"/>
            <a:ext cx="1751164" cy="1286786"/>
            <a:chOff x="3470275" y="1762126"/>
            <a:chExt cx="4992688" cy="3668713"/>
          </a:xfrm>
        </p:grpSpPr>
        <p:sp>
          <p:nvSpPr>
            <p:cNvPr id="129" name="Freeform 1377"/>
            <p:cNvSpPr>
              <a:spLocks/>
            </p:cNvSpPr>
            <p:nvPr/>
          </p:nvSpPr>
          <p:spPr bwMode="auto">
            <a:xfrm>
              <a:off x="6851651" y="4027487"/>
              <a:ext cx="971551" cy="1077913"/>
            </a:xfrm>
            <a:custGeom>
              <a:avLst/>
              <a:gdLst>
                <a:gd name="T0" fmla="*/ 579 w 612"/>
                <a:gd name="T1" fmla="*/ 0 h 679"/>
                <a:gd name="T2" fmla="*/ 591 w 612"/>
                <a:gd name="T3" fmla="*/ 2 h 679"/>
                <a:gd name="T4" fmla="*/ 602 w 612"/>
                <a:gd name="T5" fmla="*/ 8 h 679"/>
                <a:gd name="T6" fmla="*/ 610 w 612"/>
                <a:gd name="T7" fmla="*/ 19 h 679"/>
                <a:gd name="T8" fmla="*/ 612 w 612"/>
                <a:gd name="T9" fmla="*/ 30 h 679"/>
                <a:gd name="T10" fmla="*/ 611 w 612"/>
                <a:gd name="T11" fmla="*/ 43 h 679"/>
                <a:gd name="T12" fmla="*/ 604 w 612"/>
                <a:gd name="T13" fmla="*/ 54 h 679"/>
                <a:gd name="T14" fmla="*/ 55 w 612"/>
                <a:gd name="T15" fmla="*/ 668 h 679"/>
                <a:gd name="T16" fmla="*/ 45 w 612"/>
                <a:gd name="T17" fmla="*/ 677 h 679"/>
                <a:gd name="T18" fmla="*/ 33 w 612"/>
                <a:gd name="T19" fmla="*/ 679 h 679"/>
                <a:gd name="T20" fmla="*/ 21 w 612"/>
                <a:gd name="T21" fmla="*/ 678 h 679"/>
                <a:gd name="T22" fmla="*/ 10 w 612"/>
                <a:gd name="T23" fmla="*/ 672 h 679"/>
                <a:gd name="T24" fmla="*/ 2 w 612"/>
                <a:gd name="T25" fmla="*/ 661 h 679"/>
                <a:gd name="T26" fmla="*/ 0 w 612"/>
                <a:gd name="T27" fmla="*/ 649 h 679"/>
                <a:gd name="T28" fmla="*/ 1 w 612"/>
                <a:gd name="T29" fmla="*/ 637 h 679"/>
                <a:gd name="T30" fmla="*/ 8 w 612"/>
                <a:gd name="T31" fmla="*/ 627 h 679"/>
                <a:gd name="T32" fmla="*/ 557 w 612"/>
                <a:gd name="T33" fmla="*/ 11 h 679"/>
                <a:gd name="T34" fmla="*/ 567 w 612"/>
                <a:gd name="T35" fmla="*/ 3 h 679"/>
                <a:gd name="T36" fmla="*/ 579 w 612"/>
                <a:gd name="T37" fmla="*/ 0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2" h="679">
                  <a:moveTo>
                    <a:pt x="579" y="0"/>
                  </a:moveTo>
                  <a:lnTo>
                    <a:pt x="591" y="2"/>
                  </a:lnTo>
                  <a:lnTo>
                    <a:pt x="602" y="8"/>
                  </a:lnTo>
                  <a:lnTo>
                    <a:pt x="610" y="19"/>
                  </a:lnTo>
                  <a:lnTo>
                    <a:pt x="612" y="30"/>
                  </a:lnTo>
                  <a:lnTo>
                    <a:pt x="611" y="43"/>
                  </a:lnTo>
                  <a:lnTo>
                    <a:pt x="604" y="54"/>
                  </a:lnTo>
                  <a:lnTo>
                    <a:pt x="55" y="668"/>
                  </a:lnTo>
                  <a:lnTo>
                    <a:pt x="45" y="677"/>
                  </a:lnTo>
                  <a:lnTo>
                    <a:pt x="33" y="679"/>
                  </a:lnTo>
                  <a:lnTo>
                    <a:pt x="21" y="678"/>
                  </a:lnTo>
                  <a:lnTo>
                    <a:pt x="10" y="672"/>
                  </a:lnTo>
                  <a:lnTo>
                    <a:pt x="2" y="661"/>
                  </a:lnTo>
                  <a:lnTo>
                    <a:pt x="0" y="649"/>
                  </a:lnTo>
                  <a:lnTo>
                    <a:pt x="1" y="637"/>
                  </a:lnTo>
                  <a:lnTo>
                    <a:pt x="8" y="627"/>
                  </a:lnTo>
                  <a:lnTo>
                    <a:pt x="557" y="11"/>
                  </a:lnTo>
                  <a:lnTo>
                    <a:pt x="567" y="3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96" name="Freeform 1379"/>
            <p:cNvSpPr>
              <a:spLocks/>
            </p:cNvSpPr>
            <p:nvPr/>
          </p:nvSpPr>
          <p:spPr bwMode="auto">
            <a:xfrm>
              <a:off x="4114800" y="2333626"/>
              <a:ext cx="3705225" cy="2438400"/>
            </a:xfrm>
            <a:custGeom>
              <a:avLst/>
              <a:gdLst>
                <a:gd name="T0" fmla="*/ 80 w 2334"/>
                <a:gd name="T1" fmla="*/ 0 h 1536"/>
                <a:gd name="T2" fmla="*/ 2253 w 2334"/>
                <a:gd name="T3" fmla="*/ 0 h 1536"/>
                <a:gd name="T4" fmla="*/ 2274 w 2334"/>
                <a:gd name="T5" fmla="*/ 2 h 1536"/>
                <a:gd name="T6" fmla="*/ 2293 w 2334"/>
                <a:gd name="T7" fmla="*/ 11 h 1536"/>
                <a:gd name="T8" fmla="*/ 2310 w 2334"/>
                <a:gd name="T9" fmla="*/ 24 h 1536"/>
                <a:gd name="T10" fmla="*/ 2322 w 2334"/>
                <a:gd name="T11" fmla="*/ 40 h 1536"/>
                <a:gd name="T12" fmla="*/ 2330 w 2334"/>
                <a:gd name="T13" fmla="*/ 60 h 1536"/>
                <a:gd name="T14" fmla="*/ 2334 w 2334"/>
                <a:gd name="T15" fmla="*/ 81 h 1536"/>
                <a:gd name="T16" fmla="*/ 2334 w 2334"/>
                <a:gd name="T17" fmla="*/ 1456 h 1536"/>
                <a:gd name="T18" fmla="*/ 2330 w 2334"/>
                <a:gd name="T19" fmla="*/ 1476 h 1536"/>
                <a:gd name="T20" fmla="*/ 2322 w 2334"/>
                <a:gd name="T21" fmla="*/ 1496 h 1536"/>
                <a:gd name="T22" fmla="*/ 2310 w 2334"/>
                <a:gd name="T23" fmla="*/ 1512 h 1536"/>
                <a:gd name="T24" fmla="*/ 2293 w 2334"/>
                <a:gd name="T25" fmla="*/ 1525 h 1536"/>
                <a:gd name="T26" fmla="*/ 2274 w 2334"/>
                <a:gd name="T27" fmla="*/ 1533 h 1536"/>
                <a:gd name="T28" fmla="*/ 2253 w 2334"/>
                <a:gd name="T29" fmla="*/ 1536 h 1536"/>
                <a:gd name="T30" fmla="*/ 80 w 2334"/>
                <a:gd name="T31" fmla="*/ 1536 h 1536"/>
                <a:gd name="T32" fmla="*/ 60 w 2334"/>
                <a:gd name="T33" fmla="*/ 1533 h 1536"/>
                <a:gd name="T34" fmla="*/ 39 w 2334"/>
                <a:gd name="T35" fmla="*/ 1525 h 1536"/>
                <a:gd name="T36" fmla="*/ 24 w 2334"/>
                <a:gd name="T37" fmla="*/ 1512 h 1536"/>
                <a:gd name="T38" fmla="*/ 11 w 2334"/>
                <a:gd name="T39" fmla="*/ 1496 h 1536"/>
                <a:gd name="T40" fmla="*/ 2 w 2334"/>
                <a:gd name="T41" fmla="*/ 1476 h 1536"/>
                <a:gd name="T42" fmla="*/ 0 w 2334"/>
                <a:gd name="T43" fmla="*/ 1456 h 1536"/>
                <a:gd name="T44" fmla="*/ 0 w 2334"/>
                <a:gd name="T45" fmla="*/ 81 h 1536"/>
                <a:gd name="T46" fmla="*/ 2 w 2334"/>
                <a:gd name="T47" fmla="*/ 60 h 1536"/>
                <a:gd name="T48" fmla="*/ 11 w 2334"/>
                <a:gd name="T49" fmla="*/ 40 h 1536"/>
                <a:gd name="T50" fmla="*/ 24 w 2334"/>
                <a:gd name="T51" fmla="*/ 24 h 1536"/>
                <a:gd name="T52" fmla="*/ 39 w 2334"/>
                <a:gd name="T53" fmla="*/ 11 h 1536"/>
                <a:gd name="T54" fmla="*/ 60 w 2334"/>
                <a:gd name="T55" fmla="*/ 2 h 1536"/>
                <a:gd name="T56" fmla="*/ 80 w 2334"/>
                <a:gd name="T5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34" h="1536">
                  <a:moveTo>
                    <a:pt x="80" y="0"/>
                  </a:moveTo>
                  <a:lnTo>
                    <a:pt x="2253" y="0"/>
                  </a:lnTo>
                  <a:lnTo>
                    <a:pt x="2274" y="2"/>
                  </a:lnTo>
                  <a:lnTo>
                    <a:pt x="2293" y="11"/>
                  </a:lnTo>
                  <a:lnTo>
                    <a:pt x="2310" y="24"/>
                  </a:lnTo>
                  <a:lnTo>
                    <a:pt x="2322" y="40"/>
                  </a:lnTo>
                  <a:lnTo>
                    <a:pt x="2330" y="60"/>
                  </a:lnTo>
                  <a:lnTo>
                    <a:pt x="2334" y="81"/>
                  </a:lnTo>
                  <a:lnTo>
                    <a:pt x="2334" y="1456"/>
                  </a:lnTo>
                  <a:lnTo>
                    <a:pt x="2330" y="1476"/>
                  </a:lnTo>
                  <a:lnTo>
                    <a:pt x="2322" y="1496"/>
                  </a:lnTo>
                  <a:lnTo>
                    <a:pt x="2310" y="1512"/>
                  </a:lnTo>
                  <a:lnTo>
                    <a:pt x="2293" y="1525"/>
                  </a:lnTo>
                  <a:lnTo>
                    <a:pt x="2274" y="1533"/>
                  </a:lnTo>
                  <a:lnTo>
                    <a:pt x="2253" y="1536"/>
                  </a:lnTo>
                  <a:lnTo>
                    <a:pt x="80" y="1536"/>
                  </a:lnTo>
                  <a:lnTo>
                    <a:pt x="60" y="1533"/>
                  </a:lnTo>
                  <a:lnTo>
                    <a:pt x="39" y="1525"/>
                  </a:lnTo>
                  <a:lnTo>
                    <a:pt x="24" y="1512"/>
                  </a:lnTo>
                  <a:lnTo>
                    <a:pt x="11" y="1496"/>
                  </a:lnTo>
                  <a:lnTo>
                    <a:pt x="2" y="1476"/>
                  </a:lnTo>
                  <a:lnTo>
                    <a:pt x="0" y="1456"/>
                  </a:lnTo>
                  <a:lnTo>
                    <a:pt x="0" y="81"/>
                  </a:lnTo>
                  <a:lnTo>
                    <a:pt x="2" y="60"/>
                  </a:lnTo>
                  <a:lnTo>
                    <a:pt x="11" y="40"/>
                  </a:lnTo>
                  <a:lnTo>
                    <a:pt x="24" y="24"/>
                  </a:lnTo>
                  <a:lnTo>
                    <a:pt x="39" y="11"/>
                  </a:lnTo>
                  <a:lnTo>
                    <a:pt x="60" y="2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00431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97" name="Rectangle 1380"/>
            <p:cNvSpPr>
              <a:spLocks noChangeArrowheads="1"/>
            </p:cNvSpPr>
            <p:nvPr/>
          </p:nvSpPr>
          <p:spPr bwMode="auto">
            <a:xfrm>
              <a:off x="4306888" y="2587626"/>
              <a:ext cx="3319463" cy="1785938"/>
            </a:xfrm>
            <a:prstGeom prst="rect">
              <a:avLst/>
            </a:prstGeom>
            <a:solidFill>
              <a:srgbClr val="FF4A45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98" name="Rectangle 1382"/>
            <p:cNvSpPr>
              <a:spLocks noChangeArrowheads="1"/>
            </p:cNvSpPr>
            <p:nvPr/>
          </p:nvSpPr>
          <p:spPr bwMode="auto">
            <a:xfrm>
              <a:off x="5888038" y="4484688"/>
              <a:ext cx="157163" cy="157163"/>
            </a:xfrm>
            <a:prstGeom prst="rect">
              <a:avLst/>
            </a:prstGeom>
            <a:solidFill>
              <a:srgbClr val="DEFFF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99" name="Freeform 1384"/>
            <p:cNvSpPr>
              <a:spLocks/>
            </p:cNvSpPr>
            <p:nvPr/>
          </p:nvSpPr>
          <p:spPr bwMode="auto">
            <a:xfrm>
              <a:off x="3470275" y="5194301"/>
              <a:ext cx="4992688" cy="236538"/>
            </a:xfrm>
            <a:custGeom>
              <a:avLst/>
              <a:gdLst>
                <a:gd name="T0" fmla="*/ 0 w 3145"/>
                <a:gd name="T1" fmla="*/ 0 h 149"/>
                <a:gd name="T2" fmla="*/ 3145 w 3145"/>
                <a:gd name="T3" fmla="*/ 0 h 149"/>
                <a:gd name="T4" fmla="*/ 3145 w 3145"/>
                <a:gd name="T5" fmla="*/ 90 h 149"/>
                <a:gd name="T6" fmla="*/ 3143 w 3145"/>
                <a:gd name="T7" fmla="*/ 109 h 149"/>
                <a:gd name="T8" fmla="*/ 3134 w 3145"/>
                <a:gd name="T9" fmla="*/ 125 h 149"/>
                <a:gd name="T10" fmla="*/ 3121 w 3145"/>
                <a:gd name="T11" fmla="*/ 138 h 149"/>
                <a:gd name="T12" fmla="*/ 3106 w 3145"/>
                <a:gd name="T13" fmla="*/ 146 h 149"/>
                <a:gd name="T14" fmla="*/ 3086 w 3145"/>
                <a:gd name="T15" fmla="*/ 149 h 149"/>
                <a:gd name="T16" fmla="*/ 58 w 3145"/>
                <a:gd name="T17" fmla="*/ 149 h 149"/>
                <a:gd name="T18" fmla="*/ 40 w 3145"/>
                <a:gd name="T19" fmla="*/ 146 h 149"/>
                <a:gd name="T20" fmla="*/ 25 w 3145"/>
                <a:gd name="T21" fmla="*/ 138 h 149"/>
                <a:gd name="T22" fmla="*/ 12 w 3145"/>
                <a:gd name="T23" fmla="*/ 125 h 149"/>
                <a:gd name="T24" fmla="*/ 3 w 3145"/>
                <a:gd name="T25" fmla="*/ 109 h 149"/>
                <a:gd name="T26" fmla="*/ 0 w 3145"/>
                <a:gd name="T27" fmla="*/ 90 h 149"/>
                <a:gd name="T28" fmla="*/ 0 w 3145"/>
                <a:gd name="T29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45" h="149">
                  <a:moveTo>
                    <a:pt x="0" y="0"/>
                  </a:moveTo>
                  <a:lnTo>
                    <a:pt x="3145" y="0"/>
                  </a:lnTo>
                  <a:lnTo>
                    <a:pt x="3145" y="90"/>
                  </a:lnTo>
                  <a:lnTo>
                    <a:pt x="3143" y="109"/>
                  </a:lnTo>
                  <a:lnTo>
                    <a:pt x="3134" y="125"/>
                  </a:lnTo>
                  <a:lnTo>
                    <a:pt x="3121" y="138"/>
                  </a:lnTo>
                  <a:lnTo>
                    <a:pt x="3106" y="146"/>
                  </a:lnTo>
                  <a:lnTo>
                    <a:pt x="3086" y="149"/>
                  </a:lnTo>
                  <a:lnTo>
                    <a:pt x="58" y="149"/>
                  </a:lnTo>
                  <a:lnTo>
                    <a:pt x="40" y="146"/>
                  </a:lnTo>
                  <a:lnTo>
                    <a:pt x="25" y="138"/>
                  </a:lnTo>
                  <a:lnTo>
                    <a:pt x="12" y="125"/>
                  </a:lnTo>
                  <a:lnTo>
                    <a:pt x="3" y="109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00" name="Rectangle 1385"/>
            <p:cNvSpPr>
              <a:spLocks noChangeArrowheads="1"/>
            </p:cNvSpPr>
            <p:nvPr/>
          </p:nvSpPr>
          <p:spPr bwMode="auto">
            <a:xfrm>
              <a:off x="5462588" y="5316538"/>
              <a:ext cx="1009650" cy="65088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3470275" y="4772026"/>
              <a:ext cx="4992688" cy="493713"/>
              <a:chOff x="3470275" y="4772026"/>
              <a:chExt cx="4992688" cy="493713"/>
            </a:xfrm>
            <a:solidFill>
              <a:schemeClr val="bg1"/>
            </a:solidFill>
          </p:grpSpPr>
          <p:sp>
            <p:nvSpPr>
              <p:cNvPr id="123" name="Freeform 1383"/>
              <p:cNvSpPr>
                <a:spLocks/>
              </p:cNvSpPr>
              <p:nvPr/>
            </p:nvSpPr>
            <p:spPr bwMode="auto">
              <a:xfrm>
                <a:off x="3470275" y="4772026"/>
                <a:ext cx="4992688" cy="422275"/>
              </a:xfrm>
              <a:custGeom>
                <a:avLst/>
                <a:gdLst>
                  <a:gd name="T0" fmla="*/ 406 w 3145"/>
                  <a:gd name="T1" fmla="*/ 0 h 266"/>
                  <a:gd name="T2" fmla="*/ 2740 w 3145"/>
                  <a:gd name="T3" fmla="*/ 0 h 266"/>
                  <a:gd name="T4" fmla="*/ 3145 w 3145"/>
                  <a:gd name="T5" fmla="*/ 266 h 266"/>
                  <a:gd name="T6" fmla="*/ 0 w 3145"/>
                  <a:gd name="T7" fmla="*/ 266 h 266"/>
                  <a:gd name="T8" fmla="*/ 406 w 3145"/>
                  <a:gd name="T9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45" h="266">
                    <a:moveTo>
                      <a:pt x="406" y="0"/>
                    </a:moveTo>
                    <a:lnTo>
                      <a:pt x="2740" y="0"/>
                    </a:lnTo>
                    <a:lnTo>
                      <a:pt x="3145" y="266"/>
                    </a:lnTo>
                    <a:lnTo>
                      <a:pt x="0" y="266"/>
                    </a:lnTo>
                    <a:lnTo>
                      <a:pt x="4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Rectangle 1386"/>
              <p:cNvSpPr>
                <a:spLocks noChangeArrowheads="1"/>
              </p:cNvSpPr>
              <p:nvPr/>
            </p:nvSpPr>
            <p:spPr bwMode="auto">
              <a:xfrm>
                <a:off x="3470275" y="5194301"/>
                <a:ext cx="4992688" cy="7143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2" name="Freeform 1387"/>
            <p:cNvSpPr>
              <a:spLocks/>
            </p:cNvSpPr>
            <p:nvPr/>
          </p:nvSpPr>
          <p:spPr bwMode="auto">
            <a:xfrm>
              <a:off x="4114800" y="2312988"/>
              <a:ext cx="3705225" cy="2459038"/>
            </a:xfrm>
            <a:custGeom>
              <a:avLst/>
              <a:gdLst>
                <a:gd name="T0" fmla="*/ 80 w 2334"/>
                <a:gd name="T1" fmla="*/ 0 h 1549"/>
                <a:gd name="T2" fmla="*/ 2253 w 2334"/>
                <a:gd name="T3" fmla="*/ 0 h 1549"/>
                <a:gd name="T4" fmla="*/ 2274 w 2334"/>
                <a:gd name="T5" fmla="*/ 3 h 1549"/>
                <a:gd name="T6" fmla="*/ 2293 w 2334"/>
                <a:gd name="T7" fmla="*/ 10 h 1549"/>
                <a:gd name="T8" fmla="*/ 2310 w 2334"/>
                <a:gd name="T9" fmla="*/ 24 h 1549"/>
                <a:gd name="T10" fmla="*/ 2322 w 2334"/>
                <a:gd name="T11" fmla="*/ 40 h 1549"/>
                <a:gd name="T12" fmla="*/ 2330 w 2334"/>
                <a:gd name="T13" fmla="*/ 59 h 1549"/>
                <a:gd name="T14" fmla="*/ 2334 w 2334"/>
                <a:gd name="T15" fmla="*/ 81 h 1549"/>
                <a:gd name="T16" fmla="*/ 2334 w 2334"/>
                <a:gd name="T17" fmla="*/ 1469 h 1549"/>
                <a:gd name="T18" fmla="*/ 2330 w 2334"/>
                <a:gd name="T19" fmla="*/ 1489 h 1549"/>
                <a:gd name="T20" fmla="*/ 2322 w 2334"/>
                <a:gd name="T21" fmla="*/ 1509 h 1549"/>
                <a:gd name="T22" fmla="*/ 2310 w 2334"/>
                <a:gd name="T23" fmla="*/ 1525 h 1549"/>
                <a:gd name="T24" fmla="*/ 2293 w 2334"/>
                <a:gd name="T25" fmla="*/ 1538 h 1549"/>
                <a:gd name="T26" fmla="*/ 2274 w 2334"/>
                <a:gd name="T27" fmla="*/ 1546 h 1549"/>
                <a:gd name="T28" fmla="*/ 2253 w 2334"/>
                <a:gd name="T29" fmla="*/ 1549 h 1549"/>
                <a:gd name="T30" fmla="*/ 80 w 2334"/>
                <a:gd name="T31" fmla="*/ 1549 h 1549"/>
                <a:gd name="T32" fmla="*/ 60 w 2334"/>
                <a:gd name="T33" fmla="*/ 1546 h 1549"/>
                <a:gd name="T34" fmla="*/ 39 w 2334"/>
                <a:gd name="T35" fmla="*/ 1538 h 1549"/>
                <a:gd name="T36" fmla="*/ 24 w 2334"/>
                <a:gd name="T37" fmla="*/ 1525 h 1549"/>
                <a:gd name="T38" fmla="*/ 11 w 2334"/>
                <a:gd name="T39" fmla="*/ 1509 h 1549"/>
                <a:gd name="T40" fmla="*/ 2 w 2334"/>
                <a:gd name="T41" fmla="*/ 1489 h 1549"/>
                <a:gd name="T42" fmla="*/ 0 w 2334"/>
                <a:gd name="T43" fmla="*/ 1469 h 1549"/>
                <a:gd name="T44" fmla="*/ 0 w 2334"/>
                <a:gd name="T45" fmla="*/ 81 h 1549"/>
                <a:gd name="T46" fmla="*/ 2 w 2334"/>
                <a:gd name="T47" fmla="*/ 59 h 1549"/>
                <a:gd name="T48" fmla="*/ 11 w 2334"/>
                <a:gd name="T49" fmla="*/ 40 h 1549"/>
                <a:gd name="T50" fmla="*/ 24 w 2334"/>
                <a:gd name="T51" fmla="*/ 24 h 1549"/>
                <a:gd name="T52" fmla="*/ 39 w 2334"/>
                <a:gd name="T53" fmla="*/ 10 h 1549"/>
                <a:gd name="T54" fmla="*/ 60 w 2334"/>
                <a:gd name="T55" fmla="*/ 3 h 1549"/>
                <a:gd name="T56" fmla="*/ 80 w 2334"/>
                <a:gd name="T57" fmla="*/ 0 h 1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34" h="1549">
                  <a:moveTo>
                    <a:pt x="80" y="0"/>
                  </a:moveTo>
                  <a:lnTo>
                    <a:pt x="2253" y="0"/>
                  </a:lnTo>
                  <a:lnTo>
                    <a:pt x="2274" y="3"/>
                  </a:lnTo>
                  <a:lnTo>
                    <a:pt x="2293" y="10"/>
                  </a:lnTo>
                  <a:lnTo>
                    <a:pt x="2310" y="24"/>
                  </a:lnTo>
                  <a:lnTo>
                    <a:pt x="2322" y="40"/>
                  </a:lnTo>
                  <a:lnTo>
                    <a:pt x="2330" y="59"/>
                  </a:lnTo>
                  <a:lnTo>
                    <a:pt x="2334" y="81"/>
                  </a:lnTo>
                  <a:lnTo>
                    <a:pt x="2334" y="1469"/>
                  </a:lnTo>
                  <a:lnTo>
                    <a:pt x="2330" y="1489"/>
                  </a:lnTo>
                  <a:lnTo>
                    <a:pt x="2322" y="1509"/>
                  </a:lnTo>
                  <a:lnTo>
                    <a:pt x="2310" y="1525"/>
                  </a:lnTo>
                  <a:lnTo>
                    <a:pt x="2293" y="1538"/>
                  </a:lnTo>
                  <a:lnTo>
                    <a:pt x="2274" y="1546"/>
                  </a:lnTo>
                  <a:lnTo>
                    <a:pt x="2253" y="1549"/>
                  </a:lnTo>
                  <a:lnTo>
                    <a:pt x="80" y="1549"/>
                  </a:lnTo>
                  <a:lnTo>
                    <a:pt x="60" y="1546"/>
                  </a:lnTo>
                  <a:lnTo>
                    <a:pt x="39" y="1538"/>
                  </a:lnTo>
                  <a:lnTo>
                    <a:pt x="24" y="1525"/>
                  </a:lnTo>
                  <a:lnTo>
                    <a:pt x="11" y="1509"/>
                  </a:lnTo>
                  <a:lnTo>
                    <a:pt x="2" y="1489"/>
                  </a:lnTo>
                  <a:lnTo>
                    <a:pt x="0" y="1469"/>
                  </a:lnTo>
                  <a:lnTo>
                    <a:pt x="0" y="81"/>
                  </a:lnTo>
                  <a:lnTo>
                    <a:pt x="2" y="59"/>
                  </a:lnTo>
                  <a:lnTo>
                    <a:pt x="11" y="40"/>
                  </a:lnTo>
                  <a:lnTo>
                    <a:pt x="24" y="24"/>
                  </a:lnTo>
                  <a:lnTo>
                    <a:pt x="39" y="10"/>
                  </a:lnTo>
                  <a:lnTo>
                    <a:pt x="60" y="3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03" name="Freeform 1389"/>
            <p:cNvSpPr>
              <a:spLocks/>
            </p:cNvSpPr>
            <p:nvPr/>
          </p:nvSpPr>
          <p:spPr bwMode="auto">
            <a:xfrm>
              <a:off x="5413375" y="1762126"/>
              <a:ext cx="1106488" cy="673100"/>
            </a:xfrm>
            <a:custGeom>
              <a:avLst/>
              <a:gdLst>
                <a:gd name="T0" fmla="*/ 65 w 697"/>
                <a:gd name="T1" fmla="*/ 0 h 424"/>
                <a:gd name="T2" fmla="*/ 633 w 697"/>
                <a:gd name="T3" fmla="*/ 0 h 424"/>
                <a:gd name="T4" fmla="*/ 654 w 697"/>
                <a:gd name="T5" fmla="*/ 3 h 424"/>
                <a:gd name="T6" fmla="*/ 670 w 697"/>
                <a:gd name="T7" fmla="*/ 12 h 424"/>
                <a:gd name="T8" fmla="*/ 685 w 697"/>
                <a:gd name="T9" fmla="*/ 26 h 424"/>
                <a:gd name="T10" fmla="*/ 694 w 697"/>
                <a:gd name="T11" fmla="*/ 43 h 424"/>
                <a:gd name="T12" fmla="*/ 697 w 697"/>
                <a:gd name="T13" fmla="*/ 63 h 424"/>
                <a:gd name="T14" fmla="*/ 697 w 697"/>
                <a:gd name="T15" fmla="*/ 361 h 424"/>
                <a:gd name="T16" fmla="*/ 694 w 697"/>
                <a:gd name="T17" fmla="*/ 380 h 424"/>
                <a:gd name="T18" fmla="*/ 685 w 697"/>
                <a:gd name="T19" fmla="*/ 398 h 424"/>
                <a:gd name="T20" fmla="*/ 670 w 697"/>
                <a:gd name="T21" fmla="*/ 412 h 424"/>
                <a:gd name="T22" fmla="*/ 654 w 697"/>
                <a:gd name="T23" fmla="*/ 421 h 424"/>
                <a:gd name="T24" fmla="*/ 633 w 697"/>
                <a:gd name="T25" fmla="*/ 424 h 424"/>
                <a:gd name="T26" fmla="*/ 614 w 697"/>
                <a:gd name="T27" fmla="*/ 424 h 424"/>
                <a:gd name="T28" fmla="*/ 614 w 697"/>
                <a:gd name="T29" fmla="*/ 136 h 424"/>
                <a:gd name="T30" fmla="*/ 611 w 697"/>
                <a:gd name="T31" fmla="*/ 121 h 424"/>
                <a:gd name="T32" fmla="*/ 602 w 697"/>
                <a:gd name="T33" fmla="*/ 109 h 424"/>
                <a:gd name="T34" fmla="*/ 590 w 697"/>
                <a:gd name="T35" fmla="*/ 100 h 424"/>
                <a:gd name="T36" fmla="*/ 575 w 697"/>
                <a:gd name="T37" fmla="*/ 98 h 424"/>
                <a:gd name="T38" fmla="*/ 123 w 697"/>
                <a:gd name="T39" fmla="*/ 98 h 424"/>
                <a:gd name="T40" fmla="*/ 108 w 697"/>
                <a:gd name="T41" fmla="*/ 100 h 424"/>
                <a:gd name="T42" fmla="*/ 96 w 697"/>
                <a:gd name="T43" fmla="*/ 109 h 424"/>
                <a:gd name="T44" fmla="*/ 86 w 697"/>
                <a:gd name="T45" fmla="*/ 121 h 424"/>
                <a:gd name="T46" fmla="*/ 84 w 697"/>
                <a:gd name="T47" fmla="*/ 136 h 424"/>
                <a:gd name="T48" fmla="*/ 84 w 697"/>
                <a:gd name="T49" fmla="*/ 424 h 424"/>
                <a:gd name="T50" fmla="*/ 65 w 697"/>
                <a:gd name="T51" fmla="*/ 424 h 424"/>
                <a:gd name="T52" fmla="*/ 44 w 697"/>
                <a:gd name="T53" fmla="*/ 421 h 424"/>
                <a:gd name="T54" fmla="*/ 26 w 697"/>
                <a:gd name="T55" fmla="*/ 412 h 424"/>
                <a:gd name="T56" fmla="*/ 12 w 697"/>
                <a:gd name="T57" fmla="*/ 398 h 424"/>
                <a:gd name="T58" fmla="*/ 4 w 697"/>
                <a:gd name="T59" fmla="*/ 380 h 424"/>
                <a:gd name="T60" fmla="*/ 0 w 697"/>
                <a:gd name="T61" fmla="*/ 361 h 424"/>
                <a:gd name="T62" fmla="*/ 0 w 697"/>
                <a:gd name="T63" fmla="*/ 63 h 424"/>
                <a:gd name="T64" fmla="*/ 4 w 697"/>
                <a:gd name="T65" fmla="*/ 43 h 424"/>
                <a:gd name="T66" fmla="*/ 12 w 697"/>
                <a:gd name="T67" fmla="*/ 26 h 424"/>
                <a:gd name="T68" fmla="*/ 26 w 697"/>
                <a:gd name="T69" fmla="*/ 12 h 424"/>
                <a:gd name="T70" fmla="*/ 44 w 697"/>
                <a:gd name="T71" fmla="*/ 3 h 424"/>
                <a:gd name="T72" fmla="*/ 65 w 697"/>
                <a:gd name="T73" fmla="*/ 0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97" h="424">
                  <a:moveTo>
                    <a:pt x="65" y="0"/>
                  </a:moveTo>
                  <a:lnTo>
                    <a:pt x="633" y="0"/>
                  </a:lnTo>
                  <a:lnTo>
                    <a:pt x="654" y="3"/>
                  </a:lnTo>
                  <a:lnTo>
                    <a:pt x="670" y="12"/>
                  </a:lnTo>
                  <a:lnTo>
                    <a:pt x="685" y="26"/>
                  </a:lnTo>
                  <a:lnTo>
                    <a:pt x="694" y="43"/>
                  </a:lnTo>
                  <a:lnTo>
                    <a:pt x="697" y="63"/>
                  </a:lnTo>
                  <a:lnTo>
                    <a:pt x="697" y="361"/>
                  </a:lnTo>
                  <a:lnTo>
                    <a:pt x="694" y="380"/>
                  </a:lnTo>
                  <a:lnTo>
                    <a:pt x="685" y="398"/>
                  </a:lnTo>
                  <a:lnTo>
                    <a:pt x="670" y="412"/>
                  </a:lnTo>
                  <a:lnTo>
                    <a:pt x="654" y="421"/>
                  </a:lnTo>
                  <a:lnTo>
                    <a:pt x="633" y="424"/>
                  </a:lnTo>
                  <a:lnTo>
                    <a:pt x="614" y="424"/>
                  </a:lnTo>
                  <a:lnTo>
                    <a:pt x="614" y="136"/>
                  </a:lnTo>
                  <a:lnTo>
                    <a:pt x="611" y="121"/>
                  </a:lnTo>
                  <a:lnTo>
                    <a:pt x="602" y="109"/>
                  </a:lnTo>
                  <a:lnTo>
                    <a:pt x="590" y="100"/>
                  </a:lnTo>
                  <a:lnTo>
                    <a:pt x="575" y="98"/>
                  </a:lnTo>
                  <a:lnTo>
                    <a:pt x="123" y="98"/>
                  </a:lnTo>
                  <a:lnTo>
                    <a:pt x="108" y="100"/>
                  </a:lnTo>
                  <a:lnTo>
                    <a:pt x="96" y="109"/>
                  </a:lnTo>
                  <a:lnTo>
                    <a:pt x="86" y="121"/>
                  </a:lnTo>
                  <a:lnTo>
                    <a:pt x="84" y="136"/>
                  </a:lnTo>
                  <a:lnTo>
                    <a:pt x="84" y="424"/>
                  </a:lnTo>
                  <a:lnTo>
                    <a:pt x="65" y="424"/>
                  </a:lnTo>
                  <a:lnTo>
                    <a:pt x="44" y="421"/>
                  </a:lnTo>
                  <a:lnTo>
                    <a:pt x="26" y="412"/>
                  </a:lnTo>
                  <a:lnTo>
                    <a:pt x="12" y="398"/>
                  </a:lnTo>
                  <a:lnTo>
                    <a:pt x="4" y="380"/>
                  </a:lnTo>
                  <a:lnTo>
                    <a:pt x="0" y="361"/>
                  </a:lnTo>
                  <a:lnTo>
                    <a:pt x="0" y="63"/>
                  </a:lnTo>
                  <a:lnTo>
                    <a:pt x="4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4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04" name="Freeform 1395"/>
            <p:cNvSpPr>
              <a:spLocks/>
            </p:cNvSpPr>
            <p:nvPr/>
          </p:nvSpPr>
          <p:spPr bwMode="auto">
            <a:xfrm>
              <a:off x="3783013" y="4841876"/>
              <a:ext cx="4379913" cy="282575"/>
            </a:xfrm>
            <a:custGeom>
              <a:avLst/>
              <a:gdLst>
                <a:gd name="T0" fmla="*/ 272 w 2759"/>
                <a:gd name="T1" fmla="*/ 0 h 178"/>
                <a:gd name="T2" fmla="*/ 2487 w 2759"/>
                <a:gd name="T3" fmla="*/ 0 h 178"/>
                <a:gd name="T4" fmla="*/ 2759 w 2759"/>
                <a:gd name="T5" fmla="*/ 178 h 178"/>
                <a:gd name="T6" fmla="*/ 0 w 2759"/>
                <a:gd name="T7" fmla="*/ 178 h 178"/>
                <a:gd name="T8" fmla="*/ 272 w 2759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9" h="178">
                  <a:moveTo>
                    <a:pt x="272" y="0"/>
                  </a:moveTo>
                  <a:lnTo>
                    <a:pt x="2487" y="0"/>
                  </a:lnTo>
                  <a:lnTo>
                    <a:pt x="2759" y="178"/>
                  </a:lnTo>
                  <a:lnTo>
                    <a:pt x="0" y="178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05" name="Rectangle 1396"/>
            <p:cNvSpPr>
              <a:spLocks noChangeArrowheads="1"/>
            </p:cNvSpPr>
            <p:nvPr/>
          </p:nvSpPr>
          <p:spPr bwMode="auto">
            <a:xfrm>
              <a:off x="5942013" y="4813301"/>
              <a:ext cx="47625" cy="338138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06" name="Freeform 1397"/>
            <p:cNvSpPr>
              <a:spLocks/>
            </p:cNvSpPr>
            <p:nvPr/>
          </p:nvSpPr>
          <p:spPr bwMode="auto">
            <a:xfrm>
              <a:off x="6394450" y="4806951"/>
              <a:ext cx="131763" cy="352425"/>
            </a:xfrm>
            <a:custGeom>
              <a:avLst/>
              <a:gdLst>
                <a:gd name="T0" fmla="*/ 30 w 83"/>
                <a:gd name="T1" fmla="*/ 0 h 222"/>
                <a:gd name="T2" fmla="*/ 83 w 83"/>
                <a:gd name="T3" fmla="*/ 213 h 222"/>
                <a:gd name="T4" fmla="*/ 53 w 83"/>
                <a:gd name="T5" fmla="*/ 222 h 222"/>
                <a:gd name="T6" fmla="*/ 0 w 83"/>
                <a:gd name="T7" fmla="*/ 8 h 222"/>
                <a:gd name="T8" fmla="*/ 30 w 83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222">
                  <a:moveTo>
                    <a:pt x="30" y="0"/>
                  </a:moveTo>
                  <a:lnTo>
                    <a:pt x="83" y="213"/>
                  </a:lnTo>
                  <a:lnTo>
                    <a:pt x="53" y="222"/>
                  </a:lnTo>
                  <a:lnTo>
                    <a:pt x="0" y="8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07" name="Freeform 1398"/>
            <p:cNvSpPr>
              <a:spLocks/>
            </p:cNvSpPr>
            <p:nvPr/>
          </p:nvSpPr>
          <p:spPr bwMode="auto">
            <a:xfrm>
              <a:off x="6821488" y="4803776"/>
              <a:ext cx="211138" cy="358775"/>
            </a:xfrm>
            <a:custGeom>
              <a:avLst/>
              <a:gdLst>
                <a:gd name="T0" fmla="*/ 27 w 133"/>
                <a:gd name="T1" fmla="*/ 0 h 226"/>
                <a:gd name="T2" fmla="*/ 133 w 133"/>
                <a:gd name="T3" fmla="*/ 213 h 226"/>
                <a:gd name="T4" fmla="*/ 107 w 133"/>
                <a:gd name="T5" fmla="*/ 226 h 226"/>
                <a:gd name="T6" fmla="*/ 0 w 133"/>
                <a:gd name="T7" fmla="*/ 13 h 226"/>
                <a:gd name="T8" fmla="*/ 27 w 133"/>
                <a:gd name="T9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226">
                  <a:moveTo>
                    <a:pt x="27" y="0"/>
                  </a:moveTo>
                  <a:lnTo>
                    <a:pt x="133" y="213"/>
                  </a:lnTo>
                  <a:lnTo>
                    <a:pt x="107" y="226"/>
                  </a:lnTo>
                  <a:lnTo>
                    <a:pt x="0" y="1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08" name="Freeform 1399"/>
            <p:cNvSpPr>
              <a:spLocks/>
            </p:cNvSpPr>
            <p:nvPr/>
          </p:nvSpPr>
          <p:spPr bwMode="auto">
            <a:xfrm>
              <a:off x="7245350" y="4797426"/>
              <a:ext cx="303213" cy="369888"/>
            </a:xfrm>
            <a:custGeom>
              <a:avLst/>
              <a:gdLst>
                <a:gd name="T0" fmla="*/ 24 w 191"/>
                <a:gd name="T1" fmla="*/ 0 h 233"/>
                <a:gd name="T2" fmla="*/ 191 w 191"/>
                <a:gd name="T3" fmla="*/ 215 h 233"/>
                <a:gd name="T4" fmla="*/ 167 w 191"/>
                <a:gd name="T5" fmla="*/ 233 h 233"/>
                <a:gd name="T6" fmla="*/ 0 w 191"/>
                <a:gd name="T7" fmla="*/ 20 h 233"/>
                <a:gd name="T8" fmla="*/ 24 w 191"/>
                <a:gd name="T9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233">
                  <a:moveTo>
                    <a:pt x="24" y="0"/>
                  </a:moveTo>
                  <a:lnTo>
                    <a:pt x="191" y="215"/>
                  </a:lnTo>
                  <a:lnTo>
                    <a:pt x="167" y="233"/>
                  </a:lnTo>
                  <a:lnTo>
                    <a:pt x="0" y="2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09" name="Rectangle 1400"/>
            <p:cNvSpPr>
              <a:spLocks noChangeArrowheads="1"/>
            </p:cNvSpPr>
            <p:nvPr/>
          </p:nvSpPr>
          <p:spPr bwMode="auto">
            <a:xfrm>
              <a:off x="3986213" y="4891088"/>
              <a:ext cx="3960813" cy="47625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10" name="Freeform 1401"/>
            <p:cNvSpPr>
              <a:spLocks/>
            </p:cNvSpPr>
            <p:nvPr/>
          </p:nvSpPr>
          <p:spPr bwMode="auto">
            <a:xfrm>
              <a:off x="5408613" y="4806951"/>
              <a:ext cx="130175" cy="352425"/>
            </a:xfrm>
            <a:custGeom>
              <a:avLst/>
              <a:gdLst>
                <a:gd name="T0" fmla="*/ 53 w 82"/>
                <a:gd name="T1" fmla="*/ 0 h 222"/>
                <a:gd name="T2" fmla="*/ 82 w 82"/>
                <a:gd name="T3" fmla="*/ 8 h 222"/>
                <a:gd name="T4" fmla="*/ 28 w 82"/>
                <a:gd name="T5" fmla="*/ 222 h 222"/>
                <a:gd name="T6" fmla="*/ 0 w 82"/>
                <a:gd name="T7" fmla="*/ 213 h 222"/>
                <a:gd name="T8" fmla="*/ 53 w 82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222">
                  <a:moveTo>
                    <a:pt x="53" y="0"/>
                  </a:moveTo>
                  <a:lnTo>
                    <a:pt x="82" y="8"/>
                  </a:lnTo>
                  <a:lnTo>
                    <a:pt x="28" y="222"/>
                  </a:lnTo>
                  <a:lnTo>
                    <a:pt x="0" y="21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11" name="Freeform 1402"/>
            <p:cNvSpPr>
              <a:spLocks/>
            </p:cNvSpPr>
            <p:nvPr/>
          </p:nvSpPr>
          <p:spPr bwMode="auto">
            <a:xfrm>
              <a:off x="4899025" y="4803776"/>
              <a:ext cx="212725" cy="358775"/>
            </a:xfrm>
            <a:custGeom>
              <a:avLst/>
              <a:gdLst>
                <a:gd name="T0" fmla="*/ 108 w 134"/>
                <a:gd name="T1" fmla="*/ 0 h 226"/>
                <a:gd name="T2" fmla="*/ 134 w 134"/>
                <a:gd name="T3" fmla="*/ 13 h 226"/>
                <a:gd name="T4" fmla="*/ 28 w 134"/>
                <a:gd name="T5" fmla="*/ 226 h 226"/>
                <a:gd name="T6" fmla="*/ 0 w 134"/>
                <a:gd name="T7" fmla="*/ 213 h 226"/>
                <a:gd name="T8" fmla="*/ 108 w 134"/>
                <a:gd name="T9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226">
                  <a:moveTo>
                    <a:pt x="108" y="0"/>
                  </a:moveTo>
                  <a:lnTo>
                    <a:pt x="134" y="13"/>
                  </a:lnTo>
                  <a:lnTo>
                    <a:pt x="28" y="226"/>
                  </a:lnTo>
                  <a:lnTo>
                    <a:pt x="0" y="213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12" name="Freeform 1403"/>
            <p:cNvSpPr>
              <a:spLocks/>
            </p:cNvSpPr>
            <p:nvPr/>
          </p:nvSpPr>
          <p:spPr bwMode="auto">
            <a:xfrm>
              <a:off x="4386263" y="4797426"/>
              <a:ext cx="303213" cy="369888"/>
            </a:xfrm>
            <a:custGeom>
              <a:avLst/>
              <a:gdLst>
                <a:gd name="T0" fmla="*/ 167 w 191"/>
                <a:gd name="T1" fmla="*/ 0 h 233"/>
                <a:gd name="T2" fmla="*/ 191 w 191"/>
                <a:gd name="T3" fmla="*/ 20 h 233"/>
                <a:gd name="T4" fmla="*/ 24 w 191"/>
                <a:gd name="T5" fmla="*/ 233 h 233"/>
                <a:gd name="T6" fmla="*/ 0 w 191"/>
                <a:gd name="T7" fmla="*/ 215 h 233"/>
                <a:gd name="T8" fmla="*/ 167 w 191"/>
                <a:gd name="T9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233">
                  <a:moveTo>
                    <a:pt x="167" y="0"/>
                  </a:moveTo>
                  <a:lnTo>
                    <a:pt x="191" y="20"/>
                  </a:lnTo>
                  <a:lnTo>
                    <a:pt x="24" y="233"/>
                  </a:lnTo>
                  <a:lnTo>
                    <a:pt x="0" y="215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13" name="Rectangle 1404"/>
            <p:cNvSpPr>
              <a:spLocks noChangeArrowheads="1"/>
            </p:cNvSpPr>
            <p:nvPr/>
          </p:nvSpPr>
          <p:spPr bwMode="auto">
            <a:xfrm>
              <a:off x="3841750" y="5006976"/>
              <a:ext cx="4313238" cy="47625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grpSp>
          <p:nvGrpSpPr>
            <p:cNvPr id="114" name="Group 113"/>
            <p:cNvGrpSpPr/>
            <p:nvPr/>
          </p:nvGrpSpPr>
          <p:grpSpPr>
            <a:xfrm>
              <a:off x="4330700" y="2312988"/>
              <a:ext cx="3271838" cy="1908176"/>
              <a:chOff x="4330700" y="2312988"/>
              <a:chExt cx="3271838" cy="1908176"/>
            </a:xfrm>
          </p:grpSpPr>
          <p:sp>
            <p:nvSpPr>
              <p:cNvPr id="115" name="Freeform 1388"/>
              <p:cNvSpPr>
                <a:spLocks/>
              </p:cNvSpPr>
              <p:nvPr/>
            </p:nvSpPr>
            <p:spPr bwMode="auto">
              <a:xfrm>
                <a:off x="4330700" y="2312988"/>
                <a:ext cx="3271838" cy="1612900"/>
              </a:xfrm>
              <a:custGeom>
                <a:avLst/>
                <a:gdLst>
                  <a:gd name="T0" fmla="*/ 98 w 2061"/>
                  <a:gd name="T1" fmla="*/ 0 h 1016"/>
                  <a:gd name="T2" fmla="*/ 1964 w 2061"/>
                  <a:gd name="T3" fmla="*/ 0 h 1016"/>
                  <a:gd name="T4" fmla="*/ 1997 w 2061"/>
                  <a:gd name="T5" fmla="*/ 2 h 1016"/>
                  <a:gd name="T6" fmla="*/ 2031 w 2061"/>
                  <a:gd name="T7" fmla="*/ 9 h 1016"/>
                  <a:gd name="T8" fmla="*/ 2061 w 2061"/>
                  <a:gd name="T9" fmla="*/ 21 h 1016"/>
                  <a:gd name="T10" fmla="*/ 2061 w 2061"/>
                  <a:gd name="T11" fmla="*/ 811 h 1016"/>
                  <a:gd name="T12" fmla="*/ 2058 w 2061"/>
                  <a:gd name="T13" fmla="*/ 848 h 1016"/>
                  <a:gd name="T14" fmla="*/ 2048 w 2061"/>
                  <a:gd name="T15" fmla="*/ 882 h 1016"/>
                  <a:gd name="T16" fmla="*/ 2033 w 2061"/>
                  <a:gd name="T17" fmla="*/ 915 h 1016"/>
                  <a:gd name="T18" fmla="*/ 2013 w 2061"/>
                  <a:gd name="T19" fmla="*/ 943 h 1016"/>
                  <a:gd name="T20" fmla="*/ 1988 w 2061"/>
                  <a:gd name="T21" fmla="*/ 967 h 1016"/>
                  <a:gd name="T22" fmla="*/ 1958 w 2061"/>
                  <a:gd name="T23" fmla="*/ 988 h 1016"/>
                  <a:gd name="T24" fmla="*/ 1927 w 2061"/>
                  <a:gd name="T25" fmla="*/ 1003 h 1016"/>
                  <a:gd name="T26" fmla="*/ 1891 w 2061"/>
                  <a:gd name="T27" fmla="*/ 1013 h 1016"/>
                  <a:gd name="T28" fmla="*/ 1854 w 2061"/>
                  <a:gd name="T29" fmla="*/ 1016 h 1016"/>
                  <a:gd name="T30" fmla="*/ 207 w 2061"/>
                  <a:gd name="T31" fmla="*/ 1016 h 1016"/>
                  <a:gd name="T32" fmla="*/ 170 w 2061"/>
                  <a:gd name="T33" fmla="*/ 1013 h 1016"/>
                  <a:gd name="T34" fmla="*/ 135 w 2061"/>
                  <a:gd name="T35" fmla="*/ 1003 h 1016"/>
                  <a:gd name="T36" fmla="*/ 103 w 2061"/>
                  <a:gd name="T37" fmla="*/ 988 h 1016"/>
                  <a:gd name="T38" fmla="*/ 74 w 2061"/>
                  <a:gd name="T39" fmla="*/ 967 h 1016"/>
                  <a:gd name="T40" fmla="*/ 49 w 2061"/>
                  <a:gd name="T41" fmla="*/ 943 h 1016"/>
                  <a:gd name="T42" fmla="*/ 29 w 2061"/>
                  <a:gd name="T43" fmla="*/ 915 h 1016"/>
                  <a:gd name="T44" fmla="*/ 13 w 2061"/>
                  <a:gd name="T45" fmla="*/ 882 h 1016"/>
                  <a:gd name="T46" fmla="*/ 4 w 2061"/>
                  <a:gd name="T47" fmla="*/ 848 h 1016"/>
                  <a:gd name="T48" fmla="*/ 0 w 2061"/>
                  <a:gd name="T49" fmla="*/ 811 h 1016"/>
                  <a:gd name="T50" fmla="*/ 0 w 2061"/>
                  <a:gd name="T51" fmla="*/ 21 h 1016"/>
                  <a:gd name="T52" fmla="*/ 31 w 2061"/>
                  <a:gd name="T53" fmla="*/ 9 h 1016"/>
                  <a:gd name="T54" fmla="*/ 63 w 2061"/>
                  <a:gd name="T55" fmla="*/ 2 h 1016"/>
                  <a:gd name="T56" fmla="*/ 98 w 2061"/>
                  <a:gd name="T57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061" h="1016">
                    <a:moveTo>
                      <a:pt x="98" y="0"/>
                    </a:moveTo>
                    <a:lnTo>
                      <a:pt x="1964" y="0"/>
                    </a:lnTo>
                    <a:lnTo>
                      <a:pt x="1997" y="2"/>
                    </a:lnTo>
                    <a:lnTo>
                      <a:pt x="2031" y="9"/>
                    </a:lnTo>
                    <a:lnTo>
                      <a:pt x="2061" y="21"/>
                    </a:lnTo>
                    <a:lnTo>
                      <a:pt x="2061" y="811"/>
                    </a:lnTo>
                    <a:lnTo>
                      <a:pt x="2058" y="848"/>
                    </a:lnTo>
                    <a:lnTo>
                      <a:pt x="2048" y="882"/>
                    </a:lnTo>
                    <a:lnTo>
                      <a:pt x="2033" y="915"/>
                    </a:lnTo>
                    <a:lnTo>
                      <a:pt x="2013" y="943"/>
                    </a:lnTo>
                    <a:lnTo>
                      <a:pt x="1988" y="967"/>
                    </a:lnTo>
                    <a:lnTo>
                      <a:pt x="1958" y="988"/>
                    </a:lnTo>
                    <a:lnTo>
                      <a:pt x="1927" y="1003"/>
                    </a:lnTo>
                    <a:lnTo>
                      <a:pt x="1891" y="1013"/>
                    </a:lnTo>
                    <a:lnTo>
                      <a:pt x="1854" y="1016"/>
                    </a:lnTo>
                    <a:lnTo>
                      <a:pt x="207" y="1016"/>
                    </a:lnTo>
                    <a:lnTo>
                      <a:pt x="170" y="1013"/>
                    </a:lnTo>
                    <a:lnTo>
                      <a:pt x="135" y="1003"/>
                    </a:lnTo>
                    <a:lnTo>
                      <a:pt x="103" y="988"/>
                    </a:lnTo>
                    <a:lnTo>
                      <a:pt x="74" y="967"/>
                    </a:lnTo>
                    <a:lnTo>
                      <a:pt x="49" y="943"/>
                    </a:lnTo>
                    <a:lnTo>
                      <a:pt x="29" y="915"/>
                    </a:lnTo>
                    <a:lnTo>
                      <a:pt x="13" y="882"/>
                    </a:lnTo>
                    <a:lnTo>
                      <a:pt x="4" y="848"/>
                    </a:lnTo>
                    <a:lnTo>
                      <a:pt x="0" y="811"/>
                    </a:lnTo>
                    <a:lnTo>
                      <a:pt x="0" y="21"/>
                    </a:lnTo>
                    <a:lnTo>
                      <a:pt x="31" y="9"/>
                    </a:lnTo>
                    <a:lnTo>
                      <a:pt x="63" y="2"/>
                    </a:lnTo>
                    <a:lnTo>
                      <a:pt x="98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16" name="Group 115"/>
              <p:cNvGrpSpPr/>
              <p:nvPr/>
            </p:nvGrpSpPr>
            <p:grpSpPr>
              <a:xfrm>
                <a:off x="4991100" y="3632201"/>
                <a:ext cx="1951038" cy="588963"/>
                <a:chOff x="4991100" y="3632201"/>
                <a:chExt cx="1951038" cy="588963"/>
              </a:xfrm>
            </p:grpSpPr>
            <p:sp>
              <p:nvSpPr>
                <p:cNvPr id="117" name="Freeform 1391"/>
                <p:cNvSpPr>
                  <a:spLocks/>
                </p:cNvSpPr>
                <p:nvPr/>
              </p:nvSpPr>
              <p:spPr bwMode="auto">
                <a:xfrm>
                  <a:off x="4991100" y="3632201"/>
                  <a:ext cx="382588" cy="588963"/>
                </a:xfrm>
                <a:custGeom>
                  <a:avLst/>
                  <a:gdLst>
                    <a:gd name="T0" fmla="*/ 134 w 241"/>
                    <a:gd name="T1" fmla="*/ 0 h 371"/>
                    <a:gd name="T2" fmla="*/ 157 w 241"/>
                    <a:gd name="T3" fmla="*/ 2 h 371"/>
                    <a:gd name="T4" fmla="*/ 181 w 241"/>
                    <a:gd name="T5" fmla="*/ 6 h 371"/>
                    <a:gd name="T6" fmla="*/ 202 w 241"/>
                    <a:gd name="T7" fmla="*/ 12 h 371"/>
                    <a:gd name="T8" fmla="*/ 220 w 241"/>
                    <a:gd name="T9" fmla="*/ 19 h 371"/>
                    <a:gd name="T10" fmla="*/ 233 w 241"/>
                    <a:gd name="T11" fmla="*/ 30 h 371"/>
                    <a:gd name="T12" fmla="*/ 240 w 241"/>
                    <a:gd name="T13" fmla="*/ 42 h 371"/>
                    <a:gd name="T14" fmla="*/ 241 w 241"/>
                    <a:gd name="T15" fmla="*/ 55 h 371"/>
                    <a:gd name="T16" fmla="*/ 199 w 241"/>
                    <a:gd name="T17" fmla="*/ 323 h 371"/>
                    <a:gd name="T18" fmla="*/ 194 w 241"/>
                    <a:gd name="T19" fmla="*/ 337 h 371"/>
                    <a:gd name="T20" fmla="*/ 185 w 241"/>
                    <a:gd name="T21" fmla="*/ 349 h 371"/>
                    <a:gd name="T22" fmla="*/ 172 w 241"/>
                    <a:gd name="T23" fmla="*/ 359 h 371"/>
                    <a:gd name="T24" fmla="*/ 156 w 241"/>
                    <a:gd name="T25" fmla="*/ 366 h 371"/>
                    <a:gd name="T26" fmla="*/ 138 w 241"/>
                    <a:gd name="T27" fmla="*/ 370 h 371"/>
                    <a:gd name="T28" fmla="*/ 120 w 241"/>
                    <a:gd name="T29" fmla="*/ 371 h 371"/>
                    <a:gd name="T30" fmla="*/ 103 w 241"/>
                    <a:gd name="T31" fmla="*/ 368 h 371"/>
                    <a:gd name="T32" fmla="*/ 85 w 241"/>
                    <a:gd name="T33" fmla="*/ 365 h 371"/>
                    <a:gd name="T34" fmla="*/ 69 w 241"/>
                    <a:gd name="T35" fmla="*/ 358 h 371"/>
                    <a:gd name="T36" fmla="*/ 56 w 241"/>
                    <a:gd name="T37" fmla="*/ 348 h 371"/>
                    <a:gd name="T38" fmla="*/ 46 w 241"/>
                    <a:gd name="T39" fmla="*/ 336 h 371"/>
                    <a:gd name="T40" fmla="*/ 42 w 241"/>
                    <a:gd name="T41" fmla="*/ 323 h 371"/>
                    <a:gd name="T42" fmla="*/ 0 w 241"/>
                    <a:gd name="T43" fmla="*/ 55 h 371"/>
                    <a:gd name="T44" fmla="*/ 1 w 241"/>
                    <a:gd name="T45" fmla="*/ 42 h 371"/>
                    <a:gd name="T46" fmla="*/ 9 w 241"/>
                    <a:gd name="T47" fmla="*/ 30 h 371"/>
                    <a:gd name="T48" fmla="*/ 21 w 241"/>
                    <a:gd name="T49" fmla="*/ 20 h 371"/>
                    <a:gd name="T50" fmla="*/ 39 w 241"/>
                    <a:gd name="T51" fmla="*/ 12 h 371"/>
                    <a:gd name="T52" fmla="*/ 60 w 241"/>
                    <a:gd name="T53" fmla="*/ 6 h 371"/>
                    <a:gd name="T54" fmla="*/ 83 w 241"/>
                    <a:gd name="T55" fmla="*/ 2 h 371"/>
                    <a:gd name="T56" fmla="*/ 108 w 241"/>
                    <a:gd name="T57" fmla="*/ 0 h 371"/>
                    <a:gd name="T58" fmla="*/ 134 w 241"/>
                    <a:gd name="T59" fmla="*/ 0 h 3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41" h="371">
                      <a:moveTo>
                        <a:pt x="134" y="0"/>
                      </a:moveTo>
                      <a:lnTo>
                        <a:pt x="157" y="2"/>
                      </a:lnTo>
                      <a:lnTo>
                        <a:pt x="181" y="6"/>
                      </a:lnTo>
                      <a:lnTo>
                        <a:pt x="202" y="12"/>
                      </a:lnTo>
                      <a:lnTo>
                        <a:pt x="220" y="19"/>
                      </a:lnTo>
                      <a:lnTo>
                        <a:pt x="233" y="30"/>
                      </a:lnTo>
                      <a:lnTo>
                        <a:pt x="240" y="42"/>
                      </a:lnTo>
                      <a:lnTo>
                        <a:pt x="241" y="55"/>
                      </a:lnTo>
                      <a:lnTo>
                        <a:pt x="199" y="323"/>
                      </a:lnTo>
                      <a:lnTo>
                        <a:pt x="194" y="337"/>
                      </a:lnTo>
                      <a:lnTo>
                        <a:pt x="185" y="349"/>
                      </a:lnTo>
                      <a:lnTo>
                        <a:pt x="172" y="359"/>
                      </a:lnTo>
                      <a:lnTo>
                        <a:pt x="156" y="366"/>
                      </a:lnTo>
                      <a:lnTo>
                        <a:pt x="138" y="370"/>
                      </a:lnTo>
                      <a:lnTo>
                        <a:pt x="120" y="371"/>
                      </a:lnTo>
                      <a:lnTo>
                        <a:pt x="103" y="368"/>
                      </a:lnTo>
                      <a:lnTo>
                        <a:pt x="85" y="365"/>
                      </a:lnTo>
                      <a:lnTo>
                        <a:pt x="69" y="358"/>
                      </a:lnTo>
                      <a:lnTo>
                        <a:pt x="56" y="348"/>
                      </a:lnTo>
                      <a:lnTo>
                        <a:pt x="46" y="336"/>
                      </a:lnTo>
                      <a:lnTo>
                        <a:pt x="42" y="323"/>
                      </a:lnTo>
                      <a:lnTo>
                        <a:pt x="0" y="55"/>
                      </a:lnTo>
                      <a:lnTo>
                        <a:pt x="1" y="42"/>
                      </a:lnTo>
                      <a:lnTo>
                        <a:pt x="9" y="30"/>
                      </a:lnTo>
                      <a:lnTo>
                        <a:pt x="21" y="20"/>
                      </a:lnTo>
                      <a:lnTo>
                        <a:pt x="39" y="12"/>
                      </a:lnTo>
                      <a:lnTo>
                        <a:pt x="60" y="6"/>
                      </a:lnTo>
                      <a:lnTo>
                        <a:pt x="83" y="2"/>
                      </a:lnTo>
                      <a:lnTo>
                        <a:pt x="108" y="0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DEFFF3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" name="Freeform 1392"/>
                <p:cNvSpPr>
                  <a:spLocks/>
                </p:cNvSpPr>
                <p:nvPr/>
              </p:nvSpPr>
              <p:spPr bwMode="auto">
                <a:xfrm>
                  <a:off x="6559550" y="3632201"/>
                  <a:ext cx="382588" cy="588963"/>
                </a:xfrm>
                <a:custGeom>
                  <a:avLst/>
                  <a:gdLst>
                    <a:gd name="T0" fmla="*/ 133 w 241"/>
                    <a:gd name="T1" fmla="*/ 0 h 371"/>
                    <a:gd name="T2" fmla="*/ 159 w 241"/>
                    <a:gd name="T3" fmla="*/ 2 h 371"/>
                    <a:gd name="T4" fmla="*/ 181 w 241"/>
                    <a:gd name="T5" fmla="*/ 6 h 371"/>
                    <a:gd name="T6" fmla="*/ 203 w 241"/>
                    <a:gd name="T7" fmla="*/ 12 h 371"/>
                    <a:gd name="T8" fmla="*/ 219 w 241"/>
                    <a:gd name="T9" fmla="*/ 19 h 371"/>
                    <a:gd name="T10" fmla="*/ 233 w 241"/>
                    <a:gd name="T11" fmla="*/ 30 h 371"/>
                    <a:gd name="T12" fmla="*/ 240 w 241"/>
                    <a:gd name="T13" fmla="*/ 42 h 371"/>
                    <a:gd name="T14" fmla="*/ 241 w 241"/>
                    <a:gd name="T15" fmla="*/ 55 h 371"/>
                    <a:gd name="T16" fmla="*/ 199 w 241"/>
                    <a:gd name="T17" fmla="*/ 323 h 371"/>
                    <a:gd name="T18" fmla="*/ 194 w 241"/>
                    <a:gd name="T19" fmla="*/ 337 h 371"/>
                    <a:gd name="T20" fmla="*/ 185 w 241"/>
                    <a:gd name="T21" fmla="*/ 349 h 371"/>
                    <a:gd name="T22" fmla="*/ 172 w 241"/>
                    <a:gd name="T23" fmla="*/ 359 h 371"/>
                    <a:gd name="T24" fmla="*/ 156 w 241"/>
                    <a:gd name="T25" fmla="*/ 366 h 371"/>
                    <a:gd name="T26" fmla="*/ 138 w 241"/>
                    <a:gd name="T27" fmla="*/ 370 h 371"/>
                    <a:gd name="T28" fmla="*/ 120 w 241"/>
                    <a:gd name="T29" fmla="*/ 371 h 371"/>
                    <a:gd name="T30" fmla="*/ 102 w 241"/>
                    <a:gd name="T31" fmla="*/ 368 h 371"/>
                    <a:gd name="T32" fmla="*/ 84 w 241"/>
                    <a:gd name="T33" fmla="*/ 365 h 371"/>
                    <a:gd name="T34" fmla="*/ 69 w 241"/>
                    <a:gd name="T35" fmla="*/ 358 h 371"/>
                    <a:gd name="T36" fmla="*/ 56 w 241"/>
                    <a:gd name="T37" fmla="*/ 348 h 371"/>
                    <a:gd name="T38" fmla="*/ 47 w 241"/>
                    <a:gd name="T39" fmla="*/ 336 h 371"/>
                    <a:gd name="T40" fmla="*/ 41 w 241"/>
                    <a:gd name="T41" fmla="*/ 323 h 371"/>
                    <a:gd name="T42" fmla="*/ 0 w 241"/>
                    <a:gd name="T43" fmla="*/ 55 h 371"/>
                    <a:gd name="T44" fmla="*/ 1 w 241"/>
                    <a:gd name="T45" fmla="*/ 42 h 371"/>
                    <a:gd name="T46" fmla="*/ 9 w 241"/>
                    <a:gd name="T47" fmla="*/ 30 h 371"/>
                    <a:gd name="T48" fmla="*/ 22 w 241"/>
                    <a:gd name="T49" fmla="*/ 20 h 371"/>
                    <a:gd name="T50" fmla="*/ 39 w 241"/>
                    <a:gd name="T51" fmla="*/ 12 h 371"/>
                    <a:gd name="T52" fmla="*/ 61 w 241"/>
                    <a:gd name="T53" fmla="*/ 6 h 371"/>
                    <a:gd name="T54" fmla="*/ 83 w 241"/>
                    <a:gd name="T55" fmla="*/ 2 h 371"/>
                    <a:gd name="T56" fmla="*/ 108 w 241"/>
                    <a:gd name="T57" fmla="*/ 0 h 371"/>
                    <a:gd name="T58" fmla="*/ 133 w 241"/>
                    <a:gd name="T59" fmla="*/ 0 h 3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41" h="371">
                      <a:moveTo>
                        <a:pt x="133" y="0"/>
                      </a:moveTo>
                      <a:lnTo>
                        <a:pt x="159" y="2"/>
                      </a:lnTo>
                      <a:lnTo>
                        <a:pt x="181" y="6"/>
                      </a:lnTo>
                      <a:lnTo>
                        <a:pt x="203" y="12"/>
                      </a:lnTo>
                      <a:lnTo>
                        <a:pt x="219" y="19"/>
                      </a:lnTo>
                      <a:lnTo>
                        <a:pt x="233" y="30"/>
                      </a:lnTo>
                      <a:lnTo>
                        <a:pt x="240" y="42"/>
                      </a:lnTo>
                      <a:lnTo>
                        <a:pt x="241" y="55"/>
                      </a:lnTo>
                      <a:lnTo>
                        <a:pt x="199" y="323"/>
                      </a:lnTo>
                      <a:lnTo>
                        <a:pt x="194" y="337"/>
                      </a:lnTo>
                      <a:lnTo>
                        <a:pt x="185" y="349"/>
                      </a:lnTo>
                      <a:lnTo>
                        <a:pt x="172" y="359"/>
                      </a:lnTo>
                      <a:lnTo>
                        <a:pt x="156" y="366"/>
                      </a:lnTo>
                      <a:lnTo>
                        <a:pt x="138" y="370"/>
                      </a:lnTo>
                      <a:lnTo>
                        <a:pt x="120" y="371"/>
                      </a:lnTo>
                      <a:lnTo>
                        <a:pt x="102" y="368"/>
                      </a:lnTo>
                      <a:lnTo>
                        <a:pt x="84" y="365"/>
                      </a:lnTo>
                      <a:lnTo>
                        <a:pt x="69" y="358"/>
                      </a:lnTo>
                      <a:lnTo>
                        <a:pt x="56" y="348"/>
                      </a:lnTo>
                      <a:lnTo>
                        <a:pt x="47" y="336"/>
                      </a:lnTo>
                      <a:lnTo>
                        <a:pt x="41" y="323"/>
                      </a:lnTo>
                      <a:lnTo>
                        <a:pt x="0" y="55"/>
                      </a:lnTo>
                      <a:lnTo>
                        <a:pt x="1" y="42"/>
                      </a:lnTo>
                      <a:lnTo>
                        <a:pt x="9" y="30"/>
                      </a:lnTo>
                      <a:lnTo>
                        <a:pt x="22" y="20"/>
                      </a:lnTo>
                      <a:lnTo>
                        <a:pt x="39" y="12"/>
                      </a:lnTo>
                      <a:lnTo>
                        <a:pt x="61" y="6"/>
                      </a:lnTo>
                      <a:lnTo>
                        <a:pt x="83" y="2"/>
                      </a:lnTo>
                      <a:lnTo>
                        <a:pt x="108" y="0"/>
                      </a:lnTo>
                      <a:lnTo>
                        <a:pt x="133" y="0"/>
                      </a:lnTo>
                      <a:close/>
                    </a:path>
                  </a:pathLst>
                </a:custGeom>
                <a:solidFill>
                  <a:srgbClr val="DEFFF3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" name="Freeform 1393"/>
                <p:cNvSpPr>
                  <a:spLocks/>
                </p:cNvSpPr>
                <p:nvPr/>
              </p:nvSpPr>
              <p:spPr bwMode="auto">
                <a:xfrm>
                  <a:off x="5072063" y="3702051"/>
                  <a:ext cx="222250" cy="423863"/>
                </a:xfrm>
                <a:custGeom>
                  <a:avLst/>
                  <a:gdLst>
                    <a:gd name="T0" fmla="*/ 69 w 140"/>
                    <a:gd name="T1" fmla="*/ 0 h 267"/>
                    <a:gd name="T2" fmla="*/ 87 w 140"/>
                    <a:gd name="T3" fmla="*/ 1 h 267"/>
                    <a:gd name="T4" fmla="*/ 105 w 140"/>
                    <a:gd name="T5" fmla="*/ 5 h 267"/>
                    <a:gd name="T6" fmla="*/ 120 w 140"/>
                    <a:gd name="T7" fmla="*/ 10 h 267"/>
                    <a:gd name="T8" fmla="*/ 132 w 140"/>
                    <a:gd name="T9" fmla="*/ 18 h 267"/>
                    <a:gd name="T10" fmla="*/ 139 w 140"/>
                    <a:gd name="T11" fmla="*/ 28 h 267"/>
                    <a:gd name="T12" fmla="*/ 140 w 140"/>
                    <a:gd name="T13" fmla="*/ 40 h 267"/>
                    <a:gd name="T14" fmla="*/ 115 w 140"/>
                    <a:gd name="T15" fmla="*/ 232 h 267"/>
                    <a:gd name="T16" fmla="*/ 111 w 140"/>
                    <a:gd name="T17" fmla="*/ 247 h 267"/>
                    <a:gd name="T18" fmla="*/ 102 w 140"/>
                    <a:gd name="T19" fmla="*/ 257 h 267"/>
                    <a:gd name="T20" fmla="*/ 90 w 140"/>
                    <a:gd name="T21" fmla="*/ 263 h 267"/>
                    <a:gd name="T22" fmla="*/ 77 w 140"/>
                    <a:gd name="T23" fmla="*/ 267 h 267"/>
                    <a:gd name="T24" fmla="*/ 62 w 140"/>
                    <a:gd name="T25" fmla="*/ 267 h 267"/>
                    <a:gd name="T26" fmla="*/ 49 w 140"/>
                    <a:gd name="T27" fmla="*/ 263 h 267"/>
                    <a:gd name="T28" fmla="*/ 37 w 140"/>
                    <a:gd name="T29" fmla="*/ 256 h 267"/>
                    <a:gd name="T30" fmla="*/ 29 w 140"/>
                    <a:gd name="T31" fmla="*/ 245 h 267"/>
                    <a:gd name="T32" fmla="*/ 24 w 140"/>
                    <a:gd name="T33" fmla="*/ 232 h 267"/>
                    <a:gd name="T34" fmla="*/ 0 w 140"/>
                    <a:gd name="T35" fmla="*/ 40 h 267"/>
                    <a:gd name="T36" fmla="*/ 1 w 140"/>
                    <a:gd name="T37" fmla="*/ 28 h 267"/>
                    <a:gd name="T38" fmla="*/ 9 w 140"/>
                    <a:gd name="T39" fmla="*/ 18 h 267"/>
                    <a:gd name="T40" fmla="*/ 19 w 140"/>
                    <a:gd name="T41" fmla="*/ 10 h 267"/>
                    <a:gd name="T42" fmla="*/ 35 w 140"/>
                    <a:gd name="T43" fmla="*/ 5 h 267"/>
                    <a:gd name="T44" fmla="*/ 52 w 140"/>
                    <a:gd name="T45" fmla="*/ 1 h 267"/>
                    <a:gd name="T46" fmla="*/ 69 w 140"/>
                    <a:gd name="T47" fmla="*/ 0 h 2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40" h="267">
                      <a:moveTo>
                        <a:pt x="69" y="0"/>
                      </a:moveTo>
                      <a:lnTo>
                        <a:pt x="87" y="1"/>
                      </a:lnTo>
                      <a:lnTo>
                        <a:pt x="105" y="5"/>
                      </a:lnTo>
                      <a:lnTo>
                        <a:pt x="120" y="10"/>
                      </a:lnTo>
                      <a:lnTo>
                        <a:pt x="132" y="18"/>
                      </a:lnTo>
                      <a:lnTo>
                        <a:pt x="139" y="28"/>
                      </a:lnTo>
                      <a:lnTo>
                        <a:pt x="140" y="40"/>
                      </a:lnTo>
                      <a:lnTo>
                        <a:pt x="115" y="232"/>
                      </a:lnTo>
                      <a:lnTo>
                        <a:pt x="111" y="247"/>
                      </a:lnTo>
                      <a:lnTo>
                        <a:pt x="102" y="257"/>
                      </a:lnTo>
                      <a:lnTo>
                        <a:pt x="90" y="263"/>
                      </a:lnTo>
                      <a:lnTo>
                        <a:pt x="77" y="267"/>
                      </a:lnTo>
                      <a:lnTo>
                        <a:pt x="62" y="267"/>
                      </a:lnTo>
                      <a:lnTo>
                        <a:pt x="49" y="263"/>
                      </a:lnTo>
                      <a:lnTo>
                        <a:pt x="37" y="256"/>
                      </a:lnTo>
                      <a:lnTo>
                        <a:pt x="29" y="245"/>
                      </a:lnTo>
                      <a:lnTo>
                        <a:pt x="24" y="232"/>
                      </a:lnTo>
                      <a:lnTo>
                        <a:pt x="0" y="40"/>
                      </a:lnTo>
                      <a:lnTo>
                        <a:pt x="1" y="28"/>
                      </a:lnTo>
                      <a:lnTo>
                        <a:pt x="9" y="18"/>
                      </a:lnTo>
                      <a:lnTo>
                        <a:pt x="19" y="10"/>
                      </a:lnTo>
                      <a:lnTo>
                        <a:pt x="35" y="5"/>
                      </a:lnTo>
                      <a:lnTo>
                        <a:pt x="52" y="1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" name="Freeform 1394"/>
                <p:cNvSpPr>
                  <a:spLocks/>
                </p:cNvSpPr>
                <p:nvPr/>
              </p:nvSpPr>
              <p:spPr bwMode="auto">
                <a:xfrm>
                  <a:off x="6640513" y="3702051"/>
                  <a:ext cx="222250" cy="423863"/>
                </a:xfrm>
                <a:custGeom>
                  <a:avLst/>
                  <a:gdLst>
                    <a:gd name="T0" fmla="*/ 69 w 140"/>
                    <a:gd name="T1" fmla="*/ 0 h 267"/>
                    <a:gd name="T2" fmla="*/ 88 w 140"/>
                    <a:gd name="T3" fmla="*/ 1 h 267"/>
                    <a:gd name="T4" fmla="*/ 105 w 140"/>
                    <a:gd name="T5" fmla="*/ 5 h 267"/>
                    <a:gd name="T6" fmla="*/ 119 w 140"/>
                    <a:gd name="T7" fmla="*/ 10 h 267"/>
                    <a:gd name="T8" fmla="*/ 131 w 140"/>
                    <a:gd name="T9" fmla="*/ 18 h 267"/>
                    <a:gd name="T10" fmla="*/ 139 w 140"/>
                    <a:gd name="T11" fmla="*/ 28 h 267"/>
                    <a:gd name="T12" fmla="*/ 140 w 140"/>
                    <a:gd name="T13" fmla="*/ 40 h 267"/>
                    <a:gd name="T14" fmla="*/ 116 w 140"/>
                    <a:gd name="T15" fmla="*/ 232 h 267"/>
                    <a:gd name="T16" fmla="*/ 111 w 140"/>
                    <a:gd name="T17" fmla="*/ 247 h 267"/>
                    <a:gd name="T18" fmla="*/ 102 w 140"/>
                    <a:gd name="T19" fmla="*/ 257 h 267"/>
                    <a:gd name="T20" fmla="*/ 91 w 140"/>
                    <a:gd name="T21" fmla="*/ 263 h 267"/>
                    <a:gd name="T22" fmla="*/ 76 w 140"/>
                    <a:gd name="T23" fmla="*/ 267 h 267"/>
                    <a:gd name="T24" fmla="*/ 62 w 140"/>
                    <a:gd name="T25" fmla="*/ 267 h 267"/>
                    <a:gd name="T26" fmla="*/ 49 w 140"/>
                    <a:gd name="T27" fmla="*/ 263 h 267"/>
                    <a:gd name="T28" fmla="*/ 37 w 140"/>
                    <a:gd name="T29" fmla="*/ 256 h 267"/>
                    <a:gd name="T30" fmla="*/ 29 w 140"/>
                    <a:gd name="T31" fmla="*/ 245 h 267"/>
                    <a:gd name="T32" fmla="*/ 24 w 140"/>
                    <a:gd name="T33" fmla="*/ 232 h 267"/>
                    <a:gd name="T34" fmla="*/ 0 w 140"/>
                    <a:gd name="T35" fmla="*/ 40 h 267"/>
                    <a:gd name="T36" fmla="*/ 1 w 140"/>
                    <a:gd name="T37" fmla="*/ 28 h 267"/>
                    <a:gd name="T38" fmla="*/ 8 w 140"/>
                    <a:gd name="T39" fmla="*/ 18 h 267"/>
                    <a:gd name="T40" fmla="*/ 19 w 140"/>
                    <a:gd name="T41" fmla="*/ 10 h 267"/>
                    <a:gd name="T42" fmla="*/ 35 w 140"/>
                    <a:gd name="T43" fmla="*/ 5 h 267"/>
                    <a:gd name="T44" fmla="*/ 51 w 140"/>
                    <a:gd name="T45" fmla="*/ 1 h 267"/>
                    <a:gd name="T46" fmla="*/ 69 w 140"/>
                    <a:gd name="T47" fmla="*/ 0 h 2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40" h="267">
                      <a:moveTo>
                        <a:pt x="69" y="0"/>
                      </a:moveTo>
                      <a:lnTo>
                        <a:pt x="88" y="1"/>
                      </a:lnTo>
                      <a:lnTo>
                        <a:pt x="105" y="5"/>
                      </a:lnTo>
                      <a:lnTo>
                        <a:pt x="119" y="10"/>
                      </a:lnTo>
                      <a:lnTo>
                        <a:pt x="131" y="18"/>
                      </a:lnTo>
                      <a:lnTo>
                        <a:pt x="139" y="28"/>
                      </a:lnTo>
                      <a:lnTo>
                        <a:pt x="140" y="40"/>
                      </a:lnTo>
                      <a:lnTo>
                        <a:pt x="116" y="232"/>
                      </a:lnTo>
                      <a:lnTo>
                        <a:pt x="111" y="247"/>
                      </a:lnTo>
                      <a:lnTo>
                        <a:pt x="102" y="257"/>
                      </a:lnTo>
                      <a:lnTo>
                        <a:pt x="91" y="263"/>
                      </a:lnTo>
                      <a:lnTo>
                        <a:pt x="76" y="267"/>
                      </a:lnTo>
                      <a:lnTo>
                        <a:pt x="62" y="267"/>
                      </a:lnTo>
                      <a:lnTo>
                        <a:pt x="49" y="263"/>
                      </a:lnTo>
                      <a:lnTo>
                        <a:pt x="37" y="256"/>
                      </a:lnTo>
                      <a:lnTo>
                        <a:pt x="29" y="245"/>
                      </a:lnTo>
                      <a:lnTo>
                        <a:pt x="24" y="232"/>
                      </a:lnTo>
                      <a:lnTo>
                        <a:pt x="0" y="40"/>
                      </a:lnTo>
                      <a:lnTo>
                        <a:pt x="1" y="28"/>
                      </a:lnTo>
                      <a:lnTo>
                        <a:pt x="8" y="18"/>
                      </a:lnTo>
                      <a:lnTo>
                        <a:pt x="19" y="10"/>
                      </a:lnTo>
                      <a:lnTo>
                        <a:pt x="35" y="5"/>
                      </a:lnTo>
                      <a:lnTo>
                        <a:pt x="51" y="1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" name="Freeform 1405"/>
                <p:cNvSpPr>
                  <a:spLocks/>
                </p:cNvSpPr>
                <p:nvPr/>
              </p:nvSpPr>
              <p:spPr bwMode="auto">
                <a:xfrm>
                  <a:off x="5137150" y="3825876"/>
                  <a:ext cx="92075" cy="176213"/>
                </a:xfrm>
                <a:custGeom>
                  <a:avLst/>
                  <a:gdLst>
                    <a:gd name="T0" fmla="*/ 28 w 58"/>
                    <a:gd name="T1" fmla="*/ 0 h 111"/>
                    <a:gd name="T2" fmla="*/ 40 w 58"/>
                    <a:gd name="T3" fmla="*/ 2 h 111"/>
                    <a:gd name="T4" fmla="*/ 50 w 58"/>
                    <a:gd name="T5" fmla="*/ 8 h 111"/>
                    <a:gd name="T6" fmla="*/ 56 w 58"/>
                    <a:gd name="T7" fmla="*/ 18 h 111"/>
                    <a:gd name="T8" fmla="*/ 58 w 58"/>
                    <a:gd name="T9" fmla="*/ 30 h 111"/>
                    <a:gd name="T10" fmla="*/ 56 w 58"/>
                    <a:gd name="T11" fmla="*/ 39 h 111"/>
                    <a:gd name="T12" fmla="*/ 52 w 58"/>
                    <a:gd name="T13" fmla="*/ 48 h 111"/>
                    <a:gd name="T14" fmla="*/ 45 w 58"/>
                    <a:gd name="T15" fmla="*/ 54 h 111"/>
                    <a:gd name="T16" fmla="*/ 55 w 58"/>
                    <a:gd name="T17" fmla="*/ 111 h 111"/>
                    <a:gd name="T18" fmla="*/ 2 w 58"/>
                    <a:gd name="T19" fmla="*/ 111 h 111"/>
                    <a:gd name="T20" fmla="*/ 13 w 58"/>
                    <a:gd name="T21" fmla="*/ 54 h 111"/>
                    <a:gd name="T22" fmla="*/ 6 w 58"/>
                    <a:gd name="T23" fmla="*/ 48 h 111"/>
                    <a:gd name="T24" fmla="*/ 1 w 58"/>
                    <a:gd name="T25" fmla="*/ 39 h 111"/>
                    <a:gd name="T26" fmla="*/ 0 w 58"/>
                    <a:gd name="T27" fmla="*/ 30 h 111"/>
                    <a:gd name="T28" fmla="*/ 1 w 58"/>
                    <a:gd name="T29" fmla="*/ 18 h 111"/>
                    <a:gd name="T30" fmla="*/ 8 w 58"/>
                    <a:gd name="T31" fmla="*/ 8 h 111"/>
                    <a:gd name="T32" fmla="*/ 18 w 58"/>
                    <a:gd name="T33" fmla="*/ 2 h 111"/>
                    <a:gd name="T34" fmla="*/ 28 w 58"/>
                    <a:gd name="T35" fmla="*/ 0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8" h="111">
                      <a:moveTo>
                        <a:pt x="28" y="0"/>
                      </a:moveTo>
                      <a:lnTo>
                        <a:pt x="40" y="2"/>
                      </a:lnTo>
                      <a:lnTo>
                        <a:pt x="50" y="8"/>
                      </a:lnTo>
                      <a:lnTo>
                        <a:pt x="56" y="18"/>
                      </a:lnTo>
                      <a:lnTo>
                        <a:pt x="58" y="30"/>
                      </a:lnTo>
                      <a:lnTo>
                        <a:pt x="56" y="39"/>
                      </a:lnTo>
                      <a:lnTo>
                        <a:pt x="52" y="48"/>
                      </a:lnTo>
                      <a:lnTo>
                        <a:pt x="45" y="54"/>
                      </a:lnTo>
                      <a:lnTo>
                        <a:pt x="55" y="111"/>
                      </a:lnTo>
                      <a:lnTo>
                        <a:pt x="2" y="111"/>
                      </a:lnTo>
                      <a:lnTo>
                        <a:pt x="13" y="54"/>
                      </a:lnTo>
                      <a:lnTo>
                        <a:pt x="6" y="48"/>
                      </a:lnTo>
                      <a:lnTo>
                        <a:pt x="1" y="39"/>
                      </a:lnTo>
                      <a:lnTo>
                        <a:pt x="0" y="30"/>
                      </a:lnTo>
                      <a:lnTo>
                        <a:pt x="1" y="18"/>
                      </a:lnTo>
                      <a:lnTo>
                        <a:pt x="8" y="8"/>
                      </a:lnTo>
                      <a:lnTo>
                        <a:pt x="18" y="2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00431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" name="Freeform 1406"/>
                <p:cNvSpPr>
                  <a:spLocks/>
                </p:cNvSpPr>
                <p:nvPr/>
              </p:nvSpPr>
              <p:spPr bwMode="auto">
                <a:xfrm>
                  <a:off x="6705600" y="3825876"/>
                  <a:ext cx="92075" cy="176213"/>
                </a:xfrm>
                <a:custGeom>
                  <a:avLst/>
                  <a:gdLst>
                    <a:gd name="T0" fmla="*/ 28 w 58"/>
                    <a:gd name="T1" fmla="*/ 0 h 111"/>
                    <a:gd name="T2" fmla="*/ 40 w 58"/>
                    <a:gd name="T3" fmla="*/ 2 h 111"/>
                    <a:gd name="T4" fmla="*/ 50 w 58"/>
                    <a:gd name="T5" fmla="*/ 8 h 111"/>
                    <a:gd name="T6" fmla="*/ 56 w 58"/>
                    <a:gd name="T7" fmla="*/ 18 h 111"/>
                    <a:gd name="T8" fmla="*/ 58 w 58"/>
                    <a:gd name="T9" fmla="*/ 30 h 111"/>
                    <a:gd name="T10" fmla="*/ 57 w 58"/>
                    <a:gd name="T11" fmla="*/ 39 h 111"/>
                    <a:gd name="T12" fmla="*/ 52 w 58"/>
                    <a:gd name="T13" fmla="*/ 48 h 111"/>
                    <a:gd name="T14" fmla="*/ 45 w 58"/>
                    <a:gd name="T15" fmla="*/ 54 h 111"/>
                    <a:gd name="T16" fmla="*/ 55 w 58"/>
                    <a:gd name="T17" fmla="*/ 111 h 111"/>
                    <a:gd name="T18" fmla="*/ 3 w 58"/>
                    <a:gd name="T19" fmla="*/ 111 h 111"/>
                    <a:gd name="T20" fmla="*/ 13 w 58"/>
                    <a:gd name="T21" fmla="*/ 54 h 111"/>
                    <a:gd name="T22" fmla="*/ 6 w 58"/>
                    <a:gd name="T23" fmla="*/ 48 h 111"/>
                    <a:gd name="T24" fmla="*/ 1 w 58"/>
                    <a:gd name="T25" fmla="*/ 39 h 111"/>
                    <a:gd name="T26" fmla="*/ 0 w 58"/>
                    <a:gd name="T27" fmla="*/ 30 h 111"/>
                    <a:gd name="T28" fmla="*/ 2 w 58"/>
                    <a:gd name="T29" fmla="*/ 18 h 111"/>
                    <a:gd name="T30" fmla="*/ 8 w 58"/>
                    <a:gd name="T31" fmla="*/ 8 h 111"/>
                    <a:gd name="T32" fmla="*/ 18 w 58"/>
                    <a:gd name="T33" fmla="*/ 2 h 111"/>
                    <a:gd name="T34" fmla="*/ 28 w 58"/>
                    <a:gd name="T35" fmla="*/ 0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8" h="111">
                      <a:moveTo>
                        <a:pt x="28" y="0"/>
                      </a:moveTo>
                      <a:lnTo>
                        <a:pt x="40" y="2"/>
                      </a:lnTo>
                      <a:lnTo>
                        <a:pt x="50" y="8"/>
                      </a:lnTo>
                      <a:lnTo>
                        <a:pt x="56" y="18"/>
                      </a:lnTo>
                      <a:lnTo>
                        <a:pt x="58" y="30"/>
                      </a:lnTo>
                      <a:lnTo>
                        <a:pt x="57" y="39"/>
                      </a:lnTo>
                      <a:lnTo>
                        <a:pt x="52" y="48"/>
                      </a:lnTo>
                      <a:lnTo>
                        <a:pt x="45" y="54"/>
                      </a:lnTo>
                      <a:lnTo>
                        <a:pt x="55" y="111"/>
                      </a:lnTo>
                      <a:lnTo>
                        <a:pt x="3" y="111"/>
                      </a:lnTo>
                      <a:lnTo>
                        <a:pt x="13" y="54"/>
                      </a:lnTo>
                      <a:lnTo>
                        <a:pt x="6" y="48"/>
                      </a:lnTo>
                      <a:lnTo>
                        <a:pt x="1" y="39"/>
                      </a:lnTo>
                      <a:lnTo>
                        <a:pt x="0" y="30"/>
                      </a:lnTo>
                      <a:lnTo>
                        <a:pt x="2" y="18"/>
                      </a:lnTo>
                      <a:lnTo>
                        <a:pt x="8" y="8"/>
                      </a:lnTo>
                      <a:lnTo>
                        <a:pt x="18" y="2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00431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  <p:grpSp>
        <p:nvGrpSpPr>
          <p:cNvPr id="131" name="Group 130"/>
          <p:cNvGrpSpPr/>
          <p:nvPr/>
        </p:nvGrpSpPr>
        <p:grpSpPr>
          <a:xfrm>
            <a:off x="4761436" y="754298"/>
            <a:ext cx="2604128" cy="1817911"/>
            <a:chOff x="5441949" y="1524000"/>
            <a:chExt cx="6062663" cy="4232275"/>
          </a:xfrm>
        </p:grpSpPr>
        <p:sp>
          <p:nvSpPr>
            <p:cNvPr id="132" name="Freeform 7"/>
            <p:cNvSpPr>
              <a:spLocks noEditPoints="1"/>
            </p:cNvSpPr>
            <p:nvPr/>
          </p:nvSpPr>
          <p:spPr bwMode="auto">
            <a:xfrm>
              <a:off x="8642349" y="3092450"/>
              <a:ext cx="2162175" cy="2663825"/>
            </a:xfrm>
            <a:custGeom>
              <a:avLst/>
              <a:gdLst>
                <a:gd name="T0" fmla="*/ 1265 w 1362"/>
                <a:gd name="T1" fmla="*/ 1602 h 1678"/>
                <a:gd name="T2" fmla="*/ 1288 w 1362"/>
                <a:gd name="T3" fmla="*/ 1591 h 1678"/>
                <a:gd name="T4" fmla="*/ 1299 w 1362"/>
                <a:gd name="T5" fmla="*/ 1586 h 1678"/>
                <a:gd name="T6" fmla="*/ 1306 w 1362"/>
                <a:gd name="T7" fmla="*/ 1583 h 1678"/>
                <a:gd name="T8" fmla="*/ 1315 w 1362"/>
                <a:gd name="T9" fmla="*/ 1578 h 1678"/>
                <a:gd name="T10" fmla="*/ 1362 w 1362"/>
                <a:gd name="T11" fmla="*/ 1552 h 1678"/>
                <a:gd name="T12" fmla="*/ 902 w 1362"/>
                <a:gd name="T13" fmla="*/ 778 h 1678"/>
                <a:gd name="T14" fmla="*/ 1233 w 1362"/>
                <a:gd name="T15" fmla="*/ 1615 h 1678"/>
                <a:gd name="T16" fmla="*/ 1095 w 1362"/>
                <a:gd name="T17" fmla="*/ 1658 h 1678"/>
                <a:gd name="T18" fmla="*/ 951 w 1362"/>
                <a:gd name="T19" fmla="*/ 1677 h 1678"/>
                <a:gd name="T20" fmla="*/ 804 w 1362"/>
                <a:gd name="T21" fmla="*/ 1674 h 1678"/>
                <a:gd name="T22" fmla="*/ 656 w 1362"/>
                <a:gd name="T23" fmla="*/ 1645 h 1678"/>
                <a:gd name="T24" fmla="*/ 518 w 1362"/>
                <a:gd name="T25" fmla="*/ 1592 h 1678"/>
                <a:gd name="T26" fmla="*/ 398 w 1362"/>
                <a:gd name="T27" fmla="*/ 1525 h 1678"/>
                <a:gd name="T28" fmla="*/ 292 w 1362"/>
                <a:gd name="T29" fmla="*/ 1442 h 1678"/>
                <a:gd name="T30" fmla="*/ 201 w 1362"/>
                <a:gd name="T31" fmla="*/ 1344 h 1678"/>
                <a:gd name="T32" fmla="*/ 126 w 1362"/>
                <a:gd name="T33" fmla="*/ 1235 h 1678"/>
                <a:gd name="T34" fmla="*/ 68 w 1362"/>
                <a:gd name="T35" fmla="*/ 1118 h 1678"/>
                <a:gd name="T36" fmla="*/ 26 w 1362"/>
                <a:gd name="T37" fmla="*/ 992 h 1678"/>
                <a:gd name="T38" fmla="*/ 5 w 1362"/>
                <a:gd name="T39" fmla="*/ 862 h 1678"/>
                <a:gd name="T40" fmla="*/ 2 w 1362"/>
                <a:gd name="T41" fmla="*/ 727 h 1678"/>
                <a:gd name="T42" fmla="*/ 20 w 1362"/>
                <a:gd name="T43" fmla="*/ 593 h 1678"/>
                <a:gd name="T44" fmla="*/ 59 w 1362"/>
                <a:gd name="T45" fmla="*/ 459 h 1678"/>
                <a:gd name="T46" fmla="*/ 118 w 1362"/>
                <a:gd name="T47" fmla="*/ 332 h 1678"/>
                <a:gd name="T48" fmla="*/ 195 w 1362"/>
                <a:gd name="T49" fmla="*/ 217 h 1678"/>
                <a:gd name="T50" fmla="*/ 286 w 1362"/>
                <a:gd name="T51" fmla="*/ 119 h 1678"/>
                <a:gd name="T52" fmla="*/ 374 w 1362"/>
                <a:gd name="T53" fmla="*/ 47 h 1678"/>
                <a:gd name="T54" fmla="*/ 374 w 1362"/>
                <a:gd name="T55" fmla="*/ 47 h 1678"/>
                <a:gd name="T56" fmla="*/ 384 w 1362"/>
                <a:gd name="T57" fmla="*/ 40 h 1678"/>
                <a:gd name="T58" fmla="*/ 384 w 1362"/>
                <a:gd name="T59" fmla="*/ 40 h 1678"/>
                <a:gd name="T60" fmla="*/ 396 w 1362"/>
                <a:gd name="T61" fmla="*/ 31 h 1678"/>
                <a:gd name="T62" fmla="*/ 396 w 1362"/>
                <a:gd name="T63" fmla="*/ 31 h 1678"/>
                <a:gd name="T64" fmla="*/ 446 w 1362"/>
                <a:gd name="T65" fmla="*/ 0 h 1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2" h="1678">
                  <a:moveTo>
                    <a:pt x="1288" y="1591"/>
                  </a:moveTo>
                  <a:lnTo>
                    <a:pt x="1265" y="1602"/>
                  </a:lnTo>
                  <a:lnTo>
                    <a:pt x="1265" y="1601"/>
                  </a:lnTo>
                  <a:lnTo>
                    <a:pt x="1288" y="1591"/>
                  </a:lnTo>
                  <a:close/>
                  <a:moveTo>
                    <a:pt x="1306" y="1583"/>
                  </a:moveTo>
                  <a:lnTo>
                    <a:pt x="1299" y="1586"/>
                  </a:lnTo>
                  <a:lnTo>
                    <a:pt x="1288" y="1591"/>
                  </a:lnTo>
                  <a:lnTo>
                    <a:pt x="1306" y="1583"/>
                  </a:lnTo>
                  <a:close/>
                  <a:moveTo>
                    <a:pt x="1362" y="1552"/>
                  </a:moveTo>
                  <a:lnTo>
                    <a:pt x="1315" y="1578"/>
                  </a:lnTo>
                  <a:lnTo>
                    <a:pt x="1306" y="1583"/>
                  </a:lnTo>
                  <a:lnTo>
                    <a:pt x="1362" y="1552"/>
                  </a:lnTo>
                  <a:close/>
                  <a:moveTo>
                    <a:pt x="374" y="47"/>
                  </a:moveTo>
                  <a:lnTo>
                    <a:pt x="902" y="778"/>
                  </a:lnTo>
                  <a:lnTo>
                    <a:pt x="1265" y="1601"/>
                  </a:lnTo>
                  <a:lnTo>
                    <a:pt x="1233" y="1615"/>
                  </a:lnTo>
                  <a:lnTo>
                    <a:pt x="1165" y="1639"/>
                  </a:lnTo>
                  <a:lnTo>
                    <a:pt x="1095" y="1658"/>
                  </a:lnTo>
                  <a:lnTo>
                    <a:pt x="1024" y="1670"/>
                  </a:lnTo>
                  <a:lnTo>
                    <a:pt x="951" y="1677"/>
                  </a:lnTo>
                  <a:lnTo>
                    <a:pt x="878" y="1678"/>
                  </a:lnTo>
                  <a:lnTo>
                    <a:pt x="804" y="1674"/>
                  </a:lnTo>
                  <a:lnTo>
                    <a:pt x="730" y="1662"/>
                  </a:lnTo>
                  <a:lnTo>
                    <a:pt x="656" y="1645"/>
                  </a:lnTo>
                  <a:lnTo>
                    <a:pt x="583" y="1620"/>
                  </a:lnTo>
                  <a:lnTo>
                    <a:pt x="518" y="1592"/>
                  </a:lnTo>
                  <a:lnTo>
                    <a:pt x="456" y="1561"/>
                  </a:lnTo>
                  <a:lnTo>
                    <a:pt x="398" y="1525"/>
                  </a:lnTo>
                  <a:lnTo>
                    <a:pt x="344" y="1485"/>
                  </a:lnTo>
                  <a:lnTo>
                    <a:pt x="292" y="1442"/>
                  </a:lnTo>
                  <a:lnTo>
                    <a:pt x="244" y="1395"/>
                  </a:lnTo>
                  <a:lnTo>
                    <a:pt x="201" y="1344"/>
                  </a:lnTo>
                  <a:lnTo>
                    <a:pt x="162" y="1291"/>
                  </a:lnTo>
                  <a:lnTo>
                    <a:pt x="126" y="1235"/>
                  </a:lnTo>
                  <a:lnTo>
                    <a:pt x="95" y="1177"/>
                  </a:lnTo>
                  <a:lnTo>
                    <a:pt x="68" y="1118"/>
                  </a:lnTo>
                  <a:lnTo>
                    <a:pt x="44" y="1056"/>
                  </a:lnTo>
                  <a:lnTo>
                    <a:pt x="26" y="992"/>
                  </a:lnTo>
                  <a:lnTo>
                    <a:pt x="13" y="927"/>
                  </a:lnTo>
                  <a:lnTo>
                    <a:pt x="5" y="862"/>
                  </a:lnTo>
                  <a:lnTo>
                    <a:pt x="0" y="795"/>
                  </a:lnTo>
                  <a:lnTo>
                    <a:pt x="2" y="727"/>
                  </a:lnTo>
                  <a:lnTo>
                    <a:pt x="8" y="660"/>
                  </a:lnTo>
                  <a:lnTo>
                    <a:pt x="20" y="593"/>
                  </a:lnTo>
                  <a:lnTo>
                    <a:pt x="37" y="525"/>
                  </a:lnTo>
                  <a:lnTo>
                    <a:pt x="59" y="459"/>
                  </a:lnTo>
                  <a:lnTo>
                    <a:pt x="86" y="394"/>
                  </a:lnTo>
                  <a:lnTo>
                    <a:pt x="118" y="332"/>
                  </a:lnTo>
                  <a:lnTo>
                    <a:pt x="154" y="273"/>
                  </a:lnTo>
                  <a:lnTo>
                    <a:pt x="195" y="217"/>
                  </a:lnTo>
                  <a:lnTo>
                    <a:pt x="239" y="166"/>
                  </a:lnTo>
                  <a:lnTo>
                    <a:pt x="286" y="119"/>
                  </a:lnTo>
                  <a:lnTo>
                    <a:pt x="336" y="75"/>
                  </a:lnTo>
                  <a:lnTo>
                    <a:pt x="374" y="47"/>
                  </a:lnTo>
                  <a:close/>
                  <a:moveTo>
                    <a:pt x="384" y="40"/>
                  </a:moveTo>
                  <a:lnTo>
                    <a:pt x="374" y="47"/>
                  </a:lnTo>
                  <a:lnTo>
                    <a:pt x="374" y="47"/>
                  </a:lnTo>
                  <a:lnTo>
                    <a:pt x="384" y="40"/>
                  </a:lnTo>
                  <a:close/>
                  <a:moveTo>
                    <a:pt x="396" y="31"/>
                  </a:moveTo>
                  <a:lnTo>
                    <a:pt x="384" y="40"/>
                  </a:lnTo>
                  <a:lnTo>
                    <a:pt x="390" y="35"/>
                  </a:lnTo>
                  <a:lnTo>
                    <a:pt x="396" y="31"/>
                  </a:lnTo>
                  <a:close/>
                  <a:moveTo>
                    <a:pt x="446" y="0"/>
                  </a:moveTo>
                  <a:lnTo>
                    <a:pt x="396" y="31"/>
                  </a:lnTo>
                  <a:lnTo>
                    <a:pt x="409" y="23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chemeClr val="tx1">
                <a:alpha val="14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33" name="Freeform 8"/>
            <p:cNvSpPr>
              <a:spLocks/>
            </p:cNvSpPr>
            <p:nvPr/>
          </p:nvSpPr>
          <p:spPr bwMode="auto">
            <a:xfrm>
              <a:off x="10074274" y="4327525"/>
              <a:ext cx="1339850" cy="504825"/>
            </a:xfrm>
            <a:custGeom>
              <a:avLst/>
              <a:gdLst>
                <a:gd name="T0" fmla="*/ 0 w 844"/>
                <a:gd name="T1" fmla="*/ 0 h 318"/>
                <a:gd name="T2" fmla="*/ 842 w 844"/>
                <a:gd name="T3" fmla="*/ 318 h 318"/>
                <a:gd name="T4" fmla="*/ 844 w 844"/>
                <a:gd name="T5" fmla="*/ 314 h 318"/>
                <a:gd name="T6" fmla="*/ 842 w 844"/>
                <a:gd name="T7" fmla="*/ 318 h 318"/>
                <a:gd name="T8" fmla="*/ 0 w 844"/>
                <a:gd name="T9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318">
                  <a:moveTo>
                    <a:pt x="0" y="0"/>
                  </a:moveTo>
                  <a:lnTo>
                    <a:pt x="842" y="318"/>
                  </a:lnTo>
                  <a:lnTo>
                    <a:pt x="844" y="314"/>
                  </a:lnTo>
                  <a:lnTo>
                    <a:pt x="842" y="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32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34" name="Freeform 9"/>
            <p:cNvSpPr>
              <a:spLocks/>
            </p:cNvSpPr>
            <p:nvPr/>
          </p:nvSpPr>
          <p:spPr bwMode="auto">
            <a:xfrm>
              <a:off x="9236074" y="2903537"/>
              <a:ext cx="838200" cy="1423987"/>
            </a:xfrm>
            <a:custGeom>
              <a:avLst/>
              <a:gdLst>
                <a:gd name="T0" fmla="*/ 427 w 528"/>
                <a:gd name="T1" fmla="*/ 0 h 897"/>
                <a:gd name="T2" fmla="*/ 528 w 528"/>
                <a:gd name="T3" fmla="*/ 897 h 897"/>
                <a:gd name="T4" fmla="*/ 0 w 528"/>
                <a:gd name="T5" fmla="*/ 166 h 897"/>
                <a:gd name="T6" fmla="*/ 35 w 528"/>
                <a:gd name="T7" fmla="*/ 142 h 897"/>
                <a:gd name="T8" fmla="*/ 72 w 528"/>
                <a:gd name="T9" fmla="*/ 119 h 897"/>
                <a:gd name="T10" fmla="*/ 72 w 528"/>
                <a:gd name="T11" fmla="*/ 118 h 897"/>
                <a:gd name="T12" fmla="*/ 110 w 528"/>
                <a:gd name="T13" fmla="*/ 98 h 897"/>
                <a:gd name="T14" fmla="*/ 148 w 528"/>
                <a:gd name="T15" fmla="*/ 78 h 897"/>
                <a:gd name="T16" fmla="*/ 150 w 528"/>
                <a:gd name="T17" fmla="*/ 77 h 897"/>
                <a:gd name="T18" fmla="*/ 202 w 528"/>
                <a:gd name="T19" fmla="*/ 56 h 897"/>
                <a:gd name="T20" fmla="*/ 204 w 528"/>
                <a:gd name="T21" fmla="*/ 55 h 897"/>
                <a:gd name="T22" fmla="*/ 227 w 528"/>
                <a:gd name="T23" fmla="*/ 46 h 897"/>
                <a:gd name="T24" fmla="*/ 232 w 528"/>
                <a:gd name="T25" fmla="*/ 45 h 897"/>
                <a:gd name="T26" fmla="*/ 283 w 528"/>
                <a:gd name="T27" fmla="*/ 28 h 897"/>
                <a:gd name="T28" fmla="*/ 288 w 528"/>
                <a:gd name="T29" fmla="*/ 27 h 897"/>
                <a:gd name="T30" fmla="*/ 310 w 528"/>
                <a:gd name="T31" fmla="*/ 22 h 897"/>
                <a:gd name="T32" fmla="*/ 315 w 528"/>
                <a:gd name="T33" fmla="*/ 21 h 897"/>
                <a:gd name="T34" fmla="*/ 367 w 528"/>
                <a:gd name="T35" fmla="*/ 9 h 897"/>
                <a:gd name="T36" fmla="*/ 373 w 528"/>
                <a:gd name="T37" fmla="*/ 8 h 897"/>
                <a:gd name="T38" fmla="*/ 395 w 528"/>
                <a:gd name="T39" fmla="*/ 5 h 897"/>
                <a:gd name="T40" fmla="*/ 400 w 528"/>
                <a:gd name="T41" fmla="*/ 4 h 897"/>
                <a:gd name="T42" fmla="*/ 427 w 528"/>
                <a:gd name="T43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8" h="897">
                  <a:moveTo>
                    <a:pt x="427" y="0"/>
                  </a:moveTo>
                  <a:lnTo>
                    <a:pt x="528" y="897"/>
                  </a:lnTo>
                  <a:lnTo>
                    <a:pt x="0" y="166"/>
                  </a:lnTo>
                  <a:lnTo>
                    <a:pt x="35" y="142"/>
                  </a:lnTo>
                  <a:lnTo>
                    <a:pt x="72" y="119"/>
                  </a:lnTo>
                  <a:lnTo>
                    <a:pt x="72" y="118"/>
                  </a:lnTo>
                  <a:lnTo>
                    <a:pt x="110" y="98"/>
                  </a:lnTo>
                  <a:lnTo>
                    <a:pt x="148" y="78"/>
                  </a:lnTo>
                  <a:lnTo>
                    <a:pt x="150" y="77"/>
                  </a:lnTo>
                  <a:lnTo>
                    <a:pt x="202" y="56"/>
                  </a:lnTo>
                  <a:lnTo>
                    <a:pt x="204" y="55"/>
                  </a:lnTo>
                  <a:lnTo>
                    <a:pt x="227" y="46"/>
                  </a:lnTo>
                  <a:lnTo>
                    <a:pt x="232" y="45"/>
                  </a:lnTo>
                  <a:lnTo>
                    <a:pt x="283" y="28"/>
                  </a:lnTo>
                  <a:lnTo>
                    <a:pt x="288" y="27"/>
                  </a:lnTo>
                  <a:lnTo>
                    <a:pt x="310" y="22"/>
                  </a:lnTo>
                  <a:lnTo>
                    <a:pt x="315" y="21"/>
                  </a:lnTo>
                  <a:lnTo>
                    <a:pt x="367" y="9"/>
                  </a:lnTo>
                  <a:lnTo>
                    <a:pt x="373" y="8"/>
                  </a:lnTo>
                  <a:lnTo>
                    <a:pt x="395" y="5"/>
                  </a:lnTo>
                  <a:lnTo>
                    <a:pt x="400" y="4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35" name="Rectangle 11"/>
            <p:cNvSpPr>
              <a:spLocks noChangeArrowheads="1"/>
            </p:cNvSpPr>
            <p:nvPr/>
          </p:nvSpPr>
          <p:spPr bwMode="auto">
            <a:xfrm>
              <a:off x="11437937" y="3898900"/>
              <a:ext cx="1588" cy="1587"/>
            </a:xfrm>
            <a:prstGeom prst="rect">
              <a:avLst/>
            </a:prstGeom>
            <a:solidFill>
              <a:schemeClr val="tx1">
                <a:alpha val="32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36" name="Freeform 12"/>
            <p:cNvSpPr>
              <a:spLocks/>
            </p:cNvSpPr>
            <p:nvPr/>
          </p:nvSpPr>
          <p:spPr bwMode="auto">
            <a:xfrm>
              <a:off x="9913937" y="2895600"/>
              <a:ext cx="1524000" cy="1431925"/>
            </a:xfrm>
            <a:custGeom>
              <a:avLst/>
              <a:gdLst>
                <a:gd name="T0" fmla="*/ 127 w 960"/>
                <a:gd name="T1" fmla="*/ 0 h 902"/>
                <a:gd name="T2" fmla="*/ 155 w 960"/>
                <a:gd name="T3" fmla="*/ 1 h 902"/>
                <a:gd name="T4" fmla="*/ 180 w 960"/>
                <a:gd name="T5" fmla="*/ 3 h 902"/>
                <a:gd name="T6" fmla="*/ 204 w 960"/>
                <a:gd name="T7" fmla="*/ 5 h 902"/>
                <a:gd name="T8" fmla="*/ 229 w 960"/>
                <a:gd name="T9" fmla="*/ 9 h 902"/>
                <a:gd name="T10" fmla="*/ 255 w 960"/>
                <a:gd name="T11" fmla="*/ 13 h 902"/>
                <a:gd name="T12" fmla="*/ 288 w 960"/>
                <a:gd name="T13" fmla="*/ 19 h 902"/>
                <a:gd name="T14" fmla="*/ 311 w 960"/>
                <a:gd name="T15" fmla="*/ 25 h 902"/>
                <a:gd name="T16" fmla="*/ 336 w 960"/>
                <a:gd name="T17" fmla="*/ 31 h 902"/>
                <a:gd name="T18" fmla="*/ 360 w 960"/>
                <a:gd name="T19" fmla="*/ 39 h 902"/>
                <a:gd name="T20" fmla="*/ 385 w 960"/>
                <a:gd name="T21" fmla="*/ 46 h 902"/>
                <a:gd name="T22" fmla="*/ 413 w 960"/>
                <a:gd name="T23" fmla="*/ 56 h 902"/>
                <a:gd name="T24" fmla="*/ 427 w 960"/>
                <a:gd name="T25" fmla="*/ 61 h 902"/>
                <a:gd name="T26" fmla="*/ 452 w 960"/>
                <a:gd name="T27" fmla="*/ 72 h 902"/>
                <a:gd name="T28" fmla="*/ 476 w 960"/>
                <a:gd name="T29" fmla="*/ 81 h 902"/>
                <a:gd name="T30" fmla="*/ 498 w 960"/>
                <a:gd name="T31" fmla="*/ 92 h 902"/>
                <a:gd name="T32" fmla="*/ 521 w 960"/>
                <a:gd name="T33" fmla="*/ 104 h 902"/>
                <a:gd name="T34" fmla="*/ 542 w 960"/>
                <a:gd name="T35" fmla="*/ 116 h 902"/>
                <a:gd name="T36" fmla="*/ 564 w 960"/>
                <a:gd name="T37" fmla="*/ 127 h 902"/>
                <a:gd name="T38" fmla="*/ 591 w 960"/>
                <a:gd name="T39" fmla="*/ 146 h 902"/>
                <a:gd name="T40" fmla="*/ 613 w 960"/>
                <a:gd name="T41" fmla="*/ 159 h 902"/>
                <a:gd name="T42" fmla="*/ 632 w 960"/>
                <a:gd name="T43" fmla="*/ 173 h 902"/>
                <a:gd name="T44" fmla="*/ 651 w 960"/>
                <a:gd name="T45" fmla="*/ 188 h 902"/>
                <a:gd name="T46" fmla="*/ 671 w 960"/>
                <a:gd name="T47" fmla="*/ 203 h 902"/>
                <a:gd name="T48" fmla="*/ 689 w 960"/>
                <a:gd name="T49" fmla="*/ 218 h 902"/>
                <a:gd name="T50" fmla="*/ 711 w 960"/>
                <a:gd name="T51" fmla="*/ 239 h 902"/>
                <a:gd name="T52" fmla="*/ 730 w 960"/>
                <a:gd name="T53" fmla="*/ 257 h 902"/>
                <a:gd name="T54" fmla="*/ 747 w 960"/>
                <a:gd name="T55" fmla="*/ 274 h 902"/>
                <a:gd name="T56" fmla="*/ 765 w 960"/>
                <a:gd name="T57" fmla="*/ 291 h 902"/>
                <a:gd name="T58" fmla="*/ 780 w 960"/>
                <a:gd name="T59" fmla="*/ 309 h 902"/>
                <a:gd name="T60" fmla="*/ 796 w 960"/>
                <a:gd name="T61" fmla="*/ 327 h 902"/>
                <a:gd name="T62" fmla="*/ 811 w 960"/>
                <a:gd name="T63" fmla="*/ 345 h 902"/>
                <a:gd name="T64" fmla="*/ 829 w 960"/>
                <a:gd name="T65" fmla="*/ 370 h 902"/>
                <a:gd name="T66" fmla="*/ 844 w 960"/>
                <a:gd name="T67" fmla="*/ 390 h 902"/>
                <a:gd name="T68" fmla="*/ 857 w 960"/>
                <a:gd name="T69" fmla="*/ 411 h 902"/>
                <a:gd name="T70" fmla="*/ 869 w 960"/>
                <a:gd name="T71" fmla="*/ 431 h 902"/>
                <a:gd name="T72" fmla="*/ 881 w 960"/>
                <a:gd name="T73" fmla="*/ 451 h 902"/>
                <a:gd name="T74" fmla="*/ 893 w 960"/>
                <a:gd name="T75" fmla="*/ 472 h 902"/>
                <a:gd name="T76" fmla="*/ 907 w 960"/>
                <a:gd name="T77" fmla="*/ 499 h 902"/>
                <a:gd name="T78" fmla="*/ 917 w 960"/>
                <a:gd name="T79" fmla="*/ 522 h 902"/>
                <a:gd name="T80" fmla="*/ 928 w 960"/>
                <a:gd name="T81" fmla="*/ 544 h 902"/>
                <a:gd name="T82" fmla="*/ 937 w 960"/>
                <a:gd name="T83" fmla="*/ 566 h 902"/>
                <a:gd name="T84" fmla="*/ 945 w 960"/>
                <a:gd name="T85" fmla="*/ 588 h 902"/>
                <a:gd name="T86" fmla="*/ 954 w 960"/>
                <a:gd name="T87" fmla="*/ 610 h 902"/>
                <a:gd name="T88" fmla="*/ 960 w 960"/>
                <a:gd name="T89" fmla="*/ 632 h 902"/>
                <a:gd name="T90" fmla="*/ 0 w 960"/>
                <a:gd name="T91" fmla="*/ 5 h 902"/>
                <a:gd name="T92" fmla="*/ 29 w 960"/>
                <a:gd name="T93" fmla="*/ 2 h 902"/>
                <a:gd name="T94" fmla="*/ 57 w 960"/>
                <a:gd name="T95" fmla="*/ 1 h 902"/>
                <a:gd name="T96" fmla="*/ 81 w 960"/>
                <a:gd name="T97" fmla="*/ 0 h 902"/>
                <a:gd name="T98" fmla="*/ 107 w 960"/>
                <a:gd name="T99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60" h="902">
                  <a:moveTo>
                    <a:pt x="107" y="0"/>
                  </a:moveTo>
                  <a:lnTo>
                    <a:pt x="127" y="0"/>
                  </a:lnTo>
                  <a:lnTo>
                    <a:pt x="132" y="0"/>
                  </a:lnTo>
                  <a:lnTo>
                    <a:pt x="155" y="1"/>
                  </a:lnTo>
                  <a:lnTo>
                    <a:pt x="163" y="2"/>
                  </a:lnTo>
                  <a:lnTo>
                    <a:pt x="180" y="3"/>
                  </a:lnTo>
                  <a:lnTo>
                    <a:pt x="189" y="4"/>
                  </a:lnTo>
                  <a:lnTo>
                    <a:pt x="204" y="5"/>
                  </a:lnTo>
                  <a:lnTo>
                    <a:pt x="215" y="6"/>
                  </a:lnTo>
                  <a:lnTo>
                    <a:pt x="229" y="9"/>
                  </a:lnTo>
                  <a:lnTo>
                    <a:pt x="240" y="11"/>
                  </a:lnTo>
                  <a:lnTo>
                    <a:pt x="255" y="13"/>
                  </a:lnTo>
                  <a:lnTo>
                    <a:pt x="264" y="15"/>
                  </a:lnTo>
                  <a:lnTo>
                    <a:pt x="288" y="19"/>
                  </a:lnTo>
                  <a:lnTo>
                    <a:pt x="296" y="21"/>
                  </a:lnTo>
                  <a:lnTo>
                    <a:pt x="311" y="25"/>
                  </a:lnTo>
                  <a:lnTo>
                    <a:pt x="322" y="28"/>
                  </a:lnTo>
                  <a:lnTo>
                    <a:pt x="336" y="31"/>
                  </a:lnTo>
                  <a:lnTo>
                    <a:pt x="348" y="34"/>
                  </a:lnTo>
                  <a:lnTo>
                    <a:pt x="360" y="39"/>
                  </a:lnTo>
                  <a:lnTo>
                    <a:pt x="371" y="42"/>
                  </a:lnTo>
                  <a:lnTo>
                    <a:pt x="385" y="46"/>
                  </a:lnTo>
                  <a:lnTo>
                    <a:pt x="396" y="49"/>
                  </a:lnTo>
                  <a:lnTo>
                    <a:pt x="413" y="56"/>
                  </a:lnTo>
                  <a:lnTo>
                    <a:pt x="419" y="58"/>
                  </a:lnTo>
                  <a:lnTo>
                    <a:pt x="427" y="61"/>
                  </a:lnTo>
                  <a:lnTo>
                    <a:pt x="442" y="67"/>
                  </a:lnTo>
                  <a:lnTo>
                    <a:pt x="452" y="72"/>
                  </a:lnTo>
                  <a:lnTo>
                    <a:pt x="465" y="77"/>
                  </a:lnTo>
                  <a:lnTo>
                    <a:pt x="476" y="81"/>
                  </a:lnTo>
                  <a:lnTo>
                    <a:pt x="488" y="88"/>
                  </a:lnTo>
                  <a:lnTo>
                    <a:pt x="498" y="92"/>
                  </a:lnTo>
                  <a:lnTo>
                    <a:pt x="510" y="98"/>
                  </a:lnTo>
                  <a:lnTo>
                    <a:pt x="521" y="104"/>
                  </a:lnTo>
                  <a:lnTo>
                    <a:pt x="533" y="110"/>
                  </a:lnTo>
                  <a:lnTo>
                    <a:pt x="542" y="116"/>
                  </a:lnTo>
                  <a:lnTo>
                    <a:pt x="555" y="123"/>
                  </a:lnTo>
                  <a:lnTo>
                    <a:pt x="564" y="127"/>
                  </a:lnTo>
                  <a:lnTo>
                    <a:pt x="583" y="140"/>
                  </a:lnTo>
                  <a:lnTo>
                    <a:pt x="591" y="146"/>
                  </a:lnTo>
                  <a:lnTo>
                    <a:pt x="603" y="153"/>
                  </a:lnTo>
                  <a:lnTo>
                    <a:pt x="613" y="159"/>
                  </a:lnTo>
                  <a:lnTo>
                    <a:pt x="623" y="167"/>
                  </a:lnTo>
                  <a:lnTo>
                    <a:pt x="632" y="173"/>
                  </a:lnTo>
                  <a:lnTo>
                    <a:pt x="644" y="182"/>
                  </a:lnTo>
                  <a:lnTo>
                    <a:pt x="651" y="188"/>
                  </a:lnTo>
                  <a:lnTo>
                    <a:pt x="663" y="197"/>
                  </a:lnTo>
                  <a:lnTo>
                    <a:pt x="671" y="203"/>
                  </a:lnTo>
                  <a:lnTo>
                    <a:pt x="682" y="213"/>
                  </a:lnTo>
                  <a:lnTo>
                    <a:pt x="689" y="218"/>
                  </a:lnTo>
                  <a:lnTo>
                    <a:pt x="707" y="234"/>
                  </a:lnTo>
                  <a:lnTo>
                    <a:pt x="711" y="239"/>
                  </a:lnTo>
                  <a:lnTo>
                    <a:pt x="724" y="250"/>
                  </a:lnTo>
                  <a:lnTo>
                    <a:pt x="730" y="257"/>
                  </a:lnTo>
                  <a:lnTo>
                    <a:pt x="741" y="266"/>
                  </a:lnTo>
                  <a:lnTo>
                    <a:pt x="747" y="274"/>
                  </a:lnTo>
                  <a:lnTo>
                    <a:pt x="757" y="285"/>
                  </a:lnTo>
                  <a:lnTo>
                    <a:pt x="765" y="291"/>
                  </a:lnTo>
                  <a:lnTo>
                    <a:pt x="774" y="302"/>
                  </a:lnTo>
                  <a:lnTo>
                    <a:pt x="780" y="309"/>
                  </a:lnTo>
                  <a:lnTo>
                    <a:pt x="790" y="321"/>
                  </a:lnTo>
                  <a:lnTo>
                    <a:pt x="796" y="327"/>
                  </a:lnTo>
                  <a:lnTo>
                    <a:pt x="811" y="345"/>
                  </a:lnTo>
                  <a:lnTo>
                    <a:pt x="811" y="345"/>
                  </a:lnTo>
                  <a:lnTo>
                    <a:pt x="824" y="365"/>
                  </a:lnTo>
                  <a:lnTo>
                    <a:pt x="829" y="370"/>
                  </a:lnTo>
                  <a:lnTo>
                    <a:pt x="838" y="383"/>
                  </a:lnTo>
                  <a:lnTo>
                    <a:pt x="844" y="390"/>
                  </a:lnTo>
                  <a:lnTo>
                    <a:pt x="851" y="403"/>
                  </a:lnTo>
                  <a:lnTo>
                    <a:pt x="857" y="411"/>
                  </a:lnTo>
                  <a:lnTo>
                    <a:pt x="864" y="424"/>
                  </a:lnTo>
                  <a:lnTo>
                    <a:pt x="869" y="431"/>
                  </a:lnTo>
                  <a:lnTo>
                    <a:pt x="877" y="444"/>
                  </a:lnTo>
                  <a:lnTo>
                    <a:pt x="881" y="451"/>
                  </a:lnTo>
                  <a:lnTo>
                    <a:pt x="891" y="467"/>
                  </a:lnTo>
                  <a:lnTo>
                    <a:pt x="893" y="472"/>
                  </a:lnTo>
                  <a:lnTo>
                    <a:pt x="904" y="492"/>
                  </a:lnTo>
                  <a:lnTo>
                    <a:pt x="907" y="499"/>
                  </a:lnTo>
                  <a:lnTo>
                    <a:pt x="914" y="513"/>
                  </a:lnTo>
                  <a:lnTo>
                    <a:pt x="917" y="522"/>
                  </a:lnTo>
                  <a:lnTo>
                    <a:pt x="924" y="535"/>
                  </a:lnTo>
                  <a:lnTo>
                    <a:pt x="928" y="544"/>
                  </a:lnTo>
                  <a:lnTo>
                    <a:pt x="934" y="556"/>
                  </a:lnTo>
                  <a:lnTo>
                    <a:pt x="937" y="566"/>
                  </a:lnTo>
                  <a:lnTo>
                    <a:pt x="942" y="579"/>
                  </a:lnTo>
                  <a:lnTo>
                    <a:pt x="945" y="588"/>
                  </a:lnTo>
                  <a:lnTo>
                    <a:pt x="951" y="601"/>
                  </a:lnTo>
                  <a:lnTo>
                    <a:pt x="954" y="610"/>
                  </a:lnTo>
                  <a:lnTo>
                    <a:pt x="960" y="632"/>
                  </a:lnTo>
                  <a:lnTo>
                    <a:pt x="960" y="632"/>
                  </a:lnTo>
                  <a:lnTo>
                    <a:pt x="101" y="902"/>
                  </a:lnTo>
                  <a:lnTo>
                    <a:pt x="0" y="5"/>
                  </a:lnTo>
                  <a:lnTo>
                    <a:pt x="25" y="3"/>
                  </a:lnTo>
                  <a:lnTo>
                    <a:pt x="29" y="2"/>
                  </a:lnTo>
                  <a:lnTo>
                    <a:pt x="49" y="1"/>
                  </a:lnTo>
                  <a:lnTo>
                    <a:pt x="57" y="1"/>
                  </a:lnTo>
                  <a:lnTo>
                    <a:pt x="74" y="0"/>
                  </a:lnTo>
                  <a:lnTo>
                    <a:pt x="81" y="0"/>
                  </a:lnTo>
                  <a:lnTo>
                    <a:pt x="100" y="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37" name="Freeform 13"/>
            <p:cNvSpPr>
              <a:spLocks/>
            </p:cNvSpPr>
            <p:nvPr/>
          </p:nvSpPr>
          <p:spPr bwMode="auto">
            <a:xfrm>
              <a:off x="11437937" y="3898900"/>
              <a:ext cx="11113" cy="30162"/>
            </a:xfrm>
            <a:custGeom>
              <a:avLst/>
              <a:gdLst>
                <a:gd name="T0" fmla="*/ 0 w 7"/>
                <a:gd name="T1" fmla="*/ 0 h 19"/>
                <a:gd name="T2" fmla="*/ 0 w 7"/>
                <a:gd name="T3" fmla="*/ 0 h 19"/>
                <a:gd name="T4" fmla="*/ 7 w 7"/>
                <a:gd name="T5" fmla="*/ 19 h 19"/>
                <a:gd name="T6" fmla="*/ 0 w 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9">
                  <a:moveTo>
                    <a:pt x="0" y="0"/>
                  </a:moveTo>
                  <a:lnTo>
                    <a:pt x="0" y="0"/>
                  </a:lnTo>
                  <a:lnTo>
                    <a:pt x="7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32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38" name="Freeform 14"/>
            <p:cNvSpPr>
              <a:spLocks/>
            </p:cNvSpPr>
            <p:nvPr/>
          </p:nvSpPr>
          <p:spPr bwMode="auto">
            <a:xfrm>
              <a:off x="10074274" y="3898900"/>
              <a:ext cx="1430338" cy="933450"/>
            </a:xfrm>
            <a:custGeom>
              <a:avLst/>
              <a:gdLst>
                <a:gd name="T0" fmla="*/ 859 w 901"/>
                <a:gd name="T1" fmla="*/ 0 h 588"/>
                <a:gd name="T2" fmla="*/ 866 w 901"/>
                <a:gd name="T3" fmla="*/ 19 h 588"/>
                <a:gd name="T4" fmla="*/ 866 w 901"/>
                <a:gd name="T5" fmla="*/ 21 h 588"/>
                <a:gd name="T6" fmla="*/ 871 w 901"/>
                <a:gd name="T7" fmla="*/ 40 h 588"/>
                <a:gd name="T8" fmla="*/ 872 w 901"/>
                <a:gd name="T9" fmla="*/ 44 h 588"/>
                <a:gd name="T10" fmla="*/ 876 w 901"/>
                <a:gd name="T11" fmla="*/ 60 h 588"/>
                <a:gd name="T12" fmla="*/ 877 w 901"/>
                <a:gd name="T13" fmla="*/ 64 h 588"/>
                <a:gd name="T14" fmla="*/ 881 w 901"/>
                <a:gd name="T15" fmla="*/ 80 h 588"/>
                <a:gd name="T16" fmla="*/ 882 w 901"/>
                <a:gd name="T17" fmla="*/ 85 h 588"/>
                <a:gd name="T18" fmla="*/ 885 w 901"/>
                <a:gd name="T19" fmla="*/ 103 h 588"/>
                <a:gd name="T20" fmla="*/ 886 w 901"/>
                <a:gd name="T21" fmla="*/ 105 h 588"/>
                <a:gd name="T22" fmla="*/ 892 w 901"/>
                <a:gd name="T23" fmla="*/ 147 h 588"/>
                <a:gd name="T24" fmla="*/ 893 w 901"/>
                <a:gd name="T25" fmla="*/ 151 h 588"/>
                <a:gd name="T26" fmla="*/ 895 w 901"/>
                <a:gd name="T27" fmla="*/ 167 h 588"/>
                <a:gd name="T28" fmla="*/ 896 w 901"/>
                <a:gd name="T29" fmla="*/ 172 h 588"/>
                <a:gd name="T30" fmla="*/ 897 w 901"/>
                <a:gd name="T31" fmla="*/ 187 h 588"/>
                <a:gd name="T32" fmla="*/ 898 w 901"/>
                <a:gd name="T33" fmla="*/ 194 h 588"/>
                <a:gd name="T34" fmla="*/ 899 w 901"/>
                <a:gd name="T35" fmla="*/ 210 h 588"/>
                <a:gd name="T36" fmla="*/ 899 w 901"/>
                <a:gd name="T37" fmla="*/ 214 h 588"/>
                <a:gd name="T38" fmla="*/ 901 w 901"/>
                <a:gd name="T39" fmla="*/ 256 h 588"/>
                <a:gd name="T40" fmla="*/ 901 w 901"/>
                <a:gd name="T41" fmla="*/ 261 h 588"/>
                <a:gd name="T42" fmla="*/ 901 w 901"/>
                <a:gd name="T43" fmla="*/ 276 h 588"/>
                <a:gd name="T44" fmla="*/ 901 w 901"/>
                <a:gd name="T45" fmla="*/ 282 h 588"/>
                <a:gd name="T46" fmla="*/ 901 w 901"/>
                <a:gd name="T47" fmla="*/ 297 h 588"/>
                <a:gd name="T48" fmla="*/ 900 w 901"/>
                <a:gd name="T49" fmla="*/ 304 h 588"/>
                <a:gd name="T50" fmla="*/ 900 w 901"/>
                <a:gd name="T51" fmla="*/ 318 h 588"/>
                <a:gd name="T52" fmla="*/ 899 w 901"/>
                <a:gd name="T53" fmla="*/ 325 h 588"/>
                <a:gd name="T54" fmla="*/ 898 w 901"/>
                <a:gd name="T55" fmla="*/ 342 h 588"/>
                <a:gd name="T56" fmla="*/ 898 w 901"/>
                <a:gd name="T57" fmla="*/ 345 h 588"/>
                <a:gd name="T58" fmla="*/ 896 w 901"/>
                <a:gd name="T59" fmla="*/ 366 h 588"/>
                <a:gd name="T60" fmla="*/ 895 w 901"/>
                <a:gd name="T61" fmla="*/ 372 h 588"/>
                <a:gd name="T62" fmla="*/ 893 w 901"/>
                <a:gd name="T63" fmla="*/ 387 h 588"/>
                <a:gd name="T64" fmla="*/ 892 w 901"/>
                <a:gd name="T65" fmla="*/ 395 h 588"/>
                <a:gd name="T66" fmla="*/ 890 w 901"/>
                <a:gd name="T67" fmla="*/ 407 h 588"/>
                <a:gd name="T68" fmla="*/ 889 w 901"/>
                <a:gd name="T69" fmla="*/ 416 h 588"/>
                <a:gd name="T70" fmla="*/ 887 w 901"/>
                <a:gd name="T71" fmla="*/ 428 h 588"/>
                <a:gd name="T72" fmla="*/ 885 w 901"/>
                <a:gd name="T73" fmla="*/ 436 h 588"/>
                <a:gd name="T74" fmla="*/ 883 w 901"/>
                <a:gd name="T75" fmla="*/ 450 h 588"/>
                <a:gd name="T76" fmla="*/ 881 w 901"/>
                <a:gd name="T77" fmla="*/ 457 h 588"/>
                <a:gd name="T78" fmla="*/ 876 w 901"/>
                <a:gd name="T79" fmla="*/ 477 h 588"/>
                <a:gd name="T80" fmla="*/ 875 w 901"/>
                <a:gd name="T81" fmla="*/ 483 h 588"/>
                <a:gd name="T82" fmla="*/ 871 w 901"/>
                <a:gd name="T83" fmla="*/ 497 h 588"/>
                <a:gd name="T84" fmla="*/ 869 w 901"/>
                <a:gd name="T85" fmla="*/ 506 h 588"/>
                <a:gd name="T86" fmla="*/ 866 w 901"/>
                <a:gd name="T87" fmla="*/ 518 h 588"/>
                <a:gd name="T88" fmla="*/ 864 w 901"/>
                <a:gd name="T89" fmla="*/ 527 h 588"/>
                <a:gd name="T90" fmla="*/ 859 w 901"/>
                <a:gd name="T91" fmla="*/ 539 h 588"/>
                <a:gd name="T92" fmla="*/ 857 w 901"/>
                <a:gd name="T93" fmla="*/ 548 h 588"/>
                <a:gd name="T94" fmla="*/ 853 w 901"/>
                <a:gd name="T95" fmla="*/ 559 h 588"/>
                <a:gd name="T96" fmla="*/ 850 w 901"/>
                <a:gd name="T97" fmla="*/ 568 h 588"/>
                <a:gd name="T98" fmla="*/ 844 w 901"/>
                <a:gd name="T99" fmla="*/ 584 h 588"/>
                <a:gd name="T100" fmla="*/ 842 w 901"/>
                <a:gd name="T101" fmla="*/ 588 h 588"/>
                <a:gd name="T102" fmla="*/ 0 w 901"/>
                <a:gd name="T103" fmla="*/ 270 h 588"/>
                <a:gd name="T104" fmla="*/ 859 w 901"/>
                <a:gd name="T105" fmla="*/ 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1" h="588">
                  <a:moveTo>
                    <a:pt x="859" y="0"/>
                  </a:moveTo>
                  <a:lnTo>
                    <a:pt x="866" y="19"/>
                  </a:lnTo>
                  <a:lnTo>
                    <a:pt x="866" y="21"/>
                  </a:lnTo>
                  <a:lnTo>
                    <a:pt x="871" y="40"/>
                  </a:lnTo>
                  <a:lnTo>
                    <a:pt x="872" y="44"/>
                  </a:lnTo>
                  <a:lnTo>
                    <a:pt x="876" y="60"/>
                  </a:lnTo>
                  <a:lnTo>
                    <a:pt x="877" y="64"/>
                  </a:lnTo>
                  <a:lnTo>
                    <a:pt x="881" y="80"/>
                  </a:lnTo>
                  <a:lnTo>
                    <a:pt x="882" y="85"/>
                  </a:lnTo>
                  <a:lnTo>
                    <a:pt x="885" y="103"/>
                  </a:lnTo>
                  <a:lnTo>
                    <a:pt x="886" y="105"/>
                  </a:lnTo>
                  <a:lnTo>
                    <a:pt x="892" y="147"/>
                  </a:lnTo>
                  <a:lnTo>
                    <a:pt x="893" y="151"/>
                  </a:lnTo>
                  <a:lnTo>
                    <a:pt x="895" y="167"/>
                  </a:lnTo>
                  <a:lnTo>
                    <a:pt x="896" y="172"/>
                  </a:lnTo>
                  <a:lnTo>
                    <a:pt x="897" y="187"/>
                  </a:lnTo>
                  <a:lnTo>
                    <a:pt x="898" y="194"/>
                  </a:lnTo>
                  <a:lnTo>
                    <a:pt x="899" y="210"/>
                  </a:lnTo>
                  <a:lnTo>
                    <a:pt x="899" y="214"/>
                  </a:lnTo>
                  <a:lnTo>
                    <a:pt x="901" y="256"/>
                  </a:lnTo>
                  <a:lnTo>
                    <a:pt x="901" y="261"/>
                  </a:lnTo>
                  <a:lnTo>
                    <a:pt x="901" y="276"/>
                  </a:lnTo>
                  <a:lnTo>
                    <a:pt x="901" y="282"/>
                  </a:lnTo>
                  <a:lnTo>
                    <a:pt x="901" y="297"/>
                  </a:lnTo>
                  <a:lnTo>
                    <a:pt x="900" y="304"/>
                  </a:lnTo>
                  <a:lnTo>
                    <a:pt x="900" y="318"/>
                  </a:lnTo>
                  <a:lnTo>
                    <a:pt x="899" y="325"/>
                  </a:lnTo>
                  <a:lnTo>
                    <a:pt x="898" y="342"/>
                  </a:lnTo>
                  <a:lnTo>
                    <a:pt x="898" y="345"/>
                  </a:lnTo>
                  <a:lnTo>
                    <a:pt x="896" y="366"/>
                  </a:lnTo>
                  <a:lnTo>
                    <a:pt x="895" y="372"/>
                  </a:lnTo>
                  <a:lnTo>
                    <a:pt x="893" y="387"/>
                  </a:lnTo>
                  <a:lnTo>
                    <a:pt x="892" y="395"/>
                  </a:lnTo>
                  <a:lnTo>
                    <a:pt x="890" y="407"/>
                  </a:lnTo>
                  <a:lnTo>
                    <a:pt x="889" y="416"/>
                  </a:lnTo>
                  <a:lnTo>
                    <a:pt x="887" y="428"/>
                  </a:lnTo>
                  <a:lnTo>
                    <a:pt x="885" y="436"/>
                  </a:lnTo>
                  <a:lnTo>
                    <a:pt x="883" y="450"/>
                  </a:lnTo>
                  <a:lnTo>
                    <a:pt x="881" y="457"/>
                  </a:lnTo>
                  <a:lnTo>
                    <a:pt x="876" y="477"/>
                  </a:lnTo>
                  <a:lnTo>
                    <a:pt x="875" y="483"/>
                  </a:lnTo>
                  <a:lnTo>
                    <a:pt x="871" y="497"/>
                  </a:lnTo>
                  <a:lnTo>
                    <a:pt x="869" y="506"/>
                  </a:lnTo>
                  <a:lnTo>
                    <a:pt x="866" y="518"/>
                  </a:lnTo>
                  <a:lnTo>
                    <a:pt x="864" y="527"/>
                  </a:lnTo>
                  <a:lnTo>
                    <a:pt x="859" y="539"/>
                  </a:lnTo>
                  <a:lnTo>
                    <a:pt x="857" y="548"/>
                  </a:lnTo>
                  <a:lnTo>
                    <a:pt x="853" y="559"/>
                  </a:lnTo>
                  <a:lnTo>
                    <a:pt x="850" y="568"/>
                  </a:lnTo>
                  <a:lnTo>
                    <a:pt x="844" y="584"/>
                  </a:lnTo>
                  <a:lnTo>
                    <a:pt x="842" y="588"/>
                  </a:lnTo>
                  <a:lnTo>
                    <a:pt x="0" y="270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tx1">
                <a:alpha val="41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39" name="Freeform 15"/>
            <p:cNvSpPr>
              <a:spLocks/>
            </p:cNvSpPr>
            <p:nvPr/>
          </p:nvSpPr>
          <p:spPr bwMode="auto">
            <a:xfrm>
              <a:off x="10074274" y="4327525"/>
              <a:ext cx="1336675" cy="1308100"/>
            </a:xfrm>
            <a:custGeom>
              <a:avLst/>
              <a:gdLst>
                <a:gd name="T0" fmla="*/ 0 w 842"/>
                <a:gd name="T1" fmla="*/ 0 h 824"/>
                <a:gd name="T2" fmla="*/ 842 w 842"/>
                <a:gd name="T3" fmla="*/ 318 h 824"/>
                <a:gd name="T4" fmla="*/ 834 w 842"/>
                <a:gd name="T5" fmla="*/ 340 h 824"/>
                <a:gd name="T6" fmla="*/ 830 w 842"/>
                <a:gd name="T7" fmla="*/ 348 h 824"/>
                <a:gd name="T8" fmla="*/ 825 w 842"/>
                <a:gd name="T9" fmla="*/ 361 h 824"/>
                <a:gd name="T10" fmla="*/ 821 w 842"/>
                <a:gd name="T11" fmla="*/ 371 h 824"/>
                <a:gd name="T12" fmla="*/ 815 w 842"/>
                <a:gd name="T13" fmla="*/ 382 h 824"/>
                <a:gd name="T14" fmla="*/ 810 w 842"/>
                <a:gd name="T15" fmla="*/ 392 h 824"/>
                <a:gd name="T16" fmla="*/ 806 w 842"/>
                <a:gd name="T17" fmla="*/ 403 h 824"/>
                <a:gd name="T18" fmla="*/ 800 w 842"/>
                <a:gd name="T19" fmla="*/ 412 h 824"/>
                <a:gd name="T20" fmla="*/ 795 w 842"/>
                <a:gd name="T21" fmla="*/ 423 h 824"/>
                <a:gd name="T22" fmla="*/ 790 w 842"/>
                <a:gd name="T23" fmla="*/ 433 h 824"/>
                <a:gd name="T24" fmla="*/ 783 w 842"/>
                <a:gd name="T25" fmla="*/ 443 h 824"/>
                <a:gd name="T26" fmla="*/ 779 w 842"/>
                <a:gd name="T27" fmla="*/ 452 h 824"/>
                <a:gd name="T28" fmla="*/ 773 w 842"/>
                <a:gd name="T29" fmla="*/ 463 h 824"/>
                <a:gd name="T30" fmla="*/ 767 w 842"/>
                <a:gd name="T31" fmla="*/ 471 h 824"/>
                <a:gd name="T32" fmla="*/ 761 w 842"/>
                <a:gd name="T33" fmla="*/ 482 h 824"/>
                <a:gd name="T34" fmla="*/ 756 w 842"/>
                <a:gd name="T35" fmla="*/ 489 h 824"/>
                <a:gd name="T36" fmla="*/ 748 w 842"/>
                <a:gd name="T37" fmla="*/ 501 h 824"/>
                <a:gd name="T38" fmla="*/ 744 w 842"/>
                <a:gd name="T39" fmla="*/ 509 h 824"/>
                <a:gd name="T40" fmla="*/ 735 w 842"/>
                <a:gd name="T41" fmla="*/ 519 h 824"/>
                <a:gd name="T42" fmla="*/ 731 w 842"/>
                <a:gd name="T43" fmla="*/ 526 h 824"/>
                <a:gd name="T44" fmla="*/ 722 w 842"/>
                <a:gd name="T45" fmla="*/ 537 h 824"/>
                <a:gd name="T46" fmla="*/ 718 w 842"/>
                <a:gd name="T47" fmla="*/ 544 h 824"/>
                <a:gd name="T48" fmla="*/ 708 w 842"/>
                <a:gd name="T49" fmla="*/ 556 h 824"/>
                <a:gd name="T50" fmla="*/ 704 w 842"/>
                <a:gd name="T51" fmla="*/ 561 h 824"/>
                <a:gd name="T52" fmla="*/ 695 w 842"/>
                <a:gd name="T53" fmla="*/ 573 h 824"/>
                <a:gd name="T54" fmla="*/ 690 w 842"/>
                <a:gd name="T55" fmla="*/ 578 h 824"/>
                <a:gd name="T56" fmla="*/ 681 w 842"/>
                <a:gd name="T57" fmla="*/ 590 h 824"/>
                <a:gd name="T58" fmla="*/ 676 w 842"/>
                <a:gd name="T59" fmla="*/ 594 h 824"/>
                <a:gd name="T60" fmla="*/ 666 w 842"/>
                <a:gd name="T61" fmla="*/ 607 h 824"/>
                <a:gd name="T62" fmla="*/ 661 w 842"/>
                <a:gd name="T63" fmla="*/ 610 h 824"/>
                <a:gd name="T64" fmla="*/ 650 w 842"/>
                <a:gd name="T65" fmla="*/ 623 h 824"/>
                <a:gd name="T66" fmla="*/ 646 w 842"/>
                <a:gd name="T67" fmla="*/ 626 h 824"/>
                <a:gd name="T68" fmla="*/ 635 w 842"/>
                <a:gd name="T69" fmla="*/ 639 h 824"/>
                <a:gd name="T70" fmla="*/ 632 w 842"/>
                <a:gd name="T71" fmla="*/ 642 h 824"/>
                <a:gd name="T72" fmla="*/ 619 w 842"/>
                <a:gd name="T73" fmla="*/ 654 h 824"/>
                <a:gd name="T74" fmla="*/ 617 w 842"/>
                <a:gd name="T75" fmla="*/ 657 h 824"/>
                <a:gd name="T76" fmla="*/ 603 w 842"/>
                <a:gd name="T77" fmla="*/ 669 h 824"/>
                <a:gd name="T78" fmla="*/ 601 w 842"/>
                <a:gd name="T79" fmla="*/ 671 h 824"/>
                <a:gd name="T80" fmla="*/ 586 w 842"/>
                <a:gd name="T81" fmla="*/ 684 h 824"/>
                <a:gd name="T82" fmla="*/ 583 w 842"/>
                <a:gd name="T83" fmla="*/ 686 h 824"/>
                <a:gd name="T84" fmla="*/ 568 w 842"/>
                <a:gd name="T85" fmla="*/ 698 h 824"/>
                <a:gd name="T86" fmla="*/ 567 w 842"/>
                <a:gd name="T87" fmla="*/ 699 h 824"/>
                <a:gd name="T88" fmla="*/ 551 w 842"/>
                <a:gd name="T89" fmla="*/ 712 h 824"/>
                <a:gd name="T90" fmla="*/ 550 w 842"/>
                <a:gd name="T91" fmla="*/ 713 h 824"/>
                <a:gd name="T92" fmla="*/ 534 w 842"/>
                <a:gd name="T93" fmla="*/ 725 h 824"/>
                <a:gd name="T94" fmla="*/ 533 w 842"/>
                <a:gd name="T95" fmla="*/ 726 h 824"/>
                <a:gd name="T96" fmla="*/ 516 w 842"/>
                <a:gd name="T97" fmla="*/ 737 h 824"/>
                <a:gd name="T98" fmla="*/ 515 w 842"/>
                <a:gd name="T99" fmla="*/ 738 h 824"/>
                <a:gd name="T100" fmla="*/ 498 w 842"/>
                <a:gd name="T101" fmla="*/ 750 h 824"/>
                <a:gd name="T102" fmla="*/ 497 w 842"/>
                <a:gd name="T103" fmla="*/ 750 h 824"/>
                <a:gd name="T104" fmla="*/ 480 w 842"/>
                <a:gd name="T105" fmla="*/ 762 h 824"/>
                <a:gd name="T106" fmla="*/ 479 w 842"/>
                <a:gd name="T107" fmla="*/ 762 h 824"/>
                <a:gd name="T108" fmla="*/ 460 w 842"/>
                <a:gd name="T109" fmla="*/ 774 h 824"/>
                <a:gd name="T110" fmla="*/ 460 w 842"/>
                <a:gd name="T111" fmla="*/ 774 h 824"/>
                <a:gd name="T112" fmla="*/ 413 w 842"/>
                <a:gd name="T113" fmla="*/ 800 h 824"/>
                <a:gd name="T114" fmla="*/ 363 w 842"/>
                <a:gd name="T115" fmla="*/ 824 h 824"/>
                <a:gd name="T116" fmla="*/ 0 w 842"/>
                <a:gd name="T117" fmla="*/ 0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42" h="824">
                  <a:moveTo>
                    <a:pt x="0" y="0"/>
                  </a:moveTo>
                  <a:lnTo>
                    <a:pt x="842" y="318"/>
                  </a:lnTo>
                  <a:lnTo>
                    <a:pt x="834" y="340"/>
                  </a:lnTo>
                  <a:lnTo>
                    <a:pt x="830" y="348"/>
                  </a:lnTo>
                  <a:lnTo>
                    <a:pt x="825" y="361"/>
                  </a:lnTo>
                  <a:lnTo>
                    <a:pt x="821" y="371"/>
                  </a:lnTo>
                  <a:lnTo>
                    <a:pt x="815" y="382"/>
                  </a:lnTo>
                  <a:lnTo>
                    <a:pt x="810" y="392"/>
                  </a:lnTo>
                  <a:lnTo>
                    <a:pt x="806" y="403"/>
                  </a:lnTo>
                  <a:lnTo>
                    <a:pt x="800" y="412"/>
                  </a:lnTo>
                  <a:lnTo>
                    <a:pt x="795" y="423"/>
                  </a:lnTo>
                  <a:lnTo>
                    <a:pt x="790" y="433"/>
                  </a:lnTo>
                  <a:lnTo>
                    <a:pt x="783" y="443"/>
                  </a:lnTo>
                  <a:lnTo>
                    <a:pt x="779" y="452"/>
                  </a:lnTo>
                  <a:lnTo>
                    <a:pt x="773" y="463"/>
                  </a:lnTo>
                  <a:lnTo>
                    <a:pt x="767" y="471"/>
                  </a:lnTo>
                  <a:lnTo>
                    <a:pt x="761" y="482"/>
                  </a:lnTo>
                  <a:lnTo>
                    <a:pt x="756" y="489"/>
                  </a:lnTo>
                  <a:lnTo>
                    <a:pt x="748" y="501"/>
                  </a:lnTo>
                  <a:lnTo>
                    <a:pt x="744" y="509"/>
                  </a:lnTo>
                  <a:lnTo>
                    <a:pt x="735" y="519"/>
                  </a:lnTo>
                  <a:lnTo>
                    <a:pt x="731" y="526"/>
                  </a:lnTo>
                  <a:lnTo>
                    <a:pt x="722" y="537"/>
                  </a:lnTo>
                  <a:lnTo>
                    <a:pt x="718" y="544"/>
                  </a:lnTo>
                  <a:lnTo>
                    <a:pt x="708" y="556"/>
                  </a:lnTo>
                  <a:lnTo>
                    <a:pt x="704" y="561"/>
                  </a:lnTo>
                  <a:lnTo>
                    <a:pt x="695" y="573"/>
                  </a:lnTo>
                  <a:lnTo>
                    <a:pt x="690" y="578"/>
                  </a:lnTo>
                  <a:lnTo>
                    <a:pt x="681" y="590"/>
                  </a:lnTo>
                  <a:lnTo>
                    <a:pt x="676" y="594"/>
                  </a:lnTo>
                  <a:lnTo>
                    <a:pt x="666" y="607"/>
                  </a:lnTo>
                  <a:lnTo>
                    <a:pt x="661" y="610"/>
                  </a:lnTo>
                  <a:lnTo>
                    <a:pt x="650" y="623"/>
                  </a:lnTo>
                  <a:lnTo>
                    <a:pt x="646" y="626"/>
                  </a:lnTo>
                  <a:lnTo>
                    <a:pt x="635" y="639"/>
                  </a:lnTo>
                  <a:lnTo>
                    <a:pt x="632" y="642"/>
                  </a:lnTo>
                  <a:lnTo>
                    <a:pt x="619" y="654"/>
                  </a:lnTo>
                  <a:lnTo>
                    <a:pt x="617" y="657"/>
                  </a:lnTo>
                  <a:lnTo>
                    <a:pt x="603" y="669"/>
                  </a:lnTo>
                  <a:lnTo>
                    <a:pt x="601" y="671"/>
                  </a:lnTo>
                  <a:lnTo>
                    <a:pt x="586" y="684"/>
                  </a:lnTo>
                  <a:lnTo>
                    <a:pt x="583" y="686"/>
                  </a:lnTo>
                  <a:lnTo>
                    <a:pt x="568" y="698"/>
                  </a:lnTo>
                  <a:lnTo>
                    <a:pt x="567" y="699"/>
                  </a:lnTo>
                  <a:lnTo>
                    <a:pt x="551" y="712"/>
                  </a:lnTo>
                  <a:lnTo>
                    <a:pt x="550" y="713"/>
                  </a:lnTo>
                  <a:lnTo>
                    <a:pt x="534" y="725"/>
                  </a:lnTo>
                  <a:lnTo>
                    <a:pt x="533" y="726"/>
                  </a:lnTo>
                  <a:lnTo>
                    <a:pt x="516" y="737"/>
                  </a:lnTo>
                  <a:lnTo>
                    <a:pt x="515" y="738"/>
                  </a:lnTo>
                  <a:lnTo>
                    <a:pt x="498" y="750"/>
                  </a:lnTo>
                  <a:lnTo>
                    <a:pt x="497" y="750"/>
                  </a:lnTo>
                  <a:lnTo>
                    <a:pt x="480" y="762"/>
                  </a:lnTo>
                  <a:lnTo>
                    <a:pt x="479" y="762"/>
                  </a:lnTo>
                  <a:lnTo>
                    <a:pt x="460" y="774"/>
                  </a:lnTo>
                  <a:lnTo>
                    <a:pt x="460" y="774"/>
                  </a:lnTo>
                  <a:lnTo>
                    <a:pt x="413" y="800"/>
                  </a:lnTo>
                  <a:lnTo>
                    <a:pt x="363" y="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32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grpSp>
          <p:nvGrpSpPr>
            <p:cNvPr id="140" name="Group 139"/>
            <p:cNvGrpSpPr/>
            <p:nvPr/>
          </p:nvGrpSpPr>
          <p:grpSpPr>
            <a:xfrm>
              <a:off x="5441949" y="1524000"/>
              <a:ext cx="3182938" cy="2933700"/>
              <a:chOff x="4951412" y="1143000"/>
              <a:chExt cx="3182938" cy="2933700"/>
            </a:xfrm>
            <a:solidFill>
              <a:schemeClr val="tx1">
                <a:alpha val="17000"/>
              </a:schemeClr>
            </a:solidFill>
          </p:grpSpPr>
          <p:sp>
            <p:nvSpPr>
              <p:cNvPr id="193" name="Rectangle 16"/>
              <p:cNvSpPr>
                <a:spLocks noChangeArrowheads="1"/>
              </p:cNvSpPr>
              <p:nvPr/>
            </p:nvSpPr>
            <p:spPr bwMode="auto">
              <a:xfrm>
                <a:off x="4951412" y="3568700"/>
                <a:ext cx="3182938" cy="5080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94" name="Rectangle 17"/>
              <p:cNvSpPr>
                <a:spLocks noChangeArrowheads="1"/>
              </p:cNvSpPr>
              <p:nvPr/>
            </p:nvSpPr>
            <p:spPr bwMode="auto">
              <a:xfrm>
                <a:off x="4951412" y="1143000"/>
                <a:ext cx="565150" cy="232886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95" name="Rectangle 18"/>
              <p:cNvSpPr>
                <a:spLocks noChangeArrowheads="1"/>
              </p:cNvSpPr>
              <p:nvPr/>
            </p:nvSpPr>
            <p:spPr bwMode="auto">
              <a:xfrm>
                <a:off x="5605462" y="2020888"/>
                <a:ext cx="566738" cy="145097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96" name="Rectangle 19"/>
              <p:cNvSpPr>
                <a:spLocks noChangeArrowheads="1"/>
              </p:cNvSpPr>
              <p:nvPr/>
            </p:nvSpPr>
            <p:spPr bwMode="auto">
              <a:xfrm>
                <a:off x="6259512" y="2513013"/>
                <a:ext cx="565150" cy="95885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97" name="Rectangle 20"/>
              <p:cNvSpPr>
                <a:spLocks noChangeArrowheads="1"/>
              </p:cNvSpPr>
              <p:nvPr/>
            </p:nvSpPr>
            <p:spPr bwMode="auto">
              <a:xfrm>
                <a:off x="6913562" y="2063750"/>
                <a:ext cx="566738" cy="140811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98" name="Rectangle 21"/>
              <p:cNvSpPr>
                <a:spLocks noChangeArrowheads="1"/>
              </p:cNvSpPr>
              <p:nvPr/>
            </p:nvSpPr>
            <p:spPr bwMode="auto">
              <a:xfrm>
                <a:off x="7569200" y="2463800"/>
                <a:ext cx="565150" cy="100806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7423149" y="2133600"/>
              <a:ext cx="2117725" cy="3279774"/>
              <a:chOff x="6613525" y="1998663"/>
              <a:chExt cx="2117725" cy="3279774"/>
            </a:xfrm>
          </p:grpSpPr>
          <p:sp>
            <p:nvSpPr>
              <p:cNvPr id="151" name="Rectangle 22"/>
              <p:cNvSpPr>
                <a:spLocks noChangeArrowheads="1"/>
              </p:cNvSpPr>
              <p:nvPr/>
            </p:nvSpPr>
            <p:spPr bwMode="auto">
              <a:xfrm>
                <a:off x="6613525" y="1998663"/>
                <a:ext cx="2117725" cy="1939925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52" name="Group 151"/>
              <p:cNvGrpSpPr/>
              <p:nvPr/>
            </p:nvGrpSpPr>
            <p:grpSpPr>
              <a:xfrm>
                <a:off x="6807200" y="2208213"/>
                <a:ext cx="1728788" cy="414337"/>
                <a:chOff x="6807200" y="2208213"/>
                <a:chExt cx="1728788" cy="414337"/>
              </a:xfrm>
            </p:grpSpPr>
            <p:sp>
              <p:nvSpPr>
                <p:cNvPr id="188" name="Rectangle 23"/>
                <p:cNvSpPr>
                  <a:spLocks noChangeArrowheads="1"/>
                </p:cNvSpPr>
                <p:nvPr/>
              </p:nvSpPr>
              <p:spPr bwMode="auto">
                <a:xfrm>
                  <a:off x="7158037" y="2208213"/>
                  <a:ext cx="1028700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9" name="Rectangle 24"/>
                <p:cNvSpPr>
                  <a:spLocks noChangeArrowheads="1"/>
                </p:cNvSpPr>
                <p:nvPr/>
              </p:nvSpPr>
              <p:spPr bwMode="auto">
                <a:xfrm>
                  <a:off x="6807200" y="2324100"/>
                  <a:ext cx="1728788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0" name="Rectangle 25"/>
                <p:cNvSpPr>
                  <a:spLocks noChangeArrowheads="1"/>
                </p:cNvSpPr>
                <p:nvPr/>
              </p:nvSpPr>
              <p:spPr bwMode="auto">
                <a:xfrm>
                  <a:off x="6807200" y="2408238"/>
                  <a:ext cx="1728788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1" name="Rectangle 26"/>
                <p:cNvSpPr>
                  <a:spLocks noChangeArrowheads="1"/>
                </p:cNvSpPr>
                <p:nvPr/>
              </p:nvSpPr>
              <p:spPr bwMode="auto">
                <a:xfrm>
                  <a:off x="6807200" y="2490788"/>
                  <a:ext cx="1728788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2" name="Rectangle 27"/>
                <p:cNvSpPr>
                  <a:spLocks noChangeArrowheads="1"/>
                </p:cNvSpPr>
                <p:nvPr/>
              </p:nvSpPr>
              <p:spPr bwMode="auto">
                <a:xfrm>
                  <a:off x="6807200" y="2574925"/>
                  <a:ext cx="811213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153" name="Freeform 28"/>
              <p:cNvSpPr>
                <a:spLocks/>
              </p:cNvSpPr>
              <p:nvPr/>
            </p:nvSpPr>
            <p:spPr bwMode="auto">
              <a:xfrm>
                <a:off x="6613525" y="2686050"/>
                <a:ext cx="2117725" cy="2592387"/>
              </a:xfrm>
              <a:custGeom>
                <a:avLst/>
                <a:gdLst>
                  <a:gd name="T0" fmla="*/ 113 w 1334"/>
                  <a:gd name="T1" fmla="*/ 0 h 1633"/>
                  <a:gd name="T2" fmla="*/ 1219 w 1334"/>
                  <a:gd name="T3" fmla="*/ 0 h 1633"/>
                  <a:gd name="T4" fmla="*/ 1245 w 1334"/>
                  <a:gd name="T5" fmla="*/ 3 h 1633"/>
                  <a:gd name="T6" fmla="*/ 1270 w 1334"/>
                  <a:gd name="T7" fmla="*/ 12 h 1633"/>
                  <a:gd name="T8" fmla="*/ 1291 w 1334"/>
                  <a:gd name="T9" fmla="*/ 25 h 1633"/>
                  <a:gd name="T10" fmla="*/ 1308 w 1334"/>
                  <a:gd name="T11" fmla="*/ 43 h 1633"/>
                  <a:gd name="T12" fmla="*/ 1322 w 1334"/>
                  <a:gd name="T13" fmla="*/ 64 h 1633"/>
                  <a:gd name="T14" fmla="*/ 1331 w 1334"/>
                  <a:gd name="T15" fmla="*/ 88 h 1633"/>
                  <a:gd name="T16" fmla="*/ 1334 w 1334"/>
                  <a:gd name="T17" fmla="*/ 114 h 1633"/>
                  <a:gd name="T18" fmla="*/ 1334 w 1334"/>
                  <a:gd name="T19" fmla="*/ 1519 h 1633"/>
                  <a:gd name="T20" fmla="*/ 1331 w 1334"/>
                  <a:gd name="T21" fmla="*/ 1544 h 1633"/>
                  <a:gd name="T22" fmla="*/ 1322 w 1334"/>
                  <a:gd name="T23" fmla="*/ 1569 h 1633"/>
                  <a:gd name="T24" fmla="*/ 1308 w 1334"/>
                  <a:gd name="T25" fmla="*/ 1590 h 1633"/>
                  <a:gd name="T26" fmla="*/ 1291 w 1334"/>
                  <a:gd name="T27" fmla="*/ 1607 h 1633"/>
                  <a:gd name="T28" fmla="*/ 1270 w 1334"/>
                  <a:gd name="T29" fmla="*/ 1621 h 1633"/>
                  <a:gd name="T30" fmla="*/ 1245 w 1334"/>
                  <a:gd name="T31" fmla="*/ 1630 h 1633"/>
                  <a:gd name="T32" fmla="*/ 1219 w 1334"/>
                  <a:gd name="T33" fmla="*/ 1633 h 1633"/>
                  <a:gd name="T34" fmla="*/ 113 w 1334"/>
                  <a:gd name="T35" fmla="*/ 1633 h 1633"/>
                  <a:gd name="T36" fmla="*/ 87 w 1334"/>
                  <a:gd name="T37" fmla="*/ 1630 h 1633"/>
                  <a:gd name="T38" fmla="*/ 64 w 1334"/>
                  <a:gd name="T39" fmla="*/ 1621 h 1633"/>
                  <a:gd name="T40" fmla="*/ 42 w 1334"/>
                  <a:gd name="T41" fmla="*/ 1607 h 1633"/>
                  <a:gd name="T42" fmla="*/ 24 w 1334"/>
                  <a:gd name="T43" fmla="*/ 1590 h 1633"/>
                  <a:gd name="T44" fmla="*/ 11 w 1334"/>
                  <a:gd name="T45" fmla="*/ 1569 h 1633"/>
                  <a:gd name="T46" fmla="*/ 3 w 1334"/>
                  <a:gd name="T47" fmla="*/ 1544 h 1633"/>
                  <a:gd name="T48" fmla="*/ 0 w 1334"/>
                  <a:gd name="T49" fmla="*/ 1519 h 1633"/>
                  <a:gd name="T50" fmla="*/ 0 w 1334"/>
                  <a:gd name="T51" fmla="*/ 114 h 1633"/>
                  <a:gd name="T52" fmla="*/ 3 w 1334"/>
                  <a:gd name="T53" fmla="*/ 88 h 1633"/>
                  <a:gd name="T54" fmla="*/ 11 w 1334"/>
                  <a:gd name="T55" fmla="*/ 64 h 1633"/>
                  <a:gd name="T56" fmla="*/ 24 w 1334"/>
                  <a:gd name="T57" fmla="*/ 43 h 1633"/>
                  <a:gd name="T58" fmla="*/ 42 w 1334"/>
                  <a:gd name="T59" fmla="*/ 25 h 1633"/>
                  <a:gd name="T60" fmla="*/ 64 w 1334"/>
                  <a:gd name="T61" fmla="*/ 12 h 1633"/>
                  <a:gd name="T62" fmla="*/ 87 w 1334"/>
                  <a:gd name="T63" fmla="*/ 3 h 1633"/>
                  <a:gd name="T64" fmla="*/ 113 w 1334"/>
                  <a:gd name="T65" fmla="*/ 0 h 16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34" h="1633">
                    <a:moveTo>
                      <a:pt x="113" y="0"/>
                    </a:moveTo>
                    <a:lnTo>
                      <a:pt x="1219" y="0"/>
                    </a:lnTo>
                    <a:lnTo>
                      <a:pt x="1245" y="3"/>
                    </a:lnTo>
                    <a:lnTo>
                      <a:pt x="1270" y="12"/>
                    </a:lnTo>
                    <a:lnTo>
                      <a:pt x="1291" y="25"/>
                    </a:lnTo>
                    <a:lnTo>
                      <a:pt x="1308" y="43"/>
                    </a:lnTo>
                    <a:lnTo>
                      <a:pt x="1322" y="64"/>
                    </a:lnTo>
                    <a:lnTo>
                      <a:pt x="1331" y="88"/>
                    </a:lnTo>
                    <a:lnTo>
                      <a:pt x="1334" y="114"/>
                    </a:lnTo>
                    <a:lnTo>
                      <a:pt x="1334" y="1519"/>
                    </a:lnTo>
                    <a:lnTo>
                      <a:pt x="1331" y="1544"/>
                    </a:lnTo>
                    <a:lnTo>
                      <a:pt x="1322" y="1569"/>
                    </a:lnTo>
                    <a:lnTo>
                      <a:pt x="1308" y="1590"/>
                    </a:lnTo>
                    <a:lnTo>
                      <a:pt x="1291" y="1607"/>
                    </a:lnTo>
                    <a:lnTo>
                      <a:pt x="1270" y="1621"/>
                    </a:lnTo>
                    <a:lnTo>
                      <a:pt x="1245" y="1630"/>
                    </a:lnTo>
                    <a:lnTo>
                      <a:pt x="1219" y="1633"/>
                    </a:lnTo>
                    <a:lnTo>
                      <a:pt x="113" y="1633"/>
                    </a:lnTo>
                    <a:lnTo>
                      <a:pt x="87" y="1630"/>
                    </a:lnTo>
                    <a:lnTo>
                      <a:pt x="64" y="1621"/>
                    </a:lnTo>
                    <a:lnTo>
                      <a:pt x="42" y="1607"/>
                    </a:lnTo>
                    <a:lnTo>
                      <a:pt x="24" y="1590"/>
                    </a:lnTo>
                    <a:lnTo>
                      <a:pt x="11" y="1569"/>
                    </a:lnTo>
                    <a:lnTo>
                      <a:pt x="3" y="1544"/>
                    </a:lnTo>
                    <a:lnTo>
                      <a:pt x="0" y="1519"/>
                    </a:lnTo>
                    <a:lnTo>
                      <a:pt x="0" y="114"/>
                    </a:lnTo>
                    <a:lnTo>
                      <a:pt x="3" y="88"/>
                    </a:lnTo>
                    <a:lnTo>
                      <a:pt x="11" y="64"/>
                    </a:lnTo>
                    <a:lnTo>
                      <a:pt x="24" y="43"/>
                    </a:lnTo>
                    <a:lnTo>
                      <a:pt x="42" y="25"/>
                    </a:lnTo>
                    <a:lnTo>
                      <a:pt x="64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29"/>
              <p:cNvSpPr>
                <a:spLocks/>
              </p:cNvSpPr>
              <p:nvPr/>
            </p:nvSpPr>
            <p:spPr bwMode="auto">
              <a:xfrm>
                <a:off x="6738937" y="2828925"/>
                <a:ext cx="1865313" cy="438150"/>
              </a:xfrm>
              <a:custGeom>
                <a:avLst/>
                <a:gdLst>
                  <a:gd name="T0" fmla="*/ 57 w 1175"/>
                  <a:gd name="T1" fmla="*/ 0 h 276"/>
                  <a:gd name="T2" fmla="*/ 1118 w 1175"/>
                  <a:gd name="T3" fmla="*/ 0 h 276"/>
                  <a:gd name="T4" fmla="*/ 1135 w 1175"/>
                  <a:gd name="T5" fmla="*/ 2 h 276"/>
                  <a:gd name="T6" fmla="*/ 1151 w 1175"/>
                  <a:gd name="T7" fmla="*/ 11 h 276"/>
                  <a:gd name="T8" fmla="*/ 1164 w 1175"/>
                  <a:gd name="T9" fmla="*/ 24 h 276"/>
                  <a:gd name="T10" fmla="*/ 1173 w 1175"/>
                  <a:gd name="T11" fmla="*/ 40 h 276"/>
                  <a:gd name="T12" fmla="*/ 1175 w 1175"/>
                  <a:gd name="T13" fmla="*/ 57 h 276"/>
                  <a:gd name="T14" fmla="*/ 1175 w 1175"/>
                  <a:gd name="T15" fmla="*/ 219 h 276"/>
                  <a:gd name="T16" fmla="*/ 1173 w 1175"/>
                  <a:gd name="T17" fmla="*/ 236 h 276"/>
                  <a:gd name="T18" fmla="*/ 1164 w 1175"/>
                  <a:gd name="T19" fmla="*/ 252 h 276"/>
                  <a:gd name="T20" fmla="*/ 1151 w 1175"/>
                  <a:gd name="T21" fmla="*/ 265 h 276"/>
                  <a:gd name="T22" fmla="*/ 1135 w 1175"/>
                  <a:gd name="T23" fmla="*/ 274 h 276"/>
                  <a:gd name="T24" fmla="*/ 1118 w 1175"/>
                  <a:gd name="T25" fmla="*/ 276 h 276"/>
                  <a:gd name="T26" fmla="*/ 57 w 1175"/>
                  <a:gd name="T27" fmla="*/ 276 h 276"/>
                  <a:gd name="T28" fmla="*/ 39 w 1175"/>
                  <a:gd name="T29" fmla="*/ 274 h 276"/>
                  <a:gd name="T30" fmla="*/ 23 w 1175"/>
                  <a:gd name="T31" fmla="*/ 265 h 276"/>
                  <a:gd name="T32" fmla="*/ 12 w 1175"/>
                  <a:gd name="T33" fmla="*/ 252 h 276"/>
                  <a:gd name="T34" fmla="*/ 3 w 1175"/>
                  <a:gd name="T35" fmla="*/ 236 h 276"/>
                  <a:gd name="T36" fmla="*/ 0 w 1175"/>
                  <a:gd name="T37" fmla="*/ 219 h 276"/>
                  <a:gd name="T38" fmla="*/ 0 w 1175"/>
                  <a:gd name="T39" fmla="*/ 57 h 276"/>
                  <a:gd name="T40" fmla="*/ 3 w 1175"/>
                  <a:gd name="T41" fmla="*/ 40 h 276"/>
                  <a:gd name="T42" fmla="*/ 12 w 1175"/>
                  <a:gd name="T43" fmla="*/ 24 h 276"/>
                  <a:gd name="T44" fmla="*/ 23 w 1175"/>
                  <a:gd name="T45" fmla="*/ 11 h 276"/>
                  <a:gd name="T46" fmla="*/ 39 w 1175"/>
                  <a:gd name="T47" fmla="*/ 2 h 276"/>
                  <a:gd name="T48" fmla="*/ 57 w 1175"/>
                  <a:gd name="T49" fmla="*/ 0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75" h="276">
                    <a:moveTo>
                      <a:pt x="57" y="0"/>
                    </a:moveTo>
                    <a:lnTo>
                      <a:pt x="1118" y="0"/>
                    </a:lnTo>
                    <a:lnTo>
                      <a:pt x="1135" y="2"/>
                    </a:lnTo>
                    <a:lnTo>
                      <a:pt x="1151" y="11"/>
                    </a:lnTo>
                    <a:lnTo>
                      <a:pt x="1164" y="24"/>
                    </a:lnTo>
                    <a:lnTo>
                      <a:pt x="1173" y="40"/>
                    </a:lnTo>
                    <a:lnTo>
                      <a:pt x="1175" y="57"/>
                    </a:lnTo>
                    <a:lnTo>
                      <a:pt x="1175" y="219"/>
                    </a:lnTo>
                    <a:lnTo>
                      <a:pt x="1173" y="236"/>
                    </a:lnTo>
                    <a:lnTo>
                      <a:pt x="1164" y="252"/>
                    </a:lnTo>
                    <a:lnTo>
                      <a:pt x="1151" y="265"/>
                    </a:lnTo>
                    <a:lnTo>
                      <a:pt x="1135" y="274"/>
                    </a:lnTo>
                    <a:lnTo>
                      <a:pt x="1118" y="276"/>
                    </a:lnTo>
                    <a:lnTo>
                      <a:pt x="57" y="276"/>
                    </a:lnTo>
                    <a:lnTo>
                      <a:pt x="39" y="274"/>
                    </a:lnTo>
                    <a:lnTo>
                      <a:pt x="23" y="265"/>
                    </a:lnTo>
                    <a:lnTo>
                      <a:pt x="12" y="252"/>
                    </a:lnTo>
                    <a:lnTo>
                      <a:pt x="3" y="236"/>
                    </a:lnTo>
                    <a:lnTo>
                      <a:pt x="0" y="219"/>
                    </a:lnTo>
                    <a:lnTo>
                      <a:pt x="0" y="57"/>
                    </a:lnTo>
                    <a:lnTo>
                      <a:pt x="3" y="40"/>
                    </a:lnTo>
                    <a:lnTo>
                      <a:pt x="12" y="24"/>
                    </a:lnTo>
                    <a:lnTo>
                      <a:pt x="23" y="11"/>
                    </a:lnTo>
                    <a:lnTo>
                      <a:pt x="39" y="2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Freeform 30"/>
              <p:cNvSpPr>
                <a:spLocks/>
              </p:cNvSpPr>
              <p:nvPr/>
            </p:nvSpPr>
            <p:spPr bwMode="auto">
              <a:xfrm>
                <a:off x="6738937" y="3335338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4 w 255"/>
                  <a:gd name="T7" fmla="*/ 10 h 261"/>
                  <a:gd name="T8" fmla="*/ 245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8 h 261"/>
                  <a:gd name="T16" fmla="*/ 252 w 255"/>
                  <a:gd name="T17" fmla="*/ 224 h 261"/>
                  <a:gd name="T18" fmla="*/ 245 w 255"/>
                  <a:gd name="T19" fmla="*/ 239 h 261"/>
                  <a:gd name="T20" fmla="*/ 234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2 w 255"/>
                  <a:gd name="T31" fmla="*/ 251 h 261"/>
                  <a:gd name="T32" fmla="*/ 10 w 255"/>
                  <a:gd name="T33" fmla="*/ 239 h 261"/>
                  <a:gd name="T34" fmla="*/ 3 w 255"/>
                  <a:gd name="T35" fmla="*/ 224 h 261"/>
                  <a:gd name="T36" fmla="*/ 0 w 255"/>
                  <a:gd name="T37" fmla="*/ 208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2 w 255"/>
                  <a:gd name="T45" fmla="*/ 10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5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4"/>
                    </a:lnTo>
                    <a:lnTo>
                      <a:pt x="245" y="239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31"/>
              <p:cNvSpPr>
                <a:spLocks/>
              </p:cNvSpPr>
              <p:nvPr/>
            </p:nvSpPr>
            <p:spPr bwMode="auto">
              <a:xfrm>
                <a:off x="7226300" y="3335338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3 w 255"/>
                  <a:gd name="T7" fmla="*/ 10 h 261"/>
                  <a:gd name="T8" fmla="*/ 244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8 h 261"/>
                  <a:gd name="T16" fmla="*/ 252 w 255"/>
                  <a:gd name="T17" fmla="*/ 224 h 261"/>
                  <a:gd name="T18" fmla="*/ 244 w 255"/>
                  <a:gd name="T19" fmla="*/ 239 h 261"/>
                  <a:gd name="T20" fmla="*/ 233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1 w 255"/>
                  <a:gd name="T31" fmla="*/ 251 h 261"/>
                  <a:gd name="T32" fmla="*/ 10 w 255"/>
                  <a:gd name="T33" fmla="*/ 239 h 261"/>
                  <a:gd name="T34" fmla="*/ 3 w 255"/>
                  <a:gd name="T35" fmla="*/ 224 h 261"/>
                  <a:gd name="T36" fmla="*/ 0 w 255"/>
                  <a:gd name="T37" fmla="*/ 208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1 w 255"/>
                  <a:gd name="T45" fmla="*/ 10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3" y="10"/>
                    </a:lnTo>
                    <a:lnTo>
                      <a:pt x="244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4"/>
                    </a:lnTo>
                    <a:lnTo>
                      <a:pt x="244" y="239"/>
                    </a:lnTo>
                    <a:lnTo>
                      <a:pt x="233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1" y="251"/>
                    </a:lnTo>
                    <a:lnTo>
                      <a:pt x="10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1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57" name="Freeform 32"/>
              <p:cNvSpPr>
                <a:spLocks/>
              </p:cNvSpPr>
              <p:nvPr/>
            </p:nvSpPr>
            <p:spPr bwMode="auto">
              <a:xfrm>
                <a:off x="7712075" y="3335338"/>
                <a:ext cx="406400" cy="414337"/>
              </a:xfrm>
              <a:custGeom>
                <a:avLst/>
                <a:gdLst>
                  <a:gd name="T0" fmla="*/ 53 w 256"/>
                  <a:gd name="T1" fmla="*/ 0 h 261"/>
                  <a:gd name="T2" fmla="*/ 202 w 256"/>
                  <a:gd name="T3" fmla="*/ 0 h 261"/>
                  <a:gd name="T4" fmla="*/ 220 w 256"/>
                  <a:gd name="T5" fmla="*/ 3 h 261"/>
                  <a:gd name="T6" fmla="*/ 233 w 256"/>
                  <a:gd name="T7" fmla="*/ 10 h 261"/>
                  <a:gd name="T8" fmla="*/ 245 w 256"/>
                  <a:gd name="T9" fmla="*/ 22 h 261"/>
                  <a:gd name="T10" fmla="*/ 253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8 h 261"/>
                  <a:gd name="T16" fmla="*/ 253 w 256"/>
                  <a:gd name="T17" fmla="*/ 224 h 261"/>
                  <a:gd name="T18" fmla="*/ 245 w 256"/>
                  <a:gd name="T19" fmla="*/ 239 h 261"/>
                  <a:gd name="T20" fmla="*/ 233 w 256"/>
                  <a:gd name="T21" fmla="*/ 251 h 261"/>
                  <a:gd name="T22" fmla="*/ 220 w 256"/>
                  <a:gd name="T23" fmla="*/ 259 h 261"/>
                  <a:gd name="T24" fmla="*/ 202 w 256"/>
                  <a:gd name="T25" fmla="*/ 261 h 261"/>
                  <a:gd name="T26" fmla="*/ 53 w 256"/>
                  <a:gd name="T27" fmla="*/ 261 h 261"/>
                  <a:gd name="T28" fmla="*/ 37 w 256"/>
                  <a:gd name="T29" fmla="*/ 259 h 261"/>
                  <a:gd name="T30" fmla="*/ 22 w 256"/>
                  <a:gd name="T31" fmla="*/ 251 h 261"/>
                  <a:gd name="T32" fmla="*/ 10 w 256"/>
                  <a:gd name="T33" fmla="*/ 239 h 261"/>
                  <a:gd name="T34" fmla="*/ 3 w 256"/>
                  <a:gd name="T35" fmla="*/ 224 h 261"/>
                  <a:gd name="T36" fmla="*/ 0 w 256"/>
                  <a:gd name="T37" fmla="*/ 208 h 261"/>
                  <a:gd name="T38" fmla="*/ 0 w 256"/>
                  <a:gd name="T39" fmla="*/ 53 h 261"/>
                  <a:gd name="T40" fmla="*/ 3 w 256"/>
                  <a:gd name="T41" fmla="*/ 36 h 261"/>
                  <a:gd name="T42" fmla="*/ 10 w 256"/>
                  <a:gd name="T43" fmla="*/ 22 h 261"/>
                  <a:gd name="T44" fmla="*/ 22 w 256"/>
                  <a:gd name="T45" fmla="*/ 10 h 261"/>
                  <a:gd name="T46" fmla="*/ 37 w 256"/>
                  <a:gd name="T47" fmla="*/ 3 h 261"/>
                  <a:gd name="T48" fmla="*/ 53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3"/>
                    </a:lnTo>
                    <a:lnTo>
                      <a:pt x="233" y="10"/>
                    </a:lnTo>
                    <a:lnTo>
                      <a:pt x="245" y="22"/>
                    </a:lnTo>
                    <a:lnTo>
                      <a:pt x="253" y="36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3" y="224"/>
                    </a:lnTo>
                    <a:lnTo>
                      <a:pt x="245" y="239"/>
                    </a:lnTo>
                    <a:lnTo>
                      <a:pt x="233" y="251"/>
                    </a:lnTo>
                    <a:lnTo>
                      <a:pt x="220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7" y="259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7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58" name="Freeform 33"/>
              <p:cNvSpPr>
                <a:spLocks/>
              </p:cNvSpPr>
              <p:nvPr/>
            </p:nvSpPr>
            <p:spPr bwMode="auto">
              <a:xfrm>
                <a:off x="8197850" y="3335338"/>
                <a:ext cx="406400" cy="414337"/>
              </a:xfrm>
              <a:custGeom>
                <a:avLst/>
                <a:gdLst>
                  <a:gd name="T0" fmla="*/ 54 w 256"/>
                  <a:gd name="T1" fmla="*/ 0 h 261"/>
                  <a:gd name="T2" fmla="*/ 203 w 256"/>
                  <a:gd name="T3" fmla="*/ 0 h 261"/>
                  <a:gd name="T4" fmla="*/ 219 w 256"/>
                  <a:gd name="T5" fmla="*/ 3 h 261"/>
                  <a:gd name="T6" fmla="*/ 234 w 256"/>
                  <a:gd name="T7" fmla="*/ 10 h 261"/>
                  <a:gd name="T8" fmla="*/ 246 w 256"/>
                  <a:gd name="T9" fmla="*/ 22 h 261"/>
                  <a:gd name="T10" fmla="*/ 254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8 h 261"/>
                  <a:gd name="T16" fmla="*/ 254 w 256"/>
                  <a:gd name="T17" fmla="*/ 224 h 261"/>
                  <a:gd name="T18" fmla="*/ 246 w 256"/>
                  <a:gd name="T19" fmla="*/ 239 h 261"/>
                  <a:gd name="T20" fmla="*/ 234 w 256"/>
                  <a:gd name="T21" fmla="*/ 251 h 261"/>
                  <a:gd name="T22" fmla="*/ 219 w 256"/>
                  <a:gd name="T23" fmla="*/ 259 h 261"/>
                  <a:gd name="T24" fmla="*/ 203 w 256"/>
                  <a:gd name="T25" fmla="*/ 261 h 261"/>
                  <a:gd name="T26" fmla="*/ 54 w 256"/>
                  <a:gd name="T27" fmla="*/ 261 h 261"/>
                  <a:gd name="T28" fmla="*/ 37 w 256"/>
                  <a:gd name="T29" fmla="*/ 259 h 261"/>
                  <a:gd name="T30" fmla="*/ 23 w 256"/>
                  <a:gd name="T31" fmla="*/ 251 h 261"/>
                  <a:gd name="T32" fmla="*/ 11 w 256"/>
                  <a:gd name="T33" fmla="*/ 239 h 261"/>
                  <a:gd name="T34" fmla="*/ 3 w 256"/>
                  <a:gd name="T35" fmla="*/ 224 h 261"/>
                  <a:gd name="T36" fmla="*/ 0 w 256"/>
                  <a:gd name="T37" fmla="*/ 208 h 261"/>
                  <a:gd name="T38" fmla="*/ 0 w 256"/>
                  <a:gd name="T39" fmla="*/ 53 h 261"/>
                  <a:gd name="T40" fmla="*/ 3 w 256"/>
                  <a:gd name="T41" fmla="*/ 36 h 261"/>
                  <a:gd name="T42" fmla="*/ 11 w 256"/>
                  <a:gd name="T43" fmla="*/ 22 h 261"/>
                  <a:gd name="T44" fmla="*/ 23 w 256"/>
                  <a:gd name="T45" fmla="*/ 10 h 261"/>
                  <a:gd name="T46" fmla="*/ 37 w 256"/>
                  <a:gd name="T47" fmla="*/ 3 h 261"/>
                  <a:gd name="T48" fmla="*/ 54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6" y="22"/>
                    </a:lnTo>
                    <a:lnTo>
                      <a:pt x="254" y="36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4" y="224"/>
                    </a:lnTo>
                    <a:lnTo>
                      <a:pt x="246" y="239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3" y="261"/>
                    </a:lnTo>
                    <a:lnTo>
                      <a:pt x="54" y="261"/>
                    </a:lnTo>
                    <a:lnTo>
                      <a:pt x="37" y="259"/>
                    </a:lnTo>
                    <a:lnTo>
                      <a:pt x="23" y="251"/>
                    </a:lnTo>
                    <a:lnTo>
                      <a:pt x="11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1" y="22"/>
                    </a:lnTo>
                    <a:lnTo>
                      <a:pt x="23" y="10"/>
                    </a:lnTo>
                    <a:lnTo>
                      <a:pt x="37" y="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59" name="Freeform 34"/>
              <p:cNvSpPr>
                <a:spLocks/>
              </p:cNvSpPr>
              <p:nvPr/>
            </p:nvSpPr>
            <p:spPr bwMode="auto">
              <a:xfrm>
                <a:off x="6738937" y="380682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4 w 255"/>
                  <a:gd name="T7" fmla="*/ 11 h 261"/>
                  <a:gd name="T8" fmla="*/ 245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9 h 261"/>
                  <a:gd name="T16" fmla="*/ 252 w 255"/>
                  <a:gd name="T17" fmla="*/ 225 h 261"/>
                  <a:gd name="T18" fmla="*/ 245 w 255"/>
                  <a:gd name="T19" fmla="*/ 240 h 261"/>
                  <a:gd name="T20" fmla="*/ 234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2 w 255"/>
                  <a:gd name="T31" fmla="*/ 251 h 261"/>
                  <a:gd name="T32" fmla="*/ 10 w 255"/>
                  <a:gd name="T33" fmla="*/ 240 h 261"/>
                  <a:gd name="T34" fmla="*/ 3 w 255"/>
                  <a:gd name="T35" fmla="*/ 225 h 261"/>
                  <a:gd name="T36" fmla="*/ 0 w 255"/>
                  <a:gd name="T37" fmla="*/ 209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2 w 255"/>
                  <a:gd name="T45" fmla="*/ 11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4" y="11"/>
                    </a:lnTo>
                    <a:lnTo>
                      <a:pt x="245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9"/>
                    </a:lnTo>
                    <a:lnTo>
                      <a:pt x="252" y="225"/>
                    </a:lnTo>
                    <a:lnTo>
                      <a:pt x="245" y="240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2" y="251"/>
                    </a:lnTo>
                    <a:lnTo>
                      <a:pt x="10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0" name="Freeform 35"/>
              <p:cNvSpPr>
                <a:spLocks/>
              </p:cNvSpPr>
              <p:nvPr/>
            </p:nvSpPr>
            <p:spPr bwMode="auto">
              <a:xfrm>
                <a:off x="7226300" y="380682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3 w 255"/>
                  <a:gd name="T7" fmla="*/ 11 h 261"/>
                  <a:gd name="T8" fmla="*/ 244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9 h 261"/>
                  <a:gd name="T16" fmla="*/ 252 w 255"/>
                  <a:gd name="T17" fmla="*/ 225 h 261"/>
                  <a:gd name="T18" fmla="*/ 244 w 255"/>
                  <a:gd name="T19" fmla="*/ 240 h 261"/>
                  <a:gd name="T20" fmla="*/ 233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1 w 255"/>
                  <a:gd name="T31" fmla="*/ 251 h 261"/>
                  <a:gd name="T32" fmla="*/ 10 w 255"/>
                  <a:gd name="T33" fmla="*/ 240 h 261"/>
                  <a:gd name="T34" fmla="*/ 3 w 255"/>
                  <a:gd name="T35" fmla="*/ 225 h 261"/>
                  <a:gd name="T36" fmla="*/ 0 w 255"/>
                  <a:gd name="T37" fmla="*/ 209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1 w 255"/>
                  <a:gd name="T45" fmla="*/ 11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3" y="11"/>
                    </a:lnTo>
                    <a:lnTo>
                      <a:pt x="244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9"/>
                    </a:lnTo>
                    <a:lnTo>
                      <a:pt x="252" y="225"/>
                    </a:lnTo>
                    <a:lnTo>
                      <a:pt x="244" y="240"/>
                    </a:lnTo>
                    <a:lnTo>
                      <a:pt x="233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1" y="251"/>
                    </a:lnTo>
                    <a:lnTo>
                      <a:pt x="10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1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1" name="Freeform 36"/>
              <p:cNvSpPr>
                <a:spLocks/>
              </p:cNvSpPr>
              <p:nvPr/>
            </p:nvSpPr>
            <p:spPr bwMode="auto">
              <a:xfrm>
                <a:off x="7712075" y="3806825"/>
                <a:ext cx="406400" cy="414337"/>
              </a:xfrm>
              <a:custGeom>
                <a:avLst/>
                <a:gdLst>
                  <a:gd name="T0" fmla="*/ 53 w 256"/>
                  <a:gd name="T1" fmla="*/ 0 h 261"/>
                  <a:gd name="T2" fmla="*/ 202 w 256"/>
                  <a:gd name="T3" fmla="*/ 0 h 261"/>
                  <a:gd name="T4" fmla="*/ 220 w 256"/>
                  <a:gd name="T5" fmla="*/ 3 h 261"/>
                  <a:gd name="T6" fmla="*/ 233 w 256"/>
                  <a:gd name="T7" fmla="*/ 11 h 261"/>
                  <a:gd name="T8" fmla="*/ 245 w 256"/>
                  <a:gd name="T9" fmla="*/ 22 h 261"/>
                  <a:gd name="T10" fmla="*/ 253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9 h 261"/>
                  <a:gd name="T16" fmla="*/ 253 w 256"/>
                  <a:gd name="T17" fmla="*/ 225 h 261"/>
                  <a:gd name="T18" fmla="*/ 245 w 256"/>
                  <a:gd name="T19" fmla="*/ 240 h 261"/>
                  <a:gd name="T20" fmla="*/ 233 w 256"/>
                  <a:gd name="T21" fmla="*/ 251 h 261"/>
                  <a:gd name="T22" fmla="*/ 220 w 256"/>
                  <a:gd name="T23" fmla="*/ 259 h 261"/>
                  <a:gd name="T24" fmla="*/ 202 w 256"/>
                  <a:gd name="T25" fmla="*/ 261 h 261"/>
                  <a:gd name="T26" fmla="*/ 53 w 256"/>
                  <a:gd name="T27" fmla="*/ 261 h 261"/>
                  <a:gd name="T28" fmla="*/ 37 w 256"/>
                  <a:gd name="T29" fmla="*/ 259 h 261"/>
                  <a:gd name="T30" fmla="*/ 22 w 256"/>
                  <a:gd name="T31" fmla="*/ 251 h 261"/>
                  <a:gd name="T32" fmla="*/ 10 w 256"/>
                  <a:gd name="T33" fmla="*/ 240 h 261"/>
                  <a:gd name="T34" fmla="*/ 3 w 256"/>
                  <a:gd name="T35" fmla="*/ 225 h 261"/>
                  <a:gd name="T36" fmla="*/ 0 w 256"/>
                  <a:gd name="T37" fmla="*/ 209 h 261"/>
                  <a:gd name="T38" fmla="*/ 0 w 256"/>
                  <a:gd name="T39" fmla="*/ 53 h 261"/>
                  <a:gd name="T40" fmla="*/ 3 w 256"/>
                  <a:gd name="T41" fmla="*/ 36 h 261"/>
                  <a:gd name="T42" fmla="*/ 10 w 256"/>
                  <a:gd name="T43" fmla="*/ 22 h 261"/>
                  <a:gd name="T44" fmla="*/ 22 w 256"/>
                  <a:gd name="T45" fmla="*/ 11 h 261"/>
                  <a:gd name="T46" fmla="*/ 37 w 256"/>
                  <a:gd name="T47" fmla="*/ 3 h 261"/>
                  <a:gd name="T48" fmla="*/ 53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3"/>
                    </a:lnTo>
                    <a:lnTo>
                      <a:pt x="233" y="11"/>
                    </a:lnTo>
                    <a:lnTo>
                      <a:pt x="245" y="22"/>
                    </a:lnTo>
                    <a:lnTo>
                      <a:pt x="253" y="36"/>
                    </a:lnTo>
                    <a:lnTo>
                      <a:pt x="256" y="53"/>
                    </a:lnTo>
                    <a:lnTo>
                      <a:pt x="256" y="209"/>
                    </a:lnTo>
                    <a:lnTo>
                      <a:pt x="253" y="225"/>
                    </a:lnTo>
                    <a:lnTo>
                      <a:pt x="245" y="240"/>
                    </a:lnTo>
                    <a:lnTo>
                      <a:pt x="233" y="251"/>
                    </a:lnTo>
                    <a:lnTo>
                      <a:pt x="220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7" y="259"/>
                    </a:lnTo>
                    <a:lnTo>
                      <a:pt x="22" y="251"/>
                    </a:lnTo>
                    <a:lnTo>
                      <a:pt x="10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1"/>
                    </a:lnTo>
                    <a:lnTo>
                      <a:pt x="37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2" name="Freeform 37"/>
              <p:cNvSpPr>
                <a:spLocks/>
              </p:cNvSpPr>
              <p:nvPr/>
            </p:nvSpPr>
            <p:spPr bwMode="auto">
              <a:xfrm>
                <a:off x="8197850" y="3806825"/>
                <a:ext cx="406400" cy="414337"/>
              </a:xfrm>
              <a:custGeom>
                <a:avLst/>
                <a:gdLst>
                  <a:gd name="T0" fmla="*/ 54 w 256"/>
                  <a:gd name="T1" fmla="*/ 0 h 261"/>
                  <a:gd name="T2" fmla="*/ 203 w 256"/>
                  <a:gd name="T3" fmla="*/ 0 h 261"/>
                  <a:gd name="T4" fmla="*/ 219 w 256"/>
                  <a:gd name="T5" fmla="*/ 3 h 261"/>
                  <a:gd name="T6" fmla="*/ 234 w 256"/>
                  <a:gd name="T7" fmla="*/ 11 h 261"/>
                  <a:gd name="T8" fmla="*/ 246 w 256"/>
                  <a:gd name="T9" fmla="*/ 22 h 261"/>
                  <a:gd name="T10" fmla="*/ 254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9 h 261"/>
                  <a:gd name="T16" fmla="*/ 254 w 256"/>
                  <a:gd name="T17" fmla="*/ 225 h 261"/>
                  <a:gd name="T18" fmla="*/ 246 w 256"/>
                  <a:gd name="T19" fmla="*/ 240 h 261"/>
                  <a:gd name="T20" fmla="*/ 234 w 256"/>
                  <a:gd name="T21" fmla="*/ 251 h 261"/>
                  <a:gd name="T22" fmla="*/ 219 w 256"/>
                  <a:gd name="T23" fmla="*/ 259 h 261"/>
                  <a:gd name="T24" fmla="*/ 203 w 256"/>
                  <a:gd name="T25" fmla="*/ 261 h 261"/>
                  <a:gd name="T26" fmla="*/ 54 w 256"/>
                  <a:gd name="T27" fmla="*/ 261 h 261"/>
                  <a:gd name="T28" fmla="*/ 37 w 256"/>
                  <a:gd name="T29" fmla="*/ 259 h 261"/>
                  <a:gd name="T30" fmla="*/ 23 w 256"/>
                  <a:gd name="T31" fmla="*/ 251 h 261"/>
                  <a:gd name="T32" fmla="*/ 11 w 256"/>
                  <a:gd name="T33" fmla="*/ 240 h 261"/>
                  <a:gd name="T34" fmla="*/ 3 w 256"/>
                  <a:gd name="T35" fmla="*/ 225 h 261"/>
                  <a:gd name="T36" fmla="*/ 0 w 256"/>
                  <a:gd name="T37" fmla="*/ 209 h 261"/>
                  <a:gd name="T38" fmla="*/ 0 w 256"/>
                  <a:gd name="T39" fmla="*/ 53 h 261"/>
                  <a:gd name="T40" fmla="*/ 3 w 256"/>
                  <a:gd name="T41" fmla="*/ 36 h 261"/>
                  <a:gd name="T42" fmla="*/ 11 w 256"/>
                  <a:gd name="T43" fmla="*/ 22 h 261"/>
                  <a:gd name="T44" fmla="*/ 23 w 256"/>
                  <a:gd name="T45" fmla="*/ 11 h 261"/>
                  <a:gd name="T46" fmla="*/ 37 w 256"/>
                  <a:gd name="T47" fmla="*/ 3 h 261"/>
                  <a:gd name="T48" fmla="*/ 54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3"/>
                    </a:lnTo>
                    <a:lnTo>
                      <a:pt x="234" y="11"/>
                    </a:lnTo>
                    <a:lnTo>
                      <a:pt x="246" y="22"/>
                    </a:lnTo>
                    <a:lnTo>
                      <a:pt x="254" y="36"/>
                    </a:lnTo>
                    <a:lnTo>
                      <a:pt x="256" y="53"/>
                    </a:lnTo>
                    <a:lnTo>
                      <a:pt x="256" y="209"/>
                    </a:lnTo>
                    <a:lnTo>
                      <a:pt x="254" y="225"/>
                    </a:lnTo>
                    <a:lnTo>
                      <a:pt x="246" y="240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3" y="261"/>
                    </a:lnTo>
                    <a:lnTo>
                      <a:pt x="54" y="261"/>
                    </a:lnTo>
                    <a:lnTo>
                      <a:pt x="37" y="259"/>
                    </a:lnTo>
                    <a:lnTo>
                      <a:pt x="23" y="251"/>
                    </a:lnTo>
                    <a:lnTo>
                      <a:pt x="11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1" y="22"/>
                    </a:lnTo>
                    <a:lnTo>
                      <a:pt x="23" y="11"/>
                    </a:lnTo>
                    <a:lnTo>
                      <a:pt x="37" y="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3" name="Freeform 38"/>
              <p:cNvSpPr>
                <a:spLocks/>
              </p:cNvSpPr>
              <p:nvPr/>
            </p:nvSpPr>
            <p:spPr bwMode="auto">
              <a:xfrm>
                <a:off x="6738937" y="4279900"/>
                <a:ext cx="404813" cy="412750"/>
              </a:xfrm>
              <a:custGeom>
                <a:avLst/>
                <a:gdLst>
                  <a:gd name="T0" fmla="*/ 53 w 255"/>
                  <a:gd name="T1" fmla="*/ 0 h 260"/>
                  <a:gd name="T2" fmla="*/ 202 w 255"/>
                  <a:gd name="T3" fmla="*/ 0 h 260"/>
                  <a:gd name="T4" fmla="*/ 219 w 255"/>
                  <a:gd name="T5" fmla="*/ 3 h 260"/>
                  <a:gd name="T6" fmla="*/ 234 w 255"/>
                  <a:gd name="T7" fmla="*/ 10 h 260"/>
                  <a:gd name="T8" fmla="*/ 245 w 255"/>
                  <a:gd name="T9" fmla="*/ 22 h 260"/>
                  <a:gd name="T10" fmla="*/ 252 w 255"/>
                  <a:gd name="T11" fmla="*/ 37 h 260"/>
                  <a:gd name="T12" fmla="*/ 255 w 255"/>
                  <a:gd name="T13" fmla="*/ 53 h 260"/>
                  <a:gd name="T14" fmla="*/ 255 w 255"/>
                  <a:gd name="T15" fmla="*/ 208 h 260"/>
                  <a:gd name="T16" fmla="*/ 252 w 255"/>
                  <a:gd name="T17" fmla="*/ 225 h 260"/>
                  <a:gd name="T18" fmla="*/ 245 w 255"/>
                  <a:gd name="T19" fmla="*/ 239 h 260"/>
                  <a:gd name="T20" fmla="*/ 234 w 255"/>
                  <a:gd name="T21" fmla="*/ 251 h 260"/>
                  <a:gd name="T22" fmla="*/ 219 w 255"/>
                  <a:gd name="T23" fmla="*/ 258 h 260"/>
                  <a:gd name="T24" fmla="*/ 202 w 255"/>
                  <a:gd name="T25" fmla="*/ 260 h 260"/>
                  <a:gd name="T26" fmla="*/ 53 w 255"/>
                  <a:gd name="T27" fmla="*/ 260 h 260"/>
                  <a:gd name="T28" fmla="*/ 36 w 255"/>
                  <a:gd name="T29" fmla="*/ 258 h 260"/>
                  <a:gd name="T30" fmla="*/ 22 w 255"/>
                  <a:gd name="T31" fmla="*/ 251 h 260"/>
                  <a:gd name="T32" fmla="*/ 10 w 255"/>
                  <a:gd name="T33" fmla="*/ 239 h 260"/>
                  <a:gd name="T34" fmla="*/ 3 w 255"/>
                  <a:gd name="T35" fmla="*/ 225 h 260"/>
                  <a:gd name="T36" fmla="*/ 0 w 255"/>
                  <a:gd name="T37" fmla="*/ 208 h 260"/>
                  <a:gd name="T38" fmla="*/ 0 w 255"/>
                  <a:gd name="T39" fmla="*/ 53 h 260"/>
                  <a:gd name="T40" fmla="*/ 3 w 255"/>
                  <a:gd name="T41" fmla="*/ 37 h 260"/>
                  <a:gd name="T42" fmla="*/ 10 w 255"/>
                  <a:gd name="T43" fmla="*/ 22 h 260"/>
                  <a:gd name="T44" fmla="*/ 22 w 255"/>
                  <a:gd name="T45" fmla="*/ 10 h 260"/>
                  <a:gd name="T46" fmla="*/ 36 w 255"/>
                  <a:gd name="T47" fmla="*/ 3 h 260"/>
                  <a:gd name="T48" fmla="*/ 53 w 255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0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5" y="22"/>
                    </a:lnTo>
                    <a:lnTo>
                      <a:pt x="252" y="37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5"/>
                    </a:lnTo>
                    <a:lnTo>
                      <a:pt x="245" y="239"/>
                    </a:lnTo>
                    <a:lnTo>
                      <a:pt x="234" y="251"/>
                    </a:lnTo>
                    <a:lnTo>
                      <a:pt x="219" y="258"/>
                    </a:lnTo>
                    <a:lnTo>
                      <a:pt x="202" y="260"/>
                    </a:lnTo>
                    <a:lnTo>
                      <a:pt x="53" y="260"/>
                    </a:lnTo>
                    <a:lnTo>
                      <a:pt x="36" y="258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4" name="Freeform 39"/>
              <p:cNvSpPr>
                <a:spLocks/>
              </p:cNvSpPr>
              <p:nvPr/>
            </p:nvSpPr>
            <p:spPr bwMode="auto">
              <a:xfrm>
                <a:off x="7226300" y="4279900"/>
                <a:ext cx="404813" cy="412750"/>
              </a:xfrm>
              <a:custGeom>
                <a:avLst/>
                <a:gdLst>
                  <a:gd name="T0" fmla="*/ 53 w 255"/>
                  <a:gd name="T1" fmla="*/ 0 h 260"/>
                  <a:gd name="T2" fmla="*/ 202 w 255"/>
                  <a:gd name="T3" fmla="*/ 0 h 260"/>
                  <a:gd name="T4" fmla="*/ 219 w 255"/>
                  <a:gd name="T5" fmla="*/ 3 h 260"/>
                  <a:gd name="T6" fmla="*/ 233 w 255"/>
                  <a:gd name="T7" fmla="*/ 10 h 260"/>
                  <a:gd name="T8" fmla="*/ 244 w 255"/>
                  <a:gd name="T9" fmla="*/ 22 h 260"/>
                  <a:gd name="T10" fmla="*/ 252 w 255"/>
                  <a:gd name="T11" fmla="*/ 37 h 260"/>
                  <a:gd name="T12" fmla="*/ 255 w 255"/>
                  <a:gd name="T13" fmla="*/ 53 h 260"/>
                  <a:gd name="T14" fmla="*/ 255 w 255"/>
                  <a:gd name="T15" fmla="*/ 208 h 260"/>
                  <a:gd name="T16" fmla="*/ 252 w 255"/>
                  <a:gd name="T17" fmla="*/ 225 h 260"/>
                  <a:gd name="T18" fmla="*/ 244 w 255"/>
                  <a:gd name="T19" fmla="*/ 239 h 260"/>
                  <a:gd name="T20" fmla="*/ 233 w 255"/>
                  <a:gd name="T21" fmla="*/ 251 h 260"/>
                  <a:gd name="T22" fmla="*/ 219 w 255"/>
                  <a:gd name="T23" fmla="*/ 258 h 260"/>
                  <a:gd name="T24" fmla="*/ 202 w 255"/>
                  <a:gd name="T25" fmla="*/ 260 h 260"/>
                  <a:gd name="T26" fmla="*/ 53 w 255"/>
                  <a:gd name="T27" fmla="*/ 260 h 260"/>
                  <a:gd name="T28" fmla="*/ 36 w 255"/>
                  <a:gd name="T29" fmla="*/ 258 h 260"/>
                  <a:gd name="T30" fmla="*/ 21 w 255"/>
                  <a:gd name="T31" fmla="*/ 251 h 260"/>
                  <a:gd name="T32" fmla="*/ 10 w 255"/>
                  <a:gd name="T33" fmla="*/ 239 h 260"/>
                  <a:gd name="T34" fmla="*/ 3 w 255"/>
                  <a:gd name="T35" fmla="*/ 225 h 260"/>
                  <a:gd name="T36" fmla="*/ 0 w 255"/>
                  <a:gd name="T37" fmla="*/ 208 h 260"/>
                  <a:gd name="T38" fmla="*/ 0 w 255"/>
                  <a:gd name="T39" fmla="*/ 53 h 260"/>
                  <a:gd name="T40" fmla="*/ 3 w 255"/>
                  <a:gd name="T41" fmla="*/ 37 h 260"/>
                  <a:gd name="T42" fmla="*/ 10 w 255"/>
                  <a:gd name="T43" fmla="*/ 22 h 260"/>
                  <a:gd name="T44" fmla="*/ 21 w 255"/>
                  <a:gd name="T45" fmla="*/ 10 h 260"/>
                  <a:gd name="T46" fmla="*/ 36 w 255"/>
                  <a:gd name="T47" fmla="*/ 3 h 260"/>
                  <a:gd name="T48" fmla="*/ 53 w 255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0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3" y="10"/>
                    </a:lnTo>
                    <a:lnTo>
                      <a:pt x="244" y="22"/>
                    </a:lnTo>
                    <a:lnTo>
                      <a:pt x="252" y="37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5"/>
                    </a:lnTo>
                    <a:lnTo>
                      <a:pt x="244" y="239"/>
                    </a:lnTo>
                    <a:lnTo>
                      <a:pt x="233" y="251"/>
                    </a:lnTo>
                    <a:lnTo>
                      <a:pt x="219" y="258"/>
                    </a:lnTo>
                    <a:lnTo>
                      <a:pt x="202" y="260"/>
                    </a:lnTo>
                    <a:lnTo>
                      <a:pt x="53" y="260"/>
                    </a:lnTo>
                    <a:lnTo>
                      <a:pt x="36" y="258"/>
                    </a:lnTo>
                    <a:lnTo>
                      <a:pt x="21" y="251"/>
                    </a:lnTo>
                    <a:lnTo>
                      <a:pt x="10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1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5" name="Freeform 40"/>
              <p:cNvSpPr>
                <a:spLocks/>
              </p:cNvSpPr>
              <p:nvPr/>
            </p:nvSpPr>
            <p:spPr bwMode="auto">
              <a:xfrm>
                <a:off x="7712075" y="4279900"/>
                <a:ext cx="406400" cy="412750"/>
              </a:xfrm>
              <a:custGeom>
                <a:avLst/>
                <a:gdLst>
                  <a:gd name="T0" fmla="*/ 53 w 256"/>
                  <a:gd name="T1" fmla="*/ 0 h 260"/>
                  <a:gd name="T2" fmla="*/ 202 w 256"/>
                  <a:gd name="T3" fmla="*/ 0 h 260"/>
                  <a:gd name="T4" fmla="*/ 220 w 256"/>
                  <a:gd name="T5" fmla="*/ 3 h 260"/>
                  <a:gd name="T6" fmla="*/ 233 w 256"/>
                  <a:gd name="T7" fmla="*/ 10 h 260"/>
                  <a:gd name="T8" fmla="*/ 245 w 256"/>
                  <a:gd name="T9" fmla="*/ 22 h 260"/>
                  <a:gd name="T10" fmla="*/ 253 w 256"/>
                  <a:gd name="T11" fmla="*/ 37 h 260"/>
                  <a:gd name="T12" fmla="*/ 256 w 256"/>
                  <a:gd name="T13" fmla="*/ 53 h 260"/>
                  <a:gd name="T14" fmla="*/ 256 w 256"/>
                  <a:gd name="T15" fmla="*/ 208 h 260"/>
                  <a:gd name="T16" fmla="*/ 253 w 256"/>
                  <a:gd name="T17" fmla="*/ 225 h 260"/>
                  <a:gd name="T18" fmla="*/ 245 w 256"/>
                  <a:gd name="T19" fmla="*/ 239 h 260"/>
                  <a:gd name="T20" fmla="*/ 233 w 256"/>
                  <a:gd name="T21" fmla="*/ 251 h 260"/>
                  <a:gd name="T22" fmla="*/ 220 w 256"/>
                  <a:gd name="T23" fmla="*/ 258 h 260"/>
                  <a:gd name="T24" fmla="*/ 202 w 256"/>
                  <a:gd name="T25" fmla="*/ 260 h 260"/>
                  <a:gd name="T26" fmla="*/ 53 w 256"/>
                  <a:gd name="T27" fmla="*/ 260 h 260"/>
                  <a:gd name="T28" fmla="*/ 37 w 256"/>
                  <a:gd name="T29" fmla="*/ 258 h 260"/>
                  <a:gd name="T30" fmla="*/ 22 w 256"/>
                  <a:gd name="T31" fmla="*/ 251 h 260"/>
                  <a:gd name="T32" fmla="*/ 10 w 256"/>
                  <a:gd name="T33" fmla="*/ 239 h 260"/>
                  <a:gd name="T34" fmla="*/ 3 w 256"/>
                  <a:gd name="T35" fmla="*/ 225 h 260"/>
                  <a:gd name="T36" fmla="*/ 0 w 256"/>
                  <a:gd name="T37" fmla="*/ 208 h 260"/>
                  <a:gd name="T38" fmla="*/ 0 w 256"/>
                  <a:gd name="T39" fmla="*/ 53 h 260"/>
                  <a:gd name="T40" fmla="*/ 3 w 256"/>
                  <a:gd name="T41" fmla="*/ 37 h 260"/>
                  <a:gd name="T42" fmla="*/ 10 w 256"/>
                  <a:gd name="T43" fmla="*/ 22 h 260"/>
                  <a:gd name="T44" fmla="*/ 22 w 256"/>
                  <a:gd name="T45" fmla="*/ 10 h 260"/>
                  <a:gd name="T46" fmla="*/ 37 w 256"/>
                  <a:gd name="T47" fmla="*/ 3 h 260"/>
                  <a:gd name="T48" fmla="*/ 53 w 256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0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3"/>
                    </a:lnTo>
                    <a:lnTo>
                      <a:pt x="233" y="10"/>
                    </a:lnTo>
                    <a:lnTo>
                      <a:pt x="245" y="22"/>
                    </a:lnTo>
                    <a:lnTo>
                      <a:pt x="253" y="37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3" y="225"/>
                    </a:lnTo>
                    <a:lnTo>
                      <a:pt x="245" y="239"/>
                    </a:lnTo>
                    <a:lnTo>
                      <a:pt x="233" y="251"/>
                    </a:lnTo>
                    <a:lnTo>
                      <a:pt x="220" y="258"/>
                    </a:lnTo>
                    <a:lnTo>
                      <a:pt x="202" y="260"/>
                    </a:lnTo>
                    <a:lnTo>
                      <a:pt x="53" y="260"/>
                    </a:lnTo>
                    <a:lnTo>
                      <a:pt x="37" y="258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7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6" name="Freeform 41"/>
              <p:cNvSpPr>
                <a:spLocks/>
              </p:cNvSpPr>
              <p:nvPr/>
            </p:nvSpPr>
            <p:spPr bwMode="auto">
              <a:xfrm>
                <a:off x="8197850" y="4279900"/>
                <a:ext cx="406400" cy="412750"/>
              </a:xfrm>
              <a:custGeom>
                <a:avLst/>
                <a:gdLst>
                  <a:gd name="T0" fmla="*/ 54 w 256"/>
                  <a:gd name="T1" fmla="*/ 0 h 260"/>
                  <a:gd name="T2" fmla="*/ 203 w 256"/>
                  <a:gd name="T3" fmla="*/ 0 h 260"/>
                  <a:gd name="T4" fmla="*/ 219 w 256"/>
                  <a:gd name="T5" fmla="*/ 3 h 260"/>
                  <a:gd name="T6" fmla="*/ 234 w 256"/>
                  <a:gd name="T7" fmla="*/ 10 h 260"/>
                  <a:gd name="T8" fmla="*/ 246 w 256"/>
                  <a:gd name="T9" fmla="*/ 22 h 260"/>
                  <a:gd name="T10" fmla="*/ 254 w 256"/>
                  <a:gd name="T11" fmla="*/ 37 h 260"/>
                  <a:gd name="T12" fmla="*/ 256 w 256"/>
                  <a:gd name="T13" fmla="*/ 53 h 260"/>
                  <a:gd name="T14" fmla="*/ 256 w 256"/>
                  <a:gd name="T15" fmla="*/ 208 h 260"/>
                  <a:gd name="T16" fmla="*/ 254 w 256"/>
                  <a:gd name="T17" fmla="*/ 225 h 260"/>
                  <a:gd name="T18" fmla="*/ 246 w 256"/>
                  <a:gd name="T19" fmla="*/ 239 h 260"/>
                  <a:gd name="T20" fmla="*/ 234 w 256"/>
                  <a:gd name="T21" fmla="*/ 251 h 260"/>
                  <a:gd name="T22" fmla="*/ 219 w 256"/>
                  <a:gd name="T23" fmla="*/ 258 h 260"/>
                  <a:gd name="T24" fmla="*/ 203 w 256"/>
                  <a:gd name="T25" fmla="*/ 260 h 260"/>
                  <a:gd name="T26" fmla="*/ 54 w 256"/>
                  <a:gd name="T27" fmla="*/ 260 h 260"/>
                  <a:gd name="T28" fmla="*/ 37 w 256"/>
                  <a:gd name="T29" fmla="*/ 258 h 260"/>
                  <a:gd name="T30" fmla="*/ 23 w 256"/>
                  <a:gd name="T31" fmla="*/ 251 h 260"/>
                  <a:gd name="T32" fmla="*/ 11 w 256"/>
                  <a:gd name="T33" fmla="*/ 239 h 260"/>
                  <a:gd name="T34" fmla="*/ 3 w 256"/>
                  <a:gd name="T35" fmla="*/ 225 h 260"/>
                  <a:gd name="T36" fmla="*/ 0 w 256"/>
                  <a:gd name="T37" fmla="*/ 208 h 260"/>
                  <a:gd name="T38" fmla="*/ 0 w 256"/>
                  <a:gd name="T39" fmla="*/ 53 h 260"/>
                  <a:gd name="T40" fmla="*/ 3 w 256"/>
                  <a:gd name="T41" fmla="*/ 37 h 260"/>
                  <a:gd name="T42" fmla="*/ 11 w 256"/>
                  <a:gd name="T43" fmla="*/ 22 h 260"/>
                  <a:gd name="T44" fmla="*/ 23 w 256"/>
                  <a:gd name="T45" fmla="*/ 10 h 260"/>
                  <a:gd name="T46" fmla="*/ 37 w 256"/>
                  <a:gd name="T47" fmla="*/ 3 h 260"/>
                  <a:gd name="T48" fmla="*/ 54 w 256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0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6" y="22"/>
                    </a:lnTo>
                    <a:lnTo>
                      <a:pt x="254" y="37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4" y="225"/>
                    </a:lnTo>
                    <a:lnTo>
                      <a:pt x="246" y="239"/>
                    </a:lnTo>
                    <a:lnTo>
                      <a:pt x="234" y="251"/>
                    </a:lnTo>
                    <a:lnTo>
                      <a:pt x="219" y="258"/>
                    </a:lnTo>
                    <a:lnTo>
                      <a:pt x="203" y="260"/>
                    </a:lnTo>
                    <a:lnTo>
                      <a:pt x="54" y="260"/>
                    </a:lnTo>
                    <a:lnTo>
                      <a:pt x="37" y="258"/>
                    </a:lnTo>
                    <a:lnTo>
                      <a:pt x="23" y="251"/>
                    </a:lnTo>
                    <a:lnTo>
                      <a:pt x="11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1" y="22"/>
                    </a:lnTo>
                    <a:lnTo>
                      <a:pt x="23" y="10"/>
                    </a:lnTo>
                    <a:lnTo>
                      <a:pt x="37" y="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7" name="Freeform 42"/>
              <p:cNvSpPr>
                <a:spLocks/>
              </p:cNvSpPr>
              <p:nvPr/>
            </p:nvSpPr>
            <p:spPr bwMode="auto">
              <a:xfrm>
                <a:off x="6738937" y="475297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2 h 261"/>
                  <a:gd name="T6" fmla="*/ 234 w 255"/>
                  <a:gd name="T7" fmla="*/ 9 h 261"/>
                  <a:gd name="T8" fmla="*/ 245 w 255"/>
                  <a:gd name="T9" fmla="*/ 21 h 261"/>
                  <a:gd name="T10" fmla="*/ 252 w 255"/>
                  <a:gd name="T11" fmla="*/ 36 h 261"/>
                  <a:gd name="T12" fmla="*/ 255 w 255"/>
                  <a:gd name="T13" fmla="*/ 52 h 261"/>
                  <a:gd name="T14" fmla="*/ 255 w 255"/>
                  <a:gd name="T15" fmla="*/ 207 h 261"/>
                  <a:gd name="T16" fmla="*/ 252 w 255"/>
                  <a:gd name="T17" fmla="*/ 224 h 261"/>
                  <a:gd name="T18" fmla="*/ 245 w 255"/>
                  <a:gd name="T19" fmla="*/ 238 h 261"/>
                  <a:gd name="T20" fmla="*/ 234 w 255"/>
                  <a:gd name="T21" fmla="*/ 250 h 261"/>
                  <a:gd name="T22" fmla="*/ 219 w 255"/>
                  <a:gd name="T23" fmla="*/ 257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7 h 261"/>
                  <a:gd name="T30" fmla="*/ 22 w 255"/>
                  <a:gd name="T31" fmla="*/ 250 h 261"/>
                  <a:gd name="T32" fmla="*/ 10 w 255"/>
                  <a:gd name="T33" fmla="*/ 238 h 261"/>
                  <a:gd name="T34" fmla="*/ 3 w 255"/>
                  <a:gd name="T35" fmla="*/ 224 h 261"/>
                  <a:gd name="T36" fmla="*/ 0 w 255"/>
                  <a:gd name="T37" fmla="*/ 207 h 261"/>
                  <a:gd name="T38" fmla="*/ 0 w 255"/>
                  <a:gd name="T39" fmla="*/ 52 h 261"/>
                  <a:gd name="T40" fmla="*/ 3 w 255"/>
                  <a:gd name="T41" fmla="*/ 36 h 261"/>
                  <a:gd name="T42" fmla="*/ 10 w 255"/>
                  <a:gd name="T43" fmla="*/ 21 h 261"/>
                  <a:gd name="T44" fmla="*/ 22 w 255"/>
                  <a:gd name="T45" fmla="*/ 9 h 261"/>
                  <a:gd name="T46" fmla="*/ 36 w 255"/>
                  <a:gd name="T47" fmla="*/ 2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2"/>
                    </a:lnTo>
                    <a:lnTo>
                      <a:pt x="234" y="9"/>
                    </a:lnTo>
                    <a:lnTo>
                      <a:pt x="245" y="21"/>
                    </a:lnTo>
                    <a:lnTo>
                      <a:pt x="252" y="36"/>
                    </a:lnTo>
                    <a:lnTo>
                      <a:pt x="255" y="52"/>
                    </a:lnTo>
                    <a:lnTo>
                      <a:pt x="255" y="207"/>
                    </a:lnTo>
                    <a:lnTo>
                      <a:pt x="252" y="224"/>
                    </a:lnTo>
                    <a:lnTo>
                      <a:pt x="245" y="238"/>
                    </a:lnTo>
                    <a:lnTo>
                      <a:pt x="234" y="250"/>
                    </a:lnTo>
                    <a:lnTo>
                      <a:pt x="219" y="257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7"/>
                    </a:lnTo>
                    <a:lnTo>
                      <a:pt x="22" y="250"/>
                    </a:lnTo>
                    <a:lnTo>
                      <a:pt x="10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0" y="21"/>
                    </a:lnTo>
                    <a:lnTo>
                      <a:pt x="22" y="9"/>
                    </a:lnTo>
                    <a:lnTo>
                      <a:pt x="36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8" name="Freeform 43"/>
              <p:cNvSpPr>
                <a:spLocks/>
              </p:cNvSpPr>
              <p:nvPr/>
            </p:nvSpPr>
            <p:spPr bwMode="auto">
              <a:xfrm>
                <a:off x="7226300" y="475297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2 h 261"/>
                  <a:gd name="T6" fmla="*/ 233 w 255"/>
                  <a:gd name="T7" fmla="*/ 9 h 261"/>
                  <a:gd name="T8" fmla="*/ 244 w 255"/>
                  <a:gd name="T9" fmla="*/ 21 h 261"/>
                  <a:gd name="T10" fmla="*/ 252 w 255"/>
                  <a:gd name="T11" fmla="*/ 36 h 261"/>
                  <a:gd name="T12" fmla="*/ 255 w 255"/>
                  <a:gd name="T13" fmla="*/ 52 h 261"/>
                  <a:gd name="T14" fmla="*/ 255 w 255"/>
                  <a:gd name="T15" fmla="*/ 207 h 261"/>
                  <a:gd name="T16" fmla="*/ 252 w 255"/>
                  <a:gd name="T17" fmla="*/ 224 h 261"/>
                  <a:gd name="T18" fmla="*/ 244 w 255"/>
                  <a:gd name="T19" fmla="*/ 238 h 261"/>
                  <a:gd name="T20" fmla="*/ 233 w 255"/>
                  <a:gd name="T21" fmla="*/ 250 h 261"/>
                  <a:gd name="T22" fmla="*/ 219 w 255"/>
                  <a:gd name="T23" fmla="*/ 257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7 h 261"/>
                  <a:gd name="T30" fmla="*/ 21 w 255"/>
                  <a:gd name="T31" fmla="*/ 250 h 261"/>
                  <a:gd name="T32" fmla="*/ 10 w 255"/>
                  <a:gd name="T33" fmla="*/ 238 h 261"/>
                  <a:gd name="T34" fmla="*/ 3 w 255"/>
                  <a:gd name="T35" fmla="*/ 224 h 261"/>
                  <a:gd name="T36" fmla="*/ 0 w 255"/>
                  <a:gd name="T37" fmla="*/ 207 h 261"/>
                  <a:gd name="T38" fmla="*/ 0 w 255"/>
                  <a:gd name="T39" fmla="*/ 52 h 261"/>
                  <a:gd name="T40" fmla="*/ 3 w 255"/>
                  <a:gd name="T41" fmla="*/ 36 h 261"/>
                  <a:gd name="T42" fmla="*/ 10 w 255"/>
                  <a:gd name="T43" fmla="*/ 21 h 261"/>
                  <a:gd name="T44" fmla="*/ 21 w 255"/>
                  <a:gd name="T45" fmla="*/ 9 h 261"/>
                  <a:gd name="T46" fmla="*/ 36 w 255"/>
                  <a:gd name="T47" fmla="*/ 2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2"/>
                    </a:lnTo>
                    <a:lnTo>
                      <a:pt x="233" y="9"/>
                    </a:lnTo>
                    <a:lnTo>
                      <a:pt x="244" y="21"/>
                    </a:lnTo>
                    <a:lnTo>
                      <a:pt x="252" y="36"/>
                    </a:lnTo>
                    <a:lnTo>
                      <a:pt x="255" y="52"/>
                    </a:lnTo>
                    <a:lnTo>
                      <a:pt x="255" y="207"/>
                    </a:lnTo>
                    <a:lnTo>
                      <a:pt x="252" y="224"/>
                    </a:lnTo>
                    <a:lnTo>
                      <a:pt x="244" y="238"/>
                    </a:lnTo>
                    <a:lnTo>
                      <a:pt x="233" y="250"/>
                    </a:lnTo>
                    <a:lnTo>
                      <a:pt x="219" y="257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7"/>
                    </a:lnTo>
                    <a:lnTo>
                      <a:pt x="21" y="250"/>
                    </a:lnTo>
                    <a:lnTo>
                      <a:pt x="10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0" y="21"/>
                    </a:lnTo>
                    <a:lnTo>
                      <a:pt x="21" y="9"/>
                    </a:lnTo>
                    <a:lnTo>
                      <a:pt x="36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69" name="Freeform 44"/>
              <p:cNvSpPr>
                <a:spLocks/>
              </p:cNvSpPr>
              <p:nvPr/>
            </p:nvSpPr>
            <p:spPr bwMode="auto">
              <a:xfrm>
                <a:off x="7712075" y="4752975"/>
                <a:ext cx="406400" cy="414337"/>
              </a:xfrm>
              <a:custGeom>
                <a:avLst/>
                <a:gdLst>
                  <a:gd name="T0" fmla="*/ 53 w 256"/>
                  <a:gd name="T1" fmla="*/ 0 h 261"/>
                  <a:gd name="T2" fmla="*/ 202 w 256"/>
                  <a:gd name="T3" fmla="*/ 0 h 261"/>
                  <a:gd name="T4" fmla="*/ 220 w 256"/>
                  <a:gd name="T5" fmla="*/ 2 h 261"/>
                  <a:gd name="T6" fmla="*/ 233 w 256"/>
                  <a:gd name="T7" fmla="*/ 9 h 261"/>
                  <a:gd name="T8" fmla="*/ 245 w 256"/>
                  <a:gd name="T9" fmla="*/ 21 h 261"/>
                  <a:gd name="T10" fmla="*/ 253 w 256"/>
                  <a:gd name="T11" fmla="*/ 36 h 261"/>
                  <a:gd name="T12" fmla="*/ 256 w 256"/>
                  <a:gd name="T13" fmla="*/ 52 h 261"/>
                  <a:gd name="T14" fmla="*/ 256 w 256"/>
                  <a:gd name="T15" fmla="*/ 207 h 261"/>
                  <a:gd name="T16" fmla="*/ 253 w 256"/>
                  <a:gd name="T17" fmla="*/ 224 h 261"/>
                  <a:gd name="T18" fmla="*/ 245 w 256"/>
                  <a:gd name="T19" fmla="*/ 238 h 261"/>
                  <a:gd name="T20" fmla="*/ 233 w 256"/>
                  <a:gd name="T21" fmla="*/ 250 h 261"/>
                  <a:gd name="T22" fmla="*/ 220 w 256"/>
                  <a:gd name="T23" fmla="*/ 257 h 261"/>
                  <a:gd name="T24" fmla="*/ 202 w 256"/>
                  <a:gd name="T25" fmla="*/ 261 h 261"/>
                  <a:gd name="T26" fmla="*/ 53 w 256"/>
                  <a:gd name="T27" fmla="*/ 261 h 261"/>
                  <a:gd name="T28" fmla="*/ 37 w 256"/>
                  <a:gd name="T29" fmla="*/ 257 h 261"/>
                  <a:gd name="T30" fmla="*/ 22 w 256"/>
                  <a:gd name="T31" fmla="*/ 250 h 261"/>
                  <a:gd name="T32" fmla="*/ 10 w 256"/>
                  <a:gd name="T33" fmla="*/ 238 h 261"/>
                  <a:gd name="T34" fmla="*/ 3 w 256"/>
                  <a:gd name="T35" fmla="*/ 224 h 261"/>
                  <a:gd name="T36" fmla="*/ 0 w 256"/>
                  <a:gd name="T37" fmla="*/ 207 h 261"/>
                  <a:gd name="T38" fmla="*/ 0 w 256"/>
                  <a:gd name="T39" fmla="*/ 52 h 261"/>
                  <a:gd name="T40" fmla="*/ 3 w 256"/>
                  <a:gd name="T41" fmla="*/ 36 h 261"/>
                  <a:gd name="T42" fmla="*/ 10 w 256"/>
                  <a:gd name="T43" fmla="*/ 21 h 261"/>
                  <a:gd name="T44" fmla="*/ 22 w 256"/>
                  <a:gd name="T45" fmla="*/ 9 h 261"/>
                  <a:gd name="T46" fmla="*/ 37 w 256"/>
                  <a:gd name="T47" fmla="*/ 2 h 261"/>
                  <a:gd name="T48" fmla="*/ 53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2"/>
                    </a:lnTo>
                    <a:lnTo>
                      <a:pt x="233" y="9"/>
                    </a:lnTo>
                    <a:lnTo>
                      <a:pt x="245" y="21"/>
                    </a:lnTo>
                    <a:lnTo>
                      <a:pt x="253" y="36"/>
                    </a:lnTo>
                    <a:lnTo>
                      <a:pt x="256" y="52"/>
                    </a:lnTo>
                    <a:lnTo>
                      <a:pt x="256" y="207"/>
                    </a:lnTo>
                    <a:lnTo>
                      <a:pt x="253" y="224"/>
                    </a:lnTo>
                    <a:lnTo>
                      <a:pt x="245" y="238"/>
                    </a:lnTo>
                    <a:lnTo>
                      <a:pt x="233" y="250"/>
                    </a:lnTo>
                    <a:lnTo>
                      <a:pt x="220" y="257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7" y="257"/>
                    </a:lnTo>
                    <a:lnTo>
                      <a:pt x="22" y="250"/>
                    </a:lnTo>
                    <a:lnTo>
                      <a:pt x="10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0" y="21"/>
                    </a:lnTo>
                    <a:lnTo>
                      <a:pt x="22" y="9"/>
                    </a:lnTo>
                    <a:lnTo>
                      <a:pt x="37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0" name="Freeform 45"/>
              <p:cNvSpPr>
                <a:spLocks/>
              </p:cNvSpPr>
              <p:nvPr/>
            </p:nvSpPr>
            <p:spPr bwMode="auto">
              <a:xfrm>
                <a:off x="8197850" y="4752975"/>
                <a:ext cx="406400" cy="414337"/>
              </a:xfrm>
              <a:custGeom>
                <a:avLst/>
                <a:gdLst>
                  <a:gd name="T0" fmla="*/ 54 w 256"/>
                  <a:gd name="T1" fmla="*/ 0 h 261"/>
                  <a:gd name="T2" fmla="*/ 203 w 256"/>
                  <a:gd name="T3" fmla="*/ 0 h 261"/>
                  <a:gd name="T4" fmla="*/ 219 w 256"/>
                  <a:gd name="T5" fmla="*/ 2 h 261"/>
                  <a:gd name="T6" fmla="*/ 234 w 256"/>
                  <a:gd name="T7" fmla="*/ 9 h 261"/>
                  <a:gd name="T8" fmla="*/ 246 w 256"/>
                  <a:gd name="T9" fmla="*/ 21 h 261"/>
                  <a:gd name="T10" fmla="*/ 254 w 256"/>
                  <a:gd name="T11" fmla="*/ 36 h 261"/>
                  <a:gd name="T12" fmla="*/ 256 w 256"/>
                  <a:gd name="T13" fmla="*/ 52 h 261"/>
                  <a:gd name="T14" fmla="*/ 256 w 256"/>
                  <a:gd name="T15" fmla="*/ 207 h 261"/>
                  <a:gd name="T16" fmla="*/ 254 w 256"/>
                  <a:gd name="T17" fmla="*/ 224 h 261"/>
                  <a:gd name="T18" fmla="*/ 246 w 256"/>
                  <a:gd name="T19" fmla="*/ 238 h 261"/>
                  <a:gd name="T20" fmla="*/ 234 w 256"/>
                  <a:gd name="T21" fmla="*/ 250 h 261"/>
                  <a:gd name="T22" fmla="*/ 219 w 256"/>
                  <a:gd name="T23" fmla="*/ 257 h 261"/>
                  <a:gd name="T24" fmla="*/ 203 w 256"/>
                  <a:gd name="T25" fmla="*/ 261 h 261"/>
                  <a:gd name="T26" fmla="*/ 54 w 256"/>
                  <a:gd name="T27" fmla="*/ 261 h 261"/>
                  <a:gd name="T28" fmla="*/ 37 w 256"/>
                  <a:gd name="T29" fmla="*/ 257 h 261"/>
                  <a:gd name="T30" fmla="*/ 23 w 256"/>
                  <a:gd name="T31" fmla="*/ 250 h 261"/>
                  <a:gd name="T32" fmla="*/ 11 w 256"/>
                  <a:gd name="T33" fmla="*/ 238 h 261"/>
                  <a:gd name="T34" fmla="*/ 3 w 256"/>
                  <a:gd name="T35" fmla="*/ 224 h 261"/>
                  <a:gd name="T36" fmla="*/ 0 w 256"/>
                  <a:gd name="T37" fmla="*/ 207 h 261"/>
                  <a:gd name="T38" fmla="*/ 0 w 256"/>
                  <a:gd name="T39" fmla="*/ 52 h 261"/>
                  <a:gd name="T40" fmla="*/ 3 w 256"/>
                  <a:gd name="T41" fmla="*/ 36 h 261"/>
                  <a:gd name="T42" fmla="*/ 11 w 256"/>
                  <a:gd name="T43" fmla="*/ 21 h 261"/>
                  <a:gd name="T44" fmla="*/ 23 w 256"/>
                  <a:gd name="T45" fmla="*/ 9 h 261"/>
                  <a:gd name="T46" fmla="*/ 37 w 256"/>
                  <a:gd name="T47" fmla="*/ 2 h 261"/>
                  <a:gd name="T48" fmla="*/ 54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2"/>
                    </a:lnTo>
                    <a:lnTo>
                      <a:pt x="234" y="9"/>
                    </a:lnTo>
                    <a:lnTo>
                      <a:pt x="246" y="21"/>
                    </a:lnTo>
                    <a:lnTo>
                      <a:pt x="254" y="36"/>
                    </a:lnTo>
                    <a:lnTo>
                      <a:pt x="256" y="52"/>
                    </a:lnTo>
                    <a:lnTo>
                      <a:pt x="256" y="207"/>
                    </a:lnTo>
                    <a:lnTo>
                      <a:pt x="254" y="224"/>
                    </a:lnTo>
                    <a:lnTo>
                      <a:pt x="246" y="238"/>
                    </a:lnTo>
                    <a:lnTo>
                      <a:pt x="234" y="250"/>
                    </a:lnTo>
                    <a:lnTo>
                      <a:pt x="219" y="257"/>
                    </a:lnTo>
                    <a:lnTo>
                      <a:pt x="203" y="261"/>
                    </a:lnTo>
                    <a:lnTo>
                      <a:pt x="54" y="261"/>
                    </a:lnTo>
                    <a:lnTo>
                      <a:pt x="37" y="257"/>
                    </a:lnTo>
                    <a:lnTo>
                      <a:pt x="23" y="250"/>
                    </a:lnTo>
                    <a:lnTo>
                      <a:pt x="11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1" y="21"/>
                    </a:lnTo>
                    <a:lnTo>
                      <a:pt x="23" y="9"/>
                    </a:lnTo>
                    <a:lnTo>
                      <a:pt x="37" y="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1" name="Freeform 46"/>
              <p:cNvSpPr>
                <a:spLocks noEditPoints="1"/>
              </p:cNvSpPr>
              <p:nvPr/>
            </p:nvSpPr>
            <p:spPr bwMode="auto">
              <a:xfrm>
                <a:off x="8347075" y="2932113"/>
                <a:ext cx="166688" cy="231775"/>
              </a:xfrm>
              <a:custGeom>
                <a:avLst/>
                <a:gdLst>
                  <a:gd name="T0" fmla="*/ 53 w 105"/>
                  <a:gd name="T1" fmla="*/ 11 h 146"/>
                  <a:gd name="T2" fmla="*/ 45 w 105"/>
                  <a:gd name="T3" fmla="*/ 17 h 146"/>
                  <a:gd name="T4" fmla="*/ 17 w 105"/>
                  <a:gd name="T5" fmla="*/ 17 h 146"/>
                  <a:gd name="T6" fmla="*/ 17 w 105"/>
                  <a:gd name="T7" fmla="*/ 66 h 146"/>
                  <a:gd name="T8" fmla="*/ 11 w 105"/>
                  <a:gd name="T9" fmla="*/ 73 h 146"/>
                  <a:gd name="T10" fmla="*/ 17 w 105"/>
                  <a:gd name="T11" fmla="*/ 81 h 146"/>
                  <a:gd name="T12" fmla="*/ 17 w 105"/>
                  <a:gd name="T13" fmla="*/ 107 h 146"/>
                  <a:gd name="T14" fmla="*/ 38 w 105"/>
                  <a:gd name="T15" fmla="*/ 78 h 146"/>
                  <a:gd name="T16" fmla="*/ 47 w 105"/>
                  <a:gd name="T17" fmla="*/ 78 h 146"/>
                  <a:gd name="T18" fmla="*/ 47 w 105"/>
                  <a:gd name="T19" fmla="*/ 94 h 146"/>
                  <a:gd name="T20" fmla="*/ 24 w 105"/>
                  <a:gd name="T21" fmla="*/ 129 h 146"/>
                  <a:gd name="T22" fmla="*/ 45 w 105"/>
                  <a:gd name="T23" fmla="*/ 129 h 146"/>
                  <a:gd name="T24" fmla="*/ 53 w 105"/>
                  <a:gd name="T25" fmla="*/ 135 h 146"/>
                  <a:gd name="T26" fmla="*/ 53 w 105"/>
                  <a:gd name="T27" fmla="*/ 135 h 146"/>
                  <a:gd name="T28" fmla="*/ 60 w 105"/>
                  <a:gd name="T29" fmla="*/ 129 h 146"/>
                  <a:gd name="T30" fmla="*/ 87 w 105"/>
                  <a:gd name="T31" fmla="*/ 129 h 146"/>
                  <a:gd name="T32" fmla="*/ 87 w 105"/>
                  <a:gd name="T33" fmla="*/ 81 h 146"/>
                  <a:gd name="T34" fmla="*/ 93 w 105"/>
                  <a:gd name="T35" fmla="*/ 73 h 146"/>
                  <a:gd name="T36" fmla="*/ 87 w 105"/>
                  <a:gd name="T37" fmla="*/ 66 h 146"/>
                  <a:gd name="T38" fmla="*/ 87 w 105"/>
                  <a:gd name="T39" fmla="*/ 39 h 146"/>
                  <a:gd name="T40" fmla="*/ 68 w 105"/>
                  <a:gd name="T41" fmla="*/ 68 h 146"/>
                  <a:gd name="T42" fmla="*/ 58 w 105"/>
                  <a:gd name="T43" fmla="*/ 68 h 146"/>
                  <a:gd name="T44" fmla="*/ 58 w 105"/>
                  <a:gd name="T45" fmla="*/ 52 h 146"/>
                  <a:gd name="T46" fmla="*/ 80 w 105"/>
                  <a:gd name="T47" fmla="*/ 17 h 146"/>
                  <a:gd name="T48" fmla="*/ 60 w 105"/>
                  <a:gd name="T49" fmla="*/ 17 h 146"/>
                  <a:gd name="T50" fmla="*/ 53 w 105"/>
                  <a:gd name="T51" fmla="*/ 11 h 146"/>
                  <a:gd name="T52" fmla="*/ 53 w 105"/>
                  <a:gd name="T53" fmla="*/ 11 h 146"/>
                  <a:gd name="T54" fmla="*/ 16 w 105"/>
                  <a:gd name="T55" fmla="*/ 0 h 146"/>
                  <a:gd name="T56" fmla="*/ 45 w 105"/>
                  <a:gd name="T57" fmla="*/ 0 h 146"/>
                  <a:gd name="T58" fmla="*/ 53 w 105"/>
                  <a:gd name="T59" fmla="*/ 7 h 146"/>
                  <a:gd name="T60" fmla="*/ 53 w 105"/>
                  <a:gd name="T61" fmla="*/ 7 h 146"/>
                  <a:gd name="T62" fmla="*/ 60 w 105"/>
                  <a:gd name="T63" fmla="*/ 0 h 146"/>
                  <a:gd name="T64" fmla="*/ 89 w 105"/>
                  <a:gd name="T65" fmla="*/ 0 h 146"/>
                  <a:gd name="T66" fmla="*/ 98 w 105"/>
                  <a:gd name="T67" fmla="*/ 9 h 146"/>
                  <a:gd name="T68" fmla="*/ 98 w 105"/>
                  <a:gd name="T69" fmla="*/ 9 h 146"/>
                  <a:gd name="T70" fmla="*/ 105 w 105"/>
                  <a:gd name="T71" fmla="*/ 16 h 146"/>
                  <a:gd name="T72" fmla="*/ 105 w 105"/>
                  <a:gd name="T73" fmla="*/ 66 h 146"/>
                  <a:gd name="T74" fmla="*/ 98 w 105"/>
                  <a:gd name="T75" fmla="*/ 73 h 146"/>
                  <a:gd name="T76" fmla="*/ 105 w 105"/>
                  <a:gd name="T77" fmla="*/ 81 h 146"/>
                  <a:gd name="T78" fmla="*/ 105 w 105"/>
                  <a:gd name="T79" fmla="*/ 130 h 146"/>
                  <a:gd name="T80" fmla="*/ 96 w 105"/>
                  <a:gd name="T81" fmla="*/ 139 h 146"/>
                  <a:gd name="T82" fmla="*/ 95 w 105"/>
                  <a:gd name="T83" fmla="*/ 139 h 146"/>
                  <a:gd name="T84" fmla="*/ 89 w 105"/>
                  <a:gd name="T85" fmla="*/ 146 h 146"/>
                  <a:gd name="T86" fmla="*/ 60 w 105"/>
                  <a:gd name="T87" fmla="*/ 146 h 146"/>
                  <a:gd name="T88" fmla="*/ 53 w 105"/>
                  <a:gd name="T89" fmla="*/ 139 h 146"/>
                  <a:gd name="T90" fmla="*/ 53 w 105"/>
                  <a:gd name="T91" fmla="*/ 139 h 146"/>
                  <a:gd name="T92" fmla="*/ 45 w 105"/>
                  <a:gd name="T93" fmla="*/ 146 h 146"/>
                  <a:gd name="T94" fmla="*/ 16 w 105"/>
                  <a:gd name="T95" fmla="*/ 146 h 146"/>
                  <a:gd name="T96" fmla="*/ 7 w 105"/>
                  <a:gd name="T97" fmla="*/ 137 h 146"/>
                  <a:gd name="T98" fmla="*/ 7 w 105"/>
                  <a:gd name="T99" fmla="*/ 137 h 146"/>
                  <a:gd name="T100" fmla="*/ 0 w 105"/>
                  <a:gd name="T101" fmla="*/ 130 h 146"/>
                  <a:gd name="T102" fmla="*/ 0 w 105"/>
                  <a:gd name="T103" fmla="*/ 81 h 146"/>
                  <a:gd name="T104" fmla="*/ 7 w 105"/>
                  <a:gd name="T105" fmla="*/ 73 h 146"/>
                  <a:gd name="T106" fmla="*/ 0 w 105"/>
                  <a:gd name="T107" fmla="*/ 66 h 146"/>
                  <a:gd name="T108" fmla="*/ 0 w 105"/>
                  <a:gd name="T109" fmla="*/ 16 h 146"/>
                  <a:gd name="T110" fmla="*/ 9 w 105"/>
                  <a:gd name="T111" fmla="*/ 7 h 146"/>
                  <a:gd name="T112" fmla="*/ 9 w 105"/>
                  <a:gd name="T113" fmla="*/ 7 h 146"/>
                  <a:gd name="T114" fmla="*/ 16 w 105"/>
                  <a:gd name="T11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5" h="146">
                    <a:moveTo>
                      <a:pt x="53" y="11"/>
                    </a:moveTo>
                    <a:lnTo>
                      <a:pt x="45" y="17"/>
                    </a:lnTo>
                    <a:lnTo>
                      <a:pt x="17" y="17"/>
                    </a:lnTo>
                    <a:lnTo>
                      <a:pt x="17" y="66"/>
                    </a:lnTo>
                    <a:lnTo>
                      <a:pt x="11" y="73"/>
                    </a:lnTo>
                    <a:lnTo>
                      <a:pt x="17" y="81"/>
                    </a:lnTo>
                    <a:lnTo>
                      <a:pt x="17" y="107"/>
                    </a:lnTo>
                    <a:lnTo>
                      <a:pt x="38" y="78"/>
                    </a:lnTo>
                    <a:lnTo>
                      <a:pt x="47" y="78"/>
                    </a:lnTo>
                    <a:lnTo>
                      <a:pt x="47" y="94"/>
                    </a:lnTo>
                    <a:lnTo>
                      <a:pt x="24" y="129"/>
                    </a:lnTo>
                    <a:lnTo>
                      <a:pt x="45" y="129"/>
                    </a:lnTo>
                    <a:lnTo>
                      <a:pt x="53" y="135"/>
                    </a:lnTo>
                    <a:lnTo>
                      <a:pt x="53" y="135"/>
                    </a:lnTo>
                    <a:lnTo>
                      <a:pt x="60" y="129"/>
                    </a:lnTo>
                    <a:lnTo>
                      <a:pt x="87" y="129"/>
                    </a:lnTo>
                    <a:lnTo>
                      <a:pt x="87" y="81"/>
                    </a:lnTo>
                    <a:lnTo>
                      <a:pt x="93" y="73"/>
                    </a:lnTo>
                    <a:lnTo>
                      <a:pt x="87" y="66"/>
                    </a:lnTo>
                    <a:lnTo>
                      <a:pt x="87" y="39"/>
                    </a:lnTo>
                    <a:lnTo>
                      <a:pt x="68" y="68"/>
                    </a:lnTo>
                    <a:lnTo>
                      <a:pt x="58" y="68"/>
                    </a:lnTo>
                    <a:lnTo>
                      <a:pt x="58" y="52"/>
                    </a:lnTo>
                    <a:lnTo>
                      <a:pt x="80" y="17"/>
                    </a:lnTo>
                    <a:lnTo>
                      <a:pt x="60" y="17"/>
                    </a:lnTo>
                    <a:lnTo>
                      <a:pt x="53" y="11"/>
                    </a:lnTo>
                    <a:lnTo>
                      <a:pt x="53" y="11"/>
                    </a:lnTo>
                    <a:close/>
                    <a:moveTo>
                      <a:pt x="16" y="0"/>
                    </a:moveTo>
                    <a:lnTo>
                      <a:pt x="45" y="0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60" y="0"/>
                    </a:lnTo>
                    <a:lnTo>
                      <a:pt x="89" y="0"/>
                    </a:lnTo>
                    <a:lnTo>
                      <a:pt x="98" y="9"/>
                    </a:lnTo>
                    <a:lnTo>
                      <a:pt x="98" y="9"/>
                    </a:lnTo>
                    <a:lnTo>
                      <a:pt x="105" y="16"/>
                    </a:lnTo>
                    <a:lnTo>
                      <a:pt x="105" y="66"/>
                    </a:lnTo>
                    <a:lnTo>
                      <a:pt x="98" y="73"/>
                    </a:lnTo>
                    <a:lnTo>
                      <a:pt x="105" y="81"/>
                    </a:lnTo>
                    <a:lnTo>
                      <a:pt x="105" y="130"/>
                    </a:lnTo>
                    <a:lnTo>
                      <a:pt x="96" y="139"/>
                    </a:lnTo>
                    <a:lnTo>
                      <a:pt x="95" y="139"/>
                    </a:lnTo>
                    <a:lnTo>
                      <a:pt x="89" y="146"/>
                    </a:lnTo>
                    <a:lnTo>
                      <a:pt x="60" y="146"/>
                    </a:lnTo>
                    <a:lnTo>
                      <a:pt x="53" y="139"/>
                    </a:lnTo>
                    <a:lnTo>
                      <a:pt x="53" y="139"/>
                    </a:lnTo>
                    <a:lnTo>
                      <a:pt x="45" y="146"/>
                    </a:lnTo>
                    <a:lnTo>
                      <a:pt x="16" y="146"/>
                    </a:lnTo>
                    <a:lnTo>
                      <a:pt x="7" y="137"/>
                    </a:lnTo>
                    <a:lnTo>
                      <a:pt x="7" y="137"/>
                    </a:lnTo>
                    <a:lnTo>
                      <a:pt x="0" y="130"/>
                    </a:lnTo>
                    <a:lnTo>
                      <a:pt x="0" y="81"/>
                    </a:lnTo>
                    <a:lnTo>
                      <a:pt x="7" y="73"/>
                    </a:lnTo>
                    <a:lnTo>
                      <a:pt x="0" y="66"/>
                    </a:lnTo>
                    <a:lnTo>
                      <a:pt x="0" y="16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2" name="Freeform 47"/>
              <p:cNvSpPr>
                <a:spLocks/>
              </p:cNvSpPr>
              <p:nvPr/>
            </p:nvSpPr>
            <p:spPr bwMode="auto">
              <a:xfrm>
                <a:off x="6878637" y="3459163"/>
                <a:ext cx="125413" cy="174625"/>
              </a:xfrm>
              <a:custGeom>
                <a:avLst/>
                <a:gdLst>
                  <a:gd name="T0" fmla="*/ 0 w 79"/>
                  <a:gd name="T1" fmla="*/ 0 h 110"/>
                  <a:gd name="T2" fmla="*/ 79 w 79"/>
                  <a:gd name="T3" fmla="*/ 0 h 110"/>
                  <a:gd name="T4" fmla="*/ 79 w 79"/>
                  <a:gd name="T5" fmla="*/ 17 h 110"/>
                  <a:gd name="T6" fmla="*/ 64 w 79"/>
                  <a:gd name="T7" fmla="*/ 37 h 110"/>
                  <a:gd name="T8" fmla="*/ 54 w 79"/>
                  <a:gd name="T9" fmla="*/ 55 h 110"/>
                  <a:gd name="T10" fmla="*/ 49 w 79"/>
                  <a:gd name="T11" fmla="*/ 76 h 110"/>
                  <a:gd name="T12" fmla="*/ 45 w 79"/>
                  <a:gd name="T13" fmla="*/ 99 h 110"/>
                  <a:gd name="T14" fmla="*/ 44 w 79"/>
                  <a:gd name="T15" fmla="*/ 110 h 110"/>
                  <a:gd name="T16" fmla="*/ 22 w 79"/>
                  <a:gd name="T17" fmla="*/ 110 h 110"/>
                  <a:gd name="T18" fmla="*/ 23 w 79"/>
                  <a:gd name="T19" fmla="*/ 99 h 110"/>
                  <a:gd name="T20" fmla="*/ 27 w 79"/>
                  <a:gd name="T21" fmla="*/ 76 h 110"/>
                  <a:gd name="T22" fmla="*/ 34 w 79"/>
                  <a:gd name="T23" fmla="*/ 54 h 110"/>
                  <a:gd name="T24" fmla="*/ 44 w 79"/>
                  <a:gd name="T25" fmla="*/ 35 h 110"/>
                  <a:gd name="T26" fmla="*/ 57 w 79"/>
                  <a:gd name="T27" fmla="*/ 17 h 110"/>
                  <a:gd name="T28" fmla="*/ 0 w 79"/>
                  <a:gd name="T29" fmla="*/ 17 h 110"/>
                  <a:gd name="T30" fmla="*/ 0 w 79"/>
                  <a:gd name="T3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9" h="110">
                    <a:moveTo>
                      <a:pt x="0" y="0"/>
                    </a:moveTo>
                    <a:lnTo>
                      <a:pt x="79" y="0"/>
                    </a:lnTo>
                    <a:lnTo>
                      <a:pt x="79" y="17"/>
                    </a:lnTo>
                    <a:lnTo>
                      <a:pt x="64" y="37"/>
                    </a:lnTo>
                    <a:lnTo>
                      <a:pt x="54" y="55"/>
                    </a:lnTo>
                    <a:lnTo>
                      <a:pt x="49" y="76"/>
                    </a:lnTo>
                    <a:lnTo>
                      <a:pt x="45" y="99"/>
                    </a:lnTo>
                    <a:lnTo>
                      <a:pt x="44" y="110"/>
                    </a:lnTo>
                    <a:lnTo>
                      <a:pt x="22" y="110"/>
                    </a:lnTo>
                    <a:lnTo>
                      <a:pt x="23" y="99"/>
                    </a:lnTo>
                    <a:lnTo>
                      <a:pt x="27" y="76"/>
                    </a:lnTo>
                    <a:lnTo>
                      <a:pt x="34" y="54"/>
                    </a:lnTo>
                    <a:lnTo>
                      <a:pt x="44" y="35"/>
                    </a:lnTo>
                    <a:lnTo>
                      <a:pt x="57" y="17"/>
                    </a:lnTo>
                    <a:lnTo>
                      <a:pt x="0" y="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3" name="Freeform 48"/>
              <p:cNvSpPr>
                <a:spLocks noEditPoints="1"/>
              </p:cNvSpPr>
              <p:nvPr/>
            </p:nvSpPr>
            <p:spPr bwMode="auto">
              <a:xfrm>
                <a:off x="7373937" y="3452813"/>
                <a:ext cx="117475" cy="179387"/>
              </a:xfrm>
              <a:custGeom>
                <a:avLst/>
                <a:gdLst>
                  <a:gd name="T0" fmla="*/ 33 w 74"/>
                  <a:gd name="T1" fmla="*/ 65 h 113"/>
                  <a:gd name="T2" fmla="*/ 26 w 74"/>
                  <a:gd name="T3" fmla="*/ 68 h 113"/>
                  <a:gd name="T4" fmla="*/ 22 w 74"/>
                  <a:gd name="T5" fmla="*/ 75 h 113"/>
                  <a:gd name="T6" fmla="*/ 22 w 74"/>
                  <a:gd name="T7" fmla="*/ 85 h 113"/>
                  <a:gd name="T8" fmla="*/ 26 w 74"/>
                  <a:gd name="T9" fmla="*/ 93 h 113"/>
                  <a:gd name="T10" fmla="*/ 33 w 74"/>
                  <a:gd name="T11" fmla="*/ 96 h 113"/>
                  <a:gd name="T12" fmla="*/ 37 w 74"/>
                  <a:gd name="T13" fmla="*/ 97 h 113"/>
                  <a:gd name="T14" fmla="*/ 46 w 74"/>
                  <a:gd name="T15" fmla="*/ 95 h 113"/>
                  <a:gd name="T16" fmla="*/ 51 w 74"/>
                  <a:gd name="T17" fmla="*/ 88 h 113"/>
                  <a:gd name="T18" fmla="*/ 53 w 74"/>
                  <a:gd name="T19" fmla="*/ 80 h 113"/>
                  <a:gd name="T20" fmla="*/ 51 w 74"/>
                  <a:gd name="T21" fmla="*/ 71 h 113"/>
                  <a:gd name="T22" fmla="*/ 46 w 74"/>
                  <a:gd name="T23" fmla="*/ 66 h 113"/>
                  <a:gd name="T24" fmla="*/ 37 w 74"/>
                  <a:gd name="T25" fmla="*/ 64 h 113"/>
                  <a:gd name="T26" fmla="*/ 37 w 74"/>
                  <a:gd name="T27" fmla="*/ 17 h 113"/>
                  <a:gd name="T28" fmla="*/ 31 w 74"/>
                  <a:gd name="T29" fmla="*/ 19 h 113"/>
                  <a:gd name="T30" fmla="*/ 26 w 74"/>
                  <a:gd name="T31" fmla="*/ 24 h 113"/>
                  <a:gd name="T32" fmla="*/ 24 w 74"/>
                  <a:gd name="T33" fmla="*/ 32 h 113"/>
                  <a:gd name="T34" fmla="*/ 26 w 74"/>
                  <a:gd name="T35" fmla="*/ 40 h 113"/>
                  <a:gd name="T36" fmla="*/ 31 w 74"/>
                  <a:gd name="T37" fmla="*/ 44 h 113"/>
                  <a:gd name="T38" fmla="*/ 37 w 74"/>
                  <a:gd name="T39" fmla="*/ 47 h 113"/>
                  <a:gd name="T40" fmla="*/ 41 w 74"/>
                  <a:gd name="T41" fmla="*/ 47 h 113"/>
                  <a:gd name="T42" fmla="*/ 47 w 74"/>
                  <a:gd name="T43" fmla="*/ 42 h 113"/>
                  <a:gd name="T44" fmla="*/ 50 w 74"/>
                  <a:gd name="T45" fmla="*/ 36 h 113"/>
                  <a:gd name="T46" fmla="*/ 50 w 74"/>
                  <a:gd name="T47" fmla="*/ 27 h 113"/>
                  <a:gd name="T48" fmla="*/ 47 w 74"/>
                  <a:gd name="T49" fmla="*/ 21 h 113"/>
                  <a:gd name="T50" fmla="*/ 41 w 74"/>
                  <a:gd name="T51" fmla="*/ 18 h 113"/>
                  <a:gd name="T52" fmla="*/ 37 w 74"/>
                  <a:gd name="T53" fmla="*/ 17 h 113"/>
                  <a:gd name="T54" fmla="*/ 37 w 74"/>
                  <a:gd name="T55" fmla="*/ 0 h 113"/>
                  <a:gd name="T56" fmla="*/ 63 w 74"/>
                  <a:gd name="T57" fmla="*/ 8 h 113"/>
                  <a:gd name="T58" fmla="*/ 72 w 74"/>
                  <a:gd name="T59" fmla="*/ 31 h 113"/>
                  <a:gd name="T60" fmla="*/ 70 w 74"/>
                  <a:gd name="T61" fmla="*/ 41 h 113"/>
                  <a:gd name="T62" fmla="*/ 65 w 74"/>
                  <a:gd name="T63" fmla="*/ 50 h 113"/>
                  <a:gd name="T64" fmla="*/ 56 w 74"/>
                  <a:gd name="T65" fmla="*/ 55 h 113"/>
                  <a:gd name="T66" fmla="*/ 66 w 74"/>
                  <a:gd name="T67" fmla="*/ 62 h 113"/>
                  <a:gd name="T68" fmla="*/ 72 w 74"/>
                  <a:gd name="T69" fmla="*/ 71 h 113"/>
                  <a:gd name="T70" fmla="*/ 74 w 74"/>
                  <a:gd name="T71" fmla="*/ 82 h 113"/>
                  <a:gd name="T72" fmla="*/ 70 w 74"/>
                  <a:gd name="T73" fmla="*/ 99 h 113"/>
                  <a:gd name="T74" fmla="*/ 53 w 74"/>
                  <a:gd name="T75" fmla="*/ 112 h 113"/>
                  <a:gd name="T76" fmla="*/ 37 w 74"/>
                  <a:gd name="T77" fmla="*/ 113 h 113"/>
                  <a:gd name="T78" fmla="*/ 10 w 74"/>
                  <a:gd name="T79" fmla="*/ 105 h 113"/>
                  <a:gd name="T80" fmla="*/ 1 w 74"/>
                  <a:gd name="T81" fmla="*/ 91 h 113"/>
                  <a:gd name="T82" fmla="*/ 1 w 74"/>
                  <a:gd name="T83" fmla="*/ 75 h 113"/>
                  <a:gd name="T84" fmla="*/ 5 w 74"/>
                  <a:gd name="T85" fmla="*/ 66 h 113"/>
                  <a:gd name="T86" fmla="*/ 13 w 74"/>
                  <a:gd name="T87" fmla="*/ 58 h 113"/>
                  <a:gd name="T88" fmla="*/ 13 w 74"/>
                  <a:gd name="T89" fmla="*/ 53 h 113"/>
                  <a:gd name="T90" fmla="*/ 7 w 74"/>
                  <a:gd name="T91" fmla="*/ 46 h 113"/>
                  <a:gd name="T92" fmla="*/ 3 w 74"/>
                  <a:gd name="T93" fmla="*/ 36 h 113"/>
                  <a:gd name="T94" fmla="*/ 5 w 74"/>
                  <a:gd name="T95" fmla="*/ 18 h 113"/>
                  <a:gd name="T96" fmla="*/ 23 w 74"/>
                  <a:gd name="T97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113">
                    <a:moveTo>
                      <a:pt x="37" y="64"/>
                    </a:moveTo>
                    <a:lnTo>
                      <a:pt x="33" y="65"/>
                    </a:lnTo>
                    <a:lnTo>
                      <a:pt x="30" y="66"/>
                    </a:lnTo>
                    <a:lnTo>
                      <a:pt x="26" y="68"/>
                    </a:lnTo>
                    <a:lnTo>
                      <a:pt x="24" y="71"/>
                    </a:lnTo>
                    <a:lnTo>
                      <a:pt x="22" y="75"/>
                    </a:lnTo>
                    <a:lnTo>
                      <a:pt x="22" y="80"/>
                    </a:lnTo>
                    <a:lnTo>
                      <a:pt x="22" y="85"/>
                    </a:lnTo>
                    <a:lnTo>
                      <a:pt x="24" y="89"/>
                    </a:lnTo>
                    <a:lnTo>
                      <a:pt x="26" y="93"/>
                    </a:lnTo>
                    <a:lnTo>
                      <a:pt x="30" y="95"/>
                    </a:lnTo>
                    <a:lnTo>
                      <a:pt x="33" y="96"/>
                    </a:lnTo>
                    <a:lnTo>
                      <a:pt x="37" y="97"/>
                    </a:lnTo>
                    <a:lnTo>
                      <a:pt x="37" y="97"/>
                    </a:lnTo>
                    <a:lnTo>
                      <a:pt x="41" y="96"/>
                    </a:lnTo>
                    <a:lnTo>
                      <a:pt x="46" y="95"/>
                    </a:lnTo>
                    <a:lnTo>
                      <a:pt x="49" y="93"/>
                    </a:lnTo>
                    <a:lnTo>
                      <a:pt x="51" y="88"/>
                    </a:lnTo>
                    <a:lnTo>
                      <a:pt x="52" y="85"/>
                    </a:lnTo>
                    <a:lnTo>
                      <a:pt x="53" y="80"/>
                    </a:lnTo>
                    <a:lnTo>
                      <a:pt x="52" y="75"/>
                    </a:lnTo>
                    <a:lnTo>
                      <a:pt x="51" y="71"/>
                    </a:lnTo>
                    <a:lnTo>
                      <a:pt x="49" y="68"/>
                    </a:lnTo>
                    <a:lnTo>
                      <a:pt x="46" y="66"/>
                    </a:lnTo>
                    <a:lnTo>
                      <a:pt x="41" y="65"/>
                    </a:lnTo>
                    <a:lnTo>
                      <a:pt x="37" y="64"/>
                    </a:lnTo>
                    <a:lnTo>
                      <a:pt x="37" y="64"/>
                    </a:lnTo>
                    <a:close/>
                    <a:moveTo>
                      <a:pt x="37" y="17"/>
                    </a:moveTo>
                    <a:lnTo>
                      <a:pt x="34" y="18"/>
                    </a:lnTo>
                    <a:lnTo>
                      <a:pt x="31" y="19"/>
                    </a:lnTo>
                    <a:lnTo>
                      <a:pt x="27" y="21"/>
                    </a:lnTo>
                    <a:lnTo>
                      <a:pt x="26" y="24"/>
                    </a:lnTo>
                    <a:lnTo>
                      <a:pt x="25" y="27"/>
                    </a:lnTo>
                    <a:lnTo>
                      <a:pt x="24" y="32"/>
                    </a:lnTo>
                    <a:lnTo>
                      <a:pt x="25" y="36"/>
                    </a:lnTo>
                    <a:lnTo>
                      <a:pt x="26" y="40"/>
                    </a:lnTo>
                    <a:lnTo>
                      <a:pt x="27" y="42"/>
                    </a:lnTo>
                    <a:lnTo>
                      <a:pt x="31" y="44"/>
                    </a:lnTo>
                    <a:lnTo>
                      <a:pt x="34" y="47"/>
                    </a:lnTo>
                    <a:lnTo>
                      <a:pt x="37" y="47"/>
                    </a:lnTo>
                    <a:lnTo>
                      <a:pt x="37" y="47"/>
                    </a:lnTo>
                    <a:lnTo>
                      <a:pt x="41" y="47"/>
                    </a:lnTo>
                    <a:lnTo>
                      <a:pt x="44" y="44"/>
                    </a:lnTo>
                    <a:lnTo>
                      <a:pt x="47" y="42"/>
                    </a:lnTo>
                    <a:lnTo>
                      <a:pt x="49" y="40"/>
                    </a:lnTo>
                    <a:lnTo>
                      <a:pt x="50" y="36"/>
                    </a:lnTo>
                    <a:lnTo>
                      <a:pt x="50" y="32"/>
                    </a:lnTo>
                    <a:lnTo>
                      <a:pt x="50" y="27"/>
                    </a:lnTo>
                    <a:lnTo>
                      <a:pt x="49" y="24"/>
                    </a:lnTo>
                    <a:lnTo>
                      <a:pt x="47" y="21"/>
                    </a:lnTo>
                    <a:lnTo>
                      <a:pt x="44" y="19"/>
                    </a:lnTo>
                    <a:lnTo>
                      <a:pt x="41" y="18"/>
                    </a:lnTo>
                    <a:lnTo>
                      <a:pt x="37" y="17"/>
                    </a:lnTo>
                    <a:lnTo>
                      <a:pt x="37" y="17"/>
                    </a:lnTo>
                    <a:close/>
                    <a:moveTo>
                      <a:pt x="37" y="0"/>
                    </a:moveTo>
                    <a:lnTo>
                      <a:pt x="37" y="0"/>
                    </a:lnTo>
                    <a:lnTo>
                      <a:pt x="52" y="2"/>
                    </a:lnTo>
                    <a:lnTo>
                      <a:pt x="63" y="8"/>
                    </a:lnTo>
                    <a:lnTo>
                      <a:pt x="70" y="18"/>
                    </a:lnTo>
                    <a:lnTo>
                      <a:pt x="72" y="31"/>
                    </a:lnTo>
                    <a:lnTo>
                      <a:pt x="72" y="36"/>
                    </a:lnTo>
                    <a:lnTo>
                      <a:pt x="70" y="41"/>
                    </a:lnTo>
                    <a:lnTo>
                      <a:pt x="68" y="46"/>
                    </a:lnTo>
                    <a:lnTo>
                      <a:pt x="65" y="50"/>
                    </a:lnTo>
                    <a:lnTo>
                      <a:pt x="61" y="53"/>
                    </a:lnTo>
                    <a:lnTo>
                      <a:pt x="56" y="55"/>
                    </a:lnTo>
                    <a:lnTo>
                      <a:pt x="62" y="58"/>
                    </a:lnTo>
                    <a:lnTo>
                      <a:pt x="66" y="62"/>
                    </a:lnTo>
                    <a:lnTo>
                      <a:pt x="70" y="66"/>
                    </a:lnTo>
                    <a:lnTo>
                      <a:pt x="72" y="71"/>
                    </a:lnTo>
                    <a:lnTo>
                      <a:pt x="74" y="75"/>
                    </a:lnTo>
                    <a:lnTo>
                      <a:pt x="74" y="82"/>
                    </a:lnTo>
                    <a:lnTo>
                      <a:pt x="73" y="91"/>
                    </a:lnTo>
                    <a:lnTo>
                      <a:pt x="70" y="99"/>
                    </a:lnTo>
                    <a:lnTo>
                      <a:pt x="65" y="105"/>
                    </a:lnTo>
                    <a:lnTo>
                      <a:pt x="53" y="112"/>
                    </a:lnTo>
                    <a:lnTo>
                      <a:pt x="37" y="113"/>
                    </a:lnTo>
                    <a:lnTo>
                      <a:pt x="37" y="113"/>
                    </a:lnTo>
                    <a:lnTo>
                      <a:pt x="22" y="112"/>
                    </a:lnTo>
                    <a:lnTo>
                      <a:pt x="10" y="105"/>
                    </a:lnTo>
                    <a:lnTo>
                      <a:pt x="4" y="99"/>
                    </a:lnTo>
                    <a:lnTo>
                      <a:pt x="1" y="91"/>
                    </a:lnTo>
                    <a:lnTo>
                      <a:pt x="0" y="82"/>
                    </a:lnTo>
                    <a:lnTo>
                      <a:pt x="1" y="75"/>
                    </a:lnTo>
                    <a:lnTo>
                      <a:pt x="2" y="71"/>
                    </a:lnTo>
                    <a:lnTo>
                      <a:pt x="5" y="66"/>
                    </a:lnTo>
                    <a:lnTo>
                      <a:pt x="8" y="62"/>
                    </a:lnTo>
                    <a:lnTo>
                      <a:pt x="13" y="58"/>
                    </a:lnTo>
                    <a:lnTo>
                      <a:pt x="19" y="55"/>
                    </a:lnTo>
                    <a:lnTo>
                      <a:pt x="13" y="53"/>
                    </a:lnTo>
                    <a:lnTo>
                      <a:pt x="10" y="50"/>
                    </a:lnTo>
                    <a:lnTo>
                      <a:pt x="7" y="46"/>
                    </a:lnTo>
                    <a:lnTo>
                      <a:pt x="4" y="41"/>
                    </a:lnTo>
                    <a:lnTo>
                      <a:pt x="3" y="36"/>
                    </a:lnTo>
                    <a:lnTo>
                      <a:pt x="3" y="31"/>
                    </a:lnTo>
                    <a:lnTo>
                      <a:pt x="5" y="18"/>
                    </a:lnTo>
                    <a:lnTo>
                      <a:pt x="12" y="8"/>
                    </a:lnTo>
                    <a:lnTo>
                      <a:pt x="23" y="2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Freeform 49"/>
              <p:cNvSpPr>
                <a:spLocks noEditPoints="1"/>
              </p:cNvSpPr>
              <p:nvPr/>
            </p:nvSpPr>
            <p:spPr bwMode="auto">
              <a:xfrm>
                <a:off x="7858125" y="3452813"/>
                <a:ext cx="119063" cy="179387"/>
              </a:xfrm>
              <a:custGeom>
                <a:avLst/>
                <a:gdLst>
                  <a:gd name="T0" fmla="*/ 33 w 75"/>
                  <a:gd name="T1" fmla="*/ 18 h 113"/>
                  <a:gd name="T2" fmla="*/ 27 w 75"/>
                  <a:gd name="T3" fmla="*/ 23 h 113"/>
                  <a:gd name="T4" fmla="*/ 23 w 75"/>
                  <a:gd name="T5" fmla="*/ 33 h 113"/>
                  <a:gd name="T6" fmla="*/ 23 w 75"/>
                  <a:gd name="T7" fmla="*/ 44 h 113"/>
                  <a:gd name="T8" fmla="*/ 26 w 75"/>
                  <a:gd name="T9" fmla="*/ 54 h 113"/>
                  <a:gd name="T10" fmla="*/ 33 w 75"/>
                  <a:gd name="T11" fmla="*/ 58 h 113"/>
                  <a:gd name="T12" fmla="*/ 38 w 75"/>
                  <a:gd name="T13" fmla="*/ 59 h 113"/>
                  <a:gd name="T14" fmla="*/ 46 w 75"/>
                  <a:gd name="T15" fmla="*/ 57 h 113"/>
                  <a:gd name="T16" fmla="*/ 54 w 75"/>
                  <a:gd name="T17" fmla="*/ 52 h 113"/>
                  <a:gd name="T18" fmla="*/ 53 w 75"/>
                  <a:gd name="T19" fmla="*/ 31 h 113"/>
                  <a:gd name="T20" fmla="*/ 46 w 75"/>
                  <a:gd name="T21" fmla="*/ 20 h 113"/>
                  <a:gd name="T22" fmla="*/ 38 w 75"/>
                  <a:gd name="T23" fmla="*/ 17 h 113"/>
                  <a:gd name="T24" fmla="*/ 38 w 75"/>
                  <a:gd name="T25" fmla="*/ 0 h 113"/>
                  <a:gd name="T26" fmla="*/ 48 w 75"/>
                  <a:gd name="T27" fmla="*/ 2 h 113"/>
                  <a:gd name="T28" fmla="*/ 64 w 75"/>
                  <a:gd name="T29" fmla="*/ 11 h 113"/>
                  <a:gd name="T30" fmla="*/ 74 w 75"/>
                  <a:gd name="T31" fmla="*/ 32 h 113"/>
                  <a:gd name="T32" fmla="*/ 75 w 75"/>
                  <a:gd name="T33" fmla="*/ 70 h 113"/>
                  <a:gd name="T34" fmla="*/ 70 w 75"/>
                  <a:gd name="T35" fmla="*/ 94 h 113"/>
                  <a:gd name="T36" fmla="*/ 52 w 75"/>
                  <a:gd name="T37" fmla="*/ 110 h 113"/>
                  <a:gd name="T38" fmla="*/ 33 w 75"/>
                  <a:gd name="T39" fmla="*/ 113 h 113"/>
                  <a:gd name="T40" fmla="*/ 22 w 75"/>
                  <a:gd name="T41" fmla="*/ 112 h 113"/>
                  <a:gd name="T42" fmla="*/ 11 w 75"/>
                  <a:gd name="T43" fmla="*/ 109 h 113"/>
                  <a:gd name="T44" fmla="*/ 19 w 75"/>
                  <a:gd name="T45" fmla="*/ 95 h 113"/>
                  <a:gd name="T46" fmla="*/ 28 w 75"/>
                  <a:gd name="T47" fmla="*/ 96 h 113"/>
                  <a:gd name="T48" fmla="*/ 38 w 75"/>
                  <a:gd name="T49" fmla="*/ 96 h 113"/>
                  <a:gd name="T50" fmla="*/ 45 w 75"/>
                  <a:gd name="T51" fmla="*/ 93 h 113"/>
                  <a:gd name="T52" fmla="*/ 52 w 75"/>
                  <a:gd name="T53" fmla="*/ 82 h 113"/>
                  <a:gd name="T54" fmla="*/ 54 w 75"/>
                  <a:gd name="T55" fmla="*/ 66 h 113"/>
                  <a:gd name="T56" fmla="*/ 44 w 75"/>
                  <a:gd name="T57" fmla="*/ 73 h 113"/>
                  <a:gd name="T58" fmla="*/ 38 w 75"/>
                  <a:gd name="T59" fmla="*/ 75 h 113"/>
                  <a:gd name="T60" fmla="*/ 20 w 75"/>
                  <a:gd name="T61" fmla="*/ 73 h 113"/>
                  <a:gd name="T62" fmla="*/ 2 w 75"/>
                  <a:gd name="T63" fmla="*/ 54 h 113"/>
                  <a:gd name="T64" fmla="*/ 4 w 75"/>
                  <a:gd name="T65" fmla="*/ 23 h 113"/>
                  <a:gd name="T66" fmla="*/ 23 w 75"/>
                  <a:gd name="T67" fmla="*/ 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5" h="113">
                    <a:moveTo>
                      <a:pt x="38" y="17"/>
                    </a:moveTo>
                    <a:lnTo>
                      <a:pt x="33" y="18"/>
                    </a:lnTo>
                    <a:lnTo>
                      <a:pt x="30" y="20"/>
                    </a:lnTo>
                    <a:lnTo>
                      <a:pt x="27" y="23"/>
                    </a:lnTo>
                    <a:lnTo>
                      <a:pt x="25" y="27"/>
                    </a:lnTo>
                    <a:lnTo>
                      <a:pt x="23" y="33"/>
                    </a:lnTo>
                    <a:lnTo>
                      <a:pt x="23" y="38"/>
                    </a:lnTo>
                    <a:lnTo>
                      <a:pt x="23" y="44"/>
                    </a:lnTo>
                    <a:lnTo>
                      <a:pt x="24" y="50"/>
                    </a:lnTo>
                    <a:lnTo>
                      <a:pt x="26" y="54"/>
                    </a:lnTo>
                    <a:lnTo>
                      <a:pt x="29" y="57"/>
                    </a:lnTo>
                    <a:lnTo>
                      <a:pt x="33" y="58"/>
                    </a:lnTo>
                    <a:lnTo>
                      <a:pt x="38" y="59"/>
                    </a:lnTo>
                    <a:lnTo>
                      <a:pt x="38" y="59"/>
                    </a:lnTo>
                    <a:lnTo>
                      <a:pt x="43" y="58"/>
                    </a:lnTo>
                    <a:lnTo>
                      <a:pt x="46" y="57"/>
                    </a:lnTo>
                    <a:lnTo>
                      <a:pt x="51" y="55"/>
                    </a:lnTo>
                    <a:lnTo>
                      <a:pt x="54" y="52"/>
                    </a:lnTo>
                    <a:lnTo>
                      <a:pt x="54" y="41"/>
                    </a:lnTo>
                    <a:lnTo>
                      <a:pt x="53" y="31"/>
                    </a:lnTo>
                    <a:lnTo>
                      <a:pt x="50" y="23"/>
                    </a:lnTo>
                    <a:lnTo>
                      <a:pt x="46" y="20"/>
                    </a:lnTo>
                    <a:lnTo>
                      <a:pt x="42" y="18"/>
                    </a:lnTo>
                    <a:lnTo>
                      <a:pt x="38" y="17"/>
                    </a:lnTo>
                    <a:lnTo>
                      <a:pt x="38" y="17"/>
                    </a:lnTo>
                    <a:close/>
                    <a:moveTo>
                      <a:pt x="38" y="0"/>
                    </a:moveTo>
                    <a:lnTo>
                      <a:pt x="38" y="0"/>
                    </a:lnTo>
                    <a:lnTo>
                      <a:pt x="48" y="2"/>
                    </a:lnTo>
                    <a:lnTo>
                      <a:pt x="57" y="5"/>
                    </a:lnTo>
                    <a:lnTo>
                      <a:pt x="64" y="11"/>
                    </a:lnTo>
                    <a:lnTo>
                      <a:pt x="71" y="21"/>
                    </a:lnTo>
                    <a:lnTo>
                      <a:pt x="74" y="32"/>
                    </a:lnTo>
                    <a:lnTo>
                      <a:pt x="75" y="44"/>
                    </a:lnTo>
                    <a:lnTo>
                      <a:pt x="75" y="70"/>
                    </a:lnTo>
                    <a:lnTo>
                      <a:pt x="74" y="83"/>
                    </a:lnTo>
                    <a:lnTo>
                      <a:pt x="70" y="94"/>
                    </a:lnTo>
                    <a:lnTo>
                      <a:pt x="63" y="102"/>
                    </a:lnTo>
                    <a:lnTo>
                      <a:pt x="52" y="110"/>
                    </a:lnTo>
                    <a:lnTo>
                      <a:pt x="38" y="113"/>
                    </a:lnTo>
                    <a:lnTo>
                      <a:pt x="33" y="113"/>
                    </a:lnTo>
                    <a:lnTo>
                      <a:pt x="28" y="113"/>
                    </a:lnTo>
                    <a:lnTo>
                      <a:pt x="22" y="112"/>
                    </a:lnTo>
                    <a:lnTo>
                      <a:pt x="16" y="111"/>
                    </a:lnTo>
                    <a:lnTo>
                      <a:pt x="11" y="109"/>
                    </a:lnTo>
                    <a:lnTo>
                      <a:pt x="13" y="93"/>
                    </a:lnTo>
                    <a:lnTo>
                      <a:pt x="19" y="95"/>
                    </a:lnTo>
                    <a:lnTo>
                      <a:pt x="23" y="96"/>
                    </a:lnTo>
                    <a:lnTo>
                      <a:pt x="28" y="96"/>
                    </a:lnTo>
                    <a:lnTo>
                      <a:pt x="33" y="97"/>
                    </a:lnTo>
                    <a:lnTo>
                      <a:pt x="38" y="96"/>
                    </a:lnTo>
                    <a:lnTo>
                      <a:pt x="42" y="95"/>
                    </a:lnTo>
                    <a:lnTo>
                      <a:pt x="45" y="93"/>
                    </a:lnTo>
                    <a:lnTo>
                      <a:pt x="48" y="90"/>
                    </a:lnTo>
                    <a:lnTo>
                      <a:pt x="52" y="82"/>
                    </a:lnTo>
                    <a:lnTo>
                      <a:pt x="54" y="71"/>
                    </a:lnTo>
                    <a:lnTo>
                      <a:pt x="54" y="66"/>
                    </a:lnTo>
                    <a:lnTo>
                      <a:pt x="50" y="70"/>
                    </a:lnTo>
                    <a:lnTo>
                      <a:pt x="44" y="73"/>
                    </a:lnTo>
                    <a:lnTo>
                      <a:pt x="41" y="74"/>
                    </a:lnTo>
                    <a:lnTo>
                      <a:pt x="38" y="75"/>
                    </a:lnTo>
                    <a:lnTo>
                      <a:pt x="33" y="75"/>
                    </a:lnTo>
                    <a:lnTo>
                      <a:pt x="20" y="73"/>
                    </a:lnTo>
                    <a:lnTo>
                      <a:pt x="9" y="66"/>
                    </a:lnTo>
                    <a:lnTo>
                      <a:pt x="2" y="54"/>
                    </a:lnTo>
                    <a:lnTo>
                      <a:pt x="0" y="38"/>
                    </a:lnTo>
                    <a:lnTo>
                      <a:pt x="4" y="23"/>
                    </a:lnTo>
                    <a:lnTo>
                      <a:pt x="11" y="11"/>
                    </a:lnTo>
                    <a:lnTo>
                      <a:pt x="23" y="3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5" name="Freeform 50"/>
              <p:cNvSpPr>
                <a:spLocks noEditPoints="1"/>
              </p:cNvSpPr>
              <p:nvPr/>
            </p:nvSpPr>
            <p:spPr bwMode="auto">
              <a:xfrm>
                <a:off x="8328025" y="3452813"/>
                <a:ext cx="160338" cy="179387"/>
              </a:xfrm>
              <a:custGeom>
                <a:avLst/>
                <a:gdLst>
                  <a:gd name="T0" fmla="*/ 74 w 101"/>
                  <a:gd name="T1" fmla="*/ 74 h 113"/>
                  <a:gd name="T2" fmla="*/ 70 w 101"/>
                  <a:gd name="T3" fmla="*/ 78 h 113"/>
                  <a:gd name="T4" fmla="*/ 68 w 101"/>
                  <a:gd name="T5" fmla="*/ 85 h 113"/>
                  <a:gd name="T6" fmla="*/ 68 w 101"/>
                  <a:gd name="T7" fmla="*/ 95 h 113"/>
                  <a:gd name="T8" fmla="*/ 72 w 101"/>
                  <a:gd name="T9" fmla="*/ 100 h 113"/>
                  <a:gd name="T10" fmla="*/ 76 w 101"/>
                  <a:gd name="T11" fmla="*/ 101 h 113"/>
                  <a:gd name="T12" fmla="*/ 80 w 101"/>
                  <a:gd name="T13" fmla="*/ 101 h 113"/>
                  <a:gd name="T14" fmla="*/ 84 w 101"/>
                  <a:gd name="T15" fmla="*/ 98 h 113"/>
                  <a:gd name="T16" fmla="*/ 86 w 101"/>
                  <a:gd name="T17" fmla="*/ 90 h 113"/>
                  <a:gd name="T18" fmla="*/ 85 w 101"/>
                  <a:gd name="T19" fmla="*/ 81 h 113"/>
                  <a:gd name="T20" fmla="*/ 82 w 101"/>
                  <a:gd name="T21" fmla="*/ 75 h 113"/>
                  <a:gd name="T22" fmla="*/ 76 w 101"/>
                  <a:gd name="T23" fmla="*/ 74 h 113"/>
                  <a:gd name="T24" fmla="*/ 87 w 101"/>
                  <a:gd name="T25" fmla="*/ 64 h 113"/>
                  <a:gd name="T26" fmla="*/ 97 w 101"/>
                  <a:gd name="T27" fmla="*/ 72 h 113"/>
                  <a:gd name="T28" fmla="*/ 100 w 101"/>
                  <a:gd name="T29" fmla="*/ 80 h 113"/>
                  <a:gd name="T30" fmla="*/ 101 w 101"/>
                  <a:gd name="T31" fmla="*/ 90 h 113"/>
                  <a:gd name="T32" fmla="*/ 99 w 101"/>
                  <a:gd name="T33" fmla="*/ 100 h 113"/>
                  <a:gd name="T34" fmla="*/ 95 w 101"/>
                  <a:gd name="T35" fmla="*/ 106 h 113"/>
                  <a:gd name="T36" fmla="*/ 76 w 101"/>
                  <a:gd name="T37" fmla="*/ 113 h 113"/>
                  <a:gd name="T38" fmla="*/ 67 w 101"/>
                  <a:gd name="T39" fmla="*/ 112 h 113"/>
                  <a:gd name="T40" fmla="*/ 56 w 101"/>
                  <a:gd name="T41" fmla="*/ 103 h 113"/>
                  <a:gd name="T42" fmla="*/ 53 w 101"/>
                  <a:gd name="T43" fmla="*/ 96 h 113"/>
                  <a:gd name="T44" fmla="*/ 53 w 101"/>
                  <a:gd name="T45" fmla="*/ 85 h 113"/>
                  <a:gd name="T46" fmla="*/ 55 w 101"/>
                  <a:gd name="T47" fmla="*/ 73 h 113"/>
                  <a:gd name="T48" fmla="*/ 67 w 101"/>
                  <a:gd name="T49" fmla="*/ 64 h 113"/>
                  <a:gd name="T50" fmla="*/ 24 w 101"/>
                  <a:gd name="T51" fmla="*/ 12 h 113"/>
                  <a:gd name="T52" fmla="*/ 19 w 101"/>
                  <a:gd name="T53" fmla="*/ 13 h 113"/>
                  <a:gd name="T54" fmla="*/ 15 w 101"/>
                  <a:gd name="T55" fmla="*/ 19 h 113"/>
                  <a:gd name="T56" fmla="*/ 14 w 101"/>
                  <a:gd name="T57" fmla="*/ 28 h 113"/>
                  <a:gd name="T58" fmla="*/ 17 w 101"/>
                  <a:gd name="T59" fmla="*/ 36 h 113"/>
                  <a:gd name="T60" fmla="*/ 21 w 101"/>
                  <a:gd name="T61" fmla="*/ 39 h 113"/>
                  <a:gd name="T62" fmla="*/ 24 w 101"/>
                  <a:gd name="T63" fmla="*/ 39 h 113"/>
                  <a:gd name="T64" fmla="*/ 29 w 101"/>
                  <a:gd name="T65" fmla="*/ 38 h 113"/>
                  <a:gd name="T66" fmla="*/ 33 w 101"/>
                  <a:gd name="T67" fmla="*/ 33 h 113"/>
                  <a:gd name="T68" fmla="*/ 34 w 101"/>
                  <a:gd name="T69" fmla="*/ 23 h 113"/>
                  <a:gd name="T70" fmla="*/ 30 w 101"/>
                  <a:gd name="T71" fmla="*/ 16 h 113"/>
                  <a:gd name="T72" fmla="*/ 26 w 101"/>
                  <a:gd name="T73" fmla="*/ 12 h 113"/>
                  <a:gd name="T74" fmla="*/ 24 w 101"/>
                  <a:gd name="T75" fmla="*/ 12 h 113"/>
                  <a:gd name="T76" fmla="*/ 76 w 101"/>
                  <a:gd name="T77" fmla="*/ 14 h 113"/>
                  <a:gd name="T78" fmla="*/ 76 w 101"/>
                  <a:gd name="T79" fmla="*/ 25 h 113"/>
                  <a:gd name="T80" fmla="*/ 24 w 101"/>
                  <a:gd name="T81" fmla="*/ 101 h 113"/>
                  <a:gd name="T82" fmla="*/ 24 w 101"/>
                  <a:gd name="T83" fmla="*/ 87 h 113"/>
                  <a:gd name="T84" fmla="*/ 24 w 101"/>
                  <a:gd name="T85" fmla="*/ 0 h 113"/>
                  <a:gd name="T86" fmla="*/ 34 w 101"/>
                  <a:gd name="T87" fmla="*/ 2 h 113"/>
                  <a:gd name="T88" fmla="*/ 44 w 101"/>
                  <a:gd name="T89" fmla="*/ 10 h 113"/>
                  <a:gd name="T90" fmla="*/ 48 w 101"/>
                  <a:gd name="T91" fmla="*/ 18 h 113"/>
                  <a:gd name="T92" fmla="*/ 48 w 101"/>
                  <a:gd name="T93" fmla="*/ 28 h 113"/>
                  <a:gd name="T94" fmla="*/ 46 w 101"/>
                  <a:gd name="T95" fmla="*/ 38 h 113"/>
                  <a:gd name="T96" fmla="*/ 41 w 101"/>
                  <a:gd name="T97" fmla="*/ 44 h 113"/>
                  <a:gd name="T98" fmla="*/ 24 w 101"/>
                  <a:gd name="T99" fmla="*/ 51 h 113"/>
                  <a:gd name="T100" fmla="*/ 14 w 101"/>
                  <a:gd name="T101" fmla="*/ 50 h 113"/>
                  <a:gd name="T102" fmla="*/ 4 w 101"/>
                  <a:gd name="T103" fmla="*/ 41 h 113"/>
                  <a:gd name="T104" fmla="*/ 0 w 101"/>
                  <a:gd name="T105" fmla="*/ 34 h 113"/>
                  <a:gd name="T106" fmla="*/ 0 w 101"/>
                  <a:gd name="T107" fmla="*/ 23 h 113"/>
                  <a:gd name="T108" fmla="*/ 2 w 101"/>
                  <a:gd name="T109" fmla="*/ 13 h 113"/>
                  <a:gd name="T110" fmla="*/ 6 w 101"/>
                  <a:gd name="T111" fmla="*/ 7 h 113"/>
                  <a:gd name="T112" fmla="*/ 24 w 101"/>
                  <a:gd name="T1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1" h="113">
                    <a:moveTo>
                      <a:pt x="76" y="74"/>
                    </a:moveTo>
                    <a:lnTo>
                      <a:pt x="74" y="74"/>
                    </a:lnTo>
                    <a:lnTo>
                      <a:pt x="71" y="75"/>
                    </a:lnTo>
                    <a:lnTo>
                      <a:pt x="70" y="78"/>
                    </a:lnTo>
                    <a:lnTo>
                      <a:pt x="68" y="81"/>
                    </a:lnTo>
                    <a:lnTo>
                      <a:pt x="68" y="85"/>
                    </a:lnTo>
                    <a:lnTo>
                      <a:pt x="68" y="90"/>
                    </a:lnTo>
                    <a:lnTo>
                      <a:pt x="68" y="95"/>
                    </a:lnTo>
                    <a:lnTo>
                      <a:pt x="70" y="98"/>
                    </a:lnTo>
                    <a:lnTo>
                      <a:pt x="72" y="100"/>
                    </a:lnTo>
                    <a:lnTo>
                      <a:pt x="74" y="101"/>
                    </a:lnTo>
                    <a:lnTo>
                      <a:pt x="76" y="101"/>
                    </a:lnTo>
                    <a:lnTo>
                      <a:pt x="76" y="101"/>
                    </a:lnTo>
                    <a:lnTo>
                      <a:pt x="80" y="101"/>
                    </a:lnTo>
                    <a:lnTo>
                      <a:pt x="82" y="100"/>
                    </a:lnTo>
                    <a:lnTo>
                      <a:pt x="84" y="98"/>
                    </a:lnTo>
                    <a:lnTo>
                      <a:pt x="85" y="95"/>
                    </a:lnTo>
                    <a:lnTo>
                      <a:pt x="86" y="90"/>
                    </a:lnTo>
                    <a:lnTo>
                      <a:pt x="86" y="85"/>
                    </a:lnTo>
                    <a:lnTo>
                      <a:pt x="85" y="81"/>
                    </a:lnTo>
                    <a:lnTo>
                      <a:pt x="84" y="78"/>
                    </a:lnTo>
                    <a:lnTo>
                      <a:pt x="82" y="75"/>
                    </a:lnTo>
                    <a:lnTo>
                      <a:pt x="80" y="74"/>
                    </a:lnTo>
                    <a:lnTo>
                      <a:pt x="76" y="74"/>
                    </a:lnTo>
                    <a:close/>
                    <a:moveTo>
                      <a:pt x="76" y="62"/>
                    </a:moveTo>
                    <a:lnTo>
                      <a:pt x="87" y="64"/>
                    </a:lnTo>
                    <a:lnTo>
                      <a:pt x="95" y="69"/>
                    </a:lnTo>
                    <a:lnTo>
                      <a:pt x="97" y="72"/>
                    </a:lnTo>
                    <a:lnTo>
                      <a:pt x="99" y="75"/>
                    </a:lnTo>
                    <a:lnTo>
                      <a:pt x="100" y="80"/>
                    </a:lnTo>
                    <a:lnTo>
                      <a:pt x="101" y="85"/>
                    </a:lnTo>
                    <a:lnTo>
                      <a:pt x="101" y="90"/>
                    </a:lnTo>
                    <a:lnTo>
                      <a:pt x="100" y="96"/>
                    </a:lnTo>
                    <a:lnTo>
                      <a:pt x="99" y="100"/>
                    </a:lnTo>
                    <a:lnTo>
                      <a:pt x="97" y="103"/>
                    </a:lnTo>
                    <a:lnTo>
                      <a:pt x="95" y="106"/>
                    </a:lnTo>
                    <a:lnTo>
                      <a:pt x="87" y="112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67" y="112"/>
                    </a:lnTo>
                    <a:lnTo>
                      <a:pt x="59" y="106"/>
                    </a:lnTo>
                    <a:lnTo>
                      <a:pt x="56" y="103"/>
                    </a:lnTo>
                    <a:lnTo>
                      <a:pt x="54" y="100"/>
                    </a:lnTo>
                    <a:lnTo>
                      <a:pt x="53" y="96"/>
                    </a:lnTo>
                    <a:lnTo>
                      <a:pt x="53" y="90"/>
                    </a:lnTo>
                    <a:lnTo>
                      <a:pt x="53" y="85"/>
                    </a:lnTo>
                    <a:lnTo>
                      <a:pt x="53" y="79"/>
                    </a:lnTo>
                    <a:lnTo>
                      <a:pt x="55" y="73"/>
                    </a:lnTo>
                    <a:lnTo>
                      <a:pt x="59" y="69"/>
                    </a:lnTo>
                    <a:lnTo>
                      <a:pt x="67" y="64"/>
                    </a:lnTo>
                    <a:lnTo>
                      <a:pt x="76" y="62"/>
                    </a:lnTo>
                    <a:close/>
                    <a:moveTo>
                      <a:pt x="24" y="12"/>
                    </a:moveTo>
                    <a:lnTo>
                      <a:pt x="21" y="12"/>
                    </a:lnTo>
                    <a:lnTo>
                      <a:pt x="19" y="13"/>
                    </a:lnTo>
                    <a:lnTo>
                      <a:pt x="17" y="16"/>
                    </a:lnTo>
                    <a:lnTo>
                      <a:pt x="15" y="19"/>
                    </a:lnTo>
                    <a:lnTo>
                      <a:pt x="14" y="23"/>
                    </a:lnTo>
                    <a:lnTo>
                      <a:pt x="14" y="28"/>
                    </a:lnTo>
                    <a:lnTo>
                      <a:pt x="15" y="33"/>
                    </a:lnTo>
                    <a:lnTo>
                      <a:pt x="17" y="36"/>
                    </a:lnTo>
                    <a:lnTo>
                      <a:pt x="19" y="38"/>
                    </a:lnTo>
                    <a:lnTo>
                      <a:pt x="21" y="39"/>
                    </a:lnTo>
                    <a:lnTo>
                      <a:pt x="24" y="39"/>
                    </a:lnTo>
                    <a:lnTo>
                      <a:pt x="24" y="39"/>
                    </a:lnTo>
                    <a:lnTo>
                      <a:pt x="27" y="39"/>
                    </a:lnTo>
                    <a:lnTo>
                      <a:pt x="29" y="38"/>
                    </a:lnTo>
                    <a:lnTo>
                      <a:pt x="30" y="36"/>
                    </a:lnTo>
                    <a:lnTo>
                      <a:pt x="33" y="33"/>
                    </a:lnTo>
                    <a:lnTo>
                      <a:pt x="34" y="28"/>
                    </a:lnTo>
                    <a:lnTo>
                      <a:pt x="34" y="23"/>
                    </a:lnTo>
                    <a:lnTo>
                      <a:pt x="33" y="19"/>
                    </a:lnTo>
                    <a:lnTo>
                      <a:pt x="30" y="16"/>
                    </a:lnTo>
                    <a:lnTo>
                      <a:pt x="29" y="13"/>
                    </a:lnTo>
                    <a:lnTo>
                      <a:pt x="26" y="12"/>
                    </a:lnTo>
                    <a:lnTo>
                      <a:pt x="24" y="12"/>
                    </a:lnTo>
                    <a:lnTo>
                      <a:pt x="24" y="12"/>
                    </a:lnTo>
                    <a:close/>
                    <a:moveTo>
                      <a:pt x="71" y="11"/>
                    </a:moveTo>
                    <a:lnTo>
                      <a:pt x="76" y="14"/>
                    </a:lnTo>
                    <a:lnTo>
                      <a:pt x="82" y="18"/>
                    </a:lnTo>
                    <a:lnTo>
                      <a:pt x="76" y="25"/>
                    </a:lnTo>
                    <a:lnTo>
                      <a:pt x="27" y="103"/>
                    </a:lnTo>
                    <a:lnTo>
                      <a:pt x="24" y="101"/>
                    </a:lnTo>
                    <a:lnTo>
                      <a:pt x="17" y="98"/>
                    </a:lnTo>
                    <a:lnTo>
                      <a:pt x="24" y="87"/>
                    </a:lnTo>
                    <a:lnTo>
                      <a:pt x="71" y="11"/>
                    </a:lnTo>
                    <a:close/>
                    <a:moveTo>
                      <a:pt x="24" y="0"/>
                    </a:moveTo>
                    <a:lnTo>
                      <a:pt x="24" y="0"/>
                    </a:lnTo>
                    <a:lnTo>
                      <a:pt x="34" y="2"/>
                    </a:lnTo>
                    <a:lnTo>
                      <a:pt x="41" y="6"/>
                    </a:lnTo>
                    <a:lnTo>
                      <a:pt x="44" y="10"/>
                    </a:lnTo>
                    <a:lnTo>
                      <a:pt x="46" y="13"/>
                    </a:lnTo>
                    <a:lnTo>
                      <a:pt x="48" y="18"/>
                    </a:lnTo>
                    <a:lnTo>
                      <a:pt x="48" y="23"/>
                    </a:lnTo>
                    <a:lnTo>
                      <a:pt x="48" y="28"/>
                    </a:lnTo>
                    <a:lnTo>
                      <a:pt x="48" y="34"/>
                    </a:lnTo>
                    <a:lnTo>
                      <a:pt x="46" y="38"/>
                    </a:lnTo>
                    <a:lnTo>
                      <a:pt x="44" y="41"/>
                    </a:lnTo>
                    <a:lnTo>
                      <a:pt x="41" y="44"/>
                    </a:lnTo>
                    <a:lnTo>
                      <a:pt x="34" y="50"/>
                    </a:lnTo>
                    <a:lnTo>
                      <a:pt x="24" y="51"/>
                    </a:lnTo>
                    <a:lnTo>
                      <a:pt x="24" y="51"/>
                    </a:lnTo>
                    <a:lnTo>
                      <a:pt x="14" y="50"/>
                    </a:lnTo>
                    <a:lnTo>
                      <a:pt x="6" y="44"/>
                    </a:lnTo>
                    <a:lnTo>
                      <a:pt x="4" y="41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2" y="13"/>
                    </a:lnTo>
                    <a:lnTo>
                      <a:pt x="4" y="10"/>
                    </a:lnTo>
                    <a:lnTo>
                      <a:pt x="6" y="7"/>
                    </a:lnTo>
                    <a:lnTo>
                      <a:pt x="13" y="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Freeform 51"/>
              <p:cNvSpPr>
                <a:spLocks noEditPoints="1"/>
              </p:cNvSpPr>
              <p:nvPr/>
            </p:nvSpPr>
            <p:spPr bwMode="auto">
              <a:xfrm>
                <a:off x="6878637" y="3927475"/>
                <a:ext cx="128588" cy="174625"/>
              </a:xfrm>
              <a:custGeom>
                <a:avLst/>
                <a:gdLst>
                  <a:gd name="T0" fmla="*/ 45 w 81"/>
                  <a:gd name="T1" fmla="*/ 29 h 110"/>
                  <a:gd name="T2" fmla="*/ 44 w 81"/>
                  <a:gd name="T3" fmla="*/ 32 h 110"/>
                  <a:gd name="T4" fmla="*/ 34 w 81"/>
                  <a:gd name="T5" fmla="*/ 49 h 110"/>
                  <a:gd name="T6" fmla="*/ 21 w 81"/>
                  <a:gd name="T7" fmla="*/ 69 h 110"/>
                  <a:gd name="T8" fmla="*/ 46 w 81"/>
                  <a:gd name="T9" fmla="*/ 69 h 110"/>
                  <a:gd name="T10" fmla="*/ 46 w 81"/>
                  <a:gd name="T11" fmla="*/ 29 h 110"/>
                  <a:gd name="T12" fmla="*/ 45 w 81"/>
                  <a:gd name="T13" fmla="*/ 29 h 110"/>
                  <a:gd name="T14" fmla="*/ 46 w 81"/>
                  <a:gd name="T15" fmla="*/ 0 h 110"/>
                  <a:gd name="T16" fmla="*/ 69 w 81"/>
                  <a:gd name="T17" fmla="*/ 0 h 110"/>
                  <a:gd name="T18" fmla="*/ 69 w 81"/>
                  <a:gd name="T19" fmla="*/ 69 h 110"/>
                  <a:gd name="T20" fmla="*/ 81 w 81"/>
                  <a:gd name="T21" fmla="*/ 69 h 110"/>
                  <a:gd name="T22" fmla="*/ 81 w 81"/>
                  <a:gd name="T23" fmla="*/ 87 h 110"/>
                  <a:gd name="T24" fmla="*/ 69 w 81"/>
                  <a:gd name="T25" fmla="*/ 87 h 110"/>
                  <a:gd name="T26" fmla="*/ 69 w 81"/>
                  <a:gd name="T27" fmla="*/ 110 h 110"/>
                  <a:gd name="T28" fmla="*/ 46 w 81"/>
                  <a:gd name="T29" fmla="*/ 110 h 110"/>
                  <a:gd name="T30" fmla="*/ 46 w 81"/>
                  <a:gd name="T31" fmla="*/ 87 h 110"/>
                  <a:gd name="T32" fmla="*/ 2 w 81"/>
                  <a:gd name="T33" fmla="*/ 87 h 110"/>
                  <a:gd name="T34" fmla="*/ 0 w 81"/>
                  <a:gd name="T35" fmla="*/ 73 h 110"/>
                  <a:gd name="T36" fmla="*/ 34 w 81"/>
                  <a:gd name="T37" fmla="*/ 19 h 110"/>
                  <a:gd name="T38" fmla="*/ 46 w 81"/>
                  <a:gd name="T39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1" h="110">
                    <a:moveTo>
                      <a:pt x="45" y="29"/>
                    </a:moveTo>
                    <a:lnTo>
                      <a:pt x="44" y="32"/>
                    </a:lnTo>
                    <a:lnTo>
                      <a:pt x="34" y="49"/>
                    </a:lnTo>
                    <a:lnTo>
                      <a:pt x="21" y="69"/>
                    </a:lnTo>
                    <a:lnTo>
                      <a:pt x="46" y="69"/>
                    </a:lnTo>
                    <a:lnTo>
                      <a:pt x="46" y="29"/>
                    </a:lnTo>
                    <a:lnTo>
                      <a:pt x="45" y="29"/>
                    </a:lnTo>
                    <a:close/>
                    <a:moveTo>
                      <a:pt x="46" y="0"/>
                    </a:moveTo>
                    <a:lnTo>
                      <a:pt x="69" y="0"/>
                    </a:lnTo>
                    <a:lnTo>
                      <a:pt x="69" y="69"/>
                    </a:lnTo>
                    <a:lnTo>
                      <a:pt x="81" y="69"/>
                    </a:lnTo>
                    <a:lnTo>
                      <a:pt x="81" y="87"/>
                    </a:lnTo>
                    <a:lnTo>
                      <a:pt x="69" y="87"/>
                    </a:lnTo>
                    <a:lnTo>
                      <a:pt x="69" y="110"/>
                    </a:lnTo>
                    <a:lnTo>
                      <a:pt x="46" y="110"/>
                    </a:lnTo>
                    <a:lnTo>
                      <a:pt x="46" y="87"/>
                    </a:lnTo>
                    <a:lnTo>
                      <a:pt x="2" y="87"/>
                    </a:lnTo>
                    <a:lnTo>
                      <a:pt x="0" y="73"/>
                    </a:lnTo>
                    <a:lnTo>
                      <a:pt x="34" y="19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52"/>
              <p:cNvSpPr>
                <a:spLocks/>
              </p:cNvSpPr>
              <p:nvPr/>
            </p:nvSpPr>
            <p:spPr bwMode="auto">
              <a:xfrm>
                <a:off x="7375525" y="3927475"/>
                <a:ext cx="115888" cy="176212"/>
              </a:xfrm>
              <a:custGeom>
                <a:avLst/>
                <a:gdLst>
                  <a:gd name="T0" fmla="*/ 8 w 73"/>
                  <a:gd name="T1" fmla="*/ 0 h 111"/>
                  <a:gd name="T2" fmla="*/ 70 w 73"/>
                  <a:gd name="T3" fmla="*/ 0 h 111"/>
                  <a:gd name="T4" fmla="*/ 70 w 73"/>
                  <a:gd name="T5" fmla="*/ 17 h 111"/>
                  <a:gd name="T6" fmla="*/ 26 w 73"/>
                  <a:gd name="T7" fmla="*/ 17 h 111"/>
                  <a:gd name="T8" fmla="*/ 23 w 73"/>
                  <a:gd name="T9" fmla="*/ 43 h 111"/>
                  <a:gd name="T10" fmla="*/ 26 w 73"/>
                  <a:gd name="T11" fmla="*/ 41 h 111"/>
                  <a:gd name="T12" fmla="*/ 31 w 73"/>
                  <a:gd name="T13" fmla="*/ 40 h 111"/>
                  <a:gd name="T14" fmla="*/ 35 w 73"/>
                  <a:gd name="T15" fmla="*/ 38 h 111"/>
                  <a:gd name="T16" fmla="*/ 40 w 73"/>
                  <a:gd name="T17" fmla="*/ 37 h 111"/>
                  <a:gd name="T18" fmla="*/ 50 w 73"/>
                  <a:gd name="T19" fmla="*/ 38 h 111"/>
                  <a:gd name="T20" fmla="*/ 58 w 73"/>
                  <a:gd name="T21" fmla="*/ 42 h 111"/>
                  <a:gd name="T22" fmla="*/ 65 w 73"/>
                  <a:gd name="T23" fmla="*/ 47 h 111"/>
                  <a:gd name="T24" fmla="*/ 71 w 73"/>
                  <a:gd name="T25" fmla="*/ 59 h 111"/>
                  <a:gd name="T26" fmla="*/ 73 w 73"/>
                  <a:gd name="T27" fmla="*/ 75 h 111"/>
                  <a:gd name="T28" fmla="*/ 71 w 73"/>
                  <a:gd name="T29" fmla="*/ 89 h 111"/>
                  <a:gd name="T30" fmla="*/ 64 w 73"/>
                  <a:gd name="T31" fmla="*/ 102 h 111"/>
                  <a:gd name="T32" fmla="*/ 57 w 73"/>
                  <a:gd name="T33" fmla="*/ 107 h 111"/>
                  <a:gd name="T34" fmla="*/ 48 w 73"/>
                  <a:gd name="T35" fmla="*/ 110 h 111"/>
                  <a:gd name="T36" fmla="*/ 37 w 73"/>
                  <a:gd name="T37" fmla="*/ 111 h 111"/>
                  <a:gd name="T38" fmla="*/ 22 w 73"/>
                  <a:gd name="T39" fmla="*/ 110 h 111"/>
                  <a:gd name="T40" fmla="*/ 10 w 73"/>
                  <a:gd name="T41" fmla="*/ 104 h 111"/>
                  <a:gd name="T42" fmla="*/ 5 w 73"/>
                  <a:gd name="T43" fmla="*/ 97 h 111"/>
                  <a:gd name="T44" fmla="*/ 1 w 73"/>
                  <a:gd name="T45" fmla="*/ 90 h 111"/>
                  <a:gd name="T46" fmla="*/ 0 w 73"/>
                  <a:gd name="T47" fmla="*/ 80 h 111"/>
                  <a:gd name="T48" fmla="*/ 1 w 73"/>
                  <a:gd name="T49" fmla="*/ 80 h 111"/>
                  <a:gd name="T50" fmla="*/ 21 w 73"/>
                  <a:gd name="T51" fmla="*/ 79 h 111"/>
                  <a:gd name="T52" fmla="*/ 22 w 73"/>
                  <a:gd name="T53" fmla="*/ 83 h 111"/>
                  <a:gd name="T54" fmla="*/ 23 w 73"/>
                  <a:gd name="T55" fmla="*/ 88 h 111"/>
                  <a:gd name="T56" fmla="*/ 25 w 73"/>
                  <a:gd name="T57" fmla="*/ 91 h 111"/>
                  <a:gd name="T58" fmla="*/ 29 w 73"/>
                  <a:gd name="T59" fmla="*/ 93 h 111"/>
                  <a:gd name="T60" fmla="*/ 33 w 73"/>
                  <a:gd name="T61" fmla="*/ 94 h 111"/>
                  <a:gd name="T62" fmla="*/ 37 w 73"/>
                  <a:gd name="T63" fmla="*/ 95 h 111"/>
                  <a:gd name="T64" fmla="*/ 40 w 73"/>
                  <a:gd name="T65" fmla="*/ 94 h 111"/>
                  <a:gd name="T66" fmla="*/ 43 w 73"/>
                  <a:gd name="T67" fmla="*/ 93 h 111"/>
                  <a:gd name="T68" fmla="*/ 46 w 73"/>
                  <a:gd name="T69" fmla="*/ 92 h 111"/>
                  <a:gd name="T70" fmla="*/ 48 w 73"/>
                  <a:gd name="T71" fmla="*/ 89 h 111"/>
                  <a:gd name="T72" fmla="*/ 50 w 73"/>
                  <a:gd name="T73" fmla="*/ 85 h 111"/>
                  <a:gd name="T74" fmla="*/ 51 w 73"/>
                  <a:gd name="T75" fmla="*/ 80 h 111"/>
                  <a:gd name="T76" fmla="*/ 52 w 73"/>
                  <a:gd name="T77" fmla="*/ 75 h 111"/>
                  <a:gd name="T78" fmla="*/ 51 w 73"/>
                  <a:gd name="T79" fmla="*/ 68 h 111"/>
                  <a:gd name="T80" fmla="*/ 50 w 73"/>
                  <a:gd name="T81" fmla="*/ 64 h 111"/>
                  <a:gd name="T82" fmla="*/ 48 w 73"/>
                  <a:gd name="T83" fmla="*/ 60 h 111"/>
                  <a:gd name="T84" fmla="*/ 45 w 73"/>
                  <a:gd name="T85" fmla="*/ 57 h 111"/>
                  <a:gd name="T86" fmla="*/ 41 w 73"/>
                  <a:gd name="T87" fmla="*/ 54 h 111"/>
                  <a:gd name="T88" fmla="*/ 36 w 73"/>
                  <a:gd name="T89" fmla="*/ 53 h 111"/>
                  <a:gd name="T90" fmla="*/ 32 w 73"/>
                  <a:gd name="T91" fmla="*/ 54 h 111"/>
                  <a:gd name="T92" fmla="*/ 29 w 73"/>
                  <a:gd name="T93" fmla="*/ 54 h 111"/>
                  <a:gd name="T94" fmla="*/ 26 w 73"/>
                  <a:gd name="T95" fmla="*/ 57 h 111"/>
                  <a:gd name="T96" fmla="*/ 23 w 73"/>
                  <a:gd name="T97" fmla="*/ 59 h 111"/>
                  <a:gd name="T98" fmla="*/ 21 w 73"/>
                  <a:gd name="T99" fmla="*/ 62 h 111"/>
                  <a:gd name="T100" fmla="*/ 2 w 73"/>
                  <a:gd name="T101" fmla="*/ 61 h 111"/>
                  <a:gd name="T102" fmla="*/ 8 w 73"/>
                  <a:gd name="T10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3" h="111">
                    <a:moveTo>
                      <a:pt x="8" y="0"/>
                    </a:moveTo>
                    <a:lnTo>
                      <a:pt x="70" y="0"/>
                    </a:lnTo>
                    <a:lnTo>
                      <a:pt x="70" y="17"/>
                    </a:lnTo>
                    <a:lnTo>
                      <a:pt x="26" y="17"/>
                    </a:lnTo>
                    <a:lnTo>
                      <a:pt x="23" y="43"/>
                    </a:lnTo>
                    <a:lnTo>
                      <a:pt x="26" y="41"/>
                    </a:lnTo>
                    <a:lnTo>
                      <a:pt x="31" y="40"/>
                    </a:lnTo>
                    <a:lnTo>
                      <a:pt x="35" y="38"/>
                    </a:lnTo>
                    <a:lnTo>
                      <a:pt x="40" y="37"/>
                    </a:lnTo>
                    <a:lnTo>
                      <a:pt x="50" y="38"/>
                    </a:lnTo>
                    <a:lnTo>
                      <a:pt x="58" y="42"/>
                    </a:lnTo>
                    <a:lnTo>
                      <a:pt x="65" y="47"/>
                    </a:lnTo>
                    <a:lnTo>
                      <a:pt x="71" y="59"/>
                    </a:lnTo>
                    <a:lnTo>
                      <a:pt x="73" y="75"/>
                    </a:lnTo>
                    <a:lnTo>
                      <a:pt x="71" y="89"/>
                    </a:lnTo>
                    <a:lnTo>
                      <a:pt x="64" y="102"/>
                    </a:lnTo>
                    <a:lnTo>
                      <a:pt x="57" y="107"/>
                    </a:lnTo>
                    <a:lnTo>
                      <a:pt x="48" y="110"/>
                    </a:lnTo>
                    <a:lnTo>
                      <a:pt x="37" y="111"/>
                    </a:lnTo>
                    <a:lnTo>
                      <a:pt x="22" y="110"/>
                    </a:lnTo>
                    <a:lnTo>
                      <a:pt x="10" y="104"/>
                    </a:lnTo>
                    <a:lnTo>
                      <a:pt x="5" y="97"/>
                    </a:lnTo>
                    <a:lnTo>
                      <a:pt x="1" y="90"/>
                    </a:lnTo>
                    <a:lnTo>
                      <a:pt x="0" y="80"/>
                    </a:lnTo>
                    <a:lnTo>
                      <a:pt x="1" y="80"/>
                    </a:lnTo>
                    <a:lnTo>
                      <a:pt x="21" y="79"/>
                    </a:lnTo>
                    <a:lnTo>
                      <a:pt x="22" y="83"/>
                    </a:lnTo>
                    <a:lnTo>
                      <a:pt x="23" y="88"/>
                    </a:lnTo>
                    <a:lnTo>
                      <a:pt x="25" y="91"/>
                    </a:lnTo>
                    <a:lnTo>
                      <a:pt x="29" y="93"/>
                    </a:lnTo>
                    <a:lnTo>
                      <a:pt x="33" y="94"/>
                    </a:lnTo>
                    <a:lnTo>
                      <a:pt x="37" y="95"/>
                    </a:lnTo>
                    <a:lnTo>
                      <a:pt x="40" y="94"/>
                    </a:lnTo>
                    <a:lnTo>
                      <a:pt x="43" y="93"/>
                    </a:lnTo>
                    <a:lnTo>
                      <a:pt x="46" y="92"/>
                    </a:lnTo>
                    <a:lnTo>
                      <a:pt x="48" y="89"/>
                    </a:lnTo>
                    <a:lnTo>
                      <a:pt x="50" y="85"/>
                    </a:lnTo>
                    <a:lnTo>
                      <a:pt x="51" y="80"/>
                    </a:lnTo>
                    <a:lnTo>
                      <a:pt x="52" y="75"/>
                    </a:lnTo>
                    <a:lnTo>
                      <a:pt x="51" y="68"/>
                    </a:lnTo>
                    <a:lnTo>
                      <a:pt x="50" y="64"/>
                    </a:lnTo>
                    <a:lnTo>
                      <a:pt x="48" y="60"/>
                    </a:lnTo>
                    <a:lnTo>
                      <a:pt x="45" y="57"/>
                    </a:lnTo>
                    <a:lnTo>
                      <a:pt x="41" y="54"/>
                    </a:lnTo>
                    <a:lnTo>
                      <a:pt x="36" y="53"/>
                    </a:lnTo>
                    <a:lnTo>
                      <a:pt x="32" y="54"/>
                    </a:lnTo>
                    <a:lnTo>
                      <a:pt x="29" y="54"/>
                    </a:lnTo>
                    <a:lnTo>
                      <a:pt x="26" y="57"/>
                    </a:lnTo>
                    <a:lnTo>
                      <a:pt x="23" y="59"/>
                    </a:lnTo>
                    <a:lnTo>
                      <a:pt x="21" y="62"/>
                    </a:lnTo>
                    <a:lnTo>
                      <a:pt x="2" y="61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8" name="Freeform 53"/>
              <p:cNvSpPr>
                <a:spLocks noEditPoints="1"/>
              </p:cNvSpPr>
              <p:nvPr/>
            </p:nvSpPr>
            <p:spPr bwMode="auto">
              <a:xfrm>
                <a:off x="7859712" y="3924300"/>
                <a:ext cx="122238" cy="179387"/>
              </a:xfrm>
              <a:custGeom>
                <a:avLst/>
                <a:gdLst>
                  <a:gd name="T0" fmla="*/ 34 w 77"/>
                  <a:gd name="T1" fmla="*/ 55 h 113"/>
                  <a:gd name="T2" fmla="*/ 26 w 77"/>
                  <a:gd name="T3" fmla="*/ 59 h 113"/>
                  <a:gd name="T4" fmla="*/ 23 w 77"/>
                  <a:gd name="T5" fmla="*/ 69 h 113"/>
                  <a:gd name="T6" fmla="*/ 28 w 77"/>
                  <a:gd name="T7" fmla="*/ 90 h 113"/>
                  <a:gd name="T8" fmla="*/ 35 w 77"/>
                  <a:gd name="T9" fmla="*/ 96 h 113"/>
                  <a:gd name="T10" fmla="*/ 40 w 77"/>
                  <a:gd name="T11" fmla="*/ 97 h 113"/>
                  <a:gd name="T12" fmla="*/ 49 w 77"/>
                  <a:gd name="T13" fmla="*/ 94 h 113"/>
                  <a:gd name="T14" fmla="*/ 54 w 77"/>
                  <a:gd name="T15" fmla="*/ 86 h 113"/>
                  <a:gd name="T16" fmla="*/ 55 w 77"/>
                  <a:gd name="T17" fmla="*/ 76 h 113"/>
                  <a:gd name="T18" fmla="*/ 54 w 77"/>
                  <a:gd name="T19" fmla="*/ 65 h 113"/>
                  <a:gd name="T20" fmla="*/ 49 w 77"/>
                  <a:gd name="T21" fmla="*/ 58 h 113"/>
                  <a:gd name="T22" fmla="*/ 40 w 77"/>
                  <a:gd name="T23" fmla="*/ 54 h 113"/>
                  <a:gd name="T24" fmla="*/ 45 w 77"/>
                  <a:gd name="T25" fmla="*/ 0 h 113"/>
                  <a:gd name="T26" fmla="*/ 57 w 77"/>
                  <a:gd name="T27" fmla="*/ 1 h 113"/>
                  <a:gd name="T28" fmla="*/ 67 w 77"/>
                  <a:gd name="T29" fmla="*/ 5 h 113"/>
                  <a:gd name="T30" fmla="*/ 58 w 77"/>
                  <a:gd name="T31" fmla="*/ 19 h 113"/>
                  <a:gd name="T32" fmla="*/ 51 w 77"/>
                  <a:gd name="T33" fmla="*/ 18 h 113"/>
                  <a:gd name="T34" fmla="*/ 42 w 77"/>
                  <a:gd name="T35" fmla="*/ 18 h 113"/>
                  <a:gd name="T36" fmla="*/ 36 w 77"/>
                  <a:gd name="T37" fmla="*/ 20 h 113"/>
                  <a:gd name="T38" fmla="*/ 29 w 77"/>
                  <a:gd name="T39" fmla="*/ 25 h 113"/>
                  <a:gd name="T40" fmla="*/ 24 w 77"/>
                  <a:gd name="T41" fmla="*/ 46 h 113"/>
                  <a:gd name="T42" fmla="*/ 28 w 77"/>
                  <a:gd name="T43" fmla="*/ 43 h 113"/>
                  <a:gd name="T44" fmla="*/ 39 w 77"/>
                  <a:gd name="T45" fmla="*/ 38 h 113"/>
                  <a:gd name="T46" fmla="*/ 59 w 77"/>
                  <a:gd name="T47" fmla="*/ 40 h 113"/>
                  <a:gd name="T48" fmla="*/ 75 w 77"/>
                  <a:gd name="T49" fmla="*/ 61 h 113"/>
                  <a:gd name="T50" fmla="*/ 75 w 77"/>
                  <a:gd name="T51" fmla="*/ 91 h 113"/>
                  <a:gd name="T52" fmla="*/ 55 w 77"/>
                  <a:gd name="T53" fmla="*/ 111 h 113"/>
                  <a:gd name="T54" fmla="*/ 39 w 77"/>
                  <a:gd name="T55" fmla="*/ 113 h 113"/>
                  <a:gd name="T56" fmla="*/ 20 w 77"/>
                  <a:gd name="T57" fmla="*/ 108 h 113"/>
                  <a:gd name="T58" fmla="*/ 6 w 77"/>
                  <a:gd name="T59" fmla="*/ 93 h 113"/>
                  <a:gd name="T60" fmla="*/ 0 w 77"/>
                  <a:gd name="T61" fmla="*/ 69 h 113"/>
                  <a:gd name="T62" fmla="*/ 3 w 77"/>
                  <a:gd name="T63" fmla="*/ 34 h 113"/>
                  <a:gd name="T64" fmla="*/ 13 w 77"/>
                  <a:gd name="T65" fmla="*/ 13 h 113"/>
                  <a:gd name="T66" fmla="*/ 39 w 77"/>
                  <a:gd name="T67" fmla="*/ 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7" h="113">
                    <a:moveTo>
                      <a:pt x="39" y="54"/>
                    </a:moveTo>
                    <a:lnTo>
                      <a:pt x="34" y="55"/>
                    </a:lnTo>
                    <a:lnTo>
                      <a:pt x="29" y="56"/>
                    </a:lnTo>
                    <a:lnTo>
                      <a:pt x="26" y="59"/>
                    </a:lnTo>
                    <a:lnTo>
                      <a:pt x="23" y="62"/>
                    </a:lnTo>
                    <a:lnTo>
                      <a:pt x="23" y="69"/>
                    </a:lnTo>
                    <a:lnTo>
                      <a:pt x="24" y="81"/>
                    </a:lnTo>
                    <a:lnTo>
                      <a:pt x="28" y="90"/>
                    </a:lnTo>
                    <a:lnTo>
                      <a:pt x="31" y="93"/>
                    </a:lnTo>
                    <a:lnTo>
                      <a:pt x="35" y="96"/>
                    </a:lnTo>
                    <a:lnTo>
                      <a:pt x="39" y="97"/>
                    </a:lnTo>
                    <a:lnTo>
                      <a:pt x="40" y="97"/>
                    </a:lnTo>
                    <a:lnTo>
                      <a:pt x="44" y="96"/>
                    </a:lnTo>
                    <a:lnTo>
                      <a:pt x="49" y="94"/>
                    </a:lnTo>
                    <a:lnTo>
                      <a:pt x="52" y="91"/>
                    </a:lnTo>
                    <a:lnTo>
                      <a:pt x="54" y="86"/>
                    </a:lnTo>
                    <a:lnTo>
                      <a:pt x="55" y="81"/>
                    </a:lnTo>
                    <a:lnTo>
                      <a:pt x="55" y="76"/>
                    </a:lnTo>
                    <a:lnTo>
                      <a:pt x="55" y="69"/>
                    </a:lnTo>
                    <a:lnTo>
                      <a:pt x="54" y="65"/>
                    </a:lnTo>
                    <a:lnTo>
                      <a:pt x="52" y="61"/>
                    </a:lnTo>
                    <a:lnTo>
                      <a:pt x="49" y="58"/>
                    </a:lnTo>
                    <a:lnTo>
                      <a:pt x="44" y="55"/>
                    </a:lnTo>
                    <a:lnTo>
                      <a:pt x="40" y="54"/>
                    </a:lnTo>
                    <a:lnTo>
                      <a:pt x="39" y="54"/>
                    </a:lnTo>
                    <a:close/>
                    <a:moveTo>
                      <a:pt x="45" y="0"/>
                    </a:moveTo>
                    <a:lnTo>
                      <a:pt x="51" y="1"/>
                    </a:lnTo>
                    <a:lnTo>
                      <a:pt x="57" y="1"/>
                    </a:lnTo>
                    <a:lnTo>
                      <a:pt x="62" y="3"/>
                    </a:lnTo>
                    <a:lnTo>
                      <a:pt x="67" y="5"/>
                    </a:lnTo>
                    <a:lnTo>
                      <a:pt x="63" y="21"/>
                    </a:lnTo>
                    <a:lnTo>
                      <a:pt x="58" y="19"/>
                    </a:lnTo>
                    <a:lnTo>
                      <a:pt x="54" y="18"/>
                    </a:lnTo>
                    <a:lnTo>
                      <a:pt x="51" y="18"/>
                    </a:lnTo>
                    <a:lnTo>
                      <a:pt x="45" y="18"/>
                    </a:lnTo>
                    <a:lnTo>
                      <a:pt x="42" y="18"/>
                    </a:lnTo>
                    <a:lnTo>
                      <a:pt x="39" y="18"/>
                    </a:lnTo>
                    <a:lnTo>
                      <a:pt x="36" y="20"/>
                    </a:lnTo>
                    <a:lnTo>
                      <a:pt x="32" y="22"/>
                    </a:lnTo>
                    <a:lnTo>
                      <a:pt x="29" y="25"/>
                    </a:lnTo>
                    <a:lnTo>
                      <a:pt x="25" y="34"/>
                    </a:lnTo>
                    <a:lnTo>
                      <a:pt x="24" y="46"/>
                    </a:lnTo>
                    <a:lnTo>
                      <a:pt x="24" y="47"/>
                    </a:lnTo>
                    <a:lnTo>
                      <a:pt x="28" y="43"/>
                    </a:lnTo>
                    <a:lnTo>
                      <a:pt x="34" y="40"/>
                    </a:lnTo>
                    <a:lnTo>
                      <a:pt x="39" y="38"/>
                    </a:lnTo>
                    <a:lnTo>
                      <a:pt x="46" y="38"/>
                    </a:lnTo>
                    <a:lnTo>
                      <a:pt x="59" y="40"/>
                    </a:lnTo>
                    <a:lnTo>
                      <a:pt x="69" y="49"/>
                    </a:lnTo>
                    <a:lnTo>
                      <a:pt x="75" y="61"/>
                    </a:lnTo>
                    <a:lnTo>
                      <a:pt x="77" y="76"/>
                    </a:lnTo>
                    <a:lnTo>
                      <a:pt x="75" y="91"/>
                    </a:lnTo>
                    <a:lnTo>
                      <a:pt x="67" y="102"/>
                    </a:lnTo>
                    <a:lnTo>
                      <a:pt x="55" y="111"/>
                    </a:lnTo>
                    <a:lnTo>
                      <a:pt x="40" y="113"/>
                    </a:lnTo>
                    <a:lnTo>
                      <a:pt x="39" y="113"/>
                    </a:lnTo>
                    <a:lnTo>
                      <a:pt x="28" y="112"/>
                    </a:lnTo>
                    <a:lnTo>
                      <a:pt x="20" y="108"/>
                    </a:lnTo>
                    <a:lnTo>
                      <a:pt x="12" y="101"/>
                    </a:lnTo>
                    <a:lnTo>
                      <a:pt x="6" y="93"/>
                    </a:lnTo>
                    <a:lnTo>
                      <a:pt x="3" y="82"/>
                    </a:lnTo>
                    <a:lnTo>
                      <a:pt x="0" y="69"/>
                    </a:lnTo>
                    <a:lnTo>
                      <a:pt x="0" y="48"/>
                    </a:lnTo>
                    <a:lnTo>
                      <a:pt x="3" y="34"/>
                    </a:lnTo>
                    <a:lnTo>
                      <a:pt x="7" y="22"/>
                    </a:lnTo>
                    <a:lnTo>
                      <a:pt x="13" y="13"/>
                    </a:lnTo>
                    <a:lnTo>
                      <a:pt x="25" y="4"/>
                    </a:lnTo>
                    <a:lnTo>
                      <a:pt x="39" y="1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54"/>
              <p:cNvSpPr>
                <a:spLocks/>
              </p:cNvSpPr>
              <p:nvPr/>
            </p:nvSpPr>
            <p:spPr bwMode="auto">
              <a:xfrm>
                <a:off x="8347075" y="3971925"/>
                <a:ext cx="120650" cy="130175"/>
              </a:xfrm>
              <a:custGeom>
                <a:avLst/>
                <a:gdLst>
                  <a:gd name="T0" fmla="*/ 0 w 76"/>
                  <a:gd name="T1" fmla="*/ 0 h 82"/>
                  <a:gd name="T2" fmla="*/ 26 w 76"/>
                  <a:gd name="T3" fmla="*/ 0 h 82"/>
                  <a:gd name="T4" fmla="*/ 38 w 76"/>
                  <a:gd name="T5" fmla="*/ 26 h 82"/>
                  <a:gd name="T6" fmla="*/ 38 w 76"/>
                  <a:gd name="T7" fmla="*/ 26 h 82"/>
                  <a:gd name="T8" fmla="*/ 50 w 76"/>
                  <a:gd name="T9" fmla="*/ 0 h 82"/>
                  <a:gd name="T10" fmla="*/ 76 w 76"/>
                  <a:gd name="T11" fmla="*/ 0 h 82"/>
                  <a:gd name="T12" fmla="*/ 52 w 76"/>
                  <a:gd name="T13" fmla="*/ 40 h 82"/>
                  <a:gd name="T14" fmla="*/ 76 w 76"/>
                  <a:gd name="T15" fmla="*/ 82 h 82"/>
                  <a:gd name="T16" fmla="*/ 52 w 76"/>
                  <a:gd name="T17" fmla="*/ 82 h 82"/>
                  <a:gd name="T18" fmla="*/ 39 w 76"/>
                  <a:gd name="T19" fmla="*/ 55 h 82"/>
                  <a:gd name="T20" fmla="*/ 25 w 76"/>
                  <a:gd name="T21" fmla="*/ 82 h 82"/>
                  <a:gd name="T22" fmla="*/ 0 w 76"/>
                  <a:gd name="T23" fmla="*/ 82 h 82"/>
                  <a:gd name="T24" fmla="*/ 26 w 76"/>
                  <a:gd name="T25" fmla="*/ 40 h 82"/>
                  <a:gd name="T26" fmla="*/ 0 w 76"/>
                  <a:gd name="T27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82">
                    <a:moveTo>
                      <a:pt x="0" y="0"/>
                    </a:moveTo>
                    <a:lnTo>
                      <a:pt x="26" y="0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50" y="0"/>
                    </a:lnTo>
                    <a:lnTo>
                      <a:pt x="76" y="0"/>
                    </a:lnTo>
                    <a:lnTo>
                      <a:pt x="52" y="40"/>
                    </a:lnTo>
                    <a:lnTo>
                      <a:pt x="76" y="82"/>
                    </a:lnTo>
                    <a:lnTo>
                      <a:pt x="52" y="82"/>
                    </a:lnTo>
                    <a:lnTo>
                      <a:pt x="39" y="55"/>
                    </a:lnTo>
                    <a:lnTo>
                      <a:pt x="25" y="82"/>
                    </a:lnTo>
                    <a:lnTo>
                      <a:pt x="0" y="82"/>
                    </a:lnTo>
                    <a:lnTo>
                      <a:pt x="26" y="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55"/>
              <p:cNvSpPr>
                <a:spLocks/>
              </p:cNvSpPr>
              <p:nvPr/>
            </p:nvSpPr>
            <p:spPr bwMode="auto">
              <a:xfrm>
                <a:off x="6892925" y="4398963"/>
                <a:ext cx="71438" cy="174625"/>
              </a:xfrm>
              <a:custGeom>
                <a:avLst/>
                <a:gdLst>
                  <a:gd name="T0" fmla="*/ 45 w 45"/>
                  <a:gd name="T1" fmla="*/ 0 h 110"/>
                  <a:gd name="T2" fmla="*/ 45 w 45"/>
                  <a:gd name="T3" fmla="*/ 110 h 110"/>
                  <a:gd name="T4" fmla="*/ 22 w 45"/>
                  <a:gd name="T5" fmla="*/ 110 h 110"/>
                  <a:gd name="T6" fmla="*/ 22 w 45"/>
                  <a:gd name="T7" fmla="*/ 19 h 110"/>
                  <a:gd name="T8" fmla="*/ 0 w 45"/>
                  <a:gd name="T9" fmla="*/ 19 h 110"/>
                  <a:gd name="T10" fmla="*/ 0 w 45"/>
                  <a:gd name="T11" fmla="*/ 4 h 110"/>
                  <a:gd name="T12" fmla="*/ 45 w 45"/>
                  <a:gd name="T13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10">
                    <a:moveTo>
                      <a:pt x="45" y="0"/>
                    </a:moveTo>
                    <a:lnTo>
                      <a:pt x="45" y="110"/>
                    </a:lnTo>
                    <a:lnTo>
                      <a:pt x="22" y="110"/>
                    </a:lnTo>
                    <a:lnTo>
                      <a:pt x="22" y="19"/>
                    </a:lnTo>
                    <a:lnTo>
                      <a:pt x="0" y="19"/>
                    </a:lnTo>
                    <a:lnTo>
                      <a:pt x="0" y="4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81" name="Freeform 56"/>
              <p:cNvSpPr>
                <a:spLocks/>
              </p:cNvSpPr>
              <p:nvPr/>
            </p:nvSpPr>
            <p:spPr bwMode="auto">
              <a:xfrm>
                <a:off x="7372350" y="4397375"/>
                <a:ext cx="120650" cy="176212"/>
              </a:xfrm>
              <a:custGeom>
                <a:avLst/>
                <a:gdLst>
                  <a:gd name="T0" fmla="*/ 37 w 76"/>
                  <a:gd name="T1" fmla="*/ 0 h 111"/>
                  <a:gd name="T2" fmla="*/ 52 w 76"/>
                  <a:gd name="T3" fmla="*/ 2 h 111"/>
                  <a:gd name="T4" fmla="*/ 64 w 76"/>
                  <a:gd name="T5" fmla="*/ 9 h 111"/>
                  <a:gd name="T6" fmla="*/ 71 w 76"/>
                  <a:gd name="T7" fmla="*/ 18 h 111"/>
                  <a:gd name="T8" fmla="*/ 73 w 76"/>
                  <a:gd name="T9" fmla="*/ 32 h 111"/>
                  <a:gd name="T10" fmla="*/ 72 w 76"/>
                  <a:gd name="T11" fmla="*/ 42 h 111"/>
                  <a:gd name="T12" fmla="*/ 68 w 76"/>
                  <a:gd name="T13" fmla="*/ 50 h 111"/>
                  <a:gd name="T14" fmla="*/ 60 w 76"/>
                  <a:gd name="T15" fmla="*/ 60 h 111"/>
                  <a:gd name="T16" fmla="*/ 50 w 76"/>
                  <a:gd name="T17" fmla="*/ 73 h 111"/>
                  <a:gd name="T18" fmla="*/ 31 w 76"/>
                  <a:gd name="T19" fmla="*/ 94 h 111"/>
                  <a:gd name="T20" fmla="*/ 31 w 76"/>
                  <a:gd name="T21" fmla="*/ 94 h 111"/>
                  <a:gd name="T22" fmla="*/ 76 w 76"/>
                  <a:gd name="T23" fmla="*/ 94 h 111"/>
                  <a:gd name="T24" fmla="*/ 76 w 76"/>
                  <a:gd name="T25" fmla="*/ 111 h 111"/>
                  <a:gd name="T26" fmla="*/ 2 w 76"/>
                  <a:gd name="T27" fmla="*/ 111 h 111"/>
                  <a:gd name="T28" fmla="*/ 2 w 76"/>
                  <a:gd name="T29" fmla="*/ 97 h 111"/>
                  <a:gd name="T30" fmla="*/ 37 w 76"/>
                  <a:gd name="T31" fmla="*/ 59 h 111"/>
                  <a:gd name="T32" fmla="*/ 41 w 76"/>
                  <a:gd name="T33" fmla="*/ 54 h 111"/>
                  <a:gd name="T34" fmla="*/ 45 w 76"/>
                  <a:gd name="T35" fmla="*/ 48 h 111"/>
                  <a:gd name="T36" fmla="*/ 48 w 76"/>
                  <a:gd name="T37" fmla="*/ 44 h 111"/>
                  <a:gd name="T38" fmla="*/ 51 w 76"/>
                  <a:gd name="T39" fmla="*/ 38 h 111"/>
                  <a:gd name="T40" fmla="*/ 51 w 76"/>
                  <a:gd name="T41" fmla="*/ 32 h 111"/>
                  <a:gd name="T42" fmla="*/ 51 w 76"/>
                  <a:gd name="T43" fmla="*/ 28 h 111"/>
                  <a:gd name="T44" fmla="*/ 50 w 76"/>
                  <a:gd name="T45" fmla="*/ 25 h 111"/>
                  <a:gd name="T46" fmla="*/ 48 w 76"/>
                  <a:gd name="T47" fmla="*/ 22 h 111"/>
                  <a:gd name="T48" fmla="*/ 44 w 76"/>
                  <a:gd name="T49" fmla="*/ 18 h 111"/>
                  <a:gd name="T50" fmla="*/ 41 w 76"/>
                  <a:gd name="T51" fmla="*/ 17 h 111"/>
                  <a:gd name="T52" fmla="*/ 37 w 76"/>
                  <a:gd name="T53" fmla="*/ 16 h 111"/>
                  <a:gd name="T54" fmla="*/ 33 w 76"/>
                  <a:gd name="T55" fmla="*/ 17 h 111"/>
                  <a:gd name="T56" fmla="*/ 28 w 76"/>
                  <a:gd name="T57" fmla="*/ 19 h 111"/>
                  <a:gd name="T58" fmla="*/ 25 w 76"/>
                  <a:gd name="T59" fmla="*/ 22 h 111"/>
                  <a:gd name="T60" fmla="*/ 23 w 76"/>
                  <a:gd name="T61" fmla="*/ 26 h 111"/>
                  <a:gd name="T62" fmla="*/ 22 w 76"/>
                  <a:gd name="T63" fmla="*/ 30 h 111"/>
                  <a:gd name="T64" fmla="*/ 21 w 76"/>
                  <a:gd name="T65" fmla="*/ 35 h 111"/>
                  <a:gd name="T66" fmla="*/ 0 w 76"/>
                  <a:gd name="T67" fmla="*/ 35 h 111"/>
                  <a:gd name="T68" fmla="*/ 0 w 76"/>
                  <a:gd name="T69" fmla="*/ 35 h 111"/>
                  <a:gd name="T70" fmla="*/ 2 w 76"/>
                  <a:gd name="T71" fmla="*/ 22 h 111"/>
                  <a:gd name="T72" fmla="*/ 9 w 76"/>
                  <a:gd name="T73" fmla="*/ 10 h 111"/>
                  <a:gd name="T74" fmla="*/ 17 w 76"/>
                  <a:gd name="T75" fmla="*/ 4 h 111"/>
                  <a:gd name="T76" fmla="*/ 26 w 76"/>
                  <a:gd name="T77" fmla="*/ 1 h 111"/>
                  <a:gd name="T78" fmla="*/ 37 w 76"/>
                  <a:gd name="T79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76" h="111">
                    <a:moveTo>
                      <a:pt x="37" y="0"/>
                    </a:moveTo>
                    <a:lnTo>
                      <a:pt x="52" y="2"/>
                    </a:lnTo>
                    <a:lnTo>
                      <a:pt x="64" y="9"/>
                    </a:lnTo>
                    <a:lnTo>
                      <a:pt x="71" y="18"/>
                    </a:lnTo>
                    <a:lnTo>
                      <a:pt x="73" y="32"/>
                    </a:lnTo>
                    <a:lnTo>
                      <a:pt x="72" y="42"/>
                    </a:lnTo>
                    <a:lnTo>
                      <a:pt x="68" y="50"/>
                    </a:lnTo>
                    <a:lnTo>
                      <a:pt x="60" y="60"/>
                    </a:lnTo>
                    <a:lnTo>
                      <a:pt x="50" y="73"/>
                    </a:lnTo>
                    <a:lnTo>
                      <a:pt x="31" y="94"/>
                    </a:lnTo>
                    <a:lnTo>
                      <a:pt x="31" y="94"/>
                    </a:lnTo>
                    <a:lnTo>
                      <a:pt x="76" y="94"/>
                    </a:lnTo>
                    <a:lnTo>
                      <a:pt x="76" y="111"/>
                    </a:lnTo>
                    <a:lnTo>
                      <a:pt x="2" y="111"/>
                    </a:lnTo>
                    <a:lnTo>
                      <a:pt x="2" y="97"/>
                    </a:lnTo>
                    <a:lnTo>
                      <a:pt x="37" y="59"/>
                    </a:lnTo>
                    <a:lnTo>
                      <a:pt x="41" y="54"/>
                    </a:lnTo>
                    <a:lnTo>
                      <a:pt x="45" y="48"/>
                    </a:lnTo>
                    <a:lnTo>
                      <a:pt x="48" y="44"/>
                    </a:lnTo>
                    <a:lnTo>
                      <a:pt x="51" y="38"/>
                    </a:lnTo>
                    <a:lnTo>
                      <a:pt x="51" y="32"/>
                    </a:lnTo>
                    <a:lnTo>
                      <a:pt x="51" y="28"/>
                    </a:lnTo>
                    <a:lnTo>
                      <a:pt x="50" y="25"/>
                    </a:lnTo>
                    <a:lnTo>
                      <a:pt x="48" y="22"/>
                    </a:lnTo>
                    <a:lnTo>
                      <a:pt x="44" y="18"/>
                    </a:lnTo>
                    <a:lnTo>
                      <a:pt x="41" y="17"/>
                    </a:lnTo>
                    <a:lnTo>
                      <a:pt x="37" y="16"/>
                    </a:lnTo>
                    <a:lnTo>
                      <a:pt x="33" y="17"/>
                    </a:lnTo>
                    <a:lnTo>
                      <a:pt x="28" y="19"/>
                    </a:lnTo>
                    <a:lnTo>
                      <a:pt x="25" y="22"/>
                    </a:lnTo>
                    <a:lnTo>
                      <a:pt x="23" y="26"/>
                    </a:lnTo>
                    <a:lnTo>
                      <a:pt x="22" y="30"/>
                    </a:lnTo>
                    <a:lnTo>
                      <a:pt x="21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2" y="22"/>
                    </a:lnTo>
                    <a:lnTo>
                      <a:pt x="9" y="10"/>
                    </a:lnTo>
                    <a:lnTo>
                      <a:pt x="17" y="4"/>
                    </a:lnTo>
                    <a:lnTo>
                      <a:pt x="26" y="1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82" name="Freeform 57"/>
              <p:cNvSpPr>
                <a:spLocks/>
              </p:cNvSpPr>
              <p:nvPr/>
            </p:nvSpPr>
            <p:spPr bwMode="auto">
              <a:xfrm>
                <a:off x="7856537" y="4397375"/>
                <a:ext cx="122238" cy="179387"/>
              </a:xfrm>
              <a:custGeom>
                <a:avLst/>
                <a:gdLst>
                  <a:gd name="T0" fmla="*/ 53 w 77"/>
                  <a:gd name="T1" fmla="*/ 1 h 113"/>
                  <a:gd name="T2" fmla="*/ 71 w 77"/>
                  <a:gd name="T3" fmla="*/ 14 h 113"/>
                  <a:gd name="T4" fmla="*/ 75 w 77"/>
                  <a:gd name="T5" fmla="*/ 31 h 113"/>
                  <a:gd name="T6" fmla="*/ 73 w 77"/>
                  <a:gd name="T7" fmla="*/ 41 h 113"/>
                  <a:gd name="T8" fmla="*/ 68 w 77"/>
                  <a:gd name="T9" fmla="*/ 48 h 113"/>
                  <a:gd name="T10" fmla="*/ 58 w 77"/>
                  <a:gd name="T11" fmla="*/ 55 h 113"/>
                  <a:gd name="T12" fmla="*/ 69 w 77"/>
                  <a:gd name="T13" fmla="*/ 61 h 113"/>
                  <a:gd name="T14" fmla="*/ 75 w 77"/>
                  <a:gd name="T15" fmla="*/ 70 h 113"/>
                  <a:gd name="T16" fmla="*/ 77 w 77"/>
                  <a:gd name="T17" fmla="*/ 80 h 113"/>
                  <a:gd name="T18" fmla="*/ 72 w 77"/>
                  <a:gd name="T19" fmla="*/ 97 h 113"/>
                  <a:gd name="T20" fmla="*/ 54 w 77"/>
                  <a:gd name="T21" fmla="*/ 111 h 113"/>
                  <a:gd name="T22" fmla="*/ 24 w 77"/>
                  <a:gd name="T23" fmla="*/ 111 h 113"/>
                  <a:gd name="T24" fmla="*/ 6 w 77"/>
                  <a:gd name="T25" fmla="*/ 99 h 113"/>
                  <a:gd name="T26" fmla="*/ 0 w 77"/>
                  <a:gd name="T27" fmla="*/ 81 h 113"/>
                  <a:gd name="T28" fmla="*/ 23 w 77"/>
                  <a:gd name="T29" fmla="*/ 81 h 113"/>
                  <a:gd name="T30" fmla="*/ 24 w 77"/>
                  <a:gd name="T31" fmla="*/ 89 h 113"/>
                  <a:gd name="T32" fmla="*/ 30 w 77"/>
                  <a:gd name="T33" fmla="*/ 94 h 113"/>
                  <a:gd name="T34" fmla="*/ 39 w 77"/>
                  <a:gd name="T35" fmla="*/ 96 h 113"/>
                  <a:gd name="T36" fmla="*/ 47 w 77"/>
                  <a:gd name="T37" fmla="*/ 94 h 113"/>
                  <a:gd name="T38" fmla="*/ 53 w 77"/>
                  <a:gd name="T39" fmla="*/ 89 h 113"/>
                  <a:gd name="T40" fmla="*/ 55 w 77"/>
                  <a:gd name="T41" fmla="*/ 80 h 113"/>
                  <a:gd name="T42" fmla="*/ 53 w 77"/>
                  <a:gd name="T43" fmla="*/ 71 h 113"/>
                  <a:gd name="T44" fmla="*/ 47 w 77"/>
                  <a:gd name="T45" fmla="*/ 65 h 113"/>
                  <a:gd name="T46" fmla="*/ 38 w 77"/>
                  <a:gd name="T47" fmla="*/ 63 h 113"/>
                  <a:gd name="T48" fmla="*/ 25 w 77"/>
                  <a:gd name="T49" fmla="*/ 47 h 113"/>
                  <a:gd name="T50" fmla="*/ 42 w 77"/>
                  <a:gd name="T51" fmla="*/ 46 h 113"/>
                  <a:gd name="T52" fmla="*/ 49 w 77"/>
                  <a:gd name="T53" fmla="*/ 43 h 113"/>
                  <a:gd name="T54" fmla="*/ 53 w 77"/>
                  <a:gd name="T55" fmla="*/ 35 h 113"/>
                  <a:gd name="T56" fmla="*/ 53 w 77"/>
                  <a:gd name="T57" fmla="*/ 27 h 113"/>
                  <a:gd name="T58" fmla="*/ 49 w 77"/>
                  <a:gd name="T59" fmla="*/ 20 h 113"/>
                  <a:gd name="T60" fmla="*/ 43 w 77"/>
                  <a:gd name="T61" fmla="*/ 17 h 113"/>
                  <a:gd name="T62" fmla="*/ 34 w 77"/>
                  <a:gd name="T63" fmla="*/ 17 h 113"/>
                  <a:gd name="T64" fmla="*/ 28 w 77"/>
                  <a:gd name="T65" fmla="*/ 20 h 113"/>
                  <a:gd name="T66" fmla="*/ 24 w 77"/>
                  <a:gd name="T67" fmla="*/ 26 h 113"/>
                  <a:gd name="T68" fmla="*/ 2 w 77"/>
                  <a:gd name="T69" fmla="*/ 30 h 113"/>
                  <a:gd name="T70" fmla="*/ 5 w 77"/>
                  <a:gd name="T71" fmla="*/ 17 h 113"/>
                  <a:gd name="T72" fmla="*/ 24 w 77"/>
                  <a:gd name="T73" fmla="*/ 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7" h="113">
                    <a:moveTo>
                      <a:pt x="38" y="0"/>
                    </a:moveTo>
                    <a:lnTo>
                      <a:pt x="53" y="1"/>
                    </a:lnTo>
                    <a:lnTo>
                      <a:pt x="65" y="8"/>
                    </a:lnTo>
                    <a:lnTo>
                      <a:pt x="71" y="14"/>
                    </a:lnTo>
                    <a:lnTo>
                      <a:pt x="74" y="22"/>
                    </a:lnTo>
                    <a:lnTo>
                      <a:pt x="75" y="31"/>
                    </a:lnTo>
                    <a:lnTo>
                      <a:pt x="75" y="35"/>
                    </a:lnTo>
                    <a:lnTo>
                      <a:pt x="73" y="41"/>
                    </a:lnTo>
                    <a:lnTo>
                      <a:pt x="71" y="45"/>
                    </a:lnTo>
                    <a:lnTo>
                      <a:pt x="68" y="48"/>
                    </a:lnTo>
                    <a:lnTo>
                      <a:pt x="63" y="53"/>
                    </a:lnTo>
                    <a:lnTo>
                      <a:pt x="58" y="55"/>
                    </a:lnTo>
                    <a:lnTo>
                      <a:pt x="63" y="58"/>
                    </a:lnTo>
                    <a:lnTo>
                      <a:pt x="69" y="61"/>
                    </a:lnTo>
                    <a:lnTo>
                      <a:pt x="72" y="65"/>
                    </a:lnTo>
                    <a:lnTo>
                      <a:pt x="75" y="70"/>
                    </a:lnTo>
                    <a:lnTo>
                      <a:pt x="76" y="75"/>
                    </a:lnTo>
                    <a:lnTo>
                      <a:pt x="77" y="80"/>
                    </a:lnTo>
                    <a:lnTo>
                      <a:pt x="76" y="90"/>
                    </a:lnTo>
                    <a:lnTo>
                      <a:pt x="72" y="97"/>
                    </a:lnTo>
                    <a:lnTo>
                      <a:pt x="65" y="104"/>
                    </a:lnTo>
                    <a:lnTo>
                      <a:pt x="54" y="111"/>
                    </a:lnTo>
                    <a:lnTo>
                      <a:pt x="38" y="113"/>
                    </a:lnTo>
                    <a:lnTo>
                      <a:pt x="24" y="111"/>
                    </a:lnTo>
                    <a:lnTo>
                      <a:pt x="11" y="105"/>
                    </a:lnTo>
                    <a:lnTo>
                      <a:pt x="6" y="99"/>
                    </a:lnTo>
                    <a:lnTo>
                      <a:pt x="1" y="91"/>
                    </a:lnTo>
                    <a:lnTo>
                      <a:pt x="0" y="81"/>
                    </a:lnTo>
                    <a:lnTo>
                      <a:pt x="1" y="81"/>
                    </a:lnTo>
                    <a:lnTo>
                      <a:pt x="23" y="81"/>
                    </a:lnTo>
                    <a:lnTo>
                      <a:pt x="23" y="86"/>
                    </a:lnTo>
                    <a:lnTo>
                      <a:pt x="24" y="89"/>
                    </a:lnTo>
                    <a:lnTo>
                      <a:pt x="27" y="92"/>
                    </a:lnTo>
                    <a:lnTo>
                      <a:pt x="30" y="94"/>
                    </a:lnTo>
                    <a:lnTo>
                      <a:pt x="33" y="95"/>
                    </a:lnTo>
                    <a:lnTo>
                      <a:pt x="39" y="96"/>
                    </a:lnTo>
                    <a:lnTo>
                      <a:pt x="43" y="95"/>
                    </a:lnTo>
                    <a:lnTo>
                      <a:pt x="47" y="94"/>
                    </a:lnTo>
                    <a:lnTo>
                      <a:pt x="51" y="92"/>
                    </a:lnTo>
                    <a:lnTo>
                      <a:pt x="53" y="89"/>
                    </a:lnTo>
                    <a:lnTo>
                      <a:pt x="55" y="85"/>
                    </a:lnTo>
                    <a:lnTo>
                      <a:pt x="55" y="80"/>
                    </a:lnTo>
                    <a:lnTo>
                      <a:pt x="55" y="75"/>
                    </a:lnTo>
                    <a:lnTo>
                      <a:pt x="53" y="71"/>
                    </a:lnTo>
                    <a:lnTo>
                      <a:pt x="51" y="68"/>
                    </a:lnTo>
                    <a:lnTo>
                      <a:pt x="47" y="65"/>
                    </a:lnTo>
                    <a:lnTo>
                      <a:pt x="43" y="64"/>
                    </a:lnTo>
                    <a:lnTo>
                      <a:pt x="38" y="63"/>
                    </a:lnTo>
                    <a:lnTo>
                      <a:pt x="25" y="63"/>
                    </a:lnTo>
                    <a:lnTo>
                      <a:pt x="25" y="47"/>
                    </a:lnTo>
                    <a:lnTo>
                      <a:pt x="38" y="47"/>
                    </a:lnTo>
                    <a:lnTo>
                      <a:pt x="42" y="46"/>
                    </a:lnTo>
                    <a:lnTo>
                      <a:pt x="46" y="45"/>
                    </a:lnTo>
                    <a:lnTo>
                      <a:pt x="49" y="43"/>
                    </a:lnTo>
                    <a:lnTo>
                      <a:pt x="52" y="40"/>
                    </a:lnTo>
                    <a:lnTo>
                      <a:pt x="53" y="35"/>
                    </a:lnTo>
                    <a:lnTo>
                      <a:pt x="53" y="31"/>
                    </a:lnTo>
                    <a:lnTo>
                      <a:pt x="53" y="27"/>
                    </a:lnTo>
                    <a:lnTo>
                      <a:pt x="52" y="24"/>
                    </a:lnTo>
                    <a:lnTo>
                      <a:pt x="49" y="20"/>
                    </a:lnTo>
                    <a:lnTo>
                      <a:pt x="46" y="18"/>
                    </a:lnTo>
                    <a:lnTo>
                      <a:pt x="43" y="17"/>
                    </a:lnTo>
                    <a:lnTo>
                      <a:pt x="39" y="16"/>
                    </a:lnTo>
                    <a:lnTo>
                      <a:pt x="34" y="17"/>
                    </a:lnTo>
                    <a:lnTo>
                      <a:pt x="31" y="18"/>
                    </a:lnTo>
                    <a:lnTo>
                      <a:pt x="28" y="20"/>
                    </a:lnTo>
                    <a:lnTo>
                      <a:pt x="26" y="23"/>
                    </a:lnTo>
                    <a:lnTo>
                      <a:pt x="24" y="26"/>
                    </a:lnTo>
                    <a:lnTo>
                      <a:pt x="24" y="30"/>
                    </a:lnTo>
                    <a:lnTo>
                      <a:pt x="2" y="30"/>
                    </a:lnTo>
                    <a:lnTo>
                      <a:pt x="2" y="29"/>
                    </a:lnTo>
                    <a:lnTo>
                      <a:pt x="5" y="17"/>
                    </a:lnTo>
                    <a:lnTo>
                      <a:pt x="12" y="8"/>
                    </a:lnTo>
                    <a:lnTo>
                      <a:pt x="24" y="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83" name="Rectangle 58"/>
              <p:cNvSpPr>
                <a:spLocks noChangeArrowheads="1"/>
              </p:cNvSpPr>
              <p:nvPr/>
            </p:nvSpPr>
            <p:spPr bwMode="auto">
              <a:xfrm>
                <a:off x="8374062" y="4487863"/>
                <a:ext cx="68263" cy="26987"/>
              </a:xfrm>
              <a:prstGeom prst="rect">
                <a:avLst/>
              </a:prstGeom>
              <a:solidFill>
                <a:schemeClr val="bg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84" name="Freeform 59"/>
              <p:cNvSpPr>
                <a:spLocks noEditPoints="1"/>
              </p:cNvSpPr>
              <p:nvPr/>
            </p:nvSpPr>
            <p:spPr bwMode="auto">
              <a:xfrm>
                <a:off x="6884987" y="4868863"/>
                <a:ext cx="115888" cy="180975"/>
              </a:xfrm>
              <a:custGeom>
                <a:avLst/>
                <a:gdLst>
                  <a:gd name="T0" fmla="*/ 36 w 73"/>
                  <a:gd name="T1" fmla="*/ 18 h 114"/>
                  <a:gd name="T2" fmla="*/ 33 w 73"/>
                  <a:gd name="T3" fmla="*/ 18 h 114"/>
                  <a:gd name="T4" fmla="*/ 30 w 73"/>
                  <a:gd name="T5" fmla="*/ 19 h 114"/>
                  <a:gd name="T6" fmla="*/ 27 w 73"/>
                  <a:gd name="T7" fmla="*/ 21 h 114"/>
                  <a:gd name="T8" fmla="*/ 25 w 73"/>
                  <a:gd name="T9" fmla="*/ 23 h 114"/>
                  <a:gd name="T10" fmla="*/ 22 w 73"/>
                  <a:gd name="T11" fmla="*/ 31 h 114"/>
                  <a:gd name="T12" fmla="*/ 21 w 73"/>
                  <a:gd name="T13" fmla="*/ 42 h 114"/>
                  <a:gd name="T14" fmla="*/ 21 w 73"/>
                  <a:gd name="T15" fmla="*/ 71 h 114"/>
                  <a:gd name="T16" fmla="*/ 22 w 73"/>
                  <a:gd name="T17" fmla="*/ 83 h 114"/>
                  <a:gd name="T18" fmla="*/ 25 w 73"/>
                  <a:gd name="T19" fmla="*/ 90 h 114"/>
                  <a:gd name="T20" fmla="*/ 27 w 73"/>
                  <a:gd name="T21" fmla="*/ 93 h 114"/>
                  <a:gd name="T22" fmla="*/ 30 w 73"/>
                  <a:gd name="T23" fmla="*/ 95 h 114"/>
                  <a:gd name="T24" fmla="*/ 33 w 73"/>
                  <a:gd name="T25" fmla="*/ 96 h 114"/>
                  <a:gd name="T26" fmla="*/ 36 w 73"/>
                  <a:gd name="T27" fmla="*/ 97 h 114"/>
                  <a:gd name="T28" fmla="*/ 37 w 73"/>
                  <a:gd name="T29" fmla="*/ 97 h 114"/>
                  <a:gd name="T30" fmla="*/ 40 w 73"/>
                  <a:gd name="T31" fmla="*/ 96 h 114"/>
                  <a:gd name="T32" fmla="*/ 44 w 73"/>
                  <a:gd name="T33" fmla="*/ 95 h 114"/>
                  <a:gd name="T34" fmla="*/ 46 w 73"/>
                  <a:gd name="T35" fmla="*/ 93 h 114"/>
                  <a:gd name="T36" fmla="*/ 48 w 73"/>
                  <a:gd name="T37" fmla="*/ 90 h 114"/>
                  <a:gd name="T38" fmla="*/ 51 w 73"/>
                  <a:gd name="T39" fmla="*/ 83 h 114"/>
                  <a:gd name="T40" fmla="*/ 52 w 73"/>
                  <a:gd name="T41" fmla="*/ 71 h 114"/>
                  <a:gd name="T42" fmla="*/ 52 w 73"/>
                  <a:gd name="T43" fmla="*/ 42 h 114"/>
                  <a:gd name="T44" fmla="*/ 51 w 73"/>
                  <a:gd name="T45" fmla="*/ 31 h 114"/>
                  <a:gd name="T46" fmla="*/ 48 w 73"/>
                  <a:gd name="T47" fmla="*/ 23 h 114"/>
                  <a:gd name="T48" fmla="*/ 45 w 73"/>
                  <a:gd name="T49" fmla="*/ 20 h 114"/>
                  <a:gd name="T50" fmla="*/ 41 w 73"/>
                  <a:gd name="T51" fmla="*/ 18 h 114"/>
                  <a:gd name="T52" fmla="*/ 36 w 73"/>
                  <a:gd name="T53" fmla="*/ 18 h 114"/>
                  <a:gd name="T54" fmla="*/ 36 w 73"/>
                  <a:gd name="T55" fmla="*/ 18 h 114"/>
                  <a:gd name="T56" fmla="*/ 36 w 73"/>
                  <a:gd name="T57" fmla="*/ 0 h 114"/>
                  <a:gd name="T58" fmla="*/ 36 w 73"/>
                  <a:gd name="T59" fmla="*/ 0 h 114"/>
                  <a:gd name="T60" fmla="*/ 47 w 73"/>
                  <a:gd name="T61" fmla="*/ 1 h 114"/>
                  <a:gd name="T62" fmla="*/ 56 w 73"/>
                  <a:gd name="T63" fmla="*/ 5 h 114"/>
                  <a:gd name="T64" fmla="*/ 64 w 73"/>
                  <a:gd name="T65" fmla="*/ 11 h 114"/>
                  <a:gd name="T66" fmla="*/ 69 w 73"/>
                  <a:gd name="T67" fmla="*/ 20 h 114"/>
                  <a:gd name="T68" fmla="*/ 72 w 73"/>
                  <a:gd name="T69" fmla="*/ 31 h 114"/>
                  <a:gd name="T70" fmla="*/ 73 w 73"/>
                  <a:gd name="T71" fmla="*/ 44 h 114"/>
                  <a:gd name="T72" fmla="*/ 73 w 73"/>
                  <a:gd name="T73" fmla="*/ 69 h 114"/>
                  <a:gd name="T74" fmla="*/ 72 w 73"/>
                  <a:gd name="T75" fmla="*/ 83 h 114"/>
                  <a:gd name="T76" fmla="*/ 69 w 73"/>
                  <a:gd name="T77" fmla="*/ 93 h 114"/>
                  <a:gd name="T78" fmla="*/ 64 w 73"/>
                  <a:gd name="T79" fmla="*/ 102 h 114"/>
                  <a:gd name="T80" fmla="*/ 56 w 73"/>
                  <a:gd name="T81" fmla="*/ 108 h 114"/>
                  <a:gd name="T82" fmla="*/ 48 w 73"/>
                  <a:gd name="T83" fmla="*/ 113 h 114"/>
                  <a:gd name="T84" fmla="*/ 37 w 73"/>
                  <a:gd name="T85" fmla="*/ 114 h 114"/>
                  <a:gd name="T86" fmla="*/ 36 w 73"/>
                  <a:gd name="T87" fmla="*/ 114 h 114"/>
                  <a:gd name="T88" fmla="*/ 26 w 73"/>
                  <a:gd name="T89" fmla="*/ 113 h 114"/>
                  <a:gd name="T90" fmla="*/ 17 w 73"/>
                  <a:gd name="T91" fmla="*/ 108 h 114"/>
                  <a:gd name="T92" fmla="*/ 9 w 73"/>
                  <a:gd name="T93" fmla="*/ 102 h 114"/>
                  <a:gd name="T94" fmla="*/ 4 w 73"/>
                  <a:gd name="T95" fmla="*/ 93 h 114"/>
                  <a:gd name="T96" fmla="*/ 1 w 73"/>
                  <a:gd name="T97" fmla="*/ 83 h 114"/>
                  <a:gd name="T98" fmla="*/ 0 w 73"/>
                  <a:gd name="T99" fmla="*/ 69 h 114"/>
                  <a:gd name="T100" fmla="*/ 0 w 73"/>
                  <a:gd name="T101" fmla="*/ 44 h 114"/>
                  <a:gd name="T102" fmla="*/ 1 w 73"/>
                  <a:gd name="T103" fmla="*/ 31 h 114"/>
                  <a:gd name="T104" fmla="*/ 4 w 73"/>
                  <a:gd name="T105" fmla="*/ 20 h 114"/>
                  <a:gd name="T106" fmla="*/ 9 w 73"/>
                  <a:gd name="T107" fmla="*/ 11 h 114"/>
                  <a:gd name="T108" fmla="*/ 17 w 73"/>
                  <a:gd name="T109" fmla="*/ 5 h 114"/>
                  <a:gd name="T110" fmla="*/ 25 w 73"/>
                  <a:gd name="T111" fmla="*/ 1 h 114"/>
                  <a:gd name="T112" fmla="*/ 36 w 73"/>
                  <a:gd name="T113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3" h="114">
                    <a:moveTo>
                      <a:pt x="36" y="18"/>
                    </a:moveTo>
                    <a:lnTo>
                      <a:pt x="33" y="18"/>
                    </a:lnTo>
                    <a:lnTo>
                      <a:pt x="30" y="19"/>
                    </a:lnTo>
                    <a:lnTo>
                      <a:pt x="27" y="21"/>
                    </a:lnTo>
                    <a:lnTo>
                      <a:pt x="25" y="23"/>
                    </a:lnTo>
                    <a:lnTo>
                      <a:pt x="22" y="31"/>
                    </a:lnTo>
                    <a:lnTo>
                      <a:pt x="21" y="42"/>
                    </a:lnTo>
                    <a:lnTo>
                      <a:pt x="21" y="71"/>
                    </a:lnTo>
                    <a:lnTo>
                      <a:pt x="22" y="83"/>
                    </a:lnTo>
                    <a:lnTo>
                      <a:pt x="25" y="90"/>
                    </a:lnTo>
                    <a:lnTo>
                      <a:pt x="27" y="93"/>
                    </a:lnTo>
                    <a:lnTo>
                      <a:pt x="30" y="95"/>
                    </a:lnTo>
                    <a:lnTo>
                      <a:pt x="33" y="96"/>
                    </a:lnTo>
                    <a:lnTo>
                      <a:pt x="36" y="97"/>
                    </a:lnTo>
                    <a:lnTo>
                      <a:pt x="37" y="97"/>
                    </a:lnTo>
                    <a:lnTo>
                      <a:pt x="40" y="96"/>
                    </a:lnTo>
                    <a:lnTo>
                      <a:pt x="44" y="95"/>
                    </a:lnTo>
                    <a:lnTo>
                      <a:pt x="46" y="93"/>
                    </a:lnTo>
                    <a:lnTo>
                      <a:pt x="48" y="90"/>
                    </a:lnTo>
                    <a:lnTo>
                      <a:pt x="51" y="83"/>
                    </a:lnTo>
                    <a:lnTo>
                      <a:pt x="52" y="71"/>
                    </a:lnTo>
                    <a:lnTo>
                      <a:pt x="52" y="42"/>
                    </a:lnTo>
                    <a:lnTo>
                      <a:pt x="51" y="31"/>
                    </a:lnTo>
                    <a:lnTo>
                      <a:pt x="48" y="23"/>
                    </a:lnTo>
                    <a:lnTo>
                      <a:pt x="45" y="20"/>
                    </a:lnTo>
                    <a:lnTo>
                      <a:pt x="41" y="18"/>
                    </a:lnTo>
                    <a:lnTo>
                      <a:pt x="36" y="18"/>
                    </a:lnTo>
                    <a:lnTo>
                      <a:pt x="36" y="18"/>
                    </a:lnTo>
                    <a:close/>
                    <a:moveTo>
                      <a:pt x="36" y="0"/>
                    </a:moveTo>
                    <a:lnTo>
                      <a:pt x="36" y="0"/>
                    </a:lnTo>
                    <a:lnTo>
                      <a:pt x="47" y="1"/>
                    </a:lnTo>
                    <a:lnTo>
                      <a:pt x="56" y="5"/>
                    </a:lnTo>
                    <a:lnTo>
                      <a:pt x="64" y="11"/>
                    </a:lnTo>
                    <a:lnTo>
                      <a:pt x="69" y="20"/>
                    </a:lnTo>
                    <a:lnTo>
                      <a:pt x="72" y="31"/>
                    </a:lnTo>
                    <a:lnTo>
                      <a:pt x="73" y="44"/>
                    </a:lnTo>
                    <a:lnTo>
                      <a:pt x="73" y="69"/>
                    </a:lnTo>
                    <a:lnTo>
                      <a:pt x="72" y="83"/>
                    </a:lnTo>
                    <a:lnTo>
                      <a:pt x="69" y="93"/>
                    </a:lnTo>
                    <a:lnTo>
                      <a:pt x="64" y="102"/>
                    </a:lnTo>
                    <a:lnTo>
                      <a:pt x="56" y="108"/>
                    </a:lnTo>
                    <a:lnTo>
                      <a:pt x="48" y="113"/>
                    </a:lnTo>
                    <a:lnTo>
                      <a:pt x="37" y="114"/>
                    </a:lnTo>
                    <a:lnTo>
                      <a:pt x="36" y="114"/>
                    </a:lnTo>
                    <a:lnTo>
                      <a:pt x="26" y="113"/>
                    </a:lnTo>
                    <a:lnTo>
                      <a:pt x="17" y="108"/>
                    </a:lnTo>
                    <a:lnTo>
                      <a:pt x="9" y="102"/>
                    </a:lnTo>
                    <a:lnTo>
                      <a:pt x="4" y="93"/>
                    </a:lnTo>
                    <a:lnTo>
                      <a:pt x="1" y="83"/>
                    </a:lnTo>
                    <a:lnTo>
                      <a:pt x="0" y="69"/>
                    </a:lnTo>
                    <a:lnTo>
                      <a:pt x="0" y="44"/>
                    </a:lnTo>
                    <a:lnTo>
                      <a:pt x="1" y="31"/>
                    </a:lnTo>
                    <a:lnTo>
                      <a:pt x="4" y="20"/>
                    </a:lnTo>
                    <a:lnTo>
                      <a:pt x="9" y="11"/>
                    </a:lnTo>
                    <a:lnTo>
                      <a:pt x="17" y="5"/>
                    </a:lnTo>
                    <a:lnTo>
                      <a:pt x="25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60"/>
              <p:cNvSpPr>
                <a:spLocks/>
              </p:cNvSpPr>
              <p:nvPr/>
            </p:nvSpPr>
            <p:spPr bwMode="auto">
              <a:xfrm>
                <a:off x="7405687" y="4922838"/>
                <a:ext cx="57150" cy="63500"/>
              </a:xfrm>
              <a:custGeom>
                <a:avLst/>
                <a:gdLst>
                  <a:gd name="T0" fmla="*/ 18 w 36"/>
                  <a:gd name="T1" fmla="*/ 0 h 40"/>
                  <a:gd name="T2" fmla="*/ 22 w 36"/>
                  <a:gd name="T3" fmla="*/ 0 h 40"/>
                  <a:gd name="T4" fmla="*/ 27 w 36"/>
                  <a:gd name="T5" fmla="*/ 2 h 40"/>
                  <a:gd name="T6" fmla="*/ 31 w 36"/>
                  <a:gd name="T7" fmla="*/ 4 h 40"/>
                  <a:gd name="T8" fmla="*/ 33 w 36"/>
                  <a:gd name="T9" fmla="*/ 8 h 40"/>
                  <a:gd name="T10" fmla="*/ 35 w 36"/>
                  <a:gd name="T11" fmla="*/ 12 h 40"/>
                  <a:gd name="T12" fmla="*/ 36 w 36"/>
                  <a:gd name="T13" fmla="*/ 17 h 40"/>
                  <a:gd name="T14" fmla="*/ 36 w 36"/>
                  <a:gd name="T15" fmla="*/ 24 h 40"/>
                  <a:gd name="T16" fmla="*/ 35 w 36"/>
                  <a:gd name="T17" fmla="*/ 28 h 40"/>
                  <a:gd name="T18" fmla="*/ 33 w 36"/>
                  <a:gd name="T19" fmla="*/ 33 h 40"/>
                  <a:gd name="T20" fmla="*/ 31 w 36"/>
                  <a:gd name="T21" fmla="*/ 36 h 40"/>
                  <a:gd name="T22" fmla="*/ 28 w 36"/>
                  <a:gd name="T23" fmla="*/ 38 h 40"/>
                  <a:gd name="T24" fmla="*/ 22 w 36"/>
                  <a:gd name="T25" fmla="*/ 40 h 40"/>
                  <a:gd name="T26" fmla="*/ 18 w 36"/>
                  <a:gd name="T27" fmla="*/ 40 h 40"/>
                  <a:gd name="T28" fmla="*/ 13 w 36"/>
                  <a:gd name="T29" fmla="*/ 40 h 40"/>
                  <a:gd name="T30" fmla="*/ 8 w 36"/>
                  <a:gd name="T31" fmla="*/ 38 h 40"/>
                  <a:gd name="T32" fmla="*/ 4 w 36"/>
                  <a:gd name="T33" fmla="*/ 36 h 40"/>
                  <a:gd name="T34" fmla="*/ 2 w 36"/>
                  <a:gd name="T35" fmla="*/ 33 h 40"/>
                  <a:gd name="T36" fmla="*/ 0 w 36"/>
                  <a:gd name="T37" fmla="*/ 28 h 40"/>
                  <a:gd name="T38" fmla="*/ 0 w 36"/>
                  <a:gd name="T39" fmla="*/ 24 h 40"/>
                  <a:gd name="T40" fmla="*/ 0 w 36"/>
                  <a:gd name="T41" fmla="*/ 17 h 40"/>
                  <a:gd name="T42" fmla="*/ 0 w 36"/>
                  <a:gd name="T43" fmla="*/ 12 h 40"/>
                  <a:gd name="T44" fmla="*/ 2 w 36"/>
                  <a:gd name="T45" fmla="*/ 8 h 40"/>
                  <a:gd name="T46" fmla="*/ 4 w 36"/>
                  <a:gd name="T47" fmla="*/ 5 h 40"/>
                  <a:gd name="T48" fmla="*/ 8 w 36"/>
                  <a:gd name="T49" fmla="*/ 2 h 40"/>
                  <a:gd name="T50" fmla="*/ 13 w 36"/>
                  <a:gd name="T51" fmla="*/ 0 h 40"/>
                  <a:gd name="T52" fmla="*/ 18 w 36"/>
                  <a:gd name="T5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40">
                    <a:moveTo>
                      <a:pt x="18" y="0"/>
                    </a:moveTo>
                    <a:lnTo>
                      <a:pt x="22" y="0"/>
                    </a:lnTo>
                    <a:lnTo>
                      <a:pt x="27" y="2"/>
                    </a:lnTo>
                    <a:lnTo>
                      <a:pt x="31" y="4"/>
                    </a:lnTo>
                    <a:lnTo>
                      <a:pt x="33" y="8"/>
                    </a:lnTo>
                    <a:lnTo>
                      <a:pt x="35" y="12"/>
                    </a:lnTo>
                    <a:lnTo>
                      <a:pt x="36" y="17"/>
                    </a:lnTo>
                    <a:lnTo>
                      <a:pt x="36" y="24"/>
                    </a:lnTo>
                    <a:lnTo>
                      <a:pt x="35" y="28"/>
                    </a:lnTo>
                    <a:lnTo>
                      <a:pt x="33" y="33"/>
                    </a:lnTo>
                    <a:lnTo>
                      <a:pt x="31" y="36"/>
                    </a:lnTo>
                    <a:lnTo>
                      <a:pt x="28" y="38"/>
                    </a:lnTo>
                    <a:lnTo>
                      <a:pt x="22" y="40"/>
                    </a:lnTo>
                    <a:lnTo>
                      <a:pt x="18" y="40"/>
                    </a:lnTo>
                    <a:lnTo>
                      <a:pt x="13" y="40"/>
                    </a:lnTo>
                    <a:lnTo>
                      <a:pt x="8" y="38"/>
                    </a:lnTo>
                    <a:lnTo>
                      <a:pt x="4" y="36"/>
                    </a:lnTo>
                    <a:lnTo>
                      <a:pt x="2" y="33"/>
                    </a:lnTo>
                    <a:lnTo>
                      <a:pt x="0" y="28"/>
                    </a:lnTo>
                    <a:lnTo>
                      <a:pt x="0" y="24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4" y="5"/>
                    </a:lnTo>
                    <a:lnTo>
                      <a:pt x="8" y="2"/>
                    </a:lnTo>
                    <a:lnTo>
                      <a:pt x="13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86" name="Freeform 61"/>
              <p:cNvSpPr>
                <a:spLocks/>
              </p:cNvSpPr>
              <p:nvPr/>
            </p:nvSpPr>
            <p:spPr bwMode="auto">
              <a:xfrm>
                <a:off x="7858125" y="4902200"/>
                <a:ext cx="120650" cy="127000"/>
              </a:xfrm>
              <a:custGeom>
                <a:avLst/>
                <a:gdLst>
                  <a:gd name="T0" fmla="*/ 28 w 76"/>
                  <a:gd name="T1" fmla="*/ 0 h 80"/>
                  <a:gd name="T2" fmla="*/ 50 w 76"/>
                  <a:gd name="T3" fmla="*/ 0 h 80"/>
                  <a:gd name="T4" fmla="*/ 50 w 76"/>
                  <a:gd name="T5" fmla="*/ 30 h 80"/>
                  <a:gd name="T6" fmla="*/ 76 w 76"/>
                  <a:gd name="T7" fmla="*/ 30 h 80"/>
                  <a:gd name="T8" fmla="*/ 76 w 76"/>
                  <a:gd name="T9" fmla="*/ 49 h 80"/>
                  <a:gd name="T10" fmla="*/ 50 w 76"/>
                  <a:gd name="T11" fmla="*/ 49 h 80"/>
                  <a:gd name="T12" fmla="*/ 50 w 76"/>
                  <a:gd name="T13" fmla="*/ 80 h 80"/>
                  <a:gd name="T14" fmla="*/ 28 w 76"/>
                  <a:gd name="T15" fmla="*/ 80 h 80"/>
                  <a:gd name="T16" fmla="*/ 28 w 76"/>
                  <a:gd name="T17" fmla="*/ 49 h 80"/>
                  <a:gd name="T18" fmla="*/ 0 w 76"/>
                  <a:gd name="T19" fmla="*/ 49 h 80"/>
                  <a:gd name="T20" fmla="*/ 0 w 76"/>
                  <a:gd name="T21" fmla="*/ 30 h 80"/>
                  <a:gd name="T22" fmla="*/ 28 w 76"/>
                  <a:gd name="T23" fmla="*/ 30 h 80"/>
                  <a:gd name="T24" fmla="*/ 28 w 76"/>
                  <a:gd name="T25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80">
                    <a:moveTo>
                      <a:pt x="28" y="0"/>
                    </a:moveTo>
                    <a:lnTo>
                      <a:pt x="50" y="0"/>
                    </a:lnTo>
                    <a:lnTo>
                      <a:pt x="50" y="30"/>
                    </a:lnTo>
                    <a:lnTo>
                      <a:pt x="76" y="30"/>
                    </a:lnTo>
                    <a:lnTo>
                      <a:pt x="76" y="49"/>
                    </a:lnTo>
                    <a:lnTo>
                      <a:pt x="50" y="49"/>
                    </a:lnTo>
                    <a:lnTo>
                      <a:pt x="50" y="80"/>
                    </a:lnTo>
                    <a:lnTo>
                      <a:pt x="28" y="80"/>
                    </a:lnTo>
                    <a:lnTo>
                      <a:pt x="28" y="49"/>
                    </a:lnTo>
                    <a:lnTo>
                      <a:pt x="0" y="49"/>
                    </a:lnTo>
                    <a:lnTo>
                      <a:pt x="0" y="30"/>
                    </a:lnTo>
                    <a:lnTo>
                      <a:pt x="28" y="3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87" name="Freeform 62"/>
              <p:cNvSpPr>
                <a:spLocks noEditPoints="1"/>
              </p:cNvSpPr>
              <p:nvPr/>
            </p:nvSpPr>
            <p:spPr bwMode="auto">
              <a:xfrm>
                <a:off x="8351837" y="4927600"/>
                <a:ext cx="109538" cy="79375"/>
              </a:xfrm>
              <a:custGeom>
                <a:avLst/>
                <a:gdLst>
                  <a:gd name="T0" fmla="*/ 0 w 69"/>
                  <a:gd name="T1" fmla="*/ 32 h 50"/>
                  <a:gd name="T2" fmla="*/ 69 w 69"/>
                  <a:gd name="T3" fmla="*/ 32 h 50"/>
                  <a:gd name="T4" fmla="*/ 69 w 69"/>
                  <a:gd name="T5" fmla="*/ 50 h 50"/>
                  <a:gd name="T6" fmla="*/ 0 w 69"/>
                  <a:gd name="T7" fmla="*/ 50 h 50"/>
                  <a:gd name="T8" fmla="*/ 0 w 69"/>
                  <a:gd name="T9" fmla="*/ 32 h 50"/>
                  <a:gd name="T10" fmla="*/ 0 w 69"/>
                  <a:gd name="T11" fmla="*/ 0 h 50"/>
                  <a:gd name="T12" fmla="*/ 69 w 69"/>
                  <a:gd name="T13" fmla="*/ 0 h 50"/>
                  <a:gd name="T14" fmla="*/ 69 w 69"/>
                  <a:gd name="T15" fmla="*/ 17 h 50"/>
                  <a:gd name="T16" fmla="*/ 0 w 69"/>
                  <a:gd name="T17" fmla="*/ 17 h 50"/>
                  <a:gd name="T18" fmla="*/ 0 w 69"/>
                  <a:gd name="T1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9" h="50">
                    <a:moveTo>
                      <a:pt x="0" y="32"/>
                    </a:moveTo>
                    <a:lnTo>
                      <a:pt x="69" y="32"/>
                    </a:lnTo>
                    <a:lnTo>
                      <a:pt x="69" y="50"/>
                    </a:lnTo>
                    <a:lnTo>
                      <a:pt x="0" y="50"/>
                    </a:lnTo>
                    <a:lnTo>
                      <a:pt x="0" y="32"/>
                    </a:lnTo>
                    <a:close/>
                    <a:moveTo>
                      <a:pt x="0" y="0"/>
                    </a:moveTo>
                    <a:lnTo>
                      <a:pt x="69" y="0"/>
                    </a:lnTo>
                    <a:lnTo>
                      <a:pt x="69" y="17"/>
                    </a:lnTo>
                    <a:lnTo>
                      <a:pt x="0" y="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9099549" y="2667000"/>
              <a:ext cx="1879600" cy="965200"/>
              <a:chOff x="8837612" y="1447800"/>
              <a:chExt cx="1879600" cy="965200"/>
            </a:xfrm>
          </p:grpSpPr>
          <p:sp>
            <p:nvSpPr>
              <p:cNvPr id="143" name="Freeform 63"/>
              <p:cNvSpPr>
                <a:spLocks/>
              </p:cNvSpPr>
              <p:nvPr/>
            </p:nvSpPr>
            <p:spPr bwMode="auto">
              <a:xfrm>
                <a:off x="8837612" y="1447800"/>
                <a:ext cx="1879600" cy="965200"/>
              </a:xfrm>
              <a:custGeom>
                <a:avLst/>
                <a:gdLst>
                  <a:gd name="T0" fmla="*/ 0 w 1184"/>
                  <a:gd name="T1" fmla="*/ 0 h 608"/>
                  <a:gd name="T2" fmla="*/ 151 w 1184"/>
                  <a:gd name="T3" fmla="*/ 5 h 608"/>
                  <a:gd name="T4" fmla="*/ 1165 w 1184"/>
                  <a:gd name="T5" fmla="*/ 496 h 608"/>
                  <a:gd name="T6" fmla="*/ 1176 w 1184"/>
                  <a:gd name="T7" fmla="*/ 503 h 608"/>
                  <a:gd name="T8" fmla="*/ 1182 w 1184"/>
                  <a:gd name="T9" fmla="*/ 514 h 608"/>
                  <a:gd name="T10" fmla="*/ 1184 w 1184"/>
                  <a:gd name="T11" fmla="*/ 527 h 608"/>
                  <a:gd name="T12" fmla="*/ 1180 w 1184"/>
                  <a:gd name="T13" fmla="*/ 540 h 608"/>
                  <a:gd name="T14" fmla="*/ 1157 w 1184"/>
                  <a:gd name="T15" fmla="*/ 590 h 608"/>
                  <a:gd name="T16" fmla="*/ 1148 w 1184"/>
                  <a:gd name="T17" fmla="*/ 599 h 608"/>
                  <a:gd name="T18" fmla="*/ 1137 w 1184"/>
                  <a:gd name="T19" fmla="*/ 606 h 608"/>
                  <a:gd name="T20" fmla="*/ 1125 w 1184"/>
                  <a:gd name="T21" fmla="*/ 608 h 608"/>
                  <a:gd name="T22" fmla="*/ 1112 w 1184"/>
                  <a:gd name="T23" fmla="*/ 605 h 608"/>
                  <a:gd name="T24" fmla="*/ 98 w 1184"/>
                  <a:gd name="T25" fmla="*/ 115 h 608"/>
                  <a:gd name="T26" fmla="*/ 0 w 1184"/>
                  <a:gd name="T2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84" h="608">
                    <a:moveTo>
                      <a:pt x="0" y="0"/>
                    </a:moveTo>
                    <a:lnTo>
                      <a:pt x="151" y="5"/>
                    </a:lnTo>
                    <a:lnTo>
                      <a:pt x="1165" y="496"/>
                    </a:lnTo>
                    <a:lnTo>
                      <a:pt x="1176" y="503"/>
                    </a:lnTo>
                    <a:lnTo>
                      <a:pt x="1182" y="514"/>
                    </a:lnTo>
                    <a:lnTo>
                      <a:pt x="1184" y="527"/>
                    </a:lnTo>
                    <a:lnTo>
                      <a:pt x="1180" y="540"/>
                    </a:lnTo>
                    <a:lnTo>
                      <a:pt x="1157" y="590"/>
                    </a:lnTo>
                    <a:lnTo>
                      <a:pt x="1148" y="599"/>
                    </a:lnTo>
                    <a:lnTo>
                      <a:pt x="1137" y="606"/>
                    </a:lnTo>
                    <a:lnTo>
                      <a:pt x="1125" y="608"/>
                    </a:lnTo>
                    <a:lnTo>
                      <a:pt x="1112" y="605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64"/>
              <p:cNvSpPr>
                <a:spLocks/>
              </p:cNvSpPr>
              <p:nvPr/>
            </p:nvSpPr>
            <p:spPr bwMode="auto">
              <a:xfrm>
                <a:off x="8837612" y="1447800"/>
                <a:ext cx="1854200" cy="965200"/>
              </a:xfrm>
              <a:custGeom>
                <a:avLst/>
                <a:gdLst>
                  <a:gd name="T0" fmla="*/ 0 w 1168"/>
                  <a:gd name="T1" fmla="*/ 0 h 608"/>
                  <a:gd name="T2" fmla="*/ 129 w 1168"/>
                  <a:gd name="T3" fmla="*/ 63 h 608"/>
                  <a:gd name="T4" fmla="*/ 1168 w 1168"/>
                  <a:gd name="T5" fmla="*/ 564 h 608"/>
                  <a:gd name="T6" fmla="*/ 1157 w 1168"/>
                  <a:gd name="T7" fmla="*/ 590 h 608"/>
                  <a:gd name="T8" fmla="*/ 1148 w 1168"/>
                  <a:gd name="T9" fmla="*/ 599 h 608"/>
                  <a:gd name="T10" fmla="*/ 1137 w 1168"/>
                  <a:gd name="T11" fmla="*/ 606 h 608"/>
                  <a:gd name="T12" fmla="*/ 1125 w 1168"/>
                  <a:gd name="T13" fmla="*/ 608 h 608"/>
                  <a:gd name="T14" fmla="*/ 1112 w 1168"/>
                  <a:gd name="T15" fmla="*/ 605 h 608"/>
                  <a:gd name="T16" fmla="*/ 98 w 1168"/>
                  <a:gd name="T17" fmla="*/ 115 h 608"/>
                  <a:gd name="T18" fmla="*/ 0 w 1168"/>
                  <a:gd name="T19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8" h="608">
                    <a:moveTo>
                      <a:pt x="0" y="0"/>
                    </a:moveTo>
                    <a:lnTo>
                      <a:pt x="129" y="63"/>
                    </a:lnTo>
                    <a:lnTo>
                      <a:pt x="1168" y="564"/>
                    </a:lnTo>
                    <a:lnTo>
                      <a:pt x="1157" y="590"/>
                    </a:lnTo>
                    <a:lnTo>
                      <a:pt x="1148" y="599"/>
                    </a:lnTo>
                    <a:lnTo>
                      <a:pt x="1137" y="606"/>
                    </a:lnTo>
                    <a:lnTo>
                      <a:pt x="1125" y="608"/>
                    </a:lnTo>
                    <a:lnTo>
                      <a:pt x="1112" y="605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alpha val="2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66"/>
              <p:cNvSpPr>
                <a:spLocks/>
              </p:cNvSpPr>
              <p:nvPr/>
            </p:nvSpPr>
            <p:spPr bwMode="auto">
              <a:xfrm>
                <a:off x="8837612" y="1447800"/>
                <a:ext cx="1746250" cy="925512"/>
              </a:xfrm>
              <a:custGeom>
                <a:avLst/>
                <a:gdLst>
                  <a:gd name="T0" fmla="*/ 0 w 1100"/>
                  <a:gd name="T1" fmla="*/ 0 h 583"/>
                  <a:gd name="T2" fmla="*/ 129 w 1100"/>
                  <a:gd name="T3" fmla="*/ 63 h 583"/>
                  <a:gd name="T4" fmla="*/ 1100 w 1100"/>
                  <a:gd name="T5" fmla="*/ 531 h 583"/>
                  <a:gd name="T6" fmla="*/ 1085 w 1100"/>
                  <a:gd name="T7" fmla="*/ 559 h 583"/>
                  <a:gd name="T8" fmla="*/ 1068 w 1100"/>
                  <a:gd name="T9" fmla="*/ 583 h 583"/>
                  <a:gd name="T10" fmla="*/ 98 w 1100"/>
                  <a:gd name="T11" fmla="*/ 115 h 583"/>
                  <a:gd name="T12" fmla="*/ 0 w 1100"/>
                  <a:gd name="T13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0" h="583">
                    <a:moveTo>
                      <a:pt x="0" y="0"/>
                    </a:moveTo>
                    <a:lnTo>
                      <a:pt x="129" y="63"/>
                    </a:lnTo>
                    <a:lnTo>
                      <a:pt x="1100" y="531"/>
                    </a:lnTo>
                    <a:lnTo>
                      <a:pt x="1085" y="559"/>
                    </a:lnTo>
                    <a:lnTo>
                      <a:pt x="1068" y="583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0E7A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67"/>
              <p:cNvSpPr>
                <a:spLocks/>
              </p:cNvSpPr>
              <p:nvPr/>
            </p:nvSpPr>
            <p:spPr bwMode="auto">
              <a:xfrm>
                <a:off x="8837612" y="1447800"/>
                <a:ext cx="1724025" cy="898525"/>
              </a:xfrm>
              <a:custGeom>
                <a:avLst/>
                <a:gdLst>
                  <a:gd name="T0" fmla="*/ 0 w 1086"/>
                  <a:gd name="T1" fmla="*/ 0 h 566"/>
                  <a:gd name="T2" fmla="*/ 151 w 1086"/>
                  <a:gd name="T3" fmla="*/ 5 h 566"/>
                  <a:gd name="T4" fmla="*/ 1086 w 1086"/>
                  <a:gd name="T5" fmla="*/ 457 h 566"/>
                  <a:gd name="T6" fmla="*/ 1072 w 1086"/>
                  <a:gd name="T7" fmla="*/ 497 h 566"/>
                  <a:gd name="T8" fmla="*/ 1055 w 1086"/>
                  <a:gd name="T9" fmla="*/ 534 h 566"/>
                  <a:gd name="T10" fmla="*/ 1034 w 1086"/>
                  <a:gd name="T11" fmla="*/ 566 h 566"/>
                  <a:gd name="T12" fmla="*/ 98 w 1086"/>
                  <a:gd name="T13" fmla="*/ 115 h 566"/>
                  <a:gd name="T14" fmla="*/ 0 w 1086"/>
                  <a:gd name="T15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6" h="566">
                    <a:moveTo>
                      <a:pt x="0" y="0"/>
                    </a:moveTo>
                    <a:lnTo>
                      <a:pt x="151" y="5"/>
                    </a:lnTo>
                    <a:lnTo>
                      <a:pt x="1086" y="457"/>
                    </a:lnTo>
                    <a:lnTo>
                      <a:pt x="1072" y="497"/>
                    </a:lnTo>
                    <a:lnTo>
                      <a:pt x="1055" y="534"/>
                    </a:lnTo>
                    <a:lnTo>
                      <a:pt x="1034" y="566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7" name="Freeform 68"/>
              <p:cNvSpPr>
                <a:spLocks/>
              </p:cNvSpPr>
              <p:nvPr/>
            </p:nvSpPr>
            <p:spPr bwMode="auto">
              <a:xfrm>
                <a:off x="8837612" y="1447800"/>
                <a:ext cx="1690688" cy="898525"/>
              </a:xfrm>
              <a:custGeom>
                <a:avLst/>
                <a:gdLst>
                  <a:gd name="T0" fmla="*/ 0 w 1065"/>
                  <a:gd name="T1" fmla="*/ 0 h 566"/>
                  <a:gd name="T2" fmla="*/ 129 w 1065"/>
                  <a:gd name="T3" fmla="*/ 63 h 566"/>
                  <a:gd name="T4" fmla="*/ 1065 w 1065"/>
                  <a:gd name="T5" fmla="*/ 514 h 566"/>
                  <a:gd name="T6" fmla="*/ 1050 w 1065"/>
                  <a:gd name="T7" fmla="*/ 542 h 566"/>
                  <a:gd name="T8" fmla="*/ 1034 w 1065"/>
                  <a:gd name="T9" fmla="*/ 566 h 566"/>
                  <a:gd name="T10" fmla="*/ 98 w 1065"/>
                  <a:gd name="T11" fmla="*/ 115 h 566"/>
                  <a:gd name="T12" fmla="*/ 0 w 1065"/>
                  <a:gd name="T13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5" h="566">
                    <a:moveTo>
                      <a:pt x="0" y="0"/>
                    </a:moveTo>
                    <a:lnTo>
                      <a:pt x="129" y="63"/>
                    </a:lnTo>
                    <a:lnTo>
                      <a:pt x="1065" y="514"/>
                    </a:lnTo>
                    <a:lnTo>
                      <a:pt x="1050" y="542"/>
                    </a:lnTo>
                    <a:lnTo>
                      <a:pt x="1034" y="566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8" name="Freeform 69"/>
              <p:cNvSpPr>
                <a:spLocks/>
              </p:cNvSpPr>
              <p:nvPr/>
            </p:nvSpPr>
            <p:spPr bwMode="auto">
              <a:xfrm>
                <a:off x="8837612" y="1447800"/>
                <a:ext cx="239713" cy="182562"/>
              </a:xfrm>
              <a:custGeom>
                <a:avLst/>
                <a:gdLst>
                  <a:gd name="T0" fmla="*/ 0 w 151"/>
                  <a:gd name="T1" fmla="*/ 0 h 115"/>
                  <a:gd name="T2" fmla="*/ 151 w 151"/>
                  <a:gd name="T3" fmla="*/ 5 h 115"/>
                  <a:gd name="T4" fmla="*/ 142 w 151"/>
                  <a:gd name="T5" fmla="*/ 34 h 115"/>
                  <a:gd name="T6" fmla="*/ 129 w 151"/>
                  <a:gd name="T7" fmla="*/ 63 h 115"/>
                  <a:gd name="T8" fmla="*/ 114 w 151"/>
                  <a:gd name="T9" fmla="*/ 89 h 115"/>
                  <a:gd name="T10" fmla="*/ 98 w 151"/>
                  <a:gd name="T11" fmla="*/ 115 h 115"/>
                  <a:gd name="T12" fmla="*/ 0 w 151"/>
                  <a:gd name="T13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15">
                    <a:moveTo>
                      <a:pt x="0" y="0"/>
                    </a:moveTo>
                    <a:lnTo>
                      <a:pt x="151" y="5"/>
                    </a:lnTo>
                    <a:lnTo>
                      <a:pt x="142" y="34"/>
                    </a:lnTo>
                    <a:lnTo>
                      <a:pt x="129" y="63"/>
                    </a:lnTo>
                    <a:lnTo>
                      <a:pt x="114" y="89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70"/>
              <p:cNvSpPr>
                <a:spLocks/>
              </p:cNvSpPr>
              <p:nvPr/>
            </p:nvSpPr>
            <p:spPr bwMode="auto">
              <a:xfrm>
                <a:off x="8837612" y="1447800"/>
                <a:ext cx="204788" cy="182562"/>
              </a:xfrm>
              <a:custGeom>
                <a:avLst/>
                <a:gdLst>
                  <a:gd name="T0" fmla="*/ 0 w 129"/>
                  <a:gd name="T1" fmla="*/ 0 h 115"/>
                  <a:gd name="T2" fmla="*/ 129 w 129"/>
                  <a:gd name="T3" fmla="*/ 63 h 115"/>
                  <a:gd name="T4" fmla="*/ 114 w 129"/>
                  <a:gd name="T5" fmla="*/ 89 h 115"/>
                  <a:gd name="T6" fmla="*/ 98 w 129"/>
                  <a:gd name="T7" fmla="*/ 115 h 115"/>
                  <a:gd name="T8" fmla="*/ 0 w 129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" h="115">
                    <a:moveTo>
                      <a:pt x="0" y="0"/>
                    </a:moveTo>
                    <a:lnTo>
                      <a:pt x="129" y="63"/>
                    </a:lnTo>
                    <a:lnTo>
                      <a:pt x="114" y="89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71"/>
              <p:cNvSpPr>
                <a:spLocks/>
              </p:cNvSpPr>
              <p:nvPr/>
            </p:nvSpPr>
            <p:spPr bwMode="auto">
              <a:xfrm>
                <a:off x="8837612" y="1447800"/>
                <a:ext cx="79375" cy="60325"/>
              </a:xfrm>
              <a:custGeom>
                <a:avLst/>
                <a:gdLst>
                  <a:gd name="T0" fmla="*/ 0 w 50"/>
                  <a:gd name="T1" fmla="*/ 0 h 38"/>
                  <a:gd name="T2" fmla="*/ 50 w 50"/>
                  <a:gd name="T3" fmla="*/ 2 h 38"/>
                  <a:gd name="T4" fmla="*/ 43 w 50"/>
                  <a:gd name="T5" fmla="*/ 20 h 38"/>
                  <a:gd name="T6" fmla="*/ 32 w 50"/>
                  <a:gd name="T7" fmla="*/ 38 h 38"/>
                  <a:gd name="T8" fmla="*/ 0 w 50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50" y="2"/>
                    </a:lnTo>
                    <a:lnTo>
                      <a:pt x="43" y="20"/>
                    </a:lnTo>
                    <a:lnTo>
                      <a:pt x="32" y="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99" name="Group 198"/>
          <p:cNvGrpSpPr/>
          <p:nvPr/>
        </p:nvGrpSpPr>
        <p:grpSpPr>
          <a:xfrm>
            <a:off x="1242261" y="761749"/>
            <a:ext cx="1743632" cy="1830844"/>
            <a:chOff x="5789613" y="1071563"/>
            <a:chExt cx="4570412" cy="4799012"/>
          </a:xfrm>
        </p:grpSpPr>
        <p:sp>
          <p:nvSpPr>
            <p:cNvPr id="200" name="Freeform 199"/>
            <p:cNvSpPr>
              <a:spLocks noEditPoints="1"/>
            </p:cNvSpPr>
            <p:nvPr/>
          </p:nvSpPr>
          <p:spPr bwMode="auto">
            <a:xfrm>
              <a:off x="5789613" y="1282700"/>
              <a:ext cx="4570412" cy="4587875"/>
            </a:xfrm>
            <a:custGeom>
              <a:avLst/>
              <a:gdLst>
                <a:gd name="T0" fmla="*/ 2824 w 5758"/>
                <a:gd name="T1" fmla="*/ 5781 h 5781"/>
                <a:gd name="T2" fmla="*/ 2923 w 5758"/>
                <a:gd name="T3" fmla="*/ 5612 h 5781"/>
                <a:gd name="T4" fmla="*/ 3392 w 5758"/>
                <a:gd name="T5" fmla="*/ 5669 h 5781"/>
                <a:gd name="T6" fmla="*/ 2346 w 5758"/>
                <a:gd name="T7" fmla="*/ 5565 h 5781"/>
                <a:gd name="T8" fmla="*/ 2125 w 5758"/>
                <a:gd name="T9" fmla="*/ 5680 h 5781"/>
                <a:gd name="T10" fmla="*/ 3478 w 5758"/>
                <a:gd name="T11" fmla="*/ 5548 h 5781"/>
                <a:gd name="T12" fmla="*/ 3584 w 5758"/>
                <a:gd name="T13" fmla="*/ 5695 h 5781"/>
                <a:gd name="T14" fmla="*/ 1656 w 5758"/>
                <a:gd name="T15" fmla="*/ 5323 h 5781"/>
                <a:gd name="T16" fmla="*/ 1549 w 5758"/>
                <a:gd name="T17" fmla="*/ 5456 h 5781"/>
                <a:gd name="T18" fmla="*/ 4332 w 5758"/>
                <a:gd name="T19" fmla="*/ 5334 h 5781"/>
                <a:gd name="T20" fmla="*/ 4029 w 5758"/>
                <a:gd name="T21" fmla="*/ 5462 h 5781"/>
                <a:gd name="T22" fmla="*/ 995 w 5758"/>
                <a:gd name="T23" fmla="*/ 4873 h 5781"/>
                <a:gd name="T24" fmla="*/ 1132 w 5758"/>
                <a:gd name="T25" fmla="*/ 5146 h 5781"/>
                <a:gd name="T26" fmla="*/ 941 w 5758"/>
                <a:gd name="T27" fmla="*/ 4882 h 5781"/>
                <a:gd name="T28" fmla="*/ 4729 w 5758"/>
                <a:gd name="T29" fmla="*/ 5110 h 5781"/>
                <a:gd name="T30" fmla="*/ 4696 w 5758"/>
                <a:gd name="T31" fmla="*/ 4917 h 5781"/>
                <a:gd name="T32" fmla="*/ 711 w 5758"/>
                <a:gd name="T33" fmla="*/ 4534 h 5781"/>
                <a:gd name="T34" fmla="*/ 496 w 5758"/>
                <a:gd name="T35" fmla="*/ 4521 h 5781"/>
                <a:gd name="T36" fmla="*/ 5273 w 5758"/>
                <a:gd name="T37" fmla="*/ 4506 h 5781"/>
                <a:gd name="T38" fmla="*/ 5059 w 5758"/>
                <a:gd name="T39" fmla="*/ 4519 h 5781"/>
                <a:gd name="T40" fmla="*/ 332 w 5758"/>
                <a:gd name="T41" fmla="*/ 3843 h 5781"/>
                <a:gd name="T42" fmla="*/ 244 w 5758"/>
                <a:gd name="T43" fmla="*/ 4063 h 5781"/>
                <a:gd name="T44" fmla="*/ 5528 w 5758"/>
                <a:gd name="T45" fmla="*/ 3754 h 5781"/>
                <a:gd name="T46" fmla="*/ 5480 w 5758"/>
                <a:gd name="T47" fmla="*/ 4075 h 5781"/>
                <a:gd name="T48" fmla="*/ 5451 w 5758"/>
                <a:gd name="T49" fmla="*/ 3791 h 5781"/>
                <a:gd name="T50" fmla="*/ 200 w 5758"/>
                <a:gd name="T51" fmla="*/ 3351 h 5781"/>
                <a:gd name="T52" fmla="*/ 15 w 5758"/>
                <a:gd name="T53" fmla="*/ 3241 h 5781"/>
                <a:gd name="T54" fmla="*/ 5742 w 5758"/>
                <a:gd name="T55" fmla="*/ 3276 h 5781"/>
                <a:gd name="T56" fmla="*/ 5575 w 5758"/>
                <a:gd name="T57" fmla="*/ 3254 h 5781"/>
                <a:gd name="T58" fmla="*/ 179 w 5758"/>
                <a:gd name="T59" fmla="*/ 2561 h 5781"/>
                <a:gd name="T60" fmla="*/ 169 w 5758"/>
                <a:gd name="T61" fmla="*/ 2672 h 5781"/>
                <a:gd name="T62" fmla="*/ 0 w 5758"/>
                <a:gd name="T63" fmla="*/ 2678 h 5781"/>
                <a:gd name="T64" fmla="*/ 13 w 5758"/>
                <a:gd name="T65" fmla="*/ 2559 h 5781"/>
                <a:gd name="T66" fmla="*/ 5746 w 5758"/>
                <a:gd name="T67" fmla="*/ 2540 h 5781"/>
                <a:gd name="T68" fmla="*/ 5590 w 5758"/>
                <a:gd name="T69" fmla="*/ 2663 h 5781"/>
                <a:gd name="T70" fmla="*/ 346 w 5758"/>
                <a:gd name="T71" fmla="*/ 1869 h 5781"/>
                <a:gd name="T72" fmla="*/ 308 w 5758"/>
                <a:gd name="T73" fmla="*/ 2005 h 5781"/>
                <a:gd name="T74" fmla="*/ 128 w 5758"/>
                <a:gd name="T75" fmla="*/ 2067 h 5781"/>
                <a:gd name="T76" fmla="*/ 161 w 5758"/>
                <a:gd name="T77" fmla="*/ 1917 h 5781"/>
                <a:gd name="T78" fmla="*/ 5557 w 5758"/>
                <a:gd name="T79" fmla="*/ 1816 h 5781"/>
                <a:gd name="T80" fmla="*/ 5520 w 5758"/>
                <a:gd name="T81" fmla="*/ 2108 h 5781"/>
                <a:gd name="T82" fmla="*/ 5473 w 5758"/>
                <a:gd name="T83" fmla="*/ 1789 h 5781"/>
                <a:gd name="T84" fmla="*/ 5313 w 5758"/>
                <a:gd name="T85" fmla="*/ 1491 h 5781"/>
                <a:gd name="T86" fmla="*/ 5126 w 5758"/>
                <a:gd name="T87" fmla="*/ 1213 h 5781"/>
                <a:gd name="T88" fmla="*/ 4910 w 5758"/>
                <a:gd name="T89" fmla="*/ 837 h 5781"/>
                <a:gd name="T90" fmla="*/ 4683 w 5758"/>
                <a:gd name="T91" fmla="*/ 853 h 5781"/>
                <a:gd name="T92" fmla="*/ 4346 w 5758"/>
                <a:gd name="T93" fmla="*/ 400 h 5781"/>
                <a:gd name="T94" fmla="*/ 4176 w 5758"/>
                <a:gd name="T95" fmla="*/ 496 h 5781"/>
                <a:gd name="T96" fmla="*/ 1826 w 5758"/>
                <a:gd name="T97" fmla="*/ 362 h 5781"/>
                <a:gd name="T98" fmla="*/ 1711 w 5758"/>
                <a:gd name="T99" fmla="*/ 431 h 5781"/>
                <a:gd name="T100" fmla="*/ 1551 w 5758"/>
                <a:gd name="T101" fmla="*/ 459 h 5781"/>
                <a:gd name="T102" fmla="*/ 1625 w 5758"/>
                <a:gd name="T103" fmla="*/ 287 h 5781"/>
                <a:gd name="T104" fmla="*/ 1720 w 5758"/>
                <a:gd name="T105" fmla="*/ 243 h 5781"/>
                <a:gd name="T106" fmla="*/ 3800 w 5758"/>
                <a:gd name="T107" fmla="*/ 208 h 5781"/>
                <a:gd name="T108" fmla="*/ 3506 w 5758"/>
                <a:gd name="T109" fmla="*/ 233 h 5781"/>
                <a:gd name="T110" fmla="*/ 2432 w 5758"/>
                <a:gd name="T111" fmla="*/ 200 h 5781"/>
                <a:gd name="T112" fmla="*/ 2315 w 5758"/>
                <a:gd name="T113" fmla="*/ 226 h 5781"/>
                <a:gd name="T114" fmla="*/ 2145 w 5758"/>
                <a:gd name="T115" fmla="*/ 164 h 5781"/>
                <a:gd name="T116" fmla="*/ 2286 w 5758"/>
                <a:gd name="T117" fmla="*/ 61 h 5781"/>
                <a:gd name="T118" fmla="*/ 2892 w 5758"/>
                <a:gd name="T119" fmla="*/ 0 h 5781"/>
                <a:gd name="T120" fmla="*/ 3079 w 5758"/>
                <a:gd name="T121" fmla="*/ 171 h 5781"/>
                <a:gd name="T122" fmla="*/ 2846 w 5758"/>
                <a:gd name="T123" fmla="*/ 13 h 5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758" h="5781">
                  <a:moveTo>
                    <a:pt x="2974" y="5779"/>
                  </a:moveTo>
                  <a:lnTo>
                    <a:pt x="2973" y="5779"/>
                  </a:lnTo>
                  <a:lnTo>
                    <a:pt x="2954" y="5779"/>
                  </a:lnTo>
                  <a:lnTo>
                    <a:pt x="2936" y="5781"/>
                  </a:lnTo>
                  <a:lnTo>
                    <a:pt x="2923" y="5781"/>
                  </a:lnTo>
                  <a:lnTo>
                    <a:pt x="2918" y="5781"/>
                  </a:lnTo>
                  <a:lnTo>
                    <a:pt x="2899" y="5781"/>
                  </a:lnTo>
                  <a:lnTo>
                    <a:pt x="2879" y="5781"/>
                  </a:lnTo>
                  <a:lnTo>
                    <a:pt x="2923" y="5781"/>
                  </a:lnTo>
                  <a:lnTo>
                    <a:pt x="2974" y="5779"/>
                  </a:lnTo>
                  <a:close/>
                  <a:moveTo>
                    <a:pt x="2806" y="5612"/>
                  </a:moveTo>
                  <a:lnTo>
                    <a:pt x="2810" y="5612"/>
                  </a:lnTo>
                  <a:lnTo>
                    <a:pt x="2828" y="5612"/>
                  </a:lnTo>
                  <a:lnTo>
                    <a:pt x="2844" y="5612"/>
                  </a:lnTo>
                  <a:lnTo>
                    <a:pt x="2863" y="5614"/>
                  </a:lnTo>
                  <a:lnTo>
                    <a:pt x="2879" y="5614"/>
                  </a:lnTo>
                  <a:lnTo>
                    <a:pt x="2879" y="5781"/>
                  </a:lnTo>
                  <a:lnTo>
                    <a:pt x="2861" y="5781"/>
                  </a:lnTo>
                  <a:lnTo>
                    <a:pt x="2843" y="5781"/>
                  </a:lnTo>
                  <a:lnTo>
                    <a:pt x="2824" y="5781"/>
                  </a:lnTo>
                  <a:lnTo>
                    <a:pt x="2806" y="5779"/>
                  </a:lnTo>
                  <a:lnTo>
                    <a:pt x="2800" y="5779"/>
                  </a:lnTo>
                  <a:lnTo>
                    <a:pt x="2775" y="5775"/>
                  </a:lnTo>
                  <a:lnTo>
                    <a:pt x="2753" y="5763"/>
                  </a:lnTo>
                  <a:lnTo>
                    <a:pt x="2734" y="5744"/>
                  </a:lnTo>
                  <a:lnTo>
                    <a:pt x="2723" y="5722"/>
                  </a:lnTo>
                  <a:lnTo>
                    <a:pt x="2720" y="5698"/>
                  </a:lnTo>
                  <a:lnTo>
                    <a:pt x="2723" y="5673"/>
                  </a:lnTo>
                  <a:lnTo>
                    <a:pt x="2734" y="5649"/>
                  </a:lnTo>
                  <a:lnTo>
                    <a:pt x="2753" y="5629"/>
                  </a:lnTo>
                  <a:lnTo>
                    <a:pt x="2778" y="5616"/>
                  </a:lnTo>
                  <a:lnTo>
                    <a:pt x="2806" y="5612"/>
                  </a:lnTo>
                  <a:close/>
                  <a:moveTo>
                    <a:pt x="2967" y="5612"/>
                  </a:moveTo>
                  <a:lnTo>
                    <a:pt x="2951" y="5612"/>
                  </a:lnTo>
                  <a:lnTo>
                    <a:pt x="2932" y="5612"/>
                  </a:lnTo>
                  <a:lnTo>
                    <a:pt x="2923" y="5612"/>
                  </a:lnTo>
                  <a:lnTo>
                    <a:pt x="2916" y="5612"/>
                  </a:lnTo>
                  <a:lnTo>
                    <a:pt x="2897" y="5614"/>
                  </a:lnTo>
                  <a:lnTo>
                    <a:pt x="2879" y="5614"/>
                  </a:lnTo>
                  <a:lnTo>
                    <a:pt x="2923" y="5612"/>
                  </a:lnTo>
                  <a:lnTo>
                    <a:pt x="2967" y="5612"/>
                  </a:lnTo>
                  <a:lnTo>
                    <a:pt x="2989" y="5614"/>
                  </a:lnTo>
                  <a:lnTo>
                    <a:pt x="3007" y="5621"/>
                  </a:lnTo>
                  <a:lnTo>
                    <a:pt x="3029" y="5636"/>
                  </a:lnTo>
                  <a:lnTo>
                    <a:pt x="3044" y="5656"/>
                  </a:lnTo>
                  <a:lnTo>
                    <a:pt x="3053" y="5680"/>
                  </a:lnTo>
                  <a:lnTo>
                    <a:pt x="3053" y="5702"/>
                  </a:lnTo>
                  <a:lnTo>
                    <a:pt x="3050" y="5726"/>
                  </a:lnTo>
                  <a:lnTo>
                    <a:pt x="3039" y="5746"/>
                  </a:lnTo>
                  <a:lnTo>
                    <a:pt x="3022" y="5763"/>
                  </a:lnTo>
                  <a:lnTo>
                    <a:pt x="3000" y="5774"/>
                  </a:lnTo>
                  <a:lnTo>
                    <a:pt x="2974" y="5779"/>
                  </a:lnTo>
                  <a:lnTo>
                    <a:pt x="2967" y="5612"/>
                  </a:lnTo>
                  <a:close/>
                  <a:moveTo>
                    <a:pt x="3451" y="5554"/>
                  </a:moveTo>
                  <a:lnTo>
                    <a:pt x="3485" y="5717"/>
                  </a:lnTo>
                  <a:lnTo>
                    <a:pt x="3465" y="5719"/>
                  </a:lnTo>
                  <a:lnTo>
                    <a:pt x="3445" y="5715"/>
                  </a:lnTo>
                  <a:lnTo>
                    <a:pt x="3427" y="5708"/>
                  </a:lnTo>
                  <a:lnTo>
                    <a:pt x="3405" y="5691"/>
                  </a:lnTo>
                  <a:lnTo>
                    <a:pt x="3392" y="5669"/>
                  </a:lnTo>
                  <a:lnTo>
                    <a:pt x="3385" y="5647"/>
                  </a:lnTo>
                  <a:lnTo>
                    <a:pt x="3387" y="5621"/>
                  </a:lnTo>
                  <a:lnTo>
                    <a:pt x="3394" y="5599"/>
                  </a:lnTo>
                  <a:lnTo>
                    <a:pt x="3407" y="5579"/>
                  </a:lnTo>
                  <a:lnTo>
                    <a:pt x="3425" y="5563"/>
                  </a:lnTo>
                  <a:lnTo>
                    <a:pt x="3451" y="5554"/>
                  </a:lnTo>
                  <a:close/>
                  <a:moveTo>
                    <a:pt x="2136" y="5515"/>
                  </a:moveTo>
                  <a:lnTo>
                    <a:pt x="2165" y="5519"/>
                  </a:lnTo>
                  <a:lnTo>
                    <a:pt x="2169" y="5519"/>
                  </a:lnTo>
                  <a:lnTo>
                    <a:pt x="2183" y="5524"/>
                  </a:lnTo>
                  <a:lnTo>
                    <a:pt x="2200" y="5528"/>
                  </a:lnTo>
                  <a:lnTo>
                    <a:pt x="2216" y="5532"/>
                  </a:lnTo>
                  <a:lnTo>
                    <a:pt x="2233" y="5535"/>
                  </a:lnTo>
                  <a:lnTo>
                    <a:pt x="2249" y="5539"/>
                  </a:lnTo>
                  <a:lnTo>
                    <a:pt x="2266" y="5544"/>
                  </a:lnTo>
                  <a:lnTo>
                    <a:pt x="2282" y="5548"/>
                  </a:lnTo>
                  <a:lnTo>
                    <a:pt x="2299" y="5552"/>
                  </a:lnTo>
                  <a:lnTo>
                    <a:pt x="2315" y="5555"/>
                  </a:lnTo>
                  <a:lnTo>
                    <a:pt x="2322" y="5555"/>
                  </a:lnTo>
                  <a:lnTo>
                    <a:pt x="2346" y="5565"/>
                  </a:lnTo>
                  <a:lnTo>
                    <a:pt x="2366" y="5581"/>
                  </a:lnTo>
                  <a:lnTo>
                    <a:pt x="2381" y="5601"/>
                  </a:lnTo>
                  <a:lnTo>
                    <a:pt x="2386" y="5623"/>
                  </a:lnTo>
                  <a:lnTo>
                    <a:pt x="2388" y="5649"/>
                  </a:lnTo>
                  <a:lnTo>
                    <a:pt x="2381" y="5671"/>
                  </a:lnTo>
                  <a:lnTo>
                    <a:pt x="2368" y="5693"/>
                  </a:lnTo>
                  <a:lnTo>
                    <a:pt x="2348" y="5709"/>
                  </a:lnTo>
                  <a:lnTo>
                    <a:pt x="2330" y="5719"/>
                  </a:lnTo>
                  <a:lnTo>
                    <a:pt x="2310" y="5722"/>
                  </a:lnTo>
                  <a:lnTo>
                    <a:pt x="2288" y="5720"/>
                  </a:lnTo>
                  <a:lnTo>
                    <a:pt x="2280" y="5719"/>
                  </a:lnTo>
                  <a:lnTo>
                    <a:pt x="2264" y="5715"/>
                  </a:lnTo>
                  <a:lnTo>
                    <a:pt x="2245" y="5711"/>
                  </a:lnTo>
                  <a:lnTo>
                    <a:pt x="2227" y="5708"/>
                  </a:lnTo>
                  <a:lnTo>
                    <a:pt x="2211" y="5702"/>
                  </a:lnTo>
                  <a:lnTo>
                    <a:pt x="2192" y="5698"/>
                  </a:lnTo>
                  <a:lnTo>
                    <a:pt x="2176" y="5695"/>
                  </a:lnTo>
                  <a:lnTo>
                    <a:pt x="2158" y="5689"/>
                  </a:lnTo>
                  <a:lnTo>
                    <a:pt x="2141" y="5686"/>
                  </a:lnTo>
                  <a:lnTo>
                    <a:pt x="2125" y="5680"/>
                  </a:lnTo>
                  <a:lnTo>
                    <a:pt x="2121" y="5680"/>
                  </a:lnTo>
                  <a:lnTo>
                    <a:pt x="2099" y="5671"/>
                  </a:lnTo>
                  <a:lnTo>
                    <a:pt x="2081" y="5656"/>
                  </a:lnTo>
                  <a:lnTo>
                    <a:pt x="2066" y="5631"/>
                  </a:lnTo>
                  <a:lnTo>
                    <a:pt x="2059" y="5605"/>
                  </a:lnTo>
                  <a:lnTo>
                    <a:pt x="2060" y="5579"/>
                  </a:lnTo>
                  <a:lnTo>
                    <a:pt x="2071" y="5555"/>
                  </a:lnTo>
                  <a:lnTo>
                    <a:pt x="2088" y="5535"/>
                  </a:lnTo>
                  <a:lnTo>
                    <a:pt x="2110" y="5522"/>
                  </a:lnTo>
                  <a:lnTo>
                    <a:pt x="2136" y="5515"/>
                  </a:lnTo>
                  <a:close/>
                  <a:moveTo>
                    <a:pt x="3608" y="5515"/>
                  </a:moveTo>
                  <a:lnTo>
                    <a:pt x="3592" y="5519"/>
                  </a:lnTo>
                  <a:lnTo>
                    <a:pt x="3575" y="5524"/>
                  </a:lnTo>
                  <a:lnTo>
                    <a:pt x="3559" y="5528"/>
                  </a:lnTo>
                  <a:lnTo>
                    <a:pt x="3548" y="5532"/>
                  </a:lnTo>
                  <a:lnTo>
                    <a:pt x="3544" y="5532"/>
                  </a:lnTo>
                  <a:lnTo>
                    <a:pt x="3528" y="5535"/>
                  </a:lnTo>
                  <a:lnTo>
                    <a:pt x="3511" y="5539"/>
                  </a:lnTo>
                  <a:lnTo>
                    <a:pt x="3495" y="5544"/>
                  </a:lnTo>
                  <a:lnTo>
                    <a:pt x="3478" y="5548"/>
                  </a:lnTo>
                  <a:lnTo>
                    <a:pt x="3462" y="5552"/>
                  </a:lnTo>
                  <a:lnTo>
                    <a:pt x="3451" y="5554"/>
                  </a:lnTo>
                  <a:lnTo>
                    <a:pt x="3548" y="5530"/>
                  </a:lnTo>
                  <a:lnTo>
                    <a:pt x="3608" y="5515"/>
                  </a:lnTo>
                  <a:close/>
                  <a:moveTo>
                    <a:pt x="3630" y="5511"/>
                  </a:moveTo>
                  <a:lnTo>
                    <a:pt x="3650" y="5513"/>
                  </a:lnTo>
                  <a:lnTo>
                    <a:pt x="3676" y="5524"/>
                  </a:lnTo>
                  <a:lnTo>
                    <a:pt x="3694" y="5541"/>
                  </a:lnTo>
                  <a:lnTo>
                    <a:pt x="3707" y="5559"/>
                  </a:lnTo>
                  <a:lnTo>
                    <a:pt x="3713" y="5583"/>
                  </a:lnTo>
                  <a:lnTo>
                    <a:pt x="3714" y="5605"/>
                  </a:lnTo>
                  <a:lnTo>
                    <a:pt x="3709" y="5629"/>
                  </a:lnTo>
                  <a:lnTo>
                    <a:pt x="3696" y="5649"/>
                  </a:lnTo>
                  <a:lnTo>
                    <a:pt x="3678" y="5665"/>
                  </a:lnTo>
                  <a:lnTo>
                    <a:pt x="3654" y="5676"/>
                  </a:lnTo>
                  <a:lnTo>
                    <a:pt x="3652" y="5676"/>
                  </a:lnTo>
                  <a:lnTo>
                    <a:pt x="3636" y="5680"/>
                  </a:lnTo>
                  <a:lnTo>
                    <a:pt x="3619" y="5686"/>
                  </a:lnTo>
                  <a:lnTo>
                    <a:pt x="3601" y="5689"/>
                  </a:lnTo>
                  <a:lnTo>
                    <a:pt x="3584" y="5695"/>
                  </a:lnTo>
                  <a:lnTo>
                    <a:pt x="3566" y="5698"/>
                  </a:lnTo>
                  <a:lnTo>
                    <a:pt x="3550" y="5702"/>
                  </a:lnTo>
                  <a:lnTo>
                    <a:pt x="3548" y="5704"/>
                  </a:lnTo>
                  <a:lnTo>
                    <a:pt x="3531" y="5708"/>
                  </a:lnTo>
                  <a:lnTo>
                    <a:pt x="3515" y="5711"/>
                  </a:lnTo>
                  <a:lnTo>
                    <a:pt x="3496" y="5715"/>
                  </a:lnTo>
                  <a:lnTo>
                    <a:pt x="3485" y="5717"/>
                  </a:lnTo>
                  <a:lnTo>
                    <a:pt x="3548" y="5616"/>
                  </a:lnTo>
                  <a:lnTo>
                    <a:pt x="3608" y="5515"/>
                  </a:lnTo>
                  <a:lnTo>
                    <a:pt x="3608" y="5515"/>
                  </a:lnTo>
                  <a:lnTo>
                    <a:pt x="3630" y="5511"/>
                  </a:lnTo>
                  <a:close/>
                  <a:moveTo>
                    <a:pt x="1537" y="5264"/>
                  </a:moveTo>
                  <a:lnTo>
                    <a:pt x="1564" y="5273"/>
                  </a:lnTo>
                  <a:lnTo>
                    <a:pt x="1570" y="5277"/>
                  </a:lnTo>
                  <a:lnTo>
                    <a:pt x="1584" y="5284"/>
                  </a:lnTo>
                  <a:lnTo>
                    <a:pt x="1599" y="5293"/>
                  </a:lnTo>
                  <a:lnTo>
                    <a:pt x="1614" y="5301"/>
                  </a:lnTo>
                  <a:lnTo>
                    <a:pt x="1626" y="5308"/>
                  </a:lnTo>
                  <a:lnTo>
                    <a:pt x="1641" y="5315"/>
                  </a:lnTo>
                  <a:lnTo>
                    <a:pt x="1656" y="5323"/>
                  </a:lnTo>
                  <a:lnTo>
                    <a:pt x="1672" y="5330"/>
                  </a:lnTo>
                  <a:lnTo>
                    <a:pt x="1687" y="5337"/>
                  </a:lnTo>
                  <a:lnTo>
                    <a:pt x="1701" y="5345"/>
                  </a:lnTo>
                  <a:lnTo>
                    <a:pt x="1709" y="5348"/>
                  </a:lnTo>
                  <a:lnTo>
                    <a:pt x="1729" y="5363"/>
                  </a:lnTo>
                  <a:lnTo>
                    <a:pt x="1744" y="5381"/>
                  </a:lnTo>
                  <a:lnTo>
                    <a:pt x="1755" y="5409"/>
                  </a:lnTo>
                  <a:lnTo>
                    <a:pt x="1755" y="5436"/>
                  </a:lnTo>
                  <a:lnTo>
                    <a:pt x="1747" y="5460"/>
                  </a:lnTo>
                  <a:lnTo>
                    <a:pt x="1733" y="5480"/>
                  </a:lnTo>
                  <a:lnTo>
                    <a:pt x="1714" y="5497"/>
                  </a:lnTo>
                  <a:lnTo>
                    <a:pt x="1691" y="5506"/>
                  </a:lnTo>
                  <a:lnTo>
                    <a:pt x="1663" y="5508"/>
                  </a:lnTo>
                  <a:lnTo>
                    <a:pt x="1636" y="5500"/>
                  </a:lnTo>
                  <a:lnTo>
                    <a:pt x="1628" y="5497"/>
                  </a:lnTo>
                  <a:lnTo>
                    <a:pt x="1612" y="5488"/>
                  </a:lnTo>
                  <a:lnTo>
                    <a:pt x="1597" y="5480"/>
                  </a:lnTo>
                  <a:lnTo>
                    <a:pt x="1581" y="5473"/>
                  </a:lnTo>
                  <a:lnTo>
                    <a:pt x="1566" y="5466"/>
                  </a:lnTo>
                  <a:lnTo>
                    <a:pt x="1549" y="5456"/>
                  </a:lnTo>
                  <a:lnTo>
                    <a:pt x="1535" y="5449"/>
                  </a:lnTo>
                  <a:lnTo>
                    <a:pt x="1518" y="5440"/>
                  </a:lnTo>
                  <a:lnTo>
                    <a:pt x="1504" y="5433"/>
                  </a:lnTo>
                  <a:lnTo>
                    <a:pt x="1489" y="5423"/>
                  </a:lnTo>
                  <a:lnTo>
                    <a:pt x="1484" y="5422"/>
                  </a:lnTo>
                  <a:lnTo>
                    <a:pt x="1463" y="5407"/>
                  </a:lnTo>
                  <a:lnTo>
                    <a:pt x="1451" y="5389"/>
                  </a:lnTo>
                  <a:lnTo>
                    <a:pt x="1441" y="5367"/>
                  </a:lnTo>
                  <a:lnTo>
                    <a:pt x="1440" y="5337"/>
                  </a:lnTo>
                  <a:lnTo>
                    <a:pt x="1449" y="5312"/>
                  </a:lnTo>
                  <a:lnTo>
                    <a:pt x="1463" y="5290"/>
                  </a:lnTo>
                  <a:lnTo>
                    <a:pt x="1484" y="5273"/>
                  </a:lnTo>
                  <a:lnTo>
                    <a:pt x="1509" y="5264"/>
                  </a:lnTo>
                  <a:lnTo>
                    <a:pt x="1537" y="5264"/>
                  </a:lnTo>
                  <a:close/>
                  <a:moveTo>
                    <a:pt x="4255" y="5256"/>
                  </a:moveTo>
                  <a:lnTo>
                    <a:pt x="4278" y="5262"/>
                  </a:lnTo>
                  <a:lnTo>
                    <a:pt x="4300" y="5275"/>
                  </a:lnTo>
                  <a:lnTo>
                    <a:pt x="4315" y="5291"/>
                  </a:lnTo>
                  <a:lnTo>
                    <a:pt x="4326" y="5312"/>
                  </a:lnTo>
                  <a:lnTo>
                    <a:pt x="4332" y="5334"/>
                  </a:lnTo>
                  <a:lnTo>
                    <a:pt x="4332" y="5356"/>
                  </a:lnTo>
                  <a:lnTo>
                    <a:pt x="4324" y="5378"/>
                  </a:lnTo>
                  <a:lnTo>
                    <a:pt x="4310" y="5398"/>
                  </a:lnTo>
                  <a:lnTo>
                    <a:pt x="4289" y="5414"/>
                  </a:lnTo>
                  <a:lnTo>
                    <a:pt x="4286" y="5416"/>
                  </a:lnTo>
                  <a:lnTo>
                    <a:pt x="4271" y="5423"/>
                  </a:lnTo>
                  <a:lnTo>
                    <a:pt x="4256" y="5433"/>
                  </a:lnTo>
                  <a:lnTo>
                    <a:pt x="4240" y="5440"/>
                  </a:lnTo>
                  <a:lnTo>
                    <a:pt x="4225" y="5449"/>
                  </a:lnTo>
                  <a:lnTo>
                    <a:pt x="4209" y="5456"/>
                  </a:lnTo>
                  <a:lnTo>
                    <a:pt x="4194" y="5466"/>
                  </a:lnTo>
                  <a:lnTo>
                    <a:pt x="4178" y="5473"/>
                  </a:lnTo>
                  <a:lnTo>
                    <a:pt x="4163" y="5480"/>
                  </a:lnTo>
                  <a:lnTo>
                    <a:pt x="4147" y="5488"/>
                  </a:lnTo>
                  <a:lnTo>
                    <a:pt x="4137" y="5493"/>
                  </a:lnTo>
                  <a:lnTo>
                    <a:pt x="4114" y="5500"/>
                  </a:lnTo>
                  <a:lnTo>
                    <a:pt x="4088" y="5500"/>
                  </a:lnTo>
                  <a:lnTo>
                    <a:pt x="4064" y="5493"/>
                  </a:lnTo>
                  <a:lnTo>
                    <a:pt x="4044" y="5480"/>
                  </a:lnTo>
                  <a:lnTo>
                    <a:pt x="4029" y="5462"/>
                  </a:lnTo>
                  <a:lnTo>
                    <a:pt x="4020" y="5442"/>
                  </a:lnTo>
                  <a:lnTo>
                    <a:pt x="4017" y="5420"/>
                  </a:lnTo>
                  <a:lnTo>
                    <a:pt x="4018" y="5398"/>
                  </a:lnTo>
                  <a:lnTo>
                    <a:pt x="4028" y="5376"/>
                  </a:lnTo>
                  <a:lnTo>
                    <a:pt x="4042" y="5357"/>
                  </a:lnTo>
                  <a:lnTo>
                    <a:pt x="4062" y="5343"/>
                  </a:lnTo>
                  <a:lnTo>
                    <a:pt x="4073" y="5337"/>
                  </a:lnTo>
                  <a:lnTo>
                    <a:pt x="4088" y="5330"/>
                  </a:lnTo>
                  <a:lnTo>
                    <a:pt x="4103" y="5323"/>
                  </a:lnTo>
                  <a:lnTo>
                    <a:pt x="4117" y="5315"/>
                  </a:lnTo>
                  <a:lnTo>
                    <a:pt x="4132" y="5308"/>
                  </a:lnTo>
                  <a:lnTo>
                    <a:pt x="4147" y="5301"/>
                  </a:lnTo>
                  <a:lnTo>
                    <a:pt x="4161" y="5293"/>
                  </a:lnTo>
                  <a:lnTo>
                    <a:pt x="4176" y="5284"/>
                  </a:lnTo>
                  <a:lnTo>
                    <a:pt x="4191" y="5277"/>
                  </a:lnTo>
                  <a:lnTo>
                    <a:pt x="4205" y="5269"/>
                  </a:lnTo>
                  <a:lnTo>
                    <a:pt x="4207" y="5267"/>
                  </a:lnTo>
                  <a:lnTo>
                    <a:pt x="4229" y="5258"/>
                  </a:lnTo>
                  <a:lnTo>
                    <a:pt x="4255" y="5256"/>
                  </a:lnTo>
                  <a:close/>
                  <a:moveTo>
                    <a:pt x="995" y="4873"/>
                  </a:moveTo>
                  <a:lnTo>
                    <a:pt x="1018" y="4881"/>
                  </a:lnTo>
                  <a:lnTo>
                    <a:pt x="1038" y="4893"/>
                  </a:lnTo>
                  <a:lnTo>
                    <a:pt x="1038" y="4895"/>
                  </a:lnTo>
                  <a:lnTo>
                    <a:pt x="1051" y="4906"/>
                  </a:lnTo>
                  <a:lnTo>
                    <a:pt x="1064" y="4917"/>
                  </a:lnTo>
                  <a:lnTo>
                    <a:pt x="1075" y="4928"/>
                  </a:lnTo>
                  <a:lnTo>
                    <a:pt x="1088" y="4939"/>
                  </a:lnTo>
                  <a:lnTo>
                    <a:pt x="1101" y="4950"/>
                  </a:lnTo>
                  <a:lnTo>
                    <a:pt x="1112" y="4959"/>
                  </a:lnTo>
                  <a:lnTo>
                    <a:pt x="1125" y="4970"/>
                  </a:lnTo>
                  <a:lnTo>
                    <a:pt x="1137" y="4981"/>
                  </a:lnTo>
                  <a:lnTo>
                    <a:pt x="1150" y="4992"/>
                  </a:lnTo>
                  <a:lnTo>
                    <a:pt x="1161" y="5002"/>
                  </a:lnTo>
                  <a:lnTo>
                    <a:pt x="1178" y="5020"/>
                  </a:lnTo>
                  <a:lnTo>
                    <a:pt x="1189" y="5042"/>
                  </a:lnTo>
                  <a:lnTo>
                    <a:pt x="1192" y="5069"/>
                  </a:lnTo>
                  <a:lnTo>
                    <a:pt x="1187" y="5095"/>
                  </a:lnTo>
                  <a:lnTo>
                    <a:pt x="1174" y="5117"/>
                  </a:lnTo>
                  <a:lnTo>
                    <a:pt x="1154" y="5135"/>
                  </a:lnTo>
                  <a:lnTo>
                    <a:pt x="1132" y="5146"/>
                  </a:lnTo>
                  <a:lnTo>
                    <a:pt x="1106" y="5150"/>
                  </a:lnTo>
                  <a:lnTo>
                    <a:pt x="1081" y="5145"/>
                  </a:lnTo>
                  <a:lnTo>
                    <a:pt x="1055" y="5130"/>
                  </a:lnTo>
                  <a:lnTo>
                    <a:pt x="1044" y="5121"/>
                  </a:lnTo>
                  <a:lnTo>
                    <a:pt x="1029" y="5110"/>
                  </a:lnTo>
                  <a:lnTo>
                    <a:pt x="1017" y="5099"/>
                  </a:lnTo>
                  <a:lnTo>
                    <a:pt x="1004" y="5088"/>
                  </a:lnTo>
                  <a:lnTo>
                    <a:pt x="991" y="5077"/>
                  </a:lnTo>
                  <a:lnTo>
                    <a:pt x="978" y="5064"/>
                  </a:lnTo>
                  <a:lnTo>
                    <a:pt x="965" y="5053"/>
                  </a:lnTo>
                  <a:lnTo>
                    <a:pt x="952" y="5042"/>
                  </a:lnTo>
                  <a:lnTo>
                    <a:pt x="940" y="5031"/>
                  </a:lnTo>
                  <a:lnTo>
                    <a:pt x="927" y="5018"/>
                  </a:lnTo>
                  <a:lnTo>
                    <a:pt x="925" y="5018"/>
                  </a:lnTo>
                  <a:lnTo>
                    <a:pt x="907" y="4994"/>
                  </a:lnTo>
                  <a:lnTo>
                    <a:pt x="899" y="4969"/>
                  </a:lnTo>
                  <a:lnTo>
                    <a:pt x="899" y="4943"/>
                  </a:lnTo>
                  <a:lnTo>
                    <a:pt x="907" y="4919"/>
                  </a:lnTo>
                  <a:lnTo>
                    <a:pt x="921" y="4899"/>
                  </a:lnTo>
                  <a:lnTo>
                    <a:pt x="941" y="4882"/>
                  </a:lnTo>
                  <a:lnTo>
                    <a:pt x="965" y="4873"/>
                  </a:lnTo>
                  <a:lnTo>
                    <a:pt x="995" y="4873"/>
                  </a:lnTo>
                  <a:close/>
                  <a:moveTo>
                    <a:pt x="4777" y="4862"/>
                  </a:moveTo>
                  <a:lnTo>
                    <a:pt x="4802" y="4864"/>
                  </a:lnTo>
                  <a:lnTo>
                    <a:pt x="4826" y="4871"/>
                  </a:lnTo>
                  <a:lnTo>
                    <a:pt x="4846" y="4886"/>
                  </a:lnTo>
                  <a:lnTo>
                    <a:pt x="4863" y="4908"/>
                  </a:lnTo>
                  <a:lnTo>
                    <a:pt x="4872" y="4934"/>
                  </a:lnTo>
                  <a:lnTo>
                    <a:pt x="4870" y="4961"/>
                  </a:lnTo>
                  <a:lnTo>
                    <a:pt x="4861" y="4985"/>
                  </a:lnTo>
                  <a:lnTo>
                    <a:pt x="4844" y="5007"/>
                  </a:lnTo>
                  <a:lnTo>
                    <a:pt x="4833" y="5018"/>
                  </a:lnTo>
                  <a:lnTo>
                    <a:pt x="4821" y="5031"/>
                  </a:lnTo>
                  <a:lnTo>
                    <a:pt x="4808" y="5042"/>
                  </a:lnTo>
                  <a:lnTo>
                    <a:pt x="4795" y="5053"/>
                  </a:lnTo>
                  <a:lnTo>
                    <a:pt x="4782" y="5064"/>
                  </a:lnTo>
                  <a:lnTo>
                    <a:pt x="4769" y="5077"/>
                  </a:lnTo>
                  <a:lnTo>
                    <a:pt x="4756" y="5088"/>
                  </a:lnTo>
                  <a:lnTo>
                    <a:pt x="4742" y="5099"/>
                  </a:lnTo>
                  <a:lnTo>
                    <a:pt x="4729" y="5110"/>
                  </a:lnTo>
                  <a:lnTo>
                    <a:pt x="4716" y="5121"/>
                  </a:lnTo>
                  <a:lnTo>
                    <a:pt x="4716" y="5121"/>
                  </a:lnTo>
                  <a:lnTo>
                    <a:pt x="4692" y="5135"/>
                  </a:lnTo>
                  <a:lnTo>
                    <a:pt x="4669" y="5141"/>
                  </a:lnTo>
                  <a:lnTo>
                    <a:pt x="4643" y="5139"/>
                  </a:lnTo>
                  <a:lnTo>
                    <a:pt x="4619" y="5130"/>
                  </a:lnTo>
                  <a:lnTo>
                    <a:pt x="4601" y="5113"/>
                  </a:lnTo>
                  <a:lnTo>
                    <a:pt x="4586" y="5091"/>
                  </a:lnTo>
                  <a:lnTo>
                    <a:pt x="4579" y="5064"/>
                  </a:lnTo>
                  <a:lnTo>
                    <a:pt x="4581" y="5038"/>
                  </a:lnTo>
                  <a:lnTo>
                    <a:pt x="4592" y="5013"/>
                  </a:lnTo>
                  <a:lnTo>
                    <a:pt x="4608" y="4992"/>
                  </a:lnTo>
                  <a:lnTo>
                    <a:pt x="4610" y="4992"/>
                  </a:lnTo>
                  <a:lnTo>
                    <a:pt x="4623" y="4981"/>
                  </a:lnTo>
                  <a:lnTo>
                    <a:pt x="4634" y="4970"/>
                  </a:lnTo>
                  <a:lnTo>
                    <a:pt x="4647" y="4959"/>
                  </a:lnTo>
                  <a:lnTo>
                    <a:pt x="4659" y="4950"/>
                  </a:lnTo>
                  <a:lnTo>
                    <a:pt x="4672" y="4939"/>
                  </a:lnTo>
                  <a:lnTo>
                    <a:pt x="4683" y="4928"/>
                  </a:lnTo>
                  <a:lnTo>
                    <a:pt x="4696" y="4917"/>
                  </a:lnTo>
                  <a:lnTo>
                    <a:pt x="4709" y="4906"/>
                  </a:lnTo>
                  <a:lnTo>
                    <a:pt x="4720" y="4895"/>
                  </a:lnTo>
                  <a:lnTo>
                    <a:pt x="4731" y="4884"/>
                  </a:lnTo>
                  <a:lnTo>
                    <a:pt x="4753" y="4870"/>
                  </a:lnTo>
                  <a:lnTo>
                    <a:pt x="4777" y="4862"/>
                  </a:lnTo>
                  <a:close/>
                  <a:moveTo>
                    <a:pt x="551" y="4363"/>
                  </a:moveTo>
                  <a:lnTo>
                    <a:pt x="575" y="4369"/>
                  </a:lnTo>
                  <a:lnTo>
                    <a:pt x="597" y="4380"/>
                  </a:lnTo>
                  <a:lnTo>
                    <a:pt x="617" y="4400"/>
                  </a:lnTo>
                  <a:lnTo>
                    <a:pt x="625" y="4413"/>
                  </a:lnTo>
                  <a:lnTo>
                    <a:pt x="634" y="4426"/>
                  </a:lnTo>
                  <a:lnTo>
                    <a:pt x="643" y="4440"/>
                  </a:lnTo>
                  <a:lnTo>
                    <a:pt x="652" y="4453"/>
                  </a:lnTo>
                  <a:lnTo>
                    <a:pt x="663" y="4466"/>
                  </a:lnTo>
                  <a:lnTo>
                    <a:pt x="672" y="4481"/>
                  </a:lnTo>
                  <a:lnTo>
                    <a:pt x="681" y="4494"/>
                  </a:lnTo>
                  <a:lnTo>
                    <a:pt x="690" y="4506"/>
                  </a:lnTo>
                  <a:lnTo>
                    <a:pt x="701" y="4519"/>
                  </a:lnTo>
                  <a:lnTo>
                    <a:pt x="711" y="4532"/>
                  </a:lnTo>
                  <a:lnTo>
                    <a:pt x="711" y="4534"/>
                  </a:lnTo>
                  <a:lnTo>
                    <a:pt x="723" y="4556"/>
                  </a:lnTo>
                  <a:lnTo>
                    <a:pt x="729" y="4578"/>
                  </a:lnTo>
                  <a:lnTo>
                    <a:pt x="727" y="4602"/>
                  </a:lnTo>
                  <a:lnTo>
                    <a:pt x="718" y="4624"/>
                  </a:lnTo>
                  <a:lnTo>
                    <a:pt x="705" y="4642"/>
                  </a:lnTo>
                  <a:lnTo>
                    <a:pt x="687" y="4657"/>
                  </a:lnTo>
                  <a:lnTo>
                    <a:pt x="663" y="4666"/>
                  </a:lnTo>
                  <a:lnTo>
                    <a:pt x="639" y="4668"/>
                  </a:lnTo>
                  <a:lnTo>
                    <a:pt x="615" y="4662"/>
                  </a:lnTo>
                  <a:lnTo>
                    <a:pt x="595" y="4651"/>
                  </a:lnTo>
                  <a:lnTo>
                    <a:pt x="579" y="4635"/>
                  </a:lnTo>
                  <a:lnTo>
                    <a:pt x="577" y="4633"/>
                  </a:lnTo>
                  <a:lnTo>
                    <a:pt x="566" y="4620"/>
                  </a:lnTo>
                  <a:lnTo>
                    <a:pt x="557" y="4605"/>
                  </a:lnTo>
                  <a:lnTo>
                    <a:pt x="546" y="4593"/>
                  </a:lnTo>
                  <a:lnTo>
                    <a:pt x="537" y="4578"/>
                  </a:lnTo>
                  <a:lnTo>
                    <a:pt x="526" y="4563"/>
                  </a:lnTo>
                  <a:lnTo>
                    <a:pt x="516" y="4550"/>
                  </a:lnTo>
                  <a:lnTo>
                    <a:pt x="506" y="4536"/>
                  </a:lnTo>
                  <a:lnTo>
                    <a:pt x="496" y="4521"/>
                  </a:lnTo>
                  <a:lnTo>
                    <a:pt x="485" y="4506"/>
                  </a:lnTo>
                  <a:lnTo>
                    <a:pt x="478" y="4495"/>
                  </a:lnTo>
                  <a:lnTo>
                    <a:pt x="471" y="4481"/>
                  </a:lnTo>
                  <a:lnTo>
                    <a:pt x="465" y="4464"/>
                  </a:lnTo>
                  <a:lnTo>
                    <a:pt x="465" y="4435"/>
                  </a:lnTo>
                  <a:lnTo>
                    <a:pt x="473" y="4411"/>
                  </a:lnTo>
                  <a:lnTo>
                    <a:pt x="485" y="4391"/>
                  </a:lnTo>
                  <a:lnTo>
                    <a:pt x="506" y="4376"/>
                  </a:lnTo>
                  <a:lnTo>
                    <a:pt x="527" y="4367"/>
                  </a:lnTo>
                  <a:lnTo>
                    <a:pt x="551" y="4363"/>
                  </a:lnTo>
                  <a:close/>
                  <a:moveTo>
                    <a:pt x="5205" y="4354"/>
                  </a:moveTo>
                  <a:lnTo>
                    <a:pt x="5235" y="4354"/>
                  </a:lnTo>
                  <a:lnTo>
                    <a:pt x="5262" y="4363"/>
                  </a:lnTo>
                  <a:lnTo>
                    <a:pt x="5282" y="4380"/>
                  </a:lnTo>
                  <a:lnTo>
                    <a:pt x="5297" y="4402"/>
                  </a:lnTo>
                  <a:lnTo>
                    <a:pt x="5304" y="4428"/>
                  </a:lnTo>
                  <a:lnTo>
                    <a:pt x="5302" y="4455"/>
                  </a:lnTo>
                  <a:lnTo>
                    <a:pt x="5289" y="4483"/>
                  </a:lnTo>
                  <a:lnTo>
                    <a:pt x="5284" y="4492"/>
                  </a:lnTo>
                  <a:lnTo>
                    <a:pt x="5273" y="4506"/>
                  </a:lnTo>
                  <a:lnTo>
                    <a:pt x="5264" y="4521"/>
                  </a:lnTo>
                  <a:lnTo>
                    <a:pt x="5255" y="4536"/>
                  </a:lnTo>
                  <a:lnTo>
                    <a:pt x="5244" y="4550"/>
                  </a:lnTo>
                  <a:lnTo>
                    <a:pt x="5235" y="4563"/>
                  </a:lnTo>
                  <a:lnTo>
                    <a:pt x="5224" y="4578"/>
                  </a:lnTo>
                  <a:lnTo>
                    <a:pt x="5214" y="4593"/>
                  </a:lnTo>
                  <a:lnTo>
                    <a:pt x="5203" y="4605"/>
                  </a:lnTo>
                  <a:lnTo>
                    <a:pt x="5192" y="4620"/>
                  </a:lnTo>
                  <a:lnTo>
                    <a:pt x="5191" y="4624"/>
                  </a:lnTo>
                  <a:lnTo>
                    <a:pt x="5170" y="4642"/>
                  </a:lnTo>
                  <a:lnTo>
                    <a:pt x="5148" y="4653"/>
                  </a:lnTo>
                  <a:lnTo>
                    <a:pt x="5123" y="4657"/>
                  </a:lnTo>
                  <a:lnTo>
                    <a:pt x="5097" y="4653"/>
                  </a:lnTo>
                  <a:lnTo>
                    <a:pt x="5073" y="4640"/>
                  </a:lnTo>
                  <a:lnTo>
                    <a:pt x="5055" y="4622"/>
                  </a:lnTo>
                  <a:lnTo>
                    <a:pt x="5044" y="4598"/>
                  </a:lnTo>
                  <a:lnTo>
                    <a:pt x="5040" y="4572"/>
                  </a:lnTo>
                  <a:lnTo>
                    <a:pt x="5044" y="4547"/>
                  </a:lnTo>
                  <a:lnTo>
                    <a:pt x="5057" y="4523"/>
                  </a:lnTo>
                  <a:lnTo>
                    <a:pt x="5059" y="4519"/>
                  </a:lnTo>
                  <a:lnTo>
                    <a:pt x="5068" y="4506"/>
                  </a:lnTo>
                  <a:lnTo>
                    <a:pt x="5079" y="4494"/>
                  </a:lnTo>
                  <a:lnTo>
                    <a:pt x="5088" y="4481"/>
                  </a:lnTo>
                  <a:lnTo>
                    <a:pt x="5097" y="4466"/>
                  </a:lnTo>
                  <a:lnTo>
                    <a:pt x="5106" y="4453"/>
                  </a:lnTo>
                  <a:lnTo>
                    <a:pt x="5115" y="4440"/>
                  </a:lnTo>
                  <a:lnTo>
                    <a:pt x="5126" y="4426"/>
                  </a:lnTo>
                  <a:lnTo>
                    <a:pt x="5136" y="4413"/>
                  </a:lnTo>
                  <a:lnTo>
                    <a:pt x="5145" y="4400"/>
                  </a:lnTo>
                  <a:lnTo>
                    <a:pt x="5150" y="4389"/>
                  </a:lnTo>
                  <a:lnTo>
                    <a:pt x="5165" y="4373"/>
                  </a:lnTo>
                  <a:lnTo>
                    <a:pt x="5183" y="4360"/>
                  </a:lnTo>
                  <a:lnTo>
                    <a:pt x="5205" y="4354"/>
                  </a:lnTo>
                  <a:close/>
                  <a:moveTo>
                    <a:pt x="249" y="3767"/>
                  </a:moveTo>
                  <a:lnTo>
                    <a:pt x="273" y="3771"/>
                  </a:lnTo>
                  <a:lnTo>
                    <a:pt x="293" y="3782"/>
                  </a:lnTo>
                  <a:lnTo>
                    <a:pt x="311" y="3799"/>
                  </a:lnTo>
                  <a:lnTo>
                    <a:pt x="324" y="3822"/>
                  </a:lnTo>
                  <a:lnTo>
                    <a:pt x="326" y="3826"/>
                  </a:lnTo>
                  <a:lnTo>
                    <a:pt x="332" y="3843"/>
                  </a:lnTo>
                  <a:lnTo>
                    <a:pt x="337" y="3857"/>
                  </a:lnTo>
                  <a:lnTo>
                    <a:pt x="342" y="3874"/>
                  </a:lnTo>
                  <a:lnTo>
                    <a:pt x="350" y="3888"/>
                  </a:lnTo>
                  <a:lnTo>
                    <a:pt x="355" y="3905"/>
                  </a:lnTo>
                  <a:lnTo>
                    <a:pt x="361" y="3920"/>
                  </a:lnTo>
                  <a:lnTo>
                    <a:pt x="368" y="3934"/>
                  </a:lnTo>
                  <a:lnTo>
                    <a:pt x="374" y="3951"/>
                  </a:lnTo>
                  <a:lnTo>
                    <a:pt x="381" y="3965"/>
                  </a:lnTo>
                  <a:lnTo>
                    <a:pt x="385" y="3973"/>
                  </a:lnTo>
                  <a:lnTo>
                    <a:pt x="388" y="3987"/>
                  </a:lnTo>
                  <a:lnTo>
                    <a:pt x="390" y="4004"/>
                  </a:lnTo>
                  <a:lnTo>
                    <a:pt x="388" y="4030"/>
                  </a:lnTo>
                  <a:lnTo>
                    <a:pt x="379" y="4052"/>
                  </a:lnTo>
                  <a:lnTo>
                    <a:pt x="364" y="4068"/>
                  </a:lnTo>
                  <a:lnTo>
                    <a:pt x="346" y="4081"/>
                  </a:lnTo>
                  <a:lnTo>
                    <a:pt x="326" y="4088"/>
                  </a:lnTo>
                  <a:lnTo>
                    <a:pt x="304" y="4090"/>
                  </a:lnTo>
                  <a:lnTo>
                    <a:pt x="282" y="4086"/>
                  </a:lnTo>
                  <a:lnTo>
                    <a:pt x="262" y="4077"/>
                  </a:lnTo>
                  <a:lnTo>
                    <a:pt x="244" y="4063"/>
                  </a:lnTo>
                  <a:lnTo>
                    <a:pt x="231" y="4041"/>
                  </a:lnTo>
                  <a:lnTo>
                    <a:pt x="227" y="4031"/>
                  </a:lnTo>
                  <a:lnTo>
                    <a:pt x="220" y="4015"/>
                  </a:lnTo>
                  <a:lnTo>
                    <a:pt x="212" y="3998"/>
                  </a:lnTo>
                  <a:lnTo>
                    <a:pt x="207" y="3984"/>
                  </a:lnTo>
                  <a:lnTo>
                    <a:pt x="200" y="3967"/>
                  </a:lnTo>
                  <a:lnTo>
                    <a:pt x="194" y="3951"/>
                  </a:lnTo>
                  <a:lnTo>
                    <a:pt x="187" y="3934"/>
                  </a:lnTo>
                  <a:lnTo>
                    <a:pt x="181" y="3918"/>
                  </a:lnTo>
                  <a:lnTo>
                    <a:pt x="174" y="3901"/>
                  </a:lnTo>
                  <a:lnTo>
                    <a:pt x="169" y="3885"/>
                  </a:lnTo>
                  <a:lnTo>
                    <a:pt x="167" y="3879"/>
                  </a:lnTo>
                  <a:lnTo>
                    <a:pt x="161" y="3859"/>
                  </a:lnTo>
                  <a:lnTo>
                    <a:pt x="163" y="3837"/>
                  </a:lnTo>
                  <a:lnTo>
                    <a:pt x="170" y="3811"/>
                  </a:lnTo>
                  <a:lnTo>
                    <a:pt x="185" y="3791"/>
                  </a:lnTo>
                  <a:lnTo>
                    <a:pt x="205" y="3778"/>
                  </a:lnTo>
                  <a:lnTo>
                    <a:pt x="227" y="3769"/>
                  </a:lnTo>
                  <a:lnTo>
                    <a:pt x="249" y="3767"/>
                  </a:lnTo>
                  <a:close/>
                  <a:moveTo>
                    <a:pt x="5528" y="3754"/>
                  </a:moveTo>
                  <a:lnTo>
                    <a:pt x="5551" y="3760"/>
                  </a:lnTo>
                  <a:lnTo>
                    <a:pt x="5572" y="3773"/>
                  </a:lnTo>
                  <a:lnTo>
                    <a:pt x="5588" y="3791"/>
                  </a:lnTo>
                  <a:lnTo>
                    <a:pt x="5599" y="3813"/>
                  </a:lnTo>
                  <a:lnTo>
                    <a:pt x="5603" y="3839"/>
                  </a:lnTo>
                  <a:lnTo>
                    <a:pt x="5597" y="3866"/>
                  </a:lnTo>
                  <a:lnTo>
                    <a:pt x="5597" y="3868"/>
                  </a:lnTo>
                  <a:lnTo>
                    <a:pt x="5592" y="3885"/>
                  </a:lnTo>
                  <a:lnTo>
                    <a:pt x="5584" y="3901"/>
                  </a:lnTo>
                  <a:lnTo>
                    <a:pt x="5579" y="3918"/>
                  </a:lnTo>
                  <a:lnTo>
                    <a:pt x="5573" y="3934"/>
                  </a:lnTo>
                  <a:lnTo>
                    <a:pt x="5566" y="3951"/>
                  </a:lnTo>
                  <a:lnTo>
                    <a:pt x="5561" y="3967"/>
                  </a:lnTo>
                  <a:lnTo>
                    <a:pt x="5553" y="3984"/>
                  </a:lnTo>
                  <a:lnTo>
                    <a:pt x="5546" y="3998"/>
                  </a:lnTo>
                  <a:lnTo>
                    <a:pt x="5540" y="4015"/>
                  </a:lnTo>
                  <a:lnTo>
                    <a:pt x="5535" y="4026"/>
                  </a:lnTo>
                  <a:lnTo>
                    <a:pt x="5522" y="4048"/>
                  </a:lnTo>
                  <a:lnTo>
                    <a:pt x="5504" y="4064"/>
                  </a:lnTo>
                  <a:lnTo>
                    <a:pt x="5480" y="4075"/>
                  </a:lnTo>
                  <a:lnTo>
                    <a:pt x="5456" y="4077"/>
                  </a:lnTo>
                  <a:lnTo>
                    <a:pt x="5430" y="4074"/>
                  </a:lnTo>
                  <a:lnTo>
                    <a:pt x="5407" y="4061"/>
                  </a:lnTo>
                  <a:lnTo>
                    <a:pt x="5388" y="4041"/>
                  </a:lnTo>
                  <a:lnTo>
                    <a:pt x="5377" y="4015"/>
                  </a:lnTo>
                  <a:lnTo>
                    <a:pt x="5374" y="3989"/>
                  </a:lnTo>
                  <a:lnTo>
                    <a:pt x="5381" y="3962"/>
                  </a:lnTo>
                  <a:lnTo>
                    <a:pt x="5385" y="3951"/>
                  </a:lnTo>
                  <a:lnTo>
                    <a:pt x="5392" y="3934"/>
                  </a:lnTo>
                  <a:lnTo>
                    <a:pt x="5398" y="3920"/>
                  </a:lnTo>
                  <a:lnTo>
                    <a:pt x="5405" y="3905"/>
                  </a:lnTo>
                  <a:lnTo>
                    <a:pt x="5410" y="3888"/>
                  </a:lnTo>
                  <a:lnTo>
                    <a:pt x="5416" y="3874"/>
                  </a:lnTo>
                  <a:lnTo>
                    <a:pt x="5423" y="3857"/>
                  </a:lnTo>
                  <a:lnTo>
                    <a:pt x="5429" y="3843"/>
                  </a:lnTo>
                  <a:lnTo>
                    <a:pt x="5434" y="3826"/>
                  </a:lnTo>
                  <a:lnTo>
                    <a:pt x="5440" y="3811"/>
                  </a:lnTo>
                  <a:lnTo>
                    <a:pt x="5440" y="3810"/>
                  </a:lnTo>
                  <a:lnTo>
                    <a:pt x="5445" y="3800"/>
                  </a:lnTo>
                  <a:lnTo>
                    <a:pt x="5451" y="3791"/>
                  </a:lnTo>
                  <a:lnTo>
                    <a:pt x="5458" y="3782"/>
                  </a:lnTo>
                  <a:lnTo>
                    <a:pt x="5480" y="3764"/>
                  </a:lnTo>
                  <a:lnTo>
                    <a:pt x="5504" y="3754"/>
                  </a:lnTo>
                  <a:lnTo>
                    <a:pt x="5528" y="3754"/>
                  </a:lnTo>
                  <a:close/>
                  <a:moveTo>
                    <a:pt x="93" y="3116"/>
                  </a:moveTo>
                  <a:lnTo>
                    <a:pt x="115" y="3120"/>
                  </a:lnTo>
                  <a:lnTo>
                    <a:pt x="137" y="3129"/>
                  </a:lnTo>
                  <a:lnTo>
                    <a:pt x="156" y="3144"/>
                  </a:lnTo>
                  <a:lnTo>
                    <a:pt x="170" y="3164"/>
                  </a:lnTo>
                  <a:lnTo>
                    <a:pt x="178" y="3190"/>
                  </a:lnTo>
                  <a:lnTo>
                    <a:pt x="178" y="3202"/>
                  </a:lnTo>
                  <a:lnTo>
                    <a:pt x="179" y="3221"/>
                  </a:lnTo>
                  <a:lnTo>
                    <a:pt x="183" y="3237"/>
                  </a:lnTo>
                  <a:lnTo>
                    <a:pt x="185" y="3254"/>
                  </a:lnTo>
                  <a:lnTo>
                    <a:pt x="187" y="3272"/>
                  </a:lnTo>
                  <a:lnTo>
                    <a:pt x="189" y="3289"/>
                  </a:lnTo>
                  <a:lnTo>
                    <a:pt x="192" y="3305"/>
                  </a:lnTo>
                  <a:lnTo>
                    <a:pt x="194" y="3322"/>
                  </a:lnTo>
                  <a:lnTo>
                    <a:pt x="198" y="3338"/>
                  </a:lnTo>
                  <a:lnTo>
                    <a:pt x="200" y="3351"/>
                  </a:lnTo>
                  <a:lnTo>
                    <a:pt x="200" y="3368"/>
                  </a:lnTo>
                  <a:lnTo>
                    <a:pt x="200" y="3382"/>
                  </a:lnTo>
                  <a:lnTo>
                    <a:pt x="190" y="3408"/>
                  </a:lnTo>
                  <a:lnTo>
                    <a:pt x="176" y="3426"/>
                  </a:lnTo>
                  <a:lnTo>
                    <a:pt x="158" y="3439"/>
                  </a:lnTo>
                  <a:lnTo>
                    <a:pt x="137" y="3446"/>
                  </a:lnTo>
                  <a:lnTo>
                    <a:pt x="115" y="3450"/>
                  </a:lnTo>
                  <a:lnTo>
                    <a:pt x="93" y="3446"/>
                  </a:lnTo>
                  <a:lnTo>
                    <a:pt x="73" y="3437"/>
                  </a:lnTo>
                  <a:lnTo>
                    <a:pt x="57" y="3424"/>
                  </a:lnTo>
                  <a:lnTo>
                    <a:pt x="42" y="3404"/>
                  </a:lnTo>
                  <a:lnTo>
                    <a:pt x="35" y="3380"/>
                  </a:lnTo>
                  <a:lnTo>
                    <a:pt x="31" y="3366"/>
                  </a:lnTo>
                  <a:lnTo>
                    <a:pt x="29" y="3349"/>
                  </a:lnTo>
                  <a:lnTo>
                    <a:pt x="26" y="3331"/>
                  </a:lnTo>
                  <a:lnTo>
                    <a:pt x="24" y="3313"/>
                  </a:lnTo>
                  <a:lnTo>
                    <a:pt x="22" y="3294"/>
                  </a:lnTo>
                  <a:lnTo>
                    <a:pt x="18" y="3276"/>
                  </a:lnTo>
                  <a:lnTo>
                    <a:pt x="16" y="3259"/>
                  </a:lnTo>
                  <a:lnTo>
                    <a:pt x="15" y="3241"/>
                  </a:lnTo>
                  <a:lnTo>
                    <a:pt x="11" y="3223"/>
                  </a:lnTo>
                  <a:lnTo>
                    <a:pt x="11" y="3210"/>
                  </a:lnTo>
                  <a:lnTo>
                    <a:pt x="11" y="3190"/>
                  </a:lnTo>
                  <a:lnTo>
                    <a:pt x="15" y="3171"/>
                  </a:lnTo>
                  <a:lnTo>
                    <a:pt x="29" y="3146"/>
                  </a:lnTo>
                  <a:lnTo>
                    <a:pt x="48" y="3129"/>
                  </a:lnTo>
                  <a:lnTo>
                    <a:pt x="70" y="3120"/>
                  </a:lnTo>
                  <a:lnTo>
                    <a:pt x="93" y="3116"/>
                  </a:lnTo>
                  <a:close/>
                  <a:moveTo>
                    <a:pt x="5663" y="3102"/>
                  </a:moveTo>
                  <a:lnTo>
                    <a:pt x="5685" y="3103"/>
                  </a:lnTo>
                  <a:lnTo>
                    <a:pt x="5707" y="3113"/>
                  </a:lnTo>
                  <a:lnTo>
                    <a:pt x="5725" y="3125"/>
                  </a:lnTo>
                  <a:lnTo>
                    <a:pt x="5740" y="3144"/>
                  </a:lnTo>
                  <a:lnTo>
                    <a:pt x="5749" y="3168"/>
                  </a:lnTo>
                  <a:lnTo>
                    <a:pt x="5751" y="3195"/>
                  </a:lnTo>
                  <a:lnTo>
                    <a:pt x="5749" y="3204"/>
                  </a:lnTo>
                  <a:lnTo>
                    <a:pt x="5747" y="3223"/>
                  </a:lnTo>
                  <a:lnTo>
                    <a:pt x="5746" y="3241"/>
                  </a:lnTo>
                  <a:lnTo>
                    <a:pt x="5744" y="3259"/>
                  </a:lnTo>
                  <a:lnTo>
                    <a:pt x="5742" y="3276"/>
                  </a:lnTo>
                  <a:lnTo>
                    <a:pt x="5738" y="3294"/>
                  </a:lnTo>
                  <a:lnTo>
                    <a:pt x="5736" y="3313"/>
                  </a:lnTo>
                  <a:lnTo>
                    <a:pt x="5733" y="3331"/>
                  </a:lnTo>
                  <a:lnTo>
                    <a:pt x="5731" y="3349"/>
                  </a:lnTo>
                  <a:lnTo>
                    <a:pt x="5727" y="3366"/>
                  </a:lnTo>
                  <a:lnTo>
                    <a:pt x="5720" y="3391"/>
                  </a:lnTo>
                  <a:lnTo>
                    <a:pt x="5703" y="3412"/>
                  </a:lnTo>
                  <a:lnTo>
                    <a:pt x="5683" y="3426"/>
                  </a:lnTo>
                  <a:lnTo>
                    <a:pt x="5659" y="3435"/>
                  </a:lnTo>
                  <a:lnTo>
                    <a:pt x="5632" y="3435"/>
                  </a:lnTo>
                  <a:lnTo>
                    <a:pt x="5606" y="3426"/>
                  </a:lnTo>
                  <a:lnTo>
                    <a:pt x="5586" y="3412"/>
                  </a:lnTo>
                  <a:lnTo>
                    <a:pt x="5570" y="3390"/>
                  </a:lnTo>
                  <a:lnTo>
                    <a:pt x="5562" y="3366"/>
                  </a:lnTo>
                  <a:lnTo>
                    <a:pt x="5562" y="3338"/>
                  </a:lnTo>
                  <a:lnTo>
                    <a:pt x="5566" y="3322"/>
                  </a:lnTo>
                  <a:lnTo>
                    <a:pt x="5568" y="3305"/>
                  </a:lnTo>
                  <a:lnTo>
                    <a:pt x="5570" y="3289"/>
                  </a:lnTo>
                  <a:lnTo>
                    <a:pt x="5573" y="3272"/>
                  </a:lnTo>
                  <a:lnTo>
                    <a:pt x="5575" y="3254"/>
                  </a:lnTo>
                  <a:lnTo>
                    <a:pt x="5577" y="3237"/>
                  </a:lnTo>
                  <a:lnTo>
                    <a:pt x="5579" y="3221"/>
                  </a:lnTo>
                  <a:lnTo>
                    <a:pt x="5581" y="3202"/>
                  </a:lnTo>
                  <a:lnTo>
                    <a:pt x="5583" y="3186"/>
                  </a:lnTo>
                  <a:lnTo>
                    <a:pt x="5584" y="3177"/>
                  </a:lnTo>
                  <a:lnTo>
                    <a:pt x="5590" y="3157"/>
                  </a:lnTo>
                  <a:lnTo>
                    <a:pt x="5599" y="3138"/>
                  </a:lnTo>
                  <a:lnTo>
                    <a:pt x="5617" y="3118"/>
                  </a:lnTo>
                  <a:lnTo>
                    <a:pt x="5639" y="3107"/>
                  </a:lnTo>
                  <a:lnTo>
                    <a:pt x="5663" y="3102"/>
                  </a:lnTo>
                  <a:close/>
                  <a:moveTo>
                    <a:pt x="110" y="2449"/>
                  </a:moveTo>
                  <a:lnTo>
                    <a:pt x="134" y="2454"/>
                  </a:lnTo>
                  <a:lnTo>
                    <a:pt x="156" y="2469"/>
                  </a:lnTo>
                  <a:lnTo>
                    <a:pt x="172" y="2489"/>
                  </a:lnTo>
                  <a:lnTo>
                    <a:pt x="181" y="2513"/>
                  </a:lnTo>
                  <a:lnTo>
                    <a:pt x="183" y="2542"/>
                  </a:lnTo>
                  <a:lnTo>
                    <a:pt x="183" y="2544"/>
                  </a:lnTo>
                  <a:lnTo>
                    <a:pt x="181" y="2550"/>
                  </a:lnTo>
                  <a:lnTo>
                    <a:pt x="181" y="2555"/>
                  </a:lnTo>
                  <a:lnTo>
                    <a:pt x="179" y="2561"/>
                  </a:lnTo>
                  <a:lnTo>
                    <a:pt x="179" y="2566"/>
                  </a:lnTo>
                  <a:lnTo>
                    <a:pt x="179" y="2572"/>
                  </a:lnTo>
                  <a:lnTo>
                    <a:pt x="178" y="2577"/>
                  </a:lnTo>
                  <a:lnTo>
                    <a:pt x="178" y="2583"/>
                  </a:lnTo>
                  <a:lnTo>
                    <a:pt x="178" y="2588"/>
                  </a:lnTo>
                  <a:lnTo>
                    <a:pt x="176" y="2594"/>
                  </a:lnTo>
                  <a:lnTo>
                    <a:pt x="176" y="2599"/>
                  </a:lnTo>
                  <a:lnTo>
                    <a:pt x="176" y="2605"/>
                  </a:lnTo>
                  <a:lnTo>
                    <a:pt x="174" y="2610"/>
                  </a:lnTo>
                  <a:lnTo>
                    <a:pt x="174" y="2616"/>
                  </a:lnTo>
                  <a:lnTo>
                    <a:pt x="174" y="2623"/>
                  </a:lnTo>
                  <a:lnTo>
                    <a:pt x="172" y="2628"/>
                  </a:lnTo>
                  <a:lnTo>
                    <a:pt x="172" y="2634"/>
                  </a:lnTo>
                  <a:lnTo>
                    <a:pt x="172" y="2639"/>
                  </a:lnTo>
                  <a:lnTo>
                    <a:pt x="172" y="2645"/>
                  </a:lnTo>
                  <a:lnTo>
                    <a:pt x="170" y="2650"/>
                  </a:lnTo>
                  <a:lnTo>
                    <a:pt x="170" y="2656"/>
                  </a:lnTo>
                  <a:lnTo>
                    <a:pt x="170" y="2661"/>
                  </a:lnTo>
                  <a:lnTo>
                    <a:pt x="170" y="2667"/>
                  </a:lnTo>
                  <a:lnTo>
                    <a:pt x="169" y="2672"/>
                  </a:lnTo>
                  <a:lnTo>
                    <a:pt x="169" y="2678"/>
                  </a:lnTo>
                  <a:lnTo>
                    <a:pt x="169" y="2683"/>
                  </a:lnTo>
                  <a:lnTo>
                    <a:pt x="169" y="2691"/>
                  </a:lnTo>
                  <a:lnTo>
                    <a:pt x="167" y="2696"/>
                  </a:lnTo>
                  <a:lnTo>
                    <a:pt x="167" y="2702"/>
                  </a:lnTo>
                  <a:lnTo>
                    <a:pt x="167" y="2704"/>
                  </a:lnTo>
                  <a:lnTo>
                    <a:pt x="161" y="2727"/>
                  </a:lnTo>
                  <a:lnTo>
                    <a:pt x="150" y="2748"/>
                  </a:lnTo>
                  <a:lnTo>
                    <a:pt x="132" y="2766"/>
                  </a:lnTo>
                  <a:lnTo>
                    <a:pt x="110" y="2777"/>
                  </a:lnTo>
                  <a:lnTo>
                    <a:pt x="86" y="2781"/>
                  </a:lnTo>
                  <a:lnTo>
                    <a:pt x="64" y="2779"/>
                  </a:lnTo>
                  <a:lnTo>
                    <a:pt x="44" y="2772"/>
                  </a:lnTo>
                  <a:lnTo>
                    <a:pt x="26" y="2759"/>
                  </a:lnTo>
                  <a:lnTo>
                    <a:pt x="11" y="2740"/>
                  </a:lnTo>
                  <a:lnTo>
                    <a:pt x="2" y="2718"/>
                  </a:lnTo>
                  <a:lnTo>
                    <a:pt x="0" y="2693"/>
                  </a:lnTo>
                  <a:lnTo>
                    <a:pt x="0" y="2691"/>
                  </a:lnTo>
                  <a:lnTo>
                    <a:pt x="0" y="2683"/>
                  </a:lnTo>
                  <a:lnTo>
                    <a:pt x="0" y="2678"/>
                  </a:lnTo>
                  <a:lnTo>
                    <a:pt x="2" y="2672"/>
                  </a:lnTo>
                  <a:lnTo>
                    <a:pt x="2" y="2665"/>
                  </a:lnTo>
                  <a:lnTo>
                    <a:pt x="2" y="2660"/>
                  </a:lnTo>
                  <a:lnTo>
                    <a:pt x="2" y="2654"/>
                  </a:lnTo>
                  <a:lnTo>
                    <a:pt x="4" y="2649"/>
                  </a:lnTo>
                  <a:lnTo>
                    <a:pt x="4" y="2641"/>
                  </a:lnTo>
                  <a:lnTo>
                    <a:pt x="4" y="2636"/>
                  </a:lnTo>
                  <a:lnTo>
                    <a:pt x="5" y="2630"/>
                  </a:lnTo>
                  <a:lnTo>
                    <a:pt x="5" y="2623"/>
                  </a:lnTo>
                  <a:lnTo>
                    <a:pt x="5" y="2617"/>
                  </a:lnTo>
                  <a:lnTo>
                    <a:pt x="5" y="2612"/>
                  </a:lnTo>
                  <a:lnTo>
                    <a:pt x="7" y="2606"/>
                  </a:lnTo>
                  <a:lnTo>
                    <a:pt x="7" y="2599"/>
                  </a:lnTo>
                  <a:lnTo>
                    <a:pt x="7" y="2594"/>
                  </a:lnTo>
                  <a:lnTo>
                    <a:pt x="9" y="2588"/>
                  </a:lnTo>
                  <a:lnTo>
                    <a:pt x="9" y="2583"/>
                  </a:lnTo>
                  <a:lnTo>
                    <a:pt x="9" y="2575"/>
                  </a:lnTo>
                  <a:lnTo>
                    <a:pt x="11" y="2570"/>
                  </a:lnTo>
                  <a:lnTo>
                    <a:pt x="11" y="2564"/>
                  </a:lnTo>
                  <a:lnTo>
                    <a:pt x="13" y="2559"/>
                  </a:lnTo>
                  <a:lnTo>
                    <a:pt x="13" y="2551"/>
                  </a:lnTo>
                  <a:lnTo>
                    <a:pt x="13" y="2546"/>
                  </a:lnTo>
                  <a:lnTo>
                    <a:pt x="15" y="2540"/>
                  </a:lnTo>
                  <a:lnTo>
                    <a:pt x="15" y="2535"/>
                  </a:lnTo>
                  <a:lnTo>
                    <a:pt x="15" y="2528"/>
                  </a:lnTo>
                  <a:lnTo>
                    <a:pt x="16" y="2522"/>
                  </a:lnTo>
                  <a:lnTo>
                    <a:pt x="16" y="2520"/>
                  </a:lnTo>
                  <a:lnTo>
                    <a:pt x="24" y="2496"/>
                  </a:lnTo>
                  <a:lnTo>
                    <a:pt x="38" y="2474"/>
                  </a:lnTo>
                  <a:lnTo>
                    <a:pt x="60" y="2456"/>
                  </a:lnTo>
                  <a:lnTo>
                    <a:pt x="86" y="2449"/>
                  </a:lnTo>
                  <a:lnTo>
                    <a:pt x="110" y="2449"/>
                  </a:lnTo>
                  <a:close/>
                  <a:moveTo>
                    <a:pt x="5661" y="2434"/>
                  </a:moveTo>
                  <a:lnTo>
                    <a:pt x="5683" y="2438"/>
                  </a:lnTo>
                  <a:lnTo>
                    <a:pt x="5703" y="2447"/>
                  </a:lnTo>
                  <a:lnTo>
                    <a:pt x="5722" y="2462"/>
                  </a:lnTo>
                  <a:lnTo>
                    <a:pt x="5735" y="2482"/>
                  </a:lnTo>
                  <a:lnTo>
                    <a:pt x="5742" y="2506"/>
                  </a:lnTo>
                  <a:lnTo>
                    <a:pt x="5744" y="2522"/>
                  </a:lnTo>
                  <a:lnTo>
                    <a:pt x="5746" y="2540"/>
                  </a:lnTo>
                  <a:lnTo>
                    <a:pt x="5747" y="2559"/>
                  </a:lnTo>
                  <a:lnTo>
                    <a:pt x="5749" y="2577"/>
                  </a:lnTo>
                  <a:lnTo>
                    <a:pt x="5751" y="2595"/>
                  </a:lnTo>
                  <a:lnTo>
                    <a:pt x="5753" y="2614"/>
                  </a:lnTo>
                  <a:lnTo>
                    <a:pt x="5755" y="2632"/>
                  </a:lnTo>
                  <a:lnTo>
                    <a:pt x="5757" y="2650"/>
                  </a:lnTo>
                  <a:lnTo>
                    <a:pt x="5758" y="2669"/>
                  </a:lnTo>
                  <a:lnTo>
                    <a:pt x="5758" y="2678"/>
                  </a:lnTo>
                  <a:lnTo>
                    <a:pt x="5757" y="2705"/>
                  </a:lnTo>
                  <a:lnTo>
                    <a:pt x="5744" y="2731"/>
                  </a:lnTo>
                  <a:lnTo>
                    <a:pt x="5725" y="2751"/>
                  </a:lnTo>
                  <a:lnTo>
                    <a:pt x="5703" y="2762"/>
                  </a:lnTo>
                  <a:lnTo>
                    <a:pt x="5678" y="2768"/>
                  </a:lnTo>
                  <a:lnTo>
                    <a:pt x="5654" y="2764"/>
                  </a:lnTo>
                  <a:lnTo>
                    <a:pt x="5630" y="2753"/>
                  </a:lnTo>
                  <a:lnTo>
                    <a:pt x="5612" y="2738"/>
                  </a:lnTo>
                  <a:lnTo>
                    <a:pt x="5599" y="2716"/>
                  </a:lnTo>
                  <a:lnTo>
                    <a:pt x="5592" y="2691"/>
                  </a:lnTo>
                  <a:lnTo>
                    <a:pt x="5592" y="2682"/>
                  </a:lnTo>
                  <a:lnTo>
                    <a:pt x="5590" y="2663"/>
                  </a:lnTo>
                  <a:lnTo>
                    <a:pt x="5588" y="2647"/>
                  </a:lnTo>
                  <a:lnTo>
                    <a:pt x="5586" y="2628"/>
                  </a:lnTo>
                  <a:lnTo>
                    <a:pt x="5584" y="2612"/>
                  </a:lnTo>
                  <a:lnTo>
                    <a:pt x="5583" y="2595"/>
                  </a:lnTo>
                  <a:lnTo>
                    <a:pt x="5581" y="2577"/>
                  </a:lnTo>
                  <a:lnTo>
                    <a:pt x="5579" y="2561"/>
                  </a:lnTo>
                  <a:lnTo>
                    <a:pt x="5577" y="2544"/>
                  </a:lnTo>
                  <a:lnTo>
                    <a:pt x="5575" y="2528"/>
                  </a:lnTo>
                  <a:lnTo>
                    <a:pt x="5575" y="2502"/>
                  </a:lnTo>
                  <a:lnTo>
                    <a:pt x="5584" y="2478"/>
                  </a:lnTo>
                  <a:lnTo>
                    <a:pt x="5599" y="2458"/>
                  </a:lnTo>
                  <a:lnTo>
                    <a:pt x="5617" y="2443"/>
                  </a:lnTo>
                  <a:lnTo>
                    <a:pt x="5639" y="2436"/>
                  </a:lnTo>
                  <a:lnTo>
                    <a:pt x="5661" y="2434"/>
                  </a:lnTo>
                  <a:close/>
                  <a:moveTo>
                    <a:pt x="260" y="1800"/>
                  </a:moveTo>
                  <a:lnTo>
                    <a:pt x="284" y="1801"/>
                  </a:lnTo>
                  <a:lnTo>
                    <a:pt x="306" y="1811"/>
                  </a:lnTo>
                  <a:lnTo>
                    <a:pt x="324" y="1827"/>
                  </a:lnTo>
                  <a:lnTo>
                    <a:pt x="339" y="1849"/>
                  </a:lnTo>
                  <a:lnTo>
                    <a:pt x="346" y="1869"/>
                  </a:lnTo>
                  <a:lnTo>
                    <a:pt x="346" y="1891"/>
                  </a:lnTo>
                  <a:lnTo>
                    <a:pt x="341" y="1913"/>
                  </a:lnTo>
                  <a:lnTo>
                    <a:pt x="339" y="1917"/>
                  </a:lnTo>
                  <a:lnTo>
                    <a:pt x="337" y="1922"/>
                  </a:lnTo>
                  <a:lnTo>
                    <a:pt x="335" y="1928"/>
                  </a:lnTo>
                  <a:lnTo>
                    <a:pt x="333" y="1933"/>
                  </a:lnTo>
                  <a:lnTo>
                    <a:pt x="332" y="1937"/>
                  </a:lnTo>
                  <a:lnTo>
                    <a:pt x="330" y="1943"/>
                  </a:lnTo>
                  <a:lnTo>
                    <a:pt x="328" y="1948"/>
                  </a:lnTo>
                  <a:lnTo>
                    <a:pt x="326" y="1954"/>
                  </a:lnTo>
                  <a:lnTo>
                    <a:pt x="324" y="1959"/>
                  </a:lnTo>
                  <a:lnTo>
                    <a:pt x="322" y="1963"/>
                  </a:lnTo>
                  <a:lnTo>
                    <a:pt x="321" y="1968"/>
                  </a:lnTo>
                  <a:lnTo>
                    <a:pt x="319" y="1974"/>
                  </a:lnTo>
                  <a:lnTo>
                    <a:pt x="317" y="1979"/>
                  </a:lnTo>
                  <a:lnTo>
                    <a:pt x="315" y="1985"/>
                  </a:lnTo>
                  <a:lnTo>
                    <a:pt x="313" y="1988"/>
                  </a:lnTo>
                  <a:lnTo>
                    <a:pt x="311" y="1994"/>
                  </a:lnTo>
                  <a:lnTo>
                    <a:pt x="310" y="1999"/>
                  </a:lnTo>
                  <a:lnTo>
                    <a:pt x="308" y="2005"/>
                  </a:lnTo>
                  <a:lnTo>
                    <a:pt x="306" y="2010"/>
                  </a:lnTo>
                  <a:lnTo>
                    <a:pt x="304" y="2014"/>
                  </a:lnTo>
                  <a:lnTo>
                    <a:pt x="302" y="2020"/>
                  </a:lnTo>
                  <a:lnTo>
                    <a:pt x="300" y="2025"/>
                  </a:lnTo>
                  <a:lnTo>
                    <a:pt x="299" y="2031"/>
                  </a:lnTo>
                  <a:lnTo>
                    <a:pt x="297" y="2036"/>
                  </a:lnTo>
                  <a:lnTo>
                    <a:pt x="295" y="2042"/>
                  </a:lnTo>
                  <a:lnTo>
                    <a:pt x="293" y="2045"/>
                  </a:lnTo>
                  <a:lnTo>
                    <a:pt x="291" y="2051"/>
                  </a:lnTo>
                  <a:lnTo>
                    <a:pt x="291" y="2056"/>
                  </a:lnTo>
                  <a:lnTo>
                    <a:pt x="289" y="2062"/>
                  </a:lnTo>
                  <a:lnTo>
                    <a:pt x="288" y="2065"/>
                  </a:lnTo>
                  <a:lnTo>
                    <a:pt x="275" y="2091"/>
                  </a:lnTo>
                  <a:lnTo>
                    <a:pt x="256" y="2108"/>
                  </a:lnTo>
                  <a:lnTo>
                    <a:pt x="234" y="2120"/>
                  </a:lnTo>
                  <a:lnTo>
                    <a:pt x="209" y="2124"/>
                  </a:lnTo>
                  <a:lnTo>
                    <a:pt x="183" y="2120"/>
                  </a:lnTo>
                  <a:lnTo>
                    <a:pt x="159" y="2109"/>
                  </a:lnTo>
                  <a:lnTo>
                    <a:pt x="141" y="2091"/>
                  </a:lnTo>
                  <a:lnTo>
                    <a:pt x="128" y="2067"/>
                  </a:lnTo>
                  <a:lnTo>
                    <a:pt x="125" y="2042"/>
                  </a:lnTo>
                  <a:lnTo>
                    <a:pt x="128" y="2016"/>
                  </a:lnTo>
                  <a:lnTo>
                    <a:pt x="130" y="2010"/>
                  </a:lnTo>
                  <a:lnTo>
                    <a:pt x="130" y="2005"/>
                  </a:lnTo>
                  <a:lnTo>
                    <a:pt x="132" y="1999"/>
                  </a:lnTo>
                  <a:lnTo>
                    <a:pt x="134" y="1994"/>
                  </a:lnTo>
                  <a:lnTo>
                    <a:pt x="136" y="1988"/>
                  </a:lnTo>
                  <a:lnTo>
                    <a:pt x="137" y="1983"/>
                  </a:lnTo>
                  <a:lnTo>
                    <a:pt x="139" y="1977"/>
                  </a:lnTo>
                  <a:lnTo>
                    <a:pt x="141" y="1972"/>
                  </a:lnTo>
                  <a:lnTo>
                    <a:pt x="143" y="1966"/>
                  </a:lnTo>
                  <a:lnTo>
                    <a:pt x="145" y="1961"/>
                  </a:lnTo>
                  <a:lnTo>
                    <a:pt x="147" y="1955"/>
                  </a:lnTo>
                  <a:lnTo>
                    <a:pt x="150" y="1950"/>
                  </a:lnTo>
                  <a:lnTo>
                    <a:pt x="152" y="1944"/>
                  </a:lnTo>
                  <a:lnTo>
                    <a:pt x="154" y="1939"/>
                  </a:lnTo>
                  <a:lnTo>
                    <a:pt x="156" y="1933"/>
                  </a:lnTo>
                  <a:lnTo>
                    <a:pt x="158" y="1928"/>
                  </a:lnTo>
                  <a:lnTo>
                    <a:pt x="159" y="1922"/>
                  </a:lnTo>
                  <a:lnTo>
                    <a:pt x="161" y="1917"/>
                  </a:lnTo>
                  <a:lnTo>
                    <a:pt x="163" y="1911"/>
                  </a:lnTo>
                  <a:lnTo>
                    <a:pt x="165" y="1906"/>
                  </a:lnTo>
                  <a:lnTo>
                    <a:pt x="167" y="1900"/>
                  </a:lnTo>
                  <a:lnTo>
                    <a:pt x="169" y="1895"/>
                  </a:lnTo>
                  <a:lnTo>
                    <a:pt x="170" y="1889"/>
                  </a:lnTo>
                  <a:lnTo>
                    <a:pt x="172" y="1884"/>
                  </a:lnTo>
                  <a:lnTo>
                    <a:pt x="174" y="1878"/>
                  </a:lnTo>
                  <a:lnTo>
                    <a:pt x="176" y="1873"/>
                  </a:lnTo>
                  <a:lnTo>
                    <a:pt x="179" y="1869"/>
                  </a:lnTo>
                  <a:lnTo>
                    <a:pt x="181" y="1864"/>
                  </a:lnTo>
                  <a:lnTo>
                    <a:pt x="183" y="1858"/>
                  </a:lnTo>
                  <a:lnTo>
                    <a:pt x="185" y="1853"/>
                  </a:lnTo>
                  <a:lnTo>
                    <a:pt x="198" y="1829"/>
                  </a:lnTo>
                  <a:lnTo>
                    <a:pt x="216" y="1812"/>
                  </a:lnTo>
                  <a:lnTo>
                    <a:pt x="238" y="1803"/>
                  </a:lnTo>
                  <a:lnTo>
                    <a:pt x="260" y="1800"/>
                  </a:lnTo>
                  <a:close/>
                  <a:moveTo>
                    <a:pt x="5496" y="1787"/>
                  </a:moveTo>
                  <a:lnTo>
                    <a:pt x="5518" y="1790"/>
                  </a:lnTo>
                  <a:lnTo>
                    <a:pt x="5539" y="1800"/>
                  </a:lnTo>
                  <a:lnTo>
                    <a:pt x="5557" y="1816"/>
                  </a:lnTo>
                  <a:lnTo>
                    <a:pt x="5570" y="1838"/>
                  </a:lnTo>
                  <a:lnTo>
                    <a:pt x="5573" y="1847"/>
                  </a:lnTo>
                  <a:lnTo>
                    <a:pt x="5579" y="1864"/>
                  </a:lnTo>
                  <a:lnTo>
                    <a:pt x="5584" y="1880"/>
                  </a:lnTo>
                  <a:lnTo>
                    <a:pt x="5592" y="1897"/>
                  </a:lnTo>
                  <a:lnTo>
                    <a:pt x="5597" y="1913"/>
                  </a:lnTo>
                  <a:lnTo>
                    <a:pt x="5603" y="1930"/>
                  </a:lnTo>
                  <a:lnTo>
                    <a:pt x="5610" y="1946"/>
                  </a:lnTo>
                  <a:lnTo>
                    <a:pt x="5615" y="1963"/>
                  </a:lnTo>
                  <a:lnTo>
                    <a:pt x="5621" y="1981"/>
                  </a:lnTo>
                  <a:lnTo>
                    <a:pt x="5626" y="1998"/>
                  </a:lnTo>
                  <a:lnTo>
                    <a:pt x="5626" y="2001"/>
                  </a:lnTo>
                  <a:lnTo>
                    <a:pt x="5630" y="2018"/>
                  </a:lnTo>
                  <a:lnTo>
                    <a:pt x="5632" y="2034"/>
                  </a:lnTo>
                  <a:lnTo>
                    <a:pt x="5625" y="2062"/>
                  </a:lnTo>
                  <a:lnTo>
                    <a:pt x="5610" y="2084"/>
                  </a:lnTo>
                  <a:lnTo>
                    <a:pt x="5592" y="2098"/>
                  </a:lnTo>
                  <a:lnTo>
                    <a:pt x="5570" y="2108"/>
                  </a:lnTo>
                  <a:lnTo>
                    <a:pt x="5544" y="2111"/>
                  </a:lnTo>
                  <a:lnTo>
                    <a:pt x="5520" y="2108"/>
                  </a:lnTo>
                  <a:lnTo>
                    <a:pt x="5500" y="2097"/>
                  </a:lnTo>
                  <a:lnTo>
                    <a:pt x="5482" y="2078"/>
                  </a:lnTo>
                  <a:lnTo>
                    <a:pt x="5469" y="2053"/>
                  </a:lnTo>
                  <a:lnTo>
                    <a:pt x="5467" y="2049"/>
                  </a:lnTo>
                  <a:lnTo>
                    <a:pt x="5462" y="2032"/>
                  </a:lnTo>
                  <a:lnTo>
                    <a:pt x="5456" y="2018"/>
                  </a:lnTo>
                  <a:lnTo>
                    <a:pt x="5451" y="2001"/>
                  </a:lnTo>
                  <a:lnTo>
                    <a:pt x="5445" y="1985"/>
                  </a:lnTo>
                  <a:lnTo>
                    <a:pt x="5440" y="1970"/>
                  </a:lnTo>
                  <a:lnTo>
                    <a:pt x="5434" y="1954"/>
                  </a:lnTo>
                  <a:lnTo>
                    <a:pt x="5429" y="1939"/>
                  </a:lnTo>
                  <a:lnTo>
                    <a:pt x="5423" y="1922"/>
                  </a:lnTo>
                  <a:lnTo>
                    <a:pt x="5416" y="1908"/>
                  </a:lnTo>
                  <a:lnTo>
                    <a:pt x="5414" y="1900"/>
                  </a:lnTo>
                  <a:lnTo>
                    <a:pt x="5409" y="1877"/>
                  </a:lnTo>
                  <a:lnTo>
                    <a:pt x="5409" y="1853"/>
                  </a:lnTo>
                  <a:lnTo>
                    <a:pt x="5418" y="1829"/>
                  </a:lnTo>
                  <a:lnTo>
                    <a:pt x="5432" y="1809"/>
                  </a:lnTo>
                  <a:lnTo>
                    <a:pt x="5451" y="1796"/>
                  </a:lnTo>
                  <a:lnTo>
                    <a:pt x="5473" y="1789"/>
                  </a:lnTo>
                  <a:lnTo>
                    <a:pt x="5496" y="1787"/>
                  </a:lnTo>
                  <a:close/>
                  <a:moveTo>
                    <a:pt x="5178" y="1196"/>
                  </a:moveTo>
                  <a:lnTo>
                    <a:pt x="5203" y="1202"/>
                  </a:lnTo>
                  <a:lnTo>
                    <a:pt x="5225" y="1213"/>
                  </a:lnTo>
                  <a:lnTo>
                    <a:pt x="5244" y="1231"/>
                  </a:lnTo>
                  <a:lnTo>
                    <a:pt x="5255" y="1246"/>
                  </a:lnTo>
                  <a:lnTo>
                    <a:pt x="5264" y="1260"/>
                  </a:lnTo>
                  <a:lnTo>
                    <a:pt x="5273" y="1275"/>
                  </a:lnTo>
                  <a:lnTo>
                    <a:pt x="5284" y="1288"/>
                  </a:lnTo>
                  <a:lnTo>
                    <a:pt x="5293" y="1303"/>
                  </a:lnTo>
                  <a:lnTo>
                    <a:pt x="5302" y="1317"/>
                  </a:lnTo>
                  <a:lnTo>
                    <a:pt x="5311" y="1332"/>
                  </a:lnTo>
                  <a:lnTo>
                    <a:pt x="5321" y="1347"/>
                  </a:lnTo>
                  <a:lnTo>
                    <a:pt x="5330" y="1361"/>
                  </a:lnTo>
                  <a:lnTo>
                    <a:pt x="5339" y="1376"/>
                  </a:lnTo>
                  <a:lnTo>
                    <a:pt x="5350" y="1402"/>
                  </a:lnTo>
                  <a:lnTo>
                    <a:pt x="5352" y="1427"/>
                  </a:lnTo>
                  <a:lnTo>
                    <a:pt x="5344" y="1451"/>
                  </a:lnTo>
                  <a:lnTo>
                    <a:pt x="5332" y="1473"/>
                  </a:lnTo>
                  <a:lnTo>
                    <a:pt x="5313" y="1491"/>
                  </a:lnTo>
                  <a:lnTo>
                    <a:pt x="5288" y="1502"/>
                  </a:lnTo>
                  <a:lnTo>
                    <a:pt x="5262" y="1504"/>
                  </a:lnTo>
                  <a:lnTo>
                    <a:pt x="5236" y="1497"/>
                  </a:lnTo>
                  <a:lnTo>
                    <a:pt x="5214" y="1484"/>
                  </a:lnTo>
                  <a:lnTo>
                    <a:pt x="5196" y="1464"/>
                  </a:lnTo>
                  <a:lnTo>
                    <a:pt x="5189" y="1451"/>
                  </a:lnTo>
                  <a:lnTo>
                    <a:pt x="5180" y="1436"/>
                  </a:lnTo>
                  <a:lnTo>
                    <a:pt x="5170" y="1424"/>
                  </a:lnTo>
                  <a:lnTo>
                    <a:pt x="5161" y="1409"/>
                  </a:lnTo>
                  <a:lnTo>
                    <a:pt x="5152" y="1396"/>
                  </a:lnTo>
                  <a:lnTo>
                    <a:pt x="5145" y="1381"/>
                  </a:lnTo>
                  <a:lnTo>
                    <a:pt x="5136" y="1369"/>
                  </a:lnTo>
                  <a:lnTo>
                    <a:pt x="5126" y="1354"/>
                  </a:lnTo>
                  <a:lnTo>
                    <a:pt x="5115" y="1341"/>
                  </a:lnTo>
                  <a:lnTo>
                    <a:pt x="5108" y="1328"/>
                  </a:lnTo>
                  <a:lnTo>
                    <a:pt x="5095" y="1304"/>
                  </a:lnTo>
                  <a:lnTo>
                    <a:pt x="5092" y="1277"/>
                  </a:lnTo>
                  <a:lnTo>
                    <a:pt x="5097" y="1253"/>
                  </a:lnTo>
                  <a:lnTo>
                    <a:pt x="5108" y="1231"/>
                  </a:lnTo>
                  <a:lnTo>
                    <a:pt x="5126" y="1213"/>
                  </a:lnTo>
                  <a:lnTo>
                    <a:pt x="5152" y="1200"/>
                  </a:lnTo>
                  <a:lnTo>
                    <a:pt x="5178" y="1196"/>
                  </a:lnTo>
                  <a:close/>
                  <a:moveTo>
                    <a:pt x="810" y="864"/>
                  </a:moveTo>
                  <a:lnTo>
                    <a:pt x="793" y="1772"/>
                  </a:lnTo>
                  <a:lnTo>
                    <a:pt x="35" y="1336"/>
                  </a:lnTo>
                  <a:lnTo>
                    <a:pt x="810" y="864"/>
                  </a:lnTo>
                  <a:close/>
                  <a:moveTo>
                    <a:pt x="4735" y="699"/>
                  </a:moveTo>
                  <a:lnTo>
                    <a:pt x="4762" y="705"/>
                  </a:lnTo>
                  <a:lnTo>
                    <a:pt x="4786" y="719"/>
                  </a:lnTo>
                  <a:lnTo>
                    <a:pt x="4795" y="728"/>
                  </a:lnTo>
                  <a:lnTo>
                    <a:pt x="4808" y="740"/>
                  </a:lnTo>
                  <a:lnTo>
                    <a:pt x="4821" y="751"/>
                  </a:lnTo>
                  <a:lnTo>
                    <a:pt x="4833" y="763"/>
                  </a:lnTo>
                  <a:lnTo>
                    <a:pt x="4846" y="774"/>
                  </a:lnTo>
                  <a:lnTo>
                    <a:pt x="4859" y="785"/>
                  </a:lnTo>
                  <a:lnTo>
                    <a:pt x="4872" y="798"/>
                  </a:lnTo>
                  <a:lnTo>
                    <a:pt x="4885" y="809"/>
                  </a:lnTo>
                  <a:lnTo>
                    <a:pt x="4896" y="822"/>
                  </a:lnTo>
                  <a:lnTo>
                    <a:pt x="4909" y="835"/>
                  </a:lnTo>
                  <a:lnTo>
                    <a:pt x="4910" y="837"/>
                  </a:lnTo>
                  <a:lnTo>
                    <a:pt x="4927" y="859"/>
                  </a:lnTo>
                  <a:lnTo>
                    <a:pt x="4936" y="884"/>
                  </a:lnTo>
                  <a:lnTo>
                    <a:pt x="4934" y="912"/>
                  </a:lnTo>
                  <a:lnTo>
                    <a:pt x="4927" y="938"/>
                  </a:lnTo>
                  <a:lnTo>
                    <a:pt x="4910" y="956"/>
                  </a:lnTo>
                  <a:lnTo>
                    <a:pt x="4890" y="971"/>
                  </a:lnTo>
                  <a:lnTo>
                    <a:pt x="4866" y="980"/>
                  </a:lnTo>
                  <a:lnTo>
                    <a:pt x="4841" y="980"/>
                  </a:lnTo>
                  <a:lnTo>
                    <a:pt x="4817" y="972"/>
                  </a:lnTo>
                  <a:lnTo>
                    <a:pt x="4793" y="956"/>
                  </a:lnTo>
                  <a:lnTo>
                    <a:pt x="4791" y="954"/>
                  </a:lnTo>
                  <a:lnTo>
                    <a:pt x="4780" y="941"/>
                  </a:lnTo>
                  <a:lnTo>
                    <a:pt x="4767" y="930"/>
                  </a:lnTo>
                  <a:lnTo>
                    <a:pt x="4756" y="919"/>
                  </a:lnTo>
                  <a:lnTo>
                    <a:pt x="4744" y="908"/>
                  </a:lnTo>
                  <a:lnTo>
                    <a:pt x="4733" y="897"/>
                  </a:lnTo>
                  <a:lnTo>
                    <a:pt x="4720" y="886"/>
                  </a:lnTo>
                  <a:lnTo>
                    <a:pt x="4709" y="875"/>
                  </a:lnTo>
                  <a:lnTo>
                    <a:pt x="4696" y="864"/>
                  </a:lnTo>
                  <a:lnTo>
                    <a:pt x="4683" y="853"/>
                  </a:lnTo>
                  <a:lnTo>
                    <a:pt x="4674" y="846"/>
                  </a:lnTo>
                  <a:lnTo>
                    <a:pt x="4658" y="824"/>
                  </a:lnTo>
                  <a:lnTo>
                    <a:pt x="4648" y="802"/>
                  </a:lnTo>
                  <a:lnTo>
                    <a:pt x="4647" y="776"/>
                  </a:lnTo>
                  <a:lnTo>
                    <a:pt x="4652" y="752"/>
                  </a:lnTo>
                  <a:lnTo>
                    <a:pt x="4663" y="730"/>
                  </a:lnTo>
                  <a:lnTo>
                    <a:pt x="4681" y="714"/>
                  </a:lnTo>
                  <a:lnTo>
                    <a:pt x="4705" y="701"/>
                  </a:lnTo>
                  <a:lnTo>
                    <a:pt x="4735" y="699"/>
                  </a:lnTo>
                  <a:close/>
                  <a:moveTo>
                    <a:pt x="4191" y="320"/>
                  </a:moveTo>
                  <a:lnTo>
                    <a:pt x="4218" y="329"/>
                  </a:lnTo>
                  <a:lnTo>
                    <a:pt x="4225" y="332"/>
                  </a:lnTo>
                  <a:lnTo>
                    <a:pt x="4240" y="340"/>
                  </a:lnTo>
                  <a:lnTo>
                    <a:pt x="4256" y="349"/>
                  </a:lnTo>
                  <a:lnTo>
                    <a:pt x="4271" y="358"/>
                  </a:lnTo>
                  <a:lnTo>
                    <a:pt x="4286" y="365"/>
                  </a:lnTo>
                  <a:lnTo>
                    <a:pt x="4302" y="375"/>
                  </a:lnTo>
                  <a:lnTo>
                    <a:pt x="4317" y="384"/>
                  </a:lnTo>
                  <a:lnTo>
                    <a:pt x="4332" y="391"/>
                  </a:lnTo>
                  <a:lnTo>
                    <a:pt x="4346" y="400"/>
                  </a:lnTo>
                  <a:lnTo>
                    <a:pt x="4363" y="409"/>
                  </a:lnTo>
                  <a:lnTo>
                    <a:pt x="4368" y="413"/>
                  </a:lnTo>
                  <a:lnTo>
                    <a:pt x="4385" y="426"/>
                  </a:lnTo>
                  <a:lnTo>
                    <a:pt x="4398" y="444"/>
                  </a:lnTo>
                  <a:lnTo>
                    <a:pt x="4408" y="472"/>
                  </a:lnTo>
                  <a:lnTo>
                    <a:pt x="4408" y="499"/>
                  </a:lnTo>
                  <a:lnTo>
                    <a:pt x="4399" y="525"/>
                  </a:lnTo>
                  <a:lnTo>
                    <a:pt x="4385" y="545"/>
                  </a:lnTo>
                  <a:lnTo>
                    <a:pt x="4363" y="560"/>
                  </a:lnTo>
                  <a:lnTo>
                    <a:pt x="4337" y="569"/>
                  </a:lnTo>
                  <a:lnTo>
                    <a:pt x="4311" y="567"/>
                  </a:lnTo>
                  <a:lnTo>
                    <a:pt x="4282" y="558"/>
                  </a:lnTo>
                  <a:lnTo>
                    <a:pt x="4277" y="552"/>
                  </a:lnTo>
                  <a:lnTo>
                    <a:pt x="4262" y="545"/>
                  </a:lnTo>
                  <a:lnTo>
                    <a:pt x="4247" y="536"/>
                  </a:lnTo>
                  <a:lnTo>
                    <a:pt x="4233" y="529"/>
                  </a:lnTo>
                  <a:lnTo>
                    <a:pt x="4220" y="519"/>
                  </a:lnTo>
                  <a:lnTo>
                    <a:pt x="4205" y="512"/>
                  </a:lnTo>
                  <a:lnTo>
                    <a:pt x="4191" y="505"/>
                  </a:lnTo>
                  <a:lnTo>
                    <a:pt x="4176" y="496"/>
                  </a:lnTo>
                  <a:lnTo>
                    <a:pt x="4161" y="488"/>
                  </a:lnTo>
                  <a:lnTo>
                    <a:pt x="4147" y="481"/>
                  </a:lnTo>
                  <a:lnTo>
                    <a:pt x="4141" y="477"/>
                  </a:lnTo>
                  <a:lnTo>
                    <a:pt x="4121" y="463"/>
                  </a:lnTo>
                  <a:lnTo>
                    <a:pt x="4106" y="442"/>
                  </a:lnTo>
                  <a:lnTo>
                    <a:pt x="4097" y="415"/>
                  </a:lnTo>
                  <a:lnTo>
                    <a:pt x="4097" y="389"/>
                  </a:lnTo>
                  <a:lnTo>
                    <a:pt x="4104" y="365"/>
                  </a:lnTo>
                  <a:lnTo>
                    <a:pt x="4121" y="345"/>
                  </a:lnTo>
                  <a:lnTo>
                    <a:pt x="4141" y="329"/>
                  </a:lnTo>
                  <a:lnTo>
                    <a:pt x="4165" y="321"/>
                  </a:lnTo>
                  <a:lnTo>
                    <a:pt x="4191" y="320"/>
                  </a:lnTo>
                  <a:close/>
                  <a:moveTo>
                    <a:pt x="1751" y="235"/>
                  </a:moveTo>
                  <a:lnTo>
                    <a:pt x="1780" y="241"/>
                  </a:lnTo>
                  <a:lnTo>
                    <a:pt x="1802" y="252"/>
                  </a:lnTo>
                  <a:lnTo>
                    <a:pt x="1821" y="270"/>
                  </a:lnTo>
                  <a:lnTo>
                    <a:pt x="1832" y="290"/>
                  </a:lnTo>
                  <a:lnTo>
                    <a:pt x="1837" y="314"/>
                  </a:lnTo>
                  <a:lnTo>
                    <a:pt x="1835" y="338"/>
                  </a:lnTo>
                  <a:lnTo>
                    <a:pt x="1826" y="362"/>
                  </a:lnTo>
                  <a:lnTo>
                    <a:pt x="1810" y="382"/>
                  </a:lnTo>
                  <a:lnTo>
                    <a:pt x="1788" y="397"/>
                  </a:lnTo>
                  <a:lnTo>
                    <a:pt x="1786" y="397"/>
                  </a:lnTo>
                  <a:lnTo>
                    <a:pt x="1782" y="398"/>
                  </a:lnTo>
                  <a:lnTo>
                    <a:pt x="1777" y="400"/>
                  </a:lnTo>
                  <a:lnTo>
                    <a:pt x="1773" y="402"/>
                  </a:lnTo>
                  <a:lnTo>
                    <a:pt x="1769" y="404"/>
                  </a:lnTo>
                  <a:lnTo>
                    <a:pt x="1764" y="406"/>
                  </a:lnTo>
                  <a:lnTo>
                    <a:pt x="1760" y="409"/>
                  </a:lnTo>
                  <a:lnTo>
                    <a:pt x="1755" y="411"/>
                  </a:lnTo>
                  <a:lnTo>
                    <a:pt x="1751" y="413"/>
                  </a:lnTo>
                  <a:lnTo>
                    <a:pt x="1745" y="415"/>
                  </a:lnTo>
                  <a:lnTo>
                    <a:pt x="1742" y="417"/>
                  </a:lnTo>
                  <a:lnTo>
                    <a:pt x="1736" y="419"/>
                  </a:lnTo>
                  <a:lnTo>
                    <a:pt x="1733" y="420"/>
                  </a:lnTo>
                  <a:lnTo>
                    <a:pt x="1729" y="422"/>
                  </a:lnTo>
                  <a:lnTo>
                    <a:pt x="1723" y="426"/>
                  </a:lnTo>
                  <a:lnTo>
                    <a:pt x="1720" y="428"/>
                  </a:lnTo>
                  <a:lnTo>
                    <a:pt x="1714" y="430"/>
                  </a:lnTo>
                  <a:lnTo>
                    <a:pt x="1711" y="431"/>
                  </a:lnTo>
                  <a:lnTo>
                    <a:pt x="1705" y="433"/>
                  </a:lnTo>
                  <a:lnTo>
                    <a:pt x="1701" y="435"/>
                  </a:lnTo>
                  <a:lnTo>
                    <a:pt x="1698" y="437"/>
                  </a:lnTo>
                  <a:lnTo>
                    <a:pt x="1692" y="441"/>
                  </a:lnTo>
                  <a:lnTo>
                    <a:pt x="1689" y="442"/>
                  </a:lnTo>
                  <a:lnTo>
                    <a:pt x="1683" y="444"/>
                  </a:lnTo>
                  <a:lnTo>
                    <a:pt x="1680" y="446"/>
                  </a:lnTo>
                  <a:lnTo>
                    <a:pt x="1676" y="448"/>
                  </a:lnTo>
                  <a:lnTo>
                    <a:pt x="1670" y="452"/>
                  </a:lnTo>
                  <a:lnTo>
                    <a:pt x="1667" y="453"/>
                  </a:lnTo>
                  <a:lnTo>
                    <a:pt x="1661" y="455"/>
                  </a:lnTo>
                  <a:lnTo>
                    <a:pt x="1658" y="457"/>
                  </a:lnTo>
                  <a:lnTo>
                    <a:pt x="1654" y="459"/>
                  </a:lnTo>
                  <a:lnTo>
                    <a:pt x="1648" y="463"/>
                  </a:lnTo>
                  <a:lnTo>
                    <a:pt x="1645" y="464"/>
                  </a:lnTo>
                  <a:lnTo>
                    <a:pt x="1641" y="466"/>
                  </a:lnTo>
                  <a:lnTo>
                    <a:pt x="1619" y="474"/>
                  </a:lnTo>
                  <a:lnTo>
                    <a:pt x="1599" y="475"/>
                  </a:lnTo>
                  <a:lnTo>
                    <a:pt x="1571" y="470"/>
                  </a:lnTo>
                  <a:lnTo>
                    <a:pt x="1551" y="459"/>
                  </a:lnTo>
                  <a:lnTo>
                    <a:pt x="1535" y="441"/>
                  </a:lnTo>
                  <a:lnTo>
                    <a:pt x="1524" y="420"/>
                  </a:lnTo>
                  <a:lnTo>
                    <a:pt x="1518" y="398"/>
                  </a:lnTo>
                  <a:lnTo>
                    <a:pt x="1520" y="375"/>
                  </a:lnTo>
                  <a:lnTo>
                    <a:pt x="1527" y="353"/>
                  </a:lnTo>
                  <a:lnTo>
                    <a:pt x="1542" y="332"/>
                  </a:lnTo>
                  <a:lnTo>
                    <a:pt x="1564" y="318"/>
                  </a:lnTo>
                  <a:lnTo>
                    <a:pt x="1568" y="314"/>
                  </a:lnTo>
                  <a:lnTo>
                    <a:pt x="1573" y="312"/>
                  </a:lnTo>
                  <a:lnTo>
                    <a:pt x="1577" y="310"/>
                  </a:lnTo>
                  <a:lnTo>
                    <a:pt x="1582" y="309"/>
                  </a:lnTo>
                  <a:lnTo>
                    <a:pt x="1586" y="305"/>
                  </a:lnTo>
                  <a:lnTo>
                    <a:pt x="1592" y="303"/>
                  </a:lnTo>
                  <a:lnTo>
                    <a:pt x="1597" y="301"/>
                  </a:lnTo>
                  <a:lnTo>
                    <a:pt x="1601" y="298"/>
                  </a:lnTo>
                  <a:lnTo>
                    <a:pt x="1606" y="296"/>
                  </a:lnTo>
                  <a:lnTo>
                    <a:pt x="1610" y="294"/>
                  </a:lnTo>
                  <a:lnTo>
                    <a:pt x="1615" y="292"/>
                  </a:lnTo>
                  <a:lnTo>
                    <a:pt x="1619" y="288"/>
                  </a:lnTo>
                  <a:lnTo>
                    <a:pt x="1625" y="287"/>
                  </a:lnTo>
                  <a:lnTo>
                    <a:pt x="1628" y="285"/>
                  </a:lnTo>
                  <a:lnTo>
                    <a:pt x="1634" y="283"/>
                  </a:lnTo>
                  <a:lnTo>
                    <a:pt x="1639" y="281"/>
                  </a:lnTo>
                  <a:lnTo>
                    <a:pt x="1643" y="277"/>
                  </a:lnTo>
                  <a:lnTo>
                    <a:pt x="1648" y="276"/>
                  </a:lnTo>
                  <a:lnTo>
                    <a:pt x="1652" y="274"/>
                  </a:lnTo>
                  <a:lnTo>
                    <a:pt x="1658" y="272"/>
                  </a:lnTo>
                  <a:lnTo>
                    <a:pt x="1661" y="268"/>
                  </a:lnTo>
                  <a:lnTo>
                    <a:pt x="1667" y="266"/>
                  </a:lnTo>
                  <a:lnTo>
                    <a:pt x="1672" y="265"/>
                  </a:lnTo>
                  <a:lnTo>
                    <a:pt x="1676" y="263"/>
                  </a:lnTo>
                  <a:lnTo>
                    <a:pt x="1681" y="261"/>
                  </a:lnTo>
                  <a:lnTo>
                    <a:pt x="1685" y="259"/>
                  </a:lnTo>
                  <a:lnTo>
                    <a:pt x="1691" y="255"/>
                  </a:lnTo>
                  <a:lnTo>
                    <a:pt x="1696" y="254"/>
                  </a:lnTo>
                  <a:lnTo>
                    <a:pt x="1700" y="252"/>
                  </a:lnTo>
                  <a:lnTo>
                    <a:pt x="1705" y="250"/>
                  </a:lnTo>
                  <a:lnTo>
                    <a:pt x="1709" y="248"/>
                  </a:lnTo>
                  <a:lnTo>
                    <a:pt x="1714" y="246"/>
                  </a:lnTo>
                  <a:lnTo>
                    <a:pt x="1720" y="243"/>
                  </a:lnTo>
                  <a:lnTo>
                    <a:pt x="1720" y="243"/>
                  </a:lnTo>
                  <a:lnTo>
                    <a:pt x="1734" y="237"/>
                  </a:lnTo>
                  <a:lnTo>
                    <a:pt x="1751" y="235"/>
                  </a:lnTo>
                  <a:close/>
                  <a:moveTo>
                    <a:pt x="3560" y="83"/>
                  </a:moveTo>
                  <a:lnTo>
                    <a:pt x="3575" y="85"/>
                  </a:lnTo>
                  <a:lnTo>
                    <a:pt x="3584" y="87"/>
                  </a:lnTo>
                  <a:lnTo>
                    <a:pt x="3601" y="90"/>
                  </a:lnTo>
                  <a:lnTo>
                    <a:pt x="3619" y="96"/>
                  </a:lnTo>
                  <a:lnTo>
                    <a:pt x="3636" y="99"/>
                  </a:lnTo>
                  <a:lnTo>
                    <a:pt x="3652" y="105"/>
                  </a:lnTo>
                  <a:lnTo>
                    <a:pt x="3670" y="110"/>
                  </a:lnTo>
                  <a:lnTo>
                    <a:pt x="3687" y="114"/>
                  </a:lnTo>
                  <a:lnTo>
                    <a:pt x="3703" y="120"/>
                  </a:lnTo>
                  <a:lnTo>
                    <a:pt x="3722" y="125"/>
                  </a:lnTo>
                  <a:lnTo>
                    <a:pt x="3738" y="131"/>
                  </a:lnTo>
                  <a:lnTo>
                    <a:pt x="3742" y="131"/>
                  </a:lnTo>
                  <a:lnTo>
                    <a:pt x="3762" y="142"/>
                  </a:lnTo>
                  <a:lnTo>
                    <a:pt x="3780" y="156"/>
                  </a:lnTo>
                  <a:lnTo>
                    <a:pt x="3795" y="182"/>
                  </a:lnTo>
                  <a:lnTo>
                    <a:pt x="3800" y="208"/>
                  </a:lnTo>
                  <a:lnTo>
                    <a:pt x="3797" y="233"/>
                  </a:lnTo>
                  <a:lnTo>
                    <a:pt x="3786" y="257"/>
                  </a:lnTo>
                  <a:lnTo>
                    <a:pt x="3769" y="276"/>
                  </a:lnTo>
                  <a:lnTo>
                    <a:pt x="3745" y="290"/>
                  </a:lnTo>
                  <a:lnTo>
                    <a:pt x="3720" y="296"/>
                  </a:lnTo>
                  <a:lnTo>
                    <a:pt x="3691" y="290"/>
                  </a:lnTo>
                  <a:lnTo>
                    <a:pt x="3689" y="290"/>
                  </a:lnTo>
                  <a:lnTo>
                    <a:pt x="3672" y="285"/>
                  </a:lnTo>
                  <a:lnTo>
                    <a:pt x="3656" y="281"/>
                  </a:lnTo>
                  <a:lnTo>
                    <a:pt x="3641" y="276"/>
                  </a:lnTo>
                  <a:lnTo>
                    <a:pt x="3625" y="270"/>
                  </a:lnTo>
                  <a:lnTo>
                    <a:pt x="3608" y="266"/>
                  </a:lnTo>
                  <a:lnTo>
                    <a:pt x="3592" y="263"/>
                  </a:lnTo>
                  <a:lnTo>
                    <a:pt x="3575" y="257"/>
                  </a:lnTo>
                  <a:lnTo>
                    <a:pt x="3559" y="254"/>
                  </a:lnTo>
                  <a:lnTo>
                    <a:pt x="3548" y="250"/>
                  </a:lnTo>
                  <a:lnTo>
                    <a:pt x="3544" y="250"/>
                  </a:lnTo>
                  <a:lnTo>
                    <a:pt x="3535" y="248"/>
                  </a:lnTo>
                  <a:lnTo>
                    <a:pt x="3520" y="243"/>
                  </a:lnTo>
                  <a:lnTo>
                    <a:pt x="3506" y="233"/>
                  </a:lnTo>
                  <a:lnTo>
                    <a:pt x="3485" y="213"/>
                  </a:lnTo>
                  <a:lnTo>
                    <a:pt x="3474" y="189"/>
                  </a:lnTo>
                  <a:lnTo>
                    <a:pt x="3471" y="165"/>
                  </a:lnTo>
                  <a:lnTo>
                    <a:pt x="3474" y="142"/>
                  </a:lnTo>
                  <a:lnTo>
                    <a:pt x="3485" y="120"/>
                  </a:lnTo>
                  <a:lnTo>
                    <a:pt x="3502" y="101"/>
                  </a:lnTo>
                  <a:lnTo>
                    <a:pt x="3522" y="88"/>
                  </a:lnTo>
                  <a:lnTo>
                    <a:pt x="3548" y="83"/>
                  </a:lnTo>
                  <a:lnTo>
                    <a:pt x="3560" y="83"/>
                  </a:lnTo>
                  <a:close/>
                  <a:moveTo>
                    <a:pt x="2394" y="43"/>
                  </a:moveTo>
                  <a:lnTo>
                    <a:pt x="2408" y="44"/>
                  </a:lnTo>
                  <a:lnTo>
                    <a:pt x="2434" y="54"/>
                  </a:lnTo>
                  <a:lnTo>
                    <a:pt x="2452" y="66"/>
                  </a:lnTo>
                  <a:lnTo>
                    <a:pt x="2465" y="85"/>
                  </a:lnTo>
                  <a:lnTo>
                    <a:pt x="2473" y="105"/>
                  </a:lnTo>
                  <a:lnTo>
                    <a:pt x="2476" y="127"/>
                  </a:lnTo>
                  <a:lnTo>
                    <a:pt x="2473" y="149"/>
                  </a:lnTo>
                  <a:lnTo>
                    <a:pt x="2463" y="169"/>
                  </a:lnTo>
                  <a:lnTo>
                    <a:pt x="2451" y="187"/>
                  </a:lnTo>
                  <a:lnTo>
                    <a:pt x="2432" y="200"/>
                  </a:lnTo>
                  <a:lnTo>
                    <a:pt x="2407" y="208"/>
                  </a:lnTo>
                  <a:lnTo>
                    <a:pt x="2405" y="209"/>
                  </a:lnTo>
                  <a:lnTo>
                    <a:pt x="2399" y="209"/>
                  </a:lnTo>
                  <a:lnTo>
                    <a:pt x="2394" y="211"/>
                  </a:lnTo>
                  <a:lnTo>
                    <a:pt x="2388" y="211"/>
                  </a:lnTo>
                  <a:lnTo>
                    <a:pt x="2385" y="213"/>
                  </a:lnTo>
                  <a:lnTo>
                    <a:pt x="2379" y="213"/>
                  </a:lnTo>
                  <a:lnTo>
                    <a:pt x="2374" y="215"/>
                  </a:lnTo>
                  <a:lnTo>
                    <a:pt x="2370" y="215"/>
                  </a:lnTo>
                  <a:lnTo>
                    <a:pt x="2365" y="217"/>
                  </a:lnTo>
                  <a:lnTo>
                    <a:pt x="2359" y="217"/>
                  </a:lnTo>
                  <a:lnTo>
                    <a:pt x="2355" y="219"/>
                  </a:lnTo>
                  <a:lnTo>
                    <a:pt x="2350" y="219"/>
                  </a:lnTo>
                  <a:lnTo>
                    <a:pt x="2344" y="220"/>
                  </a:lnTo>
                  <a:lnTo>
                    <a:pt x="2339" y="220"/>
                  </a:lnTo>
                  <a:lnTo>
                    <a:pt x="2335" y="222"/>
                  </a:lnTo>
                  <a:lnTo>
                    <a:pt x="2330" y="222"/>
                  </a:lnTo>
                  <a:lnTo>
                    <a:pt x="2324" y="224"/>
                  </a:lnTo>
                  <a:lnTo>
                    <a:pt x="2321" y="226"/>
                  </a:lnTo>
                  <a:lnTo>
                    <a:pt x="2315" y="226"/>
                  </a:lnTo>
                  <a:lnTo>
                    <a:pt x="2310" y="228"/>
                  </a:lnTo>
                  <a:lnTo>
                    <a:pt x="2306" y="228"/>
                  </a:lnTo>
                  <a:lnTo>
                    <a:pt x="2300" y="230"/>
                  </a:lnTo>
                  <a:lnTo>
                    <a:pt x="2295" y="230"/>
                  </a:lnTo>
                  <a:lnTo>
                    <a:pt x="2291" y="231"/>
                  </a:lnTo>
                  <a:lnTo>
                    <a:pt x="2286" y="233"/>
                  </a:lnTo>
                  <a:lnTo>
                    <a:pt x="2280" y="233"/>
                  </a:lnTo>
                  <a:lnTo>
                    <a:pt x="2277" y="235"/>
                  </a:lnTo>
                  <a:lnTo>
                    <a:pt x="2271" y="235"/>
                  </a:lnTo>
                  <a:lnTo>
                    <a:pt x="2266" y="237"/>
                  </a:lnTo>
                  <a:lnTo>
                    <a:pt x="2260" y="239"/>
                  </a:lnTo>
                  <a:lnTo>
                    <a:pt x="2256" y="239"/>
                  </a:lnTo>
                  <a:lnTo>
                    <a:pt x="2251" y="241"/>
                  </a:lnTo>
                  <a:lnTo>
                    <a:pt x="2247" y="241"/>
                  </a:lnTo>
                  <a:lnTo>
                    <a:pt x="2222" y="243"/>
                  </a:lnTo>
                  <a:lnTo>
                    <a:pt x="2194" y="237"/>
                  </a:lnTo>
                  <a:lnTo>
                    <a:pt x="2174" y="224"/>
                  </a:lnTo>
                  <a:lnTo>
                    <a:pt x="2158" y="206"/>
                  </a:lnTo>
                  <a:lnTo>
                    <a:pt x="2148" y="186"/>
                  </a:lnTo>
                  <a:lnTo>
                    <a:pt x="2145" y="164"/>
                  </a:lnTo>
                  <a:lnTo>
                    <a:pt x="2147" y="142"/>
                  </a:lnTo>
                  <a:lnTo>
                    <a:pt x="2154" y="120"/>
                  </a:lnTo>
                  <a:lnTo>
                    <a:pt x="2169" y="101"/>
                  </a:lnTo>
                  <a:lnTo>
                    <a:pt x="2185" y="88"/>
                  </a:lnTo>
                  <a:lnTo>
                    <a:pt x="2209" y="79"/>
                  </a:lnTo>
                  <a:lnTo>
                    <a:pt x="2212" y="77"/>
                  </a:lnTo>
                  <a:lnTo>
                    <a:pt x="2218" y="76"/>
                  </a:lnTo>
                  <a:lnTo>
                    <a:pt x="2223" y="76"/>
                  </a:lnTo>
                  <a:lnTo>
                    <a:pt x="2229" y="74"/>
                  </a:lnTo>
                  <a:lnTo>
                    <a:pt x="2233" y="72"/>
                  </a:lnTo>
                  <a:lnTo>
                    <a:pt x="2238" y="72"/>
                  </a:lnTo>
                  <a:lnTo>
                    <a:pt x="2244" y="70"/>
                  </a:lnTo>
                  <a:lnTo>
                    <a:pt x="2249" y="68"/>
                  </a:lnTo>
                  <a:lnTo>
                    <a:pt x="2255" y="68"/>
                  </a:lnTo>
                  <a:lnTo>
                    <a:pt x="2260" y="66"/>
                  </a:lnTo>
                  <a:lnTo>
                    <a:pt x="2266" y="66"/>
                  </a:lnTo>
                  <a:lnTo>
                    <a:pt x="2269" y="65"/>
                  </a:lnTo>
                  <a:lnTo>
                    <a:pt x="2275" y="63"/>
                  </a:lnTo>
                  <a:lnTo>
                    <a:pt x="2280" y="63"/>
                  </a:lnTo>
                  <a:lnTo>
                    <a:pt x="2286" y="61"/>
                  </a:lnTo>
                  <a:lnTo>
                    <a:pt x="2291" y="61"/>
                  </a:lnTo>
                  <a:lnTo>
                    <a:pt x="2297" y="59"/>
                  </a:lnTo>
                  <a:lnTo>
                    <a:pt x="2302" y="57"/>
                  </a:lnTo>
                  <a:lnTo>
                    <a:pt x="2306" y="57"/>
                  </a:lnTo>
                  <a:lnTo>
                    <a:pt x="2311" y="55"/>
                  </a:lnTo>
                  <a:lnTo>
                    <a:pt x="2317" y="55"/>
                  </a:lnTo>
                  <a:lnTo>
                    <a:pt x="2322" y="54"/>
                  </a:lnTo>
                  <a:lnTo>
                    <a:pt x="2328" y="54"/>
                  </a:lnTo>
                  <a:lnTo>
                    <a:pt x="2333" y="52"/>
                  </a:lnTo>
                  <a:lnTo>
                    <a:pt x="2339" y="50"/>
                  </a:lnTo>
                  <a:lnTo>
                    <a:pt x="2344" y="50"/>
                  </a:lnTo>
                  <a:lnTo>
                    <a:pt x="2348" y="48"/>
                  </a:lnTo>
                  <a:lnTo>
                    <a:pt x="2354" y="48"/>
                  </a:lnTo>
                  <a:lnTo>
                    <a:pt x="2359" y="46"/>
                  </a:lnTo>
                  <a:lnTo>
                    <a:pt x="2365" y="46"/>
                  </a:lnTo>
                  <a:lnTo>
                    <a:pt x="2370" y="44"/>
                  </a:lnTo>
                  <a:lnTo>
                    <a:pt x="2375" y="44"/>
                  </a:lnTo>
                  <a:lnTo>
                    <a:pt x="2377" y="43"/>
                  </a:lnTo>
                  <a:lnTo>
                    <a:pt x="2394" y="43"/>
                  </a:lnTo>
                  <a:close/>
                  <a:moveTo>
                    <a:pt x="2892" y="0"/>
                  </a:moveTo>
                  <a:lnTo>
                    <a:pt x="2899" y="0"/>
                  </a:lnTo>
                  <a:lnTo>
                    <a:pt x="2918" y="0"/>
                  </a:lnTo>
                  <a:lnTo>
                    <a:pt x="2923" y="0"/>
                  </a:lnTo>
                  <a:lnTo>
                    <a:pt x="2936" y="0"/>
                  </a:lnTo>
                  <a:lnTo>
                    <a:pt x="2954" y="0"/>
                  </a:lnTo>
                  <a:lnTo>
                    <a:pt x="2973" y="2"/>
                  </a:lnTo>
                  <a:lnTo>
                    <a:pt x="2991" y="2"/>
                  </a:lnTo>
                  <a:lnTo>
                    <a:pt x="3009" y="2"/>
                  </a:lnTo>
                  <a:lnTo>
                    <a:pt x="3028" y="4"/>
                  </a:lnTo>
                  <a:lnTo>
                    <a:pt x="3046" y="4"/>
                  </a:lnTo>
                  <a:lnTo>
                    <a:pt x="3064" y="6"/>
                  </a:lnTo>
                  <a:lnTo>
                    <a:pt x="3092" y="11"/>
                  </a:lnTo>
                  <a:lnTo>
                    <a:pt x="3115" y="26"/>
                  </a:lnTo>
                  <a:lnTo>
                    <a:pt x="3132" y="46"/>
                  </a:lnTo>
                  <a:lnTo>
                    <a:pt x="3141" y="70"/>
                  </a:lnTo>
                  <a:lnTo>
                    <a:pt x="3143" y="96"/>
                  </a:lnTo>
                  <a:lnTo>
                    <a:pt x="3137" y="121"/>
                  </a:lnTo>
                  <a:lnTo>
                    <a:pt x="3121" y="145"/>
                  </a:lnTo>
                  <a:lnTo>
                    <a:pt x="3103" y="162"/>
                  </a:lnTo>
                  <a:lnTo>
                    <a:pt x="3079" y="171"/>
                  </a:lnTo>
                  <a:lnTo>
                    <a:pt x="3055" y="173"/>
                  </a:lnTo>
                  <a:lnTo>
                    <a:pt x="3037" y="173"/>
                  </a:lnTo>
                  <a:lnTo>
                    <a:pt x="3020" y="171"/>
                  </a:lnTo>
                  <a:lnTo>
                    <a:pt x="3002" y="171"/>
                  </a:lnTo>
                  <a:lnTo>
                    <a:pt x="2985" y="169"/>
                  </a:lnTo>
                  <a:lnTo>
                    <a:pt x="2967" y="169"/>
                  </a:lnTo>
                  <a:lnTo>
                    <a:pt x="2951" y="169"/>
                  </a:lnTo>
                  <a:lnTo>
                    <a:pt x="2932" y="167"/>
                  </a:lnTo>
                  <a:lnTo>
                    <a:pt x="2923" y="167"/>
                  </a:lnTo>
                  <a:lnTo>
                    <a:pt x="2916" y="167"/>
                  </a:lnTo>
                  <a:lnTo>
                    <a:pt x="2897" y="167"/>
                  </a:lnTo>
                  <a:lnTo>
                    <a:pt x="2892" y="167"/>
                  </a:lnTo>
                  <a:lnTo>
                    <a:pt x="2865" y="164"/>
                  </a:lnTo>
                  <a:lnTo>
                    <a:pt x="2841" y="151"/>
                  </a:lnTo>
                  <a:lnTo>
                    <a:pt x="2822" y="131"/>
                  </a:lnTo>
                  <a:lnTo>
                    <a:pt x="2811" y="109"/>
                  </a:lnTo>
                  <a:lnTo>
                    <a:pt x="2808" y="81"/>
                  </a:lnTo>
                  <a:lnTo>
                    <a:pt x="2813" y="55"/>
                  </a:lnTo>
                  <a:lnTo>
                    <a:pt x="2828" y="32"/>
                  </a:lnTo>
                  <a:lnTo>
                    <a:pt x="2846" y="13"/>
                  </a:lnTo>
                  <a:lnTo>
                    <a:pt x="2868" y="4"/>
                  </a:lnTo>
                  <a:lnTo>
                    <a:pt x="2892" y="0"/>
                  </a:lnTo>
                  <a:close/>
                </a:path>
              </a:pathLst>
            </a:custGeom>
            <a:solidFill>
              <a:schemeClr val="bg1">
                <a:alpha val="1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01" name="Freeform 200"/>
            <p:cNvSpPr>
              <a:spLocks/>
            </p:cNvSpPr>
            <p:nvPr/>
          </p:nvSpPr>
          <p:spPr bwMode="auto">
            <a:xfrm>
              <a:off x="6315075" y="1812925"/>
              <a:ext cx="3521075" cy="3525838"/>
            </a:xfrm>
            <a:custGeom>
              <a:avLst/>
              <a:gdLst>
                <a:gd name="T0" fmla="*/ 2381 w 4438"/>
                <a:gd name="T1" fmla="*/ 5 h 4442"/>
                <a:gd name="T2" fmla="*/ 2665 w 4438"/>
                <a:gd name="T3" fmla="*/ 44 h 4442"/>
                <a:gd name="T4" fmla="*/ 2931 w 4438"/>
                <a:gd name="T5" fmla="*/ 115 h 4442"/>
                <a:gd name="T6" fmla="*/ 3031 w 4438"/>
                <a:gd name="T7" fmla="*/ 154 h 4442"/>
                <a:gd name="T8" fmla="*/ 3185 w 4438"/>
                <a:gd name="T9" fmla="*/ 220 h 4442"/>
                <a:gd name="T10" fmla="*/ 3440 w 4438"/>
                <a:gd name="T11" fmla="*/ 365 h 4442"/>
                <a:gd name="T12" fmla="*/ 3711 w 4438"/>
                <a:gd name="T13" fmla="*/ 576 h 4442"/>
                <a:gd name="T14" fmla="*/ 3914 w 4438"/>
                <a:gd name="T15" fmla="*/ 787 h 4442"/>
                <a:gd name="T16" fmla="*/ 4088 w 4438"/>
                <a:gd name="T17" fmla="*/ 1023 h 4442"/>
                <a:gd name="T18" fmla="*/ 4218 w 4438"/>
                <a:gd name="T19" fmla="*/ 1258 h 4442"/>
                <a:gd name="T20" fmla="*/ 4302 w 4438"/>
                <a:gd name="T21" fmla="*/ 1456 h 4442"/>
                <a:gd name="T22" fmla="*/ 4392 w 4438"/>
                <a:gd name="T23" fmla="*/ 1773 h 4442"/>
                <a:gd name="T24" fmla="*/ 4434 w 4438"/>
                <a:gd name="T25" fmla="*/ 2107 h 4442"/>
                <a:gd name="T26" fmla="*/ 4425 w 4438"/>
                <a:gd name="T27" fmla="*/ 2448 h 4442"/>
                <a:gd name="T28" fmla="*/ 4367 w 4438"/>
                <a:gd name="T29" fmla="*/ 2776 h 4442"/>
                <a:gd name="T30" fmla="*/ 4262 w 4438"/>
                <a:gd name="T31" fmla="*/ 3084 h 4442"/>
                <a:gd name="T32" fmla="*/ 4143 w 4438"/>
                <a:gd name="T33" fmla="*/ 3327 h 4442"/>
                <a:gd name="T34" fmla="*/ 3964 w 4438"/>
                <a:gd name="T35" fmla="*/ 3592 h 4442"/>
                <a:gd name="T36" fmla="*/ 3788 w 4438"/>
                <a:gd name="T37" fmla="*/ 3791 h 4442"/>
                <a:gd name="T38" fmla="*/ 3524 w 4438"/>
                <a:gd name="T39" fmla="*/ 4016 h 4442"/>
                <a:gd name="T40" fmla="*/ 3229 w 4438"/>
                <a:gd name="T41" fmla="*/ 4200 h 4442"/>
                <a:gd name="T42" fmla="*/ 2931 w 4438"/>
                <a:gd name="T43" fmla="*/ 4326 h 4442"/>
                <a:gd name="T44" fmla="*/ 2592 w 4438"/>
                <a:gd name="T45" fmla="*/ 4410 h 4442"/>
                <a:gd name="T46" fmla="*/ 2218 w 4438"/>
                <a:gd name="T47" fmla="*/ 4442 h 4442"/>
                <a:gd name="T48" fmla="*/ 1782 w 4438"/>
                <a:gd name="T49" fmla="*/ 4399 h 4442"/>
                <a:gd name="T50" fmla="*/ 1405 w 4438"/>
                <a:gd name="T51" fmla="*/ 4288 h 4442"/>
                <a:gd name="T52" fmla="*/ 1114 w 4438"/>
                <a:gd name="T53" fmla="*/ 4148 h 4442"/>
                <a:gd name="T54" fmla="*/ 817 w 4438"/>
                <a:gd name="T55" fmla="*/ 3943 h 4442"/>
                <a:gd name="T56" fmla="*/ 577 w 4438"/>
                <a:gd name="T57" fmla="*/ 3714 h 4442"/>
                <a:gd name="T58" fmla="*/ 410 w 4438"/>
                <a:gd name="T59" fmla="*/ 3506 h 4442"/>
                <a:gd name="T60" fmla="*/ 244 w 4438"/>
                <a:gd name="T61" fmla="*/ 3231 h 4442"/>
                <a:gd name="T62" fmla="*/ 136 w 4438"/>
                <a:gd name="T63" fmla="*/ 2984 h 4442"/>
                <a:gd name="T64" fmla="*/ 46 w 4438"/>
                <a:gd name="T65" fmla="*/ 2668 h 4442"/>
                <a:gd name="T66" fmla="*/ 4 w 4438"/>
                <a:gd name="T67" fmla="*/ 2334 h 4442"/>
                <a:gd name="T68" fmla="*/ 11 w 4438"/>
                <a:gd name="T69" fmla="*/ 1993 h 4442"/>
                <a:gd name="T70" fmla="*/ 70 w 4438"/>
                <a:gd name="T71" fmla="*/ 1665 h 4442"/>
                <a:gd name="T72" fmla="*/ 154 w 4438"/>
                <a:gd name="T73" fmla="*/ 1406 h 4442"/>
                <a:gd name="T74" fmla="*/ 244 w 4438"/>
                <a:gd name="T75" fmla="*/ 1208 h 4442"/>
                <a:gd name="T76" fmla="*/ 410 w 4438"/>
                <a:gd name="T77" fmla="*/ 935 h 4442"/>
                <a:gd name="T78" fmla="*/ 577 w 4438"/>
                <a:gd name="T79" fmla="*/ 726 h 4442"/>
                <a:gd name="T80" fmla="*/ 766 w 4438"/>
                <a:gd name="T81" fmla="*/ 543 h 4442"/>
                <a:gd name="T82" fmla="*/ 1114 w 4438"/>
                <a:gd name="T83" fmla="*/ 293 h 4442"/>
                <a:gd name="T84" fmla="*/ 1374 w 4438"/>
                <a:gd name="T85" fmla="*/ 167 h 4442"/>
                <a:gd name="T86" fmla="*/ 1630 w 4438"/>
                <a:gd name="T87" fmla="*/ 79 h 4442"/>
                <a:gd name="T88" fmla="*/ 2017 w 4438"/>
                <a:gd name="T89" fmla="*/ 9 h 4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438" h="4442">
                  <a:moveTo>
                    <a:pt x="2218" y="0"/>
                  </a:moveTo>
                  <a:lnTo>
                    <a:pt x="2258" y="0"/>
                  </a:lnTo>
                  <a:lnTo>
                    <a:pt x="2381" y="5"/>
                  </a:lnTo>
                  <a:lnTo>
                    <a:pt x="2500" y="16"/>
                  </a:lnTo>
                  <a:lnTo>
                    <a:pt x="2617" y="35"/>
                  </a:lnTo>
                  <a:lnTo>
                    <a:pt x="2665" y="44"/>
                  </a:lnTo>
                  <a:lnTo>
                    <a:pt x="2729" y="58"/>
                  </a:lnTo>
                  <a:lnTo>
                    <a:pt x="2830" y="84"/>
                  </a:lnTo>
                  <a:lnTo>
                    <a:pt x="2931" y="115"/>
                  </a:lnTo>
                  <a:lnTo>
                    <a:pt x="2947" y="123"/>
                  </a:lnTo>
                  <a:lnTo>
                    <a:pt x="3031" y="152"/>
                  </a:lnTo>
                  <a:lnTo>
                    <a:pt x="3031" y="154"/>
                  </a:lnTo>
                  <a:lnTo>
                    <a:pt x="3110" y="185"/>
                  </a:lnTo>
                  <a:lnTo>
                    <a:pt x="3132" y="196"/>
                  </a:lnTo>
                  <a:lnTo>
                    <a:pt x="3185" y="220"/>
                  </a:lnTo>
                  <a:lnTo>
                    <a:pt x="3229" y="242"/>
                  </a:lnTo>
                  <a:lnTo>
                    <a:pt x="3323" y="293"/>
                  </a:lnTo>
                  <a:lnTo>
                    <a:pt x="3440" y="365"/>
                  </a:lnTo>
                  <a:lnTo>
                    <a:pt x="3552" y="444"/>
                  </a:lnTo>
                  <a:lnTo>
                    <a:pt x="3632" y="508"/>
                  </a:lnTo>
                  <a:lnTo>
                    <a:pt x="3711" y="576"/>
                  </a:lnTo>
                  <a:lnTo>
                    <a:pt x="3788" y="649"/>
                  </a:lnTo>
                  <a:lnTo>
                    <a:pt x="3861" y="726"/>
                  </a:lnTo>
                  <a:lnTo>
                    <a:pt x="3914" y="787"/>
                  </a:lnTo>
                  <a:lnTo>
                    <a:pt x="3964" y="849"/>
                  </a:lnTo>
                  <a:lnTo>
                    <a:pt x="4028" y="935"/>
                  </a:lnTo>
                  <a:lnTo>
                    <a:pt x="4088" y="1023"/>
                  </a:lnTo>
                  <a:lnTo>
                    <a:pt x="4143" y="1115"/>
                  </a:lnTo>
                  <a:lnTo>
                    <a:pt x="4194" y="1208"/>
                  </a:lnTo>
                  <a:lnTo>
                    <a:pt x="4218" y="1258"/>
                  </a:lnTo>
                  <a:lnTo>
                    <a:pt x="4253" y="1331"/>
                  </a:lnTo>
                  <a:lnTo>
                    <a:pt x="4284" y="1406"/>
                  </a:lnTo>
                  <a:lnTo>
                    <a:pt x="4302" y="1456"/>
                  </a:lnTo>
                  <a:lnTo>
                    <a:pt x="4337" y="1560"/>
                  </a:lnTo>
                  <a:lnTo>
                    <a:pt x="4367" y="1665"/>
                  </a:lnTo>
                  <a:lnTo>
                    <a:pt x="4392" y="1773"/>
                  </a:lnTo>
                  <a:lnTo>
                    <a:pt x="4412" y="1881"/>
                  </a:lnTo>
                  <a:lnTo>
                    <a:pt x="4425" y="1993"/>
                  </a:lnTo>
                  <a:lnTo>
                    <a:pt x="4434" y="2107"/>
                  </a:lnTo>
                  <a:lnTo>
                    <a:pt x="4438" y="2221"/>
                  </a:lnTo>
                  <a:lnTo>
                    <a:pt x="4434" y="2334"/>
                  </a:lnTo>
                  <a:lnTo>
                    <a:pt x="4425" y="2448"/>
                  </a:lnTo>
                  <a:lnTo>
                    <a:pt x="4412" y="2558"/>
                  </a:lnTo>
                  <a:lnTo>
                    <a:pt x="4392" y="2668"/>
                  </a:lnTo>
                  <a:lnTo>
                    <a:pt x="4367" y="2776"/>
                  </a:lnTo>
                  <a:lnTo>
                    <a:pt x="4337" y="2881"/>
                  </a:lnTo>
                  <a:lnTo>
                    <a:pt x="4302" y="2984"/>
                  </a:lnTo>
                  <a:lnTo>
                    <a:pt x="4262" y="3084"/>
                  </a:lnTo>
                  <a:lnTo>
                    <a:pt x="4218" y="3184"/>
                  </a:lnTo>
                  <a:lnTo>
                    <a:pt x="4194" y="3231"/>
                  </a:lnTo>
                  <a:lnTo>
                    <a:pt x="4143" y="3327"/>
                  </a:lnTo>
                  <a:lnTo>
                    <a:pt x="4108" y="3383"/>
                  </a:lnTo>
                  <a:lnTo>
                    <a:pt x="4039" y="3490"/>
                  </a:lnTo>
                  <a:lnTo>
                    <a:pt x="3964" y="3592"/>
                  </a:lnTo>
                  <a:lnTo>
                    <a:pt x="3914" y="3655"/>
                  </a:lnTo>
                  <a:lnTo>
                    <a:pt x="3861" y="3714"/>
                  </a:lnTo>
                  <a:lnTo>
                    <a:pt x="3788" y="3791"/>
                  </a:lnTo>
                  <a:lnTo>
                    <a:pt x="3711" y="3864"/>
                  </a:lnTo>
                  <a:lnTo>
                    <a:pt x="3619" y="3943"/>
                  </a:lnTo>
                  <a:lnTo>
                    <a:pt x="3524" y="4016"/>
                  </a:lnTo>
                  <a:lnTo>
                    <a:pt x="3425" y="4084"/>
                  </a:lnTo>
                  <a:lnTo>
                    <a:pt x="3323" y="4148"/>
                  </a:lnTo>
                  <a:lnTo>
                    <a:pt x="3229" y="4200"/>
                  </a:lnTo>
                  <a:lnTo>
                    <a:pt x="3132" y="4245"/>
                  </a:lnTo>
                  <a:lnTo>
                    <a:pt x="3031" y="4288"/>
                  </a:lnTo>
                  <a:lnTo>
                    <a:pt x="2931" y="4326"/>
                  </a:lnTo>
                  <a:lnTo>
                    <a:pt x="2823" y="4359"/>
                  </a:lnTo>
                  <a:lnTo>
                    <a:pt x="2713" y="4387"/>
                  </a:lnTo>
                  <a:lnTo>
                    <a:pt x="2592" y="4410"/>
                  </a:lnTo>
                  <a:lnTo>
                    <a:pt x="2469" y="4427"/>
                  </a:lnTo>
                  <a:lnTo>
                    <a:pt x="2345" y="4438"/>
                  </a:lnTo>
                  <a:lnTo>
                    <a:pt x="2218" y="4442"/>
                  </a:lnTo>
                  <a:lnTo>
                    <a:pt x="2070" y="4436"/>
                  </a:lnTo>
                  <a:lnTo>
                    <a:pt x="1925" y="4423"/>
                  </a:lnTo>
                  <a:lnTo>
                    <a:pt x="1782" y="4399"/>
                  </a:lnTo>
                  <a:lnTo>
                    <a:pt x="1643" y="4366"/>
                  </a:lnTo>
                  <a:lnTo>
                    <a:pt x="1508" y="4324"/>
                  </a:lnTo>
                  <a:lnTo>
                    <a:pt x="1405" y="4288"/>
                  </a:lnTo>
                  <a:lnTo>
                    <a:pt x="1306" y="4245"/>
                  </a:lnTo>
                  <a:lnTo>
                    <a:pt x="1209" y="4200"/>
                  </a:lnTo>
                  <a:lnTo>
                    <a:pt x="1114" y="4148"/>
                  </a:lnTo>
                  <a:lnTo>
                    <a:pt x="1011" y="4084"/>
                  </a:lnTo>
                  <a:lnTo>
                    <a:pt x="912" y="4016"/>
                  </a:lnTo>
                  <a:lnTo>
                    <a:pt x="817" y="3943"/>
                  </a:lnTo>
                  <a:lnTo>
                    <a:pt x="727" y="3864"/>
                  </a:lnTo>
                  <a:lnTo>
                    <a:pt x="650" y="3791"/>
                  </a:lnTo>
                  <a:lnTo>
                    <a:pt x="577" y="3714"/>
                  </a:lnTo>
                  <a:lnTo>
                    <a:pt x="524" y="3653"/>
                  </a:lnTo>
                  <a:lnTo>
                    <a:pt x="473" y="3592"/>
                  </a:lnTo>
                  <a:lnTo>
                    <a:pt x="410" y="3506"/>
                  </a:lnTo>
                  <a:lnTo>
                    <a:pt x="350" y="3418"/>
                  </a:lnTo>
                  <a:lnTo>
                    <a:pt x="295" y="3327"/>
                  </a:lnTo>
                  <a:lnTo>
                    <a:pt x="244" y="3231"/>
                  </a:lnTo>
                  <a:lnTo>
                    <a:pt x="220" y="3184"/>
                  </a:lnTo>
                  <a:lnTo>
                    <a:pt x="174" y="3084"/>
                  </a:lnTo>
                  <a:lnTo>
                    <a:pt x="136" y="2984"/>
                  </a:lnTo>
                  <a:lnTo>
                    <a:pt x="101" y="2881"/>
                  </a:lnTo>
                  <a:lnTo>
                    <a:pt x="70" y="2776"/>
                  </a:lnTo>
                  <a:lnTo>
                    <a:pt x="46" y="2668"/>
                  </a:lnTo>
                  <a:lnTo>
                    <a:pt x="26" y="2558"/>
                  </a:lnTo>
                  <a:lnTo>
                    <a:pt x="11" y="2448"/>
                  </a:lnTo>
                  <a:lnTo>
                    <a:pt x="4" y="2334"/>
                  </a:lnTo>
                  <a:lnTo>
                    <a:pt x="0" y="2221"/>
                  </a:lnTo>
                  <a:lnTo>
                    <a:pt x="4" y="2105"/>
                  </a:lnTo>
                  <a:lnTo>
                    <a:pt x="11" y="1993"/>
                  </a:lnTo>
                  <a:lnTo>
                    <a:pt x="26" y="1881"/>
                  </a:lnTo>
                  <a:lnTo>
                    <a:pt x="46" y="1773"/>
                  </a:lnTo>
                  <a:lnTo>
                    <a:pt x="70" y="1665"/>
                  </a:lnTo>
                  <a:lnTo>
                    <a:pt x="99" y="1560"/>
                  </a:lnTo>
                  <a:lnTo>
                    <a:pt x="136" y="1456"/>
                  </a:lnTo>
                  <a:lnTo>
                    <a:pt x="154" y="1406"/>
                  </a:lnTo>
                  <a:lnTo>
                    <a:pt x="185" y="1331"/>
                  </a:lnTo>
                  <a:lnTo>
                    <a:pt x="218" y="1258"/>
                  </a:lnTo>
                  <a:lnTo>
                    <a:pt x="244" y="1208"/>
                  </a:lnTo>
                  <a:lnTo>
                    <a:pt x="293" y="1115"/>
                  </a:lnTo>
                  <a:lnTo>
                    <a:pt x="350" y="1023"/>
                  </a:lnTo>
                  <a:lnTo>
                    <a:pt x="410" y="935"/>
                  </a:lnTo>
                  <a:lnTo>
                    <a:pt x="473" y="849"/>
                  </a:lnTo>
                  <a:lnTo>
                    <a:pt x="524" y="787"/>
                  </a:lnTo>
                  <a:lnTo>
                    <a:pt x="577" y="726"/>
                  </a:lnTo>
                  <a:lnTo>
                    <a:pt x="650" y="649"/>
                  </a:lnTo>
                  <a:lnTo>
                    <a:pt x="727" y="576"/>
                  </a:lnTo>
                  <a:lnTo>
                    <a:pt x="766" y="543"/>
                  </a:lnTo>
                  <a:lnTo>
                    <a:pt x="876" y="453"/>
                  </a:lnTo>
                  <a:lnTo>
                    <a:pt x="993" y="368"/>
                  </a:lnTo>
                  <a:lnTo>
                    <a:pt x="1114" y="293"/>
                  </a:lnTo>
                  <a:lnTo>
                    <a:pt x="1209" y="242"/>
                  </a:lnTo>
                  <a:lnTo>
                    <a:pt x="1306" y="196"/>
                  </a:lnTo>
                  <a:lnTo>
                    <a:pt x="1374" y="167"/>
                  </a:lnTo>
                  <a:lnTo>
                    <a:pt x="1405" y="154"/>
                  </a:lnTo>
                  <a:lnTo>
                    <a:pt x="1508" y="115"/>
                  </a:lnTo>
                  <a:lnTo>
                    <a:pt x="1630" y="79"/>
                  </a:lnTo>
                  <a:lnTo>
                    <a:pt x="1757" y="47"/>
                  </a:lnTo>
                  <a:lnTo>
                    <a:pt x="1885" y="24"/>
                  </a:lnTo>
                  <a:lnTo>
                    <a:pt x="2017" y="9"/>
                  </a:lnTo>
                  <a:lnTo>
                    <a:pt x="2150" y="0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02" name="Freeform 201"/>
            <p:cNvSpPr>
              <a:spLocks noEditPoints="1"/>
            </p:cNvSpPr>
            <p:nvPr/>
          </p:nvSpPr>
          <p:spPr bwMode="auto">
            <a:xfrm>
              <a:off x="6315075" y="1812925"/>
              <a:ext cx="3521075" cy="3378200"/>
            </a:xfrm>
            <a:custGeom>
              <a:avLst/>
              <a:gdLst>
                <a:gd name="T0" fmla="*/ 727 w 4438"/>
                <a:gd name="T1" fmla="*/ 2560 h 4255"/>
                <a:gd name="T2" fmla="*/ 519 w 4438"/>
                <a:gd name="T3" fmla="*/ 2503 h 4255"/>
                <a:gd name="T4" fmla="*/ 246 w 4438"/>
                <a:gd name="T5" fmla="*/ 2661 h 4255"/>
                <a:gd name="T6" fmla="*/ 645 w 4438"/>
                <a:gd name="T7" fmla="*/ 2782 h 4255"/>
                <a:gd name="T8" fmla="*/ 1321 w 4438"/>
                <a:gd name="T9" fmla="*/ 3015 h 4255"/>
                <a:gd name="T10" fmla="*/ 1857 w 4438"/>
                <a:gd name="T11" fmla="*/ 3416 h 4255"/>
                <a:gd name="T12" fmla="*/ 1388 w 4438"/>
                <a:gd name="T13" fmla="*/ 4124 h 4255"/>
                <a:gd name="T14" fmla="*/ 475 w 4438"/>
                <a:gd name="T15" fmla="*/ 3556 h 4255"/>
                <a:gd name="T16" fmla="*/ 484 w 4438"/>
                <a:gd name="T17" fmla="*/ 3051 h 4255"/>
                <a:gd name="T18" fmla="*/ 150 w 4438"/>
                <a:gd name="T19" fmla="*/ 2740 h 4255"/>
                <a:gd name="T20" fmla="*/ 396 w 4438"/>
                <a:gd name="T21" fmla="*/ 2450 h 4255"/>
                <a:gd name="T22" fmla="*/ 478 w 4438"/>
                <a:gd name="T23" fmla="*/ 2375 h 4255"/>
                <a:gd name="T24" fmla="*/ 2390 w 4438"/>
                <a:gd name="T25" fmla="*/ 2166 h 4255"/>
                <a:gd name="T26" fmla="*/ 2469 w 4438"/>
                <a:gd name="T27" fmla="*/ 2030 h 4255"/>
                <a:gd name="T28" fmla="*/ 856 w 4438"/>
                <a:gd name="T29" fmla="*/ 1641 h 4255"/>
                <a:gd name="T30" fmla="*/ 1110 w 4438"/>
                <a:gd name="T31" fmla="*/ 1329 h 4255"/>
                <a:gd name="T32" fmla="*/ 1079 w 4438"/>
                <a:gd name="T33" fmla="*/ 1423 h 4255"/>
                <a:gd name="T34" fmla="*/ 3002 w 4438"/>
                <a:gd name="T35" fmla="*/ 1240 h 4255"/>
                <a:gd name="T36" fmla="*/ 2652 w 4438"/>
                <a:gd name="T37" fmla="*/ 1183 h 4255"/>
                <a:gd name="T38" fmla="*/ 2984 w 4438"/>
                <a:gd name="T39" fmla="*/ 1041 h 4255"/>
                <a:gd name="T40" fmla="*/ 2834 w 4438"/>
                <a:gd name="T41" fmla="*/ 1346 h 4255"/>
                <a:gd name="T42" fmla="*/ 2834 w 4438"/>
                <a:gd name="T43" fmla="*/ 990 h 4255"/>
                <a:gd name="T44" fmla="*/ 879 w 4438"/>
                <a:gd name="T45" fmla="*/ 902 h 4255"/>
                <a:gd name="T46" fmla="*/ 1163 w 4438"/>
                <a:gd name="T47" fmla="*/ 1289 h 4255"/>
                <a:gd name="T48" fmla="*/ 766 w 4438"/>
                <a:gd name="T49" fmla="*/ 1386 h 4255"/>
                <a:gd name="T50" fmla="*/ 594 w 4438"/>
                <a:gd name="T51" fmla="*/ 1768 h 4255"/>
                <a:gd name="T52" fmla="*/ 348 w 4438"/>
                <a:gd name="T53" fmla="*/ 2268 h 4255"/>
                <a:gd name="T54" fmla="*/ 280 w 4438"/>
                <a:gd name="T55" fmla="*/ 1139 h 4255"/>
                <a:gd name="T56" fmla="*/ 456 w 4438"/>
                <a:gd name="T57" fmla="*/ 1041 h 4255"/>
                <a:gd name="T58" fmla="*/ 4434 w 4438"/>
                <a:gd name="T59" fmla="*/ 2107 h 4255"/>
                <a:gd name="T60" fmla="*/ 4074 w 4438"/>
                <a:gd name="T61" fmla="*/ 2298 h 4255"/>
                <a:gd name="T62" fmla="*/ 3788 w 4438"/>
                <a:gd name="T63" fmla="*/ 3791 h 4255"/>
                <a:gd name="T64" fmla="*/ 3385 w 4438"/>
                <a:gd name="T65" fmla="*/ 3495 h 4255"/>
                <a:gd name="T66" fmla="*/ 3185 w 4438"/>
                <a:gd name="T67" fmla="*/ 3022 h 4255"/>
                <a:gd name="T68" fmla="*/ 2394 w 4438"/>
                <a:gd name="T69" fmla="*/ 2687 h 4255"/>
                <a:gd name="T70" fmla="*/ 2524 w 4438"/>
                <a:gd name="T71" fmla="*/ 2217 h 4255"/>
                <a:gd name="T72" fmla="*/ 3105 w 4438"/>
                <a:gd name="T73" fmla="*/ 1883 h 4255"/>
                <a:gd name="T74" fmla="*/ 3583 w 4438"/>
                <a:gd name="T75" fmla="*/ 2114 h 4255"/>
                <a:gd name="T76" fmla="*/ 4059 w 4438"/>
                <a:gd name="T77" fmla="*/ 1933 h 4255"/>
                <a:gd name="T78" fmla="*/ 4304 w 4438"/>
                <a:gd name="T79" fmla="*/ 1700 h 4255"/>
                <a:gd name="T80" fmla="*/ 4026 w 4438"/>
                <a:gd name="T81" fmla="*/ 1553 h 4255"/>
                <a:gd name="T82" fmla="*/ 3733 w 4438"/>
                <a:gd name="T83" fmla="*/ 1850 h 4255"/>
                <a:gd name="T84" fmla="*/ 3405 w 4438"/>
                <a:gd name="T85" fmla="*/ 1616 h 4255"/>
                <a:gd name="T86" fmla="*/ 3454 w 4438"/>
                <a:gd name="T87" fmla="*/ 1881 h 4255"/>
                <a:gd name="T88" fmla="*/ 3041 w 4438"/>
                <a:gd name="T89" fmla="*/ 1661 h 4255"/>
                <a:gd name="T90" fmla="*/ 2786 w 4438"/>
                <a:gd name="T91" fmla="*/ 1905 h 4255"/>
                <a:gd name="T92" fmla="*/ 2727 w 4438"/>
                <a:gd name="T93" fmla="*/ 1634 h 4255"/>
                <a:gd name="T94" fmla="*/ 3020 w 4438"/>
                <a:gd name="T95" fmla="*/ 1324 h 4255"/>
                <a:gd name="T96" fmla="*/ 3464 w 4438"/>
                <a:gd name="T97" fmla="*/ 1124 h 4255"/>
                <a:gd name="T98" fmla="*/ 3760 w 4438"/>
                <a:gd name="T99" fmla="*/ 996 h 4255"/>
                <a:gd name="T100" fmla="*/ 3650 w 4438"/>
                <a:gd name="T101" fmla="*/ 851 h 4255"/>
                <a:gd name="T102" fmla="*/ 2506 w 4438"/>
                <a:gd name="T103" fmla="*/ 623 h 4255"/>
                <a:gd name="T104" fmla="*/ 899 w 4438"/>
                <a:gd name="T105" fmla="*/ 508 h 4255"/>
                <a:gd name="T106" fmla="*/ 868 w 4438"/>
                <a:gd name="T107" fmla="*/ 799 h 4255"/>
                <a:gd name="T108" fmla="*/ 3661 w 4438"/>
                <a:gd name="T109" fmla="*/ 642 h 4255"/>
                <a:gd name="T110" fmla="*/ 3410 w 4438"/>
                <a:gd name="T111" fmla="*/ 1097 h 4255"/>
                <a:gd name="T112" fmla="*/ 3139 w 4438"/>
                <a:gd name="T113" fmla="*/ 871 h 4255"/>
                <a:gd name="T114" fmla="*/ 2716 w 4438"/>
                <a:gd name="T115" fmla="*/ 345 h 4255"/>
                <a:gd name="T116" fmla="*/ 2154 w 4438"/>
                <a:gd name="T117" fmla="*/ 143 h 4255"/>
                <a:gd name="T118" fmla="*/ 2207 w 4438"/>
                <a:gd name="T119" fmla="*/ 370 h 4255"/>
                <a:gd name="T120" fmla="*/ 1647 w 4438"/>
                <a:gd name="T121" fmla="*/ 733 h 4255"/>
                <a:gd name="T122" fmla="*/ 1299 w 4438"/>
                <a:gd name="T123" fmla="*/ 526 h 4255"/>
                <a:gd name="T124" fmla="*/ 1293 w 4438"/>
                <a:gd name="T125" fmla="*/ 348 h 4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38" h="4255">
                  <a:moveTo>
                    <a:pt x="793" y="2569"/>
                  </a:moveTo>
                  <a:lnTo>
                    <a:pt x="815" y="2569"/>
                  </a:lnTo>
                  <a:lnTo>
                    <a:pt x="837" y="2573"/>
                  </a:lnTo>
                  <a:lnTo>
                    <a:pt x="856" y="2580"/>
                  </a:lnTo>
                  <a:lnTo>
                    <a:pt x="868" y="2589"/>
                  </a:lnTo>
                  <a:lnTo>
                    <a:pt x="870" y="2593"/>
                  </a:lnTo>
                  <a:lnTo>
                    <a:pt x="872" y="2597"/>
                  </a:lnTo>
                  <a:lnTo>
                    <a:pt x="872" y="2600"/>
                  </a:lnTo>
                  <a:lnTo>
                    <a:pt x="868" y="2602"/>
                  </a:lnTo>
                  <a:lnTo>
                    <a:pt x="863" y="2604"/>
                  </a:lnTo>
                  <a:lnTo>
                    <a:pt x="857" y="2606"/>
                  </a:lnTo>
                  <a:lnTo>
                    <a:pt x="850" y="2606"/>
                  </a:lnTo>
                  <a:lnTo>
                    <a:pt x="841" y="2606"/>
                  </a:lnTo>
                  <a:lnTo>
                    <a:pt x="821" y="2604"/>
                  </a:lnTo>
                  <a:lnTo>
                    <a:pt x="802" y="2600"/>
                  </a:lnTo>
                  <a:lnTo>
                    <a:pt x="788" y="2595"/>
                  </a:lnTo>
                  <a:lnTo>
                    <a:pt x="777" y="2587"/>
                  </a:lnTo>
                  <a:lnTo>
                    <a:pt x="771" y="2582"/>
                  </a:lnTo>
                  <a:lnTo>
                    <a:pt x="771" y="2576"/>
                  </a:lnTo>
                  <a:lnTo>
                    <a:pt x="779" y="2573"/>
                  </a:lnTo>
                  <a:lnTo>
                    <a:pt x="793" y="2569"/>
                  </a:lnTo>
                  <a:close/>
                  <a:moveTo>
                    <a:pt x="696" y="2523"/>
                  </a:moveTo>
                  <a:lnTo>
                    <a:pt x="711" y="2525"/>
                  </a:lnTo>
                  <a:lnTo>
                    <a:pt x="722" y="2532"/>
                  </a:lnTo>
                  <a:lnTo>
                    <a:pt x="727" y="2545"/>
                  </a:lnTo>
                  <a:lnTo>
                    <a:pt x="727" y="2560"/>
                  </a:lnTo>
                  <a:lnTo>
                    <a:pt x="725" y="2573"/>
                  </a:lnTo>
                  <a:lnTo>
                    <a:pt x="716" y="2586"/>
                  </a:lnTo>
                  <a:lnTo>
                    <a:pt x="703" y="2595"/>
                  </a:lnTo>
                  <a:lnTo>
                    <a:pt x="687" y="2599"/>
                  </a:lnTo>
                  <a:lnTo>
                    <a:pt x="678" y="2597"/>
                  </a:lnTo>
                  <a:lnTo>
                    <a:pt x="665" y="2593"/>
                  </a:lnTo>
                  <a:lnTo>
                    <a:pt x="650" y="2586"/>
                  </a:lnTo>
                  <a:lnTo>
                    <a:pt x="639" y="2576"/>
                  </a:lnTo>
                  <a:lnTo>
                    <a:pt x="632" y="2565"/>
                  </a:lnTo>
                  <a:lnTo>
                    <a:pt x="628" y="2554"/>
                  </a:lnTo>
                  <a:lnTo>
                    <a:pt x="630" y="2543"/>
                  </a:lnTo>
                  <a:lnTo>
                    <a:pt x="639" y="2534"/>
                  </a:lnTo>
                  <a:lnTo>
                    <a:pt x="654" y="2527"/>
                  </a:lnTo>
                  <a:lnTo>
                    <a:pt x="678" y="2523"/>
                  </a:lnTo>
                  <a:lnTo>
                    <a:pt x="687" y="2523"/>
                  </a:lnTo>
                  <a:lnTo>
                    <a:pt x="696" y="2523"/>
                  </a:lnTo>
                  <a:close/>
                  <a:moveTo>
                    <a:pt x="475" y="2455"/>
                  </a:moveTo>
                  <a:lnTo>
                    <a:pt x="486" y="2455"/>
                  </a:lnTo>
                  <a:lnTo>
                    <a:pt x="497" y="2457"/>
                  </a:lnTo>
                  <a:lnTo>
                    <a:pt x="513" y="2463"/>
                  </a:lnTo>
                  <a:lnTo>
                    <a:pt x="528" y="2470"/>
                  </a:lnTo>
                  <a:lnTo>
                    <a:pt x="539" y="2479"/>
                  </a:lnTo>
                  <a:lnTo>
                    <a:pt x="544" y="2488"/>
                  </a:lnTo>
                  <a:lnTo>
                    <a:pt x="542" y="2496"/>
                  </a:lnTo>
                  <a:lnTo>
                    <a:pt x="535" y="2501"/>
                  </a:lnTo>
                  <a:lnTo>
                    <a:pt x="519" y="2503"/>
                  </a:lnTo>
                  <a:lnTo>
                    <a:pt x="508" y="2503"/>
                  </a:lnTo>
                  <a:lnTo>
                    <a:pt x="497" y="2501"/>
                  </a:lnTo>
                  <a:lnTo>
                    <a:pt x="478" y="2496"/>
                  </a:lnTo>
                  <a:lnTo>
                    <a:pt x="464" y="2488"/>
                  </a:lnTo>
                  <a:lnTo>
                    <a:pt x="454" y="2479"/>
                  </a:lnTo>
                  <a:lnTo>
                    <a:pt x="449" y="2470"/>
                  </a:lnTo>
                  <a:lnTo>
                    <a:pt x="449" y="2463"/>
                  </a:lnTo>
                  <a:lnTo>
                    <a:pt x="458" y="2457"/>
                  </a:lnTo>
                  <a:lnTo>
                    <a:pt x="475" y="2455"/>
                  </a:lnTo>
                  <a:close/>
                  <a:moveTo>
                    <a:pt x="176" y="2406"/>
                  </a:moveTo>
                  <a:lnTo>
                    <a:pt x="183" y="2410"/>
                  </a:lnTo>
                  <a:lnTo>
                    <a:pt x="185" y="2421"/>
                  </a:lnTo>
                  <a:lnTo>
                    <a:pt x="185" y="2435"/>
                  </a:lnTo>
                  <a:lnTo>
                    <a:pt x="182" y="2455"/>
                  </a:lnTo>
                  <a:lnTo>
                    <a:pt x="178" y="2479"/>
                  </a:lnTo>
                  <a:lnTo>
                    <a:pt x="174" y="2505"/>
                  </a:lnTo>
                  <a:lnTo>
                    <a:pt x="171" y="2531"/>
                  </a:lnTo>
                  <a:lnTo>
                    <a:pt x="167" y="2556"/>
                  </a:lnTo>
                  <a:lnTo>
                    <a:pt x="167" y="2582"/>
                  </a:lnTo>
                  <a:lnTo>
                    <a:pt x="167" y="2604"/>
                  </a:lnTo>
                  <a:lnTo>
                    <a:pt x="172" y="2624"/>
                  </a:lnTo>
                  <a:lnTo>
                    <a:pt x="180" y="2641"/>
                  </a:lnTo>
                  <a:lnTo>
                    <a:pt x="192" y="2650"/>
                  </a:lnTo>
                  <a:lnTo>
                    <a:pt x="209" y="2654"/>
                  </a:lnTo>
                  <a:lnTo>
                    <a:pt x="231" y="2655"/>
                  </a:lnTo>
                  <a:lnTo>
                    <a:pt x="246" y="2661"/>
                  </a:lnTo>
                  <a:lnTo>
                    <a:pt x="253" y="2670"/>
                  </a:lnTo>
                  <a:lnTo>
                    <a:pt x="257" y="2683"/>
                  </a:lnTo>
                  <a:lnTo>
                    <a:pt x="257" y="2698"/>
                  </a:lnTo>
                  <a:lnTo>
                    <a:pt x="257" y="2714"/>
                  </a:lnTo>
                  <a:lnTo>
                    <a:pt x="257" y="2731"/>
                  </a:lnTo>
                  <a:lnTo>
                    <a:pt x="260" y="2749"/>
                  </a:lnTo>
                  <a:lnTo>
                    <a:pt x="268" y="2765"/>
                  </a:lnTo>
                  <a:lnTo>
                    <a:pt x="288" y="2793"/>
                  </a:lnTo>
                  <a:lnTo>
                    <a:pt x="310" y="2817"/>
                  </a:lnTo>
                  <a:lnTo>
                    <a:pt x="335" y="2833"/>
                  </a:lnTo>
                  <a:lnTo>
                    <a:pt x="359" y="2842"/>
                  </a:lnTo>
                  <a:lnTo>
                    <a:pt x="379" y="2844"/>
                  </a:lnTo>
                  <a:lnTo>
                    <a:pt x="398" y="2841"/>
                  </a:lnTo>
                  <a:lnTo>
                    <a:pt x="418" y="2837"/>
                  </a:lnTo>
                  <a:lnTo>
                    <a:pt x="443" y="2837"/>
                  </a:lnTo>
                  <a:lnTo>
                    <a:pt x="469" y="2839"/>
                  </a:lnTo>
                  <a:lnTo>
                    <a:pt x="497" y="2841"/>
                  </a:lnTo>
                  <a:lnTo>
                    <a:pt x="519" y="2842"/>
                  </a:lnTo>
                  <a:lnTo>
                    <a:pt x="539" y="2839"/>
                  </a:lnTo>
                  <a:lnTo>
                    <a:pt x="559" y="2831"/>
                  </a:lnTo>
                  <a:lnTo>
                    <a:pt x="573" y="2820"/>
                  </a:lnTo>
                  <a:lnTo>
                    <a:pt x="590" y="2808"/>
                  </a:lnTo>
                  <a:lnTo>
                    <a:pt x="605" y="2797"/>
                  </a:lnTo>
                  <a:lnTo>
                    <a:pt x="619" y="2787"/>
                  </a:lnTo>
                  <a:lnTo>
                    <a:pt x="634" y="2782"/>
                  </a:lnTo>
                  <a:lnTo>
                    <a:pt x="645" y="2782"/>
                  </a:lnTo>
                  <a:lnTo>
                    <a:pt x="656" y="2789"/>
                  </a:lnTo>
                  <a:lnTo>
                    <a:pt x="665" y="2804"/>
                  </a:lnTo>
                  <a:lnTo>
                    <a:pt x="669" y="2811"/>
                  </a:lnTo>
                  <a:lnTo>
                    <a:pt x="674" y="2817"/>
                  </a:lnTo>
                  <a:lnTo>
                    <a:pt x="678" y="2822"/>
                  </a:lnTo>
                  <a:lnTo>
                    <a:pt x="696" y="2833"/>
                  </a:lnTo>
                  <a:lnTo>
                    <a:pt x="716" y="2839"/>
                  </a:lnTo>
                  <a:lnTo>
                    <a:pt x="740" y="2841"/>
                  </a:lnTo>
                  <a:lnTo>
                    <a:pt x="766" y="2841"/>
                  </a:lnTo>
                  <a:lnTo>
                    <a:pt x="797" y="2837"/>
                  </a:lnTo>
                  <a:lnTo>
                    <a:pt x="826" y="2837"/>
                  </a:lnTo>
                  <a:lnTo>
                    <a:pt x="868" y="2835"/>
                  </a:lnTo>
                  <a:lnTo>
                    <a:pt x="901" y="2833"/>
                  </a:lnTo>
                  <a:lnTo>
                    <a:pt x="938" y="2837"/>
                  </a:lnTo>
                  <a:lnTo>
                    <a:pt x="971" y="2842"/>
                  </a:lnTo>
                  <a:lnTo>
                    <a:pt x="1008" y="2855"/>
                  </a:lnTo>
                  <a:lnTo>
                    <a:pt x="1046" y="2874"/>
                  </a:lnTo>
                  <a:lnTo>
                    <a:pt x="1084" y="2897"/>
                  </a:lnTo>
                  <a:lnTo>
                    <a:pt x="1121" y="2923"/>
                  </a:lnTo>
                  <a:lnTo>
                    <a:pt x="1156" y="2947"/>
                  </a:lnTo>
                  <a:lnTo>
                    <a:pt x="1189" y="2969"/>
                  </a:lnTo>
                  <a:lnTo>
                    <a:pt x="1220" y="2987"/>
                  </a:lnTo>
                  <a:lnTo>
                    <a:pt x="1251" y="2998"/>
                  </a:lnTo>
                  <a:lnTo>
                    <a:pt x="1282" y="3002"/>
                  </a:lnTo>
                  <a:lnTo>
                    <a:pt x="1304" y="3006"/>
                  </a:lnTo>
                  <a:lnTo>
                    <a:pt x="1321" y="3015"/>
                  </a:lnTo>
                  <a:lnTo>
                    <a:pt x="1332" y="3028"/>
                  </a:lnTo>
                  <a:lnTo>
                    <a:pt x="1337" y="3046"/>
                  </a:lnTo>
                  <a:lnTo>
                    <a:pt x="1341" y="3068"/>
                  </a:lnTo>
                  <a:lnTo>
                    <a:pt x="1341" y="3090"/>
                  </a:lnTo>
                  <a:lnTo>
                    <a:pt x="1341" y="3116"/>
                  </a:lnTo>
                  <a:lnTo>
                    <a:pt x="1341" y="3141"/>
                  </a:lnTo>
                  <a:lnTo>
                    <a:pt x="1345" y="3163"/>
                  </a:lnTo>
                  <a:lnTo>
                    <a:pt x="1354" y="3180"/>
                  </a:lnTo>
                  <a:lnTo>
                    <a:pt x="1368" y="3193"/>
                  </a:lnTo>
                  <a:lnTo>
                    <a:pt x="1387" y="3204"/>
                  </a:lnTo>
                  <a:lnTo>
                    <a:pt x="1410" y="3211"/>
                  </a:lnTo>
                  <a:lnTo>
                    <a:pt x="1438" y="3218"/>
                  </a:lnTo>
                  <a:lnTo>
                    <a:pt x="1465" y="3226"/>
                  </a:lnTo>
                  <a:lnTo>
                    <a:pt x="1497" y="3235"/>
                  </a:lnTo>
                  <a:lnTo>
                    <a:pt x="1530" y="3244"/>
                  </a:lnTo>
                  <a:lnTo>
                    <a:pt x="1566" y="3257"/>
                  </a:lnTo>
                  <a:lnTo>
                    <a:pt x="1601" y="3264"/>
                  </a:lnTo>
                  <a:lnTo>
                    <a:pt x="1632" y="3273"/>
                  </a:lnTo>
                  <a:lnTo>
                    <a:pt x="1661" y="3281"/>
                  </a:lnTo>
                  <a:lnTo>
                    <a:pt x="1693" y="3294"/>
                  </a:lnTo>
                  <a:lnTo>
                    <a:pt x="1725" y="3308"/>
                  </a:lnTo>
                  <a:lnTo>
                    <a:pt x="1764" y="3330"/>
                  </a:lnTo>
                  <a:lnTo>
                    <a:pt x="1801" y="3354"/>
                  </a:lnTo>
                  <a:lnTo>
                    <a:pt x="1830" y="3376"/>
                  </a:lnTo>
                  <a:lnTo>
                    <a:pt x="1848" y="3396"/>
                  </a:lnTo>
                  <a:lnTo>
                    <a:pt x="1857" y="3416"/>
                  </a:lnTo>
                  <a:lnTo>
                    <a:pt x="1859" y="3438"/>
                  </a:lnTo>
                  <a:lnTo>
                    <a:pt x="1850" y="3464"/>
                  </a:lnTo>
                  <a:lnTo>
                    <a:pt x="1834" y="3492"/>
                  </a:lnTo>
                  <a:lnTo>
                    <a:pt x="1812" y="3523"/>
                  </a:lnTo>
                  <a:lnTo>
                    <a:pt x="1784" y="3559"/>
                  </a:lnTo>
                  <a:lnTo>
                    <a:pt x="1755" y="3598"/>
                  </a:lnTo>
                  <a:lnTo>
                    <a:pt x="1727" y="3640"/>
                  </a:lnTo>
                  <a:lnTo>
                    <a:pt x="1704" y="3682"/>
                  </a:lnTo>
                  <a:lnTo>
                    <a:pt x="1687" y="3726"/>
                  </a:lnTo>
                  <a:lnTo>
                    <a:pt x="1678" y="3770"/>
                  </a:lnTo>
                  <a:lnTo>
                    <a:pt x="1672" y="3814"/>
                  </a:lnTo>
                  <a:lnTo>
                    <a:pt x="1661" y="3855"/>
                  </a:lnTo>
                  <a:lnTo>
                    <a:pt x="1643" y="3891"/>
                  </a:lnTo>
                  <a:lnTo>
                    <a:pt x="1621" y="3924"/>
                  </a:lnTo>
                  <a:lnTo>
                    <a:pt x="1597" y="3952"/>
                  </a:lnTo>
                  <a:lnTo>
                    <a:pt x="1568" y="3970"/>
                  </a:lnTo>
                  <a:lnTo>
                    <a:pt x="1539" y="3979"/>
                  </a:lnTo>
                  <a:lnTo>
                    <a:pt x="1506" y="3989"/>
                  </a:lnTo>
                  <a:lnTo>
                    <a:pt x="1473" y="4003"/>
                  </a:lnTo>
                  <a:lnTo>
                    <a:pt x="1447" y="4022"/>
                  </a:lnTo>
                  <a:lnTo>
                    <a:pt x="1425" y="4044"/>
                  </a:lnTo>
                  <a:lnTo>
                    <a:pt x="1410" y="4067"/>
                  </a:lnTo>
                  <a:lnTo>
                    <a:pt x="1405" y="4093"/>
                  </a:lnTo>
                  <a:lnTo>
                    <a:pt x="1403" y="4106"/>
                  </a:lnTo>
                  <a:lnTo>
                    <a:pt x="1398" y="4117"/>
                  </a:lnTo>
                  <a:lnTo>
                    <a:pt x="1388" y="4124"/>
                  </a:lnTo>
                  <a:lnTo>
                    <a:pt x="1377" y="4132"/>
                  </a:lnTo>
                  <a:lnTo>
                    <a:pt x="1367" y="4139"/>
                  </a:lnTo>
                  <a:lnTo>
                    <a:pt x="1356" y="4150"/>
                  </a:lnTo>
                  <a:lnTo>
                    <a:pt x="1346" y="4165"/>
                  </a:lnTo>
                  <a:lnTo>
                    <a:pt x="1339" y="4185"/>
                  </a:lnTo>
                  <a:lnTo>
                    <a:pt x="1335" y="4211"/>
                  </a:lnTo>
                  <a:lnTo>
                    <a:pt x="1328" y="4255"/>
                  </a:lnTo>
                  <a:lnTo>
                    <a:pt x="1209" y="4200"/>
                  </a:lnTo>
                  <a:lnTo>
                    <a:pt x="1121" y="4152"/>
                  </a:lnTo>
                  <a:lnTo>
                    <a:pt x="1114" y="4148"/>
                  </a:lnTo>
                  <a:lnTo>
                    <a:pt x="1024" y="4093"/>
                  </a:lnTo>
                  <a:lnTo>
                    <a:pt x="938" y="4034"/>
                  </a:lnTo>
                  <a:lnTo>
                    <a:pt x="868" y="3983"/>
                  </a:lnTo>
                  <a:lnTo>
                    <a:pt x="766" y="3899"/>
                  </a:lnTo>
                  <a:lnTo>
                    <a:pt x="727" y="3864"/>
                  </a:lnTo>
                  <a:lnTo>
                    <a:pt x="678" y="3820"/>
                  </a:lnTo>
                  <a:lnTo>
                    <a:pt x="661" y="3803"/>
                  </a:lnTo>
                  <a:lnTo>
                    <a:pt x="638" y="3772"/>
                  </a:lnTo>
                  <a:lnTo>
                    <a:pt x="610" y="3743"/>
                  </a:lnTo>
                  <a:lnTo>
                    <a:pt x="581" y="3719"/>
                  </a:lnTo>
                  <a:lnTo>
                    <a:pt x="577" y="3714"/>
                  </a:lnTo>
                  <a:lnTo>
                    <a:pt x="497" y="3620"/>
                  </a:lnTo>
                  <a:lnTo>
                    <a:pt x="493" y="3616"/>
                  </a:lnTo>
                  <a:lnTo>
                    <a:pt x="493" y="3598"/>
                  </a:lnTo>
                  <a:lnTo>
                    <a:pt x="489" y="3580"/>
                  </a:lnTo>
                  <a:lnTo>
                    <a:pt x="475" y="3556"/>
                  </a:lnTo>
                  <a:lnTo>
                    <a:pt x="454" y="3532"/>
                  </a:lnTo>
                  <a:lnTo>
                    <a:pt x="431" y="3506"/>
                  </a:lnTo>
                  <a:lnTo>
                    <a:pt x="405" y="3479"/>
                  </a:lnTo>
                  <a:lnTo>
                    <a:pt x="381" y="3451"/>
                  </a:lnTo>
                  <a:lnTo>
                    <a:pt x="359" y="3426"/>
                  </a:lnTo>
                  <a:lnTo>
                    <a:pt x="350" y="3413"/>
                  </a:lnTo>
                  <a:lnTo>
                    <a:pt x="343" y="3400"/>
                  </a:lnTo>
                  <a:lnTo>
                    <a:pt x="334" y="3374"/>
                  </a:lnTo>
                  <a:lnTo>
                    <a:pt x="326" y="3347"/>
                  </a:lnTo>
                  <a:lnTo>
                    <a:pt x="321" y="3317"/>
                  </a:lnTo>
                  <a:lnTo>
                    <a:pt x="321" y="3288"/>
                  </a:lnTo>
                  <a:lnTo>
                    <a:pt x="323" y="3259"/>
                  </a:lnTo>
                  <a:lnTo>
                    <a:pt x="330" y="3235"/>
                  </a:lnTo>
                  <a:lnTo>
                    <a:pt x="343" y="3213"/>
                  </a:lnTo>
                  <a:lnTo>
                    <a:pt x="359" y="3198"/>
                  </a:lnTo>
                  <a:lnTo>
                    <a:pt x="365" y="3196"/>
                  </a:lnTo>
                  <a:lnTo>
                    <a:pt x="383" y="3184"/>
                  </a:lnTo>
                  <a:lnTo>
                    <a:pt x="396" y="3167"/>
                  </a:lnTo>
                  <a:lnTo>
                    <a:pt x="405" y="3149"/>
                  </a:lnTo>
                  <a:lnTo>
                    <a:pt x="410" y="3130"/>
                  </a:lnTo>
                  <a:lnTo>
                    <a:pt x="418" y="3112"/>
                  </a:lnTo>
                  <a:lnTo>
                    <a:pt x="425" y="3096"/>
                  </a:lnTo>
                  <a:lnTo>
                    <a:pt x="438" y="3081"/>
                  </a:lnTo>
                  <a:lnTo>
                    <a:pt x="456" y="3072"/>
                  </a:lnTo>
                  <a:lnTo>
                    <a:pt x="475" y="3064"/>
                  </a:lnTo>
                  <a:lnTo>
                    <a:pt x="484" y="3051"/>
                  </a:lnTo>
                  <a:lnTo>
                    <a:pt x="487" y="3037"/>
                  </a:lnTo>
                  <a:lnTo>
                    <a:pt x="486" y="3020"/>
                  </a:lnTo>
                  <a:lnTo>
                    <a:pt x="482" y="3002"/>
                  </a:lnTo>
                  <a:lnTo>
                    <a:pt x="473" y="2984"/>
                  </a:lnTo>
                  <a:lnTo>
                    <a:pt x="465" y="2965"/>
                  </a:lnTo>
                  <a:lnTo>
                    <a:pt x="456" y="2949"/>
                  </a:lnTo>
                  <a:lnTo>
                    <a:pt x="445" y="2938"/>
                  </a:lnTo>
                  <a:lnTo>
                    <a:pt x="429" y="2932"/>
                  </a:lnTo>
                  <a:lnTo>
                    <a:pt x="409" y="2929"/>
                  </a:lnTo>
                  <a:lnTo>
                    <a:pt x="385" y="2927"/>
                  </a:lnTo>
                  <a:lnTo>
                    <a:pt x="359" y="2927"/>
                  </a:lnTo>
                  <a:lnTo>
                    <a:pt x="337" y="2927"/>
                  </a:lnTo>
                  <a:lnTo>
                    <a:pt x="317" y="2925"/>
                  </a:lnTo>
                  <a:lnTo>
                    <a:pt x="299" y="2921"/>
                  </a:lnTo>
                  <a:lnTo>
                    <a:pt x="284" y="2916"/>
                  </a:lnTo>
                  <a:lnTo>
                    <a:pt x="273" y="2907"/>
                  </a:lnTo>
                  <a:lnTo>
                    <a:pt x="266" y="2890"/>
                  </a:lnTo>
                  <a:lnTo>
                    <a:pt x="260" y="2872"/>
                  </a:lnTo>
                  <a:lnTo>
                    <a:pt x="253" y="2852"/>
                  </a:lnTo>
                  <a:lnTo>
                    <a:pt x="246" y="2830"/>
                  </a:lnTo>
                  <a:lnTo>
                    <a:pt x="236" y="2806"/>
                  </a:lnTo>
                  <a:lnTo>
                    <a:pt x="225" y="2786"/>
                  </a:lnTo>
                  <a:lnTo>
                    <a:pt x="213" y="2767"/>
                  </a:lnTo>
                  <a:lnTo>
                    <a:pt x="196" y="2753"/>
                  </a:lnTo>
                  <a:lnTo>
                    <a:pt x="176" y="2743"/>
                  </a:lnTo>
                  <a:lnTo>
                    <a:pt x="150" y="2740"/>
                  </a:lnTo>
                  <a:lnTo>
                    <a:pt x="116" y="2734"/>
                  </a:lnTo>
                  <a:lnTo>
                    <a:pt x="84" y="2723"/>
                  </a:lnTo>
                  <a:lnTo>
                    <a:pt x="53" y="2709"/>
                  </a:lnTo>
                  <a:lnTo>
                    <a:pt x="46" y="2668"/>
                  </a:lnTo>
                  <a:lnTo>
                    <a:pt x="26" y="2558"/>
                  </a:lnTo>
                  <a:lnTo>
                    <a:pt x="20" y="2516"/>
                  </a:lnTo>
                  <a:lnTo>
                    <a:pt x="37" y="2499"/>
                  </a:lnTo>
                  <a:lnTo>
                    <a:pt x="55" y="2483"/>
                  </a:lnTo>
                  <a:lnTo>
                    <a:pt x="75" y="2466"/>
                  </a:lnTo>
                  <a:lnTo>
                    <a:pt x="95" y="2450"/>
                  </a:lnTo>
                  <a:lnTo>
                    <a:pt x="114" y="2435"/>
                  </a:lnTo>
                  <a:lnTo>
                    <a:pt x="134" y="2422"/>
                  </a:lnTo>
                  <a:lnTo>
                    <a:pt x="150" y="2411"/>
                  </a:lnTo>
                  <a:lnTo>
                    <a:pt x="165" y="2406"/>
                  </a:lnTo>
                  <a:lnTo>
                    <a:pt x="176" y="2406"/>
                  </a:lnTo>
                  <a:close/>
                  <a:moveTo>
                    <a:pt x="324" y="2389"/>
                  </a:moveTo>
                  <a:lnTo>
                    <a:pt x="343" y="2389"/>
                  </a:lnTo>
                  <a:lnTo>
                    <a:pt x="352" y="2389"/>
                  </a:lnTo>
                  <a:lnTo>
                    <a:pt x="359" y="2391"/>
                  </a:lnTo>
                  <a:lnTo>
                    <a:pt x="377" y="2397"/>
                  </a:lnTo>
                  <a:lnTo>
                    <a:pt x="390" y="2406"/>
                  </a:lnTo>
                  <a:lnTo>
                    <a:pt x="401" y="2415"/>
                  </a:lnTo>
                  <a:lnTo>
                    <a:pt x="409" y="2426"/>
                  </a:lnTo>
                  <a:lnTo>
                    <a:pt x="410" y="2437"/>
                  </a:lnTo>
                  <a:lnTo>
                    <a:pt x="407" y="2444"/>
                  </a:lnTo>
                  <a:lnTo>
                    <a:pt x="396" y="2450"/>
                  </a:lnTo>
                  <a:lnTo>
                    <a:pt x="379" y="2450"/>
                  </a:lnTo>
                  <a:lnTo>
                    <a:pt x="370" y="2450"/>
                  </a:lnTo>
                  <a:lnTo>
                    <a:pt x="359" y="2446"/>
                  </a:lnTo>
                  <a:lnTo>
                    <a:pt x="343" y="2439"/>
                  </a:lnTo>
                  <a:lnTo>
                    <a:pt x="328" y="2430"/>
                  </a:lnTo>
                  <a:lnTo>
                    <a:pt x="317" y="2421"/>
                  </a:lnTo>
                  <a:lnTo>
                    <a:pt x="312" y="2410"/>
                  </a:lnTo>
                  <a:lnTo>
                    <a:pt x="310" y="2400"/>
                  </a:lnTo>
                  <a:lnTo>
                    <a:pt x="313" y="2393"/>
                  </a:lnTo>
                  <a:lnTo>
                    <a:pt x="324" y="2389"/>
                  </a:lnTo>
                  <a:close/>
                  <a:moveTo>
                    <a:pt x="460" y="2300"/>
                  </a:moveTo>
                  <a:lnTo>
                    <a:pt x="478" y="2303"/>
                  </a:lnTo>
                  <a:lnTo>
                    <a:pt x="497" y="2311"/>
                  </a:lnTo>
                  <a:lnTo>
                    <a:pt x="511" y="2320"/>
                  </a:lnTo>
                  <a:lnTo>
                    <a:pt x="526" y="2331"/>
                  </a:lnTo>
                  <a:lnTo>
                    <a:pt x="537" y="2344"/>
                  </a:lnTo>
                  <a:lnTo>
                    <a:pt x="546" y="2356"/>
                  </a:lnTo>
                  <a:lnTo>
                    <a:pt x="551" y="2367"/>
                  </a:lnTo>
                  <a:lnTo>
                    <a:pt x="555" y="2377"/>
                  </a:lnTo>
                  <a:lnTo>
                    <a:pt x="553" y="2382"/>
                  </a:lnTo>
                  <a:lnTo>
                    <a:pt x="548" y="2382"/>
                  </a:lnTo>
                  <a:lnTo>
                    <a:pt x="537" y="2378"/>
                  </a:lnTo>
                  <a:lnTo>
                    <a:pt x="522" y="2371"/>
                  </a:lnTo>
                  <a:lnTo>
                    <a:pt x="509" y="2369"/>
                  </a:lnTo>
                  <a:lnTo>
                    <a:pt x="497" y="2369"/>
                  </a:lnTo>
                  <a:lnTo>
                    <a:pt x="478" y="2375"/>
                  </a:lnTo>
                  <a:lnTo>
                    <a:pt x="462" y="2380"/>
                  </a:lnTo>
                  <a:lnTo>
                    <a:pt x="447" y="2382"/>
                  </a:lnTo>
                  <a:lnTo>
                    <a:pt x="432" y="2378"/>
                  </a:lnTo>
                  <a:lnTo>
                    <a:pt x="420" y="2367"/>
                  </a:lnTo>
                  <a:lnTo>
                    <a:pt x="414" y="2353"/>
                  </a:lnTo>
                  <a:lnTo>
                    <a:pt x="416" y="2336"/>
                  </a:lnTo>
                  <a:lnTo>
                    <a:pt x="423" y="2320"/>
                  </a:lnTo>
                  <a:lnTo>
                    <a:pt x="438" y="2309"/>
                  </a:lnTo>
                  <a:lnTo>
                    <a:pt x="460" y="2300"/>
                  </a:lnTo>
                  <a:close/>
                  <a:moveTo>
                    <a:pt x="2418" y="2155"/>
                  </a:moveTo>
                  <a:lnTo>
                    <a:pt x="2423" y="2157"/>
                  </a:lnTo>
                  <a:lnTo>
                    <a:pt x="2427" y="2160"/>
                  </a:lnTo>
                  <a:lnTo>
                    <a:pt x="2431" y="2164"/>
                  </a:lnTo>
                  <a:lnTo>
                    <a:pt x="2431" y="2169"/>
                  </a:lnTo>
                  <a:lnTo>
                    <a:pt x="2431" y="2177"/>
                  </a:lnTo>
                  <a:lnTo>
                    <a:pt x="2429" y="2184"/>
                  </a:lnTo>
                  <a:lnTo>
                    <a:pt x="2425" y="2191"/>
                  </a:lnTo>
                  <a:lnTo>
                    <a:pt x="2421" y="2197"/>
                  </a:lnTo>
                  <a:lnTo>
                    <a:pt x="2416" y="2201"/>
                  </a:lnTo>
                  <a:lnTo>
                    <a:pt x="2410" y="2204"/>
                  </a:lnTo>
                  <a:lnTo>
                    <a:pt x="2407" y="2204"/>
                  </a:lnTo>
                  <a:lnTo>
                    <a:pt x="2401" y="2202"/>
                  </a:lnTo>
                  <a:lnTo>
                    <a:pt x="2396" y="2197"/>
                  </a:lnTo>
                  <a:lnTo>
                    <a:pt x="2387" y="2184"/>
                  </a:lnTo>
                  <a:lnTo>
                    <a:pt x="2385" y="2173"/>
                  </a:lnTo>
                  <a:lnTo>
                    <a:pt x="2390" y="2166"/>
                  </a:lnTo>
                  <a:lnTo>
                    <a:pt x="2401" y="2160"/>
                  </a:lnTo>
                  <a:lnTo>
                    <a:pt x="2407" y="2157"/>
                  </a:lnTo>
                  <a:lnTo>
                    <a:pt x="2410" y="2157"/>
                  </a:lnTo>
                  <a:lnTo>
                    <a:pt x="2418" y="2155"/>
                  </a:lnTo>
                  <a:close/>
                  <a:moveTo>
                    <a:pt x="2354" y="2041"/>
                  </a:moveTo>
                  <a:lnTo>
                    <a:pt x="2359" y="2043"/>
                  </a:lnTo>
                  <a:lnTo>
                    <a:pt x="2363" y="2045"/>
                  </a:lnTo>
                  <a:lnTo>
                    <a:pt x="2367" y="2050"/>
                  </a:lnTo>
                  <a:lnTo>
                    <a:pt x="2368" y="2056"/>
                  </a:lnTo>
                  <a:lnTo>
                    <a:pt x="2368" y="2063"/>
                  </a:lnTo>
                  <a:lnTo>
                    <a:pt x="2365" y="2074"/>
                  </a:lnTo>
                  <a:lnTo>
                    <a:pt x="2357" y="2083"/>
                  </a:lnTo>
                  <a:lnTo>
                    <a:pt x="2350" y="2089"/>
                  </a:lnTo>
                  <a:lnTo>
                    <a:pt x="2343" y="2091"/>
                  </a:lnTo>
                  <a:lnTo>
                    <a:pt x="2334" y="2083"/>
                  </a:lnTo>
                  <a:lnTo>
                    <a:pt x="2324" y="2070"/>
                  </a:lnTo>
                  <a:lnTo>
                    <a:pt x="2323" y="2059"/>
                  </a:lnTo>
                  <a:lnTo>
                    <a:pt x="2326" y="2052"/>
                  </a:lnTo>
                  <a:lnTo>
                    <a:pt x="2339" y="2046"/>
                  </a:lnTo>
                  <a:lnTo>
                    <a:pt x="2346" y="2043"/>
                  </a:lnTo>
                  <a:lnTo>
                    <a:pt x="2354" y="2041"/>
                  </a:lnTo>
                  <a:close/>
                  <a:moveTo>
                    <a:pt x="2453" y="2017"/>
                  </a:moveTo>
                  <a:lnTo>
                    <a:pt x="2460" y="2017"/>
                  </a:lnTo>
                  <a:lnTo>
                    <a:pt x="2464" y="2019"/>
                  </a:lnTo>
                  <a:lnTo>
                    <a:pt x="2467" y="2024"/>
                  </a:lnTo>
                  <a:lnTo>
                    <a:pt x="2469" y="2030"/>
                  </a:lnTo>
                  <a:lnTo>
                    <a:pt x="2469" y="2037"/>
                  </a:lnTo>
                  <a:lnTo>
                    <a:pt x="2467" y="2045"/>
                  </a:lnTo>
                  <a:lnTo>
                    <a:pt x="2464" y="2050"/>
                  </a:lnTo>
                  <a:lnTo>
                    <a:pt x="2460" y="2056"/>
                  </a:lnTo>
                  <a:lnTo>
                    <a:pt x="2456" y="2061"/>
                  </a:lnTo>
                  <a:lnTo>
                    <a:pt x="2451" y="2065"/>
                  </a:lnTo>
                  <a:lnTo>
                    <a:pt x="2445" y="2065"/>
                  </a:lnTo>
                  <a:lnTo>
                    <a:pt x="2442" y="2065"/>
                  </a:lnTo>
                  <a:lnTo>
                    <a:pt x="2438" y="2061"/>
                  </a:lnTo>
                  <a:lnTo>
                    <a:pt x="2434" y="2057"/>
                  </a:lnTo>
                  <a:lnTo>
                    <a:pt x="2425" y="2045"/>
                  </a:lnTo>
                  <a:lnTo>
                    <a:pt x="2423" y="2034"/>
                  </a:lnTo>
                  <a:lnTo>
                    <a:pt x="2429" y="2026"/>
                  </a:lnTo>
                  <a:lnTo>
                    <a:pt x="2440" y="2021"/>
                  </a:lnTo>
                  <a:lnTo>
                    <a:pt x="2445" y="2017"/>
                  </a:lnTo>
                  <a:lnTo>
                    <a:pt x="2453" y="2017"/>
                  </a:lnTo>
                  <a:close/>
                  <a:moveTo>
                    <a:pt x="868" y="1595"/>
                  </a:moveTo>
                  <a:lnTo>
                    <a:pt x="879" y="1597"/>
                  </a:lnTo>
                  <a:lnTo>
                    <a:pt x="888" y="1605"/>
                  </a:lnTo>
                  <a:lnTo>
                    <a:pt x="894" y="1614"/>
                  </a:lnTo>
                  <a:lnTo>
                    <a:pt x="896" y="1627"/>
                  </a:lnTo>
                  <a:lnTo>
                    <a:pt x="892" y="1636"/>
                  </a:lnTo>
                  <a:lnTo>
                    <a:pt x="887" y="1643"/>
                  </a:lnTo>
                  <a:lnTo>
                    <a:pt x="876" y="1647"/>
                  </a:lnTo>
                  <a:lnTo>
                    <a:pt x="868" y="1647"/>
                  </a:lnTo>
                  <a:lnTo>
                    <a:pt x="856" y="1641"/>
                  </a:lnTo>
                  <a:lnTo>
                    <a:pt x="846" y="1632"/>
                  </a:lnTo>
                  <a:lnTo>
                    <a:pt x="841" y="1621"/>
                  </a:lnTo>
                  <a:lnTo>
                    <a:pt x="841" y="1610"/>
                  </a:lnTo>
                  <a:lnTo>
                    <a:pt x="848" y="1601"/>
                  </a:lnTo>
                  <a:lnTo>
                    <a:pt x="861" y="1595"/>
                  </a:lnTo>
                  <a:lnTo>
                    <a:pt x="868" y="1595"/>
                  </a:lnTo>
                  <a:close/>
                  <a:moveTo>
                    <a:pt x="938" y="1551"/>
                  </a:moveTo>
                  <a:lnTo>
                    <a:pt x="953" y="1553"/>
                  </a:lnTo>
                  <a:lnTo>
                    <a:pt x="964" y="1560"/>
                  </a:lnTo>
                  <a:lnTo>
                    <a:pt x="971" y="1571"/>
                  </a:lnTo>
                  <a:lnTo>
                    <a:pt x="975" y="1584"/>
                  </a:lnTo>
                  <a:lnTo>
                    <a:pt x="975" y="1597"/>
                  </a:lnTo>
                  <a:lnTo>
                    <a:pt x="969" y="1610"/>
                  </a:lnTo>
                  <a:lnTo>
                    <a:pt x="960" y="1617"/>
                  </a:lnTo>
                  <a:lnTo>
                    <a:pt x="947" y="1621"/>
                  </a:lnTo>
                  <a:lnTo>
                    <a:pt x="938" y="1619"/>
                  </a:lnTo>
                  <a:lnTo>
                    <a:pt x="923" y="1614"/>
                  </a:lnTo>
                  <a:lnTo>
                    <a:pt x="910" y="1605"/>
                  </a:lnTo>
                  <a:lnTo>
                    <a:pt x="903" y="1592"/>
                  </a:lnTo>
                  <a:lnTo>
                    <a:pt x="901" y="1579"/>
                  </a:lnTo>
                  <a:lnTo>
                    <a:pt x="903" y="1568"/>
                  </a:lnTo>
                  <a:lnTo>
                    <a:pt x="912" y="1559"/>
                  </a:lnTo>
                  <a:lnTo>
                    <a:pt x="927" y="1553"/>
                  </a:lnTo>
                  <a:lnTo>
                    <a:pt x="932" y="1551"/>
                  </a:lnTo>
                  <a:lnTo>
                    <a:pt x="938" y="1551"/>
                  </a:lnTo>
                  <a:close/>
                  <a:moveTo>
                    <a:pt x="1110" y="1329"/>
                  </a:moveTo>
                  <a:lnTo>
                    <a:pt x="1121" y="1329"/>
                  </a:lnTo>
                  <a:lnTo>
                    <a:pt x="1127" y="1331"/>
                  </a:lnTo>
                  <a:lnTo>
                    <a:pt x="1132" y="1331"/>
                  </a:lnTo>
                  <a:lnTo>
                    <a:pt x="1161" y="1333"/>
                  </a:lnTo>
                  <a:lnTo>
                    <a:pt x="1183" y="1340"/>
                  </a:lnTo>
                  <a:lnTo>
                    <a:pt x="1202" y="1351"/>
                  </a:lnTo>
                  <a:lnTo>
                    <a:pt x="1214" y="1366"/>
                  </a:lnTo>
                  <a:lnTo>
                    <a:pt x="1225" y="1384"/>
                  </a:lnTo>
                  <a:lnTo>
                    <a:pt x="1235" y="1403"/>
                  </a:lnTo>
                  <a:lnTo>
                    <a:pt x="1244" y="1423"/>
                  </a:lnTo>
                  <a:lnTo>
                    <a:pt x="1253" y="1443"/>
                  </a:lnTo>
                  <a:lnTo>
                    <a:pt x="1260" y="1463"/>
                  </a:lnTo>
                  <a:lnTo>
                    <a:pt x="1262" y="1482"/>
                  </a:lnTo>
                  <a:lnTo>
                    <a:pt x="1262" y="1498"/>
                  </a:lnTo>
                  <a:lnTo>
                    <a:pt x="1255" y="1511"/>
                  </a:lnTo>
                  <a:lnTo>
                    <a:pt x="1246" y="1520"/>
                  </a:lnTo>
                  <a:lnTo>
                    <a:pt x="1229" y="1524"/>
                  </a:lnTo>
                  <a:lnTo>
                    <a:pt x="1207" y="1522"/>
                  </a:lnTo>
                  <a:lnTo>
                    <a:pt x="1180" y="1513"/>
                  </a:lnTo>
                  <a:lnTo>
                    <a:pt x="1149" y="1498"/>
                  </a:lnTo>
                  <a:lnTo>
                    <a:pt x="1121" y="1487"/>
                  </a:lnTo>
                  <a:lnTo>
                    <a:pt x="1103" y="1478"/>
                  </a:lnTo>
                  <a:lnTo>
                    <a:pt x="1090" y="1469"/>
                  </a:lnTo>
                  <a:lnTo>
                    <a:pt x="1081" y="1458"/>
                  </a:lnTo>
                  <a:lnTo>
                    <a:pt x="1077" y="1443"/>
                  </a:lnTo>
                  <a:lnTo>
                    <a:pt x="1079" y="1423"/>
                  </a:lnTo>
                  <a:lnTo>
                    <a:pt x="1088" y="1399"/>
                  </a:lnTo>
                  <a:lnTo>
                    <a:pt x="1097" y="1377"/>
                  </a:lnTo>
                  <a:lnTo>
                    <a:pt x="1101" y="1359"/>
                  </a:lnTo>
                  <a:lnTo>
                    <a:pt x="1103" y="1346"/>
                  </a:lnTo>
                  <a:lnTo>
                    <a:pt x="1103" y="1337"/>
                  </a:lnTo>
                  <a:lnTo>
                    <a:pt x="1103" y="1333"/>
                  </a:lnTo>
                  <a:lnTo>
                    <a:pt x="1105" y="1329"/>
                  </a:lnTo>
                  <a:lnTo>
                    <a:pt x="1110" y="1329"/>
                  </a:lnTo>
                  <a:close/>
                  <a:moveTo>
                    <a:pt x="3028" y="1230"/>
                  </a:moveTo>
                  <a:lnTo>
                    <a:pt x="3033" y="1230"/>
                  </a:lnTo>
                  <a:lnTo>
                    <a:pt x="3039" y="1234"/>
                  </a:lnTo>
                  <a:lnTo>
                    <a:pt x="3042" y="1238"/>
                  </a:lnTo>
                  <a:lnTo>
                    <a:pt x="3044" y="1243"/>
                  </a:lnTo>
                  <a:lnTo>
                    <a:pt x="3042" y="1251"/>
                  </a:lnTo>
                  <a:lnTo>
                    <a:pt x="3041" y="1258"/>
                  </a:lnTo>
                  <a:lnTo>
                    <a:pt x="3039" y="1263"/>
                  </a:lnTo>
                  <a:lnTo>
                    <a:pt x="3035" y="1271"/>
                  </a:lnTo>
                  <a:lnTo>
                    <a:pt x="3031" y="1274"/>
                  </a:lnTo>
                  <a:lnTo>
                    <a:pt x="3026" y="1278"/>
                  </a:lnTo>
                  <a:lnTo>
                    <a:pt x="3020" y="1278"/>
                  </a:lnTo>
                  <a:lnTo>
                    <a:pt x="3017" y="1278"/>
                  </a:lnTo>
                  <a:lnTo>
                    <a:pt x="3013" y="1276"/>
                  </a:lnTo>
                  <a:lnTo>
                    <a:pt x="3008" y="1271"/>
                  </a:lnTo>
                  <a:lnTo>
                    <a:pt x="3000" y="1258"/>
                  </a:lnTo>
                  <a:lnTo>
                    <a:pt x="2998" y="1247"/>
                  </a:lnTo>
                  <a:lnTo>
                    <a:pt x="3002" y="1240"/>
                  </a:lnTo>
                  <a:lnTo>
                    <a:pt x="3015" y="1234"/>
                  </a:lnTo>
                  <a:lnTo>
                    <a:pt x="3020" y="1232"/>
                  </a:lnTo>
                  <a:lnTo>
                    <a:pt x="3028" y="1230"/>
                  </a:lnTo>
                  <a:close/>
                  <a:moveTo>
                    <a:pt x="2702" y="1120"/>
                  </a:moveTo>
                  <a:lnTo>
                    <a:pt x="2709" y="1122"/>
                  </a:lnTo>
                  <a:lnTo>
                    <a:pt x="2726" y="1124"/>
                  </a:lnTo>
                  <a:lnTo>
                    <a:pt x="2736" y="1133"/>
                  </a:lnTo>
                  <a:lnTo>
                    <a:pt x="2744" y="1146"/>
                  </a:lnTo>
                  <a:lnTo>
                    <a:pt x="2749" y="1164"/>
                  </a:lnTo>
                  <a:lnTo>
                    <a:pt x="2751" y="1186"/>
                  </a:lnTo>
                  <a:lnTo>
                    <a:pt x="2751" y="1208"/>
                  </a:lnTo>
                  <a:lnTo>
                    <a:pt x="2747" y="1232"/>
                  </a:lnTo>
                  <a:lnTo>
                    <a:pt x="2742" y="1254"/>
                  </a:lnTo>
                  <a:lnTo>
                    <a:pt x="2735" y="1276"/>
                  </a:lnTo>
                  <a:lnTo>
                    <a:pt x="2726" y="1291"/>
                  </a:lnTo>
                  <a:lnTo>
                    <a:pt x="2715" y="1302"/>
                  </a:lnTo>
                  <a:lnTo>
                    <a:pt x="2702" y="1309"/>
                  </a:lnTo>
                  <a:lnTo>
                    <a:pt x="2685" y="1311"/>
                  </a:lnTo>
                  <a:lnTo>
                    <a:pt x="2669" y="1306"/>
                  </a:lnTo>
                  <a:lnTo>
                    <a:pt x="2658" y="1295"/>
                  </a:lnTo>
                  <a:lnTo>
                    <a:pt x="2650" y="1278"/>
                  </a:lnTo>
                  <a:lnTo>
                    <a:pt x="2652" y="1256"/>
                  </a:lnTo>
                  <a:lnTo>
                    <a:pt x="2654" y="1240"/>
                  </a:lnTo>
                  <a:lnTo>
                    <a:pt x="2654" y="1221"/>
                  </a:lnTo>
                  <a:lnTo>
                    <a:pt x="2654" y="1201"/>
                  </a:lnTo>
                  <a:lnTo>
                    <a:pt x="2652" y="1183"/>
                  </a:lnTo>
                  <a:lnTo>
                    <a:pt x="2652" y="1166"/>
                  </a:lnTo>
                  <a:lnTo>
                    <a:pt x="2654" y="1150"/>
                  </a:lnTo>
                  <a:lnTo>
                    <a:pt x="2658" y="1137"/>
                  </a:lnTo>
                  <a:lnTo>
                    <a:pt x="2667" y="1128"/>
                  </a:lnTo>
                  <a:lnTo>
                    <a:pt x="2682" y="1122"/>
                  </a:lnTo>
                  <a:lnTo>
                    <a:pt x="2702" y="1120"/>
                  </a:lnTo>
                  <a:close/>
                  <a:moveTo>
                    <a:pt x="2991" y="1040"/>
                  </a:moveTo>
                  <a:lnTo>
                    <a:pt x="2997" y="1041"/>
                  </a:lnTo>
                  <a:lnTo>
                    <a:pt x="3002" y="1043"/>
                  </a:lnTo>
                  <a:lnTo>
                    <a:pt x="3006" y="1049"/>
                  </a:lnTo>
                  <a:lnTo>
                    <a:pt x="3006" y="1054"/>
                  </a:lnTo>
                  <a:lnTo>
                    <a:pt x="3006" y="1062"/>
                  </a:lnTo>
                  <a:lnTo>
                    <a:pt x="3004" y="1067"/>
                  </a:lnTo>
                  <a:lnTo>
                    <a:pt x="3002" y="1074"/>
                  </a:lnTo>
                  <a:lnTo>
                    <a:pt x="2998" y="1080"/>
                  </a:lnTo>
                  <a:lnTo>
                    <a:pt x="2993" y="1086"/>
                  </a:lnTo>
                  <a:lnTo>
                    <a:pt x="2989" y="1087"/>
                  </a:lnTo>
                  <a:lnTo>
                    <a:pt x="2984" y="1089"/>
                  </a:lnTo>
                  <a:lnTo>
                    <a:pt x="2980" y="1089"/>
                  </a:lnTo>
                  <a:lnTo>
                    <a:pt x="2975" y="1086"/>
                  </a:lnTo>
                  <a:lnTo>
                    <a:pt x="2971" y="1082"/>
                  </a:lnTo>
                  <a:lnTo>
                    <a:pt x="2964" y="1069"/>
                  </a:lnTo>
                  <a:lnTo>
                    <a:pt x="2960" y="1058"/>
                  </a:lnTo>
                  <a:lnTo>
                    <a:pt x="2965" y="1051"/>
                  </a:lnTo>
                  <a:lnTo>
                    <a:pt x="2976" y="1045"/>
                  </a:lnTo>
                  <a:lnTo>
                    <a:pt x="2984" y="1041"/>
                  </a:lnTo>
                  <a:lnTo>
                    <a:pt x="2991" y="1040"/>
                  </a:lnTo>
                  <a:close/>
                  <a:moveTo>
                    <a:pt x="2854" y="986"/>
                  </a:moveTo>
                  <a:lnTo>
                    <a:pt x="2878" y="990"/>
                  </a:lnTo>
                  <a:lnTo>
                    <a:pt x="2898" y="999"/>
                  </a:lnTo>
                  <a:lnTo>
                    <a:pt x="2910" y="1014"/>
                  </a:lnTo>
                  <a:lnTo>
                    <a:pt x="2921" y="1034"/>
                  </a:lnTo>
                  <a:lnTo>
                    <a:pt x="2927" y="1054"/>
                  </a:lnTo>
                  <a:lnTo>
                    <a:pt x="2931" y="1076"/>
                  </a:lnTo>
                  <a:lnTo>
                    <a:pt x="2932" y="1098"/>
                  </a:lnTo>
                  <a:lnTo>
                    <a:pt x="2931" y="1119"/>
                  </a:lnTo>
                  <a:lnTo>
                    <a:pt x="2927" y="1135"/>
                  </a:lnTo>
                  <a:lnTo>
                    <a:pt x="2925" y="1148"/>
                  </a:lnTo>
                  <a:lnTo>
                    <a:pt x="2927" y="1164"/>
                  </a:lnTo>
                  <a:lnTo>
                    <a:pt x="2932" y="1183"/>
                  </a:lnTo>
                  <a:lnTo>
                    <a:pt x="2938" y="1203"/>
                  </a:lnTo>
                  <a:lnTo>
                    <a:pt x="2943" y="1223"/>
                  </a:lnTo>
                  <a:lnTo>
                    <a:pt x="2949" y="1245"/>
                  </a:lnTo>
                  <a:lnTo>
                    <a:pt x="2954" y="1263"/>
                  </a:lnTo>
                  <a:lnTo>
                    <a:pt x="2956" y="1282"/>
                  </a:lnTo>
                  <a:lnTo>
                    <a:pt x="2954" y="1298"/>
                  </a:lnTo>
                  <a:lnTo>
                    <a:pt x="2949" y="1309"/>
                  </a:lnTo>
                  <a:lnTo>
                    <a:pt x="2938" y="1318"/>
                  </a:lnTo>
                  <a:lnTo>
                    <a:pt x="2920" y="1320"/>
                  </a:lnTo>
                  <a:lnTo>
                    <a:pt x="2887" y="1326"/>
                  </a:lnTo>
                  <a:lnTo>
                    <a:pt x="2854" y="1337"/>
                  </a:lnTo>
                  <a:lnTo>
                    <a:pt x="2834" y="1346"/>
                  </a:lnTo>
                  <a:lnTo>
                    <a:pt x="2815" y="1355"/>
                  </a:lnTo>
                  <a:lnTo>
                    <a:pt x="2799" y="1361"/>
                  </a:lnTo>
                  <a:lnTo>
                    <a:pt x="2786" y="1362"/>
                  </a:lnTo>
                  <a:lnTo>
                    <a:pt x="2775" y="1359"/>
                  </a:lnTo>
                  <a:lnTo>
                    <a:pt x="2766" y="1348"/>
                  </a:lnTo>
                  <a:lnTo>
                    <a:pt x="2760" y="1328"/>
                  </a:lnTo>
                  <a:lnTo>
                    <a:pt x="2757" y="1300"/>
                  </a:lnTo>
                  <a:lnTo>
                    <a:pt x="2753" y="1280"/>
                  </a:lnTo>
                  <a:lnTo>
                    <a:pt x="2753" y="1265"/>
                  </a:lnTo>
                  <a:lnTo>
                    <a:pt x="2757" y="1254"/>
                  </a:lnTo>
                  <a:lnTo>
                    <a:pt x="2762" y="1245"/>
                  </a:lnTo>
                  <a:lnTo>
                    <a:pt x="2775" y="1238"/>
                  </a:lnTo>
                  <a:lnTo>
                    <a:pt x="2793" y="1229"/>
                  </a:lnTo>
                  <a:lnTo>
                    <a:pt x="2819" y="1218"/>
                  </a:lnTo>
                  <a:lnTo>
                    <a:pt x="2832" y="1208"/>
                  </a:lnTo>
                  <a:lnTo>
                    <a:pt x="2841" y="1192"/>
                  </a:lnTo>
                  <a:lnTo>
                    <a:pt x="2846" y="1174"/>
                  </a:lnTo>
                  <a:lnTo>
                    <a:pt x="2846" y="1152"/>
                  </a:lnTo>
                  <a:lnTo>
                    <a:pt x="2845" y="1126"/>
                  </a:lnTo>
                  <a:lnTo>
                    <a:pt x="2841" y="1102"/>
                  </a:lnTo>
                  <a:lnTo>
                    <a:pt x="2835" y="1076"/>
                  </a:lnTo>
                  <a:lnTo>
                    <a:pt x="2832" y="1052"/>
                  </a:lnTo>
                  <a:lnTo>
                    <a:pt x="2828" y="1030"/>
                  </a:lnTo>
                  <a:lnTo>
                    <a:pt x="2826" y="1012"/>
                  </a:lnTo>
                  <a:lnTo>
                    <a:pt x="2828" y="999"/>
                  </a:lnTo>
                  <a:lnTo>
                    <a:pt x="2834" y="990"/>
                  </a:lnTo>
                  <a:lnTo>
                    <a:pt x="2843" y="988"/>
                  </a:lnTo>
                  <a:lnTo>
                    <a:pt x="2854" y="986"/>
                  </a:lnTo>
                  <a:close/>
                  <a:moveTo>
                    <a:pt x="535" y="774"/>
                  </a:moveTo>
                  <a:lnTo>
                    <a:pt x="572" y="781"/>
                  </a:lnTo>
                  <a:lnTo>
                    <a:pt x="608" y="794"/>
                  </a:lnTo>
                  <a:lnTo>
                    <a:pt x="645" y="812"/>
                  </a:lnTo>
                  <a:lnTo>
                    <a:pt x="678" y="834"/>
                  </a:lnTo>
                  <a:lnTo>
                    <a:pt x="703" y="853"/>
                  </a:lnTo>
                  <a:lnTo>
                    <a:pt x="724" y="873"/>
                  </a:lnTo>
                  <a:lnTo>
                    <a:pt x="736" y="891"/>
                  </a:lnTo>
                  <a:lnTo>
                    <a:pt x="740" y="908"/>
                  </a:lnTo>
                  <a:lnTo>
                    <a:pt x="744" y="933"/>
                  </a:lnTo>
                  <a:lnTo>
                    <a:pt x="751" y="952"/>
                  </a:lnTo>
                  <a:lnTo>
                    <a:pt x="766" y="966"/>
                  </a:lnTo>
                  <a:lnTo>
                    <a:pt x="780" y="972"/>
                  </a:lnTo>
                  <a:lnTo>
                    <a:pt x="799" y="972"/>
                  </a:lnTo>
                  <a:lnTo>
                    <a:pt x="821" y="968"/>
                  </a:lnTo>
                  <a:lnTo>
                    <a:pt x="835" y="961"/>
                  </a:lnTo>
                  <a:lnTo>
                    <a:pt x="845" y="952"/>
                  </a:lnTo>
                  <a:lnTo>
                    <a:pt x="848" y="941"/>
                  </a:lnTo>
                  <a:lnTo>
                    <a:pt x="852" y="930"/>
                  </a:lnTo>
                  <a:lnTo>
                    <a:pt x="854" y="920"/>
                  </a:lnTo>
                  <a:lnTo>
                    <a:pt x="859" y="911"/>
                  </a:lnTo>
                  <a:lnTo>
                    <a:pt x="868" y="906"/>
                  </a:lnTo>
                  <a:lnTo>
                    <a:pt x="874" y="904"/>
                  </a:lnTo>
                  <a:lnTo>
                    <a:pt x="879" y="902"/>
                  </a:lnTo>
                  <a:lnTo>
                    <a:pt x="887" y="902"/>
                  </a:lnTo>
                  <a:lnTo>
                    <a:pt x="896" y="904"/>
                  </a:lnTo>
                  <a:lnTo>
                    <a:pt x="912" y="908"/>
                  </a:lnTo>
                  <a:lnTo>
                    <a:pt x="927" y="917"/>
                  </a:lnTo>
                  <a:lnTo>
                    <a:pt x="938" y="931"/>
                  </a:lnTo>
                  <a:lnTo>
                    <a:pt x="949" y="953"/>
                  </a:lnTo>
                  <a:lnTo>
                    <a:pt x="958" y="981"/>
                  </a:lnTo>
                  <a:lnTo>
                    <a:pt x="965" y="1008"/>
                  </a:lnTo>
                  <a:lnTo>
                    <a:pt x="975" y="1036"/>
                  </a:lnTo>
                  <a:lnTo>
                    <a:pt x="984" y="1062"/>
                  </a:lnTo>
                  <a:lnTo>
                    <a:pt x="998" y="1080"/>
                  </a:lnTo>
                  <a:lnTo>
                    <a:pt x="1019" y="1097"/>
                  </a:lnTo>
                  <a:lnTo>
                    <a:pt x="1040" y="1111"/>
                  </a:lnTo>
                  <a:lnTo>
                    <a:pt x="1062" y="1124"/>
                  </a:lnTo>
                  <a:lnTo>
                    <a:pt x="1083" y="1137"/>
                  </a:lnTo>
                  <a:lnTo>
                    <a:pt x="1099" y="1150"/>
                  </a:lnTo>
                  <a:lnTo>
                    <a:pt x="1106" y="1163"/>
                  </a:lnTo>
                  <a:lnTo>
                    <a:pt x="1105" y="1177"/>
                  </a:lnTo>
                  <a:lnTo>
                    <a:pt x="1105" y="1190"/>
                  </a:lnTo>
                  <a:lnTo>
                    <a:pt x="1110" y="1205"/>
                  </a:lnTo>
                  <a:lnTo>
                    <a:pt x="1121" y="1221"/>
                  </a:lnTo>
                  <a:lnTo>
                    <a:pt x="1132" y="1236"/>
                  </a:lnTo>
                  <a:lnTo>
                    <a:pt x="1143" y="1251"/>
                  </a:lnTo>
                  <a:lnTo>
                    <a:pt x="1154" y="1265"/>
                  </a:lnTo>
                  <a:lnTo>
                    <a:pt x="1161" y="1278"/>
                  </a:lnTo>
                  <a:lnTo>
                    <a:pt x="1163" y="1289"/>
                  </a:lnTo>
                  <a:lnTo>
                    <a:pt x="1161" y="1298"/>
                  </a:lnTo>
                  <a:lnTo>
                    <a:pt x="1150" y="1304"/>
                  </a:lnTo>
                  <a:lnTo>
                    <a:pt x="1132" y="1306"/>
                  </a:lnTo>
                  <a:lnTo>
                    <a:pt x="1121" y="1306"/>
                  </a:lnTo>
                  <a:lnTo>
                    <a:pt x="1083" y="1309"/>
                  </a:lnTo>
                  <a:lnTo>
                    <a:pt x="1051" y="1315"/>
                  </a:lnTo>
                  <a:lnTo>
                    <a:pt x="1024" y="1326"/>
                  </a:lnTo>
                  <a:lnTo>
                    <a:pt x="1004" y="1339"/>
                  </a:lnTo>
                  <a:lnTo>
                    <a:pt x="989" y="1353"/>
                  </a:lnTo>
                  <a:lnTo>
                    <a:pt x="976" y="1370"/>
                  </a:lnTo>
                  <a:lnTo>
                    <a:pt x="967" y="1383"/>
                  </a:lnTo>
                  <a:lnTo>
                    <a:pt x="958" y="1388"/>
                  </a:lnTo>
                  <a:lnTo>
                    <a:pt x="949" y="1384"/>
                  </a:lnTo>
                  <a:lnTo>
                    <a:pt x="938" y="1375"/>
                  </a:lnTo>
                  <a:lnTo>
                    <a:pt x="923" y="1362"/>
                  </a:lnTo>
                  <a:lnTo>
                    <a:pt x="907" y="1350"/>
                  </a:lnTo>
                  <a:lnTo>
                    <a:pt x="896" y="1344"/>
                  </a:lnTo>
                  <a:lnTo>
                    <a:pt x="883" y="1342"/>
                  </a:lnTo>
                  <a:lnTo>
                    <a:pt x="868" y="1344"/>
                  </a:lnTo>
                  <a:lnTo>
                    <a:pt x="850" y="1348"/>
                  </a:lnTo>
                  <a:lnTo>
                    <a:pt x="830" y="1351"/>
                  </a:lnTo>
                  <a:lnTo>
                    <a:pt x="812" y="1359"/>
                  </a:lnTo>
                  <a:lnTo>
                    <a:pt x="795" y="1366"/>
                  </a:lnTo>
                  <a:lnTo>
                    <a:pt x="780" y="1373"/>
                  </a:lnTo>
                  <a:lnTo>
                    <a:pt x="771" y="1381"/>
                  </a:lnTo>
                  <a:lnTo>
                    <a:pt x="766" y="1386"/>
                  </a:lnTo>
                  <a:lnTo>
                    <a:pt x="768" y="1390"/>
                  </a:lnTo>
                  <a:lnTo>
                    <a:pt x="779" y="1392"/>
                  </a:lnTo>
                  <a:lnTo>
                    <a:pt x="801" y="1395"/>
                  </a:lnTo>
                  <a:lnTo>
                    <a:pt x="824" y="1405"/>
                  </a:lnTo>
                  <a:lnTo>
                    <a:pt x="846" y="1421"/>
                  </a:lnTo>
                  <a:lnTo>
                    <a:pt x="868" y="1441"/>
                  </a:lnTo>
                  <a:lnTo>
                    <a:pt x="881" y="1460"/>
                  </a:lnTo>
                  <a:lnTo>
                    <a:pt x="890" y="1480"/>
                  </a:lnTo>
                  <a:lnTo>
                    <a:pt x="892" y="1502"/>
                  </a:lnTo>
                  <a:lnTo>
                    <a:pt x="887" y="1524"/>
                  </a:lnTo>
                  <a:lnTo>
                    <a:pt x="874" y="1548"/>
                  </a:lnTo>
                  <a:lnTo>
                    <a:pt x="868" y="1555"/>
                  </a:lnTo>
                  <a:lnTo>
                    <a:pt x="841" y="1583"/>
                  </a:lnTo>
                  <a:lnTo>
                    <a:pt x="815" y="1601"/>
                  </a:lnTo>
                  <a:lnTo>
                    <a:pt x="790" y="1616"/>
                  </a:lnTo>
                  <a:lnTo>
                    <a:pt x="766" y="1628"/>
                  </a:lnTo>
                  <a:lnTo>
                    <a:pt x="736" y="1643"/>
                  </a:lnTo>
                  <a:lnTo>
                    <a:pt x="713" y="1660"/>
                  </a:lnTo>
                  <a:lnTo>
                    <a:pt x="694" y="1685"/>
                  </a:lnTo>
                  <a:lnTo>
                    <a:pt x="678" y="1713"/>
                  </a:lnTo>
                  <a:lnTo>
                    <a:pt x="669" y="1727"/>
                  </a:lnTo>
                  <a:lnTo>
                    <a:pt x="660" y="1742"/>
                  </a:lnTo>
                  <a:lnTo>
                    <a:pt x="647" y="1753"/>
                  </a:lnTo>
                  <a:lnTo>
                    <a:pt x="630" y="1760"/>
                  </a:lnTo>
                  <a:lnTo>
                    <a:pt x="612" y="1762"/>
                  </a:lnTo>
                  <a:lnTo>
                    <a:pt x="594" y="1768"/>
                  </a:lnTo>
                  <a:lnTo>
                    <a:pt x="577" y="1779"/>
                  </a:lnTo>
                  <a:lnTo>
                    <a:pt x="562" y="1799"/>
                  </a:lnTo>
                  <a:lnTo>
                    <a:pt x="550" y="1823"/>
                  </a:lnTo>
                  <a:lnTo>
                    <a:pt x="539" y="1848"/>
                  </a:lnTo>
                  <a:lnTo>
                    <a:pt x="531" y="1876"/>
                  </a:lnTo>
                  <a:lnTo>
                    <a:pt x="526" y="1902"/>
                  </a:lnTo>
                  <a:lnTo>
                    <a:pt x="522" y="1925"/>
                  </a:lnTo>
                  <a:lnTo>
                    <a:pt x="520" y="1946"/>
                  </a:lnTo>
                  <a:lnTo>
                    <a:pt x="517" y="1958"/>
                  </a:lnTo>
                  <a:lnTo>
                    <a:pt x="509" y="1973"/>
                  </a:lnTo>
                  <a:lnTo>
                    <a:pt x="497" y="1986"/>
                  </a:lnTo>
                  <a:lnTo>
                    <a:pt x="475" y="2002"/>
                  </a:lnTo>
                  <a:lnTo>
                    <a:pt x="451" y="2019"/>
                  </a:lnTo>
                  <a:lnTo>
                    <a:pt x="427" y="2035"/>
                  </a:lnTo>
                  <a:lnTo>
                    <a:pt x="407" y="2050"/>
                  </a:lnTo>
                  <a:lnTo>
                    <a:pt x="392" y="2068"/>
                  </a:lnTo>
                  <a:lnTo>
                    <a:pt x="381" y="2094"/>
                  </a:lnTo>
                  <a:lnTo>
                    <a:pt x="377" y="2122"/>
                  </a:lnTo>
                  <a:lnTo>
                    <a:pt x="381" y="2153"/>
                  </a:lnTo>
                  <a:lnTo>
                    <a:pt x="385" y="2188"/>
                  </a:lnTo>
                  <a:lnTo>
                    <a:pt x="387" y="2230"/>
                  </a:lnTo>
                  <a:lnTo>
                    <a:pt x="385" y="2256"/>
                  </a:lnTo>
                  <a:lnTo>
                    <a:pt x="379" y="2272"/>
                  </a:lnTo>
                  <a:lnTo>
                    <a:pt x="372" y="2279"/>
                  </a:lnTo>
                  <a:lnTo>
                    <a:pt x="359" y="2278"/>
                  </a:lnTo>
                  <a:lnTo>
                    <a:pt x="348" y="2268"/>
                  </a:lnTo>
                  <a:lnTo>
                    <a:pt x="334" y="2254"/>
                  </a:lnTo>
                  <a:lnTo>
                    <a:pt x="315" y="2234"/>
                  </a:lnTo>
                  <a:lnTo>
                    <a:pt x="295" y="2208"/>
                  </a:lnTo>
                  <a:lnTo>
                    <a:pt x="269" y="2180"/>
                  </a:lnTo>
                  <a:lnTo>
                    <a:pt x="242" y="2162"/>
                  </a:lnTo>
                  <a:lnTo>
                    <a:pt x="211" y="2153"/>
                  </a:lnTo>
                  <a:lnTo>
                    <a:pt x="182" y="2149"/>
                  </a:lnTo>
                  <a:lnTo>
                    <a:pt x="152" y="2149"/>
                  </a:lnTo>
                  <a:lnTo>
                    <a:pt x="123" y="2155"/>
                  </a:lnTo>
                  <a:lnTo>
                    <a:pt x="97" y="2162"/>
                  </a:lnTo>
                  <a:lnTo>
                    <a:pt x="75" y="2169"/>
                  </a:lnTo>
                  <a:lnTo>
                    <a:pt x="51" y="2177"/>
                  </a:lnTo>
                  <a:lnTo>
                    <a:pt x="26" y="2177"/>
                  </a:lnTo>
                  <a:lnTo>
                    <a:pt x="0" y="2177"/>
                  </a:lnTo>
                  <a:lnTo>
                    <a:pt x="4" y="2083"/>
                  </a:lnTo>
                  <a:lnTo>
                    <a:pt x="11" y="1993"/>
                  </a:lnTo>
                  <a:lnTo>
                    <a:pt x="26" y="1881"/>
                  </a:lnTo>
                  <a:lnTo>
                    <a:pt x="46" y="1773"/>
                  </a:lnTo>
                  <a:lnTo>
                    <a:pt x="70" y="1665"/>
                  </a:lnTo>
                  <a:lnTo>
                    <a:pt x="99" y="1560"/>
                  </a:lnTo>
                  <a:lnTo>
                    <a:pt x="136" y="1456"/>
                  </a:lnTo>
                  <a:lnTo>
                    <a:pt x="154" y="1406"/>
                  </a:lnTo>
                  <a:lnTo>
                    <a:pt x="185" y="1331"/>
                  </a:lnTo>
                  <a:lnTo>
                    <a:pt x="218" y="1258"/>
                  </a:lnTo>
                  <a:lnTo>
                    <a:pt x="244" y="1208"/>
                  </a:lnTo>
                  <a:lnTo>
                    <a:pt x="280" y="1139"/>
                  </a:lnTo>
                  <a:lnTo>
                    <a:pt x="301" y="1148"/>
                  </a:lnTo>
                  <a:lnTo>
                    <a:pt x="315" y="1161"/>
                  </a:lnTo>
                  <a:lnTo>
                    <a:pt x="324" y="1174"/>
                  </a:lnTo>
                  <a:lnTo>
                    <a:pt x="328" y="1188"/>
                  </a:lnTo>
                  <a:lnTo>
                    <a:pt x="330" y="1208"/>
                  </a:lnTo>
                  <a:lnTo>
                    <a:pt x="337" y="1234"/>
                  </a:lnTo>
                  <a:lnTo>
                    <a:pt x="348" y="1260"/>
                  </a:lnTo>
                  <a:lnTo>
                    <a:pt x="359" y="1282"/>
                  </a:lnTo>
                  <a:lnTo>
                    <a:pt x="368" y="1293"/>
                  </a:lnTo>
                  <a:lnTo>
                    <a:pt x="376" y="1300"/>
                  </a:lnTo>
                  <a:lnTo>
                    <a:pt x="383" y="1300"/>
                  </a:lnTo>
                  <a:lnTo>
                    <a:pt x="390" y="1296"/>
                  </a:lnTo>
                  <a:lnTo>
                    <a:pt x="394" y="1284"/>
                  </a:lnTo>
                  <a:lnTo>
                    <a:pt x="398" y="1263"/>
                  </a:lnTo>
                  <a:lnTo>
                    <a:pt x="399" y="1221"/>
                  </a:lnTo>
                  <a:lnTo>
                    <a:pt x="401" y="1185"/>
                  </a:lnTo>
                  <a:lnTo>
                    <a:pt x="405" y="1155"/>
                  </a:lnTo>
                  <a:lnTo>
                    <a:pt x="410" y="1130"/>
                  </a:lnTo>
                  <a:lnTo>
                    <a:pt x="418" y="1111"/>
                  </a:lnTo>
                  <a:lnTo>
                    <a:pt x="429" y="1100"/>
                  </a:lnTo>
                  <a:lnTo>
                    <a:pt x="445" y="1097"/>
                  </a:lnTo>
                  <a:lnTo>
                    <a:pt x="458" y="1095"/>
                  </a:lnTo>
                  <a:lnTo>
                    <a:pt x="464" y="1087"/>
                  </a:lnTo>
                  <a:lnTo>
                    <a:pt x="465" y="1076"/>
                  </a:lnTo>
                  <a:lnTo>
                    <a:pt x="462" y="1060"/>
                  </a:lnTo>
                  <a:lnTo>
                    <a:pt x="456" y="1041"/>
                  </a:lnTo>
                  <a:lnTo>
                    <a:pt x="449" y="1019"/>
                  </a:lnTo>
                  <a:lnTo>
                    <a:pt x="442" y="994"/>
                  </a:lnTo>
                  <a:lnTo>
                    <a:pt x="434" y="968"/>
                  </a:lnTo>
                  <a:lnTo>
                    <a:pt x="425" y="913"/>
                  </a:lnTo>
                  <a:lnTo>
                    <a:pt x="473" y="849"/>
                  </a:lnTo>
                  <a:lnTo>
                    <a:pt x="497" y="821"/>
                  </a:lnTo>
                  <a:lnTo>
                    <a:pt x="535" y="774"/>
                  </a:lnTo>
                  <a:close/>
                  <a:moveTo>
                    <a:pt x="3762" y="623"/>
                  </a:moveTo>
                  <a:lnTo>
                    <a:pt x="3788" y="649"/>
                  </a:lnTo>
                  <a:lnTo>
                    <a:pt x="3861" y="726"/>
                  </a:lnTo>
                  <a:lnTo>
                    <a:pt x="3914" y="787"/>
                  </a:lnTo>
                  <a:lnTo>
                    <a:pt x="3964" y="849"/>
                  </a:lnTo>
                  <a:lnTo>
                    <a:pt x="4028" y="935"/>
                  </a:lnTo>
                  <a:lnTo>
                    <a:pt x="4088" y="1023"/>
                  </a:lnTo>
                  <a:lnTo>
                    <a:pt x="4143" y="1115"/>
                  </a:lnTo>
                  <a:lnTo>
                    <a:pt x="4194" y="1208"/>
                  </a:lnTo>
                  <a:lnTo>
                    <a:pt x="4218" y="1258"/>
                  </a:lnTo>
                  <a:lnTo>
                    <a:pt x="4253" y="1331"/>
                  </a:lnTo>
                  <a:lnTo>
                    <a:pt x="4284" y="1406"/>
                  </a:lnTo>
                  <a:lnTo>
                    <a:pt x="4302" y="1456"/>
                  </a:lnTo>
                  <a:lnTo>
                    <a:pt x="4337" y="1560"/>
                  </a:lnTo>
                  <a:lnTo>
                    <a:pt x="4367" y="1665"/>
                  </a:lnTo>
                  <a:lnTo>
                    <a:pt x="4392" y="1773"/>
                  </a:lnTo>
                  <a:lnTo>
                    <a:pt x="4412" y="1881"/>
                  </a:lnTo>
                  <a:lnTo>
                    <a:pt x="4425" y="1993"/>
                  </a:lnTo>
                  <a:lnTo>
                    <a:pt x="4434" y="2107"/>
                  </a:lnTo>
                  <a:lnTo>
                    <a:pt x="4438" y="2221"/>
                  </a:lnTo>
                  <a:lnTo>
                    <a:pt x="4434" y="2334"/>
                  </a:lnTo>
                  <a:lnTo>
                    <a:pt x="4425" y="2448"/>
                  </a:lnTo>
                  <a:lnTo>
                    <a:pt x="4412" y="2558"/>
                  </a:lnTo>
                  <a:lnTo>
                    <a:pt x="4392" y="2668"/>
                  </a:lnTo>
                  <a:lnTo>
                    <a:pt x="4383" y="2714"/>
                  </a:lnTo>
                  <a:lnTo>
                    <a:pt x="4381" y="2709"/>
                  </a:lnTo>
                  <a:lnTo>
                    <a:pt x="4356" y="2657"/>
                  </a:lnTo>
                  <a:lnTo>
                    <a:pt x="4324" y="2604"/>
                  </a:lnTo>
                  <a:lnTo>
                    <a:pt x="4291" y="2553"/>
                  </a:lnTo>
                  <a:lnTo>
                    <a:pt x="4257" y="2499"/>
                  </a:lnTo>
                  <a:lnTo>
                    <a:pt x="4226" y="2448"/>
                  </a:lnTo>
                  <a:lnTo>
                    <a:pt x="4198" y="2399"/>
                  </a:lnTo>
                  <a:lnTo>
                    <a:pt x="4176" y="2351"/>
                  </a:lnTo>
                  <a:lnTo>
                    <a:pt x="4158" y="2301"/>
                  </a:lnTo>
                  <a:lnTo>
                    <a:pt x="4138" y="2259"/>
                  </a:lnTo>
                  <a:lnTo>
                    <a:pt x="4117" y="2224"/>
                  </a:lnTo>
                  <a:lnTo>
                    <a:pt x="4097" y="2199"/>
                  </a:lnTo>
                  <a:lnTo>
                    <a:pt x="4077" y="2186"/>
                  </a:lnTo>
                  <a:lnTo>
                    <a:pt x="4059" y="2182"/>
                  </a:lnTo>
                  <a:lnTo>
                    <a:pt x="4052" y="2188"/>
                  </a:lnTo>
                  <a:lnTo>
                    <a:pt x="4048" y="2201"/>
                  </a:lnTo>
                  <a:lnTo>
                    <a:pt x="4050" y="2219"/>
                  </a:lnTo>
                  <a:lnTo>
                    <a:pt x="4055" y="2241"/>
                  </a:lnTo>
                  <a:lnTo>
                    <a:pt x="4063" y="2268"/>
                  </a:lnTo>
                  <a:lnTo>
                    <a:pt x="4074" y="2298"/>
                  </a:lnTo>
                  <a:lnTo>
                    <a:pt x="4086" y="2329"/>
                  </a:lnTo>
                  <a:lnTo>
                    <a:pt x="4099" y="2360"/>
                  </a:lnTo>
                  <a:lnTo>
                    <a:pt x="4112" y="2391"/>
                  </a:lnTo>
                  <a:lnTo>
                    <a:pt x="4125" y="2419"/>
                  </a:lnTo>
                  <a:lnTo>
                    <a:pt x="4138" y="2444"/>
                  </a:lnTo>
                  <a:lnTo>
                    <a:pt x="4149" y="2465"/>
                  </a:lnTo>
                  <a:lnTo>
                    <a:pt x="4169" y="2505"/>
                  </a:lnTo>
                  <a:lnTo>
                    <a:pt x="4191" y="2551"/>
                  </a:lnTo>
                  <a:lnTo>
                    <a:pt x="4215" y="2597"/>
                  </a:lnTo>
                  <a:lnTo>
                    <a:pt x="4240" y="2644"/>
                  </a:lnTo>
                  <a:lnTo>
                    <a:pt x="4269" y="2688"/>
                  </a:lnTo>
                  <a:lnTo>
                    <a:pt x="4301" y="2725"/>
                  </a:lnTo>
                  <a:lnTo>
                    <a:pt x="4334" y="2754"/>
                  </a:lnTo>
                  <a:lnTo>
                    <a:pt x="4367" y="2778"/>
                  </a:lnTo>
                  <a:lnTo>
                    <a:pt x="4337" y="2883"/>
                  </a:lnTo>
                  <a:lnTo>
                    <a:pt x="4302" y="2984"/>
                  </a:lnTo>
                  <a:lnTo>
                    <a:pt x="4262" y="3084"/>
                  </a:lnTo>
                  <a:lnTo>
                    <a:pt x="4218" y="3184"/>
                  </a:lnTo>
                  <a:lnTo>
                    <a:pt x="4194" y="3231"/>
                  </a:lnTo>
                  <a:lnTo>
                    <a:pt x="4143" y="3327"/>
                  </a:lnTo>
                  <a:lnTo>
                    <a:pt x="4108" y="3383"/>
                  </a:lnTo>
                  <a:lnTo>
                    <a:pt x="4039" y="3490"/>
                  </a:lnTo>
                  <a:lnTo>
                    <a:pt x="3964" y="3592"/>
                  </a:lnTo>
                  <a:lnTo>
                    <a:pt x="3914" y="3655"/>
                  </a:lnTo>
                  <a:lnTo>
                    <a:pt x="3861" y="3714"/>
                  </a:lnTo>
                  <a:lnTo>
                    <a:pt x="3788" y="3791"/>
                  </a:lnTo>
                  <a:lnTo>
                    <a:pt x="3711" y="3864"/>
                  </a:lnTo>
                  <a:lnTo>
                    <a:pt x="3628" y="3935"/>
                  </a:lnTo>
                  <a:lnTo>
                    <a:pt x="3542" y="4003"/>
                  </a:lnTo>
                  <a:lnTo>
                    <a:pt x="3453" y="4066"/>
                  </a:lnTo>
                  <a:lnTo>
                    <a:pt x="3447" y="4044"/>
                  </a:lnTo>
                  <a:lnTo>
                    <a:pt x="3443" y="4022"/>
                  </a:lnTo>
                  <a:lnTo>
                    <a:pt x="3438" y="3992"/>
                  </a:lnTo>
                  <a:lnTo>
                    <a:pt x="3432" y="3963"/>
                  </a:lnTo>
                  <a:lnTo>
                    <a:pt x="3423" y="3934"/>
                  </a:lnTo>
                  <a:lnTo>
                    <a:pt x="3409" y="3902"/>
                  </a:lnTo>
                  <a:lnTo>
                    <a:pt x="3390" y="3877"/>
                  </a:lnTo>
                  <a:lnTo>
                    <a:pt x="3376" y="3847"/>
                  </a:lnTo>
                  <a:lnTo>
                    <a:pt x="3361" y="3814"/>
                  </a:lnTo>
                  <a:lnTo>
                    <a:pt x="3348" y="3781"/>
                  </a:lnTo>
                  <a:lnTo>
                    <a:pt x="3341" y="3748"/>
                  </a:lnTo>
                  <a:lnTo>
                    <a:pt x="3335" y="3715"/>
                  </a:lnTo>
                  <a:lnTo>
                    <a:pt x="3337" y="3684"/>
                  </a:lnTo>
                  <a:lnTo>
                    <a:pt x="3343" y="3657"/>
                  </a:lnTo>
                  <a:lnTo>
                    <a:pt x="3357" y="3631"/>
                  </a:lnTo>
                  <a:lnTo>
                    <a:pt x="3378" y="3604"/>
                  </a:lnTo>
                  <a:lnTo>
                    <a:pt x="3392" y="3578"/>
                  </a:lnTo>
                  <a:lnTo>
                    <a:pt x="3403" y="3554"/>
                  </a:lnTo>
                  <a:lnTo>
                    <a:pt x="3409" y="3536"/>
                  </a:lnTo>
                  <a:lnTo>
                    <a:pt x="3409" y="3517"/>
                  </a:lnTo>
                  <a:lnTo>
                    <a:pt x="3401" y="3504"/>
                  </a:lnTo>
                  <a:lnTo>
                    <a:pt x="3385" y="3495"/>
                  </a:lnTo>
                  <a:lnTo>
                    <a:pt x="3374" y="3488"/>
                  </a:lnTo>
                  <a:lnTo>
                    <a:pt x="3368" y="3477"/>
                  </a:lnTo>
                  <a:lnTo>
                    <a:pt x="3368" y="3462"/>
                  </a:lnTo>
                  <a:lnTo>
                    <a:pt x="3370" y="3446"/>
                  </a:lnTo>
                  <a:lnTo>
                    <a:pt x="3372" y="3427"/>
                  </a:lnTo>
                  <a:lnTo>
                    <a:pt x="3374" y="3409"/>
                  </a:lnTo>
                  <a:lnTo>
                    <a:pt x="3370" y="3391"/>
                  </a:lnTo>
                  <a:lnTo>
                    <a:pt x="3361" y="3374"/>
                  </a:lnTo>
                  <a:lnTo>
                    <a:pt x="3346" y="3360"/>
                  </a:lnTo>
                  <a:lnTo>
                    <a:pt x="3321" y="3339"/>
                  </a:lnTo>
                  <a:lnTo>
                    <a:pt x="3299" y="3312"/>
                  </a:lnTo>
                  <a:lnTo>
                    <a:pt x="3280" y="3281"/>
                  </a:lnTo>
                  <a:lnTo>
                    <a:pt x="3268" y="3248"/>
                  </a:lnTo>
                  <a:lnTo>
                    <a:pt x="3262" y="3217"/>
                  </a:lnTo>
                  <a:lnTo>
                    <a:pt x="3260" y="3187"/>
                  </a:lnTo>
                  <a:lnTo>
                    <a:pt x="3266" y="3162"/>
                  </a:lnTo>
                  <a:lnTo>
                    <a:pt x="3273" y="3143"/>
                  </a:lnTo>
                  <a:lnTo>
                    <a:pt x="3279" y="3123"/>
                  </a:lnTo>
                  <a:lnTo>
                    <a:pt x="3280" y="3103"/>
                  </a:lnTo>
                  <a:lnTo>
                    <a:pt x="3280" y="3084"/>
                  </a:lnTo>
                  <a:lnTo>
                    <a:pt x="3279" y="3066"/>
                  </a:lnTo>
                  <a:lnTo>
                    <a:pt x="3271" y="3050"/>
                  </a:lnTo>
                  <a:lnTo>
                    <a:pt x="3258" y="3037"/>
                  </a:lnTo>
                  <a:lnTo>
                    <a:pt x="3242" y="3028"/>
                  </a:lnTo>
                  <a:lnTo>
                    <a:pt x="3222" y="3026"/>
                  </a:lnTo>
                  <a:lnTo>
                    <a:pt x="3185" y="3022"/>
                  </a:lnTo>
                  <a:lnTo>
                    <a:pt x="3147" y="3015"/>
                  </a:lnTo>
                  <a:lnTo>
                    <a:pt x="3105" y="3004"/>
                  </a:lnTo>
                  <a:lnTo>
                    <a:pt x="3063" y="2995"/>
                  </a:lnTo>
                  <a:lnTo>
                    <a:pt x="3020" y="2987"/>
                  </a:lnTo>
                  <a:lnTo>
                    <a:pt x="2984" y="2987"/>
                  </a:lnTo>
                  <a:lnTo>
                    <a:pt x="2969" y="2989"/>
                  </a:lnTo>
                  <a:lnTo>
                    <a:pt x="2956" y="2991"/>
                  </a:lnTo>
                  <a:lnTo>
                    <a:pt x="2901" y="3007"/>
                  </a:lnTo>
                  <a:lnTo>
                    <a:pt x="2854" y="3022"/>
                  </a:lnTo>
                  <a:lnTo>
                    <a:pt x="2813" y="3035"/>
                  </a:lnTo>
                  <a:lnTo>
                    <a:pt x="2775" y="3048"/>
                  </a:lnTo>
                  <a:lnTo>
                    <a:pt x="2758" y="3050"/>
                  </a:lnTo>
                  <a:lnTo>
                    <a:pt x="2740" y="3046"/>
                  </a:lnTo>
                  <a:lnTo>
                    <a:pt x="2722" y="3037"/>
                  </a:lnTo>
                  <a:lnTo>
                    <a:pt x="2702" y="3024"/>
                  </a:lnTo>
                  <a:lnTo>
                    <a:pt x="2667" y="2995"/>
                  </a:lnTo>
                  <a:lnTo>
                    <a:pt x="2630" y="2962"/>
                  </a:lnTo>
                  <a:lnTo>
                    <a:pt x="2594" y="2925"/>
                  </a:lnTo>
                  <a:lnTo>
                    <a:pt x="2559" y="2890"/>
                  </a:lnTo>
                  <a:lnTo>
                    <a:pt x="2524" y="2855"/>
                  </a:lnTo>
                  <a:lnTo>
                    <a:pt x="2484" y="2815"/>
                  </a:lnTo>
                  <a:lnTo>
                    <a:pt x="2445" y="2776"/>
                  </a:lnTo>
                  <a:lnTo>
                    <a:pt x="2427" y="2753"/>
                  </a:lnTo>
                  <a:lnTo>
                    <a:pt x="2410" y="2731"/>
                  </a:lnTo>
                  <a:lnTo>
                    <a:pt x="2399" y="2709"/>
                  </a:lnTo>
                  <a:lnTo>
                    <a:pt x="2394" y="2687"/>
                  </a:lnTo>
                  <a:lnTo>
                    <a:pt x="2396" y="2668"/>
                  </a:lnTo>
                  <a:lnTo>
                    <a:pt x="2407" y="2652"/>
                  </a:lnTo>
                  <a:lnTo>
                    <a:pt x="2410" y="2648"/>
                  </a:lnTo>
                  <a:lnTo>
                    <a:pt x="2427" y="2632"/>
                  </a:lnTo>
                  <a:lnTo>
                    <a:pt x="2434" y="2617"/>
                  </a:lnTo>
                  <a:lnTo>
                    <a:pt x="2438" y="2606"/>
                  </a:lnTo>
                  <a:lnTo>
                    <a:pt x="2436" y="2595"/>
                  </a:lnTo>
                  <a:lnTo>
                    <a:pt x="2429" y="2586"/>
                  </a:lnTo>
                  <a:lnTo>
                    <a:pt x="2421" y="2575"/>
                  </a:lnTo>
                  <a:lnTo>
                    <a:pt x="2410" y="2564"/>
                  </a:lnTo>
                  <a:lnTo>
                    <a:pt x="2401" y="2551"/>
                  </a:lnTo>
                  <a:lnTo>
                    <a:pt x="2394" y="2532"/>
                  </a:lnTo>
                  <a:lnTo>
                    <a:pt x="2392" y="2512"/>
                  </a:lnTo>
                  <a:lnTo>
                    <a:pt x="2394" y="2488"/>
                  </a:lnTo>
                  <a:lnTo>
                    <a:pt x="2401" y="2465"/>
                  </a:lnTo>
                  <a:lnTo>
                    <a:pt x="2410" y="2443"/>
                  </a:lnTo>
                  <a:lnTo>
                    <a:pt x="2425" y="2415"/>
                  </a:lnTo>
                  <a:lnTo>
                    <a:pt x="2442" y="2391"/>
                  </a:lnTo>
                  <a:lnTo>
                    <a:pt x="2445" y="2382"/>
                  </a:lnTo>
                  <a:lnTo>
                    <a:pt x="2456" y="2362"/>
                  </a:lnTo>
                  <a:lnTo>
                    <a:pt x="2464" y="2336"/>
                  </a:lnTo>
                  <a:lnTo>
                    <a:pt x="2475" y="2309"/>
                  </a:lnTo>
                  <a:lnTo>
                    <a:pt x="2484" y="2281"/>
                  </a:lnTo>
                  <a:lnTo>
                    <a:pt x="2495" y="2254"/>
                  </a:lnTo>
                  <a:lnTo>
                    <a:pt x="2509" y="2234"/>
                  </a:lnTo>
                  <a:lnTo>
                    <a:pt x="2524" y="2217"/>
                  </a:lnTo>
                  <a:lnTo>
                    <a:pt x="2542" y="2210"/>
                  </a:lnTo>
                  <a:lnTo>
                    <a:pt x="2570" y="2202"/>
                  </a:lnTo>
                  <a:lnTo>
                    <a:pt x="2592" y="2188"/>
                  </a:lnTo>
                  <a:lnTo>
                    <a:pt x="2612" y="2168"/>
                  </a:lnTo>
                  <a:lnTo>
                    <a:pt x="2627" y="2144"/>
                  </a:lnTo>
                  <a:lnTo>
                    <a:pt x="2636" y="2118"/>
                  </a:lnTo>
                  <a:lnTo>
                    <a:pt x="2639" y="2091"/>
                  </a:lnTo>
                  <a:lnTo>
                    <a:pt x="2643" y="2063"/>
                  </a:lnTo>
                  <a:lnTo>
                    <a:pt x="2656" y="2035"/>
                  </a:lnTo>
                  <a:lnTo>
                    <a:pt x="2676" y="2013"/>
                  </a:lnTo>
                  <a:lnTo>
                    <a:pt x="2702" y="1995"/>
                  </a:lnTo>
                  <a:lnTo>
                    <a:pt x="2735" y="1984"/>
                  </a:lnTo>
                  <a:lnTo>
                    <a:pt x="2758" y="1977"/>
                  </a:lnTo>
                  <a:lnTo>
                    <a:pt x="2780" y="1966"/>
                  </a:lnTo>
                  <a:lnTo>
                    <a:pt x="2801" y="1955"/>
                  </a:lnTo>
                  <a:lnTo>
                    <a:pt x="2824" y="1946"/>
                  </a:lnTo>
                  <a:lnTo>
                    <a:pt x="2854" y="1936"/>
                  </a:lnTo>
                  <a:lnTo>
                    <a:pt x="2878" y="1935"/>
                  </a:lnTo>
                  <a:lnTo>
                    <a:pt x="2905" y="1933"/>
                  </a:lnTo>
                  <a:lnTo>
                    <a:pt x="2934" y="1931"/>
                  </a:lnTo>
                  <a:lnTo>
                    <a:pt x="2960" y="1927"/>
                  </a:lnTo>
                  <a:lnTo>
                    <a:pt x="2984" y="1920"/>
                  </a:lnTo>
                  <a:lnTo>
                    <a:pt x="3020" y="1907"/>
                  </a:lnTo>
                  <a:lnTo>
                    <a:pt x="3046" y="1898"/>
                  </a:lnTo>
                  <a:lnTo>
                    <a:pt x="3073" y="1891"/>
                  </a:lnTo>
                  <a:lnTo>
                    <a:pt x="3105" y="1883"/>
                  </a:lnTo>
                  <a:lnTo>
                    <a:pt x="3141" y="1881"/>
                  </a:lnTo>
                  <a:lnTo>
                    <a:pt x="3172" y="1881"/>
                  </a:lnTo>
                  <a:lnTo>
                    <a:pt x="3202" y="1878"/>
                  </a:lnTo>
                  <a:lnTo>
                    <a:pt x="3229" y="1876"/>
                  </a:lnTo>
                  <a:lnTo>
                    <a:pt x="3253" y="1874"/>
                  </a:lnTo>
                  <a:lnTo>
                    <a:pt x="3275" y="1872"/>
                  </a:lnTo>
                  <a:lnTo>
                    <a:pt x="3291" y="1874"/>
                  </a:lnTo>
                  <a:lnTo>
                    <a:pt x="3304" y="1880"/>
                  </a:lnTo>
                  <a:lnTo>
                    <a:pt x="3313" y="1891"/>
                  </a:lnTo>
                  <a:lnTo>
                    <a:pt x="3319" y="1905"/>
                  </a:lnTo>
                  <a:lnTo>
                    <a:pt x="3317" y="1927"/>
                  </a:lnTo>
                  <a:lnTo>
                    <a:pt x="3317" y="1953"/>
                  </a:lnTo>
                  <a:lnTo>
                    <a:pt x="3324" y="1973"/>
                  </a:lnTo>
                  <a:lnTo>
                    <a:pt x="3337" y="1991"/>
                  </a:lnTo>
                  <a:lnTo>
                    <a:pt x="3354" y="2006"/>
                  </a:lnTo>
                  <a:lnTo>
                    <a:pt x="3376" y="2017"/>
                  </a:lnTo>
                  <a:lnTo>
                    <a:pt x="3398" y="2028"/>
                  </a:lnTo>
                  <a:lnTo>
                    <a:pt x="3420" y="2039"/>
                  </a:lnTo>
                  <a:lnTo>
                    <a:pt x="3443" y="2048"/>
                  </a:lnTo>
                  <a:lnTo>
                    <a:pt x="3456" y="2056"/>
                  </a:lnTo>
                  <a:lnTo>
                    <a:pt x="3469" y="2063"/>
                  </a:lnTo>
                  <a:lnTo>
                    <a:pt x="3493" y="2076"/>
                  </a:lnTo>
                  <a:lnTo>
                    <a:pt x="3515" y="2089"/>
                  </a:lnTo>
                  <a:lnTo>
                    <a:pt x="3539" y="2100"/>
                  </a:lnTo>
                  <a:lnTo>
                    <a:pt x="3563" y="2109"/>
                  </a:lnTo>
                  <a:lnTo>
                    <a:pt x="3583" y="2114"/>
                  </a:lnTo>
                  <a:lnTo>
                    <a:pt x="3603" y="2113"/>
                  </a:lnTo>
                  <a:lnTo>
                    <a:pt x="3617" y="2107"/>
                  </a:lnTo>
                  <a:lnTo>
                    <a:pt x="3628" y="2091"/>
                  </a:lnTo>
                  <a:lnTo>
                    <a:pt x="3641" y="2074"/>
                  </a:lnTo>
                  <a:lnTo>
                    <a:pt x="3660" y="2063"/>
                  </a:lnTo>
                  <a:lnTo>
                    <a:pt x="3680" y="2057"/>
                  </a:lnTo>
                  <a:lnTo>
                    <a:pt x="3705" y="2057"/>
                  </a:lnTo>
                  <a:lnTo>
                    <a:pt x="3733" y="2059"/>
                  </a:lnTo>
                  <a:lnTo>
                    <a:pt x="3760" y="2063"/>
                  </a:lnTo>
                  <a:lnTo>
                    <a:pt x="3786" y="2068"/>
                  </a:lnTo>
                  <a:lnTo>
                    <a:pt x="3821" y="2076"/>
                  </a:lnTo>
                  <a:lnTo>
                    <a:pt x="3861" y="2083"/>
                  </a:lnTo>
                  <a:lnTo>
                    <a:pt x="3901" y="2089"/>
                  </a:lnTo>
                  <a:lnTo>
                    <a:pt x="3943" y="2094"/>
                  </a:lnTo>
                  <a:lnTo>
                    <a:pt x="3980" y="2098"/>
                  </a:lnTo>
                  <a:lnTo>
                    <a:pt x="4013" y="2098"/>
                  </a:lnTo>
                  <a:lnTo>
                    <a:pt x="4046" y="2089"/>
                  </a:lnTo>
                  <a:lnTo>
                    <a:pt x="4077" y="2072"/>
                  </a:lnTo>
                  <a:lnTo>
                    <a:pt x="4103" y="2048"/>
                  </a:lnTo>
                  <a:lnTo>
                    <a:pt x="4123" y="2019"/>
                  </a:lnTo>
                  <a:lnTo>
                    <a:pt x="4132" y="1990"/>
                  </a:lnTo>
                  <a:lnTo>
                    <a:pt x="4130" y="1971"/>
                  </a:lnTo>
                  <a:lnTo>
                    <a:pt x="4121" y="1958"/>
                  </a:lnTo>
                  <a:lnTo>
                    <a:pt x="4106" y="1947"/>
                  </a:lnTo>
                  <a:lnTo>
                    <a:pt x="4084" y="1938"/>
                  </a:lnTo>
                  <a:lnTo>
                    <a:pt x="4059" y="1933"/>
                  </a:lnTo>
                  <a:lnTo>
                    <a:pt x="4030" y="1929"/>
                  </a:lnTo>
                  <a:lnTo>
                    <a:pt x="3997" y="1927"/>
                  </a:lnTo>
                  <a:lnTo>
                    <a:pt x="3962" y="1927"/>
                  </a:lnTo>
                  <a:lnTo>
                    <a:pt x="3923" y="1925"/>
                  </a:lnTo>
                  <a:lnTo>
                    <a:pt x="3894" y="1922"/>
                  </a:lnTo>
                  <a:lnTo>
                    <a:pt x="3870" y="1916"/>
                  </a:lnTo>
                  <a:lnTo>
                    <a:pt x="3852" y="1907"/>
                  </a:lnTo>
                  <a:lnTo>
                    <a:pt x="3843" y="1892"/>
                  </a:lnTo>
                  <a:lnTo>
                    <a:pt x="3839" y="1876"/>
                  </a:lnTo>
                  <a:lnTo>
                    <a:pt x="3843" y="1854"/>
                  </a:lnTo>
                  <a:lnTo>
                    <a:pt x="3856" y="1821"/>
                  </a:lnTo>
                  <a:lnTo>
                    <a:pt x="3870" y="1790"/>
                  </a:lnTo>
                  <a:lnTo>
                    <a:pt x="3889" y="1762"/>
                  </a:lnTo>
                  <a:lnTo>
                    <a:pt x="3911" y="1740"/>
                  </a:lnTo>
                  <a:lnTo>
                    <a:pt x="3940" y="1724"/>
                  </a:lnTo>
                  <a:lnTo>
                    <a:pt x="3989" y="1704"/>
                  </a:lnTo>
                  <a:lnTo>
                    <a:pt x="4037" y="1693"/>
                  </a:lnTo>
                  <a:lnTo>
                    <a:pt x="4086" y="1689"/>
                  </a:lnTo>
                  <a:lnTo>
                    <a:pt x="4119" y="1693"/>
                  </a:lnTo>
                  <a:lnTo>
                    <a:pt x="4154" y="1704"/>
                  </a:lnTo>
                  <a:lnTo>
                    <a:pt x="4191" y="1715"/>
                  </a:lnTo>
                  <a:lnTo>
                    <a:pt x="4229" y="1722"/>
                  </a:lnTo>
                  <a:lnTo>
                    <a:pt x="4268" y="1724"/>
                  </a:lnTo>
                  <a:lnTo>
                    <a:pt x="4286" y="1718"/>
                  </a:lnTo>
                  <a:lnTo>
                    <a:pt x="4299" y="1711"/>
                  </a:lnTo>
                  <a:lnTo>
                    <a:pt x="4304" y="1700"/>
                  </a:lnTo>
                  <a:lnTo>
                    <a:pt x="4302" y="1685"/>
                  </a:lnTo>
                  <a:lnTo>
                    <a:pt x="4295" y="1671"/>
                  </a:lnTo>
                  <a:lnTo>
                    <a:pt x="4282" y="1656"/>
                  </a:lnTo>
                  <a:lnTo>
                    <a:pt x="4266" y="1641"/>
                  </a:lnTo>
                  <a:lnTo>
                    <a:pt x="4244" y="1627"/>
                  </a:lnTo>
                  <a:lnTo>
                    <a:pt x="4218" y="1608"/>
                  </a:lnTo>
                  <a:lnTo>
                    <a:pt x="4200" y="1588"/>
                  </a:lnTo>
                  <a:lnTo>
                    <a:pt x="4189" y="1568"/>
                  </a:lnTo>
                  <a:lnTo>
                    <a:pt x="4185" y="1548"/>
                  </a:lnTo>
                  <a:lnTo>
                    <a:pt x="4189" y="1529"/>
                  </a:lnTo>
                  <a:lnTo>
                    <a:pt x="4200" y="1515"/>
                  </a:lnTo>
                  <a:lnTo>
                    <a:pt x="4209" y="1502"/>
                  </a:lnTo>
                  <a:lnTo>
                    <a:pt x="4213" y="1491"/>
                  </a:lnTo>
                  <a:lnTo>
                    <a:pt x="4211" y="1482"/>
                  </a:lnTo>
                  <a:lnTo>
                    <a:pt x="4205" y="1476"/>
                  </a:lnTo>
                  <a:lnTo>
                    <a:pt x="4194" y="1474"/>
                  </a:lnTo>
                  <a:lnTo>
                    <a:pt x="4180" y="1476"/>
                  </a:lnTo>
                  <a:lnTo>
                    <a:pt x="4160" y="1485"/>
                  </a:lnTo>
                  <a:lnTo>
                    <a:pt x="4141" y="1496"/>
                  </a:lnTo>
                  <a:lnTo>
                    <a:pt x="4123" y="1509"/>
                  </a:lnTo>
                  <a:lnTo>
                    <a:pt x="4105" y="1522"/>
                  </a:lnTo>
                  <a:lnTo>
                    <a:pt x="4086" y="1535"/>
                  </a:lnTo>
                  <a:lnTo>
                    <a:pt x="4068" y="1546"/>
                  </a:lnTo>
                  <a:lnTo>
                    <a:pt x="4052" y="1553"/>
                  </a:lnTo>
                  <a:lnTo>
                    <a:pt x="4037" y="1557"/>
                  </a:lnTo>
                  <a:lnTo>
                    <a:pt x="4026" y="1553"/>
                  </a:lnTo>
                  <a:lnTo>
                    <a:pt x="4019" y="1542"/>
                  </a:lnTo>
                  <a:lnTo>
                    <a:pt x="4009" y="1529"/>
                  </a:lnTo>
                  <a:lnTo>
                    <a:pt x="3993" y="1524"/>
                  </a:lnTo>
                  <a:lnTo>
                    <a:pt x="3975" y="1524"/>
                  </a:lnTo>
                  <a:lnTo>
                    <a:pt x="3953" y="1527"/>
                  </a:lnTo>
                  <a:lnTo>
                    <a:pt x="3931" y="1535"/>
                  </a:lnTo>
                  <a:lnTo>
                    <a:pt x="3911" y="1548"/>
                  </a:lnTo>
                  <a:lnTo>
                    <a:pt x="3892" y="1564"/>
                  </a:lnTo>
                  <a:lnTo>
                    <a:pt x="3881" y="1583"/>
                  </a:lnTo>
                  <a:lnTo>
                    <a:pt x="3878" y="1605"/>
                  </a:lnTo>
                  <a:lnTo>
                    <a:pt x="3878" y="1634"/>
                  </a:lnTo>
                  <a:lnTo>
                    <a:pt x="3881" y="1658"/>
                  </a:lnTo>
                  <a:lnTo>
                    <a:pt x="3883" y="1676"/>
                  </a:lnTo>
                  <a:lnTo>
                    <a:pt x="3883" y="1693"/>
                  </a:lnTo>
                  <a:lnTo>
                    <a:pt x="3879" y="1709"/>
                  </a:lnTo>
                  <a:lnTo>
                    <a:pt x="3872" y="1729"/>
                  </a:lnTo>
                  <a:lnTo>
                    <a:pt x="3856" y="1755"/>
                  </a:lnTo>
                  <a:lnTo>
                    <a:pt x="3834" y="1777"/>
                  </a:lnTo>
                  <a:lnTo>
                    <a:pt x="3808" y="1792"/>
                  </a:lnTo>
                  <a:lnTo>
                    <a:pt x="3780" y="1801"/>
                  </a:lnTo>
                  <a:lnTo>
                    <a:pt x="3753" y="1803"/>
                  </a:lnTo>
                  <a:lnTo>
                    <a:pt x="3740" y="1804"/>
                  </a:lnTo>
                  <a:lnTo>
                    <a:pt x="3735" y="1810"/>
                  </a:lnTo>
                  <a:lnTo>
                    <a:pt x="3733" y="1821"/>
                  </a:lnTo>
                  <a:lnTo>
                    <a:pt x="3733" y="1836"/>
                  </a:lnTo>
                  <a:lnTo>
                    <a:pt x="3733" y="1850"/>
                  </a:lnTo>
                  <a:lnTo>
                    <a:pt x="3733" y="1867"/>
                  </a:lnTo>
                  <a:lnTo>
                    <a:pt x="3731" y="1881"/>
                  </a:lnTo>
                  <a:lnTo>
                    <a:pt x="3726" y="1894"/>
                  </a:lnTo>
                  <a:lnTo>
                    <a:pt x="3713" y="1905"/>
                  </a:lnTo>
                  <a:lnTo>
                    <a:pt x="3694" y="1909"/>
                  </a:lnTo>
                  <a:lnTo>
                    <a:pt x="3680" y="1907"/>
                  </a:lnTo>
                  <a:lnTo>
                    <a:pt x="3665" y="1896"/>
                  </a:lnTo>
                  <a:lnTo>
                    <a:pt x="3652" y="1880"/>
                  </a:lnTo>
                  <a:lnTo>
                    <a:pt x="3641" y="1861"/>
                  </a:lnTo>
                  <a:lnTo>
                    <a:pt x="3628" y="1837"/>
                  </a:lnTo>
                  <a:lnTo>
                    <a:pt x="3617" y="1814"/>
                  </a:lnTo>
                  <a:lnTo>
                    <a:pt x="3597" y="1775"/>
                  </a:lnTo>
                  <a:lnTo>
                    <a:pt x="3577" y="1744"/>
                  </a:lnTo>
                  <a:lnTo>
                    <a:pt x="3559" y="1715"/>
                  </a:lnTo>
                  <a:lnTo>
                    <a:pt x="3539" y="1689"/>
                  </a:lnTo>
                  <a:lnTo>
                    <a:pt x="3522" y="1671"/>
                  </a:lnTo>
                  <a:lnTo>
                    <a:pt x="3508" y="1654"/>
                  </a:lnTo>
                  <a:lnTo>
                    <a:pt x="3491" y="1639"/>
                  </a:lnTo>
                  <a:lnTo>
                    <a:pt x="3475" y="1623"/>
                  </a:lnTo>
                  <a:lnTo>
                    <a:pt x="3453" y="1605"/>
                  </a:lnTo>
                  <a:lnTo>
                    <a:pt x="3443" y="1597"/>
                  </a:lnTo>
                  <a:lnTo>
                    <a:pt x="3427" y="1590"/>
                  </a:lnTo>
                  <a:lnTo>
                    <a:pt x="3412" y="1588"/>
                  </a:lnTo>
                  <a:lnTo>
                    <a:pt x="3405" y="1594"/>
                  </a:lnTo>
                  <a:lnTo>
                    <a:pt x="3401" y="1603"/>
                  </a:lnTo>
                  <a:lnTo>
                    <a:pt x="3405" y="1616"/>
                  </a:lnTo>
                  <a:lnTo>
                    <a:pt x="3420" y="1632"/>
                  </a:lnTo>
                  <a:lnTo>
                    <a:pt x="3427" y="1641"/>
                  </a:lnTo>
                  <a:lnTo>
                    <a:pt x="3436" y="1649"/>
                  </a:lnTo>
                  <a:lnTo>
                    <a:pt x="3443" y="1656"/>
                  </a:lnTo>
                  <a:lnTo>
                    <a:pt x="3458" y="1671"/>
                  </a:lnTo>
                  <a:lnTo>
                    <a:pt x="3475" y="1682"/>
                  </a:lnTo>
                  <a:lnTo>
                    <a:pt x="3493" y="1687"/>
                  </a:lnTo>
                  <a:lnTo>
                    <a:pt x="3515" y="1689"/>
                  </a:lnTo>
                  <a:lnTo>
                    <a:pt x="3530" y="1693"/>
                  </a:lnTo>
                  <a:lnTo>
                    <a:pt x="3537" y="1702"/>
                  </a:lnTo>
                  <a:lnTo>
                    <a:pt x="3542" y="1716"/>
                  </a:lnTo>
                  <a:lnTo>
                    <a:pt x="3542" y="1733"/>
                  </a:lnTo>
                  <a:lnTo>
                    <a:pt x="3541" y="1751"/>
                  </a:lnTo>
                  <a:lnTo>
                    <a:pt x="3535" y="1771"/>
                  </a:lnTo>
                  <a:lnTo>
                    <a:pt x="3531" y="1788"/>
                  </a:lnTo>
                  <a:lnTo>
                    <a:pt x="3526" y="1803"/>
                  </a:lnTo>
                  <a:lnTo>
                    <a:pt x="3522" y="1814"/>
                  </a:lnTo>
                  <a:lnTo>
                    <a:pt x="3517" y="1826"/>
                  </a:lnTo>
                  <a:lnTo>
                    <a:pt x="3508" y="1841"/>
                  </a:lnTo>
                  <a:lnTo>
                    <a:pt x="3500" y="1856"/>
                  </a:lnTo>
                  <a:lnTo>
                    <a:pt x="3491" y="1870"/>
                  </a:lnTo>
                  <a:lnTo>
                    <a:pt x="3480" y="1881"/>
                  </a:lnTo>
                  <a:lnTo>
                    <a:pt x="3473" y="1891"/>
                  </a:lnTo>
                  <a:lnTo>
                    <a:pt x="3465" y="1892"/>
                  </a:lnTo>
                  <a:lnTo>
                    <a:pt x="3458" y="1891"/>
                  </a:lnTo>
                  <a:lnTo>
                    <a:pt x="3454" y="1881"/>
                  </a:lnTo>
                  <a:lnTo>
                    <a:pt x="3453" y="1865"/>
                  </a:lnTo>
                  <a:lnTo>
                    <a:pt x="3453" y="1828"/>
                  </a:lnTo>
                  <a:lnTo>
                    <a:pt x="3449" y="1793"/>
                  </a:lnTo>
                  <a:lnTo>
                    <a:pt x="3443" y="1764"/>
                  </a:lnTo>
                  <a:lnTo>
                    <a:pt x="3434" y="1746"/>
                  </a:lnTo>
                  <a:lnTo>
                    <a:pt x="3421" y="1729"/>
                  </a:lnTo>
                  <a:lnTo>
                    <a:pt x="3407" y="1716"/>
                  </a:lnTo>
                  <a:lnTo>
                    <a:pt x="3385" y="1707"/>
                  </a:lnTo>
                  <a:lnTo>
                    <a:pt x="3365" y="1696"/>
                  </a:lnTo>
                  <a:lnTo>
                    <a:pt x="3346" y="1683"/>
                  </a:lnTo>
                  <a:lnTo>
                    <a:pt x="3330" y="1669"/>
                  </a:lnTo>
                  <a:lnTo>
                    <a:pt x="3313" y="1656"/>
                  </a:lnTo>
                  <a:lnTo>
                    <a:pt x="3297" y="1643"/>
                  </a:lnTo>
                  <a:lnTo>
                    <a:pt x="3277" y="1632"/>
                  </a:lnTo>
                  <a:lnTo>
                    <a:pt x="3251" y="1625"/>
                  </a:lnTo>
                  <a:lnTo>
                    <a:pt x="3222" y="1621"/>
                  </a:lnTo>
                  <a:lnTo>
                    <a:pt x="3194" y="1621"/>
                  </a:lnTo>
                  <a:lnTo>
                    <a:pt x="3165" y="1619"/>
                  </a:lnTo>
                  <a:lnTo>
                    <a:pt x="3139" y="1617"/>
                  </a:lnTo>
                  <a:lnTo>
                    <a:pt x="3114" y="1617"/>
                  </a:lnTo>
                  <a:lnTo>
                    <a:pt x="3090" y="1617"/>
                  </a:lnTo>
                  <a:lnTo>
                    <a:pt x="3070" y="1621"/>
                  </a:lnTo>
                  <a:lnTo>
                    <a:pt x="3055" y="1625"/>
                  </a:lnTo>
                  <a:lnTo>
                    <a:pt x="3044" y="1634"/>
                  </a:lnTo>
                  <a:lnTo>
                    <a:pt x="3039" y="1645"/>
                  </a:lnTo>
                  <a:lnTo>
                    <a:pt x="3041" y="1661"/>
                  </a:lnTo>
                  <a:lnTo>
                    <a:pt x="3046" y="1689"/>
                  </a:lnTo>
                  <a:lnTo>
                    <a:pt x="3048" y="1715"/>
                  </a:lnTo>
                  <a:lnTo>
                    <a:pt x="3046" y="1738"/>
                  </a:lnTo>
                  <a:lnTo>
                    <a:pt x="3041" y="1757"/>
                  </a:lnTo>
                  <a:lnTo>
                    <a:pt x="3033" y="1771"/>
                  </a:lnTo>
                  <a:lnTo>
                    <a:pt x="3020" y="1779"/>
                  </a:lnTo>
                  <a:lnTo>
                    <a:pt x="3017" y="1779"/>
                  </a:lnTo>
                  <a:lnTo>
                    <a:pt x="3011" y="1781"/>
                  </a:lnTo>
                  <a:lnTo>
                    <a:pt x="2998" y="1781"/>
                  </a:lnTo>
                  <a:lnTo>
                    <a:pt x="2984" y="1782"/>
                  </a:lnTo>
                  <a:lnTo>
                    <a:pt x="2969" y="1784"/>
                  </a:lnTo>
                  <a:lnTo>
                    <a:pt x="2958" y="1790"/>
                  </a:lnTo>
                  <a:lnTo>
                    <a:pt x="2949" y="1799"/>
                  </a:lnTo>
                  <a:lnTo>
                    <a:pt x="2943" y="1810"/>
                  </a:lnTo>
                  <a:lnTo>
                    <a:pt x="2943" y="1825"/>
                  </a:lnTo>
                  <a:lnTo>
                    <a:pt x="2945" y="1841"/>
                  </a:lnTo>
                  <a:lnTo>
                    <a:pt x="2943" y="1852"/>
                  </a:lnTo>
                  <a:lnTo>
                    <a:pt x="2936" y="1859"/>
                  </a:lnTo>
                  <a:lnTo>
                    <a:pt x="2929" y="1867"/>
                  </a:lnTo>
                  <a:lnTo>
                    <a:pt x="2918" y="1872"/>
                  </a:lnTo>
                  <a:lnTo>
                    <a:pt x="2905" y="1881"/>
                  </a:lnTo>
                  <a:lnTo>
                    <a:pt x="2881" y="1898"/>
                  </a:lnTo>
                  <a:lnTo>
                    <a:pt x="2854" y="1911"/>
                  </a:lnTo>
                  <a:lnTo>
                    <a:pt x="2832" y="1916"/>
                  </a:lnTo>
                  <a:lnTo>
                    <a:pt x="2810" y="1914"/>
                  </a:lnTo>
                  <a:lnTo>
                    <a:pt x="2786" y="1905"/>
                  </a:lnTo>
                  <a:lnTo>
                    <a:pt x="2768" y="1896"/>
                  </a:lnTo>
                  <a:lnTo>
                    <a:pt x="2746" y="1894"/>
                  </a:lnTo>
                  <a:lnTo>
                    <a:pt x="2724" y="1894"/>
                  </a:lnTo>
                  <a:lnTo>
                    <a:pt x="2702" y="1896"/>
                  </a:lnTo>
                  <a:lnTo>
                    <a:pt x="2685" y="1894"/>
                  </a:lnTo>
                  <a:lnTo>
                    <a:pt x="2671" y="1892"/>
                  </a:lnTo>
                  <a:lnTo>
                    <a:pt x="2660" y="1889"/>
                  </a:lnTo>
                  <a:lnTo>
                    <a:pt x="2652" y="1880"/>
                  </a:lnTo>
                  <a:lnTo>
                    <a:pt x="2650" y="1865"/>
                  </a:lnTo>
                  <a:lnTo>
                    <a:pt x="2649" y="1843"/>
                  </a:lnTo>
                  <a:lnTo>
                    <a:pt x="2643" y="1823"/>
                  </a:lnTo>
                  <a:lnTo>
                    <a:pt x="2638" y="1806"/>
                  </a:lnTo>
                  <a:lnTo>
                    <a:pt x="2632" y="1790"/>
                  </a:lnTo>
                  <a:lnTo>
                    <a:pt x="2628" y="1773"/>
                  </a:lnTo>
                  <a:lnTo>
                    <a:pt x="2630" y="1755"/>
                  </a:lnTo>
                  <a:lnTo>
                    <a:pt x="2639" y="1735"/>
                  </a:lnTo>
                  <a:lnTo>
                    <a:pt x="2647" y="1716"/>
                  </a:lnTo>
                  <a:lnTo>
                    <a:pt x="2652" y="1698"/>
                  </a:lnTo>
                  <a:lnTo>
                    <a:pt x="2654" y="1680"/>
                  </a:lnTo>
                  <a:lnTo>
                    <a:pt x="2656" y="1665"/>
                  </a:lnTo>
                  <a:lnTo>
                    <a:pt x="2660" y="1652"/>
                  </a:lnTo>
                  <a:lnTo>
                    <a:pt x="2667" y="1641"/>
                  </a:lnTo>
                  <a:lnTo>
                    <a:pt x="2678" y="1636"/>
                  </a:lnTo>
                  <a:lnTo>
                    <a:pt x="2694" y="1632"/>
                  </a:lnTo>
                  <a:lnTo>
                    <a:pt x="2702" y="1632"/>
                  </a:lnTo>
                  <a:lnTo>
                    <a:pt x="2727" y="1634"/>
                  </a:lnTo>
                  <a:lnTo>
                    <a:pt x="2749" y="1638"/>
                  </a:lnTo>
                  <a:lnTo>
                    <a:pt x="2771" y="1641"/>
                  </a:lnTo>
                  <a:lnTo>
                    <a:pt x="2795" y="1643"/>
                  </a:lnTo>
                  <a:lnTo>
                    <a:pt x="2826" y="1645"/>
                  </a:lnTo>
                  <a:lnTo>
                    <a:pt x="2841" y="1643"/>
                  </a:lnTo>
                  <a:lnTo>
                    <a:pt x="2854" y="1639"/>
                  </a:lnTo>
                  <a:lnTo>
                    <a:pt x="2876" y="1628"/>
                  </a:lnTo>
                  <a:lnTo>
                    <a:pt x="2894" y="1614"/>
                  </a:lnTo>
                  <a:lnTo>
                    <a:pt x="2905" y="1597"/>
                  </a:lnTo>
                  <a:lnTo>
                    <a:pt x="2909" y="1577"/>
                  </a:lnTo>
                  <a:lnTo>
                    <a:pt x="2903" y="1557"/>
                  </a:lnTo>
                  <a:lnTo>
                    <a:pt x="2887" y="1537"/>
                  </a:lnTo>
                  <a:lnTo>
                    <a:pt x="2868" y="1513"/>
                  </a:lnTo>
                  <a:lnTo>
                    <a:pt x="2857" y="1487"/>
                  </a:lnTo>
                  <a:lnTo>
                    <a:pt x="2856" y="1460"/>
                  </a:lnTo>
                  <a:lnTo>
                    <a:pt x="2859" y="1432"/>
                  </a:lnTo>
                  <a:lnTo>
                    <a:pt x="2868" y="1405"/>
                  </a:lnTo>
                  <a:lnTo>
                    <a:pt x="2881" y="1377"/>
                  </a:lnTo>
                  <a:lnTo>
                    <a:pt x="2894" y="1359"/>
                  </a:lnTo>
                  <a:lnTo>
                    <a:pt x="2907" y="1348"/>
                  </a:lnTo>
                  <a:lnTo>
                    <a:pt x="2921" y="1342"/>
                  </a:lnTo>
                  <a:lnTo>
                    <a:pt x="2938" y="1340"/>
                  </a:lnTo>
                  <a:lnTo>
                    <a:pt x="2958" y="1339"/>
                  </a:lnTo>
                  <a:lnTo>
                    <a:pt x="2984" y="1335"/>
                  </a:lnTo>
                  <a:lnTo>
                    <a:pt x="2995" y="1333"/>
                  </a:lnTo>
                  <a:lnTo>
                    <a:pt x="3020" y="1324"/>
                  </a:lnTo>
                  <a:lnTo>
                    <a:pt x="3064" y="1306"/>
                  </a:lnTo>
                  <a:lnTo>
                    <a:pt x="3105" y="1280"/>
                  </a:lnTo>
                  <a:lnTo>
                    <a:pt x="3141" y="1252"/>
                  </a:lnTo>
                  <a:lnTo>
                    <a:pt x="3171" y="1225"/>
                  </a:lnTo>
                  <a:lnTo>
                    <a:pt x="3183" y="1208"/>
                  </a:lnTo>
                  <a:lnTo>
                    <a:pt x="3193" y="1188"/>
                  </a:lnTo>
                  <a:lnTo>
                    <a:pt x="3200" y="1168"/>
                  </a:lnTo>
                  <a:lnTo>
                    <a:pt x="3205" y="1148"/>
                  </a:lnTo>
                  <a:lnTo>
                    <a:pt x="3211" y="1130"/>
                  </a:lnTo>
                  <a:lnTo>
                    <a:pt x="3218" y="1115"/>
                  </a:lnTo>
                  <a:lnTo>
                    <a:pt x="3229" y="1104"/>
                  </a:lnTo>
                  <a:lnTo>
                    <a:pt x="3244" y="1100"/>
                  </a:lnTo>
                  <a:lnTo>
                    <a:pt x="3258" y="1102"/>
                  </a:lnTo>
                  <a:lnTo>
                    <a:pt x="3266" y="1109"/>
                  </a:lnTo>
                  <a:lnTo>
                    <a:pt x="3273" y="1117"/>
                  </a:lnTo>
                  <a:lnTo>
                    <a:pt x="3279" y="1126"/>
                  </a:lnTo>
                  <a:lnTo>
                    <a:pt x="3286" y="1135"/>
                  </a:lnTo>
                  <a:lnTo>
                    <a:pt x="3295" y="1144"/>
                  </a:lnTo>
                  <a:lnTo>
                    <a:pt x="3312" y="1150"/>
                  </a:lnTo>
                  <a:lnTo>
                    <a:pt x="3334" y="1152"/>
                  </a:lnTo>
                  <a:lnTo>
                    <a:pt x="3363" y="1150"/>
                  </a:lnTo>
                  <a:lnTo>
                    <a:pt x="3387" y="1146"/>
                  </a:lnTo>
                  <a:lnTo>
                    <a:pt x="3405" y="1141"/>
                  </a:lnTo>
                  <a:lnTo>
                    <a:pt x="3423" y="1135"/>
                  </a:lnTo>
                  <a:lnTo>
                    <a:pt x="3443" y="1130"/>
                  </a:lnTo>
                  <a:lnTo>
                    <a:pt x="3464" y="1124"/>
                  </a:lnTo>
                  <a:lnTo>
                    <a:pt x="3487" y="1124"/>
                  </a:lnTo>
                  <a:lnTo>
                    <a:pt x="3513" y="1126"/>
                  </a:lnTo>
                  <a:lnTo>
                    <a:pt x="3537" y="1133"/>
                  </a:lnTo>
                  <a:lnTo>
                    <a:pt x="3559" y="1141"/>
                  </a:lnTo>
                  <a:lnTo>
                    <a:pt x="3581" y="1146"/>
                  </a:lnTo>
                  <a:lnTo>
                    <a:pt x="3601" y="1150"/>
                  </a:lnTo>
                  <a:lnTo>
                    <a:pt x="3619" y="1146"/>
                  </a:lnTo>
                  <a:lnTo>
                    <a:pt x="3639" y="1135"/>
                  </a:lnTo>
                  <a:lnTo>
                    <a:pt x="3650" y="1122"/>
                  </a:lnTo>
                  <a:lnTo>
                    <a:pt x="3654" y="1108"/>
                  </a:lnTo>
                  <a:lnTo>
                    <a:pt x="3654" y="1093"/>
                  </a:lnTo>
                  <a:lnTo>
                    <a:pt x="3652" y="1080"/>
                  </a:lnTo>
                  <a:lnTo>
                    <a:pt x="3649" y="1065"/>
                  </a:lnTo>
                  <a:lnTo>
                    <a:pt x="3645" y="1052"/>
                  </a:lnTo>
                  <a:lnTo>
                    <a:pt x="3645" y="1043"/>
                  </a:lnTo>
                  <a:lnTo>
                    <a:pt x="3649" y="1034"/>
                  </a:lnTo>
                  <a:lnTo>
                    <a:pt x="3658" y="1029"/>
                  </a:lnTo>
                  <a:lnTo>
                    <a:pt x="3674" y="1027"/>
                  </a:lnTo>
                  <a:lnTo>
                    <a:pt x="3696" y="1027"/>
                  </a:lnTo>
                  <a:lnTo>
                    <a:pt x="3716" y="1027"/>
                  </a:lnTo>
                  <a:lnTo>
                    <a:pt x="3735" y="1027"/>
                  </a:lnTo>
                  <a:lnTo>
                    <a:pt x="3749" y="1025"/>
                  </a:lnTo>
                  <a:lnTo>
                    <a:pt x="3760" y="1021"/>
                  </a:lnTo>
                  <a:lnTo>
                    <a:pt x="3766" y="1016"/>
                  </a:lnTo>
                  <a:lnTo>
                    <a:pt x="3766" y="1008"/>
                  </a:lnTo>
                  <a:lnTo>
                    <a:pt x="3760" y="996"/>
                  </a:lnTo>
                  <a:lnTo>
                    <a:pt x="3747" y="981"/>
                  </a:lnTo>
                  <a:lnTo>
                    <a:pt x="3735" y="968"/>
                  </a:lnTo>
                  <a:lnTo>
                    <a:pt x="3729" y="959"/>
                  </a:lnTo>
                  <a:lnTo>
                    <a:pt x="3729" y="953"/>
                  </a:lnTo>
                  <a:lnTo>
                    <a:pt x="3735" y="950"/>
                  </a:lnTo>
                  <a:lnTo>
                    <a:pt x="3744" y="948"/>
                  </a:lnTo>
                  <a:lnTo>
                    <a:pt x="3755" y="946"/>
                  </a:lnTo>
                  <a:lnTo>
                    <a:pt x="3769" y="944"/>
                  </a:lnTo>
                  <a:lnTo>
                    <a:pt x="3786" y="942"/>
                  </a:lnTo>
                  <a:lnTo>
                    <a:pt x="3804" y="937"/>
                  </a:lnTo>
                  <a:lnTo>
                    <a:pt x="3821" y="931"/>
                  </a:lnTo>
                  <a:lnTo>
                    <a:pt x="3841" y="917"/>
                  </a:lnTo>
                  <a:lnTo>
                    <a:pt x="3854" y="904"/>
                  </a:lnTo>
                  <a:lnTo>
                    <a:pt x="3859" y="891"/>
                  </a:lnTo>
                  <a:lnTo>
                    <a:pt x="3857" y="878"/>
                  </a:lnTo>
                  <a:lnTo>
                    <a:pt x="3846" y="871"/>
                  </a:lnTo>
                  <a:lnTo>
                    <a:pt x="3828" y="867"/>
                  </a:lnTo>
                  <a:lnTo>
                    <a:pt x="3804" y="869"/>
                  </a:lnTo>
                  <a:lnTo>
                    <a:pt x="3779" y="873"/>
                  </a:lnTo>
                  <a:lnTo>
                    <a:pt x="3755" y="880"/>
                  </a:lnTo>
                  <a:lnTo>
                    <a:pt x="3733" y="886"/>
                  </a:lnTo>
                  <a:lnTo>
                    <a:pt x="3713" y="889"/>
                  </a:lnTo>
                  <a:lnTo>
                    <a:pt x="3694" y="889"/>
                  </a:lnTo>
                  <a:lnTo>
                    <a:pt x="3678" y="884"/>
                  </a:lnTo>
                  <a:lnTo>
                    <a:pt x="3663" y="873"/>
                  </a:lnTo>
                  <a:lnTo>
                    <a:pt x="3650" y="851"/>
                  </a:lnTo>
                  <a:lnTo>
                    <a:pt x="3645" y="825"/>
                  </a:lnTo>
                  <a:lnTo>
                    <a:pt x="3649" y="799"/>
                  </a:lnTo>
                  <a:lnTo>
                    <a:pt x="3660" y="772"/>
                  </a:lnTo>
                  <a:lnTo>
                    <a:pt x="3674" y="746"/>
                  </a:lnTo>
                  <a:lnTo>
                    <a:pt x="3693" y="721"/>
                  </a:lnTo>
                  <a:lnTo>
                    <a:pt x="3715" y="697"/>
                  </a:lnTo>
                  <a:lnTo>
                    <a:pt x="3735" y="673"/>
                  </a:lnTo>
                  <a:lnTo>
                    <a:pt x="3753" y="653"/>
                  </a:lnTo>
                  <a:lnTo>
                    <a:pt x="3758" y="645"/>
                  </a:lnTo>
                  <a:lnTo>
                    <a:pt x="3762" y="638"/>
                  </a:lnTo>
                  <a:lnTo>
                    <a:pt x="3762" y="631"/>
                  </a:lnTo>
                  <a:lnTo>
                    <a:pt x="3762" y="623"/>
                  </a:lnTo>
                  <a:close/>
                  <a:moveTo>
                    <a:pt x="2273" y="568"/>
                  </a:moveTo>
                  <a:lnTo>
                    <a:pt x="2288" y="572"/>
                  </a:lnTo>
                  <a:lnTo>
                    <a:pt x="2313" y="583"/>
                  </a:lnTo>
                  <a:lnTo>
                    <a:pt x="2335" y="589"/>
                  </a:lnTo>
                  <a:lnTo>
                    <a:pt x="2354" y="592"/>
                  </a:lnTo>
                  <a:lnTo>
                    <a:pt x="2370" y="594"/>
                  </a:lnTo>
                  <a:lnTo>
                    <a:pt x="2389" y="596"/>
                  </a:lnTo>
                  <a:lnTo>
                    <a:pt x="2409" y="598"/>
                  </a:lnTo>
                  <a:lnTo>
                    <a:pt x="2410" y="596"/>
                  </a:lnTo>
                  <a:lnTo>
                    <a:pt x="2429" y="592"/>
                  </a:lnTo>
                  <a:lnTo>
                    <a:pt x="2445" y="592"/>
                  </a:lnTo>
                  <a:lnTo>
                    <a:pt x="2473" y="596"/>
                  </a:lnTo>
                  <a:lnTo>
                    <a:pt x="2493" y="607"/>
                  </a:lnTo>
                  <a:lnTo>
                    <a:pt x="2506" y="623"/>
                  </a:lnTo>
                  <a:lnTo>
                    <a:pt x="2509" y="644"/>
                  </a:lnTo>
                  <a:lnTo>
                    <a:pt x="2506" y="666"/>
                  </a:lnTo>
                  <a:lnTo>
                    <a:pt x="2493" y="688"/>
                  </a:lnTo>
                  <a:lnTo>
                    <a:pt x="2471" y="708"/>
                  </a:lnTo>
                  <a:lnTo>
                    <a:pt x="2445" y="728"/>
                  </a:lnTo>
                  <a:lnTo>
                    <a:pt x="2410" y="746"/>
                  </a:lnTo>
                  <a:lnTo>
                    <a:pt x="2383" y="754"/>
                  </a:lnTo>
                  <a:lnTo>
                    <a:pt x="2354" y="757"/>
                  </a:lnTo>
                  <a:lnTo>
                    <a:pt x="2324" y="755"/>
                  </a:lnTo>
                  <a:lnTo>
                    <a:pt x="2293" y="744"/>
                  </a:lnTo>
                  <a:lnTo>
                    <a:pt x="2262" y="726"/>
                  </a:lnTo>
                  <a:lnTo>
                    <a:pt x="2258" y="722"/>
                  </a:lnTo>
                  <a:lnTo>
                    <a:pt x="2235" y="697"/>
                  </a:lnTo>
                  <a:lnTo>
                    <a:pt x="2220" y="669"/>
                  </a:lnTo>
                  <a:lnTo>
                    <a:pt x="2216" y="642"/>
                  </a:lnTo>
                  <a:lnTo>
                    <a:pt x="2218" y="618"/>
                  </a:lnTo>
                  <a:lnTo>
                    <a:pt x="2227" y="596"/>
                  </a:lnTo>
                  <a:lnTo>
                    <a:pt x="2240" y="579"/>
                  </a:lnTo>
                  <a:lnTo>
                    <a:pt x="2258" y="570"/>
                  </a:lnTo>
                  <a:lnTo>
                    <a:pt x="2273" y="568"/>
                  </a:lnTo>
                  <a:close/>
                  <a:moveTo>
                    <a:pt x="846" y="475"/>
                  </a:moveTo>
                  <a:lnTo>
                    <a:pt x="852" y="482"/>
                  </a:lnTo>
                  <a:lnTo>
                    <a:pt x="859" y="488"/>
                  </a:lnTo>
                  <a:lnTo>
                    <a:pt x="868" y="493"/>
                  </a:lnTo>
                  <a:lnTo>
                    <a:pt x="874" y="495"/>
                  </a:lnTo>
                  <a:lnTo>
                    <a:pt x="899" y="508"/>
                  </a:lnTo>
                  <a:lnTo>
                    <a:pt x="921" y="526"/>
                  </a:lnTo>
                  <a:lnTo>
                    <a:pt x="938" y="548"/>
                  </a:lnTo>
                  <a:lnTo>
                    <a:pt x="947" y="565"/>
                  </a:lnTo>
                  <a:lnTo>
                    <a:pt x="953" y="583"/>
                  </a:lnTo>
                  <a:lnTo>
                    <a:pt x="953" y="598"/>
                  </a:lnTo>
                  <a:lnTo>
                    <a:pt x="947" y="609"/>
                  </a:lnTo>
                  <a:lnTo>
                    <a:pt x="938" y="614"/>
                  </a:lnTo>
                  <a:lnTo>
                    <a:pt x="931" y="616"/>
                  </a:lnTo>
                  <a:lnTo>
                    <a:pt x="921" y="616"/>
                  </a:lnTo>
                  <a:lnTo>
                    <a:pt x="912" y="612"/>
                  </a:lnTo>
                  <a:lnTo>
                    <a:pt x="888" y="609"/>
                  </a:lnTo>
                  <a:lnTo>
                    <a:pt x="868" y="605"/>
                  </a:lnTo>
                  <a:lnTo>
                    <a:pt x="848" y="607"/>
                  </a:lnTo>
                  <a:lnTo>
                    <a:pt x="834" y="612"/>
                  </a:lnTo>
                  <a:lnTo>
                    <a:pt x="824" y="620"/>
                  </a:lnTo>
                  <a:lnTo>
                    <a:pt x="821" y="631"/>
                  </a:lnTo>
                  <a:lnTo>
                    <a:pt x="824" y="645"/>
                  </a:lnTo>
                  <a:lnTo>
                    <a:pt x="834" y="662"/>
                  </a:lnTo>
                  <a:lnTo>
                    <a:pt x="854" y="682"/>
                  </a:lnTo>
                  <a:lnTo>
                    <a:pt x="861" y="691"/>
                  </a:lnTo>
                  <a:lnTo>
                    <a:pt x="868" y="699"/>
                  </a:lnTo>
                  <a:lnTo>
                    <a:pt x="881" y="722"/>
                  </a:lnTo>
                  <a:lnTo>
                    <a:pt x="887" y="746"/>
                  </a:lnTo>
                  <a:lnTo>
                    <a:pt x="887" y="766"/>
                  </a:lnTo>
                  <a:lnTo>
                    <a:pt x="879" y="785"/>
                  </a:lnTo>
                  <a:lnTo>
                    <a:pt x="868" y="799"/>
                  </a:lnTo>
                  <a:lnTo>
                    <a:pt x="854" y="807"/>
                  </a:lnTo>
                  <a:lnTo>
                    <a:pt x="837" y="810"/>
                  </a:lnTo>
                  <a:lnTo>
                    <a:pt x="821" y="807"/>
                  </a:lnTo>
                  <a:lnTo>
                    <a:pt x="797" y="798"/>
                  </a:lnTo>
                  <a:lnTo>
                    <a:pt x="766" y="785"/>
                  </a:lnTo>
                  <a:lnTo>
                    <a:pt x="724" y="770"/>
                  </a:lnTo>
                  <a:lnTo>
                    <a:pt x="678" y="755"/>
                  </a:lnTo>
                  <a:lnTo>
                    <a:pt x="628" y="739"/>
                  </a:lnTo>
                  <a:lnTo>
                    <a:pt x="577" y="726"/>
                  </a:lnTo>
                  <a:lnTo>
                    <a:pt x="650" y="649"/>
                  </a:lnTo>
                  <a:lnTo>
                    <a:pt x="678" y="622"/>
                  </a:lnTo>
                  <a:lnTo>
                    <a:pt x="727" y="576"/>
                  </a:lnTo>
                  <a:lnTo>
                    <a:pt x="766" y="543"/>
                  </a:lnTo>
                  <a:lnTo>
                    <a:pt x="766" y="543"/>
                  </a:lnTo>
                  <a:lnTo>
                    <a:pt x="846" y="475"/>
                  </a:lnTo>
                  <a:close/>
                  <a:moveTo>
                    <a:pt x="3513" y="416"/>
                  </a:moveTo>
                  <a:lnTo>
                    <a:pt x="3552" y="444"/>
                  </a:lnTo>
                  <a:lnTo>
                    <a:pt x="3632" y="508"/>
                  </a:lnTo>
                  <a:lnTo>
                    <a:pt x="3711" y="576"/>
                  </a:lnTo>
                  <a:lnTo>
                    <a:pt x="3747" y="611"/>
                  </a:lnTo>
                  <a:lnTo>
                    <a:pt x="3733" y="605"/>
                  </a:lnTo>
                  <a:lnTo>
                    <a:pt x="3716" y="605"/>
                  </a:lnTo>
                  <a:lnTo>
                    <a:pt x="3698" y="607"/>
                  </a:lnTo>
                  <a:lnTo>
                    <a:pt x="3683" y="614"/>
                  </a:lnTo>
                  <a:lnTo>
                    <a:pt x="3671" y="625"/>
                  </a:lnTo>
                  <a:lnTo>
                    <a:pt x="3661" y="642"/>
                  </a:lnTo>
                  <a:lnTo>
                    <a:pt x="3650" y="671"/>
                  </a:lnTo>
                  <a:lnTo>
                    <a:pt x="3632" y="695"/>
                  </a:lnTo>
                  <a:lnTo>
                    <a:pt x="3610" y="719"/>
                  </a:lnTo>
                  <a:lnTo>
                    <a:pt x="3588" y="741"/>
                  </a:lnTo>
                  <a:lnTo>
                    <a:pt x="3570" y="766"/>
                  </a:lnTo>
                  <a:lnTo>
                    <a:pt x="3555" y="794"/>
                  </a:lnTo>
                  <a:lnTo>
                    <a:pt x="3552" y="818"/>
                  </a:lnTo>
                  <a:lnTo>
                    <a:pt x="3553" y="840"/>
                  </a:lnTo>
                  <a:lnTo>
                    <a:pt x="3563" y="862"/>
                  </a:lnTo>
                  <a:lnTo>
                    <a:pt x="3572" y="884"/>
                  </a:lnTo>
                  <a:lnTo>
                    <a:pt x="3581" y="904"/>
                  </a:lnTo>
                  <a:lnTo>
                    <a:pt x="3584" y="922"/>
                  </a:lnTo>
                  <a:lnTo>
                    <a:pt x="3583" y="941"/>
                  </a:lnTo>
                  <a:lnTo>
                    <a:pt x="3572" y="959"/>
                  </a:lnTo>
                  <a:lnTo>
                    <a:pt x="3552" y="981"/>
                  </a:lnTo>
                  <a:lnTo>
                    <a:pt x="3533" y="1005"/>
                  </a:lnTo>
                  <a:lnTo>
                    <a:pt x="3519" y="1023"/>
                  </a:lnTo>
                  <a:lnTo>
                    <a:pt x="3504" y="1040"/>
                  </a:lnTo>
                  <a:lnTo>
                    <a:pt x="3487" y="1051"/>
                  </a:lnTo>
                  <a:lnTo>
                    <a:pt x="3469" y="1054"/>
                  </a:lnTo>
                  <a:lnTo>
                    <a:pt x="3460" y="1056"/>
                  </a:lnTo>
                  <a:lnTo>
                    <a:pt x="3451" y="1062"/>
                  </a:lnTo>
                  <a:lnTo>
                    <a:pt x="3443" y="1067"/>
                  </a:lnTo>
                  <a:lnTo>
                    <a:pt x="3431" y="1076"/>
                  </a:lnTo>
                  <a:lnTo>
                    <a:pt x="3420" y="1087"/>
                  </a:lnTo>
                  <a:lnTo>
                    <a:pt x="3410" y="1097"/>
                  </a:lnTo>
                  <a:lnTo>
                    <a:pt x="3401" y="1102"/>
                  </a:lnTo>
                  <a:lnTo>
                    <a:pt x="3392" y="1102"/>
                  </a:lnTo>
                  <a:lnTo>
                    <a:pt x="3385" y="1097"/>
                  </a:lnTo>
                  <a:lnTo>
                    <a:pt x="3379" y="1084"/>
                  </a:lnTo>
                  <a:lnTo>
                    <a:pt x="3372" y="1060"/>
                  </a:lnTo>
                  <a:lnTo>
                    <a:pt x="3361" y="1036"/>
                  </a:lnTo>
                  <a:lnTo>
                    <a:pt x="3350" y="1016"/>
                  </a:lnTo>
                  <a:lnTo>
                    <a:pt x="3335" y="999"/>
                  </a:lnTo>
                  <a:lnTo>
                    <a:pt x="3321" y="988"/>
                  </a:lnTo>
                  <a:lnTo>
                    <a:pt x="3306" y="986"/>
                  </a:lnTo>
                  <a:lnTo>
                    <a:pt x="3290" y="994"/>
                  </a:lnTo>
                  <a:lnTo>
                    <a:pt x="3279" y="1003"/>
                  </a:lnTo>
                  <a:lnTo>
                    <a:pt x="3269" y="1016"/>
                  </a:lnTo>
                  <a:lnTo>
                    <a:pt x="3262" y="1030"/>
                  </a:lnTo>
                  <a:lnTo>
                    <a:pt x="3257" y="1043"/>
                  </a:lnTo>
                  <a:lnTo>
                    <a:pt x="3251" y="1056"/>
                  </a:lnTo>
                  <a:lnTo>
                    <a:pt x="3244" y="1065"/>
                  </a:lnTo>
                  <a:lnTo>
                    <a:pt x="3238" y="1069"/>
                  </a:lnTo>
                  <a:lnTo>
                    <a:pt x="3229" y="1067"/>
                  </a:lnTo>
                  <a:lnTo>
                    <a:pt x="3218" y="1056"/>
                  </a:lnTo>
                  <a:lnTo>
                    <a:pt x="3204" y="1038"/>
                  </a:lnTo>
                  <a:lnTo>
                    <a:pt x="3185" y="1007"/>
                  </a:lnTo>
                  <a:lnTo>
                    <a:pt x="3169" y="974"/>
                  </a:lnTo>
                  <a:lnTo>
                    <a:pt x="3154" y="939"/>
                  </a:lnTo>
                  <a:lnTo>
                    <a:pt x="3145" y="904"/>
                  </a:lnTo>
                  <a:lnTo>
                    <a:pt x="3139" y="871"/>
                  </a:lnTo>
                  <a:lnTo>
                    <a:pt x="3139" y="838"/>
                  </a:lnTo>
                  <a:lnTo>
                    <a:pt x="3149" y="809"/>
                  </a:lnTo>
                  <a:lnTo>
                    <a:pt x="3165" y="783"/>
                  </a:lnTo>
                  <a:lnTo>
                    <a:pt x="3202" y="748"/>
                  </a:lnTo>
                  <a:lnTo>
                    <a:pt x="3240" y="713"/>
                  </a:lnTo>
                  <a:lnTo>
                    <a:pt x="3279" y="678"/>
                  </a:lnTo>
                  <a:lnTo>
                    <a:pt x="3315" y="644"/>
                  </a:lnTo>
                  <a:lnTo>
                    <a:pt x="3346" y="609"/>
                  </a:lnTo>
                  <a:lnTo>
                    <a:pt x="3365" y="583"/>
                  </a:lnTo>
                  <a:lnTo>
                    <a:pt x="3387" y="552"/>
                  </a:lnTo>
                  <a:lnTo>
                    <a:pt x="3414" y="519"/>
                  </a:lnTo>
                  <a:lnTo>
                    <a:pt x="3443" y="484"/>
                  </a:lnTo>
                  <a:lnTo>
                    <a:pt x="3478" y="447"/>
                  </a:lnTo>
                  <a:lnTo>
                    <a:pt x="3513" y="416"/>
                  </a:lnTo>
                  <a:close/>
                  <a:moveTo>
                    <a:pt x="2707" y="271"/>
                  </a:moveTo>
                  <a:lnTo>
                    <a:pt x="2716" y="271"/>
                  </a:lnTo>
                  <a:lnTo>
                    <a:pt x="2731" y="273"/>
                  </a:lnTo>
                  <a:lnTo>
                    <a:pt x="2742" y="280"/>
                  </a:lnTo>
                  <a:lnTo>
                    <a:pt x="2753" y="291"/>
                  </a:lnTo>
                  <a:lnTo>
                    <a:pt x="2760" y="302"/>
                  </a:lnTo>
                  <a:lnTo>
                    <a:pt x="2766" y="315"/>
                  </a:lnTo>
                  <a:lnTo>
                    <a:pt x="2766" y="328"/>
                  </a:lnTo>
                  <a:lnTo>
                    <a:pt x="2760" y="339"/>
                  </a:lnTo>
                  <a:lnTo>
                    <a:pt x="2751" y="345"/>
                  </a:lnTo>
                  <a:lnTo>
                    <a:pt x="2735" y="348"/>
                  </a:lnTo>
                  <a:lnTo>
                    <a:pt x="2716" y="345"/>
                  </a:lnTo>
                  <a:lnTo>
                    <a:pt x="2702" y="337"/>
                  </a:lnTo>
                  <a:lnTo>
                    <a:pt x="2689" y="328"/>
                  </a:lnTo>
                  <a:lnTo>
                    <a:pt x="2680" y="317"/>
                  </a:lnTo>
                  <a:lnTo>
                    <a:pt x="2674" y="304"/>
                  </a:lnTo>
                  <a:lnTo>
                    <a:pt x="2672" y="293"/>
                  </a:lnTo>
                  <a:lnTo>
                    <a:pt x="2676" y="282"/>
                  </a:lnTo>
                  <a:lnTo>
                    <a:pt x="2685" y="275"/>
                  </a:lnTo>
                  <a:lnTo>
                    <a:pt x="2702" y="271"/>
                  </a:lnTo>
                  <a:lnTo>
                    <a:pt x="2707" y="271"/>
                  </a:lnTo>
                  <a:close/>
                  <a:moveTo>
                    <a:pt x="2218" y="0"/>
                  </a:moveTo>
                  <a:lnTo>
                    <a:pt x="2258" y="0"/>
                  </a:lnTo>
                  <a:lnTo>
                    <a:pt x="2258" y="0"/>
                  </a:lnTo>
                  <a:lnTo>
                    <a:pt x="2301" y="0"/>
                  </a:lnTo>
                  <a:lnTo>
                    <a:pt x="2299" y="16"/>
                  </a:lnTo>
                  <a:lnTo>
                    <a:pt x="2293" y="33"/>
                  </a:lnTo>
                  <a:lnTo>
                    <a:pt x="2279" y="49"/>
                  </a:lnTo>
                  <a:lnTo>
                    <a:pt x="2268" y="62"/>
                  </a:lnTo>
                  <a:lnTo>
                    <a:pt x="2258" y="75"/>
                  </a:lnTo>
                  <a:lnTo>
                    <a:pt x="2247" y="90"/>
                  </a:lnTo>
                  <a:lnTo>
                    <a:pt x="2238" y="104"/>
                  </a:lnTo>
                  <a:lnTo>
                    <a:pt x="2229" y="117"/>
                  </a:lnTo>
                  <a:lnTo>
                    <a:pt x="2218" y="126"/>
                  </a:lnTo>
                  <a:lnTo>
                    <a:pt x="2207" y="134"/>
                  </a:lnTo>
                  <a:lnTo>
                    <a:pt x="2191" y="139"/>
                  </a:lnTo>
                  <a:lnTo>
                    <a:pt x="2167" y="141"/>
                  </a:lnTo>
                  <a:lnTo>
                    <a:pt x="2154" y="143"/>
                  </a:lnTo>
                  <a:lnTo>
                    <a:pt x="2147" y="148"/>
                  </a:lnTo>
                  <a:lnTo>
                    <a:pt x="2147" y="156"/>
                  </a:lnTo>
                  <a:lnTo>
                    <a:pt x="2152" y="167"/>
                  </a:lnTo>
                  <a:lnTo>
                    <a:pt x="2160" y="180"/>
                  </a:lnTo>
                  <a:lnTo>
                    <a:pt x="2169" y="192"/>
                  </a:lnTo>
                  <a:lnTo>
                    <a:pt x="2178" y="207"/>
                  </a:lnTo>
                  <a:lnTo>
                    <a:pt x="2187" y="220"/>
                  </a:lnTo>
                  <a:lnTo>
                    <a:pt x="2194" y="233"/>
                  </a:lnTo>
                  <a:lnTo>
                    <a:pt x="2198" y="242"/>
                  </a:lnTo>
                  <a:lnTo>
                    <a:pt x="2196" y="251"/>
                  </a:lnTo>
                  <a:lnTo>
                    <a:pt x="2187" y="257"/>
                  </a:lnTo>
                  <a:lnTo>
                    <a:pt x="2172" y="258"/>
                  </a:lnTo>
                  <a:lnTo>
                    <a:pt x="2149" y="262"/>
                  </a:lnTo>
                  <a:lnTo>
                    <a:pt x="2128" y="269"/>
                  </a:lnTo>
                  <a:lnTo>
                    <a:pt x="2112" y="282"/>
                  </a:lnTo>
                  <a:lnTo>
                    <a:pt x="2101" y="295"/>
                  </a:lnTo>
                  <a:lnTo>
                    <a:pt x="2094" y="312"/>
                  </a:lnTo>
                  <a:lnTo>
                    <a:pt x="2094" y="326"/>
                  </a:lnTo>
                  <a:lnTo>
                    <a:pt x="2097" y="339"/>
                  </a:lnTo>
                  <a:lnTo>
                    <a:pt x="2106" y="350"/>
                  </a:lnTo>
                  <a:lnTo>
                    <a:pt x="2123" y="356"/>
                  </a:lnTo>
                  <a:lnTo>
                    <a:pt x="2145" y="356"/>
                  </a:lnTo>
                  <a:lnTo>
                    <a:pt x="2172" y="354"/>
                  </a:lnTo>
                  <a:lnTo>
                    <a:pt x="2193" y="356"/>
                  </a:lnTo>
                  <a:lnTo>
                    <a:pt x="2204" y="361"/>
                  </a:lnTo>
                  <a:lnTo>
                    <a:pt x="2207" y="370"/>
                  </a:lnTo>
                  <a:lnTo>
                    <a:pt x="2200" y="381"/>
                  </a:lnTo>
                  <a:lnTo>
                    <a:pt x="2187" y="394"/>
                  </a:lnTo>
                  <a:lnTo>
                    <a:pt x="2165" y="409"/>
                  </a:lnTo>
                  <a:lnTo>
                    <a:pt x="2134" y="425"/>
                  </a:lnTo>
                  <a:lnTo>
                    <a:pt x="2103" y="438"/>
                  </a:lnTo>
                  <a:lnTo>
                    <a:pt x="2068" y="449"/>
                  </a:lnTo>
                  <a:lnTo>
                    <a:pt x="2031" y="458"/>
                  </a:lnTo>
                  <a:lnTo>
                    <a:pt x="1995" y="467"/>
                  </a:lnTo>
                  <a:lnTo>
                    <a:pt x="1960" y="477"/>
                  </a:lnTo>
                  <a:lnTo>
                    <a:pt x="1927" y="488"/>
                  </a:lnTo>
                  <a:lnTo>
                    <a:pt x="1898" y="500"/>
                  </a:lnTo>
                  <a:lnTo>
                    <a:pt x="1874" y="517"/>
                  </a:lnTo>
                  <a:lnTo>
                    <a:pt x="1856" y="537"/>
                  </a:lnTo>
                  <a:lnTo>
                    <a:pt x="1839" y="557"/>
                  </a:lnTo>
                  <a:lnTo>
                    <a:pt x="1819" y="572"/>
                  </a:lnTo>
                  <a:lnTo>
                    <a:pt x="1793" y="585"/>
                  </a:lnTo>
                  <a:lnTo>
                    <a:pt x="1766" y="594"/>
                  </a:lnTo>
                  <a:lnTo>
                    <a:pt x="1738" y="605"/>
                  </a:lnTo>
                  <a:lnTo>
                    <a:pt x="1711" y="614"/>
                  </a:lnTo>
                  <a:lnTo>
                    <a:pt x="1687" y="623"/>
                  </a:lnTo>
                  <a:lnTo>
                    <a:pt x="1669" y="636"/>
                  </a:lnTo>
                  <a:lnTo>
                    <a:pt x="1656" y="649"/>
                  </a:lnTo>
                  <a:lnTo>
                    <a:pt x="1652" y="667"/>
                  </a:lnTo>
                  <a:lnTo>
                    <a:pt x="1652" y="684"/>
                  </a:lnTo>
                  <a:lnTo>
                    <a:pt x="1650" y="708"/>
                  </a:lnTo>
                  <a:lnTo>
                    <a:pt x="1647" y="733"/>
                  </a:lnTo>
                  <a:lnTo>
                    <a:pt x="1643" y="763"/>
                  </a:lnTo>
                  <a:lnTo>
                    <a:pt x="1636" y="792"/>
                  </a:lnTo>
                  <a:lnTo>
                    <a:pt x="1628" y="821"/>
                  </a:lnTo>
                  <a:lnTo>
                    <a:pt x="1617" y="851"/>
                  </a:lnTo>
                  <a:lnTo>
                    <a:pt x="1605" y="876"/>
                  </a:lnTo>
                  <a:lnTo>
                    <a:pt x="1590" y="898"/>
                  </a:lnTo>
                  <a:lnTo>
                    <a:pt x="1573" y="915"/>
                  </a:lnTo>
                  <a:lnTo>
                    <a:pt x="1551" y="926"/>
                  </a:lnTo>
                  <a:lnTo>
                    <a:pt x="1528" y="930"/>
                  </a:lnTo>
                  <a:lnTo>
                    <a:pt x="1502" y="924"/>
                  </a:lnTo>
                  <a:lnTo>
                    <a:pt x="1464" y="908"/>
                  </a:lnTo>
                  <a:lnTo>
                    <a:pt x="1432" y="886"/>
                  </a:lnTo>
                  <a:lnTo>
                    <a:pt x="1407" y="860"/>
                  </a:lnTo>
                  <a:lnTo>
                    <a:pt x="1385" y="831"/>
                  </a:lnTo>
                  <a:lnTo>
                    <a:pt x="1365" y="801"/>
                  </a:lnTo>
                  <a:lnTo>
                    <a:pt x="1348" y="770"/>
                  </a:lnTo>
                  <a:lnTo>
                    <a:pt x="1334" y="739"/>
                  </a:lnTo>
                  <a:lnTo>
                    <a:pt x="1319" y="710"/>
                  </a:lnTo>
                  <a:lnTo>
                    <a:pt x="1304" y="682"/>
                  </a:lnTo>
                  <a:lnTo>
                    <a:pt x="1291" y="658"/>
                  </a:lnTo>
                  <a:lnTo>
                    <a:pt x="1286" y="633"/>
                  </a:lnTo>
                  <a:lnTo>
                    <a:pt x="1288" y="609"/>
                  </a:lnTo>
                  <a:lnTo>
                    <a:pt x="1290" y="585"/>
                  </a:lnTo>
                  <a:lnTo>
                    <a:pt x="1295" y="563"/>
                  </a:lnTo>
                  <a:lnTo>
                    <a:pt x="1299" y="543"/>
                  </a:lnTo>
                  <a:lnTo>
                    <a:pt x="1299" y="526"/>
                  </a:lnTo>
                  <a:lnTo>
                    <a:pt x="1293" y="511"/>
                  </a:lnTo>
                  <a:lnTo>
                    <a:pt x="1282" y="500"/>
                  </a:lnTo>
                  <a:lnTo>
                    <a:pt x="1275" y="493"/>
                  </a:lnTo>
                  <a:lnTo>
                    <a:pt x="1273" y="482"/>
                  </a:lnTo>
                  <a:lnTo>
                    <a:pt x="1277" y="469"/>
                  </a:lnTo>
                  <a:lnTo>
                    <a:pt x="1284" y="456"/>
                  </a:lnTo>
                  <a:lnTo>
                    <a:pt x="1293" y="442"/>
                  </a:lnTo>
                  <a:lnTo>
                    <a:pt x="1304" y="427"/>
                  </a:lnTo>
                  <a:lnTo>
                    <a:pt x="1317" y="412"/>
                  </a:lnTo>
                  <a:lnTo>
                    <a:pt x="1328" y="401"/>
                  </a:lnTo>
                  <a:lnTo>
                    <a:pt x="1337" y="390"/>
                  </a:lnTo>
                  <a:lnTo>
                    <a:pt x="1345" y="385"/>
                  </a:lnTo>
                  <a:lnTo>
                    <a:pt x="1346" y="381"/>
                  </a:lnTo>
                  <a:lnTo>
                    <a:pt x="1345" y="381"/>
                  </a:lnTo>
                  <a:lnTo>
                    <a:pt x="1335" y="387"/>
                  </a:lnTo>
                  <a:lnTo>
                    <a:pt x="1319" y="396"/>
                  </a:lnTo>
                  <a:lnTo>
                    <a:pt x="1301" y="400"/>
                  </a:lnTo>
                  <a:lnTo>
                    <a:pt x="1284" y="400"/>
                  </a:lnTo>
                  <a:lnTo>
                    <a:pt x="1268" y="398"/>
                  </a:lnTo>
                  <a:lnTo>
                    <a:pt x="1255" y="392"/>
                  </a:lnTo>
                  <a:lnTo>
                    <a:pt x="1246" y="385"/>
                  </a:lnTo>
                  <a:lnTo>
                    <a:pt x="1242" y="376"/>
                  </a:lnTo>
                  <a:lnTo>
                    <a:pt x="1244" y="368"/>
                  </a:lnTo>
                  <a:lnTo>
                    <a:pt x="1253" y="361"/>
                  </a:lnTo>
                  <a:lnTo>
                    <a:pt x="1271" y="356"/>
                  </a:lnTo>
                  <a:lnTo>
                    <a:pt x="1293" y="348"/>
                  </a:lnTo>
                  <a:lnTo>
                    <a:pt x="1308" y="337"/>
                  </a:lnTo>
                  <a:lnTo>
                    <a:pt x="1315" y="324"/>
                  </a:lnTo>
                  <a:lnTo>
                    <a:pt x="1317" y="312"/>
                  </a:lnTo>
                  <a:lnTo>
                    <a:pt x="1315" y="299"/>
                  </a:lnTo>
                  <a:lnTo>
                    <a:pt x="1308" y="290"/>
                  </a:lnTo>
                  <a:lnTo>
                    <a:pt x="1297" y="282"/>
                  </a:lnTo>
                  <a:lnTo>
                    <a:pt x="1282" y="279"/>
                  </a:lnTo>
                  <a:lnTo>
                    <a:pt x="1266" y="280"/>
                  </a:lnTo>
                  <a:lnTo>
                    <a:pt x="1246" y="284"/>
                  </a:lnTo>
                  <a:lnTo>
                    <a:pt x="1227" y="284"/>
                  </a:lnTo>
                  <a:lnTo>
                    <a:pt x="1211" y="280"/>
                  </a:lnTo>
                  <a:lnTo>
                    <a:pt x="1198" y="273"/>
                  </a:lnTo>
                  <a:lnTo>
                    <a:pt x="1193" y="264"/>
                  </a:lnTo>
                  <a:lnTo>
                    <a:pt x="1193" y="251"/>
                  </a:lnTo>
                  <a:lnTo>
                    <a:pt x="1209" y="242"/>
                  </a:lnTo>
                  <a:lnTo>
                    <a:pt x="1306" y="196"/>
                  </a:lnTo>
                  <a:lnTo>
                    <a:pt x="1374" y="167"/>
                  </a:lnTo>
                  <a:lnTo>
                    <a:pt x="1405" y="154"/>
                  </a:lnTo>
                  <a:lnTo>
                    <a:pt x="1508" y="115"/>
                  </a:lnTo>
                  <a:lnTo>
                    <a:pt x="1630" y="79"/>
                  </a:lnTo>
                  <a:lnTo>
                    <a:pt x="1757" y="47"/>
                  </a:lnTo>
                  <a:lnTo>
                    <a:pt x="1885" y="24"/>
                  </a:lnTo>
                  <a:lnTo>
                    <a:pt x="2017" y="9"/>
                  </a:lnTo>
                  <a:lnTo>
                    <a:pt x="2150" y="0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grpSp>
          <p:nvGrpSpPr>
            <p:cNvPr id="203" name="Group 202"/>
            <p:cNvGrpSpPr/>
            <p:nvPr/>
          </p:nvGrpSpPr>
          <p:grpSpPr>
            <a:xfrm>
              <a:off x="7786688" y="1071563"/>
              <a:ext cx="1416050" cy="2498725"/>
              <a:chOff x="7786688" y="1071563"/>
              <a:chExt cx="1416050" cy="2498725"/>
            </a:xfrm>
          </p:grpSpPr>
          <p:sp>
            <p:nvSpPr>
              <p:cNvPr id="207" name="Freeform 206"/>
              <p:cNvSpPr>
                <a:spLocks/>
              </p:cNvSpPr>
              <p:nvPr/>
            </p:nvSpPr>
            <p:spPr bwMode="auto">
              <a:xfrm>
                <a:off x="7786688" y="1071563"/>
                <a:ext cx="1416050" cy="2498725"/>
              </a:xfrm>
              <a:custGeom>
                <a:avLst/>
                <a:gdLst>
                  <a:gd name="T0" fmla="*/ 891 w 1783"/>
                  <a:gd name="T1" fmla="*/ 0 h 3148"/>
                  <a:gd name="T2" fmla="*/ 989 w 1783"/>
                  <a:gd name="T3" fmla="*/ 5 h 3148"/>
                  <a:gd name="T4" fmla="*/ 1082 w 1783"/>
                  <a:gd name="T5" fmla="*/ 20 h 3148"/>
                  <a:gd name="T6" fmla="*/ 1174 w 1783"/>
                  <a:gd name="T7" fmla="*/ 45 h 3148"/>
                  <a:gd name="T8" fmla="*/ 1260 w 1783"/>
                  <a:gd name="T9" fmla="*/ 78 h 3148"/>
                  <a:gd name="T10" fmla="*/ 1342 w 1783"/>
                  <a:gd name="T11" fmla="*/ 121 h 3148"/>
                  <a:gd name="T12" fmla="*/ 1417 w 1783"/>
                  <a:gd name="T13" fmla="*/ 172 h 3148"/>
                  <a:gd name="T14" fmla="*/ 1489 w 1783"/>
                  <a:gd name="T15" fmla="*/ 229 h 3148"/>
                  <a:gd name="T16" fmla="*/ 1553 w 1783"/>
                  <a:gd name="T17" fmla="*/ 293 h 3148"/>
                  <a:gd name="T18" fmla="*/ 1611 w 1783"/>
                  <a:gd name="T19" fmla="*/ 364 h 3148"/>
                  <a:gd name="T20" fmla="*/ 1661 w 1783"/>
                  <a:gd name="T21" fmla="*/ 441 h 3148"/>
                  <a:gd name="T22" fmla="*/ 1705 w 1783"/>
                  <a:gd name="T23" fmla="*/ 524 h 3148"/>
                  <a:gd name="T24" fmla="*/ 1738 w 1783"/>
                  <a:gd name="T25" fmla="*/ 610 h 3148"/>
                  <a:gd name="T26" fmla="*/ 1763 w 1783"/>
                  <a:gd name="T27" fmla="*/ 700 h 3148"/>
                  <a:gd name="T28" fmla="*/ 1778 w 1783"/>
                  <a:gd name="T29" fmla="*/ 795 h 3148"/>
                  <a:gd name="T30" fmla="*/ 1783 w 1783"/>
                  <a:gd name="T31" fmla="*/ 893 h 3148"/>
                  <a:gd name="T32" fmla="*/ 1782 w 1783"/>
                  <a:gd name="T33" fmla="*/ 948 h 3148"/>
                  <a:gd name="T34" fmla="*/ 1774 w 1783"/>
                  <a:gd name="T35" fmla="*/ 1006 h 3148"/>
                  <a:gd name="T36" fmla="*/ 1765 w 1783"/>
                  <a:gd name="T37" fmla="*/ 1067 h 3148"/>
                  <a:gd name="T38" fmla="*/ 1752 w 1783"/>
                  <a:gd name="T39" fmla="*/ 1126 h 3148"/>
                  <a:gd name="T40" fmla="*/ 1736 w 1783"/>
                  <a:gd name="T41" fmla="*/ 1179 h 3148"/>
                  <a:gd name="T42" fmla="*/ 1719 w 1783"/>
                  <a:gd name="T43" fmla="*/ 1226 h 3148"/>
                  <a:gd name="T44" fmla="*/ 891 w 1783"/>
                  <a:gd name="T45" fmla="*/ 3148 h 3148"/>
                  <a:gd name="T46" fmla="*/ 67 w 1783"/>
                  <a:gd name="T47" fmla="*/ 1234 h 3148"/>
                  <a:gd name="T48" fmla="*/ 47 w 1783"/>
                  <a:gd name="T49" fmla="*/ 1184 h 3148"/>
                  <a:gd name="T50" fmla="*/ 31 w 1783"/>
                  <a:gd name="T51" fmla="*/ 1127 h 3148"/>
                  <a:gd name="T52" fmla="*/ 18 w 1783"/>
                  <a:gd name="T53" fmla="*/ 1069 h 3148"/>
                  <a:gd name="T54" fmla="*/ 7 w 1783"/>
                  <a:gd name="T55" fmla="*/ 1006 h 3148"/>
                  <a:gd name="T56" fmla="*/ 1 w 1783"/>
                  <a:gd name="T57" fmla="*/ 948 h 3148"/>
                  <a:gd name="T58" fmla="*/ 0 w 1783"/>
                  <a:gd name="T59" fmla="*/ 893 h 3148"/>
                  <a:gd name="T60" fmla="*/ 5 w 1783"/>
                  <a:gd name="T61" fmla="*/ 795 h 3148"/>
                  <a:gd name="T62" fmla="*/ 20 w 1783"/>
                  <a:gd name="T63" fmla="*/ 700 h 3148"/>
                  <a:gd name="T64" fmla="*/ 45 w 1783"/>
                  <a:gd name="T65" fmla="*/ 610 h 3148"/>
                  <a:gd name="T66" fmla="*/ 78 w 1783"/>
                  <a:gd name="T67" fmla="*/ 524 h 3148"/>
                  <a:gd name="T68" fmla="*/ 120 w 1783"/>
                  <a:gd name="T69" fmla="*/ 441 h 3148"/>
                  <a:gd name="T70" fmla="*/ 172 w 1783"/>
                  <a:gd name="T71" fmla="*/ 364 h 3148"/>
                  <a:gd name="T72" fmla="*/ 228 w 1783"/>
                  <a:gd name="T73" fmla="*/ 293 h 3148"/>
                  <a:gd name="T74" fmla="*/ 293 w 1783"/>
                  <a:gd name="T75" fmla="*/ 229 h 3148"/>
                  <a:gd name="T76" fmla="*/ 364 w 1783"/>
                  <a:gd name="T77" fmla="*/ 172 h 3148"/>
                  <a:gd name="T78" fmla="*/ 441 w 1783"/>
                  <a:gd name="T79" fmla="*/ 121 h 3148"/>
                  <a:gd name="T80" fmla="*/ 523 w 1783"/>
                  <a:gd name="T81" fmla="*/ 78 h 3148"/>
                  <a:gd name="T82" fmla="*/ 609 w 1783"/>
                  <a:gd name="T83" fmla="*/ 45 h 3148"/>
                  <a:gd name="T84" fmla="*/ 699 w 1783"/>
                  <a:gd name="T85" fmla="*/ 20 h 3148"/>
                  <a:gd name="T86" fmla="*/ 794 w 1783"/>
                  <a:gd name="T87" fmla="*/ 5 h 3148"/>
                  <a:gd name="T88" fmla="*/ 891 w 1783"/>
                  <a:gd name="T89" fmla="*/ 0 h 3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83" h="3148">
                    <a:moveTo>
                      <a:pt x="891" y="0"/>
                    </a:moveTo>
                    <a:lnTo>
                      <a:pt x="989" y="5"/>
                    </a:lnTo>
                    <a:lnTo>
                      <a:pt x="1082" y="20"/>
                    </a:lnTo>
                    <a:lnTo>
                      <a:pt x="1174" y="45"/>
                    </a:lnTo>
                    <a:lnTo>
                      <a:pt x="1260" y="78"/>
                    </a:lnTo>
                    <a:lnTo>
                      <a:pt x="1342" y="121"/>
                    </a:lnTo>
                    <a:lnTo>
                      <a:pt x="1417" y="172"/>
                    </a:lnTo>
                    <a:lnTo>
                      <a:pt x="1489" y="229"/>
                    </a:lnTo>
                    <a:lnTo>
                      <a:pt x="1553" y="293"/>
                    </a:lnTo>
                    <a:lnTo>
                      <a:pt x="1611" y="364"/>
                    </a:lnTo>
                    <a:lnTo>
                      <a:pt x="1661" y="441"/>
                    </a:lnTo>
                    <a:lnTo>
                      <a:pt x="1705" y="524"/>
                    </a:lnTo>
                    <a:lnTo>
                      <a:pt x="1738" y="610"/>
                    </a:lnTo>
                    <a:lnTo>
                      <a:pt x="1763" y="700"/>
                    </a:lnTo>
                    <a:lnTo>
                      <a:pt x="1778" y="795"/>
                    </a:lnTo>
                    <a:lnTo>
                      <a:pt x="1783" y="893"/>
                    </a:lnTo>
                    <a:lnTo>
                      <a:pt x="1782" y="948"/>
                    </a:lnTo>
                    <a:lnTo>
                      <a:pt x="1774" y="1006"/>
                    </a:lnTo>
                    <a:lnTo>
                      <a:pt x="1765" y="1067"/>
                    </a:lnTo>
                    <a:lnTo>
                      <a:pt x="1752" y="1126"/>
                    </a:lnTo>
                    <a:lnTo>
                      <a:pt x="1736" y="1179"/>
                    </a:lnTo>
                    <a:lnTo>
                      <a:pt x="1719" y="1226"/>
                    </a:lnTo>
                    <a:lnTo>
                      <a:pt x="891" y="3148"/>
                    </a:lnTo>
                    <a:lnTo>
                      <a:pt x="67" y="1234"/>
                    </a:lnTo>
                    <a:lnTo>
                      <a:pt x="47" y="1184"/>
                    </a:lnTo>
                    <a:lnTo>
                      <a:pt x="31" y="1127"/>
                    </a:lnTo>
                    <a:lnTo>
                      <a:pt x="18" y="1069"/>
                    </a:lnTo>
                    <a:lnTo>
                      <a:pt x="7" y="1006"/>
                    </a:lnTo>
                    <a:lnTo>
                      <a:pt x="1" y="948"/>
                    </a:lnTo>
                    <a:lnTo>
                      <a:pt x="0" y="893"/>
                    </a:lnTo>
                    <a:lnTo>
                      <a:pt x="5" y="795"/>
                    </a:lnTo>
                    <a:lnTo>
                      <a:pt x="20" y="700"/>
                    </a:lnTo>
                    <a:lnTo>
                      <a:pt x="45" y="610"/>
                    </a:lnTo>
                    <a:lnTo>
                      <a:pt x="78" y="524"/>
                    </a:lnTo>
                    <a:lnTo>
                      <a:pt x="120" y="441"/>
                    </a:lnTo>
                    <a:lnTo>
                      <a:pt x="172" y="364"/>
                    </a:lnTo>
                    <a:lnTo>
                      <a:pt x="228" y="293"/>
                    </a:lnTo>
                    <a:lnTo>
                      <a:pt x="293" y="229"/>
                    </a:lnTo>
                    <a:lnTo>
                      <a:pt x="364" y="172"/>
                    </a:lnTo>
                    <a:lnTo>
                      <a:pt x="441" y="121"/>
                    </a:lnTo>
                    <a:lnTo>
                      <a:pt x="523" y="78"/>
                    </a:lnTo>
                    <a:lnTo>
                      <a:pt x="609" y="45"/>
                    </a:lnTo>
                    <a:lnTo>
                      <a:pt x="699" y="20"/>
                    </a:lnTo>
                    <a:lnTo>
                      <a:pt x="794" y="5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207"/>
              <p:cNvSpPr>
                <a:spLocks/>
              </p:cNvSpPr>
              <p:nvPr/>
            </p:nvSpPr>
            <p:spPr bwMode="auto">
              <a:xfrm>
                <a:off x="7913688" y="1198563"/>
                <a:ext cx="1163637" cy="1163638"/>
              </a:xfrm>
              <a:custGeom>
                <a:avLst/>
                <a:gdLst>
                  <a:gd name="T0" fmla="*/ 732 w 1465"/>
                  <a:gd name="T1" fmla="*/ 0 h 1467"/>
                  <a:gd name="T2" fmla="*/ 824 w 1465"/>
                  <a:gd name="T3" fmla="*/ 6 h 1467"/>
                  <a:gd name="T4" fmla="*/ 912 w 1465"/>
                  <a:gd name="T5" fmla="*/ 22 h 1467"/>
                  <a:gd name="T6" fmla="*/ 996 w 1465"/>
                  <a:gd name="T7" fmla="*/ 50 h 1467"/>
                  <a:gd name="T8" fmla="*/ 1075 w 1465"/>
                  <a:gd name="T9" fmla="*/ 86 h 1467"/>
                  <a:gd name="T10" fmla="*/ 1150 w 1465"/>
                  <a:gd name="T11" fmla="*/ 132 h 1467"/>
                  <a:gd name="T12" fmla="*/ 1218 w 1465"/>
                  <a:gd name="T13" fmla="*/ 185 h 1467"/>
                  <a:gd name="T14" fmla="*/ 1278 w 1465"/>
                  <a:gd name="T15" fmla="*/ 248 h 1467"/>
                  <a:gd name="T16" fmla="*/ 1333 w 1465"/>
                  <a:gd name="T17" fmla="*/ 315 h 1467"/>
                  <a:gd name="T18" fmla="*/ 1379 w 1465"/>
                  <a:gd name="T19" fmla="*/ 389 h 1467"/>
                  <a:gd name="T20" fmla="*/ 1416 w 1465"/>
                  <a:gd name="T21" fmla="*/ 470 h 1467"/>
                  <a:gd name="T22" fmla="*/ 1441 w 1465"/>
                  <a:gd name="T23" fmla="*/ 554 h 1467"/>
                  <a:gd name="T24" fmla="*/ 1458 w 1465"/>
                  <a:gd name="T25" fmla="*/ 642 h 1467"/>
                  <a:gd name="T26" fmla="*/ 1465 w 1465"/>
                  <a:gd name="T27" fmla="*/ 734 h 1467"/>
                  <a:gd name="T28" fmla="*/ 1458 w 1465"/>
                  <a:gd name="T29" fmla="*/ 825 h 1467"/>
                  <a:gd name="T30" fmla="*/ 1441 w 1465"/>
                  <a:gd name="T31" fmla="*/ 913 h 1467"/>
                  <a:gd name="T32" fmla="*/ 1416 w 1465"/>
                  <a:gd name="T33" fmla="*/ 998 h 1467"/>
                  <a:gd name="T34" fmla="*/ 1379 w 1465"/>
                  <a:gd name="T35" fmla="*/ 1078 h 1467"/>
                  <a:gd name="T36" fmla="*/ 1333 w 1465"/>
                  <a:gd name="T37" fmla="*/ 1152 h 1467"/>
                  <a:gd name="T38" fmla="*/ 1278 w 1465"/>
                  <a:gd name="T39" fmla="*/ 1220 h 1467"/>
                  <a:gd name="T40" fmla="*/ 1218 w 1465"/>
                  <a:gd name="T41" fmla="*/ 1282 h 1467"/>
                  <a:gd name="T42" fmla="*/ 1150 w 1465"/>
                  <a:gd name="T43" fmla="*/ 1335 h 1467"/>
                  <a:gd name="T44" fmla="*/ 1075 w 1465"/>
                  <a:gd name="T45" fmla="*/ 1381 h 1467"/>
                  <a:gd name="T46" fmla="*/ 996 w 1465"/>
                  <a:gd name="T47" fmla="*/ 1418 h 1467"/>
                  <a:gd name="T48" fmla="*/ 912 w 1465"/>
                  <a:gd name="T49" fmla="*/ 1443 h 1467"/>
                  <a:gd name="T50" fmla="*/ 824 w 1465"/>
                  <a:gd name="T51" fmla="*/ 1462 h 1467"/>
                  <a:gd name="T52" fmla="*/ 732 w 1465"/>
                  <a:gd name="T53" fmla="*/ 1467 h 1467"/>
                  <a:gd name="T54" fmla="*/ 641 w 1465"/>
                  <a:gd name="T55" fmla="*/ 1462 h 1467"/>
                  <a:gd name="T56" fmla="*/ 553 w 1465"/>
                  <a:gd name="T57" fmla="*/ 1443 h 1467"/>
                  <a:gd name="T58" fmla="*/ 469 w 1465"/>
                  <a:gd name="T59" fmla="*/ 1418 h 1467"/>
                  <a:gd name="T60" fmla="*/ 388 w 1465"/>
                  <a:gd name="T61" fmla="*/ 1381 h 1467"/>
                  <a:gd name="T62" fmla="*/ 315 w 1465"/>
                  <a:gd name="T63" fmla="*/ 1335 h 1467"/>
                  <a:gd name="T64" fmla="*/ 245 w 1465"/>
                  <a:gd name="T65" fmla="*/ 1282 h 1467"/>
                  <a:gd name="T66" fmla="*/ 185 w 1465"/>
                  <a:gd name="T67" fmla="*/ 1220 h 1467"/>
                  <a:gd name="T68" fmla="*/ 132 w 1465"/>
                  <a:gd name="T69" fmla="*/ 1152 h 1467"/>
                  <a:gd name="T70" fmla="*/ 86 w 1465"/>
                  <a:gd name="T71" fmla="*/ 1078 h 1467"/>
                  <a:gd name="T72" fmla="*/ 49 w 1465"/>
                  <a:gd name="T73" fmla="*/ 998 h 1467"/>
                  <a:gd name="T74" fmla="*/ 22 w 1465"/>
                  <a:gd name="T75" fmla="*/ 913 h 1467"/>
                  <a:gd name="T76" fmla="*/ 5 w 1465"/>
                  <a:gd name="T77" fmla="*/ 825 h 1467"/>
                  <a:gd name="T78" fmla="*/ 0 w 1465"/>
                  <a:gd name="T79" fmla="*/ 734 h 1467"/>
                  <a:gd name="T80" fmla="*/ 5 w 1465"/>
                  <a:gd name="T81" fmla="*/ 642 h 1467"/>
                  <a:gd name="T82" fmla="*/ 22 w 1465"/>
                  <a:gd name="T83" fmla="*/ 554 h 1467"/>
                  <a:gd name="T84" fmla="*/ 49 w 1465"/>
                  <a:gd name="T85" fmla="*/ 470 h 1467"/>
                  <a:gd name="T86" fmla="*/ 86 w 1465"/>
                  <a:gd name="T87" fmla="*/ 389 h 1467"/>
                  <a:gd name="T88" fmla="*/ 132 w 1465"/>
                  <a:gd name="T89" fmla="*/ 315 h 1467"/>
                  <a:gd name="T90" fmla="*/ 185 w 1465"/>
                  <a:gd name="T91" fmla="*/ 248 h 1467"/>
                  <a:gd name="T92" fmla="*/ 245 w 1465"/>
                  <a:gd name="T93" fmla="*/ 185 h 1467"/>
                  <a:gd name="T94" fmla="*/ 315 w 1465"/>
                  <a:gd name="T95" fmla="*/ 132 h 1467"/>
                  <a:gd name="T96" fmla="*/ 388 w 1465"/>
                  <a:gd name="T97" fmla="*/ 86 h 1467"/>
                  <a:gd name="T98" fmla="*/ 469 w 1465"/>
                  <a:gd name="T99" fmla="*/ 50 h 1467"/>
                  <a:gd name="T100" fmla="*/ 553 w 1465"/>
                  <a:gd name="T101" fmla="*/ 22 h 1467"/>
                  <a:gd name="T102" fmla="*/ 641 w 1465"/>
                  <a:gd name="T103" fmla="*/ 6 h 1467"/>
                  <a:gd name="T104" fmla="*/ 732 w 1465"/>
                  <a:gd name="T105" fmla="*/ 0 h 1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65" h="1467">
                    <a:moveTo>
                      <a:pt x="732" y="0"/>
                    </a:moveTo>
                    <a:lnTo>
                      <a:pt x="824" y="6"/>
                    </a:lnTo>
                    <a:lnTo>
                      <a:pt x="912" y="22"/>
                    </a:lnTo>
                    <a:lnTo>
                      <a:pt x="996" y="50"/>
                    </a:lnTo>
                    <a:lnTo>
                      <a:pt x="1075" y="86"/>
                    </a:lnTo>
                    <a:lnTo>
                      <a:pt x="1150" y="132"/>
                    </a:lnTo>
                    <a:lnTo>
                      <a:pt x="1218" y="185"/>
                    </a:lnTo>
                    <a:lnTo>
                      <a:pt x="1278" y="248"/>
                    </a:lnTo>
                    <a:lnTo>
                      <a:pt x="1333" y="315"/>
                    </a:lnTo>
                    <a:lnTo>
                      <a:pt x="1379" y="389"/>
                    </a:lnTo>
                    <a:lnTo>
                      <a:pt x="1416" y="470"/>
                    </a:lnTo>
                    <a:lnTo>
                      <a:pt x="1441" y="554"/>
                    </a:lnTo>
                    <a:lnTo>
                      <a:pt x="1458" y="642"/>
                    </a:lnTo>
                    <a:lnTo>
                      <a:pt x="1465" y="734"/>
                    </a:lnTo>
                    <a:lnTo>
                      <a:pt x="1458" y="825"/>
                    </a:lnTo>
                    <a:lnTo>
                      <a:pt x="1441" y="913"/>
                    </a:lnTo>
                    <a:lnTo>
                      <a:pt x="1416" y="998"/>
                    </a:lnTo>
                    <a:lnTo>
                      <a:pt x="1379" y="1078"/>
                    </a:lnTo>
                    <a:lnTo>
                      <a:pt x="1333" y="1152"/>
                    </a:lnTo>
                    <a:lnTo>
                      <a:pt x="1278" y="1220"/>
                    </a:lnTo>
                    <a:lnTo>
                      <a:pt x="1218" y="1282"/>
                    </a:lnTo>
                    <a:lnTo>
                      <a:pt x="1150" y="1335"/>
                    </a:lnTo>
                    <a:lnTo>
                      <a:pt x="1075" y="1381"/>
                    </a:lnTo>
                    <a:lnTo>
                      <a:pt x="996" y="1418"/>
                    </a:lnTo>
                    <a:lnTo>
                      <a:pt x="912" y="1443"/>
                    </a:lnTo>
                    <a:lnTo>
                      <a:pt x="824" y="1462"/>
                    </a:lnTo>
                    <a:lnTo>
                      <a:pt x="732" y="1467"/>
                    </a:lnTo>
                    <a:lnTo>
                      <a:pt x="641" y="1462"/>
                    </a:lnTo>
                    <a:lnTo>
                      <a:pt x="553" y="1443"/>
                    </a:lnTo>
                    <a:lnTo>
                      <a:pt x="469" y="1418"/>
                    </a:lnTo>
                    <a:lnTo>
                      <a:pt x="388" y="1381"/>
                    </a:lnTo>
                    <a:lnTo>
                      <a:pt x="315" y="1335"/>
                    </a:lnTo>
                    <a:lnTo>
                      <a:pt x="245" y="1282"/>
                    </a:lnTo>
                    <a:lnTo>
                      <a:pt x="185" y="1220"/>
                    </a:lnTo>
                    <a:lnTo>
                      <a:pt x="132" y="1152"/>
                    </a:lnTo>
                    <a:lnTo>
                      <a:pt x="86" y="1078"/>
                    </a:lnTo>
                    <a:lnTo>
                      <a:pt x="49" y="998"/>
                    </a:lnTo>
                    <a:lnTo>
                      <a:pt x="22" y="913"/>
                    </a:lnTo>
                    <a:lnTo>
                      <a:pt x="5" y="825"/>
                    </a:lnTo>
                    <a:lnTo>
                      <a:pt x="0" y="734"/>
                    </a:lnTo>
                    <a:lnTo>
                      <a:pt x="5" y="642"/>
                    </a:lnTo>
                    <a:lnTo>
                      <a:pt x="22" y="554"/>
                    </a:lnTo>
                    <a:lnTo>
                      <a:pt x="49" y="470"/>
                    </a:lnTo>
                    <a:lnTo>
                      <a:pt x="86" y="389"/>
                    </a:lnTo>
                    <a:lnTo>
                      <a:pt x="132" y="315"/>
                    </a:lnTo>
                    <a:lnTo>
                      <a:pt x="185" y="248"/>
                    </a:lnTo>
                    <a:lnTo>
                      <a:pt x="245" y="185"/>
                    </a:lnTo>
                    <a:lnTo>
                      <a:pt x="315" y="132"/>
                    </a:lnTo>
                    <a:lnTo>
                      <a:pt x="388" y="86"/>
                    </a:lnTo>
                    <a:lnTo>
                      <a:pt x="469" y="50"/>
                    </a:lnTo>
                    <a:lnTo>
                      <a:pt x="553" y="22"/>
                    </a:lnTo>
                    <a:lnTo>
                      <a:pt x="641" y="6"/>
                    </a:lnTo>
                    <a:lnTo>
                      <a:pt x="732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04" name="Group 203"/>
            <p:cNvGrpSpPr/>
            <p:nvPr/>
          </p:nvGrpSpPr>
          <p:grpSpPr>
            <a:xfrm>
              <a:off x="6542088" y="2811463"/>
              <a:ext cx="823912" cy="1454150"/>
              <a:chOff x="6542088" y="2811463"/>
              <a:chExt cx="823912" cy="1454150"/>
            </a:xfrm>
          </p:grpSpPr>
          <p:sp>
            <p:nvSpPr>
              <p:cNvPr id="205" name="Freeform 204"/>
              <p:cNvSpPr>
                <a:spLocks/>
              </p:cNvSpPr>
              <p:nvPr/>
            </p:nvSpPr>
            <p:spPr bwMode="auto">
              <a:xfrm>
                <a:off x="6542088" y="2811463"/>
                <a:ext cx="823912" cy="1454150"/>
              </a:xfrm>
              <a:custGeom>
                <a:avLst/>
                <a:gdLst>
                  <a:gd name="T0" fmla="*/ 518 w 1036"/>
                  <a:gd name="T1" fmla="*/ 0 h 1832"/>
                  <a:gd name="T2" fmla="*/ 595 w 1036"/>
                  <a:gd name="T3" fmla="*/ 7 h 1832"/>
                  <a:gd name="T4" fmla="*/ 668 w 1036"/>
                  <a:gd name="T5" fmla="*/ 22 h 1832"/>
                  <a:gd name="T6" fmla="*/ 738 w 1036"/>
                  <a:gd name="T7" fmla="*/ 50 h 1832"/>
                  <a:gd name="T8" fmla="*/ 800 w 1036"/>
                  <a:gd name="T9" fmla="*/ 84 h 1832"/>
                  <a:gd name="T10" fmla="*/ 859 w 1036"/>
                  <a:gd name="T11" fmla="*/ 128 h 1832"/>
                  <a:gd name="T12" fmla="*/ 910 w 1036"/>
                  <a:gd name="T13" fmla="*/ 180 h 1832"/>
                  <a:gd name="T14" fmla="*/ 954 w 1036"/>
                  <a:gd name="T15" fmla="*/ 237 h 1832"/>
                  <a:gd name="T16" fmla="*/ 989 w 1036"/>
                  <a:gd name="T17" fmla="*/ 301 h 1832"/>
                  <a:gd name="T18" fmla="*/ 1014 w 1036"/>
                  <a:gd name="T19" fmla="*/ 371 h 1832"/>
                  <a:gd name="T20" fmla="*/ 1031 w 1036"/>
                  <a:gd name="T21" fmla="*/ 444 h 1832"/>
                  <a:gd name="T22" fmla="*/ 1036 w 1036"/>
                  <a:gd name="T23" fmla="*/ 521 h 1832"/>
                  <a:gd name="T24" fmla="*/ 1035 w 1036"/>
                  <a:gd name="T25" fmla="*/ 559 h 1832"/>
                  <a:gd name="T26" fmla="*/ 1029 w 1036"/>
                  <a:gd name="T27" fmla="*/ 600 h 1832"/>
                  <a:gd name="T28" fmla="*/ 1022 w 1036"/>
                  <a:gd name="T29" fmla="*/ 642 h 1832"/>
                  <a:gd name="T30" fmla="*/ 1013 w 1036"/>
                  <a:gd name="T31" fmla="*/ 680 h 1832"/>
                  <a:gd name="T32" fmla="*/ 1000 w 1036"/>
                  <a:gd name="T33" fmla="*/ 713 h 1832"/>
                  <a:gd name="T34" fmla="*/ 518 w 1036"/>
                  <a:gd name="T35" fmla="*/ 1832 h 1832"/>
                  <a:gd name="T36" fmla="*/ 40 w 1036"/>
                  <a:gd name="T37" fmla="*/ 719 h 1832"/>
                  <a:gd name="T38" fmla="*/ 27 w 1036"/>
                  <a:gd name="T39" fmla="*/ 684 h 1832"/>
                  <a:gd name="T40" fmla="*/ 16 w 1036"/>
                  <a:gd name="T41" fmla="*/ 644 h 1832"/>
                  <a:gd name="T42" fmla="*/ 7 w 1036"/>
                  <a:gd name="T43" fmla="*/ 602 h 1832"/>
                  <a:gd name="T44" fmla="*/ 2 w 1036"/>
                  <a:gd name="T45" fmla="*/ 559 h 1832"/>
                  <a:gd name="T46" fmla="*/ 0 w 1036"/>
                  <a:gd name="T47" fmla="*/ 521 h 1832"/>
                  <a:gd name="T48" fmla="*/ 5 w 1036"/>
                  <a:gd name="T49" fmla="*/ 444 h 1832"/>
                  <a:gd name="T50" fmla="*/ 22 w 1036"/>
                  <a:gd name="T51" fmla="*/ 371 h 1832"/>
                  <a:gd name="T52" fmla="*/ 49 w 1036"/>
                  <a:gd name="T53" fmla="*/ 301 h 1832"/>
                  <a:gd name="T54" fmla="*/ 84 w 1036"/>
                  <a:gd name="T55" fmla="*/ 237 h 1832"/>
                  <a:gd name="T56" fmla="*/ 128 w 1036"/>
                  <a:gd name="T57" fmla="*/ 180 h 1832"/>
                  <a:gd name="T58" fmla="*/ 179 w 1036"/>
                  <a:gd name="T59" fmla="*/ 128 h 1832"/>
                  <a:gd name="T60" fmla="*/ 236 w 1036"/>
                  <a:gd name="T61" fmla="*/ 84 h 1832"/>
                  <a:gd name="T62" fmla="*/ 300 w 1036"/>
                  <a:gd name="T63" fmla="*/ 50 h 1832"/>
                  <a:gd name="T64" fmla="*/ 370 w 1036"/>
                  <a:gd name="T65" fmla="*/ 22 h 1832"/>
                  <a:gd name="T66" fmla="*/ 441 w 1036"/>
                  <a:gd name="T67" fmla="*/ 7 h 1832"/>
                  <a:gd name="T68" fmla="*/ 518 w 1036"/>
                  <a:gd name="T69" fmla="*/ 0 h 18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36" h="1832">
                    <a:moveTo>
                      <a:pt x="518" y="0"/>
                    </a:moveTo>
                    <a:lnTo>
                      <a:pt x="595" y="7"/>
                    </a:lnTo>
                    <a:lnTo>
                      <a:pt x="668" y="22"/>
                    </a:lnTo>
                    <a:lnTo>
                      <a:pt x="738" y="50"/>
                    </a:lnTo>
                    <a:lnTo>
                      <a:pt x="800" y="84"/>
                    </a:lnTo>
                    <a:lnTo>
                      <a:pt x="859" y="128"/>
                    </a:lnTo>
                    <a:lnTo>
                      <a:pt x="910" y="180"/>
                    </a:lnTo>
                    <a:lnTo>
                      <a:pt x="954" y="237"/>
                    </a:lnTo>
                    <a:lnTo>
                      <a:pt x="989" y="301"/>
                    </a:lnTo>
                    <a:lnTo>
                      <a:pt x="1014" y="371"/>
                    </a:lnTo>
                    <a:lnTo>
                      <a:pt x="1031" y="444"/>
                    </a:lnTo>
                    <a:lnTo>
                      <a:pt x="1036" y="521"/>
                    </a:lnTo>
                    <a:lnTo>
                      <a:pt x="1035" y="559"/>
                    </a:lnTo>
                    <a:lnTo>
                      <a:pt x="1029" y="600"/>
                    </a:lnTo>
                    <a:lnTo>
                      <a:pt x="1022" y="642"/>
                    </a:lnTo>
                    <a:lnTo>
                      <a:pt x="1013" y="680"/>
                    </a:lnTo>
                    <a:lnTo>
                      <a:pt x="1000" y="713"/>
                    </a:lnTo>
                    <a:lnTo>
                      <a:pt x="518" y="1832"/>
                    </a:lnTo>
                    <a:lnTo>
                      <a:pt x="40" y="719"/>
                    </a:lnTo>
                    <a:lnTo>
                      <a:pt x="27" y="684"/>
                    </a:lnTo>
                    <a:lnTo>
                      <a:pt x="16" y="644"/>
                    </a:lnTo>
                    <a:lnTo>
                      <a:pt x="7" y="602"/>
                    </a:lnTo>
                    <a:lnTo>
                      <a:pt x="2" y="559"/>
                    </a:lnTo>
                    <a:lnTo>
                      <a:pt x="0" y="521"/>
                    </a:lnTo>
                    <a:lnTo>
                      <a:pt x="5" y="444"/>
                    </a:lnTo>
                    <a:lnTo>
                      <a:pt x="22" y="371"/>
                    </a:lnTo>
                    <a:lnTo>
                      <a:pt x="49" y="301"/>
                    </a:lnTo>
                    <a:lnTo>
                      <a:pt x="84" y="237"/>
                    </a:lnTo>
                    <a:lnTo>
                      <a:pt x="128" y="180"/>
                    </a:lnTo>
                    <a:lnTo>
                      <a:pt x="179" y="128"/>
                    </a:lnTo>
                    <a:lnTo>
                      <a:pt x="236" y="84"/>
                    </a:lnTo>
                    <a:lnTo>
                      <a:pt x="300" y="50"/>
                    </a:lnTo>
                    <a:lnTo>
                      <a:pt x="370" y="22"/>
                    </a:lnTo>
                    <a:lnTo>
                      <a:pt x="441" y="7"/>
                    </a:lnTo>
                    <a:lnTo>
                      <a:pt x="51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206" name="Freeform 12"/>
              <p:cNvSpPr>
                <a:spLocks/>
              </p:cNvSpPr>
              <p:nvPr/>
            </p:nvSpPr>
            <p:spPr bwMode="auto">
              <a:xfrm>
                <a:off x="6616700" y="2884488"/>
                <a:ext cx="676275" cy="677863"/>
              </a:xfrm>
              <a:custGeom>
                <a:avLst/>
                <a:gdLst>
                  <a:gd name="T0" fmla="*/ 425 w 852"/>
                  <a:gd name="T1" fmla="*/ 0 h 852"/>
                  <a:gd name="T2" fmla="*/ 495 w 852"/>
                  <a:gd name="T3" fmla="*/ 5 h 852"/>
                  <a:gd name="T4" fmla="*/ 561 w 852"/>
                  <a:gd name="T5" fmla="*/ 22 h 852"/>
                  <a:gd name="T6" fmla="*/ 621 w 852"/>
                  <a:gd name="T7" fmla="*/ 47 h 852"/>
                  <a:gd name="T8" fmla="*/ 676 w 852"/>
                  <a:gd name="T9" fmla="*/ 82 h 852"/>
                  <a:gd name="T10" fmla="*/ 725 w 852"/>
                  <a:gd name="T11" fmla="*/ 124 h 852"/>
                  <a:gd name="T12" fmla="*/ 769 w 852"/>
                  <a:gd name="T13" fmla="*/ 174 h 852"/>
                  <a:gd name="T14" fmla="*/ 804 w 852"/>
                  <a:gd name="T15" fmla="*/ 231 h 852"/>
                  <a:gd name="T16" fmla="*/ 830 w 852"/>
                  <a:gd name="T17" fmla="*/ 291 h 852"/>
                  <a:gd name="T18" fmla="*/ 846 w 852"/>
                  <a:gd name="T19" fmla="*/ 357 h 852"/>
                  <a:gd name="T20" fmla="*/ 852 w 852"/>
                  <a:gd name="T21" fmla="*/ 425 h 852"/>
                  <a:gd name="T22" fmla="*/ 846 w 852"/>
                  <a:gd name="T23" fmla="*/ 495 h 852"/>
                  <a:gd name="T24" fmla="*/ 830 w 852"/>
                  <a:gd name="T25" fmla="*/ 561 h 852"/>
                  <a:gd name="T26" fmla="*/ 804 w 852"/>
                  <a:gd name="T27" fmla="*/ 621 h 852"/>
                  <a:gd name="T28" fmla="*/ 769 w 852"/>
                  <a:gd name="T29" fmla="*/ 678 h 852"/>
                  <a:gd name="T30" fmla="*/ 725 w 852"/>
                  <a:gd name="T31" fmla="*/ 728 h 852"/>
                  <a:gd name="T32" fmla="*/ 676 w 852"/>
                  <a:gd name="T33" fmla="*/ 770 h 852"/>
                  <a:gd name="T34" fmla="*/ 621 w 852"/>
                  <a:gd name="T35" fmla="*/ 805 h 852"/>
                  <a:gd name="T36" fmla="*/ 561 w 852"/>
                  <a:gd name="T37" fmla="*/ 830 h 852"/>
                  <a:gd name="T38" fmla="*/ 495 w 852"/>
                  <a:gd name="T39" fmla="*/ 847 h 852"/>
                  <a:gd name="T40" fmla="*/ 425 w 852"/>
                  <a:gd name="T41" fmla="*/ 852 h 852"/>
                  <a:gd name="T42" fmla="*/ 357 w 852"/>
                  <a:gd name="T43" fmla="*/ 847 h 852"/>
                  <a:gd name="T44" fmla="*/ 291 w 852"/>
                  <a:gd name="T45" fmla="*/ 830 h 852"/>
                  <a:gd name="T46" fmla="*/ 231 w 852"/>
                  <a:gd name="T47" fmla="*/ 805 h 852"/>
                  <a:gd name="T48" fmla="*/ 174 w 852"/>
                  <a:gd name="T49" fmla="*/ 770 h 852"/>
                  <a:gd name="T50" fmla="*/ 125 w 852"/>
                  <a:gd name="T51" fmla="*/ 728 h 852"/>
                  <a:gd name="T52" fmla="*/ 83 w 852"/>
                  <a:gd name="T53" fmla="*/ 678 h 852"/>
                  <a:gd name="T54" fmla="*/ 48 w 852"/>
                  <a:gd name="T55" fmla="*/ 621 h 852"/>
                  <a:gd name="T56" fmla="*/ 22 w 852"/>
                  <a:gd name="T57" fmla="*/ 561 h 852"/>
                  <a:gd name="T58" fmla="*/ 6 w 852"/>
                  <a:gd name="T59" fmla="*/ 495 h 852"/>
                  <a:gd name="T60" fmla="*/ 0 w 852"/>
                  <a:gd name="T61" fmla="*/ 425 h 852"/>
                  <a:gd name="T62" fmla="*/ 6 w 852"/>
                  <a:gd name="T63" fmla="*/ 357 h 852"/>
                  <a:gd name="T64" fmla="*/ 22 w 852"/>
                  <a:gd name="T65" fmla="*/ 291 h 852"/>
                  <a:gd name="T66" fmla="*/ 48 w 852"/>
                  <a:gd name="T67" fmla="*/ 231 h 852"/>
                  <a:gd name="T68" fmla="*/ 83 w 852"/>
                  <a:gd name="T69" fmla="*/ 174 h 852"/>
                  <a:gd name="T70" fmla="*/ 125 w 852"/>
                  <a:gd name="T71" fmla="*/ 124 h 852"/>
                  <a:gd name="T72" fmla="*/ 174 w 852"/>
                  <a:gd name="T73" fmla="*/ 82 h 852"/>
                  <a:gd name="T74" fmla="*/ 231 w 852"/>
                  <a:gd name="T75" fmla="*/ 47 h 852"/>
                  <a:gd name="T76" fmla="*/ 291 w 852"/>
                  <a:gd name="T77" fmla="*/ 22 h 852"/>
                  <a:gd name="T78" fmla="*/ 357 w 852"/>
                  <a:gd name="T79" fmla="*/ 5 h 852"/>
                  <a:gd name="T80" fmla="*/ 425 w 852"/>
                  <a:gd name="T81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52" h="852">
                    <a:moveTo>
                      <a:pt x="425" y="0"/>
                    </a:moveTo>
                    <a:lnTo>
                      <a:pt x="495" y="5"/>
                    </a:lnTo>
                    <a:lnTo>
                      <a:pt x="561" y="22"/>
                    </a:lnTo>
                    <a:lnTo>
                      <a:pt x="621" y="47"/>
                    </a:lnTo>
                    <a:lnTo>
                      <a:pt x="676" y="82"/>
                    </a:lnTo>
                    <a:lnTo>
                      <a:pt x="725" y="124"/>
                    </a:lnTo>
                    <a:lnTo>
                      <a:pt x="769" y="174"/>
                    </a:lnTo>
                    <a:lnTo>
                      <a:pt x="804" y="231"/>
                    </a:lnTo>
                    <a:lnTo>
                      <a:pt x="830" y="291"/>
                    </a:lnTo>
                    <a:lnTo>
                      <a:pt x="846" y="357"/>
                    </a:lnTo>
                    <a:lnTo>
                      <a:pt x="852" y="425"/>
                    </a:lnTo>
                    <a:lnTo>
                      <a:pt x="846" y="495"/>
                    </a:lnTo>
                    <a:lnTo>
                      <a:pt x="830" y="561"/>
                    </a:lnTo>
                    <a:lnTo>
                      <a:pt x="804" y="621"/>
                    </a:lnTo>
                    <a:lnTo>
                      <a:pt x="769" y="678"/>
                    </a:lnTo>
                    <a:lnTo>
                      <a:pt x="725" y="728"/>
                    </a:lnTo>
                    <a:lnTo>
                      <a:pt x="676" y="770"/>
                    </a:lnTo>
                    <a:lnTo>
                      <a:pt x="621" y="805"/>
                    </a:lnTo>
                    <a:lnTo>
                      <a:pt x="561" y="830"/>
                    </a:lnTo>
                    <a:lnTo>
                      <a:pt x="495" y="847"/>
                    </a:lnTo>
                    <a:lnTo>
                      <a:pt x="425" y="852"/>
                    </a:lnTo>
                    <a:lnTo>
                      <a:pt x="357" y="847"/>
                    </a:lnTo>
                    <a:lnTo>
                      <a:pt x="291" y="830"/>
                    </a:lnTo>
                    <a:lnTo>
                      <a:pt x="231" y="805"/>
                    </a:lnTo>
                    <a:lnTo>
                      <a:pt x="174" y="770"/>
                    </a:lnTo>
                    <a:lnTo>
                      <a:pt x="125" y="728"/>
                    </a:lnTo>
                    <a:lnTo>
                      <a:pt x="83" y="678"/>
                    </a:lnTo>
                    <a:lnTo>
                      <a:pt x="48" y="621"/>
                    </a:lnTo>
                    <a:lnTo>
                      <a:pt x="22" y="561"/>
                    </a:lnTo>
                    <a:lnTo>
                      <a:pt x="6" y="495"/>
                    </a:lnTo>
                    <a:lnTo>
                      <a:pt x="0" y="425"/>
                    </a:lnTo>
                    <a:lnTo>
                      <a:pt x="6" y="357"/>
                    </a:lnTo>
                    <a:lnTo>
                      <a:pt x="22" y="291"/>
                    </a:lnTo>
                    <a:lnTo>
                      <a:pt x="48" y="231"/>
                    </a:lnTo>
                    <a:lnTo>
                      <a:pt x="83" y="174"/>
                    </a:lnTo>
                    <a:lnTo>
                      <a:pt x="125" y="124"/>
                    </a:lnTo>
                    <a:lnTo>
                      <a:pt x="174" y="82"/>
                    </a:lnTo>
                    <a:lnTo>
                      <a:pt x="231" y="47"/>
                    </a:lnTo>
                    <a:lnTo>
                      <a:pt x="291" y="22"/>
                    </a:lnTo>
                    <a:lnTo>
                      <a:pt x="357" y="5"/>
                    </a:lnTo>
                    <a:lnTo>
                      <a:pt x="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09" name="Group 208"/>
          <p:cNvGrpSpPr/>
          <p:nvPr/>
        </p:nvGrpSpPr>
        <p:grpSpPr>
          <a:xfrm>
            <a:off x="2990567" y="4801700"/>
            <a:ext cx="2067391" cy="1625437"/>
            <a:chOff x="5484813" y="1069975"/>
            <a:chExt cx="5762625" cy="4530725"/>
          </a:xfrm>
        </p:grpSpPr>
        <p:sp>
          <p:nvSpPr>
            <p:cNvPr id="210" name="Rectangle 209"/>
            <p:cNvSpPr>
              <a:spLocks noChangeArrowheads="1"/>
            </p:cNvSpPr>
            <p:nvPr/>
          </p:nvSpPr>
          <p:spPr bwMode="auto">
            <a:xfrm>
              <a:off x="9297988" y="2133600"/>
              <a:ext cx="1949450" cy="19494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1" name="Freeform 210"/>
            <p:cNvSpPr>
              <a:spLocks/>
            </p:cNvSpPr>
            <p:nvPr/>
          </p:nvSpPr>
          <p:spPr bwMode="auto">
            <a:xfrm>
              <a:off x="9948863" y="2495550"/>
              <a:ext cx="649288" cy="1223963"/>
            </a:xfrm>
            <a:custGeom>
              <a:avLst/>
              <a:gdLst>
                <a:gd name="T0" fmla="*/ 204 w 409"/>
                <a:gd name="T1" fmla="*/ 0 h 771"/>
                <a:gd name="T2" fmla="*/ 241 w 409"/>
                <a:gd name="T3" fmla="*/ 3 h 771"/>
                <a:gd name="T4" fmla="*/ 276 w 409"/>
                <a:gd name="T5" fmla="*/ 13 h 771"/>
                <a:gd name="T6" fmla="*/ 308 w 409"/>
                <a:gd name="T7" fmla="*/ 28 h 771"/>
                <a:gd name="T8" fmla="*/ 336 w 409"/>
                <a:gd name="T9" fmla="*/ 48 h 771"/>
                <a:gd name="T10" fmla="*/ 360 w 409"/>
                <a:gd name="T11" fmla="*/ 72 h 771"/>
                <a:gd name="T12" fmla="*/ 381 w 409"/>
                <a:gd name="T13" fmla="*/ 101 h 771"/>
                <a:gd name="T14" fmla="*/ 396 w 409"/>
                <a:gd name="T15" fmla="*/ 133 h 771"/>
                <a:gd name="T16" fmla="*/ 406 w 409"/>
                <a:gd name="T17" fmla="*/ 168 h 771"/>
                <a:gd name="T18" fmla="*/ 409 w 409"/>
                <a:gd name="T19" fmla="*/ 204 h 771"/>
                <a:gd name="T20" fmla="*/ 406 w 409"/>
                <a:gd name="T21" fmla="*/ 240 h 771"/>
                <a:gd name="T22" fmla="*/ 397 w 409"/>
                <a:gd name="T23" fmla="*/ 273 h 771"/>
                <a:gd name="T24" fmla="*/ 384 w 409"/>
                <a:gd name="T25" fmla="*/ 303 h 771"/>
                <a:gd name="T26" fmla="*/ 365 w 409"/>
                <a:gd name="T27" fmla="*/ 332 h 771"/>
                <a:gd name="T28" fmla="*/ 342 w 409"/>
                <a:gd name="T29" fmla="*/ 356 h 771"/>
                <a:gd name="T30" fmla="*/ 315 w 409"/>
                <a:gd name="T31" fmla="*/ 376 h 771"/>
                <a:gd name="T32" fmla="*/ 385 w 409"/>
                <a:gd name="T33" fmla="*/ 771 h 771"/>
                <a:gd name="T34" fmla="*/ 23 w 409"/>
                <a:gd name="T35" fmla="*/ 771 h 771"/>
                <a:gd name="T36" fmla="*/ 93 w 409"/>
                <a:gd name="T37" fmla="*/ 376 h 771"/>
                <a:gd name="T38" fmla="*/ 67 w 409"/>
                <a:gd name="T39" fmla="*/ 356 h 771"/>
                <a:gd name="T40" fmla="*/ 44 w 409"/>
                <a:gd name="T41" fmla="*/ 332 h 771"/>
                <a:gd name="T42" fmla="*/ 25 w 409"/>
                <a:gd name="T43" fmla="*/ 303 h 771"/>
                <a:gd name="T44" fmla="*/ 12 w 409"/>
                <a:gd name="T45" fmla="*/ 273 h 771"/>
                <a:gd name="T46" fmla="*/ 3 w 409"/>
                <a:gd name="T47" fmla="*/ 240 h 771"/>
                <a:gd name="T48" fmla="*/ 0 w 409"/>
                <a:gd name="T49" fmla="*/ 204 h 771"/>
                <a:gd name="T50" fmla="*/ 3 w 409"/>
                <a:gd name="T51" fmla="*/ 168 h 771"/>
                <a:gd name="T52" fmla="*/ 13 w 409"/>
                <a:gd name="T53" fmla="*/ 133 h 771"/>
                <a:gd name="T54" fmla="*/ 27 w 409"/>
                <a:gd name="T55" fmla="*/ 101 h 771"/>
                <a:gd name="T56" fmla="*/ 48 w 409"/>
                <a:gd name="T57" fmla="*/ 72 h 771"/>
                <a:gd name="T58" fmla="*/ 72 w 409"/>
                <a:gd name="T59" fmla="*/ 48 h 771"/>
                <a:gd name="T60" fmla="*/ 101 w 409"/>
                <a:gd name="T61" fmla="*/ 28 h 771"/>
                <a:gd name="T62" fmla="*/ 133 w 409"/>
                <a:gd name="T63" fmla="*/ 13 h 771"/>
                <a:gd name="T64" fmla="*/ 168 w 409"/>
                <a:gd name="T65" fmla="*/ 3 h 771"/>
                <a:gd name="T66" fmla="*/ 204 w 409"/>
                <a:gd name="T67" fmla="*/ 0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09" h="771">
                  <a:moveTo>
                    <a:pt x="204" y="0"/>
                  </a:moveTo>
                  <a:lnTo>
                    <a:pt x="241" y="3"/>
                  </a:lnTo>
                  <a:lnTo>
                    <a:pt x="276" y="13"/>
                  </a:lnTo>
                  <a:lnTo>
                    <a:pt x="308" y="28"/>
                  </a:lnTo>
                  <a:lnTo>
                    <a:pt x="336" y="48"/>
                  </a:lnTo>
                  <a:lnTo>
                    <a:pt x="360" y="72"/>
                  </a:lnTo>
                  <a:lnTo>
                    <a:pt x="381" y="101"/>
                  </a:lnTo>
                  <a:lnTo>
                    <a:pt x="396" y="133"/>
                  </a:lnTo>
                  <a:lnTo>
                    <a:pt x="406" y="168"/>
                  </a:lnTo>
                  <a:lnTo>
                    <a:pt x="409" y="204"/>
                  </a:lnTo>
                  <a:lnTo>
                    <a:pt x="406" y="240"/>
                  </a:lnTo>
                  <a:lnTo>
                    <a:pt x="397" y="273"/>
                  </a:lnTo>
                  <a:lnTo>
                    <a:pt x="384" y="303"/>
                  </a:lnTo>
                  <a:lnTo>
                    <a:pt x="365" y="332"/>
                  </a:lnTo>
                  <a:lnTo>
                    <a:pt x="342" y="356"/>
                  </a:lnTo>
                  <a:lnTo>
                    <a:pt x="315" y="376"/>
                  </a:lnTo>
                  <a:lnTo>
                    <a:pt x="385" y="771"/>
                  </a:lnTo>
                  <a:lnTo>
                    <a:pt x="23" y="771"/>
                  </a:lnTo>
                  <a:lnTo>
                    <a:pt x="93" y="376"/>
                  </a:lnTo>
                  <a:lnTo>
                    <a:pt x="67" y="356"/>
                  </a:lnTo>
                  <a:lnTo>
                    <a:pt x="44" y="332"/>
                  </a:lnTo>
                  <a:lnTo>
                    <a:pt x="25" y="303"/>
                  </a:lnTo>
                  <a:lnTo>
                    <a:pt x="12" y="273"/>
                  </a:lnTo>
                  <a:lnTo>
                    <a:pt x="3" y="240"/>
                  </a:lnTo>
                  <a:lnTo>
                    <a:pt x="0" y="204"/>
                  </a:lnTo>
                  <a:lnTo>
                    <a:pt x="3" y="168"/>
                  </a:lnTo>
                  <a:lnTo>
                    <a:pt x="13" y="133"/>
                  </a:lnTo>
                  <a:lnTo>
                    <a:pt x="27" y="101"/>
                  </a:lnTo>
                  <a:lnTo>
                    <a:pt x="48" y="72"/>
                  </a:lnTo>
                  <a:lnTo>
                    <a:pt x="72" y="48"/>
                  </a:lnTo>
                  <a:lnTo>
                    <a:pt x="101" y="28"/>
                  </a:lnTo>
                  <a:lnTo>
                    <a:pt x="133" y="13"/>
                  </a:lnTo>
                  <a:lnTo>
                    <a:pt x="168" y="3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  <a:alpha val="39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2" name="Freeform 211"/>
            <p:cNvSpPr>
              <a:spLocks/>
            </p:cNvSpPr>
            <p:nvPr/>
          </p:nvSpPr>
          <p:spPr bwMode="auto">
            <a:xfrm>
              <a:off x="9512301" y="1069975"/>
              <a:ext cx="1522413" cy="1063625"/>
            </a:xfrm>
            <a:custGeom>
              <a:avLst/>
              <a:gdLst>
                <a:gd name="T0" fmla="*/ 204 w 959"/>
                <a:gd name="T1" fmla="*/ 0 h 670"/>
                <a:gd name="T2" fmla="*/ 754 w 959"/>
                <a:gd name="T3" fmla="*/ 0 h 670"/>
                <a:gd name="T4" fmla="*/ 792 w 959"/>
                <a:gd name="T5" fmla="*/ 4 h 670"/>
                <a:gd name="T6" fmla="*/ 826 w 959"/>
                <a:gd name="T7" fmla="*/ 13 h 670"/>
                <a:gd name="T8" fmla="*/ 858 w 959"/>
                <a:gd name="T9" fmla="*/ 29 h 670"/>
                <a:gd name="T10" fmla="*/ 886 w 959"/>
                <a:gd name="T11" fmla="*/ 49 h 670"/>
                <a:gd name="T12" fmla="*/ 910 w 959"/>
                <a:gd name="T13" fmla="*/ 73 h 670"/>
                <a:gd name="T14" fmla="*/ 931 w 959"/>
                <a:gd name="T15" fmla="*/ 101 h 670"/>
                <a:gd name="T16" fmla="*/ 947 w 959"/>
                <a:gd name="T17" fmla="*/ 133 h 670"/>
                <a:gd name="T18" fmla="*/ 956 w 959"/>
                <a:gd name="T19" fmla="*/ 169 h 670"/>
                <a:gd name="T20" fmla="*/ 959 w 959"/>
                <a:gd name="T21" fmla="*/ 205 h 670"/>
                <a:gd name="T22" fmla="*/ 959 w 959"/>
                <a:gd name="T23" fmla="*/ 670 h 670"/>
                <a:gd name="T24" fmla="*/ 786 w 959"/>
                <a:gd name="T25" fmla="*/ 670 h 670"/>
                <a:gd name="T26" fmla="*/ 786 w 959"/>
                <a:gd name="T27" fmla="*/ 275 h 670"/>
                <a:gd name="T28" fmla="*/ 783 w 959"/>
                <a:gd name="T29" fmla="*/ 252 h 670"/>
                <a:gd name="T30" fmla="*/ 775 w 959"/>
                <a:gd name="T31" fmla="*/ 231 h 670"/>
                <a:gd name="T32" fmla="*/ 763 w 959"/>
                <a:gd name="T33" fmla="*/ 212 h 670"/>
                <a:gd name="T34" fmla="*/ 748 w 959"/>
                <a:gd name="T35" fmla="*/ 196 h 670"/>
                <a:gd name="T36" fmla="*/ 729 w 959"/>
                <a:gd name="T37" fmla="*/ 184 h 670"/>
                <a:gd name="T38" fmla="*/ 707 w 959"/>
                <a:gd name="T39" fmla="*/ 176 h 670"/>
                <a:gd name="T40" fmla="*/ 684 w 959"/>
                <a:gd name="T41" fmla="*/ 173 h 670"/>
                <a:gd name="T42" fmla="*/ 275 w 959"/>
                <a:gd name="T43" fmla="*/ 173 h 670"/>
                <a:gd name="T44" fmla="*/ 252 w 959"/>
                <a:gd name="T45" fmla="*/ 176 h 670"/>
                <a:gd name="T46" fmla="*/ 230 w 959"/>
                <a:gd name="T47" fmla="*/ 184 h 670"/>
                <a:gd name="T48" fmla="*/ 211 w 959"/>
                <a:gd name="T49" fmla="*/ 196 h 670"/>
                <a:gd name="T50" fmla="*/ 195 w 959"/>
                <a:gd name="T51" fmla="*/ 212 h 670"/>
                <a:gd name="T52" fmla="*/ 183 w 959"/>
                <a:gd name="T53" fmla="*/ 231 h 670"/>
                <a:gd name="T54" fmla="*/ 175 w 959"/>
                <a:gd name="T55" fmla="*/ 252 h 670"/>
                <a:gd name="T56" fmla="*/ 172 w 959"/>
                <a:gd name="T57" fmla="*/ 275 h 670"/>
                <a:gd name="T58" fmla="*/ 172 w 959"/>
                <a:gd name="T59" fmla="*/ 670 h 670"/>
                <a:gd name="T60" fmla="*/ 0 w 959"/>
                <a:gd name="T61" fmla="*/ 670 h 670"/>
                <a:gd name="T62" fmla="*/ 0 w 959"/>
                <a:gd name="T63" fmla="*/ 205 h 670"/>
                <a:gd name="T64" fmla="*/ 3 w 959"/>
                <a:gd name="T65" fmla="*/ 169 h 670"/>
                <a:gd name="T66" fmla="*/ 12 w 959"/>
                <a:gd name="T67" fmla="*/ 133 h 670"/>
                <a:gd name="T68" fmla="*/ 27 w 959"/>
                <a:gd name="T69" fmla="*/ 101 h 670"/>
                <a:gd name="T70" fmla="*/ 48 w 959"/>
                <a:gd name="T71" fmla="*/ 73 h 670"/>
                <a:gd name="T72" fmla="*/ 72 w 959"/>
                <a:gd name="T73" fmla="*/ 49 h 670"/>
                <a:gd name="T74" fmla="*/ 101 w 959"/>
                <a:gd name="T75" fmla="*/ 29 h 670"/>
                <a:gd name="T76" fmla="*/ 133 w 959"/>
                <a:gd name="T77" fmla="*/ 13 h 670"/>
                <a:gd name="T78" fmla="*/ 167 w 959"/>
                <a:gd name="T79" fmla="*/ 4 h 670"/>
                <a:gd name="T80" fmla="*/ 204 w 959"/>
                <a:gd name="T81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9" h="670">
                  <a:moveTo>
                    <a:pt x="204" y="0"/>
                  </a:moveTo>
                  <a:lnTo>
                    <a:pt x="754" y="0"/>
                  </a:lnTo>
                  <a:lnTo>
                    <a:pt x="792" y="4"/>
                  </a:lnTo>
                  <a:lnTo>
                    <a:pt x="826" y="13"/>
                  </a:lnTo>
                  <a:lnTo>
                    <a:pt x="858" y="29"/>
                  </a:lnTo>
                  <a:lnTo>
                    <a:pt x="886" y="49"/>
                  </a:lnTo>
                  <a:lnTo>
                    <a:pt x="910" y="73"/>
                  </a:lnTo>
                  <a:lnTo>
                    <a:pt x="931" y="101"/>
                  </a:lnTo>
                  <a:lnTo>
                    <a:pt x="947" y="133"/>
                  </a:lnTo>
                  <a:lnTo>
                    <a:pt x="956" y="169"/>
                  </a:lnTo>
                  <a:lnTo>
                    <a:pt x="959" y="205"/>
                  </a:lnTo>
                  <a:lnTo>
                    <a:pt x="959" y="670"/>
                  </a:lnTo>
                  <a:lnTo>
                    <a:pt x="786" y="670"/>
                  </a:lnTo>
                  <a:lnTo>
                    <a:pt x="786" y="275"/>
                  </a:lnTo>
                  <a:lnTo>
                    <a:pt x="783" y="252"/>
                  </a:lnTo>
                  <a:lnTo>
                    <a:pt x="775" y="231"/>
                  </a:lnTo>
                  <a:lnTo>
                    <a:pt x="763" y="212"/>
                  </a:lnTo>
                  <a:lnTo>
                    <a:pt x="748" y="196"/>
                  </a:lnTo>
                  <a:lnTo>
                    <a:pt x="729" y="184"/>
                  </a:lnTo>
                  <a:lnTo>
                    <a:pt x="707" y="176"/>
                  </a:lnTo>
                  <a:lnTo>
                    <a:pt x="684" y="173"/>
                  </a:lnTo>
                  <a:lnTo>
                    <a:pt x="275" y="173"/>
                  </a:lnTo>
                  <a:lnTo>
                    <a:pt x="252" y="176"/>
                  </a:lnTo>
                  <a:lnTo>
                    <a:pt x="230" y="184"/>
                  </a:lnTo>
                  <a:lnTo>
                    <a:pt x="211" y="196"/>
                  </a:lnTo>
                  <a:lnTo>
                    <a:pt x="195" y="212"/>
                  </a:lnTo>
                  <a:lnTo>
                    <a:pt x="183" y="231"/>
                  </a:lnTo>
                  <a:lnTo>
                    <a:pt x="175" y="252"/>
                  </a:lnTo>
                  <a:lnTo>
                    <a:pt x="172" y="275"/>
                  </a:lnTo>
                  <a:lnTo>
                    <a:pt x="172" y="670"/>
                  </a:lnTo>
                  <a:lnTo>
                    <a:pt x="0" y="670"/>
                  </a:lnTo>
                  <a:lnTo>
                    <a:pt x="0" y="205"/>
                  </a:lnTo>
                  <a:lnTo>
                    <a:pt x="3" y="169"/>
                  </a:lnTo>
                  <a:lnTo>
                    <a:pt x="12" y="133"/>
                  </a:lnTo>
                  <a:lnTo>
                    <a:pt x="27" y="101"/>
                  </a:lnTo>
                  <a:lnTo>
                    <a:pt x="48" y="73"/>
                  </a:lnTo>
                  <a:lnTo>
                    <a:pt x="72" y="49"/>
                  </a:lnTo>
                  <a:lnTo>
                    <a:pt x="101" y="29"/>
                  </a:lnTo>
                  <a:lnTo>
                    <a:pt x="133" y="13"/>
                  </a:lnTo>
                  <a:lnTo>
                    <a:pt x="167" y="4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3" name="Freeform 212"/>
            <p:cNvSpPr>
              <a:spLocks/>
            </p:cNvSpPr>
            <p:nvPr/>
          </p:nvSpPr>
          <p:spPr bwMode="auto">
            <a:xfrm>
              <a:off x="6176963" y="2273300"/>
              <a:ext cx="3983038" cy="2619375"/>
            </a:xfrm>
            <a:custGeom>
              <a:avLst/>
              <a:gdLst>
                <a:gd name="T0" fmla="*/ 87 w 2509"/>
                <a:gd name="T1" fmla="*/ 0 h 1650"/>
                <a:gd name="T2" fmla="*/ 2422 w 2509"/>
                <a:gd name="T3" fmla="*/ 0 h 1650"/>
                <a:gd name="T4" fmla="*/ 2445 w 2509"/>
                <a:gd name="T5" fmla="*/ 3 h 1650"/>
                <a:gd name="T6" fmla="*/ 2466 w 2509"/>
                <a:gd name="T7" fmla="*/ 12 h 1650"/>
                <a:gd name="T8" fmla="*/ 2483 w 2509"/>
                <a:gd name="T9" fmla="*/ 25 h 1650"/>
                <a:gd name="T10" fmla="*/ 2497 w 2509"/>
                <a:gd name="T11" fmla="*/ 43 h 1650"/>
                <a:gd name="T12" fmla="*/ 2505 w 2509"/>
                <a:gd name="T13" fmla="*/ 64 h 1650"/>
                <a:gd name="T14" fmla="*/ 2509 w 2509"/>
                <a:gd name="T15" fmla="*/ 87 h 1650"/>
                <a:gd name="T16" fmla="*/ 2509 w 2509"/>
                <a:gd name="T17" fmla="*/ 1563 h 1650"/>
                <a:gd name="T18" fmla="*/ 2505 w 2509"/>
                <a:gd name="T19" fmla="*/ 1586 h 1650"/>
                <a:gd name="T20" fmla="*/ 2497 w 2509"/>
                <a:gd name="T21" fmla="*/ 1607 h 1650"/>
                <a:gd name="T22" fmla="*/ 2483 w 2509"/>
                <a:gd name="T23" fmla="*/ 1625 h 1650"/>
                <a:gd name="T24" fmla="*/ 2466 w 2509"/>
                <a:gd name="T25" fmla="*/ 1638 h 1650"/>
                <a:gd name="T26" fmla="*/ 2445 w 2509"/>
                <a:gd name="T27" fmla="*/ 1647 h 1650"/>
                <a:gd name="T28" fmla="*/ 2422 w 2509"/>
                <a:gd name="T29" fmla="*/ 1650 h 1650"/>
                <a:gd name="T30" fmla="*/ 87 w 2509"/>
                <a:gd name="T31" fmla="*/ 1650 h 1650"/>
                <a:gd name="T32" fmla="*/ 63 w 2509"/>
                <a:gd name="T33" fmla="*/ 1647 h 1650"/>
                <a:gd name="T34" fmla="*/ 43 w 2509"/>
                <a:gd name="T35" fmla="*/ 1638 h 1650"/>
                <a:gd name="T36" fmla="*/ 25 w 2509"/>
                <a:gd name="T37" fmla="*/ 1625 h 1650"/>
                <a:gd name="T38" fmla="*/ 12 w 2509"/>
                <a:gd name="T39" fmla="*/ 1607 h 1650"/>
                <a:gd name="T40" fmla="*/ 3 w 2509"/>
                <a:gd name="T41" fmla="*/ 1586 h 1650"/>
                <a:gd name="T42" fmla="*/ 0 w 2509"/>
                <a:gd name="T43" fmla="*/ 1563 h 1650"/>
                <a:gd name="T44" fmla="*/ 0 w 2509"/>
                <a:gd name="T45" fmla="*/ 87 h 1650"/>
                <a:gd name="T46" fmla="*/ 3 w 2509"/>
                <a:gd name="T47" fmla="*/ 64 h 1650"/>
                <a:gd name="T48" fmla="*/ 12 w 2509"/>
                <a:gd name="T49" fmla="*/ 43 h 1650"/>
                <a:gd name="T50" fmla="*/ 25 w 2509"/>
                <a:gd name="T51" fmla="*/ 25 h 1650"/>
                <a:gd name="T52" fmla="*/ 43 w 2509"/>
                <a:gd name="T53" fmla="*/ 12 h 1650"/>
                <a:gd name="T54" fmla="*/ 63 w 2509"/>
                <a:gd name="T55" fmla="*/ 3 h 1650"/>
                <a:gd name="T56" fmla="*/ 87 w 2509"/>
                <a:gd name="T57" fmla="*/ 0 h 1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09" h="1650">
                  <a:moveTo>
                    <a:pt x="87" y="0"/>
                  </a:moveTo>
                  <a:lnTo>
                    <a:pt x="2422" y="0"/>
                  </a:lnTo>
                  <a:lnTo>
                    <a:pt x="2445" y="3"/>
                  </a:lnTo>
                  <a:lnTo>
                    <a:pt x="2466" y="12"/>
                  </a:lnTo>
                  <a:lnTo>
                    <a:pt x="2483" y="25"/>
                  </a:lnTo>
                  <a:lnTo>
                    <a:pt x="2497" y="43"/>
                  </a:lnTo>
                  <a:lnTo>
                    <a:pt x="2505" y="64"/>
                  </a:lnTo>
                  <a:lnTo>
                    <a:pt x="2509" y="87"/>
                  </a:lnTo>
                  <a:lnTo>
                    <a:pt x="2509" y="1563"/>
                  </a:lnTo>
                  <a:lnTo>
                    <a:pt x="2505" y="1586"/>
                  </a:lnTo>
                  <a:lnTo>
                    <a:pt x="2497" y="1607"/>
                  </a:lnTo>
                  <a:lnTo>
                    <a:pt x="2483" y="1625"/>
                  </a:lnTo>
                  <a:lnTo>
                    <a:pt x="2466" y="1638"/>
                  </a:lnTo>
                  <a:lnTo>
                    <a:pt x="2445" y="1647"/>
                  </a:lnTo>
                  <a:lnTo>
                    <a:pt x="2422" y="1650"/>
                  </a:lnTo>
                  <a:lnTo>
                    <a:pt x="87" y="1650"/>
                  </a:lnTo>
                  <a:lnTo>
                    <a:pt x="63" y="1647"/>
                  </a:lnTo>
                  <a:lnTo>
                    <a:pt x="43" y="1638"/>
                  </a:lnTo>
                  <a:lnTo>
                    <a:pt x="25" y="1625"/>
                  </a:lnTo>
                  <a:lnTo>
                    <a:pt x="12" y="1607"/>
                  </a:lnTo>
                  <a:lnTo>
                    <a:pt x="3" y="1586"/>
                  </a:lnTo>
                  <a:lnTo>
                    <a:pt x="0" y="1563"/>
                  </a:lnTo>
                  <a:lnTo>
                    <a:pt x="0" y="87"/>
                  </a:lnTo>
                  <a:lnTo>
                    <a:pt x="3" y="64"/>
                  </a:lnTo>
                  <a:lnTo>
                    <a:pt x="12" y="43"/>
                  </a:lnTo>
                  <a:lnTo>
                    <a:pt x="25" y="25"/>
                  </a:lnTo>
                  <a:lnTo>
                    <a:pt x="43" y="12"/>
                  </a:lnTo>
                  <a:lnTo>
                    <a:pt x="63" y="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4" name="Rectangle 213"/>
            <p:cNvSpPr>
              <a:spLocks noChangeArrowheads="1"/>
            </p:cNvSpPr>
            <p:nvPr/>
          </p:nvSpPr>
          <p:spPr bwMode="auto">
            <a:xfrm>
              <a:off x="6384926" y="2547938"/>
              <a:ext cx="3568700" cy="1916113"/>
            </a:xfrm>
            <a:prstGeom prst="rect">
              <a:avLst/>
            </a:prstGeom>
            <a:solidFill>
              <a:schemeClr val="accent5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5" name="Freeform 214"/>
            <p:cNvSpPr>
              <a:spLocks/>
            </p:cNvSpPr>
            <p:nvPr/>
          </p:nvSpPr>
          <p:spPr bwMode="auto">
            <a:xfrm>
              <a:off x="8118476" y="2365375"/>
              <a:ext cx="100013" cy="100013"/>
            </a:xfrm>
            <a:custGeom>
              <a:avLst/>
              <a:gdLst>
                <a:gd name="T0" fmla="*/ 32 w 63"/>
                <a:gd name="T1" fmla="*/ 0 h 63"/>
                <a:gd name="T2" fmla="*/ 44 w 63"/>
                <a:gd name="T3" fmla="*/ 2 h 63"/>
                <a:gd name="T4" fmla="*/ 54 w 63"/>
                <a:gd name="T5" fmla="*/ 9 h 63"/>
                <a:gd name="T6" fmla="*/ 60 w 63"/>
                <a:gd name="T7" fmla="*/ 19 h 63"/>
                <a:gd name="T8" fmla="*/ 63 w 63"/>
                <a:gd name="T9" fmla="*/ 31 h 63"/>
                <a:gd name="T10" fmla="*/ 60 w 63"/>
                <a:gd name="T11" fmla="*/ 43 h 63"/>
                <a:gd name="T12" fmla="*/ 54 w 63"/>
                <a:gd name="T13" fmla="*/ 53 h 63"/>
                <a:gd name="T14" fmla="*/ 44 w 63"/>
                <a:gd name="T15" fmla="*/ 61 h 63"/>
                <a:gd name="T16" fmla="*/ 32 w 63"/>
                <a:gd name="T17" fmla="*/ 63 h 63"/>
                <a:gd name="T18" fmla="*/ 19 w 63"/>
                <a:gd name="T19" fmla="*/ 61 h 63"/>
                <a:gd name="T20" fmla="*/ 9 w 63"/>
                <a:gd name="T21" fmla="*/ 53 h 63"/>
                <a:gd name="T22" fmla="*/ 2 w 63"/>
                <a:gd name="T23" fmla="*/ 43 h 63"/>
                <a:gd name="T24" fmla="*/ 0 w 63"/>
                <a:gd name="T25" fmla="*/ 31 h 63"/>
                <a:gd name="T26" fmla="*/ 2 w 63"/>
                <a:gd name="T27" fmla="*/ 19 h 63"/>
                <a:gd name="T28" fmla="*/ 9 w 63"/>
                <a:gd name="T29" fmla="*/ 9 h 63"/>
                <a:gd name="T30" fmla="*/ 19 w 63"/>
                <a:gd name="T31" fmla="*/ 2 h 63"/>
                <a:gd name="T32" fmla="*/ 32 w 63"/>
                <a:gd name="T3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63">
                  <a:moveTo>
                    <a:pt x="32" y="0"/>
                  </a:moveTo>
                  <a:lnTo>
                    <a:pt x="44" y="2"/>
                  </a:lnTo>
                  <a:lnTo>
                    <a:pt x="54" y="9"/>
                  </a:lnTo>
                  <a:lnTo>
                    <a:pt x="60" y="19"/>
                  </a:lnTo>
                  <a:lnTo>
                    <a:pt x="63" y="31"/>
                  </a:lnTo>
                  <a:lnTo>
                    <a:pt x="60" y="43"/>
                  </a:lnTo>
                  <a:lnTo>
                    <a:pt x="54" y="53"/>
                  </a:lnTo>
                  <a:lnTo>
                    <a:pt x="44" y="61"/>
                  </a:lnTo>
                  <a:lnTo>
                    <a:pt x="32" y="63"/>
                  </a:lnTo>
                  <a:lnTo>
                    <a:pt x="19" y="61"/>
                  </a:lnTo>
                  <a:lnTo>
                    <a:pt x="9" y="53"/>
                  </a:lnTo>
                  <a:lnTo>
                    <a:pt x="2" y="43"/>
                  </a:lnTo>
                  <a:lnTo>
                    <a:pt x="0" y="31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9" y="2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DEFFF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6" name="Rectangle 12"/>
            <p:cNvSpPr>
              <a:spLocks noChangeArrowheads="1"/>
            </p:cNvSpPr>
            <p:nvPr/>
          </p:nvSpPr>
          <p:spPr bwMode="auto">
            <a:xfrm>
              <a:off x="8083551" y="4583113"/>
              <a:ext cx="169863" cy="169863"/>
            </a:xfrm>
            <a:prstGeom prst="rect">
              <a:avLst/>
            </a:prstGeom>
            <a:solidFill>
              <a:srgbClr val="DEFFF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7" name="Freeform 13"/>
            <p:cNvSpPr>
              <a:spLocks/>
            </p:cNvSpPr>
            <p:nvPr/>
          </p:nvSpPr>
          <p:spPr bwMode="auto">
            <a:xfrm>
              <a:off x="5484813" y="4892675"/>
              <a:ext cx="5365750" cy="454025"/>
            </a:xfrm>
            <a:custGeom>
              <a:avLst/>
              <a:gdLst>
                <a:gd name="T0" fmla="*/ 436 w 3380"/>
                <a:gd name="T1" fmla="*/ 0 h 286"/>
                <a:gd name="T2" fmla="*/ 2945 w 3380"/>
                <a:gd name="T3" fmla="*/ 0 h 286"/>
                <a:gd name="T4" fmla="*/ 3380 w 3380"/>
                <a:gd name="T5" fmla="*/ 286 h 286"/>
                <a:gd name="T6" fmla="*/ 0 w 3380"/>
                <a:gd name="T7" fmla="*/ 286 h 286"/>
                <a:gd name="T8" fmla="*/ 436 w 3380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0" h="286">
                  <a:moveTo>
                    <a:pt x="436" y="0"/>
                  </a:moveTo>
                  <a:lnTo>
                    <a:pt x="2945" y="0"/>
                  </a:lnTo>
                  <a:lnTo>
                    <a:pt x="3380" y="286"/>
                  </a:lnTo>
                  <a:lnTo>
                    <a:pt x="0" y="286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8" name="Freeform 14"/>
            <p:cNvSpPr>
              <a:spLocks/>
            </p:cNvSpPr>
            <p:nvPr/>
          </p:nvSpPr>
          <p:spPr bwMode="auto">
            <a:xfrm>
              <a:off x="5484813" y="5346700"/>
              <a:ext cx="5365750" cy="254000"/>
            </a:xfrm>
            <a:custGeom>
              <a:avLst/>
              <a:gdLst>
                <a:gd name="T0" fmla="*/ 0 w 3380"/>
                <a:gd name="T1" fmla="*/ 0 h 160"/>
                <a:gd name="T2" fmla="*/ 3380 w 3380"/>
                <a:gd name="T3" fmla="*/ 0 h 160"/>
                <a:gd name="T4" fmla="*/ 3380 w 3380"/>
                <a:gd name="T5" fmla="*/ 97 h 160"/>
                <a:gd name="T6" fmla="*/ 3377 w 3380"/>
                <a:gd name="T7" fmla="*/ 117 h 160"/>
                <a:gd name="T8" fmla="*/ 3368 w 3380"/>
                <a:gd name="T9" fmla="*/ 135 h 160"/>
                <a:gd name="T10" fmla="*/ 3355 w 3380"/>
                <a:gd name="T11" fmla="*/ 148 h 160"/>
                <a:gd name="T12" fmla="*/ 3337 w 3380"/>
                <a:gd name="T13" fmla="*/ 158 h 160"/>
                <a:gd name="T14" fmla="*/ 3318 w 3380"/>
                <a:gd name="T15" fmla="*/ 160 h 160"/>
                <a:gd name="T16" fmla="*/ 63 w 3380"/>
                <a:gd name="T17" fmla="*/ 160 h 160"/>
                <a:gd name="T18" fmla="*/ 43 w 3380"/>
                <a:gd name="T19" fmla="*/ 158 h 160"/>
                <a:gd name="T20" fmla="*/ 25 w 3380"/>
                <a:gd name="T21" fmla="*/ 148 h 160"/>
                <a:gd name="T22" fmla="*/ 12 w 3380"/>
                <a:gd name="T23" fmla="*/ 135 h 160"/>
                <a:gd name="T24" fmla="*/ 3 w 3380"/>
                <a:gd name="T25" fmla="*/ 117 h 160"/>
                <a:gd name="T26" fmla="*/ 0 w 3380"/>
                <a:gd name="T27" fmla="*/ 97 h 160"/>
                <a:gd name="T28" fmla="*/ 0 w 3380"/>
                <a:gd name="T2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80" h="160">
                  <a:moveTo>
                    <a:pt x="0" y="0"/>
                  </a:moveTo>
                  <a:lnTo>
                    <a:pt x="3380" y="0"/>
                  </a:lnTo>
                  <a:lnTo>
                    <a:pt x="3380" y="97"/>
                  </a:lnTo>
                  <a:lnTo>
                    <a:pt x="3377" y="117"/>
                  </a:lnTo>
                  <a:lnTo>
                    <a:pt x="3368" y="135"/>
                  </a:lnTo>
                  <a:lnTo>
                    <a:pt x="3355" y="148"/>
                  </a:lnTo>
                  <a:lnTo>
                    <a:pt x="3337" y="158"/>
                  </a:lnTo>
                  <a:lnTo>
                    <a:pt x="3318" y="160"/>
                  </a:lnTo>
                  <a:lnTo>
                    <a:pt x="63" y="160"/>
                  </a:lnTo>
                  <a:lnTo>
                    <a:pt x="43" y="158"/>
                  </a:lnTo>
                  <a:lnTo>
                    <a:pt x="25" y="148"/>
                  </a:lnTo>
                  <a:lnTo>
                    <a:pt x="12" y="135"/>
                  </a:lnTo>
                  <a:lnTo>
                    <a:pt x="3" y="117"/>
                  </a:lnTo>
                  <a:lnTo>
                    <a:pt x="0" y="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9" name="Rectangle 15"/>
            <p:cNvSpPr>
              <a:spLocks noChangeArrowheads="1"/>
            </p:cNvSpPr>
            <p:nvPr/>
          </p:nvSpPr>
          <p:spPr bwMode="auto">
            <a:xfrm>
              <a:off x="7626351" y="5478463"/>
              <a:ext cx="1084263" cy="6985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0" name="Rectangle 16"/>
            <p:cNvSpPr>
              <a:spLocks noChangeArrowheads="1"/>
            </p:cNvSpPr>
            <p:nvPr/>
          </p:nvSpPr>
          <p:spPr bwMode="auto">
            <a:xfrm>
              <a:off x="5484813" y="5346700"/>
              <a:ext cx="5365750" cy="77788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1" name="Freeform 17"/>
            <p:cNvSpPr>
              <a:spLocks/>
            </p:cNvSpPr>
            <p:nvPr/>
          </p:nvSpPr>
          <p:spPr bwMode="auto">
            <a:xfrm>
              <a:off x="5813426" y="4964113"/>
              <a:ext cx="4710113" cy="306388"/>
            </a:xfrm>
            <a:custGeom>
              <a:avLst/>
              <a:gdLst>
                <a:gd name="T0" fmla="*/ 294 w 2967"/>
                <a:gd name="T1" fmla="*/ 0 h 193"/>
                <a:gd name="T2" fmla="*/ 2674 w 2967"/>
                <a:gd name="T3" fmla="*/ 0 h 193"/>
                <a:gd name="T4" fmla="*/ 2967 w 2967"/>
                <a:gd name="T5" fmla="*/ 193 h 193"/>
                <a:gd name="T6" fmla="*/ 0 w 2967"/>
                <a:gd name="T7" fmla="*/ 193 h 193"/>
                <a:gd name="T8" fmla="*/ 294 w 2967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7" h="193">
                  <a:moveTo>
                    <a:pt x="294" y="0"/>
                  </a:moveTo>
                  <a:lnTo>
                    <a:pt x="2674" y="0"/>
                  </a:lnTo>
                  <a:lnTo>
                    <a:pt x="2967" y="193"/>
                  </a:lnTo>
                  <a:lnTo>
                    <a:pt x="0" y="193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2" name="Rectangle 18"/>
            <p:cNvSpPr>
              <a:spLocks noChangeArrowheads="1"/>
            </p:cNvSpPr>
            <p:nvPr/>
          </p:nvSpPr>
          <p:spPr bwMode="auto">
            <a:xfrm>
              <a:off x="8135938" y="4937125"/>
              <a:ext cx="50800" cy="363538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3" name="Freeform 19"/>
            <p:cNvSpPr>
              <a:spLocks/>
            </p:cNvSpPr>
            <p:nvPr/>
          </p:nvSpPr>
          <p:spPr bwMode="auto">
            <a:xfrm>
              <a:off x="8621713" y="4929188"/>
              <a:ext cx="141288" cy="376238"/>
            </a:xfrm>
            <a:custGeom>
              <a:avLst/>
              <a:gdLst>
                <a:gd name="T0" fmla="*/ 30 w 89"/>
                <a:gd name="T1" fmla="*/ 0 h 237"/>
                <a:gd name="T2" fmla="*/ 89 w 89"/>
                <a:gd name="T3" fmla="*/ 229 h 237"/>
                <a:gd name="T4" fmla="*/ 58 w 89"/>
                <a:gd name="T5" fmla="*/ 237 h 237"/>
                <a:gd name="T6" fmla="*/ 0 w 89"/>
                <a:gd name="T7" fmla="*/ 8 h 237"/>
                <a:gd name="T8" fmla="*/ 30 w 89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237">
                  <a:moveTo>
                    <a:pt x="30" y="0"/>
                  </a:moveTo>
                  <a:lnTo>
                    <a:pt x="89" y="229"/>
                  </a:lnTo>
                  <a:lnTo>
                    <a:pt x="58" y="237"/>
                  </a:lnTo>
                  <a:lnTo>
                    <a:pt x="0" y="8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4" name="Freeform 20"/>
            <p:cNvSpPr>
              <a:spLocks/>
            </p:cNvSpPr>
            <p:nvPr/>
          </p:nvSpPr>
          <p:spPr bwMode="auto">
            <a:xfrm>
              <a:off x="9080501" y="4924425"/>
              <a:ext cx="227013" cy="385763"/>
            </a:xfrm>
            <a:custGeom>
              <a:avLst/>
              <a:gdLst>
                <a:gd name="T0" fmla="*/ 29 w 143"/>
                <a:gd name="T1" fmla="*/ 0 h 243"/>
                <a:gd name="T2" fmla="*/ 143 w 143"/>
                <a:gd name="T3" fmla="*/ 229 h 243"/>
                <a:gd name="T4" fmla="*/ 114 w 143"/>
                <a:gd name="T5" fmla="*/ 243 h 243"/>
                <a:gd name="T6" fmla="*/ 0 w 143"/>
                <a:gd name="T7" fmla="*/ 14 h 243"/>
                <a:gd name="T8" fmla="*/ 29 w 143"/>
                <a:gd name="T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243">
                  <a:moveTo>
                    <a:pt x="29" y="0"/>
                  </a:moveTo>
                  <a:lnTo>
                    <a:pt x="143" y="229"/>
                  </a:lnTo>
                  <a:lnTo>
                    <a:pt x="114" y="243"/>
                  </a:lnTo>
                  <a:lnTo>
                    <a:pt x="0" y="14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5" name="Freeform 21"/>
            <p:cNvSpPr>
              <a:spLocks/>
            </p:cNvSpPr>
            <p:nvPr/>
          </p:nvSpPr>
          <p:spPr bwMode="auto">
            <a:xfrm>
              <a:off x="9536113" y="4921250"/>
              <a:ext cx="325438" cy="395288"/>
            </a:xfrm>
            <a:custGeom>
              <a:avLst/>
              <a:gdLst>
                <a:gd name="T0" fmla="*/ 25 w 205"/>
                <a:gd name="T1" fmla="*/ 0 h 249"/>
                <a:gd name="T2" fmla="*/ 205 w 205"/>
                <a:gd name="T3" fmla="*/ 229 h 249"/>
                <a:gd name="T4" fmla="*/ 179 w 205"/>
                <a:gd name="T5" fmla="*/ 249 h 249"/>
                <a:gd name="T6" fmla="*/ 0 w 205"/>
                <a:gd name="T7" fmla="*/ 20 h 249"/>
                <a:gd name="T8" fmla="*/ 25 w 205"/>
                <a:gd name="T9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49">
                  <a:moveTo>
                    <a:pt x="25" y="0"/>
                  </a:moveTo>
                  <a:lnTo>
                    <a:pt x="205" y="229"/>
                  </a:lnTo>
                  <a:lnTo>
                    <a:pt x="179" y="249"/>
                  </a:lnTo>
                  <a:lnTo>
                    <a:pt x="0" y="2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6" name="Rectangle 22"/>
            <p:cNvSpPr>
              <a:spLocks noChangeArrowheads="1"/>
            </p:cNvSpPr>
            <p:nvPr/>
          </p:nvSpPr>
          <p:spPr bwMode="auto">
            <a:xfrm>
              <a:off x="6030913" y="5018088"/>
              <a:ext cx="4259263" cy="5080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7" name="Freeform 23"/>
            <p:cNvSpPr>
              <a:spLocks/>
            </p:cNvSpPr>
            <p:nvPr/>
          </p:nvSpPr>
          <p:spPr bwMode="auto">
            <a:xfrm>
              <a:off x="7559676" y="4929188"/>
              <a:ext cx="142875" cy="376238"/>
            </a:xfrm>
            <a:custGeom>
              <a:avLst/>
              <a:gdLst>
                <a:gd name="T0" fmla="*/ 58 w 90"/>
                <a:gd name="T1" fmla="*/ 0 h 237"/>
                <a:gd name="T2" fmla="*/ 90 w 90"/>
                <a:gd name="T3" fmla="*/ 8 h 237"/>
                <a:gd name="T4" fmla="*/ 32 w 90"/>
                <a:gd name="T5" fmla="*/ 237 h 237"/>
                <a:gd name="T6" fmla="*/ 0 w 90"/>
                <a:gd name="T7" fmla="*/ 229 h 237"/>
                <a:gd name="T8" fmla="*/ 58 w 90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37">
                  <a:moveTo>
                    <a:pt x="58" y="0"/>
                  </a:moveTo>
                  <a:lnTo>
                    <a:pt x="90" y="8"/>
                  </a:lnTo>
                  <a:lnTo>
                    <a:pt x="32" y="237"/>
                  </a:lnTo>
                  <a:lnTo>
                    <a:pt x="0" y="22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8" name="Freeform 24"/>
            <p:cNvSpPr>
              <a:spLocks/>
            </p:cNvSpPr>
            <p:nvPr/>
          </p:nvSpPr>
          <p:spPr bwMode="auto">
            <a:xfrm>
              <a:off x="7015163" y="4924425"/>
              <a:ext cx="228600" cy="385763"/>
            </a:xfrm>
            <a:custGeom>
              <a:avLst/>
              <a:gdLst>
                <a:gd name="T0" fmla="*/ 114 w 144"/>
                <a:gd name="T1" fmla="*/ 0 h 243"/>
                <a:gd name="T2" fmla="*/ 144 w 144"/>
                <a:gd name="T3" fmla="*/ 14 h 243"/>
                <a:gd name="T4" fmla="*/ 28 w 144"/>
                <a:gd name="T5" fmla="*/ 243 h 243"/>
                <a:gd name="T6" fmla="*/ 0 w 144"/>
                <a:gd name="T7" fmla="*/ 229 h 243"/>
                <a:gd name="T8" fmla="*/ 114 w 144"/>
                <a:gd name="T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243">
                  <a:moveTo>
                    <a:pt x="114" y="0"/>
                  </a:moveTo>
                  <a:lnTo>
                    <a:pt x="144" y="14"/>
                  </a:lnTo>
                  <a:lnTo>
                    <a:pt x="28" y="243"/>
                  </a:lnTo>
                  <a:lnTo>
                    <a:pt x="0" y="22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9" name="Freeform 25"/>
            <p:cNvSpPr>
              <a:spLocks/>
            </p:cNvSpPr>
            <p:nvPr/>
          </p:nvSpPr>
          <p:spPr bwMode="auto">
            <a:xfrm>
              <a:off x="6461126" y="4921250"/>
              <a:ext cx="327025" cy="395288"/>
            </a:xfrm>
            <a:custGeom>
              <a:avLst/>
              <a:gdLst>
                <a:gd name="T0" fmla="*/ 180 w 206"/>
                <a:gd name="T1" fmla="*/ 0 h 249"/>
                <a:gd name="T2" fmla="*/ 206 w 206"/>
                <a:gd name="T3" fmla="*/ 20 h 249"/>
                <a:gd name="T4" fmla="*/ 25 w 206"/>
                <a:gd name="T5" fmla="*/ 249 h 249"/>
                <a:gd name="T6" fmla="*/ 0 w 206"/>
                <a:gd name="T7" fmla="*/ 229 h 249"/>
                <a:gd name="T8" fmla="*/ 180 w 206"/>
                <a:gd name="T9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49">
                  <a:moveTo>
                    <a:pt x="180" y="0"/>
                  </a:moveTo>
                  <a:lnTo>
                    <a:pt x="206" y="20"/>
                  </a:lnTo>
                  <a:lnTo>
                    <a:pt x="25" y="249"/>
                  </a:lnTo>
                  <a:lnTo>
                    <a:pt x="0" y="22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0" name="Rectangle 26"/>
            <p:cNvSpPr>
              <a:spLocks noChangeArrowheads="1"/>
            </p:cNvSpPr>
            <p:nvPr/>
          </p:nvSpPr>
          <p:spPr bwMode="auto">
            <a:xfrm>
              <a:off x="5875338" y="5145088"/>
              <a:ext cx="4638675" cy="5080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1" name="Freeform 27"/>
            <p:cNvSpPr>
              <a:spLocks/>
            </p:cNvSpPr>
            <p:nvPr/>
          </p:nvSpPr>
          <p:spPr bwMode="auto">
            <a:xfrm>
              <a:off x="6969126" y="2835275"/>
              <a:ext cx="585788" cy="727075"/>
            </a:xfrm>
            <a:custGeom>
              <a:avLst/>
              <a:gdLst>
                <a:gd name="T0" fmla="*/ 184 w 369"/>
                <a:gd name="T1" fmla="*/ 0 h 458"/>
                <a:gd name="T2" fmla="*/ 217 w 369"/>
                <a:gd name="T3" fmla="*/ 4 h 458"/>
                <a:gd name="T4" fmla="*/ 246 w 369"/>
                <a:gd name="T5" fmla="*/ 10 h 458"/>
                <a:gd name="T6" fmla="*/ 272 w 369"/>
                <a:gd name="T7" fmla="*/ 22 h 458"/>
                <a:gd name="T8" fmla="*/ 295 w 369"/>
                <a:gd name="T9" fmla="*/ 38 h 458"/>
                <a:gd name="T10" fmla="*/ 315 w 369"/>
                <a:gd name="T11" fmla="*/ 56 h 458"/>
                <a:gd name="T12" fmla="*/ 331 w 369"/>
                <a:gd name="T13" fmla="*/ 77 h 458"/>
                <a:gd name="T14" fmla="*/ 344 w 369"/>
                <a:gd name="T15" fmla="*/ 102 h 458"/>
                <a:gd name="T16" fmla="*/ 354 w 369"/>
                <a:gd name="T17" fmla="*/ 128 h 458"/>
                <a:gd name="T18" fmla="*/ 362 w 369"/>
                <a:gd name="T19" fmla="*/ 155 h 458"/>
                <a:gd name="T20" fmla="*/ 366 w 369"/>
                <a:gd name="T21" fmla="*/ 185 h 458"/>
                <a:gd name="T22" fmla="*/ 369 w 369"/>
                <a:gd name="T23" fmla="*/ 215 h 458"/>
                <a:gd name="T24" fmla="*/ 367 w 369"/>
                <a:gd name="T25" fmla="*/ 245 h 458"/>
                <a:gd name="T26" fmla="*/ 363 w 369"/>
                <a:gd name="T27" fmla="*/ 274 h 458"/>
                <a:gd name="T28" fmla="*/ 356 w 369"/>
                <a:gd name="T29" fmla="*/ 303 h 458"/>
                <a:gd name="T30" fmla="*/ 348 w 369"/>
                <a:gd name="T31" fmla="*/ 331 h 458"/>
                <a:gd name="T32" fmla="*/ 336 w 369"/>
                <a:gd name="T33" fmla="*/ 357 h 458"/>
                <a:gd name="T34" fmla="*/ 321 w 369"/>
                <a:gd name="T35" fmla="*/ 381 h 458"/>
                <a:gd name="T36" fmla="*/ 305 w 369"/>
                <a:gd name="T37" fmla="*/ 403 h 458"/>
                <a:gd name="T38" fmla="*/ 285 w 369"/>
                <a:gd name="T39" fmla="*/ 422 h 458"/>
                <a:gd name="T40" fmla="*/ 263 w 369"/>
                <a:gd name="T41" fmla="*/ 437 h 458"/>
                <a:gd name="T42" fmla="*/ 239 w 369"/>
                <a:gd name="T43" fmla="*/ 448 h 458"/>
                <a:gd name="T44" fmla="*/ 212 w 369"/>
                <a:gd name="T45" fmla="*/ 456 h 458"/>
                <a:gd name="T46" fmla="*/ 184 w 369"/>
                <a:gd name="T47" fmla="*/ 458 h 458"/>
                <a:gd name="T48" fmla="*/ 155 w 369"/>
                <a:gd name="T49" fmla="*/ 456 h 458"/>
                <a:gd name="T50" fmla="*/ 129 w 369"/>
                <a:gd name="T51" fmla="*/ 448 h 458"/>
                <a:gd name="T52" fmla="*/ 106 w 369"/>
                <a:gd name="T53" fmla="*/ 437 h 458"/>
                <a:gd name="T54" fmla="*/ 84 w 369"/>
                <a:gd name="T55" fmla="*/ 422 h 458"/>
                <a:gd name="T56" fmla="*/ 64 w 369"/>
                <a:gd name="T57" fmla="*/ 403 h 458"/>
                <a:gd name="T58" fmla="*/ 47 w 369"/>
                <a:gd name="T59" fmla="*/ 381 h 458"/>
                <a:gd name="T60" fmla="*/ 33 w 369"/>
                <a:gd name="T61" fmla="*/ 357 h 458"/>
                <a:gd name="T62" fmla="*/ 21 w 369"/>
                <a:gd name="T63" fmla="*/ 331 h 458"/>
                <a:gd name="T64" fmla="*/ 12 w 369"/>
                <a:gd name="T65" fmla="*/ 303 h 458"/>
                <a:gd name="T66" fmla="*/ 6 w 369"/>
                <a:gd name="T67" fmla="*/ 274 h 458"/>
                <a:gd name="T68" fmla="*/ 1 w 369"/>
                <a:gd name="T69" fmla="*/ 245 h 458"/>
                <a:gd name="T70" fmla="*/ 0 w 369"/>
                <a:gd name="T71" fmla="*/ 215 h 458"/>
                <a:gd name="T72" fmla="*/ 1 w 369"/>
                <a:gd name="T73" fmla="*/ 185 h 458"/>
                <a:gd name="T74" fmla="*/ 7 w 369"/>
                <a:gd name="T75" fmla="*/ 155 h 458"/>
                <a:gd name="T76" fmla="*/ 13 w 369"/>
                <a:gd name="T77" fmla="*/ 128 h 458"/>
                <a:gd name="T78" fmla="*/ 24 w 369"/>
                <a:gd name="T79" fmla="*/ 102 h 458"/>
                <a:gd name="T80" fmla="*/ 37 w 369"/>
                <a:gd name="T81" fmla="*/ 77 h 458"/>
                <a:gd name="T82" fmla="*/ 54 w 369"/>
                <a:gd name="T83" fmla="*/ 56 h 458"/>
                <a:gd name="T84" fmla="*/ 74 w 369"/>
                <a:gd name="T85" fmla="*/ 38 h 458"/>
                <a:gd name="T86" fmla="*/ 96 w 369"/>
                <a:gd name="T87" fmla="*/ 22 h 458"/>
                <a:gd name="T88" fmla="*/ 122 w 369"/>
                <a:gd name="T89" fmla="*/ 10 h 458"/>
                <a:gd name="T90" fmla="*/ 152 w 369"/>
                <a:gd name="T91" fmla="*/ 4 h 458"/>
                <a:gd name="T92" fmla="*/ 184 w 369"/>
                <a:gd name="T93" fmla="*/ 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9" h="458">
                  <a:moveTo>
                    <a:pt x="184" y="0"/>
                  </a:moveTo>
                  <a:lnTo>
                    <a:pt x="217" y="4"/>
                  </a:lnTo>
                  <a:lnTo>
                    <a:pt x="246" y="10"/>
                  </a:lnTo>
                  <a:lnTo>
                    <a:pt x="272" y="22"/>
                  </a:lnTo>
                  <a:lnTo>
                    <a:pt x="295" y="38"/>
                  </a:lnTo>
                  <a:lnTo>
                    <a:pt x="315" y="56"/>
                  </a:lnTo>
                  <a:lnTo>
                    <a:pt x="331" y="77"/>
                  </a:lnTo>
                  <a:lnTo>
                    <a:pt x="344" y="102"/>
                  </a:lnTo>
                  <a:lnTo>
                    <a:pt x="354" y="128"/>
                  </a:lnTo>
                  <a:lnTo>
                    <a:pt x="362" y="155"/>
                  </a:lnTo>
                  <a:lnTo>
                    <a:pt x="366" y="185"/>
                  </a:lnTo>
                  <a:lnTo>
                    <a:pt x="369" y="215"/>
                  </a:lnTo>
                  <a:lnTo>
                    <a:pt x="367" y="245"/>
                  </a:lnTo>
                  <a:lnTo>
                    <a:pt x="363" y="274"/>
                  </a:lnTo>
                  <a:lnTo>
                    <a:pt x="356" y="303"/>
                  </a:lnTo>
                  <a:lnTo>
                    <a:pt x="348" y="331"/>
                  </a:lnTo>
                  <a:lnTo>
                    <a:pt x="336" y="357"/>
                  </a:lnTo>
                  <a:lnTo>
                    <a:pt x="321" y="381"/>
                  </a:lnTo>
                  <a:lnTo>
                    <a:pt x="305" y="403"/>
                  </a:lnTo>
                  <a:lnTo>
                    <a:pt x="285" y="422"/>
                  </a:lnTo>
                  <a:lnTo>
                    <a:pt x="263" y="437"/>
                  </a:lnTo>
                  <a:lnTo>
                    <a:pt x="239" y="448"/>
                  </a:lnTo>
                  <a:lnTo>
                    <a:pt x="212" y="456"/>
                  </a:lnTo>
                  <a:lnTo>
                    <a:pt x="184" y="458"/>
                  </a:lnTo>
                  <a:lnTo>
                    <a:pt x="155" y="456"/>
                  </a:lnTo>
                  <a:lnTo>
                    <a:pt x="129" y="448"/>
                  </a:lnTo>
                  <a:lnTo>
                    <a:pt x="106" y="437"/>
                  </a:lnTo>
                  <a:lnTo>
                    <a:pt x="84" y="422"/>
                  </a:lnTo>
                  <a:lnTo>
                    <a:pt x="64" y="403"/>
                  </a:lnTo>
                  <a:lnTo>
                    <a:pt x="47" y="381"/>
                  </a:lnTo>
                  <a:lnTo>
                    <a:pt x="33" y="357"/>
                  </a:lnTo>
                  <a:lnTo>
                    <a:pt x="21" y="331"/>
                  </a:lnTo>
                  <a:lnTo>
                    <a:pt x="12" y="303"/>
                  </a:lnTo>
                  <a:lnTo>
                    <a:pt x="6" y="274"/>
                  </a:lnTo>
                  <a:lnTo>
                    <a:pt x="1" y="245"/>
                  </a:lnTo>
                  <a:lnTo>
                    <a:pt x="0" y="215"/>
                  </a:lnTo>
                  <a:lnTo>
                    <a:pt x="1" y="185"/>
                  </a:lnTo>
                  <a:lnTo>
                    <a:pt x="7" y="155"/>
                  </a:lnTo>
                  <a:lnTo>
                    <a:pt x="13" y="128"/>
                  </a:lnTo>
                  <a:lnTo>
                    <a:pt x="24" y="102"/>
                  </a:lnTo>
                  <a:lnTo>
                    <a:pt x="37" y="77"/>
                  </a:lnTo>
                  <a:lnTo>
                    <a:pt x="54" y="56"/>
                  </a:lnTo>
                  <a:lnTo>
                    <a:pt x="74" y="38"/>
                  </a:lnTo>
                  <a:lnTo>
                    <a:pt x="96" y="22"/>
                  </a:lnTo>
                  <a:lnTo>
                    <a:pt x="122" y="10"/>
                  </a:lnTo>
                  <a:lnTo>
                    <a:pt x="152" y="4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2" name="Freeform 28"/>
            <p:cNvSpPr>
              <a:spLocks/>
            </p:cNvSpPr>
            <p:nvPr/>
          </p:nvSpPr>
          <p:spPr bwMode="auto">
            <a:xfrm>
              <a:off x="6605588" y="3535363"/>
              <a:ext cx="1311275" cy="647700"/>
            </a:xfrm>
            <a:custGeom>
              <a:avLst/>
              <a:gdLst>
                <a:gd name="T0" fmla="*/ 269 w 826"/>
                <a:gd name="T1" fmla="*/ 0 h 408"/>
                <a:gd name="T2" fmla="*/ 292 w 826"/>
                <a:gd name="T3" fmla="*/ 23 h 408"/>
                <a:gd name="T4" fmla="*/ 318 w 826"/>
                <a:gd name="T5" fmla="*/ 40 h 408"/>
                <a:gd name="T6" fmla="*/ 347 w 826"/>
                <a:gd name="T7" fmla="*/ 55 h 408"/>
                <a:gd name="T8" fmla="*/ 379 w 826"/>
                <a:gd name="T9" fmla="*/ 63 h 408"/>
                <a:gd name="T10" fmla="*/ 413 w 826"/>
                <a:gd name="T11" fmla="*/ 66 h 408"/>
                <a:gd name="T12" fmla="*/ 448 w 826"/>
                <a:gd name="T13" fmla="*/ 63 h 408"/>
                <a:gd name="T14" fmla="*/ 479 w 826"/>
                <a:gd name="T15" fmla="*/ 55 h 408"/>
                <a:gd name="T16" fmla="*/ 508 w 826"/>
                <a:gd name="T17" fmla="*/ 40 h 408"/>
                <a:gd name="T18" fmla="*/ 535 w 826"/>
                <a:gd name="T19" fmla="*/ 23 h 408"/>
                <a:gd name="T20" fmla="*/ 558 w 826"/>
                <a:gd name="T21" fmla="*/ 0 h 408"/>
                <a:gd name="T22" fmla="*/ 598 w 826"/>
                <a:gd name="T23" fmla="*/ 16 h 408"/>
                <a:gd name="T24" fmla="*/ 633 w 826"/>
                <a:gd name="T25" fmla="*/ 36 h 408"/>
                <a:gd name="T26" fmla="*/ 666 w 826"/>
                <a:gd name="T27" fmla="*/ 60 h 408"/>
                <a:gd name="T28" fmla="*/ 695 w 826"/>
                <a:gd name="T29" fmla="*/ 88 h 408"/>
                <a:gd name="T30" fmla="*/ 723 w 826"/>
                <a:gd name="T31" fmla="*/ 119 h 408"/>
                <a:gd name="T32" fmla="*/ 746 w 826"/>
                <a:gd name="T33" fmla="*/ 153 h 408"/>
                <a:gd name="T34" fmla="*/ 767 w 826"/>
                <a:gd name="T35" fmla="*/ 189 h 408"/>
                <a:gd name="T36" fmla="*/ 785 w 826"/>
                <a:gd name="T37" fmla="*/ 229 h 408"/>
                <a:gd name="T38" fmla="*/ 799 w 826"/>
                <a:gd name="T39" fmla="*/ 270 h 408"/>
                <a:gd name="T40" fmla="*/ 811 w 826"/>
                <a:gd name="T41" fmla="*/ 315 h 408"/>
                <a:gd name="T42" fmla="*/ 820 w 826"/>
                <a:gd name="T43" fmla="*/ 361 h 408"/>
                <a:gd name="T44" fmla="*/ 826 w 826"/>
                <a:gd name="T45" fmla="*/ 408 h 408"/>
                <a:gd name="T46" fmla="*/ 0 w 826"/>
                <a:gd name="T47" fmla="*/ 408 h 408"/>
                <a:gd name="T48" fmla="*/ 7 w 826"/>
                <a:gd name="T49" fmla="*/ 361 h 408"/>
                <a:gd name="T50" fmla="*/ 16 w 826"/>
                <a:gd name="T51" fmla="*/ 315 h 408"/>
                <a:gd name="T52" fmla="*/ 28 w 826"/>
                <a:gd name="T53" fmla="*/ 270 h 408"/>
                <a:gd name="T54" fmla="*/ 42 w 826"/>
                <a:gd name="T55" fmla="*/ 229 h 408"/>
                <a:gd name="T56" fmla="*/ 60 w 826"/>
                <a:gd name="T57" fmla="*/ 189 h 408"/>
                <a:gd name="T58" fmla="*/ 81 w 826"/>
                <a:gd name="T59" fmla="*/ 153 h 408"/>
                <a:gd name="T60" fmla="*/ 104 w 826"/>
                <a:gd name="T61" fmla="*/ 119 h 408"/>
                <a:gd name="T62" fmla="*/ 130 w 826"/>
                <a:gd name="T63" fmla="*/ 88 h 408"/>
                <a:gd name="T64" fmla="*/ 160 w 826"/>
                <a:gd name="T65" fmla="*/ 60 h 408"/>
                <a:gd name="T66" fmla="*/ 193 w 826"/>
                <a:gd name="T67" fmla="*/ 36 h 408"/>
                <a:gd name="T68" fmla="*/ 229 w 826"/>
                <a:gd name="T69" fmla="*/ 16 h 408"/>
                <a:gd name="T70" fmla="*/ 269 w 826"/>
                <a:gd name="T71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26" h="408">
                  <a:moveTo>
                    <a:pt x="269" y="0"/>
                  </a:moveTo>
                  <a:lnTo>
                    <a:pt x="292" y="23"/>
                  </a:lnTo>
                  <a:lnTo>
                    <a:pt x="318" y="40"/>
                  </a:lnTo>
                  <a:lnTo>
                    <a:pt x="347" y="55"/>
                  </a:lnTo>
                  <a:lnTo>
                    <a:pt x="379" y="63"/>
                  </a:lnTo>
                  <a:lnTo>
                    <a:pt x="413" y="66"/>
                  </a:lnTo>
                  <a:lnTo>
                    <a:pt x="448" y="63"/>
                  </a:lnTo>
                  <a:lnTo>
                    <a:pt x="479" y="55"/>
                  </a:lnTo>
                  <a:lnTo>
                    <a:pt x="508" y="40"/>
                  </a:lnTo>
                  <a:lnTo>
                    <a:pt x="535" y="23"/>
                  </a:lnTo>
                  <a:lnTo>
                    <a:pt x="558" y="0"/>
                  </a:lnTo>
                  <a:lnTo>
                    <a:pt x="598" y="16"/>
                  </a:lnTo>
                  <a:lnTo>
                    <a:pt x="633" y="36"/>
                  </a:lnTo>
                  <a:lnTo>
                    <a:pt x="666" y="60"/>
                  </a:lnTo>
                  <a:lnTo>
                    <a:pt x="695" y="88"/>
                  </a:lnTo>
                  <a:lnTo>
                    <a:pt x="723" y="119"/>
                  </a:lnTo>
                  <a:lnTo>
                    <a:pt x="746" y="153"/>
                  </a:lnTo>
                  <a:lnTo>
                    <a:pt x="767" y="189"/>
                  </a:lnTo>
                  <a:lnTo>
                    <a:pt x="785" y="229"/>
                  </a:lnTo>
                  <a:lnTo>
                    <a:pt x="799" y="270"/>
                  </a:lnTo>
                  <a:lnTo>
                    <a:pt x="811" y="315"/>
                  </a:lnTo>
                  <a:lnTo>
                    <a:pt x="820" y="361"/>
                  </a:lnTo>
                  <a:lnTo>
                    <a:pt x="826" y="408"/>
                  </a:lnTo>
                  <a:lnTo>
                    <a:pt x="0" y="408"/>
                  </a:lnTo>
                  <a:lnTo>
                    <a:pt x="7" y="361"/>
                  </a:lnTo>
                  <a:lnTo>
                    <a:pt x="16" y="315"/>
                  </a:lnTo>
                  <a:lnTo>
                    <a:pt x="28" y="270"/>
                  </a:lnTo>
                  <a:lnTo>
                    <a:pt x="42" y="229"/>
                  </a:lnTo>
                  <a:lnTo>
                    <a:pt x="60" y="189"/>
                  </a:lnTo>
                  <a:lnTo>
                    <a:pt x="81" y="153"/>
                  </a:lnTo>
                  <a:lnTo>
                    <a:pt x="104" y="119"/>
                  </a:lnTo>
                  <a:lnTo>
                    <a:pt x="130" y="88"/>
                  </a:lnTo>
                  <a:lnTo>
                    <a:pt x="160" y="60"/>
                  </a:lnTo>
                  <a:lnTo>
                    <a:pt x="193" y="36"/>
                  </a:lnTo>
                  <a:lnTo>
                    <a:pt x="229" y="16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3" name="Freeform 29"/>
            <p:cNvSpPr>
              <a:spLocks/>
            </p:cNvSpPr>
            <p:nvPr/>
          </p:nvSpPr>
          <p:spPr bwMode="auto">
            <a:xfrm>
              <a:off x="8120063" y="3887788"/>
              <a:ext cx="1562100" cy="295275"/>
            </a:xfrm>
            <a:custGeom>
              <a:avLst/>
              <a:gdLst>
                <a:gd name="T0" fmla="*/ 21 w 984"/>
                <a:gd name="T1" fmla="*/ 0 h 186"/>
                <a:gd name="T2" fmla="*/ 964 w 984"/>
                <a:gd name="T3" fmla="*/ 0 h 186"/>
                <a:gd name="T4" fmla="*/ 975 w 984"/>
                <a:gd name="T5" fmla="*/ 2 h 186"/>
                <a:gd name="T6" fmla="*/ 982 w 984"/>
                <a:gd name="T7" fmla="*/ 10 h 186"/>
                <a:gd name="T8" fmla="*/ 984 w 984"/>
                <a:gd name="T9" fmla="*/ 21 h 186"/>
                <a:gd name="T10" fmla="*/ 984 w 984"/>
                <a:gd name="T11" fmla="*/ 165 h 186"/>
                <a:gd name="T12" fmla="*/ 982 w 984"/>
                <a:gd name="T13" fmla="*/ 176 h 186"/>
                <a:gd name="T14" fmla="*/ 975 w 984"/>
                <a:gd name="T15" fmla="*/ 184 h 186"/>
                <a:gd name="T16" fmla="*/ 964 w 984"/>
                <a:gd name="T17" fmla="*/ 186 h 186"/>
                <a:gd name="T18" fmla="*/ 21 w 984"/>
                <a:gd name="T19" fmla="*/ 186 h 186"/>
                <a:gd name="T20" fmla="*/ 11 w 984"/>
                <a:gd name="T21" fmla="*/ 184 h 186"/>
                <a:gd name="T22" fmla="*/ 3 w 984"/>
                <a:gd name="T23" fmla="*/ 176 h 186"/>
                <a:gd name="T24" fmla="*/ 0 w 984"/>
                <a:gd name="T25" fmla="*/ 165 h 186"/>
                <a:gd name="T26" fmla="*/ 0 w 984"/>
                <a:gd name="T27" fmla="*/ 21 h 186"/>
                <a:gd name="T28" fmla="*/ 3 w 984"/>
                <a:gd name="T29" fmla="*/ 10 h 186"/>
                <a:gd name="T30" fmla="*/ 11 w 984"/>
                <a:gd name="T31" fmla="*/ 2 h 186"/>
                <a:gd name="T32" fmla="*/ 21 w 984"/>
                <a:gd name="T3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84" h="186">
                  <a:moveTo>
                    <a:pt x="21" y="0"/>
                  </a:moveTo>
                  <a:lnTo>
                    <a:pt x="964" y="0"/>
                  </a:lnTo>
                  <a:lnTo>
                    <a:pt x="975" y="2"/>
                  </a:lnTo>
                  <a:lnTo>
                    <a:pt x="982" y="10"/>
                  </a:lnTo>
                  <a:lnTo>
                    <a:pt x="984" y="21"/>
                  </a:lnTo>
                  <a:lnTo>
                    <a:pt x="984" y="165"/>
                  </a:lnTo>
                  <a:lnTo>
                    <a:pt x="982" y="176"/>
                  </a:lnTo>
                  <a:lnTo>
                    <a:pt x="975" y="184"/>
                  </a:lnTo>
                  <a:lnTo>
                    <a:pt x="964" y="186"/>
                  </a:lnTo>
                  <a:lnTo>
                    <a:pt x="21" y="186"/>
                  </a:lnTo>
                  <a:lnTo>
                    <a:pt x="11" y="184"/>
                  </a:lnTo>
                  <a:lnTo>
                    <a:pt x="3" y="176"/>
                  </a:lnTo>
                  <a:lnTo>
                    <a:pt x="0" y="165"/>
                  </a:lnTo>
                  <a:lnTo>
                    <a:pt x="0" y="21"/>
                  </a:lnTo>
                  <a:lnTo>
                    <a:pt x="3" y="10"/>
                  </a:lnTo>
                  <a:lnTo>
                    <a:pt x="11" y="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4" name="Freeform 30"/>
            <p:cNvSpPr>
              <a:spLocks/>
            </p:cNvSpPr>
            <p:nvPr/>
          </p:nvSpPr>
          <p:spPr bwMode="auto">
            <a:xfrm>
              <a:off x="8120063" y="3690938"/>
              <a:ext cx="604838" cy="112713"/>
            </a:xfrm>
            <a:custGeom>
              <a:avLst/>
              <a:gdLst>
                <a:gd name="T0" fmla="*/ 8 w 381"/>
                <a:gd name="T1" fmla="*/ 0 h 71"/>
                <a:gd name="T2" fmla="*/ 373 w 381"/>
                <a:gd name="T3" fmla="*/ 0 h 71"/>
                <a:gd name="T4" fmla="*/ 376 w 381"/>
                <a:gd name="T5" fmla="*/ 0 h 71"/>
                <a:gd name="T6" fmla="*/ 378 w 381"/>
                <a:gd name="T7" fmla="*/ 2 h 71"/>
                <a:gd name="T8" fmla="*/ 379 w 381"/>
                <a:gd name="T9" fmla="*/ 4 h 71"/>
                <a:gd name="T10" fmla="*/ 381 w 381"/>
                <a:gd name="T11" fmla="*/ 7 h 71"/>
                <a:gd name="T12" fmla="*/ 381 w 381"/>
                <a:gd name="T13" fmla="*/ 63 h 71"/>
                <a:gd name="T14" fmla="*/ 379 w 381"/>
                <a:gd name="T15" fmla="*/ 67 h 71"/>
                <a:gd name="T16" fmla="*/ 378 w 381"/>
                <a:gd name="T17" fmla="*/ 69 h 71"/>
                <a:gd name="T18" fmla="*/ 376 w 381"/>
                <a:gd name="T19" fmla="*/ 71 h 71"/>
                <a:gd name="T20" fmla="*/ 373 w 381"/>
                <a:gd name="T21" fmla="*/ 71 h 71"/>
                <a:gd name="T22" fmla="*/ 8 w 381"/>
                <a:gd name="T23" fmla="*/ 71 h 71"/>
                <a:gd name="T24" fmla="*/ 5 w 381"/>
                <a:gd name="T25" fmla="*/ 71 h 71"/>
                <a:gd name="T26" fmla="*/ 2 w 381"/>
                <a:gd name="T27" fmla="*/ 69 h 71"/>
                <a:gd name="T28" fmla="*/ 1 w 381"/>
                <a:gd name="T29" fmla="*/ 67 h 71"/>
                <a:gd name="T30" fmla="*/ 0 w 381"/>
                <a:gd name="T31" fmla="*/ 63 h 71"/>
                <a:gd name="T32" fmla="*/ 0 w 381"/>
                <a:gd name="T33" fmla="*/ 7 h 71"/>
                <a:gd name="T34" fmla="*/ 1 w 381"/>
                <a:gd name="T35" fmla="*/ 4 h 71"/>
                <a:gd name="T36" fmla="*/ 2 w 381"/>
                <a:gd name="T37" fmla="*/ 2 h 71"/>
                <a:gd name="T38" fmla="*/ 5 w 381"/>
                <a:gd name="T39" fmla="*/ 0 h 71"/>
                <a:gd name="T40" fmla="*/ 8 w 381"/>
                <a:gd name="T4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1" h="71">
                  <a:moveTo>
                    <a:pt x="8" y="0"/>
                  </a:moveTo>
                  <a:lnTo>
                    <a:pt x="373" y="0"/>
                  </a:lnTo>
                  <a:lnTo>
                    <a:pt x="376" y="0"/>
                  </a:lnTo>
                  <a:lnTo>
                    <a:pt x="378" y="2"/>
                  </a:lnTo>
                  <a:lnTo>
                    <a:pt x="379" y="4"/>
                  </a:lnTo>
                  <a:lnTo>
                    <a:pt x="381" y="7"/>
                  </a:lnTo>
                  <a:lnTo>
                    <a:pt x="381" y="63"/>
                  </a:lnTo>
                  <a:lnTo>
                    <a:pt x="379" y="67"/>
                  </a:lnTo>
                  <a:lnTo>
                    <a:pt x="378" y="69"/>
                  </a:lnTo>
                  <a:lnTo>
                    <a:pt x="376" y="71"/>
                  </a:lnTo>
                  <a:lnTo>
                    <a:pt x="373" y="71"/>
                  </a:lnTo>
                  <a:lnTo>
                    <a:pt x="8" y="71"/>
                  </a:lnTo>
                  <a:lnTo>
                    <a:pt x="5" y="71"/>
                  </a:lnTo>
                  <a:lnTo>
                    <a:pt x="2" y="69"/>
                  </a:lnTo>
                  <a:lnTo>
                    <a:pt x="1" y="67"/>
                  </a:lnTo>
                  <a:lnTo>
                    <a:pt x="0" y="63"/>
                  </a:lnTo>
                  <a:lnTo>
                    <a:pt x="0" y="7"/>
                  </a:lnTo>
                  <a:lnTo>
                    <a:pt x="1" y="4"/>
                  </a:lnTo>
                  <a:lnTo>
                    <a:pt x="2" y="2"/>
                  </a:lnTo>
                  <a:lnTo>
                    <a:pt x="5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47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5" name="Freeform 31"/>
            <p:cNvSpPr>
              <a:spLocks/>
            </p:cNvSpPr>
            <p:nvPr/>
          </p:nvSpPr>
          <p:spPr bwMode="auto">
            <a:xfrm>
              <a:off x="8120063" y="3232150"/>
              <a:ext cx="1562100" cy="296863"/>
            </a:xfrm>
            <a:custGeom>
              <a:avLst/>
              <a:gdLst>
                <a:gd name="T0" fmla="*/ 21 w 984"/>
                <a:gd name="T1" fmla="*/ 0 h 187"/>
                <a:gd name="T2" fmla="*/ 964 w 984"/>
                <a:gd name="T3" fmla="*/ 0 h 187"/>
                <a:gd name="T4" fmla="*/ 975 w 984"/>
                <a:gd name="T5" fmla="*/ 3 h 187"/>
                <a:gd name="T6" fmla="*/ 982 w 984"/>
                <a:gd name="T7" fmla="*/ 11 h 187"/>
                <a:gd name="T8" fmla="*/ 984 w 984"/>
                <a:gd name="T9" fmla="*/ 21 h 187"/>
                <a:gd name="T10" fmla="*/ 984 w 984"/>
                <a:gd name="T11" fmla="*/ 166 h 187"/>
                <a:gd name="T12" fmla="*/ 982 w 984"/>
                <a:gd name="T13" fmla="*/ 177 h 187"/>
                <a:gd name="T14" fmla="*/ 975 w 984"/>
                <a:gd name="T15" fmla="*/ 184 h 187"/>
                <a:gd name="T16" fmla="*/ 964 w 984"/>
                <a:gd name="T17" fmla="*/ 187 h 187"/>
                <a:gd name="T18" fmla="*/ 21 w 984"/>
                <a:gd name="T19" fmla="*/ 187 h 187"/>
                <a:gd name="T20" fmla="*/ 11 w 984"/>
                <a:gd name="T21" fmla="*/ 184 h 187"/>
                <a:gd name="T22" fmla="*/ 3 w 984"/>
                <a:gd name="T23" fmla="*/ 177 h 187"/>
                <a:gd name="T24" fmla="*/ 0 w 984"/>
                <a:gd name="T25" fmla="*/ 166 h 187"/>
                <a:gd name="T26" fmla="*/ 0 w 984"/>
                <a:gd name="T27" fmla="*/ 21 h 187"/>
                <a:gd name="T28" fmla="*/ 3 w 984"/>
                <a:gd name="T29" fmla="*/ 11 h 187"/>
                <a:gd name="T30" fmla="*/ 11 w 984"/>
                <a:gd name="T31" fmla="*/ 3 h 187"/>
                <a:gd name="T32" fmla="*/ 21 w 984"/>
                <a:gd name="T33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84" h="187">
                  <a:moveTo>
                    <a:pt x="21" y="0"/>
                  </a:moveTo>
                  <a:lnTo>
                    <a:pt x="964" y="0"/>
                  </a:lnTo>
                  <a:lnTo>
                    <a:pt x="975" y="3"/>
                  </a:lnTo>
                  <a:lnTo>
                    <a:pt x="982" y="11"/>
                  </a:lnTo>
                  <a:lnTo>
                    <a:pt x="984" y="21"/>
                  </a:lnTo>
                  <a:lnTo>
                    <a:pt x="984" y="166"/>
                  </a:lnTo>
                  <a:lnTo>
                    <a:pt x="982" y="177"/>
                  </a:lnTo>
                  <a:lnTo>
                    <a:pt x="975" y="184"/>
                  </a:lnTo>
                  <a:lnTo>
                    <a:pt x="964" y="187"/>
                  </a:lnTo>
                  <a:lnTo>
                    <a:pt x="21" y="187"/>
                  </a:lnTo>
                  <a:lnTo>
                    <a:pt x="11" y="184"/>
                  </a:lnTo>
                  <a:lnTo>
                    <a:pt x="3" y="177"/>
                  </a:lnTo>
                  <a:lnTo>
                    <a:pt x="0" y="166"/>
                  </a:lnTo>
                  <a:lnTo>
                    <a:pt x="0" y="21"/>
                  </a:lnTo>
                  <a:lnTo>
                    <a:pt x="3" y="11"/>
                  </a:lnTo>
                  <a:lnTo>
                    <a:pt x="11" y="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6" name="Freeform 32"/>
            <p:cNvSpPr>
              <a:spLocks/>
            </p:cNvSpPr>
            <p:nvPr/>
          </p:nvSpPr>
          <p:spPr bwMode="auto">
            <a:xfrm>
              <a:off x="8120063" y="3036888"/>
              <a:ext cx="604838" cy="112713"/>
            </a:xfrm>
            <a:custGeom>
              <a:avLst/>
              <a:gdLst>
                <a:gd name="T0" fmla="*/ 8 w 381"/>
                <a:gd name="T1" fmla="*/ 0 h 71"/>
                <a:gd name="T2" fmla="*/ 373 w 381"/>
                <a:gd name="T3" fmla="*/ 0 h 71"/>
                <a:gd name="T4" fmla="*/ 376 w 381"/>
                <a:gd name="T5" fmla="*/ 0 h 71"/>
                <a:gd name="T6" fmla="*/ 378 w 381"/>
                <a:gd name="T7" fmla="*/ 2 h 71"/>
                <a:gd name="T8" fmla="*/ 379 w 381"/>
                <a:gd name="T9" fmla="*/ 4 h 71"/>
                <a:gd name="T10" fmla="*/ 381 w 381"/>
                <a:gd name="T11" fmla="*/ 8 h 71"/>
                <a:gd name="T12" fmla="*/ 381 w 381"/>
                <a:gd name="T13" fmla="*/ 64 h 71"/>
                <a:gd name="T14" fmla="*/ 379 w 381"/>
                <a:gd name="T15" fmla="*/ 67 h 71"/>
                <a:gd name="T16" fmla="*/ 378 w 381"/>
                <a:gd name="T17" fmla="*/ 69 h 71"/>
                <a:gd name="T18" fmla="*/ 376 w 381"/>
                <a:gd name="T19" fmla="*/ 71 h 71"/>
                <a:gd name="T20" fmla="*/ 373 w 381"/>
                <a:gd name="T21" fmla="*/ 71 h 71"/>
                <a:gd name="T22" fmla="*/ 8 w 381"/>
                <a:gd name="T23" fmla="*/ 71 h 71"/>
                <a:gd name="T24" fmla="*/ 5 w 381"/>
                <a:gd name="T25" fmla="*/ 71 h 71"/>
                <a:gd name="T26" fmla="*/ 2 w 381"/>
                <a:gd name="T27" fmla="*/ 69 h 71"/>
                <a:gd name="T28" fmla="*/ 1 w 381"/>
                <a:gd name="T29" fmla="*/ 67 h 71"/>
                <a:gd name="T30" fmla="*/ 0 w 381"/>
                <a:gd name="T31" fmla="*/ 64 h 71"/>
                <a:gd name="T32" fmla="*/ 0 w 381"/>
                <a:gd name="T33" fmla="*/ 8 h 71"/>
                <a:gd name="T34" fmla="*/ 1 w 381"/>
                <a:gd name="T35" fmla="*/ 4 h 71"/>
                <a:gd name="T36" fmla="*/ 2 w 381"/>
                <a:gd name="T37" fmla="*/ 2 h 71"/>
                <a:gd name="T38" fmla="*/ 5 w 381"/>
                <a:gd name="T39" fmla="*/ 0 h 71"/>
                <a:gd name="T40" fmla="*/ 8 w 381"/>
                <a:gd name="T4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1" h="71">
                  <a:moveTo>
                    <a:pt x="8" y="0"/>
                  </a:moveTo>
                  <a:lnTo>
                    <a:pt x="373" y="0"/>
                  </a:lnTo>
                  <a:lnTo>
                    <a:pt x="376" y="0"/>
                  </a:lnTo>
                  <a:lnTo>
                    <a:pt x="378" y="2"/>
                  </a:lnTo>
                  <a:lnTo>
                    <a:pt x="379" y="4"/>
                  </a:lnTo>
                  <a:lnTo>
                    <a:pt x="381" y="8"/>
                  </a:lnTo>
                  <a:lnTo>
                    <a:pt x="381" y="64"/>
                  </a:lnTo>
                  <a:lnTo>
                    <a:pt x="379" y="67"/>
                  </a:lnTo>
                  <a:lnTo>
                    <a:pt x="378" y="69"/>
                  </a:lnTo>
                  <a:lnTo>
                    <a:pt x="376" y="71"/>
                  </a:lnTo>
                  <a:lnTo>
                    <a:pt x="373" y="71"/>
                  </a:lnTo>
                  <a:lnTo>
                    <a:pt x="8" y="71"/>
                  </a:lnTo>
                  <a:lnTo>
                    <a:pt x="5" y="71"/>
                  </a:lnTo>
                  <a:lnTo>
                    <a:pt x="2" y="69"/>
                  </a:lnTo>
                  <a:lnTo>
                    <a:pt x="1" y="67"/>
                  </a:lnTo>
                  <a:lnTo>
                    <a:pt x="0" y="64"/>
                  </a:lnTo>
                  <a:lnTo>
                    <a:pt x="0" y="8"/>
                  </a:lnTo>
                  <a:lnTo>
                    <a:pt x="1" y="4"/>
                  </a:lnTo>
                  <a:lnTo>
                    <a:pt x="2" y="2"/>
                  </a:lnTo>
                  <a:lnTo>
                    <a:pt x="5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47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7" name="Freeform 33"/>
            <p:cNvSpPr>
              <a:spLocks/>
            </p:cNvSpPr>
            <p:nvPr/>
          </p:nvSpPr>
          <p:spPr bwMode="auto">
            <a:xfrm>
              <a:off x="8747126" y="1677988"/>
              <a:ext cx="1851025" cy="1174750"/>
            </a:xfrm>
            <a:custGeom>
              <a:avLst/>
              <a:gdLst>
                <a:gd name="T0" fmla="*/ 38 w 1166"/>
                <a:gd name="T1" fmla="*/ 0 h 740"/>
                <a:gd name="T2" fmla="*/ 1127 w 1166"/>
                <a:gd name="T3" fmla="*/ 0 h 740"/>
                <a:gd name="T4" fmla="*/ 1142 w 1166"/>
                <a:gd name="T5" fmla="*/ 4 h 740"/>
                <a:gd name="T6" fmla="*/ 1155 w 1166"/>
                <a:gd name="T7" fmla="*/ 11 h 740"/>
                <a:gd name="T8" fmla="*/ 1163 w 1166"/>
                <a:gd name="T9" fmla="*/ 23 h 740"/>
                <a:gd name="T10" fmla="*/ 1166 w 1166"/>
                <a:gd name="T11" fmla="*/ 39 h 740"/>
                <a:gd name="T12" fmla="*/ 1166 w 1166"/>
                <a:gd name="T13" fmla="*/ 702 h 740"/>
                <a:gd name="T14" fmla="*/ 1163 w 1166"/>
                <a:gd name="T15" fmla="*/ 717 h 740"/>
                <a:gd name="T16" fmla="*/ 1155 w 1166"/>
                <a:gd name="T17" fmla="*/ 729 h 740"/>
                <a:gd name="T18" fmla="*/ 1142 w 1166"/>
                <a:gd name="T19" fmla="*/ 738 h 740"/>
                <a:gd name="T20" fmla="*/ 1127 w 1166"/>
                <a:gd name="T21" fmla="*/ 740 h 740"/>
                <a:gd name="T22" fmla="*/ 38 w 1166"/>
                <a:gd name="T23" fmla="*/ 740 h 740"/>
                <a:gd name="T24" fmla="*/ 23 w 1166"/>
                <a:gd name="T25" fmla="*/ 738 h 740"/>
                <a:gd name="T26" fmla="*/ 11 w 1166"/>
                <a:gd name="T27" fmla="*/ 729 h 740"/>
                <a:gd name="T28" fmla="*/ 2 w 1166"/>
                <a:gd name="T29" fmla="*/ 717 h 740"/>
                <a:gd name="T30" fmla="*/ 0 w 1166"/>
                <a:gd name="T31" fmla="*/ 702 h 740"/>
                <a:gd name="T32" fmla="*/ 0 w 1166"/>
                <a:gd name="T33" fmla="*/ 39 h 740"/>
                <a:gd name="T34" fmla="*/ 2 w 1166"/>
                <a:gd name="T35" fmla="*/ 23 h 740"/>
                <a:gd name="T36" fmla="*/ 11 w 1166"/>
                <a:gd name="T37" fmla="*/ 11 h 740"/>
                <a:gd name="T38" fmla="*/ 23 w 1166"/>
                <a:gd name="T39" fmla="*/ 4 h 740"/>
                <a:gd name="T40" fmla="*/ 38 w 1166"/>
                <a:gd name="T41" fmla="*/ 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6" h="740">
                  <a:moveTo>
                    <a:pt x="38" y="0"/>
                  </a:moveTo>
                  <a:lnTo>
                    <a:pt x="1127" y="0"/>
                  </a:lnTo>
                  <a:lnTo>
                    <a:pt x="1142" y="4"/>
                  </a:lnTo>
                  <a:lnTo>
                    <a:pt x="1155" y="11"/>
                  </a:lnTo>
                  <a:lnTo>
                    <a:pt x="1163" y="23"/>
                  </a:lnTo>
                  <a:lnTo>
                    <a:pt x="1166" y="39"/>
                  </a:lnTo>
                  <a:lnTo>
                    <a:pt x="1166" y="702"/>
                  </a:lnTo>
                  <a:lnTo>
                    <a:pt x="1163" y="717"/>
                  </a:lnTo>
                  <a:lnTo>
                    <a:pt x="1155" y="729"/>
                  </a:lnTo>
                  <a:lnTo>
                    <a:pt x="1142" y="738"/>
                  </a:lnTo>
                  <a:lnTo>
                    <a:pt x="1127" y="740"/>
                  </a:lnTo>
                  <a:lnTo>
                    <a:pt x="38" y="740"/>
                  </a:lnTo>
                  <a:lnTo>
                    <a:pt x="23" y="738"/>
                  </a:lnTo>
                  <a:lnTo>
                    <a:pt x="11" y="729"/>
                  </a:lnTo>
                  <a:lnTo>
                    <a:pt x="2" y="717"/>
                  </a:lnTo>
                  <a:lnTo>
                    <a:pt x="0" y="702"/>
                  </a:lnTo>
                  <a:lnTo>
                    <a:pt x="0" y="39"/>
                  </a:lnTo>
                  <a:lnTo>
                    <a:pt x="2" y="23"/>
                  </a:lnTo>
                  <a:lnTo>
                    <a:pt x="11" y="11"/>
                  </a:lnTo>
                  <a:lnTo>
                    <a:pt x="23" y="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8" name="Rectangle 34"/>
            <p:cNvSpPr>
              <a:spLocks noChangeArrowheads="1"/>
            </p:cNvSpPr>
            <p:nvPr/>
          </p:nvSpPr>
          <p:spPr bwMode="auto">
            <a:xfrm>
              <a:off x="8747126" y="2503488"/>
              <a:ext cx="1851025" cy="219075"/>
            </a:xfrm>
            <a:prstGeom prst="rect">
              <a:avLst/>
            </a:prstGeom>
            <a:solidFill>
              <a:schemeClr val="accent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9" name="Freeform 35"/>
            <p:cNvSpPr>
              <a:spLocks/>
            </p:cNvSpPr>
            <p:nvPr/>
          </p:nvSpPr>
          <p:spPr bwMode="auto">
            <a:xfrm>
              <a:off x="8859838" y="1787525"/>
              <a:ext cx="420688" cy="300038"/>
            </a:xfrm>
            <a:custGeom>
              <a:avLst/>
              <a:gdLst>
                <a:gd name="T0" fmla="*/ 22 w 265"/>
                <a:gd name="T1" fmla="*/ 0 h 189"/>
                <a:gd name="T2" fmla="*/ 245 w 265"/>
                <a:gd name="T3" fmla="*/ 0 h 189"/>
                <a:gd name="T4" fmla="*/ 256 w 265"/>
                <a:gd name="T5" fmla="*/ 3 h 189"/>
                <a:gd name="T6" fmla="*/ 263 w 265"/>
                <a:gd name="T7" fmla="*/ 11 h 189"/>
                <a:gd name="T8" fmla="*/ 265 w 265"/>
                <a:gd name="T9" fmla="*/ 21 h 189"/>
                <a:gd name="T10" fmla="*/ 265 w 265"/>
                <a:gd name="T11" fmla="*/ 168 h 189"/>
                <a:gd name="T12" fmla="*/ 263 w 265"/>
                <a:gd name="T13" fmla="*/ 179 h 189"/>
                <a:gd name="T14" fmla="*/ 256 w 265"/>
                <a:gd name="T15" fmla="*/ 187 h 189"/>
                <a:gd name="T16" fmla="*/ 245 w 265"/>
                <a:gd name="T17" fmla="*/ 189 h 189"/>
                <a:gd name="T18" fmla="*/ 22 w 265"/>
                <a:gd name="T19" fmla="*/ 189 h 189"/>
                <a:gd name="T20" fmla="*/ 11 w 265"/>
                <a:gd name="T21" fmla="*/ 187 h 189"/>
                <a:gd name="T22" fmla="*/ 4 w 265"/>
                <a:gd name="T23" fmla="*/ 179 h 189"/>
                <a:gd name="T24" fmla="*/ 0 w 265"/>
                <a:gd name="T25" fmla="*/ 168 h 189"/>
                <a:gd name="T26" fmla="*/ 0 w 265"/>
                <a:gd name="T27" fmla="*/ 21 h 189"/>
                <a:gd name="T28" fmla="*/ 4 w 265"/>
                <a:gd name="T29" fmla="*/ 11 h 189"/>
                <a:gd name="T30" fmla="*/ 11 w 265"/>
                <a:gd name="T31" fmla="*/ 3 h 189"/>
                <a:gd name="T32" fmla="*/ 22 w 265"/>
                <a:gd name="T33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5" h="189">
                  <a:moveTo>
                    <a:pt x="22" y="0"/>
                  </a:moveTo>
                  <a:lnTo>
                    <a:pt x="245" y="0"/>
                  </a:lnTo>
                  <a:lnTo>
                    <a:pt x="256" y="3"/>
                  </a:lnTo>
                  <a:lnTo>
                    <a:pt x="263" y="11"/>
                  </a:lnTo>
                  <a:lnTo>
                    <a:pt x="265" y="21"/>
                  </a:lnTo>
                  <a:lnTo>
                    <a:pt x="265" y="168"/>
                  </a:lnTo>
                  <a:lnTo>
                    <a:pt x="263" y="179"/>
                  </a:lnTo>
                  <a:lnTo>
                    <a:pt x="256" y="187"/>
                  </a:lnTo>
                  <a:lnTo>
                    <a:pt x="245" y="189"/>
                  </a:lnTo>
                  <a:lnTo>
                    <a:pt x="22" y="189"/>
                  </a:lnTo>
                  <a:lnTo>
                    <a:pt x="11" y="187"/>
                  </a:lnTo>
                  <a:lnTo>
                    <a:pt x="4" y="179"/>
                  </a:lnTo>
                  <a:lnTo>
                    <a:pt x="0" y="168"/>
                  </a:lnTo>
                  <a:lnTo>
                    <a:pt x="0" y="21"/>
                  </a:lnTo>
                  <a:lnTo>
                    <a:pt x="4" y="11"/>
                  </a:lnTo>
                  <a:lnTo>
                    <a:pt x="11" y="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</p:grpSp>
      <p:grpSp>
        <p:nvGrpSpPr>
          <p:cNvPr id="284" name="Group 283"/>
          <p:cNvGrpSpPr/>
          <p:nvPr/>
        </p:nvGrpSpPr>
        <p:grpSpPr>
          <a:xfrm>
            <a:off x="7205252" y="4790298"/>
            <a:ext cx="1930931" cy="1625890"/>
            <a:chOff x="5965826" y="1566863"/>
            <a:chExt cx="4140200" cy="3486150"/>
          </a:xfrm>
        </p:grpSpPr>
        <p:sp>
          <p:nvSpPr>
            <p:cNvPr id="287" name="Freeform 8"/>
            <p:cNvSpPr>
              <a:spLocks/>
            </p:cNvSpPr>
            <p:nvPr/>
          </p:nvSpPr>
          <p:spPr bwMode="auto">
            <a:xfrm>
              <a:off x="7623176" y="4522788"/>
              <a:ext cx="1211263" cy="530225"/>
            </a:xfrm>
            <a:custGeom>
              <a:avLst/>
              <a:gdLst>
                <a:gd name="T0" fmla="*/ 368 w 1524"/>
                <a:gd name="T1" fmla="*/ 0 h 669"/>
                <a:gd name="T2" fmla="*/ 1154 w 1524"/>
                <a:gd name="T3" fmla="*/ 0 h 669"/>
                <a:gd name="T4" fmla="*/ 1524 w 1524"/>
                <a:gd name="T5" fmla="*/ 669 h 669"/>
                <a:gd name="T6" fmla="*/ 0 w 1524"/>
                <a:gd name="T7" fmla="*/ 669 h 669"/>
                <a:gd name="T8" fmla="*/ 368 w 1524"/>
                <a:gd name="T9" fmla="*/ 0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4" h="669">
                  <a:moveTo>
                    <a:pt x="368" y="0"/>
                  </a:moveTo>
                  <a:lnTo>
                    <a:pt x="1154" y="0"/>
                  </a:lnTo>
                  <a:lnTo>
                    <a:pt x="1524" y="669"/>
                  </a:lnTo>
                  <a:lnTo>
                    <a:pt x="0" y="669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88" name="Freeform 9"/>
            <p:cNvSpPr>
              <a:spLocks/>
            </p:cNvSpPr>
            <p:nvPr/>
          </p:nvSpPr>
          <p:spPr bwMode="auto">
            <a:xfrm>
              <a:off x="6605588" y="2232026"/>
              <a:ext cx="3244850" cy="2425700"/>
            </a:xfrm>
            <a:custGeom>
              <a:avLst/>
              <a:gdLst>
                <a:gd name="T0" fmla="*/ 190 w 4088"/>
                <a:gd name="T1" fmla="*/ 0 h 3056"/>
                <a:gd name="T2" fmla="*/ 3898 w 4088"/>
                <a:gd name="T3" fmla="*/ 0 h 3056"/>
                <a:gd name="T4" fmla="*/ 3943 w 4088"/>
                <a:gd name="T5" fmla="*/ 6 h 3056"/>
                <a:gd name="T6" fmla="*/ 3982 w 4088"/>
                <a:gd name="T7" fmla="*/ 19 h 3056"/>
                <a:gd name="T8" fmla="*/ 4018 w 4088"/>
                <a:gd name="T9" fmla="*/ 41 h 3056"/>
                <a:gd name="T10" fmla="*/ 4046 w 4088"/>
                <a:gd name="T11" fmla="*/ 71 h 3056"/>
                <a:gd name="T12" fmla="*/ 4069 w 4088"/>
                <a:gd name="T13" fmla="*/ 107 h 3056"/>
                <a:gd name="T14" fmla="*/ 4084 w 4088"/>
                <a:gd name="T15" fmla="*/ 147 h 3056"/>
                <a:gd name="T16" fmla="*/ 4088 w 4088"/>
                <a:gd name="T17" fmla="*/ 190 h 3056"/>
                <a:gd name="T18" fmla="*/ 4088 w 4088"/>
                <a:gd name="T19" fmla="*/ 2865 h 3056"/>
                <a:gd name="T20" fmla="*/ 4084 w 4088"/>
                <a:gd name="T21" fmla="*/ 2909 h 3056"/>
                <a:gd name="T22" fmla="*/ 4069 w 4088"/>
                <a:gd name="T23" fmla="*/ 2948 h 3056"/>
                <a:gd name="T24" fmla="*/ 4046 w 4088"/>
                <a:gd name="T25" fmla="*/ 2984 h 3056"/>
                <a:gd name="T26" fmla="*/ 4018 w 4088"/>
                <a:gd name="T27" fmla="*/ 3014 h 3056"/>
                <a:gd name="T28" fmla="*/ 3982 w 4088"/>
                <a:gd name="T29" fmla="*/ 3037 h 3056"/>
                <a:gd name="T30" fmla="*/ 3943 w 4088"/>
                <a:gd name="T31" fmla="*/ 3050 h 3056"/>
                <a:gd name="T32" fmla="*/ 3898 w 4088"/>
                <a:gd name="T33" fmla="*/ 3056 h 3056"/>
                <a:gd name="T34" fmla="*/ 190 w 4088"/>
                <a:gd name="T35" fmla="*/ 3056 h 3056"/>
                <a:gd name="T36" fmla="*/ 147 w 4088"/>
                <a:gd name="T37" fmla="*/ 3050 h 3056"/>
                <a:gd name="T38" fmla="*/ 106 w 4088"/>
                <a:gd name="T39" fmla="*/ 3037 h 3056"/>
                <a:gd name="T40" fmla="*/ 72 w 4088"/>
                <a:gd name="T41" fmla="*/ 3014 h 3056"/>
                <a:gd name="T42" fmla="*/ 42 w 4088"/>
                <a:gd name="T43" fmla="*/ 2984 h 3056"/>
                <a:gd name="T44" fmla="*/ 19 w 4088"/>
                <a:gd name="T45" fmla="*/ 2948 h 3056"/>
                <a:gd name="T46" fmla="*/ 6 w 4088"/>
                <a:gd name="T47" fmla="*/ 2909 h 3056"/>
                <a:gd name="T48" fmla="*/ 0 w 4088"/>
                <a:gd name="T49" fmla="*/ 2865 h 3056"/>
                <a:gd name="T50" fmla="*/ 0 w 4088"/>
                <a:gd name="T51" fmla="*/ 190 h 3056"/>
                <a:gd name="T52" fmla="*/ 6 w 4088"/>
                <a:gd name="T53" fmla="*/ 147 h 3056"/>
                <a:gd name="T54" fmla="*/ 19 w 4088"/>
                <a:gd name="T55" fmla="*/ 107 h 3056"/>
                <a:gd name="T56" fmla="*/ 42 w 4088"/>
                <a:gd name="T57" fmla="*/ 71 h 3056"/>
                <a:gd name="T58" fmla="*/ 72 w 4088"/>
                <a:gd name="T59" fmla="*/ 41 h 3056"/>
                <a:gd name="T60" fmla="*/ 106 w 4088"/>
                <a:gd name="T61" fmla="*/ 19 h 3056"/>
                <a:gd name="T62" fmla="*/ 147 w 4088"/>
                <a:gd name="T63" fmla="*/ 6 h 3056"/>
                <a:gd name="T64" fmla="*/ 190 w 4088"/>
                <a:gd name="T65" fmla="*/ 0 h 3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88" h="3056">
                  <a:moveTo>
                    <a:pt x="190" y="0"/>
                  </a:moveTo>
                  <a:lnTo>
                    <a:pt x="3898" y="0"/>
                  </a:lnTo>
                  <a:lnTo>
                    <a:pt x="3943" y="6"/>
                  </a:lnTo>
                  <a:lnTo>
                    <a:pt x="3982" y="19"/>
                  </a:lnTo>
                  <a:lnTo>
                    <a:pt x="4018" y="41"/>
                  </a:lnTo>
                  <a:lnTo>
                    <a:pt x="4046" y="71"/>
                  </a:lnTo>
                  <a:lnTo>
                    <a:pt x="4069" y="107"/>
                  </a:lnTo>
                  <a:lnTo>
                    <a:pt x="4084" y="147"/>
                  </a:lnTo>
                  <a:lnTo>
                    <a:pt x="4088" y="190"/>
                  </a:lnTo>
                  <a:lnTo>
                    <a:pt x="4088" y="2865"/>
                  </a:lnTo>
                  <a:lnTo>
                    <a:pt x="4084" y="2909"/>
                  </a:lnTo>
                  <a:lnTo>
                    <a:pt x="4069" y="2948"/>
                  </a:lnTo>
                  <a:lnTo>
                    <a:pt x="4046" y="2984"/>
                  </a:lnTo>
                  <a:lnTo>
                    <a:pt x="4018" y="3014"/>
                  </a:lnTo>
                  <a:lnTo>
                    <a:pt x="3982" y="3037"/>
                  </a:lnTo>
                  <a:lnTo>
                    <a:pt x="3943" y="3050"/>
                  </a:lnTo>
                  <a:lnTo>
                    <a:pt x="3898" y="3056"/>
                  </a:lnTo>
                  <a:lnTo>
                    <a:pt x="190" y="3056"/>
                  </a:lnTo>
                  <a:lnTo>
                    <a:pt x="147" y="3050"/>
                  </a:lnTo>
                  <a:lnTo>
                    <a:pt x="106" y="3037"/>
                  </a:lnTo>
                  <a:lnTo>
                    <a:pt x="72" y="3014"/>
                  </a:lnTo>
                  <a:lnTo>
                    <a:pt x="42" y="2984"/>
                  </a:lnTo>
                  <a:lnTo>
                    <a:pt x="19" y="2948"/>
                  </a:lnTo>
                  <a:lnTo>
                    <a:pt x="6" y="2909"/>
                  </a:lnTo>
                  <a:lnTo>
                    <a:pt x="0" y="2865"/>
                  </a:lnTo>
                  <a:lnTo>
                    <a:pt x="0" y="190"/>
                  </a:lnTo>
                  <a:lnTo>
                    <a:pt x="6" y="147"/>
                  </a:lnTo>
                  <a:lnTo>
                    <a:pt x="19" y="107"/>
                  </a:lnTo>
                  <a:lnTo>
                    <a:pt x="42" y="71"/>
                  </a:lnTo>
                  <a:lnTo>
                    <a:pt x="72" y="41"/>
                  </a:lnTo>
                  <a:lnTo>
                    <a:pt x="106" y="19"/>
                  </a:lnTo>
                  <a:lnTo>
                    <a:pt x="147" y="6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89" name="Freeform 10"/>
            <p:cNvSpPr>
              <a:spLocks/>
            </p:cNvSpPr>
            <p:nvPr/>
          </p:nvSpPr>
          <p:spPr bwMode="auto">
            <a:xfrm>
              <a:off x="9648826" y="4505326"/>
              <a:ext cx="38100" cy="38100"/>
            </a:xfrm>
            <a:custGeom>
              <a:avLst/>
              <a:gdLst>
                <a:gd name="T0" fmla="*/ 24 w 49"/>
                <a:gd name="T1" fmla="*/ 0 h 49"/>
                <a:gd name="T2" fmla="*/ 32 w 49"/>
                <a:gd name="T3" fmla="*/ 0 h 49"/>
                <a:gd name="T4" fmla="*/ 39 w 49"/>
                <a:gd name="T5" fmla="*/ 3 h 49"/>
                <a:gd name="T6" fmla="*/ 43 w 49"/>
                <a:gd name="T7" fmla="*/ 9 h 49"/>
                <a:gd name="T8" fmla="*/ 47 w 49"/>
                <a:gd name="T9" fmla="*/ 17 h 49"/>
                <a:gd name="T10" fmla="*/ 49 w 49"/>
                <a:gd name="T11" fmla="*/ 24 h 49"/>
                <a:gd name="T12" fmla="*/ 47 w 49"/>
                <a:gd name="T13" fmla="*/ 32 h 49"/>
                <a:gd name="T14" fmla="*/ 43 w 49"/>
                <a:gd name="T15" fmla="*/ 37 h 49"/>
                <a:gd name="T16" fmla="*/ 39 w 49"/>
                <a:gd name="T17" fmla="*/ 43 h 49"/>
                <a:gd name="T18" fmla="*/ 32 w 49"/>
                <a:gd name="T19" fmla="*/ 47 h 49"/>
                <a:gd name="T20" fmla="*/ 24 w 49"/>
                <a:gd name="T21" fmla="*/ 49 h 49"/>
                <a:gd name="T22" fmla="*/ 17 w 49"/>
                <a:gd name="T23" fmla="*/ 47 h 49"/>
                <a:gd name="T24" fmla="*/ 9 w 49"/>
                <a:gd name="T25" fmla="*/ 43 h 49"/>
                <a:gd name="T26" fmla="*/ 4 w 49"/>
                <a:gd name="T27" fmla="*/ 37 h 49"/>
                <a:gd name="T28" fmla="*/ 0 w 49"/>
                <a:gd name="T29" fmla="*/ 32 h 49"/>
                <a:gd name="T30" fmla="*/ 0 w 49"/>
                <a:gd name="T31" fmla="*/ 24 h 49"/>
                <a:gd name="T32" fmla="*/ 0 w 49"/>
                <a:gd name="T33" fmla="*/ 17 h 49"/>
                <a:gd name="T34" fmla="*/ 4 w 49"/>
                <a:gd name="T35" fmla="*/ 9 h 49"/>
                <a:gd name="T36" fmla="*/ 9 w 49"/>
                <a:gd name="T37" fmla="*/ 3 h 49"/>
                <a:gd name="T38" fmla="*/ 17 w 49"/>
                <a:gd name="T39" fmla="*/ 0 h 49"/>
                <a:gd name="T40" fmla="*/ 24 w 49"/>
                <a:gd name="T4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49">
                  <a:moveTo>
                    <a:pt x="24" y="0"/>
                  </a:moveTo>
                  <a:lnTo>
                    <a:pt x="32" y="0"/>
                  </a:lnTo>
                  <a:lnTo>
                    <a:pt x="39" y="3"/>
                  </a:lnTo>
                  <a:lnTo>
                    <a:pt x="43" y="9"/>
                  </a:lnTo>
                  <a:lnTo>
                    <a:pt x="47" y="17"/>
                  </a:lnTo>
                  <a:lnTo>
                    <a:pt x="49" y="24"/>
                  </a:lnTo>
                  <a:lnTo>
                    <a:pt x="47" y="32"/>
                  </a:lnTo>
                  <a:lnTo>
                    <a:pt x="43" y="37"/>
                  </a:lnTo>
                  <a:lnTo>
                    <a:pt x="39" y="43"/>
                  </a:lnTo>
                  <a:lnTo>
                    <a:pt x="32" y="47"/>
                  </a:lnTo>
                  <a:lnTo>
                    <a:pt x="24" y="49"/>
                  </a:lnTo>
                  <a:lnTo>
                    <a:pt x="17" y="47"/>
                  </a:lnTo>
                  <a:lnTo>
                    <a:pt x="9" y="43"/>
                  </a:lnTo>
                  <a:lnTo>
                    <a:pt x="4" y="37"/>
                  </a:lnTo>
                  <a:lnTo>
                    <a:pt x="0" y="32"/>
                  </a:lnTo>
                  <a:lnTo>
                    <a:pt x="0" y="24"/>
                  </a:lnTo>
                  <a:lnTo>
                    <a:pt x="0" y="17"/>
                  </a:lnTo>
                  <a:lnTo>
                    <a:pt x="4" y="9"/>
                  </a:lnTo>
                  <a:lnTo>
                    <a:pt x="9" y="3"/>
                  </a:lnTo>
                  <a:lnTo>
                    <a:pt x="17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0" name="Freeform 11"/>
            <p:cNvSpPr>
              <a:spLocks/>
            </p:cNvSpPr>
            <p:nvPr/>
          </p:nvSpPr>
          <p:spPr bwMode="auto">
            <a:xfrm>
              <a:off x="9572626" y="4505326"/>
              <a:ext cx="38100" cy="38100"/>
            </a:xfrm>
            <a:custGeom>
              <a:avLst/>
              <a:gdLst>
                <a:gd name="T0" fmla="*/ 24 w 49"/>
                <a:gd name="T1" fmla="*/ 0 h 49"/>
                <a:gd name="T2" fmla="*/ 32 w 49"/>
                <a:gd name="T3" fmla="*/ 0 h 49"/>
                <a:gd name="T4" fmla="*/ 38 w 49"/>
                <a:gd name="T5" fmla="*/ 3 h 49"/>
                <a:gd name="T6" fmla="*/ 43 w 49"/>
                <a:gd name="T7" fmla="*/ 9 h 49"/>
                <a:gd name="T8" fmla="*/ 47 w 49"/>
                <a:gd name="T9" fmla="*/ 17 h 49"/>
                <a:gd name="T10" fmla="*/ 49 w 49"/>
                <a:gd name="T11" fmla="*/ 24 h 49"/>
                <a:gd name="T12" fmla="*/ 47 w 49"/>
                <a:gd name="T13" fmla="*/ 32 h 49"/>
                <a:gd name="T14" fmla="*/ 43 w 49"/>
                <a:gd name="T15" fmla="*/ 37 h 49"/>
                <a:gd name="T16" fmla="*/ 38 w 49"/>
                <a:gd name="T17" fmla="*/ 43 h 49"/>
                <a:gd name="T18" fmla="*/ 32 w 49"/>
                <a:gd name="T19" fmla="*/ 47 h 49"/>
                <a:gd name="T20" fmla="*/ 24 w 49"/>
                <a:gd name="T21" fmla="*/ 49 h 49"/>
                <a:gd name="T22" fmla="*/ 17 w 49"/>
                <a:gd name="T23" fmla="*/ 47 h 49"/>
                <a:gd name="T24" fmla="*/ 9 w 49"/>
                <a:gd name="T25" fmla="*/ 43 h 49"/>
                <a:gd name="T26" fmla="*/ 4 w 49"/>
                <a:gd name="T27" fmla="*/ 37 h 49"/>
                <a:gd name="T28" fmla="*/ 0 w 49"/>
                <a:gd name="T29" fmla="*/ 32 h 49"/>
                <a:gd name="T30" fmla="*/ 0 w 49"/>
                <a:gd name="T31" fmla="*/ 24 h 49"/>
                <a:gd name="T32" fmla="*/ 0 w 49"/>
                <a:gd name="T33" fmla="*/ 17 h 49"/>
                <a:gd name="T34" fmla="*/ 4 w 49"/>
                <a:gd name="T35" fmla="*/ 9 h 49"/>
                <a:gd name="T36" fmla="*/ 9 w 49"/>
                <a:gd name="T37" fmla="*/ 3 h 49"/>
                <a:gd name="T38" fmla="*/ 17 w 49"/>
                <a:gd name="T39" fmla="*/ 0 h 49"/>
                <a:gd name="T40" fmla="*/ 24 w 49"/>
                <a:gd name="T4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49">
                  <a:moveTo>
                    <a:pt x="24" y="0"/>
                  </a:moveTo>
                  <a:lnTo>
                    <a:pt x="32" y="0"/>
                  </a:lnTo>
                  <a:lnTo>
                    <a:pt x="38" y="3"/>
                  </a:lnTo>
                  <a:lnTo>
                    <a:pt x="43" y="9"/>
                  </a:lnTo>
                  <a:lnTo>
                    <a:pt x="47" y="17"/>
                  </a:lnTo>
                  <a:lnTo>
                    <a:pt x="49" y="24"/>
                  </a:lnTo>
                  <a:lnTo>
                    <a:pt x="47" y="32"/>
                  </a:lnTo>
                  <a:lnTo>
                    <a:pt x="43" y="37"/>
                  </a:lnTo>
                  <a:lnTo>
                    <a:pt x="38" y="43"/>
                  </a:lnTo>
                  <a:lnTo>
                    <a:pt x="32" y="47"/>
                  </a:lnTo>
                  <a:lnTo>
                    <a:pt x="24" y="49"/>
                  </a:lnTo>
                  <a:lnTo>
                    <a:pt x="17" y="47"/>
                  </a:lnTo>
                  <a:lnTo>
                    <a:pt x="9" y="43"/>
                  </a:lnTo>
                  <a:lnTo>
                    <a:pt x="4" y="37"/>
                  </a:lnTo>
                  <a:lnTo>
                    <a:pt x="0" y="32"/>
                  </a:lnTo>
                  <a:lnTo>
                    <a:pt x="0" y="24"/>
                  </a:lnTo>
                  <a:lnTo>
                    <a:pt x="0" y="17"/>
                  </a:lnTo>
                  <a:lnTo>
                    <a:pt x="4" y="9"/>
                  </a:lnTo>
                  <a:lnTo>
                    <a:pt x="9" y="3"/>
                  </a:lnTo>
                  <a:lnTo>
                    <a:pt x="17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1" name="Freeform 12"/>
            <p:cNvSpPr>
              <a:spLocks/>
            </p:cNvSpPr>
            <p:nvPr/>
          </p:nvSpPr>
          <p:spPr bwMode="auto">
            <a:xfrm>
              <a:off x="9494838" y="4505326"/>
              <a:ext cx="39688" cy="38100"/>
            </a:xfrm>
            <a:custGeom>
              <a:avLst/>
              <a:gdLst>
                <a:gd name="T0" fmla="*/ 25 w 51"/>
                <a:gd name="T1" fmla="*/ 0 h 49"/>
                <a:gd name="T2" fmla="*/ 34 w 51"/>
                <a:gd name="T3" fmla="*/ 0 h 49"/>
                <a:gd name="T4" fmla="*/ 40 w 51"/>
                <a:gd name="T5" fmla="*/ 3 h 49"/>
                <a:gd name="T6" fmla="*/ 45 w 51"/>
                <a:gd name="T7" fmla="*/ 9 h 49"/>
                <a:gd name="T8" fmla="*/ 49 w 51"/>
                <a:gd name="T9" fmla="*/ 17 h 49"/>
                <a:gd name="T10" fmla="*/ 51 w 51"/>
                <a:gd name="T11" fmla="*/ 24 h 49"/>
                <a:gd name="T12" fmla="*/ 49 w 51"/>
                <a:gd name="T13" fmla="*/ 32 h 49"/>
                <a:gd name="T14" fmla="*/ 45 w 51"/>
                <a:gd name="T15" fmla="*/ 37 h 49"/>
                <a:gd name="T16" fmla="*/ 40 w 51"/>
                <a:gd name="T17" fmla="*/ 43 h 49"/>
                <a:gd name="T18" fmla="*/ 34 w 51"/>
                <a:gd name="T19" fmla="*/ 47 h 49"/>
                <a:gd name="T20" fmla="*/ 25 w 51"/>
                <a:gd name="T21" fmla="*/ 49 h 49"/>
                <a:gd name="T22" fmla="*/ 17 w 51"/>
                <a:gd name="T23" fmla="*/ 47 h 49"/>
                <a:gd name="T24" fmla="*/ 11 w 51"/>
                <a:gd name="T25" fmla="*/ 43 h 49"/>
                <a:gd name="T26" fmla="*/ 6 w 51"/>
                <a:gd name="T27" fmla="*/ 37 h 49"/>
                <a:gd name="T28" fmla="*/ 2 w 51"/>
                <a:gd name="T29" fmla="*/ 32 h 49"/>
                <a:gd name="T30" fmla="*/ 0 w 51"/>
                <a:gd name="T31" fmla="*/ 24 h 49"/>
                <a:gd name="T32" fmla="*/ 2 w 51"/>
                <a:gd name="T33" fmla="*/ 17 h 49"/>
                <a:gd name="T34" fmla="*/ 6 w 51"/>
                <a:gd name="T35" fmla="*/ 9 h 49"/>
                <a:gd name="T36" fmla="*/ 11 w 51"/>
                <a:gd name="T37" fmla="*/ 3 h 49"/>
                <a:gd name="T38" fmla="*/ 17 w 51"/>
                <a:gd name="T39" fmla="*/ 0 h 49"/>
                <a:gd name="T40" fmla="*/ 25 w 51"/>
                <a:gd name="T4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" h="49">
                  <a:moveTo>
                    <a:pt x="25" y="0"/>
                  </a:moveTo>
                  <a:lnTo>
                    <a:pt x="34" y="0"/>
                  </a:lnTo>
                  <a:lnTo>
                    <a:pt x="40" y="3"/>
                  </a:lnTo>
                  <a:lnTo>
                    <a:pt x="45" y="9"/>
                  </a:lnTo>
                  <a:lnTo>
                    <a:pt x="49" y="17"/>
                  </a:lnTo>
                  <a:lnTo>
                    <a:pt x="51" y="24"/>
                  </a:lnTo>
                  <a:lnTo>
                    <a:pt x="49" y="32"/>
                  </a:lnTo>
                  <a:lnTo>
                    <a:pt x="45" y="37"/>
                  </a:lnTo>
                  <a:lnTo>
                    <a:pt x="40" y="43"/>
                  </a:lnTo>
                  <a:lnTo>
                    <a:pt x="34" y="47"/>
                  </a:lnTo>
                  <a:lnTo>
                    <a:pt x="25" y="49"/>
                  </a:lnTo>
                  <a:lnTo>
                    <a:pt x="17" y="47"/>
                  </a:lnTo>
                  <a:lnTo>
                    <a:pt x="11" y="43"/>
                  </a:lnTo>
                  <a:lnTo>
                    <a:pt x="6" y="37"/>
                  </a:lnTo>
                  <a:lnTo>
                    <a:pt x="2" y="32"/>
                  </a:lnTo>
                  <a:lnTo>
                    <a:pt x="0" y="24"/>
                  </a:lnTo>
                  <a:lnTo>
                    <a:pt x="2" y="17"/>
                  </a:lnTo>
                  <a:lnTo>
                    <a:pt x="6" y="9"/>
                  </a:lnTo>
                  <a:lnTo>
                    <a:pt x="11" y="3"/>
                  </a:lnTo>
                  <a:lnTo>
                    <a:pt x="17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2" name="Freeform 13"/>
            <p:cNvSpPr>
              <a:spLocks/>
            </p:cNvSpPr>
            <p:nvPr/>
          </p:nvSpPr>
          <p:spPr bwMode="auto">
            <a:xfrm>
              <a:off x="6351588" y="4894263"/>
              <a:ext cx="3754438" cy="158750"/>
            </a:xfrm>
            <a:custGeom>
              <a:avLst/>
              <a:gdLst>
                <a:gd name="T0" fmla="*/ 100 w 4728"/>
                <a:gd name="T1" fmla="*/ 0 h 202"/>
                <a:gd name="T2" fmla="*/ 4627 w 4728"/>
                <a:gd name="T3" fmla="*/ 0 h 202"/>
                <a:gd name="T4" fmla="*/ 4659 w 4728"/>
                <a:gd name="T5" fmla="*/ 6 h 202"/>
                <a:gd name="T6" fmla="*/ 4687 w 4728"/>
                <a:gd name="T7" fmla="*/ 19 h 202"/>
                <a:gd name="T8" fmla="*/ 4707 w 4728"/>
                <a:gd name="T9" fmla="*/ 41 h 202"/>
                <a:gd name="T10" fmla="*/ 4722 w 4728"/>
                <a:gd name="T11" fmla="*/ 70 h 202"/>
                <a:gd name="T12" fmla="*/ 4728 w 4728"/>
                <a:gd name="T13" fmla="*/ 102 h 202"/>
                <a:gd name="T14" fmla="*/ 4722 w 4728"/>
                <a:gd name="T15" fmla="*/ 132 h 202"/>
                <a:gd name="T16" fmla="*/ 4707 w 4728"/>
                <a:gd name="T17" fmla="*/ 160 h 202"/>
                <a:gd name="T18" fmla="*/ 4687 w 4728"/>
                <a:gd name="T19" fmla="*/ 183 h 202"/>
                <a:gd name="T20" fmla="*/ 4659 w 4728"/>
                <a:gd name="T21" fmla="*/ 196 h 202"/>
                <a:gd name="T22" fmla="*/ 4627 w 4728"/>
                <a:gd name="T23" fmla="*/ 202 h 202"/>
                <a:gd name="T24" fmla="*/ 100 w 4728"/>
                <a:gd name="T25" fmla="*/ 202 h 202"/>
                <a:gd name="T26" fmla="*/ 68 w 4728"/>
                <a:gd name="T27" fmla="*/ 196 h 202"/>
                <a:gd name="T28" fmla="*/ 41 w 4728"/>
                <a:gd name="T29" fmla="*/ 183 h 202"/>
                <a:gd name="T30" fmla="*/ 19 w 4728"/>
                <a:gd name="T31" fmla="*/ 160 h 202"/>
                <a:gd name="T32" fmla="*/ 4 w 4728"/>
                <a:gd name="T33" fmla="*/ 132 h 202"/>
                <a:gd name="T34" fmla="*/ 0 w 4728"/>
                <a:gd name="T35" fmla="*/ 102 h 202"/>
                <a:gd name="T36" fmla="*/ 4 w 4728"/>
                <a:gd name="T37" fmla="*/ 70 h 202"/>
                <a:gd name="T38" fmla="*/ 19 w 4728"/>
                <a:gd name="T39" fmla="*/ 41 h 202"/>
                <a:gd name="T40" fmla="*/ 41 w 4728"/>
                <a:gd name="T41" fmla="*/ 19 h 202"/>
                <a:gd name="T42" fmla="*/ 68 w 4728"/>
                <a:gd name="T43" fmla="*/ 6 h 202"/>
                <a:gd name="T44" fmla="*/ 100 w 4728"/>
                <a:gd name="T4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28" h="202">
                  <a:moveTo>
                    <a:pt x="100" y="0"/>
                  </a:moveTo>
                  <a:lnTo>
                    <a:pt x="4627" y="0"/>
                  </a:lnTo>
                  <a:lnTo>
                    <a:pt x="4659" y="6"/>
                  </a:lnTo>
                  <a:lnTo>
                    <a:pt x="4687" y="19"/>
                  </a:lnTo>
                  <a:lnTo>
                    <a:pt x="4707" y="41"/>
                  </a:lnTo>
                  <a:lnTo>
                    <a:pt x="4722" y="70"/>
                  </a:lnTo>
                  <a:lnTo>
                    <a:pt x="4728" y="102"/>
                  </a:lnTo>
                  <a:lnTo>
                    <a:pt x="4722" y="132"/>
                  </a:lnTo>
                  <a:lnTo>
                    <a:pt x="4707" y="160"/>
                  </a:lnTo>
                  <a:lnTo>
                    <a:pt x="4687" y="183"/>
                  </a:lnTo>
                  <a:lnTo>
                    <a:pt x="4659" y="196"/>
                  </a:lnTo>
                  <a:lnTo>
                    <a:pt x="4627" y="202"/>
                  </a:lnTo>
                  <a:lnTo>
                    <a:pt x="100" y="202"/>
                  </a:lnTo>
                  <a:lnTo>
                    <a:pt x="68" y="196"/>
                  </a:lnTo>
                  <a:lnTo>
                    <a:pt x="41" y="183"/>
                  </a:lnTo>
                  <a:lnTo>
                    <a:pt x="19" y="160"/>
                  </a:lnTo>
                  <a:lnTo>
                    <a:pt x="4" y="132"/>
                  </a:lnTo>
                  <a:lnTo>
                    <a:pt x="0" y="102"/>
                  </a:lnTo>
                  <a:lnTo>
                    <a:pt x="4" y="70"/>
                  </a:lnTo>
                  <a:lnTo>
                    <a:pt x="19" y="41"/>
                  </a:lnTo>
                  <a:lnTo>
                    <a:pt x="41" y="19"/>
                  </a:lnTo>
                  <a:lnTo>
                    <a:pt x="68" y="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3" name="Freeform 14"/>
            <p:cNvSpPr>
              <a:spLocks/>
            </p:cNvSpPr>
            <p:nvPr/>
          </p:nvSpPr>
          <p:spPr bwMode="auto">
            <a:xfrm>
              <a:off x="6351588" y="4973638"/>
              <a:ext cx="3754438" cy="79375"/>
            </a:xfrm>
            <a:custGeom>
              <a:avLst/>
              <a:gdLst>
                <a:gd name="T0" fmla="*/ 0 w 4728"/>
                <a:gd name="T1" fmla="*/ 0 h 100"/>
                <a:gd name="T2" fmla="*/ 4728 w 4728"/>
                <a:gd name="T3" fmla="*/ 0 h 100"/>
                <a:gd name="T4" fmla="*/ 4722 w 4728"/>
                <a:gd name="T5" fmla="*/ 30 h 100"/>
                <a:gd name="T6" fmla="*/ 4707 w 4728"/>
                <a:gd name="T7" fmla="*/ 58 h 100"/>
                <a:gd name="T8" fmla="*/ 4687 w 4728"/>
                <a:gd name="T9" fmla="*/ 81 h 100"/>
                <a:gd name="T10" fmla="*/ 4659 w 4728"/>
                <a:gd name="T11" fmla="*/ 94 h 100"/>
                <a:gd name="T12" fmla="*/ 4627 w 4728"/>
                <a:gd name="T13" fmla="*/ 100 h 100"/>
                <a:gd name="T14" fmla="*/ 100 w 4728"/>
                <a:gd name="T15" fmla="*/ 100 h 100"/>
                <a:gd name="T16" fmla="*/ 68 w 4728"/>
                <a:gd name="T17" fmla="*/ 94 h 100"/>
                <a:gd name="T18" fmla="*/ 41 w 4728"/>
                <a:gd name="T19" fmla="*/ 81 h 100"/>
                <a:gd name="T20" fmla="*/ 19 w 4728"/>
                <a:gd name="T21" fmla="*/ 58 h 100"/>
                <a:gd name="T22" fmla="*/ 4 w 4728"/>
                <a:gd name="T23" fmla="*/ 30 h 100"/>
                <a:gd name="T24" fmla="*/ 0 w 4728"/>
                <a:gd name="T2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28" h="100">
                  <a:moveTo>
                    <a:pt x="0" y="0"/>
                  </a:moveTo>
                  <a:lnTo>
                    <a:pt x="4728" y="0"/>
                  </a:lnTo>
                  <a:lnTo>
                    <a:pt x="4722" y="30"/>
                  </a:lnTo>
                  <a:lnTo>
                    <a:pt x="4707" y="58"/>
                  </a:lnTo>
                  <a:lnTo>
                    <a:pt x="4687" y="81"/>
                  </a:lnTo>
                  <a:lnTo>
                    <a:pt x="4659" y="94"/>
                  </a:lnTo>
                  <a:lnTo>
                    <a:pt x="4627" y="100"/>
                  </a:lnTo>
                  <a:lnTo>
                    <a:pt x="100" y="100"/>
                  </a:lnTo>
                  <a:lnTo>
                    <a:pt x="68" y="94"/>
                  </a:lnTo>
                  <a:lnTo>
                    <a:pt x="41" y="81"/>
                  </a:lnTo>
                  <a:lnTo>
                    <a:pt x="19" y="58"/>
                  </a:lnTo>
                  <a:lnTo>
                    <a:pt x="4" y="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4" name="Rectangle 15"/>
            <p:cNvSpPr>
              <a:spLocks noChangeArrowheads="1"/>
            </p:cNvSpPr>
            <p:nvPr/>
          </p:nvSpPr>
          <p:spPr bwMode="auto">
            <a:xfrm>
              <a:off x="6705601" y="2320926"/>
              <a:ext cx="3044825" cy="2066925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5" name="Freeform 16"/>
            <p:cNvSpPr>
              <a:spLocks noEditPoints="1"/>
            </p:cNvSpPr>
            <p:nvPr/>
          </p:nvSpPr>
          <p:spPr bwMode="auto">
            <a:xfrm>
              <a:off x="7470776" y="2516188"/>
              <a:ext cx="1458913" cy="1462088"/>
            </a:xfrm>
            <a:custGeom>
              <a:avLst/>
              <a:gdLst>
                <a:gd name="T0" fmla="*/ 844 w 1839"/>
                <a:gd name="T1" fmla="*/ 340 h 1843"/>
                <a:gd name="T2" fmla="*/ 701 w 1839"/>
                <a:gd name="T3" fmla="*/ 376 h 1843"/>
                <a:gd name="T4" fmla="*/ 573 w 1839"/>
                <a:gd name="T5" fmla="*/ 448 h 1843"/>
                <a:gd name="T6" fmla="*/ 466 w 1839"/>
                <a:gd name="T7" fmla="*/ 549 h 1843"/>
                <a:gd name="T8" fmla="*/ 385 w 1839"/>
                <a:gd name="T9" fmla="*/ 677 h 1843"/>
                <a:gd name="T10" fmla="*/ 342 w 1839"/>
                <a:gd name="T11" fmla="*/ 822 h 1843"/>
                <a:gd name="T12" fmla="*/ 335 w 1839"/>
                <a:gd name="T13" fmla="*/ 965 h 1843"/>
                <a:gd name="T14" fmla="*/ 361 w 1839"/>
                <a:gd name="T15" fmla="*/ 1103 h 1843"/>
                <a:gd name="T16" fmla="*/ 419 w 1839"/>
                <a:gd name="T17" fmla="*/ 1227 h 1843"/>
                <a:gd name="T18" fmla="*/ 506 w 1839"/>
                <a:gd name="T19" fmla="*/ 1336 h 1843"/>
                <a:gd name="T20" fmla="*/ 617 w 1839"/>
                <a:gd name="T21" fmla="*/ 1423 h 1843"/>
                <a:gd name="T22" fmla="*/ 748 w 1839"/>
                <a:gd name="T23" fmla="*/ 1483 h 1843"/>
                <a:gd name="T24" fmla="*/ 919 w 1839"/>
                <a:gd name="T25" fmla="*/ 1508 h 1843"/>
                <a:gd name="T26" fmla="*/ 1066 w 1839"/>
                <a:gd name="T27" fmla="*/ 1489 h 1843"/>
                <a:gd name="T28" fmla="*/ 1203 w 1839"/>
                <a:gd name="T29" fmla="*/ 1434 h 1843"/>
                <a:gd name="T30" fmla="*/ 1322 w 1839"/>
                <a:gd name="T31" fmla="*/ 1348 h 1843"/>
                <a:gd name="T32" fmla="*/ 1416 w 1839"/>
                <a:gd name="T33" fmla="*/ 1233 h 1843"/>
                <a:gd name="T34" fmla="*/ 1480 w 1839"/>
                <a:gd name="T35" fmla="*/ 1092 h 1843"/>
                <a:gd name="T36" fmla="*/ 1504 w 1839"/>
                <a:gd name="T37" fmla="*/ 949 h 1843"/>
                <a:gd name="T38" fmla="*/ 1495 w 1839"/>
                <a:gd name="T39" fmla="*/ 809 h 1843"/>
                <a:gd name="T40" fmla="*/ 1451 w 1839"/>
                <a:gd name="T41" fmla="*/ 676 h 1843"/>
                <a:gd name="T42" fmla="*/ 1380 w 1839"/>
                <a:gd name="T43" fmla="*/ 559 h 1843"/>
                <a:gd name="T44" fmla="*/ 1280 w 1839"/>
                <a:gd name="T45" fmla="*/ 459 h 1843"/>
                <a:gd name="T46" fmla="*/ 1158 w 1839"/>
                <a:gd name="T47" fmla="*/ 386 h 1843"/>
                <a:gd name="T48" fmla="*/ 1004 w 1839"/>
                <a:gd name="T49" fmla="*/ 340 h 1843"/>
                <a:gd name="T50" fmla="*/ 1047 w 1839"/>
                <a:gd name="T51" fmla="*/ 0 h 1843"/>
                <a:gd name="T52" fmla="*/ 1284 w 1839"/>
                <a:gd name="T53" fmla="*/ 216 h 1843"/>
                <a:gd name="T54" fmla="*/ 1423 w 1839"/>
                <a:gd name="T55" fmla="*/ 308 h 1843"/>
                <a:gd name="T56" fmla="*/ 1540 w 1839"/>
                <a:gd name="T57" fmla="*/ 425 h 1843"/>
                <a:gd name="T58" fmla="*/ 1797 w 1839"/>
                <a:gd name="T59" fmla="*/ 617 h 1843"/>
                <a:gd name="T60" fmla="*/ 1696 w 1839"/>
                <a:gd name="T61" fmla="*/ 760 h 1843"/>
                <a:gd name="T62" fmla="*/ 1713 w 1839"/>
                <a:gd name="T63" fmla="*/ 926 h 1843"/>
                <a:gd name="T64" fmla="*/ 1839 w 1839"/>
                <a:gd name="T65" fmla="*/ 1050 h 1843"/>
                <a:gd name="T66" fmla="*/ 1622 w 1839"/>
                <a:gd name="T67" fmla="*/ 1287 h 1843"/>
                <a:gd name="T68" fmla="*/ 1530 w 1839"/>
                <a:gd name="T69" fmla="*/ 1427 h 1843"/>
                <a:gd name="T70" fmla="*/ 1414 w 1839"/>
                <a:gd name="T71" fmla="*/ 1542 h 1843"/>
                <a:gd name="T72" fmla="*/ 1224 w 1839"/>
                <a:gd name="T73" fmla="*/ 1800 h 1843"/>
                <a:gd name="T74" fmla="*/ 1079 w 1839"/>
                <a:gd name="T75" fmla="*/ 1700 h 1843"/>
                <a:gd name="T76" fmla="*/ 919 w 1839"/>
                <a:gd name="T77" fmla="*/ 1717 h 1843"/>
                <a:gd name="T78" fmla="*/ 791 w 1839"/>
                <a:gd name="T79" fmla="*/ 1843 h 1843"/>
                <a:gd name="T80" fmla="*/ 553 w 1839"/>
                <a:gd name="T81" fmla="*/ 1626 h 1843"/>
                <a:gd name="T82" fmla="*/ 414 w 1839"/>
                <a:gd name="T83" fmla="*/ 1534 h 1843"/>
                <a:gd name="T84" fmla="*/ 299 w 1839"/>
                <a:gd name="T85" fmla="*/ 1417 h 1843"/>
                <a:gd name="T86" fmla="*/ 41 w 1839"/>
                <a:gd name="T87" fmla="*/ 1225 h 1843"/>
                <a:gd name="T88" fmla="*/ 141 w 1839"/>
                <a:gd name="T89" fmla="*/ 1082 h 1843"/>
                <a:gd name="T90" fmla="*/ 126 w 1839"/>
                <a:gd name="T91" fmla="*/ 917 h 1843"/>
                <a:gd name="T92" fmla="*/ 0 w 1839"/>
                <a:gd name="T93" fmla="*/ 794 h 1843"/>
                <a:gd name="T94" fmla="*/ 214 w 1839"/>
                <a:gd name="T95" fmla="*/ 555 h 1843"/>
                <a:gd name="T96" fmla="*/ 306 w 1839"/>
                <a:gd name="T97" fmla="*/ 416 h 1843"/>
                <a:gd name="T98" fmla="*/ 423 w 1839"/>
                <a:gd name="T99" fmla="*/ 301 h 1843"/>
                <a:gd name="T100" fmla="*/ 615 w 1839"/>
                <a:gd name="T101" fmla="*/ 43 h 1843"/>
                <a:gd name="T102" fmla="*/ 758 w 1839"/>
                <a:gd name="T103" fmla="*/ 145 h 1843"/>
                <a:gd name="T104" fmla="*/ 919 w 1839"/>
                <a:gd name="T105" fmla="*/ 128 h 1843"/>
                <a:gd name="T106" fmla="*/ 1047 w 1839"/>
                <a:gd name="T107" fmla="*/ 0 h 1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839" h="1843">
                  <a:moveTo>
                    <a:pt x="919" y="335"/>
                  </a:moveTo>
                  <a:lnTo>
                    <a:pt x="844" y="340"/>
                  </a:lnTo>
                  <a:lnTo>
                    <a:pt x="771" y="354"/>
                  </a:lnTo>
                  <a:lnTo>
                    <a:pt x="701" y="376"/>
                  </a:lnTo>
                  <a:lnTo>
                    <a:pt x="635" y="408"/>
                  </a:lnTo>
                  <a:lnTo>
                    <a:pt x="573" y="448"/>
                  </a:lnTo>
                  <a:lnTo>
                    <a:pt x="517" y="495"/>
                  </a:lnTo>
                  <a:lnTo>
                    <a:pt x="466" y="549"/>
                  </a:lnTo>
                  <a:lnTo>
                    <a:pt x="423" y="610"/>
                  </a:lnTo>
                  <a:lnTo>
                    <a:pt x="385" y="677"/>
                  </a:lnTo>
                  <a:lnTo>
                    <a:pt x="359" y="751"/>
                  </a:lnTo>
                  <a:lnTo>
                    <a:pt x="342" y="822"/>
                  </a:lnTo>
                  <a:lnTo>
                    <a:pt x="333" y="894"/>
                  </a:lnTo>
                  <a:lnTo>
                    <a:pt x="335" y="965"/>
                  </a:lnTo>
                  <a:lnTo>
                    <a:pt x="344" y="1035"/>
                  </a:lnTo>
                  <a:lnTo>
                    <a:pt x="361" y="1103"/>
                  </a:lnTo>
                  <a:lnTo>
                    <a:pt x="387" y="1167"/>
                  </a:lnTo>
                  <a:lnTo>
                    <a:pt x="419" y="1227"/>
                  </a:lnTo>
                  <a:lnTo>
                    <a:pt x="459" y="1286"/>
                  </a:lnTo>
                  <a:lnTo>
                    <a:pt x="506" y="1336"/>
                  </a:lnTo>
                  <a:lnTo>
                    <a:pt x="558" y="1383"/>
                  </a:lnTo>
                  <a:lnTo>
                    <a:pt x="617" y="1423"/>
                  </a:lnTo>
                  <a:lnTo>
                    <a:pt x="681" y="1457"/>
                  </a:lnTo>
                  <a:lnTo>
                    <a:pt x="748" y="1483"/>
                  </a:lnTo>
                  <a:lnTo>
                    <a:pt x="835" y="1502"/>
                  </a:lnTo>
                  <a:lnTo>
                    <a:pt x="919" y="1508"/>
                  </a:lnTo>
                  <a:lnTo>
                    <a:pt x="995" y="1504"/>
                  </a:lnTo>
                  <a:lnTo>
                    <a:pt x="1066" y="1489"/>
                  </a:lnTo>
                  <a:lnTo>
                    <a:pt x="1136" y="1466"/>
                  </a:lnTo>
                  <a:lnTo>
                    <a:pt x="1203" y="1434"/>
                  </a:lnTo>
                  <a:lnTo>
                    <a:pt x="1265" y="1395"/>
                  </a:lnTo>
                  <a:lnTo>
                    <a:pt x="1322" y="1348"/>
                  </a:lnTo>
                  <a:lnTo>
                    <a:pt x="1372" y="1293"/>
                  </a:lnTo>
                  <a:lnTo>
                    <a:pt x="1416" y="1233"/>
                  </a:lnTo>
                  <a:lnTo>
                    <a:pt x="1451" y="1165"/>
                  </a:lnTo>
                  <a:lnTo>
                    <a:pt x="1480" y="1092"/>
                  </a:lnTo>
                  <a:lnTo>
                    <a:pt x="1496" y="1020"/>
                  </a:lnTo>
                  <a:lnTo>
                    <a:pt x="1504" y="949"/>
                  </a:lnTo>
                  <a:lnTo>
                    <a:pt x="1504" y="877"/>
                  </a:lnTo>
                  <a:lnTo>
                    <a:pt x="1495" y="809"/>
                  </a:lnTo>
                  <a:lnTo>
                    <a:pt x="1476" y="741"/>
                  </a:lnTo>
                  <a:lnTo>
                    <a:pt x="1451" y="676"/>
                  </a:lnTo>
                  <a:lnTo>
                    <a:pt x="1419" y="615"/>
                  </a:lnTo>
                  <a:lnTo>
                    <a:pt x="1380" y="559"/>
                  </a:lnTo>
                  <a:lnTo>
                    <a:pt x="1333" y="506"/>
                  </a:lnTo>
                  <a:lnTo>
                    <a:pt x="1280" y="459"/>
                  </a:lnTo>
                  <a:lnTo>
                    <a:pt x="1222" y="420"/>
                  </a:lnTo>
                  <a:lnTo>
                    <a:pt x="1158" y="386"/>
                  </a:lnTo>
                  <a:lnTo>
                    <a:pt x="1089" y="361"/>
                  </a:lnTo>
                  <a:lnTo>
                    <a:pt x="1004" y="340"/>
                  </a:lnTo>
                  <a:lnTo>
                    <a:pt x="919" y="335"/>
                  </a:lnTo>
                  <a:close/>
                  <a:moveTo>
                    <a:pt x="1047" y="0"/>
                  </a:moveTo>
                  <a:lnTo>
                    <a:pt x="1324" y="84"/>
                  </a:lnTo>
                  <a:lnTo>
                    <a:pt x="1284" y="216"/>
                  </a:lnTo>
                  <a:lnTo>
                    <a:pt x="1357" y="259"/>
                  </a:lnTo>
                  <a:lnTo>
                    <a:pt x="1423" y="308"/>
                  </a:lnTo>
                  <a:lnTo>
                    <a:pt x="1485" y="365"/>
                  </a:lnTo>
                  <a:lnTo>
                    <a:pt x="1540" y="425"/>
                  </a:lnTo>
                  <a:lnTo>
                    <a:pt x="1660" y="361"/>
                  </a:lnTo>
                  <a:lnTo>
                    <a:pt x="1797" y="617"/>
                  </a:lnTo>
                  <a:lnTo>
                    <a:pt x="1675" y="681"/>
                  </a:lnTo>
                  <a:lnTo>
                    <a:pt x="1696" y="760"/>
                  </a:lnTo>
                  <a:lnTo>
                    <a:pt x="1709" y="843"/>
                  </a:lnTo>
                  <a:lnTo>
                    <a:pt x="1713" y="926"/>
                  </a:lnTo>
                  <a:lnTo>
                    <a:pt x="1707" y="1011"/>
                  </a:lnTo>
                  <a:lnTo>
                    <a:pt x="1839" y="1050"/>
                  </a:lnTo>
                  <a:lnTo>
                    <a:pt x="1754" y="1327"/>
                  </a:lnTo>
                  <a:lnTo>
                    <a:pt x="1622" y="1287"/>
                  </a:lnTo>
                  <a:lnTo>
                    <a:pt x="1581" y="1361"/>
                  </a:lnTo>
                  <a:lnTo>
                    <a:pt x="1530" y="1427"/>
                  </a:lnTo>
                  <a:lnTo>
                    <a:pt x="1476" y="1489"/>
                  </a:lnTo>
                  <a:lnTo>
                    <a:pt x="1414" y="1542"/>
                  </a:lnTo>
                  <a:lnTo>
                    <a:pt x="1480" y="1664"/>
                  </a:lnTo>
                  <a:lnTo>
                    <a:pt x="1224" y="1800"/>
                  </a:lnTo>
                  <a:lnTo>
                    <a:pt x="1158" y="1679"/>
                  </a:lnTo>
                  <a:lnTo>
                    <a:pt x="1079" y="1700"/>
                  </a:lnTo>
                  <a:lnTo>
                    <a:pt x="1000" y="1713"/>
                  </a:lnTo>
                  <a:lnTo>
                    <a:pt x="919" y="1717"/>
                  </a:lnTo>
                  <a:lnTo>
                    <a:pt x="831" y="1711"/>
                  </a:lnTo>
                  <a:lnTo>
                    <a:pt x="791" y="1843"/>
                  </a:lnTo>
                  <a:lnTo>
                    <a:pt x="513" y="1758"/>
                  </a:lnTo>
                  <a:lnTo>
                    <a:pt x="553" y="1626"/>
                  </a:lnTo>
                  <a:lnTo>
                    <a:pt x="481" y="1585"/>
                  </a:lnTo>
                  <a:lnTo>
                    <a:pt x="414" y="1534"/>
                  </a:lnTo>
                  <a:lnTo>
                    <a:pt x="353" y="1479"/>
                  </a:lnTo>
                  <a:lnTo>
                    <a:pt x="299" y="1417"/>
                  </a:lnTo>
                  <a:lnTo>
                    <a:pt x="179" y="1481"/>
                  </a:lnTo>
                  <a:lnTo>
                    <a:pt x="41" y="1225"/>
                  </a:lnTo>
                  <a:lnTo>
                    <a:pt x="164" y="1161"/>
                  </a:lnTo>
                  <a:lnTo>
                    <a:pt x="141" y="1082"/>
                  </a:lnTo>
                  <a:lnTo>
                    <a:pt x="130" y="1001"/>
                  </a:lnTo>
                  <a:lnTo>
                    <a:pt x="126" y="917"/>
                  </a:lnTo>
                  <a:lnTo>
                    <a:pt x="130" y="834"/>
                  </a:lnTo>
                  <a:lnTo>
                    <a:pt x="0" y="794"/>
                  </a:lnTo>
                  <a:lnTo>
                    <a:pt x="83" y="516"/>
                  </a:lnTo>
                  <a:lnTo>
                    <a:pt x="214" y="555"/>
                  </a:lnTo>
                  <a:lnTo>
                    <a:pt x="258" y="484"/>
                  </a:lnTo>
                  <a:lnTo>
                    <a:pt x="306" y="416"/>
                  </a:lnTo>
                  <a:lnTo>
                    <a:pt x="363" y="355"/>
                  </a:lnTo>
                  <a:lnTo>
                    <a:pt x="423" y="301"/>
                  </a:lnTo>
                  <a:lnTo>
                    <a:pt x="359" y="180"/>
                  </a:lnTo>
                  <a:lnTo>
                    <a:pt x="615" y="43"/>
                  </a:lnTo>
                  <a:lnTo>
                    <a:pt x="679" y="163"/>
                  </a:lnTo>
                  <a:lnTo>
                    <a:pt x="758" y="145"/>
                  </a:lnTo>
                  <a:lnTo>
                    <a:pt x="837" y="131"/>
                  </a:lnTo>
                  <a:lnTo>
                    <a:pt x="919" y="128"/>
                  </a:lnTo>
                  <a:lnTo>
                    <a:pt x="1008" y="131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6" name="Freeform 17"/>
            <p:cNvSpPr>
              <a:spLocks/>
            </p:cNvSpPr>
            <p:nvPr/>
          </p:nvSpPr>
          <p:spPr bwMode="auto">
            <a:xfrm>
              <a:off x="5965826" y="1566863"/>
              <a:ext cx="2724150" cy="2174875"/>
            </a:xfrm>
            <a:custGeom>
              <a:avLst/>
              <a:gdLst>
                <a:gd name="T0" fmla="*/ 675 w 3433"/>
                <a:gd name="T1" fmla="*/ 2 h 2739"/>
                <a:gd name="T2" fmla="*/ 831 w 3433"/>
                <a:gd name="T3" fmla="*/ 34 h 2739"/>
                <a:gd name="T4" fmla="*/ 978 w 3433"/>
                <a:gd name="T5" fmla="*/ 109 h 2739"/>
                <a:gd name="T6" fmla="*/ 1088 w 3433"/>
                <a:gd name="T7" fmla="*/ 205 h 2739"/>
                <a:gd name="T8" fmla="*/ 1173 w 3433"/>
                <a:gd name="T9" fmla="*/ 322 h 2739"/>
                <a:gd name="T10" fmla="*/ 1226 w 3433"/>
                <a:gd name="T11" fmla="*/ 454 h 2739"/>
                <a:gd name="T12" fmla="*/ 1250 w 3433"/>
                <a:gd name="T13" fmla="*/ 591 h 2739"/>
                <a:gd name="T14" fmla="*/ 1241 w 3433"/>
                <a:gd name="T15" fmla="*/ 733 h 2739"/>
                <a:gd name="T16" fmla="*/ 2551 w 3433"/>
                <a:gd name="T17" fmla="*/ 1542 h 2739"/>
                <a:gd name="T18" fmla="*/ 2702 w 3433"/>
                <a:gd name="T19" fmla="*/ 1497 h 2739"/>
                <a:gd name="T20" fmla="*/ 2858 w 3433"/>
                <a:gd name="T21" fmla="*/ 1489 h 2739"/>
                <a:gd name="T22" fmla="*/ 3012 w 3433"/>
                <a:gd name="T23" fmla="*/ 1521 h 2739"/>
                <a:gd name="T24" fmla="*/ 3158 w 3433"/>
                <a:gd name="T25" fmla="*/ 1595 h 2739"/>
                <a:gd name="T26" fmla="*/ 3269 w 3433"/>
                <a:gd name="T27" fmla="*/ 1691 h 2739"/>
                <a:gd name="T28" fmla="*/ 3354 w 3433"/>
                <a:gd name="T29" fmla="*/ 1808 h 2739"/>
                <a:gd name="T30" fmla="*/ 3407 w 3433"/>
                <a:gd name="T31" fmla="*/ 1936 h 2739"/>
                <a:gd name="T32" fmla="*/ 3431 w 3433"/>
                <a:gd name="T33" fmla="*/ 2073 h 2739"/>
                <a:gd name="T34" fmla="*/ 3140 w 3433"/>
                <a:gd name="T35" fmla="*/ 1945 h 2739"/>
                <a:gd name="T36" fmla="*/ 2814 w 3433"/>
                <a:gd name="T37" fmla="*/ 1921 h 2739"/>
                <a:gd name="T38" fmla="*/ 2645 w 3433"/>
                <a:gd name="T39" fmla="*/ 2003 h 2739"/>
                <a:gd name="T40" fmla="*/ 2617 w 3433"/>
                <a:gd name="T41" fmla="*/ 2378 h 2739"/>
                <a:gd name="T42" fmla="*/ 3064 w 3433"/>
                <a:gd name="T43" fmla="*/ 2683 h 2739"/>
                <a:gd name="T44" fmla="*/ 2916 w 3433"/>
                <a:gd name="T45" fmla="*/ 2730 h 2739"/>
                <a:gd name="T46" fmla="*/ 2758 w 3433"/>
                <a:gd name="T47" fmla="*/ 2738 h 2739"/>
                <a:gd name="T48" fmla="*/ 2602 w 3433"/>
                <a:gd name="T49" fmla="*/ 2706 h 2739"/>
                <a:gd name="T50" fmla="*/ 2455 w 3433"/>
                <a:gd name="T51" fmla="*/ 2630 h 2739"/>
                <a:gd name="T52" fmla="*/ 2344 w 3433"/>
                <a:gd name="T53" fmla="*/ 2534 h 2739"/>
                <a:gd name="T54" fmla="*/ 2260 w 3433"/>
                <a:gd name="T55" fmla="*/ 2418 h 2739"/>
                <a:gd name="T56" fmla="*/ 2207 w 3433"/>
                <a:gd name="T57" fmla="*/ 2286 h 2739"/>
                <a:gd name="T58" fmla="*/ 2183 w 3433"/>
                <a:gd name="T59" fmla="*/ 2148 h 2739"/>
                <a:gd name="T60" fmla="*/ 2192 w 3433"/>
                <a:gd name="T61" fmla="*/ 2005 h 2739"/>
                <a:gd name="T62" fmla="*/ 882 w 3433"/>
                <a:gd name="T63" fmla="*/ 1198 h 2739"/>
                <a:gd name="T64" fmla="*/ 731 w 3433"/>
                <a:gd name="T65" fmla="*/ 1243 h 2739"/>
                <a:gd name="T66" fmla="*/ 575 w 3433"/>
                <a:gd name="T67" fmla="*/ 1250 h 2739"/>
                <a:gd name="T68" fmla="*/ 419 w 3433"/>
                <a:gd name="T69" fmla="*/ 1218 h 2739"/>
                <a:gd name="T70" fmla="*/ 273 w 3433"/>
                <a:gd name="T71" fmla="*/ 1145 h 2739"/>
                <a:gd name="T72" fmla="*/ 162 w 3433"/>
                <a:gd name="T73" fmla="*/ 1047 h 2739"/>
                <a:gd name="T74" fmla="*/ 79 w 3433"/>
                <a:gd name="T75" fmla="*/ 932 h 2739"/>
                <a:gd name="T76" fmla="*/ 26 w 3433"/>
                <a:gd name="T77" fmla="*/ 802 h 2739"/>
                <a:gd name="T78" fmla="*/ 2 w 3433"/>
                <a:gd name="T79" fmla="*/ 665 h 2739"/>
                <a:gd name="T80" fmla="*/ 293 w 3433"/>
                <a:gd name="T81" fmla="*/ 795 h 2739"/>
                <a:gd name="T82" fmla="*/ 618 w 3433"/>
                <a:gd name="T83" fmla="*/ 819 h 2739"/>
                <a:gd name="T84" fmla="*/ 801 w 3433"/>
                <a:gd name="T85" fmla="*/ 548 h 2739"/>
                <a:gd name="T86" fmla="*/ 660 w 3433"/>
                <a:gd name="T87" fmla="*/ 254 h 2739"/>
                <a:gd name="T88" fmla="*/ 442 w 3433"/>
                <a:gd name="T89" fmla="*/ 28 h 2739"/>
                <a:gd name="T90" fmla="*/ 596 w 3433"/>
                <a:gd name="T91" fmla="*/ 0 h 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33" h="2739">
                  <a:moveTo>
                    <a:pt x="596" y="0"/>
                  </a:moveTo>
                  <a:lnTo>
                    <a:pt x="675" y="2"/>
                  </a:lnTo>
                  <a:lnTo>
                    <a:pt x="752" y="13"/>
                  </a:lnTo>
                  <a:lnTo>
                    <a:pt x="831" y="34"/>
                  </a:lnTo>
                  <a:lnTo>
                    <a:pt x="906" y="66"/>
                  </a:lnTo>
                  <a:lnTo>
                    <a:pt x="978" y="109"/>
                  </a:lnTo>
                  <a:lnTo>
                    <a:pt x="1036" y="155"/>
                  </a:lnTo>
                  <a:lnTo>
                    <a:pt x="1088" y="205"/>
                  </a:lnTo>
                  <a:lnTo>
                    <a:pt x="1134" y="262"/>
                  </a:lnTo>
                  <a:lnTo>
                    <a:pt x="1173" y="322"/>
                  </a:lnTo>
                  <a:lnTo>
                    <a:pt x="1203" y="386"/>
                  </a:lnTo>
                  <a:lnTo>
                    <a:pt x="1226" y="454"/>
                  </a:lnTo>
                  <a:lnTo>
                    <a:pt x="1243" y="522"/>
                  </a:lnTo>
                  <a:lnTo>
                    <a:pt x="1250" y="591"/>
                  </a:lnTo>
                  <a:lnTo>
                    <a:pt x="1250" y="663"/>
                  </a:lnTo>
                  <a:lnTo>
                    <a:pt x="1241" y="733"/>
                  </a:lnTo>
                  <a:lnTo>
                    <a:pt x="2482" y="1578"/>
                  </a:lnTo>
                  <a:lnTo>
                    <a:pt x="2551" y="1542"/>
                  </a:lnTo>
                  <a:lnTo>
                    <a:pt x="2624" y="1514"/>
                  </a:lnTo>
                  <a:lnTo>
                    <a:pt x="2702" y="1497"/>
                  </a:lnTo>
                  <a:lnTo>
                    <a:pt x="2779" y="1487"/>
                  </a:lnTo>
                  <a:lnTo>
                    <a:pt x="2858" y="1489"/>
                  </a:lnTo>
                  <a:lnTo>
                    <a:pt x="2937" y="1501"/>
                  </a:lnTo>
                  <a:lnTo>
                    <a:pt x="3012" y="1521"/>
                  </a:lnTo>
                  <a:lnTo>
                    <a:pt x="3087" y="1553"/>
                  </a:lnTo>
                  <a:lnTo>
                    <a:pt x="3158" y="1595"/>
                  </a:lnTo>
                  <a:lnTo>
                    <a:pt x="3219" y="1640"/>
                  </a:lnTo>
                  <a:lnTo>
                    <a:pt x="3269" y="1691"/>
                  </a:lnTo>
                  <a:lnTo>
                    <a:pt x="3314" y="1747"/>
                  </a:lnTo>
                  <a:lnTo>
                    <a:pt x="3354" y="1808"/>
                  </a:lnTo>
                  <a:lnTo>
                    <a:pt x="3384" y="1870"/>
                  </a:lnTo>
                  <a:lnTo>
                    <a:pt x="3407" y="1936"/>
                  </a:lnTo>
                  <a:lnTo>
                    <a:pt x="3423" y="2005"/>
                  </a:lnTo>
                  <a:lnTo>
                    <a:pt x="3431" y="2073"/>
                  </a:lnTo>
                  <a:lnTo>
                    <a:pt x="3433" y="2145"/>
                  </a:lnTo>
                  <a:lnTo>
                    <a:pt x="3140" y="1945"/>
                  </a:lnTo>
                  <a:lnTo>
                    <a:pt x="2984" y="1840"/>
                  </a:lnTo>
                  <a:lnTo>
                    <a:pt x="2814" y="1921"/>
                  </a:lnTo>
                  <a:lnTo>
                    <a:pt x="2645" y="2003"/>
                  </a:lnTo>
                  <a:lnTo>
                    <a:pt x="2645" y="2003"/>
                  </a:lnTo>
                  <a:lnTo>
                    <a:pt x="2632" y="2190"/>
                  </a:lnTo>
                  <a:lnTo>
                    <a:pt x="2617" y="2378"/>
                  </a:lnTo>
                  <a:lnTo>
                    <a:pt x="2773" y="2485"/>
                  </a:lnTo>
                  <a:lnTo>
                    <a:pt x="3064" y="2683"/>
                  </a:lnTo>
                  <a:lnTo>
                    <a:pt x="2991" y="2711"/>
                  </a:lnTo>
                  <a:lnTo>
                    <a:pt x="2916" y="2730"/>
                  </a:lnTo>
                  <a:lnTo>
                    <a:pt x="2837" y="2739"/>
                  </a:lnTo>
                  <a:lnTo>
                    <a:pt x="2758" y="2738"/>
                  </a:lnTo>
                  <a:lnTo>
                    <a:pt x="2681" y="2726"/>
                  </a:lnTo>
                  <a:lnTo>
                    <a:pt x="2602" y="2706"/>
                  </a:lnTo>
                  <a:lnTo>
                    <a:pt x="2527" y="2674"/>
                  </a:lnTo>
                  <a:lnTo>
                    <a:pt x="2455" y="2630"/>
                  </a:lnTo>
                  <a:lnTo>
                    <a:pt x="2397" y="2585"/>
                  </a:lnTo>
                  <a:lnTo>
                    <a:pt x="2344" y="2534"/>
                  </a:lnTo>
                  <a:lnTo>
                    <a:pt x="2299" y="2478"/>
                  </a:lnTo>
                  <a:lnTo>
                    <a:pt x="2260" y="2418"/>
                  </a:lnTo>
                  <a:lnTo>
                    <a:pt x="2230" y="2354"/>
                  </a:lnTo>
                  <a:lnTo>
                    <a:pt x="2207" y="2286"/>
                  </a:lnTo>
                  <a:lnTo>
                    <a:pt x="2190" y="2218"/>
                  </a:lnTo>
                  <a:lnTo>
                    <a:pt x="2183" y="2148"/>
                  </a:lnTo>
                  <a:lnTo>
                    <a:pt x="2183" y="2077"/>
                  </a:lnTo>
                  <a:lnTo>
                    <a:pt x="2192" y="2005"/>
                  </a:lnTo>
                  <a:lnTo>
                    <a:pt x="951" y="1162"/>
                  </a:lnTo>
                  <a:lnTo>
                    <a:pt x="882" y="1198"/>
                  </a:lnTo>
                  <a:lnTo>
                    <a:pt x="808" y="1226"/>
                  </a:lnTo>
                  <a:lnTo>
                    <a:pt x="731" y="1243"/>
                  </a:lnTo>
                  <a:lnTo>
                    <a:pt x="654" y="1252"/>
                  </a:lnTo>
                  <a:lnTo>
                    <a:pt x="575" y="1250"/>
                  </a:lnTo>
                  <a:lnTo>
                    <a:pt x="496" y="1239"/>
                  </a:lnTo>
                  <a:lnTo>
                    <a:pt x="419" y="1218"/>
                  </a:lnTo>
                  <a:lnTo>
                    <a:pt x="346" y="1186"/>
                  </a:lnTo>
                  <a:lnTo>
                    <a:pt x="273" y="1145"/>
                  </a:lnTo>
                  <a:lnTo>
                    <a:pt x="214" y="1098"/>
                  </a:lnTo>
                  <a:lnTo>
                    <a:pt x="162" y="1047"/>
                  </a:lnTo>
                  <a:lnTo>
                    <a:pt x="118" y="992"/>
                  </a:lnTo>
                  <a:lnTo>
                    <a:pt x="79" y="932"/>
                  </a:lnTo>
                  <a:lnTo>
                    <a:pt x="49" y="870"/>
                  </a:lnTo>
                  <a:lnTo>
                    <a:pt x="26" y="802"/>
                  </a:lnTo>
                  <a:lnTo>
                    <a:pt x="9" y="734"/>
                  </a:lnTo>
                  <a:lnTo>
                    <a:pt x="2" y="665"/>
                  </a:lnTo>
                  <a:lnTo>
                    <a:pt x="0" y="595"/>
                  </a:lnTo>
                  <a:lnTo>
                    <a:pt x="293" y="795"/>
                  </a:lnTo>
                  <a:lnTo>
                    <a:pt x="449" y="900"/>
                  </a:lnTo>
                  <a:lnTo>
                    <a:pt x="618" y="819"/>
                  </a:lnTo>
                  <a:lnTo>
                    <a:pt x="788" y="736"/>
                  </a:lnTo>
                  <a:lnTo>
                    <a:pt x="801" y="548"/>
                  </a:lnTo>
                  <a:lnTo>
                    <a:pt x="816" y="362"/>
                  </a:lnTo>
                  <a:lnTo>
                    <a:pt x="660" y="254"/>
                  </a:lnTo>
                  <a:lnTo>
                    <a:pt x="367" y="55"/>
                  </a:lnTo>
                  <a:lnTo>
                    <a:pt x="442" y="28"/>
                  </a:lnTo>
                  <a:lnTo>
                    <a:pt x="517" y="10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7" name="Freeform 18"/>
            <p:cNvSpPr>
              <a:spLocks/>
            </p:cNvSpPr>
            <p:nvPr/>
          </p:nvSpPr>
          <p:spPr bwMode="auto">
            <a:xfrm>
              <a:off x="8672513" y="3159126"/>
              <a:ext cx="1077913" cy="1228725"/>
            </a:xfrm>
            <a:custGeom>
              <a:avLst/>
              <a:gdLst>
                <a:gd name="T0" fmla="*/ 920 w 1358"/>
                <a:gd name="T1" fmla="*/ 0 h 1550"/>
                <a:gd name="T2" fmla="*/ 993 w 1358"/>
                <a:gd name="T3" fmla="*/ 172 h 1550"/>
                <a:gd name="T4" fmla="*/ 1083 w 1358"/>
                <a:gd name="T5" fmla="*/ 155 h 1550"/>
                <a:gd name="T6" fmla="*/ 1173 w 1358"/>
                <a:gd name="T7" fmla="*/ 145 h 1550"/>
                <a:gd name="T8" fmla="*/ 1266 w 1358"/>
                <a:gd name="T9" fmla="*/ 145 h 1550"/>
                <a:gd name="T10" fmla="*/ 1358 w 1358"/>
                <a:gd name="T11" fmla="*/ 153 h 1550"/>
                <a:gd name="T12" fmla="*/ 1358 w 1358"/>
                <a:gd name="T13" fmla="*/ 437 h 1550"/>
                <a:gd name="T14" fmla="*/ 1275 w 1358"/>
                <a:gd name="T15" fmla="*/ 428 h 1550"/>
                <a:gd name="T16" fmla="*/ 1192 w 1358"/>
                <a:gd name="T17" fmla="*/ 428 h 1550"/>
                <a:gd name="T18" fmla="*/ 1111 w 1358"/>
                <a:gd name="T19" fmla="*/ 435 h 1550"/>
                <a:gd name="T20" fmla="*/ 1031 w 1358"/>
                <a:gd name="T21" fmla="*/ 452 h 1550"/>
                <a:gd name="T22" fmla="*/ 953 w 1358"/>
                <a:gd name="T23" fmla="*/ 477 h 1550"/>
                <a:gd name="T24" fmla="*/ 878 w 1358"/>
                <a:gd name="T25" fmla="*/ 509 h 1550"/>
                <a:gd name="T26" fmla="*/ 809 w 1358"/>
                <a:gd name="T27" fmla="*/ 548 h 1550"/>
                <a:gd name="T28" fmla="*/ 741 w 1358"/>
                <a:gd name="T29" fmla="*/ 595 h 1550"/>
                <a:gd name="T30" fmla="*/ 679 w 1358"/>
                <a:gd name="T31" fmla="*/ 650 h 1550"/>
                <a:gd name="T32" fmla="*/ 623 w 1358"/>
                <a:gd name="T33" fmla="*/ 710 h 1550"/>
                <a:gd name="T34" fmla="*/ 572 w 1358"/>
                <a:gd name="T35" fmla="*/ 776 h 1550"/>
                <a:gd name="T36" fmla="*/ 529 w 1358"/>
                <a:gd name="T37" fmla="*/ 849 h 1550"/>
                <a:gd name="T38" fmla="*/ 491 w 1358"/>
                <a:gd name="T39" fmla="*/ 928 h 1550"/>
                <a:gd name="T40" fmla="*/ 463 w 1358"/>
                <a:gd name="T41" fmla="*/ 1019 h 1550"/>
                <a:gd name="T42" fmla="*/ 444 w 1358"/>
                <a:gd name="T43" fmla="*/ 1109 h 1550"/>
                <a:gd name="T44" fmla="*/ 435 w 1358"/>
                <a:gd name="T45" fmla="*/ 1200 h 1550"/>
                <a:gd name="T46" fmla="*/ 438 w 1358"/>
                <a:gd name="T47" fmla="*/ 1290 h 1550"/>
                <a:gd name="T48" fmla="*/ 451 w 1358"/>
                <a:gd name="T49" fmla="*/ 1380 h 1550"/>
                <a:gd name="T50" fmla="*/ 472 w 1358"/>
                <a:gd name="T51" fmla="*/ 1465 h 1550"/>
                <a:gd name="T52" fmla="*/ 504 w 1358"/>
                <a:gd name="T53" fmla="*/ 1550 h 1550"/>
                <a:gd name="T54" fmla="*/ 15 w 1358"/>
                <a:gd name="T55" fmla="*/ 1550 h 1550"/>
                <a:gd name="T56" fmla="*/ 8 w 1358"/>
                <a:gd name="T57" fmla="*/ 1535 h 1550"/>
                <a:gd name="T58" fmla="*/ 181 w 1358"/>
                <a:gd name="T59" fmla="*/ 1461 h 1550"/>
                <a:gd name="T60" fmla="*/ 160 w 1358"/>
                <a:gd name="T61" fmla="*/ 1352 h 1550"/>
                <a:gd name="T62" fmla="*/ 153 w 1358"/>
                <a:gd name="T63" fmla="*/ 1239 h 1550"/>
                <a:gd name="T64" fmla="*/ 158 w 1358"/>
                <a:gd name="T65" fmla="*/ 1126 h 1550"/>
                <a:gd name="T66" fmla="*/ 173 w 1358"/>
                <a:gd name="T67" fmla="*/ 1013 h 1550"/>
                <a:gd name="T68" fmla="*/ 0 w 1358"/>
                <a:gd name="T69" fmla="*/ 943 h 1550"/>
                <a:gd name="T70" fmla="*/ 147 w 1358"/>
                <a:gd name="T71" fmla="*/ 578 h 1550"/>
                <a:gd name="T72" fmla="*/ 320 w 1358"/>
                <a:gd name="T73" fmla="*/ 648 h 1550"/>
                <a:gd name="T74" fmla="*/ 373 w 1358"/>
                <a:gd name="T75" fmla="*/ 573 h 1550"/>
                <a:gd name="T76" fmla="*/ 429 w 1358"/>
                <a:gd name="T77" fmla="*/ 501 h 1550"/>
                <a:gd name="T78" fmla="*/ 493 w 1358"/>
                <a:gd name="T79" fmla="*/ 437 h 1550"/>
                <a:gd name="T80" fmla="*/ 561 w 1358"/>
                <a:gd name="T81" fmla="*/ 379 h 1550"/>
                <a:gd name="T82" fmla="*/ 632 w 1358"/>
                <a:gd name="T83" fmla="*/ 326 h 1550"/>
                <a:gd name="T84" fmla="*/ 559 w 1358"/>
                <a:gd name="T85" fmla="*/ 155 h 1550"/>
                <a:gd name="T86" fmla="*/ 920 w 1358"/>
                <a:gd name="T8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58" h="1550">
                  <a:moveTo>
                    <a:pt x="920" y="0"/>
                  </a:moveTo>
                  <a:lnTo>
                    <a:pt x="993" y="172"/>
                  </a:lnTo>
                  <a:lnTo>
                    <a:pt x="1083" y="155"/>
                  </a:lnTo>
                  <a:lnTo>
                    <a:pt x="1173" y="145"/>
                  </a:lnTo>
                  <a:lnTo>
                    <a:pt x="1266" y="145"/>
                  </a:lnTo>
                  <a:lnTo>
                    <a:pt x="1358" y="153"/>
                  </a:lnTo>
                  <a:lnTo>
                    <a:pt x="1358" y="437"/>
                  </a:lnTo>
                  <a:lnTo>
                    <a:pt x="1275" y="428"/>
                  </a:lnTo>
                  <a:lnTo>
                    <a:pt x="1192" y="428"/>
                  </a:lnTo>
                  <a:lnTo>
                    <a:pt x="1111" y="435"/>
                  </a:lnTo>
                  <a:lnTo>
                    <a:pt x="1031" y="452"/>
                  </a:lnTo>
                  <a:lnTo>
                    <a:pt x="953" y="477"/>
                  </a:lnTo>
                  <a:lnTo>
                    <a:pt x="878" y="509"/>
                  </a:lnTo>
                  <a:lnTo>
                    <a:pt x="809" y="548"/>
                  </a:lnTo>
                  <a:lnTo>
                    <a:pt x="741" y="595"/>
                  </a:lnTo>
                  <a:lnTo>
                    <a:pt x="679" y="650"/>
                  </a:lnTo>
                  <a:lnTo>
                    <a:pt x="623" y="710"/>
                  </a:lnTo>
                  <a:lnTo>
                    <a:pt x="572" y="776"/>
                  </a:lnTo>
                  <a:lnTo>
                    <a:pt x="529" y="849"/>
                  </a:lnTo>
                  <a:lnTo>
                    <a:pt x="491" y="928"/>
                  </a:lnTo>
                  <a:lnTo>
                    <a:pt x="463" y="1019"/>
                  </a:lnTo>
                  <a:lnTo>
                    <a:pt x="444" y="1109"/>
                  </a:lnTo>
                  <a:lnTo>
                    <a:pt x="435" y="1200"/>
                  </a:lnTo>
                  <a:lnTo>
                    <a:pt x="438" y="1290"/>
                  </a:lnTo>
                  <a:lnTo>
                    <a:pt x="451" y="1380"/>
                  </a:lnTo>
                  <a:lnTo>
                    <a:pt x="472" y="1465"/>
                  </a:lnTo>
                  <a:lnTo>
                    <a:pt x="504" y="1550"/>
                  </a:lnTo>
                  <a:lnTo>
                    <a:pt x="15" y="1550"/>
                  </a:lnTo>
                  <a:lnTo>
                    <a:pt x="8" y="1535"/>
                  </a:lnTo>
                  <a:lnTo>
                    <a:pt x="181" y="1461"/>
                  </a:lnTo>
                  <a:lnTo>
                    <a:pt x="160" y="1352"/>
                  </a:lnTo>
                  <a:lnTo>
                    <a:pt x="153" y="1239"/>
                  </a:lnTo>
                  <a:lnTo>
                    <a:pt x="158" y="1126"/>
                  </a:lnTo>
                  <a:lnTo>
                    <a:pt x="173" y="1013"/>
                  </a:lnTo>
                  <a:lnTo>
                    <a:pt x="0" y="943"/>
                  </a:lnTo>
                  <a:lnTo>
                    <a:pt x="147" y="578"/>
                  </a:lnTo>
                  <a:lnTo>
                    <a:pt x="320" y="648"/>
                  </a:lnTo>
                  <a:lnTo>
                    <a:pt x="373" y="573"/>
                  </a:lnTo>
                  <a:lnTo>
                    <a:pt x="429" y="501"/>
                  </a:lnTo>
                  <a:lnTo>
                    <a:pt x="493" y="437"/>
                  </a:lnTo>
                  <a:lnTo>
                    <a:pt x="561" y="379"/>
                  </a:lnTo>
                  <a:lnTo>
                    <a:pt x="632" y="326"/>
                  </a:lnTo>
                  <a:lnTo>
                    <a:pt x="559" y="155"/>
                  </a:lnTo>
                  <a:lnTo>
                    <a:pt x="920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8" name="Freeform 19"/>
            <p:cNvSpPr>
              <a:spLocks/>
            </p:cNvSpPr>
            <p:nvPr/>
          </p:nvSpPr>
          <p:spPr bwMode="auto">
            <a:xfrm>
              <a:off x="6705601" y="3440113"/>
              <a:ext cx="1123950" cy="947738"/>
            </a:xfrm>
            <a:custGeom>
              <a:avLst/>
              <a:gdLst>
                <a:gd name="T0" fmla="*/ 625 w 1416"/>
                <a:gd name="T1" fmla="*/ 0 h 1196"/>
                <a:gd name="T2" fmla="*/ 901 w 1416"/>
                <a:gd name="T3" fmla="*/ 85 h 1196"/>
                <a:gd name="T4" fmla="*/ 861 w 1416"/>
                <a:gd name="T5" fmla="*/ 217 h 1196"/>
                <a:gd name="T6" fmla="*/ 935 w 1416"/>
                <a:gd name="T7" fmla="*/ 258 h 1196"/>
                <a:gd name="T8" fmla="*/ 1001 w 1416"/>
                <a:gd name="T9" fmla="*/ 309 h 1196"/>
                <a:gd name="T10" fmla="*/ 1063 w 1416"/>
                <a:gd name="T11" fmla="*/ 364 h 1196"/>
                <a:gd name="T12" fmla="*/ 1117 w 1416"/>
                <a:gd name="T13" fmla="*/ 426 h 1196"/>
                <a:gd name="T14" fmla="*/ 1237 w 1416"/>
                <a:gd name="T15" fmla="*/ 360 h 1196"/>
                <a:gd name="T16" fmla="*/ 1375 w 1416"/>
                <a:gd name="T17" fmla="*/ 616 h 1196"/>
                <a:gd name="T18" fmla="*/ 1253 w 1416"/>
                <a:gd name="T19" fmla="*/ 682 h 1196"/>
                <a:gd name="T20" fmla="*/ 1273 w 1416"/>
                <a:gd name="T21" fmla="*/ 761 h 1196"/>
                <a:gd name="T22" fmla="*/ 1286 w 1416"/>
                <a:gd name="T23" fmla="*/ 842 h 1196"/>
                <a:gd name="T24" fmla="*/ 1290 w 1416"/>
                <a:gd name="T25" fmla="*/ 925 h 1196"/>
                <a:gd name="T26" fmla="*/ 1284 w 1416"/>
                <a:gd name="T27" fmla="*/ 1009 h 1196"/>
                <a:gd name="T28" fmla="*/ 1416 w 1416"/>
                <a:gd name="T29" fmla="*/ 1049 h 1196"/>
                <a:gd name="T30" fmla="*/ 1373 w 1416"/>
                <a:gd name="T31" fmla="*/ 1196 h 1196"/>
                <a:gd name="T32" fmla="*/ 1014 w 1416"/>
                <a:gd name="T33" fmla="*/ 1196 h 1196"/>
                <a:gd name="T34" fmla="*/ 1038 w 1416"/>
                <a:gd name="T35" fmla="*/ 1145 h 1196"/>
                <a:gd name="T36" fmla="*/ 1057 w 1416"/>
                <a:gd name="T37" fmla="*/ 1092 h 1196"/>
                <a:gd name="T38" fmla="*/ 1074 w 1416"/>
                <a:gd name="T39" fmla="*/ 1021 h 1196"/>
                <a:gd name="T40" fmla="*/ 1081 w 1416"/>
                <a:gd name="T41" fmla="*/ 949 h 1196"/>
                <a:gd name="T42" fmla="*/ 1081 w 1416"/>
                <a:gd name="T43" fmla="*/ 878 h 1196"/>
                <a:gd name="T44" fmla="*/ 1072 w 1416"/>
                <a:gd name="T45" fmla="*/ 808 h 1196"/>
                <a:gd name="T46" fmla="*/ 1053 w 1416"/>
                <a:gd name="T47" fmla="*/ 740 h 1196"/>
                <a:gd name="T48" fmla="*/ 1029 w 1416"/>
                <a:gd name="T49" fmla="*/ 676 h 1196"/>
                <a:gd name="T50" fmla="*/ 997 w 1416"/>
                <a:gd name="T51" fmla="*/ 614 h 1196"/>
                <a:gd name="T52" fmla="*/ 957 w 1416"/>
                <a:gd name="T53" fmla="*/ 557 h 1196"/>
                <a:gd name="T54" fmla="*/ 910 w 1416"/>
                <a:gd name="T55" fmla="*/ 505 h 1196"/>
                <a:gd name="T56" fmla="*/ 858 w 1416"/>
                <a:gd name="T57" fmla="*/ 460 h 1196"/>
                <a:gd name="T58" fmla="*/ 799 w 1416"/>
                <a:gd name="T59" fmla="*/ 418 h 1196"/>
                <a:gd name="T60" fmla="*/ 736 w 1416"/>
                <a:gd name="T61" fmla="*/ 386 h 1196"/>
                <a:gd name="T62" fmla="*/ 666 w 1416"/>
                <a:gd name="T63" fmla="*/ 360 h 1196"/>
                <a:gd name="T64" fmla="*/ 589 w 1416"/>
                <a:gd name="T65" fmla="*/ 341 h 1196"/>
                <a:gd name="T66" fmla="*/ 512 w 1416"/>
                <a:gd name="T67" fmla="*/ 333 h 1196"/>
                <a:gd name="T68" fmla="*/ 435 w 1416"/>
                <a:gd name="T69" fmla="*/ 337 h 1196"/>
                <a:gd name="T70" fmla="*/ 360 w 1416"/>
                <a:gd name="T71" fmla="*/ 350 h 1196"/>
                <a:gd name="T72" fmla="*/ 288 w 1416"/>
                <a:gd name="T73" fmla="*/ 373 h 1196"/>
                <a:gd name="T74" fmla="*/ 219 w 1416"/>
                <a:gd name="T75" fmla="*/ 405 h 1196"/>
                <a:gd name="T76" fmla="*/ 156 w 1416"/>
                <a:gd name="T77" fmla="*/ 445 h 1196"/>
                <a:gd name="T78" fmla="*/ 96 w 1416"/>
                <a:gd name="T79" fmla="*/ 492 h 1196"/>
                <a:gd name="T80" fmla="*/ 46 w 1416"/>
                <a:gd name="T81" fmla="*/ 546 h 1196"/>
                <a:gd name="T82" fmla="*/ 0 w 1416"/>
                <a:gd name="T83" fmla="*/ 608 h 1196"/>
                <a:gd name="T84" fmla="*/ 0 w 1416"/>
                <a:gd name="T85" fmla="*/ 301 h 1196"/>
                <a:gd name="T86" fmla="*/ 0 w 1416"/>
                <a:gd name="T87" fmla="*/ 300 h 1196"/>
                <a:gd name="T88" fmla="*/ 0 w 1416"/>
                <a:gd name="T89" fmla="*/ 298 h 1196"/>
                <a:gd name="T90" fmla="*/ 0 w 1416"/>
                <a:gd name="T91" fmla="*/ 145 h 1196"/>
                <a:gd name="T92" fmla="*/ 192 w 1416"/>
                <a:gd name="T93" fmla="*/ 42 h 1196"/>
                <a:gd name="T94" fmla="*/ 256 w 1416"/>
                <a:gd name="T95" fmla="*/ 164 h 1196"/>
                <a:gd name="T96" fmla="*/ 337 w 1416"/>
                <a:gd name="T97" fmla="*/ 143 h 1196"/>
                <a:gd name="T98" fmla="*/ 418 w 1416"/>
                <a:gd name="T99" fmla="*/ 130 h 1196"/>
                <a:gd name="T100" fmla="*/ 501 w 1416"/>
                <a:gd name="T101" fmla="*/ 126 h 1196"/>
                <a:gd name="T102" fmla="*/ 585 w 1416"/>
                <a:gd name="T103" fmla="*/ 132 h 1196"/>
                <a:gd name="T104" fmla="*/ 625 w 1416"/>
                <a:gd name="T105" fmla="*/ 0 h 1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16" h="1196">
                  <a:moveTo>
                    <a:pt x="625" y="0"/>
                  </a:moveTo>
                  <a:lnTo>
                    <a:pt x="901" y="85"/>
                  </a:lnTo>
                  <a:lnTo>
                    <a:pt x="861" y="217"/>
                  </a:lnTo>
                  <a:lnTo>
                    <a:pt x="935" y="258"/>
                  </a:lnTo>
                  <a:lnTo>
                    <a:pt x="1001" y="309"/>
                  </a:lnTo>
                  <a:lnTo>
                    <a:pt x="1063" y="364"/>
                  </a:lnTo>
                  <a:lnTo>
                    <a:pt x="1117" y="426"/>
                  </a:lnTo>
                  <a:lnTo>
                    <a:pt x="1237" y="360"/>
                  </a:lnTo>
                  <a:lnTo>
                    <a:pt x="1375" y="616"/>
                  </a:lnTo>
                  <a:lnTo>
                    <a:pt x="1253" y="682"/>
                  </a:lnTo>
                  <a:lnTo>
                    <a:pt x="1273" y="761"/>
                  </a:lnTo>
                  <a:lnTo>
                    <a:pt x="1286" y="842"/>
                  </a:lnTo>
                  <a:lnTo>
                    <a:pt x="1290" y="925"/>
                  </a:lnTo>
                  <a:lnTo>
                    <a:pt x="1284" y="1009"/>
                  </a:lnTo>
                  <a:lnTo>
                    <a:pt x="1416" y="1049"/>
                  </a:lnTo>
                  <a:lnTo>
                    <a:pt x="1373" y="1196"/>
                  </a:lnTo>
                  <a:lnTo>
                    <a:pt x="1014" y="1196"/>
                  </a:lnTo>
                  <a:lnTo>
                    <a:pt x="1038" y="1145"/>
                  </a:lnTo>
                  <a:lnTo>
                    <a:pt x="1057" y="1092"/>
                  </a:lnTo>
                  <a:lnTo>
                    <a:pt x="1074" y="1021"/>
                  </a:lnTo>
                  <a:lnTo>
                    <a:pt x="1081" y="949"/>
                  </a:lnTo>
                  <a:lnTo>
                    <a:pt x="1081" y="878"/>
                  </a:lnTo>
                  <a:lnTo>
                    <a:pt x="1072" y="808"/>
                  </a:lnTo>
                  <a:lnTo>
                    <a:pt x="1053" y="740"/>
                  </a:lnTo>
                  <a:lnTo>
                    <a:pt x="1029" y="676"/>
                  </a:lnTo>
                  <a:lnTo>
                    <a:pt x="997" y="614"/>
                  </a:lnTo>
                  <a:lnTo>
                    <a:pt x="957" y="557"/>
                  </a:lnTo>
                  <a:lnTo>
                    <a:pt x="910" y="505"/>
                  </a:lnTo>
                  <a:lnTo>
                    <a:pt x="858" y="460"/>
                  </a:lnTo>
                  <a:lnTo>
                    <a:pt x="799" y="418"/>
                  </a:lnTo>
                  <a:lnTo>
                    <a:pt x="736" y="386"/>
                  </a:lnTo>
                  <a:lnTo>
                    <a:pt x="666" y="360"/>
                  </a:lnTo>
                  <a:lnTo>
                    <a:pt x="589" y="341"/>
                  </a:lnTo>
                  <a:lnTo>
                    <a:pt x="512" y="333"/>
                  </a:lnTo>
                  <a:lnTo>
                    <a:pt x="435" y="337"/>
                  </a:lnTo>
                  <a:lnTo>
                    <a:pt x="360" y="350"/>
                  </a:lnTo>
                  <a:lnTo>
                    <a:pt x="288" y="373"/>
                  </a:lnTo>
                  <a:lnTo>
                    <a:pt x="219" y="405"/>
                  </a:lnTo>
                  <a:lnTo>
                    <a:pt x="156" y="445"/>
                  </a:lnTo>
                  <a:lnTo>
                    <a:pt x="96" y="492"/>
                  </a:lnTo>
                  <a:lnTo>
                    <a:pt x="46" y="546"/>
                  </a:lnTo>
                  <a:lnTo>
                    <a:pt x="0" y="608"/>
                  </a:lnTo>
                  <a:lnTo>
                    <a:pt x="0" y="301"/>
                  </a:lnTo>
                  <a:lnTo>
                    <a:pt x="0" y="300"/>
                  </a:lnTo>
                  <a:lnTo>
                    <a:pt x="0" y="298"/>
                  </a:lnTo>
                  <a:lnTo>
                    <a:pt x="0" y="145"/>
                  </a:lnTo>
                  <a:lnTo>
                    <a:pt x="192" y="42"/>
                  </a:lnTo>
                  <a:lnTo>
                    <a:pt x="256" y="164"/>
                  </a:lnTo>
                  <a:lnTo>
                    <a:pt x="337" y="143"/>
                  </a:lnTo>
                  <a:lnTo>
                    <a:pt x="418" y="130"/>
                  </a:lnTo>
                  <a:lnTo>
                    <a:pt x="501" y="126"/>
                  </a:lnTo>
                  <a:lnTo>
                    <a:pt x="585" y="132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9" name="Freeform 20"/>
            <p:cNvSpPr>
              <a:spLocks noEditPoints="1"/>
            </p:cNvSpPr>
            <p:nvPr/>
          </p:nvSpPr>
          <p:spPr bwMode="auto">
            <a:xfrm>
              <a:off x="8370888" y="3157538"/>
              <a:ext cx="1155700" cy="1157288"/>
            </a:xfrm>
            <a:custGeom>
              <a:avLst/>
              <a:gdLst>
                <a:gd name="T0" fmla="*/ 665 w 1455"/>
                <a:gd name="T1" fmla="*/ 273 h 1459"/>
                <a:gd name="T2" fmla="*/ 543 w 1455"/>
                <a:gd name="T3" fmla="*/ 309 h 1459"/>
                <a:gd name="T4" fmla="*/ 434 w 1455"/>
                <a:gd name="T5" fmla="*/ 375 h 1459"/>
                <a:gd name="T6" fmla="*/ 345 w 1455"/>
                <a:gd name="T7" fmla="*/ 475 h 1459"/>
                <a:gd name="T8" fmla="*/ 287 w 1455"/>
                <a:gd name="T9" fmla="*/ 595 h 1459"/>
                <a:gd name="T10" fmla="*/ 268 w 1455"/>
                <a:gd name="T11" fmla="*/ 723 h 1459"/>
                <a:gd name="T12" fmla="*/ 283 w 1455"/>
                <a:gd name="T13" fmla="*/ 851 h 1459"/>
                <a:gd name="T14" fmla="*/ 334 w 1455"/>
                <a:gd name="T15" fmla="*/ 970 h 1459"/>
                <a:gd name="T16" fmla="*/ 419 w 1455"/>
                <a:gd name="T17" fmla="*/ 1072 h 1459"/>
                <a:gd name="T18" fmla="*/ 533 w 1455"/>
                <a:gd name="T19" fmla="*/ 1147 h 1459"/>
                <a:gd name="T20" fmla="*/ 661 w 1455"/>
                <a:gd name="T21" fmla="*/ 1185 h 1459"/>
                <a:gd name="T22" fmla="*/ 791 w 1455"/>
                <a:gd name="T23" fmla="*/ 1186 h 1459"/>
                <a:gd name="T24" fmla="*/ 913 w 1455"/>
                <a:gd name="T25" fmla="*/ 1151 h 1459"/>
                <a:gd name="T26" fmla="*/ 1020 w 1455"/>
                <a:gd name="T27" fmla="*/ 1085 h 1459"/>
                <a:gd name="T28" fmla="*/ 1111 w 1455"/>
                <a:gd name="T29" fmla="*/ 985 h 1459"/>
                <a:gd name="T30" fmla="*/ 1167 w 1455"/>
                <a:gd name="T31" fmla="*/ 865 h 1459"/>
                <a:gd name="T32" fmla="*/ 1188 w 1455"/>
                <a:gd name="T33" fmla="*/ 736 h 1459"/>
                <a:gd name="T34" fmla="*/ 1171 w 1455"/>
                <a:gd name="T35" fmla="*/ 608 h 1459"/>
                <a:gd name="T36" fmla="*/ 1120 w 1455"/>
                <a:gd name="T37" fmla="*/ 490 h 1459"/>
                <a:gd name="T38" fmla="*/ 1037 w 1455"/>
                <a:gd name="T39" fmla="*/ 388 h 1459"/>
                <a:gd name="T40" fmla="*/ 923 w 1455"/>
                <a:gd name="T41" fmla="*/ 313 h 1459"/>
                <a:gd name="T42" fmla="*/ 793 w 1455"/>
                <a:gd name="T43" fmla="*/ 273 h 1459"/>
                <a:gd name="T44" fmla="*/ 699 w 1455"/>
                <a:gd name="T45" fmla="*/ 0 h 1459"/>
                <a:gd name="T46" fmla="*/ 727 w 1455"/>
                <a:gd name="T47" fmla="*/ 106 h 1459"/>
                <a:gd name="T48" fmla="*/ 893 w 1455"/>
                <a:gd name="T49" fmla="*/ 128 h 1459"/>
                <a:gd name="T50" fmla="*/ 1034 w 1455"/>
                <a:gd name="T51" fmla="*/ 68 h 1459"/>
                <a:gd name="T52" fmla="*/ 1161 w 1455"/>
                <a:gd name="T53" fmla="*/ 283 h 1459"/>
                <a:gd name="T54" fmla="*/ 1246 w 1455"/>
                <a:gd name="T55" fmla="*/ 384 h 1459"/>
                <a:gd name="T56" fmla="*/ 1306 w 1455"/>
                <a:gd name="T57" fmla="*/ 499 h 1459"/>
                <a:gd name="T58" fmla="*/ 1455 w 1455"/>
                <a:gd name="T59" fmla="*/ 701 h 1459"/>
                <a:gd name="T60" fmla="*/ 1347 w 1455"/>
                <a:gd name="T61" fmla="*/ 785 h 1459"/>
                <a:gd name="T62" fmla="*/ 1323 w 1455"/>
                <a:gd name="T63" fmla="*/ 913 h 1459"/>
                <a:gd name="T64" fmla="*/ 1389 w 1455"/>
                <a:gd name="T65" fmla="*/ 1036 h 1459"/>
                <a:gd name="T66" fmla="*/ 1173 w 1455"/>
                <a:gd name="T67" fmla="*/ 1166 h 1459"/>
                <a:gd name="T68" fmla="*/ 1073 w 1455"/>
                <a:gd name="T69" fmla="*/ 1249 h 1459"/>
                <a:gd name="T70" fmla="*/ 958 w 1455"/>
                <a:gd name="T71" fmla="*/ 1309 h 1459"/>
                <a:gd name="T72" fmla="*/ 757 w 1455"/>
                <a:gd name="T73" fmla="*/ 1459 h 1459"/>
                <a:gd name="T74" fmla="*/ 727 w 1455"/>
                <a:gd name="T75" fmla="*/ 1354 h 1459"/>
                <a:gd name="T76" fmla="*/ 562 w 1455"/>
                <a:gd name="T77" fmla="*/ 1331 h 1459"/>
                <a:gd name="T78" fmla="*/ 423 w 1455"/>
                <a:gd name="T79" fmla="*/ 1392 h 1459"/>
                <a:gd name="T80" fmla="*/ 293 w 1455"/>
                <a:gd name="T81" fmla="*/ 1177 h 1459"/>
                <a:gd name="T82" fmla="*/ 210 w 1455"/>
                <a:gd name="T83" fmla="*/ 1075 h 1459"/>
                <a:gd name="T84" fmla="*/ 150 w 1455"/>
                <a:gd name="T85" fmla="*/ 961 h 1459"/>
                <a:gd name="T86" fmla="*/ 0 w 1455"/>
                <a:gd name="T87" fmla="*/ 759 h 1459"/>
                <a:gd name="T88" fmla="*/ 107 w 1455"/>
                <a:gd name="T89" fmla="*/ 674 h 1459"/>
                <a:gd name="T90" fmla="*/ 133 w 1455"/>
                <a:gd name="T91" fmla="*/ 546 h 1459"/>
                <a:gd name="T92" fmla="*/ 65 w 1455"/>
                <a:gd name="T93" fmla="*/ 424 h 1459"/>
                <a:gd name="T94" fmla="*/ 282 w 1455"/>
                <a:gd name="T95" fmla="*/ 294 h 1459"/>
                <a:gd name="T96" fmla="*/ 383 w 1455"/>
                <a:gd name="T97" fmla="*/ 211 h 1459"/>
                <a:gd name="T98" fmla="*/ 496 w 1455"/>
                <a:gd name="T99" fmla="*/ 151 h 1459"/>
                <a:gd name="T100" fmla="*/ 699 w 1455"/>
                <a:gd name="T101" fmla="*/ 0 h 1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55" h="1459">
                  <a:moveTo>
                    <a:pt x="727" y="270"/>
                  </a:moveTo>
                  <a:lnTo>
                    <a:pt x="665" y="273"/>
                  </a:lnTo>
                  <a:lnTo>
                    <a:pt x="603" y="287"/>
                  </a:lnTo>
                  <a:lnTo>
                    <a:pt x="543" y="309"/>
                  </a:lnTo>
                  <a:lnTo>
                    <a:pt x="486" y="337"/>
                  </a:lnTo>
                  <a:lnTo>
                    <a:pt x="434" y="375"/>
                  </a:lnTo>
                  <a:lnTo>
                    <a:pt x="387" y="420"/>
                  </a:lnTo>
                  <a:lnTo>
                    <a:pt x="345" y="475"/>
                  </a:lnTo>
                  <a:lnTo>
                    <a:pt x="312" y="533"/>
                  </a:lnTo>
                  <a:lnTo>
                    <a:pt x="287" y="595"/>
                  </a:lnTo>
                  <a:lnTo>
                    <a:pt x="274" y="659"/>
                  </a:lnTo>
                  <a:lnTo>
                    <a:pt x="268" y="723"/>
                  </a:lnTo>
                  <a:lnTo>
                    <a:pt x="272" y="787"/>
                  </a:lnTo>
                  <a:lnTo>
                    <a:pt x="283" y="851"/>
                  </a:lnTo>
                  <a:lnTo>
                    <a:pt x="306" y="912"/>
                  </a:lnTo>
                  <a:lnTo>
                    <a:pt x="334" y="970"/>
                  </a:lnTo>
                  <a:lnTo>
                    <a:pt x="372" y="1023"/>
                  </a:lnTo>
                  <a:lnTo>
                    <a:pt x="419" y="1072"/>
                  </a:lnTo>
                  <a:lnTo>
                    <a:pt x="471" y="1113"/>
                  </a:lnTo>
                  <a:lnTo>
                    <a:pt x="533" y="1147"/>
                  </a:lnTo>
                  <a:lnTo>
                    <a:pt x="595" y="1171"/>
                  </a:lnTo>
                  <a:lnTo>
                    <a:pt x="661" y="1185"/>
                  </a:lnTo>
                  <a:lnTo>
                    <a:pt x="727" y="1190"/>
                  </a:lnTo>
                  <a:lnTo>
                    <a:pt x="791" y="1186"/>
                  </a:lnTo>
                  <a:lnTo>
                    <a:pt x="853" y="1173"/>
                  </a:lnTo>
                  <a:lnTo>
                    <a:pt x="913" y="1151"/>
                  </a:lnTo>
                  <a:lnTo>
                    <a:pt x="970" y="1122"/>
                  </a:lnTo>
                  <a:lnTo>
                    <a:pt x="1020" y="1085"/>
                  </a:lnTo>
                  <a:lnTo>
                    <a:pt x="1069" y="1038"/>
                  </a:lnTo>
                  <a:lnTo>
                    <a:pt x="1111" y="985"/>
                  </a:lnTo>
                  <a:lnTo>
                    <a:pt x="1143" y="927"/>
                  </a:lnTo>
                  <a:lnTo>
                    <a:pt x="1167" y="865"/>
                  </a:lnTo>
                  <a:lnTo>
                    <a:pt x="1182" y="801"/>
                  </a:lnTo>
                  <a:lnTo>
                    <a:pt x="1188" y="736"/>
                  </a:lnTo>
                  <a:lnTo>
                    <a:pt x="1184" y="672"/>
                  </a:lnTo>
                  <a:lnTo>
                    <a:pt x="1171" y="608"/>
                  </a:lnTo>
                  <a:lnTo>
                    <a:pt x="1150" y="548"/>
                  </a:lnTo>
                  <a:lnTo>
                    <a:pt x="1120" y="490"/>
                  </a:lnTo>
                  <a:lnTo>
                    <a:pt x="1082" y="437"/>
                  </a:lnTo>
                  <a:lnTo>
                    <a:pt x="1037" y="388"/>
                  </a:lnTo>
                  <a:lnTo>
                    <a:pt x="983" y="347"/>
                  </a:lnTo>
                  <a:lnTo>
                    <a:pt x="923" y="313"/>
                  </a:lnTo>
                  <a:lnTo>
                    <a:pt x="859" y="288"/>
                  </a:lnTo>
                  <a:lnTo>
                    <a:pt x="793" y="273"/>
                  </a:lnTo>
                  <a:lnTo>
                    <a:pt x="727" y="270"/>
                  </a:lnTo>
                  <a:close/>
                  <a:moveTo>
                    <a:pt x="699" y="0"/>
                  </a:moveTo>
                  <a:lnTo>
                    <a:pt x="720" y="106"/>
                  </a:lnTo>
                  <a:lnTo>
                    <a:pt x="727" y="106"/>
                  </a:lnTo>
                  <a:lnTo>
                    <a:pt x="810" y="111"/>
                  </a:lnTo>
                  <a:lnTo>
                    <a:pt x="893" y="128"/>
                  </a:lnTo>
                  <a:lnTo>
                    <a:pt x="973" y="157"/>
                  </a:lnTo>
                  <a:lnTo>
                    <a:pt x="1034" y="68"/>
                  </a:lnTo>
                  <a:lnTo>
                    <a:pt x="1222" y="194"/>
                  </a:lnTo>
                  <a:lnTo>
                    <a:pt x="1161" y="283"/>
                  </a:lnTo>
                  <a:lnTo>
                    <a:pt x="1206" y="332"/>
                  </a:lnTo>
                  <a:lnTo>
                    <a:pt x="1246" y="384"/>
                  </a:lnTo>
                  <a:lnTo>
                    <a:pt x="1278" y="441"/>
                  </a:lnTo>
                  <a:lnTo>
                    <a:pt x="1306" y="499"/>
                  </a:lnTo>
                  <a:lnTo>
                    <a:pt x="1411" y="477"/>
                  </a:lnTo>
                  <a:lnTo>
                    <a:pt x="1455" y="701"/>
                  </a:lnTo>
                  <a:lnTo>
                    <a:pt x="1349" y="721"/>
                  </a:lnTo>
                  <a:lnTo>
                    <a:pt x="1347" y="785"/>
                  </a:lnTo>
                  <a:lnTo>
                    <a:pt x="1338" y="849"/>
                  </a:lnTo>
                  <a:lnTo>
                    <a:pt x="1323" y="913"/>
                  </a:lnTo>
                  <a:lnTo>
                    <a:pt x="1299" y="976"/>
                  </a:lnTo>
                  <a:lnTo>
                    <a:pt x="1389" y="1036"/>
                  </a:lnTo>
                  <a:lnTo>
                    <a:pt x="1263" y="1224"/>
                  </a:lnTo>
                  <a:lnTo>
                    <a:pt x="1173" y="1166"/>
                  </a:lnTo>
                  <a:lnTo>
                    <a:pt x="1126" y="1209"/>
                  </a:lnTo>
                  <a:lnTo>
                    <a:pt x="1073" y="1249"/>
                  </a:lnTo>
                  <a:lnTo>
                    <a:pt x="1017" y="1282"/>
                  </a:lnTo>
                  <a:lnTo>
                    <a:pt x="958" y="1309"/>
                  </a:lnTo>
                  <a:lnTo>
                    <a:pt x="979" y="1414"/>
                  </a:lnTo>
                  <a:lnTo>
                    <a:pt x="757" y="1459"/>
                  </a:lnTo>
                  <a:lnTo>
                    <a:pt x="735" y="1354"/>
                  </a:lnTo>
                  <a:lnTo>
                    <a:pt x="727" y="1354"/>
                  </a:lnTo>
                  <a:lnTo>
                    <a:pt x="644" y="1348"/>
                  </a:lnTo>
                  <a:lnTo>
                    <a:pt x="562" y="1331"/>
                  </a:lnTo>
                  <a:lnTo>
                    <a:pt x="483" y="1303"/>
                  </a:lnTo>
                  <a:lnTo>
                    <a:pt x="423" y="1392"/>
                  </a:lnTo>
                  <a:lnTo>
                    <a:pt x="233" y="1266"/>
                  </a:lnTo>
                  <a:lnTo>
                    <a:pt x="293" y="1177"/>
                  </a:lnTo>
                  <a:lnTo>
                    <a:pt x="248" y="1128"/>
                  </a:lnTo>
                  <a:lnTo>
                    <a:pt x="210" y="1075"/>
                  </a:lnTo>
                  <a:lnTo>
                    <a:pt x="176" y="1019"/>
                  </a:lnTo>
                  <a:lnTo>
                    <a:pt x="150" y="961"/>
                  </a:lnTo>
                  <a:lnTo>
                    <a:pt x="45" y="983"/>
                  </a:lnTo>
                  <a:lnTo>
                    <a:pt x="0" y="759"/>
                  </a:lnTo>
                  <a:lnTo>
                    <a:pt x="105" y="738"/>
                  </a:lnTo>
                  <a:lnTo>
                    <a:pt x="107" y="674"/>
                  </a:lnTo>
                  <a:lnTo>
                    <a:pt x="116" y="610"/>
                  </a:lnTo>
                  <a:lnTo>
                    <a:pt x="133" y="546"/>
                  </a:lnTo>
                  <a:lnTo>
                    <a:pt x="156" y="484"/>
                  </a:lnTo>
                  <a:lnTo>
                    <a:pt x="65" y="424"/>
                  </a:lnTo>
                  <a:lnTo>
                    <a:pt x="191" y="236"/>
                  </a:lnTo>
                  <a:lnTo>
                    <a:pt x="282" y="294"/>
                  </a:lnTo>
                  <a:lnTo>
                    <a:pt x="330" y="251"/>
                  </a:lnTo>
                  <a:lnTo>
                    <a:pt x="383" y="211"/>
                  </a:lnTo>
                  <a:lnTo>
                    <a:pt x="438" y="177"/>
                  </a:lnTo>
                  <a:lnTo>
                    <a:pt x="496" y="151"/>
                  </a:lnTo>
                  <a:lnTo>
                    <a:pt x="475" y="4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312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443709" y="1524499"/>
            <a:ext cx="6061084" cy="4231173"/>
            <a:chOff x="5441949" y="1524000"/>
            <a:chExt cx="6062663" cy="4232275"/>
          </a:xfrm>
        </p:grpSpPr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8642349" y="3092450"/>
              <a:ext cx="2162175" cy="2663825"/>
            </a:xfrm>
            <a:custGeom>
              <a:avLst/>
              <a:gdLst>
                <a:gd name="T0" fmla="*/ 1265 w 1362"/>
                <a:gd name="T1" fmla="*/ 1602 h 1678"/>
                <a:gd name="T2" fmla="*/ 1288 w 1362"/>
                <a:gd name="T3" fmla="*/ 1591 h 1678"/>
                <a:gd name="T4" fmla="*/ 1299 w 1362"/>
                <a:gd name="T5" fmla="*/ 1586 h 1678"/>
                <a:gd name="T6" fmla="*/ 1306 w 1362"/>
                <a:gd name="T7" fmla="*/ 1583 h 1678"/>
                <a:gd name="T8" fmla="*/ 1315 w 1362"/>
                <a:gd name="T9" fmla="*/ 1578 h 1678"/>
                <a:gd name="T10" fmla="*/ 1362 w 1362"/>
                <a:gd name="T11" fmla="*/ 1552 h 1678"/>
                <a:gd name="T12" fmla="*/ 902 w 1362"/>
                <a:gd name="T13" fmla="*/ 778 h 1678"/>
                <a:gd name="T14" fmla="*/ 1233 w 1362"/>
                <a:gd name="T15" fmla="*/ 1615 h 1678"/>
                <a:gd name="T16" fmla="*/ 1095 w 1362"/>
                <a:gd name="T17" fmla="*/ 1658 h 1678"/>
                <a:gd name="T18" fmla="*/ 951 w 1362"/>
                <a:gd name="T19" fmla="*/ 1677 h 1678"/>
                <a:gd name="T20" fmla="*/ 804 w 1362"/>
                <a:gd name="T21" fmla="*/ 1674 h 1678"/>
                <a:gd name="T22" fmla="*/ 656 w 1362"/>
                <a:gd name="T23" fmla="*/ 1645 h 1678"/>
                <a:gd name="T24" fmla="*/ 518 w 1362"/>
                <a:gd name="T25" fmla="*/ 1592 h 1678"/>
                <a:gd name="T26" fmla="*/ 398 w 1362"/>
                <a:gd name="T27" fmla="*/ 1525 h 1678"/>
                <a:gd name="T28" fmla="*/ 292 w 1362"/>
                <a:gd name="T29" fmla="*/ 1442 h 1678"/>
                <a:gd name="T30" fmla="*/ 201 w 1362"/>
                <a:gd name="T31" fmla="*/ 1344 h 1678"/>
                <a:gd name="T32" fmla="*/ 126 w 1362"/>
                <a:gd name="T33" fmla="*/ 1235 h 1678"/>
                <a:gd name="T34" fmla="*/ 68 w 1362"/>
                <a:gd name="T35" fmla="*/ 1118 h 1678"/>
                <a:gd name="T36" fmla="*/ 26 w 1362"/>
                <a:gd name="T37" fmla="*/ 992 h 1678"/>
                <a:gd name="T38" fmla="*/ 5 w 1362"/>
                <a:gd name="T39" fmla="*/ 862 h 1678"/>
                <a:gd name="T40" fmla="*/ 2 w 1362"/>
                <a:gd name="T41" fmla="*/ 727 h 1678"/>
                <a:gd name="T42" fmla="*/ 20 w 1362"/>
                <a:gd name="T43" fmla="*/ 593 h 1678"/>
                <a:gd name="T44" fmla="*/ 59 w 1362"/>
                <a:gd name="T45" fmla="*/ 459 h 1678"/>
                <a:gd name="T46" fmla="*/ 118 w 1362"/>
                <a:gd name="T47" fmla="*/ 332 h 1678"/>
                <a:gd name="T48" fmla="*/ 195 w 1362"/>
                <a:gd name="T49" fmla="*/ 217 h 1678"/>
                <a:gd name="T50" fmla="*/ 286 w 1362"/>
                <a:gd name="T51" fmla="*/ 119 h 1678"/>
                <a:gd name="T52" fmla="*/ 374 w 1362"/>
                <a:gd name="T53" fmla="*/ 47 h 1678"/>
                <a:gd name="T54" fmla="*/ 374 w 1362"/>
                <a:gd name="T55" fmla="*/ 47 h 1678"/>
                <a:gd name="T56" fmla="*/ 384 w 1362"/>
                <a:gd name="T57" fmla="*/ 40 h 1678"/>
                <a:gd name="T58" fmla="*/ 384 w 1362"/>
                <a:gd name="T59" fmla="*/ 40 h 1678"/>
                <a:gd name="T60" fmla="*/ 396 w 1362"/>
                <a:gd name="T61" fmla="*/ 31 h 1678"/>
                <a:gd name="T62" fmla="*/ 396 w 1362"/>
                <a:gd name="T63" fmla="*/ 31 h 1678"/>
                <a:gd name="T64" fmla="*/ 446 w 1362"/>
                <a:gd name="T65" fmla="*/ 0 h 1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2" h="1678">
                  <a:moveTo>
                    <a:pt x="1288" y="1591"/>
                  </a:moveTo>
                  <a:lnTo>
                    <a:pt x="1265" y="1602"/>
                  </a:lnTo>
                  <a:lnTo>
                    <a:pt x="1265" y="1601"/>
                  </a:lnTo>
                  <a:lnTo>
                    <a:pt x="1288" y="1591"/>
                  </a:lnTo>
                  <a:close/>
                  <a:moveTo>
                    <a:pt x="1306" y="1583"/>
                  </a:moveTo>
                  <a:lnTo>
                    <a:pt x="1299" y="1586"/>
                  </a:lnTo>
                  <a:lnTo>
                    <a:pt x="1288" y="1591"/>
                  </a:lnTo>
                  <a:lnTo>
                    <a:pt x="1306" y="1583"/>
                  </a:lnTo>
                  <a:close/>
                  <a:moveTo>
                    <a:pt x="1362" y="1552"/>
                  </a:moveTo>
                  <a:lnTo>
                    <a:pt x="1315" y="1578"/>
                  </a:lnTo>
                  <a:lnTo>
                    <a:pt x="1306" y="1583"/>
                  </a:lnTo>
                  <a:lnTo>
                    <a:pt x="1362" y="1552"/>
                  </a:lnTo>
                  <a:close/>
                  <a:moveTo>
                    <a:pt x="374" y="47"/>
                  </a:moveTo>
                  <a:lnTo>
                    <a:pt x="902" y="778"/>
                  </a:lnTo>
                  <a:lnTo>
                    <a:pt x="1265" y="1601"/>
                  </a:lnTo>
                  <a:lnTo>
                    <a:pt x="1233" y="1615"/>
                  </a:lnTo>
                  <a:lnTo>
                    <a:pt x="1165" y="1639"/>
                  </a:lnTo>
                  <a:lnTo>
                    <a:pt x="1095" y="1658"/>
                  </a:lnTo>
                  <a:lnTo>
                    <a:pt x="1024" y="1670"/>
                  </a:lnTo>
                  <a:lnTo>
                    <a:pt x="951" y="1677"/>
                  </a:lnTo>
                  <a:lnTo>
                    <a:pt x="878" y="1678"/>
                  </a:lnTo>
                  <a:lnTo>
                    <a:pt x="804" y="1674"/>
                  </a:lnTo>
                  <a:lnTo>
                    <a:pt x="730" y="1662"/>
                  </a:lnTo>
                  <a:lnTo>
                    <a:pt x="656" y="1645"/>
                  </a:lnTo>
                  <a:lnTo>
                    <a:pt x="583" y="1620"/>
                  </a:lnTo>
                  <a:lnTo>
                    <a:pt x="518" y="1592"/>
                  </a:lnTo>
                  <a:lnTo>
                    <a:pt x="456" y="1561"/>
                  </a:lnTo>
                  <a:lnTo>
                    <a:pt x="398" y="1525"/>
                  </a:lnTo>
                  <a:lnTo>
                    <a:pt x="344" y="1485"/>
                  </a:lnTo>
                  <a:lnTo>
                    <a:pt x="292" y="1442"/>
                  </a:lnTo>
                  <a:lnTo>
                    <a:pt x="244" y="1395"/>
                  </a:lnTo>
                  <a:lnTo>
                    <a:pt x="201" y="1344"/>
                  </a:lnTo>
                  <a:lnTo>
                    <a:pt x="162" y="1291"/>
                  </a:lnTo>
                  <a:lnTo>
                    <a:pt x="126" y="1235"/>
                  </a:lnTo>
                  <a:lnTo>
                    <a:pt x="95" y="1177"/>
                  </a:lnTo>
                  <a:lnTo>
                    <a:pt x="68" y="1118"/>
                  </a:lnTo>
                  <a:lnTo>
                    <a:pt x="44" y="1056"/>
                  </a:lnTo>
                  <a:lnTo>
                    <a:pt x="26" y="992"/>
                  </a:lnTo>
                  <a:lnTo>
                    <a:pt x="13" y="927"/>
                  </a:lnTo>
                  <a:lnTo>
                    <a:pt x="5" y="862"/>
                  </a:lnTo>
                  <a:lnTo>
                    <a:pt x="0" y="795"/>
                  </a:lnTo>
                  <a:lnTo>
                    <a:pt x="2" y="727"/>
                  </a:lnTo>
                  <a:lnTo>
                    <a:pt x="8" y="660"/>
                  </a:lnTo>
                  <a:lnTo>
                    <a:pt x="20" y="593"/>
                  </a:lnTo>
                  <a:lnTo>
                    <a:pt x="37" y="525"/>
                  </a:lnTo>
                  <a:lnTo>
                    <a:pt x="59" y="459"/>
                  </a:lnTo>
                  <a:lnTo>
                    <a:pt x="86" y="394"/>
                  </a:lnTo>
                  <a:lnTo>
                    <a:pt x="118" y="332"/>
                  </a:lnTo>
                  <a:lnTo>
                    <a:pt x="154" y="273"/>
                  </a:lnTo>
                  <a:lnTo>
                    <a:pt x="195" y="217"/>
                  </a:lnTo>
                  <a:lnTo>
                    <a:pt x="239" y="166"/>
                  </a:lnTo>
                  <a:lnTo>
                    <a:pt x="286" y="119"/>
                  </a:lnTo>
                  <a:lnTo>
                    <a:pt x="336" y="75"/>
                  </a:lnTo>
                  <a:lnTo>
                    <a:pt x="374" y="47"/>
                  </a:lnTo>
                  <a:close/>
                  <a:moveTo>
                    <a:pt x="384" y="40"/>
                  </a:moveTo>
                  <a:lnTo>
                    <a:pt x="374" y="47"/>
                  </a:lnTo>
                  <a:lnTo>
                    <a:pt x="374" y="47"/>
                  </a:lnTo>
                  <a:lnTo>
                    <a:pt x="384" y="40"/>
                  </a:lnTo>
                  <a:close/>
                  <a:moveTo>
                    <a:pt x="396" y="31"/>
                  </a:moveTo>
                  <a:lnTo>
                    <a:pt x="384" y="40"/>
                  </a:lnTo>
                  <a:lnTo>
                    <a:pt x="390" y="35"/>
                  </a:lnTo>
                  <a:lnTo>
                    <a:pt x="396" y="31"/>
                  </a:lnTo>
                  <a:close/>
                  <a:moveTo>
                    <a:pt x="446" y="0"/>
                  </a:moveTo>
                  <a:lnTo>
                    <a:pt x="396" y="31"/>
                  </a:lnTo>
                  <a:lnTo>
                    <a:pt x="409" y="23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chemeClr val="tx1">
                <a:alpha val="14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32" name="Freeform 8"/>
            <p:cNvSpPr>
              <a:spLocks/>
            </p:cNvSpPr>
            <p:nvPr/>
          </p:nvSpPr>
          <p:spPr bwMode="auto">
            <a:xfrm>
              <a:off x="10074274" y="4327525"/>
              <a:ext cx="1339850" cy="504825"/>
            </a:xfrm>
            <a:custGeom>
              <a:avLst/>
              <a:gdLst>
                <a:gd name="T0" fmla="*/ 0 w 844"/>
                <a:gd name="T1" fmla="*/ 0 h 318"/>
                <a:gd name="T2" fmla="*/ 842 w 844"/>
                <a:gd name="T3" fmla="*/ 318 h 318"/>
                <a:gd name="T4" fmla="*/ 844 w 844"/>
                <a:gd name="T5" fmla="*/ 314 h 318"/>
                <a:gd name="T6" fmla="*/ 842 w 844"/>
                <a:gd name="T7" fmla="*/ 318 h 318"/>
                <a:gd name="T8" fmla="*/ 0 w 844"/>
                <a:gd name="T9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318">
                  <a:moveTo>
                    <a:pt x="0" y="0"/>
                  </a:moveTo>
                  <a:lnTo>
                    <a:pt x="842" y="318"/>
                  </a:lnTo>
                  <a:lnTo>
                    <a:pt x="844" y="314"/>
                  </a:lnTo>
                  <a:lnTo>
                    <a:pt x="842" y="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32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33" name="Freeform 9"/>
            <p:cNvSpPr>
              <a:spLocks/>
            </p:cNvSpPr>
            <p:nvPr/>
          </p:nvSpPr>
          <p:spPr bwMode="auto">
            <a:xfrm>
              <a:off x="9236074" y="2903537"/>
              <a:ext cx="838200" cy="1423987"/>
            </a:xfrm>
            <a:custGeom>
              <a:avLst/>
              <a:gdLst>
                <a:gd name="T0" fmla="*/ 427 w 528"/>
                <a:gd name="T1" fmla="*/ 0 h 897"/>
                <a:gd name="T2" fmla="*/ 528 w 528"/>
                <a:gd name="T3" fmla="*/ 897 h 897"/>
                <a:gd name="T4" fmla="*/ 0 w 528"/>
                <a:gd name="T5" fmla="*/ 166 h 897"/>
                <a:gd name="T6" fmla="*/ 35 w 528"/>
                <a:gd name="T7" fmla="*/ 142 h 897"/>
                <a:gd name="T8" fmla="*/ 72 w 528"/>
                <a:gd name="T9" fmla="*/ 119 h 897"/>
                <a:gd name="T10" fmla="*/ 72 w 528"/>
                <a:gd name="T11" fmla="*/ 118 h 897"/>
                <a:gd name="T12" fmla="*/ 110 w 528"/>
                <a:gd name="T13" fmla="*/ 98 h 897"/>
                <a:gd name="T14" fmla="*/ 148 w 528"/>
                <a:gd name="T15" fmla="*/ 78 h 897"/>
                <a:gd name="T16" fmla="*/ 150 w 528"/>
                <a:gd name="T17" fmla="*/ 77 h 897"/>
                <a:gd name="T18" fmla="*/ 202 w 528"/>
                <a:gd name="T19" fmla="*/ 56 h 897"/>
                <a:gd name="T20" fmla="*/ 204 w 528"/>
                <a:gd name="T21" fmla="*/ 55 h 897"/>
                <a:gd name="T22" fmla="*/ 227 w 528"/>
                <a:gd name="T23" fmla="*/ 46 h 897"/>
                <a:gd name="T24" fmla="*/ 232 w 528"/>
                <a:gd name="T25" fmla="*/ 45 h 897"/>
                <a:gd name="T26" fmla="*/ 283 w 528"/>
                <a:gd name="T27" fmla="*/ 28 h 897"/>
                <a:gd name="T28" fmla="*/ 288 w 528"/>
                <a:gd name="T29" fmla="*/ 27 h 897"/>
                <a:gd name="T30" fmla="*/ 310 w 528"/>
                <a:gd name="T31" fmla="*/ 22 h 897"/>
                <a:gd name="T32" fmla="*/ 315 w 528"/>
                <a:gd name="T33" fmla="*/ 21 h 897"/>
                <a:gd name="T34" fmla="*/ 367 w 528"/>
                <a:gd name="T35" fmla="*/ 9 h 897"/>
                <a:gd name="T36" fmla="*/ 373 w 528"/>
                <a:gd name="T37" fmla="*/ 8 h 897"/>
                <a:gd name="T38" fmla="*/ 395 w 528"/>
                <a:gd name="T39" fmla="*/ 5 h 897"/>
                <a:gd name="T40" fmla="*/ 400 w 528"/>
                <a:gd name="T41" fmla="*/ 4 h 897"/>
                <a:gd name="T42" fmla="*/ 427 w 528"/>
                <a:gd name="T43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8" h="897">
                  <a:moveTo>
                    <a:pt x="427" y="0"/>
                  </a:moveTo>
                  <a:lnTo>
                    <a:pt x="528" y="897"/>
                  </a:lnTo>
                  <a:lnTo>
                    <a:pt x="0" y="166"/>
                  </a:lnTo>
                  <a:lnTo>
                    <a:pt x="35" y="142"/>
                  </a:lnTo>
                  <a:lnTo>
                    <a:pt x="72" y="119"/>
                  </a:lnTo>
                  <a:lnTo>
                    <a:pt x="72" y="118"/>
                  </a:lnTo>
                  <a:lnTo>
                    <a:pt x="110" y="98"/>
                  </a:lnTo>
                  <a:lnTo>
                    <a:pt x="148" y="78"/>
                  </a:lnTo>
                  <a:lnTo>
                    <a:pt x="150" y="77"/>
                  </a:lnTo>
                  <a:lnTo>
                    <a:pt x="202" y="56"/>
                  </a:lnTo>
                  <a:lnTo>
                    <a:pt x="204" y="55"/>
                  </a:lnTo>
                  <a:lnTo>
                    <a:pt x="227" y="46"/>
                  </a:lnTo>
                  <a:lnTo>
                    <a:pt x="232" y="45"/>
                  </a:lnTo>
                  <a:lnTo>
                    <a:pt x="283" y="28"/>
                  </a:lnTo>
                  <a:lnTo>
                    <a:pt x="288" y="27"/>
                  </a:lnTo>
                  <a:lnTo>
                    <a:pt x="310" y="22"/>
                  </a:lnTo>
                  <a:lnTo>
                    <a:pt x="315" y="21"/>
                  </a:lnTo>
                  <a:lnTo>
                    <a:pt x="367" y="9"/>
                  </a:lnTo>
                  <a:lnTo>
                    <a:pt x="373" y="8"/>
                  </a:lnTo>
                  <a:lnTo>
                    <a:pt x="395" y="5"/>
                  </a:lnTo>
                  <a:lnTo>
                    <a:pt x="400" y="4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42" name="Rectangle 11"/>
            <p:cNvSpPr>
              <a:spLocks noChangeArrowheads="1"/>
            </p:cNvSpPr>
            <p:nvPr/>
          </p:nvSpPr>
          <p:spPr bwMode="auto">
            <a:xfrm>
              <a:off x="11437937" y="3898900"/>
              <a:ext cx="1588" cy="1587"/>
            </a:xfrm>
            <a:prstGeom prst="rect">
              <a:avLst/>
            </a:prstGeom>
            <a:solidFill>
              <a:schemeClr val="tx1">
                <a:alpha val="32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9913937" y="2895600"/>
              <a:ext cx="1524000" cy="1431925"/>
            </a:xfrm>
            <a:custGeom>
              <a:avLst/>
              <a:gdLst>
                <a:gd name="T0" fmla="*/ 127 w 960"/>
                <a:gd name="T1" fmla="*/ 0 h 902"/>
                <a:gd name="T2" fmla="*/ 155 w 960"/>
                <a:gd name="T3" fmla="*/ 1 h 902"/>
                <a:gd name="T4" fmla="*/ 180 w 960"/>
                <a:gd name="T5" fmla="*/ 3 h 902"/>
                <a:gd name="T6" fmla="*/ 204 w 960"/>
                <a:gd name="T7" fmla="*/ 5 h 902"/>
                <a:gd name="T8" fmla="*/ 229 w 960"/>
                <a:gd name="T9" fmla="*/ 9 h 902"/>
                <a:gd name="T10" fmla="*/ 255 w 960"/>
                <a:gd name="T11" fmla="*/ 13 h 902"/>
                <a:gd name="T12" fmla="*/ 288 w 960"/>
                <a:gd name="T13" fmla="*/ 19 h 902"/>
                <a:gd name="T14" fmla="*/ 311 w 960"/>
                <a:gd name="T15" fmla="*/ 25 h 902"/>
                <a:gd name="T16" fmla="*/ 336 w 960"/>
                <a:gd name="T17" fmla="*/ 31 h 902"/>
                <a:gd name="T18" fmla="*/ 360 w 960"/>
                <a:gd name="T19" fmla="*/ 39 h 902"/>
                <a:gd name="T20" fmla="*/ 385 w 960"/>
                <a:gd name="T21" fmla="*/ 46 h 902"/>
                <a:gd name="T22" fmla="*/ 413 w 960"/>
                <a:gd name="T23" fmla="*/ 56 h 902"/>
                <a:gd name="T24" fmla="*/ 427 w 960"/>
                <a:gd name="T25" fmla="*/ 61 h 902"/>
                <a:gd name="T26" fmla="*/ 452 w 960"/>
                <a:gd name="T27" fmla="*/ 72 h 902"/>
                <a:gd name="T28" fmla="*/ 476 w 960"/>
                <a:gd name="T29" fmla="*/ 81 h 902"/>
                <a:gd name="T30" fmla="*/ 498 w 960"/>
                <a:gd name="T31" fmla="*/ 92 h 902"/>
                <a:gd name="T32" fmla="*/ 521 w 960"/>
                <a:gd name="T33" fmla="*/ 104 h 902"/>
                <a:gd name="T34" fmla="*/ 542 w 960"/>
                <a:gd name="T35" fmla="*/ 116 h 902"/>
                <a:gd name="T36" fmla="*/ 564 w 960"/>
                <a:gd name="T37" fmla="*/ 127 h 902"/>
                <a:gd name="T38" fmla="*/ 591 w 960"/>
                <a:gd name="T39" fmla="*/ 146 h 902"/>
                <a:gd name="T40" fmla="*/ 613 w 960"/>
                <a:gd name="T41" fmla="*/ 159 h 902"/>
                <a:gd name="T42" fmla="*/ 632 w 960"/>
                <a:gd name="T43" fmla="*/ 173 h 902"/>
                <a:gd name="T44" fmla="*/ 651 w 960"/>
                <a:gd name="T45" fmla="*/ 188 h 902"/>
                <a:gd name="T46" fmla="*/ 671 w 960"/>
                <a:gd name="T47" fmla="*/ 203 h 902"/>
                <a:gd name="T48" fmla="*/ 689 w 960"/>
                <a:gd name="T49" fmla="*/ 218 h 902"/>
                <a:gd name="T50" fmla="*/ 711 w 960"/>
                <a:gd name="T51" fmla="*/ 239 h 902"/>
                <a:gd name="T52" fmla="*/ 730 w 960"/>
                <a:gd name="T53" fmla="*/ 257 h 902"/>
                <a:gd name="T54" fmla="*/ 747 w 960"/>
                <a:gd name="T55" fmla="*/ 274 h 902"/>
                <a:gd name="T56" fmla="*/ 765 w 960"/>
                <a:gd name="T57" fmla="*/ 291 h 902"/>
                <a:gd name="T58" fmla="*/ 780 w 960"/>
                <a:gd name="T59" fmla="*/ 309 h 902"/>
                <a:gd name="T60" fmla="*/ 796 w 960"/>
                <a:gd name="T61" fmla="*/ 327 h 902"/>
                <a:gd name="T62" fmla="*/ 811 w 960"/>
                <a:gd name="T63" fmla="*/ 345 h 902"/>
                <a:gd name="T64" fmla="*/ 829 w 960"/>
                <a:gd name="T65" fmla="*/ 370 h 902"/>
                <a:gd name="T66" fmla="*/ 844 w 960"/>
                <a:gd name="T67" fmla="*/ 390 h 902"/>
                <a:gd name="T68" fmla="*/ 857 w 960"/>
                <a:gd name="T69" fmla="*/ 411 h 902"/>
                <a:gd name="T70" fmla="*/ 869 w 960"/>
                <a:gd name="T71" fmla="*/ 431 h 902"/>
                <a:gd name="T72" fmla="*/ 881 w 960"/>
                <a:gd name="T73" fmla="*/ 451 h 902"/>
                <a:gd name="T74" fmla="*/ 893 w 960"/>
                <a:gd name="T75" fmla="*/ 472 h 902"/>
                <a:gd name="T76" fmla="*/ 907 w 960"/>
                <a:gd name="T77" fmla="*/ 499 h 902"/>
                <a:gd name="T78" fmla="*/ 917 w 960"/>
                <a:gd name="T79" fmla="*/ 522 h 902"/>
                <a:gd name="T80" fmla="*/ 928 w 960"/>
                <a:gd name="T81" fmla="*/ 544 h 902"/>
                <a:gd name="T82" fmla="*/ 937 w 960"/>
                <a:gd name="T83" fmla="*/ 566 h 902"/>
                <a:gd name="T84" fmla="*/ 945 w 960"/>
                <a:gd name="T85" fmla="*/ 588 h 902"/>
                <a:gd name="T86" fmla="*/ 954 w 960"/>
                <a:gd name="T87" fmla="*/ 610 h 902"/>
                <a:gd name="T88" fmla="*/ 960 w 960"/>
                <a:gd name="T89" fmla="*/ 632 h 902"/>
                <a:gd name="T90" fmla="*/ 0 w 960"/>
                <a:gd name="T91" fmla="*/ 5 h 902"/>
                <a:gd name="T92" fmla="*/ 29 w 960"/>
                <a:gd name="T93" fmla="*/ 2 h 902"/>
                <a:gd name="T94" fmla="*/ 57 w 960"/>
                <a:gd name="T95" fmla="*/ 1 h 902"/>
                <a:gd name="T96" fmla="*/ 81 w 960"/>
                <a:gd name="T97" fmla="*/ 0 h 902"/>
                <a:gd name="T98" fmla="*/ 107 w 960"/>
                <a:gd name="T99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60" h="902">
                  <a:moveTo>
                    <a:pt x="107" y="0"/>
                  </a:moveTo>
                  <a:lnTo>
                    <a:pt x="127" y="0"/>
                  </a:lnTo>
                  <a:lnTo>
                    <a:pt x="132" y="0"/>
                  </a:lnTo>
                  <a:lnTo>
                    <a:pt x="155" y="1"/>
                  </a:lnTo>
                  <a:lnTo>
                    <a:pt x="163" y="2"/>
                  </a:lnTo>
                  <a:lnTo>
                    <a:pt x="180" y="3"/>
                  </a:lnTo>
                  <a:lnTo>
                    <a:pt x="189" y="4"/>
                  </a:lnTo>
                  <a:lnTo>
                    <a:pt x="204" y="5"/>
                  </a:lnTo>
                  <a:lnTo>
                    <a:pt x="215" y="6"/>
                  </a:lnTo>
                  <a:lnTo>
                    <a:pt x="229" y="9"/>
                  </a:lnTo>
                  <a:lnTo>
                    <a:pt x="240" y="11"/>
                  </a:lnTo>
                  <a:lnTo>
                    <a:pt x="255" y="13"/>
                  </a:lnTo>
                  <a:lnTo>
                    <a:pt x="264" y="15"/>
                  </a:lnTo>
                  <a:lnTo>
                    <a:pt x="288" y="19"/>
                  </a:lnTo>
                  <a:lnTo>
                    <a:pt x="296" y="21"/>
                  </a:lnTo>
                  <a:lnTo>
                    <a:pt x="311" y="25"/>
                  </a:lnTo>
                  <a:lnTo>
                    <a:pt x="322" y="28"/>
                  </a:lnTo>
                  <a:lnTo>
                    <a:pt x="336" y="31"/>
                  </a:lnTo>
                  <a:lnTo>
                    <a:pt x="348" y="34"/>
                  </a:lnTo>
                  <a:lnTo>
                    <a:pt x="360" y="39"/>
                  </a:lnTo>
                  <a:lnTo>
                    <a:pt x="371" y="42"/>
                  </a:lnTo>
                  <a:lnTo>
                    <a:pt x="385" y="46"/>
                  </a:lnTo>
                  <a:lnTo>
                    <a:pt x="396" y="49"/>
                  </a:lnTo>
                  <a:lnTo>
                    <a:pt x="413" y="56"/>
                  </a:lnTo>
                  <a:lnTo>
                    <a:pt x="419" y="58"/>
                  </a:lnTo>
                  <a:lnTo>
                    <a:pt x="427" y="61"/>
                  </a:lnTo>
                  <a:lnTo>
                    <a:pt x="442" y="67"/>
                  </a:lnTo>
                  <a:lnTo>
                    <a:pt x="452" y="72"/>
                  </a:lnTo>
                  <a:lnTo>
                    <a:pt x="465" y="77"/>
                  </a:lnTo>
                  <a:lnTo>
                    <a:pt x="476" y="81"/>
                  </a:lnTo>
                  <a:lnTo>
                    <a:pt x="488" y="88"/>
                  </a:lnTo>
                  <a:lnTo>
                    <a:pt x="498" y="92"/>
                  </a:lnTo>
                  <a:lnTo>
                    <a:pt x="510" y="98"/>
                  </a:lnTo>
                  <a:lnTo>
                    <a:pt x="521" y="104"/>
                  </a:lnTo>
                  <a:lnTo>
                    <a:pt x="533" y="110"/>
                  </a:lnTo>
                  <a:lnTo>
                    <a:pt x="542" y="116"/>
                  </a:lnTo>
                  <a:lnTo>
                    <a:pt x="555" y="123"/>
                  </a:lnTo>
                  <a:lnTo>
                    <a:pt x="564" y="127"/>
                  </a:lnTo>
                  <a:lnTo>
                    <a:pt x="583" y="140"/>
                  </a:lnTo>
                  <a:lnTo>
                    <a:pt x="591" y="146"/>
                  </a:lnTo>
                  <a:lnTo>
                    <a:pt x="603" y="153"/>
                  </a:lnTo>
                  <a:lnTo>
                    <a:pt x="613" y="159"/>
                  </a:lnTo>
                  <a:lnTo>
                    <a:pt x="623" y="167"/>
                  </a:lnTo>
                  <a:lnTo>
                    <a:pt x="632" y="173"/>
                  </a:lnTo>
                  <a:lnTo>
                    <a:pt x="644" y="182"/>
                  </a:lnTo>
                  <a:lnTo>
                    <a:pt x="651" y="188"/>
                  </a:lnTo>
                  <a:lnTo>
                    <a:pt x="663" y="197"/>
                  </a:lnTo>
                  <a:lnTo>
                    <a:pt x="671" y="203"/>
                  </a:lnTo>
                  <a:lnTo>
                    <a:pt x="682" y="213"/>
                  </a:lnTo>
                  <a:lnTo>
                    <a:pt x="689" y="218"/>
                  </a:lnTo>
                  <a:lnTo>
                    <a:pt x="707" y="234"/>
                  </a:lnTo>
                  <a:lnTo>
                    <a:pt x="711" y="239"/>
                  </a:lnTo>
                  <a:lnTo>
                    <a:pt x="724" y="250"/>
                  </a:lnTo>
                  <a:lnTo>
                    <a:pt x="730" y="257"/>
                  </a:lnTo>
                  <a:lnTo>
                    <a:pt x="741" y="266"/>
                  </a:lnTo>
                  <a:lnTo>
                    <a:pt x="747" y="274"/>
                  </a:lnTo>
                  <a:lnTo>
                    <a:pt x="757" y="285"/>
                  </a:lnTo>
                  <a:lnTo>
                    <a:pt x="765" y="291"/>
                  </a:lnTo>
                  <a:lnTo>
                    <a:pt x="774" y="302"/>
                  </a:lnTo>
                  <a:lnTo>
                    <a:pt x="780" y="309"/>
                  </a:lnTo>
                  <a:lnTo>
                    <a:pt x="790" y="321"/>
                  </a:lnTo>
                  <a:lnTo>
                    <a:pt x="796" y="327"/>
                  </a:lnTo>
                  <a:lnTo>
                    <a:pt x="811" y="345"/>
                  </a:lnTo>
                  <a:lnTo>
                    <a:pt x="811" y="345"/>
                  </a:lnTo>
                  <a:lnTo>
                    <a:pt x="824" y="365"/>
                  </a:lnTo>
                  <a:lnTo>
                    <a:pt x="829" y="370"/>
                  </a:lnTo>
                  <a:lnTo>
                    <a:pt x="838" y="383"/>
                  </a:lnTo>
                  <a:lnTo>
                    <a:pt x="844" y="390"/>
                  </a:lnTo>
                  <a:lnTo>
                    <a:pt x="851" y="403"/>
                  </a:lnTo>
                  <a:lnTo>
                    <a:pt x="857" y="411"/>
                  </a:lnTo>
                  <a:lnTo>
                    <a:pt x="864" y="424"/>
                  </a:lnTo>
                  <a:lnTo>
                    <a:pt x="869" y="431"/>
                  </a:lnTo>
                  <a:lnTo>
                    <a:pt x="877" y="444"/>
                  </a:lnTo>
                  <a:lnTo>
                    <a:pt x="881" y="451"/>
                  </a:lnTo>
                  <a:lnTo>
                    <a:pt x="891" y="467"/>
                  </a:lnTo>
                  <a:lnTo>
                    <a:pt x="893" y="472"/>
                  </a:lnTo>
                  <a:lnTo>
                    <a:pt x="904" y="492"/>
                  </a:lnTo>
                  <a:lnTo>
                    <a:pt x="907" y="499"/>
                  </a:lnTo>
                  <a:lnTo>
                    <a:pt x="914" y="513"/>
                  </a:lnTo>
                  <a:lnTo>
                    <a:pt x="917" y="522"/>
                  </a:lnTo>
                  <a:lnTo>
                    <a:pt x="924" y="535"/>
                  </a:lnTo>
                  <a:lnTo>
                    <a:pt x="928" y="544"/>
                  </a:lnTo>
                  <a:lnTo>
                    <a:pt x="934" y="556"/>
                  </a:lnTo>
                  <a:lnTo>
                    <a:pt x="937" y="566"/>
                  </a:lnTo>
                  <a:lnTo>
                    <a:pt x="942" y="579"/>
                  </a:lnTo>
                  <a:lnTo>
                    <a:pt x="945" y="588"/>
                  </a:lnTo>
                  <a:lnTo>
                    <a:pt x="951" y="601"/>
                  </a:lnTo>
                  <a:lnTo>
                    <a:pt x="954" y="610"/>
                  </a:lnTo>
                  <a:lnTo>
                    <a:pt x="960" y="632"/>
                  </a:lnTo>
                  <a:lnTo>
                    <a:pt x="960" y="632"/>
                  </a:lnTo>
                  <a:lnTo>
                    <a:pt x="101" y="902"/>
                  </a:lnTo>
                  <a:lnTo>
                    <a:pt x="0" y="5"/>
                  </a:lnTo>
                  <a:lnTo>
                    <a:pt x="25" y="3"/>
                  </a:lnTo>
                  <a:lnTo>
                    <a:pt x="29" y="2"/>
                  </a:lnTo>
                  <a:lnTo>
                    <a:pt x="49" y="1"/>
                  </a:lnTo>
                  <a:lnTo>
                    <a:pt x="57" y="1"/>
                  </a:lnTo>
                  <a:lnTo>
                    <a:pt x="74" y="0"/>
                  </a:lnTo>
                  <a:lnTo>
                    <a:pt x="81" y="0"/>
                  </a:lnTo>
                  <a:lnTo>
                    <a:pt x="100" y="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11437937" y="3898900"/>
              <a:ext cx="11113" cy="30162"/>
            </a:xfrm>
            <a:custGeom>
              <a:avLst/>
              <a:gdLst>
                <a:gd name="T0" fmla="*/ 0 w 7"/>
                <a:gd name="T1" fmla="*/ 0 h 19"/>
                <a:gd name="T2" fmla="*/ 0 w 7"/>
                <a:gd name="T3" fmla="*/ 0 h 19"/>
                <a:gd name="T4" fmla="*/ 7 w 7"/>
                <a:gd name="T5" fmla="*/ 19 h 19"/>
                <a:gd name="T6" fmla="*/ 0 w 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9">
                  <a:moveTo>
                    <a:pt x="0" y="0"/>
                  </a:moveTo>
                  <a:lnTo>
                    <a:pt x="0" y="0"/>
                  </a:lnTo>
                  <a:lnTo>
                    <a:pt x="7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32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10074274" y="3898900"/>
              <a:ext cx="1430338" cy="933450"/>
            </a:xfrm>
            <a:custGeom>
              <a:avLst/>
              <a:gdLst>
                <a:gd name="T0" fmla="*/ 859 w 901"/>
                <a:gd name="T1" fmla="*/ 0 h 588"/>
                <a:gd name="T2" fmla="*/ 866 w 901"/>
                <a:gd name="T3" fmla="*/ 19 h 588"/>
                <a:gd name="T4" fmla="*/ 866 w 901"/>
                <a:gd name="T5" fmla="*/ 21 h 588"/>
                <a:gd name="T6" fmla="*/ 871 w 901"/>
                <a:gd name="T7" fmla="*/ 40 h 588"/>
                <a:gd name="T8" fmla="*/ 872 w 901"/>
                <a:gd name="T9" fmla="*/ 44 h 588"/>
                <a:gd name="T10" fmla="*/ 876 w 901"/>
                <a:gd name="T11" fmla="*/ 60 h 588"/>
                <a:gd name="T12" fmla="*/ 877 w 901"/>
                <a:gd name="T13" fmla="*/ 64 h 588"/>
                <a:gd name="T14" fmla="*/ 881 w 901"/>
                <a:gd name="T15" fmla="*/ 80 h 588"/>
                <a:gd name="T16" fmla="*/ 882 w 901"/>
                <a:gd name="T17" fmla="*/ 85 h 588"/>
                <a:gd name="T18" fmla="*/ 885 w 901"/>
                <a:gd name="T19" fmla="*/ 103 h 588"/>
                <a:gd name="T20" fmla="*/ 886 w 901"/>
                <a:gd name="T21" fmla="*/ 105 h 588"/>
                <a:gd name="T22" fmla="*/ 892 w 901"/>
                <a:gd name="T23" fmla="*/ 147 h 588"/>
                <a:gd name="T24" fmla="*/ 893 w 901"/>
                <a:gd name="T25" fmla="*/ 151 h 588"/>
                <a:gd name="T26" fmla="*/ 895 w 901"/>
                <a:gd name="T27" fmla="*/ 167 h 588"/>
                <a:gd name="T28" fmla="*/ 896 w 901"/>
                <a:gd name="T29" fmla="*/ 172 h 588"/>
                <a:gd name="T30" fmla="*/ 897 w 901"/>
                <a:gd name="T31" fmla="*/ 187 h 588"/>
                <a:gd name="T32" fmla="*/ 898 w 901"/>
                <a:gd name="T33" fmla="*/ 194 h 588"/>
                <a:gd name="T34" fmla="*/ 899 w 901"/>
                <a:gd name="T35" fmla="*/ 210 h 588"/>
                <a:gd name="T36" fmla="*/ 899 w 901"/>
                <a:gd name="T37" fmla="*/ 214 h 588"/>
                <a:gd name="T38" fmla="*/ 901 w 901"/>
                <a:gd name="T39" fmla="*/ 256 h 588"/>
                <a:gd name="T40" fmla="*/ 901 w 901"/>
                <a:gd name="T41" fmla="*/ 261 h 588"/>
                <a:gd name="T42" fmla="*/ 901 w 901"/>
                <a:gd name="T43" fmla="*/ 276 h 588"/>
                <a:gd name="T44" fmla="*/ 901 w 901"/>
                <a:gd name="T45" fmla="*/ 282 h 588"/>
                <a:gd name="T46" fmla="*/ 901 w 901"/>
                <a:gd name="T47" fmla="*/ 297 h 588"/>
                <a:gd name="T48" fmla="*/ 900 w 901"/>
                <a:gd name="T49" fmla="*/ 304 h 588"/>
                <a:gd name="T50" fmla="*/ 900 w 901"/>
                <a:gd name="T51" fmla="*/ 318 h 588"/>
                <a:gd name="T52" fmla="*/ 899 w 901"/>
                <a:gd name="T53" fmla="*/ 325 h 588"/>
                <a:gd name="T54" fmla="*/ 898 w 901"/>
                <a:gd name="T55" fmla="*/ 342 h 588"/>
                <a:gd name="T56" fmla="*/ 898 w 901"/>
                <a:gd name="T57" fmla="*/ 345 h 588"/>
                <a:gd name="T58" fmla="*/ 896 w 901"/>
                <a:gd name="T59" fmla="*/ 366 h 588"/>
                <a:gd name="T60" fmla="*/ 895 w 901"/>
                <a:gd name="T61" fmla="*/ 372 h 588"/>
                <a:gd name="T62" fmla="*/ 893 w 901"/>
                <a:gd name="T63" fmla="*/ 387 h 588"/>
                <a:gd name="T64" fmla="*/ 892 w 901"/>
                <a:gd name="T65" fmla="*/ 395 h 588"/>
                <a:gd name="T66" fmla="*/ 890 w 901"/>
                <a:gd name="T67" fmla="*/ 407 h 588"/>
                <a:gd name="T68" fmla="*/ 889 w 901"/>
                <a:gd name="T69" fmla="*/ 416 h 588"/>
                <a:gd name="T70" fmla="*/ 887 w 901"/>
                <a:gd name="T71" fmla="*/ 428 h 588"/>
                <a:gd name="T72" fmla="*/ 885 w 901"/>
                <a:gd name="T73" fmla="*/ 436 h 588"/>
                <a:gd name="T74" fmla="*/ 883 w 901"/>
                <a:gd name="T75" fmla="*/ 450 h 588"/>
                <a:gd name="T76" fmla="*/ 881 w 901"/>
                <a:gd name="T77" fmla="*/ 457 h 588"/>
                <a:gd name="T78" fmla="*/ 876 w 901"/>
                <a:gd name="T79" fmla="*/ 477 h 588"/>
                <a:gd name="T80" fmla="*/ 875 w 901"/>
                <a:gd name="T81" fmla="*/ 483 h 588"/>
                <a:gd name="T82" fmla="*/ 871 w 901"/>
                <a:gd name="T83" fmla="*/ 497 h 588"/>
                <a:gd name="T84" fmla="*/ 869 w 901"/>
                <a:gd name="T85" fmla="*/ 506 h 588"/>
                <a:gd name="T86" fmla="*/ 866 w 901"/>
                <a:gd name="T87" fmla="*/ 518 h 588"/>
                <a:gd name="T88" fmla="*/ 864 w 901"/>
                <a:gd name="T89" fmla="*/ 527 h 588"/>
                <a:gd name="T90" fmla="*/ 859 w 901"/>
                <a:gd name="T91" fmla="*/ 539 h 588"/>
                <a:gd name="T92" fmla="*/ 857 w 901"/>
                <a:gd name="T93" fmla="*/ 548 h 588"/>
                <a:gd name="T94" fmla="*/ 853 w 901"/>
                <a:gd name="T95" fmla="*/ 559 h 588"/>
                <a:gd name="T96" fmla="*/ 850 w 901"/>
                <a:gd name="T97" fmla="*/ 568 h 588"/>
                <a:gd name="T98" fmla="*/ 844 w 901"/>
                <a:gd name="T99" fmla="*/ 584 h 588"/>
                <a:gd name="T100" fmla="*/ 842 w 901"/>
                <a:gd name="T101" fmla="*/ 588 h 588"/>
                <a:gd name="T102" fmla="*/ 0 w 901"/>
                <a:gd name="T103" fmla="*/ 270 h 588"/>
                <a:gd name="T104" fmla="*/ 859 w 901"/>
                <a:gd name="T105" fmla="*/ 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1" h="588">
                  <a:moveTo>
                    <a:pt x="859" y="0"/>
                  </a:moveTo>
                  <a:lnTo>
                    <a:pt x="866" y="19"/>
                  </a:lnTo>
                  <a:lnTo>
                    <a:pt x="866" y="21"/>
                  </a:lnTo>
                  <a:lnTo>
                    <a:pt x="871" y="40"/>
                  </a:lnTo>
                  <a:lnTo>
                    <a:pt x="872" y="44"/>
                  </a:lnTo>
                  <a:lnTo>
                    <a:pt x="876" y="60"/>
                  </a:lnTo>
                  <a:lnTo>
                    <a:pt x="877" y="64"/>
                  </a:lnTo>
                  <a:lnTo>
                    <a:pt x="881" y="80"/>
                  </a:lnTo>
                  <a:lnTo>
                    <a:pt x="882" y="85"/>
                  </a:lnTo>
                  <a:lnTo>
                    <a:pt x="885" y="103"/>
                  </a:lnTo>
                  <a:lnTo>
                    <a:pt x="886" y="105"/>
                  </a:lnTo>
                  <a:lnTo>
                    <a:pt x="892" y="147"/>
                  </a:lnTo>
                  <a:lnTo>
                    <a:pt x="893" y="151"/>
                  </a:lnTo>
                  <a:lnTo>
                    <a:pt x="895" y="167"/>
                  </a:lnTo>
                  <a:lnTo>
                    <a:pt x="896" y="172"/>
                  </a:lnTo>
                  <a:lnTo>
                    <a:pt x="897" y="187"/>
                  </a:lnTo>
                  <a:lnTo>
                    <a:pt x="898" y="194"/>
                  </a:lnTo>
                  <a:lnTo>
                    <a:pt x="899" y="210"/>
                  </a:lnTo>
                  <a:lnTo>
                    <a:pt x="899" y="214"/>
                  </a:lnTo>
                  <a:lnTo>
                    <a:pt x="901" y="256"/>
                  </a:lnTo>
                  <a:lnTo>
                    <a:pt x="901" y="261"/>
                  </a:lnTo>
                  <a:lnTo>
                    <a:pt x="901" y="276"/>
                  </a:lnTo>
                  <a:lnTo>
                    <a:pt x="901" y="282"/>
                  </a:lnTo>
                  <a:lnTo>
                    <a:pt x="901" y="297"/>
                  </a:lnTo>
                  <a:lnTo>
                    <a:pt x="900" y="304"/>
                  </a:lnTo>
                  <a:lnTo>
                    <a:pt x="900" y="318"/>
                  </a:lnTo>
                  <a:lnTo>
                    <a:pt x="899" y="325"/>
                  </a:lnTo>
                  <a:lnTo>
                    <a:pt x="898" y="342"/>
                  </a:lnTo>
                  <a:lnTo>
                    <a:pt x="898" y="345"/>
                  </a:lnTo>
                  <a:lnTo>
                    <a:pt x="896" y="366"/>
                  </a:lnTo>
                  <a:lnTo>
                    <a:pt x="895" y="372"/>
                  </a:lnTo>
                  <a:lnTo>
                    <a:pt x="893" y="387"/>
                  </a:lnTo>
                  <a:lnTo>
                    <a:pt x="892" y="395"/>
                  </a:lnTo>
                  <a:lnTo>
                    <a:pt x="890" y="407"/>
                  </a:lnTo>
                  <a:lnTo>
                    <a:pt x="889" y="416"/>
                  </a:lnTo>
                  <a:lnTo>
                    <a:pt x="887" y="428"/>
                  </a:lnTo>
                  <a:lnTo>
                    <a:pt x="885" y="436"/>
                  </a:lnTo>
                  <a:lnTo>
                    <a:pt x="883" y="450"/>
                  </a:lnTo>
                  <a:lnTo>
                    <a:pt x="881" y="457"/>
                  </a:lnTo>
                  <a:lnTo>
                    <a:pt x="876" y="477"/>
                  </a:lnTo>
                  <a:lnTo>
                    <a:pt x="875" y="483"/>
                  </a:lnTo>
                  <a:lnTo>
                    <a:pt x="871" y="497"/>
                  </a:lnTo>
                  <a:lnTo>
                    <a:pt x="869" y="506"/>
                  </a:lnTo>
                  <a:lnTo>
                    <a:pt x="866" y="518"/>
                  </a:lnTo>
                  <a:lnTo>
                    <a:pt x="864" y="527"/>
                  </a:lnTo>
                  <a:lnTo>
                    <a:pt x="859" y="539"/>
                  </a:lnTo>
                  <a:lnTo>
                    <a:pt x="857" y="548"/>
                  </a:lnTo>
                  <a:lnTo>
                    <a:pt x="853" y="559"/>
                  </a:lnTo>
                  <a:lnTo>
                    <a:pt x="850" y="568"/>
                  </a:lnTo>
                  <a:lnTo>
                    <a:pt x="844" y="584"/>
                  </a:lnTo>
                  <a:lnTo>
                    <a:pt x="842" y="588"/>
                  </a:lnTo>
                  <a:lnTo>
                    <a:pt x="0" y="270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tx1">
                <a:alpha val="41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10074274" y="4327525"/>
              <a:ext cx="1336675" cy="1308100"/>
            </a:xfrm>
            <a:custGeom>
              <a:avLst/>
              <a:gdLst>
                <a:gd name="T0" fmla="*/ 0 w 842"/>
                <a:gd name="T1" fmla="*/ 0 h 824"/>
                <a:gd name="T2" fmla="*/ 842 w 842"/>
                <a:gd name="T3" fmla="*/ 318 h 824"/>
                <a:gd name="T4" fmla="*/ 834 w 842"/>
                <a:gd name="T5" fmla="*/ 340 h 824"/>
                <a:gd name="T6" fmla="*/ 830 w 842"/>
                <a:gd name="T7" fmla="*/ 348 h 824"/>
                <a:gd name="T8" fmla="*/ 825 w 842"/>
                <a:gd name="T9" fmla="*/ 361 h 824"/>
                <a:gd name="T10" fmla="*/ 821 w 842"/>
                <a:gd name="T11" fmla="*/ 371 h 824"/>
                <a:gd name="T12" fmla="*/ 815 w 842"/>
                <a:gd name="T13" fmla="*/ 382 h 824"/>
                <a:gd name="T14" fmla="*/ 810 w 842"/>
                <a:gd name="T15" fmla="*/ 392 h 824"/>
                <a:gd name="T16" fmla="*/ 806 w 842"/>
                <a:gd name="T17" fmla="*/ 403 h 824"/>
                <a:gd name="T18" fmla="*/ 800 w 842"/>
                <a:gd name="T19" fmla="*/ 412 h 824"/>
                <a:gd name="T20" fmla="*/ 795 w 842"/>
                <a:gd name="T21" fmla="*/ 423 h 824"/>
                <a:gd name="T22" fmla="*/ 790 w 842"/>
                <a:gd name="T23" fmla="*/ 433 h 824"/>
                <a:gd name="T24" fmla="*/ 783 w 842"/>
                <a:gd name="T25" fmla="*/ 443 h 824"/>
                <a:gd name="T26" fmla="*/ 779 w 842"/>
                <a:gd name="T27" fmla="*/ 452 h 824"/>
                <a:gd name="T28" fmla="*/ 773 w 842"/>
                <a:gd name="T29" fmla="*/ 463 h 824"/>
                <a:gd name="T30" fmla="*/ 767 w 842"/>
                <a:gd name="T31" fmla="*/ 471 h 824"/>
                <a:gd name="T32" fmla="*/ 761 w 842"/>
                <a:gd name="T33" fmla="*/ 482 h 824"/>
                <a:gd name="T34" fmla="*/ 756 w 842"/>
                <a:gd name="T35" fmla="*/ 489 h 824"/>
                <a:gd name="T36" fmla="*/ 748 w 842"/>
                <a:gd name="T37" fmla="*/ 501 h 824"/>
                <a:gd name="T38" fmla="*/ 744 w 842"/>
                <a:gd name="T39" fmla="*/ 509 h 824"/>
                <a:gd name="T40" fmla="*/ 735 w 842"/>
                <a:gd name="T41" fmla="*/ 519 h 824"/>
                <a:gd name="T42" fmla="*/ 731 w 842"/>
                <a:gd name="T43" fmla="*/ 526 h 824"/>
                <a:gd name="T44" fmla="*/ 722 w 842"/>
                <a:gd name="T45" fmla="*/ 537 h 824"/>
                <a:gd name="T46" fmla="*/ 718 w 842"/>
                <a:gd name="T47" fmla="*/ 544 h 824"/>
                <a:gd name="T48" fmla="*/ 708 w 842"/>
                <a:gd name="T49" fmla="*/ 556 h 824"/>
                <a:gd name="T50" fmla="*/ 704 w 842"/>
                <a:gd name="T51" fmla="*/ 561 h 824"/>
                <a:gd name="T52" fmla="*/ 695 w 842"/>
                <a:gd name="T53" fmla="*/ 573 h 824"/>
                <a:gd name="T54" fmla="*/ 690 w 842"/>
                <a:gd name="T55" fmla="*/ 578 h 824"/>
                <a:gd name="T56" fmla="*/ 681 w 842"/>
                <a:gd name="T57" fmla="*/ 590 h 824"/>
                <a:gd name="T58" fmla="*/ 676 w 842"/>
                <a:gd name="T59" fmla="*/ 594 h 824"/>
                <a:gd name="T60" fmla="*/ 666 w 842"/>
                <a:gd name="T61" fmla="*/ 607 h 824"/>
                <a:gd name="T62" fmla="*/ 661 w 842"/>
                <a:gd name="T63" fmla="*/ 610 h 824"/>
                <a:gd name="T64" fmla="*/ 650 w 842"/>
                <a:gd name="T65" fmla="*/ 623 h 824"/>
                <a:gd name="T66" fmla="*/ 646 w 842"/>
                <a:gd name="T67" fmla="*/ 626 h 824"/>
                <a:gd name="T68" fmla="*/ 635 w 842"/>
                <a:gd name="T69" fmla="*/ 639 h 824"/>
                <a:gd name="T70" fmla="*/ 632 w 842"/>
                <a:gd name="T71" fmla="*/ 642 h 824"/>
                <a:gd name="T72" fmla="*/ 619 w 842"/>
                <a:gd name="T73" fmla="*/ 654 h 824"/>
                <a:gd name="T74" fmla="*/ 617 w 842"/>
                <a:gd name="T75" fmla="*/ 657 h 824"/>
                <a:gd name="T76" fmla="*/ 603 w 842"/>
                <a:gd name="T77" fmla="*/ 669 h 824"/>
                <a:gd name="T78" fmla="*/ 601 w 842"/>
                <a:gd name="T79" fmla="*/ 671 h 824"/>
                <a:gd name="T80" fmla="*/ 586 w 842"/>
                <a:gd name="T81" fmla="*/ 684 h 824"/>
                <a:gd name="T82" fmla="*/ 583 w 842"/>
                <a:gd name="T83" fmla="*/ 686 h 824"/>
                <a:gd name="T84" fmla="*/ 568 w 842"/>
                <a:gd name="T85" fmla="*/ 698 h 824"/>
                <a:gd name="T86" fmla="*/ 567 w 842"/>
                <a:gd name="T87" fmla="*/ 699 h 824"/>
                <a:gd name="T88" fmla="*/ 551 w 842"/>
                <a:gd name="T89" fmla="*/ 712 h 824"/>
                <a:gd name="T90" fmla="*/ 550 w 842"/>
                <a:gd name="T91" fmla="*/ 713 h 824"/>
                <a:gd name="T92" fmla="*/ 534 w 842"/>
                <a:gd name="T93" fmla="*/ 725 h 824"/>
                <a:gd name="T94" fmla="*/ 533 w 842"/>
                <a:gd name="T95" fmla="*/ 726 h 824"/>
                <a:gd name="T96" fmla="*/ 516 w 842"/>
                <a:gd name="T97" fmla="*/ 737 h 824"/>
                <a:gd name="T98" fmla="*/ 515 w 842"/>
                <a:gd name="T99" fmla="*/ 738 h 824"/>
                <a:gd name="T100" fmla="*/ 498 w 842"/>
                <a:gd name="T101" fmla="*/ 750 h 824"/>
                <a:gd name="T102" fmla="*/ 497 w 842"/>
                <a:gd name="T103" fmla="*/ 750 h 824"/>
                <a:gd name="T104" fmla="*/ 480 w 842"/>
                <a:gd name="T105" fmla="*/ 762 h 824"/>
                <a:gd name="T106" fmla="*/ 479 w 842"/>
                <a:gd name="T107" fmla="*/ 762 h 824"/>
                <a:gd name="T108" fmla="*/ 460 w 842"/>
                <a:gd name="T109" fmla="*/ 774 h 824"/>
                <a:gd name="T110" fmla="*/ 460 w 842"/>
                <a:gd name="T111" fmla="*/ 774 h 824"/>
                <a:gd name="T112" fmla="*/ 413 w 842"/>
                <a:gd name="T113" fmla="*/ 800 h 824"/>
                <a:gd name="T114" fmla="*/ 363 w 842"/>
                <a:gd name="T115" fmla="*/ 824 h 824"/>
                <a:gd name="T116" fmla="*/ 0 w 842"/>
                <a:gd name="T117" fmla="*/ 0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42" h="824">
                  <a:moveTo>
                    <a:pt x="0" y="0"/>
                  </a:moveTo>
                  <a:lnTo>
                    <a:pt x="842" y="318"/>
                  </a:lnTo>
                  <a:lnTo>
                    <a:pt x="834" y="340"/>
                  </a:lnTo>
                  <a:lnTo>
                    <a:pt x="830" y="348"/>
                  </a:lnTo>
                  <a:lnTo>
                    <a:pt x="825" y="361"/>
                  </a:lnTo>
                  <a:lnTo>
                    <a:pt x="821" y="371"/>
                  </a:lnTo>
                  <a:lnTo>
                    <a:pt x="815" y="382"/>
                  </a:lnTo>
                  <a:lnTo>
                    <a:pt x="810" y="392"/>
                  </a:lnTo>
                  <a:lnTo>
                    <a:pt x="806" y="403"/>
                  </a:lnTo>
                  <a:lnTo>
                    <a:pt x="800" y="412"/>
                  </a:lnTo>
                  <a:lnTo>
                    <a:pt x="795" y="423"/>
                  </a:lnTo>
                  <a:lnTo>
                    <a:pt x="790" y="433"/>
                  </a:lnTo>
                  <a:lnTo>
                    <a:pt x="783" y="443"/>
                  </a:lnTo>
                  <a:lnTo>
                    <a:pt x="779" y="452"/>
                  </a:lnTo>
                  <a:lnTo>
                    <a:pt x="773" y="463"/>
                  </a:lnTo>
                  <a:lnTo>
                    <a:pt x="767" y="471"/>
                  </a:lnTo>
                  <a:lnTo>
                    <a:pt x="761" y="482"/>
                  </a:lnTo>
                  <a:lnTo>
                    <a:pt x="756" y="489"/>
                  </a:lnTo>
                  <a:lnTo>
                    <a:pt x="748" y="501"/>
                  </a:lnTo>
                  <a:lnTo>
                    <a:pt x="744" y="509"/>
                  </a:lnTo>
                  <a:lnTo>
                    <a:pt x="735" y="519"/>
                  </a:lnTo>
                  <a:lnTo>
                    <a:pt x="731" y="526"/>
                  </a:lnTo>
                  <a:lnTo>
                    <a:pt x="722" y="537"/>
                  </a:lnTo>
                  <a:lnTo>
                    <a:pt x="718" y="544"/>
                  </a:lnTo>
                  <a:lnTo>
                    <a:pt x="708" y="556"/>
                  </a:lnTo>
                  <a:lnTo>
                    <a:pt x="704" y="561"/>
                  </a:lnTo>
                  <a:lnTo>
                    <a:pt x="695" y="573"/>
                  </a:lnTo>
                  <a:lnTo>
                    <a:pt x="690" y="578"/>
                  </a:lnTo>
                  <a:lnTo>
                    <a:pt x="681" y="590"/>
                  </a:lnTo>
                  <a:lnTo>
                    <a:pt x="676" y="594"/>
                  </a:lnTo>
                  <a:lnTo>
                    <a:pt x="666" y="607"/>
                  </a:lnTo>
                  <a:lnTo>
                    <a:pt x="661" y="610"/>
                  </a:lnTo>
                  <a:lnTo>
                    <a:pt x="650" y="623"/>
                  </a:lnTo>
                  <a:lnTo>
                    <a:pt x="646" y="626"/>
                  </a:lnTo>
                  <a:lnTo>
                    <a:pt x="635" y="639"/>
                  </a:lnTo>
                  <a:lnTo>
                    <a:pt x="632" y="642"/>
                  </a:lnTo>
                  <a:lnTo>
                    <a:pt x="619" y="654"/>
                  </a:lnTo>
                  <a:lnTo>
                    <a:pt x="617" y="657"/>
                  </a:lnTo>
                  <a:lnTo>
                    <a:pt x="603" y="669"/>
                  </a:lnTo>
                  <a:lnTo>
                    <a:pt x="601" y="671"/>
                  </a:lnTo>
                  <a:lnTo>
                    <a:pt x="586" y="684"/>
                  </a:lnTo>
                  <a:lnTo>
                    <a:pt x="583" y="686"/>
                  </a:lnTo>
                  <a:lnTo>
                    <a:pt x="568" y="698"/>
                  </a:lnTo>
                  <a:lnTo>
                    <a:pt x="567" y="699"/>
                  </a:lnTo>
                  <a:lnTo>
                    <a:pt x="551" y="712"/>
                  </a:lnTo>
                  <a:lnTo>
                    <a:pt x="550" y="713"/>
                  </a:lnTo>
                  <a:lnTo>
                    <a:pt x="534" y="725"/>
                  </a:lnTo>
                  <a:lnTo>
                    <a:pt x="533" y="726"/>
                  </a:lnTo>
                  <a:lnTo>
                    <a:pt x="516" y="737"/>
                  </a:lnTo>
                  <a:lnTo>
                    <a:pt x="515" y="738"/>
                  </a:lnTo>
                  <a:lnTo>
                    <a:pt x="498" y="750"/>
                  </a:lnTo>
                  <a:lnTo>
                    <a:pt x="497" y="750"/>
                  </a:lnTo>
                  <a:lnTo>
                    <a:pt x="480" y="762"/>
                  </a:lnTo>
                  <a:lnTo>
                    <a:pt x="479" y="762"/>
                  </a:lnTo>
                  <a:lnTo>
                    <a:pt x="460" y="774"/>
                  </a:lnTo>
                  <a:lnTo>
                    <a:pt x="460" y="774"/>
                  </a:lnTo>
                  <a:lnTo>
                    <a:pt x="413" y="800"/>
                  </a:lnTo>
                  <a:lnTo>
                    <a:pt x="363" y="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32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5441949" y="1524000"/>
              <a:ext cx="3182938" cy="2933700"/>
              <a:chOff x="4951412" y="1143000"/>
              <a:chExt cx="3182938" cy="2933700"/>
            </a:xfrm>
            <a:solidFill>
              <a:schemeClr val="tx1">
                <a:alpha val="17000"/>
              </a:schemeClr>
            </a:solidFill>
          </p:grpSpPr>
          <p:sp>
            <p:nvSpPr>
              <p:cNvPr id="47" name="Rectangle 16"/>
              <p:cNvSpPr>
                <a:spLocks noChangeArrowheads="1"/>
              </p:cNvSpPr>
              <p:nvPr/>
            </p:nvSpPr>
            <p:spPr bwMode="auto">
              <a:xfrm>
                <a:off x="4951412" y="3568700"/>
                <a:ext cx="3182938" cy="5080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Rectangle 17"/>
              <p:cNvSpPr>
                <a:spLocks noChangeArrowheads="1"/>
              </p:cNvSpPr>
              <p:nvPr/>
            </p:nvSpPr>
            <p:spPr bwMode="auto">
              <a:xfrm>
                <a:off x="4951412" y="1143000"/>
                <a:ext cx="565150" cy="232886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Rectangle 18"/>
              <p:cNvSpPr>
                <a:spLocks noChangeArrowheads="1"/>
              </p:cNvSpPr>
              <p:nvPr/>
            </p:nvSpPr>
            <p:spPr bwMode="auto">
              <a:xfrm>
                <a:off x="5605462" y="2020888"/>
                <a:ext cx="566738" cy="145097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Rectangle 19"/>
              <p:cNvSpPr>
                <a:spLocks noChangeArrowheads="1"/>
              </p:cNvSpPr>
              <p:nvPr/>
            </p:nvSpPr>
            <p:spPr bwMode="auto">
              <a:xfrm>
                <a:off x="6259512" y="2513013"/>
                <a:ext cx="565150" cy="95885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Rectangle 20"/>
              <p:cNvSpPr>
                <a:spLocks noChangeArrowheads="1"/>
              </p:cNvSpPr>
              <p:nvPr/>
            </p:nvSpPr>
            <p:spPr bwMode="auto">
              <a:xfrm>
                <a:off x="6913562" y="2063750"/>
                <a:ext cx="566738" cy="140811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Rectangle 21"/>
              <p:cNvSpPr>
                <a:spLocks noChangeArrowheads="1"/>
              </p:cNvSpPr>
              <p:nvPr/>
            </p:nvSpPr>
            <p:spPr bwMode="auto">
              <a:xfrm>
                <a:off x="7569200" y="2463800"/>
                <a:ext cx="565150" cy="100806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7423149" y="2133600"/>
              <a:ext cx="2117725" cy="3279774"/>
              <a:chOff x="6613525" y="1998663"/>
              <a:chExt cx="2117725" cy="3279774"/>
            </a:xfrm>
          </p:grpSpPr>
          <p:sp>
            <p:nvSpPr>
              <p:cNvPr id="60" name="Rectangle 22"/>
              <p:cNvSpPr>
                <a:spLocks noChangeArrowheads="1"/>
              </p:cNvSpPr>
              <p:nvPr/>
            </p:nvSpPr>
            <p:spPr bwMode="auto">
              <a:xfrm>
                <a:off x="6613525" y="1998663"/>
                <a:ext cx="2117725" cy="1939925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6" name="Group 5"/>
              <p:cNvGrpSpPr/>
              <p:nvPr/>
            </p:nvGrpSpPr>
            <p:grpSpPr>
              <a:xfrm>
                <a:off x="6807200" y="2208213"/>
                <a:ext cx="1728788" cy="414337"/>
                <a:chOff x="6807200" y="2208213"/>
                <a:chExt cx="1728788" cy="414337"/>
              </a:xfrm>
            </p:grpSpPr>
            <p:sp>
              <p:nvSpPr>
                <p:cNvPr id="61" name="Rectangle 23"/>
                <p:cNvSpPr>
                  <a:spLocks noChangeArrowheads="1"/>
                </p:cNvSpPr>
                <p:nvPr/>
              </p:nvSpPr>
              <p:spPr bwMode="auto">
                <a:xfrm>
                  <a:off x="7158037" y="2208213"/>
                  <a:ext cx="1028700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" name="Rectangle 24"/>
                <p:cNvSpPr>
                  <a:spLocks noChangeArrowheads="1"/>
                </p:cNvSpPr>
                <p:nvPr/>
              </p:nvSpPr>
              <p:spPr bwMode="auto">
                <a:xfrm>
                  <a:off x="6807200" y="2324100"/>
                  <a:ext cx="1728788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" name="Rectangle 25"/>
                <p:cNvSpPr>
                  <a:spLocks noChangeArrowheads="1"/>
                </p:cNvSpPr>
                <p:nvPr/>
              </p:nvSpPr>
              <p:spPr bwMode="auto">
                <a:xfrm>
                  <a:off x="6807200" y="2408238"/>
                  <a:ext cx="1728788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" name="Rectangle 26"/>
                <p:cNvSpPr>
                  <a:spLocks noChangeArrowheads="1"/>
                </p:cNvSpPr>
                <p:nvPr/>
              </p:nvSpPr>
              <p:spPr bwMode="auto">
                <a:xfrm>
                  <a:off x="6807200" y="2490788"/>
                  <a:ext cx="1728788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" name="Rectangle 27"/>
                <p:cNvSpPr>
                  <a:spLocks noChangeArrowheads="1"/>
                </p:cNvSpPr>
                <p:nvPr/>
              </p:nvSpPr>
              <p:spPr bwMode="auto">
                <a:xfrm>
                  <a:off x="6807200" y="2574925"/>
                  <a:ext cx="811213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66" name="Freeform 28"/>
              <p:cNvSpPr>
                <a:spLocks/>
              </p:cNvSpPr>
              <p:nvPr/>
            </p:nvSpPr>
            <p:spPr bwMode="auto">
              <a:xfrm>
                <a:off x="6613525" y="2686050"/>
                <a:ext cx="2117725" cy="2592387"/>
              </a:xfrm>
              <a:custGeom>
                <a:avLst/>
                <a:gdLst>
                  <a:gd name="T0" fmla="*/ 113 w 1334"/>
                  <a:gd name="T1" fmla="*/ 0 h 1633"/>
                  <a:gd name="T2" fmla="*/ 1219 w 1334"/>
                  <a:gd name="T3" fmla="*/ 0 h 1633"/>
                  <a:gd name="T4" fmla="*/ 1245 w 1334"/>
                  <a:gd name="T5" fmla="*/ 3 h 1633"/>
                  <a:gd name="T6" fmla="*/ 1270 w 1334"/>
                  <a:gd name="T7" fmla="*/ 12 h 1633"/>
                  <a:gd name="T8" fmla="*/ 1291 w 1334"/>
                  <a:gd name="T9" fmla="*/ 25 h 1633"/>
                  <a:gd name="T10" fmla="*/ 1308 w 1334"/>
                  <a:gd name="T11" fmla="*/ 43 h 1633"/>
                  <a:gd name="T12" fmla="*/ 1322 w 1334"/>
                  <a:gd name="T13" fmla="*/ 64 h 1633"/>
                  <a:gd name="T14" fmla="*/ 1331 w 1334"/>
                  <a:gd name="T15" fmla="*/ 88 h 1633"/>
                  <a:gd name="T16" fmla="*/ 1334 w 1334"/>
                  <a:gd name="T17" fmla="*/ 114 h 1633"/>
                  <a:gd name="T18" fmla="*/ 1334 w 1334"/>
                  <a:gd name="T19" fmla="*/ 1519 h 1633"/>
                  <a:gd name="T20" fmla="*/ 1331 w 1334"/>
                  <a:gd name="T21" fmla="*/ 1544 h 1633"/>
                  <a:gd name="T22" fmla="*/ 1322 w 1334"/>
                  <a:gd name="T23" fmla="*/ 1569 h 1633"/>
                  <a:gd name="T24" fmla="*/ 1308 w 1334"/>
                  <a:gd name="T25" fmla="*/ 1590 h 1633"/>
                  <a:gd name="T26" fmla="*/ 1291 w 1334"/>
                  <a:gd name="T27" fmla="*/ 1607 h 1633"/>
                  <a:gd name="T28" fmla="*/ 1270 w 1334"/>
                  <a:gd name="T29" fmla="*/ 1621 h 1633"/>
                  <a:gd name="T30" fmla="*/ 1245 w 1334"/>
                  <a:gd name="T31" fmla="*/ 1630 h 1633"/>
                  <a:gd name="T32" fmla="*/ 1219 w 1334"/>
                  <a:gd name="T33" fmla="*/ 1633 h 1633"/>
                  <a:gd name="T34" fmla="*/ 113 w 1334"/>
                  <a:gd name="T35" fmla="*/ 1633 h 1633"/>
                  <a:gd name="T36" fmla="*/ 87 w 1334"/>
                  <a:gd name="T37" fmla="*/ 1630 h 1633"/>
                  <a:gd name="T38" fmla="*/ 64 w 1334"/>
                  <a:gd name="T39" fmla="*/ 1621 h 1633"/>
                  <a:gd name="T40" fmla="*/ 42 w 1334"/>
                  <a:gd name="T41" fmla="*/ 1607 h 1633"/>
                  <a:gd name="T42" fmla="*/ 24 w 1334"/>
                  <a:gd name="T43" fmla="*/ 1590 h 1633"/>
                  <a:gd name="T44" fmla="*/ 11 w 1334"/>
                  <a:gd name="T45" fmla="*/ 1569 h 1633"/>
                  <a:gd name="T46" fmla="*/ 3 w 1334"/>
                  <a:gd name="T47" fmla="*/ 1544 h 1633"/>
                  <a:gd name="T48" fmla="*/ 0 w 1334"/>
                  <a:gd name="T49" fmla="*/ 1519 h 1633"/>
                  <a:gd name="T50" fmla="*/ 0 w 1334"/>
                  <a:gd name="T51" fmla="*/ 114 h 1633"/>
                  <a:gd name="T52" fmla="*/ 3 w 1334"/>
                  <a:gd name="T53" fmla="*/ 88 h 1633"/>
                  <a:gd name="T54" fmla="*/ 11 w 1334"/>
                  <a:gd name="T55" fmla="*/ 64 h 1633"/>
                  <a:gd name="T56" fmla="*/ 24 w 1334"/>
                  <a:gd name="T57" fmla="*/ 43 h 1633"/>
                  <a:gd name="T58" fmla="*/ 42 w 1334"/>
                  <a:gd name="T59" fmla="*/ 25 h 1633"/>
                  <a:gd name="T60" fmla="*/ 64 w 1334"/>
                  <a:gd name="T61" fmla="*/ 12 h 1633"/>
                  <a:gd name="T62" fmla="*/ 87 w 1334"/>
                  <a:gd name="T63" fmla="*/ 3 h 1633"/>
                  <a:gd name="T64" fmla="*/ 113 w 1334"/>
                  <a:gd name="T65" fmla="*/ 0 h 16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34" h="1633">
                    <a:moveTo>
                      <a:pt x="113" y="0"/>
                    </a:moveTo>
                    <a:lnTo>
                      <a:pt x="1219" y="0"/>
                    </a:lnTo>
                    <a:lnTo>
                      <a:pt x="1245" y="3"/>
                    </a:lnTo>
                    <a:lnTo>
                      <a:pt x="1270" y="12"/>
                    </a:lnTo>
                    <a:lnTo>
                      <a:pt x="1291" y="25"/>
                    </a:lnTo>
                    <a:lnTo>
                      <a:pt x="1308" y="43"/>
                    </a:lnTo>
                    <a:lnTo>
                      <a:pt x="1322" y="64"/>
                    </a:lnTo>
                    <a:lnTo>
                      <a:pt x="1331" y="88"/>
                    </a:lnTo>
                    <a:lnTo>
                      <a:pt x="1334" y="114"/>
                    </a:lnTo>
                    <a:lnTo>
                      <a:pt x="1334" y="1519"/>
                    </a:lnTo>
                    <a:lnTo>
                      <a:pt x="1331" y="1544"/>
                    </a:lnTo>
                    <a:lnTo>
                      <a:pt x="1322" y="1569"/>
                    </a:lnTo>
                    <a:lnTo>
                      <a:pt x="1308" y="1590"/>
                    </a:lnTo>
                    <a:lnTo>
                      <a:pt x="1291" y="1607"/>
                    </a:lnTo>
                    <a:lnTo>
                      <a:pt x="1270" y="1621"/>
                    </a:lnTo>
                    <a:lnTo>
                      <a:pt x="1245" y="1630"/>
                    </a:lnTo>
                    <a:lnTo>
                      <a:pt x="1219" y="1633"/>
                    </a:lnTo>
                    <a:lnTo>
                      <a:pt x="113" y="1633"/>
                    </a:lnTo>
                    <a:lnTo>
                      <a:pt x="87" y="1630"/>
                    </a:lnTo>
                    <a:lnTo>
                      <a:pt x="64" y="1621"/>
                    </a:lnTo>
                    <a:lnTo>
                      <a:pt x="42" y="1607"/>
                    </a:lnTo>
                    <a:lnTo>
                      <a:pt x="24" y="1590"/>
                    </a:lnTo>
                    <a:lnTo>
                      <a:pt x="11" y="1569"/>
                    </a:lnTo>
                    <a:lnTo>
                      <a:pt x="3" y="1544"/>
                    </a:lnTo>
                    <a:lnTo>
                      <a:pt x="0" y="1519"/>
                    </a:lnTo>
                    <a:lnTo>
                      <a:pt x="0" y="114"/>
                    </a:lnTo>
                    <a:lnTo>
                      <a:pt x="3" y="88"/>
                    </a:lnTo>
                    <a:lnTo>
                      <a:pt x="11" y="64"/>
                    </a:lnTo>
                    <a:lnTo>
                      <a:pt x="24" y="43"/>
                    </a:lnTo>
                    <a:lnTo>
                      <a:pt x="42" y="25"/>
                    </a:lnTo>
                    <a:lnTo>
                      <a:pt x="64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29"/>
              <p:cNvSpPr>
                <a:spLocks/>
              </p:cNvSpPr>
              <p:nvPr/>
            </p:nvSpPr>
            <p:spPr bwMode="auto">
              <a:xfrm>
                <a:off x="6738937" y="2828925"/>
                <a:ext cx="1865313" cy="438150"/>
              </a:xfrm>
              <a:custGeom>
                <a:avLst/>
                <a:gdLst>
                  <a:gd name="T0" fmla="*/ 57 w 1175"/>
                  <a:gd name="T1" fmla="*/ 0 h 276"/>
                  <a:gd name="T2" fmla="*/ 1118 w 1175"/>
                  <a:gd name="T3" fmla="*/ 0 h 276"/>
                  <a:gd name="T4" fmla="*/ 1135 w 1175"/>
                  <a:gd name="T5" fmla="*/ 2 h 276"/>
                  <a:gd name="T6" fmla="*/ 1151 w 1175"/>
                  <a:gd name="T7" fmla="*/ 11 h 276"/>
                  <a:gd name="T8" fmla="*/ 1164 w 1175"/>
                  <a:gd name="T9" fmla="*/ 24 h 276"/>
                  <a:gd name="T10" fmla="*/ 1173 w 1175"/>
                  <a:gd name="T11" fmla="*/ 40 h 276"/>
                  <a:gd name="T12" fmla="*/ 1175 w 1175"/>
                  <a:gd name="T13" fmla="*/ 57 h 276"/>
                  <a:gd name="T14" fmla="*/ 1175 w 1175"/>
                  <a:gd name="T15" fmla="*/ 219 h 276"/>
                  <a:gd name="T16" fmla="*/ 1173 w 1175"/>
                  <a:gd name="T17" fmla="*/ 236 h 276"/>
                  <a:gd name="T18" fmla="*/ 1164 w 1175"/>
                  <a:gd name="T19" fmla="*/ 252 h 276"/>
                  <a:gd name="T20" fmla="*/ 1151 w 1175"/>
                  <a:gd name="T21" fmla="*/ 265 h 276"/>
                  <a:gd name="T22" fmla="*/ 1135 w 1175"/>
                  <a:gd name="T23" fmla="*/ 274 h 276"/>
                  <a:gd name="T24" fmla="*/ 1118 w 1175"/>
                  <a:gd name="T25" fmla="*/ 276 h 276"/>
                  <a:gd name="T26" fmla="*/ 57 w 1175"/>
                  <a:gd name="T27" fmla="*/ 276 h 276"/>
                  <a:gd name="T28" fmla="*/ 39 w 1175"/>
                  <a:gd name="T29" fmla="*/ 274 h 276"/>
                  <a:gd name="T30" fmla="*/ 23 w 1175"/>
                  <a:gd name="T31" fmla="*/ 265 h 276"/>
                  <a:gd name="T32" fmla="*/ 12 w 1175"/>
                  <a:gd name="T33" fmla="*/ 252 h 276"/>
                  <a:gd name="T34" fmla="*/ 3 w 1175"/>
                  <a:gd name="T35" fmla="*/ 236 h 276"/>
                  <a:gd name="T36" fmla="*/ 0 w 1175"/>
                  <a:gd name="T37" fmla="*/ 219 h 276"/>
                  <a:gd name="T38" fmla="*/ 0 w 1175"/>
                  <a:gd name="T39" fmla="*/ 57 h 276"/>
                  <a:gd name="T40" fmla="*/ 3 w 1175"/>
                  <a:gd name="T41" fmla="*/ 40 h 276"/>
                  <a:gd name="T42" fmla="*/ 12 w 1175"/>
                  <a:gd name="T43" fmla="*/ 24 h 276"/>
                  <a:gd name="T44" fmla="*/ 23 w 1175"/>
                  <a:gd name="T45" fmla="*/ 11 h 276"/>
                  <a:gd name="T46" fmla="*/ 39 w 1175"/>
                  <a:gd name="T47" fmla="*/ 2 h 276"/>
                  <a:gd name="T48" fmla="*/ 57 w 1175"/>
                  <a:gd name="T49" fmla="*/ 0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75" h="276">
                    <a:moveTo>
                      <a:pt x="57" y="0"/>
                    </a:moveTo>
                    <a:lnTo>
                      <a:pt x="1118" y="0"/>
                    </a:lnTo>
                    <a:lnTo>
                      <a:pt x="1135" y="2"/>
                    </a:lnTo>
                    <a:lnTo>
                      <a:pt x="1151" y="11"/>
                    </a:lnTo>
                    <a:lnTo>
                      <a:pt x="1164" y="24"/>
                    </a:lnTo>
                    <a:lnTo>
                      <a:pt x="1173" y="40"/>
                    </a:lnTo>
                    <a:lnTo>
                      <a:pt x="1175" y="57"/>
                    </a:lnTo>
                    <a:lnTo>
                      <a:pt x="1175" y="219"/>
                    </a:lnTo>
                    <a:lnTo>
                      <a:pt x="1173" y="236"/>
                    </a:lnTo>
                    <a:lnTo>
                      <a:pt x="1164" y="252"/>
                    </a:lnTo>
                    <a:lnTo>
                      <a:pt x="1151" y="265"/>
                    </a:lnTo>
                    <a:lnTo>
                      <a:pt x="1135" y="274"/>
                    </a:lnTo>
                    <a:lnTo>
                      <a:pt x="1118" y="276"/>
                    </a:lnTo>
                    <a:lnTo>
                      <a:pt x="57" y="276"/>
                    </a:lnTo>
                    <a:lnTo>
                      <a:pt x="39" y="274"/>
                    </a:lnTo>
                    <a:lnTo>
                      <a:pt x="23" y="265"/>
                    </a:lnTo>
                    <a:lnTo>
                      <a:pt x="12" y="252"/>
                    </a:lnTo>
                    <a:lnTo>
                      <a:pt x="3" y="236"/>
                    </a:lnTo>
                    <a:lnTo>
                      <a:pt x="0" y="219"/>
                    </a:lnTo>
                    <a:lnTo>
                      <a:pt x="0" y="57"/>
                    </a:lnTo>
                    <a:lnTo>
                      <a:pt x="3" y="40"/>
                    </a:lnTo>
                    <a:lnTo>
                      <a:pt x="12" y="24"/>
                    </a:lnTo>
                    <a:lnTo>
                      <a:pt x="23" y="11"/>
                    </a:lnTo>
                    <a:lnTo>
                      <a:pt x="39" y="2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30"/>
              <p:cNvSpPr>
                <a:spLocks/>
              </p:cNvSpPr>
              <p:nvPr/>
            </p:nvSpPr>
            <p:spPr bwMode="auto">
              <a:xfrm>
                <a:off x="6738937" y="3335338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4 w 255"/>
                  <a:gd name="T7" fmla="*/ 10 h 261"/>
                  <a:gd name="T8" fmla="*/ 245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8 h 261"/>
                  <a:gd name="T16" fmla="*/ 252 w 255"/>
                  <a:gd name="T17" fmla="*/ 224 h 261"/>
                  <a:gd name="T18" fmla="*/ 245 w 255"/>
                  <a:gd name="T19" fmla="*/ 239 h 261"/>
                  <a:gd name="T20" fmla="*/ 234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2 w 255"/>
                  <a:gd name="T31" fmla="*/ 251 h 261"/>
                  <a:gd name="T32" fmla="*/ 10 w 255"/>
                  <a:gd name="T33" fmla="*/ 239 h 261"/>
                  <a:gd name="T34" fmla="*/ 3 w 255"/>
                  <a:gd name="T35" fmla="*/ 224 h 261"/>
                  <a:gd name="T36" fmla="*/ 0 w 255"/>
                  <a:gd name="T37" fmla="*/ 208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2 w 255"/>
                  <a:gd name="T45" fmla="*/ 10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5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4"/>
                    </a:lnTo>
                    <a:lnTo>
                      <a:pt x="245" y="239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31"/>
              <p:cNvSpPr>
                <a:spLocks/>
              </p:cNvSpPr>
              <p:nvPr/>
            </p:nvSpPr>
            <p:spPr bwMode="auto">
              <a:xfrm>
                <a:off x="7226300" y="3335338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3 w 255"/>
                  <a:gd name="T7" fmla="*/ 10 h 261"/>
                  <a:gd name="T8" fmla="*/ 244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8 h 261"/>
                  <a:gd name="T16" fmla="*/ 252 w 255"/>
                  <a:gd name="T17" fmla="*/ 224 h 261"/>
                  <a:gd name="T18" fmla="*/ 244 w 255"/>
                  <a:gd name="T19" fmla="*/ 239 h 261"/>
                  <a:gd name="T20" fmla="*/ 233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1 w 255"/>
                  <a:gd name="T31" fmla="*/ 251 h 261"/>
                  <a:gd name="T32" fmla="*/ 10 w 255"/>
                  <a:gd name="T33" fmla="*/ 239 h 261"/>
                  <a:gd name="T34" fmla="*/ 3 w 255"/>
                  <a:gd name="T35" fmla="*/ 224 h 261"/>
                  <a:gd name="T36" fmla="*/ 0 w 255"/>
                  <a:gd name="T37" fmla="*/ 208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1 w 255"/>
                  <a:gd name="T45" fmla="*/ 10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3" y="10"/>
                    </a:lnTo>
                    <a:lnTo>
                      <a:pt x="244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4"/>
                    </a:lnTo>
                    <a:lnTo>
                      <a:pt x="244" y="239"/>
                    </a:lnTo>
                    <a:lnTo>
                      <a:pt x="233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1" y="251"/>
                    </a:lnTo>
                    <a:lnTo>
                      <a:pt x="10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1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32"/>
              <p:cNvSpPr>
                <a:spLocks/>
              </p:cNvSpPr>
              <p:nvPr/>
            </p:nvSpPr>
            <p:spPr bwMode="auto">
              <a:xfrm>
                <a:off x="7712075" y="3335338"/>
                <a:ext cx="406400" cy="414337"/>
              </a:xfrm>
              <a:custGeom>
                <a:avLst/>
                <a:gdLst>
                  <a:gd name="T0" fmla="*/ 53 w 256"/>
                  <a:gd name="T1" fmla="*/ 0 h 261"/>
                  <a:gd name="T2" fmla="*/ 202 w 256"/>
                  <a:gd name="T3" fmla="*/ 0 h 261"/>
                  <a:gd name="T4" fmla="*/ 220 w 256"/>
                  <a:gd name="T5" fmla="*/ 3 h 261"/>
                  <a:gd name="T6" fmla="*/ 233 w 256"/>
                  <a:gd name="T7" fmla="*/ 10 h 261"/>
                  <a:gd name="T8" fmla="*/ 245 w 256"/>
                  <a:gd name="T9" fmla="*/ 22 h 261"/>
                  <a:gd name="T10" fmla="*/ 253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8 h 261"/>
                  <a:gd name="T16" fmla="*/ 253 w 256"/>
                  <a:gd name="T17" fmla="*/ 224 h 261"/>
                  <a:gd name="T18" fmla="*/ 245 w 256"/>
                  <a:gd name="T19" fmla="*/ 239 h 261"/>
                  <a:gd name="T20" fmla="*/ 233 w 256"/>
                  <a:gd name="T21" fmla="*/ 251 h 261"/>
                  <a:gd name="T22" fmla="*/ 220 w 256"/>
                  <a:gd name="T23" fmla="*/ 259 h 261"/>
                  <a:gd name="T24" fmla="*/ 202 w 256"/>
                  <a:gd name="T25" fmla="*/ 261 h 261"/>
                  <a:gd name="T26" fmla="*/ 53 w 256"/>
                  <a:gd name="T27" fmla="*/ 261 h 261"/>
                  <a:gd name="T28" fmla="*/ 37 w 256"/>
                  <a:gd name="T29" fmla="*/ 259 h 261"/>
                  <a:gd name="T30" fmla="*/ 22 w 256"/>
                  <a:gd name="T31" fmla="*/ 251 h 261"/>
                  <a:gd name="T32" fmla="*/ 10 w 256"/>
                  <a:gd name="T33" fmla="*/ 239 h 261"/>
                  <a:gd name="T34" fmla="*/ 3 w 256"/>
                  <a:gd name="T35" fmla="*/ 224 h 261"/>
                  <a:gd name="T36" fmla="*/ 0 w 256"/>
                  <a:gd name="T37" fmla="*/ 208 h 261"/>
                  <a:gd name="T38" fmla="*/ 0 w 256"/>
                  <a:gd name="T39" fmla="*/ 53 h 261"/>
                  <a:gd name="T40" fmla="*/ 3 w 256"/>
                  <a:gd name="T41" fmla="*/ 36 h 261"/>
                  <a:gd name="T42" fmla="*/ 10 w 256"/>
                  <a:gd name="T43" fmla="*/ 22 h 261"/>
                  <a:gd name="T44" fmla="*/ 22 w 256"/>
                  <a:gd name="T45" fmla="*/ 10 h 261"/>
                  <a:gd name="T46" fmla="*/ 37 w 256"/>
                  <a:gd name="T47" fmla="*/ 3 h 261"/>
                  <a:gd name="T48" fmla="*/ 53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3"/>
                    </a:lnTo>
                    <a:lnTo>
                      <a:pt x="233" y="10"/>
                    </a:lnTo>
                    <a:lnTo>
                      <a:pt x="245" y="22"/>
                    </a:lnTo>
                    <a:lnTo>
                      <a:pt x="253" y="36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3" y="224"/>
                    </a:lnTo>
                    <a:lnTo>
                      <a:pt x="245" y="239"/>
                    </a:lnTo>
                    <a:lnTo>
                      <a:pt x="233" y="251"/>
                    </a:lnTo>
                    <a:lnTo>
                      <a:pt x="220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7" y="259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7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33"/>
              <p:cNvSpPr>
                <a:spLocks/>
              </p:cNvSpPr>
              <p:nvPr/>
            </p:nvSpPr>
            <p:spPr bwMode="auto">
              <a:xfrm>
                <a:off x="8197850" y="3335338"/>
                <a:ext cx="406400" cy="414337"/>
              </a:xfrm>
              <a:custGeom>
                <a:avLst/>
                <a:gdLst>
                  <a:gd name="T0" fmla="*/ 54 w 256"/>
                  <a:gd name="T1" fmla="*/ 0 h 261"/>
                  <a:gd name="T2" fmla="*/ 203 w 256"/>
                  <a:gd name="T3" fmla="*/ 0 h 261"/>
                  <a:gd name="T4" fmla="*/ 219 w 256"/>
                  <a:gd name="T5" fmla="*/ 3 h 261"/>
                  <a:gd name="T6" fmla="*/ 234 w 256"/>
                  <a:gd name="T7" fmla="*/ 10 h 261"/>
                  <a:gd name="T8" fmla="*/ 246 w 256"/>
                  <a:gd name="T9" fmla="*/ 22 h 261"/>
                  <a:gd name="T10" fmla="*/ 254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8 h 261"/>
                  <a:gd name="T16" fmla="*/ 254 w 256"/>
                  <a:gd name="T17" fmla="*/ 224 h 261"/>
                  <a:gd name="T18" fmla="*/ 246 w 256"/>
                  <a:gd name="T19" fmla="*/ 239 h 261"/>
                  <a:gd name="T20" fmla="*/ 234 w 256"/>
                  <a:gd name="T21" fmla="*/ 251 h 261"/>
                  <a:gd name="T22" fmla="*/ 219 w 256"/>
                  <a:gd name="T23" fmla="*/ 259 h 261"/>
                  <a:gd name="T24" fmla="*/ 203 w 256"/>
                  <a:gd name="T25" fmla="*/ 261 h 261"/>
                  <a:gd name="T26" fmla="*/ 54 w 256"/>
                  <a:gd name="T27" fmla="*/ 261 h 261"/>
                  <a:gd name="T28" fmla="*/ 37 w 256"/>
                  <a:gd name="T29" fmla="*/ 259 h 261"/>
                  <a:gd name="T30" fmla="*/ 23 w 256"/>
                  <a:gd name="T31" fmla="*/ 251 h 261"/>
                  <a:gd name="T32" fmla="*/ 11 w 256"/>
                  <a:gd name="T33" fmla="*/ 239 h 261"/>
                  <a:gd name="T34" fmla="*/ 3 w 256"/>
                  <a:gd name="T35" fmla="*/ 224 h 261"/>
                  <a:gd name="T36" fmla="*/ 0 w 256"/>
                  <a:gd name="T37" fmla="*/ 208 h 261"/>
                  <a:gd name="T38" fmla="*/ 0 w 256"/>
                  <a:gd name="T39" fmla="*/ 53 h 261"/>
                  <a:gd name="T40" fmla="*/ 3 w 256"/>
                  <a:gd name="T41" fmla="*/ 36 h 261"/>
                  <a:gd name="T42" fmla="*/ 11 w 256"/>
                  <a:gd name="T43" fmla="*/ 22 h 261"/>
                  <a:gd name="T44" fmla="*/ 23 w 256"/>
                  <a:gd name="T45" fmla="*/ 10 h 261"/>
                  <a:gd name="T46" fmla="*/ 37 w 256"/>
                  <a:gd name="T47" fmla="*/ 3 h 261"/>
                  <a:gd name="T48" fmla="*/ 54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6" y="22"/>
                    </a:lnTo>
                    <a:lnTo>
                      <a:pt x="254" y="36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4" y="224"/>
                    </a:lnTo>
                    <a:lnTo>
                      <a:pt x="246" y="239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3" y="261"/>
                    </a:lnTo>
                    <a:lnTo>
                      <a:pt x="54" y="261"/>
                    </a:lnTo>
                    <a:lnTo>
                      <a:pt x="37" y="259"/>
                    </a:lnTo>
                    <a:lnTo>
                      <a:pt x="23" y="251"/>
                    </a:lnTo>
                    <a:lnTo>
                      <a:pt x="11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1" y="22"/>
                    </a:lnTo>
                    <a:lnTo>
                      <a:pt x="23" y="10"/>
                    </a:lnTo>
                    <a:lnTo>
                      <a:pt x="37" y="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34"/>
              <p:cNvSpPr>
                <a:spLocks/>
              </p:cNvSpPr>
              <p:nvPr/>
            </p:nvSpPr>
            <p:spPr bwMode="auto">
              <a:xfrm>
                <a:off x="6738937" y="380682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4 w 255"/>
                  <a:gd name="T7" fmla="*/ 11 h 261"/>
                  <a:gd name="T8" fmla="*/ 245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9 h 261"/>
                  <a:gd name="T16" fmla="*/ 252 w 255"/>
                  <a:gd name="T17" fmla="*/ 225 h 261"/>
                  <a:gd name="T18" fmla="*/ 245 w 255"/>
                  <a:gd name="T19" fmla="*/ 240 h 261"/>
                  <a:gd name="T20" fmla="*/ 234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2 w 255"/>
                  <a:gd name="T31" fmla="*/ 251 h 261"/>
                  <a:gd name="T32" fmla="*/ 10 w 255"/>
                  <a:gd name="T33" fmla="*/ 240 h 261"/>
                  <a:gd name="T34" fmla="*/ 3 w 255"/>
                  <a:gd name="T35" fmla="*/ 225 h 261"/>
                  <a:gd name="T36" fmla="*/ 0 w 255"/>
                  <a:gd name="T37" fmla="*/ 209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2 w 255"/>
                  <a:gd name="T45" fmla="*/ 11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4" y="11"/>
                    </a:lnTo>
                    <a:lnTo>
                      <a:pt x="245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9"/>
                    </a:lnTo>
                    <a:lnTo>
                      <a:pt x="252" y="225"/>
                    </a:lnTo>
                    <a:lnTo>
                      <a:pt x="245" y="240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2" y="251"/>
                    </a:lnTo>
                    <a:lnTo>
                      <a:pt x="10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35"/>
              <p:cNvSpPr>
                <a:spLocks/>
              </p:cNvSpPr>
              <p:nvPr/>
            </p:nvSpPr>
            <p:spPr bwMode="auto">
              <a:xfrm>
                <a:off x="7226300" y="380682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3 w 255"/>
                  <a:gd name="T7" fmla="*/ 11 h 261"/>
                  <a:gd name="T8" fmla="*/ 244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9 h 261"/>
                  <a:gd name="T16" fmla="*/ 252 w 255"/>
                  <a:gd name="T17" fmla="*/ 225 h 261"/>
                  <a:gd name="T18" fmla="*/ 244 w 255"/>
                  <a:gd name="T19" fmla="*/ 240 h 261"/>
                  <a:gd name="T20" fmla="*/ 233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1 w 255"/>
                  <a:gd name="T31" fmla="*/ 251 h 261"/>
                  <a:gd name="T32" fmla="*/ 10 w 255"/>
                  <a:gd name="T33" fmla="*/ 240 h 261"/>
                  <a:gd name="T34" fmla="*/ 3 w 255"/>
                  <a:gd name="T35" fmla="*/ 225 h 261"/>
                  <a:gd name="T36" fmla="*/ 0 w 255"/>
                  <a:gd name="T37" fmla="*/ 209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1 w 255"/>
                  <a:gd name="T45" fmla="*/ 11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3" y="11"/>
                    </a:lnTo>
                    <a:lnTo>
                      <a:pt x="244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9"/>
                    </a:lnTo>
                    <a:lnTo>
                      <a:pt x="252" y="225"/>
                    </a:lnTo>
                    <a:lnTo>
                      <a:pt x="244" y="240"/>
                    </a:lnTo>
                    <a:lnTo>
                      <a:pt x="233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1" y="251"/>
                    </a:lnTo>
                    <a:lnTo>
                      <a:pt x="10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1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36"/>
              <p:cNvSpPr>
                <a:spLocks/>
              </p:cNvSpPr>
              <p:nvPr/>
            </p:nvSpPr>
            <p:spPr bwMode="auto">
              <a:xfrm>
                <a:off x="7712075" y="3806825"/>
                <a:ext cx="406400" cy="414337"/>
              </a:xfrm>
              <a:custGeom>
                <a:avLst/>
                <a:gdLst>
                  <a:gd name="T0" fmla="*/ 53 w 256"/>
                  <a:gd name="T1" fmla="*/ 0 h 261"/>
                  <a:gd name="T2" fmla="*/ 202 w 256"/>
                  <a:gd name="T3" fmla="*/ 0 h 261"/>
                  <a:gd name="T4" fmla="*/ 220 w 256"/>
                  <a:gd name="T5" fmla="*/ 3 h 261"/>
                  <a:gd name="T6" fmla="*/ 233 w 256"/>
                  <a:gd name="T7" fmla="*/ 11 h 261"/>
                  <a:gd name="T8" fmla="*/ 245 w 256"/>
                  <a:gd name="T9" fmla="*/ 22 h 261"/>
                  <a:gd name="T10" fmla="*/ 253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9 h 261"/>
                  <a:gd name="T16" fmla="*/ 253 w 256"/>
                  <a:gd name="T17" fmla="*/ 225 h 261"/>
                  <a:gd name="T18" fmla="*/ 245 w 256"/>
                  <a:gd name="T19" fmla="*/ 240 h 261"/>
                  <a:gd name="T20" fmla="*/ 233 w 256"/>
                  <a:gd name="T21" fmla="*/ 251 h 261"/>
                  <a:gd name="T22" fmla="*/ 220 w 256"/>
                  <a:gd name="T23" fmla="*/ 259 h 261"/>
                  <a:gd name="T24" fmla="*/ 202 w 256"/>
                  <a:gd name="T25" fmla="*/ 261 h 261"/>
                  <a:gd name="T26" fmla="*/ 53 w 256"/>
                  <a:gd name="T27" fmla="*/ 261 h 261"/>
                  <a:gd name="T28" fmla="*/ 37 w 256"/>
                  <a:gd name="T29" fmla="*/ 259 h 261"/>
                  <a:gd name="T30" fmla="*/ 22 w 256"/>
                  <a:gd name="T31" fmla="*/ 251 h 261"/>
                  <a:gd name="T32" fmla="*/ 10 w 256"/>
                  <a:gd name="T33" fmla="*/ 240 h 261"/>
                  <a:gd name="T34" fmla="*/ 3 w 256"/>
                  <a:gd name="T35" fmla="*/ 225 h 261"/>
                  <a:gd name="T36" fmla="*/ 0 w 256"/>
                  <a:gd name="T37" fmla="*/ 209 h 261"/>
                  <a:gd name="T38" fmla="*/ 0 w 256"/>
                  <a:gd name="T39" fmla="*/ 53 h 261"/>
                  <a:gd name="T40" fmla="*/ 3 w 256"/>
                  <a:gd name="T41" fmla="*/ 36 h 261"/>
                  <a:gd name="T42" fmla="*/ 10 w 256"/>
                  <a:gd name="T43" fmla="*/ 22 h 261"/>
                  <a:gd name="T44" fmla="*/ 22 w 256"/>
                  <a:gd name="T45" fmla="*/ 11 h 261"/>
                  <a:gd name="T46" fmla="*/ 37 w 256"/>
                  <a:gd name="T47" fmla="*/ 3 h 261"/>
                  <a:gd name="T48" fmla="*/ 53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3"/>
                    </a:lnTo>
                    <a:lnTo>
                      <a:pt x="233" y="11"/>
                    </a:lnTo>
                    <a:lnTo>
                      <a:pt x="245" y="22"/>
                    </a:lnTo>
                    <a:lnTo>
                      <a:pt x="253" y="36"/>
                    </a:lnTo>
                    <a:lnTo>
                      <a:pt x="256" y="53"/>
                    </a:lnTo>
                    <a:lnTo>
                      <a:pt x="256" y="209"/>
                    </a:lnTo>
                    <a:lnTo>
                      <a:pt x="253" y="225"/>
                    </a:lnTo>
                    <a:lnTo>
                      <a:pt x="245" y="240"/>
                    </a:lnTo>
                    <a:lnTo>
                      <a:pt x="233" y="251"/>
                    </a:lnTo>
                    <a:lnTo>
                      <a:pt x="220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7" y="259"/>
                    </a:lnTo>
                    <a:lnTo>
                      <a:pt x="22" y="251"/>
                    </a:lnTo>
                    <a:lnTo>
                      <a:pt x="10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1"/>
                    </a:lnTo>
                    <a:lnTo>
                      <a:pt x="37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37"/>
              <p:cNvSpPr>
                <a:spLocks/>
              </p:cNvSpPr>
              <p:nvPr/>
            </p:nvSpPr>
            <p:spPr bwMode="auto">
              <a:xfrm>
                <a:off x="8197850" y="3806825"/>
                <a:ext cx="406400" cy="414337"/>
              </a:xfrm>
              <a:custGeom>
                <a:avLst/>
                <a:gdLst>
                  <a:gd name="T0" fmla="*/ 54 w 256"/>
                  <a:gd name="T1" fmla="*/ 0 h 261"/>
                  <a:gd name="T2" fmla="*/ 203 w 256"/>
                  <a:gd name="T3" fmla="*/ 0 h 261"/>
                  <a:gd name="T4" fmla="*/ 219 w 256"/>
                  <a:gd name="T5" fmla="*/ 3 h 261"/>
                  <a:gd name="T6" fmla="*/ 234 w 256"/>
                  <a:gd name="T7" fmla="*/ 11 h 261"/>
                  <a:gd name="T8" fmla="*/ 246 w 256"/>
                  <a:gd name="T9" fmla="*/ 22 h 261"/>
                  <a:gd name="T10" fmla="*/ 254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9 h 261"/>
                  <a:gd name="T16" fmla="*/ 254 w 256"/>
                  <a:gd name="T17" fmla="*/ 225 h 261"/>
                  <a:gd name="T18" fmla="*/ 246 w 256"/>
                  <a:gd name="T19" fmla="*/ 240 h 261"/>
                  <a:gd name="T20" fmla="*/ 234 w 256"/>
                  <a:gd name="T21" fmla="*/ 251 h 261"/>
                  <a:gd name="T22" fmla="*/ 219 w 256"/>
                  <a:gd name="T23" fmla="*/ 259 h 261"/>
                  <a:gd name="T24" fmla="*/ 203 w 256"/>
                  <a:gd name="T25" fmla="*/ 261 h 261"/>
                  <a:gd name="T26" fmla="*/ 54 w 256"/>
                  <a:gd name="T27" fmla="*/ 261 h 261"/>
                  <a:gd name="T28" fmla="*/ 37 w 256"/>
                  <a:gd name="T29" fmla="*/ 259 h 261"/>
                  <a:gd name="T30" fmla="*/ 23 w 256"/>
                  <a:gd name="T31" fmla="*/ 251 h 261"/>
                  <a:gd name="T32" fmla="*/ 11 w 256"/>
                  <a:gd name="T33" fmla="*/ 240 h 261"/>
                  <a:gd name="T34" fmla="*/ 3 w 256"/>
                  <a:gd name="T35" fmla="*/ 225 h 261"/>
                  <a:gd name="T36" fmla="*/ 0 w 256"/>
                  <a:gd name="T37" fmla="*/ 209 h 261"/>
                  <a:gd name="T38" fmla="*/ 0 w 256"/>
                  <a:gd name="T39" fmla="*/ 53 h 261"/>
                  <a:gd name="T40" fmla="*/ 3 w 256"/>
                  <a:gd name="T41" fmla="*/ 36 h 261"/>
                  <a:gd name="T42" fmla="*/ 11 w 256"/>
                  <a:gd name="T43" fmla="*/ 22 h 261"/>
                  <a:gd name="T44" fmla="*/ 23 w 256"/>
                  <a:gd name="T45" fmla="*/ 11 h 261"/>
                  <a:gd name="T46" fmla="*/ 37 w 256"/>
                  <a:gd name="T47" fmla="*/ 3 h 261"/>
                  <a:gd name="T48" fmla="*/ 54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3"/>
                    </a:lnTo>
                    <a:lnTo>
                      <a:pt x="234" y="11"/>
                    </a:lnTo>
                    <a:lnTo>
                      <a:pt x="246" y="22"/>
                    </a:lnTo>
                    <a:lnTo>
                      <a:pt x="254" y="36"/>
                    </a:lnTo>
                    <a:lnTo>
                      <a:pt x="256" y="53"/>
                    </a:lnTo>
                    <a:lnTo>
                      <a:pt x="256" y="209"/>
                    </a:lnTo>
                    <a:lnTo>
                      <a:pt x="254" y="225"/>
                    </a:lnTo>
                    <a:lnTo>
                      <a:pt x="246" y="240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3" y="261"/>
                    </a:lnTo>
                    <a:lnTo>
                      <a:pt x="54" y="261"/>
                    </a:lnTo>
                    <a:lnTo>
                      <a:pt x="37" y="259"/>
                    </a:lnTo>
                    <a:lnTo>
                      <a:pt x="23" y="251"/>
                    </a:lnTo>
                    <a:lnTo>
                      <a:pt x="11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1" y="22"/>
                    </a:lnTo>
                    <a:lnTo>
                      <a:pt x="23" y="11"/>
                    </a:lnTo>
                    <a:lnTo>
                      <a:pt x="37" y="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38"/>
              <p:cNvSpPr>
                <a:spLocks/>
              </p:cNvSpPr>
              <p:nvPr/>
            </p:nvSpPr>
            <p:spPr bwMode="auto">
              <a:xfrm>
                <a:off x="6738937" y="4279900"/>
                <a:ext cx="404813" cy="412750"/>
              </a:xfrm>
              <a:custGeom>
                <a:avLst/>
                <a:gdLst>
                  <a:gd name="T0" fmla="*/ 53 w 255"/>
                  <a:gd name="T1" fmla="*/ 0 h 260"/>
                  <a:gd name="T2" fmla="*/ 202 w 255"/>
                  <a:gd name="T3" fmla="*/ 0 h 260"/>
                  <a:gd name="T4" fmla="*/ 219 w 255"/>
                  <a:gd name="T5" fmla="*/ 3 h 260"/>
                  <a:gd name="T6" fmla="*/ 234 w 255"/>
                  <a:gd name="T7" fmla="*/ 10 h 260"/>
                  <a:gd name="T8" fmla="*/ 245 w 255"/>
                  <a:gd name="T9" fmla="*/ 22 h 260"/>
                  <a:gd name="T10" fmla="*/ 252 w 255"/>
                  <a:gd name="T11" fmla="*/ 37 h 260"/>
                  <a:gd name="T12" fmla="*/ 255 w 255"/>
                  <a:gd name="T13" fmla="*/ 53 h 260"/>
                  <a:gd name="T14" fmla="*/ 255 w 255"/>
                  <a:gd name="T15" fmla="*/ 208 h 260"/>
                  <a:gd name="T16" fmla="*/ 252 w 255"/>
                  <a:gd name="T17" fmla="*/ 225 h 260"/>
                  <a:gd name="T18" fmla="*/ 245 w 255"/>
                  <a:gd name="T19" fmla="*/ 239 h 260"/>
                  <a:gd name="T20" fmla="*/ 234 w 255"/>
                  <a:gd name="T21" fmla="*/ 251 h 260"/>
                  <a:gd name="T22" fmla="*/ 219 w 255"/>
                  <a:gd name="T23" fmla="*/ 258 h 260"/>
                  <a:gd name="T24" fmla="*/ 202 w 255"/>
                  <a:gd name="T25" fmla="*/ 260 h 260"/>
                  <a:gd name="T26" fmla="*/ 53 w 255"/>
                  <a:gd name="T27" fmla="*/ 260 h 260"/>
                  <a:gd name="T28" fmla="*/ 36 w 255"/>
                  <a:gd name="T29" fmla="*/ 258 h 260"/>
                  <a:gd name="T30" fmla="*/ 22 w 255"/>
                  <a:gd name="T31" fmla="*/ 251 h 260"/>
                  <a:gd name="T32" fmla="*/ 10 w 255"/>
                  <a:gd name="T33" fmla="*/ 239 h 260"/>
                  <a:gd name="T34" fmla="*/ 3 w 255"/>
                  <a:gd name="T35" fmla="*/ 225 h 260"/>
                  <a:gd name="T36" fmla="*/ 0 w 255"/>
                  <a:gd name="T37" fmla="*/ 208 h 260"/>
                  <a:gd name="T38" fmla="*/ 0 w 255"/>
                  <a:gd name="T39" fmla="*/ 53 h 260"/>
                  <a:gd name="T40" fmla="*/ 3 w 255"/>
                  <a:gd name="T41" fmla="*/ 37 h 260"/>
                  <a:gd name="T42" fmla="*/ 10 w 255"/>
                  <a:gd name="T43" fmla="*/ 22 h 260"/>
                  <a:gd name="T44" fmla="*/ 22 w 255"/>
                  <a:gd name="T45" fmla="*/ 10 h 260"/>
                  <a:gd name="T46" fmla="*/ 36 w 255"/>
                  <a:gd name="T47" fmla="*/ 3 h 260"/>
                  <a:gd name="T48" fmla="*/ 53 w 255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0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5" y="22"/>
                    </a:lnTo>
                    <a:lnTo>
                      <a:pt x="252" y="37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5"/>
                    </a:lnTo>
                    <a:lnTo>
                      <a:pt x="245" y="239"/>
                    </a:lnTo>
                    <a:lnTo>
                      <a:pt x="234" y="251"/>
                    </a:lnTo>
                    <a:lnTo>
                      <a:pt x="219" y="258"/>
                    </a:lnTo>
                    <a:lnTo>
                      <a:pt x="202" y="260"/>
                    </a:lnTo>
                    <a:lnTo>
                      <a:pt x="53" y="260"/>
                    </a:lnTo>
                    <a:lnTo>
                      <a:pt x="36" y="258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39"/>
              <p:cNvSpPr>
                <a:spLocks/>
              </p:cNvSpPr>
              <p:nvPr/>
            </p:nvSpPr>
            <p:spPr bwMode="auto">
              <a:xfrm>
                <a:off x="7226300" y="4279900"/>
                <a:ext cx="404813" cy="412750"/>
              </a:xfrm>
              <a:custGeom>
                <a:avLst/>
                <a:gdLst>
                  <a:gd name="T0" fmla="*/ 53 w 255"/>
                  <a:gd name="T1" fmla="*/ 0 h 260"/>
                  <a:gd name="T2" fmla="*/ 202 w 255"/>
                  <a:gd name="T3" fmla="*/ 0 h 260"/>
                  <a:gd name="T4" fmla="*/ 219 w 255"/>
                  <a:gd name="T5" fmla="*/ 3 h 260"/>
                  <a:gd name="T6" fmla="*/ 233 w 255"/>
                  <a:gd name="T7" fmla="*/ 10 h 260"/>
                  <a:gd name="T8" fmla="*/ 244 w 255"/>
                  <a:gd name="T9" fmla="*/ 22 h 260"/>
                  <a:gd name="T10" fmla="*/ 252 w 255"/>
                  <a:gd name="T11" fmla="*/ 37 h 260"/>
                  <a:gd name="T12" fmla="*/ 255 w 255"/>
                  <a:gd name="T13" fmla="*/ 53 h 260"/>
                  <a:gd name="T14" fmla="*/ 255 w 255"/>
                  <a:gd name="T15" fmla="*/ 208 h 260"/>
                  <a:gd name="T16" fmla="*/ 252 w 255"/>
                  <a:gd name="T17" fmla="*/ 225 h 260"/>
                  <a:gd name="T18" fmla="*/ 244 w 255"/>
                  <a:gd name="T19" fmla="*/ 239 h 260"/>
                  <a:gd name="T20" fmla="*/ 233 w 255"/>
                  <a:gd name="T21" fmla="*/ 251 h 260"/>
                  <a:gd name="T22" fmla="*/ 219 w 255"/>
                  <a:gd name="T23" fmla="*/ 258 h 260"/>
                  <a:gd name="T24" fmla="*/ 202 w 255"/>
                  <a:gd name="T25" fmla="*/ 260 h 260"/>
                  <a:gd name="T26" fmla="*/ 53 w 255"/>
                  <a:gd name="T27" fmla="*/ 260 h 260"/>
                  <a:gd name="T28" fmla="*/ 36 w 255"/>
                  <a:gd name="T29" fmla="*/ 258 h 260"/>
                  <a:gd name="T30" fmla="*/ 21 w 255"/>
                  <a:gd name="T31" fmla="*/ 251 h 260"/>
                  <a:gd name="T32" fmla="*/ 10 w 255"/>
                  <a:gd name="T33" fmla="*/ 239 h 260"/>
                  <a:gd name="T34" fmla="*/ 3 w 255"/>
                  <a:gd name="T35" fmla="*/ 225 h 260"/>
                  <a:gd name="T36" fmla="*/ 0 w 255"/>
                  <a:gd name="T37" fmla="*/ 208 h 260"/>
                  <a:gd name="T38" fmla="*/ 0 w 255"/>
                  <a:gd name="T39" fmla="*/ 53 h 260"/>
                  <a:gd name="T40" fmla="*/ 3 w 255"/>
                  <a:gd name="T41" fmla="*/ 37 h 260"/>
                  <a:gd name="T42" fmla="*/ 10 w 255"/>
                  <a:gd name="T43" fmla="*/ 22 h 260"/>
                  <a:gd name="T44" fmla="*/ 21 w 255"/>
                  <a:gd name="T45" fmla="*/ 10 h 260"/>
                  <a:gd name="T46" fmla="*/ 36 w 255"/>
                  <a:gd name="T47" fmla="*/ 3 h 260"/>
                  <a:gd name="T48" fmla="*/ 53 w 255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0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3" y="10"/>
                    </a:lnTo>
                    <a:lnTo>
                      <a:pt x="244" y="22"/>
                    </a:lnTo>
                    <a:lnTo>
                      <a:pt x="252" y="37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5"/>
                    </a:lnTo>
                    <a:lnTo>
                      <a:pt x="244" y="239"/>
                    </a:lnTo>
                    <a:lnTo>
                      <a:pt x="233" y="251"/>
                    </a:lnTo>
                    <a:lnTo>
                      <a:pt x="219" y="258"/>
                    </a:lnTo>
                    <a:lnTo>
                      <a:pt x="202" y="260"/>
                    </a:lnTo>
                    <a:lnTo>
                      <a:pt x="53" y="260"/>
                    </a:lnTo>
                    <a:lnTo>
                      <a:pt x="36" y="258"/>
                    </a:lnTo>
                    <a:lnTo>
                      <a:pt x="21" y="251"/>
                    </a:lnTo>
                    <a:lnTo>
                      <a:pt x="10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1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40"/>
              <p:cNvSpPr>
                <a:spLocks/>
              </p:cNvSpPr>
              <p:nvPr/>
            </p:nvSpPr>
            <p:spPr bwMode="auto">
              <a:xfrm>
                <a:off x="7712075" y="4279900"/>
                <a:ext cx="406400" cy="412750"/>
              </a:xfrm>
              <a:custGeom>
                <a:avLst/>
                <a:gdLst>
                  <a:gd name="T0" fmla="*/ 53 w 256"/>
                  <a:gd name="T1" fmla="*/ 0 h 260"/>
                  <a:gd name="T2" fmla="*/ 202 w 256"/>
                  <a:gd name="T3" fmla="*/ 0 h 260"/>
                  <a:gd name="T4" fmla="*/ 220 w 256"/>
                  <a:gd name="T5" fmla="*/ 3 h 260"/>
                  <a:gd name="T6" fmla="*/ 233 w 256"/>
                  <a:gd name="T7" fmla="*/ 10 h 260"/>
                  <a:gd name="T8" fmla="*/ 245 w 256"/>
                  <a:gd name="T9" fmla="*/ 22 h 260"/>
                  <a:gd name="T10" fmla="*/ 253 w 256"/>
                  <a:gd name="T11" fmla="*/ 37 h 260"/>
                  <a:gd name="T12" fmla="*/ 256 w 256"/>
                  <a:gd name="T13" fmla="*/ 53 h 260"/>
                  <a:gd name="T14" fmla="*/ 256 w 256"/>
                  <a:gd name="T15" fmla="*/ 208 h 260"/>
                  <a:gd name="T16" fmla="*/ 253 w 256"/>
                  <a:gd name="T17" fmla="*/ 225 h 260"/>
                  <a:gd name="T18" fmla="*/ 245 w 256"/>
                  <a:gd name="T19" fmla="*/ 239 h 260"/>
                  <a:gd name="T20" fmla="*/ 233 w 256"/>
                  <a:gd name="T21" fmla="*/ 251 h 260"/>
                  <a:gd name="T22" fmla="*/ 220 w 256"/>
                  <a:gd name="T23" fmla="*/ 258 h 260"/>
                  <a:gd name="T24" fmla="*/ 202 w 256"/>
                  <a:gd name="T25" fmla="*/ 260 h 260"/>
                  <a:gd name="T26" fmla="*/ 53 w 256"/>
                  <a:gd name="T27" fmla="*/ 260 h 260"/>
                  <a:gd name="T28" fmla="*/ 37 w 256"/>
                  <a:gd name="T29" fmla="*/ 258 h 260"/>
                  <a:gd name="T30" fmla="*/ 22 w 256"/>
                  <a:gd name="T31" fmla="*/ 251 h 260"/>
                  <a:gd name="T32" fmla="*/ 10 w 256"/>
                  <a:gd name="T33" fmla="*/ 239 h 260"/>
                  <a:gd name="T34" fmla="*/ 3 w 256"/>
                  <a:gd name="T35" fmla="*/ 225 h 260"/>
                  <a:gd name="T36" fmla="*/ 0 w 256"/>
                  <a:gd name="T37" fmla="*/ 208 h 260"/>
                  <a:gd name="T38" fmla="*/ 0 w 256"/>
                  <a:gd name="T39" fmla="*/ 53 h 260"/>
                  <a:gd name="T40" fmla="*/ 3 w 256"/>
                  <a:gd name="T41" fmla="*/ 37 h 260"/>
                  <a:gd name="T42" fmla="*/ 10 w 256"/>
                  <a:gd name="T43" fmla="*/ 22 h 260"/>
                  <a:gd name="T44" fmla="*/ 22 w 256"/>
                  <a:gd name="T45" fmla="*/ 10 h 260"/>
                  <a:gd name="T46" fmla="*/ 37 w 256"/>
                  <a:gd name="T47" fmla="*/ 3 h 260"/>
                  <a:gd name="T48" fmla="*/ 53 w 256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0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3"/>
                    </a:lnTo>
                    <a:lnTo>
                      <a:pt x="233" y="10"/>
                    </a:lnTo>
                    <a:lnTo>
                      <a:pt x="245" y="22"/>
                    </a:lnTo>
                    <a:lnTo>
                      <a:pt x="253" y="37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3" y="225"/>
                    </a:lnTo>
                    <a:lnTo>
                      <a:pt x="245" y="239"/>
                    </a:lnTo>
                    <a:lnTo>
                      <a:pt x="233" y="251"/>
                    </a:lnTo>
                    <a:lnTo>
                      <a:pt x="220" y="258"/>
                    </a:lnTo>
                    <a:lnTo>
                      <a:pt x="202" y="260"/>
                    </a:lnTo>
                    <a:lnTo>
                      <a:pt x="53" y="260"/>
                    </a:lnTo>
                    <a:lnTo>
                      <a:pt x="37" y="258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7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41"/>
              <p:cNvSpPr>
                <a:spLocks/>
              </p:cNvSpPr>
              <p:nvPr/>
            </p:nvSpPr>
            <p:spPr bwMode="auto">
              <a:xfrm>
                <a:off x="8197850" y="4279900"/>
                <a:ext cx="406400" cy="412750"/>
              </a:xfrm>
              <a:custGeom>
                <a:avLst/>
                <a:gdLst>
                  <a:gd name="T0" fmla="*/ 54 w 256"/>
                  <a:gd name="T1" fmla="*/ 0 h 260"/>
                  <a:gd name="T2" fmla="*/ 203 w 256"/>
                  <a:gd name="T3" fmla="*/ 0 h 260"/>
                  <a:gd name="T4" fmla="*/ 219 w 256"/>
                  <a:gd name="T5" fmla="*/ 3 h 260"/>
                  <a:gd name="T6" fmla="*/ 234 w 256"/>
                  <a:gd name="T7" fmla="*/ 10 h 260"/>
                  <a:gd name="T8" fmla="*/ 246 w 256"/>
                  <a:gd name="T9" fmla="*/ 22 h 260"/>
                  <a:gd name="T10" fmla="*/ 254 w 256"/>
                  <a:gd name="T11" fmla="*/ 37 h 260"/>
                  <a:gd name="T12" fmla="*/ 256 w 256"/>
                  <a:gd name="T13" fmla="*/ 53 h 260"/>
                  <a:gd name="T14" fmla="*/ 256 w 256"/>
                  <a:gd name="T15" fmla="*/ 208 h 260"/>
                  <a:gd name="T16" fmla="*/ 254 w 256"/>
                  <a:gd name="T17" fmla="*/ 225 h 260"/>
                  <a:gd name="T18" fmla="*/ 246 w 256"/>
                  <a:gd name="T19" fmla="*/ 239 h 260"/>
                  <a:gd name="T20" fmla="*/ 234 w 256"/>
                  <a:gd name="T21" fmla="*/ 251 h 260"/>
                  <a:gd name="T22" fmla="*/ 219 w 256"/>
                  <a:gd name="T23" fmla="*/ 258 h 260"/>
                  <a:gd name="T24" fmla="*/ 203 w 256"/>
                  <a:gd name="T25" fmla="*/ 260 h 260"/>
                  <a:gd name="T26" fmla="*/ 54 w 256"/>
                  <a:gd name="T27" fmla="*/ 260 h 260"/>
                  <a:gd name="T28" fmla="*/ 37 w 256"/>
                  <a:gd name="T29" fmla="*/ 258 h 260"/>
                  <a:gd name="T30" fmla="*/ 23 w 256"/>
                  <a:gd name="T31" fmla="*/ 251 h 260"/>
                  <a:gd name="T32" fmla="*/ 11 w 256"/>
                  <a:gd name="T33" fmla="*/ 239 h 260"/>
                  <a:gd name="T34" fmla="*/ 3 w 256"/>
                  <a:gd name="T35" fmla="*/ 225 h 260"/>
                  <a:gd name="T36" fmla="*/ 0 w 256"/>
                  <a:gd name="T37" fmla="*/ 208 h 260"/>
                  <a:gd name="T38" fmla="*/ 0 w 256"/>
                  <a:gd name="T39" fmla="*/ 53 h 260"/>
                  <a:gd name="T40" fmla="*/ 3 w 256"/>
                  <a:gd name="T41" fmla="*/ 37 h 260"/>
                  <a:gd name="T42" fmla="*/ 11 w 256"/>
                  <a:gd name="T43" fmla="*/ 22 h 260"/>
                  <a:gd name="T44" fmla="*/ 23 w 256"/>
                  <a:gd name="T45" fmla="*/ 10 h 260"/>
                  <a:gd name="T46" fmla="*/ 37 w 256"/>
                  <a:gd name="T47" fmla="*/ 3 h 260"/>
                  <a:gd name="T48" fmla="*/ 54 w 256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0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6" y="22"/>
                    </a:lnTo>
                    <a:lnTo>
                      <a:pt x="254" y="37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4" y="225"/>
                    </a:lnTo>
                    <a:lnTo>
                      <a:pt x="246" y="239"/>
                    </a:lnTo>
                    <a:lnTo>
                      <a:pt x="234" y="251"/>
                    </a:lnTo>
                    <a:lnTo>
                      <a:pt x="219" y="258"/>
                    </a:lnTo>
                    <a:lnTo>
                      <a:pt x="203" y="260"/>
                    </a:lnTo>
                    <a:lnTo>
                      <a:pt x="54" y="260"/>
                    </a:lnTo>
                    <a:lnTo>
                      <a:pt x="37" y="258"/>
                    </a:lnTo>
                    <a:lnTo>
                      <a:pt x="23" y="251"/>
                    </a:lnTo>
                    <a:lnTo>
                      <a:pt x="11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1" y="22"/>
                    </a:lnTo>
                    <a:lnTo>
                      <a:pt x="23" y="10"/>
                    </a:lnTo>
                    <a:lnTo>
                      <a:pt x="37" y="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42"/>
              <p:cNvSpPr>
                <a:spLocks/>
              </p:cNvSpPr>
              <p:nvPr/>
            </p:nvSpPr>
            <p:spPr bwMode="auto">
              <a:xfrm>
                <a:off x="6738937" y="475297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2 h 261"/>
                  <a:gd name="T6" fmla="*/ 234 w 255"/>
                  <a:gd name="T7" fmla="*/ 9 h 261"/>
                  <a:gd name="T8" fmla="*/ 245 w 255"/>
                  <a:gd name="T9" fmla="*/ 21 h 261"/>
                  <a:gd name="T10" fmla="*/ 252 w 255"/>
                  <a:gd name="T11" fmla="*/ 36 h 261"/>
                  <a:gd name="T12" fmla="*/ 255 w 255"/>
                  <a:gd name="T13" fmla="*/ 52 h 261"/>
                  <a:gd name="T14" fmla="*/ 255 w 255"/>
                  <a:gd name="T15" fmla="*/ 207 h 261"/>
                  <a:gd name="T16" fmla="*/ 252 w 255"/>
                  <a:gd name="T17" fmla="*/ 224 h 261"/>
                  <a:gd name="T18" fmla="*/ 245 w 255"/>
                  <a:gd name="T19" fmla="*/ 238 h 261"/>
                  <a:gd name="T20" fmla="*/ 234 w 255"/>
                  <a:gd name="T21" fmla="*/ 250 h 261"/>
                  <a:gd name="T22" fmla="*/ 219 w 255"/>
                  <a:gd name="T23" fmla="*/ 257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7 h 261"/>
                  <a:gd name="T30" fmla="*/ 22 w 255"/>
                  <a:gd name="T31" fmla="*/ 250 h 261"/>
                  <a:gd name="T32" fmla="*/ 10 w 255"/>
                  <a:gd name="T33" fmla="*/ 238 h 261"/>
                  <a:gd name="T34" fmla="*/ 3 w 255"/>
                  <a:gd name="T35" fmla="*/ 224 h 261"/>
                  <a:gd name="T36" fmla="*/ 0 w 255"/>
                  <a:gd name="T37" fmla="*/ 207 h 261"/>
                  <a:gd name="T38" fmla="*/ 0 w 255"/>
                  <a:gd name="T39" fmla="*/ 52 h 261"/>
                  <a:gd name="T40" fmla="*/ 3 w 255"/>
                  <a:gd name="T41" fmla="*/ 36 h 261"/>
                  <a:gd name="T42" fmla="*/ 10 w 255"/>
                  <a:gd name="T43" fmla="*/ 21 h 261"/>
                  <a:gd name="T44" fmla="*/ 22 w 255"/>
                  <a:gd name="T45" fmla="*/ 9 h 261"/>
                  <a:gd name="T46" fmla="*/ 36 w 255"/>
                  <a:gd name="T47" fmla="*/ 2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2"/>
                    </a:lnTo>
                    <a:lnTo>
                      <a:pt x="234" y="9"/>
                    </a:lnTo>
                    <a:lnTo>
                      <a:pt x="245" y="21"/>
                    </a:lnTo>
                    <a:lnTo>
                      <a:pt x="252" y="36"/>
                    </a:lnTo>
                    <a:lnTo>
                      <a:pt x="255" y="52"/>
                    </a:lnTo>
                    <a:lnTo>
                      <a:pt x="255" y="207"/>
                    </a:lnTo>
                    <a:lnTo>
                      <a:pt x="252" y="224"/>
                    </a:lnTo>
                    <a:lnTo>
                      <a:pt x="245" y="238"/>
                    </a:lnTo>
                    <a:lnTo>
                      <a:pt x="234" y="250"/>
                    </a:lnTo>
                    <a:lnTo>
                      <a:pt x="219" y="257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7"/>
                    </a:lnTo>
                    <a:lnTo>
                      <a:pt x="22" y="250"/>
                    </a:lnTo>
                    <a:lnTo>
                      <a:pt x="10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0" y="21"/>
                    </a:lnTo>
                    <a:lnTo>
                      <a:pt x="22" y="9"/>
                    </a:lnTo>
                    <a:lnTo>
                      <a:pt x="36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43"/>
              <p:cNvSpPr>
                <a:spLocks/>
              </p:cNvSpPr>
              <p:nvPr/>
            </p:nvSpPr>
            <p:spPr bwMode="auto">
              <a:xfrm>
                <a:off x="7226300" y="475297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2 h 261"/>
                  <a:gd name="T6" fmla="*/ 233 w 255"/>
                  <a:gd name="T7" fmla="*/ 9 h 261"/>
                  <a:gd name="T8" fmla="*/ 244 w 255"/>
                  <a:gd name="T9" fmla="*/ 21 h 261"/>
                  <a:gd name="T10" fmla="*/ 252 w 255"/>
                  <a:gd name="T11" fmla="*/ 36 h 261"/>
                  <a:gd name="T12" fmla="*/ 255 w 255"/>
                  <a:gd name="T13" fmla="*/ 52 h 261"/>
                  <a:gd name="T14" fmla="*/ 255 w 255"/>
                  <a:gd name="T15" fmla="*/ 207 h 261"/>
                  <a:gd name="T16" fmla="*/ 252 w 255"/>
                  <a:gd name="T17" fmla="*/ 224 h 261"/>
                  <a:gd name="T18" fmla="*/ 244 w 255"/>
                  <a:gd name="T19" fmla="*/ 238 h 261"/>
                  <a:gd name="T20" fmla="*/ 233 w 255"/>
                  <a:gd name="T21" fmla="*/ 250 h 261"/>
                  <a:gd name="T22" fmla="*/ 219 w 255"/>
                  <a:gd name="T23" fmla="*/ 257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7 h 261"/>
                  <a:gd name="T30" fmla="*/ 21 w 255"/>
                  <a:gd name="T31" fmla="*/ 250 h 261"/>
                  <a:gd name="T32" fmla="*/ 10 w 255"/>
                  <a:gd name="T33" fmla="*/ 238 h 261"/>
                  <a:gd name="T34" fmla="*/ 3 w 255"/>
                  <a:gd name="T35" fmla="*/ 224 h 261"/>
                  <a:gd name="T36" fmla="*/ 0 w 255"/>
                  <a:gd name="T37" fmla="*/ 207 h 261"/>
                  <a:gd name="T38" fmla="*/ 0 w 255"/>
                  <a:gd name="T39" fmla="*/ 52 h 261"/>
                  <a:gd name="T40" fmla="*/ 3 w 255"/>
                  <a:gd name="T41" fmla="*/ 36 h 261"/>
                  <a:gd name="T42" fmla="*/ 10 w 255"/>
                  <a:gd name="T43" fmla="*/ 21 h 261"/>
                  <a:gd name="T44" fmla="*/ 21 w 255"/>
                  <a:gd name="T45" fmla="*/ 9 h 261"/>
                  <a:gd name="T46" fmla="*/ 36 w 255"/>
                  <a:gd name="T47" fmla="*/ 2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2"/>
                    </a:lnTo>
                    <a:lnTo>
                      <a:pt x="233" y="9"/>
                    </a:lnTo>
                    <a:lnTo>
                      <a:pt x="244" y="21"/>
                    </a:lnTo>
                    <a:lnTo>
                      <a:pt x="252" y="36"/>
                    </a:lnTo>
                    <a:lnTo>
                      <a:pt x="255" y="52"/>
                    </a:lnTo>
                    <a:lnTo>
                      <a:pt x="255" y="207"/>
                    </a:lnTo>
                    <a:lnTo>
                      <a:pt x="252" y="224"/>
                    </a:lnTo>
                    <a:lnTo>
                      <a:pt x="244" y="238"/>
                    </a:lnTo>
                    <a:lnTo>
                      <a:pt x="233" y="250"/>
                    </a:lnTo>
                    <a:lnTo>
                      <a:pt x="219" y="257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7"/>
                    </a:lnTo>
                    <a:lnTo>
                      <a:pt x="21" y="250"/>
                    </a:lnTo>
                    <a:lnTo>
                      <a:pt x="10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0" y="21"/>
                    </a:lnTo>
                    <a:lnTo>
                      <a:pt x="21" y="9"/>
                    </a:lnTo>
                    <a:lnTo>
                      <a:pt x="36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44"/>
              <p:cNvSpPr>
                <a:spLocks/>
              </p:cNvSpPr>
              <p:nvPr/>
            </p:nvSpPr>
            <p:spPr bwMode="auto">
              <a:xfrm>
                <a:off x="7712075" y="4752975"/>
                <a:ext cx="406400" cy="414337"/>
              </a:xfrm>
              <a:custGeom>
                <a:avLst/>
                <a:gdLst>
                  <a:gd name="T0" fmla="*/ 53 w 256"/>
                  <a:gd name="T1" fmla="*/ 0 h 261"/>
                  <a:gd name="T2" fmla="*/ 202 w 256"/>
                  <a:gd name="T3" fmla="*/ 0 h 261"/>
                  <a:gd name="T4" fmla="*/ 220 w 256"/>
                  <a:gd name="T5" fmla="*/ 2 h 261"/>
                  <a:gd name="T6" fmla="*/ 233 w 256"/>
                  <a:gd name="T7" fmla="*/ 9 h 261"/>
                  <a:gd name="T8" fmla="*/ 245 w 256"/>
                  <a:gd name="T9" fmla="*/ 21 h 261"/>
                  <a:gd name="T10" fmla="*/ 253 w 256"/>
                  <a:gd name="T11" fmla="*/ 36 h 261"/>
                  <a:gd name="T12" fmla="*/ 256 w 256"/>
                  <a:gd name="T13" fmla="*/ 52 h 261"/>
                  <a:gd name="T14" fmla="*/ 256 w 256"/>
                  <a:gd name="T15" fmla="*/ 207 h 261"/>
                  <a:gd name="T16" fmla="*/ 253 w 256"/>
                  <a:gd name="T17" fmla="*/ 224 h 261"/>
                  <a:gd name="T18" fmla="*/ 245 w 256"/>
                  <a:gd name="T19" fmla="*/ 238 h 261"/>
                  <a:gd name="T20" fmla="*/ 233 w 256"/>
                  <a:gd name="T21" fmla="*/ 250 h 261"/>
                  <a:gd name="T22" fmla="*/ 220 w 256"/>
                  <a:gd name="T23" fmla="*/ 257 h 261"/>
                  <a:gd name="T24" fmla="*/ 202 w 256"/>
                  <a:gd name="T25" fmla="*/ 261 h 261"/>
                  <a:gd name="T26" fmla="*/ 53 w 256"/>
                  <a:gd name="T27" fmla="*/ 261 h 261"/>
                  <a:gd name="T28" fmla="*/ 37 w 256"/>
                  <a:gd name="T29" fmla="*/ 257 h 261"/>
                  <a:gd name="T30" fmla="*/ 22 w 256"/>
                  <a:gd name="T31" fmla="*/ 250 h 261"/>
                  <a:gd name="T32" fmla="*/ 10 w 256"/>
                  <a:gd name="T33" fmla="*/ 238 h 261"/>
                  <a:gd name="T34" fmla="*/ 3 w 256"/>
                  <a:gd name="T35" fmla="*/ 224 h 261"/>
                  <a:gd name="T36" fmla="*/ 0 w 256"/>
                  <a:gd name="T37" fmla="*/ 207 h 261"/>
                  <a:gd name="T38" fmla="*/ 0 w 256"/>
                  <a:gd name="T39" fmla="*/ 52 h 261"/>
                  <a:gd name="T40" fmla="*/ 3 w 256"/>
                  <a:gd name="T41" fmla="*/ 36 h 261"/>
                  <a:gd name="T42" fmla="*/ 10 w 256"/>
                  <a:gd name="T43" fmla="*/ 21 h 261"/>
                  <a:gd name="T44" fmla="*/ 22 w 256"/>
                  <a:gd name="T45" fmla="*/ 9 h 261"/>
                  <a:gd name="T46" fmla="*/ 37 w 256"/>
                  <a:gd name="T47" fmla="*/ 2 h 261"/>
                  <a:gd name="T48" fmla="*/ 53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2"/>
                    </a:lnTo>
                    <a:lnTo>
                      <a:pt x="233" y="9"/>
                    </a:lnTo>
                    <a:lnTo>
                      <a:pt x="245" y="21"/>
                    </a:lnTo>
                    <a:lnTo>
                      <a:pt x="253" y="36"/>
                    </a:lnTo>
                    <a:lnTo>
                      <a:pt x="256" y="52"/>
                    </a:lnTo>
                    <a:lnTo>
                      <a:pt x="256" y="207"/>
                    </a:lnTo>
                    <a:lnTo>
                      <a:pt x="253" y="224"/>
                    </a:lnTo>
                    <a:lnTo>
                      <a:pt x="245" y="238"/>
                    </a:lnTo>
                    <a:lnTo>
                      <a:pt x="233" y="250"/>
                    </a:lnTo>
                    <a:lnTo>
                      <a:pt x="220" y="257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7" y="257"/>
                    </a:lnTo>
                    <a:lnTo>
                      <a:pt x="22" y="250"/>
                    </a:lnTo>
                    <a:lnTo>
                      <a:pt x="10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0" y="21"/>
                    </a:lnTo>
                    <a:lnTo>
                      <a:pt x="22" y="9"/>
                    </a:lnTo>
                    <a:lnTo>
                      <a:pt x="37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45"/>
              <p:cNvSpPr>
                <a:spLocks/>
              </p:cNvSpPr>
              <p:nvPr/>
            </p:nvSpPr>
            <p:spPr bwMode="auto">
              <a:xfrm>
                <a:off x="8197850" y="4752975"/>
                <a:ext cx="406400" cy="414337"/>
              </a:xfrm>
              <a:custGeom>
                <a:avLst/>
                <a:gdLst>
                  <a:gd name="T0" fmla="*/ 54 w 256"/>
                  <a:gd name="T1" fmla="*/ 0 h 261"/>
                  <a:gd name="T2" fmla="*/ 203 w 256"/>
                  <a:gd name="T3" fmla="*/ 0 h 261"/>
                  <a:gd name="T4" fmla="*/ 219 w 256"/>
                  <a:gd name="T5" fmla="*/ 2 h 261"/>
                  <a:gd name="T6" fmla="*/ 234 w 256"/>
                  <a:gd name="T7" fmla="*/ 9 h 261"/>
                  <a:gd name="T8" fmla="*/ 246 w 256"/>
                  <a:gd name="T9" fmla="*/ 21 h 261"/>
                  <a:gd name="T10" fmla="*/ 254 w 256"/>
                  <a:gd name="T11" fmla="*/ 36 h 261"/>
                  <a:gd name="T12" fmla="*/ 256 w 256"/>
                  <a:gd name="T13" fmla="*/ 52 h 261"/>
                  <a:gd name="T14" fmla="*/ 256 w 256"/>
                  <a:gd name="T15" fmla="*/ 207 h 261"/>
                  <a:gd name="T16" fmla="*/ 254 w 256"/>
                  <a:gd name="T17" fmla="*/ 224 h 261"/>
                  <a:gd name="T18" fmla="*/ 246 w 256"/>
                  <a:gd name="T19" fmla="*/ 238 h 261"/>
                  <a:gd name="T20" fmla="*/ 234 w 256"/>
                  <a:gd name="T21" fmla="*/ 250 h 261"/>
                  <a:gd name="T22" fmla="*/ 219 w 256"/>
                  <a:gd name="T23" fmla="*/ 257 h 261"/>
                  <a:gd name="T24" fmla="*/ 203 w 256"/>
                  <a:gd name="T25" fmla="*/ 261 h 261"/>
                  <a:gd name="T26" fmla="*/ 54 w 256"/>
                  <a:gd name="T27" fmla="*/ 261 h 261"/>
                  <a:gd name="T28" fmla="*/ 37 w 256"/>
                  <a:gd name="T29" fmla="*/ 257 h 261"/>
                  <a:gd name="T30" fmla="*/ 23 w 256"/>
                  <a:gd name="T31" fmla="*/ 250 h 261"/>
                  <a:gd name="T32" fmla="*/ 11 w 256"/>
                  <a:gd name="T33" fmla="*/ 238 h 261"/>
                  <a:gd name="T34" fmla="*/ 3 w 256"/>
                  <a:gd name="T35" fmla="*/ 224 h 261"/>
                  <a:gd name="T36" fmla="*/ 0 w 256"/>
                  <a:gd name="T37" fmla="*/ 207 h 261"/>
                  <a:gd name="T38" fmla="*/ 0 w 256"/>
                  <a:gd name="T39" fmla="*/ 52 h 261"/>
                  <a:gd name="T40" fmla="*/ 3 w 256"/>
                  <a:gd name="T41" fmla="*/ 36 h 261"/>
                  <a:gd name="T42" fmla="*/ 11 w 256"/>
                  <a:gd name="T43" fmla="*/ 21 h 261"/>
                  <a:gd name="T44" fmla="*/ 23 w 256"/>
                  <a:gd name="T45" fmla="*/ 9 h 261"/>
                  <a:gd name="T46" fmla="*/ 37 w 256"/>
                  <a:gd name="T47" fmla="*/ 2 h 261"/>
                  <a:gd name="T48" fmla="*/ 54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2"/>
                    </a:lnTo>
                    <a:lnTo>
                      <a:pt x="234" y="9"/>
                    </a:lnTo>
                    <a:lnTo>
                      <a:pt x="246" y="21"/>
                    </a:lnTo>
                    <a:lnTo>
                      <a:pt x="254" y="36"/>
                    </a:lnTo>
                    <a:lnTo>
                      <a:pt x="256" y="52"/>
                    </a:lnTo>
                    <a:lnTo>
                      <a:pt x="256" y="207"/>
                    </a:lnTo>
                    <a:lnTo>
                      <a:pt x="254" y="224"/>
                    </a:lnTo>
                    <a:lnTo>
                      <a:pt x="246" y="238"/>
                    </a:lnTo>
                    <a:lnTo>
                      <a:pt x="234" y="250"/>
                    </a:lnTo>
                    <a:lnTo>
                      <a:pt x="219" y="257"/>
                    </a:lnTo>
                    <a:lnTo>
                      <a:pt x="203" y="261"/>
                    </a:lnTo>
                    <a:lnTo>
                      <a:pt x="54" y="261"/>
                    </a:lnTo>
                    <a:lnTo>
                      <a:pt x="37" y="257"/>
                    </a:lnTo>
                    <a:lnTo>
                      <a:pt x="23" y="250"/>
                    </a:lnTo>
                    <a:lnTo>
                      <a:pt x="11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1" y="21"/>
                    </a:lnTo>
                    <a:lnTo>
                      <a:pt x="23" y="9"/>
                    </a:lnTo>
                    <a:lnTo>
                      <a:pt x="37" y="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46"/>
              <p:cNvSpPr>
                <a:spLocks noEditPoints="1"/>
              </p:cNvSpPr>
              <p:nvPr/>
            </p:nvSpPr>
            <p:spPr bwMode="auto">
              <a:xfrm>
                <a:off x="8347075" y="2932113"/>
                <a:ext cx="166688" cy="231775"/>
              </a:xfrm>
              <a:custGeom>
                <a:avLst/>
                <a:gdLst>
                  <a:gd name="T0" fmla="*/ 53 w 105"/>
                  <a:gd name="T1" fmla="*/ 11 h 146"/>
                  <a:gd name="T2" fmla="*/ 45 w 105"/>
                  <a:gd name="T3" fmla="*/ 17 h 146"/>
                  <a:gd name="T4" fmla="*/ 17 w 105"/>
                  <a:gd name="T5" fmla="*/ 17 h 146"/>
                  <a:gd name="T6" fmla="*/ 17 w 105"/>
                  <a:gd name="T7" fmla="*/ 66 h 146"/>
                  <a:gd name="T8" fmla="*/ 11 w 105"/>
                  <a:gd name="T9" fmla="*/ 73 h 146"/>
                  <a:gd name="T10" fmla="*/ 17 w 105"/>
                  <a:gd name="T11" fmla="*/ 81 h 146"/>
                  <a:gd name="T12" fmla="*/ 17 w 105"/>
                  <a:gd name="T13" fmla="*/ 107 h 146"/>
                  <a:gd name="T14" fmla="*/ 38 w 105"/>
                  <a:gd name="T15" fmla="*/ 78 h 146"/>
                  <a:gd name="T16" fmla="*/ 47 w 105"/>
                  <a:gd name="T17" fmla="*/ 78 h 146"/>
                  <a:gd name="T18" fmla="*/ 47 w 105"/>
                  <a:gd name="T19" fmla="*/ 94 h 146"/>
                  <a:gd name="T20" fmla="*/ 24 w 105"/>
                  <a:gd name="T21" fmla="*/ 129 h 146"/>
                  <a:gd name="T22" fmla="*/ 45 w 105"/>
                  <a:gd name="T23" fmla="*/ 129 h 146"/>
                  <a:gd name="T24" fmla="*/ 53 w 105"/>
                  <a:gd name="T25" fmla="*/ 135 h 146"/>
                  <a:gd name="T26" fmla="*/ 53 w 105"/>
                  <a:gd name="T27" fmla="*/ 135 h 146"/>
                  <a:gd name="T28" fmla="*/ 60 w 105"/>
                  <a:gd name="T29" fmla="*/ 129 h 146"/>
                  <a:gd name="T30" fmla="*/ 87 w 105"/>
                  <a:gd name="T31" fmla="*/ 129 h 146"/>
                  <a:gd name="T32" fmla="*/ 87 w 105"/>
                  <a:gd name="T33" fmla="*/ 81 h 146"/>
                  <a:gd name="T34" fmla="*/ 93 w 105"/>
                  <a:gd name="T35" fmla="*/ 73 h 146"/>
                  <a:gd name="T36" fmla="*/ 87 w 105"/>
                  <a:gd name="T37" fmla="*/ 66 h 146"/>
                  <a:gd name="T38" fmla="*/ 87 w 105"/>
                  <a:gd name="T39" fmla="*/ 39 h 146"/>
                  <a:gd name="T40" fmla="*/ 68 w 105"/>
                  <a:gd name="T41" fmla="*/ 68 h 146"/>
                  <a:gd name="T42" fmla="*/ 58 w 105"/>
                  <a:gd name="T43" fmla="*/ 68 h 146"/>
                  <a:gd name="T44" fmla="*/ 58 w 105"/>
                  <a:gd name="T45" fmla="*/ 52 h 146"/>
                  <a:gd name="T46" fmla="*/ 80 w 105"/>
                  <a:gd name="T47" fmla="*/ 17 h 146"/>
                  <a:gd name="T48" fmla="*/ 60 w 105"/>
                  <a:gd name="T49" fmla="*/ 17 h 146"/>
                  <a:gd name="T50" fmla="*/ 53 w 105"/>
                  <a:gd name="T51" fmla="*/ 11 h 146"/>
                  <a:gd name="T52" fmla="*/ 53 w 105"/>
                  <a:gd name="T53" fmla="*/ 11 h 146"/>
                  <a:gd name="T54" fmla="*/ 16 w 105"/>
                  <a:gd name="T55" fmla="*/ 0 h 146"/>
                  <a:gd name="T56" fmla="*/ 45 w 105"/>
                  <a:gd name="T57" fmla="*/ 0 h 146"/>
                  <a:gd name="T58" fmla="*/ 53 w 105"/>
                  <a:gd name="T59" fmla="*/ 7 h 146"/>
                  <a:gd name="T60" fmla="*/ 53 w 105"/>
                  <a:gd name="T61" fmla="*/ 7 h 146"/>
                  <a:gd name="T62" fmla="*/ 60 w 105"/>
                  <a:gd name="T63" fmla="*/ 0 h 146"/>
                  <a:gd name="T64" fmla="*/ 89 w 105"/>
                  <a:gd name="T65" fmla="*/ 0 h 146"/>
                  <a:gd name="T66" fmla="*/ 98 w 105"/>
                  <a:gd name="T67" fmla="*/ 9 h 146"/>
                  <a:gd name="T68" fmla="*/ 98 w 105"/>
                  <a:gd name="T69" fmla="*/ 9 h 146"/>
                  <a:gd name="T70" fmla="*/ 105 w 105"/>
                  <a:gd name="T71" fmla="*/ 16 h 146"/>
                  <a:gd name="T72" fmla="*/ 105 w 105"/>
                  <a:gd name="T73" fmla="*/ 66 h 146"/>
                  <a:gd name="T74" fmla="*/ 98 w 105"/>
                  <a:gd name="T75" fmla="*/ 73 h 146"/>
                  <a:gd name="T76" fmla="*/ 105 w 105"/>
                  <a:gd name="T77" fmla="*/ 81 h 146"/>
                  <a:gd name="T78" fmla="*/ 105 w 105"/>
                  <a:gd name="T79" fmla="*/ 130 h 146"/>
                  <a:gd name="T80" fmla="*/ 96 w 105"/>
                  <a:gd name="T81" fmla="*/ 139 h 146"/>
                  <a:gd name="T82" fmla="*/ 95 w 105"/>
                  <a:gd name="T83" fmla="*/ 139 h 146"/>
                  <a:gd name="T84" fmla="*/ 89 w 105"/>
                  <a:gd name="T85" fmla="*/ 146 h 146"/>
                  <a:gd name="T86" fmla="*/ 60 w 105"/>
                  <a:gd name="T87" fmla="*/ 146 h 146"/>
                  <a:gd name="T88" fmla="*/ 53 w 105"/>
                  <a:gd name="T89" fmla="*/ 139 h 146"/>
                  <a:gd name="T90" fmla="*/ 53 w 105"/>
                  <a:gd name="T91" fmla="*/ 139 h 146"/>
                  <a:gd name="T92" fmla="*/ 45 w 105"/>
                  <a:gd name="T93" fmla="*/ 146 h 146"/>
                  <a:gd name="T94" fmla="*/ 16 w 105"/>
                  <a:gd name="T95" fmla="*/ 146 h 146"/>
                  <a:gd name="T96" fmla="*/ 7 w 105"/>
                  <a:gd name="T97" fmla="*/ 137 h 146"/>
                  <a:gd name="T98" fmla="*/ 7 w 105"/>
                  <a:gd name="T99" fmla="*/ 137 h 146"/>
                  <a:gd name="T100" fmla="*/ 0 w 105"/>
                  <a:gd name="T101" fmla="*/ 130 h 146"/>
                  <a:gd name="T102" fmla="*/ 0 w 105"/>
                  <a:gd name="T103" fmla="*/ 81 h 146"/>
                  <a:gd name="T104" fmla="*/ 7 w 105"/>
                  <a:gd name="T105" fmla="*/ 73 h 146"/>
                  <a:gd name="T106" fmla="*/ 0 w 105"/>
                  <a:gd name="T107" fmla="*/ 66 h 146"/>
                  <a:gd name="T108" fmla="*/ 0 w 105"/>
                  <a:gd name="T109" fmla="*/ 16 h 146"/>
                  <a:gd name="T110" fmla="*/ 9 w 105"/>
                  <a:gd name="T111" fmla="*/ 7 h 146"/>
                  <a:gd name="T112" fmla="*/ 9 w 105"/>
                  <a:gd name="T113" fmla="*/ 7 h 146"/>
                  <a:gd name="T114" fmla="*/ 16 w 105"/>
                  <a:gd name="T11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5" h="146">
                    <a:moveTo>
                      <a:pt x="53" y="11"/>
                    </a:moveTo>
                    <a:lnTo>
                      <a:pt x="45" y="17"/>
                    </a:lnTo>
                    <a:lnTo>
                      <a:pt x="17" y="17"/>
                    </a:lnTo>
                    <a:lnTo>
                      <a:pt x="17" y="66"/>
                    </a:lnTo>
                    <a:lnTo>
                      <a:pt x="11" y="73"/>
                    </a:lnTo>
                    <a:lnTo>
                      <a:pt x="17" y="81"/>
                    </a:lnTo>
                    <a:lnTo>
                      <a:pt x="17" y="107"/>
                    </a:lnTo>
                    <a:lnTo>
                      <a:pt x="38" y="78"/>
                    </a:lnTo>
                    <a:lnTo>
                      <a:pt x="47" y="78"/>
                    </a:lnTo>
                    <a:lnTo>
                      <a:pt x="47" y="94"/>
                    </a:lnTo>
                    <a:lnTo>
                      <a:pt x="24" y="129"/>
                    </a:lnTo>
                    <a:lnTo>
                      <a:pt x="45" y="129"/>
                    </a:lnTo>
                    <a:lnTo>
                      <a:pt x="53" y="135"/>
                    </a:lnTo>
                    <a:lnTo>
                      <a:pt x="53" y="135"/>
                    </a:lnTo>
                    <a:lnTo>
                      <a:pt x="60" y="129"/>
                    </a:lnTo>
                    <a:lnTo>
                      <a:pt x="87" y="129"/>
                    </a:lnTo>
                    <a:lnTo>
                      <a:pt x="87" y="81"/>
                    </a:lnTo>
                    <a:lnTo>
                      <a:pt x="93" y="73"/>
                    </a:lnTo>
                    <a:lnTo>
                      <a:pt x="87" y="66"/>
                    </a:lnTo>
                    <a:lnTo>
                      <a:pt x="87" y="39"/>
                    </a:lnTo>
                    <a:lnTo>
                      <a:pt x="68" y="68"/>
                    </a:lnTo>
                    <a:lnTo>
                      <a:pt x="58" y="68"/>
                    </a:lnTo>
                    <a:lnTo>
                      <a:pt x="58" y="52"/>
                    </a:lnTo>
                    <a:lnTo>
                      <a:pt x="80" y="17"/>
                    </a:lnTo>
                    <a:lnTo>
                      <a:pt x="60" y="17"/>
                    </a:lnTo>
                    <a:lnTo>
                      <a:pt x="53" y="11"/>
                    </a:lnTo>
                    <a:lnTo>
                      <a:pt x="53" y="11"/>
                    </a:lnTo>
                    <a:close/>
                    <a:moveTo>
                      <a:pt x="16" y="0"/>
                    </a:moveTo>
                    <a:lnTo>
                      <a:pt x="45" y="0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60" y="0"/>
                    </a:lnTo>
                    <a:lnTo>
                      <a:pt x="89" y="0"/>
                    </a:lnTo>
                    <a:lnTo>
                      <a:pt x="98" y="9"/>
                    </a:lnTo>
                    <a:lnTo>
                      <a:pt x="98" y="9"/>
                    </a:lnTo>
                    <a:lnTo>
                      <a:pt x="105" y="16"/>
                    </a:lnTo>
                    <a:lnTo>
                      <a:pt x="105" y="66"/>
                    </a:lnTo>
                    <a:lnTo>
                      <a:pt x="98" y="73"/>
                    </a:lnTo>
                    <a:lnTo>
                      <a:pt x="105" y="81"/>
                    </a:lnTo>
                    <a:lnTo>
                      <a:pt x="105" y="130"/>
                    </a:lnTo>
                    <a:lnTo>
                      <a:pt x="96" y="139"/>
                    </a:lnTo>
                    <a:lnTo>
                      <a:pt x="95" y="139"/>
                    </a:lnTo>
                    <a:lnTo>
                      <a:pt x="89" y="146"/>
                    </a:lnTo>
                    <a:lnTo>
                      <a:pt x="60" y="146"/>
                    </a:lnTo>
                    <a:lnTo>
                      <a:pt x="53" y="139"/>
                    </a:lnTo>
                    <a:lnTo>
                      <a:pt x="53" y="139"/>
                    </a:lnTo>
                    <a:lnTo>
                      <a:pt x="45" y="146"/>
                    </a:lnTo>
                    <a:lnTo>
                      <a:pt x="16" y="146"/>
                    </a:lnTo>
                    <a:lnTo>
                      <a:pt x="7" y="137"/>
                    </a:lnTo>
                    <a:lnTo>
                      <a:pt x="7" y="137"/>
                    </a:lnTo>
                    <a:lnTo>
                      <a:pt x="0" y="130"/>
                    </a:lnTo>
                    <a:lnTo>
                      <a:pt x="0" y="81"/>
                    </a:lnTo>
                    <a:lnTo>
                      <a:pt x="7" y="73"/>
                    </a:lnTo>
                    <a:lnTo>
                      <a:pt x="0" y="66"/>
                    </a:lnTo>
                    <a:lnTo>
                      <a:pt x="0" y="16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47"/>
              <p:cNvSpPr>
                <a:spLocks/>
              </p:cNvSpPr>
              <p:nvPr/>
            </p:nvSpPr>
            <p:spPr bwMode="auto">
              <a:xfrm>
                <a:off x="6878637" y="3459163"/>
                <a:ext cx="125413" cy="174625"/>
              </a:xfrm>
              <a:custGeom>
                <a:avLst/>
                <a:gdLst>
                  <a:gd name="T0" fmla="*/ 0 w 79"/>
                  <a:gd name="T1" fmla="*/ 0 h 110"/>
                  <a:gd name="T2" fmla="*/ 79 w 79"/>
                  <a:gd name="T3" fmla="*/ 0 h 110"/>
                  <a:gd name="T4" fmla="*/ 79 w 79"/>
                  <a:gd name="T5" fmla="*/ 17 h 110"/>
                  <a:gd name="T6" fmla="*/ 64 w 79"/>
                  <a:gd name="T7" fmla="*/ 37 h 110"/>
                  <a:gd name="T8" fmla="*/ 54 w 79"/>
                  <a:gd name="T9" fmla="*/ 55 h 110"/>
                  <a:gd name="T10" fmla="*/ 49 w 79"/>
                  <a:gd name="T11" fmla="*/ 76 h 110"/>
                  <a:gd name="T12" fmla="*/ 45 w 79"/>
                  <a:gd name="T13" fmla="*/ 99 h 110"/>
                  <a:gd name="T14" fmla="*/ 44 w 79"/>
                  <a:gd name="T15" fmla="*/ 110 h 110"/>
                  <a:gd name="T16" fmla="*/ 22 w 79"/>
                  <a:gd name="T17" fmla="*/ 110 h 110"/>
                  <a:gd name="T18" fmla="*/ 23 w 79"/>
                  <a:gd name="T19" fmla="*/ 99 h 110"/>
                  <a:gd name="T20" fmla="*/ 27 w 79"/>
                  <a:gd name="T21" fmla="*/ 76 h 110"/>
                  <a:gd name="T22" fmla="*/ 34 w 79"/>
                  <a:gd name="T23" fmla="*/ 54 h 110"/>
                  <a:gd name="T24" fmla="*/ 44 w 79"/>
                  <a:gd name="T25" fmla="*/ 35 h 110"/>
                  <a:gd name="T26" fmla="*/ 57 w 79"/>
                  <a:gd name="T27" fmla="*/ 17 h 110"/>
                  <a:gd name="T28" fmla="*/ 0 w 79"/>
                  <a:gd name="T29" fmla="*/ 17 h 110"/>
                  <a:gd name="T30" fmla="*/ 0 w 79"/>
                  <a:gd name="T3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9" h="110">
                    <a:moveTo>
                      <a:pt x="0" y="0"/>
                    </a:moveTo>
                    <a:lnTo>
                      <a:pt x="79" y="0"/>
                    </a:lnTo>
                    <a:lnTo>
                      <a:pt x="79" y="17"/>
                    </a:lnTo>
                    <a:lnTo>
                      <a:pt x="64" y="37"/>
                    </a:lnTo>
                    <a:lnTo>
                      <a:pt x="54" y="55"/>
                    </a:lnTo>
                    <a:lnTo>
                      <a:pt x="49" y="76"/>
                    </a:lnTo>
                    <a:lnTo>
                      <a:pt x="45" y="99"/>
                    </a:lnTo>
                    <a:lnTo>
                      <a:pt x="44" y="110"/>
                    </a:lnTo>
                    <a:lnTo>
                      <a:pt x="22" y="110"/>
                    </a:lnTo>
                    <a:lnTo>
                      <a:pt x="23" y="99"/>
                    </a:lnTo>
                    <a:lnTo>
                      <a:pt x="27" y="76"/>
                    </a:lnTo>
                    <a:lnTo>
                      <a:pt x="34" y="54"/>
                    </a:lnTo>
                    <a:lnTo>
                      <a:pt x="44" y="35"/>
                    </a:lnTo>
                    <a:lnTo>
                      <a:pt x="57" y="17"/>
                    </a:lnTo>
                    <a:lnTo>
                      <a:pt x="0" y="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48"/>
              <p:cNvSpPr>
                <a:spLocks noEditPoints="1"/>
              </p:cNvSpPr>
              <p:nvPr/>
            </p:nvSpPr>
            <p:spPr bwMode="auto">
              <a:xfrm>
                <a:off x="7373937" y="3452813"/>
                <a:ext cx="117475" cy="179387"/>
              </a:xfrm>
              <a:custGeom>
                <a:avLst/>
                <a:gdLst>
                  <a:gd name="T0" fmla="*/ 33 w 74"/>
                  <a:gd name="T1" fmla="*/ 65 h 113"/>
                  <a:gd name="T2" fmla="*/ 26 w 74"/>
                  <a:gd name="T3" fmla="*/ 68 h 113"/>
                  <a:gd name="T4" fmla="*/ 22 w 74"/>
                  <a:gd name="T5" fmla="*/ 75 h 113"/>
                  <a:gd name="T6" fmla="*/ 22 w 74"/>
                  <a:gd name="T7" fmla="*/ 85 h 113"/>
                  <a:gd name="T8" fmla="*/ 26 w 74"/>
                  <a:gd name="T9" fmla="*/ 93 h 113"/>
                  <a:gd name="T10" fmla="*/ 33 w 74"/>
                  <a:gd name="T11" fmla="*/ 96 h 113"/>
                  <a:gd name="T12" fmla="*/ 37 w 74"/>
                  <a:gd name="T13" fmla="*/ 97 h 113"/>
                  <a:gd name="T14" fmla="*/ 46 w 74"/>
                  <a:gd name="T15" fmla="*/ 95 h 113"/>
                  <a:gd name="T16" fmla="*/ 51 w 74"/>
                  <a:gd name="T17" fmla="*/ 88 h 113"/>
                  <a:gd name="T18" fmla="*/ 53 w 74"/>
                  <a:gd name="T19" fmla="*/ 80 h 113"/>
                  <a:gd name="T20" fmla="*/ 51 w 74"/>
                  <a:gd name="T21" fmla="*/ 71 h 113"/>
                  <a:gd name="T22" fmla="*/ 46 w 74"/>
                  <a:gd name="T23" fmla="*/ 66 h 113"/>
                  <a:gd name="T24" fmla="*/ 37 w 74"/>
                  <a:gd name="T25" fmla="*/ 64 h 113"/>
                  <a:gd name="T26" fmla="*/ 37 w 74"/>
                  <a:gd name="T27" fmla="*/ 17 h 113"/>
                  <a:gd name="T28" fmla="*/ 31 w 74"/>
                  <a:gd name="T29" fmla="*/ 19 h 113"/>
                  <a:gd name="T30" fmla="*/ 26 w 74"/>
                  <a:gd name="T31" fmla="*/ 24 h 113"/>
                  <a:gd name="T32" fmla="*/ 24 w 74"/>
                  <a:gd name="T33" fmla="*/ 32 h 113"/>
                  <a:gd name="T34" fmla="*/ 26 w 74"/>
                  <a:gd name="T35" fmla="*/ 40 h 113"/>
                  <a:gd name="T36" fmla="*/ 31 w 74"/>
                  <a:gd name="T37" fmla="*/ 44 h 113"/>
                  <a:gd name="T38" fmla="*/ 37 w 74"/>
                  <a:gd name="T39" fmla="*/ 47 h 113"/>
                  <a:gd name="T40" fmla="*/ 41 w 74"/>
                  <a:gd name="T41" fmla="*/ 47 h 113"/>
                  <a:gd name="T42" fmla="*/ 47 w 74"/>
                  <a:gd name="T43" fmla="*/ 42 h 113"/>
                  <a:gd name="T44" fmla="*/ 50 w 74"/>
                  <a:gd name="T45" fmla="*/ 36 h 113"/>
                  <a:gd name="T46" fmla="*/ 50 w 74"/>
                  <a:gd name="T47" fmla="*/ 27 h 113"/>
                  <a:gd name="T48" fmla="*/ 47 w 74"/>
                  <a:gd name="T49" fmla="*/ 21 h 113"/>
                  <a:gd name="T50" fmla="*/ 41 w 74"/>
                  <a:gd name="T51" fmla="*/ 18 h 113"/>
                  <a:gd name="T52" fmla="*/ 37 w 74"/>
                  <a:gd name="T53" fmla="*/ 17 h 113"/>
                  <a:gd name="T54" fmla="*/ 37 w 74"/>
                  <a:gd name="T55" fmla="*/ 0 h 113"/>
                  <a:gd name="T56" fmla="*/ 63 w 74"/>
                  <a:gd name="T57" fmla="*/ 8 h 113"/>
                  <a:gd name="T58" fmla="*/ 72 w 74"/>
                  <a:gd name="T59" fmla="*/ 31 h 113"/>
                  <a:gd name="T60" fmla="*/ 70 w 74"/>
                  <a:gd name="T61" fmla="*/ 41 h 113"/>
                  <a:gd name="T62" fmla="*/ 65 w 74"/>
                  <a:gd name="T63" fmla="*/ 50 h 113"/>
                  <a:gd name="T64" fmla="*/ 56 w 74"/>
                  <a:gd name="T65" fmla="*/ 55 h 113"/>
                  <a:gd name="T66" fmla="*/ 66 w 74"/>
                  <a:gd name="T67" fmla="*/ 62 h 113"/>
                  <a:gd name="T68" fmla="*/ 72 w 74"/>
                  <a:gd name="T69" fmla="*/ 71 h 113"/>
                  <a:gd name="T70" fmla="*/ 74 w 74"/>
                  <a:gd name="T71" fmla="*/ 82 h 113"/>
                  <a:gd name="T72" fmla="*/ 70 w 74"/>
                  <a:gd name="T73" fmla="*/ 99 h 113"/>
                  <a:gd name="T74" fmla="*/ 53 w 74"/>
                  <a:gd name="T75" fmla="*/ 112 h 113"/>
                  <a:gd name="T76" fmla="*/ 37 w 74"/>
                  <a:gd name="T77" fmla="*/ 113 h 113"/>
                  <a:gd name="T78" fmla="*/ 10 w 74"/>
                  <a:gd name="T79" fmla="*/ 105 h 113"/>
                  <a:gd name="T80" fmla="*/ 1 w 74"/>
                  <a:gd name="T81" fmla="*/ 91 h 113"/>
                  <a:gd name="T82" fmla="*/ 1 w 74"/>
                  <a:gd name="T83" fmla="*/ 75 h 113"/>
                  <a:gd name="T84" fmla="*/ 5 w 74"/>
                  <a:gd name="T85" fmla="*/ 66 h 113"/>
                  <a:gd name="T86" fmla="*/ 13 w 74"/>
                  <a:gd name="T87" fmla="*/ 58 h 113"/>
                  <a:gd name="T88" fmla="*/ 13 w 74"/>
                  <a:gd name="T89" fmla="*/ 53 h 113"/>
                  <a:gd name="T90" fmla="*/ 7 w 74"/>
                  <a:gd name="T91" fmla="*/ 46 h 113"/>
                  <a:gd name="T92" fmla="*/ 3 w 74"/>
                  <a:gd name="T93" fmla="*/ 36 h 113"/>
                  <a:gd name="T94" fmla="*/ 5 w 74"/>
                  <a:gd name="T95" fmla="*/ 18 h 113"/>
                  <a:gd name="T96" fmla="*/ 23 w 74"/>
                  <a:gd name="T97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113">
                    <a:moveTo>
                      <a:pt x="37" y="64"/>
                    </a:moveTo>
                    <a:lnTo>
                      <a:pt x="33" y="65"/>
                    </a:lnTo>
                    <a:lnTo>
                      <a:pt x="30" y="66"/>
                    </a:lnTo>
                    <a:lnTo>
                      <a:pt x="26" y="68"/>
                    </a:lnTo>
                    <a:lnTo>
                      <a:pt x="24" y="71"/>
                    </a:lnTo>
                    <a:lnTo>
                      <a:pt x="22" y="75"/>
                    </a:lnTo>
                    <a:lnTo>
                      <a:pt x="22" y="80"/>
                    </a:lnTo>
                    <a:lnTo>
                      <a:pt x="22" y="85"/>
                    </a:lnTo>
                    <a:lnTo>
                      <a:pt x="24" y="89"/>
                    </a:lnTo>
                    <a:lnTo>
                      <a:pt x="26" y="93"/>
                    </a:lnTo>
                    <a:lnTo>
                      <a:pt x="30" y="95"/>
                    </a:lnTo>
                    <a:lnTo>
                      <a:pt x="33" y="96"/>
                    </a:lnTo>
                    <a:lnTo>
                      <a:pt x="37" y="97"/>
                    </a:lnTo>
                    <a:lnTo>
                      <a:pt x="37" y="97"/>
                    </a:lnTo>
                    <a:lnTo>
                      <a:pt x="41" y="96"/>
                    </a:lnTo>
                    <a:lnTo>
                      <a:pt x="46" y="95"/>
                    </a:lnTo>
                    <a:lnTo>
                      <a:pt x="49" y="93"/>
                    </a:lnTo>
                    <a:lnTo>
                      <a:pt x="51" y="88"/>
                    </a:lnTo>
                    <a:lnTo>
                      <a:pt x="52" y="85"/>
                    </a:lnTo>
                    <a:lnTo>
                      <a:pt x="53" y="80"/>
                    </a:lnTo>
                    <a:lnTo>
                      <a:pt x="52" y="75"/>
                    </a:lnTo>
                    <a:lnTo>
                      <a:pt x="51" y="71"/>
                    </a:lnTo>
                    <a:lnTo>
                      <a:pt x="49" y="68"/>
                    </a:lnTo>
                    <a:lnTo>
                      <a:pt x="46" y="66"/>
                    </a:lnTo>
                    <a:lnTo>
                      <a:pt x="41" y="65"/>
                    </a:lnTo>
                    <a:lnTo>
                      <a:pt x="37" y="64"/>
                    </a:lnTo>
                    <a:lnTo>
                      <a:pt x="37" y="64"/>
                    </a:lnTo>
                    <a:close/>
                    <a:moveTo>
                      <a:pt x="37" y="17"/>
                    </a:moveTo>
                    <a:lnTo>
                      <a:pt x="34" y="18"/>
                    </a:lnTo>
                    <a:lnTo>
                      <a:pt x="31" y="19"/>
                    </a:lnTo>
                    <a:lnTo>
                      <a:pt x="27" y="21"/>
                    </a:lnTo>
                    <a:lnTo>
                      <a:pt x="26" y="24"/>
                    </a:lnTo>
                    <a:lnTo>
                      <a:pt x="25" y="27"/>
                    </a:lnTo>
                    <a:lnTo>
                      <a:pt x="24" y="32"/>
                    </a:lnTo>
                    <a:lnTo>
                      <a:pt x="25" y="36"/>
                    </a:lnTo>
                    <a:lnTo>
                      <a:pt x="26" y="40"/>
                    </a:lnTo>
                    <a:lnTo>
                      <a:pt x="27" y="42"/>
                    </a:lnTo>
                    <a:lnTo>
                      <a:pt x="31" y="44"/>
                    </a:lnTo>
                    <a:lnTo>
                      <a:pt x="34" y="47"/>
                    </a:lnTo>
                    <a:lnTo>
                      <a:pt x="37" y="47"/>
                    </a:lnTo>
                    <a:lnTo>
                      <a:pt x="37" y="47"/>
                    </a:lnTo>
                    <a:lnTo>
                      <a:pt x="41" y="47"/>
                    </a:lnTo>
                    <a:lnTo>
                      <a:pt x="44" y="44"/>
                    </a:lnTo>
                    <a:lnTo>
                      <a:pt x="47" y="42"/>
                    </a:lnTo>
                    <a:lnTo>
                      <a:pt x="49" y="40"/>
                    </a:lnTo>
                    <a:lnTo>
                      <a:pt x="50" y="36"/>
                    </a:lnTo>
                    <a:lnTo>
                      <a:pt x="50" y="32"/>
                    </a:lnTo>
                    <a:lnTo>
                      <a:pt x="50" y="27"/>
                    </a:lnTo>
                    <a:lnTo>
                      <a:pt x="49" y="24"/>
                    </a:lnTo>
                    <a:lnTo>
                      <a:pt x="47" y="21"/>
                    </a:lnTo>
                    <a:lnTo>
                      <a:pt x="44" y="19"/>
                    </a:lnTo>
                    <a:lnTo>
                      <a:pt x="41" y="18"/>
                    </a:lnTo>
                    <a:lnTo>
                      <a:pt x="37" y="17"/>
                    </a:lnTo>
                    <a:lnTo>
                      <a:pt x="37" y="17"/>
                    </a:lnTo>
                    <a:close/>
                    <a:moveTo>
                      <a:pt x="37" y="0"/>
                    </a:moveTo>
                    <a:lnTo>
                      <a:pt x="37" y="0"/>
                    </a:lnTo>
                    <a:lnTo>
                      <a:pt x="52" y="2"/>
                    </a:lnTo>
                    <a:lnTo>
                      <a:pt x="63" y="8"/>
                    </a:lnTo>
                    <a:lnTo>
                      <a:pt x="70" y="18"/>
                    </a:lnTo>
                    <a:lnTo>
                      <a:pt x="72" y="31"/>
                    </a:lnTo>
                    <a:lnTo>
                      <a:pt x="72" y="36"/>
                    </a:lnTo>
                    <a:lnTo>
                      <a:pt x="70" y="41"/>
                    </a:lnTo>
                    <a:lnTo>
                      <a:pt x="68" y="46"/>
                    </a:lnTo>
                    <a:lnTo>
                      <a:pt x="65" y="50"/>
                    </a:lnTo>
                    <a:lnTo>
                      <a:pt x="61" y="53"/>
                    </a:lnTo>
                    <a:lnTo>
                      <a:pt x="56" y="55"/>
                    </a:lnTo>
                    <a:lnTo>
                      <a:pt x="62" y="58"/>
                    </a:lnTo>
                    <a:lnTo>
                      <a:pt x="66" y="62"/>
                    </a:lnTo>
                    <a:lnTo>
                      <a:pt x="70" y="66"/>
                    </a:lnTo>
                    <a:lnTo>
                      <a:pt x="72" y="71"/>
                    </a:lnTo>
                    <a:lnTo>
                      <a:pt x="74" y="75"/>
                    </a:lnTo>
                    <a:lnTo>
                      <a:pt x="74" y="82"/>
                    </a:lnTo>
                    <a:lnTo>
                      <a:pt x="73" y="91"/>
                    </a:lnTo>
                    <a:lnTo>
                      <a:pt x="70" y="99"/>
                    </a:lnTo>
                    <a:lnTo>
                      <a:pt x="65" y="105"/>
                    </a:lnTo>
                    <a:lnTo>
                      <a:pt x="53" y="112"/>
                    </a:lnTo>
                    <a:lnTo>
                      <a:pt x="37" y="113"/>
                    </a:lnTo>
                    <a:lnTo>
                      <a:pt x="37" y="113"/>
                    </a:lnTo>
                    <a:lnTo>
                      <a:pt x="22" y="112"/>
                    </a:lnTo>
                    <a:lnTo>
                      <a:pt x="10" y="105"/>
                    </a:lnTo>
                    <a:lnTo>
                      <a:pt x="4" y="99"/>
                    </a:lnTo>
                    <a:lnTo>
                      <a:pt x="1" y="91"/>
                    </a:lnTo>
                    <a:lnTo>
                      <a:pt x="0" y="82"/>
                    </a:lnTo>
                    <a:lnTo>
                      <a:pt x="1" y="75"/>
                    </a:lnTo>
                    <a:lnTo>
                      <a:pt x="2" y="71"/>
                    </a:lnTo>
                    <a:lnTo>
                      <a:pt x="5" y="66"/>
                    </a:lnTo>
                    <a:lnTo>
                      <a:pt x="8" y="62"/>
                    </a:lnTo>
                    <a:lnTo>
                      <a:pt x="13" y="58"/>
                    </a:lnTo>
                    <a:lnTo>
                      <a:pt x="19" y="55"/>
                    </a:lnTo>
                    <a:lnTo>
                      <a:pt x="13" y="53"/>
                    </a:lnTo>
                    <a:lnTo>
                      <a:pt x="10" y="50"/>
                    </a:lnTo>
                    <a:lnTo>
                      <a:pt x="7" y="46"/>
                    </a:lnTo>
                    <a:lnTo>
                      <a:pt x="4" y="41"/>
                    </a:lnTo>
                    <a:lnTo>
                      <a:pt x="3" y="36"/>
                    </a:lnTo>
                    <a:lnTo>
                      <a:pt x="3" y="31"/>
                    </a:lnTo>
                    <a:lnTo>
                      <a:pt x="5" y="18"/>
                    </a:lnTo>
                    <a:lnTo>
                      <a:pt x="12" y="8"/>
                    </a:lnTo>
                    <a:lnTo>
                      <a:pt x="23" y="2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Freeform 49"/>
              <p:cNvSpPr>
                <a:spLocks noEditPoints="1"/>
              </p:cNvSpPr>
              <p:nvPr/>
            </p:nvSpPr>
            <p:spPr bwMode="auto">
              <a:xfrm>
                <a:off x="7858125" y="3452813"/>
                <a:ext cx="119063" cy="179387"/>
              </a:xfrm>
              <a:custGeom>
                <a:avLst/>
                <a:gdLst>
                  <a:gd name="T0" fmla="*/ 33 w 75"/>
                  <a:gd name="T1" fmla="*/ 18 h 113"/>
                  <a:gd name="T2" fmla="*/ 27 w 75"/>
                  <a:gd name="T3" fmla="*/ 23 h 113"/>
                  <a:gd name="T4" fmla="*/ 23 w 75"/>
                  <a:gd name="T5" fmla="*/ 33 h 113"/>
                  <a:gd name="T6" fmla="*/ 23 w 75"/>
                  <a:gd name="T7" fmla="*/ 44 h 113"/>
                  <a:gd name="T8" fmla="*/ 26 w 75"/>
                  <a:gd name="T9" fmla="*/ 54 h 113"/>
                  <a:gd name="T10" fmla="*/ 33 w 75"/>
                  <a:gd name="T11" fmla="*/ 58 h 113"/>
                  <a:gd name="T12" fmla="*/ 38 w 75"/>
                  <a:gd name="T13" fmla="*/ 59 h 113"/>
                  <a:gd name="T14" fmla="*/ 46 w 75"/>
                  <a:gd name="T15" fmla="*/ 57 h 113"/>
                  <a:gd name="T16" fmla="*/ 54 w 75"/>
                  <a:gd name="T17" fmla="*/ 52 h 113"/>
                  <a:gd name="T18" fmla="*/ 53 w 75"/>
                  <a:gd name="T19" fmla="*/ 31 h 113"/>
                  <a:gd name="T20" fmla="*/ 46 w 75"/>
                  <a:gd name="T21" fmla="*/ 20 h 113"/>
                  <a:gd name="T22" fmla="*/ 38 w 75"/>
                  <a:gd name="T23" fmla="*/ 17 h 113"/>
                  <a:gd name="T24" fmla="*/ 38 w 75"/>
                  <a:gd name="T25" fmla="*/ 0 h 113"/>
                  <a:gd name="T26" fmla="*/ 48 w 75"/>
                  <a:gd name="T27" fmla="*/ 2 h 113"/>
                  <a:gd name="T28" fmla="*/ 64 w 75"/>
                  <a:gd name="T29" fmla="*/ 11 h 113"/>
                  <a:gd name="T30" fmla="*/ 74 w 75"/>
                  <a:gd name="T31" fmla="*/ 32 h 113"/>
                  <a:gd name="T32" fmla="*/ 75 w 75"/>
                  <a:gd name="T33" fmla="*/ 70 h 113"/>
                  <a:gd name="T34" fmla="*/ 70 w 75"/>
                  <a:gd name="T35" fmla="*/ 94 h 113"/>
                  <a:gd name="T36" fmla="*/ 52 w 75"/>
                  <a:gd name="T37" fmla="*/ 110 h 113"/>
                  <a:gd name="T38" fmla="*/ 33 w 75"/>
                  <a:gd name="T39" fmla="*/ 113 h 113"/>
                  <a:gd name="T40" fmla="*/ 22 w 75"/>
                  <a:gd name="T41" fmla="*/ 112 h 113"/>
                  <a:gd name="T42" fmla="*/ 11 w 75"/>
                  <a:gd name="T43" fmla="*/ 109 h 113"/>
                  <a:gd name="T44" fmla="*/ 19 w 75"/>
                  <a:gd name="T45" fmla="*/ 95 h 113"/>
                  <a:gd name="T46" fmla="*/ 28 w 75"/>
                  <a:gd name="T47" fmla="*/ 96 h 113"/>
                  <a:gd name="T48" fmla="*/ 38 w 75"/>
                  <a:gd name="T49" fmla="*/ 96 h 113"/>
                  <a:gd name="T50" fmla="*/ 45 w 75"/>
                  <a:gd name="T51" fmla="*/ 93 h 113"/>
                  <a:gd name="T52" fmla="*/ 52 w 75"/>
                  <a:gd name="T53" fmla="*/ 82 h 113"/>
                  <a:gd name="T54" fmla="*/ 54 w 75"/>
                  <a:gd name="T55" fmla="*/ 66 h 113"/>
                  <a:gd name="T56" fmla="*/ 44 w 75"/>
                  <a:gd name="T57" fmla="*/ 73 h 113"/>
                  <a:gd name="T58" fmla="*/ 38 w 75"/>
                  <a:gd name="T59" fmla="*/ 75 h 113"/>
                  <a:gd name="T60" fmla="*/ 20 w 75"/>
                  <a:gd name="T61" fmla="*/ 73 h 113"/>
                  <a:gd name="T62" fmla="*/ 2 w 75"/>
                  <a:gd name="T63" fmla="*/ 54 h 113"/>
                  <a:gd name="T64" fmla="*/ 4 w 75"/>
                  <a:gd name="T65" fmla="*/ 23 h 113"/>
                  <a:gd name="T66" fmla="*/ 23 w 75"/>
                  <a:gd name="T67" fmla="*/ 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5" h="113">
                    <a:moveTo>
                      <a:pt x="38" y="17"/>
                    </a:moveTo>
                    <a:lnTo>
                      <a:pt x="33" y="18"/>
                    </a:lnTo>
                    <a:lnTo>
                      <a:pt x="30" y="20"/>
                    </a:lnTo>
                    <a:lnTo>
                      <a:pt x="27" y="23"/>
                    </a:lnTo>
                    <a:lnTo>
                      <a:pt x="25" y="27"/>
                    </a:lnTo>
                    <a:lnTo>
                      <a:pt x="23" y="33"/>
                    </a:lnTo>
                    <a:lnTo>
                      <a:pt x="23" y="38"/>
                    </a:lnTo>
                    <a:lnTo>
                      <a:pt x="23" y="44"/>
                    </a:lnTo>
                    <a:lnTo>
                      <a:pt x="24" y="50"/>
                    </a:lnTo>
                    <a:lnTo>
                      <a:pt x="26" y="54"/>
                    </a:lnTo>
                    <a:lnTo>
                      <a:pt x="29" y="57"/>
                    </a:lnTo>
                    <a:lnTo>
                      <a:pt x="33" y="58"/>
                    </a:lnTo>
                    <a:lnTo>
                      <a:pt x="38" y="59"/>
                    </a:lnTo>
                    <a:lnTo>
                      <a:pt x="38" y="59"/>
                    </a:lnTo>
                    <a:lnTo>
                      <a:pt x="43" y="58"/>
                    </a:lnTo>
                    <a:lnTo>
                      <a:pt x="46" y="57"/>
                    </a:lnTo>
                    <a:lnTo>
                      <a:pt x="51" y="55"/>
                    </a:lnTo>
                    <a:lnTo>
                      <a:pt x="54" y="52"/>
                    </a:lnTo>
                    <a:lnTo>
                      <a:pt x="54" y="41"/>
                    </a:lnTo>
                    <a:lnTo>
                      <a:pt x="53" y="31"/>
                    </a:lnTo>
                    <a:lnTo>
                      <a:pt x="50" y="23"/>
                    </a:lnTo>
                    <a:lnTo>
                      <a:pt x="46" y="20"/>
                    </a:lnTo>
                    <a:lnTo>
                      <a:pt x="42" y="18"/>
                    </a:lnTo>
                    <a:lnTo>
                      <a:pt x="38" y="17"/>
                    </a:lnTo>
                    <a:lnTo>
                      <a:pt x="38" y="17"/>
                    </a:lnTo>
                    <a:close/>
                    <a:moveTo>
                      <a:pt x="38" y="0"/>
                    </a:moveTo>
                    <a:lnTo>
                      <a:pt x="38" y="0"/>
                    </a:lnTo>
                    <a:lnTo>
                      <a:pt x="48" y="2"/>
                    </a:lnTo>
                    <a:lnTo>
                      <a:pt x="57" y="5"/>
                    </a:lnTo>
                    <a:lnTo>
                      <a:pt x="64" y="11"/>
                    </a:lnTo>
                    <a:lnTo>
                      <a:pt x="71" y="21"/>
                    </a:lnTo>
                    <a:lnTo>
                      <a:pt x="74" y="32"/>
                    </a:lnTo>
                    <a:lnTo>
                      <a:pt x="75" y="44"/>
                    </a:lnTo>
                    <a:lnTo>
                      <a:pt x="75" y="70"/>
                    </a:lnTo>
                    <a:lnTo>
                      <a:pt x="74" y="83"/>
                    </a:lnTo>
                    <a:lnTo>
                      <a:pt x="70" y="94"/>
                    </a:lnTo>
                    <a:lnTo>
                      <a:pt x="63" y="102"/>
                    </a:lnTo>
                    <a:lnTo>
                      <a:pt x="52" y="110"/>
                    </a:lnTo>
                    <a:lnTo>
                      <a:pt x="38" y="113"/>
                    </a:lnTo>
                    <a:lnTo>
                      <a:pt x="33" y="113"/>
                    </a:lnTo>
                    <a:lnTo>
                      <a:pt x="28" y="113"/>
                    </a:lnTo>
                    <a:lnTo>
                      <a:pt x="22" y="112"/>
                    </a:lnTo>
                    <a:lnTo>
                      <a:pt x="16" y="111"/>
                    </a:lnTo>
                    <a:lnTo>
                      <a:pt x="11" y="109"/>
                    </a:lnTo>
                    <a:lnTo>
                      <a:pt x="13" y="93"/>
                    </a:lnTo>
                    <a:lnTo>
                      <a:pt x="19" y="95"/>
                    </a:lnTo>
                    <a:lnTo>
                      <a:pt x="23" y="96"/>
                    </a:lnTo>
                    <a:lnTo>
                      <a:pt x="28" y="96"/>
                    </a:lnTo>
                    <a:lnTo>
                      <a:pt x="33" y="97"/>
                    </a:lnTo>
                    <a:lnTo>
                      <a:pt x="38" y="96"/>
                    </a:lnTo>
                    <a:lnTo>
                      <a:pt x="42" y="95"/>
                    </a:lnTo>
                    <a:lnTo>
                      <a:pt x="45" y="93"/>
                    </a:lnTo>
                    <a:lnTo>
                      <a:pt x="48" y="90"/>
                    </a:lnTo>
                    <a:lnTo>
                      <a:pt x="52" y="82"/>
                    </a:lnTo>
                    <a:lnTo>
                      <a:pt x="54" y="71"/>
                    </a:lnTo>
                    <a:lnTo>
                      <a:pt x="54" y="66"/>
                    </a:lnTo>
                    <a:lnTo>
                      <a:pt x="50" y="70"/>
                    </a:lnTo>
                    <a:lnTo>
                      <a:pt x="44" y="73"/>
                    </a:lnTo>
                    <a:lnTo>
                      <a:pt x="41" y="74"/>
                    </a:lnTo>
                    <a:lnTo>
                      <a:pt x="38" y="75"/>
                    </a:lnTo>
                    <a:lnTo>
                      <a:pt x="33" y="75"/>
                    </a:lnTo>
                    <a:lnTo>
                      <a:pt x="20" y="73"/>
                    </a:lnTo>
                    <a:lnTo>
                      <a:pt x="9" y="66"/>
                    </a:lnTo>
                    <a:lnTo>
                      <a:pt x="2" y="54"/>
                    </a:lnTo>
                    <a:lnTo>
                      <a:pt x="0" y="38"/>
                    </a:lnTo>
                    <a:lnTo>
                      <a:pt x="4" y="23"/>
                    </a:lnTo>
                    <a:lnTo>
                      <a:pt x="11" y="11"/>
                    </a:lnTo>
                    <a:lnTo>
                      <a:pt x="23" y="3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50"/>
              <p:cNvSpPr>
                <a:spLocks noEditPoints="1"/>
              </p:cNvSpPr>
              <p:nvPr/>
            </p:nvSpPr>
            <p:spPr bwMode="auto">
              <a:xfrm>
                <a:off x="8328025" y="3452813"/>
                <a:ext cx="160338" cy="179387"/>
              </a:xfrm>
              <a:custGeom>
                <a:avLst/>
                <a:gdLst>
                  <a:gd name="T0" fmla="*/ 74 w 101"/>
                  <a:gd name="T1" fmla="*/ 74 h 113"/>
                  <a:gd name="T2" fmla="*/ 70 w 101"/>
                  <a:gd name="T3" fmla="*/ 78 h 113"/>
                  <a:gd name="T4" fmla="*/ 68 w 101"/>
                  <a:gd name="T5" fmla="*/ 85 h 113"/>
                  <a:gd name="T6" fmla="*/ 68 w 101"/>
                  <a:gd name="T7" fmla="*/ 95 h 113"/>
                  <a:gd name="T8" fmla="*/ 72 w 101"/>
                  <a:gd name="T9" fmla="*/ 100 h 113"/>
                  <a:gd name="T10" fmla="*/ 76 w 101"/>
                  <a:gd name="T11" fmla="*/ 101 h 113"/>
                  <a:gd name="T12" fmla="*/ 80 w 101"/>
                  <a:gd name="T13" fmla="*/ 101 h 113"/>
                  <a:gd name="T14" fmla="*/ 84 w 101"/>
                  <a:gd name="T15" fmla="*/ 98 h 113"/>
                  <a:gd name="T16" fmla="*/ 86 w 101"/>
                  <a:gd name="T17" fmla="*/ 90 h 113"/>
                  <a:gd name="T18" fmla="*/ 85 w 101"/>
                  <a:gd name="T19" fmla="*/ 81 h 113"/>
                  <a:gd name="T20" fmla="*/ 82 w 101"/>
                  <a:gd name="T21" fmla="*/ 75 h 113"/>
                  <a:gd name="T22" fmla="*/ 76 w 101"/>
                  <a:gd name="T23" fmla="*/ 74 h 113"/>
                  <a:gd name="T24" fmla="*/ 87 w 101"/>
                  <a:gd name="T25" fmla="*/ 64 h 113"/>
                  <a:gd name="T26" fmla="*/ 97 w 101"/>
                  <a:gd name="T27" fmla="*/ 72 h 113"/>
                  <a:gd name="T28" fmla="*/ 100 w 101"/>
                  <a:gd name="T29" fmla="*/ 80 h 113"/>
                  <a:gd name="T30" fmla="*/ 101 w 101"/>
                  <a:gd name="T31" fmla="*/ 90 h 113"/>
                  <a:gd name="T32" fmla="*/ 99 w 101"/>
                  <a:gd name="T33" fmla="*/ 100 h 113"/>
                  <a:gd name="T34" fmla="*/ 95 w 101"/>
                  <a:gd name="T35" fmla="*/ 106 h 113"/>
                  <a:gd name="T36" fmla="*/ 76 w 101"/>
                  <a:gd name="T37" fmla="*/ 113 h 113"/>
                  <a:gd name="T38" fmla="*/ 67 w 101"/>
                  <a:gd name="T39" fmla="*/ 112 h 113"/>
                  <a:gd name="T40" fmla="*/ 56 w 101"/>
                  <a:gd name="T41" fmla="*/ 103 h 113"/>
                  <a:gd name="T42" fmla="*/ 53 w 101"/>
                  <a:gd name="T43" fmla="*/ 96 h 113"/>
                  <a:gd name="T44" fmla="*/ 53 w 101"/>
                  <a:gd name="T45" fmla="*/ 85 h 113"/>
                  <a:gd name="T46" fmla="*/ 55 w 101"/>
                  <a:gd name="T47" fmla="*/ 73 h 113"/>
                  <a:gd name="T48" fmla="*/ 67 w 101"/>
                  <a:gd name="T49" fmla="*/ 64 h 113"/>
                  <a:gd name="T50" fmla="*/ 24 w 101"/>
                  <a:gd name="T51" fmla="*/ 12 h 113"/>
                  <a:gd name="T52" fmla="*/ 19 w 101"/>
                  <a:gd name="T53" fmla="*/ 13 h 113"/>
                  <a:gd name="T54" fmla="*/ 15 w 101"/>
                  <a:gd name="T55" fmla="*/ 19 h 113"/>
                  <a:gd name="T56" fmla="*/ 14 w 101"/>
                  <a:gd name="T57" fmla="*/ 28 h 113"/>
                  <a:gd name="T58" fmla="*/ 17 w 101"/>
                  <a:gd name="T59" fmla="*/ 36 h 113"/>
                  <a:gd name="T60" fmla="*/ 21 w 101"/>
                  <a:gd name="T61" fmla="*/ 39 h 113"/>
                  <a:gd name="T62" fmla="*/ 24 w 101"/>
                  <a:gd name="T63" fmla="*/ 39 h 113"/>
                  <a:gd name="T64" fmla="*/ 29 w 101"/>
                  <a:gd name="T65" fmla="*/ 38 h 113"/>
                  <a:gd name="T66" fmla="*/ 33 w 101"/>
                  <a:gd name="T67" fmla="*/ 33 h 113"/>
                  <a:gd name="T68" fmla="*/ 34 w 101"/>
                  <a:gd name="T69" fmla="*/ 23 h 113"/>
                  <a:gd name="T70" fmla="*/ 30 w 101"/>
                  <a:gd name="T71" fmla="*/ 16 h 113"/>
                  <a:gd name="T72" fmla="*/ 26 w 101"/>
                  <a:gd name="T73" fmla="*/ 12 h 113"/>
                  <a:gd name="T74" fmla="*/ 24 w 101"/>
                  <a:gd name="T75" fmla="*/ 12 h 113"/>
                  <a:gd name="T76" fmla="*/ 76 w 101"/>
                  <a:gd name="T77" fmla="*/ 14 h 113"/>
                  <a:gd name="T78" fmla="*/ 76 w 101"/>
                  <a:gd name="T79" fmla="*/ 25 h 113"/>
                  <a:gd name="T80" fmla="*/ 24 w 101"/>
                  <a:gd name="T81" fmla="*/ 101 h 113"/>
                  <a:gd name="T82" fmla="*/ 24 w 101"/>
                  <a:gd name="T83" fmla="*/ 87 h 113"/>
                  <a:gd name="T84" fmla="*/ 24 w 101"/>
                  <a:gd name="T85" fmla="*/ 0 h 113"/>
                  <a:gd name="T86" fmla="*/ 34 w 101"/>
                  <a:gd name="T87" fmla="*/ 2 h 113"/>
                  <a:gd name="T88" fmla="*/ 44 w 101"/>
                  <a:gd name="T89" fmla="*/ 10 h 113"/>
                  <a:gd name="T90" fmla="*/ 48 w 101"/>
                  <a:gd name="T91" fmla="*/ 18 h 113"/>
                  <a:gd name="T92" fmla="*/ 48 w 101"/>
                  <a:gd name="T93" fmla="*/ 28 h 113"/>
                  <a:gd name="T94" fmla="*/ 46 w 101"/>
                  <a:gd name="T95" fmla="*/ 38 h 113"/>
                  <a:gd name="T96" fmla="*/ 41 w 101"/>
                  <a:gd name="T97" fmla="*/ 44 h 113"/>
                  <a:gd name="T98" fmla="*/ 24 w 101"/>
                  <a:gd name="T99" fmla="*/ 51 h 113"/>
                  <a:gd name="T100" fmla="*/ 14 w 101"/>
                  <a:gd name="T101" fmla="*/ 50 h 113"/>
                  <a:gd name="T102" fmla="*/ 4 w 101"/>
                  <a:gd name="T103" fmla="*/ 41 h 113"/>
                  <a:gd name="T104" fmla="*/ 0 w 101"/>
                  <a:gd name="T105" fmla="*/ 34 h 113"/>
                  <a:gd name="T106" fmla="*/ 0 w 101"/>
                  <a:gd name="T107" fmla="*/ 23 h 113"/>
                  <a:gd name="T108" fmla="*/ 2 w 101"/>
                  <a:gd name="T109" fmla="*/ 13 h 113"/>
                  <a:gd name="T110" fmla="*/ 6 w 101"/>
                  <a:gd name="T111" fmla="*/ 7 h 113"/>
                  <a:gd name="T112" fmla="*/ 24 w 101"/>
                  <a:gd name="T1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1" h="113">
                    <a:moveTo>
                      <a:pt x="76" y="74"/>
                    </a:moveTo>
                    <a:lnTo>
                      <a:pt x="74" y="74"/>
                    </a:lnTo>
                    <a:lnTo>
                      <a:pt x="71" y="75"/>
                    </a:lnTo>
                    <a:lnTo>
                      <a:pt x="70" y="78"/>
                    </a:lnTo>
                    <a:lnTo>
                      <a:pt x="68" y="81"/>
                    </a:lnTo>
                    <a:lnTo>
                      <a:pt x="68" y="85"/>
                    </a:lnTo>
                    <a:lnTo>
                      <a:pt x="68" y="90"/>
                    </a:lnTo>
                    <a:lnTo>
                      <a:pt x="68" y="95"/>
                    </a:lnTo>
                    <a:lnTo>
                      <a:pt x="70" y="98"/>
                    </a:lnTo>
                    <a:lnTo>
                      <a:pt x="72" y="100"/>
                    </a:lnTo>
                    <a:lnTo>
                      <a:pt x="74" y="101"/>
                    </a:lnTo>
                    <a:lnTo>
                      <a:pt x="76" y="101"/>
                    </a:lnTo>
                    <a:lnTo>
                      <a:pt x="76" y="101"/>
                    </a:lnTo>
                    <a:lnTo>
                      <a:pt x="80" y="101"/>
                    </a:lnTo>
                    <a:lnTo>
                      <a:pt x="82" y="100"/>
                    </a:lnTo>
                    <a:lnTo>
                      <a:pt x="84" y="98"/>
                    </a:lnTo>
                    <a:lnTo>
                      <a:pt x="85" y="95"/>
                    </a:lnTo>
                    <a:lnTo>
                      <a:pt x="86" y="90"/>
                    </a:lnTo>
                    <a:lnTo>
                      <a:pt x="86" y="85"/>
                    </a:lnTo>
                    <a:lnTo>
                      <a:pt x="85" y="81"/>
                    </a:lnTo>
                    <a:lnTo>
                      <a:pt x="84" y="78"/>
                    </a:lnTo>
                    <a:lnTo>
                      <a:pt x="82" y="75"/>
                    </a:lnTo>
                    <a:lnTo>
                      <a:pt x="80" y="74"/>
                    </a:lnTo>
                    <a:lnTo>
                      <a:pt x="76" y="74"/>
                    </a:lnTo>
                    <a:close/>
                    <a:moveTo>
                      <a:pt x="76" y="62"/>
                    </a:moveTo>
                    <a:lnTo>
                      <a:pt x="87" y="64"/>
                    </a:lnTo>
                    <a:lnTo>
                      <a:pt x="95" y="69"/>
                    </a:lnTo>
                    <a:lnTo>
                      <a:pt x="97" y="72"/>
                    </a:lnTo>
                    <a:lnTo>
                      <a:pt x="99" y="75"/>
                    </a:lnTo>
                    <a:lnTo>
                      <a:pt x="100" y="80"/>
                    </a:lnTo>
                    <a:lnTo>
                      <a:pt x="101" y="85"/>
                    </a:lnTo>
                    <a:lnTo>
                      <a:pt x="101" y="90"/>
                    </a:lnTo>
                    <a:lnTo>
                      <a:pt x="100" y="96"/>
                    </a:lnTo>
                    <a:lnTo>
                      <a:pt x="99" y="100"/>
                    </a:lnTo>
                    <a:lnTo>
                      <a:pt x="97" y="103"/>
                    </a:lnTo>
                    <a:lnTo>
                      <a:pt x="95" y="106"/>
                    </a:lnTo>
                    <a:lnTo>
                      <a:pt x="87" y="112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67" y="112"/>
                    </a:lnTo>
                    <a:lnTo>
                      <a:pt x="59" y="106"/>
                    </a:lnTo>
                    <a:lnTo>
                      <a:pt x="56" y="103"/>
                    </a:lnTo>
                    <a:lnTo>
                      <a:pt x="54" y="100"/>
                    </a:lnTo>
                    <a:lnTo>
                      <a:pt x="53" y="96"/>
                    </a:lnTo>
                    <a:lnTo>
                      <a:pt x="53" y="90"/>
                    </a:lnTo>
                    <a:lnTo>
                      <a:pt x="53" y="85"/>
                    </a:lnTo>
                    <a:lnTo>
                      <a:pt x="53" y="79"/>
                    </a:lnTo>
                    <a:lnTo>
                      <a:pt x="55" y="73"/>
                    </a:lnTo>
                    <a:lnTo>
                      <a:pt x="59" y="69"/>
                    </a:lnTo>
                    <a:lnTo>
                      <a:pt x="67" y="64"/>
                    </a:lnTo>
                    <a:lnTo>
                      <a:pt x="76" y="62"/>
                    </a:lnTo>
                    <a:close/>
                    <a:moveTo>
                      <a:pt x="24" y="12"/>
                    </a:moveTo>
                    <a:lnTo>
                      <a:pt x="21" y="12"/>
                    </a:lnTo>
                    <a:lnTo>
                      <a:pt x="19" y="13"/>
                    </a:lnTo>
                    <a:lnTo>
                      <a:pt x="17" y="16"/>
                    </a:lnTo>
                    <a:lnTo>
                      <a:pt x="15" y="19"/>
                    </a:lnTo>
                    <a:lnTo>
                      <a:pt x="14" y="23"/>
                    </a:lnTo>
                    <a:lnTo>
                      <a:pt x="14" y="28"/>
                    </a:lnTo>
                    <a:lnTo>
                      <a:pt x="15" y="33"/>
                    </a:lnTo>
                    <a:lnTo>
                      <a:pt x="17" y="36"/>
                    </a:lnTo>
                    <a:lnTo>
                      <a:pt x="19" y="38"/>
                    </a:lnTo>
                    <a:lnTo>
                      <a:pt x="21" y="39"/>
                    </a:lnTo>
                    <a:lnTo>
                      <a:pt x="24" y="39"/>
                    </a:lnTo>
                    <a:lnTo>
                      <a:pt x="24" y="39"/>
                    </a:lnTo>
                    <a:lnTo>
                      <a:pt x="27" y="39"/>
                    </a:lnTo>
                    <a:lnTo>
                      <a:pt x="29" y="38"/>
                    </a:lnTo>
                    <a:lnTo>
                      <a:pt x="30" y="36"/>
                    </a:lnTo>
                    <a:lnTo>
                      <a:pt x="33" y="33"/>
                    </a:lnTo>
                    <a:lnTo>
                      <a:pt x="34" y="28"/>
                    </a:lnTo>
                    <a:lnTo>
                      <a:pt x="34" y="23"/>
                    </a:lnTo>
                    <a:lnTo>
                      <a:pt x="33" y="19"/>
                    </a:lnTo>
                    <a:lnTo>
                      <a:pt x="30" y="16"/>
                    </a:lnTo>
                    <a:lnTo>
                      <a:pt x="29" y="13"/>
                    </a:lnTo>
                    <a:lnTo>
                      <a:pt x="26" y="12"/>
                    </a:lnTo>
                    <a:lnTo>
                      <a:pt x="24" y="12"/>
                    </a:lnTo>
                    <a:lnTo>
                      <a:pt x="24" y="12"/>
                    </a:lnTo>
                    <a:close/>
                    <a:moveTo>
                      <a:pt x="71" y="11"/>
                    </a:moveTo>
                    <a:lnTo>
                      <a:pt x="76" y="14"/>
                    </a:lnTo>
                    <a:lnTo>
                      <a:pt x="82" y="18"/>
                    </a:lnTo>
                    <a:lnTo>
                      <a:pt x="76" y="25"/>
                    </a:lnTo>
                    <a:lnTo>
                      <a:pt x="27" y="103"/>
                    </a:lnTo>
                    <a:lnTo>
                      <a:pt x="24" y="101"/>
                    </a:lnTo>
                    <a:lnTo>
                      <a:pt x="17" y="98"/>
                    </a:lnTo>
                    <a:lnTo>
                      <a:pt x="24" y="87"/>
                    </a:lnTo>
                    <a:lnTo>
                      <a:pt x="71" y="11"/>
                    </a:lnTo>
                    <a:close/>
                    <a:moveTo>
                      <a:pt x="24" y="0"/>
                    </a:moveTo>
                    <a:lnTo>
                      <a:pt x="24" y="0"/>
                    </a:lnTo>
                    <a:lnTo>
                      <a:pt x="34" y="2"/>
                    </a:lnTo>
                    <a:lnTo>
                      <a:pt x="41" y="6"/>
                    </a:lnTo>
                    <a:lnTo>
                      <a:pt x="44" y="10"/>
                    </a:lnTo>
                    <a:lnTo>
                      <a:pt x="46" y="13"/>
                    </a:lnTo>
                    <a:lnTo>
                      <a:pt x="48" y="18"/>
                    </a:lnTo>
                    <a:lnTo>
                      <a:pt x="48" y="23"/>
                    </a:lnTo>
                    <a:lnTo>
                      <a:pt x="48" y="28"/>
                    </a:lnTo>
                    <a:lnTo>
                      <a:pt x="48" y="34"/>
                    </a:lnTo>
                    <a:lnTo>
                      <a:pt x="46" y="38"/>
                    </a:lnTo>
                    <a:lnTo>
                      <a:pt x="44" y="41"/>
                    </a:lnTo>
                    <a:lnTo>
                      <a:pt x="41" y="44"/>
                    </a:lnTo>
                    <a:lnTo>
                      <a:pt x="34" y="50"/>
                    </a:lnTo>
                    <a:lnTo>
                      <a:pt x="24" y="51"/>
                    </a:lnTo>
                    <a:lnTo>
                      <a:pt x="24" y="51"/>
                    </a:lnTo>
                    <a:lnTo>
                      <a:pt x="14" y="50"/>
                    </a:lnTo>
                    <a:lnTo>
                      <a:pt x="6" y="44"/>
                    </a:lnTo>
                    <a:lnTo>
                      <a:pt x="4" y="41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2" y="13"/>
                    </a:lnTo>
                    <a:lnTo>
                      <a:pt x="4" y="10"/>
                    </a:lnTo>
                    <a:lnTo>
                      <a:pt x="6" y="7"/>
                    </a:lnTo>
                    <a:lnTo>
                      <a:pt x="13" y="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51"/>
              <p:cNvSpPr>
                <a:spLocks noEditPoints="1"/>
              </p:cNvSpPr>
              <p:nvPr/>
            </p:nvSpPr>
            <p:spPr bwMode="auto">
              <a:xfrm>
                <a:off x="6878637" y="3927475"/>
                <a:ext cx="128588" cy="174625"/>
              </a:xfrm>
              <a:custGeom>
                <a:avLst/>
                <a:gdLst>
                  <a:gd name="T0" fmla="*/ 45 w 81"/>
                  <a:gd name="T1" fmla="*/ 29 h 110"/>
                  <a:gd name="T2" fmla="*/ 44 w 81"/>
                  <a:gd name="T3" fmla="*/ 32 h 110"/>
                  <a:gd name="T4" fmla="*/ 34 w 81"/>
                  <a:gd name="T5" fmla="*/ 49 h 110"/>
                  <a:gd name="T6" fmla="*/ 21 w 81"/>
                  <a:gd name="T7" fmla="*/ 69 h 110"/>
                  <a:gd name="T8" fmla="*/ 46 w 81"/>
                  <a:gd name="T9" fmla="*/ 69 h 110"/>
                  <a:gd name="T10" fmla="*/ 46 w 81"/>
                  <a:gd name="T11" fmla="*/ 29 h 110"/>
                  <a:gd name="T12" fmla="*/ 45 w 81"/>
                  <a:gd name="T13" fmla="*/ 29 h 110"/>
                  <a:gd name="T14" fmla="*/ 46 w 81"/>
                  <a:gd name="T15" fmla="*/ 0 h 110"/>
                  <a:gd name="T16" fmla="*/ 69 w 81"/>
                  <a:gd name="T17" fmla="*/ 0 h 110"/>
                  <a:gd name="T18" fmla="*/ 69 w 81"/>
                  <a:gd name="T19" fmla="*/ 69 h 110"/>
                  <a:gd name="T20" fmla="*/ 81 w 81"/>
                  <a:gd name="T21" fmla="*/ 69 h 110"/>
                  <a:gd name="T22" fmla="*/ 81 w 81"/>
                  <a:gd name="T23" fmla="*/ 87 h 110"/>
                  <a:gd name="T24" fmla="*/ 69 w 81"/>
                  <a:gd name="T25" fmla="*/ 87 h 110"/>
                  <a:gd name="T26" fmla="*/ 69 w 81"/>
                  <a:gd name="T27" fmla="*/ 110 h 110"/>
                  <a:gd name="T28" fmla="*/ 46 w 81"/>
                  <a:gd name="T29" fmla="*/ 110 h 110"/>
                  <a:gd name="T30" fmla="*/ 46 w 81"/>
                  <a:gd name="T31" fmla="*/ 87 h 110"/>
                  <a:gd name="T32" fmla="*/ 2 w 81"/>
                  <a:gd name="T33" fmla="*/ 87 h 110"/>
                  <a:gd name="T34" fmla="*/ 0 w 81"/>
                  <a:gd name="T35" fmla="*/ 73 h 110"/>
                  <a:gd name="T36" fmla="*/ 34 w 81"/>
                  <a:gd name="T37" fmla="*/ 19 h 110"/>
                  <a:gd name="T38" fmla="*/ 46 w 81"/>
                  <a:gd name="T39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1" h="110">
                    <a:moveTo>
                      <a:pt x="45" y="29"/>
                    </a:moveTo>
                    <a:lnTo>
                      <a:pt x="44" y="32"/>
                    </a:lnTo>
                    <a:lnTo>
                      <a:pt x="34" y="49"/>
                    </a:lnTo>
                    <a:lnTo>
                      <a:pt x="21" y="69"/>
                    </a:lnTo>
                    <a:lnTo>
                      <a:pt x="46" y="69"/>
                    </a:lnTo>
                    <a:lnTo>
                      <a:pt x="46" y="29"/>
                    </a:lnTo>
                    <a:lnTo>
                      <a:pt x="45" y="29"/>
                    </a:lnTo>
                    <a:close/>
                    <a:moveTo>
                      <a:pt x="46" y="0"/>
                    </a:moveTo>
                    <a:lnTo>
                      <a:pt x="69" y="0"/>
                    </a:lnTo>
                    <a:lnTo>
                      <a:pt x="69" y="69"/>
                    </a:lnTo>
                    <a:lnTo>
                      <a:pt x="81" y="69"/>
                    </a:lnTo>
                    <a:lnTo>
                      <a:pt x="81" y="87"/>
                    </a:lnTo>
                    <a:lnTo>
                      <a:pt x="69" y="87"/>
                    </a:lnTo>
                    <a:lnTo>
                      <a:pt x="69" y="110"/>
                    </a:lnTo>
                    <a:lnTo>
                      <a:pt x="46" y="110"/>
                    </a:lnTo>
                    <a:lnTo>
                      <a:pt x="46" y="87"/>
                    </a:lnTo>
                    <a:lnTo>
                      <a:pt x="2" y="87"/>
                    </a:lnTo>
                    <a:lnTo>
                      <a:pt x="0" y="73"/>
                    </a:lnTo>
                    <a:lnTo>
                      <a:pt x="34" y="19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52"/>
              <p:cNvSpPr>
                <a:spLocks/>
              </p:cNvSpPr>
              <p:nvPr/>
            </p:nvSpPr>
            <p:spPr bwMode="auto">
              <a:xfrm>
                <a:off x="7375525" y="3927475"/>
                <a:ext cx="115888" cy="176212"/>
              </a:xfrm>
              <a:custGeom>
                <a:avLst/>
                <a:gdLst>
                  <a:gd name="T0" fmla="*/ 8 w 73"/>
                  <a:gd name="T1" fmla="*/ 0 h 111"/>
                  <a:gd name="T2" fmla="*/ 70 w 73"/>
                  <a:gd name="T3" fmla="*/ 0 h 111"/>
                  <a:gd name="T4" fmla="*/ 70 w 73"/>
                  <a:gd name="T5" fmla="*/ 17 h 111"/>
                  <a:gd name="T6" fmla="*/ 26 w 73"/>
                  <a:gd name="T7" fmla="*/ 17 h 111"/>
                  <a:gd name="T8" fmla="*/ 23 w 73"/>
                  <a:gd name="T9" fmla="*/ 43 h 111"/>
                  <a:gd name="T10" fmla="*/ 26 w 73"/>
                  <a:gd name="T11" fmla="*/ 41 h 111"/>
                  <a:gd name="T12" fmla="*/ 31 w 73"/>
                  <a:gd name="T13" fmla="*/ 40 h 111"/>
                  <a:gd name="T14" fmla="*/ 35 w 73"/>
                  <a:gd name="T15" fmla="*/ 38 h 111"/>
                  <a:gd name="T16" fmla="*/ 40 w 73"/>
                  <a:gd name="T17" fmla="*/ 37 h 111"/>
                  <a:gd name="T18" fmla="*/ 50 w 73"/>
                  <a:gd name="T19" fmla="*/ 38 h 111"/>
                  <a:gd name="T20" fmla="*/ 58 w 73"/>
                  <a:gd name="T21" fmla="*/ 42 h 111"/>
                  <a:gd name="T22" fmla="*/ 65 w 73"/>
                  <a:gd name="T23" fmla="*/ 47 h 111"/>
                  <a:gd name="T24" fmla="*/ 71 w 73"/>
                  <a:gd name="T25" fmla="*/ 59 h 111"/>
                  <a:gd name="T26" fmla="*/ 73 w 73"/>
                  <a:gd name="T27" fmla="*/ 75 h 111"/>
                  <a:gd name="T28" fmla="*/ 71 w 73"/>
                  <a:gd name="T29" fmla="*/ 89 h 111"/>
                  <a:gd name="T30" fmla="*/ 64 w 73"/>
                  <a:gd name="T31" fmla="*/ 102 h 111"/>
                  <a:gd name="T32" fmla="*/ 57 w 73"/>
                  <a:gd name="T33" fmla="*/ 107 h 111"/>
                  <a:gd name="T34" fmla="*/ 48 w 73"/>
                  <a:gd name="T35" fmla="*/ 110 h 111"/>
                  <a:gd name="T36" fmla="*/ 37 w 73"/>
                  <a:gd name="T37" fmla="*/ 111 h 111"/>
                  <a:gd name="T38" fmla="*/ 22 w 73"/>
                  <a:gd name="T39" fmla="*/ 110 h 111"/>
                  <a:gd name="T40" fmla="*/ 10 w 73"/>
                  <a:gd name="T41" fmla="*/ 104 h 111"/>
                  <a:gd name="T42" fmla="*/ 5 w 73"/>
                  <a:gd name="T43" fmla="*/ 97 h 111"/>
                  <a:gd name="T44" fmla="*/ 1 w 73"/>
                  <a:gd name="T45" fmla="*/ 90 h 111"/>
                  <a:gd name="T46" fmla="*/ 0 w 73"/>
                  <a:gd name="T47" fmla="*/ 80 h 111"/>
                  <a:gd name="T48" fmla="*/ 1 w 73"/>
                  <a:gd name="T49" fmla="*/ 80 h 111"/>
                  <a:gd name="T50" fmla="*/ 21 w 73"/>
                  <a:gd name="T51" fmla="*/ 79 h 111"/>
                  <a:gd name="T52" fmla="*/ 22 w 73"/>
                  <a:gd name="T53" fmla="*/ 83 h 111"/>
                  <a:gd name="T54" fmla="*/ 23 w 73"/>
                  <a:gd name="T55" fmla="*/ 88 h 111"/>
                  <a:gd name="T56" fmla="*/ 25 w 73"/>
                  <a:gd name="T57" fmla="*/ 91 h 111"/>
                  <a:gd name="T58" fmla="*/ 29 w 73"/>
                  <a:gd name="T59" fmla="*/ 93 h 111"/>
                  <a:gd name="T60" fmla="*/ 33 w 73"/>
                  <a:gd name="T61" fmla="*/ 94 h 111"/>
                  <a:gd name="T62" fmla="*/ 37 w 73"/>
                  <a:gd name="T63" fmla="*/ 95 h 111"/>
                  <a:gd name="T64" fmla="*/ 40 w 73"/>
                  <a:gd name="T65" fmla="*/ 94 h 111"/>
                  <a:gd name="T66" fmla="*/ 43 w 73"/>
                  <a:gd name="T67" fmla="*/ 93 h 111"/>
                  <a:gd name="T68" fmla="*/ 46 w 73"/>
                  <a:gd name="T69" fmla="*/ 92 h 111"/>
                  <a:gd name="T70" fmla="*/ 48 w 73"/>
                  <a:gd name="T71" fmla="*/ 89 h 111"/>
                  <a:gd name="T72" fmla="*/ 50 w 73"/>
                  <a:gd name="T73" fmla="*/ 85 h 111"/>
                  <a:gd name="T74" fmla="*/ 51 w 73"/>
                  <a:gd name="T75" fmla="*/ 80 h 111"/>
                  <a:gd name="T76" fmla="*/ 52 w 73"/>
                  <a:gd name="T77" fmla="*/ 75 h 111"/>
                  <a:gd name="T78" fmla="*/ 51 w 73"/>
                  <a:gd name="T79" fmla="*/ 68 h 111"/>
                  <a:gd name="T80" fmla="*/ 50 w 73"/>
                  <a:gd name="T81" fmla="*/ 64 h 111"/>
                  <a:gd name="T82" fmla="*/ 48 w 73"/>
                  <a:gd name="T83" fmla="*/ 60 h 111"/>
                  <a:gd name="T84" fmla="*/ 45 w 73"/>
                  <a:gd name="T85" fmla="*/ 57 h 111"/>
                  <a:gd name="T86" fmla="*/ 41 w 73"/>
                  <a:gd name="T87" fmla="*/ 54 h 111"/>
                  <a:gd name="T88" fmla="*/ 36 w 73"/>
                  <a:gd name="T89" fmla="*/ 53 h 111"/>
                  <a:gd name="T90" fmla="*/ 32 w 73"/>
                  <a:gd name="T91" fmla="*/ 54 h 111"/>
                  <a:gd name="T92" fmla="*/ 29 w 73"/>
                  <a:gd name="T93" fmla="*/ 54 h 111"/>
                  <a:gd name="T94" fmla="*/ 26 w 73"/>
                  <a:gd name="T95" fmla="*/ 57 h 111"/>
                  <a:gd name="T96" fmla="*/ 23 w 73"/>
                  <a:gd name="T97" fmla="*/ 59 h 111"/>
                  <a:gd name="T98" fmla="*/ 21 w 73"/>
                  <a:gd name="T99" fmla="*/ 62 h 111"/>
                  <a:gd name="T100" fmla="*/ 2 w 73"/>
                  <a:gd name="T101" fmla="*/ 61 h 111"/>
                  <a:gd name="T102" fmla="*/ 8 w 73"/>
                  <a:gd name="T10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3" h="111">
                    <a:moveTo>
                      <a:pt x="8" y="0"/>
                    </a:moveTo>
                    <a:lnTo>
                      <a:pt x="70" y="0"/>
                    </a:lnTo>
                    <a:lnTo>
                      <a:pt x="70" y="17"/>
                    </a:lnTo>
                    <a:lnTo>
                      <a:pt x="26" y="17"/>
                    </a:lnTo>
                    <a:lnTo>
                      <a:pt x="23" y="43"/>
                    </a:lnTo>
                    <a:lnTo>
                      <a:pt x="26" y="41"/>
                    </a:lnTo>
                    <a:lnTo>
                      <a:pt x="31" y="40"/>
                    </a:lnTo>
                    <a:lnTo>
                      <a:pt x="35" y="38"/>
                    </a:lnTo>
                    <a:lnTo>
                      <a:pt x="40" y="37"/>
                    </a:lnTo>
                    <a:lnTo>
                      <a:pt x="50" y="38"/>
                    </a:lnTo>
                    <a:lnTo>
                      <a:pt x="58" y="42"/>
                    </a:lnTo>
                    <a:lnTo>
                      <a:pt x="65" y="47"/>
                    </a:lnTo>
                    <a:lnTo>
                      <a:pt x="71" y="59"/>
                    </a:lnTo>
                    <a:lnTo>
                      <a:pt x="73" y="75"/>
                    </a:lnTo>
                    <a:lnTo>
                      <a:pt x="71" y="89"/>
                    </a:lnTo>
                    <a:lnTo>
                      <a:pt x="64" y="102"/>
                    </a:lnTo>
                    <a:lnTo>
                      <a:pt x="57" y="107"/>
                    </a:lnTo>
                    <a:lnTo>
                      <a:pt x="48" y="110"/>
                    </a:lnTo>
                    <a:lnTo>
                      <a:pt x="37" y="111"/>
                    </a:lnTo>
                    <a:lnTo>
                      <a:pt x="22" y="110"/>
                    </a:lnTo>
                    <a:lnTo>
                      <a:pt x="10" y="104"/>
                    </a:lnTo>
                    <a:lnTo>
                      <a:pt x="5" y="97"/>
                    </a:lnTo>
                    <a:lnTo>
                      <a:pt x="1" y="90"/>
                    </a:lnTo>
                    <a:lnTo>
                      <a:pt x="0" y="80"/>
                    </a:lnTo>
                    <a:lnTo>
                      <a:pt x="1" y="80"/>
                    </a:lnTo>
                    <a:lnTo>
                      <a:pt x="21" y="79"/>
                    </a:lnTo>
                    <a:lnTo>
                      <a:pt x="22" y="83"/>
                    </a:lnTo>
                    <a:lnTo>
                      <a:pt x="23" y="88"/>
                    </a:lnTo>
                    <a:lnTo>
                      <a:pt x="25" y="91"/>
                    </a:lnTo>
                    <a:lnTo>
                      <a:pt x="29" y="93"/>
                    </a:lnTo>
                    <a:lnTo>
                      <a:pt x="33" y="94"/>
                    </a:lnTo>
                    <a:lnTo>
                      <a:pt x="37" y="95"/>
                    </a:lnTo>
                    <a:lnTo>
                      <a:pt x="40" y="94"/>
                    </a:lnTo>
                    <a:lnTo>
                      <a:pt x="43" y="93"/>
                    </a:lnTo>
                    <a:lnTo>
                      <a:pt x="46" y="92"/>
                    </a:lnTo>
                    <a:lnTo>
                      <a:pt x="48" y="89"/>
                    </a:lnTo>
                    <a:lnTo>
                      <a:pt x="50" y="85"/>
                    </a:lnTo>
                    <a:lnTo>
                      <a:pt x="51" y="80"/>
                    </a:lnTo>
                    <a:lnTo>
                      <a:pt x="52" y="75"/>
                    </a:lnTo>
                    <a:lnTo>
                      <a:pt x="51" y="68"/>
                    </a:lnTo>
                    <a:lnTo>
                      <a:pt x="50" y="64"/>
                    </a:lnTo>
                    <a:lnTo>
                      <a:pt x="48" y="60"/>
                    </a:lnTo>
                    <a:lnTo>
                      <a:pt x="45" y="57"/>
                    </a:lnTo>
                    <a:lnTo>
                      <a:pt x="41" y="54"/>
                    </a:lnTo>
                    <a:lnTo>
                      <a:pt x="36" y="53"/>
                    </a:lnTo>
                    <a:lnTo>
                      <a:pt x="32" y="54"/>
                    </a:lnTo>
                    <a:lnTo>
                      <a:pt x="29" y="54"/>
                    </a:lnTo>
                    <a:lnTo>
                      <a:pt x="26" y="57"/>
                    </a:lnTo>
                    <a:lnTo>
                      <a:pt x="23" y="59"/>
                    </a:lnTo>
                    <a:lnTo>
                      <a:pt x="21" y="62"/>
                    </a:lnTo>
                    <a:lnTo>
                      <a:pt x="2" y="61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53"/>
              <p:cNvSpPr>
                <a:spLocks noEditPoints="1"/>
              </p:cNvSpPr>
              <p:nvPr/>
            </p:nvSpPr>
            <p:spPr bwMode="auto">
              <a:xfrm>
                <a:off x="7859712" y="3924300"/>
                <a:ext cx="122238" cy="179387"/>
              </a:xfrm>
              <a:custGeom>
                <a:avLst/>
                <a:gdLst>
                  <a:gd name="T0" fmla="*/ 34 w 77"/>
                  <a:gd name="T1" fmla="*/ 55 h 113"/>
                  <a:gd name="T2" fmla="*/ 26 w 77"/>
                  <a:gd name="T3" fmla="*/ 59 h 113"/>
                  <a:gd name="T4" fmla="*/ 23 w 77"/>
                  <a:gd name="T5" fmla="*/ 69 h 113"/>
                  <a:gd name="T6" fmla="*/ 28 w 77"/>
                  <a:gd name="T7" fmla="*/ 90 h 113"/>
                  <a:gd name="T8" fmla="*/ 35 w 77"/>
                  <a:gd name="T9" fmla="*/ 96 h 113"/>
                  <a:gd name="T10" fmla="*/ 40 w 77"/>
                  <a:gd name="T11" fmla="*/ 97 h 113"/>
                  <a:gd name="T12" fmla="*/ 49 w 77"/>
                  <a:gd name="T13" fmla="*/ 94 h 113"/>
                  <a:gd name="T14" fmla="*/ 54 w 77"/>
                  <a:gd name="T15" fmla="*/ 86 h 113"/>
                  <a:gd name="T16" fmla="*/ 55 w 77"/>
                  <a:gd name="T17" fmla="*/ 76 h 113"/>
                  <a:gd name="T18" fmla="*/ 54 w 77"/>
                  <a:gd name="T19" fmla="*/ 65 h 113"/>
                  <a:gd name="T20" fmla="*/ 49 w 77"/>
                  <a:gd name="T21" fmla="*/ 58 h 113"/>
                  <a:gd name="T22" fmla="*/ 40 w 77"/>
                  <a:gd name="T23" fmla="*/ 54 h 113"/>
                  <a:gd name="T24" fmla="*/ 45 w 77"/>
                  <a:gd name="T25" fmla="*/ 0 h 113"/>
                  <a:gd name="T26" fmla="*/ 57 w 77"/>
                  <a:gd name="T27" fmla="*/ 1 h 113"/>
                  <a:gd name="T28" fmla="*/ 67 w 77"/>
                  <a:gd name="T29" fmla="*/ 5 h 113"/>
                  <a:gd name="T30" fmla="*/ 58 w 77"/>
                  <a:gd name="T31" fmla="*/ 19 h 113"/>
                  <a:gd name="T32" fmla="*/ 51 w 77"/>
                  <a:gd name="T33" fmla="*/ 18 h 113"/>
                  <a:gd name="T34" fmla="*/ 42 w 77"/>
                  <a:gd name="T35" fmla="*/ 18 h 113"/>
                  <a:gd name="T36" fmla="*/ 36 w 77"/>
                  <a:gd name="T37" fmla="*/ 20 h 113"/>
                  <a:gd name="T38" fmla="*/ 29 w 77"/>
                  <a:gd name="T39" fmla="*/ 25 h 113"/>
                  <a:gd name="T40" fmla="*/ 24 w 77"/>
                  <a:gd name="T41" fmla="*/ 46 h 113"/>
                  <a:gd name="T42" fmla="*/ 28 w 77"/>
                  <a:gd name="T43" fmla="*/ 43 h 113"/>
                  <a:gd name="T44" fmla="*/ 39 w 77"/>
                  <a:gd name="T45" fmla="*/ 38 h 113"/>
                  <a:gd name="T46" fmla="*/ 59 w 77"/>
                  <a:gd name="T47" fmla="*/ 40 h 113"/>
                  <a:gd name="T48" fmla="*/ 75 w 77"/>
                  <a:gd name="T49" fmla="*/ 61 h 113"/>
                  <a:gd name="T50" fmla="*/ 75 w 77"/>
                  <a:gd name="T51" fmla="*/ 91 h 113"/>
                  <a:gd name="T52" fmla="*/ 55 w 77"/>
                  <a:gd name="T53" fmla="*/ 111 h 113"/>
                  <a:gd name="T54" fmla="*/ 39 w 77"/>
                  <a:gd name="T55" fmla="*/ 113 h 113"/>
                  <a:gd name="T56" fmla="*/ 20 w 77"/>
                  <a:gd name="T57" fmla="*/ 108 h 113"/>
                  <a:gd name="T58" fmla="*/ 6 w 77"/>
                  <a:gd name="T59" fmla="*/ 93 h 113"/>
                  <a:gd name="T60" fmla="*/ 0 w 77"/>
                  <a:gd name="T61" fmla="*/ 69 h 113"/>
                  <a:gd name="T62" fmla="*/ 3 w 77"/>
                  <a:gd name="T63" fmla="*/ 34 h 113"/>
                  <a:gd name="T64" fmla="*/ 13 w 77"/>
                  <a:gd name="T65" fmla="*/ 13 h 113"/>
                  <a:gd name="T66" fmla="*/ 39 w 77"/>
                  <a:gd name="T67" fmla="*/ 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7" h="113">
                    <a:moveTo>
                      <a:pt x="39" y="54"/>
                    </a:moveTo>
                    <a:lnTo>
                      <a:pt x="34" y="55"/>
                    </a:lnTo>
                    <a:lnTo>
                      <a:pt x="29" y="56"/>
                    </a:lnTo>
                    <a:lnTo>
                      <a:pt x="26" y="59"/>
                    </a:lnTo>
                    <a:lnTo>
                      <a:pt x="23" y="62"/>
                    </a:lnTo>
                    <a:lnTo>
                      <a:pt x="23" y="69"/>
                    </a:lnTo>
                    <a:lnTo>
                      <a:pt x="24" y="81"/>
                    </a:lnTo>
                    <a:lnTo>
                      <a:pt x="28" y="90"/>
                    </a:lnTo>
                    <a:lnTo>
                      <a:pt x="31" y="93"/>
                    </a:lnTo>
                    <a:lnTo>
                      <a:pt x="35" y="96"/>
                    </a:lnTo>
                    <a:lnTo>
                      <a:pt x="39" y="97"/>
                    </a:lnTo>
                    <a:lnTo>
                      <a:pt x="40" y="97"/>
                    </a:lnTo>
                    <a:lnTo>
                      <a:pt x="44" y="96"/>
                    </a:lnTo>
                    <a:lnTo>
                      <a:pt x="49" y="94"/>
                    </a:lnTo>
                    <a:lnTo>
                      <a:pt x="52" y="91"/>
                    </a:lnTo>
                    <a:lnTo>
                      <a:pt x="54" y="86"/>
                    </a:lnTo>
                    <a:lnTo>
                      <a:pt x="55" y="81"/>
                    </a:lnTo>
                    <a:lnTo>
                      <a:pt x="55" y="76"/>
                    </a:lnTo>
                    <a:lnTo>
                      <a:pt x="55" y="69"/>
                    </a:lnTo>
                    <a:lnTo>
                      <a:pt x="54" y="65"/>
                    </a:lnTo>
                    <a:lnTo>
                      <a:pt x="52" y="61"/>
                    </a:lnTo>
                    <a:lnTo>
                      <a:pt x="49" y="58"/>
                    </a:lnTo>
                    <a:lnTo>
                      <a:pt x="44" y="55"/>
                    </a:lnTo>
                    <a:lnTo>
                      <a:pt x="40" y="54"/>
                    </a:lnTo>
                    <a:lnTo>
                      <a:pt x="39" y="54"/>
                    </a:lnTo>
                    <a:close/>
                    <a:moveTo>
                      <a:pt x="45" y="0"/>
                    </a:moveTo>
                    <a:lnTo>
                      <a:pt x="51" y="1"/>
                    </a:lnTo>
                    <a:lnTo>
                      <a:pt x="57" y="1"/>
                    </a:lnTo>
                    <a:lnTo>
                      <a:pt x="62" y="3"/>
                    </a:lnTo>
                    <a:lnTo>
                      <a:pt x="67" y="5"/>
                    </a:lnTo>
                    <a:lnTo>
                      <a:pt x="63" y="21"/>
                    </a:lnTo>
                    <a:lnTo>
                      <a:pt x="58" y="19"/>
                    </a:lnTo>
                    <a:lnTo>
                      <a:pt x="54" y="18"/>
                    </a:lnTo>
                    <a:lnTo>
                      <a:pt x="51" y="18"/>
                    </a:lnTo>
                    <a:lnTo>
                      <a:pt x="45" y="18"/>
                    </a:lnTo>
                    <a:lnTo>
                      <a:pt x="42" y="18"/>
                    </a:lnTo>
                    <a:lnTo>
                      <a:pt x="39" y="18"/>
                    </a:lnTo>
                    <a:lnTo>
                      <a:pt x="36" y="20"/>
                    </a:lnTo>
                    <a:lnTo>
                      <a:pt x="32" y="22"/>
                    </a:lnTo>
                    <a:lnTo>
                      <a:pt x="29" y="25"/>
                    </a:lnTo>
                    <a:lnTo>
                      <a:pt x="25" y="34"/>
                    </a:lnTo>
                    <a:lnTo>
                      <a:pt x="24" y="46"/>
                    </a:lnTo>
                    <a:lnTo>
                      <a:pt x="24" y="47"/>
                    </a:lnTo>
                    <a:lnTo>
                      <a:pt x="28" y="43"/>
                    </a:lnTo>
                    <a:lnTo>
                      <a:pt x="34" y="40"/>
                    </a:lnTo>
                    <a:lnTo>
                      <a:pt x="39" y="38"/>
                    </a:lnTo>
                    <a:lnTo>
                      <a:pt x="46" y="38"/>
                    </a:lnTo>
                    <a:lnTo>
                      <a:pt x="59" y="40"/>
                    </a:lnTo>
                    <a:lnTo>
                      <a:pt x="69" y="49"/>
                    </a:lnTo>
                    <a:lnTo>
                      <a:pt x="75" y="61"/>
                    </a:lnTo>
                    <a:lnTo>
                      <a:pt x="77" y="76"/>
                    </a:lnTo>
                    <a:lnTo>
                      <a:pt x="75" y="91"/>
                    </a:lnTo>
                    <a:lnTo>
                      <a:pt x="67" y="102"/>
                    </a:lnTo>
                    <a:lnTo>
                      <a:pt x="55" y="111"/>
                    </a:lnTo>
                    <a:lnTo>
                      <a:pt x="40" y="113"/>
                    </a:lnTo>
                    <a:lnTo>
                      <a:pt x="39" y="113"/>
                    </a:lnTo>
                    <a:lnTo>
                      <a:pt x="28" y="112"/>
                    </a:lnTo>
                    <a:lnTo>
                      <a:pt x="20" y="108"/>
                    </a:lnTo>
                    <a:lnTo>
                      <a:pt x="12" y="101"/>
                    </a:lnTo>
                    <a:lnTo>
                      <a:pt x="6" y="93"/>
                    </a:lnTo>
                    <a:lnTo>
                      <a:pt x="3" y="82"/>
                    </a:lnTo>
                    <a:lnTo>
                      <a:pt x="0" y="69"/>
                    </a:lnTo>
                    <a:lnTo>
                      <a:pt x="0" y="48"/>
                    </a:lnTo>
                    <a:lnTo>
                      <a:pt x="3" y="34"/>
                    </a:lnTo>
                    <a:lnTo>
                      <a:pt x="7" y="22"/>
                    </a:lnTo>
                    <a:lnTo>
                      <a:pt x="13" y="13"/>
                    </a:lnTo>
                    <a:lnTo>
                      <a:pt x="25" y="4"/>
                    </a:lnTo>
                    <a:lnTo>
                      <a:pt x="39" y="1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54"/>
              <p:cNvSpPr>
                <a:spLocks/>
              </p:cNvSpPr>
              <p:nvPr/>
            </p:nvSpPr>
            <p:spPr bwMode="auto">
              <a:xfrm>
                <a:off x="8347075" y="3971925"/>
                <a:ext cx="120650" cy="130175"/>
              </a:xfrm>
              <a:custGeom>
                <a:avLst/>
                <a:gdLst>
                  <a:gd name="T0" fmla="*/ 0 w 76"/>
                  <a:gd name="T1" fmla="*/ 0 h 82"/>
                  <a:gd name="T2" fmla="*/ 26 w 76"/>
                  <a:gd name="T3" fmla="*/ 0 h 82"/>
                  <a:gd name="T4" fmla="*/ 38 w 76"/>
                  <a:gd name="T5" fmla="*/ 26 h 82"/>
                  <a:gd name="T6" fmla="*/ 38 w 76"/>
                  <a:gd name="T7" fmla="*/ 26 h 82"/>
                  <a:gd name="T8" fmla="*/ 50 w 76"/>
                  <a:gd name="T9" fmla="*/ 0 h 82"/>
                  <a:gd name="T10" fmla="*/ 76 w 76"/>
                  <a:gd name="T11" fmla="*/ 0 h 82"/>
                  <a:gd name="T12" fmla="*/ 52 w 76"/>
                  <a:gd name="T13" fmla="*/ 40 h 82"/>
                  <a:gd name="T14" fmla="*/ 76 w 76"/>
                  <a:gd name="T15" fmla="*/ 82 h 82"/>
                  <a:gd name="T16" fmla="*/ 52 w 76"/>
                  <a:gd name="T17" fmla="*/ 82 h 82"/>
                  <a:gd name="T18" fmla="*/ 39 w 76"/>
                  <a:gd name="T19" fmla="*/ 55 h 82"/>
                  <a:gd name="T20" fmla="*/ 25 w 76"/>
                  <a:gd name="T21" fmla="*/ 82 h 82"/>
                  <a:gd name="T22" fmla="*/ 0 w 76"/>
                  <a:gd name="T23" fmla="*/ 82 h 82"/>
                  <a:gd name="T24" fmla="*/ 26 w 76"/>
                  <a:gd name="T25" fmla="*/ 40 h 82"/>
                  <a:gd name="T26" fmla="*/ 0 w 76"/>
                  <a:gd name="T27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82">
                    <a:moveTo>
                      <a:pt x="0" y="0"/>
                    </a:moveTo>
                    <a:lnTo>
                      <a:pt x="26" y="0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50" y="0"/>
                    </a:lnTo>
                    <a:lnTo>
                      <a:pt x="76" y="0"/>
                    </a:lnTo>
                    <a:lnTo>
                      <a:pt x="52" y="40"/>
                    </a:lnTo>
                    <a:lnTo>
                      <a:pt x="76" y="82"/>
                    </a:lnTo>
                    <a:lnTo>
                      <a:pt x="52" y="82"/>
                    </a:lnTo>
                    <a:lnTo>
                      <a:pt x="39" y="55"/>
                    </a:lnTo>
                    <a:lnTo>
                      <a:pt x="25" y="82"/>
                    </a:lnTo>
                    <a:lnTo>
                      <a:pt x="0" y="82"/>
                    </a:lnTo>
                    <a:lnTo>
                      <a:pt x="26" y="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55"/>
              <p:cNvSpPr>
                <a:spLocks/>
              </p:cNvSpPr>
              <p:nvPr/>
            </p:nvSpPr>
            <p:spPr bwMode="auto">
              <a:xfrm>
                <a:off x="6892925" y="4398963"/>
                <a:ext cx="71438" cy="174625"/>
              </a:xfrm>
              <a:custGeom>
                <a:avLst/>
                <a:gdLst>
                  <a:gd name="T0" fmla="*/ 45 w 45"/>
                  <a:gd name="T1" fmla="*/ 0 h 110"/>
                  <a:gd name="T2" fmla="*/ 45 w 45"/>
                  <a:gd name="T3" fmla="*/ 110 h 110"/>
                  <a:gd name="T4" fmla="*/ 22 w 45"/>
                  <a:gd name="T5" fmla="*/ 110 h 110"/>
                  <a:gd name="T6" fmla="*/ 22 w 45"/>
                  <a:gd name="T7" fmla="*/ 19 h 110"/>
                  <a:gd name="T8" fmla="*/ 0 w 45"/>
                  <a:gd name="T9" fmla="*/ 19 h 110"/>
                  <a:gd name="T10" fmla="*/ 0 w 45"/>
                  <a:gd name="T11" fmla="*/ 4 h 110"/>
                  <a:gd name="T12" fmla="*/ 45 w 45"/>
                  <a:gd name="T13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10">
                    <a:moveTo>
                      <a:pt x="45" y="0"/>
                    </a:moveTo>
                    <a:lnTo>
                      <a:pt x="45" y="110"/>
                    </a:lnTo>
                    <a:lnTo>
                      <a:pt x="22" y="110"/>
                    </a:lnTo>
                    <a:lnTo>
                      <a:pt x="22" y="19"/>
                    </a:lnTo>
                    <a:lnTo>
                      <a:pt x="0" y="19"/>
                    </a:lnTo>
                    <a:lnTo>
                      <a:pt x="0" y="4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56"/>
              <p:cNvSpPr>
                <a:spLocks/>
              </p:cNvSpPr>
              <p:nvPr/>
            </p:nvSpPr>
            <p:spPr bwMode="auto">
              <a:xfrm>
                <a:off x="7372350" y="4397375"/>
                <a:ext cx="120650" cy="176212"/>
              </a:xfrm>
              <a:custGeom>
                <a:avLst/>
                <a:gdLst>
                  <a:gd name="T0" fmla="*/ 37 w 76"/>
                  <a:gd name="T1" fmla="*/ 0 h 111"/>
                  <a:gd name="T2" fmla="*/ 52 w 76"/>
                  <a:gd name="T3" fmla="*/ 2 h 111"/>
                  <a:gd name="T4" fmla="*/ 64 w 76"/>
                  <a:gd name="T5" fmla="*/ 9 h 111"/>
                  <a:gd name="T6" fmla="*/ 71 w 76"/>
                  <a:gd name="T7" fmla="*/ 18 h 111"/>
                  <a:gd name="T8" fmla="*/ 73 w 76"/>
                  <a:gd name="T9" fmla="*/ 32 h 111"/>
                  <a:gd name="T10" fmla="*/ 72 w 76"/>
                  <a:gd name="T11" fmla="*/ 42 h 111"/>
                  <a:gd name="T12" fmla="*/ 68 w 76"/>
                  <a:gd name="T13" fmla="*/ 50 h 111"/>
                  <a:gd name="T14" fmla="*/ 60 w 76"/>
                  <a:gd name="T15" fmla="*/ 60 h 111"/>
                  <a:gd name="T16" fmla="*/ 50 w 76"/>
                  <a:gd name="T17" fmla="*/ 73 h 111"/>
                  <a:gd name="T18" fmla="*/ 31 w 76"/>
                  <a:gd name="T19" fmla="*/ 94 h 111"/>
                  <a:gd name="T20" fmla="*/ 31 w 76"/>
                  <a:gd name="T21" fmla="*/ 94 h 111"/>
                  <a:gd name="T22" fmla="*/ 76 w 76"/>
                  <a:gd name="T23" fmla="*/ 94 h 111"/>
                  <a:gd name="T24" fmla="*/ 76 w 76"/>
                  <a:gd name="T25" fmla="*/ 111 h 111"/>
                  <a:gd name="T26" fmla="*/ 2 w 76"/>
                  <a:gd name="T27" fmla="*/ 111 h 111"/>
                  <a:gd name="T28" fmla="*/ 2 w 76"/>
                  <a:gd name="T29" fmla="*/ 97 h 111"/>
                  <a:gd name="T30" fmla="*/ 37 w 76"/>
                  <a:gd name="T31" fmla="*/ 59 h 111"/>
                  <a:gd name="T32" fmla="*/ 41 w 76"/>
                  <a:gd name="T33" fmla="*/ 54 h 111"/>
                  <a:gd name="T34" fmla="*/ 45 w 76"/>
                  <a:gd name="T35" fmla="*/ 48 h 111"/>
                  <a:gd name="T36" fmla="*/ 48 w 76"/>
                  <a:gd name="T37" fmla="*/ 44 h 111"/>
                  <a:gd name="T38" fmla="*/ 51 w 76"/>
                  <a:gd name="T39" fmla="*/ 38 h 111"/>
                  <a:gd name="T40" fmla="*/ 51 w 76"/>
                  <a:gd name="T41" fmla="*/ 32 h 111"/>
                  <a:gd name="T42" fmla="*/ 51 w 76"/>
                  <a:gd name="T43" fmla="*/ 28 h 111"/>
                  <a:gd name="T44" fmla="*/ 50 w 76"/>
                  <a:gd name="T45" fmla="*/ 25 h 111"/>
                  <a:gd name="T46" fmla="*/ 48 w 76"/>
                  <a:gd name="T47" fmla="*/ 22 h 111"/>
                  <a:gd name="T48" fmla="*/ 44 w 76"/>
                  <a:gd name="T49" fmla="*/ 18 h 111"/>
                  <a:gd name="T50" fmla="*/ 41 w 76"/>
                  <a:gd name="T51" fmla="*/ 17 h 111"/>
                  <a:gd name="T52" fmla="*/ 37 w 76"/>
                  <a:gd name="T53" fmla="*/ 16 h 111"/>
                  <a:gd name="T54" fmla="*/ 33 w 76"/>
                  <a:gd name="T55" fmla="*/ 17 h 111"/>
                  <a:gd name="T56" fmla="*/ 28 w 76"/>
                  <a:gd name="T57" fmla="*/ 19 h 111"/>
                  <a:gd name="T58" fmla="*/ 25 w 76"/>
                  <a:gd name="T59" fmla="*/ 22 h 111"/>
                  <a:gd name="T60" fmla="*/ 23 w 76"/>
                  <a:gd name="T61" fmla="*/ 26 h 111"/>
                  <a:gd name="T62" fmla="*/ 22 w 76"/>
                  <a:gd name="T63" fmla="*/ 30 h 111"/>
                  <a:gd name="T64" fmla="*/ 21 w 76"/>
                  <a:gd name="T65" fmla="*/ 35 h 111"/>
                  <a:gd name="T66" fmla="*/ 0 w 76"/>
                  <a:gd name="T67" fmla="*/ 35 h 111"/>
                  <a:gd name="T68" fmla="*/ 0 w 76"/>
                  <a:gd name="T69" fmla="*/ 35 h 111"/>
                  <a:gd name="T70" fmla="*/ 2 w 76"/>
                  <a:gd name="T71" fmla="*/ 22 h 111"/>
                  <a:gd name="T72" fmla="*/ 9 w 76"/>
                  <a:gd name="T73" fmla="*/ 10 h 111"/>
                  <a:gd name="T74" fmla="*/ 17 w 76"/>
                  <a:gd name="T75" fmla="*/ 4 h 111"/>
                  <a:gd name="T76" fmla="*/ 26 w 76"/>
                  <a:gd name="T77" fmla="*/ 1 h 111"/>
                  <a:gd name="T78" fmla="*/ 37 w 76"/>
                  <a:gd name="T79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76" h="111">
                    <a:moveTo>
                      <a:pt x="37" y="0"/>
                    </a:moveTo>
                    <a:lnTo>
                      <a:pt x="52" y="2"/>
                    </a:lnTo>
                    <a:lnTo>
                      <a:pt x="64" y="9"/>
                    </a:lnTo>
                    <a:lnTo>
                      <a:pt x="71" y="18"/>
                    </a:lnTo>
                    <a:lnTo>
                      <a:pt x="73" y="32"/>
                    </a:lnTo>
                    <a:lnTo>
                      <a:pt x="72" y="42"/>
                    </a:lnTo>
                    <a:lnTo>
                      <a:pt x="68" y="50"/>
                    </a:lnTo>
                    <a:lnTo>
                      <a:pt x="60" y="60"/>
                    </a:lnTo>
                    <a:lnTo>
                      <a:pt x="50" y="73"/>
                    </a:lnTo>
                    <a:lnTo>
                      <a:pt x="31" y="94"/>
                    </a:lnTo>
                    <a:lnTo>
                      <a:pt x="31" y="94"/>
                    </a:lnTo>
                    <a:lnTo>
                      <a:pt x="76" y="94"/>
                    </a:lnTo>
                    <a:lnTo>
                      <a:pt x="76" y="111"/>
                    </a:lnTo>
                    <a:lnTo>
                      <a:pt x="2" y="111"/>
                    </a:lnTo>
                    <a:lnTo>
                      <a:pt x="2" y="97"/>
                    </a:lnTo>
                    <a:lnTo>
                      <a:pt x="37" y="59"/>
                    </a:lnTo>
                    <a:lnTo>
                      <a:pt x="41" y="54"/>
                    </a:lnTo>
                    <a:lnTo>
                      <a:pt x="45" y="48"/>
                    </a:lnTo>
                    <a:lnTo>
                      <a:pt x="48" y="44"/>
                    </a:lnTo>
                    <a:lnTo>
                      <a:pt x="51" y="38"/>
                    </a:lnTo>
                    <a:lnTo>
                      <a:pt x="51" y="32"/>
                    </a:lnTo>
                    <a:lnTo>
                      <a:pt x="51" y="28"/>
                    </a:lnTo>
                    <a:lnTo>
                      <a:pt x="50" y="25"/>
                    </a:lnTo>
                    <a:lnTo>
                      <a:pt x="48" y="22"/>
                    </a:lnTo>
                    <a:lnTo>
                      <a:pt x="44" y="18"/>
                    </a:lnTo>
                    <a:lnTo>
                      <a:pt x="41" y="17"/>
                    </a:lnTo>
                    <a:lnTo>
                      <a:pt x="37" y="16"/>
                    </a:lnTo>
                    <a:lnTo>
                      <a:pt x="33" y="17"/>
                    </a:lnTo>
                    <a:lnTo>
                      <a:pt x="28" y="19"/>
                    </a:lnTo>
                    <a:lnTo>
                      <a:pt x="25" y="22"/>
                    </a:lnTo>
                    <a:lnTo>
                      <a:pt x="23" y="26"/>
                    </a:lnTo>
                    <a:lnTo>
                      <a:pt x="22" y="30"/>
                    </a:lnTo>
                    <a:lnTo>
                      <a:pt x="21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2" y="22"/>
                    </a:lnTo>
                    <a:lnTo>
                      <a:pt x="9" y="10"/>
                    </a:lnTo>
                    <a:lnTo>
                      <a:pt x="17" y="4"/>
                    </a:lnTo>
                    <a:lnTo>
                      <a:pt x="26" y="1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Freeform 57"/>
              <p:cNvSpPr>
                <a:spLocks/>
              </p:cNvSpPr>
              <p:nvPr/>
            </p:nvSpPr>
            <p:spPr bwMode="auto">
              <a:xfrm>
                <a:off x="7856537" y="4397375"/>
                <a:ext cx="122238" cy="179387"/>
              </a:xfrm>
              <a:custGeom>
                <a:avLst/>
                <a:gdLst>
                  <a:gd name="T0" fmla="*/ 53 w 77"/>
                  <a:gd name="T1" fmla="*/ 1 h 113"/>
                  <a:gd name="T2" fmla="*/ 71 w 77"/>
                  <a:gd name="T3" fmla="*/ 14 h 113"/>
                  <a:gd name="T4" fmla="*/ 75 w 77"/>
                  <a:gd name="T5" fmla="*/ 31 h 113"/>
                  <a:gd name="T6" fmla="*/ 73 w 77"/>
                  <a:gd name="T7" fmla="*/ 41 h 113"/>
                  <a:gd name="T8" fmla="*/ 68 w 77"/>
                  <a:gd name="T9" fmla="*/ 48 h 113"/>
                  <a:gd name="T10" fmla="*/ 58 w 77"/>
                  <a:gd name="T11" fmla="*/ 55 h 113"/>
                  <a:gd name="T12" fmla="*/ 69 w 77"/>
                  <a:gd name="T13" fmla="*/ 61 h 113"/>
                  <a:gd name="T14" fmla="*/ 75 w 77"/>
                  <a:gd name="T15" fmla="*/ 70 h 113"/>
                  <a:gd name="T16" fmla="*/ 77 w 77"/>
                  <a:gd name="T17" fmla="*/ 80 h 113"/>
                  <a:gd name="T18" fmla="*/ 72 w 77"/>
                  <a:gd name="T19" fmla="*/ 97 h 113"/>
                  <a:gd name="T20" fmla="*/ 54 w 77"/>
                  <a:gd name="T21" fmla="*/ 111 h 113"/>
                  <a:gd name="T22" fmla="*/ 24 w 77"/>
                  <a:gd name="T23" fmla="*/ 111 h 113"/>
                  <a:gd name="T24" fmla="*/ 6 w 77"/>
                  <a:gd name="T25" fmla="*/ 99 h 113"/>
                  <a:gd name="T26" fmla="*/ 0 w 77"/>
                  <a:gd name="T27" fmla="*/ 81 h 113"/>
                  <a:gd name="T28" fmla="*/ 23 w 77"/>
                  <a:gd name="T29" fmla="*/ 81 h 113"/>
                  <a:gd name="T30" fmla="*/ 24 w 77"/>
                  <a:gd name="T31" fmla="*/ 89 h 113"/>
                  <a:gd name="T32" fmla="*/ 30 w 77"/>
                  <a:gd name="T33" fmla="*/ 94 h 113"/>
                  <a:gd name="T34" fmla="*/ 39 w 77"/>
                  <a:gd name="T35" fmla="*/ 96 h 113"/>
                  <a:gd name="T36" fmla="*/ 47 w 77"/>
                  <a:gd name="T37" fmla="*/ 94 h 113"/>
                  <a:gd name="T38" fmla="*/ 53 w 77"/>
                  <a:gd name="T39" fmla="*/ 89 h 113"/>
                  <a:gd name="T40" fmla="*/ 55 w 77"/>
                  <a:gd name="T41" fmla="*/ 80 h 113"/>
                  <a:gd name="T42" fmla="*/ 53 w 77"/>
                  <a:gd name="T43" fmla="*/ 71 h 113"/>
                  <a:gd name="T44" fmla="*/ 47 w 77"/>
                  <a:gd name="T45" fmla="*/ 65 h 113"/>
                  <a:gd name="T46" fmla="*/ 38 w 77"/>
                  <a:gd name="T47" fmla="*/ 63 h 113"/>
                  <a:gd name="T48" fmla="*/ 25 w 77"/>
                  <a:gd name="T49" fmla="*/ 47 h 113"/>
                  <a:gd name="T50" fmla="*/ 42 w 77"/>
                  <a:gd name="T51" fmla="*/ 46 h 113"/>
                  <a:gd name="T52" fmla="*/ 49 w 77"/>
                  <a:gd name="T53" fmla="*/ 43 h 113"/>
                  <a:gd name="T54" fmla="*/ 53 w 77"/>
                  <a:gd name="T55" fmla="*/ 35 h 113"/>
                  <a:gd name="T56" fmla="*/ 53 w 77"/>
                  <a:gd name="T57" fmla="*/ 27 h 113"/>
                  <a:gd name="T58" fmla="*/ 49 w 77"/>
                  <a:gd name="T59" fmla="*/ 20 h 113"/>
                  <a:gd name="T60" fmla="*/ 43 w 77"/>
                  <a:gd name="T61" fmla="*/ 17 h 113"/>
                  <a:gd name="T62" fmla="*/ 34 w 77"/>
                  <a:gd name="T63" fmla="*/ 17 h 113"/>
                  <a:gd name="T64" fmla="*/ 28 w 77"/>
                  <a:gd name="T65" fmla="*/ 20 h 113"/>
                  <a:gd name="T66" fmla="*/ 24 w 77"/>
                  <a:gd name="T67" fmla="*/ 26 h 113"/>
                  <a:gd name="T68" fmla="*/ 2 w 77"/>
                  <a:gd name="T69" fmla="*/ 30 h 113"/>
                  <a:gd name="T70" fmla="*/ 5 w 77"/>
                  <a:gd name="T71" fmla="*/ 17 h 113"/>
                  <a:gd name="T72" fmla="*/ 24 w 77"/>
                  <a:gd name="T73" fmla="*/ 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7" h="113">
                    <a:moveTo>
                      <a:pt x="38" y="0"/>
                    </a:moveTo>
                    <a:lnTo>
                      <a:pt x="53" y="1"/>
                    </a:lnTo>
                    <a:lnTo>
                      <a:pt x="65" y="8"/>
                    </a:lnTo>
                    <a:lnTo>
                      <a:pt x="71" y="14"/>
                    </a:lnTo>
                    <a:lnTo>
                      <a:pt x="74" y="22"/>
                    </a:lnTo>
                    <a:lnTo>
                      <a:pt x="75" y="31"/>
                    </a:lnTo>
                    <a:lnTo>
                      <a:pt x="75" y="35"/>
                    </a:lnTo>
                    <a:lnTo>
                      <a:pt x="73" y="41"/>
                    </a:lnTo>
                    <a:lnTo>
                      <a:pt x="71" y="45"/>
                    </a:lnTo>
                    <a:lnTo>
                      <a:pt x="68" y="48"/>
                    </a:lnTo>
                    <a:lnTo>
                      <a:pt x="63" y="53"/>
                    </a:lnTo>
                    <a:lnTo>
                      <a:pt x="58" y="55"/>
                    </a:lnTo>
                    <a:lnTo>
                      <a:pt x="63" y="58"/>
                    </a:lnTo>
                    <a:lnTo>
                      <a:pt x="69" y="61"/>
                    </a:lnTo>
                    <a:lnTo>
                      <a:pt x="72" y="65"/>
                    </a:lnTo>
                    <a:lnTo>
                      <a:pt x="75" y="70"/>
                    </a:lnTo>
                    <a:lnTo>
                      <a:pt x="76" y="75"/>
                    </a:lnTo>
                    <a:lnTo>
                      <a:pt x="77" y="80"/>
                    </a:lnTo>
                    <a:lnTo>
                      <a:pt x="76" y="90"/>
                    </a:lnTo>
                    <a:lnTo>
                      <a:pt x="72" y="97"/>
                    </a:lnTo>
                    <a:lnTo>
                      <a:pt x="65" y="104"/>
                    </a:lnTo>
                    <a:lnTo>
                      <a:pt x="54" y="111"/>
                    </a:lnTo>
                    <a:lnTo>
                      <a:pt x="38" y="113"/>
                    </a:lnTo>
                    <a:lnTo>
                      <a:pt x="24" y="111"/>
                    </a:lnTo>
                    <a:lnTo>
                      <a:pt x="11" y="105"/>
                    </a:lnTo>
                    <a:lnTo>
                      <a:pt x="6" y="99"/>
                    </a:lnTo>
                    <a:lnTo>
                      <a:pt x="1" y="91"/>
                    </a:lnTo>
                    <a:lnTo>
                      <a:pt x="0" y="81"/>
                    </a:lnTo>
                    <a:lnTo>
                      <a:pt x="1" y="81"/>
                    </a:lnTo>
                    <a:lnTo>
                      <a:pt x="23" y="81"/>
                    </a:lnTo>
                    <a:lnTo>
                      <a:pt x="23" y="86"/>
                    </a:lnTo>
                    <a:lnTo>
                      <a:pt x="24" y="89"/>
                    </a:lnTo>
                    <a:lnTo>
                      <a:pt x="27" y="92"/>
                    </a:lnTo>
                    <a:lnTo>
                      <a:pt x="30" y="94"/>
                    </a:lnTo>
                    <a:lnTo>
                      <a:pt x="33" y="95"/>
                    </a:lnTo>
                    <a:lnTo>
                      <a:pt x="39" y="96"/>
                    </a:lnTo>
                    <a:lnTo>
                      <a:pt x="43" y="95"/>
                    </a:lnTo>
                    <a:lnTo>
                      <a:pt x="47" y="94"/>
                    </a:lnTo>
                    <a:lnTo>
                      <a:pt x="51" y="92"/>
                    </a:lnTo>
                    <a:lnTo>
                      <a:pt x="53" y="89"/>
                    </a:lnTo>
                    <a:lnTo>
                      <a:pt x="55" y="85"/>
                    </a:lnTo>
                    <a:lnTo>
                      <a:pt x="55" y="80"/>
                    </a:lnTo>
                    <a:lnTo>
                      <a:pt x="55" y="75"/>
                    </a:lnTo>
                    <a:lnTo>
                      <a:pt x="53" y="71"/>
                    </a:lnTo>
                    <a:lnTo>
                      <a:pt x="51" y="68"/>
                    </a:lnTo>
                    <a:lnTo>
                      <a:pt x="47" y="65"/>
                    </a:lnTo>
                    <a:lnTo>
                      <a:pt x="43" y="64"/>
                    </a:lnTo>
                    <a:lnTo>
                      <a:pt x="38" y="63"/>
                    </a:lnTo>
                    <a:lnTo>
                      <a:pt x="25" y="63"/>
                    </a:lnTo>
                    <a:lnTo>
                      <a:pt x="25" y="47"/>
                    </a:lnTo>
                    <a:lnTo>
                      <a:pt x="38" y="47"/>
                    </a:lnTo>
                    <a:lnTo>
                      <a:pt x="42" y="46"/>
                    </a:lnTo>
                    <a:lnTo>
                      <a:pt x="46" y="45"/>
                    </a:lnTo>
                    <a:lnTo>
                      <a:pt x="49" y="43"/>
                    </a:lnTo>
                    <a:lnTo>
                      <a:pt x="52" y="40"/>
                    </a:lnTo>
                    <a:lnTo>
                      <a:pt x="53" y="35"/>
                    </a:lnTo>
                    <a:lnTo>
                      <a:pt x="53" y="31"/>
                    </a:lnTo>
                    <a:lnTo>
                      <a:pt x="53" y="27"/>
                    </a:lnTo>
                    <a:lnTo>
                      <a:pt x="52" y="24"/>
                    </a:lnTo>
                    <a:lnTo>
                      <a:pt x="49" y="20"/>
                    </a:lnTo>
                    <a:lnTo>
                      <a:pt x="46" y="18"/>
                    </a:lnTo>
                    <a:lnTo>
                      <a:pt x="43" y="17"/>
                    </a:lnTo>
                    <a:lnTo>
                      <a:pt x="39" y="16"/>
                    </a:lnTo>
                    <a:lnTo>
                      <a:pt x="34" y="17"/>
                    </a:lnTo>
                    <a:lnTo>
                      <a:pt x="31" y="18"/>
                    </a:lnTo>
                    <a:lnTo>
                      <a:pt x="28" y="20"/>
                    </a:lnTo>
                    <a:lnTo>
                      <a:pt x="26" y="23"/>
                    </a:lnTo>
                    <a:lnTo>
                      <a:pt x="24" y="26"/>
                    </a:lnTo>
                    <a:lnTo>
                      <a:pt x="24" y="30"/>
                    </a:lnTo>
                    <a:lnTo>
                      <a:pt x="2" y="30"/>
                    </a:lnTo>
                    <a:lnTo>
                      <a:pt x="2" y="29"/>
                    </a:lnTo>
                    <a:lnTo>
                      <a:pt x="5" y="17"/>
                    </a:lnTo>
                    <a:lnTo>
                      <a:pt x="12" y="8"/>
                    </a:lnTo>
                    <a:lnTo>
                      <a:pt x="24" y="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Rectangle 58"/>
              <p:cNvSpPr>
                <a:spLocks noChangeArrowheads="1"/>
              </p:cNvSpPr>
              <p:nvPr/>
            </p:nvSpPr>
            <p:spPr bwMode="auto">
              <a:xfrm>
                <a:off x="8374062" y="4487863"/>
                <a:ext cx="68263" cy="26987"/>
              </a:xfrm>
              <a:prstGeom prst="rect">
                <a:avLst/>
              </a:prstGeom>
              <a:solidFill>
                <a:schemeClr val="bg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59"/>
              <p:cNvSpPr>
                <a:spLocks noEditPoints="1"/>
              </p:cNvSpPr>
              <p:nvPr/>
            </p:nvSpPr>
            <p:spPr bwMode="auto">
              <a:xfrm>
                <a:off x="6884987" y="4868863"/>
                <a:ext cx="115888" cy="180975"/>
              </a:xfrm>
              <a:custGeom>
                <a:avLst/>
                <a:gdLst>
                  <a:gd name="T0" fmla="*/ 36 w 73"/>
                  <a:gd name="T1" fmla="*/ 18 h 114"/>
                  <a:gd name="T2" fmla="*/ 33 w 73"/>
                  <a:gd name="T3" fmla="*/ 18 h 114"/>
                  <a:gd name="T4" fmla="*/ 30 w 73"/>
                  <a:gd name="T5" fmla="*/ 19 h 114"/>
                  <a:gd name="T6" fmla="*/ 27 w 73"/>
                  <a:gd name="T7" fmla="*/ 21 h 114"/>
                  <a:gd name="T8" fmla="*/ 25 w 73"/>
                  <a:gd name="T9" fmla="*/ 23 h 114"/>
                  <a:gd name="T10" fmla="*/ 22 w 73"/>
                  <a:gd name="T11" fmla="*/ 31 h 114"/>
                  <a:gd name="T12" fmla="*/ 21 w 73"/>
                  <a:gd name="T13" fmla="*/ 42 h 114"/>
                  <a:gd name="T14" fmla="*/ 21 w 73"/>
                  <a:gd name="T15" fmla="*/ 71 h 114"/>
                  <a:gd name="T16" fmla="*/ 22 w 73"/>
                  <a:gd name="T17" fmla="*/ 83 h 114"/>
                  <a:gd name="T18" fmla="*/ 25 w 73"/>
                  <a:gd name="T19" fmla="*/ 90 h 114"/>
                  <a:gd name="T20" fmla="*/ 27 w 73"/>
                  <a:gd name="T21" fmla="*/ 93 h 114"/>
                  <a:gd name="T22" fmla="*/ 30 w 73"/>
                  <a:gd name="T23" fmla="*/ 95 h 114"/>
                  <a:gd name="T24" fmla="*/ 33 w 73"/>
                  <a:gd name="T25" fmla="*/ 96 h 114"/>
                  <a:gd name="T26" fmla="*/ 36 w 73"/>
                  <a:gd name="T27" fmla="*/ 97 h 114"/>
                  <a:gd name="T28" fmla="*/ 37 w 73"/>
                  <a:gd name="T29" fmla="*/ 97 h 114"/>
                  <a:gd name="T30" fmla="*/ 40 w 73"/>
                  <a:gd name="T31" fmla="*/ 96 h 114"/>
                  <a:gd name="T32" fmla="*/ 44 w 73"/>
                  <a:gd name="T33" fmla="*/ 95 h 114"/>
                  <a:gd name="T34" fmla="*/ 46 w 73"/>
                  <a:gd name="T35" fmla="*/ 93 h 114"/>
                  <a:gd name="T36" fmla="*/ 48 w 73"/>
                  <a:gd name="T37" fmla="*/ 90 h 114"/>
                  <a:gd name="T38" fmla="*/ 51 w 73"/>
                  <a:gd name="T39" fmla="*/ 83 h 114"/>
                  <a:gd name="T40" fmla="*/ 52 w 73"/>
                  <a:gd name="T41" fmla="*/ 71 h 114"/>
                  <a:gd name="T42" fmla="*/ 52 w 73"/>
                  <a:gd name="T43" fmla="*/ 42 h 114"/>
                  <a:gd name="T44" fmla="*/ 51 w 73"/>
                  <a:gd name="T45" fmla="*/ 31 h 114"/>
                  <a:gd name="T46" fmla="*/ 48 w 73"/>
                  <a:gd name="T47" fmla="*/ 23 h 114"/>
                  <a:gd name="T48" fmla="*/ 45 w 73"/>
                  <a:gd name="T49" fmla="*/ 20 h 114"/>
                  <a:gd name="T50" fmla="*/ 41 w 73"/>
                  <a:gd name="T51" fmla="*/ 18 h 114"/>
                  <a:gd name="T52" fmla="*/ 36 w 73"/>
                  <a:gd name="T53" fmla="*/ 18 h 114"/>
                  <a:gd name="T54" fmla="*/ 36 w 73"/>
                  <a:gd name="T55" fmla="*/ 18 h 114"/>
                  <a:gd name="T56" fmla="*/ 36 w 73"/>
                  <a:gd name="T57" fmla="*/ 0 h 114"/>
                  <a:gd name="T58" fmla="*/ 36 w 73"/>
                  <a:gd name="T59" fmla="*/ 0 h 114"/>
                  <a:gd name="T60" fmla="*/ 47 w 73"/>
                  <a:gd name="T61" fmla="*/ 1 h 114"/>
                  <a:gd name="T62" fmla="*/ 56 w 73"/>
                  <a:gd name="T63" fmla="*/ 5 h 114"/>
                  <a:gd name="T64" fmla="*/ 64 w 73"/>
                  <a:gd name="T65" fmla="*/ 11 h 114"/>
                  <a:gd name="T66" fmla="*/ 69 w 73"/>
                  <a:gd name="T67" fmla="*/ 20 h 114"/>
                  <a:gd name="T68" fmla="*/ 72 w 73"/>
                  <a:gd name="T69" fmla="*/ 31 h 114"/>
                  <a:gd name="T70" fmla="*/ 73 w 73"/>
                  <a:gd name="T71" fmla="*/ 44 h 114"/>
                  <a:gd name="T72" fmla="*/ 73 w 73"/>
                  <a:gd name="T73" fmla="*/ 69 h 114"/>
                  <a:gd name="T74" fmla="*/ 72 w 73"/>
                  <a:gd name="T75" fmla="*/ 83 h 114"/>
                  <a:gd name="T76" fmla="*/ 69 w 73"/>
                  <a:gd name="T77" fmla="*/ 93 h 114"/>
                  <a:gd name="T78" fmla="*/ 64 w 73"/>
                  <a:gd name="T79" fmla="*/ 102 h 114"/>
                  <a:gd name="T80" fmla="*/ 56 w 73"/>
                  <a:gd name="T81" fmla="*/ 108 h 114"/>
                  <a:gd name="T82" fmla="*/ 48 w 73"/>
                  <a:gd name="T83" fmla="*/ 113 h 114"/>
                  <a:gd name="T84" fmla="*/ 37 w 73"/>
                  <a:gd name="T85" fmla="*/ 114 h 114"/>
                  <a:gd name="T86" fmla="*/ 36 w 73"/>
                  <a:gd name="T87" fmla="*/ 114 h 114"/>
                  <a:gd name="T88" fmla="*/ 26 w 73"/>
                  <a:gd name="T89" fmla="*/ 113 h 114"/>
                  <a:gd name="T90" fmla="*/ 17 w 73"/>
                  <a:gd name="T91" fmla="*/ 108 h 114"/>
                  <a:gd name="T92" fmla="*/ 9 w 73"/>
                  <a:gd name="T93" fmla="*/ 102 h 114"/>
                  <a:gd name="T94" fmla="*/ 4 w 73"/>
                  <a:gd name="T95" fmla="*/ 93 h 114"/>
                  <a:gd name="T96" fmla="*/ 1 w 73"/>
                  <a:gd name="T97" fmla="*/ 83 h 114"/>
                  <a:gd name="T98" fmla="*/ 0 w 73"/>
                  <a:gd name="T99" fmla="*/ 69 h 114"/>
                  <a:gd name="T100" fmla="*/ 0 w 73"/>
                  <a:gd name="T101" fmla="*/ 44 h 114"/>
                  <a:gd name="T102" fmla="*/ 1 w 73"/>
                  <a:gd name="T103" fmla="*/ 31 h 114"/>
                  <a:gd name="T104" fmla="*/ 4 w 73"/>
                  <a:gd name="T105" fmla="*/ 20 h 114"/>
                  <a:gd name="T106" fmla="*/ 9 w 73"/>
                  <a:gd name="T107" fmla="*/ 11 h 114"/>
                  <a:gd name="T108" fmla="*/ 17 w 73"/>
                  <a:gd name="T109" fmla="*/ 5 h 114"/>
                  <a:gd name="T110" fmla="*/ 25 w 73"/>
                  <a:gd name="T111" fmla="*/ 1 h 114"/>
                  <a:gd name="T112" fmla="*/ 36 w 73"/>
                  <a:gd name="T113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3" h="114">
                    <a:moveTo>
                      <a:pt x="36" y="18"/>
                    </a:moveTo>
                    <a:lnTo>
                      <a:pt x="33" y="18"/>
                    </a:lnTo>
                    <a:lnTo>
                      <a:pt x="30" y="19"/>
                    </a:lnTo>
                    <a:lnTo>
                      <a:pt x="27" y="21"/>
                    </a:lnTo>
                    <a:lnTo>
                      <a:pt x="25" y="23"/>
                    </a:lnTo>
                    <a:lnTo>
                      <a:pt x="22" y="31"/>
                    </a:lnTo>
                    <a:lnTo>
                      <a:pt x="21" y="42"/>
                    </a:lnTo>
                    <a:lnTo>
                      <a:pt x="21" y="71"/>
                    </a:lnTo>
                    <a:lnTo>
                      <a:pt x="22" y="83"/>
                    </a:lnTo>
                    <a:lnTo>
                      <a:pt x="25" y="90"/>
                    </a:lnTo>
                    <a:lnTo>
                      <a:pt x="27" y="93"/>
                    </a:lnTo>
                    <a:lnTo>
                      <a:pt x="30" y="95"/>
                    </a:lnTo>
                    <a:lnTo>
                      <a:pt x="33" y="96"/>
                    </a:lnTo>
                    <a:lnTo>
                      <a:pt x="36" y="97"/>
                    </a:lnTo>
                    <a:lnTo>
                      <a:pt x="37" y="97"/>
                    </a:lnTo>
                    <a:lnTo>
                      <a:pt x="40" y="96"/>
                    </a:lnTo>
                    <a:lnTo>
                      <a:pt x="44" y="95"/>
                    </a:lnTo>
                    <a:lnTo>
                      <a:pt x="46" y="93"/>
                    </a:lnTo>
                    <a:lnTo>
                      <a:pt x="48" y="90"/>
                    </a:lnTo>
                    <a:lnTo>
                      <a:pt x="51" y="83"/>
                    </a:lnTo>
                    <a:lnTo>
                      <a:pt x="52" y="71"/>
                    </a:lnTo>
                    <a:lnTo>
                      <a:pt x="52" y="42"/>
                    </a:lnTo>
                    <a:lnTo>
                      <a:pt x="51" y="31"/>
                    </a:lnTo>
                    <a:lnTo>
                      <a:pt x="48" y="23"/>
                    </a:lnTo>
                    <a:lnTo>
                      <a:pt x="45" y="20"/>
                    </a:lnTo>
                    <a:lnTo>
                      <a:pt x="41" y="18"/>
                    </a:lnTo>
                    <a:lnTo>
                      <a:pt x="36" y="18"/>
                    </a:lnTo>
                    <a:lnTo>
                      <a:pt x="36" y="18"/>
                    </a:lnTo>
                    <a:close/>
                    <a:moveTo>
                      <a:pt x="36" y="0"/>
                    </a:moveTo>
                    <a:lnTo>
                      <a:pt x="36" y="0"/>
                    </a:lnTo>
                    <a:lnTo>
                      <a:pt x="47" y="1"/>
                    </a:lnTo>
                    <a:lnTo>
                      <a:pt x="56" y="5"/>
                    </a:lnTo>
                    <a:lnTo>
                      <a:pt x="64" y="11"/>
                    </a:lnTo>
                    <a:lnTo>
                      <a:pt x="69" y="20"/>
                    </a:lnTo>
                    <a:lnTo>
                      <a:pt x="72" y="31"/>
                    </a:lnTo>
                    <a:lnTo>
                      <a:pt x="73" y="44"/>
                    </a:lnTo>
                    <a:lnTo>
                      <a:pt x="73" y="69"/>
                    </a:lnTo>
                    <a:lnTo>
                      <a:pt x="72" y="83"/>
                    </a:lnTo>
                    <a:lnTo>
                      <a:pt x="69" y="93"/>
                    </a:lnTo>
                    <a:lnTo>
                      <a:pt x="64" y="102"/>
                    </a:lnTo>
                    <a:lnTo>
                      <a:pt x="56" y="108"/>
                    </a:lnTo>
                    <a:lnTo>
                      <a:pt x="48" y="113"/>
                    </a:lnTo>
                    <a:lnTo>
                      <a:pt x="37" y="114"/>
                    </a:lnTo>
                    <a:lnTo>
                      <a:pt x="36" y="114"/>
                    </a:lnTo>
                    <a:lnTo>
                      <a:pt x="26" y="113"/>
                    </a:lnTo>
                    <a:lnTo>
                      <a:pt x="17" y="108"/>
                    </a:lnTo>
                    <a:lnTo>
                      <a:pt x="9" y="102"/>
                    </a:lnTo>
                    <a:lnTo>
                      <a:pt x="4" y="93"/>
                    </a:lnTo>
                    <a:lnTo>
                      <a:pt x="1" y="83"/>
                    </a:lnTo>
                    <a:lnTo>
                      <a:pt x="0" y="69"/>
                    </a:lnTo>
                    <a:lnTo>
                      <a:pt x="0" y="44"/>
                    </a:lnTo>
                    <a:lnTo>
                      <a:pt x="1" y="31"/>
                    </a:lnTo>
                    <a:lnTo>
                      <a:pt x="4" y="20"/>
                    </a:lnTo>
                    <a:lnTo>
                      <a:pt x="9" y="11"/>
                    </a:lnTo>
                    <a:lnTo>
                      <a:pt x="17" y="5"/>
                    </a:lnTo>
                    <a:lnTo>
                      <a:pt x="25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Freeform 60"/>
              <p:cNvSpPr>
                <a:spLocks/>
              </p:cNvSpPr>
              <p:nvPr/>
            </p:nvSpPr>
            <p:spPr bwMode="auto">
              <a:xfrm>
                <a:off x="7405687" y="4922838"/>
                <a:ext cx="57150" cy="63500"/>
              </a:xfrm>
              <a:custGeom>
                <a:avLst/>
                <a:gdLst>
                  <a:gd name="T0" fmla="*/ 18 w 36"/>
                  <a:gd name="T1" fmla="*/ 0 h 40"/>
                  <a:gd name="T2" fmla="*/ 22 w 36"/>
                  <a:gd name="T3" fmla="*/ 0 h 40"/>
                  <a:gd name="T4" fmla="*/ 27 w 36"/>
                  <a:gd name="T5" fmla="*/ 2 h 40"/>
                  <a:gd name="T6" fmla="*/ 31 w 36"/>
                  <a:gd name="T7" fmla="*/ 4 h 40"/>
                  <a:gd name="T8" fmla="*/ 33 w 36"/>
                  <a:gd name="T9" fmla="*/ 8 h 40"/>
                  <a:gd name="T10" fmla="*/ 35 w 36"/>
                  <a:gd name="T11" fmla="*/ 12 h 40"/>
                  <a:gd name="T12" fmla="*/ 36 w 36"/>
                  <a:gd name="T13" fmla="*/ 17 h 40"/>
                  <a:gd name="T14" fmla="*/ 36 w 36"/>
                  <a:gd name="T15" fmla="*/ 24 h 40"/>
                  <a:gd name="T16" fmla="*/ 35 w 36"/>
                  <a:gd name="T17" fmla="*/ 28 h 40"/>
                  <a:gd name="T18" fmla="*/ 33 w 36"/>
                  <a:gd name="T19" fmla="*/ 33 h 40"/>
                  <a:gd name="T20" fmla="*/ 31 w 36"/>
                  <a:gd name="T21" fmla="*/ 36 h 40"/>
                  <a:gd name="T22" fmla="*/ 28 w 36"/>
                  <a:gd name="T23" fmla="*/ 38 h 40"/>
                  <a:gd name="T24" fmla="*/ 22 w 36"/>
                  <a:gd name="T25" fmla="*/ 40 h 40"/>
                  <a:gd name="T26" fmla="*/ 18 w 36"/>
                  <a:gd name="T27" fmla="*/ 40 h 40"/>
                  <a:gd name="T28" fmla="*/ 13 w 36"/>
                  <a:gd name="T29" fmla="*/ 40 h 40"/>
                  <a:gd name="T30" fmla="*/ 8 w 36"/>
                  <a:gd name="T31" fmla="*/ 38 h 40"/>
                  <a:gd name="T32" fmla="*/ 4 w 36"/>
                  <a:gd name="T33" fmla="*/ 36 h 40"/>
                  <a:gd name="T34" fmla="*/ 2 w 36"/>
                  <a:gd name="T35" fmla="*/ 33 h 40"/>
                  <a:gd name="T36" fmla="*/ 0 w 36"/>
                  <a:gd name="T37" fmla="*/ 28 h 40"/>
                  <a:gd name="T38" fmla="*/ 0 w 36"/>
                  <a:gd name="T39" fmla="*/ 24 h 40"/>
                  <a:gd name="T40" fmla="*/ 0 w 36"/>
                  <a:gd name="T41" fmla="*/ 17 h 40"/>
                  <a:gd name="T42" fmla="*/ 0 w 36"/>
                  <a:gd name="T43" fmla="*/ 12 h 40"/>
                  <a:gd name="T44" fmla="*/ 2 w 36"/>
                  <a:gd name="T45" fmla="*/ 8 h 40"/>
                  <a:gd name="T46" fmla="*/ 4 w 36"/>
                  <a:gd name="T47" fmla="*/ 5 h 40"/>
                  <a:gd name="T48" fmla="*/ 8 w 36"/>
                  <a:gd name="T49" fmla="*/ 2 h 40"/>
                  <a:gd name="T50" fmla="*/ 13 w 36"/>
                  <a:gd name="T51" fmla="*/ 0 h 40"/>
                  <a:gd name="T52" fmla="*/ 18 w 36"/>
                  <a:gd name="T5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40">
                    <a:moveTo>
                      <a:pt x="18" y="0"/>
                    </a:moveTo>
                    <a:lnTo>
                      <a:pt x="22" y="0"/>
                    </a:lnTo>
                    <a:lnTo>
                      <a:pt x="27" y="2"/>
                    </a:lnTo>
                    <a:lnTo>
                      <a:pt x="31" y="4"/>
                    </a:lnTo>
                    <a:lnTo>
                      <a:pt x="33" y="8"/>
                    </a:lnTo>
                    <a:lnTo>
                      <a:pt x="35" y="12"/>
                    </a:lnTo>
                    <a:lnTo>
                      <a:pt x="36" y="17"/>
                    </a:lnTo>
                    <a:lnTo>
                      <a:pt x="36" y="24"/>
                    </a:lnTo>
                    <a:lnTo>
                      <a:pt x="35" y="28"/>
                    </a:lnTo>
                    <a:lnTo>
                      <a:pt x="33" y="33"/>
                    </a:lnTo>
                    <a:lnTo>
                      <a:pt x="31" y="36"/>
                    </a:lnTo>
                    <a:lnTo>
                      <a:pt x="28" y="38"/>
                    </a:lnTo>
                    <a:lnTo>
                      <a:pt x="22" y="40"/>
                    </a:lnTo>
                    <a:lnTo>
                      <a:pt x="18" y="40"/>
                    </a:lnTo>
                    <a:lnTo>
                      <a:pt x="13" y="40"/>
                    </a:lnTo>
                    <a:lnTo>
                      <a:pt x="8" y="38"/>
                    </a:lnTo>
                    <a:lnTo>
                      <a:pt x="4" y="36"/>
                    </a:lnTo>
                    <a:lnTo>
                      <a:pt x="2" y="33"/>
                    </a:lnTo>
                    <a:lnTo>
                      <a:pt x="0" y="28"/>
                    </a:lnTo>
                    <a:lnTo>
                      <a:pt x="0" y="24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4" y="5"/>
                    </a:lnTo>
                    <a:lnTo>
                      <a:pt x="8" y="2"/>
                    </a:lnTo>
                    <a:lnTo>
                      <a:pt x="13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Freeform 61"/>
              <p:cNvSpPr>
                <a:spLocks/>
              </p:cNvSpPr>
              <p:nvPr/>
            </p:nvSpPr>
            <p:spPr bwMode="auto">
              <a:xfrm>
                <a:off x="7858125" y="4902200"/>
                <a:ext cx="120650" cy="127000"/>
              </a:xfrm>
              <a:custGeom>
                <a:avLst/>
                <a:gdLst>
                  <a:gd name="T0" fmla="*/ 28 w 76"/>
                  <a:gd name="T1" fmla="*/ 0 h 80"/>
                  <a:gd name="T2" fmla="*/ 50 w 76"/>
                  <a:gd name="T3" fmla="*/ 0 h 80"/>
                  <a:gd name="T4" fmla="*/ 50 w 76"/>
                  <a:gd name="T5" fmla="*/ 30 h 80"/>
                  <a:gd name="T6" fmla="*/ 76 w 76"/>
                  <a:gd name="T7" fmla="*/ 30 h 80"/>
                  <a:gd name="T8" fmla="*/ 76 w 76"/>
                  <a:gd name="T9" fmla="*/ 49 h 80"/>
                  <a:gd name="T10" fmla="*/ 50 w 76"/>
                  <a:gd name="T11" fmla="*/ 49 h 80"/>
                  <a:gd name="T12" fmla="*/ 50 w 76"/>
                  <a:gd name="T13" fmla="*/ 80 h 80"/>
                  <a:gd name="T14" fmla="*/ 28 w 76"/>
                  <a:gd name="T15" fmla="*/ 80 h 80"/>
                  <a:gd name="T16" fmla="*/ 28 w 76"/>
                  <a:gd name="T17" fmla="*/ 49 h 80"/>
                  <a:gd name="T18" fmla="*/ 0 w 76"/>
                  <a:gd name="T19" fmla="*/ 49 h 80"/>
                  <a:gd name="T20" fmla="*/ 0 w 76"/>
                  <a:gd name="T21" fmla="*/ 30 h 80"/>
                  <a:gd name="T22" fmla="*/ 28 w 76"/>
                  <a:gd name="T23" fmla="*/ 30 h 80"/>
                  <a:gd name="T24" fmla="*/ 28 w 76"/>
                  <a:gd name="T25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80">
                    <a:moveTo>
                      <a:pt x="28" y="0"/>
                    </a:moveTo>
                    <a:lnTo>
                      <a:pt x="50" y="0"/>
                    </a:lnTo>
                    <a:lnTo>
                      <a:pt x="50" y="30"/>
                    </a:lnTo>
                    <a:lnTo>
                      <a:pt x="76" y="30"/>
                    </a:lnTo>
                    <a:lnTo>
                      <a:pt x="76" y="49"/>
                    </a:lnTo>
                    <a:lnTo>
                      <a:pt x="50" y="49"/>
                    </a:lnTo>
                    <a:lnTo>
                      <a:pt x="50" y="80"/>
                    </a:lnTo>
                    <a:lnTo>
                      <a:pt x="28" y="80"/>
                    </a:lnTo>
                    <a:lnTo>
                      <a:pt x="28" y="49"/>
                    </a:lnTo>
                    <a:lnTo>
                      <a:pt x="0" y="49"/>
                    </a:lnTo>
                    <a:lnTo>
                      <a:pt x="0" y="30"/>
                    </a:lnTo>
                    <a:lnTo>
                      <a:pt x="28" y="3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Freeform 62"/>
              <p:cNvSpPr>
                <a:spLocks noEditPoints="1"/>
              </p:cNvSpPr>
              <p:nvPr/>
            </p:nvSpPr>
            <p:spPr bwMode="auto">
              <a:xfrm>
                <a:off x="8351837" y="4927600"/>
                <a:ext cx="109538" cy="79375"/>
              </a:xfrm>
              <a:custGeom>
                <a:avLst/>
                <a:gdLst>
                  <a:gd name="T0" fmla="*/ 0 w 69"/>
                  <a:gd name="T1" fmla="*/ 32 h 50"/>
                  <a:gd name="T2" fmla="*/ 69 w 69"/>
                  <a:gd name="T3" fmla="*/ 32 h 50"/>
                  <a:gd name="T4" fmla="*/ 69 w 69"/>
                  <a:gd name="T5" fmla="*/ 50 h 50"/>
                  <a:gd name="T6" fmla="*/ 0 w 69"/>
                  <a:gd name="T7" fmla="*/ 50 h 50"/>
                  <a:gd name="T8" fmla="*/ 0 w 69"/>
                  <a:gd name="T9" fmla="*/ 32 h 50"/>
                  <a:gd name="T10" fmla="*/ 0 w 69"/>
                  <a:gd name="T11" fmla="*/ 0 h 50"/>
                  <a:gd name="T12" fmla="*/ 69 w 69"/>
                  <a:gd name="T13" fmla="*/ 0 h 50"/>
                  <a:gd name="T14" fmla="*/ 69 w 69"/>
                  <a:gd name="T15" fmla="*/ 17 h 50"/>
                  <a:gd name="T16" fmla="*/ 0 w 69"/>
                  <a:gd name="T17" fmla="*/ 17 h 50"/>
                  <a:gd name="T18" fmla="*/ 0 w 69"/>
                  <a:gd name="T1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9" h="50">
                    <a:moveTo>
                      <a:pt x="0" y="32"/>
                    </a:moveTo>
                    <a:lnTo>
                      <a:pt x="69" y="32"/>
                    </a:lnTo>
                    <a:lnTo>
                      <a:pt x="69" y="50"/>
                    </a:lnTo>
                    <a:lnTo>
                      <a:pt x="0" y="50"/>
                    </a:lnTo>
                    <a:lnTo>
                      <a:pt x="0" y="32"/>
                    </a:lnTo>
                    <a:close/>
                    <a:moveTo>
                      <a:pt x="0" y="0"/>
                    </a:moveTo>
                    <a:lnTo>
                      <a:pt x="69" y="0"/>
                    </a:lnTo>
                    <a:lnTo>
                      <a:pt x="69" y="17"/>
                    </a:lnTo>
                    <a:lnTo>
                      <a:pt x="0" y="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099549" y="2667000"/>
              <a:ext cx="1879600" cy="965200"/>
              <a:chOff x="8837612" y="1447800"/>
              <a:chExt cx="1879600" cy="965200"/>
            </a:xfrm>
          </p:grpSpPr>
          <p:sp>
            <p:nvSpPr>
              <p:cNvPr id="101" name="Freeform 63"/>
              <p:cNvSpPr>
                <a:spLocks/>
              </p:cNvSpPr>
              <p:nvPr/>
            </p:nvSpPr>
            <p:spPr bwMode="auto">
              <a:xfrm>
                <a:off x="8837612" y="1447800"/>
                <a:ext cx="1879600" cy="965200"/>
              </a:xfrm>
              <a:custGeom>
                <a:avLst/>
                <a:gdLst>
                  <a:gd name="T0" fmla="*/ 0 w 1184"/>
                  <a:gd name="T1" fmla="*/ 0 h 608"/>
                  <a:gd name="T2" fmla="*/ 151 w 1184"/>
                  <a:gd name="T3" fmla="*/ 5 h 608"/>
                  <a:gd name="T4" fmla="*/ 1165 w 1184"/>
                  <a:gd name="T5" fmla="*/ 496 h 608"/>
                  <a:gd name="T6" fmla="*/ 1176 w 1184"/>
                  <a:gd name="T7" fmla="*/ 503 h 608"/>
                  <a:gd name="T8" fmla="*/ 1182 w 1184"/>
                  <a:gd name="T9" fmla="*/ 514 h 608"/>
                  <a:gd name="T10" fmla="*/ 1184 w 1184"/>
                  <a:gd name="T11" fmla="*/ 527 h 608"/>
                  <a:gd name="T12" fmla="*/ 1180 w 1184"/>
                  <a:gd name="T13" fmla="*/ 540 h 608"/>
                  <a:gd name="T14" fmla="*/ 1157 w 1184"/>
                  <a:gd name="T15" fmla="*/ 590 h 608"/>
                  <a:gd name="T16" fmla="*/ 1148 w 1184"/>
                  <a:gd name="T17" fmla="*/ 599 h 608"/>
                  <a:gd name="T18" fmla="*/ 1137 w 1184"/>
                  <a:gd name="T19" fmla="*/ 606 h 608"/>
                  <a:gd name="T20" fmla="*/ 1125 w 1184"/>
                  <a:gd name="T21" fmla="*/ 608 h 608"/>
                  <a:gd name="T22" fmla="*/ 1112 w 1184"/>
                  <a:gd name="T23" fmla="*/ 605 h 608"/>
                  <a:gd name="T24" fmla="*/ 98 w 1184"/>
                  <a:gd name="T25" fmla="*/ 115 h 608"/>
                  <a:gd name="T26" fmla="*/ 0 w 1184"/>
                  <a:gd name="T2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84" h="608">
                    <a:moveTo>
                      <a:pt x="0" y="0"/>
                    </a:moveTo>
                    <a:lnTo>
                      <a:pt x="151" y="5"/>
                    </a:lnTo>
                    <a:lnTo>
                      <a:pt x="1165" y="496"/>
                    </a:lnTo>
                    <a:lnTo>
                      <a:pt x="1176" y="503"/>
                    </a:lnTo>
                    <a:lnTo>
                      <a:pt x="1182" y="514"/>
                    </a:lnTo>
                    <a:lnTo>
                      <a:pt x="1184" y="527"/>
                    </a:lnTo>
                    <a:lnTo>
                      <a:pt x="1180" y="540"/>
                    </a:lnTo>
                    <a:lnTo>
                      <a:pt x="1157" y="590"/>
                    </a:lnTo>
                    <a:lnTo>
                      <a:pt x="1148" y="599"/>
                    </a:lnTo>
                    <a:lnTo>
                      <a:pt x="1137" y="606"/>
                    </a:lnTo>
                    <a:lnTo>
                      <a:pt x="1125" y="608"/>
                    </a:lnTo>
                    <a:lnTo>
                      <a:pt x="1112" y="605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Freeform 64"/>
              <p:cNvSpPr>
                <a:spLocks/>
              </p:cNvSpPr>
              <p:nvPr/>
            </p:nvSpPr>
            <p:spPr bwMode="auto">
              <a:xfrm>
                <a:off x="8837612" y="1447800"/>
                <a:ext cx="1854200" cy="965200"/>
              </a:xfrm>
              <a:custGeom>
                <a:avLst/>
                <a:gdLst>
                  <a:gd name="T0" fmla="*/ 0 w 1168"/>
                  <a:gd name="T1" fmla="*/ 0 h 608"/>
                  <a:gd name="T2" fmla="*/ 129 w 1168"/>
                  <a:gd name="T3" fmla="*/ 63 h 608"/>
                  <a:gd name="T4" fmla="*/ 1168 w 1168"/>
                  <a:gd name="T5" fmla="*/ 564 h 608"/>
                  <a:gd name="T6" fmla="*/ 1157 w 1168"/>
                  <a:gd name="T7" fmla="*/ 590 h 608"/>
                  <a:gd name="T8" fmla="*/ 1148 w 1168"/>
                  <a:gd name="T9" fmla="*/ 599 h 608"/>
                  <a:gd name="T10" fmla="*/ 1137 w 1168"/>
                  <a:gd name="T11" fmla="*/ 606 h 608"/>
                  <a:gd name="T12" fmla="*/ 1125 w 1168"/>
                  <a:gd name="T13" fmla="*/ 608 h 608"/>
                  <a:gd name="T14" fmla="*/ 1112 w 1168"/>
                  <a:gd name="T15" fmla="*/ 605 h 608"/>
                  <a:gd name="T16" fmla="*/ 98 w 1168"/>
                  <a:gd name="T17" fmla="*/ 115 h 608"/>
                  <a:gd name="T18" fmla="*/ 0 w 1168"/>
                  <a:gd name="T19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8" h="608">
                    <a:moveTo>
                      <a:pt x="0" y="0"/>
                    </a:moveTo>
                    <a:lnTo>
                      <a:pt x="129" y="63"/>
                    </a:lnTo>
                    <a:lnTo>
                      <a:pt x="1168" y="564"/>
                    </a:lnTo>
                    <a:lnTo>
                      <a:pt x="1157" y="590"/>
                    </a:lnTo>
                    <a:lnTo>
                      <a:pt x="1148" y="599"/>
                    </a:lnTo>
                    <a:lnTo>
                      <a:pt x="1137" y="606"/>
                    </a:lnTo>
                    <a:lnTo>
                      <a:pt x="1125" y="608"/>
                    </a:lnTo>
                    <a:lnTo>
                      <a:pt x="1112" y="605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alpha val="2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Freeform 66"/>
              <p:cNvSpPr>
                <a:spLocks/>
              </p:cNvSpPr>
              <p:nvPr/>
            </p:nvSpPr>
            <p:spPr bwMode="auto">
              <a:xfrm>
                <a:off x="8837612" y="1447800"/>
                <a:ext cx="1746250" cy="925512"/>
              </a:xfrm>
              <a:custGeom>
                <a:avLst/>
                <a:gdLst>
                  <a:gd name="T0" fmla="*/ 0 w 1100"/>
                  <a:gd name="T1" fmla="*/ 0 h 583"/>
                  <a:gd name="T2" fmla="*/ 129 w 1100"/>
                  <a:gd name="T3" fmla="*/ 63 h 583"/>
                  <a:gd name="T4" fmla="*/ 1100 w 1100"/>
                  <a:gd name="T5" fmla="*/ 531 h 583"/>
                  <a:gd name="T6" fmla="*/ 1085 w 1100"/>
                  <a:gd name="T7" fmla="*/ 559 h 583"/>
                  <a:gd name="T8" fmla="*/ 1068 w 1100"/>
                  <a:gd name="T9" fmla="*/ 583 h 583"/>
                  <a:gd name="T10" fmla="*/ 98 w 1100"/>
                  <a:gd name="T11" fmla="*/ 115 h 583"/>
                  <a:gd name="T12" fmla="*/ 0 w 1100"/>
                  <a:gd name="T13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0" h="583">
                    <a:moveTo>
                      <a:pt x="0" y="0"/>
                    </a:moveTo>
                    <a:lnTo>
                      <a:pt x="129" y="63"/>
                    </a:lnTo>
                    <a:lnTo>
                      <a:pt x="1100" y="531"/>
                    </a:lnTo>
                    <a:lnTo>
                      <a:pt x="1085" y="559"/>
                    </a:lnTo>
                    <a:lnTo>
                      <a:pt x="1068" y="583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0E7A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04" name="Freeform 67"/>
              <p:cNvSpPr>
                <a:spLocks/>
              </p:cNvSpPr>
              <p:nvPr/>
            </p:nvSpPr>
            <p:spPr bwMode="auto">
              <a:xfrm>
                <a:off x="8837612" y="1447800"/>
                <a:ext cx="1724025" cy="898525"/>
              </a:xfrm>
              <a:custGeom>
                <a:avLst/>
                <a:gdLst>
                  <a:gd name="T0" fmla="*/ 0 w 1086"/>
                  <a:gd name="T1" fmla="*/ 0 h 566"/>
                  <a:gd name="T2" fmla="*/ 151 w 1086"/>
                  <a:gd name="T3" fmla="*/ 5 h 566"/>
                  <a:gd name="T4" fmla="*/ 1086 w 1086"/>
                  <a:gd name="T5" fmla="*/ 457 h 566"/>
                  <a:gd name="T6" fmla="*/ 1072 w 1086"/>
                  <a:gd name="T7" fmla="*/ 497 h 566"/>
                  <a:gd name="T8" fmla="*/ 1055 w 1086"/>
                  <a:gd name="T9" fmla="*/ 534 h 566"/>
                  <a:gd name="T10" fmla="*/ 1034 w 1086"/>
                  <a:gd name="T11" fmla="*/ 566 h 566"/>
                  <a:gd name="T12" fmla="*/ 98 w 1086"/>
                  <a:gd name="T13" fmla="*/ 115 h 566"/>
                  <a:gd name="T14" fmla="*/ 0 w 1086"/>
                  <a:gd name="T15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6" h="566">
                    <a:moveTo>
                      <a:pt x="0" y="0"/>
                    </a:moveTo>
                    <a:lnTo>
                      <a:pt x="151" y="5"/>
                    </a:lnTo>
                    <a:lnTo>
                      <a:pt x="1086" y="457"/>
                    </a:lnTo>
                    <a:lnTo>
                      <a:pt x="1072" y="497"/>
                    </a:lnTo>
                    <a:lnTo>
                      <a:pt x="1055" y="534"/>
                    </a:lnTo>
                    <a:lnTo>
                      <a:pt x="1034" y="566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05" name="Freeform 68"/>
              <p:cNvSpPr>
                <a:spLocks/>
              </p:cNvSpPr>
              <p:nvPr/>
            </p:nvSpPr>
            <p:spPr bwMode="auto">
              <a:xfrm>
                <a:off x="8837612" y="1447800"/>
                <a:ext cx="1690688" cy="898525"/>
              </a:xfrm>
              <a:custGeom>
                <a:avLst/>
                <a:gdLst>
                  <a:gd name="T0" fmla="*/ 0 w 1065"/>
                  <a:gd name="T1" fmla="*/ 0 h 566"/>
                  <a:gd name="T2" fmla="*/ 129 w 1065"/>
                  <a:gd name="T3" fmla="*/ 63 h 566"/>
                  <a:gd name="T4" fmla="*/ 1065 w 1065"/>
                  <a:gd name="T5" fmla="*/ 514 h 566"/>
                  <a:gd name="T6" fmla="*/ 1050 w 1065"/>
                  <a:gd name="T7" fmla="*/ 542 h 566"/>
                  <a:gd name="T8" fmla="*/ 1034 w 1065"/>
                  <a:gd name="T9" fmla="*/ 566 h 566"/>
                  <a:gd name="T10" fmla="*/ 98 w 1065"/>
                  <a:gd name="T11" fmla="*/ 115 h 566"/>
                  <a:gd name="T12" fmla="*/ 0 w 1065"/>
                  <a:gd name="T13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5" h="566">
                    <a:moveTo>
                      <a:pt x="0" y="0"/>
                    </a:moveTo>
                    <a:lnTo>
                      <a:pt x="129" y="63"/>
                    </a:lnTo>
                    <a:lnTo>
                      <a:pt x="1065" y="514"/>
                    </a:lnTo>
                    <a:lnTo>
                      <a:pt x="1050" y="542"/>
                    </a:lnTo>
                    <a:lnTo>
                      <a:pt x="1034" y="566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06" name="Freeform 69"/>
              <p:cNvSpPr>
                <a:spLocks/>
              </p:cNvSpPr>
              <p:nvPr/>
            </p:nvSpPr>
            <p:spPr bwMode="auto">
              <a:xfrm>
                <a:off x="8837612" y="1447800"/>
                <a:ext cx="239713" cy="182562"/>
              </a:xfrm>
              <a:custGeom>
                <a:avLst/>
                <a:gdLst>
                  <a:gd name="T0" fmla="*/ 0 w 151"/>
                  <a:gd name="T1" fmla="*/ 0 h 115"/>
                  <a:gd name="T2" fmla="*/ 151 w 151"/>
                  <a:gd name="T3" fmla="*/ 5 h 115"/>
                  <a:gd name="T4" fmla="*/ 142 w 151"/>
                  <a:gd name="T5" fmla="*/ 34 h 115"/>
                  <a:gd name="T6" fmla="*/ 129 w 151"/>
                  <a:gd name="T7" fmla="*/ 63 h 115"/>
                  <a:gd name="T8" fmla="*/ 114 w 151"/>
                  <a:gd name="T9" fmla="*/ 89 h 115"/>
                  <a:gd name="T10" fmla="*/ 98 w 151"/>
                  <a:gd name="T11" fmla="*/ 115 h 115"/>
                  <a:gd name="T12" fmla="*/ 0 w 151"/>
                  <a:gd name="T13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15">
                    <a:moveTo>
                      <a:pt x="0" y="0"/>
                    </a:moveTo>
                    <a:lnTo>
                      <a:pt x="151" y="5"/>
                    </a:lnTo>
                    <a:lnTo>
                      <a:pt x="142" y="34"/>
                    </a:lnTo>
                    <a:lnTo>
                      <a:pt x="129" y="63"/>
                    </a:lnTo>
                    <a:lnTo>
                      <a:pt x="114" y="89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07" name="Freeform 70"/>
              <p:cNvSpPr>
                <a:spLocks/>
              </p:cNvSpPr>
              <p:nvPr/>
            </p:nvSpPr>
            <p:spPr bwMode="auto">
              <a:xfrm>
                <a:off x="8837612" y="1447800"/>
                <a:ext cx="204788" cy="182562"/>
              </a:xfrm>
              <a:custGeom>
                <a:avLst/>
                <a:gdLst>
                  <a:gd name="T0" fmla="*/ 0 w 129"/>
                  <a:gd name="T1" fmla="*/ 0 h 115"/>
                  <a:gd name="T2" fmla="*/ 129 w 129"/>
                  <a:gd name="T3" fmla="*/ 63 h 115"/>
                  <a:gd name="T4" fmla="*/ 114 w 129"/>
                  <a:gd name="T5" fmla="*/ 89 h 115"/>
                  <a:gd name="T6" fmla="*/ 98 w 129"/>
                  <a:gd name="T7" fmla="*/ 115 h 115"/>
                  <a:gd name="T8" fmla="*/ 0 w 129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" h="115">
                    <a:moveTo>
                      <a:pt x="0" y="0"/>
                    </a:moveTo>
                    <a:lnTo>
                      <a:pt x="129" y="63"/>
                    </a:lnTo>
                    <a:lnTo>
                      <a:pt x="114" y="89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08" name="Freeform 71"/>
              <p:cNvSpPr>
                <a:spLocks/>
              </p:cNvSpPr>
              <p:nvPr/>
            </p:nvSpPr>
            <p:spPr bwMode="auto">
              <a:xfrm>
                <a:off x="8837612" y="1447800"/>
                <a:ext cx="79375" cy="60325"/>
              </a:xfrm>
              <a:custGeom>
                <a:avLst/>
                <a:gdLst>
                  <a:gd name="T0" fmla="*/ 0 w 50"/>
                  <a:gd name="T1" fmla="*/ 0 h 38"/>
                  <a:gd name="T2" fmla="*/ 50 w 50"/>
                  <a:gd name="T3" fmla="*/ 2 h 38"/>
                  <a:gd name="T4" fmla="*/ 43 w 50"/>
                  <a:gd name="T5" fmla="*/ 20 h 38"/>
                  <a:gd name="T6" fmla="*/ 32 w 50"/>
                  <a:gd name="T7" fmla="*/ 38 h 38"/>
                  <a:gd name="T8" fmla="*/ 0 w 50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50" y="2"/>
                    </a:lnTo>
                    <a:lnTo>
                      <a:pt x="43" y="20"/>
                    </a:lnTo>
                    <a:lnTo>
                      <a:pt x="32" y="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ACCOUNTING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8902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Freeform 1370"/>
          <p:cNvSpPr>
            <a:spLocks/>
          </p:cNvSpPr>
          <p:nvPr/>
        </p:nvSpPr>
        <p:spPr bwMode="auto">
          <a:xfrm>
            <a:off x="5902705" y="1001352"/>
            <a:ext cx="2457014" cy="2461167"/>
          </a:xfrm>
          <a:custGeom>
            <a:avLst/>
            <a:gdLst>
              <a:gd name="T0" fmla="*/ 969 w 1775"/>
              <a:gd name="T1" fmla="*/ 4 h 1778"/>
              <a:gd name="T2" fmla="*/ 1123 w 1775"/>
              <a:gd name="T3" fmla="*/ 31 h 1778"/>
              <a:gd name="T4" fmla="*/ 1267 w 1775"/>
              <a:gd name="T5" fmla="*/ 85 h 1778"/>
              <a:gd name="T6" fmla="*/ 1399 w 1775"/>
              <a:gd name="T7" fmla="*/ 163 h 1778"/>
              <a:gd name="T8" fmla="*/ 1515 w 1775"/>
              <a:gd name="T9" fmla="*/ 261 h 1778"/>
              <a:gd name="T10" fmla="*/ 1613 w 1775"/>
              <a:gd name="T11" fmla="*/ 377 h 1778"/>
              <a:gd name="T12" fmla="*/ 1690 w 1775"/>
              <a:gd name="T13" fmla="*/ 509 h 1778"/>
              <a:gd name="T14" fmla="*/ 1744 w 1775"/>
              <a:gd name="T15" fmla="*/ 653 h 1778"/>
              <a:gd name="T16" fmla="*/ 1772 w 1775"/>
              <a:gd name="T17" fmla="*/ 808 h 1778"/>
              <a:gd name="T18" fmla="*/ 1772 w 1775"/>
              <a:gd name="T19" fmla="*/ 969 h 1778"/>
              <a:gd name="T20" fmla="*/ 1744 w 1775"/>
              <a:gd name="T21" fmla="*/ 1125 h 1778"/>
              <a:gd name="T22" fmla="*/ 1690 w 1775"/>
              <a:gd name="T23" fmla="*/ 1269 h 1778"/>
              <a:gd name="T24" fmla="*/ 1613 w 1775"/>
              <a:gd name="T25" fmla="*/ 1401 h 1778"/>
              <a:gd name="T26" fmla="*/ 1515 w 1775"/>
              <a:gd name="T27" fmla="*/ 1517 h 1778"/>
              <a:gd name="T28" fmla="*/ 1399 w 1775"/>
              <a:gd name="T29" fmla="*/ 1615 h 1778"/>
              <a:gd name="T30" fmla="*/ 1267 w 1775"/>
              <a:gd name="T31" fmla="*/ 1692 h 1778"/>
              <a:gd name="T32" fmla="*/ 1123 w 1775"/>
              <a:gd name="T33" fmla="*/ 1745 h 1778"/>
              <a:gd name="T34" fmla="*/ 969 w 1775"/>
              <a:gd name="T35" fmla="*/ 1774 h 1778"/>
              <a:gd name="T36" fmla="*/ 808 w 1775"/>
              <a:gd name="T37" fmla="*/ 1774 h 1778"/>
              <a:gd name="T38" fmla="*/ 652 w 1775"/>
              <a:gd name="T39" fmla="*/ 1745 h 1778"/>
              <a:gd name="T40" fmla="*/ 508 w 1775"/>
              <a:gd name="T41" fmla="*/ 1692 h 1778"/>
              <a:gd name="T42" fmla="*/ 376 w 1775"/>
              <a:gd name="T43" fmla="*/ 1615 h 1778"/>
              <a:gd name="T44" fmla="*/ 260 w 1775"/>
              <a:gd name="T45" fmla="*/ 1517 h 1778"/>
              <a:gd name="T46" fmla="*/ 162 w 1775"/>
              <a:gd name="T47" fmla="*/ 1401 h 1778"/>
              <a:gd name="T48" fmla="*/ 86 w 1775"/>
              <a:gd name="T49" fmla="*/ 1269 h 1778"/>
              <a:gd name="T50" fmla="*/ 32 w 1775"/>
              <a:gd name="T51" fmla="*/ 1125 h 1778"/>
              <a:gd name="T52" fmla="*/ 4 w 1775"/>
              <a:gd name="T53" fmla="*/ 969 h 1778"/>
              <a:gd name="T54" fmla="*/ 4 w 1775"/>
              <a:gd name="T55" fmla="*/ 808 h 1778"/>
              <a:gd name="T56" fmla="*/ 32 w 1775"/>
              <a:gd name="T57" fmla="*/ 653 h 1778"/>
              <a:gd name="T58" fmla="*/ 86 w 1775"/>
              <a:gd name="T59" fmla="*/ 509 h 1778"/>
              <a:gd name="T60" fmla="*/ 162 w 1775"/>
              <a:gd name="T61" fmla="*/ 377 h 1778"/>
              <a:gd name="T62" fmla="*/ 260 w 1775"/>
              <a:gd name="T63" fmla="*/ 261 h 1778"/>
              <a:gd name="T64" fmla="*/ 376 w 1775"/>
              <a:gd name="T65" fmla="*/ 163 h 1778"/>
              <a:gd name="T66" fmla="*/ 508 w 1775"/>
              <a:gd name="T67" fmla="*/ 85 h 1778"/>
              <a:gd name="T68" fmla="*/ 652 w 1775"/>
              <a:gd name="T69" fmla="*/ 31 h 1778"/>
              <a:gd name="T70" fmla="*/ 808 w 1775"/>
              <a:gd name="T71" fmla="*/ 4 h 1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775" h="1778">
                <a:moveTo>
                  <a:pt x="888" y="0"/>
                </a:moveTo>
                <a:lnTo>
                  <a:pt x="969" y="4"/>
                </a:lnTo>
                <a:lnTo>
                  <a:pt x="1048" y="15"/>
                </a:lnTo>
                <a:lnTo>
                  <a:pt x="1123" y="31"/>
                </a:lnTo>
                <a:lnTo>
                  <a:pt x="1197" y="55"/>
                </a:lnTo>
                <a:lnTo>
                  <a:pt x="1267" y="85"/>
                </a:lnTo>
                <a:lnTo>
                  <a:pt x="1336" y="121"/>
                </a:lnTo>
                <a:lnTo>
                  <a:pt x="1399" y="163"/>
                </a:lnTo>
                <a:lnTo>
                  <a:pt x="1460" y="210"/>
                </a:lnTo>
                <a:lnTo>
                  <a:pt x="1515" y="261"/>
                </a:lnTo>
                <a:lnTo>
                  <a:pt x="1566" y="316"/>
                </a:lnTo>
                <a:lnTo>
                  <a:pt x="1613" y="377"/>
                </a:lnTo>
                <a:lnTo>
                  <a:pt x="1654" y="440"/>
                </a:lnTo>
                <a:lnTo>
                  <a:pt x="1690" y="509"/>
                </a:lnTo>
                <a:lnTo>
                  <a:pt x="1720" y="579"/>
                </a:lnTo>
                <a:lnTo>
                  <a:pt x="1744" y="653"/>
                </a:lnTo>
                <a:lnTo>
                  <a:pt x="1761" y="729"/>
                </a:lnTo>
                <a:lnTo>
                  <a:pt x="1772" y="808"/>
                </a:lnTo>
                <a:lnTo>
                  <a:pt x="1775" y="889"/>
                </a:lnTo>
                <a:lnTo>
                  <a:pt x="1772" y="969"/>
                </a:lnTo>
                <a:lnTo>
                  <a:pt x="1761" y="1048"/>
                </a:lnTo>
                <a:lnTo>
                  <a:pt x="1744" y="1125"/>
                </a:lnTo>
                <a:lnTo>
                  <a:pt x="1720" y="1199"/>
                </a:lnTo>
                <a:lnTo>
                  <a:pt x="1690" y="1269"/>
                </a:lnTo>
                <a:lnTo>
                  <a:pt x="1654" y="1336"/>
                </a:lnTo>
                <a:lnTo>
                  <a:pt x="1613" y="1401"/>
                </a:lnTo>
                <a:lnTo>
                  <a:pt x="1566" y="1461"/>
                </a:lnTo>
                <a:lnTo>
                  <a:pt x="1515" y="1517"/>
                </a:lnTo>
                <a:lnTo>
                  <a:pt x="1460" y="1568"/>
                </a:lnTo>
                <a:lnTo>
                  <a:pt x="1399" y="1615"/>
                </a:lnTo>
                <a:lnTo>
                  <a:pt x="1336" y="1656"/>
                </a:lnTo>
                <a:lnTo>
                  <a:pt x="1267" y="1692"/>
                </a:lnTo>
                <a:lnTo>
                  <a:pt x="1197" y="1722"/>
                </a:lnTo>
                <a:lnTo>
                  <a:pt x="1123" y="1745"/>
                </a:lnTo>
                <a:lnTo>
                  <a:pt x="1048" y="1763"/>
                </a:lnTo>
                <a:lnTo>
                  <a:pt x="969" y="1774"/>
                </a:lnTo>
                <a:lnTo>
                  <a:pt x="888" y="1778"/>
                </a:lnTo>
                <a:lnTo>
                  <a:pt x="808" y="1774"/>
                </a:lnTo>
                <a:lnTo>
                  <a:pt x="729" y="1763"/>
                </a:lnTo>
                <a:lnTo>
                  <a:pt x="652" y="1745"/>
                </a:lnTo>
                <a:lnTo>
                  <a:pt x="578" y="1722"/>
                </a:lnTo>
                <a:lnTo>
                  <a:pt x="508" y="1692"/>
                </a:lnTo>
                <a:lnTo>
                  <a:pt x="441" y="1656"/>
                </a:lnTo>
                <a:lnTo>
                  <a:pt x="376" y="1615"/>
                </a:lnTo>
                <a:lnTo>
                  <a:pt x="317" y="1568"/>
                </a:lnTo>
                <a:lnTo>
                  <a:pt x="260" y="1517"/>
                </a:lnTo>
                <a:lnTo>
                  <a:pt x="209" y="1461"/>
                </a:lnTo>
                <a:lnTo>
                  <a:pt x="162" y="1401"/>
                </a:lnTo>
                <a:lnTo>
                  <a:pt x="122" y="1336"/>
                </a:lnTo>
                <a:lnTo>
                  <a:pt x="86" y="1269"/>
                </a:lnTo>
                <a:lnTo>
                  <a:pt x="56" y="1199"/>
                </a:lnTo>
                <a:lnTo>
                  <a:pt x="32" y="1125"/>
                </a:lnTo>
                <a:lnTo>
                  <a:pt x="14" y="1048"/>
                </a:lnTo>
                <a:lnTo>
                  <a:pt x="4" y="969"/>
                </a:lnTo>
                <a:lnTo>
                  <a:pt x="0" y="889"/>
                </a:lnTo>
                <a:lnTo>
                  <a:pt x="4" y="808"/>
                </a:lnTo>
                <a:lnTo>
                  <a:pt x="14" y="729"/>
                </a:lnTo>
                <a:lnTo>
                  <a:pt x="32" y="653"/>
                </a:lnTo>
                <a:lnTo>
                  <a:pt x="56" y="579"/>
                </a:lnTo>
                <a:lnTo>
                  <a:pt x="86" y="509"/>
                </a:lnTo>
                <a:lnTo>
                  <a:pt x="122" y="440"/>
                </a:lnTo>
                <a:lnTo>
                  <a:pt x="162" y="377"/>
                </a:lnTo>
                <a:lnTo>
                  <a:pt x="209" y="316"/>
                </a:lnTo>
                <a:lnTo>
                  <a:pt x="260" y="261"/>
                </a:lnTo>
                <a:lnTo>
                  <a:pt x="317" y="210"/>
                </a:lnTo>
                <a:lnTo>
                  <a:pt x="376" y="163"/>
                </a:lnTo>
                <a:lnTo>
                  <a:pt x="441" y="121"/>
                </a:lnTo>
                <a:lnTo>
                  <a:pt x="508" y="85"/>
                </a:lnTo>
                <a:lnTo>
                  <a:pt x="578" y="55"/>
                </a:lnTo>
                <a:lnTo>
                  <a:pt x="652" y="31"/>
                </a:lnTo>
                <a:lnTo>
                  <a:pt x="729" y="15"/>
                </a:lnTo>
                <a:lnTo>
                  <a:pt x="808" y="4"/>
                </a:lnTo>
                <a:lnTo>
                  <a:pt x="888" y="0"/>
                </a:lnTo>
                <a:close/>
              </a:path>
            </a:pathLst>
          </a:custGeom>
          <a:solidFill>
            <a:schemeClr val="bg1">
              <a:alpha val="27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41" name="Freeform 1371"/>
          <p:cNvSpPr>
            <a:spLocks/>
          </p:cNvSpPr>
          <p:nvPr/>
        </p:nvSpPr>
        <p:spPr bwMode="auto">
          <a:xfrm>
            <a:off x="6090962" y="1190992"/>
            <a:ext cx="2080503" cy="2081887"/>
          </a:xfrm>
          <a:custGeom>
            <a:avLst/>
            <a:gdLst>
              <a:gd name="T0" fmla="*/ 824 w 1503"/>
              <a:gd name="T1" fmla="*/ 3 h 1504"/>
              <a:gd name="T2" fmla="*/ 962 w 1503"/>
              <a:gd name="T3" fmla="*/ 29 h 1504"/>
              <a:gd name="T4" fmla="*/ 1091 w 1503"/>
              <a:gd name="T5" fmla="*/ 81 h 1504"/>
              <a:gd name="T6" fmla="*/ 1205 w 1503"/>
              <a:gd name="T7" fmla="*/ 153 h 1504"/>
              <a:gd name="T8" fmla="*/ 1306 w 1503"/>
              <a:gd name="T9" fmla="*/ 245 h 1504"/>
              <a:gd name="T10" fmla="*/ 1388 w 1503"/>
              <a:gd name="T11" fmla="*/ 352 h 1504"/>
              <a:gd name="T12" fmla="*/ 1450 w 1503"/>
              <a:gd name="T13" fmla="*/ 476 h 1504"/>
              <a:gd name="T14" fmla="*/ 1490 w 1503"/>
              <a:gd name="T15" fmla="*/ 610 h 1504"/>
              <a:gd name="T16" fmla="*/ 1503 w 1503"/>
              <a:gd name="T17" fmla="*/ 752 h 1504"/>
              <a:gd name="T18" fmla="*/ 1490 w 1503"/>
              <a:gd name="T19" fmla="*/ 894 h 1504"/>
              <a:gd name="T20" fmla="*/ 1450 w 1503"/>
              <a:gd name="T21" fmla="*/ 1028 h 1504"/>
              <a:gd name="T22" fmla="*/ 1388 w 1503"/>
              <a:gd name="T23" fmla="*/ 1150 h 1504"/>
              <a:gd name="T24" fmla="*/ 1306 w 1503"/>
              <a:gd name="T25" fmla="*/ 1259 h 1504"/>
              <a:gd name="T26" fmla="*/ 1205 w 1503"/>
              <a:gd name="T27" fmla="*/ 1350 h 1504"/>
              <a:gd name="T28" fmla="*/ 1091 w 1503"/>
              <a:gd name="T29" fmla="*/ 1423 h 1504"/>
              <a:gd name="T30" fmla="*/ 962 w 1503"/>
              <a:gd name="T31" fmla="*/ 1474 h 1504"/>
              <a:gd name="T32" fmla="*/ 824 w 1503"/>
              <a:gd name="T33" fmla="*/ 1501 h 1504"/>
              <a:gd name="T34" fmla="*/ 680 w 1503"/>
              <a:gd name="T35" fmla="*/ 1501 h 1504"/>
              <a:gd name="T36" fmla="*/ 541 w 1503"/>
              <a:gd name="T37" fmla="*/ 1474 h 1504"/>
              <a:gd name="T38" fmla="*/ 413 w 1503"/>
              <a:gd name="T39" fmla="*/ 1423 h 1504"/>
              <a:gd name="T40" fmla="*/ 298 w 1503"/>
              <a:gd name="T41" fmla="*/ 1350 h 1504"/>
              <a:gd name="T42" fmla="*/ 197 w 1503"/>
              <a:gd name="T43" fmla="*/ 1259 h 1504"/>
              <a:gd name="T44" fmla="*/ 115 w 1503"/>
              <a:gd name="T45" fmla="*/ 1150 h 1504"/>
              <a:gd name="T46" fmla="*/ 53 w 1503"/>
              <a:gd name="T47" fmla="*/ 1028 h 1504"/>
              <a:gd name="T48" fmla="*/ 15 w 1503"/>
              <a:gd name="T49" fmla="*/ 894 h 1504"/>
              <a:gd name="T50" fmla="*/ 0 w 1503"/>
              <a:gd name="T51" fmla="*/ 752 h 1504"/>
              <a:gd name="T52" fmla="*/ 15 w 1503"/>
              <a:gd name="T53" fmla="*/ 610 h 1504"/>
              <a:gd name="T54" fmla="*/ 53 w 1503"/>
              <a:gd name="T55" fmla="*/ 476 h 1504"/>
              <a:gd name="T56" fmla="*/ 115 w 1503"/>
              <a:gd name="T57" fmla="*/ 352 h 1504"/>
              <a:gd name="T58" fmla="*/ 197 w 1503"/>
              <a:gd name="T59" fmla="*/ 245 h 1504"/>
              <a:gd name="T60" fmla="*/ 298 w 1503"/>
              <a:gd name="T61" fmla="*/ 153 h 1504"/>
              <a:gd name="T62" fmla="*/ 413 w 1503"/>
              <a:gd name="T63" fmla="*/ 81 h 1504"/>
              <a:gd name="T64" fmla="*/ 541 w 1503"/>
              <a:gd name="T65" fmla="*/ 29 h 1504"/>
              <a:gd name="T66" fmla="*/ 680 w 1503"/>
              <a:gd name="T67" fmla="*/ 3 h 1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03" h="1504">
                <a:moveTo>
                  <a:pt x="752" y="0"/>
                </a:moveTo>
                <a:lnTo>
                  <a:pt x="824" y="3"/>
                </a:lnTo>
                <a:lnTo>
                  <a:pt x="895" y="13"/>
                </a:lnTo>
                <a:lnTo>
                  <a:pt x="962" y="29"/>
                </a:lnTo>
                <a:lnTo>
                  <a:pt x="1027" y="52"/>
                </a:lnTo>
                <a:lnTo>
                  <a:pt x="1091" y="81"/>
                </a:lnTo>
                <a:lnTo>
                  <a:pt x="1151" y="114"/>
                </a:lnTo>
                <a:lnTo>
                  <a:pt x="1205" y="153"/>
                </a:lnTo>
                <a:lnTo>
                  <a:pt x="1258" y="197"/>
                </a:lnTo>
                <a:lnTo>
                  <a:pt x="1306" y="245"/>
                </a:lnTo>
                <a:lnTo>
                  <a:pt x="1350" y="297"/>
                </a:lnTo>
                <a:lnTo>
                  <a:pt x="1388" y="352"/>
                </a:lnTo>
                <a:lnTo>
                  <a:pt x="1422" y="412"/>
                </a:lnTo>
                <a:lnTo>
                  <a:pt x="1450" y="476"/>
                </a:lnTo>
                <a:lnTo>
                  <a:pt x="1473" y="541"/>
                </a:lnTo>
                <a:lnTo>
                  <a:pt x="1490" y="610"/>
                </a:lnTo>
                <a:lnTo>
                  <a:pt x="1499" y="679"/>
                </a:lnTo>
                <a:lnTo>
                  <a:pt x="1503" y="752"/>
                </a:lnTo>
                <a:lnTo>
                  <a:pt x="1499" y="824"/>
                </a:lnTo>
                <a:lnTo>
                  <a:pt x="1490" y="894"/>
                </a:lnTo>
                <a:lnTo>
                  <a:pt x="1473" y="963"/>
                </a:lnTo>
                <a:lnTo>
                  <a:pt x="1450" y="1028"/>
                </a:lnTo>
                <a:lnTo>
                  <a:pt x="1422" y="1091"/>
                </a:lnTo>
                <a:lnTo>
                  <a:pt x="1388" y="1150"/>
                </a:lnTo>
                <a:lnTo>
                  <a:pt x="1350" y="1207"/>
                </a:lnTo>
                <a:lnTo>
                  <a:pt x="1306" y="1259"/>
                </a:lnTo>
                <a:lnTo>
                  <a:pt x="1258" y="1307"/>
                </a:lnTo>
                <a:lnTo>
                  <a:pt x="1205" y="1350"/>
                </a:lnTo>
                <a:lnTo>
                  <a:pt x="1151" y="1390"/>
                </a:lnTo>
                <a:lnTo>
                  <a:pt x="1091" y="1423"/>
                </a:lnTo>
                <a:lnTo>
                  <a:pt x="1027" y="1452"/>
                </a:lnTo>
                <a:lnTo>
                  <a:pt x="962" y="1474"/>
                </a:lnTo>
                <a:lnTo>
                  <a:pt x="895" y="1490"/>
                </a:lnTo>
                <a:lnTo>
                  <a:pt x="824" y="1501"/>
                </a:lnTo>
                <a:lnTo>
                  <a:pt x="752" y="1504"/>
                </a:lnTo>
                <a:lnTo>
                  <a:pt x="680" y="1501"/>
                </a:lnTo>
                <a:lnTo>
                  <a:pt x="609" y="1490"/>
                </a:lnTo>
                <a:lnTo>
                  <a:pt x="541" y="1474"/>
                </a:lnTo>
                <a:lnTo>
                  <a:pt x="476" y="1452"/>
                </a:lnTo>
                <a:lnTo>
                  <a:pt x="413" y="1423"/>
                </a:lnTo>
                <a:lnTo>
                  <a:pt x="354" y="1390"/>
                </a:lnTo>
                <a:lnTo>
                  <a:pt x="298" y="1350"/>
                </a:lnTo>
                <a:lnTo>
                  <a:pt x="245" y="1307"/>
                </a:lnTo>
                <a:lnTo>
                  <a:pt x="197" y="1259"/>
                </a:lnTo>
                <a:lnTo>
                  <a:pt x="154" y="1207"/>
                </a:lnTo>
                <a:lnTo>
                  <a:pt x="115" y="1150"/>
                </a:lnTo>
                <a:lnTo>
                  <a:pt x="81" y="1091"/>
                </a:lnTo>
                <a:lnTo>
                  <a:pt x="53" y="1028"/>
                </a:lnTo>
                <a:lnTo>
                  <a:pt x="30" y="963"/>
                </a:lnTo>
                <a:lnTo>
                  <a:pt x="15" y="894"/>
                </a:lnTo>
                <a:lnTo>
                  <a:pt x="4" y="824"/>
                </a:lnTo>
                <a:lnTo>
                  <a:pt x="0" y="752"/>
                </a:lnTo>
                <a:lnTo>
                  <a:pt x="4" y="679"/>
                </a:lnTo>
                <a:lnTo>
                  <a:pt x="15" y="610"/>
                </a:lnTo>
                <a:lnTo>
                  <a:pt x="30" y="541"/>
                </a:lnTo>
                <a:lnTo>
                  <a:pt x="53" y="476"/>
                </a:lnTo>
                <a:lnTo>
                  <a:pt x="81" y="412"/>
                </a:lnTo>
                <a:lnTo>
                  <a:pt x="115" y="352"/>
                </a:lnTo>
                <a:lnTo>
                  <a:pt x="154" y="297"/>
                </a:lnTo>
                <a:lnTo>
                  <a:pt x="197" y="245"/>
                </a:lnTo>
                <a:lnTo>
                  <a:pt x="245" y="197"/>
                </a:lnTo>
                <a:lnTo>
                  <a:pt x="298" y="153"/>
                </a:lnTo>
                <a:lnTo>
                  <a:pt x="354" y="114"/>
                </a:lnTo>
                <a:lnTo>
                  <a:pt x="413" y="81"/>
                </a:lnTo>
                <a:lnTo>
                  <a:pt x="476" y="52"/>
                </a:lnTo>
                <a:lnTo>
                  <a:pt x="541" y="29"/>
                </a:lnTo>
                <a:lnTo>
                  <a:pt x="609" y="13"/>
                </a:lnTo>
                <a:lnTo>
                  <a:pt x="680" y="3"/>
                </a:lnTo>
                <a:lnTo>
                  <a:pt x="752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42" name="Freeform 1372"/>
          <p:cNvSpPr>
            <a:spLocks/>
          </p:cNvSpPr>
          <p:nvPr/>
        </p:nvSpPr>
        <p:spPr bwMode="auto">
          <a:xfrm>
            <a:off x="6417641" y="1413853"/>
            <a:ext cx="1191825" cy="1634780"/>
          </a:xfrm>
          <a:custGeom>
            <a:avLst/>
            <a:gdLst>
              <a:gd name="T0" fmla="*/ 684 w 861"/>
              <a:gd name="T1" fmla="*/ 2 h 1181"/>
              <a:gd name="T2" fmla="*/ 778 w 861"/>
              <a:gd name="T3" fmla="*/ 17 h 1181"/>
              <a:gd name="T4" fmla="*/ 861 w 861"/>
              <a:gd name="T5" fmla="*/ 48 h 1181"/>
              <a:gd name="T6" fmla="*/ 791 w 861"/>
              <a:gd name="T7" fmla="*/ 243 h 1181"/>
              <a:gd name="T8" fmla="*/ 734 w 861"/>
              <a:gd name="T9" fmla="*/ 214 h 1181"/>
              <a:gd name="T10" fmla="*/ 662 w 861"/>
              <a:gd name="T11" fmla="*/ 199 h 1181"/>
              <a:gd name="T12" fmla="*/ 581 w 861"/>
              <a:gd name="T13" fmla="*/ 200 h 1181"/>
              <a:gd name="T14" fmla="*/ 507 w 861"/>
              <a:gd name="T15" fmla="*/ 220 h 1181"/>
              <a:gd name="T16" fmla="*/ 444 w 861"/>
              <a:gd name="T17" fmla="*/ 261 h 1181"/>
              <a:gd name="T18" fmla="*/ 396 w 861"/>
              <a:gd name="T19" fmla="*/ 316 h 1181"/>
              <a:gd name="T20" fmla="*/ 365 w 861"/>
              <a:gd name="T21" fmla="*/ 380 h 1181"/>
              <a:gd name="T22" fmla="*/ 782 w 861"/>
              <a:gd name="T23" fmla="*/ 418 h 1181"/>
              <a:gd name="T24" fmla="*/ 338 w 861"/>
              <a:gd name="T25" fmla="*/ 537 h 1181"/>
              <a:gd name="T26" fmla="*/ 338 w 861"/>
              <a:gd name="T27" fmla="*/ 584 h 1181"/>
              <a:gd name="T28" fmla="*/ 735 w 861"/>
              <a:gd name="T29" fmla="*/ 640 h 1181"/>
              <a:gd name="T30" fmla="*/ 355 w 861"/>
              <a:gd name="T31" fmla="*/ 761 h 1181"/>
              <a:gd name="T32" fmla="*/ 379 w 861"/>
              <a:gd name="T33" fmla="*/ 836 h 1181"/>
              <a:gd name="T34" fmla="*/ 415 w 861"/>
              <a:gd name="T35" fmla="*/ 892 h 1181"/>
              <a:gd name="T36" fmla="*/ 473 w 861"/>
              <a:gd name="T37" fmla="*/ 944 h 1181"/>
              <a:gd name="T38" fmla="*/ 539 w 861"/>
              <a:gd name="T39" fmla="*/ 974 h 1181"/>
              <a:gd name="T40" fmla="*/ 617 w 861"/>
              <a:gd name="T41" fmla="*/ 985 h 1181"/>
              <a:gd name="T42" fmla="*/ 710 w 861"/>
              <a:gd name="T43" fmla="*/ 974 h 1181"/>
              <a:gd name="T44" fmla="*/ 789 w 861"/>
              <a:gd name="T45" fmla="*/ 944 h 1181"/>
              <a:gd name="T46" fmla="*/ 855 w 861"/>
              <a:gd name="T47" fmla="*/ 892 h 1181"/>
              <a:gd name="T48" fmla="*/ 813 w 861"/>
              <a:gd name="T49" fmla="*/ 1148 h 1181"/>
              <a:gd name="T50" fmla="*/ 722 w 861"/>
              <a:gd name="T51" fmla="*/ 1174 h 1181"/>
              <a:gd name="T52" fmla="*/ 619 w 861"/>
              <a:gd name="T53" fmla="*/ 1181 h 1181"/>
              <a:gd name="T54" fmla="*/ 511 w 861"/>
              <a:gd name="T55" fmla="*/ 1171 h 1181"/>
              <a:gd name="T56" fmla="*/ 413 w 861"/>
              <a:gd name="T57" fmla="*/ 1142 h 1181"/>
              <a:gd name="T58" fmla="*/ 324 w 861"/>
              <a:gd name="T59" fmla="*/ 1093 h 1181"/>
              <a:gd name="T60" fmla="*/ 247 w 861"/>
              <a:gd name="T61" fmla="*/ 1025 h 1181"/>
              <a:gd name="T62" fmla="*/ 187 w 861"/>
              <a:gd name="T63" fmla="*/ 949 h 1181"/>
              <a:gd name="T64" fmla="*/ 144 w 861"/>
              <a:gd name="T65" fmla="*/ 861 h 1181"/>
              <a:gd name="T66" fmla="*/ 115 w 861"/>
              <a:gd name="T67" fmla="*/ 761 h 1181"/>
              <a:gd name="T68" fmla="*/ 25 w 861"/>
              <a:gd name="T69" fmla="*/ 640 h 1181"/>
              <a:gd name="T70" fmla="*/ 100 w 861"/>
              <a:gd name="T71" fmla="*/ 601 h 1181"/>
              <a:gd name="T72" fmla="*/ 101 w 861"/>
              <a:gd name="T73" fmla="*/ 537 h 1181"/>
              <a:gd name="T74" fmla="*/ 25 w 861"/>
              <a:gd name="T75" fmla="*/ 418 h 1181"/>
              <a:gd name="T76" fmla="*/ 133 w 861"/>
              <a:gd name="T77" fmla="*/ 357 h 1181"/>
              <a:gd name="T78" fmla="*/ 180 w 861"/>
              <a:gd name="T79" fmla="*/ 249 h 1181"/>
              <a:gd name="T80" fmla="*/ 247 w 861"/>
              <a:gd name="T81" fmla="*/ 158 h 1181"/>
              <a:gd name="T82" fmla="*/ 327 w 861"/>
              <a:gd name="T83" fmla="*/ 89 h 1181"/>
              <a:gd name="T84" fmla="*/ 418 w 861"/>
              <a:gd name="T85" fmla="*/ 40 h 1181"/>
              <a:gd name="T86" fmla="*/ 519 w 861"/>
              <a:gd name="T87" fmla="*/ 10 h 1181"/>
              <a:gd name="T88" fmla="*/ 634 w 861"/>
              <a:gd name="T89" fmla="*/ 0 h 1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61" h="1181">
                <a:moveTo>
                  <a:pt x="634" y="0"/>
                </a:moveTo>
                <a:lnTo>
                  <a:pt x="684" y="2"/>
                </a:lnTo>
                <a:lnTo>
                  <a:pt x="733" y="8"/>
                </a:lnTo>
                <a:lnTo>
                  <a:pt x="778" y="17"/>
                </a:lnTo>
                <a:lnTo>
                  <a:pt x="820" y="31"/>
                </a:lnTo>
                <a:lnTo>
                  <a:pt x="861" y="48"/>
                </a:lnTo>
                <a:lnTo>
                  <a:pt x="815" y="263"/>
                </a:lnTo>
                <a:lnTo>
                  <a:pt x="791" y="243"/>
                </a:lnTo>
                <a:lnTo>
                  <a:pt x="764" y="227"/>
                </a:lnTo>
                <a:lnTo>
                  <a:pt x="734" y="214"/>
                </a:lnTo>
                <a:lnTo>
                  <a:pt x="700" y="205"/>
                </a:lnTo>
                <a:lnTo>
                  <a:pt x="662" y="199"/>
                </a:lnTo>
                <a:lnTo>
                  <a:pt x="622" y="197"/>
                </a:lnTo>
                <a:lnTo>
                  <a:pt x="581" y="200"/>
                </a:lnTo>
                <a:lnTo>
                  <a:pt x="543" y="207"/>
                </a:lnTo>
                <a:lnTo>
                  <a:pt x="507" y="220"/>
                </a:lnTo>
                <a:lnTo>
                  <a:pt x="475" y="238"/>
                </a:lnTo>
                <a:lnTo>
                  <a:pt x="444" y="261"/>
                </a:lnTo>
                <a:lnTo>
                  <a:pt x="416" y="288"/>
                </a:lnTo>
                <a:lnTo>
                  <a:pt x="396" y="316"/>
                </a:lnTo>
                <a:lnTo>
                  <a:pt x="378" y="347"/>
                </a:lnTo>
                <a:lnTo>
                  <a:pt x="365" y="380"/>
                </a:lnTo>
                <a:lnTo>
                  <a:pt x="353" y="418"/>
                </a:lnTo>
                <a:lnTo>
                  <a:pt x="782" y="418"/>
                </a:lnTo>
                <a:lnTo>
                  <a:pt x="757" y="537"/>
                </a:lnTo>
                <a:lnTo>
                  <a:pt x="338" y="537"/>
                </a:lnTo>
                <a:lnTo>
                  <a:pt x="338" y="559"/>
                </a:lnTo>
                <a:lnTo>
                  <a:pt x="338" y="584"/>
                </a:lnTo>
                <a:lnTo>
                  <a:pt x="339" y="640"/>
                </a:lnTo>
                <a:lnTo>
                  <a:pt x="735" y="640"/>
                </a:lnTo>
                <a:lnTo>
                  <a:pt x="710" y="761"/>
                </a:lnTo>
                <a:lnTo>
                  <a:pt x="355" y="761"/>
                </a:lnTo>
                <a:lnTo>
                  <a:pt x="366" y="800"/>
                </a:lnTo>
                <a:lnTo>
                  <a:pt x="379" y="836"/>
                </a:lnTo>
                <a:lnTo>
                  <a:pt x="396" y="866"/>
                </a:lnTo>
                <a:lnTo>
                  <a:pt x="415" y="892"/>
                </a:lnTo>
                <a:lnTo>
                  <a:pt x="443" y="920"/>
                </a:lnTo>
                <a:lnTo>
                  <a:pt x="473" y="944"/>
                </a:lnTo>
                <a:lnTo>
                  <a:pt x="505" y="961"/>
                </a:lnTo>
                <a:lnTo>
                  <a:pt x="539" y="974"/>
                </a:lnTo>
                <a:lnTo>
                  <a:pt x="576" y="982"/>
                </a:lnTo>
                <a:lnTo>
                  <a:pt x="617" y="985"/>
                </a:lnTo>
                <a:lnTo>
                  <a:pt x="665" y="982"/>
                </a:lnTo>
                <a:lnTo>
                  <a:pt x="710" y="974"/>
                </a:lnTo>
                <a:lnTo>
                  <a:pt x="751" y="961"/>
                </a:lnTo>
                <a:lnTo>
                  <a:pt x="789" y="944"/>
                </a:lnTo>
                <a:lnTo>
                  <a:pt x="824" y="920"/>
                </a:lnTo>
                <a:lnTo>
                  <a:pt x="855" y="892"/>
                </a:lnTo>
                <a:lnTo>
                  <a:pt x="855" y="1130"/>
                </a:lnTo>
                <a:lnTo>
                  <a:pt x="813" y="1148"/>
                </a:lnTo>
                <a:lnTo>
                  <a:pt x="769" y="1163"/>
                </a:lnTo>
                <a:lnTo>
                  <a:pt x="722" y="1174"/>
                </a:lnTo>
                <a:lnTo>
                  <a:pt x="672" y="1180"/>
                </a:lnTo>
                <a:lnTo>
                  <a:pt x="619" y="1181"/>
                </a:lnTo>
                <a:lnTo>
                  <a:pt x="565" y="1178"/>
                </a:lnTo>
                <a:lnTo>
                  <a:pt x="511" y="1171"/>
                </a:lnTo>
                <a:lnTo>
                  <a:pt x="461" y="1159"/>
                </a:lnTo>
                <a:lnTo>
                  <a:pt x="413" y="1142"/>
                </a:lnTo>
                <a:lnTo>
                  <a:pt x="367" y="1121"/>
                </a:lnTo>
                <a:lnTo>
                  <a:pt x="324" y="1093"/>
                </a:lnTo>
                <a:lnTo>
                  <a:pt x="284" y="1062"/>
                </a:lnTo>
                <a:lnTo>
                  <a:pt x="247" y="1025"/>
                </a:lnTo>
                <a:lnTo>
                  <a:pt x="215" y="988"/>
                </a:lnTo>
                <a:lnTo>
                  <a:pt x="187" y="949"/>
                </a:lnTo>
                <a:lnTo>
                  <a:pt x="163" y="907"/>
                </a:lnTo>
                <a:lnTo>
                  <a:pt x="144" y="861"/>
                </a:lnTo>
                <a:lnTo>
                  <a:pt x="127" y="812"/>
                </a:lnTo>
                <a:lnTo>
                  <a:pt x="115" y="761"/>
                </a:lnTo>
                <a:lnTo>
                  <a:pt x="0" y="761"/>
                </a:lnTo>
                <a:lnTo>
                  <a:pt x="25" y="640"/>
                </a:lnTo>
                <a:lnTo>
                  <a:pt x="101" y="640"/>
                </a:lnTo>
                <a:lnTo>
                  <a:pt x="100" y="601"/>
                </a:lnTo>
                <a:lnTo>
                  <a:pt x="100" y="567"/>
                </a:lnTo>
                <a:lnTo>
                  <a:pt x="101" y="537"/>
                </a:lnTo>
                <a:lnTo>
                  <a:pt x="0" y="537"/>
                </a:lnTo>
                <a:lnTo>
                  <a:pt x="25" y="418"/>
                </a:lnTo>
                <a:lnTo>
                  <a:pt x="118" y="418"/>
                </a:lnTo>
                <a:lnTo>
                  <a:pt x="133" y="357"/>
                </a:lnTo>
                <a:lnTo>
                  <a:pt x="154" y="301"/>
                </a:lnTo>
                <a:lnTo>
                  <a:pt x="180" y="249"/>
                </a:lnTo>
                <a:lnTo>
                  <a:pt x="211" y="201"/>
                </a:lnTo>
                <a:lnTo>
                  <a:pt x="247" y="158"/>
                </a:lnTo>
                <a:lnTo>
                  <a:pt x="285" y="121"/>
                </a:lnTo>
                <a:lnTo>
                  <a:pt x="327" y="89"/>
                </a:lnTo>
                <a:lnTo>
                  <a:pt x="370" y="62"/>
                </a:lnTo>
                <a:lnTo>
                  <a:pt x="418" y="40"/>
                </a:lnTo>
                <a:lnTo>
                  <a:pt x="467" y="23"/>
                </a:lnTo>
                <a:lnTo>
                  <a:pt x="519" y="10"/>
                </a:lnTo>
                <a:lnTo>
                  <a:pt x="575" y="2"/>
                </a:lnTo>
                <a:lnTo>
                  <a:pt x="63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grpSp>
        <p:nvGrpSpPr>
          <p:cNvPr id="1480" name="Group 1479"/>
          <p:cNvGrpSpPr/>
          <p:nvPr/>
        </p:nvGrpSpPr>
        <p:grpSpPr>
          <a:xfrm>
            <a:off x="9101669" y="3815498"/>
            <a:ext cx="2250763" cy="1893631"/>
            <a:chOff x="6634163" y="3957638"/>
            <a:chExt cx="2581275" cy="2171700"/>
          </a:xfrm>
          <a:solidFill>
            <a:schemeClr val="bg1">
              <a:lumMod val="75000"/>
            </a:schemeClr>
          </a:solidFill>
        </p:grpSpPr>
        <p:sp>
          <p:nvSpPr>
            <p:cNvPr id="1443" name="Freeform 1373"/>
            <p:cNvSpPr>
              <a:spLocks noEditPoints="1"/>
            </p:cNvSpPr>
            <p:nvPr/>
          </p:nvSpPr>
          <p:spPr bwMode="auto">
            <a:xfrm>
              <a:off x="6634163" y="4913313"/>
              <a:ext cx="2581275" cy="280988"/>
            </a:xfrm>
            <a:custGeom>
              <a:avLst/>
              <a:gdLst>
                <a:gd name="T0" fmla="*/ 1434 w 1626"/>
                <a:gd name="T1" fmla="*/ 17 h 177"/>
                <a:gd name="T2" fmla="*/ 1402 w 1626"/>
                <a:gd name="T3" fmla="*/ 36 h 177"/>
                <a:gd name="T4" fmla="*/ 1383 w 1626"/>
                <a:gd name="T5" fmla="*/ 69 h 177"/>
                <a:gd name="T6" fmla="*/ 1383 w 1626"/>
                <a:gd name="T7" fmla="*/ 108 h 177"/>
                <a:gd name="T8" fmla="*/ 1402 w 1626"/>
                <a:gd name="T9" fmla="*/ 140 h 177"/>
                <a:gd name="T10" fmla="*/ 1434 w 1626"/>
                <a:gd name="T11" fmla="*/ 160 h 177"/>
                <a:gd name="T12" fmla="*/ 1473 w 1626"/>
                <a:gd name="T13" fmla="*/ 160 h 177"/>
                <a:gd name="T14" fmla="*/ 1506 w 1626"/>
                <a:gd name="T15" fmla="*/ 140 h 177"/>
                <a:gd name="T16" fmla="*/ 1525 w 1626"/>
                <a:gd name="T17" fmla="*/ 108 h 177"/>
                <a:gd name="T18" fmla="*/ 1525 w 1626"/>
                <a:gd name="T19" fmla="*/ 69 h 177"/>
                <a:gd name="T20" fmla="*/ 1506 w 1626"/>
                <a:gd name="T21" fmla="*/ 36 h 177"/>
                <a:gd name="T22" fmla="*/ 1473 w 1626"/>
                <a:gd name="T23" fmla="*/ 17 h 177"/>
                <a:gd name="T24" fmla="*/ 174 w 1626"/>
                <a:gd name="T25" fmla="*/ 15 h 177"/>
                <a:gd name="T26" fmla="*/ 135 w 1626"/>
                <a:gd name="T27" fmla="*/ 24 h 177"/>
                <a:gd name="T28" fmla="*/ 109 w 1626"/>
                <a:gd name="T29" fmla="*/ 51 h 177"/>
                <a:gd name="T30" fmla="*/ 100 w 1626"/>
                <a:gd name="T31" fmla="*/ 89 h 177"/>
                <a:gd name="T32" fmla="*/ 109 w 1626"/>
                <a:gd name="T33" fmla="*/ 126 h 177"/>
                <a:gd name="T34" fmla="*/ 135 w 1626"/>
                <a:gd name="T35" fmla="*/ 152 h 177"/>
                <a:gd name="T36" fmla="*/ 174 w 1626"/>
                <a:gd name="T37" fmla="*/ 162 h 177"/>
                <a:gd name="T38" fmla="*/ 211 w 1626"/>
                <a:gd name="T39" fmla="*/ 152 h 177"/>
                <a:gd name="T40" fmla="*/ 237 w 1626"/>
                <a:gd name="T41" fmla="*/ 126 h 177"/>
                <a:gd name="T42" fmla="*/ 247 w 1626"/>
                <a:gd name="T43" fmla="*/ 89 h 177"/>
                <a:gd name="T44" fmla="*/ 237 w 1626"/>
                <a:gd name="T45" fmla="*/ 51 h 177"/>
                <a:gd name="T46" fmla="*/ 211 w 1626"/>
                <a:gd name="T47" fmla="*/ 24 h 177"/>
                <a:gd name="T48" fmla="*/ 174 w 1626"/>
                <a:gd name="T49" fmla="*/ 15 h 177"/>
                <a:gd name="T50" fmla="*/ 1453 w 1626"/>
                <a:gd name="T51" fmla="*/ 0 h 177"/>
                <a:gd name="T52" fmla="*/ 1538 w 1626"/>
                <a:gd name="T53" fmla="*/ 3 h 177"/>
                <a:gd name="T54" fmla="*/ 1584 w 1626"/>
                <a:gd name="T55" fmla="*/ 18 h 177"/>
                <a:gd name="T56" fmla="*/ 1614 w 1626"/>
                <a:gd name="T57" fmla="*/ 46 h 177"/>
                <a:gd name="T58" fmla="*/ 1626 w 1626"/>
                <a:gd name="T59" fmla="*/ 79 h 177"/>
                <a:gd name="T60" fmla="*/ 1621 w 1626"/>
                <a:gd name="T61" fmla="*/ 115 h 177"/>
                <a:gd name="T62" fmla="*/ 1600 w 1626"/>
                <a:gd name="T63" fmla="*/ 146 h 177"/>
                <a:gd name="T64" fmla="*/ 1562 w 1626"/>
                <a:gd name="T65" fmla="*/ 168 h 177"/>
                <a:gd name="T66" fmla="*/ 1508 w 1626"/>
                <a:gd name="T67" fmla="*/ 177 h 177"/>
                <a:gd name="T68" fmla="*/ 90 w 1626"/>
                <a:gd name="T69" fmla="*/ 175 h 177"/>
                <a:gd name="T70" fmla="*/ 43 w 1626"/>
                <a:gd name="T71" fmla="*/ 158 h 177"/>
                <a:gd name="T72" fmla="*/ 14 w 1626"/>
                <a:gd name="T73" fmla="*/ 131 h 177"/>
                <a:gd name="T74" fmla="*/ 0 w 1626"/>
                <a:gd name="T75" fmla="*/ 97 h 177"/>
                <a:gd name="T76" fmla="*/ 4 w 1626"/>
                <a:gd name="T77" fmla="*/ 63 h 177"/>
                <a:gd name="T78" fmla="*/ 24 w 1626"/>
                <a:gd name="T79" fmla="*/ 32 h 177"/>
                <a:gd name="T80" fmla="*/ 63 w 1626"/>
                <a:gd name="T81" fmla="*/ 9 h 177"/>
                <a:gd name="T82" fmla="*/ 119 w 1626"/>
                <a:gd name="T8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26" h="177">
                  <a:moveTo>
                    <a:pt x="1453" y="15"/>
                  </a:moveTo>
                  <a:lnTo>
                    <a:pt x="1434" y="17"/>
                  </a:lnTo>
                  <a:lnTo>
                    <a:pt x="1416" y="24"/>
                  </a:lnTo>
                  <a:lnTo>
                    <a:pt x="1402" y="36"/>
                  </a:lnTo>
                  <a:lnTo>
                    <a:pt x="1390" y="51"/>
                  </a:lnTo>
                  <a:lnTo>
                    <a:pt x="1383" y="69"/>
                  </a:lnTo>
                  <a:lnTo>
                    <a:pt x="1380" y="89"/>
                  </a:lnTo>
                  <a:lnTo>
                    <a:pt x="1383" y="108"/>
                  </a:lnTo>
                  <a:lnTo>
                    <a:pt x="1390" y="126"/>
                  </a:lnTo>
                  <a:lnTo>
                    <a:pt x="1402" y="140"/>
                  </a:lnTo>
                  <a:lnTo>
                    <a:pt x="1416" y="152"/>
                  </a:lnTo>
                  <a:lnTo>
                    <a:pt x="1434" y="160"/>
                  </a:lnTo>
                  <a:lnTo>
                    <a:pt x="1453" y="162"/>
                  </a:lnTo>
                  <a:lnTo>
                    <a:pt x="1473" y="160"/>
                  </a:lnTo>
                  <a:lnTo>
                    <a:pt x="1491" y="152"/>
                  </a:lnTo>
                  <a:lnTo>
                    <a:pt x="1506" y="140"/>
                  </a:lnTo>
                  <a:lnTo>
                    <a:pt x="1518" y="126"/>
                  </a:lnTo>
                  <a:lnTo>
                    <a:pt x="1525" y="108"/>
                  </a:lnTo>
                  <a:lnTo>
                    <a:pt x="1527" y="89"/>
                  </a:lnTo>
                  <a:lnTo>
                    <a:pt x="1525" y="69"/>
                  </a:lnTo>
                  <a:lnTo>
                    <a:pt x="1518" y="51"/>
                  </a:lnTo>
                  <a:lnTo>
                    <a:pt x="1506" y="36"/>
                  </a:lnTo>
                  <a:lnTo>
                    <a:pt x="1491" y="24"/>
                  </a:lnTo>
                  <a:lnTo>
                    <a:pt x="1473" y="17"/>
                  </a:lnTo>
                  <a:lnTo>
                    <a:pt x="1453" y="15"/>
                  </a:lnTo>
                  <a:close/>
                  <a:moveTo>
                    <a:pt x="174" y="15"/>
                  </a:moveTo>
                  <a:lnTo>
                    <a:pt x="153" y="17"/>
                  </a:lnTo>
                  <a:lnTo>
                    <a:pt x="135" y="24"/>
                  </a:lnTo>
                  <a:lnTo>
                    <a:pt x="121" y="36"/>
                  </a:lnTo>
                  <a:lnTo>
                    <a:pt x="109" y="51"/>
                  </a:lnTo>
                  <a:lnTo>
                    <a:pt x="102" y="69"/>
                  </a:lnTo>
                  <a:lnTo>
                    <a:pt x="100" y="89"/>
                  </a:lnTo>
                  <a:lnTo>
                    <a:pt x="102" y="108"/>
                  </a:lnTo>
                  <a:lnTo>
                    <a:pt x="109" y="126"/>
                  </a:lnTo>
                  <a:lnTo>
                    <a:pt x="121" y="140"/>
                  </a:lnTo>
                  <a:lnTo>
                    <a:pt x="135" y="152"/>
                  </a:lnTo>
                  <a:lnTo>
                    <a:pt x="153" y="160"/>
                  </a:lnTo>
                  <a:lnTo>
                    <a:pt x="174" y="162"/>
                  </a:lnTo>
                  <a:lnTo>
                    <a:pt x="193" y="160"/>
                  </a:lnTo>
                  <a:lnTo>
                    <a:pt x="211" y="152"/>
                  </a:lnTo>
                  <a:lnTo>
                    <a:pt x="225" y="140"/>
                  </a:lnTo>
                  <a:lnTo>
                    <a:pt x="237" y="126"/>
                  </a:lnTo>
                  <a:lnTo>
                    <a:pt x="244" y="108"/>
                  </a:lnTo>
                  <a:lnTo>
                    <a:pt x="247" y="89"/>
                  </a:lnTo>
                  <a:lnTo>
                    <a:pt x="244" y="69"/>
                  </a:lnTo>
                  <a:lnTo>
                    <a:pt x="237" y="51"/>
                  </a:lnTo>
                  <a:lnTo>
                    <a:pt x="225" y="36"/>
                  </a:lnTo>
                  <a:lnTo>
                    <a:pt x="211" y="24"/>
                  </a:lnTo>
                  <a:lnTo>
                    <a:pt x="193" y="17"/>
                  </a:lnTo>
                  <a:lnTo>
                    <a:pt x="174" y="15"/>
                  </a:lnTo>
                  <a:close/>
                  <a:moveTo>
                    <a:pt x="174" y="0"/>
                  </a:moveTo>
                  <a:lnTo>
                    <a:pt x="1453" y="0"/>
                  </a:lnTo>
                  <a:lnTo>
                    <a:pt x="1508" y="0"/>
                  </a:lnTo>
                  <a:lnTo>
                    <a:pt x="1538" y="3"/>
                  </a:lnTo>
                  <a:lnTo>
                    <a:pt x="1564" y="9"/>
                  </a:lnTo>
                  <a:lnTo>
                    <a:pt x="1584" y="18"/>
                  </a:lnTo>
                  <a:lnTo>
                    <a:pt x="1602" y="32"/>
                  </a:lnTo>
                  <a:lnTo>
                    <a:pt x="1614" y="46"/>
                  </a:lnTo>
                  <a:lnTo>
                    <a:pt x="1623" y="63"/>
                  </a:lnTo>
                  <a:lnTo>
                    <a:pt x="1626" y="79"/>
                  </a:lnTo>
                  <a:lnTo>
                    <a:pt x="1626" y="97"/>
                  </a:lnTo>
                  <a:lnTo>
                    <a:pt x="1621" y="115"/>
                  </a:lnTo>
                  <a:lnTo>
                    <a:pt x="1613" y="131"/>
                  </a:lnTo>
                  <a:lnTo>
                    <a:pt x="1600" y="146"/>
                  </a:lnTo>
                  <a:lnTo>
                    <a:pt x="1583" y="158"/>
                  </a:lnTo>
                  <a:lnTo>
                    <a:pt x="1562" y="168"/>
                  </a:lnTo>
                  <a:lnTo>
                    <a:pt x="1537" y="175"/>
                  </a:lnTo>
                  <a:lnTo>
                    <a:pt x="1508" y="177"/>
                  </a:lnTo>
                  <a:lnTo>
                    <a:pt x="119" y="177"/>
                  </a:lnTo>
                  <a:lnTo>
                    <a:pt x="90" y="175"/>
                  </a:lnTo>
                  <a:lnTo>
                    <a:pt x="65" y="168"/>
                  </a:lnTo>
                  <a:lnTo>
                    <a:pt x="43" y="158"/>
                  </a:lnTo>
                  <a:lnTo>
                    <a:pt x="27" y="146"/>
                  </a:lnTo>
                  <a:lnTo>
                    <a:pt x="14" y="131"/>
                  </a:lnTo>
                  <a:lnTo>
                    <a:pt x="5" y="115"/>
                  </a:lnTo>
                  <a:lnTo>
                    <a:pt x="0" y="97"/>
                  </a:lnTo>
                  <a:lnTo>
                    <a:pt x="0" y="79"/>
                  </a:lnTo>
                  <a:lnTo>
                    <a:pt x="4" y="63"/>
                  </a:lnTo>
                  <a:lnTo>
                    <a:pt x="12" y="46"/>
                  </a:lnTo>
                  <a:lnTo>
                    <a:pt x="24" y="32"/>
                  </a:lnTo>
                  <a:lnTo>
                    <a:pt x="42" y="18"/>
                  </a:lnTo>
                  <a:lnTo>
                    <a:pt x="63" y="9"/>
                  </a:lnTo>
                  <a:lnTo>
                    <a:pt x="89" y="3"/>
                  </a:lnTo>
                  <a:lnTo>
                    <a:pt x="119" y="0"/>
                  </a:lnTo>
                  <a:lnTo>
                    <a:pt x="1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444" name="Freeform 1374"/>
            <p:cNvSpPr>
              <a:spLocks/>
            </p:cNvSpPr>
            <p:nvPr/>
          </p:nvSpPr>
          <p:spPr bwMode="auto">
            <a:xfrm>
              <a:off x="7964488" y="3957638"/>
              <a:ext cx="233363" cy="234950"/>
            </a:xfrm>
            <a:custGeom>
              <a:avLst/>
              <a:gdLst>
                <a:gd name="T0" fmla="*/ 74 w 147"/>
                <a:gd name="T1" fmla="*/ 0 h 148"/>
                <a:gd name="T2" fmla="*/ 93 w 147"/>
                <a:gd name="T3" fmla="*/ 3 h 148"/>
                <a:gd name="T4" fmla="*/ 111 w 147"/>
                <a:gd name="T5" fmla="*/ 10 h 148"/>
                <a:gd name="T6" fmla="*/ 125 w 147"/>
                <a:gd name="T7" fmla="*/ 22 h 148"/>
                <a:gd name="T8" fmla="*/ 137 w 147"/>
                <a:gd name="T9" fmla="*/ 37 h 148"/>
                <a:gd name="T10" fmla="*/ 144 w 147"/>
                <a:gd name="T11" fmla="*/ 55 h 148"/>
                <a:gd name="T12" fmla="*/ 147 w 147"/>
                <a:gd name="T13" fmla="*/ 74 h 148"/>
                <a:gd name="T14" fmla="*/ 144 w 147"/>
                <a:gd name="T15" fmla="*/ 94 h 148"/>
                <a:gd name="T16" fmla="*/ 137 w 147"/>
                <a:gd name="T17" fmla="*/ 112 h 148"/>
                <a:gd name="T18" fmla="*/ 125 w 147"/>
                <a:gd name="T19" fmla="*/ 126 h 148"/>
                <a:gd name="T20" fmla="*/ 111 w 147"/>
                <a:gd name="T21" fmla="*/ 138 h 148"/>
                <a:gd name="T22" fmla="*/ 93 w 147"/>
                <a:gd name="T23" fmla="*/ 145 h 148"/>
                <a:gd name="T24" fmla="*/ 74 w 147"/>
                <a:gd name="T25" fmla="*/ 148 h 148"/>
                <a:gd name="T26" fmla="*/ 54 w 147"/>
                <a:gd name="T27" fmla="*/ 145 h 148"/>
                <a:gd name="T28" fmla="*/ 36 w 147"/>
                <a:gd name="T29" fmla="*/ 138 h 148"/>
                <a:gd name="T30" fmla="*/ 21 w 147"/>
                <a:gd name="T31" fmla="*/ 126 h 148"/>
                <a:gd name="T32" fmla="*/ 9 w 147"/>
                <a:gd name="T33" fmla="*/ 112 h 148"/>
                <a:gd name="T34" fmla="*/ 2 w 147"/>
                <a:gd name="T35" fmla="*/ 94 h 148"/>
                <a:gd name="T36" fmla="*/ 0 w 147"/>
                <a:gd name="T37" fmla="*/ 74 h 148"/>
                <a:gd name="T38" fmla="*/ 2 w 147"/>
                <a:gd name="T39" fmla="*/ 55 h 148"/>
                <a:gd name="T40" fmla="*/ 9 w 147"/>
                <a:gd name="T41" fmla="*/ 37 h 148"/>
                <a:gd name="T42" fmla="*/ 21 w 147"/>
                <a:gd name="T43" fmla="*/ 22 h 148"/>
                <a:gd name="T44" fmla="*/ 36 w 147"/>
                <a:gd name="T45" fmla="*/ 10 h 148"/>
                <a:gd name="T46" fmla="*/ 54 w 147"/>
                <a:gd name="T47" fmla="*/ 3 h 148"/>
                <a:gd name="T48" fmla="*/ 74 w 147"/>
                <a:gd name="T49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7" h="148">
                  <a:moveTo>
                    <a:pt x="74" y="0"/>
                  </a:moveTo>
                  <a:lnTo>
                    <a:pt x="93" y="3"/>
                  </a:lnTo>
                  <a:lnTo>
                    <a:pt x="111" y="10"/>
                  </a:lnTo>
                  <a:lnTo>
                    <a:pt x="125" y="22"/>
                  </a:lnTo>
                  <a:lnTo>
                    <a:pt x="137" y="37"/>
                  </a:lnTo>
                  <a:lnTo>
                    <a:pt x="144" y="55"/>
                  </a:lnTo>
                  <a:lnTo>
                    <a:pt x="147" y="74"/>
                  </a:lnTo>
                  <a:lnTo>
                    <a:pt x="144" y="94"/>
                  </a:lnTo>
                  <a:lnTo>
                    <a:pt x="137" y="112"/>
                  </a:lnTo>
                  <a:lnTo>
                    <a:pt x="125" y="126"/>
                  </a:lnTo>
                  <a:lnTo>
                    <a:pt x="111" y="138"/>
                  </a:lnTo>
                  <a:lnTo>
                    <a:pt x="93" y="145"/>
                  </a:lnTo>
                  <a:lnTo>
                    <a:pt x="74" y="148"/>
                  </a:lnTo>
                  <a:lnTo>
                    <a:pt x="54" y="145"/>
                  </a:lnTo>
                  <a:lnTo>
                    <a:pt x="36" y="138"/>
                  </a:lnTo>
                  <a:lnTo>
                    <a:pt x="21" y="126"/>
                  </a:lnTo>
                  <a:lnTo>
                    <a:pt x="9" y="112"/>
                  </a:lnTo>
                  <a:lnTo>
                    <a:pt x="2" y="94"/>
                  </a:lnTo>
                  <a:lnTo>
                    <a:pt x="0" y="74"/>
                  </a:lnTo>
                  <a:lnTo>
                    <a:pt x="2" y="55"/>
                  </a:lnTo>
                  <a:lnTo>
                    <a:pt x="9" y="37"/>
                  </a:lnTo>
                  <a:lnTo>
                    <a:pt x="21" y="22"/>
                  </a:lnTo>
                  <a:lnTo>
                    <a:pt x="36" y="10"/>
                  </a:lnTo>
                  <a:lnTo>
                    <a:pt x="54" y="3"/>
                  </a:lnTo>
                  <a:lnTo>
                    <a:pt x="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445" name="Freeform 1375"/>
            <p:cNvSpPr>
              <a:spLocks/>
            </p:cNvSpPr>
            <p:nvPr/>
          </p:nvSpPr>
          <p:spPr bwMode="auto">
            <a:xfrm>
              <a:off x="8099425" y="4108451"/>
              <a:ext cx="900113" cy="996950"/>
            </a:xfrm>
            <a:custGeom>
              <a:avLst/>
              <a:gdLst>
                <a:gd name="T0" fmla="*/ 33 w 567"/>
                <a:gd name="T1" fmla="*/ 0 h 628"/>
                <a:gd name="T2" fmla="*/ 45 w 567"/>
                <a:gd name="T3" fmla="*/ 4 h 628"/>
                <a:gd name="T4" fmla="*/ 55 w 567"/>
                <a:gd name="T5" fmla="*/ 11 h 628"/>
                <a:gd name="T6" fmla="*/ 559 w 567"/>
                <a:gd name="T7" fmla="*/ 576 h 628"/>
                <a:gd name="T8" fmla="*/ 566 w 567"/>
                <a:gd name="T9" fmla="*/ 586 h 628"/>
                <a:gd name="T10" fmla="*/ 567 w 567"/>
                <a:gd name="T11" fmla="*/ 598 h 628"/>
                <a:gd name="T12" fmla="*/ 565 w 567"/>
                <a:gd name="T13" fmla="*/ 610 h 628"/>
                <a:gd name="T14" fmla="*/ 556 w 567"/>
                <a:gd name="T15" fmla="*/ 621 h 628"/>
                <a:gd name="T16" fmla="*/ 546 w 567"/>
                <a:gd name="T17" fmla="*/ 627 h 628"/>
                <a:gd name="T18" fmla="*/ 534 w 567"/>
                <a:gd name="T19" fmla="*/ 628 h 628"/>
                <a:gd name="T20" fmla="*/ 522 w 567"/>
                <a:gd name="T21" fmla="*/ 626 h 628"/>
                <a:gd name="T22" fmla="*/ 512 w 567"/>
                <a:gd name="T23" fmla="*/ 617 h 628"/>
                <a:gd name="T24" fmla="*/ 8 w 567"/>
                <a:gd name="T25" fmla="*/ 53 h 628"/>
                <a:gd name="T26" fmla="*/ 1 w 567"/>
                <a:gd name="T27" fmla="*/ 42 h 628"/>
                <a:gd name="T28" fmla="*/ 0 w 567"/>
                <a:gd name="T29" fmla="*/ 30 h 628"/>
                <a:gd name="T30" fmla="*/ 3 w 567"/>
                <a:gd name="T31" fmla="*/ 18 h 628"/>
                <a:gd name="T32" fmla="*/ 10 w 567"/>
                <a:gd name="T33" fmla="*/ 9 h 628"/>
                <a:gd name="T34" fmla="*/ 21 w 567"/>
                <a:gd name="T35" fmla="*/ 3 h 628"/>
                <a:gd name="T36" fmla="*/ 33 w 567"/>
                <a:gd name="T37" fmla="*/ 0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67" h="628">
                  <a:moveTo>
                    <a:pt x="33" y="0"/>
                  </a:moveTo>
                  <a:lnTo>
                    <a:pt x="45" y="4"/>
                  </a:lnTo>
                  <a:lnTo>
                    <a:pt x="55" y="11"/>
                  </a:lnTo>
                  <a:lnTo>
                    <a:pt x="559" y="576"/>
                  </a:lnTo>
                  <a:lnTo>
                    <a:pt x="566" y="586"/>
                  </a:lnTo>
                  <a:lnTo>
                    <a:pt x="567" y="598"/>
                  </a:lnTo>
                  <a:lnTo>
                    <a:pt x="565" y="610"/>
                  </a:lnTo>
                  <a:lnTo>
                    <a:pt x="556" y="621"/>
                  </a:lnTo>
                  <a:lnTo>
                    <a:pt x="546" y="627"/>
                  </a:lnTo>
                  <a:lnTo>
                    <a:pt x="534" y="628"/>
                  </a:lnTo>
                  <a:lnTo>
                    <a:pt x="522" y="626"/>
                  </a:lnTo>
                  <a:lnTo>
                    <a:pt x="512" y="617"/>
                  </a:lnTo>
                  <a:lnTo>
                    <a:pt x="8" y="53"/>
                  </a:lnTo>
                  <a:lnTo>
                    <a:pt x="1" y="42"/>
                  </a:lnTo>
                  <a:lnTo>
                    <a:pt x="0" y="30"/>
                  </a:lnTo>
                  <a:lnTo>
                    <a:pt x="3" y="18"/>
                  </a:lnTo>
                  <a:lnTo>
                    <a:pt x="10" y="9"/>
                  </a:lnTo>
                  <a:lnTo>
                    <a:pt x="21" y="3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446" name="Freeform 1376"/>
            <p:cNvSpPr>
              <a:spLocks/>
            </p:cNvSpPr>
            <p:nvPr/>
          </p:nvSpPr>
          <p:spPr bwMode="auto">
            <a:xfrm>
              <a:off x="7653338" y="3957638"/>
              <a:ext cx="233363" cy="234950"/>
            </a:xfrm>
            <a:custGeom>
              <a:avLst/>
              <a:gdLst>
                <a:gd name="T0" fmla="*/ 73 w 147"/>
                <a:gd name="T1" fmla="*/ 0 h 148"/>
                <a:gd name="T2" fmla="*/ 93 w 147"/>
                <a:gd name="T3" fmla="*/ 3 h 148"/>
                <a:gd name="T4" fmla="*/ 111 w 147"/>
                <a:gd name="T5" fmla="*/ 10 h 148"/>
                <a:gd name="T6" fmla="*/ 125 w 147"/>
                <a:gd name="T7" fmla="*/ 22 h 148"/>
                <a:gd name="T8" fmla="*/ 137 w 147"/>
                <a:gd name="T9" fmla="*/ 37 h 148"/>
                <a:gd name="T10" fmla="*/ 144 w 147"/>
                <a:gd name="T11" fmla="*/ 55 h 148"/>
                <a:gd name="T12" fmla="*/ 147 w 147"/>
                <a:gd name="T13" fmla="*/ 74 h 148"/>
                <a:gd name="T14" fmla="*/ 144 w 147"/>
                <a:gd name="T15" fmla="*/ 94 h 148"/>
                <a:gd name="T16" fmla="*/ 137 w 147"/>
                <a:gd name="T17" fmla="*/ 112 h 148"/>
                <a:gd name="T18" fmla="*/ 125 w 147"/>
                <a:gd name="T19" fmla="*/ 126 h 148"/>
                <a:gd name="T20" fmla="*/ 111 w 147"/>
                <a:gd name="T21" fmla="*/ 138 h 148"/>
                <a:gd name="T22" fmla="*/ 93 w 147"/>
                <a:gd name="T23" fmla="*/ 145 h 148"/>
                <a:gd name="T24" fmla="*/ 73 w 147"/>
                <a:gd name="T25" fmla="*/ 148 h 148"/>
                <a:gd name="T26" fmla="*/ 54 w 147"/>
                <a:gd name="T27" fmla="*/ 145 h 148"/>
                <a:gd name="T28" fmla="*/ 36 w 147"/>
                <a:gd name="T29" fmla="*/ 138 h 148"/>
                <a:gd name="T30" fmla="*/ 21 w 147"/>
                <a:gd name="T31" fmla="*/ 126 h 148"/>
                <a:gd name="T32" fmla="*/ 9 w 147"/>
                <a:gd name="T33" fmla="*/ 112 h 148"/>
                <a:gd name="T34" fmla="*/ 2 w 147"/>
                <a:gd name="T35" fmla="*/ 94 h 148"/>
                <a:gd name="T36" fmla="*/ 0 w 147"/>
                <a:gd name="T37" fmla="*/ 74 h 148"/>
                <a:gd name="T38" fmla="*/ 2 w 147"/>
                <a:gd name="T39" fmla="*/ 55 h 148"/>
                <a:gd name="T40" fmla="*/ 9 w 147"/>
                <a:gd name="T41" fmla="*/ 37 h 148"/>
                <a:gd name="T42" fmla="*/ 21 w 147"/>
                <a:gd name="T43" fmla="*/ 22 h 148"/>
                <a:gd name="T44" fmla="*/ 36 w 147"/>
                <a:gd name="T45" fmla="*/ 10 h 148"/>
                <a:gd name="T46" fmla="*/ 54 w 147"/>
                <a:gd name="T47" fmla="*/ 3 h 148"/>
                <a:gd name="T48" fmla="*/ 73 w 147"/>
                <a:gd name="T49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7" h="148">
                  <a:moveTo>
                    <a:pt x="73" y="0"/>
                  </a:moveTo>
                  <a:lnTo>
                    <a:pt x="93" y="3"/>
                  </a:lnTo>
                  <a:lnTo>
                    <a:pt x="111" y="10"/>
                  </a:lnTo>
                  <a:lnTo>
                    <a:pt x="125" y="22"/>
                  </a:lnTo>
                  <a:lnTo>
                    <a:pt x="137" y="37"/>
                  </a:lnTo>
                  <a:lnTo>
                    <a:pt x="144" y="55"/>
                  </a:lnTo>
                  <a:lnTo>
                    <a:pt x="147" y="74"/>
                  </a:lnTo>
                  <a:lnTo>
                    <a:pt x="144" y="94"/>
                  </a:lnTo>
                  <a:lnTo>
                    <a:pt x="137" y="112"/>
                  </a:lnTo>
                  <a:lnTo>
                    <a:pt x="125" y="126"/>
                  </a:lnTo>
                  <a:lnTo>
                    <a:pt x="111" y="138"/>
                  </a:lnTo>
                  <a:lnTo>
                    <a:pt x="93" y="145"/>
                  </a:lnTo>
                  <a:lnTo>
                    <a:pt x="73" y="148"/>
                  </a:lnTo>
                  <a:lnTo>
                    <a:pt x="54" y="145"/>
                  </a:lnTo>
                  <a:lnTo>
                    <a:pt x="36" y="138"/>
                  </a:lnTo>
                  <a:lnTo>
                    <a:pt x="21" y="126"/>
                  </a:lnTo>
                  <a:lnTo>
                    <a:pt x="9" y="112"/>
                  </a:lnTo>
                  <a:lnTo>
                    <a:pt x="2" y="94"/>
                  </a:lnTo>
                  <a:lnTo>
                    <a:pt x="0" y="74"/>
                  </a:lnTo>
                  <a:lnTo>
                    <a:pt x="2" y="55"/>
                  </a:lnTo>
                  <a:lnTo>
                    <a:pt x="9" y="37"/>
                  </a:lnTo>
                  <a:lnTo>
                    <a:pt x="21" y="22"/>
                  </a:lnTo>
                  <a:lnTo>
                    <a:pt x="36" y="10"/>
                  </a:lnTo>
                  <a:lnTo>
                    <a:pt x="54" y="3"/>
                  </a:lnTo>
                  <a:lnTo>
                    <a:pt x="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447" name="Freeform 1377"/>
            <p:cNvSpPr>
              <a:spLocks/>
            </p:cNvSpPr>
            <p:nvPr/>
          </p:nvSpPr>
          <p:spPr bwMode="auto">
            <a:xfrm>
              <a:off x="6851650" y="4027488"/>
              <a:ext cx="971550" cy="1077913"/>
            </a:xfrm>
            <a:custGeom>
              <a:avLst/>
              <a:gdLst>
                <a:gd name="T0" fmla="*/ 579 w 612"/>
                <a:gd name="T1" fmla="*/ 0 h 679"/>
                <a:gd name="T2" fmla="*/ 591 w 612"/>
                <a:gd name="T3" fmla="*/ 2 h 679"/>
                <a:gd name="T4" fmla="*/ 602 w 612"/>
                <a:gd name="T5" fmla="*/ 8 h 679"/>
                <a:gd name="T6" fmla="*/ 610 w 612"/>
                <a:gd name="T7" fmla="*/ 19 h 679"/>
                <a:gd name="T8" fmla="*/ 612 w 612"/>
                <a:gd name="T9" fmla="*/ 30 h 679"/>
                <a:gd name="T10" fmla="*/ 611 w 612"/>
                <a:gd name="T11" fmla="*/ 43 h 679"/>
                <a:gd name="T12" fmla="*/ 604 w 612"/>
                <a:gd name="T13" fmla="*/ 54 h 679"/>
                <a:gd name="T14" fmla="*/ 55 w 612"/>
                <a:gd name="T15" fmla="*/ 668 h 679"/>
                <a:gd name="T16" fmla="*/ 45 w 612"/>
                <a:gd name="T17" fmla="*/ 677 h 679"/>
                <a:gd name="T18" fmla="*/ 33 w 612"/>
                <a:gd name="T19" fmla="*/ 679 h 679"/>
                <a:gd name="T20" fmla="*/ 21 w 612"/>
                <a:gd name="T21" fmla="*/ 678 h 679"/>
                <a:gd name="T22" fmla="*/ 10 w 612"/>
                <a:gd name="T23" fmla="*/ 672 h 679"/>
                <a:gd name="T24" fmla="*/ 2 w 612"/>
                <a:gd name="T25" fmla="*/ 661 h 679"/>
                <a:gd name="T26" fmla="*/ 0 w 612"/>
                <a:gd name="T27" fmla="*/ 649 h 679"/>
                <a:gd name="T28" fmla="*/ 1 w 612"/>
                <a:gd name="T29" fmla="*/ 637 h 679"/>
                <a:gd name="T30" fmla="*/ 8 w 612"/>
                <a:gd name="T31" fmla="*/ 627 h 679"/>
                <a:gd name="T32" fmla="*/ 557 w 612"/>
                <a:gd name="T33" fmla="*/ 11 h 679"/>
                <a:gd name="T34" fmla="*/ 567 w 612"/>
                <a:gd name="T35" fmla="*/ 3 h 679"/>
                <a:gd name="T36" fmla="*/ 579 w 612"/>
                <a:gd name="T37" fmla="*/ 0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2" h="679">
                  <a:moveTo>
                    <a:pt x="579" y="0"/>
                  </a:moveTo>
                  <a:lnTo>
                    <a:pt x="591" y="2"/>
                  </a:lnTo>
                  <a:lnTo>
                    <a:pt x="602" y="8"/>
                  </a:lnTo>
                  <a:lnTo>
                    <a:pt x="610" y="19"/>
                  </a:lnTo>
                  <a:lnTo>
                    <a:pt x="612" y="30"/>
                  </a:lnTo>
                  <a:lnTo>
                    <a:pt x="611" y="43"/>
                  </a:lnTo>
                  <a:lnTo>
                    <a:pt x="604" y="54"/>
                  </a:lnTo>
                  <a:lnTo>
                    <a:pt x="55" y="668"/>
                  </a:lnTo>
                  <a:lnTo>
                    <a:pt x="45" y="677"/>
                  </a:lnTo>
                  <a:lnTo>
                    <a:pt x="33" y="679"/>
                  </a:lnTo>
                  <a:lnTo>
                    <a:pt x="21" y="678"/>
                  </a:lnTo>
                  <a:lnTo>
                    <a:pt x="10" y="672"/>
                  </a:lnTo>
                  <a:lnTo>
                    <a:pt x="2" y="661"/>
                  </a:lnTo>
                  <a:lnTo>
                    <a:pt x="0" y="649"/>
                  </a:lnTo>
                  <a:lnTo>
                    <a:pt x="1" y="637"/>
                  </a:lnTo>
                  <a:lnTo>
                    <a:pt x="8" y="627"/>
                  </a:lnTo>
                  <a:lnTo>
                    <a:pt x="557" y="11"/>
                  </a:lnTo>
                  <a:lnTo>
                    <a:pt x="567" y="3"/>
                  </a:lnTo>
                  <a:lnTo>
                    <a:pt x="5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448" name="Freeform 1378"/>
            <p:cNvSpPr>
              <a:spLocks noEditPoints="1"/>
            </p:cNvSpPr>
            <p:nvPr/>
          </p:nvSpPr>
          <p:spPr bwMode="auto">
            <a:xfrm>
              <a:off x="6837363" y="5278438"/>
              <a:ext cx="2174875" cy="850900"/>
            </a:xfrm>
            <a:custGeom>
              <a:avLst/>
              <a:gdLst>
                <a:gd name="T0" fmla="*/ 1096 w 1370"/>
                <a:gd name="T1" fmla="*/ 61 h 536"/>
                <a:gd name="T2" fmla="*/ 1068 w 1370"/>
                <a:gd name="T3" fmla="*/ 104 h 536"/>
                <a:gd name="T4" fmla="*/ 1041 w 1370"/>
                <a:gd name="T5" fmla="*/ 388 h 536"/>
                <a:gd name="T6" fmla="*/ 1071 w 1370"/>
                <a:gd name="T7" fmla="*/ 422 h 536"/>
                <a:gd name="T8" fmla="*/ 1112 w 1370"/>
                <a:gd name="T9" fmla="*/ 419 h 536"/>
                <a:gd name="T10" fmla="*/ 1148 w 1370"/>
                <a:gd name="T11" fmla="*/ 371 h 536"/>
                <a:gd name="T12" fmla="*/ 1184 w 1370"/>
                <a:gd name="T13" fmla="*/ 86 h 536"/>
                <a:gd name="T14" fmla="*/ 1151 w 1370"/>
                <a:gd name="T15" fmla="*/ 53 h 536"/>
                <a:gd name="T16" fmla="*/ 900 w 1370"/>
                <a:gd name="T17" fmla="*/ 50 h 536"/>
                <a:gd name="T18" fmla="*/ 858 w 1370"/>
                <a:gd name="T19" fmla="*/ 74 h 536"/>
                <a:gd name="T20" fmla="*/ 841 w 1370"/>
                <a:gd name="T21" fmla="*/ 237 h 536"/>
                <a:gd name="T22" fmla="*/ 845 w 1370"/>
                <a:gd name="T23" fmla="*/ 403 h 536"/>
                <a:gd name="T24" fmla="*/ 887 w 1370"/>
                <a:gd name="T25" fmla="*/ 425 h 536"/>
                <a:gd name="T26" fmla="*/ 916 w 1370"/>
                <a:gd name="T27" fmla="*/ 416 h 536"/>
                <a:gd name="T28" fmla="*/ 943 w 1370"/>
                <a:gd name="T29" fmla="*/ 371 h 536"/>
                <a:gd name="T30" fmla="*/ 962 w 1370"/>
                <a:gd name="T31" fmla="*/ 86 h 536"/>
                <a:gd name="T32" fmla="*/ 927 w 1370"/>
                <a:gd name="T33" fmla="*/ 53 h 536"/>
                <a:gd name="T34" fmla="*/ 667 w 1370"/>
                <a:gd name="T35" fmla="*/ 53 h 536"/>
                <a:gd name="T36" fmla="*/ 630 w 1370"/>
                <a:gd name="T37" fmla="*/ 86 h 536"/>
                <a:gd name="T38" fmla="*/ 631 w 1370"/>
                <a:gd name="T39" fmla="*/ 371 h 536"/>
                <a:gd name="T40" fmla="*/ 654 w 1370"/>
                <a:gd name="T41" fmla="*/ 414 h 536"/>
                <a:gd name="T42" fmla="*/ 685 w 1370"/>
                <a:gd name="T43" fmla="*/ 425 h 536"/>
                <a:gd name="T44" fmla="*/ 728 w 1370"/>
                <a:gd name="T45" fmla="*/ 403 h 536"/>
                <a:gd name="T46" fmla="*/ 741 w 1370"/>
                <a:gd name="T47" fmla="*/ 237 h 536"/>
                <a:gd name="T48" fmla="*/ 733 w 1370"/>
                <a:gd name="T49" fmla="*/ 72 h 536"/>
                <a:gd name="T50" fmla="*/ 685 w 1370"/>
                <a:gd name="T51" fmla="*/ 49 h 536"/>
                <a:gd name="T52" fmla="*/ 443 w 1370"/>
                <a:gd name="T53" fmla="*/ 53 h 536"/>
                <a:gd name="T54" fmla="*/ 409 w 1370"/>
                <a:gd name="T55" fmla="*/ 86 h 536"/>
                <a:gd name="T56" fmla="*/ 427 w 1370"/>
                <a:gd name="T57" fmla="*/ 371 h 536"/>
                <a:gd name="T58" fmla="*/ 454 w 1370"/>
                <a:gd name="T59" fmla="*/ 416 h 536"/>
                <a:gd name="T60" fmla="*/ 484 w 1370"/>
                <a:gd name="T61" fmla="*/ 425 h 536"/>
                <a:gd name="T62" fmla="*/ 526 w 1370"/>
                <a:gd name="T63" fmla="*/ 403 h 536"/>
                <a:gd name="T64" fmla="*/ 528 w 1370"/>
                <a:gd name="T65" fmla="*/ 237 h 536"/>
                <a:gd name="T66" fmla="*/ 512 w 1370"/>
                <a:gd name="T67" fmla="*/ 74 h 536"/>
                <a:gd name="T68" fmla="*/ 471 w 1370"/>
                <a:gd name="T69" fmla="*/ 50 h 536"/>
                <a:gd name="T70" fmla="*/ 219 w 1370"/>
                <a:gd name="T71" fmla="*/ 53 h 536"/>
                <a:gd name="T72" fmla="*/ 187 w 1370"/>
                <a:gd name="T73" fmla="*/ 86 h 536"/>
                <a:gd name="T74" fmla="*/ 222 w 1370"/>
                <a:gd name="T75" fmla="*/ 371 h 536"/>
                <a:gd name="T76" fmla="*/ 258 w 1370"/>
                <a:gd name="T77" fmla="*/ 419 h 536"/>
                <a:gd name="T78" fmla="*/ 299 w 1370"/>
                <a:gd name="T79" fmla="*/ 422 h 536"/>
                <a:gd name="T80" fmla="*/ 329 w 1370"/>
                <a:gd name="T81" fmla="*/ 388 h 536"/>
                <a:gd name="T82" fmla="*/ 302 w 1370"/>
                <a:gd name="T83" fmla="*/ 104 h 536"/>
                <a:gd name="T84" fmla="*/ 275 w 1370"/>
                <a:gd name="T85" fmla="*/ 61 h 536"/>
                <a:gd name="T86" fmla="*/ 0 w 1370"/>
                <a:gd name="T87" fmla="*/ 0 h 536"/>
                <a:gd name="T88" fmla="*/ 1298 w 1370"/>
                <a:gd name="T89" fmla="*/ 414 h 536"/>
                <a:gd name="T90" fmla="*/ 1269 w 1370"/>
                <a:gd name="T91" fmla="*/ 477 h 536"/>
                <a:gd name="T92" fmla="*/ 1213 w 1370"/>
                <a:gd name="T93" fmla="*/ 520 h 536"/>
                <a:gd name="T94" fmla="*/ 1118 w 1370"/>
                <a:gd name="T95" fmla="*/ 536 h 536"/>
                <a:gd name="T96" fmla="*/ 184 w 1370"/>
                <a:gd name="T97" fmla="*/ 529 h 536"/>
                <a:gd name="T98" fmla="*/ 117 w 1370"/>
                <a:gd name="T99" fmla="*/ 494 h 536"/>
                <a:gd name="T100" fmla="*/ 80 w 1370"/>
                <a:gd name="T101" fmla="*/ 437 h 536"/>
                <a:gd name="T102" fmla="*/ 0 w 1370"/>
                <a:gd name="T10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0" h="536">
                  <a:moveTo>
                    <a:pt x="1133" y="49"/>
                  </a:moveTo>
                  <a:lnTo>
                    <a:pt x="1112" y="53"/>
                  </a:lnTo>
                  <a:lnTo>
                    <a:pt x="1096" y="61"/>
                  </a:lnTo>
                  <a:lnTo>
                    <a:pt x="1083" y="72"/>
                  </a:lnTo>
                  <a:lnTo>
                    <a:pt x="1073" y="87"/>
                  </a:lnTo>
                  <a:lnTo>
                    <a:pt x="1068" y="104"/>
                  </a:lnTo>
                  <a:lnTo>
                    <a:pt x="1054" y="237"/>
                  </a:lnTo>
                  <a:lnTo>
                    <a:pt x="1040" y="371"/>
                  </a:lnTo>
                  <a:lnTo>
                    <a:pt x="1041" y="388"/>
                  </a:lnTo>
                  <a:lnTo>
                    <a:pt x="1047" y="403"/>
                  </a:lnTo>
                  <a:lnTo>
                    <a:pt x="1057" y="414"/>
                  </a:lnTo>
                  <a:lnTo>
                    <a:pt x="1071" y="422"/>
                  </a:lnTo>
                  <a:lnTo>
                    <a:pt x="1087" y="425"/>
                  </a:lnTo>
                  <a:lnTo>
                    <a:pt x="1100" y="424"/>
                  </a:lnTo>
                  <a:lnTo>
                    <a:pt x="1112" y="419"/>
                  </a:lnTo>
                  <a:lnTo>
                    <a:pt x="1129" y="407"/>
                  </a:lnTo>
                  <a:lnTo>
                    <a:pt x="1141" y="390"/>
                  </a:lnTo>
                  <a:lnTo>
                    <a:pt x="1148" y="371"/>
                  </a:lnTo>
                  <a:lnTo>
                    <a:pt x="1166" y="237"/>
                  </a:lnTo>
                  <a:lnTo>
                    <a:pt x="1184" y="104"/>
                  </a:lnTo>
                  <a:lnTo>
                    <a:pt x="1184" y="86"/>
                  </a:lnTo>
                  <a:lnTo>
                    <a:pt x="1177" y="72"/>
                  </a:lnTo>
                  <a:lnTo>
                    <a:pt x="1166" y="60"/>
                  </a:lnTo>
                  <a:lnTo>
                    <a:pt x="1151" y="53"/>
                  </a:lnTo>
                  <a:lnTo>
                    <a:pt x="1133" y="49"/>
                  </a:lnTo>
                  <a:close/>
                  <a:moveTo>
                    <a:pt x="909" y="49"/>
                  </a:moveTo>
                  <a:lnTo>
                    <a:pt x="900" y="50"/>
                  </a:lnTo>
                  <a:lnTo>
                    <a:pt x="884" y="55"/>
                  </a:lnTo>
                  <a:lnTo>
                    <a:pt x="870" y="64"/>
                  </a:lnTo>
                  <a:lnTo>
                    <a:pt x="858" y="74"/>
                  </a:lnTo>
                  <a:lnTo>
                    <a:pt x="851" y="89"/>
                  </a:lnTo>
                  <a:lnTo>
                    <a:pt x="847" y="104"/>
                  </a:lnTo>
                  <a:lnTo>
                    <a:pt x="841" y="237"/>
                  </a:lnTo>
                  <a:lnTo>
                    <a:pt x="835" y="371"/>
                  </a:lnTo>
                  <a:lnTo>
                    <a:pt x="838" y="388"/>
                  </a:lnTo>
                  <a:lnTo>
                    <a:pt x="845" y="403"/>
                  </a:lnTo>
                  <a:lnTo>
                    <a:pt x="856" y="414"/>
                  </a:lnTo>
                  <a:lnTo>
                    <a:pt x="870" y="422"/>
                  </a:lnTo>
                  <a:lnTo>
                    <a:pt x="887" y="425"/>
                  </a:lnTo>
                  <a:lnTo>
                    <a:pt x="893" y="425"/>
                  </a:lnTo>
                  <a:lnTo>
                    <a:pt x="900" y="424"/>
                  </a:lnTo>
                  <a:lnTo>
                    <a:pt x="916" y="416"/>
                  </a:lnTo>
                  <a:lnTo>
                    <a:pt x="930" y="404"/>
                  </a:lnTo>
                  <a:lnTo>
                    <a:pt x="939" y="389"/>
                  </a:lnTo>
                  <a:lnTo>
                    <a:pt x="943" y="371"/>
                  </a:lnTo>
                  <a:lnTo>
                    <a:pt x="954" y="237"/>
                  </a:lnTo>
                  <a:lnTo>
                    <a:pt x="964" y="104"/>
                  </a:lnTo>
                  <a:lnTo>
                    <a:pt x="962" y="86"/>
                  </a:lnTo>
                  <a:lnTo>
                    <a:pt x="955" y="72"/>
                  </a:lnTo>
                  <a:lnTo>
                    <a:pt x="943" y="60"/>
                  </a:lnTo>
                  <a:lnTo>
                    <a:pt x="927" y="53"/>
                  </a:lnTo>
                  <a:lnTo>
                    <a:pt x="909" y="49"/>
                  </a:lnTo>
                  <a:close/>
                  <a:moveTo>
                    <a:pt x="685" y="49"/>
                  </a:moveTo>
                  <a:lnTo>
                    <a:pt x="667" y="53"/>
                  </a:lnTo>
                  <a:lnTo>
                    <a:pt x="650" y="60"/>
                  </a:lnTo>
                  <a:lnTo>
                    <a:pt x="638" y="72"/>
                  </a:lnTo>
                  <a:lnTo>
                    <a:pt x="630" y="86"/>
                  </a:lnTo>
                  <a:lnTo>
                    <a:pt x="627" y="104"/>
                  </a:lnTo>
                  <a:lnTo>
                    <a:pt x="630" y="237"/>
                  </a:lnTo>
                  <a:lnTo>
                    <a:pt x="631" y="371"/>
                  </a:lnTo>
                  <a:lnTo>
                    <a:pt x="635" y="388"/>
                  </a:lnTo>
                  <a:lnTo>
                    <a:pt x="642" y="403"/>
                  </a:lnTo>
                  <a:lnTo>
                    <a:pt x="654" y="414"/>
                  </a:lnTo>
                  <a:lnTo>
                    <a:pt x="668" y="422"/>
                  </a:lnTo>
                  <a:lnTo>
                    <a:pt x="685" y="425"/>
                  </a:lnTo>
                  <a:lnTo>
                    <a:pt x="685" y="425"/>
                  </a:lnTo>
                  <a:lnTo>
                    <a:pt x="701" y="422"/>
                  </a:lnTo>
                  <a:lnTo>
                    <a:pt x="717" y="414"/>
                  </a:lnTo>
                  <a:lnTo>
                    <a:pt x="728" y="403"/>
                  </a:lnTo>
                  <a:lnTo>
                    <a:pt x="736" y="388"/>
                  </a:lnTo>
                  <a:lnTo>
                    <a:pt x="738" y="371"/>
                  </a:lnTo>
                  <a:lnTo>
                    <a:pt x="741" y="237"/>
                  </a:lnTo>
                  <a:lnTo>
                    <a:pt x="743" y="104"/>
                  </a:lnTo>
                  <a:lnTo>
                    <a:pt x="741" y="86"/>
                  </a:lnTo>
                  <a:lnTo>
                    <a:pt x="733" y="72"/>
                  </a:lnTo>
                  <a:lnTo>
                    <a:pt x="719" y="60"/>
                  </a:lnTo>
                  <a:lnTo>
                    <a:pt x="704" y="53"/>
                  </a:lnTo>
                  <a:lnTo>
                    <a:pt x="685" y="49"/>
                  </a:lnTo>
                  <a:lnTo>
                    <a:pt x="685" y="49"/>
                  </a:lnTo>
                  <a:close/>
                  <a:moveTo>
                    <a:pt x="461" y="49"/>
                  </a:moveTo>
                  <a:lnTo>
                    <a:pt x="443" y="53"/>
                  </a:lnTo>
                  <a:lnTo>
                    <a:pt x="428" y="60"/>
                  </a:lnTo>
                  <a:lnTo>
                    <a:pt x="416" y="72"/>
                  </a:lnTo>
                  <a:lnTo>
                    <a:pt x="409" y="86"/>
                  </a:lnTo>
                  <a:lnTo>
                    <a:pt x="406" y="104"/>
                  </a:lnTo>
                  <a:lnTo>
                    <a:pt x="417" y="237"/>
                  </a:lnTo>
                  <a:lnTo>
                    <a:pt x="427" y="371"/>
                  </a:lnTo>
                  <a:lnTo>
                    <a:pt x="431" y="389"/>
                  </a:lnTo>
                  <a:lnTo>
                    <a:pt x="441" y="404"/>
                  </a:lnTo>
                  <a:lnTo>
                    <a:pt x="454" y="416"/>
                  </a:lnTo>
                  <a:lnTo>
                    <a:pt x="471" y="424"/>
                  </a:lnTo>
                  <a:lnTo>
                    <a:pt x="477" y="425"/>
                  </a:lnTo>
                  <a:lnTo>
                    <a:pt x="484" y="425"/>
                  </a:lnTo>
                  <a:lnTo>
                    <a:pt x="501" y="422"/>
                  </a:lnTo>
                  <a:lnTo>
                    <a:pt x="515" y="414"/>
                  </a:lnTo>
                  <a:lnTo>
                    <a:pt x="526" y="403"/>
                  </a:lnTo>
                  <a:lnTo>
                    <a:pt x="533" y="388"/>
                  </a:lnTo>
                  <a:lnTo>
                    <a:pt x="534" y="371"/>
                  </a:lnTo>
                  <a:lnTo>
                    <a:pt x="528" y="237"/>
                  </a:lnTo>
                  <a:lnTo>
                    <a:pt x="522" y="104"/>
                  </a:lnTo>
                  <a:lnTo>
                    <a:pt x="520" y="89"/>
                  </a:lnTo>
                  <a:lnTo>
                    <a:pt x="512" y="74"/>
                  </a:lnTo>
                  <a:lnTo>
                    <a:pt x="501" y="64"/>
                  </a:lnTo>
                  <a:lnTo>
                    <a:pt x="486" y="55"/>
                  </a:lnTo>
                  <a:lnTo>
                    <a:pt x="471" y="50"/>
                  </a:lnTo>
                  <a:lnTo>
                    <a:pt x="461" y="49"/>
                  </a:lnTo>
                  <a:close/>
                  <a:moveTo>
                    <a:pt x="238" y="49"/>
                  </a:moveTo>
                  <a:lnTo>
                    <a:pt x="219" y="53"/>
                  </a:lnTo>
                  <a:lnTo>
                    <a:pt x="205" y="60"/>
                  </a:lnTo>
                  <a:lnTo>
                    <a:pt x="193" y="72"/>
                  </a:lnTo>
                  <a:lnTo>
                    <a:pt x="187" y="86"/>
                  </a:lnTo>
                  <a:lnTo>
                    <a:pt x="187" y="104"/>
                  </a:lnTo>
                  <a:lnTo>
                    <a:pt x="205" y="237"/>
                  </a:lnTo>
                  <a:lnTo>
                    <a:pt x="222" y="371"/>
                  </a:lnTo>
                  <a:lnTo>
                    <a:pt x="230" y="390"/>
                  </a:lnTo>
                  <a:lnTo>
                    <a:pt x="242" y="407"/>
                  </a:lnTo>
                  <a:lnTo>
                    <a:pt x="258" y="419"/>
                  </a:lnTo>
                  <a:lnTo>
                    <a:pt x="270" y="424"/>
                  </a:lnTo>
                  <a:lnTo>
                    <a:pt x="283" y="425"/>
                  </a:lnTo>
                  <a:lnTo>
                    <a:pt x="299" y="422"/>
                  </a:lnTo>
                  <a:lnTo>
                    <a:pt x="313" y="414"/>
                  </a:lnTo>
                  <a:lnTo>
                    <a:pt x="323" y="403"/>
                  </a:lnTo>
                  <a:lnTo>
                    <a:pt x="329" y="388"/>
                  </a:lnTo>
                  <a:lnTo>
                    <a:pt x="330" y="371"/>
                  </a:lnTo>
                  <a:lnTo>
                    <a:pt x="316" y="237"/>
                  </a:lnTo>
                  <a:lnTo>
                    <a:pt x="302" y="104"/>
                  </a:lnTo>
                  <a:lnTo>
                    <a:pt x="298" y="87"/>
                  </a:lnTo>
                  <a:lnTo>
                    <a:pt x="288" y="72"/>
                  </a:lnTo>
                  <a:lnTo>
                    <a:pt x="275" y="61"/>
                  </a:lnTo>
                  <a:lnTo>
                    <a:pt x="258" y="53"/>
                  </a:lnTo>
                  <a:lnTo>
                    <a:pt x="238" y="49"/>
                  </a:lnTo>
                  <a:close/>
                  <a:moveTo>
                    <a:pt x="0" y="0"/>
                  </a:moveTo>
                  <a:lnTo>
                    <a:pt x="1370" y="0"/>
                  </a:lnTo>
                  <a:lnTo>
                    <a:pt x="1304" y="389"/>
                  </a:lnTo>
                  <a:lnTo>
                    <a:pt x="1298" y="414"/>
                  </a:lnTo>
                  <a:lnTo>
                    <a:pt x="1290" y="437"/>
                  </a:lnTo>
                  <a:lnTo>
                    <a:pt x="1281" y="458"/>
                  </a:lnTo>
                  <a:lnTo>
                    <a:pt x="1269" y="477"/>
                  </a:lnTo>
                  <a:lnTo>
                    <a:pt x="1253" y="494"/>
                  </a:lnTo>
                  <a:lnTo>
                    <a:pt x="1235" y="508"/>
                  </a:lnTo>
                  <a:lnTo>
                    <a:pt x="1213" y="520"/>
                  </a:lnTo>
                  <a:lnTo>
                    <a:pt x="1185" y="529"/>
                  </a:lnTo>
                  <a:lnTo>
                    <a:pt x="1154" y="535"/>
                  </a:lnTo>
                  <a:lnTo>
                    <a:pt x="1118" y="536"/>
                  </a:lnTo>
                  <a:lnTo>
                    <a:pt x="252" y="536"/>
                  </a:lnTo>
                  <a:lnTo>
                    <a:pt x="216" y="535"/>
                  </a:lnTo>
                  <a:lnTo>
                    <a:pt x="184" y="529"/>
                  </a:lnTo>
                  <a:lnTo>
                    <a:pt x="158" y="520"/>
                  </a:lnTo>
                  <a:lnTo>
                    <a:pt x="135" y="508"/>
                  </a:lnTo>
                  <a:lnTo>
                    <a:pt x="117" y="494"/>
                  </a:lnTo>
                  <a:lnTo>
                    <a:pt x="102" y="477"/>
                  </a:lnTo>
                  <a:lnTo>
                    <a:pt x="90" y="458"/>
                  </a:lnTo>
                  <a:lnTo>
                    <a:pt x="80" y="437"/>
                  </a:lnTo>
                  <a:lnTo>
                    <a:pt x="73" y="414"/>
                  </a:lnTo>
                  <a:lnTo>
                    <a:pt x="67" y="38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</p:grpSp>
      <p:sp>
        <p:nvSpPr>
          <p:cNvPr id="1449" name="Freeform 1379"/>
          <p:cNvSpPr>
            <a:spLocks/>
          </p:cNvSpPr>
          <p:nvPr/>
        </p:nvSpPr>
        <p:spPr bwMode="auto">
          <a:xfrm>
            <a:off x="6904890" y="2399427"/>
            <a:ext cx="3230800" cy="2126182"/>
          </a:xfrm>
          <a:custGeom>
            <a:avLst/>
            <a:gdLst>
              <a:gd name="T0" fmla="*/ 80 w 2334"/>
              <a:gd name="T1" fmla="*/ 0 h 1536"/>
              <a:gd name="T2" fmla="*/ 2253 w 2334"/>
              <a:gd name="T3" fmla="*/ 0 h 1536"/>
              <a:gd name="T4" fmla="*/ 2274 w 2334"/>
              <a:gd name="T5" fmla="*/ 2 h 1536"/>
              <a:gd name="T6" fmla="*/ 2293 w 2334"/>
              <a:gd name="T7" fmla="*/ 11 h 1536"/>
              <a:gd name="T8" fmla="*/ 2310 w 2334"/>
              <a:gd name="T9" fmla="*/ 24 h 1536"/>
              <a:gd name="T10" fmla="*/ 2322 w 2334"/>
              <a:gd name="T11" fmla="*/ 40 h 1536"/>
              <a:gd name="T12" fmla="*/ 2330 w 2334"/>
              <a:gd name="T13" fmla="*/ 60 h 1536"/>
              <a:gd name="T14" fmla="*/ 2334 w 2334"/>
              <a:gd name="T15" fmla="*/ 81 h 1536"/>
              <a:gd name="T16" fmla="*/ 2334 w 2334"/>
              <a:gd name="T17" fmla="*/ 1456 h 1536"/>
              <a:gd name="T18" fmla="*/ 2330 w 2334"/>
              <a:gd name="T19" fmla="*/ 1476 h 1536"/>
              <a:gd name="T20" fmla="*/ 2322 w 2334"/>
              <a:gd name="T21" fmla="*/ 1496 h 1536"/>
              <a:gd name="T22" fmla="*/ 2310 w 2334"/>
              <a:gd name="T23" fmla="*/ 1512 h 1536"/>
              <a:gd name="T24" fmla="*/ 2293 w 2334"/>
              <a:gd name="T25" fmla="*/ 1525 h 1536"/>
              <a:gd name="T26" fmla="*/ 2274 w 2334"/>
              <a:gd name="T27" fmla="*/ 1533 h 1536"/>
              <a:gd name="T28" fmla="*/ 2253 w 2334"/>
              <a:gd name="T29" fmla="*/ 1536 h 1536"/>
              <a:gd name="T30" fmla="*/ 80 w 2334"/>
              <a:gd name="T31" fmla="*/ 1536 h 1536"/>
              <a:gd name="T32" fmla="*/ 60 w 2334"/>
              <a:gd name="T33" fmla="*/ 1533 h 1536"/>
              <a:gd name="T34" fmla="*/ 39 w 2334"/>
              <a:gd name="T35" fmla="*/ 1525 h 1536"/>
              <a:gd name="T36" fmla="*/ 24 w 2334"/>
              <a:gd name="T37" fmla="*/ 1512 h 1536"/>
              <a:gd name="T38" fmla="*/ 11 w 2334"/>
              <a:gd name="T39" fmla="*/ 1496 h 1536"/>
              <a:gd name="T40" fmla="*/ 2 w 2334"/>
              <a:gd name="T41" fmla="*/ 1476 h 1536"/>
              <a:gd name="T42" fmla="*/ 0 w 2334"/>
              <a:gd name="T43" fmla="*/ 1456 h 1536"/>
              <a:gd name="T44" fmla="*/ 0 w 2334"/>
              <a:gd name="T45" fmla="*/ 81 h 1536"/>
              <a:gd name="T46" fmla="*/ 2 w 2334"/>
              <a:gd name="T47" fmla="*/ 60 h 1536"/>
              <a:gd name="T48" fmla="*/ 11 w 2334"/>
              <a:gd name="T49" fmla="*/ 40 h 1536"/>
              <a:gd name="T50" fmla="*/ 24 w 2334"/>
              <a:gd name="T51" fmla="*/ 24 h 1536"/>
              <a:gd name="T52" fmla="*/ 39 w 2334"/>
              <a:gd name="T53" fmla="*/ 11 h 1536"/>
              <a:gd name="T54" fmla="*/ 60 w 2334"/>
              <a:gd name="T55" fmla="*/ 2 h 1536"/>
              <a:gd name="T56" fmla="*/ 80 w 2334"/>
              <a:gd name="T57" fmla="*/ 0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334" h="1536">
                <a:moveTo>
                  <a:pt x="80" y="0"/>
                </a:moveTo>
                <a:lnTo>
                  <a:pt x="2253" y="0"/>
                </a:lnTo>
                <a:lnTo>
                  <a:pt x="2274" y="2"/>
                </a:lnTo>
                <a:lnTo>
                  <a:pt x="2293" y="11"/>
                </a:lnTo>
                <a:lnTo>
                  <a:pt x="2310" y="24"/>
                </a:lnTo>
                <a:lnTo>
                  <a:pt x="2322" y="40"/>
                </a:lnTo>
                <a:lnTo>
                  <a:pt x="2330" y="60"/>
                </a:lnTo>
                <a:lnTo>
                  <a:pt x="2334" y="81"/>
                </a:lnTo>
                <a:lnTo>
                  <a:pt x="2334" y="1456"/>
                </a:lnTo>
                <a:lnTo>
                  <a:pt x="2330" y="1476"/>
                </a:lnTo>
                <a:lnTo>
                  <a:pt x="2322" y="1496"/>
                </a:lnTo>
                <a:lnTo>
                  <a:pt x="2310" y="1512"/>
                </a:lnTo>
                <a:lnTo>
                  <a:pt x="2293" y="1525"/>
                </a:lnTo>
                <a:lnTo>
                  <a:pt x="2274" y="1533"/>
                </a:lnTo>
                <a:lnTo>
                  <a:pt x="2253" y="1536"/>
                </a:lnTo>
                <a:lnTo>
                  <a:pt x="80" y="1536"/>
                </a:lnTo>
                <a:lnTo>
                  <a:pt x="60" y="1533"/>
                </a:lnTo>
                <a:lnTo>
                  <a:pt x="39" y="1525"/>
                </a:lnTo>
                <a:lnTo>
                  <a:pt x="24" y="1512"/>
                </a:lnTo>
                <a:lnTo>
                  <a:pt x="11" y="1496"/>
                </a:lnTo>
                <a:lnTo>
                  <a:pt x="2" y="1476"/>
                </a:lnTo>
                <a:lnTo>
                  <a:pt x="0" y="1456"/>
                </a:lnTo>
                <a:lnTo>
                  <a:pt x="0" y="81"/>
                </a:lnTo>
                <a:lnTo>
                  <a:pt x="2" y="60"/>
                </a:lnTo>
                <a:lnTo>
                  <a:pt x="11" y="40"/>
                </a:lnTo>
                <a:lnTo>
                  <a:pt x="24" y="24"/>
                </a:lnTo>
                <a:lnTo>
                  <a:pt x="39" y="11"/>
                </a:lnTo>
                <a:lnTo>
                  <a:pt x="60" y="2"/>
                </a:lnTo>
                <a:lnTo>
                  <a:pt x="80" y="0"/>
                </a:lnTo>
                <a:close/>
              </a:path>
            </a:pathLst>
          </a:custGeom>
          <a:solidFill>
            <a:srgbClr val="00431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50" name="Rectangle 1380"/>
          <p:cNvSpPr>
            <a:spLocks noChangeArrowheads="1"/>
          </p:cNvSpPr>
          <p:nvPr/>
        </p:nvSpPr>
        <p:spPr bwMode="auto">
          <a:xfrm>
            <a:off x="7072382" y="2620905"/>
            <a:ext cx="2894432" cy="1557263"/>
          </a:xfrm>
          <a:prstGeom prst="rect">
            <a:avLst/>
          </a:prstGeom>
          <a:solidFill>
            <a:srgbClr val="FF4A45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52" name="Rectangle 1382"/>
          <p:cNvSpPr>
            <a:spLocks noChangeArrowheads="1"/>
          </p:cNvSpPr>
          <p:nvPr/>
        </p:nvSpPr>
        <p:spPr bwMode="auto">
          <a:xfrm>
            <a:off x="8451079" y="4275062"/>
            <a:ext cx="137040" cy="137040"/>
          </a:xfrm>
          <a:prstGeom prst="rect">
            <a:avLst/>
          </a:prstGeom>
          <a:solidFill>
            <a:srgbClr val="DEFFF3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54" name="Freeform 1384"/>
          <p:cNvSpPr>
            <a:spLocks/>
          </p:cNvSpPr>
          <p:nvPr/>
        </p:nvSpPr>
        <p:spPr bwMode="auto">
          <a:xfrm>
            <a:off x="6342892" y="4893816"/>
            <a:ext cx="4353413" cy="206251"/>
          </a:xfrm>
          <a:custGeom>
            <a:avLst/>
            <a:gdLst>
              <a:gd name="T0" fmla="*/ 0 w 3145"/>
              <a:gd name="T1" fmla="*/ 0 h 149"/>
              <a:gd name="T2" fmla="*/ 3145 w 3145"/>
              <a:gd name="T3" fmla="*/ 0 h 149"/>
              <a:gd name="T4" fmla="*/ 3145 w 3145"/>
              <a:gd name="T5" fmla="*/ 90 h 149"/>
              <a:gd name="T6" fmla="*/ 3143 w 3145"/>
              <a:gd name="T7" fmla="*/ 109 h 149"/>
              <a:gd name="T8" fmla="*/ 3134 w 3145"/>
              <a:gd name="T9" fmla="*/ 125 h 149"/>
              <a:gd name="T10" fmla="*/ 3121 w 3145"/>
              <a:gd name="T11" fmla="*/ 138 h 149"/>
              <a:gd name="T12" fmla="*/ 3106 w 3145"/>
              <a:gd name="T13" fmla="*/ 146 h 149"/>
              <a:gd name="T14" fmla="*/ 3086 w 3145"/>
              <a:gd name="T15" fmla="*/ 149 h 149"/>
              <a:gd name="T16" fmla="*/ 58 w 3145"/>
              <a:gd name="T17" fmla="*/ 149 h 149"/>
              <a:gd name="T18" fmla="*/ 40 w 3145"/>
              <a:gd name="T19" fmla="*/ 146 h 149"/>
              <a:gd name="T20" fmla="*/ 25 w 3145"/>
              <a:gd name="T21" fmla="*/ 138 h 149"/>
              <a:gd name="T22" fmla="*/ 12 w 3145"/>
              <a:gd name="T23" fmla="*/ 125 h 149"/>
              <a:gd name="T24" fmla="*/ 3 w 3145"/>
              <a:gd name="T25" fmla="*/ 109 h 149"/>
              <a:gd name="T26" fmla="*/ 0 w 3145"/>
              <a:gd name="T27" fmla="*/ 90 h 149"/>
              <a:gd name="T28" fmla="*/ 0 w 3145"/>
              <a:gd name="T29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145" h="149">
                <a:moveTo>
                  <a:pt x="0" y="0"/>
                </a:moveTo>
                <a:lnTo>
                  <a:pt x="3145" y="0"/>
                </a:lnTo>
                <a:lnTo>
                  <a:pt x="3145" y="90"/>
                </a:lnTo>
                <a:lnTo>
                  <a:pt x="3143" y="109"/>
                </a:lnTo>
                <a:lnTo>
                  <a:pt x="3134" y="125"/>
                </a:lnTo>
                <a:lnTo>
                  <a:pt x="3121" y="138"/>
                </a:lnTo>
                <a:lnTo>
                  <a:pt x="3106" y="146"/>
                </a:lnTo>
                <a:lnTo>
                  <a:pt x="3086" y="149"/>
                </a:lnTo>
                <a:lnTo>
                  <a:pt x="58" y="149"/>
                </a:lnTo>
                <a:lnTo>
                  <a:pt x="40" y="146"/>
                </a:lnTo>
                <a:lnTo>
                  <a:pt x="25" y="138"/>
                </a:lnTo>
                <a:lnTo>
                  <a:pt x="12" y="125"/>
                </a:lnTo>
                <a:lnTo>
                  <a:pt x="3" y="109"/>
                </a:lnTo>
                <a:lnTo>
                  <a:pt x="0" y="9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55" name="Rectangle 1385"/>
          <p:cNvSpPr>
            <a:spLocks noChangeArrowheads="1"/>
          </p:cNvSpPr>
          <p:nvPr/>
        </p:nvSpPr>
        <p:spPr bwMode="auto">
          <a:xfrm>
            <a:off x="8080104" y="5000401"/>
            <a:ext cx="880372" cy="56754"/>
          </a:xfrm>
          <a:prstGeom prst="rect">
            <a:avLst/>
          </a:prstGeom>
          <a:solidFill>
            <a:schemeClr val="bg1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grpSp>
        <p:nvGrpSpPr>
          <p:cNvPr id="1481" name="Group 1480"/>
          <p:cNvGrpSpPr/>
          <p:nvPr/>
        </p:nvGrpSpPr>
        <p:grpSpPr>
          <a:xfrm>
            <a:off x="6342892" y="4525610"/>
            <a:ext cx="4353413" cy="430497"/>
            <a:chOff x="3470275" y="4772026"/>
            <a:chExt cx="4992688" cy="493713"/>
          </a:xfrm>
          <a:solidFill>
            <a:schemeClr val="bg1"/>
          </a:solidFill>
        </p:grpSpPr>
        <p:sp>
          <p:nvSpPr>
            <p:cNvPr id="1453" name="Freeform 1383"/>
            <p:cNvSpPr>
              <a:spLocks/>
            </p:cNvSpPr>
            <p:nvPr/>
          </p:nvSpPr>
          <p:spPr bwMode="auto">
            <a:xfrm>
              <a:off x="3470275" y="4772026"/>
              <a:ext cx="4992688" cy="422275"/>
            </a:xfrm>
            <a:custGeom>
              <a:avLst/>
              <a:gdLst>
                <a:gd name="T0" fmla="*/ 406 w 3145"/>
                <a:gd name="T1" fmla="*/ 0 h 266"/>
                <a:gd name="T2" fmla="*/ 2740 w 3145"/>
                <a:gd name="T3" fmla="*/ 0 h 266"/>
                <a:gd name="T4" fmla="*/ 3145 w 3145"/>
                <a:gd name="T5" fmla="*/ 266 h 266"/>
                <a:gd name="T6" fmla="*/ 0 w 3145"/>
                <a:gd name="T7" fmla="*/ 266 h 266"/>
                <a:gd name="T8" fmla="*/ 406 w 3145"/>
                <a:gd name="T9" fmla="*/ 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5" h="266">
                  <a:moveTo>
                    <a:pt x="406" y="0"/>
                  </a:moveTo>
                  <a:lnTo>
                    <a:pt x="2740" y="0"/>
                  </a:lnTo>
                  <a:lnTo>
                    <a:pt x="3145" y="266"/>
                  </a:lnTo>
                  <a:lnTo>
                    <a:pt x="0" y="266"/>
                  </a:lnTo>
                  <a:lnTo>
                    <a:pt x="4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456" name="Rectangle 1386"/>
            <p:cNvSpPr>
              <a:spLocks noChangeArrowheads="1"/>
            </p:cNvSpPr>
            <p:nvPr/>
          </p:nvSpPr>
          <p:spPr bwMode="auto">
            <a:xfrm>
              <a:off x="3470275" y="5194301"/>
              <a:ext cx="4992688" cy="7143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</p:grpSp>
      <p:sp>
        <p:nvSpPr>
          <p:cNvPr id="1457" name="Freeform 1387"/>
          <p:cNvSpPr>
            <a:spLocks/>
          </p:cNvSpPr>
          <p:nvPr/>
        </p:nvSpPr>
        <p:spPr bwMode="auto">
          <a:xfrm>
            <a:off x="6904890" y="2381431"/>
            <a:ext cx="3230800" cy="2144178"/>
          </a:xfrm>
          <a:custGeom>
            <a:avLst/>
            <a:gdLst>
              <a:gd name="T0" fmla="*/ 80 w 2334"/>
              <a:gd name="T1" fmla="*/ 0 h 1549"/>
              <a:gd name="T2" fmla="*/ 2253 w 2334"/>
              <a:gd name="T3" fmla="*/ 0 h 1549"/>
              <a:gd name="T4" fmla="*/ 2274 w 2334"/>
              <a:gd name="T5" fmla="*/ 3 h 1549"/>
              <a:gd name="T6" fmla="*/ 2293 w 2334"/>
              <a:gd name="T7" fmla="*/ 10 h 1549"/>
              <a:gd name="T8" fmla="*/ 2310 w 2334"/>
              <a:gd name="T9" fmla="*/ 24 h 1549"/>
              <a:gd name="T10" fmla="*/ 2322 w 2334"/>
              <a:gd name="T11" fmla="*/ 40 h 1549"/>
              <a:gd name="T12" fmla="*/ 2330 w 2334"/>
              <a:gd name="T13" fmla="*/ 59 h 1549"/>
              <a:gd name="T14" fmla="*/ 2334 w 2334"/>
              <a:gd name="T15" fmla="*/ 81 h 1549"/>
              <a:gd name="T16" fmla="*/ 2334 w 2334"/>
              <a:gd name="T17" fmla="*/ 1469 h 1549"/>
              <a:gd name="T18" fmla="*/ 2330 w 2334"/>
              <a:gd name="T19" fmla="*/ 1489 h 1549"/>
              <a:gd name="T20" fmla="*/ 2322 w 2334"/>
              <a:gd name="T21" fmla="*/ 1509 h 1549"/>
              <a:gd name="T22" fmla="*/ 2310 w 2334"/>
              <a:gd name="T23" fmla="*/ 1525 h 1549"/>
              <a:gd name="T24" fmla="*/ 2293 w 2334"/>
              <a:gd name="T25" fmla="*/ 1538 h 1549"/>
              <a:gd name="T26" fmla="*/ 2274 w 2334"/>
              <a:gd name="T27" fmla="*/ 1546 h 1549"/>
              <a:gd name="T28" fmla="*/ 2253 w 2334"/>
              <a:gd name="T29" fmla="*/ 1549 h 1549"/>
              <a:gd name="T30" fmla="*/ 80 w 2334"/>
              <a:gd name="T31" fmla="*/ 1549 h 1549"/>
              <a:gd name="T32" fmla="*/ 60 w 2334"/>
              <a:gd name="T33" fmla="*/ 1546 h 1549"/>
              <a:gd name="T34" fmla="*/ 39 w 2334"/>
              <a:gd name="T35" fmla="*/ 1538 h 1549"/>
              <a:gd name="T36" fmla="*/ 24 w 2334"/>
              <a:gd name="T37" fmla="*/ 1525 h 1549"/>
              <a:gd name="T38" fmla="*/ 11 w 2334"/>
              <a:gd name="T39" fmla="*/ 1509 h 1549"/>
              <a:gd name="T40" fmla="*/ 2 w 2334"/>
              <a:gd name="T41" fmla="*/ 1489 h 1549"/>
              <a:gd name="T42" fmla="*/ 0 w 2334"/>
              <a:gd name="T43" fmla="*/ 1469 h 1549"/>
              <a:gd name="T44" fmla="*/ 0 w 2334"/>
              <a:gd name="T45" fmla="*/ 81 h 1549"/>
              <a:gd name="T46" fmla="*/ 2 w 2334"/>
              <a:gd name="T47" fmla="*/ 59 h 1549"/>
              <a:gd name="T48" fmla="*/ 11 w 2334"/>
              <a:gd name="T49" fmla="*/ 40 h 1549"/>
              <a:gd name="T50" fmla="*/ 24 w 2334"/>
              <a:gd name="T51" fmla="*/ 24 h 1549"/>
              <a:gd name="T52" fmla="*/ 39 w 2334"/>
              <a:gd name="T53" fmla="*/ 10 h 1549"/>
              <a:gd name="T54" fmla="*/ 60 w 2334"/>
              <a:gd name="T55" fmla="*/ 3 h 1549"/>
              <a:gd name="T56" fmla="*/ 80 w 2334"/>
              <a:gd name="T57" fmla="*/ 0 h 1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334" h="1549">
                <a:moveTo>
                  <a:pt x="80" y="0"/>
                </a:moveTo>
                <a:lnTo>
                  <a:pt x="2253" y="0"/>
                </a:lnTo>
                <a:lnTo>
                  <a:pt x="2274" y="3"/>
                </a:lnTo>
                <a:lnTo>
                  <a:pt x="2293" y="10"/>
                </a:lnTo>
                <a:lnTo>
                  <a:pt x="2310" y="24"/>
                </a:lnTo>
                <a:lnTo>
                  <a:pt x="2322" y="40"/>
                </a:lnTo>
                <a:lnTo>
                  <a:pt x="2330" y="59"/>
                </a:lnTo>
                <a:lnTo>
                  <a:pt x="2334" y="81"/>
                </a:lnTo>
                <a:lnTo>
                  <a:pt x="2334" y="1469"/>
                </a:lnTo>
                <a:lnTo>
                  <a:pt x="2330" y="1489"/>
                </a:lnTo>
                <a:lnTo>
                  <a:pt x="2322" y="1509"/>
                </a:lnTo>
                <a:lnTo>
                  <a:pt x="2310" y="1525"/>
                </a:lnTo>
                <a:lnTo>
                  <a:pt x="2293" y="1538"/>
                </a:lnTo>
                <a:lnTo>
                  <a:pt x="2274" y="1546"/>
                </a:lnTo>
                <a:lnTo>
                  <a:pt x="2253" y="1549"/>
                </a:lnTo>
                <a:lnTo>
                  <a:pt x="80" y="1549"/>
                </a:lnTo>
                <a:lnTo>
                  <a:pt x="60" y="1546"/>
                </a:lnTo>
                <a:lnTo>
                  <a:pt x="39" y="1538"/>
                </a:lnTo>
                <a:lnTo>
                  <a:pt x="24" y="1525"/>
                </a:lnTo>
                <a:lnTo>
                  <a:pt x="11" y="1509"/>
                </a:lnTo>
                <a:lnTo>
                  <a:pt x="2" y="1489"/>
                </a:lnTo>
                <a:lnTo>
                  <a:pt x="0" y="1469"/>
                </a:lnTo>
                <a:lnTo>
                  <a:pt x="0" y="81"/>
                </a:lnTo>
                <a:lnTo>
                  <a:pt x="2" y="59"/>
                </a:lnTo>
                <a:lnTo>
                  <a:pt x="11" y="40"/>
                </a:lnTo>
                <a:lnTo>
                  <a:pt x="24" y="24"/>
                </a:lnTo>
                <a:lnTo>
                  <a:pt x="39" y="10"/>
                </a:lnTo>
                <a:lnTo>
                  <a:pt x="60" y="3"/>
                </a:lnTo>
                <a:lnTo>
                  <a:pt x="80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59" name="Freeform 1389"/>
          <p:cNvSpPr>
            <a:spLocks/>
          </p:cNvSpPr>
          <p:nvPr/>
        </p:nvSpPr>
        <p:spPr bwMode="auto">
          <a:xfrm>
            <a:off x="8037193" y="1901104"/>
            <a:ext cx="964811" cy="586915"/>
          </a:xfrm>
          <a:custGeom>
            <a:avLst/>
            <a:gdLst>
              <a:gd name="T0" fmla="*/ 65 w 697"/>
              <a:gd name="T1" fmla="*/ 0 h 424"/>
              <a:gd name="T2" fmla="*/ 633 w 697"/>
              <a:gd name="T3" fmla="*/ 0 h 424"/>
              <a:gd name="T4" fmla="*/ 654 w 697"/>
              <a:gd name="T5" fmla="*/ 3 h 424"/>
              <a:gd name="T6" fmla="*/ 670 w 697"/>
              <a:gd name="T7" fmla="*/ 12 h 424"/>
              <a:gd name="T8" fmla="*/ 685 w 697"/>
              <a:gd name="T9" fmla="*/ 26 h 424"/>
              <a:gd name="T10" fmla="*/ 694 w 697"/>
              <a:gd name="T11" fmla="*/ 43 h 424"/>
              <a:gd name="T12" fmla="*/ 697 w 697"/>
              <a:gd name="T13" fmla="*/ 63 h 424"/>
              <a:gd name="T14" fmla="*/ 697 w 697"/>
              <a:gd name="T15" fmla="*/ 361 h 424"/>
              <a:gd name="T16" fmla="*/ 694 w 697"/>
              <a:gd name="T17" fmla="*/ 380 h 424"/>
              <a:gd name="T18" fmla="*/ 685 w 697"/>
              <a:gd name="T19" fmla="*/ 398 h 424"/>
              <a:gd name="T20" fmla="*/ 670 w 697"/>
              <a:gd name="T21" fmla="*/ 412 h 424"/>
              <a:gd name="T22" fmla="*/ 654 w 697"/>
              <a:gd name="T23" fmla="*/ 421 h 424"/>
              <a:gd name="T24" fmla="*/ 633 w 697"/>
              <a:gd name="T25" fmla="*/ 424 h 424"/>
              <a:gd name="T26" fmla="*/ 614 w 697"/>
              <a:gd name="T27" fmla="*/ 424 h 424"/>
              <a:gd name="T28" fmla="*/ 614 w 697"/>
              <a:gd name="T29" fmla="*/ 136 h 424"/>
              <a:gd name="T30" fmla="*/ 611 w 697"/>
              <a:gd name="T31" fmla="*/ 121 h 424"/>
              <a:gd name="T32" fmla="*/ 602 w 697"/>
              <a:gd name="T33" fmla="*/ 109 h 424"/>
              <a:gd name="T34" fmla="*/ 590 w 697"/>
              <a:gd name="T35" fmla="*/ 100 h 424"/>
              <a:gd name="T36" fmla="*/ 575 w 697"/>
              <a:gd name="T37" fmla="*/ 98 h 424"/>
              <a:gd name="T38" fmla="*/ 123 w 697"/>
              <a:gd name="T39" fmla="*/ 98 h 424"/>
              <a:gd name="T40" fmla="*/ 108 w 697"/>
              <a:gd name="T41" fmla="*/ 100 h 424"/>
              <a:gd name="T42" fmla="*/ 96 w 697"/>
              <a:gd name="T43" fmla="*/ 109 h 424"/>
              <a:gd name="T44" fmla="*/ 86 w 697"/>
              <a:gd name="T45" fmla="*/ 121 h 424"/>
              <a:gd name="T46" fmla="*/ 84 w 697"/>
              <a:gd name="T47" fmla="*/ 136 h 424"/>
              <a:gd name="T48" fmla="*/ 84 w 697"/>
              <a:gd name="T49" fmla="*/ 424 h 424"/>
              <a:gd name="T50" fmla="*/ 65 w 697"/>
              <a:gd name="T51" fmla="*/ 424 h 424"/>
              <a:gd name="T52" fmla="*/ 44 w 697"/>
              <a:gd name="T53" fmla="*/ 421 h 424"/>
              <a:gd name="T54" fmla="*/ 26 w 697"/>
              <a:gd name="T55" fmla="*/ 412 h 424"/>
              <a:gd name="T56" fmla="*/ 12 w 697"/>
              <a:gd name="T57" fmla="*/ 398 h 424"/>
              <a:gd name="T58" fmla="*/ 4 w 697"/>
              <a:gd name="T59" fmla="*/ 380 h 424"/>
              <a:gd name="T60" fmla="*/ 0 w 697"/>
              <a:gd name="T61" fmla="*/ 361 h 424"/>
              <a:gd name="T62" fmla="*/ 0 w 697"/>
              <a:gd name="T63" fmla="*/ 63 h 424"/>
              <a:gd name="T64" fmla="*/ 4 w 697"/>
              <a:gd name="T65" fmla="*/ 43 h 424"/>
              <a:gd name="T66" fmla="*/ 12 w 697"/>
              <a:gd name="T67" fmla="*/ 26 h 424"/>
              <a:gd name="T68" fmla="*/ 26 w 697"/>
              <a:gd name="T69" fmla="*/ 12 h 424"/>
              <a:gd name="T70" fmla="*/ 44 w 697"/>
              <a:gd name="T71" fmla="*/ 3 h 424"/>
              <a:gd name="T72" fmla="*/ 65 w 697"/>
              <a:gd name="T73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697" h="424">
                <a:moveTo>
                  <a:pt x="65" y="0"/>
                </a:moveTo>
                <a:lnTo>
                  <a:pt x="633" y="0"/>
                </a:lnTo>
                <a:lnTo>
                  <a:pt x="654" y="3"/>
                </a:lnTo>
                <a:lnTo>
                  <a:pt x="670" y="12"/>
                </a:lnTo>
                <a:lnTo>
                  <a:pt x="685" y="26"/>
                </a:lnTo>
                <a:lnTo>
                  <a:pt x="694" y="43"/>
                </a:lnTo>
                <a:lnTo>
                  <a:pt x="697" y="63"/>
                </a:lnTo>
                <a:lnTo>
                  <a:pt x="697" y="361"/>
                </a:lnTo>
                <a:lnTo>
                  <a:pt x="694" y="380"/>
                </a:lnTo>
                <a:lnTo>
                  <a:pt x="685" y="398"/>
                </a:lnTo>
                <a:lnTo>
                  <a:pt x="670" y="412"/>
                </a:lnTo>
                <a:lnTo>
                  <a:pt x="654" y="421"/>
                </a:lnTo>
                <a:lnTo>
                  <a:pt x="633" y="424"/>
                </a:lnTo>
                <a:lnTo>
                  <a:pt x="614" y="424"/>
                </a:lnTo>
                <a:lnTo>
                  <a:pt x="614" y="136"/>
                </a:lnTo>
                <a:lnTo>
                  <a:pt x="611" y="121"/>
                </a:lnTo>
                <a:lnTo>
                  <a:pt x="602" y="109"/>
                </a:lnTo>
                <a:lnTo>
                  <a:pt x="590" y="100"/>
                </a:lnTo>
                <a:lnTo>
                  <a:pt x="575" y="98"/>
                </a:lnTo>
                <a:lnTo>
                  <a:pt x="123" y="98"/>
                </a:lnTo>
                <a:lnTo>
                  <a:pt x="108" y="100"/>
                </a:lnTo>
                <a:lnTo>
                  <a:pt x="96" y="109"/>
                </a:lnTo>
                <a:lnTo>
                  <a:pt x="86" y="121"/>
                </a:lnTo>
                <a:lnTo>
                  <a:pt x="84" y="136"/>
                </a:lnTo>
                <a:lnTo>
                  <a:pt x="84" y="424"/>
                </a:lnTo>
                <a:lnTo>
                  <a:pt x="65" y="424"/>
                </a:lnTo>
                <a:lnTo>
                  <a:pt x="44" y="421"/>
                </a:lnTo>
                <a:lnTo>
                  <a:pt x="26" y="412"/>
                </a:lnTo>
                <a:lnTo>
                  <a:pt x="12" y="398"/>
                </a:lnTo>
                <a:lnTo>
                  <a:pt x="4" y="380"/>
                </a:lnTo>
                <a:lnTo>
                  <a:pt x="0" y="361"/>
                </a:lnTo>
                <a:lnTo>
                  <a:pt x="0" y="63"/>
                </a:lnTo>
                <a:lnTo>
                  <a:pt x="4" y="43"/>
                </a:lnTo>
                <a:lnTo>
                  <a:pt x="12" y="26"/>
                </a:lnTo>
                <a:lnTo>
                  <a:pt x="26" y="12"/>
                </a:lnTo>
                <a:lnTo>
                  <a:pt x="44" y="3"/>
                </a:lnTo>
                <a:lnTo>
                  <a:pt x="6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65" name="Freeform 1395"/>
          <p:cNvSpPr>
            <a:spLocks/>
          </p:cNvSpPr>
          <p:nvPr/>
        </p:nvSpPr>
        <p:spPr bwMode="auto">
          <a:xfrm>
            <a:off x="6615586" y="4586515"/>
            <a:ext cx="3819099" cy="246394"/>
          </a:xfrm>
          <a:custGeom>
            <a:avLst/>
            <a:gdLst>
              <a:gd name="T0" fmla="*/ 272 w 2759"/>
              <a:gd name="T1" fmla="*/ 0 h 178"/>
              <a:gd name="T2" fmla="*/ 2487 w 2759"/>
              <a:gd name="T3" fmla="*/ 0 h 178"/>
              <a:gd name="T4" fmla="*/ 2759 w 2759"/>
              <a:gd name="T5" fmla="*/ 178 h 178"/>
              <a:gd name="T6" fmla="*/ 0 w 2759"/>
              <a:gd name="T7" fmla="*/ 178 h 178"/>
              <a:gd name="T8" fmla="*/ 272 w 2759"/>
              <a:gd name="T9" fmla="*/ 0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59" h="178">
                <a:moveTo>
                  <a:pt x="272" y="0"/>
                </a:moveTo>
                <a:lnTo>
                  <a:pt x="2487" y="0"/>
                </a:lnTo>
                <a:lnTo>
                  <a:pt x="2759" y="178"/>
                </a:lnTo>
                <a:lnTo>
                  <a:pt x="0" y="178"/>
                </a:lnTo>
                <a:lnTo>
                  <a:pt x="272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66" name="Rectangle 1396"/>
          <p:cNvSpPr>
            <a:spLocks noChangeArrowheads="1"/>
          </p:cNvSpPr>
          <p:nvPr/>
        </p:nvSpPr>
        <p:spPr bwMode="auto">
          <a:xfrm>
            <a:off x="8498143" y="4561599"/>
            <a:ext cx="41527" cy="294842"/>
          </a:xfrm>
          <a:prstGeom prst="rect">
            <a:avLst/>
          </a:prstGeom>
          <a:solidFill>
            <a:schemeClr val="bg1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67" name="Freeform 1397"/>
          <p:cNvSpPr>
            <a:spLocks/>
          </p:cNvSpPr>
          <p:nvPr/>
        </p:nvSpPr>
        <p:spPr bwMode="auto">
          <a:xfrm>
            <a:off x="8892648" y="4556062"/>
            <a:ext cx="114892" cy="307300"/>
          </a:xfrm>
          <a:custGeom>
            <a:avLst/>
            <a:gdLst>
              <a:gd name="T0" fmla="*/ 30 w 83"/>
              <a:gd name="T1" fmla="*/ 0 h 222"/>
              <a:gd name="T2" fmla="*/ 83 w 83"/>
              <a:gd name="T3" fmla="*/ 213 h 222"/>
              <a:gd name="T4" fmla="*/ 53 w 83"/>
              <a:gd name="T5" fmla="*/ 222 h 222"/>
              <a:gd name="T6" fmla="*/ 0 w 83"/>
              <a:gd name="T7" fmla="*/ 8 h 222"/>
              <a:gd name="T8" fmla="*/ 30 w 83"/>
              <a:gd name="T9" fmla="*/ 0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222">
                <a:moveTo>
                  <a:pt x="30" y="0"/>
                </a:moveTo>
                <a:lnTo>
                  <a:pt x="83" y="213"/>
                </a:lnTo>
                <a:lnTo>
                  <a:pt x="53" y="222"/>
                </a:lnTo>
                <a:lnTo>
                  <a:pt x="0" y="8"/>
                </a:lnTo>
                <a:lnTo>
                  <a:pt x="3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68" name="Freeform 1398"/>
          <p:cNvSpPr>
            <a:spLocks/>
          </p:cNvSpPr>
          <p:nvPr/>
        </p:nvSpPr>
        <p:spPr bwMode="auto">
          <a:xfrm>
            <a:off x="9265009" y="4553295"/>
            <a:ext cx="184103" cy="312837"/>
          </a:xfrm>
          <a:custGeom>
            <a:avLst/>
            <a:gdLst>
              <a:gd name="T0" fmla="*/ 27 w 133"/>
              <a:gd name="T1" fmla="*/ 0 h 226"/>
              <a:gd name="T2" fmla="*/ 133 w 133"/>
              <a:gd name="T3" fmla="*/ 213 h 226"/>
              <a:gd name="T4" fmla="*/ 107 w 133"/>
              <a:gd name="T5" fmla="*/ 226 h 226"/>
              <a:gd name="T6" fmla="*/ 0 w 133"/>
              <a:gd name="T7" fmla="*/ 13 h 226"/>
              <a:gd name="T8" fmla="*/ 27 w 133"/>
              <a:gd name="T9" fmla="*/ 0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3" h="226">
                <a:moveTo>
                  <a:pt x="27" y="0"/>
                </a:moveTo>
                <a:lnTo>
                  <a:pt x="133" y="213"/>
                </a:lnTo>
                <a:lnTo>
                  <a:pt x="107" y="226"/>
                </a:lnTo>
                <a:lnTo>
                  <a:pt x="0" y="13"/>
                </a:lnTo>
                <a:lnTo>
                  <a:pt x="2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69" name="Freeform 1399"/>
          <p:cNvSpPr>
            <a:spLocks/>
          </p:cNvSpPr>
          <p:nvPr/>
        </p:nvSpPr>
        <p:spPr bwMode="auto">
          <a:xfrm>
            <a:off x="9634598" y="4547758"/>
            <a:ext cx="264389" cy="322527"/>
          </a:xfrm>
          <a:custGeom>
            <a:avLst/>
            <a:gdLst>
              <a:gd name="T0" fmla="*/ 24 w 191"/>
              <a:gd name="T1" fmla="*/ 0 h 233"/>
              <a:gd name="T2" fmla="*/ 191 w 191"/>
              <a:gd name="T3" fmla="*/ 215 h 233"/>
              <a:gd name="T4" fmla="*/ 167 w 191"/>
              <a:gd name="T5" fmla="*/ 233 h 233"/>
              <a:gd name="T6" fmla="*/ 0 w 191"/>
              <a:gd name="T7" fmla="*/ 20 h 233"/>
              <a:gd name="T8" fmla="*/ 24 w 191"/>
              <a:gd name="T9" fmla="*/ 0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" h="233">
                <a:moveTo>
                  <a:pt x="24" y="0"/>
                </a:moveTo>
                <a:lnTo>
                  <a:pt x="191" y="215"/>
                </a:lnTo>
                <a:lnTo>
                  <a:pt x="167" y="233"/>
                </a:lnTo>
                <a:lnTo>
                  <a:pt x="0" y="20"/>
                </a:lnTo>
                <a:lnTo>
                  <a:pt x="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70" name="Rectangle 1400"/>
          <p:cNvSpPr>
            <a:spLocks noChangeArrowheads="1"/>
          </p:cNvSpPr>
          <p:nvPr/>
        </p:nvSpPr>
        <p:spPr bwMode="auto">
          <a:xfrm>
            <a:off x="6792767" y="4629427"/>
            <a:ext cx="3453662" cy="41527"/>
          </a:xfrm>
          <a:prstGeom prst="rect">
            <a:avLst/>
          </a:prstGeom>
          <a:solidFill>
            <a:schemeClr val="bg1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71" name="Freeform 1401"/>
          <p:cNvSpPr>
            <a:spLocks/>
          </p:cNvSpPr>
          <p:nvPr/>
        </p:nvSpPr>
        <p:spPr bwMode="auto">
          <a:xfrm>
            <a:off x="8033041" y="4556062"/>
            <a:ext cx="113507" cy="307300"/>
          </a:xfrm>
          <a:custGeom>
            <a:avLst/>
            <a:gdLst>
              <a:gd name="T0" fmla="*/ 53 w 82"/>
              <a:gd name="T1" fmla="*/ 0 h 222"/>
              <a:gd name="T2" fmla="*/ 82 w 82"/>
              <a:gd name="T3" fmla="*/ 8 h 222"/>
              <a:gd name="T4" fmla="*/ 28 w 82"/>
              <a:gd name="T5" fmla="*/ 222 h 222"/>
              <a:gd name="T6" fmla="*/ 0 w 82"/>
              <a:gd name="T7" fmla="*/ 213 h 222"/>
              <a:gd name="T8" fmla="*/ 53 w 82"/>
              <a:gd name="T9" fmla="*/ 0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222">
                <a:moveTo>
                  <a:pt x="53" y="0"/>
                </a:moveTo>
                <a:lnTo>
                  <a:pt x="82" y="8"/>
                </a:lnTo>
                <a:lnTo>
                  <a:pt x="28" y="222"/>
                </a:lnTo>
                <a:lnTo>
                  <a:pt x="0" y="213"/>
                </a:lnTo>
                <a:lnTo>
                  <a:pt x="53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72" name="Freeform 1402"/>
          <p:cNvSpPr>
            <a:spLocks/>
          </p:cNvSpPr>
          <p:nvPr/>
        </p:nvSpPr>
        <p:spPr bwMode="auto">
          <a:xfrm>
            <a:off x="7588702" y="4553295"/>
            <a:ext cx="185487" cy="312837"/>
          </a:xfrm>
          <a:custGeom>
            <a:avLst/>
            <a:gdLst>
              <a:gd name="T0" fmla="*/ 108 w 134"/>
              <a:gd name="T1" fmla="*/ 0 h 226"/>
              <a:gd name="T2" fmla="*/ 134 w 134"/>
              <a:gd name="T3" fmla="*/ 13 h 226"/>
              <a:gd name="T4" fmla="*/ 28 w 134"/>
              <a:gd name="T5" fmla="*/ 226 h 226"/>
              <a:gd name="T6" fmla="*/ 0 w 134"/>
              <a:gd name="T7" fmla="*/ 213 h 226"/>
              <a:gd name="T8" fmla="*/ 108 w 134"/>
              <a:gd name="T9" fmla="*/ 0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4" h="226">
                <a:moveTo>
                  <a:pt x="108" y="0"/>
                </a:moveTo>
                <a:lnTo>
                  <a:pt x="134" y="13"/>
                </a:lnTo>
                <a:lnTo>
                  <a:pt x="28" y="226"/>
                </a:lnTo>
                <a:lnTo>
                  <a:pt x="0" y="213"/>
                </a:lnTo>
                <a:lnTo>
                  <a:pt x="10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73" name="Freeform 1403"/>
          <p:cNvSpPr>
            <a:spLocks/>
          </p:cNvSpPr>
          <p:nvPr/>
        </p:nvSpPr>
        <p:spPr bwMode="auto">
          <a:xfrm>
            <a:off x="7141595" y="4547758"/>
            <a:ext cx="264389" cy="322527"/>
          </a:xfrm>
          <a:custGeom>
            <a:avLst/>
            <a:gdLst>
              <a:gd name="T0" fmla="*/ 167 w 191"/>
              <a:gd name="T1" fmla="*/ 0 h 233"/>
              <a:gd name="T2" fmla="*/ 191 w 191"/>
              <a:gd name="T3" fmla="*/ 20 h 233"/>
              <a:gd name="T4" fmla="*/ 24 w 191"/>
              <a:gd name="T5" fmla="*/ 233 h 233"/>
              <a:gd name="T6" fmla="*/ 0 w 191"/>
              <a:gd name="T7" fmla="*/ 215 h 233"/>
              <a:gd name="T8" fmla="*/ 167 w 191"/>
              <a:gd name="T9" fmla="*/ 0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" h="233">
                <a:moveTo>
                  <a:pt x="167" y="0"/>
                </a:moveTo>
                <a:lnTo>
                  <a:pt x="191" y="20"/>
                </a:lnTo>
                <a:lnTo>
                  <a:pt x="24" y="233"/>
                </a:lnTo>
                <a:lnTo>
                  <a:pt x="0" y="215"/>
                </a:lnTo>
                <a:lnTo>
                  <a:pt x="16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sp>
        <p:nvSpPr>
          <p:cNvPr id="1474" name="Rectangle 1404"/>
          <p:cNvSpPr>
            <a:spLocks noChangeArrowheads="1"/>
          </p:cNvSpPr>
          <p:nvPr/>
        </p:nvSpPr>
        <p:spPr bwMode="auto">
          <a:xfrm>
            <a:off x="6666802" y="4730476"/>
            <a:ext cx="3760962" cy="41527"/>
          </a:xfrm>
          <a:prstGeom prst="rect">
            <a:avLst/>
          </a:prstGeom>
          <a:solidFill>
            <a:schemeClr val="bg1"/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prstClr val="black"/>
              </a:solidFill>
            </a:endParaRPr>
          </a:p>
        </p:txBody>
      </p:sp>
      <p:grpSp>
        <p:nvGrpSpPr>
          <p:cNvPr id="1493" name="Group 1492"/>
          <p:cNvGrpSpPr/>
          <p:nvPr/>
        </p:nvGrpSpPr>
        <p:grpSpPr>
          <a:xfrm>
            <a:off x="7093146" y="2381432"/>
            <a:ext cx="2852905" cy="1663849"/>
            <a:chOff x="4330700" y="2312988"/>
            <a:chExt cx="3271838" cy="1908176"/>
          </a:xfrm>
        </p:grpSpPr>
        <p:sp>
          <p:nvSpPr>
            <p:cNvPr id="1458" name="Freeform 1388"/>
            <p:cNvSpPr>
              <a:spLocks/>
            </p:cNvSpPr>
            <p:nvPr/>
          </p:nvSpPr>
          <p:spPr bwMode="auto">
            <a:xfrm>
              <a:off x="4330700" y="2312988"/>
              <a:ext cx="3271838" cy="1612900"/>
            </a:xfrm>
            <a:custGeom>
              <a:avLst/>
              <a:gdLst>
                <a:gd name="T0" fmla="*/ 98 w 2061"/>
                <a:gd name="T1" fmla="*/ 0 h 1016"/>
                <a:gd name="T2" fmla="*/ 1964 w 2061"/>
                <a:gd name="T3" fmla="*/ 0 h 1016"/>
                <a:gd name="T4" fmla="*/ 1997 w 2061"/>
                <a:gd name="T5" fmla="*/ 2 h 1016"/>
                <a:gd name="T6" fmla="*/ 2031 w 2061"/>
                <a:gd name="T7" fmla="*/ 9 h 1016"/>
                <a:gd name="T8" fmla="*/ 2061 w 2061"/>
                <a:gd name="T9" fmla="*/ 21 h 1016"/>
                <a:gd name="T10" fmla="*/ 2061 w 2061"/>
                <a:gd name="T11" fmla="*/ 811 h 1016"/>
                <a:gd name="T12" fmla="*/ 2058 w 2061"/>
                <a:gd name="T13" fmla="*/ 848 h 1016"/>
                <a:gd name="T14" fmla="*/ 2048 w 2061"/>
                <a:gd name="T15" fmla="*/ 882 h 1016"/>
                <a:gd name="T16" fmla="*/ 2033 w 2061"/>
                <a:gd name="T17" fmla="*/ 915 h 1016"/>
                <a:gd name="T18" fmla="*/ 2013 w 2061"/>
                <a:gd name="T19" fmla="*/ 943 h 1016"/>
                <a:gd name="T20" fmla="*/ 1988 w 2061"/>
                <a:gd name="T21" fmla="*/ 967 h 1016"/>
                <a:gd name="T22" fmla="*/ 1958 w 2061"/>
                <a:gd name="T23" fmla="*/ 988 h 1016"/>
                <a:gd name="T24" fmla="*/ 1927 w 2061"/>
                <a:gd name="T25" fmla="*/ 1003 h 1016"/>
                <a:gd name="T26" fmla="*/ 1891 w 2061"/>
                <a:gd name="T27" fmla="*/ 1013 h 1016"/>
                <a:gd name="T28" fmla="*/ 1854 w 2061"/>
                <a:gd name="T29" fmla="*/ 1016 h 1016"/>
                <a:gd name="T30" fmla="*/ 207 w 2061"/>
                <a:gd name="T31" fmla="*/ 1016 h 1016"/>
                <a:gd name="T32" fmla="*/ 170 w 2061"/>
                <a:gd name="T33" fmla="*/ 1013 h 1016"/>
                <a:gd name="T34" fmla="*/ 135 w 2061"/>
                <a:gd name="T35" fmla="*/ 1003 h 1016"/>
                <a:gd name="T36" fmla="*/ 103 w 2061"/>
                <a:gd name="T37" fmla="*/ 988 h 1016"/>
                <a:gd name="T38" fmla="*/ 74 w 2061"/>
                <a:gd name="T39" fmla="*/ 967 h 1016"/>
                <a:gd name="T40" fmla="*/ 49 w 2061"/>
                <a:gd name="T41" fmla="*/ 943 h 1016"/>
                <a:gd name="T42" fmla="*/ 29 w 2061"/>
                <a:gd name="T43" fmla="*/ 915 h 1016"/>
                <a:gd name="T44" fmla="*/ 13 w 2061"/>
                <a:gd name="T45" fmla="*/ 882 h 1016"/>
                <a:gd name="T46" fmla="*/ 4 w 2061"/>
                <a:gd name="T47" fmla="*/ 848 h 1016"/>
                <a:gd name="T48" fmla="*/ 0 w 2061"/>
                <a:gd name="T49" fmla="*/ 811 h 1016"/>
                <a:gd name="T50" fmla="*/ 0 w 2061"/>
                <a:gd name="T51" fmla="*/ 21 h 1016"/>
                <a:gd name="T52" fmla="*/ 31 w 2061"/>
                <a:gd name="T53" fmla="*/ 9 h 1016"/>
                <a:gd name="T54" fmla="*/ 63 w 2061"/>
                <a:gd name="T55" fmla="*/ 2 h 1016"/>
                <a:gd name="T56" fmla="*/ 98 w 2061"/>
                <a:gd name="T57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61" h="1016">
                  <a:moveTo>
                    <a:pt x="98" y="0"/>
                  </a:moveTo>
                  <a:lnTo>
                    <a:pt x="1964" y="0"/>
                  </a:lnTo>
                  <a:lnTo>
                    <a:pt x="1997" y="2"/>
                  </a:lnTo>
                  <a:lnTo>
                    <a:pt x="2031" y="9"/>
                  </a:lnTo>
                  <a:lnTo>
                    <a:pt x="2061" y="21"/>
                  </a:lnTo>
                  <a:lnTo>
                    <a:pt x="2061" y="811"/>
                  </a:lnTo>
                  <a:lnTo>
                    <a:pt x="2058" y="848"/>
                  </a:lnTo>
                  <a:lnTo>
                    <a:pt x="2048" y="882"/>
                  </a:lnTo>
                  <a:lnTo>
                    <a:pt x="2033" y="915"/>
                  </a:lnTo>
                  <a:lnTo>
                    <a:pt x="2013" y="943"/>
                  </a:lnTo>
                  <a:lnTo>
                    <a:pt x="1988" y="967"/>
                  </a:lnTo>
                  <a:lnTo>
                    <a:pt x="1958" y="988"/>
                  </a:lnTo>
                  <a:lnTo>
                    <a:pt x="1927" y="1003"/>
                  </a:lnTo>
                  <a:lnTo>
                    <a:pt x="1891" y="1013"/>
                  </a:lnTo>
                  <a:lnTo>
                    <a:pt x="1854" y="1016"/>
                  </a:lnTo>
                  <a:lnTo>
                    <a:pt x="207" y="1016"/>
                  </a:lnTo>
                  <a:lnTo>
                    <a:pt x="170" y="1013"/>
                  </a:lnTo>
                  <a:lnTo>
                    <a:pt x="135" y="1003"/>
                  </a:lnTo>
                  <a:lnTo>
                    <a:pt x="103" y="988"/>
                  </a:lnTo>
                  <a:lnTo>
                    <a:pt x="74" y="967"/>
                  </a:lnTo>
                  <a:lnTo>
                    <a:pt x="49" y="943"/>
                  </a:lnTo>
                  <a:lnTo>
                    <a:pt x="29" y="915"/>
                  </a:lnTo>
                  <a:lnTo>
                    <a:pt x="13" y="882"/>
                  </a:lnTo>
                  <a:lnTo>
                    <a:pt x="4" y="848"/>
                  </a:lnTo>
                  <a:lnTo>
                    <a:pt x="0" y="811"/>
                  </a:lnTo>
                  <a:lnTo>
                    <a:pt x="0" y="21"/>
                  </a:lnTo>
                  <a:lnTo>
                    <a:pt x="31" y="9"/>
                  </a:lnTo>
                  <a:lnTo>
                    <a:pt x="63" y="2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grpSp>
          <p:nvGrpSpPr>
            <p:cNvPr id="1492" name="Group 1491"/>
            <p:cNvGrpSpPr/>
            <p:nvPr/>
          </p:nvGrpSpPr>
          <p:grpSpPr>
            <a:xfrm>
              <a:off x="4991100" y="3632201"/>
              <a:ext cx="1951038" cy="588963"/>
              <a:chOff x="4991100" y="3632201"/>
              <a:chExt cx="1951038" cy="588963"/>
            </a:xfrm>
          </p:grpSpPr>
          <p:sp>
            <p:nvSpPr>
              <p:cNvPr id="1461" name="Freeform 1391"/>
              <p:cNvSpPr>
                <a:spLocks/>
              </p:cNvSpPr>
              <p:nvPr/>
            </p:nvSpPr>
            <p:spPr bwMode="auto">
              <a:xfrm>
                <a:off x="4991100" y="3632201"/>
                <a:ext cx="382588" cy="588963"/>
              </a:xfrm>
              <a:custGeom>
                <a:avLst/>
                <a:gdLst>
                  <a:gd name="T0" fmla="*/ 134 w 241"/>
                  <a:gd name="T1" fmla="*/ 0 h 371"/>
                  <a:gd name="T2" fmla="*/ 157 w 241"/>
                  <a:gd name="T3" fmla="*/ 2 h 371"/>
                  <a:gd name="T4" fmla="*/ 181 w 241"/>
                  <a:gd name="T5" fmla="*/ 6 h 371"/>
                  <a:gd name="T6" fmla="*/ 202 w 241"/>
                  <a:gd name="T7" fmla="*/ 12 h 371"/>
                  <a:gd name="T8" fmla="*/ 220 w 241"/>
                  <a:gd name="T9" fmla="*/ 19 h 371"/>
                  <a:gd name="T10" fmla="*/ 233 w 241"/>
                  <a:gd name="T11" fmla="*/ 30 h 371"/>
                  <a:gd name="T12" fmla="*/ 240 w 241"/>
                  <a:gd name="T13" fmla="*/ 42 h 371"/>
                  <a:gd name="T14" fmla="*/ 241 w 241"/>
                  <a:gd name="T15" fmla="*/ 55 h 371"/>
                  <a:gd name="T16" fmla="*/ 199 w 241"/>
                  <a:gd name="T17" fmla="*/ 323 h 371"/>
                  <a:gd name="T18" fmla="*/ 194 w 241"/>
                  <a:gd name="T19" fmla="*/ 337 h 371"/>
                  <a:gd name="T20" fmla="*/ 185 w 241"/>
                  <a:gd name="T21" fmla="*/ 349 h 371"/>
                  <a:gd name="T22" fmla="*/ 172 w 241"/>
                  <a:gd name="T23" fmla="*/ 359 h 371"/>
                  <a:gd name="T24" fmla="*/ 156 w 241"/>
                  <a:gd name="T25" fmla="*/ 366 h 371"/>
                  <a:gd name="T26" fmla="*/ 138 w 241"/>
                  <a:gd name="T27" fmla="*/ 370 h 371"/>
                  <a:gd name="T28" fmla="*/ 120 w 241"/>
                  <a:gd name="T29" fmla="*/ 371 h 371"/>
                  <a:gd name="T30" fmla="*/ 103 w 241"/>
                  <a:gd name="T31" fmla="*/ 368 h 371"/>
                  <a:gd name="T32" fmla="*/ 85 w 241"/>
                  <a:gd name="T33" fmla="*/ 365 h 371"/>
                  <a:gd name="T34" fmla="*/ 69 w 241"/>
                  <a:gd name="T35" fmla="*/ 358 h 371"/>
                  <a:gd name="T36" fmla="*/ 56 w 241"/>
                  <a:gd name="T37" fmla="*/ 348 h 371"/>
                  <a:gd name="T38" fmla="*/ 46 w 241"/>
                  <a:gd name="T39" fmla="*/ 336 h 371"/>
                  <a:gd name="T40" fmla="*/ 42 w 241"/>
                  <a:gd name="T41" fmla="*/ 323 h 371"/>
                  <a:gd name="T42" fmla="*/ 0 w 241"/>
                  <a:gd name="T43" fmla="*/ 55 h 371"/>
                  <a:gd name="T44" fmla="*/ 1 w 241"/>
                  <a:gd name="T45" fmla="*/ 42 h 371"/>
                  <a:gd name="T46" fmla="*/ 9 w 241"/>
                  <a:gd name="T47" fmla="*/ 30 h 371"/>
                  <a:gd name="T48" fmla="*/ 21 w 241"/>
                  <a:gd name="T49" fmla="*/ 20 h 371"/>
                  <a:gd name="T50" fmla="*/ 39 w 241"/>
                  <a:gd name="T51" fmla="*/ 12 h 371"/>
                  <a:gd name="T52" fmla="*/ 60 w 241"/>
                  <a:gd name="T53" fmla="*/ 6 h 371"/>
                  <a:gd name="T54" fmla="*/ 83 w 241"/>
                  <a:gd name="T55" fmla="*/ 2 h 371"/>
                  <a:gd name="T56" fmla="*/ 108 w 241"/>
                  <a:gd name="T57" fmla="*/ 0 h 371"/>
                  <a:gd name="T58" fmla="*/ 134 w 241"/>
                  <a:gd name="T59" fmla="*/ 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41" h="371">
                    <a:moveTo>
                      <a:pt x="134" y="0"/>
                    </a:moveTo>
                    <a:lnTo>
                      <a:pt x="157" y="2"/>
                    </a:lnTo>
                    <a:lnTo>
                      <a:pt x="181" y="6"/>
                    </a:lnTo>
                    <a:lnTo>
                      <a:pt x="202" y="12"/>
                    </a:lnTo>
                    <a:lnTo>
                      <a:pt x="220" y="19"/>
                    </a:lnTo>
                    <a:lnTo>
                      <a:pt x="233" y="30"/>
                    </a:lnTo>
                    <a:lnTo>
                      <a:pt x="240" y="42"/>
                    </a:lnTo>
                    <a:lnTo>
                      <a:pt x="241" y="55"/>
                    </a:lnTo>
                    <a:lnTo>
                      <a:pt x="199" y="323"/>
                    </a:lnTo>
                    <a:lnTo>
                      <a:pt x="194" y="337"/>
                    </a:lnTo>
                    <a:lnTo>
                      <a:pt x="185" y="349"/>
                    </a:lnTo>
                    <a:lnTo>
                      <a:pt x="172" y="359"/>
                    </a:lnTo>
                    <a:lnTo>
                      <a:pt x="156" y="366"/>
                    </a:lnTo>
                    <a:lnTo>
                      <a:pt x="138" y="370"/>
                    </a:lnTo>
                    <a:lnTo>
                      <a:pt x="120" y="371"/>
                    </a:lnTo>
                    <a:lnTo>
                      <a:pt x="103" y="368"/>
                    </a:lnTo>
                    <a:lnTo>
                      <a:pt x="85" y="365"/>
                    </a:lnTo>
                    <a:lnTo>
                      <a:pt x="69" y="358"/>
                    </a:lnTo>
                    <a:lnTo>
                      <a:pt x="56" y="348"/>
                    </a:lnTo>
                    <a:lnTo>
                      <a:pt x="46" y="336"/>
                    </a:lnTo>
                    <a:lnTo>
                      <a:pt x="42" y="323"/>
                    </a:lnTo>
                    <a:lnTo>
                      <a:pt x="0" y="55"/>
                    </a:lnTo>
                    <a:lnTo>
                      <a:pt x="1" y="42"/>
                    </a:lnTo>
                    <a:lnTo>
                      <a:pt x="9" y="30"/>
                    </a:lnTo>
                    <a:lnTo>
                      <a:pt x="21" y="20"/>
                    </a:lnTo>
                    <a:lnTo>
                      <a:pt x="39" y="12"/>
                    </a:lnTo>
                    <a:lnTo>
                      <a:pt x="60" y="6"/>
                    </a:lnTo>
                    <a:lnTo>
                      <a:pt x="83" y="2"/>
                    </a:lnTo>
                    <a:lnTo>
                      <a:pt x="108" y="0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DEFFF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62" name="Freeform 1392"/>
              <p:cNvSpPr>
                <a:spLocks/>
              </p:cNvSpPr>
              <p:nvPr/>
            </p:nvSpPr>
            <p:spPr bwMode="auto">
              <a:xfrm>
                <a:off x="6559550" y="3632201"/>
                <a:ext cx="382588" cy="588963"/>
              </a:xfrm>
              <a:custGeom>
                <a:avLst/>
                <a:gdLst>
                  <a:gd name="T0" fmla="*/ 133 w 241"/>
                  <a:gd name="T1" fmla="*/ 0 h 371"/>
                  <a:gd name="T2" fmla="*/ 159 w 241"/>
                  <a:gd name="T3" fmla="*/ 2 h 371"/>
                  <a:gd name="T4" fmla="*/ 181 w 241"/>
                  <a:gd name="T5" fmla="*/ 6 h 371"/>
                  <a:gd name="T6" fmla="*/ 203 w 241"/>
                  <a:gd name="T7" fmla="*/ 12 h 371"/>
                  <a:gd name="T8" fmla="*/ 219 w 241"/>
                  <a:gd name="T9" fmla="*/ 19 h 371"/>
                  <a:gd name="T10" fmla="*/ 233 w 241"/>
                  <a:gd name="T11" fmla="*/ 30 h 371"/>
                  <a:gd name="T12" fmla="*/ 240 w 241"/>
                  <a:gd name="T13" fmla="*/ 42 h 371"/>
                  <a:gd name="T14" fmla="*/ 241 w 241"/>
                  <a:gd name="T15" fmla="*/ 55 h 371"/>
                  <a:gd name="T16" fmla="*/ 199 w 241"/>
                  <a:gd name="T17" fmla="*/ 323 h 371"/>
                  <a:gd name="T18" fmla="*/ 194 w 241"/>
                  <a:gd name="T19" fmla="*/ 337 h 371"/>
                  <a:gd name="T20" fmla="*/ 185 w 241"/>
                  <a:gd name="T21" fmla="*/ 349 h 371"/>
                  <a:gd name="T22" fmla="*/ 172 w 241"/>
                  <a:gd name="T23" fmla="*/ 359 h 371"/>
                  <a:gd name="T24" fmla="*/ 156 w 241"/>
                  <a:gd name="T25" fmla="*/ 366 h 371"/>
                  <a:gd name="T26" fmla="*/ 138 w 241"/>
                  <a:gd name="T27" fmla="*/ 370 h 371"/>
                  <a:gd name="T28" fmla="*/ 120 w 241"/>
                  <a:gd name="T29" fmla="*/ 371 h 371"/>
                  <a:gd name="T30" fmla="*/ 102 w 241"/>
                  <a:gd name="T31" fmla="*/ 368 h 371"/>
                  <a:gd name="T32" fmla="*/ 84 w 241"/>
                  <a:gd name="T33" fmla="*/ 365 h 371"/>
                  <a:gd name="T34" fmla="*/ 69 w 241"/>
                  <a:gd name="T35" fmla="*/ 358 h 371"/>
                  <a:gd name="T36" fmla="*/ 56 w 241"/>
                  <a:gd name="T37" fmla="*/ 348 h 371"/>
                  <a:gd name="T38" fmla="*/ 47 w 241"/>
                  <a:gd name="T39" fmla="*/ 336 h 371"/>
                  <a:gd name="T40" fmla="*/ 41 w 241"/>
                  <a:gd name="T41" fmla="*/ 323 h 371"/>
                  <a:gd name="T42" fmla="*/ 0 w 241"/>
                  <a:gd name="T43" fmla="*/ 55 h 371"/>
                  <a:gd name="T44" fmla="*/ 1 w 241"/>
                  <a:gd name="T45" fmla="*/ 42 h 371"/>
                  <a:gd name="T46" fmla="*/ 9 w 241"/>
                  <a:gd name="T47" fmla="*/ 30 h 371"/>
                  <a:gd name="T48" fmla="*/ 22 w 241"/>
                  <a:gd name="T49" fmla="*/ 20 h 371"/>
                  <a:gd name="T50" fmla="*/ 39 w 241"/>
                  <a:gd name="T51" fmla="*/ 12 h 371"/>
                  <a:gd name="T52" fmla="*/ 61 w 241"/>
                  <a:gd name="T53" fmla="*/ 6 h 371"/>
                  <a:gd name="T54" fmla="*/ 83 w 241"/>
                  <a:gd name="T55" fmla="*/ 2 h 371"/>
                  <a:gd name="T56" fmla="*/ 108 w 241"/>
                  <a:gd name="T57" fmla="*/ 0 h 371"/>
                  <a:gd name="T58" fmla="*/ 133 w 241"/>
                  <a:gd name="T59" fmla="*/ 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41" h="371">
                    <a:moveTo>
                      <a:pt x="133" y="0"/>
                    </a:moveTo>
                    <a:lnTo>
                      <a:pt x="159" y="2"/>
                    </a:lnTo>
                    <a:lnTo>
                      <a:pt x="181" y="6"/>
                    </a:lnTo>
                    <a:lnTo>
                      <a:pt x="203" y="12"/>
                    </a:lnTo>
                    <a:lnTo>
                      <a:pt x="219" y="19"/>
                    </a:lnTo>
                    <a:lnTo>
                      <a:pt x="233" y="30"/>
                    </a:lnTo>
                    <a:lnTo>
                      <a:pt x="240" y="42"/>
                    </a:lnTo>
                    <a:lnTo>
                      <a:pt x="241" y="55"/>
                    </a:lnTo>
                    <a:lnTo>
                      <a:pt x="199" y="323"/>
                    </a:lnTo>
                    <a:lnTo>
                      <a:pt x="194" y="337"/>
                    </a:lnTo>
                    <a:lnTo>
                      <a:pt x="185" y="349"/>
                    </a:lnTo>
                    <a:lnTo>
                      <a:pt x="172" y="359"/>
                    </a:lnTo>
                    <a:lnTo>
                      <a:pt x="156" y="366"/>
                    </a:lnTo>
                    <a:lnTo>
                      <a:pt x="138" y="370"/>
                    </a:lnTo>
                    <a:lnTo>
                      <a:pt x="120" y="371"/>
                    </a:lnTo>
                    <a:lnTo>
                      <a:pt x="102" y="368"/>
                    </a:lnTo>
                    <a:lnTo>
                      <a:pt x="84" y="365"/>
                    </a:lnTo>
                    <a:lnTo>
                      <a:pt x="69" y="358"/>
                    </a:lnTo>
                    <a:lnTo>
                      <a:pt x="56" y="348"/>
                    </a:lnTo>
                    <a:lnTo>
                      <a:pt x="47" y="336"/>
                    </a:lnTo>
                    <a:lnTo>
                      <a:pt x="41" y="323"/>
                    </a:lnTo>
                    <a:lnTo>
                      <a:pt x="0" y="55"/>
                    </a:lnTo>
                    <a:lnTo>
                      <a:pt x="1" y="42"/>
                    </a:lnTo>
                    <a:lnTo>
                      <a:pt x="9" y="30"/>
                    </a:lnTo>
                    <a:lnTo>
                      <a:pt x="22" y="20"/>
                    </a:lnTo>
                    <a:lnTo>
                      <a:pt x="39" y="12"/>
                    </a:lnTo>
                    <a:lnTo>
                      <a:pt x="61" y="6"/>
                    </a:lnTo>
                    <a:lnTo>
                      <a:pt x="83" y="2"/>
                    </a:lnTo>
                    <a:lnTo>
                      <a:pt x="108" y="0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DEFFF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63" name="Freeform 1393"/>
              <p:cNvSpPr>
                <a:spLocks/>
              </p:cNvSpPr>
              <p:nvPr/>
            </p:nvSpPr>
            <p:spPr bwMode="auto">
              <a:xfrm>
                <a:off x="5072063" y="3702051"/>
                <a:ext cx="222250" cy="423863"/>
              </a:xfrm>
              <a:custGeom>
                <a:avLst/>
                <a:gdLst>
                  <a:gd name="T0" fmla="*/ 69 w 140"/>
                  <a:gd name="T1" fmla="*/ 0 h 267"/>
                  <a:gd name="T2" fmla="*/ 87 w 140"/>
                  <a:gd name="T3" fmla="*/ 1 h 267"/>
                  <a:gd name="T4" fmla="*/ 105 w 140"/>
                  <a:gd name="T5" fmla="*/ 5 h 267"/>
                  <a:gd name="T6" fmla="*/ 120 w 140"/>
                  <a:gd name="T7" fmla="*/ 10 h 267"/>
                  <a:gd name="T8" fmla="*/ 132 w 140"/>
                  <a:gd name="T9" fmla="*/ 18 h 267"/>
                  <a:gd name="T10" fmla="*/ 139 w 140"/>
                  <a:gd name="T11" fmla="*/ 28 h 267"/>
                  <a:gd name="T12" fmla="*/ 140 w 140"/>
                  <a:gd name="T13" fmla="*/ 40 h 267"/>
                  <a:gd name="T14" fmla="*/ 115 w 140"/>
                  <a:gd name="T15" fmla="*/ 232 h 267"/>
                  <a:gd name="T16" fmla="*/ 111 w 140"/>
                  <a:gd name="T17" fmla="*/ 247 h 267"/>
                  <a:gd name="T18" fmla="*/ 102 w 140"/>
                  <a:gd name="T19" fmla="*/ 257 h 267"/>
                  <a:gd name="T20" fmla="*/ 90 w 140"/>
                  <a:gd name="T21" fmla="*/ 263 h 267"/>
                  <a:gd name="T22" fmla="*/ 77 w 140"/>
                  <a:gd name="T23" fmla="*/ 267 h 267"/>
                  <a:gd name="T24" fmla="*/ 62 w 140"/>
                  <a:gd name="T25" fmla="*/ 267 h 267"/>
                  <a:gd name="T26" fmla="*/ 49 w 140"/>
                  <a:gd name="T27" fmla="*/ 263 h 267"/>
                  <a:gd name="T28" fmla="*/ 37 w 140"/>
                  <a:gd name="T29" fmla="*/ 256 h 267"/>
                  <a:gd name="T30" fmla="*/ 29 w 140"/>
                  <a:gd name="T31" fmla="*/ 245 h 267"/>
                  <a:gd name="T32" fmla="*/ 24 w 140"/>
                  <a:gd name="T33" fmla="*/ 232 h 267"/>
                  <a:gd name="T34" fmla="*/ 0 w 140"/>
                  <a:gd name="T35" fmla="*/ 40 h 267"/>
                  <a:gd name="T36" fmla="*/ 1 w 140"/>
                  <a:gd name="T37" fmla="*/ 28 h 267"/>
                  <a:gd name="T38" fmla="*/ 9 w 140"/>
                  <a:gd name="T39" fmla="*/ 18 h 267"/>
                  <a:gd name="T40" fmla="*/ 19 w 140"/>
                  <a:gd name="T41" fmla="*/ 10 h 267"/>
                  <a:gd name="T42" fmla="*/ 35 w 140"/>
                  <a:gd name="T43" fmla="*/ 5 h 267"/>
                  <a:gd name="T44" fmla="*/ 52 w 140"/>
                  <a:gd name="T45" fmla="*/ 1 h 267"/>
                  <a:gd name="T46" fmla="*/ 69 w 140"/>
                  <a:gd name="T4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0" h="267">
                    <a:moveTo>
                      <a:pt x="69" y="0"/>
                    </a:moveTo>
                    <a:lnTo>
                      <a:pt x="87" y="1"/>
                    </a:lnTo>
                    <a:lnTo>
                      <a:pt x="105" y="5"/>
                    </a:lnTo>
                    <a:lnTo>
                      <a:pt x="120" y="10"/>
                    </a:lnTo>
                    <a:lnTo>
                      <a:pt x="132" y="18"/>
                    </a:lnTo>
                    <a:lnTo>
                      <a:pt x="139" y="28"/>
                    </a:lnTo>
                    <a:lnTo>
                      <a:pt x="140" y="40"/>
                    </a:lnTo>
                    <a:lnTo>
                      <a:pt x="115" y="232"/>
                    </a:lnTo>
                    <a:lnTo>
                      <a:pt x="111" y="247"/>
                    </a:lnTo>
                    <a:lnTo>
                      <a:pt x="102" y="257"/>
                    </a:lnTo>
                    <a:lnTo>
                      <a:pt x="90" y="263"/>
                    </a:lnTo>
                    <a:lnTo>
                      <a:pt x="77" y="267"/>
                    </a:lnTo>
                    <a:lnTo>
                      <a:pt x="62" y="267"/>
                    </a:lnTo>
                    <a:lnTo>
                      <a:pt x="49" y="263"/>
                    </a:lnTo>
                    <a:lnTo>
                      <a:pt x="37" y="256"/>
                    </a:lnTo>
                    <a:lnTo>
                      <a:pt x="29" y="245"/>
                    </a:lnTo>
                    <a:lnTo>
                      <a:pt x="24" y="232"/>
                    </a:lnTo>
                    <a:lnTo>
                      <a:pt x="0" y="40"/>
                    </a:lnTo>
                    <a:lnTo>
                      <a:pt x="1" y="28"/>
                    </a:lnTo>
                    <a:lnTo>
                      <a:pt x="9" y="18"/>
                    </a:lnTo>
                    <a:lnTo>
                      <a:pt x="19" y="10"/>
                    </a:lnTo>
                    <a:lnTo>
                      <a:pt x="35" y="5"/>
                    </a:lnTo>
                    <a:lnTo>
                      <a:pt x="52" y="1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64" name="Freeform 1394"/>
              <p:cNvSpPr>
                <a:spLocks/>
              </p:cNvSpPr>
              <p:nvPr/>
            </p:nvSpPr>
            <p:spPr bwMode="auto">
              <a:xfrm>
                <a:off x="6640513" y="3702051"/>
                <a:ext cx="222250" cy="423863"/>
              </a:xfrm>
              <a:custGeom>
                <a:avLst/>
                <a:gdLst>
                  <a:gd name="T0" fmla="*/ 69 w 140"/>
                  <a:gd name="T1" fmla="*/ 0 h 267"/>
                  <a:gd name="T2" fmla="*/ 88 w 140"/>
                  <a:gd name="T3" fmla="*/ 1 h 267"/>
                  <a:gd name="T4" fmla="*/ 105 w 140"/>
                  <a:gd name="T5" fmla="*/ 5 h 267"/>
                  <a:gd name="T6" fmla="*/ 119 w 140"/>
                  <a:gd name="T7" fmla="*/ 10 h 267"/>
                  <a:gd name="T8" fmla="*/ 131 w 140"/>
                  <a:gd name="T9" fmla="*/ 18 h 267"/>
                  <a:gd name="T10" fmla="*/ 139 w 140"/>
                  <a:gd name="T11" fmla="*/ 28 h 267"/>
                  <a:gd name="T12" fmla="*/ 140 w 140"/>
                  <a:gd name="T13" fmla="*/ 40 h 267"/>
                  <a:gd name="T14" fmla="*/ 116 w 140"/>
                  <a:gd name="T15" fmla="*/ 232 h 267"/>
                  <a:gd name="T16" fmla="*/ 111 w 140"/>
                  <a:gd name="T17" fmla="*/ 247 h 267"/>
                  <a:gd name="T18" fmla="*/ 102 w 140"/>
                  <a:gd name="T19" fmla="*/ 257 h 267"/>
                  <a:gd name="T20" fmla="*/ 91 w 140"/>
                  <a:gd name="T21" fmla="*/ 263 h 267"/>
                  <a:gd name="T22" fmla="*/ 76 w 140"/>
                  <a:gd name="T23" fmla="*/ 267 h 267"/>
                  <a:gd name="T24" fmla="*/ 62 w 140"/>
                  <a:gd name="T25" fmla="*/ 267 h 267"/>
                  <a:gd name="T26" fmla="*/ 49 w 140"/>
                  <a:gd name="T27" fmla="*/ 263 h 267"/>
                  <a:gd name="T28" fmla="*/ 37 w 140"/>
                  <a:gd name="T29" fmla="*/ 256 h 267"/>
                  <a:gd name="T30" fmla="*/ 29 w 140"/>
                  <a:gd name="T31" fmla="*/ 245 h 267"/>
                  <a:gd name="T32" fmla="*/ 24 w 140"/>
                  <a:gd name="T33" fmla="*/ 232 h 267"/>
                  <a:gd name="T34" fmla="*/ 0 w 140"/>
                  <a:gd name="T35" fmla="*/ 40 h 267"/>
                  <a:gd name="T36" fmla="*/ 1 w 140"/>
                  <a:gd name="T37" fmla="*/ 28 h 267"/>
                  <a:gd name="T38" fmla="*/ 8 w 140"/>
                  <a:gd name="T39" fmla="*/ 18 h 267"/>
                  <a:gd name="T40" fmla="*/ 19 w 140"/>
                  <a:gd name="T41" fmla="*/ 10 h 267"/>
                  <a:gd name="T42" fmla="*/ 35 w 140"/>
                  <a:gd name="T43" fmla="*/ 5 h 267"/>
                  <a:gd name="T44" fmla="*/ 51 w 140"/>
                  <a:gd name="T45" fmla="*/ 1 h 267"/>
                  <a:gd name="T46" fmla="*/ 69 w 140"/>
                  <a:gd name="T4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0" h="267">
                    <a:moveTo>
                      <a:pt x="69" y="0"/>
                    </a:moveTo>
                    <a:lnTo>
                      <a:pt x="88" y="1"/>
                    </a:lnTo>
                    <a:lnTo>
                      <a:pt x="105" y="5"/>
                    </a:lnTo>
                    <a:lnTo>
                      <a:pt x="119" y="10"/>
                    </a:lnTo>
                    <a:lnTo>
                      <a:pt x="131" y="18"/>
                    </a:lnTo>
                    <a:lnTo>
                      <a:pt x="139" y="28"/>
                    </a:lnTo>
                    <a:lnTo>
                      <a:pt x="140" y="40"/>
                    </a:lnTo>
                    <a:lnTo>
                      <a:pt x="116" y="232"/>
                    </a:lnTo>
                    <a:lnTo>
                      <a:pt x="111" y="247"/>
                    </a:lnTo>
                    <a:lnTo>
                      <a:pt x="102" y="257"/>
                    </a:lnTo>
                    <a:lnTo>
                      <a:pt x="91" y="263"/>
                    </a:lnTo>
                    <a:lnTo>
                      <a:pt x="76" y="267"/>
                    </a:lnTo>
                    <a:lnTo>
                      <a:pt x="62" y="267"/>
                    </a:lnTo>
                    <a:lnTo>
                      <a:pt x="49" y="263"/>
                    </a:lnTo>
                    <a:lnTo>
                      <a:pt x="37" y="256"/>
                    </a:lnTo>
                    <a:lnTo>
                      <a:pt x="29" y="245"/>
                    </a:lnTo>
                    <a:lnTo>
                      <a:pt x="24" y="232"/>
                    </a:lnTo>
                    <a:lnTo>
                      <a:pt x="0" y="40"/>
                    </a:lnTo>
                    <a:lnTo>
                      <a:pt x="1" y="28"/>
                    </a:lnTo>
                    <a:lnTo>
                      <a:pt x="8" y="18"/>
                    </a:lnTo>
                    <a:lnTo>
                      <a:pt x="19" y="10"/>
                    </a:lnTo>
                    <a:lnTo>
                      <a:pt x="35" y="5"/>
                    </a:lnTo>
                    <a:lnTo>
                      <a:pt x="51" y="1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75" name="Freeform 1405"/>
              <p:cNvSpPr>
                <a:spLocks/>
              </p:cNvSpPr>
              <p:nvPr/>
            </p:nvSpPr>
            <p:spPr bwMode="auto">
              <a:xfrm>
                <a:off x="5137150" y="3825876"/>
                <a:ext cx="92075" cy="176213"/>
              </a:xfrm>
              <a:custGeom>
                <a:avLst/>
                <a:gdLst>
                  <a:gd name="T0" fmla="*/ 28 w 58"/>
                  <a:gd name="T1" fmla="*/ 0 h 111"/>
                  <a:gd name="T2" fmla="*/ 40 w 58"/>
                  <a:gd name="T3" fmla="*/ 2 h 111"/>
                  <a:gd name="T4" fmla="*/ 50 w 58"/>
                  <a:gd name="T5" fmla="*/ 8 h 111"/>
                  <a:gd name="T6" fmla="*/ 56 w 58"/>
                  <a:gd name="T7" fmla="*/ 18 h 111"/>
                  <a:gd name="T8" fmla="*/ 58 w 58"/>
                  <a:gd name="T9" fmla="*/ 30 h 111"/>
                  <a:gd name="T10" fmla="*/ 56 w 58"/>
                  <a:gd name="T11" fmla="*/ 39 h 111"/>
                  <a:gd name="T12" fmla="*/ 52 w 58"/>
                  <a:gd name="T13" fmla="*/ 48 h 111"/>
                  <a:gd name="T14" fmla="*/ 45 w 58"/>
                  <a:gd name="T15" fmla="*/ 54 h 111"/>
                  <a:gd name="T16" fmla="*/ 55 w 58"/>
                  <a:gd name="T17" fmla="*/ 111 h 111"/>
                  <a:gd name="T18" fmla="*/ 2 w 58"/>
                  <a:gd name="T19" fmla="*/ 111 h 111"/>
                  <a:gd name="T20" fmla="*/ 13 w 58"/>
                  <a:gd name="T21" fmla="*/ 54 h 111"/>
                  <a:gd name="T22" fmla="*/ 6 w 58"/>
                  <a:gd name="T23" fmla="*/ 48 h 111"/>
                  <a:gd name="T24" fmla="*/ 1 w 58"/>
                  <a:gd name="T25" fmla="*/ 39 h 111"/>
                  <a:gd name="T26" fmla="*/ 0 w 58"/>
                  <a:gd name="T27" fmla="*/ 30 h 111"/>
                  <a:gd name="T28" fmla="*/ 1 w 58"/>
                  <a:gd name="T29" fmla="*/ 18 h 111"/>
                  <a:gd name="T30" fmla="*/ 8 w 58"/>
                  <a:gd name="T31" fmla="*/ 8 h 111"/>
                  <a:gd name="T32" fmla="*/ 18 w 58"/>
                  <a:gd name="T33" fmla="*/ 2 h 111"/>
                  <a:gd name="T34" fmla="*/ 28 w 58"/>
                  <a:gd name="T35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" h="111">
                    <a:moveTo>
                      <a:pt x="28" y="0"/>
                    </a:moveTo>
                    <a:lnTo>
                      <a:pt x="40" y="2"/>
                    </a:lnTo>
                    <a:lnTo>
                      <a:pt x="50" y="8"/>
                    </a:lnTo>
                    <a:lnTo>
                      <a:pt x="56" y="18"/>
                    </a:lnTo>
                    <a:lnTo>
                      <a:pt x="58" y="30"/>
                    </a:lnTo>
                    <a:lnTo>
                      <a:pt x="56" y="39"/>
                    </a:lnTo>
                    <a:lnTo>
                      <a:pt x="52" y="48"/>
                    </a:lnTo>
                    <a:lnTo>
                      <a:pt x="45" y="54"/>
                    </a:lnTo>
                    <a:lnTo>
                      <a:pt x="55" y="111"/>
                    </a:lnTo>
                    <a:lnTo>
                      <a:pt x="2" y="111"/>
                    </a:lnTo>
                    <a:lnTo>
                      <a:pt x="13" y="54"/>
                    </a:lnTo>
                    <a:lnTo>
                      <a:pt x="6" y="48"/>
                    </a:lnTo>
                    <a:lnTo>
                      <a:pt x="1" y="39"/>
                    </a:lnTo>
                    <a:lnTo>
                      <a:pt x="0" y="30"/>
                    </a:lnTo>
                    <a:lnTo>
                      <a:pt x="1" y="18"/>
                    </a:lnTo>
                    <a:lnTo>
                      <a:pt x="8" y="8"/>
                    </a:lnTo>
                    <a:lnTo>
                      <a:pt x="18" y="2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00431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476" name="Freeform 1406"/>
              <p:cNvSpPr>
                <a:spLocks/>
              </p:cNvSpPr>
              <p:nvPr/>
            </p:nvSpPr>
            <p:spPr bwMode="auto">
              <a:xfrm>
                <a:off x="6705600" y="3825876"/>
                <a:ext cx="92075" cy="176213"/>
              </a:xfrm>
              <a:custGeom>
                <a:avLst/>
                <a:gdLst>
                  <a:gd name="T0" fmla="*/ 28 w 58"/>
                  <a:gd name="T1" fmla="*/ 0 h 111"/>
                  <a:gd name="T2" fmla="*/ 40 w 58"/>
                  <a:gd name="T3" fmla="*/ 2 h 111"/>
                  <a:gd name="T4" fmla="*/ 50 w 58"/>
                  <a:gd name="T5" fmla="*/ 8 h 111"/>
                  <a:gd name="T6" fmla="*/ 56 w 58"/>
                  <a:gd name="T7" fmla="*/ 18 h 111"/>
                  <a:gd name="T8" fmla="*/ 58 w 58"/>
                  <a:gd name="T9" fmla="*/ 30 h 111"/>
                  <a:gd name="T10" fmla="*/ 57 w 58"/>
                  <a:gd name="T11" fmla="*/ 39 h 111"/>
                  <a:gd name="T12" fmla="*/ 52 w 58"/>
                  <a:gd name="T13" fmla="*/ 48 h 111"/>
                  <a:gd name="T14" fmla="*/ 45 w 58"/>
                  <a:gd name="T15" fmla="*/ 54 h 111"/>
                  <a:gd name="T16" fmla="*/ 55 w 58"/>
                  <a:gd name="T17" fmla="*/ 111 h 111"/>
                  <a:gd name="T18" fmla="*/ 3 w 58"/>
                  <a:gd name="T19" fmla="*/ 111 h 111"/>
                  <a:gd name="T20" fmla="*/ 13 w 58"/>
                  <a:gd name="T21" fmla="*/ 54 h 111"/>
                  <a:gd name="T22" fmla="*/ 6 w 58"/>
                  <a:gd name="T23" fmla="*/ 48 h 111"/>
                  <a:gd name="T24" fmla="*/ 1 w 58"/>
                  <a:gd name="T25" fmla="*/ 39 h 111"/>
                  <a:gd name="T26" fmla="*/ 0 w 58"/>
                  <a:gd name="T27" fmla="*/ 30 h 111"/>
                  <a:gd name="T28" fmla="*/ 2 w 58"/>
                  <a:gd name="T29" fmla="*/ 18 h 111"/>
                  <a:gd name="T30" fmla="*/ 8 w 58"/>
                  <a:gd name="T31" fmla="*/ 8 h 111"/>
                  <a:gd name="T32" fmla="*/ 18 w 58"/>
                  <a:gd name="T33" fmla="*/ 2 h 111"/>
                  <a:gd name="T34" fmla="*/ 28 w 58"/>
                  <a:gd name="T35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" h="111">
                    <a:moveTo>
                      <a:pt x="28" y="0"/>
                    </a:moveTo>
                    <a:lnTo>
                      <a:pt x="40" y="2"/>
                    </a:lnTo>
                    <a:lnTo>
                      <a:pt x="50" y="8"/>
                    </a:lnTo>
                    <a:lnTo>
                      <a:pt x="56" y="18"/>
                    </a:lnTo>
                    <a:lnTo>
                      <a:pt x="58" y="30"/>
                    </a:lnTo>
                    <a:lnTo>
                      <a:pt x="57" y="39"/>
                    </a:lnTo>
                    <a:lnTo>
                      <a:pt x="52" y="48"/>
                    </a:lnTo>
                    <a:lnTo>
                      <a:pt x="45" y="54"/>
                    </a:lnTo>
                    <a:lnTo>
                      <a:pt x="55" y="111"/>
                    </a:lnTo>
                    <a:lnTo>
                      <a:pt x="3" y="111"/>
                    </a:lnTo>
                    <a:lnTo>
                      <a:pt x="13" y="54"/>
                    </a:lnTo>
                    <a:lnTo>
                      <a:pt x="6" y="48"/>
                    </a:lnTo>
                    <a:lnTo>
                      <a:pt x="1" y="39"/>
                    </a:lnTo>
                    <a:lnTo>
                      <a:pt x="0" y="30"/>
                    </a:lnTo>
                    <a:lnTo>
                      <a:pt x="2" y="18"/>
                    </a:lnTo>
                    <a:lnTo>
                      <a:pt x="8" y="8"/>
                    </a:lnTo>
                    <a:lnTo>
                      <a:pt x="18" y="2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00431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497" name="Content Placeholder 149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E-BUSINESS</a:t>
            </a:r>
          </a:p>
          <a:p>
            <a:endParaRPr lang="en-US" dirty="0"/>
          </a:p>
        </p:txBody>
      </p:sp>
      <p:sp>
        <p:nvSpPr>
          <p:cNvPr id="1498" name="Content Placeholder 1497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6910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Content Placeholder 149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TARGETING</a:t>
            </a:r>
          </a:p>
        </p:txBody>
      </p:sp>
      <p:sp>
        <p:nvSpPr>
          <p:cNvPr id="1499" name="Content Placeholder 1498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here. 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5791280" y="1072177"/>
            <a:ext cx="4569222" cy="4797762"/>
            <a:chOff x="5789613" y="1071563"/>
            <a:chExt cx="4570412" cy="4799012"/>
          </a:xfrm>
        </p:grpSpPr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5789613" y="1282700"/>
              <a:ext cx="4570412" cy="4587875"/>
            </a:xfrm>
            <a:custGeom>
              <a:avLst/>
              <a:gdLst>
                <a:gd name="T0" fmla="*/ 2824 w 5758"/>
                <a:gd name="T1" fmla="*/ 5781 h 5781"/>
                <a:gd name="T2" fmla="*/ 2923 w 5758"/>
                <a:gd name="T3" fmla="*/ 5612 h 5781"/>
                <a:gd name="T4" fmla="*/ 3392 w 5758"/>
                <a:gd name="T5" fmla="*/ 5669 h 5781"/>
                <a:gd name="T6" fmla="*/ 2346 w 5758"/>
                <a:gd name="T7" fmla="*/ 5565 h 5781"/>
                <a:gd name="T8" fmla="*/ 2125 w 5758"/>
                <a:gd name="T9" fmla="*/ 5680 h 5781"/>
                <a:gd name="T10" fmla="*/ 3478 w 5758"/>
                <a:gd name="T11" fmla="*/ 5548 h 5781"/>
                <a:gd name="T12" fmla="*/ 3584 w 5758"/>
                <a:gd name="T13" fmla="*/ 5695 h 5781"/>
                <a:gd name="T14" fmla="*/ 1656 w 5758"/>
                <a:gd name="T15" fmla="*/ 5323 h 5781"/>
                <a:gd name="T16" fmla="*/ 1549 w 5758"/>
                <a:gd name="T17" fmla="*/ 5456 h 5781"/>
                <a:gd name="T18" fmla="*/ 4332 w 5758"/>
                <a:gd name="T19" fmla="*/ 5334 h 5781"/>
                <a:gd name="T20" fmla="*/ 4029 w 5758"/>
                <a:gd name="T21" fmla="*/ 5462 h 5781"/>
                <a:gd name="T22" fmla="*/ 995 w 5758"/>
                <a:gd name="T23" fmla="*/ 4873 h 5781"/>
                <a:gd name="T24" fmla="*/ 1132 w 5758"/>
                <a:gd name="T25" fmla="*/ 5146 h 5781"/>
                <a:gd name="T26" fmla="*/ 941 w 5758"/>
                <a:gd name="T27" fmla="*/ 4882 h 5781"/>
                <a:gd name="T28" fmla="*/ 4729 w 5758"/>
                <a:gd name="T29" fmla="*/ 5110 h 5781"/>
                <a:gd name="T30" fmla="*/ 4696 w 5758"/>
                <a:gd name="T31" fmla="*/ 4917 h 5781"/>
                <a:gd name="T32" fmla="*/ 711 w 5758"/>
                <a:gd name="T33" fmla="*/ 4534 h 5781"/>
                <a:gd name="T34" fmla="*/ 496 w 5758"/>
                <a:gd name="T35" fmla="*/ 4521 h 5781"/>
                <a:gd name="T36" fmla="*/ 5273 w 5758"/>
                <a:gd name="T37" fmla="*/ 4506 h 5781"/>
                <a:gd name="T38" fmla="*/ 5059 w 5758"/>
                <a:gd name="T39" fmla="*/ 4519 h 5781"/>
                <a:gd name="T40" fmla="*/ 332 w 5758"/>
                <a:gd name="T41" fmla="*/ 3843 h 5781"/>
                <a:gd name="T42" fmla="*/ 244 w 5758"/>
                <a:gd name="T43" fmla="*/ 4063 h 5781"/>
                <a:gd name="T44" fmla="*/ 5528 w 5758"/>
                <a:gd name="T45" fmla="*/ 3754 h 5781"/>
                <a:gd name="T46" fmla="*/ 5480 w 5758"/>
                <a:gd name="T47" fmla="*/ 4075 h 5781"/>
                <a:gd name="T48" fmla="*/ 5451 w 5758"/>
                <a:gd name="T49" fmla="*/ 3791 h 5781"/>
                <a:gd name="T50" fmla="*/ 200 w 5758"/>
                <a:gd name="T51" fmla="*/ 3351 h 5781"/>
                <a:gd name="T52" fmla="*/ 15 w 5758"/>
                <a:gd name="T53" fmla="*/ 3241 h 5781"/>
                <a:gd name="T54" fmla="*/ 5742 w 5758"/>
                <a:gd name="T55" fmla="*/ 3276 h 5781"/>
                <a:gd name="T56" fmla="*/ 5575 w 5758"/>
                <a:gd name="T57" fmla="*/ 3254 h 5781"/>
                <a:gd name="T58" fmla="*/ 179 w 5758"/>
                <a:gd name="T59" fmla="*/ 2561 h 5781"/>
                <a:gd name="T60" fmla="*/ 169 w 5758"/>
                <a:gd name="T61" fmla="*/ 2672 h 5781"/>
                <a:gd name="T62" fmla="*/ 0 w 5758"/>
                <a:gd name="T63" fmla="*/ 2678 h 5781"/>
                <a:gd name="T64" fmla="*/ 13 w 5758"/>
                <a:gd name="T65" fmla="*/ 2559 h 5781"/>
                <a:gd name="T66" fmla="*/ 5746 w 5758"/>
                <a:gd name="T67" fmla="*/ 2540 h 5781"/>
                <a:gd name="T68" fmla="*/ 5590 w 5758"/>
                <a:gd name="T69" fmla="*/ 2663 h 5781"/>
                <a:gd name="T70" fmla="*/ 346 w 5758"/>
                <a:gd name="T71" fmla="*/ 1869 h 5781"/>
                <a:gd name="T72" fmla="*/ 308 w 5758"/>
                <a:gd name="T73" fmla="*/ 2005 h 5781"/>
                <a:gd name="T74" fmla="*/ 128 w 5758"/>
                <a:gd name="T75" fmla="*/ 2067 h 5781"/>
                <a:gd name="T76" fmla="*/ 161 w 5758"/>
                <a:gd name="T77" fmla="*/ 1917 h 5781"/>
                <a:gd name="T78" fmla="*/ 5557 w 5758"/>
                <a:gd name="T79" fmla="*/ 1816 h 5781"/>
                <a:gd name="T80" fmla="*/ 5520 w 5758"/>
                <a:gd name="T81" fmla="*/ 2108 h 5781"/>
                <a:gd name="T82" fmla="*/ 5473 w 5758"/>
                <a:gd name="T83" fmla="*/ 1789 h 5781"/>
                <a:gd name="T84" fmla="*/ 5313 w 5758"/>
                <a:gd name="T85" fmla="*/ 1491 h 5781"/>
                <a:gd name="T86" fmla="*/ 5126 w 5758"/>
                <a:gd name="T87" fmla="*/ 1213 h 5781"/>
                <a:gd name="T88" fmla="*/ 4910 w 5758"/>
                <a:gd name="T89" fmla="*/ 837 h 5781"/>
                <a:gd name="T90" fmla="*/ 4683 w 5758"/>
                <a:gd name="T91" fmla="*/ 853 h 5781"/>
                <a:gd name="T92" fmla="*/ 4346 w 5758"/>
                <a:gd name="T93" fmla="*/ 400 h 5781"/>
                <a:gd name="T94" fmla="*/ 4176 w 5758"/>
                <a:gd name="T95" fmla="*/ 496 h 5781"/>
                <a:gd name="T96" fmla="*/ 1826 w 5758"/>
                <a:gd name="T97" fmla="*/ 362 h 5781"/>
                <a:gd name="T98" fmla="*/ 1711 w 5758"/>
                <a:gd name="T99" fmla="*/ 431 h 5781"/>
                <a:gd name="T100" fmla="*/ 1551 w 5758"/>
                <a:gd name="T101" fmla="*/ 459 h 5781"/>
                <a:gd name="T102" fmla="*/ 1625 w 5758"/>
                <a:gd name="T103" fmla="*/ 287 h 5781"/>
                <a:gd name="T104" fmla="*/ 1720 w 5758"/>
                <a:gd name="T105" fmla="*/ 243 h 5781"/>
                <a:gd name="T106" fmla="*/ 3800 w 5758"/>
                <a:gd name="T107" fmla="*/ 208 h 5781"/>
                <a:gd name="T108" fmla="*/ 3506 w 5758"/>
                <a:gd name="T109" fmla="*/ 233 h 5781"/>
                <a:gd name="T110" fmla="*/ 2432 w 5758"/>
                <a:gd name="T111" fmla="*/ 200 h 5781"/>
                <a:gd name="T112" fmla="*/ 2315 w 5758"/>
                <a:gd name="T113" fmla="*/ 226 h 5781"/>
                <a:gd name="T114" fmla="*/ 2145 w 5758"/>
                <a:gd name="T115" fmla="*/ 164 h 5781"/>
                <a:gd name="T116" fmla="*/ 2286 w 5758"/>
                <a:gd name="T117" fmla="*/ 61 h 5781"/>
                <a:gd name="T118" fmla="*/ 2892 w 5758"/>
                <a:gd name="T119" fmla="*/ 0 h 5781"/>
                <a:gd name="T120" fmla="*/ 3079 w 5758"/>
                <a:gd name="T121" fmla="*/ 171 h 5781"/>
                <a:gd name="T122" fmla="*/ 2846 w 5758"/>
                <a:gd name="T123" fmla="*/ 13 h 5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758" h="5781">
                  <a:moveTo>
                    <a:pt x="2974" y="5779"/>
                  </a:moveTo>
                  <a:lnTo>
                    <a:pt x="2973" y="5779"/>
                  </a:lnTo>
                  <a:lnTo>
                    <a:pt x="2954" y="5779"/>
                  </a:lnTo>
                  <a:lnTo>
                    <a:pt x="2936" y="5781"/>
                  </a:lnTo>
                  <a:lnTo>
                    <a:pt x="2923" y="5781"/>
                  </a:lnTo>
                  <a:lnTo>
                    <a:pt x="2918" y="5781"/>
                  </a:lnTo>
                  <a:lnTo>
                    <a:pt x="2899" y="5781"/>
                  </a:lnTo>
                  <a:lnTo>
                    <a:pt x="2879" y="5781"/>
                  </a:lnTo>
                  <a:lnTo>
                    <a:pt x="2923" y="5781"/>
                  </a:lnTo>
                  <a:lnTo>
                    <a:pt x="2974" y="5779"/>
                  </a:lnTo>
                  <a:close/>
                  <a:moveTo>
                    <a:pt x="2806" y="5612"/>
                  </a:moveTo>
                  <a:lnTo>
                    <a:pt x="2810" y="5612"/>
                  </a:lnTo>
                  <a:lnTo>
                    <a:pt x="2828" y="5612"/>
                  </a:lnTo>
                  <a:lnTo>
                    <a:pt x="2844" y="5612"/>
                  </a:lnTo>
                  <a:lnTo>
                    <a:pt x="2863" y="5614"/>
                  </a:lnTo>
                  <a:lnTo>
                    <a:pt x="2879" y="5614"/>
                  </a:lnTo>
                  <a:lnTo>
                    <a:pt x="2879" y="5781"/>
                  </a:lnTo>
                  <a:lnTo>
                    <a:pt x="2861" y="5781"/>
                  </a:lnTo>
                  <a:lnTo>
                    <a:pt x="2843" y="5781"/>
                  </a:lnTo>
                  <a:lnTo>
                    <a:pt x="2824" y="5781"/>
                  </a:lnTo>
                  <a:lnTo>
                    <a:pt x="2806" y="5779"/>
                  </a:lnTo>
                  <a:lnTo>
                    <a:pt x="2800" y="5779"/>
                  </a:lnTo>
                  <a:lnTo>
                    <a:pt x="2775" y="5775"/>
                  </a:lnTo>
                  <a:lnTo>
                    <a:pt x="2753" y="5763"/>
                  </a:lnTo>
                  <a:lnTo>
                    <a:pt x="2734" y="5744"/>
                  </a:lnTo>
                  <a:lnTo>
                    <a:pt x="2723" y="5722"/>
                  </a:lnTo>
                  <a:lnTo>
                    <a:pt x="2720" y="5698"/>
                  </a:lnTo>
                  <a:lnTo>
                    <a:pt x="2723" y="5673"/>
                  </a:lnTo>
                  <a:lnTo>
                    <a:pt x="2734" y="5649"/>
                  </a:lnTo>
                  <a:lnTo>
                    <a:pt x="2753" y="5629"/>
                  </a:lnTo>
                  <a:lnTo>
                    <a:pt x="2778" y="5616"/>
                  </a:lnTo>
                  <a:lnTo>
                    <a:pt x="2806" y="5612"/>
                  </a:lnTo>
                  <a:close/>
                  <a:moveTo>
                    <a:pt x="2967" y="5612"/>
                  </a:moveTo>
                  <a:lnTo>
                    <a:pt x="2951" y="5612"/>
                  </a:lnTo>
                  <a:lnTo>
                    <a:pt x="2932" y="5612"/>
                  </a:lnTo>
                  <a:lnTo>
                    <a:pt x="2923" y="5612"/>
                  </a:lnTo>
                  <a:lnTo>
                    <a:pt x="2916" y="5612"/>
                  </a:lnTo>
                  <a:lnTo>
                    <a:pt x="2897" y="5614"/>
                  </a:lnTo>
                  <a:lnTo>
                    <a:pt x="2879" y="5614"/>
                  </a:lnTo>
                  <a:lnTo>
                    <a:pt x="2923" y="5612"/>
                  </a:lnTo>
                  <a:lnTo>
                    <a:pt x="2967" y="5612"/>
                  </a:lnTo>
                  <a:lnTo>
                    <a:pt x="2989" y="5614"/>
                  </a:lnTo>
                  <a:lnTo>
                    <a:pt x="3007" y="5621"/>
                  </a:lnTo>
                  <a:lnTo>
                    <a:pt x="3029" y="5636"/>
                  </a:lnTo>
                  <a:lnTo>
                    <a:pt x="3044" y="5656"/>
                  </a:lnTo>
                  <a:lnTo>
                    <a:pt x="3053" y="5680"/>
                  </a:lnTo>
                  <a:lnTo>
                    <a:pt x="3053" y="5702"/>
                  </a:lnTo>
                  <a:lnTo>
                    <a:pt x="3050" y="5726"/>
                  </a:lnTo>
                  <a:lnTo>
                    <a:pt x="3039" y="5746"/>
                  </a:lnTo>
                  <a:lnTo>
                    <a:pt x="3022" y="5763"/>
                  </a:lnTo>
                  <a:lnTo>
                    <a:pt x="3000" y="5774"/>
                  </a:lnTo>
                  <a:lnTo>
                    <a:pt x="2974" y="5779"/>
                  </a:lnTo>
                  <a:lnTo>
                    <a:pt x="2967" y="5612"/>
                  </a:lnTo>
                  <a:close/>
                  <a:moveTo>
                    <a:pt x="3451" y="5554"/>
                  </a:moveTo>
                  <a:lnTo>
                    <a:pt x="3485" y="5717"/>
                  </a:lnTo>
                  <a:lnTo>
                    <a:pt x="3465" y="5719"/>
                  </a:lnTo>
                  <a:lnTo>
                    <a:pt x="3445" y="5715"/>
                  </a:lnTo>
                  <a:lnTo>
                    <a:pt x="3427" y="5708"/>
                  </a:lnTo>
                  <a:lnTo>
                    <a:pt x="3405" y="5691"/>
                  </a:lnTo>
                  <a:lnTo>
                    <a:pt x="3392" y="5669"/>
                  </a:lnTo>
                  <a:lnTo>
                    <a:pt x="3385" y="5647"/>
                  </a:lnTo>
                  <a:lnTo>
                    <a:pt x="3387" y="5621"/>
                  </a:lnTo>
                  <a:lnTo>
                    <a:pt x="3394" y="5599"/>
                  </a:lnTo>
                  <a:lnTo>
                    <a:pt x="3407" y="5579"/>
                  </a:lnTo>
                  <a:lnTo>
                    <a:pt x="3425" y="5563"/>
                  </a:lnTo>
                  <a:lnTo>
                    <a:pt x="3451" y="5554"/>
                  </a:lnTo>
                  <a:close/>
                  <a:moveTo>
                    <a:pt x="2136" y="5515"/>
                  </a:moveTo>
                  <a:lnTo>
                    <a:pt x="2165" y="5519"/>
                  </a:lnTo>
                  <a:lnTo>
                    <a:pt x="2169" y="5519"/>
                  </a:lnTo>
                  <a:lnTo>
                    <a:pt x="2183" y="5524"/>
                  </a:lnTo>
                  <a:lnTo>
                    <a:pt x="2200" y="5528"/>
                  </a:lnTo>
                  <a:lnTo>
                    <a:pt x="2216" y="5532"/>
                  </a:lnTo>
                  <a:lnTo>
                    <a:pt x="2233" y="5535"/>
                  </a:lnTo>
                  <a:lnTo>
                    <a:pt x="2249" y="5539"/>
                  </a:lnTo>
                  <a:lnTo>
                    <a:pt x="2266" y="5544"/>
                  </a:lnTo>
                  <a:lnTo>
                    <a:pt x="2282" y="5548"/>
                  </a:lnTo>
                  <a:lnTo>
                    <a:pt x="2299" y="5552"/>
                  </a:lnTo>
                  <a:lnTo>
                    <a:pt x="2315" y="5555"/>
                  </a:lnTo>
                  <a:lnTo>
                    <a:pt x="2322" y="5555"/>
                  </a:lnTo>
                  <a:lnTo>
                    <a:pt x="2346" y="5565"/>
                  </a:lnTo>
                  <a:lnTo>
                    <a:pt x="2366" y="5581"/>
                  </a:lnTo>
                  <a:lnTo>
                    <a:pt x="2381" y="5601"/>
                  </a:lnTo>
                  <a:lnTo>
                    <a:pt x="2386" y="5623"/>
                  </a:lnTo>
                  <a:lnTo>
                    <a:pt x="2388" y="5649"/>
                  </a:lnTo>
                  <a:lnTo>
                    <a:pt x="2381" y="5671"/>
                  </a:lnTo>
                  <a:lnTo>
                    <a:pt x="2368" y="5693"/>
                  </a:lnTo>
                  <a:lnTo>
                    <a:pt x="2348" y="5709"/>
                  </a:lnTo>
                  <a:lnTo>
                    <a:pt x="2330" y="5719"/>
                  </a:lnTo>
                  <a:lnTo>
                    <a:pt x="2310" y="5722"/>
                  </a:lnTo>
                  <a:lnTo>
                    <a:pt x="2288" y="5720"/>
                  </a:lnTo>
                  <a:lnTo>
                    <a:pt x="2280" y="5719"/>
                  </a:lnTo>
                  <a:lnTo>
                    <a:pt x="2264" y="5715"/>
                  </a:lnTo>
                  <a:lnTo>
                    <a:pt x="2245" y="5711"/>
                  </a:lnTo>
                  <a:lnTo>
                    <a:pt x="2227" y="5708"/>
                  </a:lnTo>
                  <a:lnTo>
                    <a:pt x="2211" y="5702"/>
                  </a:lnTo>
                  <a:lnTo>
                    <a:pt x="2192" y="5698"/>
                  </a:lnTo>
                  <a:lnTo>
                    <a:pt x="2176" y="5695"/>
                  </a:lnTo>
                  <a:lnTo>
                    <a:pt x="2158" y="5689"/>
                  </a:lnTo>
                  <a:lnTo>
                    <a:pt x="2141" y="5686"/>
                  </a:lnTo>
                  <a:lnTo>
                    <a:pt x="2125" y="5680"/>
                  </a:lnTo>
                  <a:lnTo>
                    <a:pt x="2121" y="5680"/>
                  </a:lnTo>
                  <a:lnTo>
                    <a:pt x="2099" y="5671"/>
                  </a:lnTo>
                  <a:lnTo>
                    <a:pt x="2081" y="5656"/>
                  </a:lnTo>
                  <a:lnTo>
                    <a:pt x="2066" y="5631"/>
                  </a:lnTo>
                  <a:lnTo>
                    <a:pt x="2059" y="5605"/>
                  </a:lnTo>
                  <a:lnTo>
                    <a:pt x="2060" y="5579"/>
                  </a:lnTo>
                  <a:lnTo>
                    <a:pt x="2071" y="5555"/>
                  </a:lnTo>
                  <a:lnTo>
                    <a:pt x="2088" y="5535"/>
                  </a:lnTo>
                  <a:lnTo>
                    <a:pt x="2110" y="5522"/>
                  </a:lnTo>
                  <a:lnTo>
                    <a:pt x="2136" y="5515"/>
                  </a:lnTo>
                  <a:close/>
                  <a:moveTo>
                    <a:pt x="3608" y="5515"/>
                  </a:moveTo>
                  <a:lnTo>
                    <a:pt x="3592" y="5519"/>
                  </a:lnTo>
                  <a:lnTo>
                    <a:pt x="3575" y="5524"/>
                  </a:lnTo>
                  <a:lnTo>
                    <a:pt x="3559" y="5528"/>
                  </a:lnTo>
                  <a:lnTo>
                    <a:pt x="3548" y="5532"/>
                  </a:lnTo>
                  <a:lnTo>
                    <a:pt x="3544" y="5532"/>
                  </a:lnTo>
                  <a:lnTo>
                    <a:pt x="3528" y="5535"/>
                  </a:lnTo>
                  <a:lnTo>
                    <a:pt x="3511" y="5539"/>
                  </a:lnTo>
                  <a:lnTo>
                    <a:pt x="3495" y="5544"/>
                  </a:lnTo>
                  <a:lnTo>
                    <a:pt x="3478" y="5548"/>
                  </a:lnTo>
                  <a:lnTo>
                    <a:pt x="3462" y="5552"/>
                  </a:lnTo>
                  <a:lnTo>
                    <a:pt x="3451" y="5554"/>
                  </a:lnTo>
                  <a:lnTo>
                    <a:pt x="3548" y="5530"/>
                  </a:lnTo>
                  <a:lnTo>
                    <a:pt x="3608" y="5515"/>
                  </a:lnTo>
                  <a:close/>
                  <a:moveTo>
                    <a:pt x="3630" y="5511"/>
                  </a:moveTo>
                  <a:lnTo>
                    <a:pt x="3650" y="5513"/>
                  </a:lnTo>
                  <a:lnTo>
                    <a:pt x="3676" y="5524"/>
                  </a:lnTo>
                  <a:lnTo>
                    <a:pt x="3694" y="5541"/>
                  </a:lnTo>
                  <a:lnTo>
                    <a:pt x="3707" y="5559"/>
                  </a:lnTo>
                  <a:lnTo>
                    <a:pt x="3713" y="5583"/>
                  </a:lnTo>
                  <a:lnTo>
                    <a:pt x="3714" y="5605"/>
                  </a:lnTo>
                  <a:lnTo>
                    <a:pt x="3709" y="5629"/>
                  </a:lnTo>
                  <a:lnTo>
                    <a:pt x="3696" y="5649"/>
                  </a:lnTo>
                  <a:lnTo>
                    <a:pt x="3678" y="5665"/>
                  </a:lnTo>
                  <a:lnTo>
                    <a:pt x="3654" y="5676"/>
                  </a:lnTo>
                  <a:lnTo>
                    <a:pt x="3652" y="5676"/>
                  </a:lnTo>
                  <a:lnTo>
                    <a:pt x="3636" y="5680"/>
                  </a:lnTo>
                  <a:lnTo>
                    <a:pt x="3619" y="5686"/>
                  </a:lnTo>
                  <a:lnTo>
                    <a:pt x="3601" y="5689"/>
                  </a:lnTo>
                  <a:lnTo>
                    <a:pt x="3584" y="5695"/>
                  </a:lnTo>
                  <a:lnTo>
                    <a:pt x="3566" y="5698"/>
                  </a:lnTo>
                  <a:lnTo>
                    <a:pt x="3550" y="5702"/>
                  </a:lnTo>
                  <a:lnTo>
                    <a:pt x="3548" y="5704"/>
                  </a:lnTo>
                  <a:lnTo>
                    <a:pt x="3531" y="5708"/>
                  </a:lnTo>
                  <a:lnTo>
                    <a:pt x="3515" y="5711"/>
                  </a:lnTo>
                  <a:lnTo>
                    <a:pt x="3496" y="5715"/>
                  </a:lnTo>
                  <a:lnTo>
                    <a:pt x="3485" y="5717"/>
                  </a:lnTo>
                  <a:lnTo>
                    <a:pt x="3548" y="5616"/>
                  </a:lnTo>
                  <a:lnTo>
                    <a:pt x="3608" y="5515"/>
                  </a:lnTo>
                  <a:lnTo>
                    <a:pt x="3608" y="5515"/>
                  </a:lnTo>
                  <a:lnTo>
                    <a:pt x="3630" y="5511"/>
                  </a:lnTo>
                  <a:close/>
                  <a:moveTo>
                    <a:pt x="1537" y="5264"/>
                  </a:moveTo>
                  <a:lnTo>
                    <a:pt x="1564" y="5273"/>
                  </a:lnTo>
                  <a:lnTo>
                    <a:pt x="1570" y="5277"/>
                  </a:lnTo>
                  <a:lnTo>
                    <a:pt x="1584" y="5284"/>
                  </a:lnTo>
                  <a:lnTo>
                    <a:pt x="1599" y="5293"/>
                  </a:lnTo>
                  <a:lnTo>
                    <a:pt x="1614" y="5301"/>
                  </a:lnTo>
                  <a:lnTo>
                    <a:pt x="1626" y="5308"/>
                  </a:lnTo>
                  <a:lnTo>
                    <a:pt x="1641" y="5315"/>
                  </a:lnTo>
                  <a:lnTo>
                    <a:pt x="1656" y="5323"/>
                  </a:lnTo>
                  <a:lnTo>
                    <a:pt x="1672" y="5330"/>
                  </a:lnTo>
                  <a:lnTo>
                    <a:pt x="1687" y="5337"/>
                  </a:lnTo>
                  <a:lnTo>
                    <a:pt x="1701" y="5345"/>
                  </a:lnTo>
                  <a:lnTo>
                    <a:pt x="1709" y="5348"/>
                  </a:lnTo>
                  <a:lnTo>
                    <a:pt x="1729" y="5363"/>
                  </a:lnTo>
                  <a:lnTo>
                    <a:pt x="1744" y="5381"/>
                  </a:lnTo>
                  <a:lnTo>
                    <a:pt x="1755" y="5409"/>
                  </a:lnTo>
                  <a:lnTo>
                    <a:pt x="1755" y="5436"/>
                  </a:lnTo>
                  <a:lnTo>
                    <a:pt x="1747" y="5460"/>
                  </a:lnTo>
                  <a:lnTo>
                    <a:pt x="1733" y="5480"/>
                  </a:lnTo>
                  <a:lnTo>
                    <a:pt x="1714" y="5497"/>
                  </a:lnTo>
                  <a:lnTo>
                    <a:pt x="1691" y="5506"/>
                  </a:lnTo>
                  <a:lnTo>
                    <a:pt x="1663" y="5508"/>
                  </a:lnTo>
                  <a:lnTo>
                    <a:pt x="1636" y="5500"/>
                  </a:lnTo>
                  <a:lnTo>
                    <a:pt x="1628" y="5497"/>
                  </a:lnTo>
                  <a:lnTo>
                    <a:pt x="1612" y="5488"/>
                  </a:lnTo>
                  <a:lnTo>
                    <a:pt x="1597" y="5480"/>
                  </a:lnTo>
                  <a:lnTo>
                    <a:pt x="1581" y="5473"/>
                  </a:lnTo>
                  <a:lnTo>
                    <a:pt x="1566" y="5466"/>
                  </a:lnTo>
                  <a:lnTo>
                    <a:pt x="1549" y="5456"/>
                  </a:lnTo>
                  <a:lnTo>
                    <a:pt x="1535" y="5449"/>
                  </a:lnTo>
                  <a:lnTo>
                    <a:pt x="1518" y="5440"/>
                  </a:lnTo>
                  <a:lnTo>
                    <a:pt x="1504" y="5433"/>
                  </a:lnTo>
                  <a:lnTo>
                    <a:pt x="1489" y="5423"/>
                  </a:lnTo>
                  <a:lnTo>
                    <a:pt x="1484" y="5422"/>
                  </a:lnTo>
                  <a:lnTo>
                    <a:pt x="1463" y="5407"/>
                  </a:lnTo>
                  <a:lnTo>
                    <a:pt x="1451" y="5389"/>
                  </a:lnTo>
                  <a:lnTo>
                    <a:pt x="1441" y="5367"/>
                  </a:lnTo>
                  <a:lnTo>
                    <a:pt x="1440" y="5337"/>
                  </a:lnTo>
                  <a:lnTo>
                    <a:pt x="1449" y="5312"/>
                  </a:lnTo>
                  <a:lnTo>
                    <a:pt x="1463" y="5290"/>
                  </a:lnTo>
                  <a:lnTo>
                    <a:pt x="1484" y="5273"/>
                  </a:lnTo>
                  <a:lnTo>
                    <a:pt x="1509" y="5264"/>
                  </a:lnTo>
                  <a:lnTo>
                    <a:pt x="1537" y="5264"/>
                  </a:lnTo>
                  <a:close/>
                  <a:moveTo>
                    <a:pt x="4255" y="5256"/>
                  </a:moveTo>
                  <a:lnTo>
                    <a:pt x="4278" y="5262"/>
                  </a:lnTo>
                  <a:lnTo>
                    <a:pt x="4300" y="5275"/>
                  </a:lnTo>
                  <a:lnTo>
                    <a:pt x="4315" y="5291"/>
                  </a:lnTo>
                  <a:lnTo>
                    <a:pt x="4326" y="5312"/>
                  </a:lnTo>
                  <a:lnTo>
                    <a:pt x="4332" y="5334"/>
                  </a:lnTo>
                  <a:lnTo>
                    <a:pt x="4332" y="5356"/>
                  </a:lnTo>
                  <a:lnTo>
                    <a:pt x="4324" y="5378"/>
                  </a:lnTo>
                  <a:lnTo>
                    <a:pt x="4310" y="5398"/>
                  </a:lnTo>
                  <a:lnTo>
                    <a:pt x="4289" y="5414"/>
                  </a:lnTo>
                  <a:lnTo>
                    <a:pt x="4286" y="5416"/>
                  </a:lnTo>
                  <a:lnTo>
                    <a:pt x="4271" y="5423"/>
                  </a:lnTo>
                  <a:lnTo>
                    <a:pt x="4256" y="5433"/>
                  </a:lnTo>
                  <a:lnTo>
                    <a:pt x="4240" y="5440"/>
                  </a:lnTo>
                  <a:lnTo>
                    <a:pt x="4225" y="5449"/>
                  </a:lnTo>
                  <a:lnTo>
                    <a:pt x="4209" y="5456"/>
                  </a:lnTo>
                  <a:lnTo>
                    <a:pt x="4194" y="5466"/>
                  </a:lnTo>
                  <a:lnTo>
                    <a:pt x="4178" y="5473"/>
                  </a:lnTo>
                  <a:lnTo>
                    <a:pt x="4163" y="5480"/>
                  </a:lnTo>
                  <a:lnTo>
                    <a:pt x="4147" y="5488"/>
                  </a:lnTo>
                  <a:lnTo>
                    <a:pt x="4137" y="5493"/>
                  </a:lnTo>
                  <a:lnTo>
                    <a:pt x="4114" y="5500"/>
                  </a:lnTo>
                  <a:lnTo>
                    <a:pt x="4088" y="5500"/>
                  </a:lnTo>
                  <a:lnTo>
                    <a:pt x="4064" y="5493"/>
                  </a:lnTo>
                  <a:lnTo>
                    <a:pt x="4044" y="5480"/>
                  </a:lnTo>
                  <a:lnTo>
                    <a:pt x="4029" y="5462"/>
                  </a:lnTo>
                  <a:lnTo>
                    <a:pt x="4020" y="5442"/>
                  </a:lnTo>
                  <a:lnTo>
                    <a:pt x="4017" y="5420"/>
                  </a:lnTo>
                  <a:lnTo>
                    <a:pt x="4018" y="5398"/>
                  </a:lnTo>
                  <a:lnTo>
                    <a:pt x="4028" y="5376"/>
                  </a:lnTo>
                  <a:lnTo>
                    <a:pt x="4042" y="5357"/>
                  </a:lnTo>
                  <a:lnTo>
                    <a:pt x="4062" y="5343"/>
                  </a:lnTo>
                  <a:lnTo>
                    <a:pt x="4073" y="5337"/>
                  </a:lnTo>
                  <a:lnTo>
                    <a:pt x="4088" y="5330"/>
                  </a:lnTo>
                  <a:lnTo>
                    <a:pt x="4103" y="5323"/>
                  </a:lnTo>
                  <a:lnTo>
                    <a:pt x="4117" y="5315"/>
                  </a:lnTo>
                  <a:lnTo>
                    <a:pt x="4132" y="5308"/>
                  </a:lnTo>
                  <a:lnTo>
                    <a:pt x="4147" y="5301"/>
                  </a:lnTo>
                  <a:lnTo>
                    <a:pt x="4161" y="5293"/>
                  </a:lnTo>
                  <a:lnTo>
                    <a:pt x="4176" y="5284"/>
                  </a:lnTo>
                  <a:lnTo>
                    <a:pt x="4191" y="5277"/>
                  </a:lnTo>
                  <a:lnTo>
                    <a:pt x="4205" y="5269"/>
                  </a:lnTo>
                  <a:lnTo>
                    <a:pt x="4207" y="5267"/>
                  </a:lnTo>
                  <a:lnTo>
                    <a:pt x="4229" y="5258"/>
                  </a:lnTo>
                  <a:lnTo>
                    <a:pt x="4255" y="5256"/>
                  </a:lnTo>
                  <a:close/>
                  <a:moveTo>
                    <a:pt x="995" y="4873"/>
                  </a:moveTo>
                  <a:lnTo>
                    <a:pt x="1018" y="4881"/>
                  </a:lnTo>
                  <a:lnTo>
                    <a:pt x="1038" y="4893"/>
                  </a:lnTo>
                  <a:lnTo>
                    <a:pt x="1038" y="4895"/>
                  </a:lnTo>
                  <a:lnTo>
                    <a:pt x="1051" y="4906"/>
                  </a:lnTo>
                  <a:lnTo>
                    <a:pt x="1064" y="4917"/>
                  </a:lnTo>
                  <a:lnTo>
                    <a:pt x="1075" y="4928"/>
                  </a:lnTo>
                  <a:lnTo>
                    <a:pt x="1088" y="4939"/>
                  </a:lnTo>
                  <a:lnTo>
                    <a:pt x="1101" y="4950"/>
                  </a:lnTo>
                  <a:lnTo>
                    <a:pt x="1112" y="4959"/>
                  </a:lnTo>
                  <a:lnTo>
                    <a:pt x="1125" y="4970"/>
                  </a:lnTo>
                  <a:lnTo>
                    <a:pt x="1137" y="4981"/>
                  </a:lnTo>
                  <a:lnTo>
                    <a:pt x="1150" y="4992"/>
                  </a:lnTo>
                  <a:lnTo>
                    <a:pt x="1161" y="5002"/>
                  </a:lnTo>
                  <a:lnTo>
                    <a:pt x="1178" y="5020"/>
                  </a:lnTo>
                  <a:lnTo>
                    <a:pt x="1189" y="5042"/>
                  </a:lnTo>
                  <a:lnTo>
                    <a:pt x="1192" y="5069"/>
                  </a:lnTo>
                  <a:lnTo>
                    <a:pt x="1187" y="5095"/>
                  </a:lnTo>
                  <a:lnTo>
                    <a:pt x="1174" y="5117"/>
                  </a:lnTo>
                  <a:lnTo>
                    <a:pt x="1154" y="5135"/>
                  </a:lnTo>
                  <a:lnTo>
                    <a:pt x="1132" y="5146"/>
                  </a:lnTo>
                  <a:lnTo>
                    <a:pt x="1106" y="5150"/>
                  </a:lnTo>
                  <a:lnTo>
                    <a:pt x="1081" y="5145"/>
                  </a:lnTo>
                  <a:lnTo>
                    <a:pt x="1055" y="5130"/>
                  </a:lnTo>
                  <a:lnTo>
                    <a:pt x="1044" y="5121"/>
                  </a:lnTo>
                  <a:lnTo>
                    <a:pt x="1029" y="5110"/>
                  </a:lnTo>
                  <a:lnTo>
                    <a:pt x="1017" y="5099"/>
                  </a:lnTo>
                  <a:lnTo>
                    <a:pt x="1004" y="5088"/>
                  </a:lnTo>
                  <a:lnTo>
                    <a:pt x="991" y="5077"/>
                  </a:lnTo>
                  <a:lnTo>
                    <a:pt x="978" y="5064"/>
                  </a:lnTo>
                  <a:lnTo>
                    <a:pt x="965" y="5053"/>
                  </a:lnTo>
                  <a:lnTo>
                    <a:pt x="952" y="5042"/>
                  </a:lnTo>
                  <a:lnTo>
                    <a:pt x="940" y="5031"/>
                  </a:lnTo>
                  <a:lnTo>
                    <a:pt x="927" y="5018"/>
                  </a:lnTo>
                  <a:lnTo>
                    <a:pt x="925" y="5018"/>
                  </a:lnTo>
                  <a:lnTo>
                    <a:pt x="907" y="4994"/>
                  </a:lnTo>
                  <a:lnTo>
                    <a:pt x="899" y="4969"/>
                  </a:lnTo>
                  <a:lnTo>
                    <a:pt x="899" y="4943"/>
                  </a:lnTo>
                  <a:lnTo>
                    <a:pt x="907" y="4919"/>
                  </a:lnTo>
                  <a:lnTo>
                    <a:pt x="921" y="4899"/>
                  </a:lnTo>
                  <a:lnTo>
                    <a:pt x="941" y="4882"/>
                  </a:lnTo>
                  <a:lnTo>
                    <a:pt x="965" y="4873"/>
                  </a:lnTo>
                  <a:lnTo>
                    <a:pt x="995" y="4873"/>
                  </a:lnTo>
                  <a:close/>
                  <a:moveTo>
                    <a:pt x="4777" y="4862"/>
                  </a:moveTo>
                  <a:lnTo>
                    <a:pt x="4802" y="4864"/>
                  </a:lnTo>
                  <a:lnTo>
                    <a:pt x="4826" y="4871"/>
                  </a:lnTo>
                  <a:lnTo>
                    <a:pt x="4846" y="4886"/>
                  </a:lnTo>
                  <a:lnTo>
                    <a:pt x="4863" y="4908"/>
                  </a:lnTo>
                  <a:lnTo>
                    <a:pt x="4872" y="4934"/>
                  </a:lnTo>
                  <a:lnTo>
                    <a:pt x="4870" y="4961"/>
                  </a:lnTo>
                  <a:lnTo>
                    <a:pt x="4861" y="4985"/>
                  </a:lnTo>
                  <a:lnTo>
                    <a:pt x="4844" y="5007"/>
                  </a:lnTo>
                  <a:lnTo>
                    <a:pt x="4833" y="5018"/>
                  </a:lnTo>
                  <a:lnTo>
                    <a:pt x="4821" y="5031"/>
                  </a:lnTo>
                  <a:lnTo>
                    <a:pt x="4808" y="5042"/>
                  </a:lnTo>
                  <a:lnTo>
                    <a:pt x="4795" y="5053"/>
                  </a:lnTo>
                  <a:lnTo>
                    <a:pt x="4782" y="5064"/>
                  </a:lnTo>
                  <a:lnTo>
                    <a:pt x="4769" y="5077"/>
                  </a:lnTo>
                  <a:lnTo>
                    <a:pt x="4756" y="5088"/>
                  </a:lnTo>
                  <a:lnTo>
                    <a:pt x="4742" y="5099"/>
                  </a:lnTo>
                  <a:lnTo>
                    <a:pt x="4729" y="5110"/>
                  </a:lnTo>
                  <a:lnTo>
                    <a:pt x="4716" y="5121"/>
                  </a:lnTo>
                  <a:lnTo>
                    <a:pt x="4716" y="5121"/>
                  </a:lnTo>
                  <a:lnTo>
                    <a:pt x="4692" y="5135"/>
                  </a:lnTo>
                  <a:lnTo>
                    <a:pt x="4669" y="5141"/>
                  </a:lnTo>
                  <a:lnTo>
                    <a:pt x="4643" y="5139"/>
                  </a:lnTo>
                  <a:lnTo>
                    <a:pt x="4619" y="5130"/>
                  </a:lnTo>
                  <a:lnTo>
                    <a:pt x="4601" y="5113"/>
                  </a:lnTo>
                  <a:lnTo>
                    <a:pt x="4586" y="5091"/>
                  </a:lnTo>
                  <a:lnTo>
                    <a:pt x="4579" y="5064"/>
                  </a:lnTo>
                  <a:lnTo>
                    <a:pt x="4581" y="5038"/>
                  </a:lnTo>
                  <a:lnTo>
                    <a:pt x="4592" y="5013"/>
                  </a:lnTo>
                  <a:lnTo>
                    <a:pt x="4608" y="4992"/>
                  </a:lnTo>
                  <a:lnTo>
                    <a:pt x="4610" y="4992"/>
                  </a:lnTo>
                  <a:lnTo>
                    <a:pt x="4623" y="4981"/>
                  </a:lnTo>
                  <a:lnTo>
                    <a:pt x="4634" y="4970"/>
                  </a:lnTo>
                  <a:lnTo>
                    <a:pt x="4647" y="4959"/>
                  </a:lnTo>
                  <a:lnTo>
                    <a:pt x="4659" y="4950"/>
                  </a:lnTo>
                  <a:lnTo>
                    <a:pt x="4672" y="4939"/>
                  </a:lnTo>
                  <a:lnTo>
                    <a:pt x="4683" y="4928"/>
                  </a:lnTo>
                  <a:lnTo>
                    <a:pt x="4696" y="4917"/>
                  </a:lnTo>
                  <a:lnTo>
                    <a:pt x="4709" y="4906"/>
                  </a:lnTo>
                  <a:lnTo>
                    <a:pt x="4720" y="4895"/>
                  </a:lnTo>
                  <a:lnTo>
                    <a:pt x="4731" y="4884"/>
                  </a:lnTo>
                  <a:lnTo>
                    <a:pt x="4753" y="4870"/>
                  </a:lnTo>
                  <a:lnTo>
                    <a:pt x="4777" y="4862"/>
                  </a:lnTo>
                  <a:close/>
                  <a:moveTo>
                    <a:pt x="551" y="4363"/>
                  </a:moveTo>
                  <a:lnTo>
                    <a:pt x="575" y="4369"/>
                  </a:lnTo>
                  <a:lnTo>
                    <a:pt x="597" y="4380"/>
                  </a:lnTo>
                  <a:lnTo>
                    <a:pt x="617" y="4400"/>
                  </a:lnTo>
                  <a:lnTo>
                    <a:pt x="625" y="4413"/>
                  </a:lnTo>
                  <a:lnTo>
                    <a:pt x="634" y="4426"/>
                  </a:lnTo>
                  <a:lnTo>
                    <a:pt x="643" y="4440"/>
                  </a:lnTo>
                  <a:lnTo>
                    <a:pt x="652" y="4453"/>
                  </a:lnTo>
                  <a:lnTo>
                    <a:pt x="663" y="4466"/>
                  </a:lnTo>
                  <a:lnTo>
                    <a:pt x="672" y="4481"/>
                  </a:lnTo>
                  <a:lnTo>
                    <a:pt x="681" y="4494"/>
                  </a:lnTo>
                  <a:lnTo>
                    <a:pt x="690" y="4506"/>
                  </a:lnTo>
                  <a:lnTo>
                    <a:pt x="701" y="4519"/>
                  </a:lnTo>
                  <a:lnTo>
                    <a:pt x="711" y="4532"/>
                  </a:lnTo>
                  <a:lnTo>
                    <a:pt x="711" y="4534"/>
                  </a:lnTo>
                  <a:lnTo>
                    <a:pt x="723" y="4556"/>
                  </a:lnTo>
                  <a:lnTo>
                    <a:pt x="729" y="4578"/>
                  </a:lnTo>
                  <a:lnTo>
                    <a:pt x="727" y="4602"/>
                  </a:lnTo>
                  <a:lnTo>
                    <a:pt x="718" y="4624"/>
                  </a:lnTo>
                  <a:lnTo>
                    <a:pt x="705" y="4642"/>
                  </a:lnTo>
                  <a:lnTo>
                    <a:pt x="687" y="4657"/>
                  </a:lnTo>
                  <a:lnTo>
                    <a:pt x="663" y="4666"/>
                  </a:lnTo>
                  <a:lnTo>
                    <a:pt x="639" y="4668"/>
                  </a:lnTo>
                  <a:lnTo>
                    <a:pt x="615" y="4662"/>
                  </a:lnTo>
                  <a:lnTo>
                    <a:pt x="595" y="4651"/>
                  </a:lnTo>
                  <a:lnTo>
                    <a:pt x="579" y="4635"/>
                  </a:lnTo>
                  <a:lnTo>
                    <a:pt x="577" y="4633"/>
                  </a:lnTo>
                  <a:lnTo>
                    <a:pt x="566" y="4620"/>
                  </a:lnTo>
                  <a:lnTo>
                    <a:pt x="557" y="4605"/>
                  </a:lnTo>
                  <a:lnTo>
                    <a:pt x="546" y="4593"/>
                  </a:lnTo>
                  <a:lnTo>
                    <a:pt x="537" y="4578"/>
                  </a:lnTo>
                  <a:lnTo>
                    <a:pt x="526" y="4563"/>
                  </a:lnTo>
                  <a:lnTo>
                    <a:pt x="516" y="4550"/>
                  </a:lnTo>
                  <a:lnTo>
                    <a:pt x="506" y="4536"/>
                  </a:lnTo>
                  <a:lnTo>
                    <a:pt x="496" y="4521"/>
                  </a:lnTo>
                  <a:lnTo>
                    <a:pt x="485" y="4506"/>
                  </a:lnTo>
                  <a:lnTo>
                    <a:pt x="478" y="4495"/>
                  </a:lnTo>
                  <a:lnTo>
                    <a:pt x="471" y="4481"/>
                  </a:lnTo>
                  <a:lnTo>
                    <a:pt x="465" y="4464"/>
                  </a:lnTo>
                  <a:lnTo>
                    <a:pt x="465" y="4435"/>
                  </a:lnTo>
                  <a:lnTo>
                    <a:pt x="473" y="4411"/>
                  </a:lnTo>
                  <a:lnTo>
                    <a:pt x="485" y="4391"/>
                  </a:lnTo>
                  <a:lnTo>
                    <a:pt x="506" y="4376"/>
                  </a:lnTo>
                  <a:lnTo>
                    <a:pt x="527" y="4367"/>
                  </a:lnTo>
                  <a:lnTo>
                    <a:pt x="551" y="4363"/>
                  </a:lnTo>
                  <a:close/>
                  <a:moveTo>
                    <a:pt x="5205" y="4354"/>
                  </a:moveTo>
                  <a:lnTo>
                    <a:pt x="5235" y="4354"/>
                  </a:lnTo>
                  <a:lnTo>
                    <a:pt x="5262" y="4363"/>
                  </a:lnTo>
                  <a:lnTo>
                    <a:pt x="5282" y="4380"/>
                  </a:lnTo>
                  <a:lnTo>
                    <a:pt x="5297" y="4402"/>
                  </a:lnTo>
                  <a:lnTo>
                    <a:pt x="5304" y="4428"/>
                  </a:lnTo>
                  <a:lnTo>
                    <a:pt x="5302" y="4455"/>
                  </a:lnTo>
                  <a:lnTo>
                    <a:pt x="5289" y="4483"/>
                  </a:lnTo>
                  <a:lnTo>
                    <a:pt x="5284" y="4492"/>
                  </a:lnTo>
                  <a:lnTo>
                    <a:pt x="5273" y="4506"/>
                  </a:lnTo>
                  <a:lnTo>
                    <a:pt x="5264" y="4521"/>
                  </a:lnTo>
                  <a:lnTo>
                    <a:pt x="5255" y="4536"/>
                  </a:lnTo>
                  <a:lnTo>
                    <a:pt x="5244" y="4550"/>
                  </a:lnTo>
                  <a:lnTo>
                    <a:pt x="5235" y="4563"/>
                  </a:lnTo>
                  <a:lnTo>
                    <a:pt x="5224" y="4578"/>
                  </a:lnTo>
                  <a:lnTo>
                    <a:pt x="5214" y="4593"/>
                  </a:lnTo>
                  <a:lnTo>
                    <a:pt x="5203" y="4605"/>
                  </a:lnTo>
                  <a:lnTo>
                    <a:pt x="5192" y="4620"/>
                  </a:lnTo>
                  <a:lnTo>
                    <a:pt x="5191" y="4624"/>
                  </a:lnTo>
                  <a:lnTo>
                    <a:pt x="5170" y="4642"/>
                  </a:lnTo>
                  <a:lnTo>
                    <a:pt x="5148" y="4653"/>
                  </a:lnTo>
                  <a:lnTo>
                    <a:pt x="5123" y="4657"/>
                  </a:lnTo>
                  <a:lnTo>
                    <a:pt x="5097" y="4653"/>
                  </a:lnTo>
                  <a:lnTo>
                    <a:pt x="5073" y="4640"/>
                  </a:lnTo>
                  <a:lnTo>
                    <a:pt x="5055" y="4622"/>
                  </a:lnTo>
                  <a:lnTo>
                    <a:pt x="5044" y="4598"/>
                  </a:lnTo>
                  <a:lnTo>
                    <a:pt x="5040" y="4572"/>
                  </a:lnTo>
                  <a:lnTo>
                    <a:pt x="5044" y="4547"/>
                  </a:lnTo>
                  <a:lnTo>
                    <a:pt x="5057" y="4523"/>
                  </a:lnTo>
                  <a:lnTo>
                    <a:pt x="5059" y="4519"/>
                  </a:lnTo>
                  <a:lnTo>
                    <a:pt x="5068" y="4506"/>
                  </a:lnTo>
                  <a:lnTo>
                    <a:pt x="5079" y="4494"/>
                  </a:lnTo>
                  <a:lnTo>
                    <a:pt x="5088" y="4481"/>
                  </a:lnTo>
                  <a:lnTo>
                    <a:pt x="5097" y="4466"/>
                  </a:lnTo>
                  <a:lnTo>
                    <a:pt x="5106" y="4453"/>
                  </a:lnTo>
                  <a:lnTo>
                    <a:pt x="5115" y="4440"/>
                  </a:lnTo>
                  <a:lnTo>
                    <a:pt x="5126" y="4426"/>
                  </a:lnTo>
                  <a:lnTo>
                    <a:pt x="5136" y="4413"/>
                  </a:lnTo>
                  <a:lnTo>
                    <a:pt x="5145" y="4400"/>
                  </a:lnTo>
                  <a:lnTo>
                    <a:pt x="5150" y="4389"/>
                  </a:lnTo>
                  <a:lnTo>
                    <a:pt x="5165" y="4373"/>
                  </a:lnTo>
                  <a:lnTo>
                    <a:pt x="5183" y="4360"/>
                  </a:lnTo>
                  <a:lnTo>
                    <a:pt x="5205" y="4354"/>
                  </a:lnTo>
                  <a:close/>
                  <a:moveTo>
                    <a:pt x="249" y="3767"/>
                  </a:moveTo>
                  <a:lnTo>
                    <a:pt x="273" y="3771"/>
                  </a:lnTo>
                  <a:lnTo>
                    <a:pt x="293" y="3782"/>
                  </a:lnTo>
                  <a:lnTo>
                    <a:pt x="311" y="3799"/>
                  </a:lnTo>
                  <a:lnTo>
                    <a:pt x="324" y="3822"/>
                  </a:lnTo>
                  <a:lnTo>
                    <a:pt x="326" y="3826"/>
                  </a:lnTo>
                  <a:lnTo>
                    <a:pt x="332" y="3843"/>
                  </a:lnTo>
                  <a:lnTo>
                    <a:pt x="337" y="3857"/>
                  </a:lnTo>
                  <a:lnTo>
                    <a:pt x="342" y="3874"/>
                  </a:lnTo>
                  <a:lnTo>
                    <a:pt x="350" y="3888"/>
                  </a:lnTo>
                  <a:lnTo>
                    <a:pt x="355" y="3905"/>
                  </a:lnTo>
                  <a:lnTo>
                    <a:pt x="361" y="3920"/>
                  </a:lnTo>
                  <a:lnTo>
                    <a:pt x="368" y="3934"/>
                  </a:lnTo>
                  <a:lnTo>
                    <a:pt x="374" y="3951"/>
                  </a:lnTo>
                  <a:lnTo>
                    <a:pt x="381" y="3965"/>
                  </a:lnTo>
                  <a:lnTo>
                    <a:pt x="385" y="3973"/>
                  </a:lnTo>
                  <a:lnTo>
                    <a:pt x="388" y="3987"/>
                  </a:lnTo>
                  <a:lnTo>
                    <a:pt x="390" y="4004"/>
                  </a:lnTo>
                  <a:lnTo>
                    <a:pt x="388" y="4030"/>
                  </a:lnTo>
                  <a:lnTo>
                    <a:pt x="379" y="4052"/>
                  </a:lnTo>
                  <a:lnTo>
                    <a:pt x="364" y="4068"/>
                  </a:lnTo>
                  <a:lnTo>
                    <a:pt x="346" y="4081"/>
                  </a:lnTo>
                  <a:lnTo>
                    <a:pt x="326" y="4088"/>
                  </a:lnTo>
                  <a:lnTo>
                    <a:pt x="304" y="4090"/>
                  </a:lnTo>
                  <a:lnTo>
                    <a:pt x="282" y="4086"/>
                  </a:lnTo>
                  <a:lnTo>
                    <a:pt x="262" y="4077"/>
                  </a:lnTo>
                  <a:lnTo>
                    <a:pt x="244" y="4063"/>
                  </a:lnTo>
                  <a:lnTo>
                    <a:pt x="231" y="4041"/>
                  </a:lnTo>
                  <a:lnTo>
                    <a:pt x="227" y="4031"/>
                  </a:lnTo>
                  <a:lnTo>
                    <a:pt x="220" y="4015"/>
                  </a:lnTo>
                  <a:lnTo>
                    <a:pt x="212" y="3998"/>
                  </a:lnTo>
                  <a:lnTo>
                    <a:pt x="207" y="3984"/>
                  </a:lnTo>
                  <a:lnTo>
                    <a:pt x="200" y="3967"/>
                  </a:lnTo>
                  <a:lnTo>
                    <a:pt x="194" y="3951"/>
                  </a:lnTo>
                  <a:lnTo>
                    <a:pt x="187" y="3934"/>
                  </a:lnTo>
                  <a:lnTo>
                    <a:pt x="181" y="3918"/>
                  </a:lnTo>
                  <a:lnTo>
                    <a:pt x="174" y="3901"/>
                  </a:lnTo>
                  <a:lnTo>
                    <a:pt x="169" y="3885"/>
                  </a:lnTo>
                  <a:lnTo>
                    <a:pt x="167" y="3879"/>
                  </a:lnTo>
                  <a:lnTo>
                    <a:pt x="161" y="3859"/>
                  </a:lnTo>
                  <a:lnTo>
                    <a:pt x="163" y="3837"/>
                  </a:lnTo>
                  <a:lnTo>
                    <a:pt x="170" y="3811"/>
                  </a:lnTo>
                  <a:lnTo>
                    <a:pt x="185" y="3791"/>
                  </a:lnTo>
                  <a:lnTo>
                    <a:pt x="205" y="3778"/>
                  </a:lnTo>
                  <a:lnTo>
                    <a:pt x="227" y="3769"/>
                  </a:lnTo>
                  <a:lnTo>
                    <a:pt x="249" y="3767"/>
                  </a:lnTo>
                  <a:close/>
                  <a:moveTo>
                    <a:pt x="5528" y="3754"/>
                  </a:moveTo>
                  <a:lnTo>
                    <a:pt x="5551" y="3760"/>
                  </a:lnTo>
                  <a:lnTo>
                    <a:pt x="5572" y="3773"/>
                  </a:lnTo>
                  <a:lnTo>
                    <a:pt x="5588" y="3791"/>
                  </a:lnTo>
                  <a:lnTo>
                    <a:pt x="5599" y="3813"/>
                  </a:lnTo>
                  <a:lnTo>
                    <a:pt x="5603" y="3839"/>
                  </a:lnTo>
                  <a:lnTo>
                    <a:pt x="5597" y="3866"/>
                  </a:lnTo>
                  <a:lnTo>
                    <a:pt x="5597" y="3868"/>
                  </a:lnTo>
                  <a:lnTo>
                    <a:pt x="5592" y="3885"/>
                  </a:lnTo>
                  <a:lnTo>
                    <a:pt x="5584" y="3901"/>
                  </a:lnTo>
                  <a:lnTo>
                    <a:pt x="5579" y="3918"/>
                  </a:lnTo>
                  <a:lnTo>
                    <a:pt x="5573" y="3934"/>
                  </a:lnTo>
                  <a:lnTo>
                    <a:pt x="5566" y="3951"/>
                  </a:lnTo>
                  <a:lnTo>
                    <a:pt x="5561" y="3967"/>
                  </a:lnTo>
                  <a:lnTo>
                    <a:pt x="5553" y="3984"/>
                  </a:lnTo>
                  <a:lnTo>
                    <a:pt x="5546" y="3998"/>
                  </a:lnTo>
                  <a:lnTo>
                    <a:pt x="5540" y="4015"/>
                  </a:lnTo>
                  <a:lnTo>
                    <a:pt x="5535" y="4026"/>
                  </a:lnTo>
                  <a:lnTo>
                    <a:pt x="5522" y="4048"/>
                  </a:lnTo>
                  <a:lnTo>
                    <a:pt x="5504" y="4064"/>
                  </a:lnTo>
                  <a:lnTo>
                    <a:pt x="5480" y="4075"/>
                  </a:lnTo>
                  <a:lnTo>
                    <a:pt x="5456" y="4077"/>
                  </a:lnTo>
                  <a:lnTo>
                    <a:pt x="5430" y="4074"/>
                  </a:lnTo>
                  <a:lnTo>
                    <a:pt x="5407" y="4061"/>
                  </a:lnTo>
                  <a:lnTo>
                    <a:pt x="5388" y="4041"/>
                  </a:lnTo>
                  <a:lnTo>
                    <a:pt x="5377" y="4015"/>
                  </a:lnTo>
                  <a:lnTo>
                    <a:pt x="5374" y="3989"/>
                  </a:lnTo>
                  <a:lnTo>
                    <a:pt x="5381" y="3962"/>
                  </a:lnTo>
                  <a:lnTo>
                    <a:pt x="5385" y="3951"/>
                  </a:lnTo>
                  <a:lnTo>
                    <a:pt x="5392" y="3934"/>
                  </a:lnTo>
                  <a:lnTo>
                    <a:pt x="5398" y="3920"/>
                  </a:lnTo>
                  <a:lnTo>
                    <a:pt x="5405" y="3905"/>
                  </a:lnTo>
                  <a:lnTo>
                    <a:pt x="5410" y="3888"/>
                  </a:lnTo>
                  <a:lnTo>
                    <a:pt x="5416" y="3874"/>
                  </a:lnTo>
                  <a:lnTo>
                    <a:pt x="5423" y="3857"/>
                  </a:lnTo>
                  <a:lnTo>
                    <a:pt x="5429" y="3843"/>
                  </a:lnTo>
                  <a:lnTo>
                    <a:pt x="5434" y="3826"/>
                  </a:lnTo>
                  <a:lnTo>
                    <a:pt x="5440" y="3811"/>
                  </a:lnTo>
                  <a:lnTo>
                    <a:pt x="5440" y="3810"/>
                  </a:lnTo>
                  <a:lnTo>
                    <a:pt x="5445" y="3800"/>
                  </a:lnTo>
                  <a:lnTo>
                    <a:pt x="5451" y="3791"/>
                  </a:lnTo>
                  <a:lnTo>
                    <a:pt x="5458" y="3782"/>
                  </a:lnTo>
                  <a:lnTo>
                    <a:pt x="5480" y="3764"/>
                  </a:lnTo>
                  <a:lnTo>
                    <a:pt x="5504" y="3754"/>
                  </a:lnTo>
                  <a:lnTo>
                    <a:pt x="5528" y="3754"/>
                  </a:lnTo>
                  <a:close/>
                  <a:moveTo>
                    <a:pt x="93" y="3116"/>
                  </a:moveTo>
                  <a:lnTo>
                    <a:pt x="115" y="3120"/>
                  </a:lnTo>
                  <a:lnTo>
                    <a:pt x="137" y="3129"/>
                  </a:lnTo>
                  <a:lnTo>
                    <a:pt x="156" y="3144"/>
                  </a:lnTo>
                  <a:lnTo>
                    <a:pt x="170" y="3164"/>
                  </a:lnTo>
                  <a:lnTo>
                    <a:pt x="178" y="3190"/>
                  </a:lnTo>
                  <a:lnTo>
                    <a:pt x="178" y="3202"/>
                  </a:lnTo>
                  <a:lnTo>
                    <a:pt x="179" y="3221"/>
                  </a:lnTo>
                  <a:lnTo>
                    <a:pt x="183" y="3237"/>
                  </a:lnTo>
                  <a:lnTo>
                    <a:pt x="185" y="3254"/>
                  </a:lnTo>
                  <a:lnTo>
                    <a:pt x="187" y="3272"/>
                  </a:lnTo>
                  <a:lnTo>
                    <a:pt x="189" y="3289"/>
                  </a:lnTo>
                  <a:lnTo>
                    <a:pt x="192" y="3305"/>
                  </a:lnTo>
                  <a:lnTo>
                    <a:pt x="194" y="3322"/>
                  </a:lnTo>
                  <a:lnTo>
                    <a:pt x="198" y="3338"/>
                  </a:lnTo>
                  <a:lnTo>
                    <a:pt x="200" y="3351"/>
                  </a:lnTo>
                  <a:lnTo>
                    <a:pt x="200" y="3368"/>
                  </a:lnTo>
                  <a:lnTo>
                    <a:pt x="200" y="3382"/>
                  </a:lnTo>
                  <a:lnTo>
                    <a:pt x="190" y="3408"/>
                  </a:lnTo>
                  <a:lnTo>
                    <a:pt x="176" y="3426"/>
                  </a:lnTo>
                  <a:lnTo>
                    <a:pt x="158" y="3439"/>
                  </a:lnTo>
                  <a:lnTo>
                    <a:pt x="137" y="3446"/>
                  </a:lnTo>
                  <a:lnTo>
                    <a:pt x="115" y="3450"/>
                  </a:lnTo>
                  <a:lnTo>
                    <a:pt x="93" y="3446"/>
                  </a:lnTo>
                  <a:lnTo>
                    <a:pt x="73" y="3437"/>
                  </a:lnTo>
                  <a:lnTo>
                    <a:pt x="57" y="3424"/>
                  </a:lnTo>
                  <a:lnTo>
                    <a:pt x="42" y="3404"/>
                  </a:lnTo>
                  <a:lnTo>
                    <a:pt x="35" y="3380"/>
                  </a:lnTo>
                  <a:lnTo>
                    <a:pt x="31" y="3366"/>
                  </a:lnTo>
                  <a:lnTo>
                    <a:pt x="29" y="3349"/>
                  </a:lnTo>
                  <a:lnTo>
                    <a:pt x="26" y="3331"/>
                  </a:lnTo>
                  <a:lnTo>
                    <a:pt x="24" y="3313"/>
                  </a:lnTo>
                  <a:lnTo>
                    <a:pt x="22" y="3294"/>
                  </a:lnTo>
                  <a:lnTo>
                    <a:pt x="18" y="3276"/>
                  </a:lnTo>
                  <a:lnTo>
                    <a:pt x="16" y="3259"/>
                  </a:lnTo>
                  <a:lnTo>
                    <a:pt x="15" y="3241"/>
                  </a:lnTo>
                  <a:lnTo>
                    <a:pt x="11" y="3223"/>
                  </a:lnTo>
                  <a:lnTo>
                    <a:pt x="11" y="3210"/>
                  </a:lnTo>
                  <a:lnTo>
                    <a:pt x="11" y="3190"/>
                  </a:lnTo>
                  <a:lnTo>
                    <a:pt x="15" y="3171"/>
                  </a:lnTo>
                  <a:lnTo>
                    <a:pt x="29" y="3146"/>
                  </a:lnTo>
                  <a:lnTo>
                    <a:pt x="48" y="3129"/>
                  </a:lnTo>
                  <a:lnTo>
                    <a:pt x="70" y="3120"/>
                  </a:lnTo>
                  <a:lnTo>
                    <a:pt x="93" y="3116"/>
                  </a:lnTo>
                  <a:close/>
                  <a:moveTo>
                    <a:pt x="5663" y="3102"/>
                  </a:moveTo>
                  <a:lnTo>
                    <a:pt x="5685" y="3103"/>
                  </a:lnTo>
                  <a:lnTo>
                    <a:pt x="5707" y="3113"/>
                  </a:lnTo>
                  <a:lnTo>
                    <a:pt x="5725" y="3125"/>
                  </a:lnTo>
                  <a:lnTo>
                    <a:pt x="5740" y="3144"/>
                  </a:lnTo>
                  <a:lnTo>
                    <a:pt x="5749" y="3168"/>
                  </a:lnTo>
                  <a:lnTo>
                    <a:pt x="5751" y="3195"/>
                  </a:lnTo>
                  <a:lnTo>
                    <a:pt x="5749" y="3204"/>
                  </a:lnTo>
                  <a:lnTo>
                    <a:pt x="5747" y="3223"/>
                  </a:lnTo>
                  <a:lnTo>
                    <a:pt x="5746" y="3241"/>
                  </a:lnTo>
                  <a:lnTo>
                    <a:pt x="5744" y="3259"/>
                  </a:lnTo>
                  <a:lnTo>
                    <a:pt x="5742" y="3276"/>
                  </a:lnTo>
                  <a:lnTo>
                    <a:pt x="5738" y="3294"/>
                  </a:lnTo>
                  <a:lnTo>
                    <a:pt x="5736" y="3313"/>
                  </a:lnTo>
                  <a:lnTo>
                    <a:pt x="5733" y="3331"/>
                  </a:lnTo>
                  <a:lnTo>
                    <a:pt x="5731" y="3349"/>
                  </a:lnTo>
                  <a:lnTo>
                    <a:pt x="5727" y="3366"/>
                  </a:lnTo>
                  <a:lnTo>
                    <a:pt x="5720" y="3391"/>
                  </a:lnTo>
                  <a:lnTo>
                    <a:pt x="5703" y="3412"/>
                  </a:lnTo>
                  <a:lnTo>
                    <a:pt x="5683" y="3426"/>
                  </a:lnTo>
                  <a:lnTo>
                    <a:pt x="5659" y="3435"/>
                  </a:lnTo>
                  <a:lnTo>
                    <a:pt x="5632" y="3435"/>
                  </a:lnTo>
                  <a:lnTo>
                    <a:pt x="5606" y="3426"/>
                  </a:lnTo>
                  <a:lnTo>
                    <a:pt x="5586" y="3412"/>
                  </a:lnTo>
                  <a:lnTo>
                    <a:pt x="5570" y="3390"/>
                  </a:lnTo>
                  <a:lnTo>
                    <a:pt x="5562" y="3366"/>
                  </a:lnTo>
                  <a:lnTo>
                    <a:pt x="5562" y="3338"/>
                  </a:lnTo>
                  <a:lnTo>
                    <a:pt x="5566" y="3322"/>
                  </a:lnTo>
                  <a:lnTo>
                    <a:pt x="5568" y="3305"/>
                  </a:lnTo>
                  <a:lnTo>
                    <a:pt x="5570" y="3289"/>
                  </a:lnTo>
                  <a:lnTo>
                    <a:pt x="5573" y="3272"/>
                  </a:lnTo>
                  <a:lnTo>
                    <a:pt x="5575" y="3254"/>
                  </a:lnTo>
                  <a:lnTo>
                    <a:pt x="5577" y="3237"/>
                  </a:lnTo>
                  <a:lnTo>
                    <a:pt x="5579" y="3221"/>
                  </a:lnTo>
                  <a:lnTo>
                    <a:pt x="5581" y="3202"/>
                  </a:lnTo>
                  <a:lnTo>
                    <a:pt x="5583" y="3186"/>
                  </a:lnTo>
                  <a:lnTo>
                    <a:pt x="5584" y="3177"/>
                  </a:lnTo>
                  <a:lnTo>
                    <a:pt x="5590" y="3157"/>
                  </a:lnTo>
                  <a:lnTo>
                    <a:pt x="5599" y="3138"/>
                  </a:lnTo>
                  <a:lnTo>
                    <a:pt x="5617" y="3118"/>
                  </a:lnTo>
                  <a:lnTo>
                    <a:pt x="5639" y="3107"/>
                  </a:lnTo>
                  <a:lnTo>
                    <a:pt x="5663" y="3102"/>
                  </a:lnTo>
                  <a:close/>
                  <a:moveTo>
                    <a:pt x="110" y="2449"/>
                  </a:moveTo>
                  <a:lnTo>
                    <a:pt x="134" y="2454"/>
                  </a:lnTo>
                  <a:lnTo>
                    <a:pt x="156" y="2469"/>
                  </a:lnTo>
                  <a:lnTo>
                    <a:pt x="172" y="2489"/>
                  </a:lnTo>
                  <a:lnTo>
                    <a:pt x="181" y="2513"/>
                  </a:lnTo>
                  <a:lnTo>
                    <a:pt x="183" y="2542"/>
                  </a:lnTo>
                  <a:lnTo>
                    <a:pt x="183" y="2544"/>
                  </a:lnTo>
                  <a:lnTo>
                    <a:pt x="181" y="2550"/>
                  </a:lnTo>
                  <a:lnTo>
                    <a:pt x="181" y="2555"/>
                  </a:lnTo>
                  <a:lnTo>
                    <a:pt x="179" y="2561"/>
                  </a:lnTo>
                  <a:lnTo>
                    <a:pt x="179" y="2566"/>
                  </a:lnTo>
                  <a:lnTo>
                    <a:pt x="179" y="2572"/>
                  </a:lnTo>
                  <a:lnTo>
                    <a:pt x="178" y="2577"/>
                  </a:lnTo>
                  <a:lnTo>
                    <a:pt x="178" y="2583"/>
                  </a:lnTo>
                  <a:lnTo>
                    <a:pt x="178" y="2588"/>
                  </a:lnTo>
                  <a:lnTo>
                    <a:pt x="176" y="2594"/>
                  </a:lnTo>
                  <a:lnTo>
                    <a:pt x="176" y="2599"/>
                  </a:lnTo>
                  <a:lnTo>
                    <a:pt x="176" y="2605"/>
                  </a:lnTo>
                  <a:lnTo>
                    <a:pt x="174" y="2610"/>
                  </a:lnTo>
                  <a:lnTo>
                    <a:pt x="174" y="2616"/>
                  </a:lnTo>
                  <a:lnTo>
                    <a:pt x="174" y="2623"/>
                  </a:lnTo>
                  <a:lnTo>
                    <a:pt x="172" y="2628"/>
                  </a:lnTo>
                  <a:lnTo>
                    <a:pt x="172" y="2634"/>
                  </a:lnTo>
                  <a:lnTo>
                    <a:pt x="172" y="2639"/>
                  </a:lnTo>
                  <a:lnTo>
                    <a:pt x="172" y="2645"/>
                  </a:lnTo>
                  <a:lnTo>
                    <a:pt x="170" y="2650"/>
                  </a:lnTo>
                  <a:lnTo>
                    <a:pt x="170" y="2656"/>
                  </a:lnTo>
                  <a:lnTo>
                    <a:pt x="170" y="2661"/>
                  </a:lnTo>
                  <a:lnTo>
                    <a:pt x="170" y="2667"/>
                  </a:lnTo>
                  <a:lnTo>
                    <a:pt x="169" y="2672"/>
                  </a:lnTo>
                  <a:lnTo>
                    <a:pt x="169" y="2678"/>
                  </a:lnTo>
                  <a:lnTo>
                    <a:pt x="169" y="2683"/>
                  </a:lnTo>
                  <a:lnTo>
                    <a:pt x="169" y="2691"/>
                  </a:lnTo>
                  <a:lnTo>
                    <a:pt x="167" y="2696"/>
                  </a:lnTo>
                  <a:lnTo>
                    <a:pt x="167" y="2702"/>
                  </a:lnTo>
                  <a:lnTo>
                    <a:pt x="167" y="2704"/>
                  </a:lnTo>
                  <a:lnTo>
                    <a:pt x="161" y="2727"/>
                  </a:lnTo>
                  <a:lnTo>
                    <a:pt x="150" y="2748"/>
                  </a:lnTo>
                  <a:lnTo>
                    <a:pt x="132" y="2766"/>
                  </a:lnTo>
                  <a:lnTo>
                    <a:pt x="110" y="2777"/>
                  </a:lnTo>
                  <a:lnTo>
                    <a:pt x="86" y="2781"/>
                  </a:lnTo>
                  <a:lnTo>
                    <a:pt x="64" y="2779"/>
                  </a:lnTo>
                  <a:lnTo>
                    <a:pt x="44" y="2772"/>
                  </a:lnTo>
                  <a:lnTo>
                    <a:pt x="26" y="2759"/>
                  </a:lnTo>
                  <a:lnTo>
                    <a:pt x="11" y="2740"/>
                  </a:lnTo>
                  <a:lnTo>
                    <a:pt x="2" y="2718"/>
                  </a:lnTo>
                  <a:lnTo>
                    <a:pt x="0" y="2693"/>
                  </a:lnTo>
                  <a:lnTo>
                    <a:pt x="0" y="2691"/>
                  </a:lnTo>
                  <a:lnTo>
                    <a:pt x="0" y="2683"/>
                  </a:lnTo>
                  <a:lnTo>
                    <a:pt x="0" y="2678"/>
                  </a:lnTo>
                  <a:lnTo>
                    <a:pt x="2" y="2672"/>
                  </a:lnTo>
                  <a:lnTo>
                    <a:pt x="2" y="2665"/>
                  </a:lnTo>
                  <a:lnTo>
                    <a:pt x="2" y="2660"/>
                  </a:lnTo>
                  <a:lnTo>
                    <a:pt x="2" y="2654"/>
                  </a:lnTo>
                  <a:lnTo>
                    <a:pt x="4" y="2649"/>
                  </a:lnTo>
                  <a:lnTo>
                    <a:pt x="4" y="2641"/>
                  </a:lnTo>
                  <a:lnTo>
                    <a:pt x="4" y="2636"/>
                  </a:lnTo>
                  <a:lnTo>
                    <a:pt x="5" y="2630"/>
                  </a:lnTo>
                  <a:lnTo>
                    <a:pt x="5" y="2623"/>
                  </a:lnTo>
                  <a:lnTo>
                    <a:pt x="5" y="2617"/>
                  </a:lnTo>
                  <a:lnTo>
                    <a:pt x="5" y="2612"/>
                  </a:lnTo>
                  <a:lnTo>
                    <a:pt x="7" y="2606"/>
                  </a:lnTo>
                  <a:lnTo>
                    <a:pt x="7" y="2599"/>
                  </a:lnTo>
                  <a:lnTo>
                    <a:pt x="7" y="2594"/>
                  </a:lnTo>
                  <a:lnTo>
                    <a:pt x="9" y="2588"/>
                  </a:lnTo>
                  <a:lnTo>
                    <a:pt x="9" y="2583"/>
                  </a:lnTo>
                  <a:lnTo>
                    <a:pt x="9" y="2575"/>
                  </a:lnTo>
                  <a:lnTo>
                    <a:pt x="11" y="2570"/>
                  </a:lnTo>
                  <a:lnTo>
                    <a:pt x="11" y="2564"/>
                  </a:lnTo>
                  <a:lnTo>
                    <a:pt x="13" y="2559"/>
                  </a:lnTo>
                  <a:lnTo>
                    <a:pt x="13" y="2551"/>
                  </a:lnTo>
                  <a:lnTo>
                    <a:pt x="13" y="2546"/>
                  </a:lnTo>
                  <a:lnTo>
                    <a:pt x="15" y="2540"/>
                  </a:lnTo>
                  <a:lnTo>
                    <a:pt x="15" y="2535"/>
                  </a:lnTo>
                  <a:lnTo>
                    <a:pt x="15" y="2528"/>
                  </a:lnTo>
                  <a:lnTo>
                    <a:pt x="16" y="2522"/>
                  </a:lnTo>
                  <a:lnTo>
                    <a:pt x="16" y="2520"/>
                  </a:lnTo>
                  <a:lnTo>
                    <a:pt x="24" y="2496"/>
                  </a:lnTo>
                  <a:lnTo>
                    <a:pt x="38" y="2474"/>
                  </a:lnTo>
                  <a:lnTo>
                    <a:pt x="60" y="2456"/>
                  </a:lnTo>
                  <a:lnTo>
                    <a:pt x="86" y="2449"/>
                  </a:lnTo>
                  <a:lnTo>
                    <a:pt x="110" y="2449"/>
                  </a:lnTo>
                  <a:close/>
                  <a:moveTo>
                    <a:pt x="5661" y="2434"/>
                  </a:moveTo>
                  <a:lnTo>
                    <a:pt x="5683" y="2438"/>
                  </a:lnTo>
                  <a:lnTo>
                    <a:pt x="5703" y="2447"/>
                  </a:lnTo>
                  <a:lnTo>
                    <a:pt x="5722" y="2462"/>
                  </a:lnTo>
                  <a:lnTo>
                    <a:pt x="5735" y="2482"/>
                  </a:lnTo>
                  <a:lnTo>
                    <a:pt x="5742" y="2506"/>
                  </a:lnTo>
                  <a:lnTo>
                    <a:pt x="5744" y="2522"/>
                  </a:lnTo>
                  <a:lnTo>
                    <a:pt x="5746" y="2540"/>
                  </a:lnTo>
                  <a:lnTo>
                    <a:pt x="5747" y="2559"/>
                  </a:lnTo>
                  <a:lnTo>
                    <a:pt x="5749" y="2577"/>
                  </a:lnTo>
                  <a:lnTo>
                    <a:pt x="5751" y="2595"/>
                  </a:lnTo>
                  <a:lnTo>
                    <a:pt x="5753" y="2614"/>
                  </a:lnTo>
                  <a:lnTo>
                    <a:pt x="5755" y="2632"/>
                  </a:lnTo>
                  <a:lnTo>
                    <a:pt x="5757" y="2650"/>
                  </a:lnTo>
                  <a:lnTo>
                    <a:pt x="5758" y="2669"/>
                  </a:lnTo>
                  <a:lnTo>
                    <a:pt x="5758" y="2678"/>
                  </a:lnTo>
                  <a:lnTo>
                    <a:pt x="5757" y="2705"/>
                  </a:lnTo>
                  <a:lnTo>
                    <a:pt x="5744" y="2731"/>
                  </a:lnTo>
                  <a:lnTo>
                    <a:pt x="5725" y="2751"/>
                  </a:lnTo>
                  <a:lnTo>
                    <a:pt x="5703" y="2762"/>
                  </a:lnTo>
                  <a:lnTo>
                    <a:pt x="5678" y="2768"/>
                  </a:lnTo>
                  <a:lnTo>
                    <a:pt x="5654" y="2764"/>
                  </a:lnTo>
                  <a:lnTo>
                    <a:pt x="5630" y="2753"/>
                  </a:lnTo>
                  <a:lnTo>
                    <a:pt x="5612" y="2738"/>
                  </a:lnTo>
                  <a:lnTo>
                    <a:pt x="5599" y="2716"/>
                  </a:lnTo>
                  <a:lnTo>
                    <a:pt x="5592" y="2691"/>
                  </a:lnTo>
                  <a:lnTo>
                    <a:pt x="5592" y="2682"/>
                  </a:lnTo>
                  <a:lnTo>
                    <a:pt x="5590" y="2663"/>
                  </a:lnTo>
                  <a:lnTo>
                    <a:pt x="5588" y="2647"/>
                  </a:lnTo>
                  <a:lnTo>
                    <a:pt x="5586" y="2628"/>
                  </a:lnTo>
                  <a:lnTo>
                    <a:pt x="5584" y="2612"/>
                  </a:lnTo>
                  <a:lnTo>
                    <a:pt x="5583" y="2595"/>
                  </a:lnTo>
                  <a:lnTo>
                    <a:pt x="5581" y="2577"/>
                  </a:lnTo>
                  <a:lnTo>
                    <a:pt x="5579" y="2561"/>
                  </a:lnTo>
                  <a:lnTo>
                    <a:pt x="5577" y="2544"/>
                  </a:lnTo>
                  <a:lnTo>
                    <a:pt x="5575" y="2528"/>
                  </a:lnTo>
                  <a:lnTo>
                    <a:pt x="5575" y="2502"/>
                  </a:lnTo>
                  <a:lnTo>
                    <a:pt x="5584" y="2478"/>
                  </a:lnTo>
                  <a:lnTo>
                    <a:pt x="5599" y="2458"/>
                  </a:lnTo>
                  <a:lnTo>
                    <a:pt x="5617" y="2443"/>
                  </a:lnTo>
                  <a:lnTo>
                    <a:pt x="5639" y="2436"/>
                  </a:lnTo>
                  <a:lnTo>
                    <a:pt x="5661" y="2434"/>
                  </a:lnTo>
                  <a:close/>
                  <a:moveTo>
                    <a:pt x="260" y="1800"/>
                  </a:moveTo>
                  <a:lnTo>
                    <a:pt x="284" y="1801"/>
                  </a:lnTo>
                  <a:lnTo>
                    <a:pt x="306" y="1811"/>
                  </a:lnTo>
                  <a:lnTo>
                    <a:pt x="324" y="1827"/>
                  </a:lnTo>
                  <a:lnTo>
                    <a:pt x="339" y="1849"/>
                  </a:lnTo>
                  <a:lnTo>
                    <a:pt x="346" y="1869"/>
                  </a:lnTo>
                  <a:lnTo>
                    <a:pt x="346" y="1891"/>
                  </a:lnTo>
                  <a:lnTo>
                    <a:pt x="341" y="1913"/>
                  </a:lnTo>
                  <a:lnTo>
                    <a:pt x="339" y="1917"/>
                  </a:lnTo>
                  <a:lnTo>
                    <a:pt x="337" y="1922"/>
                  </a:lnTo>
                  <a:lnTo>
                    <a:pt x="335" y="1928"/>
                  </a:lnTo>
                  <a:lnTo>
                    <a:pt x="333" y="1933"/>
                  </a:lnTo>
                  <a:lnTo>
                    <a:pt x="332" y="1937"/>
                  </a:lnTo>
                  <a:lnTo>
                    <a:pt x="330" y="1943"/>
                  </a:lnTo>
                  <a:lnTo>
                    <a:pt x="328" y="1948"/>
                  </a:lnTo>
                  <a:lnTo>
                    <a:pt x="326" y="1954"/>
                  </a:lnTo>
                  <a:lnTo>
                    <a:pt x="324" y="1959"/>
                  </a:lnTo>
                  <a:lnTo>
                    <a:pt x="322" y="1963"/>
                  </a:lnTo>
                  <a:lnTo>
                    <a:pt x="321" y="1968"/>
                  </a:lnTo>
                  <a:lnTo>
                    <a:pt x="319" y="1974"/>
                  </a:lnTo>
                  <a:lnTo>
                    <a:pt x="317" y="1979"/>
                  </a:lnTo>
                  <a:lnTo>
                    <a:pt x="315" y="1985"/>
                  </a:lnTo>
                  <a:lnTo>
                    <a:pt x="313" y="1988"/>
                  </a:lnTo>
                  <a:lnTo>
                    <a:pt x="311" y="1994"/>
                  </a:lnTo>
                  <a:lnTo>
                    <a:pt x="310" y="1999"/>
                  </a:lnTo>
                  <a:lnTo>
                    <a:pt x="308" y="2005"/>
                  </a:lnTo>
                  <a:lnTo>
                    <a:pt x="306" y="2010"/>
                  </a:lnTo>
                  <a:lnTo>
                    <a:pt x="304" y="2014"/>
                  </a:lnTo>
                  <a:lnTo>
                    <a:pt x="302" y="2020"/>
                  </a:lnTo>
                  <a:lnTo>
                    <a:pt x="300" y="2025"/>
                  </a:lnTo>
                  <a:lnTo>
                    <a:pt x="299" y="2031"/>
                  </a:lnTo>
                  <a:lnTo>
                    <a:pt x="297" y="2036"/>
                  </a:lnTo>
                  <a:lnTo>
                    <a:pt x="295" y="2042"/>
                  </a:lnTo>
                  <a:lnTo>
                    <a:pt x="293" y="2045"/>
                  </a:lnTo>
                  <a:lnTo>
                    <a:pt x="291" y="2051"/>
                  </a:lnTo>
                  <a:lnTo>
                    <a:pt x="291" y="2056"/>
                  </a:lnTo>
                  <a:lnTo>
                    <a:pt x="289" y="2062"/>
                  </a:lnTo>
                  <a:lnTo>
                    <a:pt x="288" y="2065"/>
                  </a:lnTo>
                  <a:lnTo>
                    <a:pt x="275" y="2091"/>
                  </a:lnTo>
                  <a:lnTo>
                    <a:pt x="256" y="2108"/>
                  </a:lnTo>
                  <a:lnTo>
                    <a:pt x="234" y="2120"/>
                  </a:lnTo>
                  <a:lnTo>
                    <a:pt x="209" y="2124"/>
                  </a:lnTo>
                  <a:lnTo>
                    <a:pt x="183" y="2120"/>
                  </a:lnTo>
                  <a:lnTo>
                    <a:pt x="159" y="2109"/>
                  </a:lnTo>
                  <a:lnTo>
                    <a:pt x="141" y="2091"/>
                  </a:lnTo>
                  <a:lnTo>
                    <a:pt x="128" y="2067"/>
                  </a:lnTo>
                  <a:lnTo>
                    <a:pt x="125" y="2042"/>
                  </a:lnTo>
                  <a:lnTo>
                    <a:pt x="128" y="2016"/>
                  </a:lnTo>
                  <a:lnTo>
                    <a:pt x="130" y="2010"/>
                  </a:lnTo>
                  <a:lnTo>
                    <a:pt x="130" y="2005"/>
                  </a:lnTo>
                  <a:lnTo>
                    <a:pt x="132" y="1999"/>
                  </a:lnTo>
                  <a:lnTo>
                    <a:pt x="134" y="1994"/>
                  </a:lnTo>
                  <a:lnTo>
                    <a:pt x="136" y="1988"/>
                  </a:lnTo>
                  <a:lnTo>
                    <a:pt x="137" y="1983"/>
                  </a:lnTo>
                  <a:lnTo>
                    <a:pt x="139" y="1977"/>
                  </a:lnTo>
                  <a:lnTo>
                    <a:pt x="141" y="1972"/>
                  </a:lnTo>
                  <a:lnTo>
                    <a:pt x="143" y="1966"/>
                  </a:lnTo>
                  <a:lnTo>
                    <a:pt x="145" y="1961"/>
                  </a:lnTo>
                  <a:lnTo>
                    <a:pt x="147" y="1955"/>
                  </a:lnTo>
                  <a:lnTo>
                    <a:pt x="150" y="1950"/>
                  </a:lnTo>
                  <a:lnTo>
                    <a:pt x="152" y="1944"/>
                  </a:lnTo>
                  <a:lnTo>
                    <a:pt x="154" y="1939"/>
                  </a:lnTo>
                  <a:lnTo>
                    <a:pt x="156" y="1933"/>
                  </a:lnTo>
                  <a:lnTo>
                    <a:pt x="158" y="1928"/>
                  </a:lnTo>
                  <a:lnTo>
                    <a:pt x="159" y="1922"/>
                  </a:lnTo>
                  <a:lnTo>
                    <a:pt x="161" y="1917"/>
                  </a:lnTo>
                  <a:lnTo>
                    <a:pt x="163" y="1911"/>
                  </a:lnTo>
                  <a:lnTo>
                    <a:pt x="165" y="1906"/>
                  </a:lnTo>
                  <a:lnTo>
                    <a:pt x="167" y="1900"/>
                  </a:lnTo>
                  <a:lnTo>
                    <a:pt x="169" y="1895"/>
                  </a:lnTo>
                  <a:lnTo>
                    <a:pt x="170" y="1889"/>
                  </a:lnTo>
                  <a:lnTo>
                    <a:pt x="172" y="1884"/>
                  </a:lnTo>
                  <a:lnTo>
                    <a:pt x="174" y="1878"/>
                  </a:lnTo>
                  <a:lnTo>
                    <a:pt x="176" y="1873"/>
                  </a:lnTo>
                  <a:lnTo>
                    <a:pt x="179" y="1869"/>
                  </a:lnTo>
                  <a:lnTo>
                    <a:pt x="181" y="1864"/>
                  </a:lnTo>
                  <a:lnTo>
                    <a:pt x="183" y="1858"/>
                  </a:lnTo>
                  <a:lnTo>
                    <a:pt x="185" y="1853"/>
                  </a:lnTo>
                  <a:lnTo>
                    <a:pt x="198" y="1829"/>
                  </a:lnTo>
                  <a:lnTo>
                    <a:pt x="216" y="1812"/>
                  </a:lnTo>
                  <a:lnTo>
                    <a:pt x="238" y="1803"/>
                  </a:lnTo>
                  <a:lnTo>
                    <a:pt x="260" y="1800"/>
                  </a:lnTo>
                  <a:close/>
                  <a:moveTo>
                    <a:pt x="5496" y="1787"/>
                  </a:moveTo>
                  <a:lnTo>
                    <a:pt x="5518" y="1790"/>
                  </a:lnTo>
                  <a:lnTo>
                    <a:pt x="5539" y="1800"/>
                  </a:lnTo>
                  <a:lnTo>
                    <a:pt x="5557" y="1816"/>
                  </a:lnTo>
                  <a:lnTo>
                    <a:pt x="5570" y="1838"/>
                  </a:lnTo>
                  <a:lnTo>
                    <a:pt x="5573" y="1847"/>
                  </a:lnTo>
                  <a:lnTo>
                    <a:pt x="5579" y="1864"/>
                  </a:lnTo>
                  <a:lnTo>
                    <a:pt x="5584" y="1880"/>
                  </a:lnTo>
                  <a:lnTo>
                    <a:pt x="5592" y="1897"/>
                  </a:lnTo>
                  <a:lnTo>
                    <a:pt x="5597" y="1913"/>
                  </a:lnTo>
                  <a:lnTo>
                    <a:pt x="5603" y="1930"/>
                  </a:lnTo>
                  <a:lnTo>
                    <a:pt x="5610" y="1946"/>
                  </a:lnTo>
                  <a:lnTo>
                    <a:pt x="5615" y="1963"/>
                  </a:lnTo>
                  <a:lnTo>
                    <a:pt x="5621" y="1981"/>
                  </a:lnTo>
                  <a:lnTo>
                    <a:pt x="5626" y="1998"/>
                  </a:lnTo>
                  <a:lnTo>
                    <a:pt x="5626" y="2001"/>
                  </a:lnTo>
                  <a:lnTo>
                    <a:pt x="5630" y="2018"/>
                  </a:lnTo>
                  <a:lnTo>
                    <a:pt x="5632" y="2034"/>
                  </a:lnTo>
                  <a:lnTo>
                    <a:pt x="5625" y="2062"/>
                  </a:lnTo>
                  <a:lnTo>
                    <a:pt x="5610" y="2084"/>
                  </a:lnTo>
                  <a:lnTo>
                    <a:pt x="5592" y="2098"/>
                  </a:lnTo>
                  <a:lnTo>
                    <a:pt x="5570" y="2108"/>
                  </a:lnTo>
                  <a:lnTo>
                    <a:pt x="5544" y="2111"/>
                  </a:lnTo>
                  <a:lnTo>
                    <a:pt x="5520" y="2108"/>
                  </a:lnTo>
                  <a:lnTo>
                    <a:pt x="5500" y="2097"/>
                  </a:lnTo>
                  <a:lnTo>
                    <a:pt x="5482" y="2078"/>
                  </a:lnTo>
                  <a:lnTo>
                    <a:pt x="5469" y="2053"/>
                  </a:lnTo>
                  <a:lnTo>
                    <a:pt x="5467" y="2049"/>
                  </a:lnTo>
                  <a:lnTo>
                    <a:pt x="5462" y="2032"/>
                  </a:lnTo>
                  <a:lnTo>
                    <a:pt x="5456" y="2018"/>
                  </a:lnTo>
                  <a:lnTo>
                    <a:pt x="5451" y="2001"/>
                  </a:lnTo>
                  <a:lnTo>
                    <a:pt x="5445" y="1985"/>
                  </a:lnTo>
                  <a:lnTo>
                    <a:pt x="5440" y="1970"/>
                  </a:lnTo>
                  <a:lnTo>
                    <a:pt x="5434" y="1954"/>
                  </a:lnTo>
                  <a:lnTo>
                    <a:pt x="5429" y="1939"/>
                  </a:lnTo>
                  <a:lnTo>
                    <a:pt x="5423" y="1922"/>
                  </a:lnTo>
                  <a:lnTo>
                    <a:pt x="5416" y="1908"/>
                  </a:lnTo>
                  <a:lnTo>
                    <a:pt x="5414" y="1900"/>
                  </a:lnTo>
                  <a:lnTo>
                    <a:pt x="5409" y="1877"/>
                  </a:lnTo>
                  <a:lnTo>
                    <a:pt x="5409" y="1853"/>
                  </a:lnTo>
                  <a:lnTo>
                    <a:pt x="5418" y="1829"/>
                  </a:lnTo>
                  <a:lnTo>
                    <a:pt x="5432" y="1809"/>
                  </a:lnTo>
                  <a:lnTo>
                    <a:pt x="5451" y="1796"/>
                  </a:lnTo>
                  <a:lnTo>
                    <a:pt x="5473" y="1789"/>
                  </a:lnTo>
                  <a:lnTo>
                    <a:pt x="5496" y="1787"/>
                  </a:lnTo>
                  <a:close/>
                  <a:moveTo>
                    <a:pt x="5178" y="1196"/>
                  </a:moveTo>
                  <a:lnTo>
                    <a:pt x="5203" y="1202"/>
                  </a:lnTo>
                  <a:lnTo>
                    <a:pt x="5225" y="1213"/>
                  </a:lnTo>
                  <a:lnTo>
                    <a:pt x="5244" y="1231"/>
                  </a:lnTo>
                  <a:lnTo>
                    <a:pt x="5255" y="1246"/>
                  </a:lnTo>
                  <a:lnTo>
                    <a:pt x="5264" y="1260"/>
                  </a:lnTo>
                  <a:lnTo>
                    <a:pt x="5273" y="1275"/>
                  </a:lnTo>
                  <a:lnTo>
                    <a:pt x="5284" y="1288"/>
                  </a:lnTo>
                  <a:lnTo>
                    <a:pt x="5293" y="1303"/>
                  </a:lnTo>
                  <a:lnTo>
                    <a:pt x="5302" y="1317"/>
                  </a:lnTo>
                  <a:lnTo>
                    <a:pt x="5311" y="1332"/>
                  </a:lnTo>
                  <a:lnTo>
                    <a:pt x="5321" y="1347"/>
                  </a:lnTo>
                  <a:lnTo>
                    <a:pt x="5330" y="1361"/>
                  </a:lnTo>
                  <a:lnTo>
                    <a:pt x="5339" y="1376"/>
                  </a:lnTo>
                  <a:lnTo>
                    <a:pt x="5350" y="1402"/>
                  </a:lnTo>
                  <a:lnTo>
                    <a:pt x="5352" y="1427"/>
                  </a:lnTo>
                  <a:lnTo>
                    <a:pt x="5344" y="1451"/>
                  </a:lnTo>
                  <a:lnTo>
                    <a:pt x="5332" y="1473"/>
                  </a:lnTo>
                  <a:lnTo>
                    <a:pt x="5313" y="1491"/>
                  </a:lnTo>
                  <a:lnTo>
                    <a:pt x="5288" y="1502"/>
                  </a:lnTo>
                  <a:lnTo>
                    <a:pt x="5262" y="1504"/>
                  </a:lnTo>
                  <a:lnTo>
                    <a:pt x="5236" y="1497"/>
                  </a:lnTo>
                  <a:lnTo>
                    <a:pt x="5214" y="1484"/>
                  </a:lnTo>
                  <a:lnTo>
                    <a:pt x="5196" y="1464"/>
                  </a:lnTo>
                  <a:lnTo>
                    <a:pt x="5189" y="1451"/>
                  </a:lnTo>
                  <a:lnTo>
                    <a:pt x="5180" y="1436"/>
                  </a:lnTo>
                  <a:lnTo>
                    <a:pt x="5170" y="1424"/>
                  </a:lnTo>
                  <a:lnTo>
                    <a:pt x="5161" y="1409"/>
                  </a:lnTo>
                  <a:lnTo>
                    <a:pt x="5152" y="1396"/>
                  </a:lnTo>
                  <a:lnTo>
                    <a:pt x="5145" y="1381"/>
                  </a:lnTo>
                  <a:lnTo>
                    <a:pt x="5136" y="1369"/>
                  </a:lnTo>
                  <a:lnTo>
                    <a:pt x="5126" y="1354"/>
                  </a:lnTo>
                  <a:lnTo>
                    <a:pt x="5115" y="1341"/>
                  </a:lnTo>
                  <a:lnTo>
                    <a:pt x="5108" y="1328"/>
                  </a:lnTo>
                  <a:lnTo>
                    <a:pt x="5095" y="1304"/>
                  </a:lnTo>
                  <a:lnTo>
                    <a:pt x="5092" y="1277"/>
                  </a:lnTo>
                  <a:lnTo>
                    <a:pt x="5097" y="1253"/>
                  </a:lnTo>
                  <a:lnTo>
                    <a:pt x="5108" y="1231"/>
                  </a:lnTo>
                  <a:lnTo>
                    <a:pt x="5126" y="1213"/>
                  </a:lnTo>
                  <a:lnTo>
                    <a:pt x="5152" y="1200"/>
                  </a:lnTo>
                  <a:lnTo>
                    <a:pt x="5178" y="1196"/>
                  </a:lnTo>
                  <a:close/>
                  <a:moveTo>
                    <a:pt x="810" y="864"/>
                  </a:moveTo>
                  <a:lnTo>
                    <a:pt x="793" y="1772"/>
                  </a:lnTo>
                  <a:lnTo>
                    <a:pt x="35" y="1336"/>
                  </a:lnTo>
                  <a:lnTo>
                    <a:pt x="810" y="864"/>
                  </a:lnTo>
                  <a:close/>
                  <a:moveTo>
                    <a:pt x="4735" y="699"/>
                  </a:moveTo>
                  <a:lnTo>
                    <a:pt x="4762" y="705"/>
                  </a:lnTo>
                  <a:lnTo>
                    <a:pt x="4786" y="719"/>
                  </a:lnTo>
                  <a:lnTo>
                    <a:pt x="4795" y="728"/>
                  </a:lnTo>
                  <a:lnTo>
                    <a:pt x="4808" y="740"/>
                  </a:lnTo>
                  <a:lnTo>
                    <a:pt x="4821" y="751"/>
                  </a:lnTo>
                  <a:lnTo>
                    <a:pt x="4833" y="763"/>
                  </a:lnTo>
                  <a:lnTo>
                    <a:pt x="4846" y="774"/>
                  </a:lnTo>
                  <a:lnTo>
                    <a:pt x="4859" y="785"/>
                  </a:lnTo>
                  <a:lnTo>
                    <a:pt x="4872" y="798"/>
                  </a:lnTo>
                  <a:lnTo>
                    <a:pt x="4885" y="809"/>
                  </a:lnTo>
                  <a:lnTo>
                    <a:pt x="4896" y="822"/>
                  </a:lnTo>
                  <a:lnTo>
                    <a:pt x="4909" y="835"/>
                  </a:lnTo>
                  <a:lnTo>
                    <a:pt x="4910" y="837"/>
                  </a:lnTo>
                  <a:lnTo>
                    <a:pt x="4927" y="859"/>
                  </a:lnTo>
                  <a:lnTo>
                    <a:pt x="4936" y="884"/>
                  </a:lnTo>
                  <a:lnTo>
                    <a:pt x="4934" y="912"/>
                  </a:lnTo>
                  <a:lnTo>
                    <a:pt x="4927" y="938"/>
                  </a:lnTo>
                  <a:lnTo>
                    <a:pt x="4910" y="956"/>
                  </a:lnTo>
                  <a:lnTo>
                    <a:pt x="4890" y="971"/>
                  </a:lnTo>
                  <a:lnTo>
                    <a:pt x="4866" y="980"/>
                  </a:lnTo>
                  <a:lnTo>
                    <a:pt x="4841" y="980"/>
                  </a:lnTo>
                  <a:lnTo>
                    <a:pt x="4817" y="972"/>
                  </a:lnTo>
                  <a:lnTo>
                    <a:pt x="4793" y="956"/>
                  </a:lnTo>
                  <a:lnTo>
                    <a:pt x="4791" y="954"/>
                  </a:lnTo>
                  <a:lnTo>
                    <a:pt x="4780" y="941"/>
                  </a:lnTo>
                  <a:lnTo>
                    <a:pt x="4767" y="930"/>
                  </a:lnTo>
                  <a:lnTo>
                    <a:pt x="4756" y="919"/>
                  </a:lnTo>
                  <a:lnTo>
                    <a:pt x="4744" y="908"/>
                  </a:lnTo>
                  <a:lnTo>
                    <a:pt x="4733" y="897"/>
                  </a:lnTo>
                  <a:lnTo>
                    <a:pt x="4720" y="886"/>
                  </a:lnTo>
                  <a:lnTo>
                    <a:pt x="4709" y="875"/>
                  </a:lnTo>
                  <a:lnTo>
                    <a:pt x="4696" y="864"/>
                  </a:lnTo>
                  <a:lnTo>
                    <a:pt x="4683" y="853"/>
                  </a:lnTo>
                  <a:lnTo>
                    <a:pt x="4674" y="846"/>
                  </a:lnTo>
                  <a:lnTo>
                    <a:pt x="4658" y="824"/>
                  </a:lnTo>
                  <a:lnTo>
                    <a:pt x="4648" y="802"/>
                  </a:lnTo>
                  <a:lnTo>
                    <a:pt x="4647" y="776"/>
                  </a:lnTo>
                  <a:lnTo>
                    <a:pt x="4652" y="752"/>
                  </a:lnTo>
                  <a:lnTo>
                    <a:pt x="4663" y="730"/>
                  </a:lnTo>
                  <a:lnTo>
                    <a:pt x="4681" y="714"/>
                  </a:lnTo>
                  <a:lnTo>
                    <a:pt x="4705" y="701"/>
                  </a:lnTo>
                  <a:lnTo>
                    <a:pt x="4735" y="699"/>
                  </a:lnTo>
                  <a:close/>
                  <a:moveTo>
                    <a:pt x="4191" y="320"/>
                  </a:moveTo>
                  <a:lnTo>
                    <a:pt x="4218" y="329"/>
                  </a:lnTo>
                  <a:lnTo>
                    <a:pt x="4225" y="332"/>
                  </a:lnTo>
                  <a:lnTo>
                    <a:pt x="4240" y="340"/>
                  </a:lnTo>
                  <a:lnTo>
                    <a:pt x="4256" y="349"/>
                  </a:lnTo>
                  <a:lnTo>
                    <a:pt x="4271" y="358"/>
                  </a:lnTo>
                  <a:lnTo>
                    <a:pt x="4286" y="365"/>
                  </a:lnTo>
                  <a:lnTo>
                    <a:pt x="4302" y="375"/>
                  </a:lnTo>
                  <a:lnTo>
                    <a:pt x="4317" y="384"/>
                  </a:lnTo>
                  <a:lnTo>
                    <a:pt x="4332" y="391"/>
                  </a:lnTo>
                  <a:lnTo>
                    <a:pt x="4346" y="400"/>
                  </a:lnTo>
                  <a:lnTo>
                    <a:pt x="4363" y="409"/>
                  </a:lnTo>
                  <a:lnTo>
                    <a:pt x="4368" y="413"/>
                  </a:lnTo>
                  <a:lnTo>
                    <a:pt x="4385" y="426"/>
                  </a:lnTo>
                  <a:lnTo>
                    <a:pt x="4398" y="444"/>
                  </a:lnTo>
                  <a:lnTo>
                    <a:pt x="4408" y="472"/>
                  </a:lnTo>
                  <a:lnTo>
                    <a:pt x="4408" y="499"/>
                  </a:lnTo>
                  <a:lnTo>
                    <a:pt x="4399" y="525"/>
                  </a:lnTo>
                  <a:lnTo>
                    <a:pt x="4385" y="545"/>
                  </a:lnTo>
                  <a:lnTo>
                    <a:pt x="4363" y="560"/>
                  </a:lnTo>
                  <a:lnTo>
                    <a:pt x="4337" y="569"/>
                  </a:lnTo>
                  <a:lnTo>
                    <a:pt x="4311" y="567"/>
                  </a:lnTo>
                  <a:lnTo>
                    <a:pt x="4282" y="558"/>
                  </a:lnTo>
                  <a:lnTo>
                    <a:pt x="4277" y="552"/>
                  </a:lnTo>
                  <a:lnTo>
                    <a:pt x="4262" y="545"/>
                  </a:lnTo>
                  <a:lnTo>
                    <a:pt x="4247" y="536"/>
                  </a:lnTo>
                  <a:lnTo>
                    <a:pt x="4233" y="529"/>
                  </a:lnTo>
                  <a:lnTo>
                    <a:pt x="4220" y="519"/>
                  </a:lnTo>
                  <a:lnTo>
                    <a:pt x="4205" y="512"/>
                  </a:lnTo>
                  <a:lnTo>
                    <a:pt x="4191" y="505"/>
                  </a:lnTo>
                  <a:lnTo>
                    <a:pt x="4176" y="496"/>
                  </a:lnTo>
                  <a:lnTo>
                    <a:pt x="4161" y="488"/>
                  </a:lnTo>
                  <a:lnTo>
                    <a:pt x="4147" y="481"/>
                  </a:lnTo>
                  <a:lnTo>
                    <a:pt x="4141" y="477"/>
                  </a:lnTo>
                  <a:lnTo>
                    <a:pt x="4121" y="463"/>
                  </a:lnTo>
                  <a:lnTo>
                    <a:pt x="4106" y="442"/>
                  </a:lnTo>
                  <a:lnTo>
                    <a:pt x="4097" y="415"/>
                  </a:lnTo>
                  <a:lnTo>
                    <a:pt x="4097" y="389"/>
                  </a:lnTo>
                  <a:lnTo>
                    <a:pt x="4104" y="365"/>
                  </a:lnTo>
                  <a:lnTo>
                    <a:pt x="4121" y="345"/>
                  </a:lnTo>
                  <a:lnTo>
                    <a:pt x="4141" y="329"/>
                  </a:lnTo>
                  <a:lnTo>
                    <a:pt x="4165" y="321"/>
                  </a:lnTo>
                  <a:lnTo>
                    <a:pt x="4191" y="320"/>
                  </a:lnTo>
                  <a:close/>
                  <a:moveTo>
                    <a:pt x="1751" y="235"/>
                  </a:moveTo>
                  <a:lnTo>
                    <a:pt x="1780" y="241"/>
                  </a:lnTo>
                  <a:lnTo>
                    <a:pt x="1802" y="252"/>
                  </a:lnTo>
                  <a:lnTo>
                    <a:pt x="1821" y="270"/>
                  </a:lnTo>
                  <a:lnTo>
                    <a:pt x="1832" y="290"/>
                  </a:lnTo>
                  <a:lnTo>
                    <a:pt x="1837" y="314"/>
                  </a:lnTo>
                  <a:lnTo>
                    <a:pt x="1835" y="338"/>
                  </a:lnTo>
                  <a:lnTo>
                    <a:pt x="1826" y="362"/>
                  </a:lnTo>
                  <a:lnTo>
                    <a:pt x="1810" y="382"/>
                  </a:lnTo>
                  <a:lnTo>
                    <a:pt x="1788" y="397"/>
                  </a:lnTo>
                  <a:lnTo>
                    <a:pt x="1786" y="397"/>
                  </a:lnTo>
                  <a:lnTo>
                    <a:pt x="1782" y="398"/>
                  </a:lnTo>
                  <a:lnTo>
                    <a:pt x="1777" y="400"/>
                  </a:lnTo>
                  <a:lnTo>
                    <a:pt x="1773" y="402"/>
                  </a:lnTo>
                  <a:lnTo>
                    <a:pt x="1769" y="404"/>
                  </a:lnTo>
                  <a:lnTo>
                    <a:pt x="1764" y="406"/>
                  </a:lnTo>
                  <a:lnTo>
                    <a:pt x="1760" y="409"/>
                  </a:lnTo>
                  <a:lnTo>
                    <a:pt x="1755" y="411"/>
                  </a:lnTo>
                  <a:lnTo>
                    <a:pt x="1751" y="413"/>
                  </a:lnTo>
                  <a:lnTo>
                    <a:pt x="1745" y="415"/>
                  </a:lnTo>
                  <a:lnTo>
                    <a:pt x="1742" y="417"/>
                  </a:lnTo>
                  <a:lnTo>
                    <a:pt x="1736" y="419"/>
                  </a:lnTo>
                  <a:lnTo>
                    <a:pt x="1733" y="420"/>
                  </a:lnTo>
                  <a:lnTo>
                    <a:pt x="1729" y="422"/>
                  </a:lnTo>
                  <a:lnTo>
                    <a:pt x="1723" y="426"/>
                  </a:lnTo>
                  <a:lnTo>
                    <a:pt x="1720" y="428"/>
                  </a:lnTo>
                  <a:lnTo>
                    <a:pt x="1714" y="430"/>
                  </a:lnTo>
                  <a:lnTo>
                    <a:pt x="1711" y="431"/>
                  </a:lnTo>
                  <a:lnTo>
                    <a:pt x="1705" y="433"/>
                  </a:lnTo>
                  <a:lnTo>
                    <a:pt x="1701" y="435"/>
                  </a:lnTo>
                  <a:lnTo>
                    <a:pt x="1698" y="437"/>
                  </a:lnTo>
                  <a:lnTo>
                    <a:pt x="1692" y="441"/>
                  </a:lnTo>
                  <a:lnTo>
                    <a:pt x="1689" y="442"/>
                  </a:lnTo>
                  <a:lnTo>
                    <a:pt x="1683" y="444"/>
                  </a:lnTo>
                  <a:lnTo>
                    <a:pt x="1680" y="446"/>
                  </a:lnTo>
                  <a:lnTo>
                    <a:pt x="1676" y="448"/>
                  </a:lnTo>
                  <a:lnTo>
                    <a:pt x="1670" y="452"/>
                  </a:lnTo>
                  <a:lnTo>
                    <a:pt x="1667" y="453"/>
                  </a:lnTo>
                  <a:lnTo>
                    <a:pt x="1661" y="455"/>
                  </a:lnTo>
                  <a:lnTo>
                    <a:pt x="1658" y="457"/>
                  </a:lnTo>
                  <a:lnTo>
                    <a:pt x="1654" y="459"/>
                  </a:lnTo>
                  <a:lnTo>
                    <a:pt x="1648" y="463"/>
                  </a:lnTo>
                  <a:lnTo>
                    <a:pt x="1645" y="464"/>
                  </a:lnTo>
                  <a:lnTo>
                    <a:pt x="1641" y="466"/>
                  </a:lnTo>
                  <a:lnTo>
                    <a:pt x="1619" y="474"/>
                  </a:lnTo>
                  <a:lnTo>
                    <a:pt x="1599" y="475"/>
                  </a:lnTo>
                  <a:lnTo>
                    <a:pt x="1571" y="470"/>
                  </a:lnTo>
                  <a:lnTo>
                    <a:pt x="1551" y="459"/>
                  </a:lnTo>
                  <a:lnTo>
                    <a:pt x="1535" y="441"/>
                  </a:lnTo>
                  <a:lnTo>
                    <a:pt x="1524" y="420"/>
                  </a:lnTo>
                  <a:lnTo>
                    <a:pt x="1518" y="398"/>
                  </a:lnTo>
                  <a:lnTo>
                    <a:pt x="1520" y="375"/>
                  </a:lnTo>
                  <a:lnTo>
                    <a:pt x="1527" y="353"/>
                  </a:lnTo>
                  <a:lnTo>
                    <a:pt x="1542" y="332"/>
                  </a:lnTo>
                  <a:lnTo>
                    <a:pt x="1564" y="318"/>
                  </a:lnTo>
                  <a:lnTo>
                    <a:pt x="1568" y="314"/>
                  </a:lnTo>
                  <a:lnTo>
                    <a:pt x="1573" y="312"/>
                  </a:lnTo>
                  <a:lnTo>
                    <a:pt x="1577" y="310"/>
                  </a:lnTo>
                  <a:lnTo>
                    <a:pt x="1582" y="309"/>
                  </a:lnTo>
                  <a:lnTo>
                    <a:pt x="1586" y="305"/>
                  </a:lnTo>
                  <a:lnTo>
                    <a:pt x="1592" y="303"/>
                  </a:lnTo>
                  <a:lnTo>
                    <a:pt x="1597" y="301"/>
                  </a:lnTo>
                  <a:lnTo>
                    <a:pt x="1601" y="298"/>
                  </a:lnTo>
                  <a:lnTo>
                    <a:pt x="1606" y="296"/>
                  </a:lnTo>
                  <a:lnTo>
                    <a:pt x="1610" y="294"/>
                  </a:lnTo>
                  <a:lnTo>
                    <a:pt x="1615" y="292"/>
                  </a:lnTo>
                  <a:lnTo>
                    <a:pt x="1619" y="288"/>
                  </a:lnTo>
                  <a:lnTo>
                    <a:pt x="1625" y="287"/>
                  </a:lnTo>
                  <a:lnTo>
                    <a:pt x="1628" y="285"/>
                  </a:lnTo>
                  <a:lnTo>
                    <a:pt x="1634" y="283"/>
                  </a:lnTo>
                  <a:lnTo>
                    <a:pt x="1639" y="281"/>
                  </a:lnTo>
                  <a:lnTo>
                    <a:pt x="1643" y="277"/>
                  </a:lnTo>
                  <a:lnTo>
                    <a:pt x="1648" y="276"/>
                  </a:lnTo>
                  <a:lnTo>
                    <a:pt x="1652" y="274"/>
                  </a:lnTo>
                  <a:lnTo>
                    <a:pt x="1658" y="272"/>
                  </a:lnTo>
                  <a:lnTo>
                    <a:pt x="1661" y="268"/>
                  </a:lnTo>
                  <a:lnTo>
                    <a:pt x="1667" y="266"/>
                  </a:lnTo>
                  <a:lnTo>
                    <a:pt x="1672" y="265"/>
                  </a:lnTo>
                  <a:lnTo>
                    <a:pt x="1676" y="263"/>
                  </a:lnTo>
                  <a:lnTo>
                    <a:pt x="1681" y="261"/>
                  </a:lnTo>
                  <a:lnTo>
                    <a:pt x="1685" y="259"/>
                  </a:lnTo>
                  <a:lnTo>
                    <a:pt x="1691" y="255"/>
                  </a:lnTo>
                  <a:lnTo>
                    <a:pt x="1696" y="254"/>
                  </a:lnTo>
                  <a:lnTo>
                    <a:pt x="1700" y="252"/>
                  </a:lnTo>
                  <a:lnTo>
                    <a:pt x="1705" y="250"/>
                  </a:lnTo>
                  <a:lnTo>
                    <a:pt x="1709" y="248"/>
                  </a:lnTo>
                  <a:lnTo>
                    <a:pt x="1714" y="246"/>
                  </a:lnTo>
                  <a:lnTo>
                    <a:pt x="1720" y="243"/>
                  </a:lnTo>
                  <a:lnTo>
                    <a:pt x="1720" y="243"/>
                  </a:lnTo>
                  <a:lnTo>
                    <a:pt x="1734" y="237"/>
                  </a:lnTo>
                  <a:lnTo>
                    <a:pt x="1751" y="235"/>
                  </a:lnTo>
                  <a:close/>
                  <a:moveTo>
                    <a:pt x="3560" y="83"/>
                  </a:moveTo>
                  <a:lnTo>
                    <a:pt x="3575" y="85"/>
                  </a:lnTo>
                  <a:lnTo>
                    <a:pt x="3584" y="87"/>
                  </a:lnTo>
                  <a:lnTo>
                    <a:pt x="3601" y="90"/>
                  </a:lnTo>
                  <a:lnTo>
                    <a:pt x="3619" y="96"/>
                  </a:lnTo>
                  <a:lnTo>
                    <a:pt x="3636" y="99"/>
                  </a:lnTo>
                  <a:lnTo>
                    <a:pt x="3652" y="105"/>
                  </a:lnTo>
                  <a:lnTo>
                    <a:pt x="3670" y="110"/>
                  </a:lnTo>
                  <a:lnTo>
                    <a:pt x="3687" y="114"/>
                  </a:lnTo>
                  <a:lnTo>
                    <a:pt x="3703" y="120"/>
                  </a:lnTo>
                  <a:lnTo>
                    <a:pt x="3722" y="125"/>
                  </a:lnTo>
                  <a:lnTo>
                    <a:pt x="3738" y="131"/>
                  </a:lnTo>
                  <a:lnTo>
                    <a:pt x="3742" y="131"/>
                  </a:lnTo>
                  <a:lnTo>
                    <a:pt x="3762" y="142"/>
                  </a:lnTo>
                  <a:lnTo>
                    <a:pt x="3780" y="156"/>
                  </a:lnTo>
                  <a:lnTo>
                    <a:pt x="3795" y="182"/>
                  </a:lnTo>
                  <a:lnTo>
                    <a:pt x="3800" y="208"/>
                  </a:lnTo>
                  <a:lnTo>
                    <a:pt x="3797" y="233"/>
                  </a:lnTo>
                  <a:lnTo>
                    <a:pt x="3786" y="257"/>
                  </a:lnTo>
                  <a:lnTo>
                    <a:pt x="3769" y="276"/>
                  </a:lnTo>
                  <a:lnTo>
                    <a:pt x="3745" y="290"/>
                  </a:lnTo>
                  <a:lnTo>
                    <a:pt x="3720" y="296"/>
                  </a:lnTo>
                  <a:lnTo>
                    <a:pt x="3691" y="290"/>
                  </a:lnTo>
                  <a:lnTo>
                    <a:pt x="3689" y="290"/>
                  </a:lnTo>
                  <a:lnTo>
                    <a:pt x="3672" y="285"/>
                  </a:lnTo>
                  <a:lnTo>
                    <a:pt x="3656" y="281"/>
                  </a:lnTo>
                  <a:lnTo>
                    <a:pt x="3641" y="276"/>
                  </a:lnTo>
                  <a:lnTo>
                    <a:pt x="3625" y="270"/>
                  </a:lnTo>
                  <a:lnTo>
                    <a:pt x="3608" y="266"/>
                  </a:lnTo>
                  <a:lnTo>
                    <a:pt x="3592" y="263"/>
                  </a:lnTo>
                  <a:lnTo>
                    <a:pt x="3575" y="257"/>
                  </a:lnTo>
                  <a:lnTo>
                    <a:pt x="3559" y="254"/>
                  </a:lnTo>
                  <a:lnTo>
                    <a:pt x="3548" y="250"/>
                  </a:lnTo>
                  <a:lnTo>
                    <a:pt x="3544" y="250"/>
                  </a:lnTo>
                  <a:lnTo>
                    <a:pt x="3535" y="248"/>
                  </a:lnTo>
                  <a:lnTo>
                    <a:pt x="3520" y="243"/>
                  </a:lnTo>
                  <a:lnTo>
                    <a:pt x="3506" y="233"/>
                  </a:lnTo>
                  <a:lnTo>
                    <a:pt x="3485" y="213"/>
                  </a:lnTo>
                  <a:lnTo>
                    <a:pt x="3474" y="189"/>
                  </a:lnTo>
                  <a:lnTo>
                    <a:pt x="3471" y="165"/>
                  </a:lnTo>
                  <a:lnTo>
                    <a:pt x="3474" y="142"/>
                  </a:lnTo>
                  <a:lnTo>
                    <a:pt x="3485" y="120"/>
                  </a:lnTo>
                  <a:lnTo>
                    <a:pt x="3502" y="101"/>
                  </a:lnTo>
                  <a:lnTo>
                    <a:pt x="3522" y="88"/>
                  </a:lnTo>
                  <a:lnTo>
                    <a:pt x="3548" y="83"/>
                  </a:lnTo>
                  <a:lnTo>
                    <a:pt x="3560" y="83"/>
                  </a:lnTo>
                  <a:close/>
                  <a:moveTo>
                    <a:pt x="2394" y="43"/>
                  </a:moveTo>
                  <a:lnTo>
                    <a:pt x="2408" y="44"/>
                  </a:lnTo>
                  <a:lnTo>
                    <a:pt x="2434" y="54"/>
                  </a:lnTo>
                  <a:lnTo>
                    <a:pt x="2452" y="66"/>
                  </a:lnTo>
                  <a:lnTo>
                    <a:pt x="2465" y="85"/>
                  </a:lnTo>
                  <a:lnTo>
                    <a:pt x="2473" y="105"/>
                  </a:lnTo>
                  <a:lnTo>
                    <a:pt x="2476" y="127"/>
                  </a:lnTo>
                  <a:lnTo>
                    <a:pt x="2473" y="149"/>
                  </a:lnTo>
                  <a:lnTo>
                    <a:pt x="2463" y="169"/>
                  </a:lnTo>
                  <a:lnTo>
                    <a:pt x="2451" y="187"/>
                  </a:lnTo>
                  <a:lnTo>
                    <a:pt x="2432" y="200"/>
                  </a:lnTo>
                  <a:lnTo>
                    <a:pt x="2407" y="208"/>
                  </a:lnTo>
                  <a:lnTo>
                    <a:pt x="2405" y="209"/>
                  </a:lnTo>
                  <a:lnTo>
                    <a:pt x="2399" y="209"/>
                  </a:lnTo>
                  <a:lnTo>
                    <a:pt x="2394" y="211"/>
                  </a:lnTo>
                  <a:lnTo>
                    <a:pt x="2388" y="211"/>
                  </a:lnTo>
                  <a:lnTo>
                    <a:pt x="2385" y="213"/>
                  </a:lnTo>
                  <a:lnTo>
                    <a:pt x="2379" y="213"/>
                  </a:lnTo>
                  <a:lnTo>
                    <a:pt x="2374" y="215"/>
                  </a:lnTo>
                  <a:lnTo>
                    <a:pt x="2370" y="215"/>
                  </a:lnTo>
                  <a:lnTo>
                    <a:pt x="2365" y="217"/>
                  </a:lnTo>
                  <a:lnTo>
                    <a:pt x="2359" y="217"/>
                  </a:lnTo>
                  <a:lnTo>
                    <a:pt x="2355" y="219"/>
                  </a:lnTo>
                  <a:lnTo>
                    <a:pt x="2350" y="219"/>
                  </a:lnTo>
                  <a:lnTo>
                    <a:pt x="2344" y="220"/>
                  </a:lnTo>
                  <a:lnTo>
                    <a:pt x="2339" y="220"/>
                  </a:lnTo>
                  <a:lnTo>
                    <a:pt x="2335" y="222"/>
                  </a:lnTo>
                  <a:lnTo>
                    <a:pt x="2330" y="222"/>
                  </a:lnTo>
                  <a:lnTo>
                    <a:pt x="2324" y="224"/>
                  </a:lnTo>
                  <a:lnTo>
                    <a:pt x="2321" y="226"/>
                  </a:lnTo>
                  <a:lnTo>
                    <a:pt x="2315" y="226"/>
                  </a:lnTo>
                  <a:lnTo>
                    <a:pt x="2310" y="228"/>
                  </a:lnTo>
                  <a:lnTo>
                    <a:pt x="2306" y="228"/>
                  </a:lnTo>
                  <a:lnTo>
                    <a:pt x="2300" y="230"/>
                  </a:lnTo>
                  <a:lnTo>
                    <a:pt x="2295" y="230"/>
                  </a:lnTo>
                  <a:lnTo>
                    <a:pt x="2291" y="231"/>
                  </a:lnTo>
                  <a:lnTo>
                    <a:pt x="2286" y="233"/>
                  </a:lnTo>
                  <a:lnTo>
                    <a:pt x="2280" y="233"/>
                  </a:lnTo>
                  <a:lnTo>
                    <a:pt x="2277" y="235"/>
                  </a:lnTo>
                  <a:lnTo>
                    <a:pt x="2271" y="235"/>
                  </a:lnTo>
                  <a:lnTo>
                    <a:pt x="2266" y="237"/>
                  </a:lnTo>
                  <a:lnTo>
                    <a:pt x="2260" y="239"/>
                  </a:lnTo>
                  <a:lnTo>
                    <a:pt x="2256" y="239"/>
                  </a:lnTo>
                  <a:lnTo>
                    <a:pt x="2251" y="241"/>
                  </a:lnTo>
                  <a:lnTo>
                    <a:pt x="2247" y="241"/>
                  </a:lnTo>
                  <a:lnTo>
                    <a:pt x="2222" y="243"/>
                  </a:lnTo>
                  <a:lnTo>
                    <a:pt x="2194" y="237"/>
                  </a:lnTo>
                  <a:lnTo>
                    <a:pt x="2174" y="224"/>
                  </a:lnTo>
                  <a:lnTo>
                    <a:pt x="2158" y="206"/>
                  </a:lnTo>
                  <a:lnTo>
                    <a:pt x="2148" y="186"/>
                  </a:lnTo>
                  <a:lnTo>
                    <a:pt x="2145" y="164"/>
                  </a:lnTo>
                  <a:lnTo>
                    <a:pt x="2147" y="142"/>
                  </a:lnTo>
                  <a:lnTo>
                    <a:pt x="2154" y="120"/>
                  </a:lnTo>
                  <a:lnTo>
                    <a:pt x="2169" y="101"/>
                  </a:lnTo>
                  <a:lnTo>
                    <a:pt x="2185" y="88"/>
                  </a:lnTo>
                  <a:lnTo>
                    <a:pt x="2209" y="79"/>
                  </a:lnTo>
                  <a:lnTo>
                    <a:pt x="2212" y="77"/>
                  </a:lnTo>
                  <a:lnTo>
                    <a:pt x="2218" y="76"/>
                  </a:lnTo>
                  <a:lnTo>
                    <a:pt x="2223" y="76"/>
                  </a:lnTo>
                  <a:lnTo>
                    <a:pt x="2229" y="74"/>
                  </a:lnTo>
                  <a:lnTo>
                    <a:pt x="2233" y="72"/>
                  </a:lnTo>
                  <a:lnTo>
                    <a:pt x="2238" y="72"/>
                  </a:lnTo>
                  <a:lnTo>
                    <a:pt x="2244" y="70"/>
                  </a:lnTo>
                  <a:lnTo>
                    <a:pt x="2249" y="68"/>
                  </a:lnTo>
                  <a:lnTo>
                    <a:pt x="2255" y="68"/>
                  </a:lnTo>
                  <a:lnTo>
                    <a:pt x="2260" y="66"/>
                  </a:lnTo>
                  <a:lnTo>
                    <a:pt x="2266" y="66"/>
                  </a:lnTo>
                  <a:lnTo>
                    <a:pt x="2269" y="65"/>
                  </a:lnTo>
                  <a:lnTo>
                    <a:pt x="2275" y="63"/>
                  </a:lnTo>
                  <a:lnTo>
                    <a:pt x="2280" y="63"/>
                  </a:lnTo>
                  <a:lnTo>
                    <a:pt x="2286" y="61"/>
                  </a:lnTo>
                  <a:lnTo>
                    <a:pt x="2291" y="61"/>
                  </a:lnTo>
                  <a:lnTo>
                    <a:pt x="2297" y="59"/>
                  </a:lnTo>
                  <a:lnTo>
                    <a:pt x="2302" y="57"/>
                  </a:lnTo>
                  <a:lnTo>
                    <a:pt x="2306" y="57"/>
                  </a:lnTo>
                  <a:lnTo>
                    <a:pt x="2311" y="55"/>
                  </a:lnTo>
                  <a:lnTo>
                    <a:pt x="2317" y="55"/>
                  </a:lnTo>
                  <a:lnTo>
                    <a:pt x="2322" y="54"/>
                  </a:lnTo>
                  <a:lnTo>
                    <a:pt x="2328" y="54"/>
                  </a:lnTo>
                  <a:lnTo>
                    <a:pt x="2333" y="52"/>
                  </a:lnTo>
                  <a:lnTo>
                    <a:pt x="2339" y="50"/>
                  </a:lnTo>
                  <a:lnTo>
                    <a:pt x="2344" y="50"/>
                  </a:lnTo>
                  <a:lnTo>
                    <a:pt x="2348" y="48"/>
                  </a:lnTo>
                  <a:lnTo>
                    <a:pt x="2354" y="48"/>
                  </a:lnTo>
                  <a:lnTo>
                    <a:pt x="2359" y="46"/>
                  </a:lnTo>
                  <a:lnTo>
                    <a:pt x="2365" y="46"/>
                  </a:lnTo>
                  <a:lnTo>
                    <a:pt x="2370" y="44"/>
                  </a:lnTo>
                  <a:lnTo>
                    <a:pt x="2375" y="44"/>
                  </a:lnTo>
                  <a:lnTo>
                    <a:pt x="2377" y="43"/>
                  </a:lnTo>
                  <a:lnTo>
                    <a:pt x="2394" y="43"/>
                  </a:lnTo>
                  <a:close/>
                  <a:moveTo>
                    <a:pt x="2892" y="0"/>
                  </a:moveTo>
                  <a:lnTo>
                    <a:pt x="2899" y="0"/>
                  </a:lnTo>
                  <a:lnTo>
                    <a:pt x="2918" y="0"/>
                  </a:lnTo>
                  <a:lnTo>
                    <a:pt x="2923" y="0"/>
                  </a:lnTo>
                  <a:lnTo>
                    <a:pt x="2936" y="0"/>
                  </a:lnTo>
                  <a:lnTo>
                    <a:pt x="2954" y="0"/>
                  </a:lnTo>
                  <a:lnTo>
                    <a:pt x="2973" y="2"/>
                  </a:lnTo>
                  <a:lnTo>
                    <a:pt x="2991" y="2"/>
                  </a:lnTo>
                  <a:lnTo>
                    <a:pt x="3009" y="2"/>
                  </a:lnTo>
                  <a:lnTo>
                    <a:pt x="3028" y="4"/>
                  </a:lnTo>
                  <a:lnTo>
                    <a:pt x="3046" y="4"/>
                  </a:lnTo>
                  <a:lnTo>
                    <a:pt x="3064" y="6"/>
                  </a:lnTo>
                  <a:lnTo>
                    <a:pt x="3092" y="11"/>
                  </a:lnTo>
                  <a:lnTo>
                    <a:pt x="3115" y="26"/>
                  </a:lnTo>
                  <a:lnTo>
                    <a:pt x="3132" y="46"/>
                  </a:lnTo>
                  <a:lnTo>
                    <a:pt x="3141" y="70"/>
                  </a:lnTo>
                  <a:lnTo>
                    <a:pt x="3143" y="96"/>
                  </a:lnTo>
                  <a:lnTo>
                    <a:pt x="3137" y="121"/>
                  </a:lnTo>
                  <a:lnTo>
                    <a:pt x="3121" y="145"/>
                  </a:lnTo>
                  <a:lnTo>
                    <a:pt x="3103" y="162"/>
                  </a:lnTo>
                  <a:lnTo>
                    <a:pt x="3079" y="171"/>
                  </a:lnTo>
                  <a:lnTo>
                    <a:pt x="3055" y="173"/>
                  </a:lnTo>
                  <a:lnTo>
                    <a:pt x="3037" y="173"/>
                  </a:lnTo>
                  <a:lnTo>
                    <a:pt x="3020" y="171"/>
                  </a:lnTo>
                  <a:lnTo>
                    <a:pt x="3002" y="171"/>
                  </a:lnTo>
                  <a:lnTo>
                    <a:pt x="2985" y="169"/>
                  </a:lnTo>
                  <a:lnTo>
                    <a:pt x="2967" y="169"/>
                  </a:lnTo>
                  <a:lnTo>
                    <a:pt x="2951" y="169"/>
                  </a:lnTo>
                  <a:lnTo>
                    <a:pt x="2932" y="167"/>
                  </a:lnTo>
                  <a:lnTo>
                    <a:pt x="2923" y="167"/>
                  </a:lnTo>
                  <a:lnTo>
                    <a:pt x="2916" y="167"/>
                  </a:lnTo>
                  <a:lnTo>
                    <a:pt x="2897" y="167"/>
                  </a:lnTo>
                  <a:lnTo>
                    <a:pt x="2892" y="167"/>
                  </a:lnTo>
                  <a:lnTo>
                    <a:pt x="2865" y="164"/>
                  </a:lnTo>
                  <a:lnTo>
                    <a:pt x="2841" y="151"/>
                  </a:lnTo>
                  <a:lnTo>
                    <a:pt x="2822" y="131"/>
                  </a:lnTo>
                  <a:lnTo>
                    <a:pt x="2811" y="109"/>
                  </a:lnTo>
                  <a:lnTo>
                    <a:pt x="2808" y="81"/>
                  </a:lnTo>
                  <a:lnTo>
                    <a:pt x="2813" y="55"/>
                  </a:lnTo>
                  <a:lnTo>
                    <a:pt x="2828" y="32"/>
                  </a:lnTo>
                  <a:lnTo>
                    <a:pt x="2846" y="13"/>
                  </a:lnTo>
                  <a:lnTo>
                    <a:pt x="2868" y="4"/>
                  </a:lnTo>
                  <a:lnTo>
                    <a:pt x="2892" y="0"/>
                  </a:lnTo>
                  <a:close/>
                </a:path>
              </a:pathLst>
            </a:custGeom>
            <a:solidFill>
              <a:schemeClr val="bg1">
                <a:alpha val="1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315075" y="1812925"/>
              <a:ext cx="3521075" cy="3525838"/>
            </a:xfrm>
            <a:custGeom>
              <a:avLst/>
              <a:gdLst>
                <a:gd name="T0" fmla="*/ 2381 w 4438"/>
                <a:gd name="T1" fmla="*/ 5 h 4442"/>
                <a:gd name="T2" fmla="*/ 2665 w 4438"/>
                <a:gd name="T3" fmla="*/ 44 h 4442"/>
                <a:gd name="T4" fmla="*/ 2931 w 4438"/>
                <a:gd name="T5" fmla="*/ 115 h 4442"/>
                <a:gd name="T6" fmla="*/ 3031 w 4438"/>
                <a:gd name="T7" fmla="*/ 154 h 4442"/>
                <a:gd name="T8" fmla="*/ 3185 w 4438"/>
                <a:gd name="T9" fmla="*/ 220 h 4442"/>
                <a:gd name="T10" fmla="*/ 3440 w 4438"/>
                <a:gd name="T11" fmla="*/ 365 h 4442"/>
                <a:gd name="T12" fmla="*/ 3711 w 4438"/>
                <a:gd name="T13" fmla="*/ 576 h 4442"/>
                <a:gd name="T14" fmla="*/ 3914 w 4438"/>
                <a:gd name="T15" fmla="*/ 787 h 4442"/>
                <a:gd name="T16" fmla="*/ 4088 w 4438"/>
                <a:gd name="T17" fmla="*/ 1023 h 4442"/>
                <a:gd name="T18" fmla="*/ 4218 w 4438"/>
                <a:gd name="T19" fmla="*/ 1258 h 4442"/>
                <a:gd name="T20" fmla="*/ 4302 w 4438"/>
                <a:gd name="T21" fmla="*/ 1456 h 4442"/>
                <a:gd name="T22" fmla="*/ 4392 w 4438"/>
                <a:gd name="T23" fmla="*/ 1773 h 4442"/>
                <a:gd name="T24" fmla="*/ 4434 w 4438"/>
                <a:gd name="T25" fmla="*/ 2107 h 4442"/>
                <a:gd name="T26" fmla="*/ 4425 w 4438"/>
                <a:gd name="T27" fmla="*/ 2448 h 4442"/>
                <a:gd name="T28" fmla="*/ 4367 w 4438"/>
                <a:gd name="T29" fmla="*/ 2776 h 4442"/>
                <a:gd name="T30" fmla="*/ 4262 w 4438"/>
                <a:gd name="T31" fmla="*/ 3084 h 4442"/>
                <a:gd name="T32" fmla="*/ 4143 w 4438"/>
                <a:gd name="T33" fmla="*/ 3327 h 4442"/>
                <a:gd name="T34" fmla="*/ 3964 w 4438"/>
                <a:gd name="T35" fmla="*/ 3592 h 4442"/>
                <a:gd name="T36" fmla="*/ 3788 w 4438"/>
                <a:gd name="T37" fmla="*/ 3791 h 4442"/>
                <a:gd name="T38" fmla="*/ 3524 w 4438"/>
                <a:gd name="T39" fmla="*/ 4016 h 4442"/>
                <a:gd name="T40" fmla="*/ 3229 w 4438"/>
                <a:gd name="T41" fmla="*/ 4200 h 4442"/>
                <a:gd name="T42" fmla="*/ 2931 w 4438"/>
                <a:gd name="T43" fmla="*/ 4326 h 4442"/>
                <a:gd name="T44" fmla="*/ 2592 w 4438"/>
                <a:gd name="T45" fmla="*/ 4410 h 4442"/>
                <a:gd name="T46" fmla="*/ 2218 w 4438"/>
                <a:gd name="T47" fmla="*/ 4442 h 4442"/>
                <a:gd name="T48" fmla="*/ 1782 w 4438"/>
                <a:gd name="T49" fmla="*/ 4399 h 4442"/>
                <a:gd name="T50" fmla="*/ 1405 w 4438"/>
                <a:gd name="T51" fmla="*/ 4288 h 4442"/>
                <a:gd name="T52" fmla="*/ 1114 w 4438"/>
                <a:gd name="T53" fmla="*/ 4148 h 4442"/>
                <a:gd name="T54" fmla="*/ 817 w 4438"/>
                <a:gd name="T55" fmla="*/ 3943 h 4442"/>
                <a:gd name="T56" fmla="*/ 577 w 4438"/>
                <a:gd name="T57" fmla="*/ 3714 h 4442"/>
                <a:gd name="T58" fmla="*/ 410 w 4438"/>
                <a:gd name="T59" fmla="*/ 3506 h 4442"/>
                <a:gd name="T60" fmla="*/ 244 w 4438"/>
                <a:gd name="T61" fmla="*/ 3231 h 4442"/>
                <a:gd name="T62" fmla="*/ 136 w 4438"/>
                <a:gd name="T63" fmla="*/ 2984 h 4442"/>
                <a:gd name="T64" fmla="*/ 46 w 4438"/>
                <a:gd name="T65" fmla="*/ 2668 h 4442"/>
                <a:gd name="T66" fmla="*/ 4 w 4438"/>
                <a:gd name="T67" fmla="*/ 2334 h 4442"/>
                <a:gd name="T68" fmla="*/ 11 w 4438"/>
                <a:gd name="T69" fmla="*/ 1993 h 4442"/>
                <a:gd name="T70" fmla="*/ 70 w 4438"/>
                <a:gd name="T71" fmla="*/ 1665 h 4442"/>
                <a:gd name="T72" fmla="*/ 154 w 4438"/>
                <a:gd name="T73" fmla="*/ 1406 h 4442"/>
                <a:gd name="T74" fmla="*/ 244 w 4438"/>
                <a:gd name="T75" fmla="*/ 1208 h 4442"/>
                <a:gd name="T76" fmla="*/ 410 w 4438"/>
                <a:gd name="T77" fmla="*/ 935 h 4442"/>
                <a:gd name="T78" fmla="*/ 577 w 4438"/>
                <a:gd name="T79" fmla="*/ 726 h 4442"/>
                <a:gd name="T80" fmla="*/ 766 w 4438"/>
                <a:gd name="T81" fmla="*/ 543 h 4442"/>
                <a:gd name="T82" fmla="*/ 1114 w 4438"/>
                <a:gd name="T83" fmla="*/ 293 h 4442"/>
                <a:gd name="T84" fmla="*/ 1374 w 4438"/>
                <a:gd name="T85" fmla="*/ 167 h 4442"/>
                <a:gd name="T86" fmla="*/ 1630 w 4438"/>
                <a:gd name="T87" fmla="*/ 79 h 4442"/>
                <a:gd name="T88" fmla="*/ 2017 w 4438"/>
                <a:gd name="T89" fmla="*/ 9 h 4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438" h="4442">
                  <a:moveTo>
                    <a:pt x="2218" y="0"/>
                  </a:moveTo>
                  <a:lnTo>
                    <a:pt x="2258" y="0"/>
                  </a:lnTo>
                  <a:lnTo>
                    <a:pt x="2381" y="5"/>
                  </a:lnTo>
                  <a:lnTo>
                    <a:pt x="2500" y="16"/>
                  </a:lnTo>
                  <a:lnTo>
                    <a:pt x="2617" y="35"/>
                  </a:lnTo>
                  <a:lnTo>
                    <a:pt x="2665" y="44"/>
                  </a:lnTo>
                  <a:lnTo>
                    <a:pt x="2729" y="58"/>
                  </a:lnTo>
                  <a:lnTo>
                    <a:pt x="2830" y="84"/>
                  </a:lnTo>
                  <a:lnTo>
                    <a:pt x="2931" y="115"/>
                  </a:lnTo>
                  <a:lnTo>
                    <a:pt x="2947" y="123"/>
                  </a:lnTo>
                  <a:lnTo>
                    <a:pt x="3031" y="152"/>
                  </a:lnTo>
                  <a:lnTo>
                    <a:pt x="3031" y="154"/>
                  </a:lnTo>
                  <a:lnTo>
                    <a:pt x="3110" y="185"/>
                  </a:lnTo>
                  <a:lnTo>
                    <a:pt x="3132" y="196"/>
                  </a:lnTo>
                  <a:lnTo>
                    <a:pt x="3185" y="220"/>
                  </a:lnTo>
                  <a:lnTo>
                    <a:pt x="3229" y="242"/>
                  </a:lnTo>
                  <a:lnTo>
                    <a:pt x="3323" y="293"/>
                  </a:lnTo>
                  <a:lnTo>
                    <a:pt x="3440" y="365"/>
                  </a:lnTo>
                  <a:lnTo>
                    <a:pt x="3552" y="444"/>
                  </a:lnTo>
                  <a:lnTo>
                    <a:pt x="3632" y="508"/>
                  </a:lnTo>
                  <a:lnTo>
                    <a:pt x="3711" y="576"/>
                  </a:lnTo>
                  <a:lnTo>
                    <a:pt x="3788" y="649"/>
                  </a:lnTo>
                  <a:lnTo>
                    <a:pt x="3861" y="726"/>
                  </a:lnTo>
                  <a:lnTo>
                    <a:pt x="3914" y="787"/>
                  </a:lnTo>
                  <a:lnTo>
                    <a:pt x="3964" y="849"/>
                  </a:lnTo>
                  <a:lnTo>
                    <a:pt x="4028" y="935"/>
                  </a:lnTo>
                  <a:lnTo>
                    <a:pt x="4088" y="1023"/>
                  </a:lnTo>
                  <a:lnTo>
                    <a:pt x="4143" y="1115"/>
                  </a:lnTo>
                  <a:lnTo>
                    <a:pt x="4194" y="1208"/>
                  </a:lnTo>
                  <a:lnTo>
                    <a:pt x="4218" y="1258"/>
                  </a:lnTo>
                  <a:lnTo>
                    <a:pt x="4253" y="1331"/>
                  </a:lnTo>
                  <a:lnTo>
                    <a:pt x="4284" y="1406"/>
                  </a:lnTo>
                  <a:lnTo>
                    <a:pt x="4302" y="1456"/>
                  </a:lnTo>
                  <a:lnTo>
                    <a:pt x="4337" y="1560"/>
                  </a:lnTo>
                  <a:lnTo>
                    <a:pt x="4367" y="1665"/>
                  </a:lnTo>
                  <a:lnTo>
                    <a:pt x="4392" y="1773"/>
                  </a:lnTo>
                  <a:lnTo>
                    <a:pt x="4412" y="1881"/>
                  </a:lnTo>
                  <a:lnTo>
                    <a:pt x="4425" y="1993"/>
                  </a:lnTo>
                  <a:lnTo>
                    <a:pt x="4434" y="2107"/>
                  </a:lnTo>
                  <a:lnTo>
                    <a:pt x="4438" y="2221"/>
                  </a:lnTo>
                  <a:lnTo>
                    <a:pt x="4434" y="2334"/>
                  </a:lnTo>
                  <a:lnTo>
                    <a:pt x="4425" y="2448"/>
                  </a:lnTo>
                  <a:lnTo>
                    <a:pt x="4412" y="2558"/>
                  </a:lnTo>
                  <a:lnTo>
                    <a:pt x="4392" y="2668"/>
                  </a:lnTo>
                  <a:lnTo>
                    <a:pt x="4367" y="2776"/>
                  </a:lnTo>
                  <a:lnTo>
                    <a:pt x="4337" y="2881"/>
                  </a:lnTo>
                  <a:lnTo>
                    <a:pt x="4302" y="2984"/>
                  </a:lnTo>
                  <a:lnTo>
                    <a:pt x="4262" y="3084"/>
                  </a:lnTo>
                  <a:lnTo>
                    <a:pt x="4218" y="3184"/>
                  </a:lnTo>
                  <a:lnTo>
                    <a:pt x="4194" y="3231"/>
                  </a:lnTo>
                  <a:lnTo>
                    <a:pt x="4143" y="3327"/>
                  </a:lnTo>
                  <a:lnTo>
                    <a:pt x="4108" y="3383"/>
                  </a:lnTo>
                  <a:lnTo>
                    <a:pt x="4039" y="3490"/>
                  </a:lnTo>
                  <a:lnTo>
                    <a:pt x="3964" y="3592"/>
                  </a:lnTo>
                  <a:lnTo>
                    <a:pt x="3914" y="3655"/>
                  </a:lnTo>
                  <a:lnTo>
                    <a:pt x="3861" y="3714"/>
                  </a:lnTo>
                  <a:lnTo>
                    <a:pt x="3788" y="3791"/>
                  </a:lnTo>
                  <a:lnTo>
                    <a:pt x="3711" y="3864"/>
                  </a:lnTo>
                  <a:lnTo>
                    <a:pt x="3619" y="3943"/>
                  </a:lnTo>
                  <a:lnTo>
                    <a:pt x="3524" y="4016"/>
                  </a:lnTo>
                  <a:lnTo>
                    <a:pt x="3425" y="4084"/>
                  </a:lnTo>
                  <a:lnTo>
                    <a:pt x="3323" y="4148"/>
                  </a:lnTo>
                  <a:lnTo>
                    <a:pt x="3229" y="4200"/>
                  </a:lnTo>
                  <a:lnTo>
                    <a:pt x="3132" y="4245"/>
                  </a:lnTo>
                  <a:lnTo>
                    <a:pt x="3031" y="4288"/>
                  </a:lnTo>
                  <a:lnTo>
                    <a:pt x="2931" y="4326"/>
                  </a:lnTo>
                  <a:lnTo>
                    <a:pt x="2823" y="4359"/>
                  </a:lnTo>
                  <a:lnTo>
                    <a:pt x="2713" y="4387"/>
                  </a:lnTo>
                  <a:lnTo>
                    <a:pt x="2592" y="4410"/>
                  </a:lnTo>
                  <a:lnTo>
                    <a:pt x="2469" y="4427"/>
                  </a:lnTo>
                  <a:lnTo>
                    <a:pt x="2345" y="4438"/>
                  </a:lnTo>
                  <a:lnTo>
                    <a:pt x="2218" y="4442"/>
                  </a:lnTo>
                  <a:lnTo>
                    <a:pt x="2070" y="4436"/>
                  </a:lnTo>
                  <a:lnTo>
                    <a:pt x="1925" y="4423"/>
                  </a:lnTo>
                  <a:lnTo>
                    <a:pt x="1782" y="4399"/>
                  </a:lnTo>
                  <a:lnTo>
                    <a:pt x="1643" y="4366"/>
                  </a:lnTo>
                  <a:lnTo>
                    <a:pt x="1508" y="4324"/>
                  </a:lnTo>
                  <a:lnTo>
                    <a:pt x="1405" y="4288"/>
                  </a:lnTo>
                  <a:lnTo>
                    <a:pt x="1306" y="4245"/>
                  </a:lnTo>
                  <a:lnTo>
                    <a:pt x="1209" y="4200"/>
                  </a:lnTo>
                  <a:lnTo>
                    <a:pt x="1114" y="4148"/>
                  </a:lnTo>
                  <a:lnTo>
                    <a:pt x="1011" y="4084"/>
                  </a:lnTo>
                  <a:lnTo>
                    <a:pt x="912" y="4016"/>
                  </a:lnTo>
                  <a:lnTo>
                    <a:pt x="817" y="3943"/>
                  </a:lnTo>
                  <a:lnTo>
                    <a:pt x="727" y="3864"/>
                  </a:lnTo>
                  <a:lnTo>
                    <a:pt x="650" y="3791"/>
                  </a:lnTo>
                  <a:lnTo>
                    <a:pt x="577" y="3714"/>
                  </a:lnTo>
                  <a:lnTo>
                    <a:pt x="524" y="3653"/>
                  </a:lnTo>
                  <a:lnTo>
                    <a:pt x="473" y="3592"/>
                  </a:lnTo>
                  <a:lnTo>
                    <a:pt x="410" y="3506"/>
                  </a:lnTo>
                  <a:lnTo>
                    <a:pt x="350" y="3418"/>
                  </a:lnTo>
                  <a:lnTo>
                    <a:pt x="295" y="3327"/>
                  </a:lnTo>
                  <a:lnTo>
                    <a:pt x="244" y="3231"/>
                  </a:lnTo>
                  <a:lnTo>
                    <a:pt x="220" y="3184"/>
                  </a:lnTo>
                  <a:lnTo>
                    <a:pt x="174" y="3084"/>
                  </a:lnTo>
                  <a:lnTo>
                    <a:pt x="136" y="2984"/>
                  </a:lnTo>
                  <a:lnTo>
                    <a:pt x="101" y="2881"/>
                  </a:lnTo>
                  <a:lnTo>
                    <a:pt x="70" y="2776"/>
                  </a:lnTo>
                  <a:lnTo>
                    <a:pt x="46" y="2668"/>
                  </a:lnTo>
                  <a:lnTo>
                    <a:pt x="26" y="2558"/>
                  </a:lnTo>
                  <a:lnTo>
                    <a:pt x="11" y="2448"/>
                  </a:lnTo>
                  <a:lnTo>
                    <a:pt x="4" y="2334"/>
                  </a:lnTo>
                  <a:lnTo>
                    <a:pt x="0" y="2221"/>
                  </a:lnTo>
                  <a:lnTo>
                    <a:pt x="4" y="2105"/>
                  </a:lnTo>
                  <a:lnTo>
                    <a:pt x="11" y="1993"/>
                  </a:lnTo>
                  <a:lnTo>
                    <a:pt x="26" y="1881"/>
                  </a:lnTo>
                  <a:lnTo>
                    <a:pt x="46" y="1773"/>
                  </a:lnTo>
                  <a:lnTo>
                    <a:pt x="70" y="1665"/>
                  </a:lnTo>
                  <a:lnTo>
                    <a:pt x="99" y="1560"/>
                  </a:lnTo>
                  <a:lnTo>
                    <a:pt x="136" y="1456"/>
                  </a:lnTo>
                  <a:lnTo>
                    <a:pt x="154" y="1406"/>
                  </a:lnTo>
                  <a:lnTo>
                    <a:pt x="185" y="1331"/>
                  </a:lnTo>
                  <a:lnTo>
                    <a:pt x="218" y="1258"/>
                  </a:lnTo>
                  <a:lnTo>
                    <a:pt x="244" y="1208"/>
                  </a:lnTo>
                  <a:lnTo>
                    <a:pt x="293" y="1115"/>
                  </a:lnTo>
                  <a:lnTo>
                    <a:pt x="350" y="1023"/>
                  </a:lnTo>
                  <a:lnTo>
                    <a:pt x="410" y="935"/>
                  </a:lnTo>
                  <a:lnTo>
                    <a:pt x="473" y="849"/>
                  </a:lnTo>
                  <a:lnTo>
                    <a:pt x="524" y="787"/>
                  </a:lnTo>
                  <a:lnTo>
                    <a:pt x="577" y="726"/>
                  </a:lnTo>
                  <a:lnTo>
                    <a:pt x="650" y="649"/>
                  </a:lnTo>
                  <a:lnTo>
                    <a:pt x="727" y="576"/>
                  </a:lnTo>
                  <a:lnTo>
                    <a:pt x="766" y="543"/>
                  </a:lnTo>
                  <a:lnTo>
                    <a:pt x="876" y="453"/>
                  </a:lnTo>
                  <a:lnTo>
                    <a:pt x="993" y="368"/>
                  </a:lnTo>
                  <a:lnTo>
                    <a:pt x="1114" y="293"/>
                  </a:lnTo>
                  <a:lnTo>
                    <a:pt x="1209" y="242"/>
                  </a:lnTo>
                  <a:lnTo>
                    <a:pt x="1306" y="196"/>
                  </a:lnTo>
                  <a:lnTo>
                    <a:pt x="1374" y="167"/>
                  </a:lnTo>
                  <a:lnTo>
                    <a:pt x="1405" y="154"/>
                  </a:lnTo>
                  <a:lnTo>
                    <a:pt x="1508" y="115"/>
                  </a:lnTo>
                  <a:lnTo>
                    <a:pt x="1630" y="79"/>
                  </a:lnTo>
                  <a:lnTo>
                    <a:pt x="1757" y="47"/>
                  </a:lnTo>
                  <a:lnTo>
                    <a:pt x="1885" y="24"/>
                  </a:lnTo>
                  <a:lnTo>
                    <a:pt x="2017" y="9"/>
                  </a:lnTo>
                  <a:lnTo>
                    <a:pt x="2150" y="0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6315075" y="1812925"/>
              <a:ext cx="3521075" cy="3378200"/>
            </a:xfrm>
            <a:custGeom>
              <a:avLst/>
              <a:gdLst>
                <a:gd name="T0" fmla="*/ 727 w 4438"/>
                <a:gd name="T1" fmla="*/ 2560 h 4255"/>
                <a:gd name="T2" fmla="*/ 519 w 4438"/>
                <a:gd name="T3" fmla="*/ 2503 h 4255"/>
                <a:gd name="T4" fmla="*/ 246 w 4438"/>
                <a:gd name="T5" fmla="*/ 2661 h 4255"/>
                <a:gd name="T6" fmla="*/ 645 w 4438"/>
                <a:gd name="T7" fmla="*/ 2782 h 4255"/>
                <a:gd name="T8" fmla="*/ 1321 w 4438"/>
                <a:gd name="T9" fmla="*/ 3015 h 4255"/>
                <a:gd name="T10" fmla="*/ 1857 w 4438"/>
                <a:gd name="T11" fmla="*/ 3416 h 4255"/>
                <a:gd name="T12" fmla="*/ 1388 w 4438"/>
                <a:gd name="T13" fmla="*/ 4124 h 4255"/>
                <a:gd name="T14" fmla="*/ 475 w 4438"/>
                <a:gd name="T15" fmla="*/ 3556 h 4255"/>
                <a:gd name="T16" fmla="*/ 484 w 4438"/>
                <a:gd name="T17" fmla="*/ 3051 h 4255"/>
                <a:gd name="T18" fmla="*/ 150 w 4438"/>
                <a:gd name="T19" fmla="*/ 2740 h 4255"/>
                <a:gd name="T20" fmla="*/ 396 w 4438"/>
                <a:gd name="T21" fmla="*/ 2450 h 4255"/>
                <a:gd name="T22" fmla="*/ 478 w 4438"/>
                <a:gd name="T23" fmla="*/ 2375 h 4255"/>
                <a:gd name="T24" fmla="*/ 2390 w 4438"/>
                <a:gd name="T25" fmla="*/ 2166 h 4255"/>
                <a:gd name="T26" fmla="*/ 2469 w 4438"/>
                <a:gd name="T27" fmla="*/ 2030 h 4255"/>
                <a:gd name="T28" fmla="*/ 856 w 4438"/>
                <a:gd name="T29" fmla="*/ 1641 h 4255"/>
                <a:gd name="T30" fmla="*/ 1110 w 4438"/>
                <a:gd name="T31" fmla="*/ 1329 h 4255"/>
                <a:gd name="T32" fmla="*/ 1079 w 4438"/>
                <a:gd name="T33" fmla="*/ 1423 h 4255"/>
                <a:gd name="T34" fmla="*/ 3002 w 4438"/>
                <a:gd name="T35" fmla="*/ 1240 h 4255"/>
                <a:gd name="T36" fmla="*/ 2652 w 4438"/>
                <a:gd name="T37" fmla="*/ 1183 h 4255"/>
                <a:gd name="T38" fmla="*/ 2984 w 4438"/>
                <a:gd name="T39" fmla="*/ 1041 h 4255"/>
                <a:gd name="T40" fmla="*/ 2834 w 4438"/>
                <a:gd name="T41" fmla="*/ 1346 h 4255"/>
                <a:gd name="T42" fmla="*/ 2834 w 4438"/>
                <a:gd name="T43" fmla="*/ 990 h 4255"/>
                <a:gd name="T44" fmla="*/ 879 w 4438"/>
                <a:gd name="T45" fmla="*/ 902 h 4255"/>
                <a:gd name="T46" fmla="*/ 1163 w 4438"/>
                <a:gd name="T47" fmla="*/ 1289 h 4255"/>
                <a:gd name="T48" fmla="*/ 766 w 4438"/>
                <a:gd name="T49" fmla="*/ 1386 h 4255"/>
                <a:gd name="T50" fmla="*/ 594 w 4438"/>
                <a:gd name="T51" fmla="*/ 1768 h 4255"/>
                <a:gd name="T52" fmla="*/ 348 w 4438"/>
                <a:gd name="T53" fmla="*/ 2268 h 4255"/>
                <a:gd name="T54" fmla="*/ 280 w 4438"/>
                <a:gd name="T55" fmla="*/ 1139 h 4255"/>
                <a:gd name="T56" fmla="*/ 456 w 4438"/>
                <a:gd name="T57" fmla="*/ 1041 h 4255"/>
                <a:gd name="T58" fmla="*/ 4434 w 4438"/>
                <a:gd name="T59" fmla="*/ 2107 h 4255"/>
                <a:gd name="T60" fmla="*/ 4074 w 4438"/>
                <a:gd name="T61" fmla="*/ 2298 h 4255"/>
                <a:gd name="T62" fmla="*/ 3788 w 4438"/>
                <a:gd name="T63" fmla="*/ 3791 h 4255"/>
                <a:gd name="T64" fmla="*/ 3385 w 4438"/>
                <a:gd name="T65" fmla="*/ 3495 h 4255"/>
                <a:gd name="T66" fmla="*/ 3185 w 4438"/>
                <a:gd name="T67" fmla="*/ 3022 h 4255"/>
                <a:gd name="T68" fmla="*/ 2394 w 4438"/>
                <a:gd name="T69" fmla="*/ 2687 h 4255"/>
                <a:gd name="T70" fmla="*/ 2524 w 4438"/>
                <a:gd name="T71" fmla="*/ 2217 h 4255"/>
                <a:gd name="T72" fmla="*/ 3105 w 4438"/>
                <a:gd name="T73" fmla="*/ 1883 h 4255"/>
                <a:gd name="T74" fmla="*/ 3583 w 4438"/>
                <a:gd name="T75" fmla="*/ 2114 h 4255"/>
                <a:gd name="T76" fmla="*/ 4059 w 4438"/>
                <a:gd name="T77" fmla="*/ 1933 h 4255"/>
                <a:gd name="T78" fmla="*/ 4304 w 4438"/>
                <a:gd name="T79" fmla="*/ 1700 h 4255"/>
                <a:gd name="T80" fmla="*/ 4026 w 4438"/>
                <a:gd name="T81" fmla="*/ 1553 h 4255"/>
                <a:gd name="T82" fmla="*/ 3733 w 4438"/>
                <a:gd name="T83" fmla="*/ 1850 h 4255"/>
                <a:gd name="T84" fmla="*/ 3405 w 4438"/>
                <a:gd name="T85" fmla="*/ 1616 h 4255"/>
                <a:gd name="T86" fmla="*/ 3454 w 4438"/>
                <a:gd name="T87" fmla="*/ 1881 h 4255"/>
                <a:gd name="T88" fmla="*/ 3041 w 4438"/>
                <a:gd name="T89" fmla="*/ 1661 h 4255"/>
                <a:gd name="T90" fmla="*/ 2786 w 4438"/>
                <a:gd name="T91" fmla="*/ 1905 h 4255"/>
                <a:gd name="T92" fmla="*/ 2727 w 4438"/>
                <a:gd name="T93" fmla="*/ 1634 h 4255"/>
                <a:gd name="T94" fmla="*/ 3020 w 4438"/>
                <a:gd name="T95" fmla="*/ 1324 h 4255"/>
                <a:gd name="T96" fmla="*/ 3464 w 4438"/>
                <a:gd name="T97" fmla="*/ 1124 h 4255"/>
                <a:gd name="T98" fmla="*/ 3760 w 4438"/>
                <a:gd name="T99" fmla="*/ 996 h 4255"/>
                <a:gd name="T100" fmla="*/ 3650 w 4438"/>
                <a:gd name="T101" fmla="*/ 851 h 4255"/>
                <a:gd name="T102" fmla="*/ 2506 w 4438"/>
                <a:gd name="T103" fmla="*/ 623 h 4255"/>
                <a:gd name="T104" fmla="*/ 899 w 4438"/>
                <a:gd name="T105" fmla="*/ 508 h 4255"/>
                <a:gd name="T106" fmla="*/ 868 w 4438"/>
                <a:gd name="T107" fmla="*/ 799 h 4255"/>
                <a:gd name="T108" fmla="*/ 3661 w 4438"/>
                <a:gd name="T109" fmla="*/ 642 h 4255"/>
                <a:gd name="T110" fmla="*/ 3410 w 4438"/>
                <a:gd name="T111" fmla="*/ 1097 h 4255"/>
                <a:gd name="T112" fmla="*/ 3139 w 4438"/>
                <a:gd name="T113" fmla="*/ 871 h 4255"/>
                <a:gd name="T114" fmla="*/ 2716 w 4438"/>
                <a:gd name="T115" fmla="*/ 345 h 4255"/>
                <a:gd name="T116" fmla="*/ 2154 w 4438"/>
                <a:gd name="T117" fmla="*/ 143 h 4255"/>
                <a:gd name="T118" fmla="*/ 2207 w 4438"/>
                <a:gd name="T119" fmla="*/ 370 h 4255"/>
                <a:gd name="T120" fmla="*/ 1647 w 4438"/>
                <a:gd name="T121" fmla="*/ 733 h 4255"/>
                <a:gd name="T122" fmla="*/ 1299 w 4438"/>
                <a:gd name="T123" fmla="*/ 526 h 4255"/>
                <a:gd name="T124" fmla="*/ 1293 w 4438"/>
                <a:gd name="T125" fmla="*/ 348 h 4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38" h="4255">
                  <a:moveTo>
                    <a:pt x="793" y="2569"/>
                  </a:moveTo>
                  <a:lnTo>
                    <a:pt x="815" y="2569"/>
                  </a:lnTo>
                  <a:lnTo>
                    <a:pt x="837" y="2573"/>
                  </a:lnTo>
                  <a:lnTo>
                    <a:pt x="856" y="2580"/>
                  </a:lnTo>
                  <a:lnTo>
                    <a:pt x="868" y="2589"/>
                  </a:lnTo>
                  <a:lnTo>
                    <a:pt x="870" y="2593"/>
                  </a:lnTo>
                  <a:lnTo>
                    <a:pt x="872" y="2597"/>
                  </a:lnTo>
                  <a:lnTo>
                    <a:pt x="872" y="2600"/>
                  </a:lnTo>
                  <a:lnTo>
                    <a:pt x="868" y="2602"/>
                  </a:lnTo>
                  <a:lnTo>
                    <a:pt x="863" y="2604"/>
                  </a:lnTo>
                  <a:lnTo>
                    <a:pt x="857" y="2606"/>
                  </a:lnTo>
                  <a:lnTo>
                    <a:pt x="850" y="2606"/>
                  </a:lnTo>
                  <a:lnTo>
                    <a:pt x="841" y="2606"/>
                  </a:lnTo>
                  <a:lnTo>
                    <a:pt x="821" y="2604"/>
                  </a:lnTo>
                  <a:lnTo>
                    <a:pt x="802" y="2600"/>
                  </a:lnTo>
                  <a:lnTo>
                    <a:pt x="788" y="2595"/>
                  </a:lnTo>
                  <a:lnTo>
                    <a:pt x="777" y="2587"/>
                  </a:lnTo>
                  <a:lnTo>
                    <a:pt x="771" y="2582"/>
                  </a:lnTo>
                  <a:lnTo>
                    <a:pt x="771" y="2576"/>
                  </a:lnTo>
                  <a:lnTo>
                    <a:pt x="779" y="2573"/>
                  </a:lnTo>
                  <a:lnTo>
                    <a:pt x="793" y="2569"/>
                  </a:lnTo>
                  <a:close/>
                  <a:moveTo>
                    <a:pt x="696" y="2523"/>
                  </a:moveTo>
                  <a:lnTo>
                    <a:pt x="711" y="2525"/>
                  </a:lnTo>
                  <a:lnTo>
                    <a:pt x="722" y="2532"/>
                  </a:lnTo>
                  <a:lnTo>
                    <a:pt x="727" y="2545"/>
                  </a:lnTo>
                  <a:lnTo>
                    <a:pt x="727" y="2560"/>
                  </a:lnTo>
                  <a:lnTo>
                    <a:pt x="725" y="2573"/>
                  </a:lnTo>
                  <a:lnTo>
                    <a:pt x="716" y="2586"/>
                  </a:lnTo>
                  <a:lnTo>
                    <a:pt x="703" y="2595"/>
                  </a:lnTo>
                  <a:lnTo>
                    <a:pt x="687" y="2599"/>
                  </a:lnTo>
                  <a:lnTo>
                    <a:pt x="678" y="2597"/>
                  </a:lnTo>
                  <a:lnTo>
                    <a:pt x="665" y="2593"/>
                  </a:lnTo>
                  <a:lnTo>
                    <a:pt x="650" y="2586"/>
                  </a:lnTo>
                  <a:lnTo>
                    <a:pt x="639" y="2576"/>
                  </a:lnTo>
                  <a:lnTo>
                    <a:pt x="632" y="2565"/>
                  </a:lnTo>
                  <a:lnTo>
                    <a:pt x="628" y="2554"/>
                  </a:lnTo>
                  <a:lnTo>
                    <a:pt x="630" y="2543"/>
                  </a:lnTo>
                  <a:lnTo>
                    <a:pt x="639" y="2534"/>
                  </a:lnTo>
                  <a:lnTo>
                    <a:pt x="654" y="2527"/>
                  </a:lnTo>
                  <a:lnTo>
                    <a:pt x="678" y="2523"/>
                  </a:lnTo>
                  <a:lnTo>
                    <a:pt x="687" y="2523"/>
                  </a:lnTo>
                  <a:lnTo>
                    <a:pt x="696" y="2523"/>
                  </a:lnTo>
                  <a:close/>
                  <a:moveTo>
                    <a:pt x="475" y="2455"/>
                  </a:moveTo>
                  <a:lnTo>
                    <a:pt x="486" y="2455"/>
                  </a:lnTo>
                  <a:lnTo>
                    <a:pt x="497" y="2457"/>
                  </a:lnTo>
                  <a:lnTo>
                    <a:pt x="513" y="2463"/>
                  </a:lnTo>
                  <a:lnTo>
                    <a:pt x="528" y="2470"/>
                  </a:lnTo>
                  <a:lnTo>
                    <a:pt x="539" y="2479"/>
                  </a:lnTo>
                  <a:lnTo>
                    <a:pt x="544" y="2488"/>
                  </a:lnTo>
                  <a:lnTo>
                    <a:pt x="542" y="2496"/>
                  </a:lnTo>
                  <a:lnTo>
                    <a:pt x="535" y="2501"/>
                  </a:lnTo>
                  <a:lnTo>
                    <a:pt x="519" y="2503"/>
                  </a:lnTo>
                  <a:lnTo>
                    <a:pt x="508" y="2503"/>
                  </a:lnTo>
                  <a:lnTo>
                    <a:pt x="497" y="2501"/>
                  </a:lnTo>
                  <a:lnTo>
                    <a:pt x="478" y="2496"/>
                  </a:lnTo>
                  <a:lnTo>
                    <a:pt x="464" y="2488"/>
                  </a:lnTo>
                  <a:lnTo>
                    <a:pt x="454" y="2479"/>
                  </a:lnTo>
                  <a:lnTo>
                    <a:pt x="449" y="2470"/>
                  </a:lnTo>
                  <a:lnTo>
                    <a:pt x="449" y="2463"/>
                  </a:lnTo>
                  <a:lnTo>
                    <a:pt x="458" y="2457"/>
                  </a:lnTo>
                  <a:lnTo>
                    <a:pt x="475" y="2455"/>
                  </a:lnTo>
                  <a:close/>
                  <a:moveTo>
                    <a:pt x="176" y="2406"/>
                  </a:moveTo>
                  <a:lnTo>
                    <a:pt x="183" y="2410"/>
                  </a:lnTo>
                  <a:lnTo>
                    <a:pt x="185" y="2421"/>
                  </a:lnTo>
                  <a:lnTo>
                    <a:pt x="185" y="2435"/>
                  </a:lnTo>
                  <a:lnTo>
                    <a:pt x="182" y="2455"/>
                  </a:lnTo>
                  <a:lnTo>
                    <a:pt x="178" y="2479"/>
                  </a:lnTo>
                  <a:lnTo>
                    <a:pt x="174" y="2505"/>
                  </a:lnTo>
                  <a:lnTo>
                    <a:pt x="171" y="2531"/>
                  </a:lnTo>
                  <a:lnTo>
                    <a:pt x="167" y="2556"/>
                  </a:lnTo>
                  <a:lnTo>
                    <a:pt x="167" y="2582"/>
                  </a:lnTo>
                  <a:lnTo>
                    <a:pt x="167" y="2604"/>
                  </a:lnTo>
                  <a:lnTo>
                    <a:pt x="172" y="2624"/>
                  </a:lnTo>
                  <a:lnTo>
                    <a:pt x="180" y="2641"/>
                  </a:lnTo>
                  <a:lnTo>
                    <a:pt x="192" y="2650"/>
                  </a:lnTo>
                  <a:lnTo>
                    <a:pt x="209" y="2654"/>
                  </a:lnTo>
                  <a:lnTo>
                    <a:pt x="231" y="2655"/>
                  </a:lnTo>
                  <a:lnTo>
                    <a:pt x="246" y="2661"/>
                  </a:lnTo>
                  <a:lnTo>
                    <a:pt x="253" y="2670"/>
                  </a:lnTo>
                  <a:lnTo>
                    <a:pt x="257" y="2683"/>
                  </a:lnTo>
                  <a:lnTo>
                    <a:pt x="257" y="2698"/>
                  </a:lnTo>
                  <a:lnTo>
                    <a:pt x="257" y="2714"/>
                  </a:lnTo>
                  <a:lnTo>
                    <a:pt x="257" y="2731"/>
                  </a:lnTo>
                  <a:lnTo>
                    <a:pt x="260" y="2749"/>
                  </a:lnTo>
                  <a:lnTo>
                    <a:pt x="268" y="2765"/>
                  </a:lnTo>
                  <a:lnTo>
                    <a:pt x="288" y="2793"/>
                  </a:lnTo>
                  <a:lnTo>
                    <a:pt x="310" y="2817"/>
                  </a:lnTo>
                  <a:lnTo>
                    <a:pt x="335" y="2833"/>
                  </a:lnTo>
                  <a:lnTo>
                    <a:pt x="359" y="2842"/>
                  </a:lnTo>
                  <a:lnTo>
                    <a:pt x="379" y="2844"/>
                  </a:lnTo>
                  <a:lnTo>
                    <a:pt x="398" y="2841"/>
                  </a:lnTo>
                  <a:lnTo>
                    <a:pt x="418" y="2837"/>
                  </a:lnTo>
                  <a:lnTo>
                    <a:pt x="443" y="2837"/>
                  </a:lnTo>
                  <a:lnTo>
                    <a:pt x="469" y="2839"/>
                  </a:lnTo>
                  <a:lnTo>
                    <a:pt x="497" y="2841"/>
                  </a:lnTo>
                  <a:lnTo>
                    <a:pt x="519" y="2842"/>
                  </a:lnTo>
                  <a:lnTo>
                    <a:pt x="539" y="2839"/>
                  </a:lnTo>
                  <a:lnTo>
                    <a:pt x="559" y="2831"/>
                  </a:lnTo>
                  <a:lnTo>
                    <a:pt x="573" y="2820"/>
                  </a:lnTo>
                  <a:lnTo>
                    <a:pt x="590" y="2808"/>
                  </a:lnTo>
                  <a:lnTo>
                    <a:pt x="605" y="2797"/>
                  </a:lnTo>
                  <a:lnTo>
                    <a:pt x="619" y="2787"/>
                  </a:lnTo>
                  <a:lnTo>
                    <a:pt x="634" y="2782"/>
                  </a:lnTo>
                  <a:lnTo>
                    <a:pt x="645" y="2782"/>
                  </a:lnTo>
                  <a:lnTo>
                    <a:pt x="656" y="2789"/>
                  </a:lnTo>
                  <a:lnTo>
                    <a:pt x="665" y="2804"/>
                  </a:lnTo>
                  <a:lnTo>
                    <a:pt x="669" y="2811"/>
                  </a:lnTo>
                  <a:lnTo>
                    <a:pt x="674" y="2817"/>
                  </a:lnTo>
                  <a:lnTo>
                    <a:pt x="678" y="2822"/>
                  </a:lnTo>
                  <a:lnTo>
                    <a:pt x="696" y="2833"/>
                  </a:lnTo>
                  <a:lnTo>
                    <a:pt x="716" y="2839"/>
                  </a:lnTo>
                  <a:lnTo>
                    <a:pt x="740" y="2841"/>
                  </a:lnTo>
                  <a:lnTo>
                    <a:pt x="766" y="2841"/>
                  </a:lnTo>
                  <a:lnTo>
                    <a:pt x="797" y="2837"/>
                  </a:lnTo>
                  <a:lnTo>
                    <a:pt x="826" y="2837"/>
                  </a:lnTo>
                  <a:lnTo>
                    <a:pt x="868" y="2835"/>
                  </a:lnTo>
                  <a:lnTo>
                    <a:pt x="901" y="2833"/>
                  </a:lnTo>
                  <a:lnTo>
                    <a:pt x="938" y="2837"/>
                  </a:lnTo>
                  <a:lnTo>
                    <a:pt x="971" y="2842"/>
                  </a:lnTo>
                  <a:lnTo>
                    <a:pt x="1008" y="2855"/>
                  </a:lnTo>
                  <a:lnTo>
                    <a:pt x="1046" y="2874"/>
                  </a:lnTo>
                  <a:lnTo>
                    <a:pt x="1084" y="2897"/>
                  </a:lnTo>
                  <a:lnTo>
                    <a:pt x="1121" y="2923"/>
                  </a:lnTo>
                  <a:lnTo>
                    <a:pt x="1156" y="2947"/>
                  </a:lnTo>
                  <a:lnTo>
                    <a:pt x="1189" y="2969"/>
                  </a:lnTo>
                  <a:lnTo>
                    <a:pt x="1220" y="2987"/>
                  </a:lnTo>
                  <a:lnTo>
                    <a:pt x="1251" y="2998"/>
                  </a:lnTo>
                  <a:lnTo>
                    <a:pt x="1282" y="3002"/>
                  </a:lnTo>
                  <a:lnTo>
                    <a:pt x="1304" y="3006"/>
                  </a:lnTo>
                  <a:lnTo>
                    <a:pt x="1321" y="3015"/>
                  </a:lnTo>
                  <a:lnTo>
                    <a:pt x="1332" y="3028"/>
                  </a:lnTo>
                  <a:lnTo>
                    <a:pt x="1337" y="3046"/>
                  </a:lnTo>
                  <a:lnTo>
                    <a:pt x="1341" y="3068"/>
                  </a:lnTo>
                  <a:lnTo>
                    <a:pt x="1341" y="3090"/>
                  </a:lnTo>
                  <a:lnTo>
                    <a:pt x="1341" y="3116"/>
                  </a:lnTo>
                  <a:lnTo>
                    <a:pt x="1341" y="3141"/>
                  </a:lnTo>
                  <a:lnTo>
                    <a:pt x="1345" y="3163"/>
                  </a:lnTo>
                  <a:lnTo>
                    <a:pt x="1354" y="3180"/>
                  </a:lnTo>
                  <a:lnTo>
                    <a:pt x="1368" y="3193"/>
                  </a:lnTo>
                  <a:lnTo>
                    <a:pt x="1387" y="3204"/>
                  </a:lnTo>
                  <a:lnTo>
                    <a:pt x="1410" y="3211"/>
                  </a:lnTo>
                  <a:lnTo>
                    <a:pt x="1438" y="3218"/>
                  </a:lnTo>
                  <a:lnTo>
                    <a:pt x="1465" y="3226"/>
                  </a:lnTo>
                  <a:lnTo>
                    <a:pt x="1497" y="3235"/>
                  </a:lnTo>
                  <a:lnTo>
                    <a:pt x="1530" y="3244"/>
                  </a:lnTo>
                  <a:lnTo>
                    <a:pt x="1566" y="3257"/>
                  </a:lnTo>
                  <a:lnTo>
                    <a:pt x="1601" y="3264"/>
                  </a:lnTo>
                  <a:lnTo>
                    <a:pt x="1632" y="3273"/>
                  </a:lnTo>
                  <a:lnTo>
                    <a:pt x="1661" y="3281"/>
                  </a:lnTo>
                  <a:lnTo>
                    <a:pt x="1693" y="3294"/>
                  </a:lnTo>
                  <a:lnTo>
                    <a:pt x="1725" y="3308"/>
                  </a:lnTo>
                  <a:lnTo>
                    <a:pt x="1764" y="3330"/>
                  </a:lnTo>
                  <a:lnTo>
                    <a:pt x="1801" y="3354"/>
                  </a:lnTo>
                  <a:lnTo>
                    <a:pt x="1830" y="3376"/>
                  </a:lnTo>
                  <a:lnTo>
                    <a:pt x="1848" y="3396"/>
                  </a:lnTo>
                  <a:lnTo>
                    <a:pt x="1857" y="3416"/>
                  </a:lnTo>
                  <a:lnTo>
                    <a:pt x="1859" y="3438"/>
                  </a:lnTo>
                  <a:lnTo>
                    <a:pt x="1850" y="3464"/>
                  </a:lnTo>
                  <a:lnTo>
                    <a:pt x="1834" y="3492"/>
                  </a:lnTo>
                  <a:lnTo>
                    <a:pt x="1812" y="3523"/>
                  </a:lnTo>
                  <a:lnTo>
                    <a:pt x="1784" y="3559"/>
                  </a:lnTo>
                  <a:lnTo>
                    <a:pt x="1755" y="3598"/>
                  </a:lnTo>
                  <a:lnTo>
                    <a:pt x="1727" y="3640"/>
                  </a:lnTo>
                  <a:lnTo>
                    <a:pt x="1704" y="3682"/>
                  </a:lnTo>
                  <a:lnTo>
                    <a:pt x="1687" y="3726"/>
                  </a:lnTo>
                  <a:lnTo>
                    <a:pt x="1678" y="3770"/>
                  </a:lnTo>
                  <a:lnTo>
                    <a:pt x="1672" y="3814"/>
                  </a:lnTo>
                  <a:lnTo>
                    <a:pt x="1661" y="3855"/>
                  </a:lnTo>
                  <a:lnTo>
                    <a:pt x="1643" y="3891"/>
                  </a:lnTo>
                  <a:lnTo>
                    <a:pt x="1621" y="3924"/>
                  </a:lnTo>
                  <a:lnTo>
                    <a:pt x="1597" y="3952"/>
                  </a:lnTo>
                  <a:lnTo>
                    <a:pt x="1568" y="3970"/>
                  </a:lnTo>
                  <a:lnTo>
                    <a:pt x="1539" y="3979"/>
                  </a:lnTo>
                  <a:lnTo>
                    <a:pt x="1506" y="3989"/>
                  </a:lnTo>
                  <a:lnTo>
                    <a:pt x="1473" y="4003"/>
                  </a:lnTo>
                  <a:lnTo>
                    <a:pt x="1447" y="4022"/>
                  </a:lnTo>
                  <a:lnTo>
                    <a:pt x="1425" y="4044"/>
                  </a:lnTo>
                  <a:lnTo>
                    <a:pt x="1410" y="4067"/>
                  </a:lnTo>
                  <a:lnTo>
                    <a:pt x="1405" y="4093"/>
                  </a:lnTo>
                  <a:lnTo>
                    <a:pt x="1403" y="4106"/>
                  </a:lnTo>
                  <a:lnTo>
                    <a:pt x="1398" y="4117"/>
                  </a:lnTo>
                  <a:lnTo>
                    <a:pt x="1388" y="4124"/>
                  </a:lnTo>
                  <a:lnTo>
                    <a:pt x="1377" y="4132"/>
                  </a:lnTo>
                  <a:lnTo>
                    <a:pt x="1367" y="4139"/>
                  </a:lnTo>
                  <a:lnTo>
                    <a:pt x="1356" y="4150"/>
                  </a:lnTo>
                  <a:lnTo>
                    <a:pt x="1346" y="4165"/>
                  </a:lnTo>
                  <a:lnTo>
                    <a:pt x="1339" y="4185"/>
                  </a:lnTo>
                  <a:lnTo>
                    <a:pt x="1335" y="4211"/>
                  </a:lnTo>
                  <a:lnTo>
                    <a:pt x="1328" y="4255"/>
                  </a:lnTo>
                  <a:lnTo>
                    <a:pt x="1209" y="4200"/>
                  </a:lnTo>
                  <a:lnTo>
                    <a:pt x="1121" y="4152"/>
                  </a:lnTo>
                  <a:lnTo>
                    <a:pt x="1114" y="4148"/>
                  </a:lnTo>
                  <a:lnTo>
                    <a:pt x="1024" y="4093"/>
                  </a:lnTo>
                  <a:lnTo>
                    <a:pt x="938" y="4034"/>
                  </a:lnTo>
                  <a:lnTo>
                    <a:pt x="868" y="3983"/>
                  </a:lnTo>
                  <a:lnTo>
                    <a:pt x="766" y="3899"/>
                  </a:lnTo>
                  <a:lnTo>
                    <a:pt x="727" y="3864"/>
                  </a:lnTo>
                  <a:lnTo>
                    <a:pt x="678" y="3820"/>
                  </a:lnTo>
                  <a:lnTo>
                    <a:pt x="661" y="3803"/>
                  </a:lnTo>
                  <a:lnTo>
                    <a:pt x="638" y="3772"/>
                  </a:lnTo>
                  <a:lnTo>
                    <a:pt x="610" y="3743"/>
                  </a:lnTo>
                  <a:lnTo>
                    <a:pt x="581" y="3719"/>
                  </a:lnTo>
                  <a:lnTo>
                    <a:pt x="577" y="3714"/>
                  </a:lnTo>
                  <a:lnTo>
                    <a:pt x="497" y="3620"/>
                  </a:lnTo>
                  <a:lnTo>
                    <a:pt x="493" y="3616"/>
                  </a:lnTo>
                  <a:lnTo>
                    <a:pt x="493" y="3598"/>
                  </a:lnTo>
                  <a:lnTo>
                    <a:pt x="489" y="3580"/>
                  </a:lnTo>
                  <a:lnTo>
                    <a:pt x="475" y="3556"/>
                  </a:lnTo>
                  <a:lnTo>
                    <a:pt x="454" y="3532"/>
                  </a:lnTo>
                  <a:lnTo>
                    <a:pt x="431" y="3506"/>
                  </a:lnTo>
                  <a:lnTo>
                    <a:pt x="405" y="3479"/>
                  </a:lnTo>
                  <a:lnTo>
                    <a:pt x="381" y="3451"/>
                  </a:lnTo>
                  <a:lnTo>
                    <a:pt x="359" y="3426"/>
                  </a:lnTo>
                  <a:lnTo>
                    <a:pt x="350" y="3413"/>
                  </a:lnTo>
                  <a:lnTo>
                    <a:pt x="343" y="3400"/>
                  </a:lnTo>
                  <a:lnTo>
                    <a:pt x="334" y="3374"/>
                  </a:lnTo>
                  <a:lnTo>
                    <a:pt x="326" y="3347"/>
                  </a:lnTo>
                  <a:lnTo>
                    <a:pt x="321" y="3317"/>
                  </a:lnTo>
                  <a:lnTo>
                    <a:pt x="321" y="3288"/>
                  </a:lnTo>
                  <a:lnTo>
                    <a:pt x="323" y="3259"/>
                  </a:lnTo>
                  <a:lnTo>
                    <a:pt x="330" y="3235"/>
                  </a:lnTo>
                  <a:lnTo>
                    <a:pt x="343" y="3213"/>
                  </a:lnTo>
                  <a:lnTo>
                    <a:pt x="359" y="3198"/>
                  </a:lnTo>
                  <a:lnTo>
                    <a:pt x="365" y="3196"/>
                  </a:lnTo>
                  <a:lnTo>
                    <a:pt x="383" y="3184"/>
                  </a:lnTo>
                  <a:lnTo>
                    <a:pt x="396" y="3167"/>
                  </a:lnTo>
                  <a:lnTo>
                    <a:pt x="405" y="3149"/>
                  </a:lnTo>
                  <a:lnTo>
                    <a:pt x="410" y="3130"/>
                  </a:lnTo>
                  <a:lnTo>
                    <a:pt x="418" y="3112"/>
                  </a:lnTo>
                  <a:lnTo>
                    <a:pt x="425" y="3096"/>
                  </a:lnTo>
                  <a:lnTo>
                    <a:pt x="438" y="3081"/>
                  </a:lnTo>
                  <a:lnTo>
                    <a:pt x="456" y="3072"/>
                  </a:lnTo>
                  <a:lnTo>
                    <a:pt x="475" y="3064"/>
                  </a:lnTo>
                  <a:lnTo>
                    <a:pt x="484" y="3051"/>
                  </a:lnTo>
                  <a:lnTo>
                    <a:pt x="487" y="3037"/>
                  </a:lnTo>
                  <a:lnTo>
                    <a:pt x="486" y="3020"/>
                  </a:lnTo>
                  <a:lnTo>
                    <a:pt x="482" y="3002"/>
                  </a:lnTo>
                  <a:lnTo>
                    <a:pt x="473" y="2984"/>
                  </a:lnTo>
                  <a:lnTo>
                    <a:pt x="465" y="2965"/>
                  </a:lnTo>
                  <a:lnTo>
                    <a:pt x="456" y="2949"/>
                  </a:lnTo>
                  <a:lnTo>
                    <a:pt x="445" y="2938"/>
                  </a:lnTo>
                  <a:lnTo>
                    <a:pt x="429" y="2932"/>
                  </a:lnTo>
                  <a:lnTo>
                    <a:pt x="409" y="2929"/>
                  </a:lnTo>
                  <a:lnTo>
                    <a:pt x="385" y="2927"/>
                  </a:lnTo>
                  <a:lnTo>
                    <a:pt x="359" y="2927"/>
                  </a:lnTo>
                  <a:lnTo>
                    <a:pt x="337" y="2927"/>
                  </a:lnTo>
                  <a:lnTo>
                    <a:pt x="317" y="2925"/>
                  </a:lnTo>
                  <a:lnTo>
                    <a:pt x="299" y="2921"/>
                  </a:lnTo>
                  <a:lnTo>
                    <a:pt x="284" y="2916"/>
                  </a:lnTo>
                  <a:lnTo>
                    <a:pt x="273" y="2907"/>
                  </a:lnTo>
                  <a:lnTo>
                    <a:pt x="266" y="2890"/>
                  </a:lnTo>
                  <a:lnTo>
                    <a:pt x="260" y="2872"/>
                  </a:lnTo>
                  <a:lnTo>
                    <a:pt x="253" y="2852"/>
                  </a:lnTo>
                  <a:lnTo>
                    <a:pt x="246" y="2830"/>
                  </a:lnTo>
                  <a:lnTo>
                    <a:pt x="236" y="2806"/>
                  </a:lnTo>
                  <a:lnTo>
                    <a:pt x="225" y="2786"/>
                  </a:lnTo>
                  <a:lnTo>
                    <a:pt x="213" y="2767"/>
                  </a:lnTo>
                  <a:lnTo>
                    <a:pt x="196" y="2753"/>
                  </a:lnTo>
                  <a:lnTo>
                    <a:pt x="176" y="2743"/>
                  </a:lnTo>
                  <a:lnTo>
                    <a:pt x="150" y="2740"/>
                  </a:lnTo>
                  <a:lnTo>
                    <a:pt x="116" y="2734"/>
                  </a:lnTo>
                  <a:lnTo>
                    <a:pt x="84" y="2723"/>
                  </a:lnTo>
                  <a:lnTo>
                    <a:pt x="53" y="2709"/>
                  </a:lnTo>
                  <a:lnTo>
                    <a:pt x="46" y="2668"/>
                  </a:lnTo>
                  <a:lnTo>
                    <a:pt x="26" y="2558"/>
                  </a:lnTo>
                  <a:lnTo>
                    <a:pt x="20" y="2516"/>
                  </a:lnTo>
                  <a:lnTo>
                    <a:pt x="37" y="2499"/>
                  </a:lnTo>
                  <a:lnTo>
                    <a:pt x="55" y="2483"/>
                  </a:lnTo>
                  <a:lnTo>
                    <a:pt x="75" y="2466"/>
                  </a:lnTo>
                  <a:lnTo>
                    <a:pt x="95" y="2450"/>
                  </a:lnTo>
                  <a:lnTo>
                    <a:pt x="114" y="2435"/>
                  </a:lnTo>
                  <a:lnTo>
                    <a:pt x="134" y="2422"/>
                  </a:lnTo>
                  <a:lnTo>
                    <a:pt x="150" y="2411"/>
                  </a:lnTo>
                  <a:lnTo>
                    <a:pt x="165" y="2406"/>
                  </a:lnTo>
                  <a:lnTo>
                    <a:pt x="176" y="2406"/>
                  </a:lnTo>
                  <a:close/>
                  <a:moveTo>
                    <a:pt x="324" y="2389"/>
                  </a:moveTo>
                  <a:lnTo>
                    <a:pt x="343" y="2389"/>
                  </a:lnTo>
                  <a:lnTo>
                    <a:pt x="352" y="2389"/>
                  </a:lnTo>
                  <a:lnTo>
                    <a:pt x="359" y="2391"/>
                  </a:lnTo>
                  <a:lnTo>
                    <a:pt x="377" y="2397"/>
                  </a:lnTo>
                  <a:lnTo>
                    <a:pt x="390" y="2406"/>
                  </a:lnTo>
                  <a:lnTo>
                    <a:pt x="401" y="2415"/>
                  </a:lnTo>
                  <a:lnTo>
                    <a:pt x="409" y="2426"/>
                  </a:lnTo>
                  <a:lnTo>
                    <a:pt x="410" y="2437"/>
                  </a:lnTo>
                  <a:lnTo>
                    <a:pt x="407" y="2444"/>
                  </a:lnTo>
                  <a:lnTo>
                    <a:pt x="396" y="2450"/>
                  </a:lnTo>
                  <a:lnTo>
                    <a:pt x="379" y="2450"/>
                  </a:lnTo>
                  <a:lnTo>
                    <a:pt x="370" y="2450"/>
                  </a:lnTo>
                  <a:lnTo>
                    <a:pt x="359" y="2446"/>
                  </a:lnTo>
                  <a:lnTo>
                    <a:pt x="343" y="2439"/>
                  </a:lnTo>
                  <a:lnTo>
                    <a:pt x="328" y="2430"/>
                  </a:lnTo>
                  <a:lnTo>
                    <a:pt x="317" y="2421"/>
                  </a:lnTo>
                  <a:lnTo>
                    <a:pt x="312" y="2410"/>
                  </a:lnTo>
                  <a:lnTo>
                    <a:pt x="310" y="2400"/>
                  </a:lnTo>
                  <a:lnTo>
                    <a:pt x="313" y="2393"/>
                  </a:lnTo>
                  <a:lnTo>
                    <a:pt x="324" y="2389"/>
                  </a:lnTo>
                  <a:close/>
                  <a:moveTo>
                    <a:pt x="460" y="2300"/>
                  </a:moveTo>
                  <a:lnTo>
                    <a:pt x="478" y="2303"/>
                  </a:lnTo>
                  <a:lnTo>
                    <a:pt x="497" y="2311"/>
                  </a:lnTo>
                  <a:lnTo>
                    <a:pt x="511" y="2320"/>
                  </a:lnTo>
                  <a:lnTo>
                    <a:pt x="526" y="2331"/>
                  </a:lnTo>
                  <a:lnTo>
                    <a:pt x="537" y="2344"/>
                  </a:lnTo>
                  <a:lnTo>
                    <a:pt x="546" y="2356"/>
                  </a:lnTo>
                  <a:lnTo>
                    <a:pt x="551" y="2367"/>
                  </a:lnTo>
                  <a:lnTo>
                    <a:pt x="555" y="2377"/>
                  </a:lnTo>
                  <a:lnTo>
                    <a:pt x="553" y="2382"/>
                  </a:lnTo>
                  <a:lnTo>
                    <a:pt x="548" y="2382"/>
                  </a:lnTo>
                  <a:lnTo>
                    <a:pt x="537" y="2378"/>
                  </a:lnTo>
                  <a:lnTo>
                    <a:pt x="522" y="2371"/>
                  </a:lnTo>
                  <a:lnTo>
                    <a:pt x="509" y="2369"/>
                  </a:lnTo>
                  <a:lnTo>
                    <a:pt x="497" y="2369"/>
                  </a:lnTo>
                  <a:lnTo>
                    <a:pt x="478" y="2375"/>
                  </a:lnTo>
                  <a:lnTo>
                    <a:pt x="462" y="2380"/>
                  </a:lnTo>
                  <a:lnTo>
                    <a:pt x="447" y="2382"/>
                  </a:lnTo>
                  <a:lnTo>
                    <a:pt x="432" y="2378"/>
                  </a:lnTo>
                  <a:lnTo>
                    <a:pt x="420" y="2367"/>
                  </a:lnTo>
                  <a:lnTo>
                    <a:pt x="414" y="2353"/>
                  </a:lnTo>
                  <a:lnTo>
                    <a:pt x="416" y="2336"/>
                  </a:lnTo>
                  <a:lnTo>
                    <a:pt x="423" y="2320"/>
                  </a:lnTo>
                  <a:lnTo>
                    <a:pt x="438" y="2309"/>
                  </a:lnTo>
                  <a:lnTo>
                    <a:pt x="460" y="2300"/>
                  </a:lnTo>
                  <a:close/>
                  <a:moveTo>
                    <a:pt x="2418" y="2155"/>
                  </a:moveTo>
                  <a:lnTo>
                    <a:pt x="2423" y="2157"/>
                  </a:lnTo>
                  <a:lnTo>
                    <a:pt x="2427" y="2160"/>
                  </a:lnTo>
                  <a:lnTo>
                    <a:pt x="2431" y="2164"/>
                  </a:lnTo>
                  <a:lnTo>
                    <a:pt x="2431" y="2169"/>
                  </a:lnTo>
                  <a:lnTo>
                    <a:pt x="2431" y="2177"/>
                  </a:lnTo>
                  <a:lnTo>
                    <a:pt x="2429" y="2184"/>
                  </a:lnTo>
                  <a:lnTo>
                    <a:pt x="2425" y="2191"/>
                  </a:lnTo>
                  <a:lnTo>
                    <a:pt x="2421" y="2197"/>
                  </a:lnTo>
                  <a:lnTo>
                    <a:pt x="2416" y="2201"/>
                  </a:lnTo>
                  <a:lnTo>
                    <a:pt x="2410" y="2204"/>
                  </a:lnTo>
                  <a:lnTo>
                    <a:pt x="2407" y="2204"/>
                  </a:lnTo>
                  <a:lnTo>
                    <a:pt x="2401" y="2202"/>
                  </a:lnTo>
                  <a:lnTo>
                    <a:pt x="2396" y="2197"/>
                  </a:lnTo>
                  <a:lnTo>
                    <a:pt x="2387" y="2184"/>
                  </a:lnTo>
                  <a:lnTo>
                    <a:pt x="2385" y="2173"/>
                  </a:lnTo>
                  <a:lnTo>
                    <a:pt x="2390" y="2166"/>
                  </a:lnTo>
                  <a:lnTo>
                    <a:pt x="2401" y="2160"/>
                  </a:lnTo>
                  <a:lnTo>
                    <a:pt x="2407" y="2157"/>
                  </a:lnTo>
                  <a:lnTo>
                    <a:pt x="2410" y="2157"/>
                  </a:lnTo>
                  <a:lnTo>
                    <a:pt x="2418" y="2155"/>
                  </a:lnTo>
                  <a:close/>
                  <a:moveTo>
                    <a:pt x="2354" y="2041"/>
                  </a:moveTo>
                  <a:lnTo>
                    <a:pt x="2359" y="2043"/>
                  </a:lnTo>
                  <a:lnTo>
                    <a:pt x="2363" y="2045"/>
                  </a:lnTo>
                  <a:lnTo>
                    <a:pt x="2367" y="2050"/>
                  </a:lnTo>
                  <a:lnTo>
                    <a:pt x="2368" y="2056"/>
                  </a:lnTo>
                  <a:lnTo>
                    <a:pt x="2368" y="2063"/>
                  </a:lnTo>
                  <a:lnTo>
                    <a:pt x="2365" y="2074"/>
                  </a:lnTo>
                  <a:lnTo>
                    <a:pt x="2357" y="2083"/>
                  </a:lnTo>
                  <a:lnTo>
                    <a:pt x="2350" y="2089"/>
                  </a:lnTo>
                  <a:lnTo>
                    <a:pt x="2343" y="2091"/>
                  </a:lnTo>
                  <a:lnTo>
                    <a:pt x="2334" y="2083"/>
                  </a:lnTo>
                  <a:lnTo>
                    <a:pt x="2324" y="2070"/>
                  </a:lnTo>
                  <a:lnTo>
                    <a:pt x="2323" y="2059"/>
                  </a:lnTo>
                  <a:lnTo>
                    <a:pt x="2326" y="2052"/>
                  </a:lnTo>
                  <a:lnTo>
                    <a:pt x="2339" y="2046"/>
                  </a:lnTo>
                  <a:lnTo>
                    <a:pt x="2346" y="2043"/>
                  </a:lnTo>
                  <a:lnTo>
                    <a:pt x="2354" y="2041"/>
                  </a:lnTo>
                  <a:close/>
                  <a:moveTo>
                    <a:pt x="2453" y="2017"/>
                  </a:moveTo>
                  <a:lnTo>
                    <a:pt x="2460" y="2017"/>
                  </a:lnTo>
                  <a:lnTo>
                    <a:pt x="2464" y="2019"/>
                  </a:lnTo>
                  <a:lnTo>
                    <a:pt x="2467" y="2024"/>
                  </a:lnTo>
                  <a:lnTo>
                    <a:pt x="2469" y="2030"/>
                  </a:lnTo>
                  <a:lnTo>
                    <a:pt x="2469" y="2037"/>
                  </a:lnTo>
                  <a:lnTo>
                    <a:pt x="2467" y="2045"/>
                  </a:lnTo>
                  <a:lnTo>
                    <a:pt x="2464" y="2050"/>
                  </a:lnTo>
                  <a:lnTo>
                    <a:pt x="2460" y="2056"/>
                  </a:lnTo>
                  <a:lnTo>
                    <a:pt x="2456" y="2061"/>
                  </a:lnTo>
                  <a:lnTo>
                    <a:pt x="2451" y="2065"/>
                  </a:lnTo>
                  <a:lnTo>
                    <a:pt x="2445" y="2065"/>
                  </a:lnTo>
                  <a:lnTo>
                    <a:pt x="2442" y="2065"/>
                  </a:lnTo>
                  <a:lnTo>
                    <a:pt x="2438" y="2061"/>
                  </a:lnTo>
                  <a:lnTo>
                    <a:pt x="2434" y="2057"/>
                  </a:lnTo>
                  <a:lnTo>
                    <a:pt x="2425" y="2045"/>
                  </a:lnTo>
                  <a:lnTo>
                    <a:pt x="2423" y="2034"/>
                  </a:lnTo>
                  <a:lnTo>
                    <a:pt x="2429" y="2026"/>
                  </a:lnTo>
                  <a:lnTo>
                    <a:pt x="2440" y="2021"/>
                  </a:lnTo>
                  <a:lnTo>
                    <a:pt x="2445" y="2017"/>
                  </a:lnTo>
                  <a:lnTo>
                    <a:pt x="2453" y="2017"/>
                  </a:lnTo>
                  <a:close/>
                  <a:moveTo>
                    <a:pt x="868" y="1595"/>
                  </a:moveTo>
                  <a:lnTo>
                    <a:pt x="879" y="1597"/>
                  </a:lnTo>
                  <a:lnTo>
                    <a:pt x="888" y="1605"/>
                  </a:lnTo>
                  <a:lnTo>
                    <a:pt x="894" y="1614"/>
                  </a:lnTo>
                  <a:lnTo>
                    <a:pt x="896" y="1627"/>
                  </a:lnTo>
                  <a:lnTo>
                    <a:pt x="892" y="1636"/>
                  </a:lnTo>
                  <a:lnTo>
                    <a:pt x="887" y="1643"/>
                  </a:lnTo>
                  <a:lnTo>
                    <a:pt x="876" y="1647"/>
                  </a:lnTo>
                  <a:lnTo>
                    <a:pt x="868" y="1647"/>
                  </a:lnTo>
                  <a:lnTo>
                    <a:pt x="856" y="1641"/>
                  </a:lnTo>
                  <a:lnTo>
                    <a:pt x="846" y="1632"/>
                  </a:lnTo>
                  <a:lnTo>
                    <a:pt x="841" y="1621"/>
                  </a:lnTo>
                  <a:lnTo>
                    <a:pt x="841" y="1610"/>
                  </a:lnTo>
                  <a:lnTo>
                    <a:pt x="848" y="1601"/>
                  </a:lnTo>
                  <a:lnTo>
                    <a:pt x="861" y="1595"/>
                  </a:lnTo>
                  <a:lnTo>
                    <a:pt x="868" y="1595"/>
                  </a:lnTo>
                  <a:close/>
                  <a:moveTo>
                    <a:pt x="938" y="1551"/>
                  </a:moveTo>
                  <a:lnTo>
                    <a:pt x="953" y="1553"/>
                  </a:lnTo>
                  <a:lnTo>
                    <a:pt x="964" y="1560"/>
                  </a:lnTo>
                  <a:lnTo>
                    <a:pt x="971" y="1571"/>
                  </a:lnTo>
                  <a:lnTo>
                    <a:pt x="975" y="1584"/>
                  </a:lnTo>
                  <a:lnTo>
                    <a:pt x="975" y="1597"/>
                  </a:lnTo>
                  <a:lnTo>
                    <a:pt x="969" y="1610"/>
                  </a:lnTo>
                  <a:lnTo>
                    <a:pt x="960" y="1617"/>
                  </a:lnTo>
                  <a:lnTo>
                    <a:pt x="947" y="1621"/>
                  </a:lnTo>
                  <a:lnTo>
                    <a:pt x="938" y="1619"/>
                  </a:lnTo>
                  <a:lnTo>
                    <a:pt x="923" y="1614"/>
                  </a:lnTo>
                  <a:lnTo>
                    <a:pt x="910" y="1605"/>
                  </a:lnTo>
                  <a:lnTo>
                    <a:pt x="903" y="1592"/>
                  </a:lnTo>
                  <a:lnTo>
                    <a:pt x="901" y="1579"/>
                  </a:lnTo>
                  <a:lnTo>
                    <a:pt x="903" y="1568"/>
                  </a:lnTo>
                  <a:lnTo>
                    <a:pt x="912" y="1559"/>
                  </a:lnTo>
                  <a:lnTo>
                    <a:pt x="927" y="1553"/>
                  </a:lnTo>
                  <a:lnTo>
                    <a:pt x="932" y="1551"/>
                  </a:lnTo>
                  <a:lnTo>
                    <a:pt x="938" y="1551"/>
                  </a:lnTo>
                  <a:close/>
                  <a:moveTo>
                    <a:pt x="1110" y="1329"/>
                  </a:moveTo>
                  <a:lnTo>
                    <a:pt x="1121" y="1329"/>
                  </a:lnTo>
                  <a:lnTo>
                    <a:pt x="1127" y="1331"/>
                  </a:lnTo>
                  <a:lnTo>
                    <a:pt x="1132" y="1331"/>
                  </a:lnTo>
                  <a:lnTo>
                    <a:pt x="1161" y="1333"/>
                  </a:lnTo>
                  <a:lnTo>
                    <a:pt x="1183" y="1340"/>
                  </a:lnTo>
                  <a:lnTo>
                    <a:pt x="1202" y="1351"/>
                  </a:lnTo>
                  <a:lnTo>
                    <a:pt x="1214" y="1366"/>
                  </a:lnTo>
                  <a:lnTo>
                    <a:pt x="1225" y="1384"/>
                  </a:lnTo>
                  <a:lnTo>
                    <a:pt x="1235" y="1403"/>
                  </a:lnTo>
                  <a:lnTo>
                    <a:pt x="1244" y="1423"/>
                  </a:lnTo>
                  <a:lnTo>
                    <a:pt x="1253" y="1443"/>
                  </a:lnTo>
                  <a:lnTo>
                    <a:pt x="1260" y="1463"/>
                  </a:lnTo>
                  <a:lnTo>
                    <a:pt x="1262" y="1482"/>
                  </a:lnTo>
                  <a:lnTo>
                    <a:pt x="1262" y="1498"/>
                  </a:lnTo>
                  <a:lnTo>
                    <a:pt x="1255" y="1511"/>
                  </a:lnTo>
                  <a:lnTo>
                    <a:pt x="1246" y="1520"/>
                  </a:lnTo>
                  <a:lnTo>
                    <a:pt x="1229" y="1524"/>
                  </a:lnTo>
                  <a:lnTo>
                    <a:pt x="1207" y="1522"/>
                  </a:lnTo>
                  <a:lnTo>
                    <a:pt x="1180" y="1513"/>
                  </a:lnTo>
                  <a:lnTo>
                    <a:pt x="1149" y="1498"/>
                  </a:lnTo>
                  <a:lnTo>
                    <a:pt x="1121" y="1487"/>
                  </a:lnTo>
                  <a:lnTo>
                    <a:pt x="1103" y="1478"/>
                  </a:lnTo>
                  <a:lnTo>
                    <a:pt x="1090" y="1469"/>
                  </a:lnTo>
                  <a:lnTo>
                    <a:pt x="1081" y="1458"/>
                  </a:lnTo>
                  <a:lnTo>
                    <a:pt x="1077" y="1443"/>
                  </a:lnTo>
                  <a:lnTo>
                    <a:pt x="1079" y="1423"/>
                  </a:lnTo>
                  <a:lnTo>
                    <a:pt x="1088" y="1399"/>
                  </a:lnTo>
                  <a:lnTo>
                    <a:pt x="1097" y="1377"/>
                  </a:lnTo>
                  <a:lnTo>
                    <a:pt x="1101" y="1359"/>
                  </a:lnTo>
                  <a:lnTo>
                    <a:pt x="1103" y="1346"/>
                  </a:lnTo>
                  <a:lnTo>
                    <a:pt x="1103" y="1337"/>
                  </a:lnTo>
                  <a:lnTo>
                    <a:pt x="1103" y="1333"/>
                  </a:lnTo>
                  <a:lnTo>
                    <a:pt x="1105" y="1329"/>
                  </a:lnTo>
                  <a:lnTo>
                    <a:pt x="1110" y="1329"/>
                  </a:lnTo>
                  <a:close/>
                  <a:moveTo>
                    <a:pt x="3028" y="1230"/>
                  </a:moveTo>
                  <a:lnTo>
                    <a:pt x="3033" y="1230"/>
                  </a:lnTo>
                  <a:lnTo>
                    <a:pt x="3039" y="1234"/>
                  </a:lnTo>
                  <a:lnTo>
                    <a:pt x="3042" y="1238"/>
                  </a:lnTo>
                  <a:lnTo>
                    <a:pt x="3044" y="1243"/>
                  </a:lnTo>
                  <a:lnTo>
                    <a:pt x="3042" y="1251"/>
                  </a:lnTo>
                  <a:lnTo>
                    <a:pt x="3041" y="1258"/>
                  </a:lnTo>
                  <a:lnTo>
                    <a:pt x="3039" y="1263"/>
                  </a:lnTo>
                  <a:lnTo>
                    <a:pt x="3035" y="1271"/>
                  </a:lnTo>
                  <a:lnTo>
                    <a:pt x="3031" y="1274"/>
                  </a:lnTo>
                  <a:lnTo>
                    <a:pt x="3026" y="1278"/>
                  </a:lnTo>
                  <a:lnTo>
                    <a:pt x="3020" y="1278"/>
                  </a:lnTo>
                  <a:lnTo>
                    <a:pt x="3017" y="1278"/>
                  </a:lnTo>
                  <a:lnTo>
                    <a:pt x="3013" y="1276"/>
                  </a:lnTo>
                  <a:lnTo>
                    <a:pt x="3008" y="1271"/>
                  </a:lnTo>
                  <a:lnTo>
                    <a:pt x="3000" y="1258"/>
                  </a:lnTo>
                  <a:lnTo>
                    <a:pt x="2998" y="1247"/>
                  </a:lnTo>
                  <a:lnTo>
                    <a:pt x="3002" y="1240"/>
                  </a:lnTo>
                  <a:lnTo>
                    <a:pt x="3015" y="1234"/>
                  </a:lnTo>
                  <a:lnTo>
                    <a:pt x="3020" y="1232"/>
                  </a:lnTo>
                  <a:lnTo>
                    <a:pt x="3028" y="1230"/>
                  </a:lnTo>
                  <a:close/>
                  <a:moveTo>
                    <a:pt x="2702" y="1120"/>
                  </a:moveTo>
                  <a:lnTo>
                    <a:pt x="2709" y="1122"/>
                  </a:lnTo>
                  <a:lnTo>
                    <a:pt x="2726" y="1124"/>
                  </a:lnTo>
                  <a:lnTo>
                    <a:pt x="2736" y="1133"/>
                  </a:lnTo>
                  <a:lnTo>
                    <a:pt x="2744" y="1146"/>
                  </a:lnTo>
                  <a:lnTo>
                    <a:pt x="2749" y="1164"/>
                  </a:lnTo>
                  <a:lnTo>
                    <a:pt x="2751" y="1186"/>
                  </a:lnTo>
                  <a:lnTo>
                    <a:pt x="2751" y="1208"/>
                  </a:lnTo>
                  <a:lnTo>
                    <a:pt x="2747" y="1232"/>
                  </a:lnTo>
                  <a:lnTo>
                    <a:pt x="2742" y="1254"/>
                  </a:lnTo>
                  <a:lnTo>
                    <a:pt x="2735" y="1276"/>
                  </a:lnTo>
                  <a:lnTo>
                    <a:pt x="2726" y="1291"/>
                  </a:lnTo>
                  <a:lnTo>
                    <a:pt x="2715" y="1302"/>
                  </a:lnTo>
                  <a:lnTo>
                    <a:pt x="2702" y="1309"/>
                  </a:lnTo>
                  <a:lnTo>
                    <a:pt x="2685" y="1311"/>
                  </a:lnTo>
                  <a:lnTo>
                    <a:pt x="2669" y="1306"/>
                  </a:lnTo>
                  <a:lnTo>
                    <a:pt x="2658" y="1295"/>
                  </a:lnTo>
                  <a:lnTo>
                    <a:pt x="2650" y="1278"/>
                  </a:lnTo>
                  <a:lnTo>
                    <a:pt x="2652" y="1256"/>
                  </a:lnTo>
                  <a:lnTo>
                    <a:pt x="2654" y="1240"/>
                  </a:lnTo>
                  <a:lnTo>
                    <a:pt x="2654" y="1221"/>
                  </a:lnTo>
                  <a:lnTo>
                    <a:pt x="2654" y="1201"/>
                  </a:lnTo>
                  <a:lnTo>
                    <a:pt x="2652" y="1183"/>
                  </a:lnTo>
                  <a:lnTo>
                    <a:pt x="2652" y="1166"/>
                  </a:lnTo>
                  <a:lnTo>
                    <a:pt x="2654" y="1150"/>
                  </a:lnTo>
                  <a:lnTo>
                    <a:pt x="2658" y="1137"/>
                  </a:lnTo>
                  <a:lnTo>
                    <a:pt x="2667" y="1128"/>
                  </a:lnTo>
                  <a:lnTo>
                    <a:pt x="2682" y="1122"/>
                  </a:lnTo>
                  <a:lnTo>
                    <a:pt x="2702" y="1120"/>
                  </a:lnTo>
                  <a:close/>
                  <a:moveTo>
                    <a:pt x="2991" y="1040"/>
                  </a:moveTo>
                  <a:lnTo>
                    <a:pt x="2997" y="1041"/>
                  </a:lnTo>
                  <a:lnTo>
                    <a:pt x="3002" y="1043"/>
                  </a:lnTo>
                  <a:lnTo>
                    <a:pt x="3006" y="1049"/>
                  </a:lnTo>
                  <a:lnTo>
                    <a:pt x="3006" y="1054"/>
                  </a:lnTo>
                  <a:lnTo>
                    <a:pt x="3006" y="1062"/>
                  </a:lnTo>
                  <a:lnTo>
                    <a:pt x="3004" y="1067"/>
                  </a:lnTo>
                  <a:lnTo>
                    <a:pt x="3002" y="1074"/>
                  </a:lnTo>
                  <a:lnTo>
                    <a:pt x="2998" y="1080"/>
                  </a:lnTo>
                  <a:lnTo>
                    <a:pt x="2993" y="1086"/>
                  </a:lnTo>
                  <a:lnTo>
                    <a:pt x="2989" y="1087"/>
                  </a:lnTo>
                  <a:lnTo>
                    <a:pt x="2984" y="1089"/>
                  </a:lnTo>
                  <a:lnTo>
                    <a:pt x="2980" y="1089"/>
                  </a:lnTo>
                  <a:lnTo>
                    <a:pt x="2975" y="1086"/>
                  </a:lnTo>
                  <a:lnTo>
                    <a:pt x="2971" y="1082"/>
                  </a:lnTo>
                  <a:lnTo>
                    <a:pt x="2964" y="1069"/>
                  </a:lnTo>
                  <a:lnTo>
                    <a:pt x="2960" y="1058"/>
                  </a:lnTo>
                  <a:lnTo>
                    <a:pt x="2965" y="1051"/>
                  </a:lnTo>
                  <a:lnTo>
                    <a:pt x="2976" y="1045"/>
                  </a:lnTo>
                  <a:lnTo>
                    <a:pt x="2984" y="1041"/>
                  </a:lnTo>
                  <a:lnTo>
                    <a:pt x="2991" y="1040"/>
                  </a:lnTo>
                  <a:close/>
                  <a:moveTo>
                    <a:pt x="2854" y="986"/>
                  </a:moveTo>
                  <a:lnTo>
                    <a:pt x="2878" y="990"/>
                  </a:lnTo>
                  <a:lnTo>
                    <a:pt x="2898" y="999"/>
                  </a:lnTo>
                  <a:lnTo>
                    <a:pt x="2910" y="1014"/>
                  </a:lnTo>
                  <a:lnTo>
                    <a:pt x="2921" y="1034"/>
                  </a:lnTo>
                  <a:lnTo>
                    <a:pt x="2927" y="1054"/>
                  </a:lnTo>
                  <a:lnTo>
                    <a:pt x="2931" y="1076"/>
                  </a:lnTo>
                  <a:lnTo>
                    <a:pt x="2932" y="1098"/>
                  </a:lnTo>
                  <a:lnTo>
                    <a:pt x="2931" y="1119"/>
                  </a:lnTo>
                  <a:lnTo>
                    <a:pt x="2927" y="1135"/>
                  </a:lnTo>
                  <a:lnTo>
                    <a:pt x="2925" y="1148"/>
                  </a:lnTo>
                  <a:lnTo>
                    <a:pt x="2927" y="1164"/>
                  </a:lnTo>
                  <a:lnTo>
                    <a:pt x="2932" y="1183"/>
                  </a:lnTo>
                  <a:lnTo>
                    <a:pt x="2938" y="1203"/>
                  </a:lnTo>
                  <a:lnTo>
                    <a:pt x="2943" y="1223"/>
                  </a:lnTo>
                  <a:lnTo>
                    <a:pt x="2949" y="1245"/>
                  </a:lnTo>
                  <a:lnTo>
                    <a:pt x="2954" y="1263"/>
                  </a:lnTo>
                  <a:lnTo>
                    <a:pt x="2956" y="1282"/>
                  </a:lnTo>
                  <a:lnTo>
                    <a:pt x="2954" y="1298"/>
                  </a:lnTo>
                  <a:lnTo>
                    <a:pt x="2949" y="1309"/>
                  </a:lnTo>
                  <a:lnTo>
                    <a:pt x="2938" y="1318"/>
                  </a:lnTo>
                  <a:lnTo>
                    <a:pt x="2920" y="1320"/>
                  </a:lnTo>
                  <a:lnTo>
                    <a:pt x="2887" y="1326"/>
                  </a:lnTo>
                  <a:lnTo>
                    <a:pt x="2854" y="1337"/>
                  </a:lnTo>
                  <a:lnTo>
                    <a:pt x="2834" y="1346"/>
                  </a:lnTo>
                  <a:lnTo>
                    <a:pt x="2815" y="1355"/>
                  </a:lnTo>
                  <a:lnTo>
                    <a:pt x="2799" y="1361"/>
                  </a:lnTo>
                  <a:lnTo>
                    <a:pt x="2786" y="1362"/>
                  </a:lnTo>
                  <a:lnTo>
                    <a:pt x="2775" y="1359"/>
                  </a:lnTo>
                  <a:lnTo>
                    <a:pt x="2766" y="1348"/>
                  </a:lnTo>
                  <a:lnTo>
                    <a:pt x="2760" y="1328"/>
                  </a:lnTo>
                  <a:lnTo>
                    <a:pt x="2757" y="1300"/>
                  </a:lnTo>
                  <a:lnTo>
                    <a:pt x="2753" y="1280"/>
                  </a:lnTo>
                  <a:lnTo>
                    <a:pt x="2753" y="1265"/>
                  </a:lnTo>
                  <a:lnTo>
                    <a:pt x="2757" y="1254"/>
                  </a:lnTo>
                  <a:lnTo>
                    <a:pt x="2762" y="1245"/>
                  </a:lnTo>
                  <a:lnTo>
                    <a:pt x="2775" y="1238"/>
                  </a:lnTo>
                  <a:lnTo>
                    <a:pt x="2793" y="1229"/>
                  </a:lnTo>
                  <a:lnTo>
                    <a:pt x="2819" y="1218"/>
                  </a:lnTo>
                  <a:lnTo>
                    <a:pt x="2832" y="1208"/>
                  </a:lnTo>
                  <a:lnTo>
                    <a:pt x="2841" y="1192"/>
                  </a:lnTo>
                  <a:lnTo>
                    <a:pt x="2846" y="1174"/>
                  </a:lnTo>
                  <a:lnTo>
                    <a:pt x="2846" y="1152"/>
                  </a:lnTo>
                  <a:lnTo>
                    <a:pt x="2845" y="1126"/>
                  </a:lnTo>
                  <a:lnTo>
                    <a:pt x="2841" y="1102"/>
                  </a:lnTo>
                  <a:lnTo>
                    <a:pt x="2835" y="1076"/>
                  </a:lnTo>
                  <a:lnTo>
                    <a:pt x="2832" y="1052"/>
                  </a:lnTo>
                  <a:lnTo>
                    <a:pt x="2828" y="1030"/>
                  </a:lnTo>
                  <a:lnTo>
                    <a:pt x="2826" y="1012"/>
                  </a:lnTo>
                  <a:lnTo>
                    <a:pt x="2828" y="999"/>
                  </a:lnTo>
                  <a:lnTo>
                    <a:pt x="2834" y="990"/>
                  </a:lnTo>
                  <a:lnTo>
                    <a:pt x="2843" y="988"/>
                  </a:lnTo>
                  <a:lnTo>
                    <a:pt x="2854" y="986"/>
                  </a:lnTo>
                  <a:close/>
                  <a:moveTo>
                    <a:pt x="535" y="774"/>
                  </a:moveTo>
                  <a:lnTo>
                    <a:pt x="572" y="781"/>
                  </a:lnTo>
                  <a:lnTo>
                    <a:pt x="608" y="794"/>
                  </a:lnTo>
                  <a:lnTo>
                    <a:pt x="645" y="812"/>
                  </a:lnTo>
                  <a:lnTo>
                    <a:pt x="678" y="834"/>
                  </a:lnTo>
                  <a:lnTo>
                    <a:pt x="703" y="853"/>
                  </a:lnTo>
                  <a:lnTo>
                    <a:pt x="724" y="873"/>
                  </a:lnTo>
                  <a:lnTo>
                    <a:pt x="736" y="891"/>
                  </a:lnTo>
                  <a:lnTo>
                    <a:pt x="740" y="908"/>
                  </a:lnTo>
                  <a:lnTo>
                    <a:pt x="744" y="933"/>
                  </a:lnTo>
                  <a:lnTo>
                    <a:pt x="751" y="952"/>
                  </a:lnTo>
                  <a:lnTo>
                    <a:pt x="766" y="966"/>
                  </a:lnTo>
                  <a:lnTo>
                    <a:pt x="780" y="972"/>
                  </a:lnTo>
                  <a:lnTo>
                    <a:pt x="799" y="972"/>
                  </a:lnTo>
                  <a:lnTo>
                    <a:pt x="821" y="968"/>
                  </a:lnTo>
                  <a:lnTo>
                    <a:pt x="835" y="961"/>
                  </a:lnTo>
                  <a:lnTo>
                    <a:pt x="845" y="952"/>
                  </a:lnTo>
                  <a:lnTo>
                    <a:pt x="848" y="941"/>
                  </a:lnTo>
                  <a:lnTo>
                    <a:pt x="852" y="930"/>
                  </a:lnTo>
                  <a:lnTo>
                    <a:pt x="854" y="920"/>
                  </a:lnTo>
                  <a:lnTo>
                    <a:pt x="859" y="911"/>
                  </a:lnTo>
                  <a:lnTo>
                    <a:pt x="868" y="906"/>
                  </a:lnTo>
                  <a:lnTo>
                    <a:pt x="874" y="904"/>
                  </a:lnTo>
                  <a:lnTo>
                    <a:pt x="879" y="902"/>
                  </a:lnTo>
                  <a:lnTo>
                    <a:pt x="887" y="902"/>
                  </a:lnTo>
                  <a:lnTo>
                    <a:pt x="896" y="904"/>
                  </a:lnTo>
                  <a:lnTo>
                    <a:pt x="912" y="908"/>
                  </a:lnTo>
                  <a:lnTo>
                    <a:pt x="927" y="917"/>
                  </a:lnTo>
                  <a:lnTo>
                    <a:pt x="938" y="931"/>
                  </a:lnTo>
                  <a:lnTo>
                    <a:pt x="949" y="953"/>
                  </a:lnTo>
                  <a:lnTo>
                    <a:pt x="958" y="981"/>
                  </a:lnTo>
                  <a:lnTo>
                    <a:pt x="965" y="1008"/>
                  </a:lnTo>
                  <a:lnTo>
                    <a:pt x="975" y="1036"/>
                  </a:lnTo>
                  <a:lnTo>
                    <a:pt x="984" y="1062"/>
                  </a:lnTo>
                  <a:lnTo>
                    <a:pt x="998" y="1080"/>
                  </a:lnTo>
                  <a:lnTo>
                    <a:pt x="1019" y="1097"/>
                  </a:lnTo>
                  <a:lnTo>
                    <a:pt x="1040" y="1111"/>
                  </a:lnTo>
                  <a:lnTo>
                    <a:pt x="1062" y="1124"/>
                  </a:lnTo>
                  <a:lnTo>
                    <a:pt x="1083" y="1137"/>
                  </a:lnTo>
                  <a:lnTo>
                    <a:pt x="1099" y="1150"/>
                  </a:lnTo>
                  <a:lnTo>
                    <a:pt x="1106" y="1163"/>
                  </a:lnTo>
                  <a:lnTo>
                    <a:pt x="1105" y="1177"/>
                  </a:lnTo>
                  <a:lnTo>
                    <a:pt x="1105" y="1190"/>
                  </a:lnTo>
                  <a:lnTo>
                    <a:pt x="1110" y="1205"/>
                  </a:lnTo>
                  <a:lnTo>
                    <a:pt x="1121" y="1221"/>
                  </a:lnTo>
                  <a:lnTo>
                    <a:pt x="1132" y="1236"/>
                  </a:lnTo>
                  <a:lnTo>
                    <a:pt x="1143" y="1251"/>
                  </a:lnTo>
                  <a:lnTo>
                    <a:pt x="1154" y="1265"/>
                  </a:lnTo>
                  <a:lnTo>
                    <a:pt x="1161" y="1278"/>
                  </a:lnTo>
                  <a:lnTo>
                    <a:pt x="1163" y="1289"/>
                  </a:lnTo>
                  <a:lnTo>
                    <a:pt x="1161" y="1298"/>
                  </a:lnTo>
                  <a:lnTo>
                    <a:pt x="1150" y="1304"/>
                  </a:lnTo>
                  <a:lnTo>
                    <a:pt x="1132" y="1306"/>
                  </a:lnTo>
                  <a:lnTo>
                    <a:pt x="1121" y="1306"/>
                  </a:lnTo>
                  <a:lnTo>
                    <a:pt x="1083" y="1309"/>
                  </a:lnTo>
                  <a:lnTo>
                    <a:pt x="1051" y="1315"/>
                  </a:lnTo>
                  <a:lnTo>
                    <a:pt x="1024" y="1326"/>
                  </a:lnTo>
                  <a:lnTo>
                    <a:pt x="1004" y="1339"/>
                  </a:lnTo>
                  <a:lnTo>
                    <a:pt x="989" y="1353"/>
                  </a:lnTo>
                  <a:lnTo>
                    <a:pt x="976" y="1370"/>
                  </a:lnTo>
                  <a:lnTo>
                    <a:pt x="967" y="1383"/>
                  </a:lnTo>
                  <a:lnTo>
                    <a:pt x="958" y="1388"/>
                  </a:lnTo>
                  <a:lnTo>
                    <a:pt x="949" y="1384"/>
                  </a:lnTo>
                  <a:lnTo>
                    <a:pt x="938" y="1375"/>
                  </a:lnTo>
                  <a:lnTo>
                    <a:pt x="923" y="1362"/>
                  </a:lnTo>
                  <a:lnTo>
                    <a:pt x="907" y="1350"/>
                  </a:lnTo>
                  <a:lnTo>
                    <a:pt x="896" y="1344"/>
                  </a:lnTo>
                  <a:lnTo>
                    <a:pt x="883" y="1342"/>
                  </a:lnTo>
                  <a:lnTo>
                    <a:pt x="868" y="1344"/>
                  </a:lnTo>
                  <a:lnTo>
                    <a:pt x="850" y="1348"/>
                  </a:lnTo>
                  <a:lnTo>
                    <a:pt x="830" y="1351"/>
                  </a:lnTo>
                  <a:lnTo>
                    <a:pt x="812" y="1359"/>
                  </a:lnTo>
                  <a:lnTo>
                    <a:pt x="795" y="1366"/>
                  </a:lnTo>
                  <a:lnTo>
                    <a:pt x="780" y="1373"/>
                  </a:lnTo>
                  <a:lnTo>
                    <a:pt x="771" y="1381"/>
                  </a:lnTo>
                  <a:lnTo>
                    <a:pt x="766" y="1386"/>
                  </a:lnTo>
                  <a:lnTo>
                    <a:pt x="768" y="1390"/>
                  </a:lnTo>
                  <a:lnTo>
                    <a:pt x="779" y="1392"/>
                  </a:lnTo>
                  <a:lnTo>
                    <a:pt x="801" y="1395"/>
                  </a:lnTo>
                  <a:lnTo>
                    <a:pt x="824" y="1405"/>
                  </a:lnTo>
                  <a:lnTo>
                    <a:pt x="846" y="1421"/>
                  </a:lnTo>
                  <a:lnTo>
                    <a:pt x="868" y="1441"/>
                  </a:lnTo>
                  <a:lnTo>
                    <a:pt x="881" y="1460"/>
                  </a:lnTo>
                  <a:lnTo>
                    <a:pt x="890" y="1480"/>
                  </a:lnTo>
                  <a:lnTo>
                    <a:pt x="892" y="1502"/>
                  </a:lnTo>
                  <a:lnTo>
                    <a:pt x="887" y="1524"/>
                  </a:lnTo>
                  <a:lnTo>
                    <a:pt x="874" y="1548"/>
                  </a:lnTo>
                  <a:lnTo>
                    <a:pt x="868" y="1555"/>
                  </a:lnTo>
                  <a:lnTo>
                    <a:pt x="841" y="1583"/>
                  </a:lnTo>
                  <a:lnTo>
                    <a:pt x="815" y="1601"/>
                  </a:lnTo>
                  <a:lnTo>
                    <a:pt x="790" y="1616"/>
                  </a:lnTo>
                  <a:lnTo>
                    <a:pt x="766" y="1628"/>
                  </a:lnTo>
                  <a:lnTo>
                    <a:pt x="736" y="1643"/>
                  </a:lnTo>
                  <a:lnTo>
                    <a:pt x="713" y="1660"/>
                  </a:lnTo>
                  <a:lnTo>
                    <a:pt x="694" y="1685"/>
                  </a:lnTo>
                  <a:lnTo>
                    <a:pt x="678" y="1713"/>
                  </a:lnTo>
                  <a:lnTo>
                    <a:pt x="669" y="1727"/>
                  </a:lnTo>
                  <a:lnTo>
                    <a:pt x="660" y="1742"/>
                  </a:lnTo>
                  <a:lnTo>
                    <a:pt x="647" y="1753"/>
                  </a:lnTo>
                  <a:lnTo>
                    <a:pt x="630" y="1760"/>
                  </a:lnTo>
                  <a:lnTo>
                    <a:pt x="612" y="1762"/>
                  </a:lnTo>
                  <a:lnTo>
                    <a:pt x="594" y="1768"/>
                  </a:lnTo>
                  <a:lnTo>
                    <a:pt x="577" y="1779"/>
                  </a:lnTo>
                  <a:lnTo>
                    <a:pt x="562" y="1799"/>
                  </a:lnTo>
                  <a:lnTo>
                    <a:pt x="550" y="1823"/>
                  </a:lnTo>
                  <a:lnTo>
                    <a:pt x="539" y="1848"/>
                  </a:lnTo>
                  <a:lnTo>
                    <a:pt x="531" y="1876"/>
                  </a:lnTo>
                  <a:lnTo>
                    <a:pt x="526" y="1902"/>
                  </a:lnTo>
                  <a:lnTo>
                    <a:pt x="522" y="1925"/>
                  </a:lnTo>
                  <a:lnTo>
                    <a:pt x="520" y="1946"/>
                  </a:lnTo>
                  <a:lnTo>
                    <a:pt x="517" y="1958"/>
                  </a:lnTo>
                  <a:lnTo>
                    <a:pt x="509" y="1973"/>
                  </a:lnTo>
                  <a:lnTo>
                    <a:pt x="497" y="1986"/>
                  </a:lnTo>
                  <a:lnTo>
                    <a:pt x="475" y="2002"/>
                  </a:lnTo>
                  <a:lnTo>
                    <a:pt x="451" y="2019"/>
                  </a:lnTo>
                  <a:lnTo>
                    <a:pt x="427" y="2035"/>
                  </a:lnTo>
                  <a:lnTo>
                    <a:pt x="407" y="2050"/>
                  </a:lnTo>
                  <a:lnTo>
                    <a:pt x="392" y="2068"/>
                  </a:lnTo>
                  <a:lnTo>
                    <a:pt x="381" y="2094"/>
                  </a:lnTo>
                  <a:lnTo>
                    <a:pt x="377" y="2122"/>
                  </a:lnTo>
                  <a:lnTo>
                    <a:pt x="381" y="2153"/>
                  </a:lnTo>
                  <a:lnTo>
                    <a:pt x="385" y="2188"/>
                  </a:lnTo>
                  <a:lnTo>
                    <a:pt x="387" y="2230"/>
                  </a:lnTo>
                  <a:lnTo>
                    <a:pt x="385" y="2256"/>
                  </a:lnTo>
                  <a:lnTo>
                    <a:pt x="379" y="2272"/>
                  </a:lnTo>
                  <a:lnTo>
                    <a:pt x="372" y="2279"/>
                  </a:lnTo>
                  <a:lnTo>
                    <a:pt x="359" y="2278"/>
                  </a:lnTo>
                  <a:lnTo>
                    <a:pt x="348" y="2268"/>
                  </a:lnTo>
                  <a:lnTo>
                    <a:pt x="334" y="2254"/>
                  </a:lnTo>
                  <a:lnTo>
                    <a:pt x="315" y="2234"/>
                  </a:lnTo>
                  <a:lnTo>
                    <a:pt x="295" y="2208"/>
                  </a:lnTo>
                  <a:lnTo>
                    <a:pt x="269" y="2180"/>
                  </a:lnTo>
                  <a:lnTo>
                    <a:pt x="242" y="2162"/>
                  </a:lnTo>
                  <a:lnTo>
                    <a:pt x="211" y="2153"/>
                  </a:lnTo>
                  <a:lnTo>
                    <a:pt x="182" y="2149"/>
                  </a:lnTo>
                  <a:lnTo>
                    <a:pt x="152" y="2149"/>
                  </a:lnTo>
                  <a:lnTo>
                    <a:pt x="123" y="2155"/>
                  </a:lnTo>
                  <a:lnTo>
                    <a:pt x="97" y="2162"/>
                  </a:lnTo>
                  <a:lnTo>
                    <a:pt x="75" y="2169"/>
                  </a:lnTo>
                  <a:lnTo>
                    <a:pt x="51" y="2177"/>
                  </a:lnTo>
                  <a:lnTo>
                    <a:pt x="26" y="2177"/>
                  </a:lnTo>
                  <a:lnTo>
                    <a:pt x="0" y="2177"/>
                  </a:lnTo>
                  <a:lnTo>
                    <a:pt x="4" y="2083"/>
                  </a:lnTo>
                  <a:lnTo>
                    <a:pt x="11" y="1993"/>
                  </a:lnTo>
                  <a:lnTo>
                    <a:pt x="26" y="1881"/>
                  </a:lnTo>
                  <a:lnTo>
                    <a:pt x="46" y="1773"/>
                  </a:lnTo>
                  <a:lnTo>
                    <a:pt x="70" y="1665"/>
                  </a:lnTo>
                  <a:lnTo>
                    <a:pt x="99" y="1560"/>
                  </a:lnTo>
                  <a:lnTo>
                    <a:pt x="136" y="1456"/>
                  </a:lnTo>
                  <a:lnTo>
                    <a:pt x="154" y="1406"/>
                  </a:lnTo>
                  <a:lnTo>
                    <a:pt x="185" y="1331"/>
                  </a:lnTo>
                  <a:lnTo>
                    <a:pt x="218" y="1258"/>
                  </a:lnTo>
                  <a:lnTo>
                    <a:pt x="244" y="1208"/>
                  </a:lnTo>
                  <a:lnTo>
                    <a:pt x="280" y="1139"/>
                  </a:lnTo>
                  <a:lnTo>
                    <a:pt x="301" y="1148"/>
                  </a:lnTo>
                  <a:lnTo>
                    <a:pt x="315" y="1161"/>
                  </a:lnTo>
                  <a:lnTo>
                    <a:pt x="324" y="1174"/>
                  </a:lnTo>
                  <a:lnTo>
                    <a:pt x="328" y="1188"/>
                  </a:lnTo>
                  <a:lnTo>
                    <a:pt x="330" y="1208"/>
                  </a:lnTo>
                  <a:lnTo>
                    <a:pt x="337" y="1234"/>
                  </a:lnTo>
                  <a:lnTo>
                    <a:pt x="348" y="1260"/>
                  </a:lnTo>
                  <a:lnTo>
                    <a:pt x="359" y="1282"/>
                  </a:lnTo>
                  <a:lnTo>
                    <a:pt x="368" y="1293"/>
                  </a:lnTo>
                  <a:lnTo>
                    <a:pt x="376" y="1300"/>
                  </a:lnTo>
                  <a:lnTo>
                    <a:pt x="383" y="1300"/>
                  </a:lnTo>
                  <a:lnTo>
                    <a:pt x="390" y="1296"/>
                  </a:lnTo>
                  <a:lnTo>
                    <a:pt x="394" y="1284"/>
                  </a:lnTo>
                  <a:lnTo>
                    <a:pt x="398" y="1263"/>
                  </a:lnTo>
                  <a:lnTo>
                    <a:pt x="399" y="1221"/>
                  </a:lnTo>
                  <a:lnTo>
                    <a:pt x="401" y="1185"/>
                  </a:lnTo>
                  <a:lnTo>
                    <a:pt x="405" y="1155"/>
                  </a:lnTo>
                  <a:lnTo>
                    <a:pt x="410" y="1130"/>
                  </a:lnTo>
                  <a:lnTo>
                    <a:pt x="418" y="1111"/>
                  </a:lnTo>
                  <a:lnTo>
                    <a:pt x="429" y="1100"/>
                  </a:lnTo>
                  <a:lnTo>
                    <a:pt x="445" y="1097"/>
                  </a:lnTo>
                  <a:lnTo>
                    <a:pt x="458" y="1095"/>
                  </a:lnTo>
                  <a:lnTo>
                    <a:pt x="464" y="1087"/>
                  </a:lnTo>
                  <a:lnTo>
                    <a:pt x="465" y="1076"/>
                  </a:lnTo>
                  <a:lnTo>
                    <a:pt x="462" y="1060"/>
                  </a:lnTo>
                  <a:lnTo>
                    <a:pt x="456" y="1041"/>
                  </a:lnTo>
                  <a:lnTo>
                    <a:pt x="449" y="1019"/>
                  </a:lnTo>
                  <a:lnTo>
                    <a:pt x="442" y="994"/>
                  </a:lnTo>
                  <a:lnTo>
                    <a:pt x="434" y="968"/>
                  </a:lnTo>
                  <a:lnTo>
                    <a:pt x="425" y="913"/>
                  </a:lnTo>
                  <a:lnTo>
                    <a:pt x="473" y="849"/>
                  </a:lnTo>
                  <a:lnTo>
                    <a:pt x="497" y="821"/>
                  </a:lnTo>
                  <a:lnTo>
                    <a:pt x="535" y="774"/>
                  </a:lnTo>
                  <a:close/>
                  <a:moveTo>
                    <a:pt x="3762" y="623"/>
                  </a:moveTo>
                  <a:lnTo>
                    <a:pt x="3788" y="649"/>
                  </a:lnTo>
                  <a:lnTo>
                    <a:pt x="3861" y="726"/>
                  </a:lnTo>
                  <a:lnTo>
                    <a:pt x="3914" y="787"/>
                  </a:lnTo>
                  <a:lnTo>
                    <a:pt x="3964" y="849"/>
                  </a:lnTo>
                  <a:lnTo>
                    <a:pt x="4028" y="935"/>
                  </a:lnTo>
                  <a:lnTo>
                    <a:pt x="4088" y="1023"/>
                  </a:lnTo>
                  <a:lnTo>
                    <a:pt x="4143" y="1115"/>
                  </a:lnTo>
                  <a:lnTo>
                    <a:pt x="4194" y="1208"/>
                  </a:lnTo>
                  <a:lnTo>
                    <a:pt x="4218" y="1258"/>
                  </a:lnTo>
                  <a:lnTo>
                    <a:pt x="4253" y="1331"/>
                  </a:lnTo>
                  <a:lnTo>
                    <a:pt x="4284" y="1406"/>
                  </a:lnTo>
                  <a:lnTo>
                    <a:pt x="4302" y="1456"/>
                  </a:lnTo>
                  <a:lnTo>
                    <a:pt x="4337" y="1560"/>
                  </a:lnTo>
                  <a:lnTo>
                    <a:pt x="4367" y="1665"/>
                  </a:lnTo>
                  <a:lnTo>
                    <a:pt x="4392" y="1773"/>
                  </a:lnTo>
                  <a:lnTo>
                    <a:pt x="4412" y="1881"/>
                  </a:lnTo>
                  <a:lnTo>
                    <a:pt x="4425" y="1993"/>
                  </a:lnTo>
                  <a:lnTo>
                    <a:pt x="4434" y="2107"/>
                  </a:lnTo>
                  <a:lnTo>
                    <a:pt x="4438" y="2221"/>
                  </a:lnTo>
                  <a:lnTo>
                    <a:pt x="4434" y="2334"/>
                  </a:lnTo>
                  <a:lnTo>
                    <a:pt x="4425" y="2448"/>
                  </a:lnTo>
                  <a:lnTo>
                    <a:pt x="4412" y="2558"/>
                  </a:lnTo>
                  <a:lnTo>
                    <a:pt x="4392" y="2668"/>
                  </a:lnTo>
                  <a:lnTo>
                    <a:pt x="4383" y="2714"/>
                  </a:lnTo>
                  <a:lnTo>
                    <a:pt x="4381" y="2709"/>
                  </a:lnTo>
                  <a:lnTo>
                    <a:pt x="4356" y="2657"/>
                  </a:lnTo>
                  <a:lnTo>
                    <a:pt x="4324" y="2604"/>
                  </a:lnTo>
                  <a:lnTo>
                    <a:pt x="4291" y="2553"/>
                  </a:lnTo>
                  <a:lnTo>
                    <a:pt x="4257" y="2499"/>
                  </a:lnTo>
                  <a:lnTo>
                    <a:pt x="4226" y="2448"/>
                  </a:lnTo>
                  <a:lnTo>
                    <a:pt x="4198" y="2399"/>
                  </a:lnTo>
                  <a:lnTo>
                    <a:pt x="4176" y="2351"/>
                  </a:lnTo>
                  <a:lnTo>
                    <a:pt x="4158" y="2301"/>
                  </a:lnTo>
                  <a:lnTo>
                    <a:pt x="4138" y="2259"/>
                  </a:lnTo>
                  <a:lnTo>
                    <a:pt x="4117" y="2224"/>
                  </a:lnTo>
                  <a:lnTo>
                    <a:pt x="4097" y="2199"/>
                  </a:lnTo>
                  <a:lnTo>
                    <a:pt x="4077" y="2186"/>
                  </a:lnTo>
                  <a:lnTo>
                    <a:pt x="4059" y="2182"/>
                  </a:lnTo>
                  <a:lnTo>
                    <a:pt x="4052" y="2188"/>
                  </a:lnTo>
                  <a:lnTo>
                    <a:pt x="4048" y="2201"/>
                  </a:lnTo>
                  <a:lnTo>
                    <a:pt x="4050" y="2219"/>
                  </a:lnTo>
                  <a:lnTo>
                    <a:pt x="4055" y="2241"/>
                  </a:lnTo>
                  <a:lnTo>
                    <a:pt x="4063" y="2268"/>
                  </a:lnTo>
                  <a:lnTo>
                    <a:pt x="4074" y="2298"/>
                  </a:lnTo>
                  <a:lnTo>
                    <a:pt x="4086" y="2329"/>
                  </a:lnTo>
                  <a:lnTo>
                    <a:pt x="4099" y="2360"/>
                  </a:lnTo>
                  <a:lnTo>
                    <a:pt x="4112" y="2391"/>
                  </a:lnTo>
                  <a:lnTo>
                    <a:pt x="4125" y="2419"/>
                  </a:lnTo>
                  <a:lnTo>
                    <a:pt x="4138" y="2444"/>
                  </a:lnTo>
                  <a:lnTo>
                    <a:pt x="4149" y="2465"/>
                  </a:lnTo>
                  <a:lnTo>
                    <a:pt x="4169" y="2505"/>
                  </a:lnTo>
                  <a:lnTo>
                    <a:pt x="4191" y="2551"/>
                  </a:lnTo>
                  <a:lnTo>
                    <a:pt x="4215" y="2597"/>
                  </a:lnTo>
                  <a:lnTo>
                    <a:pt x="4240" y="2644"/>
                  </a:lnTo>
                  <a:lnTo>
                    <a:pt x="4269" y="2688"/>
                  </a:lnTo>
                  <a:lnTo>
                    <a:pt x="4301" y="2725"/>
                  </a:lnTo>
                  <a:lnTo>
                    <a:pt x="4334" y="2754"/>
                  </a:lnTo>
                  <a:lnTo>
                    <a:pt x="4367" y="2778"/>
                  </a:lnTo>
                  <a:lnTo>
                    <a:pt x="4337" y="2883"/>
                  </a:lnTo>
                  <a:lnTo>
                    <a:pt x="4302" y="2984"/>
                  </a:lnTo>
                  <a:lnTo>
                    <a:pt x="4262" y="3084"/>
                  </a:lnTo>
                  <a:lnTo>
                    <a:pt x="4218" y="3184"/>
                  </a:lnTo>
                  <a:lnTo>
                    <a:pt x="4194" y="3231"/>
                  </a:lnTo>
                  <a:lnTo>
                    <a:pt x="4143" y="3327"/>
                  </a:lnTo>
                  <a:lnTo>
                    <a:pt x="4108" y="3383"/>
                  </a:lnTo>
                  <a:lnTo>
                    <a:pt x="4039" y="3490"/>
                  </a:lnTo>
                  <a:lnTo>
                    <a:pt x="3964" y="3592"/>
                  </a:lnTo>
                  <a:lnTo>
                    <a:pt x="3914" y="3655"/>
                  </a:lnTo>
                  <a:lnTo>
                    <a:pt x="3861" y="3714"/>
                  </a:lnTo>
                  <a:lnTo>
                    <a:pt x="3788" y="3791"/>
                  </a:lnTo>
                  <a:lnTo>
                    <a:pt x="3711" y="3864"/>
                  </a:lnTo>
                  <a:lnTo>
                    <a:pt x="3628" y="3935"/>
                  </a:lnTo>
                  <a:lnTo>
                    <a:pt x="3542" y="4003"/>
                  </a:lnTo>
                  <a:lnTo>
                    <a:pt x="3453" y="4066"/>
                  </a:lnTo>
                  <a:lnTo>
                    <a:pt x="3447" y="4044"/>
                  </a:lnTo>
                  <a:lnTo>
                    <a:pt x="3443" y="4022"/>
                  </a:lnTo>
                  <a:lnTo>
                    <a:pt x="3438" y="3992"/>
                  </a:lnTo>
                  <a:lnTo>
                    <a:pt x="3432" y="3963"/>
                  </a:lnTo>
                  <a:lnTo>
                    <a:pt x="3423" y="3934"/>
                  </a:lnTo>
                  <a:lnTo>
                    <a:pt x="3409" y="3902"/>
                  </a:lnTo>
                  <a:lnTo>
                    <a:pt x="3390" y="3877"/>
                  </a:lnTo>
                  <a:lnTo>
                    <a:pt x="3376" y="3847"/>
                  </a:lnTo>
                  <a:lnTo>
                    <a:pt x="3361" y="3814"/>
                  </a:lnTo>
                  <a:lnTo>
                    <a:pt x="3348" y="3781"/>
                  </a:lnTo>
                  <a:lnTo>
                    <a:pt x="3341" y="3748"/>
                  </a:lnTo>
                  <a:lnTo>
                    <a:pt x="3335" y="3715"/>
                  </a:lnTo>
                  <a:lnTo>
                    <a:pt x="3337" y="3684"/>
                  </a:lnTo>
                  <a:lnTo>
                    <a:pt x="3343" y="3657"/>
                  </a:lnTo>
                  <a:lnTo>
                    <a:pt x="3357" y="3631"/>
                  </a:lnTo>
                  <a:lnTo>
                    <a:pt x="3378" y="3604"/>
                  </a:lnTo>
                  <a:lnTo>
                    <a:pt x="3392" y="3578"/>
                  </a:lnTo>
                  <a:lnTo>
                    <a:pt x="3403" y="3554"/>
                  </a:lnTo>
                  <a:lnTo>
                    <a:pt x="3409" y="3536"/>
                  </a:lnTo>
                  <a:lnTo>
                    <a:pt x="3409" y="3517"/>
                  </a:lnTo>
                  <a:lnTo>
                    <a:pt x="3401" y="3504"/>
                  </a:lnTo>
                  <a:lnTo>
                    <a:pt x="3385" y="3495"/>
                  </a:lnTo>
                  <a:lnTo>
                    <a:pt x="3374" y="3488"/>
                  </a:lnTo>
                  <a:lnTo>
                    <a:pt x="3368" y="3477"/>
                  </a:lnTo>
                  <a:lnTo>
                    <a:pt x="3368" y="3462"/>
                  </a:lnTo>
                  <a:lnTo>
                    <a:pt x="3370" y="3446"/>
                  </a:lnTo>
                  <a:lnTo>
                    <a:pt x="3372" y="3427"/>
                  </a:lnTo>
                  <a:lnTo>
                    <a:pt x="3374" y="3409"/>
                  </a:lnTo>
                  <a:lnTo>
                    <a:pt x="3370" y="3391"/>
                  </a:lnTo>
                  <a:lnTo>
                    <a:pt x="3361" y="3374"/>
                  </a:lnTo>
                  <a:lnTo>
                    <a:pt x="3346" y="3360"/>
                  </a:lnTo>
                  <a:lnTo>
                    <a:pt x="3321" y="3339"/>
                  </a:lnTo>
                  <a:lnTo>
                    <a:pt x="3299" y="3312"/>
                  </a:lnTo>
                  <a:lnTo>
                    <a:pt x="3280" y="3281"/>
                  </a:lnTo>
                  <a:lnTo>
                    <a:pt x="3268" y="3248"/>
                  </a:lnTo>
                  <a:lnTo>
                    <a:pt x="3262" y="3217"/>
                  </a:lnTo>
                  <a:lnTo>
                    <a:pt x="3260" y="3187"/>
                  </a:lnTo>
                  <a:lnTo>
                    <a:pt x="3266" y="3162"/>
                  </a:lnTo>
                  <a:lnTo>
                    <a:pt x="3273" y="3143"/>
                  </a:lnTo>
                  <a:lnTo>
                    <a:pt x="3279" y="3123"/>
                  </a:lnTo>
                  <a:lnTo>
                    <a:pt x="3280" y="3103"/>
                  </a:lnTo>
                  <a:lnTo>
                    <a:pt x="3280" y="3084"/>
                  </a:lnTo>
                  <a:lnTo>
                    <a:pt x="3279" y="3066"/>
                  </a:lnTo>
                  <a:lnTo>
                    <a:pt x="3271" y="3050"/>
                  </a:lnTo>
                  <a:lnTo>
                    <a:pt x="3258" y="3037"/>
                  </a:lnTo>
                  <a:lnTo>
                    <a:pt x="3242" y="3028"/>
                  </a:lnTo>
                  <a:lnTo>
                    <a:pt x="3222" y="3026"/>
                  </a:lnTo>
                  <a:lnTo>
                    <a:pt x="3185" y="3022"/>
                  </a:lnTo>
                  <a:lnTo>
                    <a:pt x="3147" y="3015"/>
                  </a:lnTo>
                  <a:lnTo>
                    <a:pt x="3105" y="3004"/>
                  </a:lnTo>
                  <a:lnTo>
                    <a:pt x="3063" y="2995"/>
                  </a:lnTo>
                  <a:lnTo>
                    <a:pt x="3020" y="2987"/>
                  </a:lnTo>
                  <a:lnTo>
                    <a:pt x="2984" y="2987"/>
                  </a:lnTo>
                  <a:lnTo>
                    <a:pt x="2969" y="2989"/>
                  </a:lnTo>
                  <a:lnTo>
                    <a:pt x="2956" y="2991"/>
                  </a:lnTo>
                  <a:lnTo>
                    <a:pt x="2901" y="3007"/>
                  </a:lnTo>
                  <a:lnTo>
                    <a:pt x="2854" y="3022"/>
                  </a:lnTo>
                  <a:lnTo>
                    <a:pt x="2813" y="3035"/>
                  </a:lnTo>
                  <a:lnTo>
                    <a:pt x="2775" y="3048"/>
                  </a:lnTo>
                  <a:lnTo>
                    <a:pt x="2758" y="3050"/>
                  </a:lnTo>
                  <a:lnTo>
                    <a:pt x="2740" y="3046"/>
                  </a:lnTo>
                  <a:lnTo>
                    <a:pt x="2722" y="3037"/>
                  </a:lnTo>
                  <a:lnTo>
                    <a:pt x="2702" y="3024"/>
                  </a:lnTo>
                  <a:lnTo>
                    <a:pt x="2667" y="2995"/>
                  </a:lnTo>
                  <a:lnTo>
                    <a:pt x="2630" y="2962"/>
                  </a:lnTo>
                  <a:lnTo>
                    <a:pt x="2594" y="2925"/>
                  </a:lnTo>
                  <a:lnTo>
                    <a:pt x="2559" y="2890"/>
                  </a:lnTo>
                  <a:lnTo>
                    <a:pt x="2524" y="2855"/>
                  </a:lnTo>
                  <a:lnTo>
                    <a:pt x="2484" y="2815"/>
                  </a:lnTo>
                  <a:lnTo>
                    <a:pt x="2445" y="2776"/>
                  </a:lnTo>
                  <a:lnTo>
                    <a:pt x="2427" y="2753"/>
                  </a:lnTo>
                  <a:lnTo>
                    <a:pt x="2410" y="2731"/>
                  </a:lnTo>
                  <a:lnTo>
                    <a:pt x="2399" y="2709"/>
                  </a:lnTo>
                  <a:lnTo>
                    <a:pt x="2394" y="2687"/>
                  </a:lnTo>
                  <a:lnTo>
                    <a:pt x="2396" y="2668"/>
                  </a:lnTo>
                  <a:lnTo>
                    <a:pt x="2407" y="2652"/>
                  </a:lnTo>
                  <a:lnTo>
                    <a:pt x="2410" y="2648"/>
                  </a:lnTo>
                  <a:lnTo>
                    <a:pt x="2427" y="2632"/>
                  </a:lnTo>
                  <a:lnTo>
                    <a:pt x="2434" y="2617"/>
                  </a:lnTo>
                  <a:lnTo>
                    <a:pt x="2438" y="2606"/>
                  </a:lnTo>
                  <a:lnTo>
                    <a:pt x="2436" y="2595"/>
                  </a:lnTo>
                  <a:lnTo>
                    <a:pt x="2429" y="2586"/>
                  </a:lnTo>
                  <a:lnTo>
                    <a:pt x="2421" y="2575"/>
                  </a:lnTo>
                  <a:lnTo>
                    <a:pt x="2410" y="2564"/>
                  </a:lnTo>
                  <a:lnTo>
                    <a:pt x="2401" y="2551"/>
                  </a:lnTo>
                  <a:lnTo>
                    <a:pt x="2394" y="2532"/>
                  </a:lnTo>
                  <a:lnTo>
                    <a:pt x="2392" y="2512"/>
                  </a:lnTo>
                  <a:lnTo>
                    <a:pt x="2394" y="2488"/>
                  </a:lnTo>
                  <a:lnTo>
                    <a:pt x="2401" y="2465"/>
                  </a:lnTo>
                  <a:lnTo>
                    <a:pt x="2410" y="2443"/>
                  </a:lnTo>
                  <a:lnTo>
                    <a:pt x="2425" y="2415"/>
                  </a:lnTo>
                  <a:lnTo>
                    <a:pt x="2442" y="2391"/>
                  </a:lnTo>
                  <a:lnTo>
                    <a:pt x="2445" y="2382"/>
                  </a:lnTo>
                  <a:lnTo>
                    <a:pt x="2456" y="2362"/>
                  </a:lnTo>
                  <a:lnTo>
                    <a:pt x="2464" y="2336"/>
                  </a:lnTo>
                  <a:lnTo>
                    <a:pt x="2475" y="2309"/>
                  </a:lnTo>
                  <a:lnTo>
                    <a:pt x="2484" y="2281"/>
                  </a:lnTo>
                  <a:lnTo>
                    <a:pt x="2495" y="2254"/>
                  </a:lnTo>
                  <a:lnTo>
                    <a:pt x="2509" y="2234"/>
                  </a:lnTo>
                  <a:lnTo>
                    <a:pt x="2524" y="2217"/>
                  </a:lnTo>
                  <a:lnTo>
                    <a:pt x="2542" y="2210"/>
                  </a:lnTo>
                  <a:lnTo>
                    <a:pt x="2570" y="2202"/>
                  </a:lnTo>
                  <a:lnTo>
                    <a:pt x="2592" y="2188"/>
                  </a:lnTo>
                  <a:lnTo>
                    <a:pt x="2612" y="2168"/>
                  </a:lnTo>
                  <a:lnTo>
                    <a:pt x="2627" y="2144"/>
                  </a:lnTo>
                  <a:lnTo>
                    <a:pt x="2636" y="2118"/>
                  </a:lnTo>
                  <a:lnTo>
                    <a:pt x="2639" y="2091"/>
                  </a:lnTo>
                  <a:lnTo>
                    <a:pt x="2643" y="2063"/>
                  </a:lnTo>
                  <a:lnTo>
                    <a:pt x="2656" y="2035"/>
                  </a:lnTo>
                  <a:lnTo>
                    <a:pt x="2676" y="2013"/>
                  </a:lnTo>
                  <a:lnTo>
                    <a:pt x="2702" y="1995"/>
                  </a:lnTo>
                  <a:lnTo>
                    <a:pt x="2735" y="1984"/>
                  </a:lnTo>
                  <a:lnTo>
                    <a:pt x="2758" y="1977"/>
                  </a:lnTo>
                  <a:lnTo>
                    <a:pt x="2780" y="1966"/>
                  </a:lnTo>
                  <a:lnTo>
                    <a:pt x="2801" y="1955"/>
                  </a:lnTo>
                  <a:lnTo>
                    <a:pt x="2824" y="1946"/>
                  </a:lnTo>
                  <a:lnTo>
                    <a:pt x="2854" y="1936"/>
                  </a:lnTo>
                  <a:lnTo>
                    <a:pt x="2878" y="1935"/>
                  </a:lnTo>
                  <a:lnTo>
                    <a:pt x="2905" y="1933"/>
                  </a:lnTo>
                  <a:lnTo>
                    <a:pt x="2934" y="1931"/>
                  </a:lnTo>
                  <a:lnTo>
                    <a:pt x="2960" y="1927"/>
                  </a:lnTo>
                  <a:lnTo>
                    <a:pt x="2984" y="1920"/>
                  </a:lnTo>
                  <a:lnTo>
                    <a:pt x="3020" y="1907"/>
                  </a:lnTo>
                  <a:lnTo>
                    <a:pt x="3046" y="1898"/>
                  </a:lnTo>
                  <a:lnTo>
                    <a:pt x="3073" y="1891"/>
                  </a:lnTo>
                  <a:lnTo>
                    <a:pt x="3105" y="1883"/>
                  </a:lnTo>
                  <a:lnTo>
                    <a:pt x="3141" y="1881"/>
                  </a:lnTo>
                  <a:lnTo>
                    <a:pt x="3172" y="1881"/>
                  </a:lnTo>
                  <a:lnTo>
                    <a:pt x="3202" y="1878"/>
                  </a:lnTo>
                  <a:lnTo>
                    <a:pt x="3229" y="1876"/>
                  </a:lnTo>
                  <a:lnTo>
                    <a:pt x="3253" y="1874"/>
                  </a:lnTo>
                  <a:lnTo>
                    <a:pt x="3275" y="1872"/>
                  </a:lnTo>
                  <a:lnTo>
                    <a:pt x="3291" y="1874"/>
                  </a:lnTo>
                  <a:lnTo>
                    <a:pt x="3304" y="1880"/>
                  </a:lnTo>
                  <a:lnTo>
                    <a:pt x="3313" y="1891"/>
                  </a:lnTo>
                  <a:lnTo>
                    <a:pt x="3319" y="1905"/>
                  </a:lnTo>
                  <a:lnTo>
                    <a:pt x="3317" y="1927"/>
                  </a:lnTo>
                  <a:lnTo>
                    <a:pt x="3317" y="1953"/>
                  </a:lnTo>
                  <a:lnTo>
                    <a:pt x="3324" y="1973"/>
                  </a:lnTo>
                  <a:lnTo>
                    <a:pt x="3337" y="1991"/>
                  </a:lnTo>
                  <a:lnTo>
                    <a:pt x="3354" y="2006"/>
                  </a:lnTo>
                  <a:lnTo>
                    <a:pt x="3376" y="2017"/>
                  </a:lnTo>
                  <a:lnTo>
                    <a:pt x="3398" y="2028"/>
                  </a:lnTo>
                  <a:lnTo>
                    <a:pt x="3420" y="2039"/>
                  </a:lnTo>
                  <a:lnTo>
                    <a:pt x="3443" y="2048"/>
                  </a:lnTo>
                  <a:lnTo>
                    <a:pt x="3456" y="2056"/>
                  </a:lnTo>
                  <a:lnTo>
                    <a:pt x="3469" y="2063"/>
                  </a:lnTo>
                  <a:lnTo>
                    <a:pt x="3493" y="2076"/>
                  </a:lnTo>
                  <a:lnTo>
                    <a:pt x="3515" y="2089"/>
                  </a:lnTo>
                  <a:lnTo>
                    <a:pt x="3539" y="2100"/>
                  </a:lnTo>
                  <a:lnTo>
                    <a:pt x="3563" y="2109"/>
                  </a:lnTo>
                  <a:lnTo>
                    <a:pt x="3583" y="2114"/>
                  </a:lnTo>
                  <a:lnTo>
                    <a:pt x="3603" y="2113"/>
                  </a:lnTo>
                  <a:lnTo>
                    <a:pt x="3617" y="2107"/>
                  </a:lnTo>
                  <a:lnTo>
                    <a:pt x="3628" y="2091"/>
                  </a:lnTo>
                  <a:lnTo>
                    <a:pt x="3641" y="2074"/>
                  </a:lnTo>
                  <a:lnTo>
                    <a:pt x="3660" y="2063"/>
                  </a:lnTo>
                  <a:lnTo>
                    <a:pt x="3680" y="2057"/>
                  </a:lnTo>
                  <a:lnTo>
                    <a:pt x="3705" y="2057"/>
                  </a:lnTo>
                  <a:lnTo>
                    <a:pt x="3733" y="2059"/>
                  </a:lnTo>
                  <a:lnTo>
                    <a:pt x="3760" y="2063"/>
                  </a:lnTo>
                  <a:lnTo>
                    <a:pt x="3786" y="2068"/>
                  </a:lnTo>
                  <a:lnTo>
                    <a:pt x="3821" y="2076"/>
                  </a:lnTo>
                  <a:lnTo>
                    <a:pt x="3861" y="2083"/>
                  </a:lnTo>
                  <a:lnTo>
                    <a:pt x="3901" y="2089"/>
                  </a:lnTo>
                  <a:lnTo>
                    <a:pt x="3943" y="2094"/>
                  </a:lnTo>
                  <a:lnTo>
                    <a:pt x="3980" y="2098"/>
                  </a:lnTo>
                  <a:lnTo>
                    <a:pt x="4013" y="2098"/>
                  </a:lnTo>
                  <a:lnTo>
                    <a:pt x="4046" y="2089"/>
                  </a:lnTo>
                  <a:lnTo>
                    <a:pt x="4077" y="2072"/>
                  </a:lnTo>
                  <a:lnTo>
                    <a:pt x="4103" y="2048"/>
                  </a:lnTo>
                  <a:lnTo>
                    <a:pt x="4123" y="2019"/>
                  </a:lnTo>
                  <a:lnTo>
                    <a:pt x="4132" y="1990"/>
                  </a:lnTo>
                  <a:lnTo>
                    <a:pt x="4130" y="1971"/>
                  </a:lnTo>
                  <a:lnTo>
                    <a:pt x="4121" y="1958"/>
                  </a:lnTo>
                  <a:lnTo>
                    <a:pt x="4106" y="1947"/>
                  </a:lnTo>
                  <a:lnTo>
                    <a:pt x="4084" y="1938"/>
                  </a:lnTo>
                  <a:lnTo>
                    <a:pt x="4059" y="1933"/>
                  </a:lnTo>
                  <a:lnTo>
                    <a:pt x="4030" y="1929"/>
                  </a:lnTo>
                  <a:lnTo>
                    <a:pt x="3997" y="1927"/>
                  </a:lnTo>
                  <a:lnTo>
                    <a:pt x="3962" y="1927"/>
                  </a:lnTo>
                  <a:lnTo>
                    <a:pt x="3923" y="1925"/>
                  </a:lnTo>
                  <a:lnTo>
                    <a:pt x="3894" y="1922"/>
                  </a:lnTo>
                  <a:lnTo>
                    <a:pt x="3870" y="1916"/>
                  </a:lnTo>
                  <a:lnTo>
                    <a:pt x="3852" y="1907"/>
                  </a:lnTo>
                  <a:lnTo>
                    <a:pt x="3843" y="1892"/>
                  </a:lnTo>
                  <a:lnTo>
                    <a:pt x="3839" y="1876"/>
                  </a:lnTo>
                  <a:lnTo>
                    <a:pt x="3843" y="1854"/>
                  </a:lnTo>
                  <a:lnTo>
                    <a:pt x="3856" y="1821"/>
                  </a:lnTo>
                  <a:lnTo>
                    <a:pt x="3870" y="1790"/>
                  </a:lnTo>
                  <a:lnTo>
                    <a:pt x="3889" y="1762"/>
                  </a:lnTo>
                  <a:lnTo>
                    <a:pt x="3911" y="1740"/>
                  </a:lnTo>
                  <a:lnTo>
                    <a:pt x="3940" y="1724"/>
                  </a:lnTo>
                  <a:lnTo>
                    <a:pt x="3989" y="1704"/>
                  </a:lnTo>
                  <a:lnTo>
                    <a:pt x="4037" y="1693"/>
                  </a:lnTo>
                  <a:lnTo>
                    <a:pt x="4086" y="1689"/>
                  </a:lnTo>
                  <a:lnTo>
                    <a:pt x="4119" y="1693"/>
                  </a:lnTo>
                  <a:lnTo>
                    <a:pt x="4154" y="1704"/>
                  </a:lnTo>
                  <a:lnTo>
                    <a:pt x="4191" y="1715"/>
                  </a:lnTo>
                  <a:lnTo>
                    <a:pt x="4229" y="1722"/>
                  </a:lnTo>
                  <a:lnTo>
                    <a:pt x="4268" y="1724"/>
                  </a:lnTo>
                  <a:lnTo>
                    <a:pt x="4286" y="1718"/>
                  </a:lnTo>
                  <a:lnTo>
                    <a:pt x="4299" y="1711"/>
                  </a:lnTo>
                  <a:lnTo>
                    <a:pt x="4304" y="1700"/>
                  </a:lnTo>
                  <a:lnTo>
                    <a:pt x="4302" y="1685"/>
                  </a:lnTo>
                  <a:lnTo>
                    <a:pt x="4295" y="1671"/>
                  </a:lnTo>
                  <a:lnTo>
                    <a:pt x="4282" y="1656"/>
                  </a:lnTo>
                  <a:lnTo>
                    <a:pt x="4266" y="1641"/>
                  </a:lnTo>
                  <a:lnTo>
                    <a:pt x="4244" y="1627"/>
                  </a:lnTo>
                  <a:lnTo>
                    <a:pt x="4218" y="1608"/>
                  </a:lnTo>
                  <a:lnTo>
                    <a:pt x="4200" y="1588"/>
                  </a:lnTo>
                  <a:lnTo>
                    <a:pt x="4189" y="1568"/>
                  </a:lnTo>
                  <a:lnTo>
                    <a:pt x="4185" y="1548"/>
                  </a:lnTo>
                  <a:lnTo>
                    <a:pt x="4189" y="1529"/>
                  </a:lnTo>
                  <a:lnTo>
                    <a:pt x="4200" y="1515"/>
                  </a:lnTo>
                  <a:lnTo>
                    <a:pt x="4209" y="1502"/>
                  </a:lnTo>
                  <a:lnTo>
                    <a:pt x="4213" y="1491"/>
                  </a:lnTo>
                  <a:lnTo>
                    <a:pt x="4211" y="1482"/>
                  </a:lnTo>
                  <a:lnTo>
                    <a:pt x="4205" y="1476"/>
                  </a:lnTo>
                  <a:lnTo>
                    <a:pt x="4194" y="1474"/>
                  </a:lnTo>
                  <a:lnTo>
                    <a:pt x="4180" y="1476"/>
                  </a:lnTo>
                  <a:lnTo>
                    <a:pt x="4160" y="1485"/>
                  </a:lnTo>
                  <a:lnTo>
                    <a:pt x="4141" y="1496"/>
                  </a:lnTo>
                  <a:lnTo>
                    <a:pt x="4123" y="1509"/>
                  </a:lnTo>
                  <a:lnTo>
                    <a:pt x="4105" y="1522"/>
                  </a:lnTo>
                  <a:lnTo>
                    <a:pt x="4086" y="1535"/>
                  </a:lnTo>
                  <a:lnTo>
                    <a:pt x="4068" y="1546"/>
                  </a:lnTo>
                  <a:lnTo>
                    <a:pt x="4052" y="1553"/>
                  </a:lnTo>
                  <a:lnTo>
                    <a:pt x="4037" y="1557"/>
                  </a:lnTo>
                  <a:lnTo>
                    <a:pt x="4026" y="1553"/>
                  </a:lnTo>
                  <a:lnTo>
                    <a:pt x="4019" y="1542"/>
                  </a:lnTo>
                  <a:lnTo>
                    <a:pt x="4009" y="1529"/>
                  </a:lnTo>
                  <a:lnTo>
                    <a:pt x="3993" y="1524"/>
                  </a:lnTo>
                  <a:lnTo>
                    <a:pt x="3975" y="1524"/>
                  </a:lnTo>
                  <a:lnTo>
                    <a:pt x="3953" y="1527"/>
                  </a:lnTo>
                  <a:lnTo>
                    <a:pt x="3931" y="1535"/>
                  </a:lnTo>
                  <a:lnTo>
                    <a:pt x="3911" y="1548"/>
                  </a:lnTo>
                  <a:lnTo>
                    <a:pt x="3892" y="1564"/>
                  </a:lnTo>
                  <a:lnTo>
                    <a:pt x="3881" y="1583"/>
                  </a:lnTo>
                  <a:lnTo>
                    <a:pt x="3878" y="1605"/>
                  </a:lnTo>
                  <a:lnTo>
                    <a:pt x="3878" y="1634"/>
                  </a:lnTo>
                  <a:lnTo>
                    <a:pt x="3881" y="1658"/>
                  </a:lnTo>
                  <a:lnTo>
                    <a:pt x="3883" y="1676"/>
                  </a:lnTo>
                  <a:lnTo>
                    <a:pt x="3883" y="1693"/>
                  </a:lnTo>
                  <a:lnTo>
                    <a:pt x="3879" y="1709"/>
                  </a:lnTo>
                  <a:lnTo>
                    <a:pt x="3872" y="1729"/>
                  </a:lnTo>
                  <a:lnTo>
                    <a:pt x="3856" y="1755"/>
                  </a:lnTo>
                  <a:lnTo>
                    <a:pt x="3834" y="1777"/>
                  </a:lnTo>
                  <a:lnTo>
                    <a:pt x="3808" y="1792"/>
                  </a:lnTo>
                  <a:lnTo>
                    <a:pt x="3780" y="1801"/>
                  </a:lnTo>
                  <a:lnTo>
                    <a:pt x="3753" y="1803"/>
                  </a:lnTo>
                  <a:lnTo>
                    <a:pt x="3740" y="1804"/>
                  </a:lnTo>
                  <a:lnTo>
                    <a:pt x="3735" y="1810"/>
                  </a:lnTo>
                  <a:lnTo>
                    <a:pt x="3733" y="1821"/>
                  </a:lnTo>
                  <a:lnTo>
                    <a:pt x="3733" y="1836"/>
                  </a:lnTo>
                  <a:lnTo>
                    <a:pt x="3733" y="1850"/>
                  </a:lnTo>
                  <a:lnTo>
                    <a:pt x="3733" y="1867"/>
                  </a:lnTo>
                  <a:lnTo>
                    <a:pt x="3731" y="1881"/>
                  </a:lnTo>
                  <a:lnTo>
                    <a:pt x="3726" y="1894"/>
                  </a:lnTo>
                  <a:lnTo>
                    <a:pt x="3713" y="1905"/>
                  </a:lnTo>
                  <a:lnTo>
                    <a:pt x="3694" y="1909"/>
                  </a:lnTo>
                  <a:lnTo>
                    <a:pt x="3680" y="1907"/>
                  </a:lnTo>
                  <a:lnTo>
                    <a:pt x="3665" y="1896"/>
                  </a:lnTo>
                  <a:lnTo>
                    <a:pt x="3652" y="1880"/>
                  </a:lnTo>
                  <a:lnTo>
                    <a:pt x="3641" y="1861"/>
                  </a:lnTo>
                  <a:lnTo>
                    <a:pt x="3628" y="1837"/>
                  </a:lnTo>
                  <a:lnTo>
                    <a:pt x="3617" y="1814"/>
                  </a:lnTo>
                  <a:lnTo>
                    <a:pt x="3597" y="1775"/>
                  </a:lnTo>
                  <a:lnTo>
                    <a:pt x="3577" y="1744"/>
                  </a:lnTo>
                  <a:lnTo>
                    <a:pt x="3559" y="1715"/>
                  </a:lnTo>
                  <a:lnTo>
                    <a:pt x="3539" y="1689"/>
                  </a:lnTo>
                  <a:lnTo>
                    <a:pt x="3522" y="1671"/>
                  </a:lnTo>
                  <a:lnTo>
                    <a:pt x="3508" y="1654"/>
                  </a:lnTo>
                  <a:lnTo>
                    <a:pt x="3491" y="1639"/>
                  </a:lnTo>
                  <a:lnTo>
                    <a:pt x="3475" y="1623"/>
                  </a:lnTo>
                  <a:lnTo>
                    <a:pt x="3453" y="1605"/>
                  </a:lnTo>
                  <a:lnTo>
                    <a:pt x="3443" y="1597"/>
                  </a:lnTo>
                  <a:lnTo>
                    <a:pt x="3427" y="1590"/>
                  </a:lnTo>
                  <a:lnTo>
                    <a:pt x="3412" y="1588"/>
                  </a:lnTo>
                  <a:lnTo>
                    <a:pt x="3405" y="1594"/>
                  </a:lnTo>
                  <a:lnTo>
                    <a:pt x="3401" y="1603"/>
                  </a:lnTo>
                  <a:lnTo>
                    <a:pt x="3405" y="1616"/>
                  </a:lnTo>
                  <a:lnTo>
                    <a:pt x="3420" y="1632"/>
                  </a:lnTo>
                  <a:lnTo>
                    <a:pt x="3427" y="1641"/>
                  </a:lnTo>
                  <a:lnTo>
                    <a:pt x="3436" y="1649"/>
                  </a:lnTo>
                  <a:lnTo>
                    <a:pt x="3443" y="1656"/>
                  </a:lnTo>
                  <a:lnTo>
                    <a:pt x="3458" y="1671"/>
                  </a:lnTo>
                  <a:lnTo>
                    <a:pt x="3475" y="1682"/>
                  </a:lnTo>
                  <a:lnTo>
                    <a:pt x="3493" y="1687"/>
                  </a:lnTo>
                  <a:lnTo>
                    <a:pt x="3515" y="1689"/>
                  </a:lnTo>
                  <a:lnTo>
                    <a:pt x="3530" y="1693"/>
                  </a:lnTo>
                  <a:lnTo>
                    <a:pt x="3537" y="1702"/>
                  </a:lnTo>
                  <a:lnTo>
                    <a:pt x="3542" y="1716"/>
                  </a:lnTo>
                  <a:lnTo>
                    <a:pt x="3542" y="1733"/>
                  </a:lnTo>
                  <a:lnTo>
                    <a:pt x="3541" y="1751"/>
                  </a:lnTo>
                  <a:lnTo>
                    <a:pt x="3535" y="1771"/>
                  </a:lnTo>
                  <a:lnTo>
                    <a:pt x="3531" y="1788"/>
                  </a:lnTo>
                  <a:lnTo>
                    <a:pt x="3526" y="1803"/>
                  </a:lnTo>
                  <a:lnTo>
                    <a:pt x="3522" y="1814"/>
                  </a:lnTo>
                  <a:lnTo>
                    <a:pt x="3517" y="1826"/>
                  </a:lnTo>
                  <a:lnTo>
                    <a:pt x="3508" y="1841"/>
                  </a:lnTo>
                  <a:lnTo>
                    <a:pt x="3500" y="1856"/>
                  </a:lnTo>
                  <a:lnTo>
                    <a:pt x="3491" y="1870"/>
                  </a:lnTo>
                  <a:lnTo>
                    <a:pt x="3480" y="1881"/>
                  </a:lnTo>
                  <a:lnTo>
                    <a:pt x="3473" y="1891"/>
                  </a:lnTo>
                  <a:lnTo>
                    <a:pt x="3465" y="1892"/>
                  </a:lnTo>
                  <a:lnTo>
                    <a:pt x="3458" y="1891"/>
                  </a:lnTo>
                  <a:lnTo>
                    <a:pt x="3454" y="1881"/>
                  </a:lnTo>
                  <a:lnTo>
                    <a:pt x="3453" y="1865"/>
                  </a:lnTo>
                  <a:lnTo>
                    <a:pt x="3453" y="1828"/>
                  </a:lnTo>
                  <a:lnTo>
                    <a:pt x="3449" y="1793"/>
                  </a:lnTo>
                  <a:lnTo>
                    <a:pt x="3443" y="1764"/>
                  </a:lnTo>
                  <a:lnTo>
                    <a:pt x="3434" y="1746"/>
                  </a:lnTo>
                  <a:lnTo>
                    <a:pt x="3421" y="1729"/>
                  </a:lnTo>
                  <a:lnTo>
                    <a:pt x="3407" y="1716"/>
                  </a:lnTo>
                  <a:lnTo>
                    <a:pt x="3385" y="1707"/>
                  </a:lnTo>
                  <a:lnTo>
                    <a:pt x="3365" y="1696"/>
                  </a:lnTo>
                  <a:lnTo>
                    <a:pt x="3346" y="1683"/>
                  </a:lnTo>
                  <a:lnTo>
                    <a:pt x="3330" y="1669"/>
                  </a:lnTo>
                  <a:lnTo>
                    <a:pt x="3313" y="1656"/>
                  </a:lnTo>
                  <a:lnTo>
                    <a:pt x="3297" y="1643"/>
                  </a:lnTo>
                  <a:lnTo>
                    <a:pt x="3277" y="1632"/>
                  </a:lnTo>
                  <a:lnTo>
                    <a:pt x="3251" y="1625"/>
                  </a:lnTo>
                  <a:lnTo>
                    <a:pt x="3222" y="1621"/>
                  </a:lnTo>
                  <a:lnTo>
                    <a:pt x="3194" y="1621"/>
                  </a:lnTo>
                  <a:lnTo>
                    <a:pt x="3165" y="1619"/>
                  </a:lnTo>
                  <a:lnTo>
                    <a:pt x="3139" y="1617"/>
                  </a:lnTo>
                  <a:lnTo>
                    <a:pt x="3114" y="1617"/>
                  </a:lnTo>
                  <a:lnTo>
                    <a:pt x="3090" y="1617"/>
                  </a:lnTo>
                  <a:lnTo>
                    <a:pt x="3070" y="1621"/>
                  </a:lnTo>
                  <a:lnTo>
                    <a:pt x="3055" y="1625"/>
                  </a:lnTo>
                  <a:lnTo>
                    <a:pt x="3044" y="1634"/>
                  </a:lnTo>
                  <a:lnTo>
                    <a:pt x="3039" y="1645"/>
                  </a:lnTo>
                  <a:lnTo>
                    <a:pt x="3041" y="1661"/>
                  </a:lnTo>
                  <a:lnTo>
                    <a:pt x="3046" y="1689"/>
                  </a:lnTo>
                  <a:lnTo>
                    <a:pt x="3048" y="1715"/>
                  </a:lnTo>
                  <a:lnTo>
                    <a:pt x="3046" y="1738"/>
                  </a:lnTo>
                  <a:lnTo>
                    <a:pt x="3041" y="1757"/>
                  </a:lnTo>
                  <a:lnTo>
                    <a:pt x="3033" y="1771"/>
                  </a:lnTo>
                  <a:lnTo>
                    <a:pt x="3020" y="1779"/>
                  </a:lnTo>
                  <a:lnTo>
                    <a:pt x="3017" y="1779"/>
                  </a:lnTo>
                  <a:lnTo>
                    <a:pt x="3011" y="1781"/>
                  </a:lnTo>
                  <a:lnTo>
                    <a:pt x="2998" y="1781"/>
                  </a:lnTo>
                  <a:lnTo>
                    <a:pt x="2984" y="1782"/>
                  </a:lnTo>
                  <a:lnTo>
                    <a:pt x="2969" y="1784"/>
                  </a:lnTo>
                  <a:lnTo>
                    <a:pt x="2958" y="1790"/>
                  </a:lnTo>
                  <a:lnTo>
                    <a:pt x="2949" y="1799"/>
                  </a:lnTo>
                  <a:lnTo>
                    <a:pt x="2943" y="1810"/>
                  </a:lnTo>
                  <a:lnTo>
                    <a:pt x="2943" y="1825"/>
                  </a:lnTo>
                  <a:lnTo>
                    <a:pt x="2945" y="1841"/>
                  </a:lnTo>
                  <a:lnTo>
                    <a:pt x="2943" y="1852"/>
                  </a:lnTo>
                  <a:lnTo>
                    <a:pt x="2936" y="1859"/>
                  </a:lnTo>
                  <a:lnTo>
                    <a:pt x="2929" y="1867"/>
                  </a:lnTo>
                  <a:lnTo>
                    <a:pt x="2918" y="1872"/>
                  </a:lnTo>
                  <a:lnTo>
                    <a:pt x="2905" y="1881"/>
                  </a:lnTo>
                  <a:lnTo>
                    <a:pt x="2881" y="1898"/>
                  </a:lnTo>
                  <a:lnTo>
                    <a:pt x="2854" y="1911"/>
                  </a:lnTo>
                  <a:lnTo>
                    <a:pt x="2832" y="1916"/>
                  </a:lnTo>
                  <a:lnTo>
                    <a:pt x="2810" y="1914"/>
                  </a:lnTo>
                  <a:lnTo>
                    <a:pt x="2786" y="1905"/>
                  </a:lnTo>
                  <a:lnTo>
                    <a:pt x="2768" y="1896"/>
                  </a:lnTo>
                  <a:lnTo>
                    <a:pt x="2746" y="1894"/>
                  </a:lnTo>
                  <a:lnTo>
                    <a:pt x="2724" y="1894"/>
                  </a:lnTo>
                  <a:lnTo>
                    <a:pt x="2702" y="1896"/>
                  </a:lnTo>
                  <a:lnTo>
                    <a:pt x="2685" y="1894"/>
                  </a:lnTo>
                  <a:lnTo>
                    <a:pt x="2671" y="1892"/>
                  </a:lnTo>
                  <a:lnTo>
                    <a:pt x="2660" y="1889"/>
                  </a:lnTo>
                  <a:lnTo>
                    <a:pt x="2652" y="1880"/>
                  </a:lnTo>
                  <a:lnTo>
                    <a:pt x="2650" y="1865"/>
                  </a:lnTo>
                  <a:lnTo>
                    <a:pt x="2649" y="1843"/>
                  </a:lnTo>
                  <a:lnTo>
                    <a:pt x="2643" y="1823"/>
                  </a:lnTo>
                  <a:lnTo>
                    <a:pt x="2638" y="1806"/>
                  </a:lnTo>
                  <a:lnTo>
                    <a:pt x="2632" y="1790"/>
                  </a:lnTo>
                  <a:lnTo>
                    <a:pt x="2628" y="1773"/>
                  </a:lnTo>
                  <a:lnTo>
                    <a:pt x="2630" y="1755"/>
                  </a:lnTo>
                  <a:lnTo>
                    <a:pt x="2639" y="1735"/>
                  </a:lnTo>
                  <a:lnTo>
                    <a:pt x="2647" y="1716"/>
                  </a:lnTo>
                  <a:lnTo>
                    <a:pt x="2652" y="1698"/>
                  </a:lnTo>
                  <a:lnTo>
                    <a:pt x="2654" y="1680"/>
                  </a:lnTo>
                  <a:lnTo>
                    <a:pt x="2656" y="1665"/>
                  </a:lnTo>
                  <a:lnTo>
                    <a:pt x="2660" y="1652"/>
                  </a:lnTo>
                  <a:lnTo>
                    <a:pt x="2667" y="1641"/>
                  </a:lnTo>
                  <a:lnTo>
                    <a:pt x="2678" y="1636"/>
                  </a:lnTo>
                  <a:lnTo>
                    <a:pt x="2694" y="1632"/>
                  </a:lnTo>
                  <a:lnTo>
                    <a:pt x="2702" y="1632"/>
                  </a:lnTo>
                  <a:lnTo>
                    <a:pt x="2727" y="1634"/>
                  </a:lnTo>
                  <a:lnTo>
                    <a:pt x="2749" y="1638"/>
                  </a:lnTo>
                  <a:lnTo>
                    <a:pt x="2771" y="1641"/>
                  </a:lnTo>
                  <a:lnTo>
                    <a:pt x="2795" y="1643"/>
                  </a:lnTo>
                  <a:lnTo>
                    <a:pt x="2826" y="1645"/>
                  </a:lnTo>
                  <a:lnTo>
                    <a:pt x="2841" y="1643"/>
                  </a:lnTo>
                  <a:lnTo>
                    <a:pt x="2854" y="1639"/>
                  </a:lnTo>
                  <a:lnTo>
                    <a:pt x="2876" y="1628"/>
                  </a:lnTo>
                  <a:lnTo>
                    <a:pt x="2894" y="1614"/>
                  </a:lnTo>
                  <a:lnTo>
                    <a:pt x="2905" y="1597"/>
                  </a:lnTo>
                  <a:lnTo>
                    <a:pt x="2909" y="1577"/>
                  </a:lnTo>
                  <a:lnTo>
                    <a:pt x="2903" y="1557"/>
                  </a:lnTo>
                  <a:lnTo>
                    <a:pt x="2887" y="1537"/>
                  </a:lnTo>
                  <a:lnTo>
                    <a:pt x="2868" y="1513"/>
                  </a:lnTo>
                  <a:lnTo>
                    <a:pt x="2857" y="1487"/>
                  </a:lnTo>
                  <a:lnTo>
                    <a:pt x="2856" y="1460"/>
                  </a:lnTo>
                  <a:lnTo>
                    <a:pt x="2859" y="1432"/>
                  </a:lnTo>
                  <a:lnTo>
                    <a:pt x="2868" y="1405"/>
                  </a:lnTo>
                  <a:lnTo>
                    <a:pt x="2881" y="1377"/>
                  </a:lnTo>
                  <a:lnTo>
                    <a:pt x="2894" y="1359"/>
                  </a:lnTo>
                  <a:lnTo>
                    <a:pt x="2907" y="1348"/>
                  </a:lnTo>
                  <a:lnTo>
                    <a:pt x="2921" y="1342"/>
                  </a:lnTo>
                  <a:lnTo>
                    <a:pt x="2938" y="1340"/>
                  </a:lnTo>
                  <a:lnTo>
                    <a:pt x="2958" y="1339"/>
                  </a:lnTo>
                  <a:lnTo>
                    <a:pt x="2984" y="1335"/>
                  </a:lnTo>
                  <a:lnTo>
                    <a:pt x="2995" y="1333"/>
                  </a:lnTo>
                  <a:lnTo>
                    <a:pt x="3020" y="1324"/>
                  </a:lnTo>
                  <a:lnTo>
                    <a:pt x="3064" y="1306"/>
                  </a:lnTo>
                  <a:lnTo>
                    <a:pt x="3105" y="1280"/>
                  </a:lnTo>
                  <a:lnTo>
                    <a:pt x="3141" y="1252"/>
                  </a:lnTo>
                  <a:lnTo>
                    <a:pt x="3171" y="1225"/>
                  </a:lnTo>
                  <a:lnTo>
                    <a:pt x="3183" y="1208"/>
                  </a:lnTo>
                  <a:lnTo>
                    <a:pt x="3193" y="1188"/>
                  </a:lnTo>
                  <a:lnTo>
                    <a:pt x="3200" y="1168"/>
                  </a:lnTo>
                  <a:lnTo>
                    <a:pt x="3205" y="1148"/>
                  </a:lnTo>
                  <a:lnTo>
                    <a:pt x="3211" y="1130"/>
                  </a:lnTo>
                  <a:lnTo>
                    <a:pt x="3218" y="1115"/>
                  </a:lnTo>
                  <a:lnTo>
                    <a:pt x="3229" y="1104"/>
                  </a:lnTo>
                  <a:lnTo>
                    <a:pt x="3244" y="1100"/>
                  </a:lnTo>
                  <a:lnTo>
                    <a:pt x="3258" y="1102"/>
                  </a:lnTo>
                  <a:lnTo>
                    <a:pt x="3266" y="1109"/>
                  </a:lnTo>
                  <a:lnTo>
                    <a:pt x="3273" y="1117"/>
                  </a:lnTo>
                  <a:lnTo>
                    <a:pt x="3279" y="1126"/>
                  </a:lnTo>
                  <a:lnTo>
                    <a:pt x="3286" y="1135"/>
                  </a:lnTo>
                  <a:lnTo>
                    <a:pt x="3295" y="1144"/>
                  </a:lnTo>
                  <a:lnTo>
                    <a:pt x="3312" y="1150"/>
                  </a:lnTo>
                  <a:lnTo>
                    <a:pt x="3334" y="1152"/>
                  </a:lnTo>
                  <a:lnTo>
                    <a:pt x="3363" y="1150"/>
                  </a:lnTo>
                  <a:lnTo>
                    <a:pt x="3387" y="1146"/>
                  </a:lnTo>
                  <a:lnTo>
                    <a:pt x="3405" y="1141"/>
                  </a:lnTo>
                  <a:lnTo>
                    <a:pt x="3423" y="1135"/>
                  </a:lnTo>
                  <a:lnTo>
                    <a:pt x="3443" y="1130"/>
                  </a:lnTo>
                  <a:lnTo>
                    <a:pt x="3464" y="1124"/>
                  </a:lnTo>
                  <a:lnTo>
                    <a:pt x="3487" y="1124"/>
                  </a:lnTo>
                  <a:lnTo>
                    <a:pt x="3513" y="1126"/>
                  </a:lnTo>
                  <a:lnTo>
                    <a:pt x="3537" y="1133"/>
                  </a:lnTo>
                  <a:lnTo>
                    <a:pt x="3559" y="1141"/>
                  </a:lnTo>
                  <a:lnTo>
                    <a:pt x="3581" y="1146"/>
                  </a:lnTo>
                  <a:lnTo>
                    <a:pt x="3601" y="1150"/>
                  </a:lnTo>
                  <a:lnTo>
                    <a:pt x="3619" y="1146"/>
                  </a:lnTo>
                  <a:lnTo>
                    <a:pt x="3639" y="1135"/>
                  </a:lnTo>
                  <a:lnTo>
                    <a:pt x="3650" y="1122"/>
                  </a:lnTo>
                  <a:lnTo>
                    <a:pt x="3654" y="1108"/>
                  </a:lnTo>
                  <a:lnTo>
                    <a:pt x="3654" y="1093"/>
                  </a:lnTo>
                  <a:lnTo>
                    <a:pt x="3652" y="1080"/>
                  </a:lnTo>
                  <a:lnTo>
                    <a:pt x="3649" y="1065"/>
                  </a:lnTo>
                  <a:lnTo>
                    <a:pt x="3645" y="1052"/>
                  </a:lnTo>
                  <a:lnTo>
                    <a:pt x="3645" y="1043"/>
                  </a:lnTo>
                  <a:lnTo>
                    <a:pt x="3649" y="1034"/>
                  </a:lnTo>
                  <a:lnTo>
                    <a:pt x="3658" y="1029"/>
                  </a:lnTo>
                  <a:lnTo>
                    <a:pt x="3674" y="1027"/>
                  </a:lnTo>
                  <a:lnTo>
                    <a:pt x="3696" y="1027"/>
                  </a:lnTo>
                  <a:lnTo>
                    <a:pt x="3716" y="1027"/>
                  </a:lnTo>
                  <a:lnTo>
                    <a:pt x="3735" y="1027"/>
                  </a:lnTo>
                  <a:lnTo>
                    <a:pt x="3749" y="1025"/>
                  </a:lnTo>
                  <a:lnTo>
                    <a:pt x="3760" y="1021"/>
                  </a:lnTo>
                  <a:lnTo>
                    <a:pt x="3766" y="1016"/>
                  </a:lnTo>
                  <a:lnTo>
                    <a:pt x="3766" y="1008"/>
                  </a:lnTo>
                  <a:lnTo>
                    <a:pt x="3760" y="996"/>
                  </a:lnTo>
                  <a:lnTo>
                    <a:pt x="3747" y="981"/>
                  </a:lnTo>
                  <a:lnTo>
                    <a:pt x="3735" y="968"/>
                  </a:lnTo>
                  <a:lnTo>
                    <a:pt x="3729" y="959"/>
                  </a:lnTo>
                  <a:lnTo>
                    <a:pt x="3729" y="953"/>
                  </a:lnTo>
                  <a:lnTo>
                    <a:pt x="3735" y="950"/>
                  </a:lnTo>
                  <a:lnTo>
                    <a:pt x="3744" y="948"/>
                  </a:lnTo>
                  <a:lnTo>
                    <a:pt x="3755" y="946"/>
                  </a:lnTo>
                  <a:lnTo>
                    <a:pt x="3769" y="944"/>
                  </a:lnTo>
                  <a:lnTo>
                    <a:pt x="3786" y="942"/>
                  </a:lnTo>
                  <a:lnTo>
                    <a:pt x="3804" y="937"/>
                  </a:lnTo>
                  <a:lnTo>
                    <a:pt x="3821" y="931"/>
                  </a:lnTo>
                  <a:lnTo>
                    <a:pt x="3841" y="917"/>
                  </a:lnTo>
                  <a:lnTo>
                    <a:pt x="3854" y="904"/>
                  </a:lnTo>
                  <a:lnTo>
                    <a:pt x="3859" y="891"/>
                  </a:lnTo>
                  <a:lnTo>
                    <a:pt x="3857" y="878"/>
                  </a:lnTo>
                  <a:lnTo>
                    <a:pt x="3846" y="871"/>
                  </a:lnTo>
                  <a:lnTo>
                    <a:pt x="3828" y="867"/>
                  </a:lnTo>
                  <a:lnTo>
                    <a:pt x="3804" y="869"/>
                  </a:lnTo>
                  <a:lnTo>
                    <a:pt x="3779" y="873"/>
                  </a:lnTo>
                  <a:lnTo>
                    <a:pt x="3755" y="880"/>
                  </a:lnTo>
                  <a:lnTo>
                    <a:pt x="3733" y="886"/>
                  </a:lnTo>
                  <a:lnTo>
                    <a:pt x="3713" y="889"/>
                  </a:lnTo>
                  <a:lnTo>
                    <a:pt x="3694" y="889"/>
                  </a:lnTo>
                  <a:lnTo>
                    <a:pt x="3678" y="884"/>
                  </a:lnTo>
                  <a:lnTo>
                    <a:pt x="3663" y="873"/>
                  </a:lnTo>
                  <a:lnTo>
                    <a:pt x="3650" y="851"/>
                  </a:lnTo>
                  <a:lnTo>
                    <a:pt x="3645" y="825"/>
                  </a:lnTo>
                  <a:lnTo>
                    <a:pt x="3649" y="799"/>
                  </a:lnTo>
                  <a:lnTo>
                    <a:pt x="3660" y="772"/>
                  </a:lnTo>
                  <a:lnTo>
                    <a:pt x="3674" y="746"/>
                  </a:lnTo>
                  <a:lnTo>
                    <a:pt x="3693" y="721"/>
                  </a:lnTo>
                  <a:lnTo>
                    <a:pt x="3715" y="697"/>
                  </a:lnTo>
                  <a:lnTo>
                    <a:pt x="3735" y="673"/>
                  </a:lnTo>
                  <a:lnTo>
                    <a:pt x="3753" y="653"/>
                  </a:lnTo>
                  <a:lnTo>
                    <a:pt x="3758" y="645"/>
                  </a:lnTo>
                  <a:lnTo>
                    <a:pt x="3762" y="638"/>
                  </a:lnTo>
                  <a:lnTo>
                    <a:pt x="3762" y="631"/>
                  </a:lnTo>
                  <a:lnTo>
                    <a:pt x="3762" y="623"/>
                  </a:lnTo>
                  <a:close/>
                  <a:moveTo>
                    <a:pt x="2273" y="568"/>
                  </a:moveTo>
                  <a:lnTo>
                    <a:pt x="2288" y="572"/>
                  </a:lnTo>
                  <a:lnTo>
                    <a:pt x="2313" y="583"/>
                  </a:lnTo>
                  <a:lnTo>
                    <a:pt x="2335" y="589"/>
                  </a:lnTo>
                  <a:lnTo>
                    <a:pt x="2354" y="592"/>
                  </a:lnTo>
                  <a:lnTo>
                    <a:pt x="2370" y="594"/>
                  </a:lnTo>
                  <a:lnTo>
                    <a:pt x="2389" y="596"/>
                  </a:lnTo>
                  <a:lnTo>
                    <a:pt x="2409" y="598"/>
                  </a:lnTo>
                  <a:lnTo>
                    <a:pt x="2410" y="596"/>
                  </a:lnTo>
                  <a:lnTo>
                    <a:pt x="2429" y="592"/>
                  </a:lnTo>
                  <a:lnTo>
                    <a:pt x="2445" y="592"/>
                  </a:lnTo>
                  <a:lnTo>
                    <a:pt x="2473" y="596"/>
                  </a:lnTo>
                  <a:lnTo>
                    <a:pt x="2493" y="607"/>
                  </a:lnTo>
                  <a:lnTo>
                    <a:pt x="2506" y="623"/>
                  </a:lnTo>
                  <a:lnTo>
                    <a:pt x="2509" y="644"/>
                  </a:lnTo>
                  <a:lnTo>
                    <a:pt x="2506" y="666"/>
                  </a:lnTo>
                  <a:lnTo>
                    <a:pt x="2493" y="688"/>
                  </a:lnTo>
                  <a:lnTo>
                    <a:pt x="2471" y="708"/>
                  </a:lnTo>
                  <a:lnTo>
                    <a:pt x="2445" y="728"/>
                  </a:lnTo>
                  <a:lnTo>
                    <a:pt x="2410" y="746"/>
                  </a:lnTo>
                  <a:lnTo>
                    <a:pt x="2383" y="754"/>
                  </a:lnTo>
                  <a:lnTo>
                    <a:pt x="2354" y="757"/>
                  </a:lnTo>
                  <a:lnTo>
                    <a:pt x="2324" y="755"/>
                  </a:lnTo>
                  <a:lnTo>
                    <a:pt x="2293" y="744"/>
                  </a:lnTo>
                  <a:lnTo>
                    <a:pt x="2262" y="726"/>
                  </a:lnTo>
                  <a:lnTo>
                    <a:pt x="2258" y="722"/>
                  </a:lnTo>
                  <a:lnTo>
                    <a:pt x="2235" y="697"/>
                  </a:lnTo>
                  <a:lnTo>
                    <a:pt x="2220" y="669"/>
                  </a:lnTo>
                  <a:lnTo>
                    <a:pt x="2216" y="642"/>
                  </a:lnTo>
                  <a:lnTo>
                    <a:pt x="2218" y="618"/>
                  </a:lnTo>
                  <a:lnTo>
                    <a:pt x="2227" y="596"/>
                  </a:lnTo>
                  <a:lnTo>
                    <a:pt x="2240" y="579"/>
                  </a:lnTo>
                  <a:lnTo>
                    <a:pt x="2258" y="570"/>
                  </a:lnTo>
                  <a:lnTo>
                    <a:pt x="2273" y="568"/>
                  </a:lnTo>
                  <a:close/>
                  <a:moveTo>
                    <a:pt x="846" y="475"/>
                  </a:moveTo>
                  <a:lnTo>
                    <a:pt x="852" y="482"/>
                  </a:lnTo>
                  <a:lnTo>
                    <a:pt x="859" y="488"/>
                  </a:lnTo>
                  <a:lnTo>
                    <a:pt x="868" y="493"/>
                  </a:lnTo>
                  <a:lnTo>
                    <a:pt x="874" y="495"/>
                  </a:lnTo>
                  <a:lnTo>
                    <a:pt x="899" y="508"/>
                  </a:lnTo>
                  <a:lnTo>
                    <a:pt x="921" y="526"/>
                  </a:lnTo>
                  <a:lnTo>
                    <a:pt x="938" y="548"/>
                  </a:lnTo>
                  <a:lnTo>
                    <a:pt x="947" y="565"/>
                  </a:lnTo>
                  <a:lnTo>
                    <a:pt x="953" y="583"/>
                  </a:lnTo>
                  <a:lnTo>
                    <a:pt x="953" y="598"/>
                  </a:lnTo>
                  <a:lnTo>
                    <a:pt x="947" y="609"/>
                  </a:lnTo>
                  <a:lnTo>
                    <a:pt x="938" y="614"/>
                  </a:lnTo>
                  <a:lnTo>
                    <a:pt x="931" y="616"/>
                  </a:lnTo>
                  <a:lnTo>
                    <a:pt x="921" y="616"/>
                  </a:lnTo>
                  <a:lnTo>
                    <a:pt x="912" y="612"/>
                  </a:lnTo>
                  <a:lnTo>
                    <a:pt x="888" y="609"/>
                  </a:lnTo>
                  <a:lnTo>
                    <a:pt x="868" y="605"/>
                  </a:lnTo>
                  <a:lnTo>
                    <a:pt x="848" y="607"/>
                  </a:lnTo>
                  <a:lnTo>
                    <a:pt x="834" y="612"/>
                  </a:lnTo>
                  <a:lnTo>
                    <a:pt x="824" y="620"/>
                  </a:lnTo>
                  <a:lnTo>
                    <a:pt x="821" y="631"/>
                  </a:lnTo>
                  <a:lnTo>
                    <a:pt x="824" y="645"/>
                  </a:lnTo>
                  <a:lnTo>
                    <a:pt x="834" y="662"/>
                  </a:lnTo>
                  <a:lnTo>
                    <a:pt x="854" y="682"/>
                  </a:lnTo>
                  <a:lnTo>
                    <a:pt x="861" y="691"/>
                  </a:lnTo>
                  <a:lnTo>
                    <a:pt x="868" y="699"/>
                  </a:lnTo>
                  <a:lnTo>
                    <a:pt x="881" y="722"/>
                  </a:lnTo>
                  <a:lnTo>
                    <a:pt x="887" y="746"/>
                  </a:lnTo>
                  <a:lnTo>
                    <a:pt x="887" y="766"/>
                  </a:lnTo>
                  <a:lnTo>
                    <a:pt x="879" y="785"/>
                  </a:lnTo>
                  <a:lnTo>
                    <a:pt x="868" y="799"/>
                  </a:lnTo>
                  <a:lnTo>
                    <a:pt x="854" y="807"/>
                  </a:lnTo>
                  <a:lnTo>
                    <a:pt x="837" y="810"/>
                  </a:lnTo>
                  <a:lnTo>
                    <a:pt x="821" y="807"/>
                  </a:lnTo>
                  <a:lnTo>
                    <a:pt x="797" y="798"/>
                  </a:lnTo>
                  <a:lnTo>
                    <a:pt x="766" y="785"/>
                  </a:lnTo>
                  <a:lnTo>
                    <a:pt x="724" y="770"/>
                  </a:lnTo>
                  <a:lnTo>
                    <a:pt x="678" y="755"/>
                  </a:lnTo>
                  <a:lnTo>
                    <a:pt x="628" y="739"/>
                  </a:lnTo>
                  <a:lnTo>
                    <a:pt x="577" y="726"/>
                  </a:lnTo>
                  <a:lnTo>
                    <a:pt x="650" y="649"/>
                  </a:lnTo>
                  <a:lnTo>
                    <a:pt x="678" y="622"/>
                  </a:lnTo>
                  <a:lnTo>
                    <a:pt x="727" y="576"/>
                  </a:lnTo>
                  <a:lnTo>
                    <a:pt x="766" y="543"/>
                  </a:lnTo>
                  <a:lnTo>
                    <a:pt x="766" y="543"/>
                  </a:lnTo>
                  <a:lnTo>
                    <a:pt x="846" y="475"/>
                  </a:lnTo>
                  <a:close/>
                  <a:moveTo>
                    <a:pt x="3513" y="416"/>
                  </a:moveTo>
                  <a:lnTo>
                    <a:pt x="3552" y="444"/>
                  </a:lnTo>
                  <a:lnTo>
                    <a:pt x="3632" y="508"/>
                  </a:lnTo>
                  <a:lnTo>
                    <a:pt x="3711" y="576"/>
                  </a:lnTo>
                  <a:lnTo>
                    <a:pt x="3747" y="611"/>
                  </a:lnTo>
                  <a:lnTo>
                    <a:pt x="3733" y="605"/>
                  </a:lnTo>
                  <a:lnTo>
                    <a:pt x="3716" y="605"/>
                  </a:lnTo>
                  <a:lnTo>
                    <a:pt x="3698" y="607"/>
                  </a:lnTo>
                  <a:lnTo>
                    <a:pt x="3683" y="614"/>
                  </a:lnTo>
                  <a:lnTo>
                    <a:pt x="3671" y="625"/>
                  </a:lnTo>
                  <a:lnTo>
                    <a:pt x="3661" y="642"/>
                  </a:lnTo>
                  <a:lnTo>
                    <a:pt x="3650" y="671"/>
                  </a:lnTo>
                  <a:lnTo>
                    <a:pt x="3632" y="695"/>
                  </a:lnTo>
                  <a:lnTo>
                    <a:pt x="3610" y="719"/>
                  </a:lnTo>
                  <a:lnTo>
                    <a:pt x="3588" y="741"/>
                  </a:lnTo>
                  <a:lnTo>
                    <a:pt x="3570" y="766"/>
                  </a:lnTo>
                  <a:lnTo>
                    <a:pt x="3555" y="794"/>
                  </a:lnTo>
                  <a:lnTo>
                    <a:pt x="3552" y="818"/>
                  </a:lnTo>
                  <a:lnTo>
                    <a:pt x="3553" y="840"/>
                  </a:lnTo>
                  <a:lnTo>
                    <a:pt x="3563" y="862"/>
                  </a:lnTo>
                  <a:lnTo>
                    <a:pt x="3572" y="884"/>
                  </a:lnTo>
                  <a:lnTo>
                    <a:pt x="3581" y="904"/>
                  </a:lnTo>
                  <a:lnTo>
                    <a:pt x="3584" y="922"/>
                  </a:lnTo>
                  <a:lnTo>
                    <a:pt x="3583" y="941"/>
                  </a:lnTo>
                  <a:lnTo>
                    <a:pt x="3572" y="959"/>
                  </a:lnTo>
                  <a:lnTo>
                    <a:pt x="3552" y="981"/>
                  </a:lnTo>
                  <a:lnTo>
                    <a:pt x="3533" y="1005"/>
                  </a:lnTo>
                  <a:lnTo>
                    <a:pt x="3519" y="1023"/>
                  </a:lnTo>
                  <a:lnTo>
                    <a:pt x="3504" y="1040"/>
                  </a:lnTo>
                  <a:lnTo>
                    <a:pt x="3487" y="1051"/>
                  </a:lnTo>
                  <a:lnTo>
                    <a:pt x="3469" y="1054"/>
                  </a:lnTo>
                  <a:lnTo>
                    <a:pt x="3460" y="1056"/>
                  </a:lnTo>
                  <a:lnTo>
                    <a:pt x="3451" y="1062"/>
                  </a:lnTo>
                  <a:lnTo>
                    <a:pt x="3443" y="1067"/>
                  </a:lnTo>
                  <a:lnTo>
                    <a:pt x="3431" y="1076"/>
                  </a:lnTo>
                  <a:lnTo>
                    <a:pt x="3420" y="1087"/>
                  </a:lnTo>
                  <a:lnTo>
                    <a:pt x="3410" y="1097"/>
                  </a:lnTo>
                  <a:lnTo>
                    <a:pt x="3401" y="1102"/>
                  </a:lnTo>
                  <a:lnTo>
                    <a:pt x="3392" y="1102"/>
                  </a:lnTo>
                  <a:lnTo>
                    <a:pt x="3385" y="1097"/>
                  </a:lnTo>
                  <a:lnTo>
                    <a:pt x="3379" y="1084"/>
                  </a:lnTo>
                  <a:lnTo>
                    <a:pt x="3372" y="1060"/>
                  </a:lnTo>
                  <a:lnTo>
                    <a:pt x="3361" y="1036"/>
                  </a:lnTo>
                  <a:lnTo>
                    <a:pt x="3350" y="1016"/>
                  </a:lnTo>
                  <a:lnTo>
                    <a:pt x="3335" y="999"/>
                  </a:lnTo>
                  <a:lnTo>
                    <a:pt x="3321" y="988"/>
                  </a:lnTo>
                  <a:lnTo>
                    <a:pt x="3306" y="986"/>
                  </a:lnTo>
                  <a:lnTo>
                    <a:pt x="3290" y="994"/>
                  </a:lnTo>
                  <a:lnTo>
                    <a:pt x="3279" y="1003"/>
                  </a:lnTo>
                  <a:lnTo>
                    <a:pt x="3269" y="1016"/>
                  </a:lnTo>
                  <a:lnTo>
                    <a:pt x="3262" y="1030"/>
                  </a:lnTo>
                  <a:lnTo>
                    <a:pt x="3257" y="1043"/>
                  </a:lnTo>
                  <a:lnTo>
                    <a:pt x="3251" y="1056"/>
                  </a:lnTo>
                  <a:lnTo>
                    <a:pt x="3244" y="1065"/>
                  </a:lnTo>
                  <a:lnTo>
                    <a:pt x="3238" y="1069"/>
                  </a:lnTo>
                  <a:lnTo>
                    <a:pt x="3229" y="1067"/>
                  </a:lnTo>
                  <a:lnTo>
                    <a:pt x="3218" y="1056"/>
                  </a:lnTo>
                  <a:lnTo>
                    <a:pt x="3204" y="1038"/>
                  </a:lnTo>
                  <a:lnTo>
                    <a:pt x="3185" y="1007"/>
                  </a:lnTo>
                  <a:lnTo>
                    <a:pt x="3169" y="974"/>
                  </a:lnTo>
                  <a:lnTo>
                    <a:pt x="3154" y="939"/>
                  </a:lnTo>
                  <a:lnTo>
                    <a:pt x="3145" y="904"/>
                  </a:lnTo>
                  <a:lnTo>
                    <a:pt x="3139" y="871"/>
                  </a:lnTo>
                  <a:lnTo>
                    <a:pt x="3139" y="838"/>
                  </a:lnTo>
                  <a:lnTo>
                    <a:pt x="3149" y="809"/>
                  </a:lnTo>
                  <a:lnTo>
                    <a:pt x="3165" y="783"/>
                  </a:lnTo>
                  <a:lnTo>
                    <a:pt x="3202" y="748"/>
                  </a:lnTo>
                  <a:lnTo>
                    <a:pt x="3240" y="713"/>
                  </a:lnTo>
                  <a:lnTo>
                    <a:pt x="3279" y="678"/>
                  </a:lnTo>
                  <a:lnTo>
                    <a:pt x="3315" y="644"/>
                  </a:lnTo>
                  <a:lnTo>
                    <a:pt x="3346" y="609"/>
                  </a:lnTo>
                  <a:lnTo>
                    <a:pt x="3365" y="583"/>
                  </a:lnTo>
                  <a:lnTo>
                    <a:pt x="3387" y="552"/>
                  </a:lnTo>
                  <a:lnTo>
                    <a:pt x="3414" y="519"/>
                  </a:lnTo>
                  <a:lnTo>
                    <a:pt x="3443" y="484"/>
                  </a:lnTo>
                  <a:lnTo>
                    <a:pt x="3478" y="447"/>
                  </a:lnTo>
                  <a:lnTo>
                    <a:pt x="3513" y="416"/>
                  </a:lnTo>
                  <a:close/>
                  <a:moveTo>
                    <a:pt x="2707" y="271"/>
                  </a:moveTo>
                  <a:lnTo>
                    <a:pt x="2716" y="271"/>
                  </a:lnTo>
                  <a:lnTo>
                    <a:pt x="2731" y="273"/>
                  </a:lnTo>
                  <a:lnTo>
                    <a:pt x="2742" y="280"/>
                  </a:lnTo>
                  <a:lnTo>
                    <a:pt x="2753" y="291"/>
                  </a:lnTo>
                  <a:lnTo>
                    <a:pt x="2760" y="302"/>
                  </a:lnTo>
                  <a:lnTo>
                    <a:pt x="2766" y="315"/>
                  </a:lnTo>
                  <a:lnTo>
                    <a:pt x="2766" y="328"/>
                  </a:lnTo>
                  <a:lnTo>
                    <a:pt x="2760" y="339"/>
                  </a:lnTo>
                  <a:lnTo>
                    <a:pt x="2751" y="345"/>
                  </a:lnTo>
                  <a:lnTo>
                    <a:pt x="2735" y="348"/>
                  </a:lnTo>
                  <a:lnTo>
                    <a:pt x="2716" y="345"/>
                  </a:lnTo>
                  <a:lnTo>
                    <a:pt x="2702" y="337"/>
                  </a:lnTo>
                  <a:lnTo>
                    <a:pt x="2689" y="328"/>
                  </a:lnTo>
                  <a:lnTo>
                    <a:pt x="2680" y="317"/>
                  </a:lnTo>
                  <a:lnTo>
                    <a:pt x="2674" y="304"/>
                  </a:lnTo>
                  <a:lnTo>
                    <a:pt x="2672" y="293"/>
                  </a:lnTo>
                  <a:lnTo>
                    <a:pt x="2676" y="282"/>
                  </a:lnTo>
                  <a:lnTo>
                    <a:pt x="2685" y="275"/>
                  </a:lnTo>
                  <a:lnTo>
                    <a:pt x="2702" y="271"/>
                  </a:lnTo>
                  <a:lnTo>
                    <a:pt x="2707" y="271"/>
                  </a:lnTo>
                  <a:close/>
                  <a:moveTo>
                    <a:pt x="2218" y="0"/>
                  </a:moveTo>
                  <a:lnTo>
                    <a:pt x="2258" y="0"/>
                  </a:lnTo>
                  <a:lnTo>
                    <a:pt x="2258" y="0"/>
                  </a:lnTo>
                  <a:lnTo>
                    <a:pt x="2301" y="0"/>
                  </a:lnTo>
                  <a:lnTo>
                    <a:pt x="2299" y="16"/>
                  </a:lnTo>
                  <a:lnTo>
                    <a:pt x="2293" y="33"/>
                  </a:lnTo>
                  <a:lnTo>
                    <a:pt x="2279" y="49"/>
                  </a:lnTo>
                  <a:lnTo>
                    <a:pt x="2268" y="62"/>
                  </a:lnTo>
                  <a:lnTo>
                    <a:pt x="2258" y="75"/>
                  </a:lnTo>
                  <a:lnTo>
                    <a:pt x="2247" y="90"/>
                  </a:lnTo>
                  <a:lnTo>
                    <a:pt x="2238" y="104"/>
                  </a:lnTo>
                  <a:lnTo>
                    <a:pt x="2229" y="117"/>
                  </a:lnTo>
                  <a:lnTo>
                    <a:pt x="2218" y="126"/>
                  </a:lnTo>
                  <a:lnTo>
                    <a:pt x="2207" y="134"/>
                  </a:lnTo>
                  <a:lnTo>
                    <a:pt x="2191" y="139"/>
                  </a:lnTo>
                  <a:lnTo>
                    <a:pt x="2167" y="141"/>
                  </a:lnTo>
                  <a:lnTo>
                    <a:pt x="2154" y="143"/>
                  </a:lnTo>
                  <a:lnTo>
                    <a:pt x="2147" y="148"/>
                  </a:lnTo>
                  <a:lnTo>
                    <a:pt x="2147" y="156"/>
                  </a:lnTo>
                  <a:lnTo>
                    <a:pt x="2152" y="167"/>
                  </a:lnTo>
                  <a:lnTo>
                    <a:pt x="2160" y="180"/>
                  </a:lnTo>
                  <a:lnTo>
                    <a:pt x="2169" y="192"/>
                  </a:lnTo>
                  <a:lnTo>
                    <a:pt x="2178" y="207"/>
                  </a:lnTo>
                  <a:lnTo>
                    <a:pt x="2187" y="220"/>
                  </a:lnTo>
                  <a:lnTo>
                    <a:pt x="2194" y="233"/>
                  </a:lnTo>
                  <a:lnTo>
                    <a:pt x="2198" y="242"/>
                  </a:lnTo>
                  <a:lnTo>
                    <a:pt x="2196" y="251"/>
                  </a:lnTo>
                  <a:lnTo>
                    <a:pt x="2187" y="257"/>
                  </a:lnTo>
                  <a:lnTo>
                    <a:pt x="2172" y="258"/>
                  </a:lnTo>
                  <a:lnTo>
                    <a:pt x="2149" y="262"/>
                  </a:lnTo>
                  <a:lnTo>
                    <a:pt x="2128" y="269"/>
                  </a:lnTo>
                  <a:lnTo>
                    <a:pt x="2112" y="282"/>
                  </a:lnTo>
                  <a:lnTo>
                    <a:pt x="2101" y="295"/>
                  </a:lnTo>
                  <a:lnTo>
                    <a:pt x="2094" y="312"/>
                  </a:lnTo>
                  <a:lnTo>
                    <a:pt x="2094" y="326"/>
                  </a:lnTo>
                  <a:lnTo>
                    <a:pt x="2097" y="339"/>
                  </a:lnTo>
                  <a:lnTo>
                    <a:pt x="2106" y="350"/>
                  </a:lnTo>
                  <a:lnTo>
                    <a:pt x="2123" y="356"/>
                  </a:lnTo>
                  <a:lnTo>
                    <a:pt x="2145" y="356"/>
                  </a:lnTo>
                  <a:lnTo>
                    <a:pt x="2172" y="354"/>
                  </a:lnTo>
                  <a:lnTo>
                    <a:pt x="2193" y="356"/>
                  </a:lnTo>
                  <a:lnTo>
                    <a:pt x="2204" y="361"/>
                  </a:lnTo>
                  <a:lnTo>
                    <a:pt x="2207" y="370"/>
                  </a:lnTo>
                  <a:lnTo>
                    <a:pt x="2200" y="381"/>
                  </a:lnTo>
                  <a:lnTo>
                    <a:pt x="2187" y="394"/>
                  </a:lnTo>
                  <a:lnTo>
                    <a:pt x="2165" y="409"/>
                  </a:lnTo>
                  <a:lnTo>
                    <a:pt x="2134" y="425"/>
                  </a:lnTo>
                  <a:lnTo>
                    <a:pt x="2103" y="438"/>
                  </a:lnTo>
                  <a:lnTo>
                    <a:pt x="2068" y="449"/>
                  </a:lnTo>
                  <a:lnTo>
                    <a:pt x="2031" y="458"/>
                  </a:lnTo>
                  <a:lnTo>
                    <a:pt x="1995" y="467"/>
                  </a:lnTo>
                  <a:lnTo>
                    <a:pt x="1960" y="477"/>
                  </a:lnTo>
                  <a:lnTo>
                    <a:pt x="1927" y="488"/>
                  </a:lnTo>
                  <a:lnTo>
                    <a:pt x="1898" y="500"/>
                  </a:lnTo>
                  <a:lnTo>
                    <a:pt x="1874" y="517"/>
                  </a:lnTo>
                  <a:lnTo>
                    <a:pt x="1856" y="537"/>
                  </a:lnTo>
                  <a:lnTo>
                    <a:pt x="1839" y="557"/>
                  </a:lnTo>
                  <a:lnTo>
                    <a:pt x="1819" y="572"/>
                  </a:lnTo>
                  <a:lnTo>
                    <a:pt x="1793" y="585"/>
                  </a:lnTo>
                  <a:lnTo>
                    <a:pt x="1766" y="594"/>
                  </a:lnTo>
                  <a:lnTo>
                    <a:pt x="1738" y="605"/>
                  </a:lnTo>
                  <a:lnTo>
                    <a:pt x="1711" y="614"/>
                  </a:lnTo>
                  <a:lnTo>
                    <a:pt x="1687" y="623"/>
                  </a:lnTo>
                  <a:lnTo>
                    <a:pt x="1669" y="636"/>
                  </a:lnTo>
                  <a:lnTo>
                    <a:pt x="1656" y="649"/>
                  </a:lnTo>
                  <a:lnTo>
                    <a:pt x="1652" y="667"/>
                  </a:lnTo>
                  <a:lnTo>
                    <a:pt x="1652" y="684"/>
                  </a:lnTo>
                  <a:lnTo>
                    <a:pt x="1650" y="708"/>
                  </a:lnTo>
                  <a:lnTo>
                    <a:pt x="1647" y="733"/>
                  </a:lnTo>
                  <a:lnTo>
                    <a:pt x="1643" y="763"/>
                  </a:lnTo>
                  <a:lnTo>
                    <a:pt x="1636" y="792"/>
                  </a:lnTo>
                  <a:lnTo>
                    <a:pt x="1628" y="821"/>
                  </a:lnTo>
                  <a:lnTo>
                    <a:pt x="1617" y="851"/>
                  </a:lnTo>
                  <a:lnTo>
                    <a:pt x="1605" y="876"/>
                  </a:lnTo>
                  <a:lnTo>
                    <a:pt x="1590" y="898"/>
                  </a:lnTo>
                  <a:lnTo>
                    <a:pt x="1573" y="915"/>
                  </a:lnTo>
                  <a:lnTo>
                    <a:pt x="1551" y="926"/>
                  </a:lnTo>
                  <a:lnTo>
                    <a:pt x="1528" y="930"/>
                  </a:lnTo>
                  <a:lnTo>
                    <a:pt x="1502" y="924"/>
                  </a:lnTo>
                  <a:lnTo>
                    <a:pt x="1464" y="908"/>
                  </a:lnTo>
                  <a:lnTo>
                    <a:pt x="1432" y="886"/>
                  </a:lnTo>
                  <a:lnTo>
                    <a:pt x="1407" y="860"/>
                  </a:lnTo>
                  <a:lnTo>
                    <a:pt x="1385" y="831"/>
                  </a:lnTo>
                  <a:lnTo>
                    <a:pt x="1365" y="801"/>
                  </a:lnTo>
                  <a:lnTo>
                    <a:pt x="1348" y="770"/>
                  </a:lnTo>
                  <a:lnTo>
                    <a:pt x="1334" y="739"/>
                  </a:lnTo>
                  <a:lnTo>
                    <a:pt x="1319" y="710"/>
                  </a:lnTo>
                  <a:lnTo>
                    <a:pt x="1304" y="682"/>
                  </a:lnTo>
                  <a:lnTo>
                    <a:pt x="1291" y="658"/>
                  </a:lnTo>
                  <a:lnTo>
                    <a:pt x="1286" y="633"/>
                  </a:lnTo>
                  <a:lnTo>
                    <a:pt x="1288" y="609"/>
                  </a:lnTo>
                  <a:lnTo>
                    <a:pt x="1290" y="585"/>
                  </a:lnTo>
                  <a:lnTo>
                    <a:pt x="1295" y="563"/>
                  </a:lnTo>
                  <a:lnTo>
                    <a:pt x="1299" y="543"/>
                  </a:lnTo>
                  <a:lnTo>
                    <a:pt x="1299" y="526"/>
                  </a:lnTo>
                  <a:lnTo>
                    <a:pt x="1293" y="511"/>
                  </a:lnTo>
                  <a:lnTo>
                    <a:pt x="1282" y="500"/>
                  </a:lnTo>
                  <a:lnTo>
                    <a:pt x="1275" y="493"/>
                  </a:lnTo>
                  <a:lnTo>
                    <a:pt x="1273" y="482"/>
                  </a:lnTo>
                  <a:lnTo>
                    <a:pt x="1277" y="469"/>
                  </a:lnTo>
                  <a:lnTo>
                    <a:pt x="1284" y="456"/>
                  </a:lnTo>
                  <a:lnTo>
                    <a:pt x="1293" y="442"/>
                  </a:lnTo>
                  <a:lnTo>
                    <a:pt x="1304" y="427"/>
                  </a:lnTo>
                  <a:lnTo>
                    <a:pt x="1317" y="412"/>
                  </a:lnTo>
                  <a:lnTo>
                    <a:pt x="1328" y="401"/>
                  </a:lnTo>
                  <a:lnTo>
                    <a:pt x="1337" y="390"/>
                  </a:lnTo>
                  <a:lnTo>
                    <a:pt x="1345" y="385"/>
                  </a:lnTo>
                  <a:lnTo>
                    <a:pt x="1346" y="381"/>
                  </a:lnTo>
                  <a:lnTo>
                    <a:pt x="1345" y="381"/>
                  </a:lnTo>
                  <a:lnTo>
                    <a:pt x="1335" y="387"/>
                  </a:lnTo>
                  <a:lnTo>
                    <a:pt x="1319" y="396"/>
                  </a:lnTo>
                  <a:lnTo>
                    <a:pt x="1301" y="400"/>
                  </a:lnTo>
                  <a:lnTo>
                    <a:pt x="1284" y="400"/>
                  </a:lnTo>
                  <a:lnTo>
                    <a:pt x="1268" y="398"/>
                  </a:lnTo>
                  <a:lnTo>
                    <a:pt x="1255" y="392"/>
                  </a:lnTo>
                  <a:lnTo>
                    <a:pt x="1246" y="385"/>
                  </a:lnTo>
                  <a:lnTo>
                    <a:pt x="1242" y="376"/>
                  </a:lnTo>
                  <a:lnTo>
                    <a:pt x="1244" y="368"/>
                  </a:lnTo>
                  <a:lnTo>
                    <a:pt x="1253" y="361"/>
                  </a:lnTo>
                  <a:lnTo>
                    <a:pt x="1271" y="356"/>
                  </a:lnTo>
                  <a:lnTo>
                    <a:pt x="1293" y="348"/>
                  </a:lnTo>
                  <a:lnTo>
                    <a:pt x="1308" y="337"/>
                  </a:lnTo>
                  <a:lnTo>
                    <a:pt x="1315" y="324"/>
                  </a:lnTo>
                  <a:lnTo>
                    <a:pt x="1317" y="312"/>
                  </a:lnTo>
                  <a:lnTo>
                    <a:pt x="1315" y="299"/>
                  </a:lnTo>
                  <a:lnTo>
                    <a:pt x="1308" y="290"/>
                  </a:lnTo>
                  <a:lnTo>
                    <a:pt x="1297" y="282"/>
                  </a:lnTo>
                  <a:lnTo>
                    <a:pt x="1282" y="279"/>
                  </a:lnTo>
                  <a:lnTo>
                    <a:pt x="1266" y="280"/>
                  </a:lnTo>
                  <a:lnTo>
                    <a:pt x="1246" y="284"/>
                  </a:lnTo>
                  <a:lnTo>
                    <a:pt x="1227" y="284"/>
                  </a:lnTo>
                  <a:lnTo>
                    <a:pt x="1211" y="280"/>
                  </a:lnTo>
                  <a:lnTo>
                    <a:pt x="1198" y="273"/>
                  </a:lnTo>
                  <a:lnTo>
                    <a:pt x="1193" y="264"/>
                  </a:lnTo>
                  <a:lnTo>
                    <a:pt x="1193" y="251"/>
                  </a:lnTo>
                  <a:lnTo>
                    <a:pt x="1209" y="242"/>
                  </a:lnTo>
                  <a:lnTo>
                    <a:pt x="1306" y="196"/>
                  </a:lnTo>
                  <a:lnTo>
                    <a:pt x="1374" y="167"/>
                  </a:lnTo>
                  <a:lnTo>
                    <a:pt x="1405" y="154"/>
                  </a:lnTo>
                  <a:lnTo>
                    <a:pt x="1508" y="115"/>
                  </a:lnTo>
                  <a:lnTo>
                    <a:pt x="1630" y="79"/>
                  </a:lnTo>
                  <a:lnTo>
                    <a:pt x="1757" y="47"/>
                  </a:lnTo>
                  <a:lnTo>
                    <a:pt x="1885" y="24"/>
                  </a:lnTo>
                  <a:lnTo>
                    <a:pt x="2017" y="9"/>
                  </a:lnTo>
                  <a:lnTo>
                    <a:pt x="2150" y="0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7786688" y="1071563"/>
              <a:ext cx="1416050" cy="2498725"/>
              <a:chOff x="7786688" y="1071563"/>
              <a:chExt cx="1416050" cy="2498725"/>
            </a:xfrm>
          </p:grpSpPr>
          <p:sp>
            <p:nvSpPr>
              <p:cNvPr id="10" name="Freeform 9"/>
              <p:cNvSpPr>
                <a:spLocks/>
              </p:cNvSpPr>
              <p:nvPr/>
            </p:nvSpPr>
            <p:spPr bwMode="auto">
              <a:xfrm>
                <a:off x="7786688" y="1071563"/>
                <a:ext cx="1416050" cy="2498725"/>
              </a:xfrm>
              <a:custGeom>
                <a:avLst/>
                <a:gdLst>
                  <a:gd name="T0" fmla="*/ 891 w 1783"/>
                  <a:gd name="T1" fmla="*/ 0 h 3148"/>
                  <a:gd name="T2" fmla="*/ 989 w 1783"/>
                  <a:gd name="T3" fmla="*/ 5 h 3148"/>
                  <a:gd name="T4" fmla="*/ 1082 w 1783"/>
                  <a:gd name="T5" fmla="*/ 20 h 3148"/>
                  <a:gd name="T6" fmla="*/ 1174 w 1783"/>
                  <a:gd name="T7" fmla="*/ 45 h 3148"/>
                  <a:gd name="T8" fmla="*/ 1260 w 1783"/>
                  <a:gd name="T9" fmla="*/ 78 h 3148"/>
                  <a:gd name="T10" fmla="*/ 1342 w 1783"/>
                  <a:gd name="T11" fmla="*/ 121 h 3148"/>
                  <a:gd name="T12" fmla="*/ 1417 w 1783"/>
                  <a:gd name="T13" fmla="*/ 172 h 3148"/>
                  <a:gd name="T14" fmla="*/ 1489 w 1783"/>
                  <a:gd name="T15" fmla="*/ 229 h 3148"/>
                  <a:gd name="T16" fmla="*/ 1553 w 1783"/>
                  <a:gd name="T17" fmla="*/ 293 h 3148"/>
                  <a:gd name="T18" fmla="*/ 1611 w 1783"/>
                  <a:gd name="T19" fmla="*/ 364 h 3148"/>
                  <a:gd name="T20" fmla="*/ 1661 w 1783"/>
                  <a:gd name="T21" fmla="*/ 441 h 3148"/>
                  <a:gd name="T22" fmla="*/ 1705 w 1783"/>
                  <a:gd name="T23" fmla="*/ 524 h 3148"/>
                  <a:gd name="T24" fmla="*/ 1738 w 1783"/>
                  <a:gd name="T25" fmla="*/ 610 h 3148"/>
                  <a:gd name="T26" fmla="*/ 1763 w 1783"/>
                  <a:gd name="T27" fmla="*/ 700 h 3148"/>
                  <a:gd name="T28" fmla="*/ 1778 w 1783"/>
                  <a:gd name="T29" fmla="*/ 795 h 3148"/>
                  <a:gd name="T30" fmla="*/ 1783 w 1783"/>
                  <a:gd name="T31" fmla="*/ 893 h 3148"/>
                  <a:gd name="T32" fmla="*/ 1782 w 1783"/>
                  <a:gd name="T33" fmla="*/ 948 h 3148"/>
                  <a:gd name="T34" fmla="*/ 1774 w 1783"/>
                  <a:gd name="T35" fmla="*/ 1006 h 3148"/>
                  <a:gd name="T36" fmla="*/ 1765 w 1783"/>
                  <a:gd name="T37" fmla="*/ 1067 h 3148"/>
                  <a:gd name="T38" fmla="*/ 1752 w 1783"/>
                  <a:gd name="T39" fmla="*/ 1126 h 3148"/>
                  <a:gd name="T40" fmla="*/ 1736 w 1783"/>
                  <a:gd name="T41" fmla="*/ 1179 h 3148"/>
                  <a:gd name="T42" fmla="*/ 1719 w 1783"/>
                  <a:gd name="T43" fmla="*/ 1226 h 3148"/>
                  <a:gd name="T44" fmla="*/ 891 w 1783"/>
                  <a:gd name="T45" fmla="*/ 3148 h 3148"/>
                  <a:gd name="T46" fmla="*/ 67 w 1783"/>
                  <a:gd name="T47" fmla="*/ 1234 h 3148"/>
                  <a:gd name="T48" fmla="*/ 47 w 1783"/>
                  <a:gd name="T49" fmla="*/ 1184 h 3148"/>
                  <a:gd name="T50" fmla="*/ 31 w 1783"/>
                  <a:gd name="T51" fmla="*/ 1127 h 3148"/>
                  <a:gd name="T52" fmla="*/ 18 w 1783"/>
                  <a:gd name="T53" fmla="*/ 1069 h 3148"/>
                  <a:gd name="T54" fmla="*/ 7 w 1783"/>
                  <a:gd name="T55" fmla="*/ 1006 h 3148"/>
                  <a:gd name="T56" fmla="*/ 1 w 1783"/>
                  <a:gd name="T57" fmla="*/ 948 h 3148"/>
                  <a:gd name="T58" fmla="*/ 0 w 1783"/>
                  <a:gd name="T59" fmla="*/ 893 h 3148"/>
                  <a:gd name="T60" fmla="*/ 5 w 1783"/>
                  <a:gd name="T61" fmla="*/ 795 h 3148"/>
                  <a:gd name="T62" fmla="*/ 20 w 1783"/>
                  <a:gd name="T63" fmla="*/ 700 h 3148"/>
                  <a:gd name="T64" fmla="*/ 45 w 1783"/>
                  <a:gd name="T65" fmla="*/ 610 h 3148"/>
                  <a:gd name="T66" fmla="*/ 78 w 1783"/>
                  <a:gd name="T67" fmla="*/ 524 h 3148"/>
                  <a:gd name="T68" fmla="*/ 120 w 1783"/>
                  <a:gd name="T69" fmla="*/ 441 h 3148"/>
                  <a:gd name="T70" fmla="*/ 172 w 1783"/>
                  <a:gd name="T71" fmla="*/ 364 h 3148"/>
                  <a:gd name="T72" fmla="*/ 228 w 1783"/>
                  <a:gd name="T73" fmla="*/ 293 h 3148"/>
                  <a:gd name="T74" fmla="*/ 293 w 1783"/>
                  <a:gd name="T75" fmla="*/ 229 h 3148"/>
                  <a:gd name="T76" fmla="*/ 364 w 1783"/>
                  <a:gd name="T77" fmla="*/ 172 h 3148"/>
                  <a:gd name="T78" fmla="*/ 441 w 1783"/>
                  <a:gd name="T79" fmla="*/ 121 h 3148"/>
                  <a:gd name="T80" fmla="*/ 523 w 1783"/>
                  <a:gd name="T81" fmla="*/ 78 h 3148"/>
                  <a:gd name="T82" fmla="*/ 609 w 1783"/>
                  <a:gd name="T83" fmla="*/ 45 h 3148"/>
                  <a:gd name="T84" fmla="*/ 699 w 1783"/>
                  <a:gd name="T85" fmla="*/ 20 h 3148"/>
                  <a:gd name="T86" fmla="*/ 794 w 1783"/>
                  <a:gd name="T87" fmla="*/ 5 h 3148"/>
                  <a:gd name="T88" fmla="*/ 891 w 1783"/>
                  <a:gd name="T89" fmla="*/ 0 h 3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83" h="3148">
                    <a:moveTo>
                      <a:pt x="891" y="0"/>
                    </a:moveTo>
                    <a:lnTo>
                      <a:pt x="989" y="5"/>
                    </a:lnTo>
                    <a:lnTo>
                      <a:pt x="1082" y="20"/>
                    </a:lnTo>
                    <a:lnTo>
                      <a:pt x="1174" y="45"/>
                    </a:lnTo>
                    <a:lnTo>
                      <a:pt x="1260" y="78"/>
                    </a:lnTo>
                    <a:lnTo>
                      <a:pt x="1342" y="121"/>
                    </a:lnTo>
                    <a:lnTo>
                      <a:pt x="1417" y="172"/>
                    </a:lnTo>
                    <a:lnTo>
                      <a:pt x="1489" y="229"/>
                    </a:lnTo>
                    <a:lnTo>
                      <a:pt x="1553" y="293"/>
                    </a:lnTo>
                    <a:lnTo>
                      <a:pt x="1611" y="364"/>
                    </a:lnTo>
                    <a:lnTo>
                      <a:pt x="1661" y="441"/>
                    </a:lnTo>
                    <a:lnTo>
                      <a:pt x="1705" y="524"/>
                    </a:lnTo>
                    <a:lnTo>
                      <a:pt x="1738" y="610"/>
                    </a:lnTo>
                    <a:lnTo>
                      <a:pt x="1763" y="700"/>
                    </a:lnTo>
                    <a:lnTo>
                      <a:pt x="1778" y="795"/>
                    </a:lnTo>
                    <a:lnTo>
                      <a:pt x="1783" y="893"/>
                    </a:lnTo>
                    <a:lnTo>
                      <a:pt x="1782" y="948"/>
                    </a:lnTo>
                    <a:lnTo>
                      <a:pt x="1774" y="1006"/>
                    </a:lnTo>
                    <a:lnTo>
                      <a:pt x="1765" y="1067"/>
                    </a:lnTo>
                    <a:lnTo>
                      <a:pt x="1752" y="1126"/>
                    </a:lnTo>
                    <a:lnTo>
                      <a:pt x="1736" y="1179"/>
                    </a:lnTo>
                    <a:lnTo>
                      <a:pt x="1719" y="1226"/>
                    </a:lnTo>
                    <a:lnTo>
                      <a:pt x="891" y="3148"/>
                    </a:lnTo>
                    <a:lnTo>
                      <a:pt x="67" y="1234"/>
                    </a:lnTo>
                    <a:lnTo>
                      <a:pt x="47" y="1184"/>
                    </a:lnTo>
                    <a:lnTo>
                      <a:pt x="31" y="1127"/>
                    </a:lnTo>
                    <a:lnTo>
                      <a:pt x="18" y="1069"/>
                    </a:lnTo>
                    <a:lnTo>
                      <a:pt x="7" y="1006"/>
                    </a:lnTo>
                    <a:lnTo>
                      <a:pt x="1" y="948"/>
                    </a:lnTo>
                    <a:lnTo>
                      <a:pt x="0" y="893"/>
                    </a:lnTo>
                    <a:lnTo>
                      <a:pt x="5" y="795"/>
                    </a:lnTo>
                    <a:lnTo>
                      <a:pt x="20" y="700"/>
                    </a:lnTo>
                    <a:lnTo>
                      <a:pt x="45" y="610"/>
                    </a:lnTo>
                    <a:lnTo>
                      <a:pt x="78" y="524"/>
                    </a:lnTo>
                    <a:lnTo>
                      <a:pt x="120" y="441"/>
                    </a:lnTo>
                    <a:lnTo>
                      <a:pt x="172" y="364"/>
                    </a:lnTo>
                    <a:lnTo>
                      <a:pt x="228" y="293"/>
                    </a:lnTo>
                    <a:lnTo>
                      <a:pt x="293" y="229"/>
                    </a:lnTo>
                    <a:lnTo>
                      <a:pt x="364" y="172"/>
                    </a:lnTo>
                    <a:lnTo>
                      <a:pt x="441" y="121"/>
                    </a:lnTo>
                    <a:lnTo>
                      <a:pt x="523" y="78"/>
                    </a:lnTo>
                    <a:lnTo>
                      <a:pt x="609" y="45"/>
                    </a:lnTo>
                    <a:lnTo>
                      <a:pt x="699" y="20"/>
                    </a:lnTo>
                    <a:lnTo>
                      <a:pt x="794" y="5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10"/>
              <p:cNvSpPr>
                <a:spLocks/>
              </p:cNvSpPr>
              <p:nvPr/>
            </p:nvSpPr>
            <p:spPr bwMode="auto">
              <a:xfrm>
                <a:off x="7913688" y="1198563"/>
                <a:ext cx="1163637" cy="1163638"/>
              </a:xfrm>
              <a:custGeom>
                <a:avLst/>
                <a:gdLst>
                  <a:gd name="T0" fmla="*/ 732 w 1465"/>
                  <a:gd name="T1" fmla="*/ 0 h 1467"/>
                  <a:gd name="T2" fmla="*/ 824 w 1465"/>
                  <a:gd name="T3" fmla="*/ 6 h 1467"/>
                  <a:gd name="T4" fmla="*/ 912 w 1465"/>
                  <a:gd name="T5" fmla="*/ 22 h 1467"/>
                  <a:gd name="T6" fmla="*/ 996 w 1465"/>
                  <a:gd name="T7" fmla="*/ 50 h 1467"/>
                  <a:gd name="T8" fmla="*/ 1075 w 1465"/>
                  <a:gd name="T9" fmla="*/ 86 h 1467"/>
                  <a:gd name="T10" fmla="*/ 1150 w 1465"/>
                  <a:gd name="T11" fmla="*/ 132 h 1467"/>
                  <a:gd name="T12" fmla="*/ 1218 w 1465"/>
                  <a:gd name="T13" fmla="*/ 185 h 1467"/>
                  <a:gd name="T14" fmla="*/ 1278 w 1465"/>
                  <a:gd name="T15" fmla="*/ 248 h 1467"/>
                  <a:gd name="T16" fmla="*/ 1333 w 1465"/>
                  <a:gd name="T17" fmla="*/ 315 h 1467"/>
                  <a:gd name="T18" fmla="*/ 1379 w 1465"/>
                  <a:gd name="T19" fmla="*/ 389 h 1467"/>
                  <a:gd name="T20" fmla="*/ 1416 w 1465"/>
                  <a:gd name="T21" fmla="*/ 470 h 1467"/>
                  <a:gd name="T22" fmla="*/ 1441 w 1465"/>
                  <a:gd name="T23" fmla="*/ 554 h 1467"/>
                  <a:gd name="T24" fmla="*/ 1458 w 1465"/>
                  <a:gd name="T25" fmla="*/ 642 h 1467"/>
                  <a:gd name="T26" fmla="*/ 1465 w 1465"/>
                  <a:gd name="T27" fmla="*/ 734 h 1467"/>
                  <a:gd name="T28" fmla="*/ 1458 w 1465"/>
                  <a:gd name="T29" fmla="*/ 825 h 1467"/>
                  <a:gd name="T30" fmla="*/ 1441 w 1465"/>
                  <a:gd name="T31" fmla="*/ 913 h 1467"/>
                  <a:gd name="T32" fmla="*/ 1416 w 1465"/>
                  <a:gd name="T33" fmla="*/ 998 h 1467"/>
                  <a:gd name="T34" fmla="*/ 1379 w 1465"/>
                  <a:gd name="T35" fmla="*/ 1078 h 1467"/>
                  <a:gd name="T36" fmla="*/ 1333 w 1465"/>
                  <a:gd name="T37" fmla="*/ 1152 h 1467"/>
                  <a:gd name="T38" fmla="*/ 1278 w 1465"/>
                  <a:gd name="T39" fmla="*/ 1220 h 1467"/>
                  <a:gd name="T40" fmla="*/ 1218 w 1465"/>
                  <a:gd name="T41" fmla="*/ 1282 h 1467"/>
                  <a:gd name="T42" fmla="*/ 1150 w 1465"/>
                  <a:gd name="T43" fmla="*/ 1335 h 1467"/>
                  <a:gd name="T44" fmla="*/ 1075 w 1465"/>
                  <a:gd name="T45" fmla="*/ 1381 h 1467"/>
                  <a:gd name="T46" fmla="*/ 996 w 1465"/>
                  <a:gd name="T47" fmla="*/ 1418 h 1467"/>
                  <a:gd name="T48" fmla="*/ 912 w 1465"/>
                  <a:gd name="T49" fmla="*/ 1443 h 1467"/>
                  <a:gd name="T50" fmla="*/ 824 w 1465"/>
                  <a:gd name="T51" fmla="*/ 1462 h 1467"/>
                  <a:gd name="T52" fmla="*/ 732 w 1465"/>
                  <a:gd name="T53" fmla="*/ 1467 h 1467"/>
                  <a:gd name="T54" fmla="*/ 641 w 1465"/>
                  <a:gd name="T55" fmla="*/ 1462 h 1467"/>
                  <a:gd name="T56" fmla="*/ 553 w 1465"/>
                  <a:gd name="T57" fmla="*/ 1443 h 1467"/>
                  <a:gd name="T58" fmla="*/ 469 w 1465"/>
                  <a:gd name="T59" fmla="*/ 1418 h 1467"/>
                  <a:gd name="T60" fmla="*/ 388 w 1465"/>
                  <a:gd name="T61" fmla="*/ 1381 h 1467"/>
                  <a:gd name="T62" fmla="*/ 315 w 1465"/>
                  <a:gd name="T63" fmla="*/ 1335 h 1467"/>
                  <a:gd name="T64" fmla="*/ 245 w 1465"/>
                  <a:gd name="T65" fmla="*/ 1282 h 1467"/>
                  <a:gd name="T66" fmla="*/ 185 w 1465"/>
                  <a:gd name="T67" fmla="*/ 1220 h 1467"/>
                  <a:gd name="T68" fmla="*/ 132 w 1465"/>
                  <a:gd name="T69" fmla="*/ 1152 h 1467"/>
                  <a:gd name="T70" fmla="*/ 86 w 1465"/>
                  <a:gd name="T71" fmla="*/ 1078 h 1467"/>
                  <a:gd name="T72" fmla="*/ 49 w 1465"/>
                  <a:gd name="T73" fmla="*/ 998 h 1467"/>
                  <a:gd name="T74" fmla="*/ 22 w 1465"/>
                  <a:gd name="T75" fmla="*/ 913 h 1467"/>
                  <a:gd name="T76" fmla="*/ 5 w 1465"/>
                  <a:gd name="T77" fmla="*/ 825 h 1467"/>
                  <a:gd name="T78" fmla="*/ 0 w 1465"/>
                  <a:gd name="T79" fmla="*/ 734 h 1467"/>
                  <a:gd name="T80" fmla="*/ 5 w 1465"/>
                  <a:gd name="T81" fmla="*/ 642 h 1467"/>
                  <a:gd name="T82" fmla="*/ 22 w 1465"/>
                  <a:gd name="T83" fmla="*/ 554 h 1467"/>
                  <a:gd name="T84" fmla="*/ 49 w 1465"/>
                  <a:gd name="T85" fmla="*/ 470 h 1467"/>
                  <a:gd name="T86" fmla="*/ 86 w 1465"/>
                  <a:gd name="T87" fmla="*/ 389 h 1467"/>
                  <a:gd name="T88" fmla="*/ 132 w 1465"/>
                  <a:gd name="T89" fmla="*/ 315 h 1467"/>
                  <a:gd name="T90" fmla="*/ 185 w 1465"/>
                  <a:gd name="T91" fmla="*/ 248 h 1467"/>
                  <a:gd name="T92" fmla="*/ 245 w 1465"/>
                  <a:gd name="T93" fmla="*/ 185 h 1467"/>
                  <a:gd name="T94" fmla="*/ 315 w 1465"/>
                  <a:gd name="T95" fmla="*/ 132 h 1467"/>
                  <a:gd name="T96" fmla="*/ 388 w 1465"/>
                  <a:gd name="T97" fmla="*/ 86 h 1467"/>
                  <a:gd name="T98" fmla="*/ 469 w 1465"/>
                  <a:gd name="T99" fmla="*/ 50 h 1467"/>
                  <a:gd name="T100" fmla="*/ 553 w 1465"/>
                  <a:gd name="T101" fmla="*/ 22 h 1467"/>
                  <a:gd name="T102" fmla="*/ 641 w 1465"/>
                  <a:gd name="T103" fmla="*/ 6 h 1467"/>
                  <a:gd name="T104" fmla="*/ 732 w 1465"/>
                  <a:gd name="T105" fmla="*/ 0 h 1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65" h="1467">
                    <a:moveTo>
                      <a:pt x="732" y="0"/>
                    </a:moveTo>
                    <a:lnTo>
                      <a:pt x="824" y="6"/>
                    </a:lnTo>
                    <a:lnTo>
                      <a:pt x="912" y="22"/>
                    </a:lnTo>
                    <a:lnTo>
                      <a:pt x="996" y="50"/>
                    </a:lnTo>
                    <a:lnTo>
                      <a:pt x="1075" y="86"/>
                    </a:lnTo>
                    <a:lnTo>
                      <a:pt x="1150" y="132"/>
                    </a:lnTo>
                    <a:lnTo>
                      <a:pt x="1218" y="185"/>
                    </a:lnTo>
                    <a:lnTo>
                      <a:pt x="1278" y="248"/>
                    </a:lnTo>
                    <a:lnTo>
                      <a:pt x="1333" y="315"/>
                    </a:lnTo>
                    <a:lnTo>
                      <a:pt x="1379" y="389"/>
                    </a:lnTo>
                    <a:lnTo>
                      <a:pt x="1416" y="470"/>
                    </a:lnTo>
                    <a:lnTo>
                      <a:pt x="1441" y="554"/>
                    </a:lnTo>
                    <a:lnTo>
                      <a:pt x="1458" y="642"/>
                    </a:lnTo>
                    <a:lnTo>
                      <a:pt x="1465" y="734"/>
                    </a:lnTo>
                    <a:lnTo>
                      <a:pt x="1458" y="825"/>
                    </a:lnTo>
                    <a:lnTo>
                      <a:pt x="1441" y="913"/>
                    </a:lnTo>
                    <a:lnTo>
                      <a:pt x="1416" y="998"/>
                    </a:lnTo>
                    <a:lnTo>
                      <a:pt x="1379" y="1078"/>
                    </a:lnTo>
                    <a:lnTo>
                      <a:pt x="1333" y="1152"/>
                    </a:lnTo>
                    <a:lnTo>
                      <a:pt x="1278" y="1220"/>
                    </a:lnTo>
                    <a:lnTo>
                      <a:pt x="1218" y="1282"/>
                    </a:lnTo>
                    <a:lnTo>
                      <a:pt x="1150" y="1335"/>
                    </a:lnTo>
                    <a:lnTo>
                      <a:pt x="1075" y="1381"/>
                    </a:lnTo>
                    <a:lnTo>
                      <a:pt x="996" y="1418"/>
                    </a:lnTo>
                    <a:lnTo>
                      <a:pt x="912" y="1443"/>
                    </a:lnTo>
                    <a:lnTo>
                      <a:pt x="824" y="1462"/>
                    </a:lnTo>
                    <a:lnTo>
                      <a:pt x="732" y="1467"/>
                    </a:lnTo>
                    <a:lnTo>
                      <a:pt x="641" y="1462"/>
                    </a:lnTo>
                    <a:lnTo>
                      <a:pt x="553" y="1443"/>
                    </a:lnTo>
                    <a:lnTo>
                      <a:pt x="469" y="1418"/>
                    </a:lnTo>
                    <a:lnTo>
                      <a:pt x="388" y="1381"/>
                    </a:lnTo>
                    <a:lnTo>
                      <a:pt x="315" y="1335"/>
                    </a:lnTo>
                    <a:lnTo>
                      <a:pt x="245" y="1282"/>
                    </a:lnTo>
                    <a:lnTo>
                      <a:pt x="185" y="1220"/>
                    </a:lnTo>
                    <a:lnTo>
                      <a:pt x="132" y="1152"/>
                    </a:lnTo>
                    <a:lnTo>
                      <a:pt x="86" y="1078"/>
                    </a:lnTo>
                    <a:lnTo>
                      <a:pt x="49" y="998"/>
                    </a:lnTo>
                    <a:lnTo>
                      <a:pt x="22" y="913"/>
                    </a:lnTo>
                    <a:lnTo>
                      <a:pt x="5" y="825"/>
                    </a:lnTo>
                    <a:lnTo>
                      <a:pt x="0" y="734"/>
                    </a:lnTo>
                    <a:lnTo>
                      <a:pt x="5" y="642"/>
                    </a:lnTo>
                    <a:lnTo>
                      <a:pt x="22" y="554"/>
                    </a:lnTo>
                    <a:lnTo>
                      <a:pt x="49" y="470"/>
                    </a:lnTo>
                    <a:lnTo>
                      <a:pt x="86" y="389"/>
                    </a:lnTo>
                    <a:lnTo>
                      <a:pt x="132" y="315"/>
                    </a:lnTo>
                    <a:lnTo>
                      <a:pt x="185" y="248"/>
                    </a:lnTo>
                    <a:lnTo>
                      <a:pt x="245" y="185"/>
                    </a:lnTo>
                    <a:lnTo>
                      <a:pt x="315" y="132"/>
                    </a:lnTo>
                    <a:lnTo>
                      <a:pt x="388" y="86"/>
                    </a:lnTo>
                    <a:lnTo>
                      <a:pt x="469" y="50"/>
                    </a:lnTo>
                    <a:lnTo>
                      <a:pt x="553" y="22"/>
                    </a:lnTo>
                    <a:lnTo>
                      <a:pt x="641" y="6"/>
                    </a:lnTo>
                    <a:lnTo>
                      <a:pt x="732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6542088" y="2811463"/>
              <a:ext cx="823912" cy="1454150"/>
              <a:chOff x="6542088" y="2811463"/>
              <a:chExt cx="823912" cy="1454150"/>
            </a:xfrm>
          </p:grpSpPr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6542088" y="2811463"/>
                <a:ext cx="823912" cy="1454150"/>
              </a:xfrm>
              <a:custGeom>
                <a:avLst/>
                <a:gdLst>
                  <a:gd name="T0" fmla="*/ 518 w 1036"/>
                  <a:gd name="T1" fmla="*/ 0 h 1832"/>
                  <a:gd name="T2" fmla="*/ 595 w 1036"/>
                  <a:gd name="T3" fmla="*/ 7 h 1832"/>
                  <a:gd name="T4" fmla="*/ 668 w 1036"/>
                  <a:gd name="T5" fmla="*/ 22 h 1832"/>
                  <a:gd name="T6" fmla="*/ 738 w 1036"/>
                  <a:gd name="T7" fmla="*/ 50 h 1832"/>
                  <a:gd name="T8" fmla="*/ 800 w 1036"/>
                  <a:gd name="T9" fmla="*/ 84 h 1832"/>
                  <a:gd name="T10" fmla="*/ 859 w 1036"/>
                  <a:gd name="T11" fmla="*/ 128 h 1832"/>
                  <a:gd name="T12" fmla="*/ 910 w 1036"/>
                  <a:gd name="T13" fmla="*/ 180 h 1832"/>
                  <a:gd name="T14" fmla="*/ 954 w 1036"/>
                  <a:gd name="T15" fmla="*/ 237 h 1832"/>
                  <a:gd name="T16" fmla="*/ 989 w 1036"/>
                  <a:gd name="T17" fmla="*/ 301 h 1832"/>
                  <a:gd name="T18" fmla="*/ 1014 w 1036"/>
                  <a:gd name="T19" fmla="*/ 371 h 1832"/>
                  <a:gd name="T20" fmla="*/ 1031 w 1036"/>
                  <a:gd name="T21" fmla="*/ 444 h 1832"/>
                  <a:gd name="T22" fmla="*/ 1036 w 1036"/>
                  <a:gd name="T23" fmla="*/ 521 h 1832"/>
                  <a:gd name="T24" fmla="*/ 1035 w 1036"/>
                  <a:gd name="T25" fmla="*/ 559 h 1832"/>
                  <a:gd name="T26" fmla="*/ 1029 w 1036"/>
                  <a:gd name="T27" fmla="*/ 600 h 1832"/>
                  <a:gd name="T28" fmla="*/ 1022 w 1036"/>
                  <a:gd name="T29" fmla="*/ 642 h 1832"/>
                  <a:gd name="T30" fmla="*/ 1013 w 1036"/>
                  <a:gd name="T31" fmla="*/ 680 h 1832"/>
                  <a:gd name="T32" fmla="*/ 1000 w 1036"/>
                  <a:gd name="T33" fmla="*/ 713 h 1832"/>
                  <a:gd name="T34" fmla="*/ 518 w 1036"/>
                  <a:gd name="T35" fmla="*/ 1832 h 1832"/>
                  <a:gd name="T36" fmla="*/ 40 w 1036"/>
                  <a:gd name="T37" fmla="*/ 719 h 1832"/>
                  <a:gd name="T38" fmla="*/ 27 w 1036"/>
                  <a:gd name="T39" fmla="*/ 684 h 1832"/>
                  <a:gd name="T40" fmla="*/ 16 w 1036"/>
                  <a:gd name="T41" fmla="*/ 644 h 1832"/>
                  <a:gd name="T42" fmla="*/ 7 w 1036"/>
                  <a:gd name="T43" fmla="*/ 602 h 1832"/>
                  <a:gd name="T44" fmla="*/ 2 w 1036"/>
                  <a:gd name="T45" fmla="*/ 559 h 1832"/>
                  <a:gd name="T46" fmla="*/ 0 w 1036"/>
                  <a:gd name="T47" fmla="*/ 521 h 1832"/>
                  <a:gd name="T48" fmla="*/ 5 w 1036"/>
                  <a:gd name="T49" fmla="*/ 444 h 1832"/>
                  <a:gd name="T50" fmla="*/ 22 w 1036"/>
                  <a:gd name="T51" fmla="*/ 371 h 1832"/>
                  <a:gd name="T52" fmla="*/ 49 w 1036"/>
                  <a:gd name="T53" fmla="*/ 301 h 1832"/>
                  <a:gd name="T54" fmla="*/ 84 w 1036"/>
                  <a:gd name="T55" fmla="*/ 237 h 1832"/>
                  <a:gd name="T56" fmla="*/ 128 w 1036"/>
                  <a:gd name="T57" fmla="*/ 180 h 1832"/>
                  <a:gd name="T58" fmla="*/ 179 w 1036"/>
                  <a:gd name="T59" fmla="*/ 128 h 1832"/>
                  <a:gd name="T60" fmla="*/ 236 w 1036"/>
                  <a:gd name="T61" fmla="*/ 84 h 1832"/>
                  <a:gd name="T62" fmla="*/ 300 w 1036"/>
                  <a:gd name="T63" fmla="*/ 50 h 1832"/>
                  <a:gd name="T64" fmla="*/ 370 w 1036"/>
                  <a:gd name="T65" fmla="*/ 22 h 1832"/>
                  <a:gd name="T66" fmla="*/ 441 w 1036"/>
                  <a:gd name="T67" fmla="*/ 7 h 1832"/>
                  <a:gd name="T68" fmla="*/ 518 w 1036"/>
                  <a:gd name="T69" fmla="*/ 0 h 18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36" h="1832">
                    <a:moveTo>
                      <a:pt x="518" y="0"/>
                    </a:moveTo>
                    <a:lnTo>
                      <a:pt x="595" y="7"/>
                    </a:lnTo>
                    <a:lnTo>
                      <a:pt x="668" y="22"/>
                    </a:lnTo>
                    <a:lnTo>
                      <a:pt x="738" y="50"/>
                    </a:lnTo>
                    <a:lnTo>
                      <a:pt x="800" y="84"/>
                    </a:lnTo>
                    <a:lnTo>
                      <a:pt x="859" y="128"/>
                    </a:lnTo>
                    <a:lnTo>
                      <a:pt x="910" y="180"/>
                    </a:lnTo>
                    <a:lnTo>
                      <a:pt x="954" y="237"/>
                    </a:lnTo>
                    <a:lnTo>
                      <a:pt x="989" y="301"/>
                    </a:lnTo>
                    <a:lnTo>
                      <a:pt x="1014" y="371"/>
                    </a:lnTo>
                    <a:lnTo>
                      <a:pt x="1031" y="444"/>
                    </a:lnTo>
                    <a:lnTo>
                      <a:pt x="1036" y="521"/>
                    </a:lnTo>
                    <a:lnTo>
                      <a:pt x="1035" y="559"/>
                    </a:lnTo>
                    <a:lnTo>
                      <a:pt x="1029" y="600"/>
                    </a:lnTo>
                    <a:lnTo>
                      <a:pt x="1022" y="642"/>
                    </a:lnTo>
                    <a:lnTo>
                      <a:pt x="1013" y="680"/>
                    </a:lnTo>
                    <a:lnTo>
                      <a:pt x="1000" y="713"/>
                    </a:lnTo>
                    <a:lnTo>
                      <a:pt x="518" y="1832"/>
                    </a:lnTo>
                    <a:lnTo>
                      <a:pt x="40" y="719"/>
                    </a:lnTo>
                    <a:lnTo>
                      <a:pt x="27" y="684"/>
                    </a:lnTo>
                    <a:lnTo>
                      <a:pt x="16" y="644"/>
                    </a:lnTo>
                    <a:lnTo>
                      <a:pt x="7" y="602"/>
                    </a:lnTo>
                    <a:lnTo>
                      <a:pt x="2" y="559"/>
                    </a:lnTo>
                    <a:lnTo>
                      <a:pt x="0" y="521"/>
                    </a:lnTo>
                    <a:lnTo>
                      <a:pt x="5" y="444"/>
                    </a:lnTo>
                    <a:lnTo>
                      <a:pt x="22" y="371"/>
                    </a:lnTo>
                    <a:lnTo>
                      <a:pt x="49" y="301"/>
                    </a:lnTo>
                    <a:lnTo>
                      <a:pt x="84" y="237"/>
                    </a:lnTo>
                    <a:lnTo>
                      <a:pt x="128" y="180"/>
                    </a:lnTo>
                    <a:lnTo>
                      <a:pt x="179" y="128"/>
                    </a:lnTo>
                    <a:lnTo>
                      <a:pt x="236" y="84"/>
                    </a:lnTo>
                    <a:lnTo>
                      <a:pt x="300" y="50"/>
                    </a:lnTo>
                    <a:lnTo>
                      <a:pt x="370" y="22"/>
                    </a:lnTo>
                    <a:lnTo>
                      <a:pt x="441" y="7"/>
                    </a:lnTo>
                    <a:lnTo>
                      <a:pt x="51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2"/>
              <p:cNvSpPr>
                <a:spLocks/>
              </p:cNvSpPr>
              <p:nvPr/>
            </p:nvSpPr>
            <p:spPr bwMode="auto">
              <a:xfrm>
                <a:off x="6616700" y="2884488"/>
                <a:ext cx="676275" cy="677863"/>
              </a:xfrm>
              <a:custGeom>
                <a:avLst/>
                <a:gdLst>
                  <a:gd name="T0" fmla="*/ 425 w 852"/>
                  <a:gd name="T1" fmla="*/ 0 h 852"/>
                  <a:gd name="T2" fmla="*/ 495 w 852"/>
                  <a:gd name="T3" fmla="*/ 5 h 852"/>
                  <a:gd name="T4" fmla="*/ 561 w 852"/>
                  <a:gd name="T5" fmla="*/ 22 h 852"/>
                  <a:gd name="T6" fmla="*/ 621 w 852"/>
                  <a:gd name="T7" fmla="*/ 47 h 852"/>
                  <a:gd name="T8" fmla="*/ 676 w 852"/>
                  <a:gd name="T9" fmla="*/ 82 h 852"/>
                  <a:gd name="T10" fmla="*/ 725 w 852"/>
                  <a:gd name="T11" fmla="*/ 124 h 852"/>
                  <a:gd name="T12" fmla="*/ 769 w 852"/>
                  <a:gd name="T13" fmla="*/ 174 h 852"/>
                  <a:gd name="T14" fmla="*/ 804 w 852"/>
                  <a:gd name="T15" fmla="*/ 231 h 852"/>
                  <a:gd name="T16" fmla="*/ 830 w 852"/>
                  <a:gd name="T17" fmla="*/ 291 h 852"/>
                  <a:gd name="T18" fmla="*/ 846 w 852"/>
                  <a:gd name="T19" fmla="*/ 357 h 852"/>
                  <a:gd name="T20" fmla="*/ 852 w 852"/>
                  <a:gd name="T21" fmla="*/ 425 h 852"/>
                  <a:gd name="T22" fmla="*/ 846 w 852"/>
                  <a:gd name="T23" fmla="*/ 495 h 852"/>
                  <a:gd name="T24" fmla="*/ 830 w 852"/>
                  <a:gd name="T25" fmla="*/ 561 h 852"/>
                  <a:gd name="T26" fmla="*/ 804 w 852"/>
                  <a:gd name="T27" fmla="*/ 621 h 852"/>
                  <a:gd name="T28" fmla="*/ 769 w 852"/>
                  <a:gd name="T29" fmla="*/ 678 h 852"/>
                  <a:gd name="T30" fmla="*/ 725 w 852"/>
                  <a:gd name="T31" fmla="*/ 728 h 852"/>
                  <a:gd name="T32" fmla="*/ 676 w 852"/>
                  <a:gd name="T33" fmla="*/ 770 h 852"/>
                  <a:gd name="T34" fmla="*/ 621 w 852"/>
                  <a:gd name="T35" fmla="*/ 805 h 852"/>
                  <a:gd name="T36" fmla="*/ 561 w 852"/>
                  <a:gd name="T37" fmla="*/ 830 h 852"/>
                  <a:gd name="T38" fmla="*/ 495 w 852"/>
                  <a:gd name="T39" fmla="*/ 847 h 852"/>
                  <a:gd name="T40" fmla="*/ 425 w 852"/>
                  <a:gd name="T41" fmla="*/ 852 h 852"/>
                  <a:gd name="T42" fmla="*/ 357 w 852"/>
                  <a:gd name="T43" fmla="*/ 847 h 852"/>
                  <a:gd name="T44" fmla="*/ 291 w 852"/>
                  <a:gd name="T45" fmla="*/ 830 h 852"/>
                  <a:gd name="T46" fmla="*/ 231 w 852"/>
                  <a:gd name="T47" fmla="*/ 805 h 852"/>
                  <a:gd name="T48" fmla="*/ 174 w 852"/>
                  <a:gd name="T49" fmla="*/ 770 h 852"/>
                  <a:gd name="T50" fmla="*/ 125 w 852"/>
                  <a:gd name="T51" fmla="*/ 728 h 852"/>
                  <a:gd name="T52" fmla="*/ 83 w 852"/>
                  <a:gd name="T53" fmla="*/ 678 h 852"/>
                  <a:gd name="T54" fmla="*/ 48 w 852"/>
                  <a:gd name="T55" fmla="*/ 621 h 852"/>
                  <a:gd name="T56" fmla="*/ 22 w 852"/>
                  <a:gd name="T57" fmla="*/ 561 h 852"/>
                  <a:gd name="T58" fmla="*/ 6 w 852"/>
                  <a:gd name="T59" fmla="*/ 495 h 852"/>
                  <a:gd name="T60" fmla="*/ 0 w 852"/>
                  <a:gd name="T61" fmla="*/ 425 h 852"/>
                  <a:gd name="T62" fmla="*/ 6 w 852"/>
                  <a:gd name="T63" fmla="*/ 357 h 852"/>
                  <a:gd name="T64" fmla="*/ 22 w 852"/>
                  <a:gd name="T65" fmla="*/ 291 h 852"/>
                  <a:gd name="T66" fmla="*/ 48 w 852"/>
                  <a:gd name="T67" fmla="*/ 231 h 852"/>
                  <a:gd name="T68" fmla="*/ 83 w 852"/>
                  <a:gd name="T69" fmla="*/ 174 h 852"/>
                  <a:gd name="T70" fmla="*/ 125 w 852"/>
                  <a:gd name="T71" fmla="*/ 124 h 852"/>
                  <a:gd name="T72" fmla="*/ 174 w 852"/>
                  <a:gd name="T73" fmla="*/ 82 h 852"/>
                  <a:gd name="T74" fmla="*/ 231 w 852"/>
                  <a:gd name="T75" fmla="*/ 47 h 852"/>
                  <a:gd name="T76" fmla="*/ 291 w 852"/>
                  <a:gd name="T77" fmla="*/ 22 h 852"/>
                  <a:gd name="T78" fmla="*/ 357 w 852"/>
                  <a:gd name="T79" fmla="*/ 5 h 852"/>
                  <a:gd name="T80" fmla="*/ 425 w 852"/>
                  <a:gd name="T81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52" h="852">
                    <a:moveTo>
                      <a:pt x="425" y="0"/>
                    </a:moveTo>
                    <a:lnTo>
                      <a:pt x="495" y="5"/>
                    </a:lnTo>
                    <a:lnTo>
                      <a:pt x="561" y="22"/>
                    </a:lnTo>
                    <a:lnTo>
                      <a:pt x="621" y="47"/>
                    </a:lnTo>
                    <a:lnTo>
                      <a:pt x="676" y="82"/>
                    </a:lnTo>
                    <a:lnTo>
                      <a:pt x="725" y="124"/>
                    </a:lnTo>
                    <a:lnTo>
                      <a:pt x="769" y="174"/>
                    </a:lnTo>
                    <a:lnTo>
                      <a:pt x="804" y="231"/>
                    </a:lnTo>
                    <a:lnTo>
                      <a:pt x="830" y="291"/>
                    </a:lnTo>
                    <a:lnTo>
                      <a:pt x="846" y="357"/>
                    </a:lnTo>
                    <a:lnTo>
                      <a:pt x="852" y="425"/>
                    </a:lnTo>
                    <a:lnTo>
                      <a:pt x="846" y="495"/>
                    </a:lnTo>
                    <a:lnTo>
                      <a:pt x="830" y="561"/>
                    </a:lnTo>
                    <a:lnTo>
                      <a:pt x="804" y="621"/>
                    </a:lnTo>
                    <a:lnTo>
                      <a:pt x="769" y="678"/>
                    </a:lnTo>
                    <a:lnTo>
                      <a:pt x="725" y="728"/>
                    </a:lnTo>
                    <a:lnTo>
                      <a:pt x="676" y="770"/>
                    </a:lnTo>
                    <a:lnTo>
                      <a:pt x="621" y="805"/>
                    </a:lnTo>
                    <a:lnTo>
                      <a:pt x="561" y="830"/>
                    </a:lnTo>
                    <a:lnTo>
                      <a:pt x="495" y="847"/>
                    </a:lnTo>
                    <a:lnTo>
                      <a:pt x="425" y="852"/>
                    </a:lnTo>
                    <a:lnTo>
                      <a:pt x="357" y="847"/>
                    </a:lnTo>
                    <a:lnTo>
                      <a:pt x="291" y="830"/>
                    </a:lnTo>
                    <a:lnTo>
                      <a:pt x="231" y="805"/>
                    </a:lnTo>
                    <a:lnTo>
                      <a:pt x="174" y="770"/>
                    </a:lnTo>
                    <a:lnTo>
                      <a:pt x="125" y="728"/>
                    </a:lnTo>
                    <a:lnTo>
                      <a:pt x="83" y="678"/>
                    </a:lnTo>
                    <a:lnTo>
                      <a:pt x="48" y="621"/>
                    </a:lnTo>
                    <a:lnTo>
                      <a:pt x="22" y="561"/>
                    </a:lnTo>
                    <a:lnTo>
                      <a:pt x="6" y="495"/>
                    </a:lnTo>
                    <a:lnTo>
                      <a:pt x="0" y="425"/>
                    </a:lnTo>
                    <a:lnTo>
                      <a:pt x="6" y="357"/>
                    </a:lnTo>
                    <a:lnTo>
                      <a:pt x="22" y="291"/>
                    </a:lnTo>
                    <a:lnTo>
                      <a:pt x="48" y="231"/>
                    </a:lnTo>
                    <a:lnTo>
                      <a:pt x="83" y="174"/>
                    </a:lnTo>
                    <a:lnTo>
                      <a:pt x="125" y="124"/>
                    </a:lnTo>
                    <a:lnTo>
                      <a:pt x="174" y="82"/>
                    </a:lnTo>
                    <a:lnTo>
                      <a:pt x="231" y="47"/>
                    </a:lnTo>
                    <a:lnTo>
                      <a:pt x="291" y="22"/>
                    </a:lnTo>
                    <a:lnTo>
                      <a:pt x="357" y="5"/>
                    </a:lnTo>
                    <a:lnTo>
                      <a:pt x="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54188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/>
          </p:nvPr>
        </p:nvGraphicFramePr>
        <p:xfrm>
          <a:off x="5501496" y="787588"/>
          <a:ext cx="6007777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3346960474"/>
              </p:ext>
            </p:extLst>
          </p:nvPr>
        </p:nvGraphicFramePr>
        <p:xfrm>
          <a:off x="710256" y="2182163"/>
          <a:ext cx="4608792" cy="3983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8" name="Rectangle 7"/>
          <p:cNvSpPr/>
          <p:nvPr/>
        </p:nvSpPr>
        <p:spPr>
          <a:xfrm>
            <a:off x="631560" y="1348841"/>
            <a:ext cx="4572685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5798188" y="1259830"/>
            <a:ext cx="441210" cy="438979"/>
            <a:chOff x="-278" y="129"/>
            <a:chExt cx="791" cy="787"/>
          </a:xfrm>
          <a:solidFill>
            <a:schemeClr val="accent1"/>
          </a:solidFill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-278" y="135"/>
              <a:ext cx="397" cy="633"/>
            </a:xfrm>
            <a:custGeom>
              <a:avLst/>
              <a:gdLst>
                <a:gd name="T0" fmla="*/ 1753 w 1983"/>
                <a:gd name="T1" fmla="*/ 0 h 3164"/>
                <a:gd name="T2" fmla="*/ 1833 w 1983"/>
                <a:gd name="T3" fmla="*/ 13 h 3164"/>
                <a:gd name="T4" fmla="*/ 1901 w 1983"/>
                <a:gd name="T5" fmla="*/ 53 h 3164"/>
                <a:gd name="T6" fmla="*/ 1951 w 1983"/>
                <a:gd name="T7" fmla="*/ 113 h 3164"/>
                <a:gd name="T8" fmla="*/ 1979 w 1983"/>
                <a:gd name="T9" fmla="*/ 188 h 3164"/>
                <a:gd name="T10" fmla="*/ 1983 w 1983"/>
                <a:gd name="T11" fmla="*/ 1151 h 3164"/>
                <a:gd name="T12" fmla="*/ 1810 w 1983"/>
                <a:gd name="T13" fmla="*/ 229 h 3164"/>
                <a:gd name="T14" fmla="*/ 1799 w 1983"/>
                <a:gd name="T15" fmla="*/ 195 h 3164"/>
                <a:gd name="T16" fmla="*/ 1771 w 1983"/>
                <a:gd name="T17" fmla="*/ 175 h 3164"/>
                <a:gd name="T18" fmla="*/ 230 w 1983"/>
                <a:gd name="T19" fmla="*/ 171 h 3164"/>
                <a:gd name="T20" fmla="*/ 196 w 1983"/>
                <a:gd name="T21" fmla="*/ 182 h 3164"/>
                <a:gd name="T22" fmla="*/ 175 w 1983"/>
                <a:gd name="T23" fmla="*/ 211 h 3164"/>
                <a:gd name="T24" fmla="*/ 173 w 1983"/>
                <a:gd name="T25" fmla="*/ 1594 h 3164"/>
                <a:gd name="T26" fmla="*/ 184 w 1983"/>
                <a:gd name="T27" fmla="*/ 1628 h 3164"/>
                <a:gd name="T28" fmla="*/ 212 w 1983"/>
                <a:gd name="T29" fmla="*/ 1649 h 3164"/>
                <a:gd name="T30" fmla="*/ 1753 w 1983"/>
                <a:gd name="T31" fmla="*/ 1651 h 3164"/>
                <a:gd name="T32" fmla="*/ 1787 w 1983"/>
                <a:gd name="T33" fmla="*/ 1640 h 3164"/>
                <a:gd name="T34" fmla="*/ 1808 w 1983"/>
                <a:gd name="T35" fmla="*/ 1612 h 3164"/>
                <a:gd name="T36" fmla="*/ 1810 w 1983"/>
                <a:gd name="T37" fmla="*/ 1205 h 3164"/>
                <a:gd name="T38" fmla="*/ 1955 w 1983"/>
                <a:gd name="T39" fmla="*/ 1344 h 3164"/>
                <a:gd name="T40" fmla="*/ 1968 w 1983"/>
                <a:gd name="T41" fmla="*/ 1413 h 3164"/>
                <a:gd name="T42" fmla="*/ 1983 w 1983"/>
                <a:gd name="T43" fmla="*/ 1594 h 3164"/>
                <a:gd name="T44" fmla="*/ 1968 w 1983"/>
                <a:gd name="T45" fmla="*/ 1674 h 3164"/>
                <a:gd name="T46" fmla="*/ 1929 w 1983"/>
                <a:gd name="T47" fmla="*/ 1742 h 3164"/>
                <a:gd name="T48" fmla="*/ 1869 w 1983"/>
                <a:gd name="T49" fmla="*/ 1793 h 3164"/>
                <a:gd name="T50" fmla="*/ 1794 w 1983"/>
                <a:gd name="T51" fmla="*/ 1820 h 3164"/>
                <a:gd name="T52" fmla="*/ 1068 w 1983"/>
                <a:gd name="T53" fmla="*/ 1824 h 3164"/>
                <a:gd name="T54" fmla="*/ 1583 w 1983"/>
                <a:gd name="T55" fmla="*/ 3049 h 3164"/>
                <a:gd name="T56" fmla="*/ 1580 w 1983"/>
                <a:gd name="T57" fmla="*/ 3092 h 3164"/>
                <a:gd name="T58" fmla="*/ 1561 w 1983"/>
                <a:gd name="T59" fmla="*/ 3130 h 3164"/>
                <a:gd name="T60" fmla="*/ 1525 w 1983"/>
                <a:gd name="T61" fmla="*/ 3156 h 3164"/>
                <a:gd name="T62" fmla="*/ 1481 w 1983"/>
                <a:gd name="T63" fmla="*/ 3164 h 3164"/>
                <a:gd name="T64" fmla="*/ 1440 w 1983"/>
                <a:gd name="T65" fmla="*/ 3152 h 3164"/>
                <a:gd name="T66" fmla="*/ 1407 w 1983"/>
                <a:gd name="T67" fmla="*/ 3124 h 3164"/>
                <a:gd name="T68" fmla="*/ 954 w 1983"/>
                <a:gd name="T69" fmla="*/ 2060 h 3164"/>
                <a:gd name="T70" fmla="*/ 501 w 1983"/>
                <a:gd name="T71" fmla="*/ 3125 h 3164"/>
                <a:gd name="T72" fmla="*/ 466 w 1983"/>
                <a:gd name="T73" fmla="*/ 3153 h 3164"/>
                <a:gd name="T74" fmla="*/ 422 w 1983"/>
                <a:gd name="T75" fmla="*/ 3164 h 3164"/>
                <a:gd name="T76" fmla="*/ 384 w 1983"/>
                <a:gd name="T77" fmla="*/ 3156 h 3164"/>
                <a:gd name="T78" fmla="*/ 348 w 1983"/>
                <a:gd name="T79" fmla="*/ 3130 h 3164"/>
                <a:gd name="T80" fmla="*/ 328 w 1983"/>
                <a:gd name="T81" fmla="*/ 3092 h 3164"/>
                <a:gd name="T82" fmla="*/ 325 w 1983"/>
                <a:gd name="T83" fmla="*/ 3049 h 3164"/>
                <a:gd name="T84" fmla="*/ 842 w 1983"/>
                <a:gd name="T85" fmla="*/ 1824 h 3164"/>
                <a:gd name="T86" fmla="*/ 189 w 1983"/>
                <a:gd name="T87" fmla="*/ 1820 h 3164"/>
                <a:gd name="T88" fmla="*/ 114 w 1983"/>
                <a:gd name="T89" fmla="*/ 1793 h 3164"/>
                <a:gd name="T90" fmla="*/ 54 w 1983"/>
                <a:gd name="T91" fmla="*/ 1742 h 3164"/>
                <a:gd name="T92" fmla="*/ 15 w 1983"/>
                <a:gd name="T93" fmla="*/ 1674 h 3164"/>
                <a:gd name="T94" fmla="*/ 0 w 1983"/>
                <a:gd name="T95" fmla="*/ 1594 h 3164"/>
                <a:gd name="T96" fmla="*/ 4 w 1983"/>
                <a:gd name="T97" fmla="*/ 188 h 3164"/>
                <a:gd name="T98" fmla="*/ 31 w 1983"/>
                <a:gd name="T99" fmla="*/ 113 h 3164"/>
                <a:gd name="T100" fmla="*/ 82 w 1983"/>
                <a:gd name="T101" fmla="*/ 53 h 3164"/>
                <a:gd name="T102" fmla="*/ 150 w 1983"/>
                <a:gd name="T103" fmla="*/ 13 h 3164"/>
                <a:gd name="T104" fmla="*/ 230 w 1983"/>
                <a:gd name="T105" fmla="*/ 0 h 3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83" h="3164">
                  <a:moveTo>
                    <a:pt x="230" y="0"/>
                  </a:moveTo>
                  <a:lnTo>
                    <a:pt x="1753" y="0"/>
                  </a:lnTo>
                  <a:lnTo>
                    <a:pt x="1794" y="3"/>
                  </a:lnTo>
                  <a:lnTo>
                    <a:pt x="1833" y="13"/>
                  </a:lnTo>
                  <a:lnTo>
                    <a:pt x="1869" y="31"/>
                  </a:lnTo>
                  <a:lnTo>
                    <a:pt x="1901" y="53"/>
                  </a:lnTo>
                  <a:lnTo>
                    <a:pt x="1929" y="81"/>
                  </a:lnTo>
                  <a:lnTo>
                    <a:pt x="1951" y="113"/>
                  </a:lnTo>
                  <a:lnTo>
                    <a:pt x="1968" y="148"/>
                  </a:lnTo>
                  <a:lnTo>
                    <a:pt x="1979" y="188"/>
                  </a:lnTo>
                  <a:lnTo>
                    <a:pt x="1983" y="229"/>
                  </a:lnTo>
                  <a:lnTo>
                    <a:pt x="1983" y="1151"/>
                  </a:lnTo>
                  <a:lnTo>
                    <a:pt x="1810" y="1030"/>
                  </a:lnTo>
                  <a:lnTo>
                    <a:pt x="1810" y="229"/>
                  </a:lnTo>
                  <a:lnTo>
                    <a:pt x="1808" y="211"/>
                  </a:lnTo>
                  <a:lnTo>
                    <a:pt x="1799" y="195"/>
                  </a:lnTo>
                  <a:lnTo>
                    <a:pt x="1787" y="182"/>
                  </a:lnTo>
                  <a:lnTo>
                    <a:pt x="1771" y="175"/>
                  </a:lnTo>
                  <a:lnTo>
                    <a:pt x="1753" y="171"/>
                  </a:lnTo>
                  <a:lnTo>
                    <a:pt x="230" y="171"/>
                  </a:lnTo>
                  <a:lnTo>
                    <a:pt x="212" y="175"/>
                  </a:lnTo>
                  <a:lnTo>
                    <a:pt x="196" y="182"/>
                  </a:lnTo>
                  <a:lnTo>
                    <a:pt x="184" y="195"/>
                  </a:lnTo>
                  <a:lnTo>
                    <a:pt x="175" y="211"/>
                  </a:lnTo>
                  <a:lnTo>
                    <a:pt x="173" y="229"/>
                  </a:lnTo>
                  <a:lnTo>
                    <a:pt x="173" y="1594"/>
                  </a:lnTo>
                  <a:lnTo>
                    <a:pt x="175" y="1612"/>
                  </a:lnTo>
                  <a:lnTo>
                    <a:pt x="184" y="1628"/>
                  </a:lnTo>
                  <a:lnTo>
                    <a:pt x="196" y="1640"/>
                  </a:lnTo>
                  <a:lnTo>
                    <a:pt x="212" y="1649"/>
                  </a:lnTo>
                  <a:lnTo>
                    <a:pt x="230" y="1651"/>
                  </a:lnTo>
                  <a:lnTo>
                    <a:pt x="1753" y="1651"/>
                  </a:lnTo>
                  <a:lnTo>
                    <a:pt x="1771" y="1649"/>
                  </a:lnTo>
                  <a:lnTo>
                    <a:pt x="1787" y="1640"/>
                  </a:lnTo>
                  <a:lnTo>
                    <a:pt x="1799" y="1628"/>
                  </a:lnTo>
                  <a:lnTo>
                    <a:pt x="1808" y="1612"/>
                  </a:lnTo>
                  <a:lnTo>
                    <a:pt x="1810" y="1594"/>
                  </a:lnTo>
                  <a:lnTo>
                    <a:pt x="1810" y="1205"/>
                  </a:lnTo>
                  <a:lnTo>
                    <a:pt x="1959" y="1309"/>
                  </a:lnTo>
                  <a:lnTo>
                    <a:pt x="1955" y="1344"/>
                  </a:lnTo>
                  <a:lnTo>
                    <a:pt x="1959" y="1379"/>
                  </a:lnTo>
                  <a:lnTo>
                    <a:pt x="1968" y="1413"/>
                  </a:lnTo>
                  <a:lnTo>
                    <a:pt x="1983" y="1444"/>
                  </a:lnTo>
                  <a:lnTo>
                    <a:pt x="1983" y="1594"/>
                  </a:lnTo>
                  <a:lnTo>
                    <a:pt x="1979" y="1635"/>
                  </a:lnTo>
                  <a:lnTo>
                    <a:pt x="1968" y="1674"/>
                  </a:lnTo>
                  <a:lnTo>
                    <a:pt x="1951" y="1710"/>
                  </a:lnTo>
                  <a:lnTo>
                    <a:pt x="1929" y="1742"/>
                  </a:lnTo>
                  <a:lnTo>
                    <a:pt x="1901" y="1770"/>
                  </a:lnTo>
                  <a:lnTo>
                    <a:pt x="1869" y="1793"/>
                  </a:lnTo>
                  <a:lnTo>
                    <a:pt x="1833" y="1810"/>
                  </a:lnTo>
                  <a:lnTo>
                    <a:pt x="1794" y="1820"/>
                  </a:lnTo>
                  <a:lnTo>
                    <a:pt x="1753" y="1824"/>
                  </a:lnTo>
                  <a:lnTo>
                    <a:pt x="1068" y="1824"/>
                  </a:lnTo>
                  <a:lnTo>
                    <a:pt x="1577" y="3027"/>
                  </a:lnTo>
                  <a:lnTo>
                    <a:pt x="1583" y="3049"/>
                  </a:lnTo>
                  <a:lnTo>
                    <a:pt x="1584" y="3071"/>
                  </a:lnTo>
                  <a:lnTo>
                    <a:pt x="1580" y="3092"/>
                  </a:lnTo>
                  <a:lnTo>
                    <a:pt x="1573" y="3112"/>
                  </a:lnTo>
                  <a:lnTo>
                    <a:pt x="1561" y="3130"/>
                  </a:lnTo>
                  <a:lnTo>
                    <a:pt x="1544" y="3144"/>
                  </a:lnTo>
                  <a:lnTo>
                    <a:pt x="1525" y="3156"/>
                  </a:lnTo>
                  <a:lnTo>
                    <a:pt x="1503" y="3163"/>
                  </a:lnTo>
                  <a:lnTo>
                    <a:pt x="1481" y="3164"/>
                  </a:lnTo>
                  <a:lnTo>
                    <a:pt x="1459" y="3160"/>
                  </a:lnTo>
                  <a:lnTo>
                    <a:pt x="1440" y="3152"/>
                  </a:lnTo>
                  <a:lnTo>
                    <a:pt x="1422" y="3140"/>
                  </a:lnTo>
                  <a:lnTo>
                    <a:pt x="1407" y="3124"/>
                  </a:lnTo>
                  <a:lnTo>
                    <a:pt x="1395" y="3104"/>
                  </a:lnTo>
                  <a:lnTo>
                    <a:pt x="954" y="2060"/>
                  </a:lnTo>
                  <a:lnTo>
                    <a:pt x="513" y="3104"/>
                  </a:lnTo>
                  <a:lnTo>
                    <a:pt x="501" y="3125"/>
                  </a:lnTo>
                  <a:lnTo>
                    <a:pt x="485" y="3141"/>
                  </a:lnTo>
                  <a:lnTo>
                    <a:pt x="466" y="3153"/>
                  </a:lnTo>
                  <a:lnTo>
                    <a:pt x="445" y="3161"/>
                  </a:lnTo>
                  <a:lnTo>
                    <a:pt x="422" y="3164"/>
                  </a:lnTo>
                  <a:lnTo>
                    <a:pt x="403" y="3161"/>
                  </a:lnTo>
                  <a:lnTo>
                    <a:pt x="384" y="3156"/>
                  </a:lnTo>
                  <a:lnTo>
                    <a:pt x="364" y="3144"/>
                  </a:lnTo>
                  <a:lnTo>
                    <a:pt x="348" y="3130"/>
                  </a:lnTo>
                  <a:lnTo>
                    <a:pt x="336" y="3112"/>
                  </a:lnTo>
                  <a:lnTo>
                    <a:pt x="328" y="3092"/>
                  </a:lnTo>
                  <a:lnTo>
                    <a:pt x="324" y="3071"/>
                  </a:lnTo>
                  <a:lnTo>
                    <a:pt x="325" y="3049"/>
                  </a:lnTo>
                  <a:lnTo>
                    <a:pt x="331" y="3027"/>
                  </a:lnTo>
                  <a:lnTo>
                    <a:pt x="842" y="1824"/>
                  </a:lnTo>
                  <a:lnTo>
                    <a:pt x="230" y="1824"/>
                  </a:lnTo>
                  <a:lnTo>
                    <a:pt x="189" y="1820"/>
                  </a:lnTo>
                  <a:lnTo>
                    <a:pt x="150" y="1810"/>
                  </a:lnTo>
                  <a:lnTo>
                    <a:pt x="114" y="1793"/>
                  </a:lnTo>
                  <a:lnTo>
                    <a:pt x="82" y="1770"/>
                  </a:lnTo>
                  <a:lnTo>
                    <a:pt x="54" y="1742"/>
                  </a:lnTo>
                  <a:lnTo>
                    <a:pt x="31" y="1710"/>
                  </a:lnTo>
                  <a:lnTo>
                    <a:pt x="15" y="1674"/>
                  </a:lnTo>
                  <a:lnTo>
                    <a:pt x="4" y="1635"/>
                  </a:lnTo>
                  <a:lnTo>
                    <a:pt x="0" y="1594"/>
                  </a:lnTo>
                  <a:lnTo>
                    <a:pt x="0" y="229"/>
                  </a:lnTo>
                  <a:lnTo>
                    <a:pt x="4" y="188"/>
                  </a:lnTo>
                  <a:lnTo>
                    <a:pt x="15" y="148"/>
                  </a:lnTo>
                  <a:lnTo>
                    <a:pt x="31" y="113"/>
                  </a:lnTo>
                  <a:lnTo>
                    <a:pt x="54" y="81"/>
                  </a:lnTo>
                  <a:lnTo>
                    <a:pt x="82" y="53"/>
                  </a:lnTo>
                  <a:lnTo>
                    <a:pt x="114" y="31"/>
                  </a:lnTo>
                  <a:lnTo>
                    <a:pt x="150" y="13"/>
                  </a:lnTo>
                  <a:lnTo>
                    <a:pt x="189" y="3"/>
                  </a:lnTo>
                  <a:lnTo>
                    <a:pt x="2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-190" y="232"/>
              <a:ext cx="60" cy="186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-110" y="282"/>
              <a:ext cx="61" cy="136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16" name="Freeform 9"/>
            <p:cNvSpPr>
              <a:spLocks/>
            </p:cNvSpPr>
            <p:nvPr/>
          </p:nvSpPr>
          <p:spPr bwMode="auto">
            <a:xfrm>
              <a:off x="-29" y="216"/>
              <a:ext cx="60" cy="202"/>
            </a:xfrm>
            <a:custGeom>
              <a:avLst/>
              <a:gdLst>
                <a:gd name="T0" fmla="*/ 0 w 302"/>
                <a:gd name="T1" fmla="*/ 0 h 1013"/>
                <a:gd name="T2" fmla="*/ 302 w 302"/>
                <a:gd name="T3" fmla="*/ 0 h 1013"/>
                <a:gd name="T4" fmla="*/ 302 w 302"/>
                <a:gd name="T5" fmla="*/ 438 h 1013"/>
                <a:gd name="T6" fmla="*/ 105 w 302"/>
                <a:gd name="T7" fmla="*/ 299 h 1013"/>
                <a:gd name="T8" fmla="*/ 22 w 302"/>
                <a:gd name="T9" fmla="*/ 417 h 1013"/>
                <a:gd name="T10" fmla="*/ 302 w 302"/>
                <a:gd name="T11" fmla="*/ 614 h 1013"/>
                <a:gd name="T12" fmla="*/ 302 w 302"/>
                <a:gd name="T13" fmla="*/ 1013 h 1013"/>
                <a:gd name="T14" fmla="*/ 0 w 302"/>
                <a:gd name="T15" fmla="*/ 1013 h 1013"/>
                <a:gd name="T16" fmla="*/ 0 w 302"/>
                <a:gd name="T17" fmla="*/ 0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2" h="1013">
                  <a:moveTo>
                    <a:pt x="0" y="0"/>
                  </a:moveTo>
                  <a:lnTo>
                    <a:pt x="302" y="0"/>
                  </a:lnTo>
                  <a:lnTo>
                    <a:pt x="302" y="438"/>
                  </a:lnTo>
                  <a:lnTo>
                    <a:pt x="105" y="299"/>
                  </a:lnTo>
                  <a:lnTo>
                    <a:pt x="22" y="417"/>
                  </a:lnTo>
                  <a:lnTo>
                    <a:pt x="302" y="614"/>
                  </a:lnTo>
                  <a:lnTo>
                    <a:pt x="302" y="1013"/>
                  </a:lnTo>
                  <a:lnTo>
                    <a:pt x="0" y="101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>
              <a:off x="277" y="129"/>
              <a:ext cx="163" cy="163"/>
            </a:xfrm>
            <a:custGeom>
              <a:avLst/>
              <a:gdLst>
                <a:gd name="T0" fmla="*/ 406 w 814"/>
                <a:gd name="T1" fmla="*/ 0 h 813"/>
                <a:gd name="T2" fmla="*/ 462 w 814"/>
                <a:gd name="T3" fmla="*/ 3 h 813"/>
                <a:gd name="T4" fmla="*/ 515 w 814"/>
                <a:gd name="T5" fmla="*/ 14 h 813"/>
                <a:gd name="T6" fmla="*/ 565 w 814"/>
                <a:gd name="T7" fmla="*/ 31 h 813"/>
                <a:gd name="T8" fmla="*/ 612 w 814"/>
                <a:gd name="T9" fmla="*/ 55 h 813"/>
                <a:gd name="T10" fmla="*/ 655 w 814"/>
                <a:gd name="T11" fmla="*/ 84 h 813"/>
                <a:gd name="T12" fmla="*/ 694 w 814"/>
                <a:gd name="T13" fmla="*/ 119 h 813"/>
                <a:gd name="T14" fmla="*/ 729 w 814"/>
                <a:gd name="T15" fmla="*/ 158 h 813"/>
                <a:gd name="T16" fmla="*/ 758 w 814"/>
                <a:gd name="T17" fmla="*/ 202 h 813"/>
                <a:gd name="T18" fmla="*/ 782 w 814"/>
                <a:gd name="T19" fmla="*/ 249 h 813"/>
                <a:gd name="T20" fmla="*/ 799 w 814"/>
                <a:gd name="T21" fmla="*/ 298 h 813"/>
                <a:gd name="T22" fmla="*/ 810 w 814"/>
                <a:gd name="T23" fmla="*/ 352 h 813"/>
                <a:gd name="T24" fmla="*/ 814 w 814"/>
                <a:gd name="T25" fmla="*/ 407 h 813"/>
                <a:gd name="T26" fmla="*/ 810 w 814"/>
                <a:gd name="T27" fmla="*/ 462 h 813"/>
                <a:gd name="T28" fmla="*/ 799 w 814"/>
                <a:gd name="T29" fmla="*/ 515 h 813"/>
                <a:gd name="T30" fmla="*/ 782 w 814"/>
                <a:gd name="T31" fmla="*/ 566 h 813"/>
                <a:gd name="T32" fmla="*/ 758 w 814"/>
                <a:gd name="T33" fmla="*/ 613 h 813"/>
                <a:gd name="T34" fmla="*/ 729 w 814"/>
                <a:gd name="T35" fmla="*/ 655 h 813"/>
                <a:gd name="T36" fmla="*/ 694 w 814"/>
                <a:gd name="T37" fmla="*/ 695 h 813"/>
                <a:gd name="T38" fmla="*/ 655 w 814"/>
                <a:gd name="T39" fmla="*/ 729 h 813"/>
                <a:gd name="T40" fmla="*/ 612 w 814"/>
                <a:gd name="T41" fmla="*/ 758 h 813"/>
                <a:gd name="T42" fmla="*/ 565 w 814"/>
                <a:gd name="T43" fmla="*/ 782 h 813"/>
                <a:gd name="T44" fmla="*/ 515 w 814"/>
                <a:gd name="T45" fmla="*/ 799 h 813"/>
                <a:gd name="T46" fmla="*/ 462 w 814"/>
                <a:gd name="T47" fmla="*/ 810 h 813"/>
                <a:gd name="T48" fmla="*/ 406 w 814"/>
                <a:gd name="T49" fmla="*/ 813 h 813"/>
                <a:gd name="T50" fmla="*/ 352 w 814"/>
                <a:gd name="T51" fmla="*/ 810 h 813"/>
                <a:gd name="T52" fmla="*/ 299 w 814"/>
                <a:gd name="T53" fmla="*/ 799 h 813"/>
                <a:gd name="T54" fmla="*/ 248 w 814"/>
                <a:gd name="T55" fmla="*/ 782 h 813"/>
                <a:gd name="T56" fmla="*/ 201 w 814"/>
                <a:gd name="T57" fmla="*/ 758 h 813"/>
                <a:gd name="T58" fmla="*/ 157 w 814"/>
                <a:gd name="T59" fmla="*/ 729 h 813"/>
                <a:gd name="T60" fmla="*/ 119 w 814"/>
                <a:gd name="T61" fmla="*/ 695 h 813"/>
                <a:gd name="T62" fmla="*/ 85 w 814"/>
                <a:gd name="T63" fmla="*/ 655 h 813"/>
                <a:gd name="T64" fmla="*/ 56 w 814"/>
                <a:gd name="T65" fmla="*/ 613 h 813"/>
                <a:gd name="T66" fmla="*/ 32 w 814"/>
                <a:gd name="T67" fmla="*/ 566 h 813"/>
                <a:gd name="T68" fmla="*/ 15 w 814"/>
                <a:gd name="T69" fmla="*/ 515 h 813"/>
                <a:gd name="T70" fmla="*/ 4 w 814"/>
                <a:gd name="T71" fmla="*/ 462 h 813"/>
                <a:gd name="T72" fmla="*/ 0 w 814"/>
                <a:gd name="T73" fmla="*/ 407 h 813"/>
                <a:gd name="T74" fmla="*/ 4 w 814"/>
                <a:gd name="T75" fmla="*/ 352 h 813"/>
                <a:gd name="T76" fmla="*/ 15 w 814"/>
                <a:gd name="T77" fmla="*/ 298 h 813"/>
                <a:gd name="T78" fmla="*/ 32 w 814"/>
                <a:gd name="T79" fmla="*/ 249 h 813"/>
                <a:gd name="T80" fmla="*/ 56 w 814"/>
                <a:gd name="T81" fmla="*/ 202 h 813"/>
                <a:gd name="T82" fmla="*/ 85 w 814"/>
                <a:gd name="T83" fmla="*/ 158 h 813"/>
                <a:gd name="T84" fmla="*/ 119 w 814"/>
                <a:gd name="T85" fmla="*/ 119 h 813"/>
                <a:gd name="T86" fmla="*/ 157 w 814"/>
                <a:gd name="T87" fmla="*/ 84 h 813"/>
                <a:gd name="T88" fmla="*/ 201 w 814"/>
                <a:gd name="T89" fmla="*/ 55 h 813"/>
                <a:gd name="T90" fmla="*/ 248 w 814"/>
                <a:gd name="T91" fmla="*/ 31 h 813"/>
                <a:gd name="T92" fmla="*/ 299 w 814"/>
                <a:gd name="T93" fmla="*/ 14 h 813"/>
                <a:gd name="T94" fmla="*/ 352 w 814"/>
                <a:gd name="T95" fmla="*/ 3 h 813"/>
                <a:gd name="T96" fmla="*/ 406 w 814"/>
                <a:gd name="T97" fmla="*/ 0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14" h="813">
                  <a:moveTo>
                    <a:pt x="406" y="0"/>
                  </a:moveTo>
                  <a:lnTo>
                    <a:pt x="462" y="3"/>
                  </a:lnTo>
                  <a:lnTo>
                    <a:pt x="515" y="14"/>
                  </a:lnTo>
                  <a:lnTo>
                    <a:pt x="565" y="31"/>
                  </a:lnTo>
                  <a:lnTo>
                    <a:pt x="612" y="55"/>
                  </a:lnTo>
                  <a:lnTo>
                    <a:pt x="655" y="84"/>
                  </a:lnTo>
                  <a:lnTo>
                    <a:pt x="694" y="119"/>
                  </a:lnTo>
                  <a:lnTo>
                    <a:pt x="729" y="158"/>
                  </a:lnTo>
                  <a:lnTo>
                    <a:pt x="758" y="202"/>
                  </a:lnTo>
                  <a:lnTo>
                    <a:pt x="782" y="249"/>
                  </a:lnTo>
                  <a:lnTo>
                    <a:pt x="799" y="298"/>
                  </a:lnTo>
                  <a:lnTo>
                    <a:pt x="810" y="352"/>
                  </a:lnTo>
                  <a:lnTo>
                    <a:pt x="814" y="407"/>
                  </a:lnTo>
                  <a:lnTo>
                    <a:pt x="810" y="462"/>
                  </a:lnTo>
                  <a:lnTo>
                    <a:pt x="799" y="515"/>
                  </a:lnTo>
                  <a:lnTo>
                    <a:pt x="782" y="566"/>
                  </a:lnTo>
                  <a:lnTo>
                    <a:pt x="758" y="613"/>
                  </a:lnTo>
                  <a:lnTo>
                    <a:pt x="729" y="655"/>
                  </a:lnTo>
                  <a:lnTo>
                    <a:pt x="694" y="695"/>
                  </a:lnTo>
                  <a:lnTo>
                    <a:pt x="655" y="729"/>
                  </a:lnTo>
                  <a:lnTo>
                    <a:pt x="612" y="758"/>
                  </a:lnTo>
                  <a:lnTo>
                    <a:pt x="565" y="782"/>
                  </a:lnTo>
                  <a:lnTo>
                    <a:pt x="515" y="799"/>
                  </a:lnTo>
                  <a:lnTo>
                    <a:pt x="462" y="810"/>
                  </a:lnTo>
                  <a:lnTo>
                    <a:pt x="406" y="813"/>
                  </a:lnTo>
                  <a:lnTo>
                    <a:pt x="352" y="810"/>
                  </a:lnTo>
                  <a:lnTo>
                    <a:pt x="299" y="799"/>
                  </a:lnTo>
                  <a:lnTo>
                    <a:pt x="248" y="782"/>
                  </a:lnTo>
                  <a:lnTo>
                    <a:pt x="201" y="758"/>
                  </a:lnTo>
                  <a:lnTo>
                    <a:pt x="157" y="729"/>
                  </a:lnTo>
                  <a:lnTo>
                    <a:pt x="119" y="695"/>
                  </a:lnTo>
                  <a:lnTo>
                    <a:pt x="85" y="655"/>
                  </a:lnTo>
                  <a:lnTo>
                    <a:pt x="56" y="613"/>
                  </a:lnTo>
                  <a:lnTo>
                    <a:pt x="32" y="566"/>
                  </a:lnTo>
                  <a:lnTo>
                    <a:pt x="15" y="515"/>
                  </a:lnTo>
                  <a:lnTo>
                    <a:pt x="4" y="462"/>
                  </a:lnTo>
                  <a:lnTo>
                    <a:pt x="0" y="407"/>
                  </a:lnTo>
                  <a:lnTo>
                    <a:pt x="4" y="352"/>
                  </a:lnTo>
                  <a:lnTo>
                    <a:pt x="15" y="298"/>
                  </a:lnTo>
                  <a:lnTo>
                    <a:pt x="32" y="249"/>
                  </a:lnTo>
                  <a:lnTo>
                    <a:pt x="56" y="202"/>
                  </a:lnTo>
                  <a:lnTo>
                    <a:pt x="85" y="158"/>
                  </a:lnTo>
                  <a:lnTo>
                    <a:pt x="119" y="119"/>
                  </a:lnTo>
                  <a:lnTo>
                    <a:pt x="157" y="84"/>
                  </a:lnTo>
                  <a:lnTo>
                    <a:pt x="201" y="55"/>
                  </a:lnTo>
                  <a:lnTo>
                    <a:pt x="248" y="31"/>
                  </a:lnTo>
                  <a:lnTo>
                    <a:pt x="299" y="14"/>
                  </a:lnTo>
                  <a:lnTo>
                    <a:pt x="352" y="3"/>
                  </a:lnTo>
                  <a:lnTo>
                    <a:pt x="4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18" name="Freeform 11"/>
            <p:cNvSpPr>
              <a:spLocks noEditPoints="1"/>
            </p:cNvSpPr>
            <p:nvPr/>
          </p:nvSpPr>
          <p:spPr bwMode="auto">
            <a:xfrm>
              <a:off x="-13" y="287"/>
              <a:ext cx="526" cy="629"/>
            </a:xfrm>
            <a:custGeom>
              <a:avLst/>
              <a:gdLst>
                <a:gd name="T0" fmla="*/ 1858 w 2633"/>
                <a:gd name="T1" fmla="*/ 956 h 3144"/>
                <a:gd name="T2" fmla="*/ 1861 w 2633"/>
                <a:gd name="T3" fmla="*/ 165 h 3144"/>
                <a:gd name="T4" fmla="*/ 711 w 2633"/>
                <a:gd name="T5" fmla="*/ 477 h 3144"/>
                <a:gd name="T6" fmla="*/ 782 w 2633"/>
                <a:gd name="T7" fmla="*/ 428 h 3144"/>
                <a:gd name="T8" fmla="*/ 869 w 2633"/>
                <a:gd name="T9" fmla="*/ 426 h 3144"/>
                <a:gd name="T10" fmla="*/ 985 w 2633"/>
                <a:gd name="T11" fmla="*/ 470 h 3144"/>
                <a:gd name="T12" fmla="*/ 1095 w 2633"/>
                <a:gd name="T13" fmla="*/ 483 h 3144"/>
                <a:gd name="T14" fmla="*/ 1198 w 2633"/>
                <a:gd name="T15" fmla="*/ 449 h 3144"/>
                <a:gd name="T16" fmla="*/ 1308 w 2633"/>
                <a:gd name="T17" fmla="*/ 373 h 3144"/>
                <a:gd name="T18" fmla="*/ 1443 w 2633"/>
                <a:gd name="T19" fmla="*/ 251 h 3144"/>
                <a:gd name="T20" fmla="*/ 1587 w 2633"/>
                <a:gd name="T21" fmla="*/ 124 h 3144"/>
                <a:gd name="T22" fmla="*/ 1708 w 2633"/>
                <a:gd name="T23" fmla="*/ 62 h 3144"/>
                <a:gd name="T24" fmla="*/ 1859 w 2633"/>
                <a:gd name="T25" fmla="*/ 149 h 3144"/>
                <a:gd name="T26" fmla="*/ 2062 w 2633"/>
                <a:gd name="T27" fmla="*/ 85 h 3144"/>
                <a:gd name="T28" fmla="*/ 2169 w 2633"/>
                <a:gd name="T29" fmla="*/ 147 h 3144"/>
                <a:gd name="T30" fmla="*/ 2279 w 2633"/>
                <a:gd name="T31" fmla="*/ 228 h 3144"/>
                <a:gd name="T32" fmla="*/ 2382 w 2633"/>
                <a:gd name="T33" fmla="*/ 326 h 3144"/>
                <a:gd name="T34" fmla="*/ 2471 w 2633"/>
                <a:gd name="T35" fmla="*/ 447 h 3144"/>
                <a:gd name="T36" fmla="*/ 2545 w 2633"/>
                <a:gd name="T37" fmla="*/ 597 h 3144"/>
                <a:gd name="T38" fmla="*/ 2599 w 2633"/>
                <a:gd name="T39" fmla="*/ 780 h 3144"/>
                <a:gd name="T40" fmla="*/ 2628 w 2633"/>
                <a:gd name="T41" fmla="*/ 1005 h 3144"/>
                <a:gd name="T42" fmla="*/ 2631 w 2633"/>
                <a:gd name="T43" fmla="*/ 1274 h 3144"/>
                <a:gd name="T44" fmla="*/ 2608 w 2633"/>
                <a:gd name="T45" fmla="*/ 1433 h 3144"/>
                <a:gd name="T46" fmla="*/ 2551 w 2633"/>
                <a:gd name="T47" fmla="*/ 1496 h 3144"/>
                <a:gd name="T48" fmla="*/ 2466 w 2633"/>
                <a:gd name="T49" fmla="*/ 1522 h 3144"/>
                <a:gd name="T50" fmla="*/ 2394 w 2633"/>
                <a:gd name="T51" fmla="*/ 1503 h 3144"/>
                <a:gd name="T52" fmla="*/ 2328 w 2633"/>
                <a:gd name="T53" fmla="*/ 1440 h 3144"/>
                <a:gd name="T54" fmla="*/ 2309 w 2633"/>
                <a:gd name="T55" fmla="*/ 1351 h 3144"/>
                <a:gd name="T56" fmla="*/ 2316 w 2633"/>
                <a:gd name="T57" fmla="*/ 1101 h 3144"/>
                <a:gd name="T58" fmla="*/ 2299 w 2633"/>
                <a:gd name="T59" fmla="*/ 901 h 3144"/>
                <a:gd name="T60" fmla="*/ 2276 w 2633"/>
                <a:gd name="T61" fmla="*/ 1300 h 3144"/>
                <a:gd name="T62" fmla="*/ 2253 w 2633"/>
                <a:gd name="T63" fmla="*/ 1418 h 3144"/>
                <a:gd name="T64" fmla="*/ 2234 w 2633"/>
                <a:gd name="T65" fmla="*/ 2991 h 3144"/>
                <a:gd name="T66" fmla="*/ 2194 w 2633"/>
                <a:gd name="T67" fmla="*/ 3078 h 3144"/>
                <a:gd name="T68" fmla="*/ 2116 w 2633"/>
                <a:gd name="T69" fmla="*/ 3132 h 3144"/>
                <a:gd name="T70" fmla="*/ 2018 w 2633"/>
                <a:gd name="T71" fmla="*/ 3140 h 3144"/>
                <a:gd name="T72" fmla="*/ 1931 w 2633"/>
                <a:gd name="T73" fmla="*/ 3101 h 3144"/>
                <a:gd name="T74" fmla="*/ 1876 w 2633"/>
                <a:gd name="T75" fmla="*/ 3022 h 3144"/>
                <a:gd name="T76" fmla="*/ 1864 w 2633"/>
                <a:gd name="T77" fmla="*/ 1659 h 3144"/>
                <a:gd name="T78" fmla="*/ 1838 w 2633"/>
                <a:gd name="T79" fmla="*/ 2958 h 3144"/>
                <a:gd name="T80" fmla="*/ 1812 w 2633"/>
                <a:gd name="T81" fmla="*/ 3051 h 3144"/>
                <a:gd name="T82" fmla="*/ 1744 w 2633"/>
                <a:gd name="T83" fmla="*/ 3119 h 3144"/>
                <a:gd name="T84" fmla="*/ 1650 w 2633"/>
                <a:gd name="T85" fmla="*/ 3144 h 3144"/>
                <a:gd name="T86" fmla="*/ 1556 w 2633"/>
                <a:gd name="T87" fmla="*/ 3119 h 3144"/>
                <a:gd name="T88" fmla="*/ 1489 w 2633"/>
                <a:gd name="T89" fmla="*/ 3051 h 3144"/>
                <a:gd name="T90" fmla="*/ 1464 w 2633"/>
                <a:gd name="T91" fmla="*/ 2958 h 3144"/>
                <a:gd name="T92" fmla="*/ 1453 w 2633"/>
                <a:gd name="T93" fmla="*/ 1381 h 3144"/>
                <a:gd name="T94" fmla="*/ 1443 w 2633"/>
                <a:gd name="T95" fmla="*/ 667 h 3144"/>
                <a:gd name="T96" fmla="*/ 1316 w 2633"/>
                <a:gd name="T97" fmla="*/ 743 h 3144"/>
                <a:gd name="T98" fmla="*/ 1176 w 2633"/>
                <a:gd name="T99" fmla="*/ 789 h 3144"/>
                <a:gd name="T100" fmla="*/ 1027 w 2633"/>
                <a:gd name="T101" fmla="*/ 797 h 3144"/>
                <a:gd name="T102" fmla="*/ 875 w 2633"/>
                <a:gd name="T103" fmla="*/ 766 h 3144"/>
                <a:gd name="T104" fmla="*/ 739 w 2633"/>
                <a:gd name="T105" fmla="*/ 707 h 3144"/>
                <a:gd name="T106" fmla="*/ 685 w 2633"/>
                <a:gd name="T107" fmla="*/ 640 h 3144"/>
                <a:gd name="T108" fmla="*/ 674 w 2633"/>
                <a:gd name="T109" fmla="*/ 555 h 3144"/>
                <a:gd name="T110" fmla="*/ 32 w 2633"/>
                <a:gd name="T111" fmla="*/ 0 h 3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33" h="3144">
                  <a:moveTo>
                    <a:pt x="1858" y="165"/>
                  </a:moveTo>
                  <a:lnTo>
                    <a:pt x="1760" y="821"/>
                  </a:lnTo>
                  <a:lnTo>
                    <a:pt x="1858" y="956"/>
                  </a:lnTo>
                  <a:lnTo>
                    <a:pt x="1861" y="956"/>
                  </a:lnTo>
                  <a:lnTo>
                    <a:pt x="1958" y="821"/>
                  </a:lnTo>
                  <a:lnTo>
                    <a:pt x="1861" y="165"/>
                  </a:lnTo>
                  <a:lnTo>
                    <a:pt x="1858" y="165"/>
                  </a:lnTo>
                  <a:close/>
                  <a:moveTo>
                    <a:pt x="32" y="0"/>
                  </a:moveTo>
                  <a:lnTo>
                    <a:pt x="711" y="477"/>
                  </a:lnTo>
                  <a:lnTo>
                    <a:pt x="732" y="456"/>
                  </a:lnTo>
                  <a:lnTo>
                    <a:pt x="757" y="441"/>
                  </a:lnTo>
                  <a:lnTo>
                    <a:pt x="782" y="428"/>
                  </a:lnTo>
                  <a:lnTo>
                    <a:pt x="811" y="422"/>
                  </a:lnTo>
                  <a:lnTo>
                    <a:pt x="840" y="421"/>
                  </a:lnTo>
                  <a:lnTo>
                    <a:pt x="869" y="426"/>
                  </a:lnTo>
                  <a:lnTo>
                    <a:pt x="898" y="436"/>
                  </a:lnTo>
                  <a:lnTo>
                    <a:pt x="943" y="455"/>
                  </a:lnTo>
                  <a:lnTo>
                    <a:pt x="985" y="470"/>
                  </a:lnTo>
                  <a:lnTo>
                    <a:pt x="1024" y="479"/>
                  </a:lnTo>
                  <a:lnTo>
                    <a:pt x="1060" y="483"/>
                  </a:lnTo>
                  <a:lnTo>
                    <a:pt x="1095" y="483"/>
                  </a:lnTo>
                  <a:lnTo>
                    <a:pt x="1130" y="477"/>
                  </a:lnTo>
                  <a:lnTo>
                    <a:pt x="1164" y="466"/>
                  </a:lnTo>
                  <a:lnTo>
                    <a:pt x="1198" y="449"/>
                  </a:lnTo>
                  <a:lnTo>
                    <a:pt x="1233" y="428"/>
                  </a:lnTo>
                  <a:lnTo>
                    <a:pt x="1269" y="403"/>
                  </a:lnTo>
                  <a:lnTo>
                    <a:pt x="1308" y="373"/>
                  </a:lnTo>
                  <a:lnTo>
                    <a:pt x="1349" y="337"/>
                  </a:lnTo>
                  <a:lnTo>
                    <a:pt x="1395" y="297"/>
                  </a:lnTo>
                  <a:lnTo>
                    <a:pt x="1443" y="251"/>
                  </a:lnTo>
                  <a:lnTo>
                    <a:pt x="1503" y="196"/>
                  </a:lnTo>
                  <a:lnTo>
                    <a:pt x="1567" y="140"/>
                  </a:lnTo>
                  <a:lnTo>
                    <a:pt x="1587" y="124"/>
                  </a:lnTo>
                  <a:lnTo>
                    <a:pt x="1609" y="113"/>
                  </a:lnTo>
                  <a:lnTo>
                    <a:pt x="1657" y="85"/>
                  </a:lnTo>
                  <a:lnTo>
                    <a:pt x="1708" y="62"/>
                  </a:lnTo>
                  <a:lnTo>
                    <a:pt x="1760" y="46"/>
                  </a:lnTo>
                  <a:lnTo>
                    <a:pt x="1761" y="46"/>
                  </a:lnTo>
                  <a:lnTo>
                    <a:pt x="1859" y="149"/>
                  </a:lnTo>
                  <a:lnTo>
                    <a:pt x="1961" y="48"/>
                  </a:lnTo>
                  <a:lnTo>
                    <a:pt x="2013" y="63"/>
                  </a:lnTo>
                  <a:lnTo>
                    <a:pt x="2062" y="85"/>
                  </a:lnTo>
                  <a:lnTo>
                    <a:pt x="2110" y="113"/>
                  </a:lnTo>
                  <a:lnTo>
                    <a:pt x="2130" y="123"/>
                  </a:lnTo>
                  <a:lnTo>
                    <a:pt x="2169" y="147"/>
                  </a:lnTo>
                  <a:lnTo>
                    <a:pt x="2206" y="172"/>
                  </a:lnTo>
                  <a:lnTo>
                    <a:pt x="2243" y="199"/>
                  </a:lnTo>
                  <a:lnTo>
                    <a:pt x="2279" y="228"/>
                  </a:lnTo>
                  <a:lnTo>
                    <a:pt x="2314" y="258"/>
                  </a:lnTo>
                  <a:lnTo>
                    <a:pt x="2349" y="291"/>
                  </a:lnTo>
                  <a:lnTo>
                    <a:pt x="2382" y="326"/>
                  </a:lnTo>
                  <a:lnTo>
                    <a:pt x="2413" y="363"/>
                  </a:lnTo>
                  <a:lnTo>
                    <a:pt x="2443" y="404"/>
                  </a:lnTo>
                  <a:lnTo>
                    <a:pt x="2471" y="447"/>
                  </a:lnTo>
                  <a:lnTo>
                    <a:pt x="2498" y="494"/>
                  </a:lnTo>
                  <a:lnTo>
                    <a:pt x="2523" y="543"/>
                  </a:lnTo>
                  <a:lnTo>
                    <a:pt x="2545" y="597"/>
                  </a:lnTo>
                  <a:lnTo>
                    <a:pt x="2565" y="655"/>
                  </a:lnTo>
                  <a:lnTo>
                    <a:pt x="2584" y="715"/>
                  </a:lnTo>
                  <a:lnTo>
                    <a:pt x="2599" y="780"/>
                  </a:lnTo>
                  <a:lnTo>
                    <a:pt x="2611" y="850"/>
                  </a:lnTo>
                  <a:lnTo>
                    <a:pt x="2621" y="925"/>
                  </a:lnTo>
                  <a:lnTo>
                    <a:pt x="2628" y="1005"/>
                  </a:lnTo>
                  <a:lnTo>
                    <a:pt x="2632" y="1089"/>
                  </a:lnTo>
                  <a:lnTo>
                    <a:pt x="2633" y="1179"/>
                  </a:lnTo>
                  <a:lnTo>
                    <a:pt x="2631" y="1274"/>
                  </a:lnTo>
                  <a:lnTo>
                    <a:pt x="2623" y="1375"/>
                  </a:lnTo>
                  <a:lnTo>
                    <a:pt x="2619" y="1405"/>
                  </a:lnTo>
                  <a:lnTo>
                    <a:pt x="2608" y="1433"/>
                  </a:lnTo>
                  <a:lnTo>
                    <a:pt x="2593" y="1457"/>
                  </a:lnTo>
                  <a:lnTo>
                    <a:pt x="2574" y="1479"/>
                  </a:lnTo>
                  <a:lnTo>
                    <a:pt x="2551" y="1496"/>
                  </a:lnTo>
                  <a:lnTo>
                    <a:pt x="2524" y="1509"/>
                  </a:lnTo>
                  <a:lnTo>
                    <a:pt x="2497" y="1518"/>
                  </a:lnTo>
                  <a:lnTo>
                    <a:pt x="2466" y="1522"/>
                  </a:lnTo>
                  <a:lnTo>
                    <a:pt x="2454" y="1520"/>
                  </a:lnTo>
                  <a:lnTo>
                    <a:pt x="2423" y="1514"/>
                  </a:lnTo>
                  <a:lnTo>
                    <a:pt x="2394" y="1503"/>
                  </a:lnTo>
                  <a:lnTo>
                    <a:pt x="2368" y="1486"/>
                  </a:lnTo>
                  <a:lnTo>
                    <a:pt x="2347" y="1466"/>
                  </a:lnTo>
                  <a:lnTo>
                    <a:pt x="2328" y="1440"/>
                  </a:lnTo>
                  <a:lnTo>
                    <a:pt x="2316" y="1413"/>
                  </a:lnTo>
                  <a:lnTo>
                    <a:pt x="2309" y="1382"/>
                  </a:lnTo>
                  <a:lnTo>
                    <a:pt x="2309" y="1351"/>
                  </a:lnTo>
                  <a:lnTo>
                    <a:pt x="2314" y="1262"/>
                  </a:lnTo>
                  <a:lnTo>
                    <a:pt x="2318" y="1178"/>
                  </a:lnTo>
                  <a:lnTo>
                    <a:pt x="2316" y="1101"/>
                  </a:lnTo>
                  <a:lnTo>
                    <a:pt x="2314" y="1029"/>
                  </a:lnTo>
                  <a:lnTo>
                    <a:pt x="2308" y="963"/>
                  </a:lnTo>
                  <a:lnTo>
                    <a:pt x="2299" y="901"/>
                  </a:lnTo>
                  <a:lnTo>
                    <a:pt x="2290" y="844"/>
                  </a:lnTo>
                  <a:lnTo>
                    <a:pt x="2276" y="792"/>
                  </a:lnTo>
                  <a:lnTo>
                    <a:pt x="2276" y="1300"/>
                  </a:lnTo>
                  <a:lnTo>
                    <a:pt x="2274" y="1341"/>
                  </a:lnTo>
                  <a:lnTo>
                    <a:pt x="2267" y="1380"/>
                  </a:lnTo>
                  <a:lnTo>
                    <a:pt x="2253" y="1418"/>
                  </a:lnTo>
                  <a:lnTo>
                    <a:pt x="2238" y="1453"/>
                  </a:lnTo>
                  <a:lnTo>
                    <a:pt x="2238" y="2958"/>
                  </a:lnTo>
                  <a:lnTo>
                    <a:pt x="2234" y="2991"/>
                  </a:lnTo>
                  <a:lnTo>
                    <a:pt x="2226" y="3022"/>
                  </a:lnTo>
                  <a:lnTo>
                    <a:pt x="2212" y="3051"/>
                  </a:lnTo>
                  <a:lnTo>
                    <a:pt x="2194" y="3078"/>
                  </a:lnTo>
                  <a:lnTo>
                    <a:pt x="2171" y="3101"/>
                  </a:lnTo>
                  <a:lnTo>
                    <a:pt x="2145" y="3119"/>
                  </a:lnTo>
                  <a:lnTo>
                    <a:pt x="2116" y="3132"/>
                  </a:lnTo>
                  <a:lnTo>
                    <a:pt x="2084" y="3140"/>
                  </a:lnTo>
                  <a:lnTo>
                    <a:pt x="2050" y="3144"/>
                  </a:lnTo>
                  <a:lnTo>
                    <a:pt x="2018" y="3140"/>
                  </a:lnTo>
                  <a:lnTo>
                    <a:pt x="1985" y="3132"/>
                  </a:lnTo>
                  <a:lnTo>
                    <a:pt x="1956" y="3119"/>
                  </a:lnTo>
                  <a:lnTo>
                    <a:pt x="1931" y="3101"/>
                  </a:lnTo>
                  <a:lnTo>
                    <a:pt x="1908" y="3078"/>
                  </a:lnTo>
                  <a:lnTo>
                    <a:pt x="1890" y="3051"/>
                  </a:lnTo>
                  <a:lnTo>
                    <a:pt x="1876" y="3022"/>
                  </a:lnTo>
                  <a:lnTo>
                    <a:pt x="1867" y="2991"/>
                  </a:lnTo>
                  <a:lnTo>
                    <a:pt x="1864" y="2958"/>
                  </a:lnTo>
                  <a:lnTo>
                    <a:pt x="1864" y="1659"/>
                  </a:lnTo>
                  <a:lnTo>
                    <a:pt x="1859" y="1659"/>
                  </a:lnTo>
                  <a:lnTo>
                    <a:pt x="1838" y="1658"/>
                  </a:lnTo>
                  <a:lnTo>
                    <a:pt x="1838" y="2958"/>
                  </a:lnTo>
                  <a:lnTo>
                    <a:pt x="1834" y="2991"/>
                  </a:lnTo>
                  <a:lnTo>
                    <a:pt x="1825" y="3022"/>
                  </a:lnTo>
                  <a:lnTo>
                    <a:pt x="1812" y="3051"/>
                  </a:lnTo>
                  <a:lnTo>
                    <a:pt x="1794" y="3078"/>
                  </a:lnTo>
                  <a:lnTo>
                    <a:pt x="1771" y="3101"/>
                  </a:lnTo>
                  <a:lnTo>
                    <a:pt x="1744" y="3119"/>
                  </a:lnTo>
                  <a:lnTo>
                    <a:pt x="1715" y="3132"/>
                  </a:lnTo>
                  <a:lnTo>
                    <a:pt x="1684" y="3140"/>
                  </a:lnTo>
                  <a:lnTo>
                    <a:pt x="1650" y="3144"/>
                  </a:lnTo>
                  <a:lnTo>
                    <a:pt x="1618" y="3140"/>
                  </a:lnTo>
                  <a:lnTo>
                    <a:pt x="1585" y="3132"/>
                  </a:lnTo>
                  <a:lnTo>
                    <a:pt x="1556" y="3119"/>
                  </a:lnTo>
                  <a:lnTo>
                    <a:pt x="1530" y="3101"/>
                  </a:lnTo>
                  <a:lnTo>
                    <a:pt x="1507" y="3078"/>
                  </a:lnTo>
                  <a:lnTo>
                    <a:pt x="1489" y="3051"/>
                  </a:lnTo>
                  <a:lnTo>
                    <a:pt x="1476" y="3022"/>
                  </a:lnTo>
                  <a:lnTo>
                    <a:pt x="1466" y="2991"/>
                  </a:lnTo>
                  <a:lnTo>
                    <a:pt x="1464" y="2958"/>
                  </a:lnTo>
                  <a:lnTo>
                    <a:pt x="1464" y="1444"/>
                  </a:lnTo>
                  <a:lnTo>
                    <a:pt x="1465" y="1419"/>
                  </a:lnTo>
                  <a:lnTo>
                    <a:pt x="1453" y="1381"/>
                  </a:lnTo>
                  <a:lnTo>
                    <a:pt x="1446" y="1341"/>
                  </a:lnTo>
                  <a:lnTo>
                    <a:pt x="1443" y="1300"/>
                  </a:lnTo>
                  <a:lnTo>
                    <a:pt x="1443" y="667"/>
                  </a:lnTo>
                  <a:lnTo>
                    <a:pt x="1402" y="694"/>
                  </a:lnTo>
                  <a:lnTo>
                    <a:pt x="1360" y="720"/>
                  </a:lnTo>
                  <a:lnTo>
                    <a:pt x="1316" y="743"/>
                  </a:lnTo>
                  <a:lnTo>
                    <a:pt x="1272" y="762"/>
                  </a:lnTo>
                  <a:lnTo>
                    <a:pt x="1226" y="778"/>
                  </a:lnTo>
                  <a:lnTo>
                    <a:pt x="1176" y="789"/>
                  </a:lnTo>
                  <a:lnTo>
                    <a:pt x="1127" y="797"/>
                  </a:lnTo>
                  <a:lnTo>
                    <a:pt x="1073" y="800"/>
                  </a:lnTo>
                  <a:lnTo>
                    <a:pt x="1027" y="797"/>
                  </a:lnTo>
                  <a:lnTo>
                    <a:pt x="978" y="791"/>
                  </a:lnTo>
                  <a:lnTo>
                    <a:pt x="928" y="782"/>
                  </a:lnTo>
                  <a:lnTo>
                    <a:pt x="875" y="766"/>
                  </a:lnTo>
                  <a:lnTo>
                    <a:pt x="821" y="746"/>
                  </a:lnTo>
                  <a:lnTo>
                    <a:pt x="764" y="722"/>
                  </a:lnTo>
                  <a:lnTo>
                    <a:pt x="739" y="707"/>
                  </a:lnTo>
                  <a:lnTo>
                    <a:pt x="716" y="687"/>
                  </a:lnTo>
                  <a:lnTo>
                    <a:pt x="699" y="665"/>
                  </a:lnTo>
                  <a:lnTo>
                    <a:pt x="685" y="640"/>
                  </a:lnTo>
                  <a:lnTo>
                    <a:pt x="677" y="612"/>
                  </a:lnTo>
                  <a:lnTo>
                    <a:pt x="673" y="584"/>
                  </a:lnTo>
                  <a:lnTo>
                    <a:pt x="674" y="555"/>
                  </a:lnTo>
                  <a:lnTo>
                    <a:pt x="682" y="526"/>
                  </a:lnTo>
                  <a:lnTo>
                    <a:pt x="0" y="48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4"/>
          <p:cNvGrpSpPr>
            <a:grpSpLocks noChangeAspect="1"/>
          </p:cNvGrpSpPr>
          <p:nvPr/>
        </p:nvGrpSpPr>
        <p:grpSpPr bwMode="auto">
          <a:xfrm>
            <a:off x="6266285" y="2313186"/>
            <a:ext cx="509416" cy="349533"/>
            <a:chOff x="-300" y="277"/>
            <a:chExt cx="599" cy="411"/>
          </a:xfrm>
          <a:solidFill>
            <a:schemeClr val="accent2"/>
          </a:solidFill>
        </p:grpSpPr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-211" y="367"/>
              <a:ext cx="177" cy="229"/>
            </a:xfrm>
            <a:custGeom>
              <a:avLst/>
              <a:gdLst>
                <a:gd name="T0" fmla="*/ 808 w 1061"/>
                <a:gd name="T1" fmla="*/ 3 h 1375"/>
                <a:gd name="T2" fmla="*/ 919 w 1061"/>
                <a:gd name="T3" fmla="*/ 19 h 1375"/>
                <a:gd name="T4" fmla="*/ 1013 w 1061"/>
                <a:gd name="T5" fmla="*/ 46 h 1375"/>
                <a:gd name="T6" fmla="*/ 995 w 1061"/>
                <a:gd name="T7" fmla="*/ 295 h 1375"/>
                <a:gd name="T8" fmla="*/ 919 w 1061"/>
                <a:gd name="T9" fmla="*/ 268 h 1375"/>
                <a:gd name="T10" fmla="*/ 822 w 1061"/>
                <a:gd name="T11" fmla="*/ 249 h 1375"/>
                <a:gd name="T12" fmla="*/ 734 w 1061"/>
                <a:gd name="T13" fmla="*/ 248 h 1375"/>
                <a:gd name="T14" fmla="*/ 664 w 1061"/>
                <a:gd name="T15" fmla="*/ 260 h 1375"/>
                <a:gd name="T16" fmla="*/ 600 w 1061"/>
                <a:gd name="T17" fmla="*/ 287 h 1375"/>
                <a:gd name="T18" fmla="*/ 544 w 1061"/>
                <a:gd name="T19" fmla="*/ 329 h 1375"/>
                <a:gd name="T20" fmla="*/ 499 w 1061"/>
                <a:gd name="T21" fmla="*/ 384 h 1375"/>
                <a:gd name="T22" fmla="*/ 466 w 1061"/>
                <a:gd name="T23" fmla="*/ 451 h 1375"/>
                <a:gd name="T24" fmla="*/ 960 w 1061"/>
                <a:gd name="T25" fmla="*/ 489 h 1375"/>
                <a:gd name="T26" fmla="*/ 424 w 1061"/>
                <a:gd name="T27" fmla="*/ 635 h 1375"/>
                <a:gd name="T28" fmla="*/ 422 w 1061"/>
                <a:gd name="T29" fmla="*/ 697 h 1375"/>
                <a:gd name="T30" fmla="*/ 960 w 1061"/>
                <a:gd name="T31" fmla="*/ 730 h 1375"/>
                <a:gd name="T32" fmla="*/ 450 w 1061"/>
                <a:gd name="T33" fmla="*/ 876 h 1375"/>
                <a:gd name="T34" fmla="*/ 477 w 1061"/>
                <a:gd name="T35" fmla="*/ 957 h 1375"/>
                <a:gd name="T36" fmla="*/ 518 w 1061"/>
                <a:gd name="T37" fmla="*/ 1018 h 1375"/>
                <a:gd name="T38" fmla="*/ 571 w 1061"/>
                <a:gd name="T39" fmla="*/ 1066 h 1375"/>
                <a:gd name="T40" fmla="*/ 634 w 1061"/>
                <a:gd name="T41" fmla="*/ 1098 h 1375"/>
                <a:gd name="T42" fmla="*/ 705 w 1061"/>
                <a:gd name="T43" fmla="*/ 1117 h 1375"/>
                <a:gd name="T44" fmla="*/ 779 w 1061"/>
                <a:gd name="T45" fmla="*/ 1123 h 1375"/>
                <a:gd name="T46" fmla="*/ 859 w 1061"/>
                <a:gd name="T47" fmla="*/ 1116 h 1375"/>
                <a:gd name="T48" fmla="*/ 932 w 1061"/>
                <a:gd name="T49" fmla="*/ 1100 h 1375"/>
                <a:gd name="T50" fmla="*/ 990 w 1061"/>
                <a:gd name="T51" fmla="*/ 1080 h 1375"/>
                <a:gd name="T52" fmla="*/ 1061 w 1061"/>
                <a:gd name="T53" fmla="*/ 1297 h 1375"/>
                <a:gd name="T54" fmla="*/ 977 w 1061"/>
                <a:gd name="T55" fmla="*/ 1334 h 1375"/>
                <a:gd name="T56" fmla="*/ 868 w 1061"/>
                <a:gd name="T57" fmla="*/ 1363 h 1375"/>
                <a:gd name="T58" fmla="*/ 743 w 1061"/>
                <a:gd name="T59" fmla="*/ 1375 h 1375"/>
                <a:gd name="T60" fmla="*/ 626 w 1061"/>
                <a:gd name="T61" fmla="*/ 1365 h 1375"/>
                <a:gd name="T62" fmla="*/ 515 w 1061"/>
                <a:gd name="T63" fmla="*/ 1335 h 1375"/>
                <a:gd name="T64" fmla="*/ 413 w 1061"/>
                <a:gd name="T65" fmla="*/ 1288 h 1375"/>
                <a:gd name="T66" fmla="*/ 323 w 1061"/>
                <a:gd name="T67" fmla="*/ 1223 h 1375"/>
                <a:gd name="T68" fmla="*/ 247 w 1061"/>
                <a:gd name="T69" fmla="*/ 1141 h 1375"/>
                <a:gd name="T70" fmla="*/ 197 w 1061"/>
                <a:gd name="T71" fmla="*/ 1066 h 1375"/>
                <a:gd name="T72" fmla="*/ 159 w 1061"/>
                <a:gd name="T73" fmla="*/ 977 h 1375"/>
                <a:gd name="T74" fmla="*/ 132 w 1061"/>
                <a:gd name="T75" fmla="*/ 876 h 1375"/>
                <a:gd name="T76" fmla="*/ 0 w 1061"/>
                <a:gd name="T77" fmla="*/ 730 h 1375"/>
                <a:gd name="T78" fmla="*/ 113 w 1061"/>
                <a:gd name="T79" fmla="*/ 695 h 1375"/>
                <a:gd name="T80" fmla="*/ 114 w 1061"/>
                <a:gd name="T81" fmla="*/ 635 h 1375"/>
                <a:gd name="T82" fmla="*/ 0 w 1061"/>
                <a:gd name="T83" fmla="*/ 489 h 1375"/>
                <a:gd name="T84" fmla="*/ 152 w 1061"/>
                <a:gd name="T85" fmla="*/ 435 h 1375"/>
                <a:gd name="T86" fmla="*/ 192 w 1061"/>
                <a:gd name="T87" fmla="*/ 337 h 1375"/>
                <a:gd name="T88" fmla="*/ 246 w 1061"/>
                <a:gd name="T89" fmla="*/ 249 h 1375"/>
                <a:gd name="T90" fmla="*/ 318 w 1061"/>
                <a:gd name="T91" fmla="*/ 168 h 1375"/>
                <a:gd name="T92" fmla="*/ 408 w 1061"/>
                <a:gd name="T93" fmla="*/ 97 h 1375"/>
                <a:gd name="T94" fmla="*/ 511 w 1061"/>
                <a:gd name="T95" fmla="*/ 44 h 1375"/>
                <a:gd name="T96" fmla="*/ 624 w 1061"/>
                <a:gd name="T97" fmla="*/ 12 h 1375"/>
                <a:gd name="T98" fmla="*/ 747 w 1061"/>
                <a:gd name="T99" fmla="*/ 0 h 1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1" h="1375">
                  <a:moveTo>
                    <a:pt x="747" y="0"/>
                  </a:moveTo>
                  <a:lnTo>
                    <a:pt x="808" y="3"/>
                  </a:lnTo>
                  <a:lnTo>
                    <a:pt x="866" y="9"/>
                  </a:lnTo>
                  <a:lnTo>
                    <a:pt x="919" y="19"/>
                  </a:lnTo>
                  <a:lnTo>
                    <a:pt x="968" y="32"/>
                  </a:lnTo>
                  <a:lnTo>
                    <a:pt x="1013" y="46"/>
                  </a:lnTo>
                  <a:lnTo>
                    <a:pt x="1052" y="62"/>
                  </a:lnTo>
                  <a:lnTo>
                    <a:pt x="995" y="295"/>
                  </a:lnTo>
                  <a:lnTo>
                    <a:pt x="960" y="282"/>
                  </a:lnTo>
                  <a:lnTo>
                    <a:pt x="919" y="268"/>
                  </a:lnTo>
                  <a:lnTo>
                    <a:pt x="872" y="257"/>
                  </a:lnTo>
                  <a:lnTo>
                    <a:pt x="822" y="249"/>
                  </a:lnTo>
                  <a:lnTo>
                    <a:pt x="770" y="246"/>
                  </a:lnTo>
                  <a:lnTo>
                    <a:pt x="734" y="248"/>
                  </a:lnTo>
                  <a:lnTo>
                    <a:pt x="699" y="252"/>
                  </a:lnTo>
                  <a:lnTo>
                    <a:pt x="664" y="260"/>
                  </a:lnTo>
                  <a:lnTo>
                    <a:pt x="631" y="272"/>
                  </a:lnTo>
                  <a:lnTo>
                    <a:pt x="600" y="287"/>
                  </a:lnTo>
                  <a:lnTo>
                    <a:pt x="571" y="306"/>
                  </a:lnTo>
                  <a:lnTo>
                    <a:pt x="544" y="329"/>
                  </a:lnTo>
                  <a:lnTo>
                    <a:pt x="520" y="356"/>
                  </a:lnTo>
                  <a:lnTo>
                    <a:pt x="499" y="384"/>
                  </a:lnTo>
                  <a:lnTo>
                    <a:pt x="482" y="416"/>
                  </a:lnTo>
                  <a:lnTo>
                    <a:pt x="466" y="451"/>
                  </a:lnTo>
                  <a:lnTo>
                    <a:pt x="454" y="489"/>
                  </a:lnTo>
                  <a:lnTo>
                    <a:pt x="960" y="489"/>
                  </a:lnTo>
                  <a:lnTo>
                    <a:pt x="960" y="635"/>
                  </a:lnTo>
                  <a:lnTo>
                    <a:pt x="424" y="635"/>
                  </a:lnTo>
                  <a:lnTo>
                    <a:pt x="422" y="667"/>
                  </a:lnTo>
                  <a:lnTo>
                    <a:pt x="422" y="697"/>
                  </a:lnTo>
                  <a:lnTo>
                    <a:pt x="422" y="730"/>
                  </a:lnTo>
                  <a:lnTo>
                    <a:pt x="960" y="730"/>
                  </a:lnTo>
                  <a:lnTo>
                    <a:pt x="960" y="876"/>
                  </a:lnTo>
                  <a:lnTo>
                    <a:pt x="450" y="876"/>
                  </a:lnTo>
                  <a:lnTo>
                    <a:pt x="462" y="919"/>
                  </a:lnTo>
                  <a:lnTo>
                    <a:pt x="477" y="957"/>
                  </a:lnTo>
                  <a:lnTo>
                    <a:pt x="496" y="990"/>
                  </a:lnTo>
                  <a:lnTo>
                    <a:pt x="518" y="1018"/>
                  </a:lnTo>
                  <a:lnTo>
                    <a:pt x="543" y="1045"/>
                  </a:lnTo>
                  <a:lnTo>
                    <a:pt x="571" y="1066"/>
                  </a:lnTo>
                  <a:lnTo>
                    <a:pt x="602" y="1084"/>
                  </a:lnTo>
                  <a:lnTo>
                    <a:pt x="634" y="1098"/>
                  </a:lnTo>
                  <a:lnTo>
                    <a:pt x="669" y="1109"/>
                  </a:lnTo>
                  <a:lnTo>
                    <a:pt x="705" y="1117"/>
                  </a:lnTo>
                  <a:lnTo>
                    <a:pt x="742" y="1121"/>
                  </a:lnTo>
                  <a:lnTo>
                    <a:pt x="779" y="1123"/>
                  </a:lnTo>
                  <a:lnTo>
                    <a:pt x="820" y="1121"/>
                  </a:lnTo>
                  <a:lnTo>
                    <a:pt x="859" y="1116"/>
                  </a:lnTo>
                  <a:lnTo>
                    <a:pt x="897" y="1109"/>
                  </a:lnTo>
                  <a:lnTo>
                    <a:pt x="932" y="1100"/>
                  </a:lnTo>
                  <a:lnTo>
                    <a:pt x="964" y="1090"/>
                  </a:lnTo>
                  <a:lnTo>
                    <a:pt x="990" y="1080"/>
                  </a:lnTo>
                  <a:lnTo>
                    <a:pt x="1012" y="1070"/>
                  </a:lnTo>
                  <a:lnTo>
                    <a:pt x="1061" y="1297"/>
                  </a:lnTo>
                  <a:lnTo>
                    <a:pt x="1022" y="1315"/>
                  </a:lnTo>
                  <a:lnTo>
                    <a:pt x="977" y="1334"/>
                  </a:lnTo>
                  <a:lnTo>
                    <a:pt x="924" y="1349"/>
                  </a:lnTo>
                  <a:lnTo>
                    <a:pt x="868" y="1363"/>
                  </a:lnTo>
                  <a:lnTo>
                    <a:pt x="807" y="1371"/>
                  </a:lnTo>
                  <a:lnTo>
                    <a:pt x="743" y="1375"/>
                  </a:lnTo>
                  <a:lnTo>
                    <a:pt x="683" y="1371"/>
                  </a:lnTo>
                  <a:lnTo>
                    <a:pt x="626" y="1365"/>
                  </a:lnTo>
                  <a:lnTo>
                    <a:pt x="570" y="1353"/>
                  </a:lnTo>
                  <a:lnTo>
                    <a:pt x="515" y="1335"/>
                  </a:lnTo>
                  <a:lnTo>
                    <a:pt x="463" y="1314"/>
                  </a:lnTo>
                  <a:lnTo>
                    <a:pt x="413" y="1288"/>
                  </a:lnTo>
                  <a:lnTo>
                    <a:pt x="366" y="1258"/>
                  </a:lnTo>
                  <a:lnTo>
                    <a:pt x="323" y="1223"/>
                  </a:lnTo>
                  <a:lnTo>
                    <a:pt x="283" y="1184"/>
                  </a:lnTo>
                  <a:lnTo>
                    <a:pt x="247" y="1141"/>
                  </a:lnTo>
                  <a:lnTo>
                    <a:pt x="221" y="1105"/>
                  </a:lnTo>
                  <a:lnTo>
                    <a:pt x="197" y="1066"/>
                  </a:lnTo>
                  <a:lnTo>
                    <a:pt x="176" y="1023"/>
                  </a:lnTo>
                  <a:lnTo>
                    <a:pt x="159" y="977"/>
                  </a:lnTo>
                  <a:lnTo>
                    <a:pt x="143" y="929"/>
                  </a:lnTo>
                  <a:lnTo>
                    <a:pt x="132" y="876"/>
                  </a:lnTo>
                  <a:lnTo>
                    <a:pt x="0" y="876"/>
                  </a:lnTo>
                  <a:lnTo>
                    <a:pt x="0" y="730"/>
                  </a:lnTo>
                  <a:lnTo>
                    <a:pt x="113" y="730"/>
                  </a:lnTo>
                  <a:lnTo>
                    <a:pt x="113" y="695"/>
                  </a:lnTo>
                  <a:lnTo>
                    <a:pt x="114" y="666"/>
                  </a:lnTo>
                  <a:lnTo>
                    <a:pt x="114" y="635"/>
                  </a:lnTo>
                  <a:lnTo>
                    <a:pt x="0" y="635"/>
                  </a:lnTo>
                  <a:lnTo>
                    <a:pt x="0" y="489"/>
                  </a:lnTo>
                  <a:lnTo>
                    <a:pt x="137" y="489"/>
                  </a:lnTo>
                  <a:lnTo>
                    <a:pt x="152" y="435"/>
                  </a:lnTo>
                  <a:lnTo>
                    <a:pt x="171" y="384"/>
                  </a:lnTo>
                  <a:lnTo>
                    <a:pt x="192" y="337"/>
                  </a:lnTo>
                  <a:lnTo>
                    <a:pt x="218" y="291"/>
                  </a:lnTo>
                  <a:lnTo>
                    <a:pt x="246" y="249"/>
                  </a:lnTo>
                  <a:lnTo>
                    <a:pt x="278" y="210"/>
                  </a:lnTo>
                  <a:lnTo>
                    <a:pt x="318" y="168"/>
                  </a:lnTo>
                  <a:lnTo>
                    <a:pt x="362" y="131"/>
                  </a:lnTo>
                  <a:lnTo>
                    <a:pt x="408" y="97"/>
                  </a:lnTo>
                  <a:lnTo>
                    <a:pt x="458" y="68"/>
                  </a:lnTo>
                  <a:lnTo>
                    <a:pt x="511" y="44"/>
                  </a:lnTo>
                  <a:lnTo>
                    <a:pt x="566" y="25"/>
                  </a:lnTo>
                  <a:lnTo>
                    <a:pt x="624" y="12"/>
                  </a:lnTo>
                  <a:lnTo>
                    <a:pt x="684" y="3"/>
                  </a:lnTo>
                  <a:lnTo>
                    <a:pt x="7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-300" y="277"/>
              <a:ext cx="408" cy="410"/>
            </a:xfrm>
            <a:custGeom>
              <a:avLst/>
              <a:gdLst>
                <a:gd name="T0" fmla="*/ 1069 w 2449"/>
                <a:gd name="T1" fmla="*/ 279 h 2460"/>
                <a:gd name="T2" fmla="*/ 852 w 2449"/>
                <a:gd name="T3" fmla="*/ 343 h 2460"/>
                <a:gd name="T4" fmla="*/ 659 w 2449"/>
                <a:gd name="T5" fmla="*/ 452 h 2460"/>
                <a:gd name="T6" fmla="*/ 497 w 2449"/>
                <a:gd name="T7" fmla="*/ 604 h 2460"/>
                <a:gd name="T8" fmla="*/ 373 w 2449"/>
                <a:gd name="T9" fmla="*/ 788 h 2460"/>
                <a:gd name="T10" fmla="*/ 295 w 2449"/>
                <a:gd name="T11" fmla="*/ 998 h 2460"/>
                <a:gd name="T12" fmla="*/ 266 w 2449"/>
                <a:gd name="T13" fmla="*/ 1229 h 2460"/>
                <a:gd name="T14" fmla="*/ 295 w 2449"/>
                <a:gd name="T15" fmla="*/ 1461 h 2460"/>
                <a:gd name="T16" fmla="*/ 373 w 2449"/>
                <a:gd name="T17" fmla="*/ 1672 h 2460"/>
                <a:gd name="T18" fmla="*/ 497 w 2449"/>
                <a:gd name="T19" fmla="*/ 1856 h 2460"/>
                <a:gd name="T20" fmla="*/ 659 w 2449"/>
                <a:gd name="T21" fmla="*/ 2007 h 2460"/>
                <a:gd name="T22" fmla="*/ 852 w 2449"/>
                <a:gd name="T23" fmla="*/ 2116 h 2460"/>
                <a:gd name="T24" fmla="*/ 1069 w 2449"/>
                <a:gd name="T25" fmla="*/ 2180 h 2460"/>
                <a:gd name="T26" fmla="*/ 1304 w 2449"/>
                <a:gd name="T27" fmla="*/ 2188 h 2460"/>
                <a:gd name="T28" fmla="*/ 1527 w 2449"/>
                <a:gd name="T29" fmla="*/ 2142 h 2460"/>
                <a:gd name="T30" fmla="*/ 1729 w 2449"/>
                <a:gd name="T31" fmla="*/ 2048 h 2460"/>
                <a:gd name="T32" fmla="*/ 1901 w 2449"/>
                <a:gd name="T33" fmla="*/ 1910 h 2460"/>
                <a:gd name="T34" fmla="*/ 2039 w 2449"/>
                <a:gd name="T35" fmla="*/ 1737 h 2460"/>
                <a:gd name="T36" fmla="*/ 2134 w 2449"/>
                <a:gd name="T37" fmla="*/ 1534 h 2460"/>
                <a:gd name="T38" fmla="*/ 2180 w 2449"/>
                <a:gd name="T39" fmla="*/ 1308 h 2460"/>
                <a:gd name="T40" fmla="*/ 2170 w 2449"/>
                <a:gd name="T41" fmla="*/ 1074 h 2460"/>
                <a:gd name="T42" fmla="*/ 2108 w 2449"/>
                <a:gd name="T43" fmla="*/ 855 h 2460"/>
                <a:gd name="T44" fmla="*/ 1997 w 2449"/>
                <a:gd name="T45" fmla="*/ 662 h 2460"/>
                <a:gd name="T46" fmla="*/ 1848 w 2449"/>
                <a:gd name="T47" fmla="*/ 498 h 2460"/>
                <a:gd name="T48" fmla="*/ 1665 w 2449"/>
                <a:gd name="T49" fmla="*/ 375 h 2460"/>
                <a:gd name="T50" fmla="*/ 1455 w 2449"/>
                <a:gd name="T51" fmla="*/ 296 h 2460"/>
                <a:gd name="T52" fmla="*/ 1225 w 2449"/>
                <a:gd name="T53" fmla="*/ 267 h 2460"/>
                <a:gd name="T54" fmla="*/ 1405 w 2449"/>
                <a:gd name="T55" fmla="*/ 13 h 2460"/>
                <a:gd name="T56" fmla="*/ 1661 w 2449"/>
                <a:gd name="T57" fmla="*/ 80 h 2460"/>
                <a:gd name="T58" fmla="*/ 1892 w 2449"/>
                <a:gd name="T59" fmla="*/ 197 h 2460"/>
                <a:gd name="T60" fmla="*/ 2090 w 2449"/>
                <a:gd name="T61" fmla="*/ 359 h 2460"/>
                <a:gd name="T62" fmla="*/ 2252 w 2449"/>
                <a:gd name="T63" fmla="*/ 560 h 2460"/>
                <a:gd name="T64" fmla="*/ 2369 w 2449"/>
                <a:gd name="T65" fmla="*/ 791 h 2460"/>
                <a:gd name="T66" fmla="*/ 2436 w 2449"/>
                <a:gd name="T67" fmla="*/ 1047 h 2460"/>
                <a:gd name="T68" fmla="*/ 2446 w 2449"/>
                <a:gd name="T69" fmla="*/ 1321 h 2460"/>
                <a:gd name="T70" fmla="*/ 2397 w 2449"/>
                <a:gd name="T71" fmla="*/ 1585 h 2460"/>
                <a:gd name="T72" fmla="*/ 2296 w 2449"/>
                <a:gd name="T73" fmla="*/ 1826 h 2460"/>
                <a:gd name="T74" fmla="*/ 2149 w 2449"/>
                <a:gd name="T75" fmla="*/ 2037 h 2460"/>
                <a:gd name="T76" fmla="*/ 1961 w 2449"/>
                <a:gd name="T77" fmla="*/ 2213 h 2460"/>
                <a:gd name="T78" fmla="*/ 1741 w 2449"/>
                <a:gd name="T79" fmla="*/ 2345 h 2460"/>
                <a:gd name="T80" fmla="*/ 1493 w 2449"/>
                <a:gd name="T81" fmla="*/ 2431 h 2460"/>
                <a:gd name="T82" fmla="*/ 1225 w 2449"/>
                <a:gd name="T83" fmla="*/ 2460 h 2460"/>
                <a:gd name="T84" fmla="*/ 956 w 2449"/>
                <a:gd name="T85" fmla="*/ 2431 h 2460"/>
                <a:gd name="T86" fmla="*/ 708 w 2449"/>
                <a:gd name="T87" fmla="*/ 2345 h 2460"/>
                <a:gd name="T88" fmla="*/ 488 w 2449"/>
                <a:gd name="T89" fmla="*/ 2213 h 2460"/>
                <a:gd name="T90" fmla="*/ 300 w 2449"/>
                <a:gd name="T91" fmla="*/ 2037 h 2460"/>
                <a:gd name="T92" fmla="*/ 153 w 2449"/>
                <a:gd name="T93" fmla="*/ 1826 h 2460"/>
                <a:gd name="T94" fmla="*/ 52 w 2449"/>
                <a:gd name="T95" fmla="*/ 1585 h 2460"/>
                <a:gd name="T96" fmla="*/ 3 w 2449"/>
                <a:gd name="T97" fmla="*/ 1321 h 2460"/>
                <a:gd name="T98" fmla="*/ 13 w 2449"/>
                <a:gd name="T99" fmla="*/ 1047 h 2460"/>
                <a:gd name="T100" fmla="*/ 80 w 2449"/>
                <a:gd name="T101" fmla="*/ 791 h 2460"/>
                <a:gd name="T102" fmla="*/ 197 w 2449"/>
                <a:gd name="T103" fmla="*/ 560 h 2460"/>
                <a:gd name="T104" fmla="*/ 359 w 2449"/>
                <a:gd name="T105" fmla="*/ 359 h 2460"/>
                <a:gd name="T106" fmla="*/ 557 w 2449"/>
                <a:gd name="T107" fmla="*/ 197 h 2460"/>
                <a:gd name="T108" fmla="*/ 789 w 2449"/>
                <a:gd name="T109" fmla="*/ 80 h 2460"/>
                <a:gd name="T110" fmla="*/ 1044 w 2449"/>
                <a:gd name="T111" fmla="*/ 13 h 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49" h="2460">
                  <a:moveTo>
                    <a:pt x="1225" y="267"/>
                  </a:moveTo>
                  <a:lnTo>
                    <a:pt x="1147" y="270"/>
                  </a:lnTo>
                  <a:lnTo>
                    <a:pt x="1069" y="279"/>
                  </a:lnTo>
                  <a:lnTo>
                    <a:pt x="995" y="296"/>
                  </a:lnTo>
                  <a:lnTo>
                    <a:pt x="922" y="316"/>
                  </a:lnTo>
                  <a:lnTo>
                    <a:pt x="852" y="343"/>
                  </a:lnTo>
                  <a:lnTo>
                    <a:pt x="784" y="375"/>
                  </a:lnTo>
                  <a:lnTo>
                    <a:pt x="720" y="412"/>
                  </a:lnTo>
                  <a:lnTo>
                    <a:pt x="659" y="452"/>
                  </a:lnTo>
                  <a:lnTo>
                    <a:pt x="601" y="498"/>
                  </a:lnTo>
                  <a:lnTo>
                    <a:pt x="548" y="549"/>
                  </a:lnTo>
                  <a:lnTo>
                    <a:pt x="497" y="604"/>
                  </a:lnTo>
                  <a:lnTo>
                    <a:pt x="452" y="662"/>
                  </a:lnTo>
                  <a:lnTo>
                    <a:pt x="410" y="723"/>
                  </a:lnTo>
                  <a:lnTo>
                    <a:pt x="373" y="788"/>
                  </a:lnTo>
                  <a:lnTo>
                    <a:pt x="341" y="855"/>
                  </a:lnTo>
                  <a:lnTo>
                    <a:pt x="315" y="926"/>
                  </a:lnTo>
                  <a:lnTo>
                    <a:pt x="295" y="998"/>
                  </a:lnTo>
                  <a:lnTo>
                    <a:pt x="279" y="1074"/>
                  </a:lnTo>
                  <a:lnTo>
                    <a:pt x="269" y="1151"/>
                  </a:lnTo>
                  <a:lnTo>
                    <a:pt x="266" y="1229"/>
                  </a:lnTo>
                  <a:lnTo>
                    <a:pt x="269" y="1308"/>
                  </a:lnTo>
                  <a:lnTo>
                    <a:pt x="279" y="1386"/>
                  </a:lnTo>
                  <a:lnTo>
                    <a:pt x="295" y="1461"/>
                  </a:lnTo>
                  <a:lnTo>
                    <a:pt x="315" y="1534"/>
                  </a:lnTo>
                  <a:lnTo>
                    <a:pt x="341" y="1604"/>
                  </a:lnTo>
                  <a:lnTo>
                    <a:pt x="373" y="1672"/>
                  </a:lnTo>
                  <a:lnTo>
                    <a:pt x="410" y="1737"/>
                  </a:lnTo>
                  <a:lnTo>
                    <a:pt x="452" y="1798"/>
                  </a:lnTo>
                  <a:lnTo>
                    <a:pt x="497" y="1856"/>
                  </a:lnTo>
                  <a:lnTo>
                    <a:pt x="548" y="1910"/>
                  </a:lnTo>
                  <a:lnTo>
                    <a:pt x="601" y="1960"/>
                  </a:lnTo>
                  <a:lnTo>
                    <a:pt x="659" y="2007"/>
                  </a:lnTo>
                  <a:lnTo>
                    <a:pt x="720" y="2048"/>
                  </a:lnTo>
                  <a:lnTo>
                    <a:pt x="784" y="2084"/>
                  </a:lnTo>
                  <a:lnTo>
                    <a:pt x="852" y="2116"/>
                  </a:lnTo>
                  <a:lnTo>
                    <a:pt x="922" y="2142"/>
                  </a:lnTo>
                  <a:lnTo>
                    <a:pt x="995" y="2164"/>
                  </a:lnTo>
                  <a:lnTo>
                    <a:pt x="1069" y="2180"/>
                  </a:lnTo>
                  <a:lnTo>
                    <a:pt x="1147" y="2188"/>
                  </a:lnTo>
                  <a:lnTo>
                    <a:pt x="1225" y="2192"/>
                  </a:lnTo>
                  <a:lnTo>
                    <a:pt x="1304" y="2188"/>
                  </a:lnTo>
                  <a:lnTo>
                    <a:pt x="1380" y="2180"/>
                  </a:lnTo>
                  <a:lnTo>
                    <a:pt x="1455" y="2164"/>
                  </a:lnTo>
                  <a:lnTo>
                    <a:pt x="1527" y="2142"/>
                  </a:lnTo>
                  <a:lnTo>
                    <a:pt x="1597" y="2116"/>
                  </a:lnTo>
                  <a:lnTo>
                    <a:pt x="1665" y="2084"/>
                  </a:lnTo>
                  <a:lnTo>
                    <a:pt x="1729" y="2048"/>
                  </a:lnTo>
                  <a:lnTo>
                    <a:pt x="1790" y="2007"/>
                  </a:lnTo>
                  <a:lnTo>
                    <a:pt x="1848" y="1960"/>
                  </a:lnTo>
                  <a:lnTo>
                    <a:pt x="1901" y="1910"/>
                  </a:lnTo>
                  <a:lnTo>
                    <a:pt x="1952" y="1856"/>
                  </a:lnTo>
                  <a:lnTo>
                    <a:pt x="1997" y="1798"/>
                  </a:lnTo>
                  <a:lnTo>
                    <a:pt x="2039" y="1737"/>
                  </a:lnTo>
                  <a:lnTo>
                    <a:pt x="2076" y="1672"/>
                  </a:lnTo>
                  <a:lnTo>
                    <a:pt x="2108" y="1604"/>
                  </a:lnTo>
                  <a:lnTo>
                    <a:pt x="2134" y="1534"/>
                  </a:lnTo>
                  <a:lnTo>
                    <a:pt x="2155" y="1461"/>
                  </a:lnTo>
                  <a:lnTo>
                    <a:pt x="2170" y="1386"/>
                  </a:lnTo>
                  <a:lnTo>
                    <a:pt x="2180" y="1308"/>
                  </a:lnTo>
                  <a:lnTo>
                    <a:pt x="2183" y="1229"/>
                  </a:lnTo>
                  <a:lnTo>
                    <a:pt x="2180" y="1151"/>
                  </a:lnTo>
                  <a:lnTo>
                    <a:pt x="2170" y="1074"/>
                  </a:lnTo>
                  <a:lnTo>
                    <a:pt x="2155" y="998"/>
                  </a:lnTo>
                  <a:lnTo>
                    <a:pt x="2134" y="926"/>
                  </a:lnTo>
                  <a:lnTo>
                    <a:pt x="2108" y="855"/>
                  </a:lnTo>
                  <a:lnTo>
                    <a:pt x="2076" y="788"/>
                  </a:lnTo>
                  <a:lnTo>
                    <a:pt x="2039" y="723"/>
                  </a:lnTo>
                  <a:lnTo>
                    <a:pt x="1997" y="662"/>
                  </a:lnTo>
                  <a:lnTo>
                    <a:pt x="1952" y="604"/>
                  </a:lnTo>
                  <a:lnTo>
                    <a:pt x="1901" y="549"/>
                  </a:lnTo>
                  <a:lnTo>
                    <a:pt x="1848" y="498"/>
                  </a:lnTo>
                  <a:lnTo>
                    <a:pt x="1790" y="452"/>
                  </a:lnTo>
                  <a:lnTo>
                    <a:pt x="1729" y="412"/>
                  </a:lnTo>
                  <a:lnTo>
                    <a:pt x="1665" y="375"/>
                  </a:lnTo>
                  <a:lnTo>
                    <a:pt x="1597" y="343"/>
                  </a:lnTo>
                  <a:lnTo>
                    <a:pt x="1527" y="316"/>
                  </a:lnTo>
                  <a:lnTo>
                    <a:pt x="1455" y="296"/>
                  </a:lnTo>
                  <a:lnTo>
                    <a:pt x="1380" y="279"/>
                  </a:lnTo>
                  <a:lnTo>
                    <a:pt x="1304" y="270"/>
                  </a:lnTo>
                  <a:lnTo>
                    <a:pt x="1225" y="267"/>
                  </a:lnTo>
                  <a:close/>
                  <a:moveTo>
                    <a:pt x="1225" y="0"/>
                  </a:moveTo>
                  <a:lnTo>
                    <a:pt x="1316" y="3"/>
                  </a:lnTo>
                  <a:lnTo>
                    <a:pt x="1405" y="13"/>
                  </a:lnTo>
                  <a:lnTo>
                    <a:pt x="1493" y="29"/>
                  </a:lnTo>
                  <a:lnTo>
                    <a:pt x="1579" y="51"/>
                  </a:lnTo>
                  <a:lnTo>
                    <a:pt x="1661" y="80"/>
                  </a:lnTo>
                  <a:lnTo>
                    <a:pt x="1741" y="114"/>
                  </a:lnTo>
                  <a:lnTo>
                    <a:pt x="1817" y="153"/>
                  </a:lnTo>
                  <a:lnTo>
                    <a:pt x="1892" y="197"/>
                  </a:lnTo>
                  <a:lnTo>
                    <a:pt x="1961" y="247"/>
                  </a:lnTo>
                  <a:lnTo>
                    <a:pt x="2028" y="301"/>
                  </a:lnTo>
                  <a:lnTo>
                    <a:pt x="2090" y="359"/>
                  </a:lnTo>
                  <a:lnTo>
                    <a:pt x="2149" y="423"/>
                  </a:lnTo>
                  <a:lnTo>
                    <a:pt x="2203" y="490"/>
                  </a:lnTo>
                  <a:lnTo>
                    <a:pt x="2252" y="560"/>
                  </a:lnTo>
                  <a:lnTo>
                    <a:pt x="2296" y="633"/>
                  </a:lnTo>
                  <a:lnTo>
                    <a:pt x="2336" y="711"/>
                  </a:lnTo>
                  <a:lnTo>
                    <a:pt x="2369" y="791"/>
                  </a:lnTo>
                  <a:lnTo>
                    <a:pt x="2397" y="874"/>
                  </a:lnTo>
                  <a:lnTo>
                    <a:pt x="2420" y="960"/>
                  </a:lnTo>
                  <a:lnTo>
                    <a:pt x="2436" y="1047"/>
                  </a:lnTo>
                  <a:lnTo>
                    <a:pt x="2446" y="1137"/>
                  </a:lnTo>
                  <a:lnTo>
                    <a:pt x="2449" y="1229"/>
                  </a:lnTo>
                  <a:lnTo>
                    <a:pt x="2446" y="1321"/>
                  </a:lnTo>
                  <a:lnTo>
                    <a:pt x="2436" y="1411"/>
                  </a:lnTo>
                  <a:lnTo>
                    <a:pt x="2420" y="1499"/>
                  </a:lnTo>
                  <a:lnTo>
                    <a:pt x="2397" y="1585"/>
                  </a:lnTo>
                  <a:lnTo>
                    <a:pt x="2369" y="1668"/>
                  </a:lnTo>
                  <a:lnTo>
                    <a:pt x="2336" y="1748"/>
                  </a:lnTo>
                  <a:lnTo>
                    <a:pt x="2296" y="1826"/>
                  </a:lnTo>
                  <a:lnTo>
                    <a:pt x="2252" y="1899"/>
                  </a:lnTo>
                  <a:lnTo>
                    <a:pt x="2203" y="1970"/>
                  </a:lnTo>
                  <a:lnTo>
                    <a:pt x="2149" y="2037"/>
                  </a:lnTo>
                  <a:lnTo>
                    <a:pt x="2090" y="2100"/>
                  </a:lnTo>
                  <a:lnTo>
                    <a:pt x="2028" y="2158"/>
                  </a:lnTo>
                  <a:lnTo>
                    <a:pt x="1961" y="2213"/>
                  </a:lnTo>
                  <a:lnTo>
                    <a:pt x="1892" y="2262"/>
                  </a:lnTo>
                  <a:lnTo>
                    <a:pt x="1817" y="2306"/>
                  </a:lnTo>
                  <a:lnTo>
                    <a:pt x="1741" y="2345"/>
                  </a:lnTo>
                  <a:lnTo>
                    <a:pt x="1661" y="2379"/>
                  </a:lnTo>
                  <a:lnTo>
                    <a:pt x="1579" y="2408"/>
                  </a:lnTo>
                  <a:lnTo>
                    <a:pt x="1493" y="2431"/>
                  </a:lnTo>
                  <a:lnTo>
                    <a:pt x="1405" y="2446"/>
                  </a:lnTo>
                  <a:lnTo>
                    <a:pt x="1316" y="2457"/>
                  </a:lnTo>
                  <a:lnTo>
                    <a:pt x="1225" y="2460"/>
                  </a:lnTo>
                  <a:lnTo>
                    <a:pt x="1133" y="2457"/>
                  </a:lnTo>
                  <a:lnTo>
                    <a:pt x="1044" y="2446"/>
                  </a:lnTo>
                  <a:lnTo>
                    <a:pt x="956" y="2431"/>
                  </a:lnTo>
                  <a:lnTo>
                    <a:pt x="871" y="2408"/>
                  </a:lnTo>
                  <a:lnTo>
                    <a:pt x="789" y="2379"/>
                  </a:lnTo>
                  <a:lnTo>
                    <a:pt x="708" y="2345"/>
                  </a:lnTo>
                  <a:lnTo>
                    <a:pt x="632" y="2306"/>
                  </a:lnTo>
                  <a:lnTo>
                    <a:pt x="557" y="2262"/>
                  </a:lnTo>
                  <a:lnTo>
                    <a:pt x="488" y="2213"/>
                  </a:lnTo>
                  <a:lnTo>
                    <a:pt x="421" y="2158"/>
                  </a:lnTo>
                  <a:lnTo>
                    <a:pt x="359" y="2100"/>
                  </a:lnTo>
                  <a:lnTo>
                    <a:pt x="300" y="2037"/>
                  </a:lnTo>
                  <a:lnTo>
                    <a:pt x="247" y="1970"/>
                  </a:lnTo>
                  <a:lnTo>
                    <a:pt x="197" y="1899"/>
                  </a:lnTo>
                  <a:lnTo>
                    <a:pt x="153" y="1826"/>
                  </a:lnTo>
                  <a:lnTo>
                    <a:pt x="113" y="1748"/>
                  </a:lnTo>
                  <a:lnTo>
                    <a:pt x="80" y="1668"/>
                  </a:lnTo>
                  <a:lnTo>
                    <a:pt x="52" y="1585"/>
                  </a:lnTo>
                  <a:lnTo>
                    <a:pt x="29" y="1499"/>
                  </a:lnTo>
                  <a:lnTo>
                    <a:pt x="13" y="1411"/>
                  </a:lnTo>
                  <a:lnTo>
                    <a:pt x="3" y="1321"/>
                  </a:lnTo>
                  <a:lnTo>
                    <a:pt x="0" y="1229"/>
                  </a:lnTo>
                  <a:lnTo>
                    <a:pt x="3" y="1137"/>
                  </a:lnTo>
                  <a:lnTo>
                    <a:pt x="13" y="1047"/>
                  </a:lnTo>
                  <a:lnTo>
                    <a:pt x="29" y="960"/>
                  </a:lnTo>
                  <a:lnTo>
                    <a:pt x="52" y="874"/>
                  </a:lnTo>
                  <a:lnTo>
                    <a:pt x="80" y="791"/>
                  </a:lnTo>
                  <a:lnTo>
                    <a:pt x="113" y="711"/>
                  </a:lnTo>
                  <a:lnTo>
                    <a:pt x="153" y="633"/>
                  </a:lnTo>
                  <a:lnTo>
                    <a:pt x="197" y="560"/>
                  </a:lnTo>
                  <a:lnTo>
                    <a:pt x="247" y="490"/>
                  </a:lnTo>
                  <a:lnTo>
                    <a:pt x="300" y="423"/>
                  </a:lnTo>
                  <a:lnTo>
                    <a:pt x="359" y="359"/>
                  </a:lnTo>
                  <a:lnTo>
                    <a:pt x="421" y="301"/>
                  </a:lnTo>
                  <a:lnTo>
                    <a:pt x="488" y="247"/>
                  </a:lnTo>
                  <a:lnTo>
                    <a:pt x="557" y="197"/>
                  </a:lnTo>
                  <a:lnTo>
                    <a:pt x="632" y="153"/>
                  </a:lnTo>
                  <a:lnTo>
                    <a:pt x="708" y="114"/>
                  </a:lnTo>
                  <a:lnTo>
                    <a:pt x="789" y="80"/>
                  </a:lnTo>
                  <a:lnTo>
                    <a:pt x="871" y="51"/>
                  </a:lnTo>
                  <a:lnTo>
                    <a:pt x="956" y="29"/>
                  </a:lnTo>
                  <a:lnTo>
                    <a:pt x="1044" y="13"/>
                  </a:lnTo>
                  <a:lnTo>
                    <a:pt x="1133" y="3"/>
                  </a:lnTo>
                  <a:lnTo>
                    <a:pt x="1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-17" y="278"/>
              <a:ext cx="222" cy="410"/>
            </a:xfrm>
            <a:custGeom>
              <a:avLst/>
              <a:gdLst>
                <a:gd name="T0" fmla="*/ 199 w 1332"/>
                <a:gd name="T1" fmla="*/ 3 h 2461"/>
                <a:gd name="T2" fmla="*/ 376 w 1332"/>
                <a:gd name="T3" fmla="*/ 30 h 2461"/>
                <a:gd name="T4" fmla="*/ 544 w 1332"/>
                <a:gd name="T5" fmla="*/ 80 h 2461"/>
                <a:gd name="T6" fmla="*/ 701 w 1332"/>
                <a:gd name="T7" fmla="*/ 154 h 2461"/>
                <a:gd name="T8" fmla="*/ 844 w 1332"/>
                <a:gd name="T9" fmla="*/ 248 h 2461"/>
                <a:gd name="T10" fmla="*/ 974 w 1332"/>
                <a:gd name="T11" fmla="*/ 361 h 2461"/>
                <a:gd name="T12" fmla="*/ 1085 w 1332"/>
                <a:gd name="T13" fmla="*/ 490 h 2461"/>
                <a:gd name="T14" fmla="*/ 1179 w 1332"/>
                <a:gd name="T15" fmla="*/ 635 h 2461"/>
                <a:gd name="T16" fmla="*/ 1252 w 1332"/>
                <a:gd name="T17" fmla="*/ 793 h 2461"/>
                <a:gd name="T18" fmla="*/ 1302 w 1332"/>
                <a:gd name="T19" fmla="*/ 961 h 2461"/>
                <a:gd name="T20" fmla="*/ 1328 w 1332"/>
                <a:gd name="T21" fmla="*/ 1139 h 2461"/>
                <a:gd name="T22" fmla="*/ 1328 w 1332"/>
                <a:gd name="T23" fmla="*/ 1322 h 2461"/>
                <a:gd name="T24" fmla="*/ 1302 w 1332"/>
                <a:gd name="T25" fmla="*/ 1501 h 2461"/>
                <a:gd name="T26" fmla="*/ 1252 w 1332"/>
                <a:gd name="T27" fmla="*/ 1669 h 2461"/>
                <a:gd name="T28" fmla="*/ 1179 w 1332"/>
                <a:gd name="T29" fmla="*/ 1826 h 2461"/>
                <a:gd name="T30" fmla="*/ 1085 w 1332"/>
                <a:gd name="T31" fmla="*/ 1971 h 2461"/>
                <a:gd name="T32" fmla="*/ 974 w 1332"/>
                <a:gd name="T33" fmla="*/ 2100 h 2461"/>
                <a:gd name="T34" fmla="*/ 844 w 1332"/>
                <a:gd name="T35" fmla="*/ 2213 h 2461"/>
                <a:gd name="T36" fmla="*/ 701 w 1332"/>
                <a:gd name="T37" fmla="*/ 2307 h 2461"/>
                <a:gd name="T38" fmla="*/ 544 w 1332"/>
                <a:gd name="T39" fmla="*/ 2381 h 2461"/>
                <a:gd name="T40" fmla="*/ 376 w 1332"/>
                <a:gd name="T41" fmla="*/ 2431 h 2461"/>
                <a:gd name="T42" fmla="*/ 199 w 1332"/>
                <a:gd name="T43" fmla="*/ 2457 h 2461"/>
                <a:gd name="T44" fmla="*/ 53 w 1332"/>
                <a:gd name="T45" fmla="*/ 2460 h 2461"/>
                <a:gd name="T46" fmla="*/ 79 w 1332"/>
                <a:gd name="T47" fmla="*/ 2426 h 2461"/>
                <a:gd name="T48" fmla="*/ 231 w 1332"/>
                <a:gd name="T49" fmla="*/ 2349 h 2461"/>
                <a:gd name="T50" fmla="*/ 370 w 1332"/>
                <a:gd name="T51" fmla="*/ 2255 h 2461"/>
                <a:gd name="T52" fmla="*/ 497 w 1332"/>
                <a:gd name="T53" fmla="*/ 2143 h 2461"/>
                <a:gd name="T54" fmla="*/ 618 w 1332"/>
                <a:gd name="T55" fmla="*/ 2044 h 2461"/>
                <a:gd name="T56" fmla="*/ 735 w 1332"/>
                <a:gd name="T57" fmla="*/ 1958 h 2461"/>
                <a:gd name="T58" fmla="*/ 837 w 1332"/>
                <a:gd name="T59" fmla="*/ 1852 h 2461"/>
                <a:gd name="T60" fmla="*/ 924 w 1332"/>
                <a:gd name="T61" fmla="*/ 1734 h 2461"/>
                <a:gd name="T62" fmla="*/ 991 w 1332"/>
                <a:gd name="T63" fmla="*/ 1603 h 2461"/>
                <a:gd name="T64" fmla="*/ 1038 w 1332"/>
                <a:gd name="T65" fmla="*/ 1460 h 2461"/>
                <a:gd name="T66" fmla="*/ 1062 w 1332"/>
                <a:gd name="T67" fmla="*/ 1309 h 2461"/>
                <a:gd name="T68" fmla="*/ 1062 w 1332"/>
                <a:gd name="T69" fmla="*/ 1152 h 2461"/>
                <a:gd name="T70" fmla="*/ 1038 w 1332"/>
                <a:gd name="T71" fmla="*/ 1001 h 2461"/>
                <a:gd name="T72" fmla="*/ 991 w 1332"/>
                <a:gd name="T73" fmla="*/ 858 h 2461"/>
                <a:gd name="T74" fmla="*/ 924 w 1332"/>
                <a:gd name="T75" fmla="*/ 727 h 2461"/>
                <a:gd name="T76" fmla="*/ 837 w 1332"/>
                <a:gd name="T77" fmla="*/ 608 h 2461"/>
                <a:gd name="T78" fmla="*/ 735 w 1332"/>
                <a:gd name="T79" fmla="*/ 504 h 2461"/>
                <a:gd name="T80" fmla="*/ 618 w 1332"/>
                <a:gd name="T81" fmla="*/ 417 h 2461"/>
                <a:gd name="T82" fmla="*/ 497 w 1332"/>
                <a:gd name="T83" fmla="*/ 318 h 2461"/>
                <a:gd name="T84" fmla="*/ 370 w 1332"/>
                <a:gd name="T85" fmla="*/ 206 h 2461"/>
                <a:gd name="T86" fmla="*/ 231 w 1332"/>
                <a:gd name="T87" fmla="*/ 112 h 2461"/>
                <a:gd name="T88" fmla="*/ 79 w 1332"/>
                <a:gd name="T89" fmla="*/ 35 h 2461"/>
                <a:gd name="T90" fmla="*/ 53 w 1332"/>
                <a:gd name="T91" fmla="*/ 1 h 2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32" h="2461">
                  <a:moveTo>
                    <a:pt x="108" y="0"/>
                  </a:moveTo>
                  <a:lnTo>
                    <a:pt x="199" y="3"/>
                  </a:lnTo>
                  <a:lnTo>
                    <a:pt x="289" y="13"/>
                  </a:lnTo>
                  <a:lnTo>
                    <a:pt x="376" y="30"/>
                  </a:lnTo>
                  <a:lnTo>
                    <a:pt x="461" y="53"/>
                  </a:lnTo>
                  <a:lnTo>
                    <a:pt x="544" y="80"/>
                  </a:lnTo>
                  <a:lnTo>
                    <a:pt x="624" y="114"/>
                  </a:lnTo>
                  <a:lnTo>
                    <a:pt x="701" y="154"/>
                  </a:lnTo>
                  <a:lnTo>
                    <a:pt x="774" y="199"/>
                  </a:lnTo>
                  <a:lnTo>
                    <a:pt x="844" y="248"/>
                  </a:lnTo>
                  <a:lnTo>
                    <a:pt x="910" y="302"/>
                  </a:lnTo>
                  <a:lnTo>
                    <a:pt x="974" y="361"/>
                  </a:lnTo>
                  <a:lnTo>
                    <a:pt x="1032" y="423"/>
                  </a:lnTo>
                  <a:lnTo>
                    <a:pt x="1085" y="490"/>
                  </a:lnTo>
                  <a:lnTo>
                    <a:pt x="1135" y="560"/>
                  </a:lnTo>
                  <a:lnTo>
                    <a:pt x="1179" y="635"/>
                  </a:lnTo>
                  <a:lnTo>
                    <a:pt x="1218" y="711"/>
                  </a:lnTo>
                  <a:lnTo>
                    <a:pt x="1252" y="793"/>
                  </a:lnTo>
                  <a:lnTo>
                    <a:pt x="1280" y="875"/>
                  </a:lnTo>
                  <a:lnTo>
                    <a:pt x="1302" y="961"/>
                  </a:lnTo>
                  <a:lnTo>
                    <a:pt x="1318" y="1049"/>
                  </a:lnTo>
                  <a:lnTo>
                    <a:pt x="1328" y="1139"/>
                  </a:lnTo>
                  <a:lnTo>
                    <a:pt x="1332" y="1230"/>
                  </a:lnTo>
                  <a:lnTo>
                    <a:pt x="1328" y="1322"/>
                  </a:lnTo>
                  <a:lnTo>
                    <a:pt x="1318" y="1412"/>
                  </a:lnTo>
                  <a:lnTo>
                    <a:pt x="1302" y="1501"/>
                  </a:lnTo>
                  <a:lnTo>
                    <a:pt x="1280" y="1586"/>
                  </a:lnTo>
                  <a:lnTo>
                    <a:pt x="1252" y="1669"/>
                  </a:lnTo>
                  <a:lnTo>
                    <a:pt x="1218" y="1749"/>
                  </a:lnTo>
                  <a:lnTo>
                    <a:pt x="1179" y="1826"/>
                  </a:lnTo>
                  <a:lnTo>
                    <a:pt x="1135" y="1901"/>
                  </a:lnTo>
                  <a:lnTo>
                    <a:pt x="1085" y="1971"/>
                  </a:lnTo>
                  <a:lnTo>
                    <a:pt x="1032" y="2038"/>
                  </a:lnTo>
                  <a:lnTo>
                    <a:pt x="974" y="2100"/>
                  </a:lnTo>
                  <a:lnTo>
                    <a:pt x="910" y="2159"/>
                  </a:lnTo>
                  <a:lnTo>
                    <a:pt x="844" y="2213"/>
                  </a:lnTo>
                  <a:lnTo>
                    <a:pt x="774" y="2262"/>
                  </a:lnTo>
                  <a:lnTo>
                    <a:pt x="701" y="2307"/>
                  </a:lnTo>
                  <a:lnTo>
                    <a:pt x="624" y="2347"/>
                  </a:lnTo>
                  <a:lnTo>
                    <a:pt x="544" y="2381"/>
                  </a:lnTo>
                  <a:lnTo>
                    <a:pt x="461" y="2409"/>
                  </a:lnTo>
                  <a:lnTo>
                    <a:pt x="376" y="2431"/>
                  </a:lnTo>
                  <a:lnTo>
                    <a:pt x="289" y="2448"/>
                  </a:lnTo>
                  <a:lnTo>
                    <a:pt x="199" y="2457"/>
                  </a:lnTo>
                  <a:lnTo>
                    <a:pt x="108" y="2461"/>
                  </a:lnTo>
                  <a:lnTo>
                    <a:pt x="53" y="2460"/>
                  </a:lnTo>
                  <a:lnTo>
                    <a:pt x="0" y="2455"/>
                  </a:lnTo>
                  <a:lnTo>
                    <a:pt x="79" y="2426"/>
                  </a:lnTo>
                  <a:lnTo>
                    <a:pt x="157" y="2390"/>
                  </a:lnTo>
                  <a:lnTo>
                    <a:pt x="231" y="2349"/>
                  </a:lnTo>
                  <a:lnTo>
                    <a:pt x="303" y="2304"/>
                  </a:lnTo>
                  <a:lnTo>
                    <a:pt x="370" y="2255"/>
                  </a:lnTo>
                  <a:lnTo>
                    <a:pt x="436" y="2201"/>
                  </a:lnTo>
                  <a:lnTo>
                    <a:pt x="497" y="2143"/>
                  </a:lnTo>
                  <a:lnTo>
                    <a:pt x="554" y="2082"/>
                  </a:lnTo>
                  <a:lnTo>
                    <a:pt x="618" y="2044"/>
                  </a:lnTo>
                  <a:lnTo>
                    <a:pt x="678" y="2003"/>
                  </a:lnTo>
                  <a:lnTo>
                    <a:pt x="735" y="1958"/>
                  </a:lnTo>
                  <a:lnTo>
                    <a:pt x="788" y="1907"/>
                  </a:lnTo>
                  <a:lnTo>
                    <a:pt x="837" y="1852"/>
                  </a:lnTo>
                  <a:lnTo>
                    <a:pt x="883" y="1795"/>
                  </a:lnTo>
                  <a:lnTo>
                    <a:pt x="924" y="1734"/>
                  </a:lnTo>
                  <a:lnTo>
                    <a:pt x="960" y="1669"/>
                  </a:lnTo>
                  <a:lnTo>
                    <a:pt x="991" y="1603"/>
                  </a:lnTo>
                  <a:lnTo>
                    <a:pt x="1017" y="1532"/>
                  </a:lnTo>
                  <a:lnTo>
                    <a:pt x="1038" y="1460"/>
                  </a:lnTo>
                  <a:lnTo>
                    <a:pt x="1053" y="1386"/>
                  </a:lnTo>
                  <a:lnTo>
                    <a:pt x="1062" y="1309"/>
                  </a:lnTo>
                  <a:lnTo>
                    <a:pt x="1065" y="1230"/>
                  </a:lnTo>
                  <a:lnTo>
                    <a:pt x="1062" y="1152"/>
                  </a:lnTo>
                  <a:lnTo>
                    <a:pt x="1053" y="1075"/>
                  </a:lnTo>
                  <a:lnTo>
                    <a:pt x="1038" y="1001"/>
                  </a:lnTo>
                  <a:lnTo>
                    <a:pt x="1017" y="928"/>
                  </a:lnTo>
                  <a:lnTo>
                    <a:pt x="991" y="858"/>
                  </a:lnTo>
                  <a:lnTo>
                    <a:pt x="960" y="791"/>
                  </a:lnTo>
                  <a:lnTo>
                    <a:pt x="924" y="727"/>
                  </a:lnTo>
                  <a:lnTo>
                    <a:pt x="883" y="665"/>
                  </a:lnTo>
                  <a:lnTo>
                    <a:pt x="837" y="608"/>
                  </a:lnTo>
                  <a:lnTo>
                    <a:pt x="788" y="554"/>
                  </a:lnTo>
                  <a:lnTo>
                    <a:pt x="735" y="504"/>
                  </a:lnTo>
                  <a:lnTo>
                    <a:pt x="678" y="458"/>
                  </a:lnTo>
                  <a:lnTo>
                    <a:pt x="618" y="417"/>
                  </a:lnTo>
                  <a:lnTo>
                    <a:pt x="554" y="379"/>
                  </a:lnTo>
                  <a:lnTo>
                    <a:pt x="497" y="318"/>
                  </a:lnTo>
                  <a:lnTo>
                    <a:pt x="436" y="260"/>
                  </a:lnTo>
                  <a:lnTo>
                    <a:pt x="370" y="206"/>
                  </a:lnTo>
                  <a:lnTo>
                    <a:pt x="303" y="157"/>
                  </a:lnTo>
                  <a:lnTo>
                    <a:pt x="231" y="112"/>
                  </a:lnTo>
                  <a:lnTo>
                    <a:pt x="157" y="71"/>
                  </a:lnTo>
                  <a:lnTo>
                    <a:pt x="79" y="35"/>
                  </a:lnTo>
                  <a:lnTo>
                    <a:pt x="0" y="6"/>
                  </a:lnTo>
                  <a:lnTo>
                    <a:pt x="53" y="1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6" name="Freeform 19"/>
            <p:cNvSpPr>
              <a:spLocks/>
            </p:cNvSpPr>
            <p:nvPr/>
          </p:nvSpPr>
          <p:spPr bwMode="auto">
            <a:xfrm>
              <a:off x="76" y="278"/>
              <a:ext cx="223" cy="410"/>
            </a:xfrm>
            <a:custGeom>
              <a:avLst/>
              <a:gdLst>
                <a:gd name="T0" fmla="*/ 201 w 1333"/>
                <a:gd name="T1" fmla="*/ 3 h 2461"/>
                <a:gd name="T2" fmla="*/ 378 w 1333"/>
                <a:gd name="T3" fmla="*/ 30 h 2461"/>
                <a:gd name="T4" fmla="*/ 546 w 1333"/>
                <a:gd name="T5" fmla="*/ 80 h 2461"/>
                <a:gd name="T6" fmla="*/ 702 w 1333"/>
                <a:gd name="T7" fmla="*/ 154 h 2461"/>
                <a:gd name="T8" fmla="*/ 846 w 1333"/>
                <a:gd name="T9" fmla="*/ 248 h 2461"/>
                <a:gd name="T10" fmla="*/ 974 w 1333"/>
                <a:gd name="T11" fmla="*/ 361 h 2461"/>
                <a:gd name="T12" fmla="*/ 1087 w 1333"/>
                <a:gd name="T13" fmla="*/ 490 h 2461"/>
                <a:gd name="T14" fmla="*/ 1181 w 1333"/>
                <a:gd name="T15" fmla="*/ 635 h 2461"/>
                <a:gd name="T16" fmla="*/ 1254 w 1333"/>
                <a:gd name="T17" fmla="*/ 791 h 2461"/>
                <a:gd name="T18" fmla="*/ 1304 w 1333"/>
                <a:gd name="T19" fmla="*/ 960 h 2461"/>
                <a:gd name="T20" fmla="*/ 1330 w 1333"/>
                <a:gd name="T21" fmla="*/ 1139 h 2461"/>
                <a:gd name="T22" fmla="*/ 1330 w 1333"/>
                <a:gd name="T23" fmla="*/ 1322 h 2461"/>
                <a:gd name="T24" fmla="*/ 1304 w 1333"/>
                <a:gd name="T25" fmla="*/ 1501 h 2461"/>
                <a:gd name="T26" fmla="*/ 1254 w 1333"/>
                <a:gd name="T27" fmla="*/ 1668 h 2461"/>
                <a:gd name="T28" fmla="*/ 1181 w 1333"/>
                <a:gd name="T29" fmla="*/ 1826 h 2461"/>
                <a:gd name="T30" fmla="*/ 1087 w 1333"/>
                <a:gd name="T31" fmla="*/ 1971 h 2461"/>
                <a:gd name="T32" fmla="*/ 974 w 1333"/>
                <a:gd name="T33" fmla="*/ 2100 h 2461"/>
                <a:gd name="T34" fmla="*/ 846 w 1333"/>
                <a:gd name="T35" fmla="*/ 2213 h 2461"/>
                <a:gd name="T36" fmla="*/ 702 w 1333"/>
                <a:gd name="T37" fmla="*/ 2307 h 2461"/>
                <a:gd name="T38" fmla="*/ 546 w 1333"/>
                <a:gd name="T39" fmla="*/ 2381 h 2461"/>
                <a:gd name="T40" fmla="*/ 378 w 1333"/>
                <a:gd name="T41" fmla="*/ 2431 h 2461"/>
                <a:gd name="T42" fmla="*/ 201 w 1333"/>
                <a:gd name="T43" fmla="*/ 2457 h 2461"/>
                <a:gd name="T44" fmla="*/ 55 w 1333"/>
                <a:gd name="T45" fmla="*/ 2460 h 2461"/>
                <a:gd name="T46" fmla="*/ 81 w 1333"/>
                <a:gd name="T47" fmla="*/ 2426 h 2461"/>
                <a:gd name="T48" fmla="*/ 233 w 1333"/>
                <a:gd name="T49" fmla="*/ 2349 h 2461"/>
                <a:gd name="T50" fmla="*/ 372 w 1333"/>
                <a:gd name="T51" fmla="*/ 2255 h 2461"/>
                <a:gd name="T52" fmla="*/ 499 w 1333"/>
                <a:gd name="T53" fmla="*/ 2143 h 2461"/>
                <a:gd name="T54" fmla="*/ 620 w 1333"/>
                <a:gd name="T55" fmla="*/ 2044 h 2461"/>
                <a:gd name="T56" fmla="*/ 737 w 1333"/>
                <a:gd name="T57" fmla="*/ 1958 h 2461"/>
                <a:gd name="T58" fmla="*/ 839 w 1333"/>
                <a:gd name="T59" fmla="*/ 1852 h 2461"/>
                <a:gd name="T60" fmla="*/ 925 w 1333"/>
                <a:gd name="T61" fmla="*/ 1734 h 2461"/>
                <a:gd name="T62" fmla="*/ 993 w 1333"/>
                <a:gd name="T63" fmla="*/ 1603 h 2461"/>
                <a:gd name="T64" fmla="*/ 1040 w 1333"/>
                <a:gd name="T65" fmla="*/ 1460 h 2461"/>
                <a:gd name="T66" fmla="*/ 1064 w 1333"/>
                <a:gd name="T67" fmla="*/ 1309 h 2461"/>
                <a:gd name="T68" fmla="*/ 1064 w 1333"/>
                <a:gd name="T69" fmla="*/ 1152 h 2461"/>
                <a:gd name="T70" fmla="*/ 1040 w 1333"/>
                <a:gd name="T71" fmla="*/ 1001 h 2461"/>
                <a:gd name="T72" fmla="*/ 993 w 1333"/>
                <a:gd name="T73" fmla="*/ 858 h 2461"/>
                <a:gd name="T74" fmla="*/ 925 w 1333"/>
                <a:gd name="T75" fmla="*/ 727 h 2461"/>
                <a:gd name="T76" fmla="*/ 839 w 1333"/>
                <a:gd name="T77" fmla="*/ 608 h 2461"/>
                <a:gd name="T78" fmla="*/ 737 w 1333"/>
                <a:gd name="T79" fmla="*/ 504 h 2461"/>
                <a:gd name="T80" fmla="*/ 620 w 1333"/>
                <a:gd name="T81" fmla="*/ 417 h 2461"/>
                <a:gd name="T82" fmla="*/ 499 w 1333"/>
                <a:gd name="T83" fmla="*/ 318 h 2461"/>
                <a:gd name="T84" fmla="*/ 372 w 1333"/>
                <a:gd name="T85" fmla="*/ 206 h 2461"/>
                <a:gd name="T86" fmla="*/ 233 w 1333"/>
                <a:gd name="T87" fmla="*/ 112 h 2461"/>
                <a:gd name="T88" fmla="*/ 81 w 1333"/>
                <a:gd name="T89" fmla="*/ 35 h 2461"/>
                <a:gd name="T90" fmla="*/ 55 w 1333"/>
                <a:gd name="T91" fmla="*/ 1 h 2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33" h="2461">
                  <a:moveTo>
                    <a:pt x="109" y="0"/>
                  </a:moveTo>
                  <a:lnTo>
                    <a:pt x="201" y="3"/>
                  </a:lnTo>
                  <a:lnTo>
                    <a:pt x="290" y="13"/>
                  </a:lnTo>
                  <a:lnTo>
                    <a:pt x="378" y="30"/>
                  </a:lnTo>
                  <a:lnTo>
                    <a:pt x="463" y="53"/>
                  </a:lnTo>
                  <a:lnTo>
                    <a:pt x="546" y="80"/>
                  </a:lnTo>
                  <a:lnTo>
                    <a:pt x="625" y="114"/>
                  </a:lnTo>
                  <a:lnTo>
                    <a:pt x="702" y="154"/>
                  </a:lnTo>
                  <a:lnTo>
                    <a:pt x="776" y="199"/>
                  </a:lnTo>
                  <a:lnTo>
                    <a:pt x="846" y="248"/>
                  </a:lnTo>
                  <a:lnTo>
                    <a:pt x="912" y="302"/>
                  </a:lnTo>
                  <a:lnTo>
                    <a:pt x="974" y="361"/>
                  </a:lnTo>
                  <a:lnTo>
                    <a:pt x="1033" y="423"/>
                  </a:lnTo>
                  <a:lnTo>
                    <a:pt x="1087" y="490"/>
                  </a:lnTo>
                  <a:lnTo>
                    <a:pt x="1136" y="560"/>
                  </a:lnTo>
                  <a:lnTo>
                    <a:pt x="1181" y="635"/>
                  </a:lnTo>
                  <a:lnTo>
                    <a:pt x="1220" y="711"/>
                  </a:lnTo>
                  <a:lnTo>
                    <a:pt x="1254" y="791"/>
                  </a:lnTo>
                  <a:lnTo>
                    <a:pt x="1282" y="875"/>
                  </a:lnTo>
                  <a:lnTo>
                    <a:pt x="1304" y="960"/>
                  </a:lnTo>
                  <a:lnTo>
                    <a:pt x="1320" y="1049"/>
                  </a:lnTo>
                  <a:lnTo>
                    <a:pt x="1330" y="1139"/>
                  </a:lnTo>
                  <a:lnTo>
                    <a:pt x="1333" y="1230"/>
                  </a:lnTo>
                  <a:lnTo>
                    <a:pt x="1330" y="1322"/>
                  </a:lnTo>
                  <a:lnTo>
                    <a:pt x="1320" y="1412"/>
                  </a:lnTo>
                  <a:lnTo>
                    <a:pt x="1304" y="1501"/>
                  </a:lnTo>
                  <a:lnTo>
                    <a:pt x="1282" y="1586"/>
                  </a:lnTo>
                  <a:lnTo>
                    <a:pt x="1254" y="1668"/>
                  </a:lnTo>
                  <a:lnTo>
                    <a:pt x="1220" y="1749"/>
                  </a:lnTo>
                  <a:lnTo>
                    <a:pt x="1181" y="1826"/>
                  </a:lnTo>
                  <a:lnTo>
                    <a:pt x="1136" y="1901"/>
                  </a:lnTo>
                  <a:lnTo>
                    <a:pt x="1087" y="1971"/>
                  </a:lnTo>
                  <a:lnTo>
                    <a:pt x="1033" y="2038"/>
                  </a:lnTo>
                  <a:lnTo>
                    <a:pt x="974" y="2100"/>
                  </a:lnTo>
                  <a:lnTo>
                    <a:pt x="912" y="2159"/>
                  </a:lnTo>
                  <a:lnTo>
                    <a:pt x="846" y="2213"/>
                  </a:lnTo>
                  <a:lnTo>
                    <a:pt x="776" y="2262"/>
                  </a:lnTo>
                  <a:lnTo>
                    <a:pt x="702" y="2307"/>
                  </a:lnTo>
                  <a:lnTo>
                    <a:pt x="625" y="2347"/>
                  </a:lnTo>
                  <a:lnTo>
                    <a:pt x="546" y="2381"/>
                  </a:lnTo>
                  <a:lnTo>
                    <a:pt x="463" y="2408"/>
                  </a:lnTo>
                  <a:lnTo>
                    <a:pt x="378" y="2431"/>
                  </a:lnTo>
                  <a:lnTo>
                    <a:pt x="290" y="2448"/>
                  </a:lnTo>
                  <a:lnTo>
                    <a:pt x="201" y="2457"/>
                  </a:lnTo>
                  <a:lnTo>
                    <a:pt x="109" y="2461"/>
                  </a:lnTo>
                  <a:lnTo>
                    <a:pt x="55" y="2460"/>
                  </a:lnTo>
                  <a:lnTo>
                    <a:pt x="0" y="2455"/>
                  </a:lnTo>
                  <a:lnTo>
                    <a:pt x="81" y="2426"/>
                  </a:lnTo>
                  <a:lnTo>
                    <a:pt x="158" y="2390"/>
                  </a:lnTo>
                  <a:lnTo>
                    <a:pt x="233" y="2349"/>
                  </a:lnTo>
                  <a:lnTo>
                    <a:pt x="305" y="2304"/>
                  </a:lnTo>
                  <a:lnTo>
                    <a:pt x="372" y="2255"/>
                  </a:lnTo>
                  <a:lnTo>
                    <a:pt x="438" y="2201"/>
                  </a:lnTo>
                  <a:lnTo>
                    <a:pt x="499" y="2143"/>
                  </a:lnTo>
                  <a:lnTo>
                    <a:pt x="557" y="2082"/>
                  </a:lnTo>
                  <a:lnTo>
                    <a:pt x="620" y="2044"/>
                  </a:lnTo>
                  <a:lnTo>
                    <a:pt x="680" y="2003"/>
                  </a:lnTo>
                  <a:lnTo>
                    <a:pt x="737" y="1958"/>
                  </a:lnTo>
                  <a:lnTo>
                    <a:pt x="790" y="1907"/>
                  </a:lnTo>
                  <a:lnTo>
                    <a:pt x="839" y="1852"/>
                  </a:lnTo>
                  <a:lnTo>
                    <a:pt x="885" y="1795"/>
                  </a:lnTo>
                  <a:lnTo>
                    <a:pt x="925" y="1734"/>
                  </a:lnTo>
                  <a:lnTo>
                    <a:pt x="961" y="1669"/>
                  </a:lnTo>
                  <a:lnTo>
                    <a:pt x="993" y="1603"/>
                  </a:lnTo>
                  <a:lnTo>
                    <a:pt x="1019" y="1532"/>
                  </a:lnTo>
                  <a:lnTo>
                    <a:pt x="1040" y="1460"/>
                  </a:lnTo>
                  <a:lnTo>
                    <a:pt x="1055" y="1386"/>
                  </a:lnTo>
                  <a:lnTo>
                    <a:pt x="1064" y="1309"/>
                  </a:lnTo>
                  <a:lnTo>
                    <a:pt x="1067" y="1230"/>
                  </a:lnTo>
                  <a:lnTo>
                    <a:pt x="1064" y="1152"/>
                  </a:lnTo>
                  <a:lnTo>
                    <a:pt x="1055" y="1075"/>
                  </a:lnTo>
                  <a:lnTo>
                    <a:pt x="1040" y="1001"/>
                  </a:lnTo>
                  <a:lnTo>
                    <a:pt x="1019" y="928"/>
                  </a:lnTo>
                  <a:lnTo>
                    <a:pt x="993" y="858"/>
                  </a:lnTo>
                  <a:lnTo>
                    <a:pt x="961" y="791"/>
                  </a:lnTo>
                  <a:lnTo>
                    <a:pt x="925" y="727"/>
                  </a:lnTo>
                  <a:lnTo>
                    <a:pt x="885" y="665"/>
                  </a:lnTo>
                  <a:lnTo>
                    <a:pt x="839" y="608"/>
                  </a:lnTo>
                  <a:lnTo>
                    <a:pt x="790" y="554"/>
                  </a:lnTo>
                  <a:lnTo>
                    <a:pt x="737" y="504"/>
                  </a:lnTo>
                  <a:lnTo>
                    <a:pt x="680" y="458"/>
                  </a:lnTo>
                  <a:lnTo>
                    <a:pt x="620" y="417"/>
                  </a:lnTo>
                  <a:lnTo>
                    <a:pt x="557" y="379"/>
                  </a:lnTo>
                  <a:lnTo>
                    <a:pt x="499" y="318"/>
                  </a:lnTo>
                  <a:lnTo>
                    <a:pt x="438" y="260"/>
                  </a:lnTo>
                  <a:lnTo>
                    <a:pt x="372" y="206"/>
                  </a:lnTo>
                  <a:lnTo>
                    <a:pt x="305" y="157"/>
                  </a:lnTo>
                  <a:lnTo>
                    <a:pt x="233" y="112"/>
                  </a:lnTo>
                  <a:lnTo>
                    <a:pt x="158" y="71"/>
                  </a:lnTo>
                  <a:lnTo>
                    <a:pt x="81" y="35"/>
                  </a:lnTo>
                  <a:lnTo>
                    <a:pt x="0" y="6"/>
                  </a:lnTo>
                  <a:lnTo>
                    <a:pt x="55" y="1"/>
                  </a:lnTo>
                  <a:lnTo>
                    <a:pt x="1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28" name="Group 22"/>
          <p:cNvGrpSpPr>
            <a:grpSpLocks noChangeAspect="1"/>
          </p:cNvGrpSpPr>
          <p:nvPr/>
        </p:nvGrpSpPr>
        <p:grpSpPr bwMode="auto">
          <a:xfrm>
            <a:off x="6499325" y="3321452"/>
            <a:ext cx="336217" cy="337864"/>
            <a:chOff x="-388" y="78"/>
            <a:chExt cx="817" cy="821"/>
          </a:xfrm>
          <a:solidFill>
            <a:schemeClr val="accent3"/>
          </a:solidFill>
        </p:grpSpPr>
        <p:sp>
          <p:nvSpPr>
            <p:cNvPr id="31" name="Freeform 24"/>
            <p:cNvSpPr>
              <a:spLocks/>
            </p:cNvSpPr>
            <p:nvPr/>
          </p:nvSpPr>
          <p:spPr bwMode="auto">
            <a:xfrm>
              <a:off x="-388" y="78"/>
              <a:ext cx="817" cy="821"/>
            </a:xfrm>
            <a:custGeom>
              <a:avLst/>
              <a:gdLst>
                <a:gd name="T0" fmla="*/ 220 w 3269"/>
                <a:gd name="T1" fmla="*/ 0 h 3285"/>
                <a:gd name="T2" fmla="*/ 346 w 3269"/>
                <a:gd name="T3" fmla="*/ 235 h 3285"/>
                <a:gd name="T4" fmla="*/ 385 w 3269"/>
                <a:gd name="T5" fmla="*/ 244 h 3285"/>
                <a:gd name="T6" fmla="*/ 415 w 3269"/>
                <a:gd name="T7" fmla="*/ 268 h 3285"/>
                <a:gd name="T8" fmla="*/ 432 w 3269"/>
                <a:gd name="T9" fmla="*/ 302 h 3285"/>
                <a:gd name="T10" fmla="*/ 432 w 3269"/>
                <a:gd name="T11" fmla="*/ 343 h 3285"/>
                <a:gd name="T12" fmla="*/ 415 w 3269"/>
                <a:gd name="T13" fmla="*/ 378 h 3285"/>
                <a:gd name="T14" fmla="*/ 385 w 3269"/>
                <a:gd name="T15" fmla="*/ 402 h 3285"/>
                <a:gd name="T16" fmla="*/ 346 w 3269"/>
                <a:gd name="T17" fmla="*/ 411 h 3285"/>
                <a:gd name="T18" fmla="*/ 220 w 3269"/>
                <a:gd name="T19" fmla="*/ 804 h 3285"/>
                <a:gd name="T20" fmla="*/ 366 w 3269"/>
                <a:gd name="T21" fmla="*/ 806 h 3285"/>
                <a:gd name="T22" fmla="*/ 401 w 3269"/>
                <a:gd name="T23" fmla="*/ 823 h 3285"/>
                <a:gd name="T24" fmla="*/ 426 w 3269"/>
                <a:gd name="T25" fmla="*/ 853 h 3285"/>
                <a:gd name="T26" fmla="*/ 434 w 3269"/>
                <a:gd name="T27" fmla="*/ 892 h 3285"/>
                <a:gd name="T28" fmla="*/ 426 w 3269"/>
                <a:gd name="T29" fmla="*/ 930 h 3285"/>
                <a:gd name="T30" fmla="*/ 401 w 3269"/>
                <a:gd name="T31" fmla="*/ 961 h 3285"/>
                <a:gd name="T32" fmla="*/ 366 w 3269"/>
                <a:gd name="T33" fmla="*/ 978 h 3285"/>
                <a:gd name="T34" fmla="*/ 220 w 3269"/>
                <a:gd name="T35" fmla="*/ 980 h 3285"/>
                <a:gd name="T36" fmla="*/ 346 w 3269"/>
                <a:gd name="T37" fmla="*/ 1373 h 3285"/>
                <a:gd name="T38" fmla="*/ 385 w 3269"/>
                <a:gd name="T39" fmla="*/ 1382 h 3285"/>
                <a:gd name="T40" fmla="*/ 415 w 3269"/>
                <a:gd name="T41" fmla="*/ 1405 h 3285"/>
                <a:gd name="T42" fmla="*/ 432 w 3269"/>
                <a:gd name="T43" fmla="*/ 1441 h 3285"/>
                <a:gd name="T44" fmla="*/ 432 w 3269"/>
                <a:gd name="T45" fmla="*/ 1481 h 3285"/>
                <a:gd name="T46" fmla="*/ 415 w 3269"/>
                <a:gd name="T47" fmla="*/ 1516 h 3285"/>
                <a:gd name="T48" fmla="*/ 385 w 3269"/>
                <a:gd name="T49" fmla="*/ 1540 h 3285"/>
                <a:gd name="T50" fmla="*/ 346 w 3269"/>
                <a:gd name="T51" fmla="*/ 1549 h 3285"/>
                <a:gd name="T52" fmla="*/ 220 w 3269"/>
                <a:gd name="T53" fmla="*/ 1941 h 3285"/>
                <a:gd name="T54" fmla="*/ 366 w 3269"/>
                <a:gd name="T55" fmla="*/ 1944 h 3285"/>
                <a:gd name="T56" fmla="*/ 401 w 3269"/>
                <a:gd name="T57" fmla="*/ 1961 h 3285"/>
                <a:gd name="T58" fmla="*/ 426 w 3269"/>
                <a:gd name="T59" fmla="*/ 1991 h 3285"/>
                <a:gd name="T60" fmla="*/ 434 w 3269"/>
                <a:gd name="T61" fmla="*/ 2030 h 3285"/>
                <a:gd name="T62" fmla="*/ 426 w 3269"/>
                <a:gd name="T63" fmla="*/ 2069 h 3285"/>
                <a:gd name="T64" fmla="*/ 401 w 3269"/>
                <a:gd name="T65" fmla="*/ 2099 h 3285"/>
                <a:gd name="T66" fmla="*/ 366 w 3269"/>
                <a:gd name="T67" fmla="*/ 2115 h 3285"/>
                <a:gd name="T68" fmla="*/ 220 w 3269"/>
                <a:gd name="T69" fmla="*/ 2118 h 3285"/>
                <a:gd name="T70" fmla="*/ 346 w 3269"/>
                <a:gd name="T71" fmla="*/ 2510 h 3285"/>
                <a:gd name="T72" fmla="*/ 385 w 3269"/>
                <a:gd name="T73" fmla="*/ 2519 h 3285"/>
                <a:gd name="T74" fmla="*/ 415 w 3269"/>
                <a:gd name="T75" fmla="*/ 2544 h 3285"/>
                <a:gd name="T76" fmla="*/ 432 w 3269"/>
                <a:gd name="T77" fmla="*/ 2578 h 3285"/>
                <a:gd name="T78" fmla="*/ 432 w 3269"/>
                <a:gd name="T79" fmla="*/ 2618 h 3285"/>
                <a:gd name="T80" fmla="*/ 415 w 3269"/>
                <a:gd name="T81" fmla="*/ 2654 h 3285"/>
                <a:gd name="T82" fmla="*/ 385 w 3269"/>
                <a:gd name="T83" fmla="*/ 2678 h 3285"/>
                <a:gd name="T84" fmla="*/ 346 w 3269"/>
                <a:gd name="T85" fmla="*/ 2686 h 3285"/>
                <a:gd name="T86" fmla="*/ 220 w 3269"/>
                <a:gd name="T87" fmla="*/ 3064 h 3285"/>
                <a:gd name="T88" fmla="*/ 3269 w 3269"/>
                <a:gd name="T89" fmla="*/ 3285 h 3285"/>
                <a:gd name="T90" fmla="*/ 0 w 3269"/>
                <a:gd name="T91" fmla="*/ 0 h 3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69" h="3285">
                  <a:moveTo>
                    <a:pt x="0" y="0"/>
                  </a:moveTo>
                  <a:lnTo>
                    <a:pt x="220" y="0"/>
                  </a:lnTo>
                  <a:lnTo>
                    <a:pt x="220" y="235"/>
                  </a:lnTo>
                  <a:lnTo>
                    <a:pt x="346" y="235"/>
                  </a:lnTo>
                  <a:lnTo>
                    <a:pt x="366" y="237"/>
                  </a:lnTo>
                  <a:lnTo>
                    <a:pt x="385" y="244"/>
                  </a:lnTo>
                  <a:lnTo>
                    <a:pt x="401" y="254"/>
                  </a:lnTo>
                  <a:lnTo>
                    <a:pt x="415" y="268"/>
                  </a:lnTo>
                  <a:lnTo>
                    <a:pt x="426" y="284"/>
                  </a:lnTo>
                  <a:lnTo>
                    <a:pt x="432" y="302"/>
                  </a:lnTo>
                  <a:lnTo>
                    <a:pt x="434" y="323"/>
                  </a:lnTo>
                  <a:lnTo>
                    <a:pt x="432" y="343"/>
                  </a:lnTo>
                  <a:lnTo>
                    <a:pt x="426" y="361"/>
                  </a:lnTo>
                  <a:lnTo>
                    <a:pt x="415" y="378"/>
                  </a:lnTo>
                  <a:lnTo>
                    <a:pt x="401" y="391"/>
                  </a:lnTo>
                  <a:lnTo>
                    <a:pt x="385" y="402"/>
                  </a:lnTo>
                  <a:lnTo>
                    <a:pt x="366" y="409"/>
                  </a:lnTo>
                  <a:lnTo>
                    <a:pt x="346" y="411"/>
                  </a:lnTo>
                  <a:lnTo>
                    <a:pt x="220" y="411"/>
                  </a:lnTo>
                  <a:lnTo>
                    <a:pt x="220" y="804"/>
                  </a:lnTo>
                  <a:lnTo>
                    <a:pt x="346" y="804"/>
                  </a:lnTo>
                  <a:lnTo>
                    <a:pt x="366" y="806"/>
                  </a:lnTo>
                  <a:lnTo>
                    <a:pt x="385" y="813"/>
                  </a:lnTo>
                  <a:lnTo>
                    <a:pt x="401" y="823"/>
                  </a:lnTo>
                  <a:lnTo>
                    <a:pt x="415" y="836"/>
                  </a:lnTo>
                  <a:lnTo>
                    <a:pt x="426" y="853"/>
                  </a:lnTo>
                  <a:lnTo>
                    <a:pt x="432" y="872"/>
                  </a:lnTo>
                  <a:lnTo>
                    <a:pt x="434" y="892"/>
                  </a:lnTo>
                  <a:lnTo>
                    <a:pt x="432" y="912"/>
                  </a:lnTo>
                  <a:lnTo>
                    <a:pt x="426" y="930"/>
                  </a:lnTo>
                  <a:lnTo>
                    <a:pt x="415" y="946"/>
                  </a:lnTo>
                  <a:lnTo>
                    <a:pt x="401" y="961"/>
                  </a:lnTo>
                  <a:lnTo>
                    <a:pt x="385" y="971"/>
                  </a:lnTo>
                  <a:lnTo>
                    <a:pt x="366" y="978"/>
                  </a:lnTo>
                  <a:lnTo>
                    <a:pt x="346" y="980"/>
                  </a:lnTo>
                  <a:lnTo>
                    <a:pt x="220" y="980"/>
                  </a:lnTo>
                  <a:lnTo>
                    <a:pt x="220" y="1373"/>
                  </a:lnTo>
                  <a:lnTo>
                    <a:pt x="346" y="1373"/>
                  </a:lnTo>
                  <a:lnTo>
                    <a:pt x="366" y="1375"/>
                  </a:lnTo>
                  <a:lnTo>
                    <a:pt x="385" y="1382"/>
                  </a:lnTo>
                  <a:lnTo>
                    <a:pt x="401" y="1392"/>
                  </a:lnTo>
                  <a:lnTo>
                    <a:pt x="415" y="1405"/>
                  </a:lnTo>
                  <a:lnTo>
                    <a:pt x="426" y="1423"/>
                  </a:lnTo>
                  <a:lnTo>
                    <a:pt x="432" y="1441"/>
                  </a:lnTo>
                  <a:lnTo>
                    <a:pt x="434" y="1461"/>
                  </a:lnTo>
                  <a:lnTo>
                    <a:pt x="432" y="1481"/>
                  </a:lnTo>
                  <a:lnTo>
                    <a:pt x="426" y="1499"/>
                  </a:lnTo>
                  <a:lnTo>
                    <a:pt x="415" y="1516"/>
                  </a:lnTo>
                  <a:lnTo>
                    <a:pt x="401" y="1530"/>
                  </a:lnTo>
                  <a:lnTo>
                    <a:pt x="385" y="1540"/>
                  </a:lnTo>
                  <a:lnTo>
                    <a:pt x="366" y="1546"/>
                  </a:lnTo>
                  <a:lnTo>
                    <a:pt x="346" y="1549"/>
                  </a:lnTo>
                  <a:lnTo>
                    <a:pt x="220" y="1549"/>
                  </a:lnTo>
                  <a:lnTo>
                    <a:pt x="220" y="1941"/>
                  </a:lnTo>
                  <a:lnTo>
                    <a:pt x="346" y="1941"/>
                  </a:lnTo>
                  <a:lnTo>
                    <a:pt x="366" y="1944"/>
                  </a:lnTo>
                  <a:lnTo>
                    <a:pt x="385" y="1950"/>
                  </a:lnTo>
                  <a:lnTo>
                    <a:pt x="401" y="1961"/>
                  </a:lnTo>
                  <a:lnTo>
                    <a:pt x="415" y="1975"/>
                  </a:lnTo>
                  <a:lnTo>
                    <a:pt x="426" y="1991"/>
                  </a:lnTo>
                  <a:lnTo>
                    <a:pt x="432" y="2010"/>
                  </a:lnTo>
                  <a:lnTo>
                    <a:pt x="434" y="2030"/>
                  </a:lnTo>
                  <a:lnTo>
                    <a:pt x="432" y="2050"/>
                  </a:lnTo>
                  <a:lnTo>
                    <a:pt x="426" y="2069"/>
                  </a:lnTo>
                  <a:lnTo>
                    <a:pt x="415" y="2085"/>
                  </a:lnTo>
                  <a:lnTo>
                    <a:pt x="401" y="2099"/>
                  </a:lnTo>
                  <a:lnTo>
                    <a:pt x="385" y="2109"/>
                  </a:lnTo>
                  <a:lnTo>
                    <a:pt x="366" y="2115"/>
                  </a:lnTo>
                  <a:lnTo>
                    <a:pt x="346" y="2118"/>
                  </a:lnTo>
                  <a:lnTo>
                    <a:pt x="220" y="2118"/>
                  </a:lnTo>
                  <a:lnTo>
                    <a:pt x="220" y="2510"/>
                  </a:lnTo>
                  <a:lnTo>
                    <a:pt x="346" y="2510"/>
                  </a:lnTo>
                  <a:lnTo>
                    <a:pt x="366" y="2513"/>
                  </a:lnTo>
                  <a:lnTo>
                    <a:pt x="385" y="2519"/>
                  </a:lnTo>
                  <a:lnTo>
                    <a:pt x="401" y="2530"/>
                  </a:lnTo>
                  <a:lnTo>
                    <a:pt x="415" y="2544"/>
                  </a:lnTo>
                  <a:lnTo>
                    <a:pt x="426" y="2560"/>
                  </a:lnTo>
                  <a:lnTo>
                    <a:pt x="432" y="2578"/>
                  </a:lnTo>
                  <a:lnTo>
                    <a:pt x="434" y="2598"/>
                  </a:lnTo>
                  <a:lnTo>
                    <a:pt x="432" y="2618"/>
                  </a:lnTo>
                  <a:lnTo>
                    <a:pt x="426" y="2638"/>
                  </a:lnTo>
                  <a:lnTo>
                    <a:pt x="415" y="2654"/>
                  </a:lnTo>
                  <a:lnTo>
                    <a:pt x="401" y="2667"/>
                  </a:lnTo>
                  <a:lnTo>
                    <a:pt x="385" y="2678"/>
                  </a:lnTo>
                  <a:lnTo>
                    <a:pt x="366" y="2684"/>
                  </a:lnTo>
                  <a:lnTo>
                    <a:pt x="346" y="2686"/>
                  </a:lnTo>
                  <a:lnTo>
                    <a:pt x="220" y="2686"/>
                  </a:lnTo>
                  <a:lnTo>
                    <a:pt x="220" y="3064"/>
                  </a:lnTo>
                  <a:lnTo>
                    <a:pt x="3269" y="3064"/>
                  </a:lnTo>
                  <a:lnTo>
                    <a:pt x="3269" y="3285"/>
                  </a:lnTo>
                  <a:lnTo>
                    <a:pt x="0" y="328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32" name="Freeform 25"/>
            <p:cNvSpPr>
              <a:spLocks/>
            </p:cNvSpPr>
            <p:nvPr/>
          </p:nvSpPr>
          <p:spPr bwMode="auto">
            <a:xfrm>
              <a:off x="-241" y="308"/>
              <a:ext cx="632" cy="303"/>
            </a:xfrm>
            <a:custGeom>
              <a:avLst/>
              <a:gdLst>
                <a:gd name="T0" fmla="*/ 767 w 2529"/>
                <a:gd name="T1" fmla="*/ 0 h 1211"/>
                <a:gd name="T2" fmla="*/ 1884 w 2529"/>
                <a:gd name="T3" fmla="*/ 938 h 1211"/>
                <a:gd name="T4" fmla="*/ 2152 w 2529"/>
                <a:gd name="T5" fmla="*/ 488 h 1211"/>
                <a:gd name="T6" fmla="*/ 1937 w 2529"/>
                <a:gd name="T7" fmla="*/ 360 h 1211"/>
                <a:gd name="T8" fmla="*/ 2529 w 2529"/>
                <a:gd name="T9" fmla="*/ 28 h 1211"/>
                <a:gd name="T10" fmla="*/ 2519 w 2529"/>
                <a:gd name="T11" fmla="*/ 709 h 1211"/>
                <a:gd name="T12" fmla="*/ 2305 w 2529"/>
                <a:gd name="T13" fmla="*/ 580 h 1211"/>
                <a:gd name="T14" fmla="*/ 1930 w 2529"/>
                <a:gd name="T15" fmla="*/ 1211 h 1211"/>
                <a:gd name="T16" fmla="*/ 790 w 2529"/>
                <a:gd name="T17" fmla="*/ 254 h 1211"/>
                <a:gd name="T18" fmla="*/ 137 w 2529"/>
                <a:gd name="T19" fmla="*/ 1048 h 1211"/>
                <a:gd name="T20" fmla="*/ 0 w 2529"/>
                <a:gd name="T21" fmla="*/ 934 h 1211"/>
                <a:gd name="T22" fmla="*/ 767 w 2529"/>
                <a:gd name="T23" fmla="*/ 0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9" h="1211">
                  <a:moveTo>
                    <a:pt x="767" y="0"/>
                  </a:moveTo>
                  <a:lnTo>
                    <a:pt x="1884" y="938"/>
                  </a:lnTo>
                  <a:lnTo>
                    <a:pt x="2152" y="488"/>
                  </a:lnTo>
                  <a:lnTo>
                    <a:pt x="1937" y="360"/>
                  </a:lnTo>
                  <a:lnTo>
                    <a:pt x="2529" y="28"/>
                  </a:lnTo>
                  <a:lnTo>
                    <a:pt x="2519" y="709"/>
                  </a:lnTo>
                  <a:lnTo>
                    <a:pt x="2305" y="580"/>
                  </a:lnTo>
                  <a:lnTo>
                    <a:pt x="1930" y="1211"/>
                  </a:lnTo>
                  <a:lnTo>
                    <a:pt x="790" y="254"/>
                  </a:lnTo>
                  <a:lnTo>
                    <a:pt x="137" y="1048"/>
                  </a:lnTo>
                  <a:lnTo>
                    <a:pt x="0" y="934"/>
                  </a:lnTo>
                  <a:lnTo>
                    <a:pt x="7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33" name="Freeform 26"/>
            <p:cNvSpPr>
              <a:spLocks/>
            </p:cNvSpPr>
            <p:nvPr/>
          </p:nvSpPr>
          <p:spPr bwMode="auto">
            <a:xfrm>
              <a:off x="116" y="122"/>
              <a:ext cx="239" cy="298"/>
            </a:xfrm>
            <a:custGeom>
              <a:avLst/>
              <a:gdLst>
                <a:gd name="T0" fmla="*/ 956 w 956"/>
                <a:gd name="T1" fmla="*/ 0 h 1193"/>
                <a:gd name="T2" fmla="*/ 861 w 956"/>
                <a:gd name="T3" fmla="*/ 673 h 1193"/>
                <a:gd name="T4" fmla="*/ 665 w 956"/>
                <a:gd name="T5" fmla="*/ 520 h 1193"/>
                <a:gd name="T6" fmla="*/ 141 w 956"/>
                <a:gd name="T7" fmla="*/ 1193 h 1193"/>
                <a:gd name="T8" fmla="*/ 0 w 956"/>
                <a:gd name="T9" fmla="*/ 1082 h 1193"/>
                <a:gd name="T10" fmla="*/ 524 w 956"/>
                <a:gd name="T11" fmla="*/ 409 h 1193"/>
                <a:gd name="T12" fmla="*/ 328 w 956"/>
                <a:gd name="T13" fmla="*/ 254 h 1193"/>
                <a:gd name="T14" fmla="*/ 956 w 956"/>
                <a:gd name="T15" fmla="*/ 0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56" h="1193">
                  <a:moveTo>
                    <a:pt x="956" y="0"/>
                  </a:moveTo>
                  <a:lnTo>
                    <a:pt x="861" y="673"/>
                  </a:lnTo>
                  <a:lnTo>
                    <a:pt x="665" y="520"/>
                  </a:lnTo>
                  <a:lnTo>
                    <a:pt x="141" y="1193"/>
                  </a:lnTo>
                  <a:lnTo>
                    <a:pt x="0" y="1082"/>
                  </a:lnTo>
                  <a:lnTo>
                    <a:pt x="524" y="409"/>
                  </a:lnTo>
                  <a:lnTo>
                    <a:pt x="328" y="254"/>
                  </a:lnTo>
                  <a:lnTo>
                    <a:pt x="9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34" name="Freeform 27"/>
            <p:cNvSpPr>
              <a:spLocks/>
            </p:cNvSpPr>
            <p:nvPr/>
          </p:nvSpPr>
          <p:spPr bwMode="auto">
            <a:xfrm>
              <a:off x="-205" y="504"/>
              <a:ext cx="291" cy="227"/>
            </a:xfrm>
            <a:custGeom>
              <a:avLst/>
              <a:gdLst>
                <a:gd name="T0" fmla="*/ 1019 w 1162"/>
                <a:gd name="T1" fmla="*/ 0 h 907"/>
                <a:gd name="T2" fmla="*/ 1162 w 1162"/>
                <a:gd name="T3" fmla="*/ 109 h 907"/>
                <a:gd name="T4" fmla="*/ 808 w 1162"/>
                <a:gd name="T5" fmla="*/ 574 h 907"/>
                <a:gd name="T6" fmla="*/ 578 w 1162"/>
                <a:gd name="T7" fmla="*/ 342 h 907"/>
                <a:gd name="T8" fmla="*/ 142 w 1162"/>
                <a:gd name="T9" fmla="*/ 907 h 907"/>
                <a:gd name="T10" fmla="*/ 0 w 1162"/>
                <a:gd name="T11" fmla="*/ 798 h 907"/>
                <a:gd name="T12" fmla="*/ 561 w 1162"/>
                <a:gd name="T13" fmla="*/ 71 h 907"/>
                <a:gd name="T14" fmla="*/ 790 w 1162"/>
                <a:gd name="T15" fmla="*/ 302 h 907"/>
                <a:gd name="T16" fmla="*/ 1019 w 1162"/>
                <a:gd name="T1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2" h="907">
                  <a:moveTo>
                    <a:pt x="1019" y="0"/>
                  </a:moveTo>
                  <a:lnTo>
                    <a:pt x="1162" y="109"/>
                  </a:lnTo>
                  <a:lnTo>
                    <a:pt x="808" y="574"/>
                  </a:lnTo>
                  <a:lnTo>
                    <a:pt x="578" y="342"/>
                  </a:lnTo>
                  <a:lnTo>
                    <a:pt x="142" y="907"/>
                  </a:lnTo>
                  <a:lnTo>
                    <a:pt x="0" y="798"/>
                  </a:lnTo>
                  <a:lnTo>
                    <a:pt x="561" y="71"/>
                  </a:lnTo>
                  <a:lnTo>
                    <a:pt x="790" y="302"/>
                  </a:lnTo>
                  <a:lnTo>
                    <a:pt x="10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sp>
        <p:nvSpPr>
          <p:cNvPr id="39" name="Freeform 32"/>
          <p:cNvSpPr>
            <a:spLocks noEditPoints="1"/>
          </p:cNvSpPr>
          <p:nvPr/>
        </p:nvSpPr>
        <p:spPr bwMode="auto">
          <a:xfrm>
            <a:off x="6370488" y="4318051"/>
            <a:ext cx="338330" cy="416750"/>
          </a:xfrm>
          <a:custGeom>
            <a:avLst/>
            <a:gdLst>
              <a:gd name="T0" fmla="*/ 2092 w 3024"/>
              <a:gd name="T1" fmla="*/ 2305 h 4320"/>
              <a:gd name="T2" fmla="*/ 2173 w 3024"/>
              <a:gd name="T3" fmla="*/ 2544 h 4320"/>
              <a:gd name="T4" fmla="*/ 2407 w 3024"/>
              <a:gd name="T5" fmla="*/ 2695 h 4320"/>
              <a:gd name="T6" fmla="*/ 2308 w 3024"/>
              <a:gd name="T7" fmla="*/ 2871 h 4320"/>
              <a:gd name="T8" fmla="*/ 2097 w 3024"/>
              <a:gd name="T9" fmla="*/ 2922 h 4320"/>
              <a:gd name="T10" fmla="*/ 2371 w 3024"/>
              <a:gd name="T11" fmla="*/ 2947 h 4320"/>
              <a:gd name="T12" fmla="*/ 2524 w 3024"/>
              <a:gd name="T13" fmla="*/ 2740 h 4320"/>
              <a:gd name="T14" fmla="*/ 2335 w 3024"/>
              <a:gd name="T15" fmla="*/ 2508 h 4320"/>
              <a:gd name="T16" fmla="*/ 2186 w 3024"/>
              <a:gd name="T17" fmla="*/ 2346 h 4320"/>
              <a:gd name="T18" fmla="*/ 2313 w 3024"/>
              <a:gd name="T19" fmla="*/ 2254 h 4320"/>
              <a:gd name="T20" fmla="*/ 2474 w 3024"/>
              <a:gd name="T21" fmla="*/ 2201 h 4320"/>
              <a:gd name="T22" fmla="*/ 513 w 3024"/>
              <a:gd name="T23" fmla="*/ 1452 h 4320"/>
              <a:gd name="T24" fmla="*/ 312 w 3024"/>
              <a:gd name="T25" fmla="*/ 1791 h 4320"/>
              <a:gd name="T26" fmla="*/ 433 w 3024"/>
              <a:gd name="T27" fmla="*/ 2055 h 4320"/>
              <a:gd name="T28" fmla="*/ 948 w 3024"/>
              <a:gd name="T29" fmla="*/ 990 h 4320"/>
              <a:gd name="T30" fmla="*/ 1135 w 3024"/>
              <a:gd name="T31" fmla="*/ 1032 h 4320"/>
              <a:gd name="T32" fmla="*/ 1547 w 3024"/>
              <a:gd name="T33" fmla="*/ 1344 h 4320"/>
              <a:gd name="T34" fmla="*/ 1719 w 3024"/>
              <a:gd name="T35" fmla="*/ 1626 h 4320"/>
              <a:gd name="T36" fmla="*/ 1879 w 3024"/>
              <a:gd name="T37" fmla="*/ 1676 h 4320"/>
              <a:gd name="T38" fmla="*/ 2074 w 3024"/>
              <a:gd name="T39" fmla="*/ 1606 h 4320"/>
              <a:gd name="T40" fmla="*/ 1966 w 3024"/>
              <a:gd name="T41" fmla="*/ 1437 h 4320"/>
              <a:gd name="T42" fmla="*/ 2016 w 3024"/>
              <a:gd name="T43" fmla="*/ 1413 h 4320"/>
              <a:gd name="T44" fmla="*/ 2180 w 3024"/>
              <a:gd name="T45" fmla="*/ 1448 h 4320"/>
              <a:gd name="T46" fmla="*/ 2284 w 3024"/>
              <a:gd name="T47" fmla="*/ 1365 h 4320"/>
              <a:gd name="T48" fmla="*/ 2390 w 3024"/>
              <a:gd name="T49" fmla="*/ 1448 h 4320"/>
              <a:gd name="T50" fmla="*/ 2554 w 3024"/>
              <a:gd name="T51" fmla="*/ 1413 h 4320"/>
              <a:gd name="T52" fmla="*/ 2605 w 3024"/>
              <a:gd name="T53" fmla="*/ 1437 h 4320"/>
              <a:gd name="T54" fmla="*/ 2485 w 3024"/>
              <a:gd name="T55" fmla="*/ 1659 h 4320"/>
              <a:gd name="T56" fmla="*/ 2732 w 3024"/>
              <a:gd name="T57" fmla="*/ 1989 h 4320"/>
              <a:gd name="T58" fmla="*/ 2998 w 3024"/>
              <a:gd name="T59" fmla="*/ 2529 h 4320"/>
              <a:gd name="T60" fmla="*/ 2936 w 3024"/>
              <a:gd name="T61" fmla="*/ 3097 h 4320"/>
              <a:gd name="T62" fmla="*/ 2513 w 3024"/>
              <a:gd name="T63" fmla="*/ 3468 h 4320"/>
              <a:gd name="T64" fmla="*/ 1951 w 3024"/>
              <a:gd name="T65" fmla="*/ 3409 h 4320"/>
              <a:gd name="T66" fmla="*/ 1604 w 3024"/>
              <a:gd name="T67" fmla="*/ 2959 h 4320"/>
              <a:gd name="T68" fmla="*/ 1651 w 3024"/>
              <a:gd name="T69" fmla="*/ 2360 h 4320"/>
              <a:gd name="T70" fmla="*/ 1790 w 3024"/>
              <a:gd name="T71" fmla="*/ 2008 h 4320"/>
              <a:gd name="T72" fmla="*/ 1445 w 3024"/>
              <a:gd name="T73" fmla="*/ 1793 h 4320"/>
              <a:gd name="T74" fmla="*/ 1272 w 3024"/>
              <a:gd name="T75" fmla="*/ 2489 h 4320"/>
              <a:gd name="T76" fmla="*/ 1477 w 3024"/>
              <a:gd name="T77" fmla="*/ 4249 h 4320"/>
              <a:gd name="T78" fmla="*/ 1231 w 3024"/>
              <a:gd name="T79" fmla="*/ 4293 h 4320"/>
              <a:gd name="T80" fmla="*/ 708 w 3024"/>
              <a:gd name="T81" fmla="*/ 4176 h 4320"/>
              <a:gd name="T82" fmla="*/ 500 w 3024"/>
              <a:gd name="T83" fmla="*/ 4319 h 4320"/>
              <a:gd name="T84" fmla="*/ 326 w 3024"/>
              <a:gd name="T85" fmla="*/ 4131 h 4320"/>
              <a:gd name="T86" fmla="*/ 444 w 3024"/>
              <a:gd name="T87" fmla="*/ 2493 h 4320"/>
              <a:gd name="T88" fmla="*/ 191 w 3024"/>
              <a:gd name="T89" fmla="*/ 2259 h 4320"/>
              <a:gd name="T90" fmla="*/ 8 w 3024"/>
              <a:gd name="T91" fmla="*/ 1855 h 4320"/>
              <a:gd name="T92" fmla="*/ 161 w 3024"/>
              <a:gd name="T93" fmla="*/ 1381 h 4320"/>
              <a:gd name="T94" fmla="*/ 525 w 3024"/>
              <a:gd name="T95" fmla="*/ 1053 h 4320"/>
              <a:gd name="T96" fmla="*/ 796 w 3024"/>
              <a:gd name="T97" fmla="*/ 984 h 4320"/>
              <a:gd name="T98" fmla="*/ 796 w 3024"/>
              <a:gd name="T99" fmla="*/ 1168 h 4320"/>
              <a:gd name="T100" fmla="*/ 745 w 3024"/>
              <a:gd name="T101" fmla="*/ 1613 h 4320"/>
              <a:gd name="T102" fmla="*/ 704 w 3024"/>
              <a:gd name="T103" fmla="*/ 1970 h 4320"/>
              <a:gd name="T104" fmla="*/ 988 w 3024"/>
              <a:gd name="T105" fmla="*/ 1970 h 4320"/>
              <a:gd name="T106" fmla="*/ 956 w 3024"/>
              <a:gd name="T107" fmla="*/ 1613 h 4320"/>
              <a:gd name="T108" fmla="*/ 915 w 3024"/>
              <a:gd name="T109" fmla="*/ 1168 h 4320"/>
              <a:gd name="T110" fmla="*/ 902 w 3024"/>
              <a:gd name="T111" fmla="*/ 984 h 4320"/>
              <a:gd name="T112" fmla="*/ 1207 w 3024"/>
              <a:gd name="T113" fmla="*/ 178 h 4320"/>
              <a:gd name="T114" fmla="*/ 1263 w 3024"/>
              <a:gd name="T115" fmla="*/ 636 h 4320"/>
              <a:gd name="T116" fmla="*/ 922 w 3024"/>
              <a:gd name="T117" fmla="*/ 911 h 4320"/>
              <a:gd name="T118" fmla="*/ 518 w 3024"/>
              <a:gd name="T119" fmla="*/ 738 h 4320"/>
              <a:gd name="T120" fmla="*/ 462 w 3024"/>
              <a:gd name="T121" fmla="*/ 280 h 4320"/>
              <a:gd name="T122" fmla="*/ 804 w 3024"/>
              <a:gd name="T123" fmla="*/ 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024" h="4320">
                <a:moveTo>
                  <a:pt x="2263" y="2046"/>
                </a:moveTo>
                <a:lnTo>
                  <a:pt x="2263" y="2174"/>
                </a:lnTo>
                <a:lnTo>
                  <a:pt x="2223" y="2184"/>
                </a:lnTo>
                <a:lnTo>
                  <a:pt x="2187" y="2199"/>
                </a:lnTo>
                <a:lnTo>
                  <a:pt x="2156" y="2219"/>
                </a:lnTo>
                <a:lnTo>
                  <a:pt x="2130" y="2244"/>
                </a:lnTo>
                <a:lnTo>
                  <a:pt x="2108" y="2273"/>
                </a:lnTo>
                <a:lnTo>
                  <a:pt x="2092" y="2305"/>
                </a:lnTo>
                <a:lnTo>
                  <a:pt x="2083" y="2341"/>
                </a:lnTo>
                <a:lnTo>
                  <a:pt x="2080" y="2379"/>
                </a:lnTo>
                <a:lnTo>
                  <a:pt x="2083" y="2414"/>
                </a:lnTo>
                <a:lnTo>
                  <a:pt x="2091" y="2445"/>
                </a:lnTo>
                <a:lnTo>
                  <a:pt x="2104" y="2473"/>
                </a:lnTo>
                <a:lnTo>
                  <a:pt x="2122" y="2499"/>
                </a:lnTo>
                <a:lnTo>
                  <a:pt x="2146" y="2521"/>
                </a:lnTo>
                <a:lnTo>
                  <a:pt x="2173" y="2544"/>
                </a:lnTo>
                <a:lnTo>
                  <a:pt x="2205" y="2563"/>
                </a:lnTo>
                <a:lnTo>
                  <a:pt x="2241" y="2580"/>
                </a:lnTo>
                <a:lnTo>
                  <a:pt x="2280" y="2599"/>
                </a:lnTo>
                <a:lnTo>
                  <a:pt x="2317" y="2614"/>
                </a:lnTo>
                <a:lnTo>
                  <a:pt x="2347" y="2633"/>
                </a:lnTo>
                <a:lnTo>
                  <a:pt x="2372" y="2651"/>
                </a:lnTo>
                <a:lnTo>
                  <a:pt x="2393" y="2672"/>
                </a:lnTo>
                <a:lnTo>
                  <a:pt x="2407" y="2695"/>
                </a:lnTo>
                <a:lnTo>
                  <a:pt x="2415" y="2720"/>
                </a:lnTo>
                <a:lnTo>
                  <a:pt x="2418" y="2749"/>
                </a:lnTo>
                <a:lnTo>
                  <a:pt x="2415" y="2779"/>
                </a:lnTo>
                <a:lnTo>
                  <a:pt x="2405" y="2805"/>
                </a:lnTo>
                <a:lnTo>
                  <a:pt x="2388" y="2829"/>
                </a:lnTo>
                <a:lnTo>
                  <a:pt x="2367" y="2847"/>
                </a:lnTo>
                <a:lnTo>
                  <a:pt x="2339" y="2862"/>
                </a:lnTo>
                <a:lnTo>
                  <a:pt x="2308" y="2871"/>
                </a:lnTo>
                <a:lnTo>
                  <a:pt x="2273" y="2873"/>
                </a:lnTo>
                <a:lnTo>
                  <a:pt x="2233" y="2871"/>
                </a:lnTo>
                <a:lnTo>
                  <a:pt x="2194" y="2863"/>
                </a:lnTo>
                <a:lnTo>
                  <a:pt x="2159" y="2851"/>
                </a:lnTo>
                <a:lnTo>
                  <a:pt x="2126" y="2837"/>
                </a:lnTo>
                <a:lnTo>
                  <a:pt x="2098" y="2818"/>
                </a:lnTo>
                <a:lnTo>
                  <a:pt x="2068" y="2904"/>
                </a:lnTo>
                <a:lnTo>
                  <a:pt x="2097" y="2922"/>
                </a:lnTo>
                <a:lnTo>
                  <a:pt x="2133" y="2938"/>
                </a:lnTo>
                <a:lnTo>
                  <a:pt x="2170" y="2949"/>
                </a:lnTo>
                <a:lnTo>
                  <a:pt x="2212" y="2957"/>
                </a:lnTo>
                <a:lnTo>
                  <a:pt x="2256" y="2960"/>
                </a:lnTo>
                <a:lnTo>
                  <a:pt x="2256" y="3088"/>
                </a:lnTo>
                <a:lnTo>
                  <a:pt x="2331" y="3088"/>
                </a:lnTo>
                <a:lnTo>
                  <a:pt x="2331" y="2956"/>
                </a:lnTo>
                <a:lnTo>
                  <a:pt x="2371" y="2947"/>
                </a:lnTo>
                <a:lnTo>
                  <a:pt x="2406" y="2932"/>
                </a:lnTo>
                <a:lnTo>
                  <a:pt x="2438" y="2913"/>
                </a:lnTo>
                <a:lnTo>
                  <a:pt x="2464" y="2890"/>
                </a:lnTo>
                <a:lnTo>
                  <a:pt x="2485" y="2864"/>
                </a:lnTo>
                <a:lnTo>
                  <a:pt x="2502" y="2835"/>
                </a:lnTo>
                <a:lnTo>
                  <a:pt x="2515" y="2805"/>
                </a:lnTo>
                <a:lnTo>
                  <a:pt x="2521" y="2774"/>
                </a:lnTo>
                <a:lnTo>
                  <a:pt x="2524" y="2740"/>
                </a:lnTo>
                <a:lnTo>
                  <a:pt x="2521" y="2701"/>
                </a:lnTo>
                <a:lnTo>
                  <a:pt x="2512" y="2664"/>
                </a:lnTo>
                <a:lnTo>
                  <a:pt x="2498" y="2631"/>
                </a:lnTo>
                <a:lnTo>
                  <a:pt x="2477" y="2602"/>
                </a:lnTo>
                <a:lnTo>
                  <a:pt x="2451" y="2575"/>
                </a:lnTo>
                <a:lnTo>
                  <a:pt x="2418" y="2551"/>
                </a:lnTo>
                <a:lnTo>
                  <a:pt x="2380" y="2529"/>
                </a:lnTo>
                <a:lnTo>
                  <a:pt x="2335" y="2508"/>
                </a:lnTo>
                <a:lnTo>
                  <a:pt x="2294" y="2489"/>
                </a:lnTo>
                <a:lnTo>
                  <a:pt x="2259" y="2470"/>
                </a:lnTo>
                <a:lnTo>
                  <a:pt x="2232" y="2453"/>
                </a:lnTo>
                <a:lnTo>
                  <a:pt x="2210" y="2434"/>
                </a:lnTo>
                <a:lnTo>
                  <a:pt x="2195" y="2413"/>
                </a:lnTo>
                <a:lnTo>
                  <a:pt x="2187" y="2390"/>
                </a:lnTo>
                <a:lnTo>
                  <a:pt x="2185" y="2363"/>
                </a:lnTo>
                <a:lnTo>
                  <a:pt x="2186" y="2346"/>
                </a:lnTo>
                <a:lnTo>
                  <a:pt x="2190" y="2329"/>
                </a:lnTo>
                <a:lnTo>
                  <a:pt x="2197" y="2312"/>
                </a:lnTo>
                <a:lnTo>
                  <a:pt x="2207" y="2296"/>
                </a:lnTo>
                <a:lnTo>
                  <a:pt x="2222" y="2283"/>
                </a:lnTo>
                <a:lnTo>
                  <a:pt x="2239" y="2271"/>
                </a:lnTo>
                <a:lnTo>
                  <a:pt x="2259" y="2262"/>
                </a:lnTo>
                <a:lnTo>
                  <a:pt x="2284" y="2256"/>
                </a:lnTo>
                <a:lnTo>
                  <a:pt x="2313" y="2254"/>
                </a:lnTo>
                <a:lnTo>
                  <a:pt x="2350" y="2257"/>
                </a:lnTo>
                <a:lnTo>
                  <a:pt x="2383" y="2262"/>
                </a:lnTo>
                <a:lnTo>
                  <a:pt x="2410" y="2270"/>
                </a:lnTo>
                <a:lnTo>
                  <a:pt x="2434" y="2279"/>
                </a:lnTo>
                <a:lnTo>
                  <a:pt x="2452" y="2288"/>
                </a:lnTo>
                <a:lnTo>
                  <a:pt x="2466" y="2297"/>
                </a:lnTo>
                <a:lnTo>
                  <a:pt x="2498" y="2214"/>
                </a:lnTo>
                <a:lnTo>
                  <a:pt x="2474" y="2201"/>
                </a:lnTo>
                <a:lnTo>
                  <a:pt x="2448" y="2189"/>
                </a:lnTo>
                <a:lnTo>
                  <a:pt x="2417" y="2180"/>
                </a:lnTo>
                <a:lnTo>
                  <a:pt x="2380" y="2173"/>
                </a:lnTo>
                <a:lnTo>
                  <a:pt x="2339" y="2169"/>
                </a:lnTo>
                <a:lnTo>
                  <a:pt x="2339" y="2046"/>
                </a:lnTo>
                <a:lnTo>
                  <a:pt x="2263" y="2046"/>
                </a:lnTo>
                <a:close/>
                <a:moveTo>
                  <a:pt x="546" y="1422"/>
                </a:moveTo>
                <a:lnTo>
                  <a:pt x="513" y="1452"/>
                </a:lnTo>
                <a:lnTo>
                  <a:pt x="480" y="1487"/>
                </a:lnTo>
                <a:lnTo>
                  <a:pt x="446" y="1528"/>
                </a:lnTo>
                <a:lnTo>
                  <a:pt x="412" y="1575"/>
                </a:lnTo>
                <a:lnTo>
                  <a:pt x="378" y="1627"/>
                </a:lnTo>
                <a:lnTo>
                  <a:pt x="346" y="1686"/>
                </a:lnTo>
                <a:lnTo>
                  <a:pt x="313" y="1753"/>
                </a:lnTo>
                <a:lnTo>
                  <a:pt x="310" y="1770"/>
                </a:lnTo>
                <a:lnTo>
                  <a:pt x="312" y="1791"/>
                </a:lnTo>
                <a:lnTo>
                  <a:pt x="317" y="1817"/>
                </a:lnTo>
                <a:lnTo>
                  <a:pt x="325" y="1847"/>
                </a:lnTo>
                <a:lnTo>
                  <a:pt x="336" y="1879"/>
                </a:lnTo>
                <a:lnTo>
                  <a:pt x="352" y="1913"/>
                </a:lnTo>
                <a:lnTo>
                  <a:pt x="369" y="1948"/>
                </a:lnTo>
                <a:lnTo>
                  <a:pt x="389" y="1985"/>
                </a:lnTo>
                <a:lnTo>
                  <a:pt x="410" y="2020"/>
                </a:lnTo>
                <a:lnTo>
                  <a:pt x="433" y="2055"/>
                </a:lnTo>
                <a:lnTo>
                  <a:pt x="458" y="2089"/>
                </a:lnTo>
                <a:lnTo>
                  <a:pt x="483" y="2122"/>
                </a:lnTo>
                <a:lnTo>
                  <a:pt x="509" y="2151"/>
                </a:lnTo>
                <a:lnTo>
                  <a:pt x="546" y="1422"/>
                </a:lnTo>
                <a:close/>
                <a:moveTo>
                  <a:pt x="902" y="984"/>
                </a:moveTo>
                <a:lnTo>
                  <a:pt x="912" y="986"/>
                </a:lnTo>
                <a:lnTo>
                  <a:pt x="928" y="987"/>
                </a:lnTo>
                <a:lnTo>
                  <a:pt x="948" y="990"/>
                </a:lnTo>
                <a:lnTo>
                  <a:pt x="970" y="994"/>
                </a:lnTo>
                <a:lnTo>
                  <a:pt x="994" y="998"/>
                </a:lnTo>
                <a:lnTo>
                  <a:pt x="1016" y="1001"/>
                </a:lnTo>
                <a:lnTo>
                  <a:pt x="1037" y="1005"/>
                </a:lnTo>
                <a:lnTo>
                  <a:pt x="1055" y="1008"/>
                </a:lnTo>
                <a:lnTo>
                  <a:pt x="1068" y="1011"/>
                </a:lnTo>
                <a:lnTo>
                  <a:pt x="1075" y="1012"/>
                </a:lnTo>
                <a:lnTo>
                  <a:pt x="1135" y="1032"/>
                </a:lnTo>
                <a:lnTo>
                  <a:pt x="1194" y="1055"/>
                </a:lnTo>
                <a:lnTo>
                  <a:pt x="1250" y="1084"/>
                </a:lnTo>
                <a:lnTo>
                  <a:pt x="1305" y="1117"/>
                </a:lnTo>
                <a:lnTo>
                  <a:pt x="1360" y="1155"/>
                </a:lnTo>
                <a:lnTo>
                  <a:pt x="1411" y="1198"/>
                </a:lnTo>
                <a:lnTo>
                  <a:pt x="1460" y="1244"/>
                </a:lnTo>
                <a:lnTo>
                  <a:pt x="1504" y="1292"/>
                </a:lnTo>
                <a:lnTo>
                  <a:pt x="1547" y="1344"/>
                </a:lnTo>
                <a:lnTo>
                  <a:pt x="1587" y="1398"/>
                </a:lnTo>
                <a:lnTo>
                  <a:pt x="1622" y="1454"/>
                </a:lnTo>
                <a:lnTo>
                  <a:pt x="1656" y="1513"/>
                </a:lnTo>
                <a:lnTo>
                  <a:pt x="1668" y="1537"/>
                </a:lnTo>
                <a:lnTo>
                  <a:pt x="1681" y="1560"/>
                </a:lnTo>
                <a:lnTo>
                  <a:pt x="1693" y="1584"/>
                </a:lnTo>
                <a:lnTo>
                  <a:pt x="1706" y="1605"/>
                </a:lnTo>
                <a:lnTo>
                  <a:pt x="1719" y="1626"/>
                </a:lnTo>
                <a:lnTo>
                  <a:pt x="1735" y="1644"/>
                </a:lnTo>
                <a:lnTo>
                  <a:pt x="1753" y="1659"/>
                </a:lnTo>
                <a:lnTo>
                  <a:pt x="1773" y="1672"/>
                </a:lnTo>
                <a:lnTo>
                  <a:pt x="1796" y="1680"/>
                </a:lnTo>
                <a:lnTo>
                  <a:pt x="1824" y="1683"/>
                </a:lnTo>
                <a:lnTo>
                  <a:pt x="1837" y="1682"/>
                </a:lnTo>
                <a:lnTo>
                  <a:pt x="1855" y="1680"/>
                </a:lnTo>
                <a:lnTo>
                  <a:pt x="1879" y="1676"/>
                </a:lnTo>
                <a:lnTo>
                  <a:pt x="1906" y="1670"/>
                </a:lnTo>
                <a:lnTo>
                  <a:pt x="1936" y="1663"/>
                </a:lnTo>
                <a:lnTo>
                  <a:pt x="1966" y="1655"/>
                </a:lnTo>
                <a:lnTo>
                  <a:pt x="1995" y="1646"/>
                </a:lnTo>
                <a:lnTo>
                  <a:pt x="2023" y="1636"/>
                </a:lnTo>
                <a:lnTo>
                  <a:pt x="2045" y="1626"/>
                </a:lnTo>
                <a:lnTo>
                  <a:pt x="2063" y="1615"/>
                </a:lnTo>
                <a:lnTo>
                  <a:pt x="2074" y="1606"/>
                </a:lnTo>
                <a:lnTo>
                  <a:pt x="2076" y="1596"/>
                </a:lnTo>
                <a:lnTo>
                  <a:pt x="2070" y="1568"/>
                </a:lnTo>
                <a:lnTo>
                  <a:pt x="2061" y="1542"/>
                </a:lnTo>
                <a:lnTo>
                  <a:pt x="2049" y="1516"/>
                </a:lnTo>
                <a:lnTo>
                  <a:pt x="2034" y="1492"/>
                </a:lnTo>
                <a:lnTo>
                  <a:pt x="2015" y="1471"/>
                </a:lnTo>
                <a:lnTo>
                  <a:pt x="1992" y="1453"/>
                </a:lnTo>
                <a:lnTo>
                  <a:pt x="1966" y="1437"/>
                </a:lnTo>
                <a:lnTo>
                  <a:pt x="1966" y="1436"/>
                </a:lnTo>
                <a:lnTo>
                  <a:pt x="1968" y="1432"/>
                </a:lnTo>
                <a:lnTo>
                  <a:pt x="1971" y="1427"/>
                </a:lnTo>
                <a:lnTo>
                  <a:pt x="1975" y="1422"/>
                </a:lnTo>
                <a:lnTo>
                  <a:pt x="1982" y="1416"/>
                </a:lnTo>
                <a:lnTo>
                  <a:pt x="1991" y="1413"/>
                </a:lnTo>
                <a:lnTo>
                  <a:pt x="2002" y="1411"/>
                </a:lnTo>
                <a:lnTo>
                  <a:pt x="2016" y="1413"/>
                </a:lnTo>
                <a:lnTo>
                  <a:pt x="2032" y="1419"/>
                </a:lnTo>
                <a:lnTo>
                  <a:pt x="2053" y="1430"/>
                </a:lnTo>
                <a:lnTo>
                  <a:pt x="2081" y="1447"/>
                </a:lnTo>
                <a:lnTo>
                  <a:pt x="2106" y="1456"/>
                </a:lnTo>
                <a:lnTo>
                  <a:pt x="2130" y="1461"/>
                </a:lnTo>
                <a:lnTo>
                  <a:pt x="2150" y="1461"/>
                </a:lnTo>
                <a:lnTo>
                  <a:pt x="2165" y="1456"/>
                </a:lnTo>
                <a:lnTo>
                  <a:pt x="2180" y="1448"/>
                </a:lnTo>
                <a:lnTo>
                  <a:pt x="2191" y="1437"/>
                </a:lnTo>
                <a:lnTo>
                  <a:pt x="2198" y="1428"/>
                </a:lnTo>
                <a:lnTo>
                  <a:pt x="2207" y="1415"/>
                </a:lnTo>
                <a:lnTo>
                  <a:pt x="2219" y="1402"/>
                </a:lnTo>
                <a:lnTo>
                  <a:pt x="2233" y="1388"/>
                </a:lnTo>
                <a:lnTo>
                  <a:pt x="2249" y="1376"/>
                </a:lnTo>
                <a:lnTo>
                  <a:pt x="2267" y="1368"/>
                </a:lnTo>
                <a:lnTo>
                  <a:pt x="2284" y="1365"/>
                </a:lnTo>
                <a:lnTo>
                  <a:pt x="2304" y="1369"/>
                </a:lnTo>
                <a:lnTo>
                  <a:pt x="2321" y="1377"/>
                </a:lnTo>
                <a:lnTo>
                  <a:pt x="2337" y="1389"/>
                </a:lnTo>
                <a:lnTo>
                  <a:pt x="2351" y="1403"/>
                </a:lnTo>
                <a:lnTo>
                  <a:pt x="2363" y="1416"/>
                </a:lnTo>
                <a:lnTo>
                  <a:pt x="2372" y="1428"/>
                </a:lnTo>
                <a:lnTo>
                  <a:pt x="2380" y="1437"/>
                </a:lnTo>
                <a:lnTo>
                  <a:pt x="2390" y="1448"/>
                </a:lnTo>
                <a:lnTo>
                  <a:pt x="2405" y="1456"/>
                </a:lnTo>
                <a:lnTo>
                  <a:pt x="2422" y="1461"/>
                </a:lnTo>
                <a:lnTo>
                  <a:pt x="2441" y="1461"/>
                </a:lnTo>
                <a:lnTo>
                  <a:pt x="2464" y="1456"/>
                </a:lnTo>
                <a:lnTo>
                  <a:pt x="2490" y="1447"/>
                </a:lnTo>
                <a:lnTo>
                  <a:pt x="2519" y="1430"/>
                </a:lnTo>
                <a:lnTo>
                  <a:pt x="2538" y="1419"/>
                </a:lnTo>
                <a:lnTo>
                  <a:pt x="2554" y="1413"/>
                </a:lnTo>
                <a:lnTo>
                  <a:pt x="2568" y="1411"/>
                </a:lnTo>
                <a:lnTo>
                  <a:pt x="2579" y="1413"/>
                </a:lnTo>
                <a:lnTo>
                  <a:pt x="2588" y="1416"/>
                </a:lnTo>
                <a:lnTo>
                  <a:pt x="2595" y="1422"/>
                </a:lnTo>
                <a:lnTo>
                  <a:pt x="2600" y="1427"/>
                </a:lnTo>
                <a:lnTo>
                  <a:pt x="2602" y="1432"/>
                </a:lnTo>
                <a:lnTo>
                  <a:pt x="2604" y="1436"/>
                </a:lnTo>
                <a:lnTo>
                  <a:pt x="2605" y="1437"/>
                </a:lnTo>
                <a:lnTo>
                  <a:pt x="2574" y="1456"/>
                </a:lnTo>
                <a:lnTo>
                  <a:pt x="2549" y="1478"/>
                </a:lnTo>
                <a:lnTo>
                  <a:pt x="2528" y="1503"/>
                </a:lnTo>
                <a:lnTo>
                  <a:pt x="2512" y="1530"/>
                </a:lnTo>
                <a:lnTo>
                  <a:pt x="2500" y="1560"/>
                </a:lnTo>
                <a:lnTo>
                  <a:pt x="2493" y="1593"/>
                </a:lnTo>
                <a:lnTo>
                  <a:pt x="2487" y="1626"/>
                </a:lnTo>
                <a:lnTo>
                  <a:pt x="2485" y="1659"/>
                </a:lnTo>
                <a:lnTo>
                  <a:pt x="2485" y="1693"/>
                </a:lnTo>
                <a:lnTo>
                  <a:pt x="2487" y="1725"/>
                </a:lnTo>
                <a:lnTo>
                  <a:pt x="2490" y="1757"/>
                </a:lnTo>
                <a:lnTo>
                  <a:pt x="2540" y="1792"/>
                </a:lnTo>
                <a:lnTo>
                  <a:pt x="2589" y="1833"/>
                </a:lnTo>
                <a:lnTo>
                  <a:pt x="2639" y="1880"/>
                </a:lnTo>
                <a:lnTo>
                  <a:pt x="2686" y="1932"/>
                </a:lnTo>
                <a:lnTo>
                  <a:pt x="2732" y="1989"/>
                </a:lnTo>
                <a:lnTo>
                  <a:pt x="2777" y="2050"/>
                </a:lnTo>
                <a:lnTo>
                  <a:pt x="2818" y="2113"/>
                </a:lnTo>
                <a:lnTo>
                  <a:pt x="2858" y="2180"/>
                </a:lnTo>
                <a:lnTo>
                  <a:pt x="2893" y="2248"/>
                </a:lnTo>
                <a:lnTo>
                  <a:pt x="2926" y="2318"/>
                </a:lnTo>
                <a:lnTo>
                  <a:pt x="2955" y="2388"/>
                </a:lnTo>
                <a:lnTo>
                  <a:pt x="2978" y="2458"/>
                </a:lnTo>
                <a:lnTo>
                  <a:pt x="2998" y="2529"/>
                </a:lnTo>
                <a:lnTo>
                  <a:pt x="3012" y="2597"/>
                </a:lnTo>
                <a:lnTo>
                  <a:pt x="3021" y="2664"/>
                </a:lnTo>
                <a:lnTo>
                  <a:pt x="3024" y="2729"/>
                </a:lnTo>
                <a:lnTo>
                  <a:pt x="3020" y="2808"/>
                </a:lnTo>
                <a:lnTo>
                  <a:pt x="3010" y="2885"/>
                </a:lnTo>
                <a:lnTo>
                  <a:pt x="2991" y="2959"/>
                </a:lnTo>
                <a:lnTo>
                  <a:pt x="2966" y="3031"/>
                </a:lnTo>
                <a:lnTo>
                  <a:pt x="2936" y="3097"/>
                </a:lnTo>
                <a:lnTo>
                  <a:pt x="2900" y="3161"/>
                </a:lnTo>
                <a:lnTo>
                  <a:pt x="2858" y="3220"/>
                </a:lnTo>
                <a:lnTo>
                  <a:pt x="2811" y="3275"/>
                </a:lnTo>
                <a:lnTo>
                  <a:pt x="2760" y="3325"/>
                </a:lnTo>
                <a:lnTo>
                  <a:pt x="2703" y="3370"/>
                </a:lnTo>
                <a:lnTo>
                  <a:pt x="2643" y="3409"/>
                </a:lnTo>
                <a:lnTo>
                  <a:pt x="2580" y="3442"/>
                </a:lnTo>
                <a:lnTo>
                  <a:pt x="2513" y="3468"/>
                </a:lnTo>
                <a:lnTo>
                  <a:pt x="2444" y="3486"/>
                </a:lnTo>
                <a:lnTo>
                  <a:pt x="2372" y="3498"/>
                </a:lnTo>
                <a:lnTo>
                  <a:pt x="2297" y="3502"/>
                </a:lnTo>
                <a:lnTo>
                  <a:pt x="2223" y="3498"/>
                </a:lnTo>
                <a:lnTo>
                  <a:pt x="2151" y="3486"/>
                </a:lnTo>
                <a:lnTo>
                  <a:pt x="2081" y="3468"/>
                </a:lnTo>
                <a:lnTo>
                  <a:pt x="2015" y="3442"/>
                </a:lnTo>
                <a:lnTo>
                  <a:pt x="1951" y="3409"/>
                </a:lnTo>
                <a:lnTo>
                  <a:pt x="1892" y="3370"/>
                </a:lnTo>
                <a:lnTo>
                  <a:pt x="1835" y="3325"/>
                </a:lnTo>
                <a:lnTo>
                  <a:pt x="1783" y="3275"/>
                </a:lnTo>
                <a:lnTo>
                  <a:pt x="1737" y="3220"/>
                </a:lnTo>
                <a:lnTo>
                  <a:pt x="1695" y="3161"/>
                </a:lnTo>
                <a:lnTo>
                  <a:pt x="1659" y="3097"/>
                </a:lnTo>
                <a:lnTo>
                  <a:pt x="1627" y="3031"/>
                </a:lnTo>
                <a:lnTo>
                  <a:pt x="1604" y="2959"/>
                </a:lnTo>
                <a:lnTo>
                  <a:pt x="1585" y="2885"/>
                </a:lnTo>
                <a:lnTo>
                  <a:pt x="1575" y="2808"/>
                </a:lnTo>
                <a:lnTo>
                  <a:pt x="1571" y="2729"/>
                </a:lnTo>
                <a:lnTo>
                  <a:pt x="1575" y="2659"/>
                </a:lnTo>
                <a:lnTo>
                  <a:pt x="1584" y="2585"/>
                </a:lnTo>
                <a:lnTo>
                  <a:pt x="1601" y="2511"/>
                </a:lnTo>
                <a:lnTo>
                  <a:pt x="1623" y="2436"/>
                </a:lnTo>
                <a:lnTo>
                  <a:pt x="1651" y="2360"/>
                </a:lnTo>
                <a:lnTo>
                  <a:pt x="1682" y="2286"/>
                </a:lnTo>
                <a:lnTo>
                  <a:pt x="1719" y="2212"/>
                </a:lnTo>
                <a:lnTo>
                  <a:pt x="1759" y="2142"/>
                </a:lnTo>
                <a:lnTo>
                  <a:pt x="1803" y="2072"/>
                </a:lnTo>
                <a:lnTo>
                  <a:pt x="1848" y="2008"/>
                </a:lnTo>
                <a:lnTo>
                  <a:pt x="1841" y="2008"/>
                </a:lnTo>
                <a:lnTo>
                  <a:pt x="1833" y="2009"/>
                </a:lnTo>
                <a:lnTo>
                  <a:pt x="1790" y="2008"/>
                </a:lnTo>
                <a:lnTo>
                  <a:pt x="1746" y="2002"/>
                </a:lnTo>
                <a:lnTo>
                  <a:pt x="1704" y="1992"/>
                </a:lnTo>
                <a:lnTo>
                  <a:pt x="1652" y="1974"/>
                </a:lnTo>
                <a:lnTo>
                  <a:pt x="1602" y="1949"/>
                </a:lnTo>
                <a:lnTo>
                  <a:pt x="1557" y="1919"/>
                </a:lnTo>
                <a:lnTo>
                  <a:pt x="1516" y="1882"/>
                </a:lnTo>
                <a:lnTo>
                  <a:pt x="1478" y="1841"/>
                </a:lnTo>
                <a:lnTo>
                  <a:pt x="1445" y="1793"/>
                </a:lnTo>
                <a:lnTo>
                  <a:pt x="1418" y="1742"/>
                </a:lnTo>
                <a:lnTo>
                  <a:pt x="1382" y="1672"/>
                </a:lnTo>
                <a:lnTo>
                  <a:pt x="1346" y="1610"/>
                </a:lnTo>
                <a:lnTo>
                  <a:pt x="1308" y="1555"/>
                </a:lnTo>
                <a:lnTo>
                  <a:pt x="1269" y="1507"/>
                </a:lnTo>
                <a:lnTo>
                  <a:pt x="1229" y="1466"/>
                </a:lnTo>
                <a:lnTo>
                  <a:pt x="1190" y="1431"/>
                </a:lnTo>
                <a:lnTo>
                  <a:pt x="1272" y="2489"/>
                </a:lnTo>
                <a:lnTo>
                  <a:pt x="1271" y="2491"/>
                </a:lnTo>
                <a:lnTo>
                  <a:pt x="1271" y="2494"/>
                </a:lnTo>
                <a:lnTo>
                  <a:pt x="1521" y="4083"/>
                </a:lnTo>
                <a:lnTo>
                  <a:pt x="1524" y="4120"/>
                </a:lnTo>
                <a:lnTo>
                  <a:pt x="1520" y="4156"/>
                </a:lnTo>
                <a:lnTo>
                  <a:pt x="1511" y="4189"/>
                </a:lnTo>
                <a:lnTo>
                  <a:pt x="1496" y="4221"/>
                </a:lnTo>
                <a:lnTo>
                  <a:pt x="1477" y="4249"/>
                </a:lnTo>
                <a:lnTo>
                  <a:pt x="1453" y="4273"/>
                </a:lnTo>
                <a:lnTo>
                  <a:pt x="1426" y="4294"/>
                </a:lnTo>
                <a:lnTo>
                  <a:pt x="1394" y="4308"/>
                </a:lnTo>
                <a:lnTo>
                  <a:pt x="1360" y="4317"/>
                </a:lnTo>
                <a:lnTo>
                  <a:pt x="1327" y="4320"/>
                </a:lnTo>
                <a:lnTo>
                  <a:pt x="1293" y="4317"/>
                </a:lnTo>
                <a:lnTo>
                  <a:pt x="1261" y="4307"/>
                </a:lnTo>
                <a:lnTo>
                  <a:pt x="1231" y="4293"/>
                </a:lnTo>
                <a:lnTo>
                  <a:pt x="1202" y="4272"/>
                </a:lnTo>
                <a:lnTo>
                  <a:pt x="1178" y="4247"/>
                </a:lnTo>
                <a:lnTo>
                  <a:pt x="1159" y="4218"/>
                </a:lnTo>
                <a:lnTo>
                  <a:pt x="1144" y="4185"/>
                </a:lnTo>
                <a:lnTo>
                  <a:pt x="1135" y="4150"/>
                </a:lnTo>
                <a:lnTo>
                  <a:pt x="884" y="2541"/>
                </a:lnTo>
                <a:lnTo>
                  <a:pt x="715" y="4138"/>
                </a:lnTo>
                <a:lnTo>
                  <a:pt x="708" y="4176"/>
                </a:lnTo>
                <a:lnTo>
                  <a:pt x="694" y="4211"/>
                </a:lnTo>
                <a:lnTo>
                  <a:pt x="675" y="4241"/>
                </a:lnTo>
                <a:lnTo>
                  <a:pt x="651" y="4269"/>
                </a:lnTo>
                <a:lnTo>
                  <a:pt x="623" y="4290"/>
                </a:lnTo>
                <a:lnTo>
                  <a:pt x="592" y="4307"/>
                </a:lnTo>
                <a:lnTo>
                  <a:pt x="558" y="4316"/>
                </a:lnTo>
                <a:lnTo>
                  <a:pt x="521" y="4320"/>
                </a:lnTo>
                <a:lnTo>
                  <a:pt x="500" y="4319"/>
                </a:lnTo>
                <a:lnTo>
                  <a:pt x="466" y="4311"/>
                </a:lnTo>
                <a:lnTo>
                  <a:pt x="433" y="4298"/>
                </a:lnTo>
                <a:lnTo>
                  <a:pt x="405" y="4279"/>
                </a:lnTo>
                <a:lnTo>
                  <a:pt x="380" y="4257"/>
                </a:lnTo>
                <a:lnTo>
                  <a:pt x="359" y="4230"/>
                </a:lnTo>
                <a:lnTo>
                  <a:pt x="343" y="4200"/>
                </a:lnTo>
                <a:lnTo>
                  <a:pt x="331" y="4167"/>
                </a:lnTo>
                <a:lnTo>
                  <a:pt x="326" y="4131"/>
                </a:lnTo>
                <a:lnTo>
                  <a:pt x="327" y="4095"/>
                </a:lnTo>
                <a:lnTo>
                  <a:pt x="490" y="2546"/>
                </a:lnTo>
                <a:lnTo>
                  <a:pt x="492" y="2491"/>
                </a:lnTo>
                <a:lnTo>
                  <a:pt x="488" y="2493"/>
                </a:lnTo>
                <a:lnTo>
                  <a:pt x="483" y="2494"/>
                </a:lnTo>
                <a:lnTo>
                  <a:pt x="479" y="2495"/>
                </a:lnTo>
                <a:lnTo>
                  <a:pt x="475" y="2495"/>
                </a:lnTo>
                <a:lnTo>
                  <a:pt x="444" y="2493"/>
                </a:lnTo>
                <a:lnTo>
                  <a:pt x="415" y="2483"/>
                </a:lnTo>
                <a:lnTo>
                  <a:pt x="386" y="2468"/>
                </a:lnTo>
                <a:lnTo>
                  <a:pt x="355" y="2443"/>
                </a:lnTo>
                <a:lnTo>
                  <a:pt x="322" y="2414"/>
                </a:lnTo>
                <a:lnTo>
                  <a:pt x="289" y="2380"/>
                </a:lnTo>
                <a:lnTo>
                  <a:pt x="257" y="2343"/>
                </a:lnTo>
                <a:lnTo>
                  <a:pt x="223" y="2303"/>
                </a:lnTo>
                <a:lnTo>
                  <a:pt x="191" y="2259"/>
                </a:lnTo>
                <a:lnTo>
                  <a:pt x="160" y="2214"/>
                </a:lnTo>
                <a:lnTo>
                  <a:pt x="130" y="2165"/>
                </a:lnTo>
                <a:lnTo>
                  <a:pt x="101" y="2115"/>
                </a:lnTo>
                <a:lnTo>
                  <a:pt x="76" y="2064"/>
                </a:lnTo>
                <a:lnTo>
                  <a:pt x="54" y="2012"/>
                </a:lnTo>
                <a:lnTo>
                  <a:pt x="34" y="1960"/>
                </a:lnTo>
                <a:lnTo>
                  <a:pt x="20" y="1907"/>
                </a:lnTo>
                <a:lnTo>
                  <a:pt x="8" y="1855"/>
                </a:lnTo>
                <a:lnTo>
                  <a:pt x="1" y="1803"/>
                </a:lnTo>
                <a:lnTo>
                  <a:pt x="0" y="1752"/>
                </a:lnTo>
                <a:lnTo>
                  <a:pt x="4" y="1703"/>
                </a:lnTo>
                <a:lnTo>
                  <a:pt x="14" y="1656"/>
                </a:lnTo>
                <a:lnTo>
                  <a:pt x="31" y="1611"/>
                </a:lnTo>
                <a:lnTo>
                  <a:pt x="73" y="1526"/>
                </a:lnTo>
                <a:lnTo>
                  <a:pt x="117" y="1450"/>
                </a:lnTo>
                <a:lnTo>
                  <a:pt x="161" y="1381"/>
                </a:lnTo>
                <a:lnTo>
                  <a:pt x="207" y="1318"/>
                </a:lnTo>
                <a:lnTo>
                  <a:pt x="253" y="1263"/>
                </a:lnTo>
                <a:lnTo>
                  <a:pt x="298" y="1215"/>
                </a:lnTo>
                <a:lnTo>
                  <a:pt x="346" y="1172"/>
                </a:lnTo>
                <a:lnTo>
                  <a:pt x="391" y="1135"/>
                </a:lnTo>
                <a:lnTo>
                  <a:pt x="437" y="1102"/>
                </a:lnTo>
                <a:lnTo>
                  <a:pt x="482" y="1076"/>
                </a:lnTo>
                <a:lnTo>
                  <a:pt x="525" y="1053"/>
                </a:lnTo>
                <a:lnTo>
                  <a:pt x="567" y="1034"/>
                </a:lnTo>
                <a:lnTo>
                  <a:pt x="607" y="1018"/>
                </a:lnTo>
                <a:lnTo>
                  <a:pt x="645" y="1007"/>
                </a:lnTo>
                <a:lnTo>
                  <a:pt x="682" y="999"/>
                </a:lnTo>
                <a:lnTo>
                  <a:pt x="715" y="992"/>
                </a:lnTo>
                <a:lnTo>
                  <a:pt x="745" y="988"/>
                </a:lnTo>
                <a:lnTo>
                  <a:pt x="772" y="986"/>
                </a:lnTo>
                <a:lnTo>
                  <a:pt x="796" y="984"/>
                </a:lnTo>
                <a:lnTo>
                  <a:pt x="816" y="984"/>
                </a:lnTo>
                <a:lnTo>
                  <a:pt x="816" y="990"/>
                </a:lnTo>
                <a:lnTo>
                  <a:pt x="814" y="1003"/>
                </a:lnTo>
                <a:lnTo>
                  <a:pt x="812" y="1022"/>
                </a:lnTo>
                <a:lnTo>
                  <a:pt x="809" y="1050"/>
                </a:lnTo>
                <a:lnTo>
                  <a:pt x="805" y="1084"/>
                </a:lnTo>
                <a:lnTo>
                  <a:pt x="801" y="1123"/>
                </a:lnTo>
                <a:lnTo>
                  <a:pt x="796" y="1168"/>
                </a:lnTo>
                <a:lnTo>
                  <a:pt x="791" y="1216"/>
                </a:lnTo>
                <a:lnTo>
                  <a:pt x="784" y="1267"/>
                </a:lnTo>
                <a:lnTo>
                  <a:pt x="778" y="1322"/>
                </a:lnTo>
                <a:lnTo>
                  <a:pt x="772" y="1378"/>
                </a:lnTo>
                <a:lnTo>
                  <a:pt x="765" y="1437"/>
                </a:lnTo>
                <a:lnTo>
                  <a:pt x="758" y="1496"/>
                </a:lnTo>
                <a:lnTo>
                  <a:pt x="751" y="1555"/>
                </a:lnTo>
                <a:lnTo>
                  <a:pt x="745" y="1613"/>
                </a:lnTo>
                <a:lnTo>
                  <a:pt x="738" y="1670"/>
                </a:lnTo>
                <a:lnTo>
                  <a:pt x="732" y="1724"/>
                </a:lnTo>
                <a:lnTo>
                  <a:pt x="727" y="1776"/>
                </a:lnTo>
                <a:lnTo>
                  <a:pt x="720" y="1825"/>
                </a:lnTo>
                <a:lnTo>
                  <a:pt x="716" y="1869"/>
                </a:lnTo>
                <a:lnTo>
                  <a:pt x="711" y="1909"/>
                </a:lnTo>
                <a:lnTo>
                  <a:pt x="707" y="1943"/>
                </a:lnTo>
                <a:lnTo>
                  <a:pt x="704" y="1970"/>
                </a:lnTo>
                <a:lnTo>
                  <a:pt x="702" y="1990"/>
                </a:lnTo>
                <a:lnTo>
                  <a:pt x="700" y="2003"/>
                </a:lnTo>
                <a:lnTo>
                  <a:pt x="699" y="2007"/>
                </a:lnTo>
                <a:lnTo>
                  <a:pt x="856" y="2174"/>
                </a:lnTo>
                <a:lnTo>
                  <a:pt x="992" y="2007"/>
                </a:lnTo>
                <a:lnTo>
                  <a:pt x="991" y="2003"/>
                </a:lnTo>
                <a:lnTo>
                  <a:pt x="990" y="1990"/>
                </a:lnTo>
                <a:lnTo>
                  <a:pt x="988" y="1970"/>
                </a:lnTo>
                <a:lnTo>
                  <a:pt x="986" y="1943"/>
                </a:lnTo>
                <a:lnTo>
                  <a:pt x="983" y="1909"/>
                </a:lnTo>
                <a:lnTo>
                  <a:pt x="979" y="1869"/>
                </a:lnTo>
                <a:lnTo>
                  <a:pt x="975" y="1825"/>
                </a:lnTo>
                <a:lnTo>
                  <a:pt x="971" y="1776"/>
                </a:lnTo>
                <a:lnTo>
                  <a:pt x="966" y="1724"/>
                </a:lnTo>
                <a:lnTo>
                  <a:pt x="961" y="1670"/>
                </a:lnTo>
                <a:lnTo>
                  <a:pt x="956" y="1613"/>
                </a:lnTo>
                <a:lnTo>
                  <a:pt x="950" y="1555"/>
                </a:lnTo>
                <a:lnTo>
                  <a:pt x="945" y="1496"/>
                </a:lnTo>
                <a:lnTo>
                  <a:pt x="940" y="1437"/>
                </a:lnTo>
                <a:lnTo>
                  <a:pt x="935" y="1378"/>
                </a:lnTo>
                <a:lnTo>
                  <a:pt x="929" y="1322"/>
                </a:lnTo>
                <a:lnTo>
                  <a:pt x="924" y="1267"/>
                </a:lnTo>
                <a:lnTo>
                  <a:pt x="920" y="1216"/>
                </a:lnTo>
                <a:lnTo>
                  <a:pt x="915" y="1168"/>
                </a:lnTo>
                <a:lnTo>
                  <a:pt x="911" y="1123"/>
                </a:lnTo>
                <a:lnTo>
                  <a:pt x="907" y="1084"/>
                </a:lnTo>
                <a:lnTo>
                  <a:pt x="905" y="1050"/>
                </a:lnTo>
                <a:lnTo>
                  <a:pt x="902" y="1022"/>
                </a:lnTo>
                <a:lnTo>
                  <a:pt x="901" y="1001"/>
                </a:lnTo>
                <a:lnTo>
                  <a:pt x="899" y="988"/>
                </a:lnTo>
                <a:lnTo>
                  <a:pt x="898" y="984"/>
                </a:lnTo>
                <a:lnTo>
                  <a:pt x="902" y="984"/>
                </a:lnTo>
                <a:close/>
                <a:moveTo>
                  <a:pt x="863" y="0"/>
                </a:moveTo>
                <a:lnTo>
                  <a:pt x="922" y="4"/>
                </a:lnTo>
                <a:lnTo>
                  <a:pt x="978" y="16"/>
                </a:lnTo>
                <a:lnTo>
                  <a:pt x="1032" y="35"/>
                </a:lnTo>
                <a:lnTo>
                  <a:pt x="1083" y="63"/>
                </a:lnTo>
                <a:lnTo>
                  <a:pt x="1128" y="96"/>
                </a:lnTo>
                <a:lnTo>
                  <a:pt x="1170" y="134"/>
                </a:lnTo>
                <a:lnTo>
                  <a:pt x="1207" y="178"/>
                </a:lnTo>
                <a:lnTo>
                  <a:pt x="1238" y="226"/>
                </a:lnTo>
                <a:lnTo>
                  <a:pt x="1263" y="280"/>
                </a:lnTo>
                <a:lnTo>
                  <a:pt x="1282" y="336"/>
                </a:lnTo>
                <a:lnTo>
                  <a:pt x="1293" y="395"/>
                </a:lnTo>
                <a:lnTo>
                  <a:pt x="1297" y="458"/>
                </a:lnTo>
                <a:lnTo>
                  <a:pt x="1293" y="520"/>
                </a:lnTo>
                <a:lnTo>
                  <a:pt x="1282" y="580"/>
                </a:lnTo>
                <a:lnTo>
                  <a:pt x="1263" y="636"/>
                </a:lnTo>
                <a:lnTo>
                  <a:pt x="1238" y="689"/>
                </a:lnTo>
                <a:lnTo>
                  <a:pt x="1207" y="738"/>
                </a:lnTo>
                <a:lnTo>
                  <a:pt x="1170" y="782"/>
                </a:lnTo>
                <a:lnTo>
                  <a:pt x="1128" y="821"/>
                </a:lnTo>
                <a:lnTo>
                  <a:pt x="1083" y="854"/>
                </a:lnTo>
                <a:lnTo>
                  <a:pt x="1032" y="880"/>
                </a:lnTo>
                <a:lnTo>
                  <a:pt x="978" y="899"/>
                </a:lnTo>
                <a:lnTo>
                  <a:pt x="922" y="911"/>
                </a:lnTo>
                <a:lnTo>
                  <a:pt x="863" y="916"/>
                </a:lnTo>
                <a:lnTo>
                  <a:pt x="804" y="911"/>
                </a:lnTo>
                <a:lnTo>
                  <a:pt x="746" y="899"/>
                </a:lnTo>
                <a:lnTo>
                  <a:pt x="693" y="880"/>
                </a:lnTo>
                <a:lnTo>
                  <a:pt x="643" y="854"/>
                </a:lnTo>
                <a:lnTo>
                  <a:pt x="597" y="821"/>
                </a:lnTo>
                <a:lnTo>
                  <a:pt x="555" y="782"/>
                </a:lnTo>
                <a:lnTo>
                  <a:pt x="518" y="738"/>
                </a:lnTo>
                <a:lnTo>
                  <a:pt x="487" y="689"/>
                </a:lnTo>
                <a:lnTo>
                  <a:pt x="462" y="636"/>
                </a:lnTo>
                <a:lnTo>
                  <a:pt x="442" y="580"/>
                </a:lnTo>
                <a:lnTo>
                  <a:pt x="432" y="520"/>
                </a:lnTo>
                <a:lnTo>
                  <a:pt x="428" y="458"/>
                </a:lnTo>
                <a:lnTo>
                  <a:pt x="432" y="395"/>
                </a:lnTo>
                <a:lnTo>
                  <a:pt x="442" y="336"/>
                </a:lnTo>
                <a:lnTo>
                  <a:pt x="462" y="280"/>
                </a:lnTo>
                <a:lnTo>
                  <a:pt x="487" y="226"/>
                </a:lnTo>
                <a:lnTo>
                  <a:pt x="518" y="178"/>
                </a:lnTo>
                <a:lnTo>
                  <a:pt x="555" y="134"/>
                </a:lnTo>
                <a:lnTo>
                  <a:pt x="597" y="96"/>
                </a:lnTo>
                <a:lnTo>
                  <a:pt x="643" y="63"/>
                </a:lnTo>
                <a:lnTo>
                  <a:pt x="693" y="35"/>
                </a:lnTo>
                <a:lnTo>
                  <a:pt x="746" y="16"/>
                </a:lnTo>
                <a:lnTo>
                  <a:pt x="804" y="4"/>
                </a:lnTo>
                <a:lnTo>
                  <a:pt x="863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  <p:sp>
        <p:nvSpPr>
          <p:cNvPr id="44" name="Freeform 37"/>
          <p:cNvSpPr>
            <a:spLocks noEditPoints="1"/>
          </p:cNvSpPr>
          <p:nvPr/>
        </p:nvSpPr>
        <p:spPr bwMode="auto">
          <a:xfrm>
            <a:off x="5798187" y="5336679"/>
            <a:ext cx="454654" cy="431500"/>
          </a:xfrm>
          <a:custGeom>
            <a:avLst/>
            <a:gdLst>
              <a:gd name="T0" fmla="*/ 2288 w 4012"/>
              <a:gd name="T1" fmla="*/ 3051 h 3882"/>
              <a:gd name="T2" fmla="*/ 2196 w 4012"/>
              <a:gd name="T3" fmla="*/ 2925 h 3882"/>
              <a:gd name="T4" fmla="*/ 2332 w 4012"/>
              <a:gd name="T5" fmla="*/ 2916 h 3882"/>
              <a:gd name="T6" fmla="*/ 2312 w 4012"/>
              <a:gd name="T7" fmla="*/ 3132 h 3882"/>
              <a:gd name="T8" fmla="*/ 2221 w 4012"/>
              <a:gd name="T9" fmla="*/ 3094 h 3882"/>
              <a:gd name="T10" fmla="*/ 2221 w 4012"/>
              <a:gd name="T11" fmla="*/ 2806 h 3882"/>
              <a:gd name="T12" fmla="*/ 2112 w 4012"/>
              <a:gd name="T13" fmla="*/ 3161 h 3882"/>
              <a:gd name="T14" fmla="*/ 2441 w 4012"/>
              <a:gd name="T15" fmla="*/ 2929 h 3882"/>
              <a:gd name="T16" fmla="*/ 2337 w 4012"/>
              <a:gd name="T17" fmla="*/ 2698 h 3882"/>
              <a:gd name="T18" fmla="*/ 2453 w 4012"/>
              <a:gd name="T19" fmla="*/ 3240 h 3882"/>
              <a:gd name="T20" fmla="*/ 1933 w 4012"/>
              <a:gd name="T21" fmla="*/ 3048 h 3882"/>
              <a:gd name="T22" fmla="*/ 1742 w 4012"/>
              <a:gd name="T23" fmla="*/ 2248 h 3882"/>
              <a:gd name="T24" fmla="*/ 1121 w 4012"/>
              <a:gd name="T25" fmla="*/ 3001 h 3882"/>
              <a:gd name="T26" fmla="*/ 1742 w 4012"/>
              <a:gd name="T27" fmla="*/ 3754 h 3882"/>
              <a:gd name="T28" fmla="*/ 2599 w 4012"/>
              <a:gd name="T29" fmla="*/ 3283 h 3882"/>
              <a:gd name="T30" fmla="*/ 2293 w 4012"/>
              <a:gd name="T31" fmla="*/ 2351 h 3882"/>
              <a:gd name="T32" fmla="*/ 2455 w 4012"/>
              <a:gd name="T33" fmla="*/ 2327 h 3882"/>
              <a:gd name="T34" fmla="*/ 2683 w 4012"/>
              <a:gd name="T35" fmla="*/ 3379 h 3882"/>
              <a:gd name="T36" fmla="*/ 1728 w 4012"/>
              <a:gd name="T37" fmla="*/ 3869 h 3882"/>
              <a:gd name="T38" fmla="*/ 1009 w 4012"/>
              <a:gd name="T39" fmla="*/ 3081 h 3882"/>
              <a:gd name="T40" fmla="*/ 1580 w 4012"/>
              <a:gd name="T41" fmla="*/ 2175 h 3882"/>
              <a:gd name="T42" fmla="*/ 1121 w 4012"/>
              <a:gd name="T43" fmla="*/ 1158 h 3882"/>
              <a:gd name="T44" fmla="*/ 558 w 4012"/>
              <a:gd name="T45" fmla="*/ 1242 h 3882"/>
              <a:gd name="T46" fmla="*/ 853 w 4012"/>
              <a:gd name="T47" fmla="*/ 833 h 3882"/>
              <a:gd name="T48" fmla="*/ 2874 w 4012"/>
              <a:gd name="T49" fmla="*/ 911 h 3882"/>
              <a:gd name="T50" fmla="*/ 3157 w 4012"/>
              <a:gd name="T51" fmla="*/ 1286 h 3882"/>
              <a:gd name="T52" fmla="*/ 3320 w 4012"/>
              <a:gd name="T53" fmla="*/ 845 h 3882"/>
              <a:gd name="T54" fmla="*/ 3382 w 4012"/>
              <a:gd name="T55" fmla="*/ 611 h 3882"/>
              <a:gd name="T56" fmla="*/ 3630 w 4012"/>
              <a:gd name="T57" fmla="*/ 881 h 3882"/>
              <a:gd name="T58" fmla="*/ 3616 w 4012"/>
              <a:gd name="T59" fmla="*/ 1245 h 3882"/>
              <a:gd name="T60" fmla="*/ 3407 w 4012"/>
              <a:gd name="T61" fmla="*/ 1477 h 3882"/>
              <a:gd name="T62" fmla="*/ 3044 w 4012"/>
              <a:gd name="T63" fmla="*/ 1522 h 3882"/>
              <a:gd name="T64" fmla="*/ 2812 w 4012"/>
              <a:gd name="T65" fmla="*/ 1323 h 3882"/>
              <a:gd name="T66" fmla="*/ 2641 w 4012"/>
              <a:gd name="T67" fmla="*/ 1125 h 3882"/>
              <a:gd name="T68" fmla="*/ 2656 w 4012"/>
              <a:gd name="T69" fmla="*/ 760 h 3882"/>
              <a:gd name="T70" fmla="*/ 2925 w 4012"/>
              <a:gd name="T71" fmla="*/ 511 h 3882"/>
              <a:gd name="T72" fmla="*/ 3236 w 4012"/>
              <a:gd name="T73" fmla="*/ 495 h 3882"/>
              <a:gd name="T74" fmla="*/ 2418 w 4012"/>
              <a:gd name="T75" fmla="*/ 741 h 3882"/>
              <a:gd name="T76" fmla="*/ 2725 w 4012"/>
              <a:gd name="T77" fmla="*/ 1671 h 3882"/>
              <a:gd name="T78" fmla="*/ 3695 w 4012"/>
              <a:gd name="T79" fmla="*/ 1539 h 3882"/>
              <a:gd name="T80" fmla="*/ 3740 w 4012"/>
              <a:gd name="T81" fmla="*/ 559 h 3882"/>
              <a:gd name="T82" fmla="*/ 1008 w 4012"/>
              <a:gd name="T83" fmla="*/ 270 h 3882"/>
              <a:gd name="T84" fmla="*/ 896 w 4012"/>
              <a:gd name="T85" fmla="*/ 738 h 3882"/>
              <a:gd name="T86" fmla="*/ 643 w 4012"/>
              <a:gd name="T87" fmla="*/ 327 h 3882"/>
              <a:gd name="T88" fmla="*/ 3698 w 4012"/>
              <a:gd name="T89" fmla="*/ 348 h 3882"/>
              <a:gd name="T90" fmla="*/ 3927 w 4012"/>
              <a:gd name="T91" fmla="*/ 1400 h 3882"/>
              <a:gd name="T92" fmla="*/ 2972 w 4012"/>
              <a:gd name="T93" fmla="*/ 1890 h 3882"/>
              <a:gd name="T94" fmla="*/ 2252 w 4012"/>
              <a:gd name="T95" fmla="*/ 1102 h 3882"/>
              <a:gd name="T96" fmla="*/ 2823 w 4012"/>
              <a:gd name="T97" fmla="*/ 196 h 3882"/>
              <a:gd name="T98" fmla="*/ 247 w 4012"/>
              <a:gd name="T99" fmla="*/ 445 h 3882"/>
              <a:gd name="T100" fmla="*/ 347 w 4012"/>
              <a:gd name="T101" fmla="*/ 1380 h 3882"/>
              <a:gd name="T102" fmla="*/ 584 w 4012"/>
              <a:gd name="T103" fmla="*/ 870 h 3882"/>
              <a:gd name="T104" fmla="*/ 1014 w 4012"/>
              <a:gd name="T105" fmla="*/ 800 h 3882"/>
              <a:gd name="T106" fmla="*/ 1344 w 4012"/>
              <a:gd name="T107" fmla="*/ 1178 h 3882"/>
              <a:gd name="T108" fmla="*/ 1584 w 4012"/>
              <a:gd name="T109" fmla="*/ 854 h 3882"/>
              <a:gd name="T110" fmla="*/ 928 w 4012"/>
              <a:gd name="T111" fmla="*/ 126 h 3882"/>
              <a:gd name="T112" fmla="*/ 1646 w 4012"/>
              <a:gd name="T113" fmla="*/ 539 h 3882"/>
              <a:gd name="T114" fmla="*/ 1306 w 4012"/>
              <a:gd name="T115" fmla="*/ 1577 h 3882"/>
              <a:gd name="T116" fmla="*/ 223 w 4012"/>
              <a:gd name="T117" fmla="*/ 1428 h 3882"/>
              <a:gd name="T118" fmla="*/ 174 w 4012"/>
              <a:gd name="T119" fmla="*/ 337 h 38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12" h="3882">
                <a:moveTo>
                  <a:pt x="1283" y="3126"/>
                </a:moveTo>
                <a:lnTo>
                  <a:pt x="1863" y="3126"/>
                </a:lnTo>
                <a:lnTo>
                  <a:pt x="1863" y="3283"/>
                </a:lnTo>
                <a:lnTo>
                  <a:pt x="1283" y="3283"/>
                </a:lnTo>
                <a:lnTo>
                  <a:pt x="1283" y="3126"/>
                </a:lnTo>
                <a:close/>
                <a:moveTo>
                  <a:pt x="2263" y="3034"/>
                </a:moveTo>
                <a:lnTo>
                  <a:pt x="2263" y="3092"/>
                </a:lnTo>
                <a:lnTo>
                  <a:pt x="2277" y="3087"/>
                </a:lnTo>
                <a:lnTo>
                  <a:pt x="2285" y="3081"/>
                </a:lnTo>
                <a:lnTo>
                  <a:pt x="2290" y="3075"/>
                </a:lnTo>
                <a:lnTo>
                  <a:pt x="2291" y="3068"/>
                </a:lnTo>
                <a:lnTo>
                  <a:pt x="2291" y="3065"/>
                </a:lnTo>
                <a:lnTo>
                  <a:pt x="2291" y="3060"/>
                </a:lnTo>
                <a:lnTo>
                  <a:pt x="2290" y="3055"/>
                </a:lnTo>
                <a:lnTo>
                  <a:pt x="2288" y="3051"/>
                </a:lnTo>
                <a:lnTo>
                  <a:pt x="2284" y="3048"/>
                </a:lnTo>
                <a:lnTo>
                  <a:pt x="2275" y="3040"/>
                </a:lnTo>
                <a:lnTo>
                  <a:pt x="2263" y="3034"/>
                </a:lnTo>
                <a:close/>
                <a:moveTo>
                  <a:pt x="1283" y="2922"/>
                </a:moveTo>
                <a:lnTo>
                  <a:pt x="1863" y="2922"/>
                </a:lnTo>
                <a:lnTo>
                  <a:pt x="1863" y="3080"/>
                </a:lnTo>
                <a:lnTo>
                  <a:pt x="1283" y="3080"/>
                </a:lnTo>
                <a:lnTo>
                  <a:pt x="1283" y="2922"/>
                </a:lnTo>
                <a:close/>
                <a:moveTo>
                  <a:pt x="2221" y="2899"/>
                </a:moveTo>
                <a:lnTo>
                  <a:pt x="2214" y="2902"/>
                </a:lnTo>
                <a:lnTo>
                  <a:pt x="2208" y="2905"/>
                </a:lnTo>
                <a:lnTo>
                  <a:pt x="2203" y="2908"/>
                </a:lnTo>
                <a:lnTo>
                  <a:pt x="2199" y="2913"/>
                </a:lnTo>
                <a:lnTo>
                  <a:pt x="2197" y="2919"/>
                </a:lnTo>
                <a:lnTo>
                  <a:pt x="2196" y="2925"/>
                </a:lnTo>
                <a:lnTo>
                  <a:pt x="2196" y="2930"/>
                </a:lnTo>
                <a:lnTo>
                  <a:pt x="2197" y="2935"/>
                </a:lnTo>
                <a:lnTo>
                  <a:pt x="2199" y="2938"/>
                </a:lnTo>
                <a:lnTo>
                  <a:pt x="2202" y="2942"/>
                </a:lnTo>
                <a:lnTo>
                  <a:pt x="2207" y="2947"/>
                </a:lnTo>
                <a:lnTo>
                  <a:pt x="2213" y="2951"/>
                </a:lnTo>
                <a:lnTo>
                  <a:pt x="2221" y="2956"/>
                </a:lnTo>
                <a:lnTo>
                  <a:pt x="2221" y="2899"/>
                </a:lnTo>
                <a:close/>
                <a:moveTo>
                  <a:pt x="2221" y="2806"/>
                </a:moveTo>
                <a:lnTo>
                  <a:pt x="2263" y="2806"/>
                </a:lnTo>
                <a:lnTo>
                  <a:pt x="2263" y="2843"/>
                </a:lnTo>
                <a:lnTo>
                  <a:pt x="2306" y="2849"/>
                </a:lnTo>
                <a:lnTo>
                  <a:pt x="2347" y="2862"/>
                </a:lnTo>
                <a:lnTo>
                  <a:pt x="2351" y="2863"/>
                </a:lnTo>
                <a:lnTo>
                  <a:pt x="2332" y="2916"/>
                </a:lnTo>
                <a:lnTo>
                  <a:pt x="2326" y="2914"/>
                </a:lnTo>
                <a:lnTo>
                  <a:pt x="2294" y="2904"/>
                </a:lnTo>
                <a:lnTo>
                  <a:pt x="2263" y="2898"/>
                </a:lnTo>
                <a:lnTo>
                  <a:pt x="2263" y="2970"/>
                </a:lnTo>
                <a:lnTo>
                  <a:pt x="2277" y="2976"/>
                </a:lnTo>
                <a:lnTo>
                  <a:pt x="2304" y="2987"/>
                </a:lnTo>
                <a:lnTo>
                  <a:pt x="2323" y="3000"/>
                </a:lnTo>
                <a:lnTo>
                  <a:pt x="2338" y="3012"/>
                </a:lnTo>
                <a:lnTo>
                  <a:pt x="2348" y="3027"/>
                </a:lnTo>
                <a:lnTo>
                  <a:pt x="2354" y="3043"/>
                </a:lnTo>
                <a:lnTo>
                  <a:pt x="2356" y="3061"/>
                </a:lnTo>
                <a:lnTo>
                  <a:pt x="2354" y="3083"/>
                </a:lnTo>
                <a:lnTo>
                  <a:pt x="2345" y="3103"/>
                </a:lnTo>
                <a:lnTo>
                  <a:pt x="2331" y="3120"/>
                </a:lnTo>
                <a:lnTo>
                  <a:pt x="2312" y="3132"/>
                </a:lnTo>
                <a:lnTo>
                  <a:pt x="2290" y="3141"/>
                </a:lnTo>
                <a:lnTo>
                  <a:pt x="2263" y="3147"/>
                </a:lnTo>
                <a:lnTo>
                  <a:pt x="2263" y="3197"/>
                </a:lnTo>
                <a:lnTo>
                  <a:pt x="2221" y="3197"/>
                </a:lnTo>
                <a:lnTo>
                  <a:pt x="2221" y="3148"/>
                </a:lnTo>
                <a:lnTo>
                  <a:pt x="2187" y="3146"/>
                </a:lnTo>
                <a:lnTo>
                  <a:pt x="2158" y="3140"/>
                </a:lnTo>
                <a:lnTo>
                  <a:pt x="2132" y="3131"/>
                </a:lnTo>
                <a:lnTo>
                  <a:pt x="2129" y="3130"/>
                </a:lnTo>
                <a:lnTo>
                  <a:pt x="2129" y="3068"/>
                </a:lnTo>
                <a:lnTo>
                  <a:pt x="2137" y="3073"/>
                </a:lnTo>
                <a:lnTo>
                  <a:pt x="2158" y="3082"/>
                </a:lnTo>
                <a:lnTo>
                  <a:pt x="2181" y="3088"/>
                </a:lnTo>
                <a:lnTo>
                  <a:pt x="2203" y="3093"/>
                </a:lnTo>
                <a:lnTo>
                  <a:pt x="2221" y="3094"/>
                </a:lnTo>
                <a:lnTo>
                  <a:pt x="2221" y="3019"/>
                </a:lnTo>
                <a:lnTo>
                  <a:pt x="2205" y="3014"/>
                </a:lnTo>
                <a:lnTo>
                  <a:pt x="2182" y="3003"/>
                </a:lnTo>
                <a:lnTo>
                  <a:pt x="2164" y="2991"/>
                </a:lnTo>
                <a:lnTo>
                  <a:pt x="2149" y="2978"/>
                </a:lnTo>
                <a:lnTo>
                  <a:pt x="2139" y="2963"/>
                </a:lnTo>
                <a:lnTo>
                  <a:pt x="2133" y="2946"/>
                </a:lnTo>
                <a:lnTo>
                  <a:pt x="2131" y="2925"/>
                </a:lnTo>
                <a:lnTo>
                  <a:pt x="2134" y="2904"/>
                </a:lnTo>
                <a:lnTo>
                  <a:pt x="2143" y="2886"/>
                </a:lnTo>
                <a:lnTo>
                  <a:pt x="2158" y="2870"/>
                </a:lnTo>
                <a:lnTo>
                  <a:pt x="2175" y="2857"/>
                </a:lnTo>
                <a:lnTo>
                  <a:pt x="2197" y="2849"/>
                </a:lnTo>
                <a:lnTo>
                  <a:pt x="2221" y="2844"/>
                </a:lnTo>
                <a:lnTo>
                  <a:pt x="2221" y="2806"/>
                </a:lnTo>
                <a:close/>
                <a:moveTo>
                  <a:pt x="2246" y="2793"/>
                </a:moveTo>
                <a:lnTo>
                  <a:pt x="2208" y="2797"/>
                </a:lnTo>
                <a:lnTo>
                  <a:pt x="2174" y="2806"/>
                </a:lnTo>
                <a:lnTo>
                  <a:pt x="2140" y="2822"/>
                </a:lnTo>
                <a:lnTo>
                  <a:pt x="2112" y="2843"/>
                </a:lnTo>
                <a:lnTo>
                  <a:pt x="2086" y="2867"/>
                </a:lnTo>
                <a:lnTo>
                  <a:pt x="2067" y="2897"/>
                </a:lnTo>
                <a:lnTo>
                  <a:pt x="2051" y="2929"/>
                </a:lnTo>
                <a:lnTo>
                  <a:pt x="2041" y="2964"/>
                </a:lnTo>
                <a:lnTo>
                  <a:pt x="2039" y="3001"/>
                </a:lnTo>
                <a:lnTo>
                  <a:pt x="2041" y="3038"/>
                </a:lnTo>
                <a:lnTo>
                  <a:pt x="2051" y="3073"/>
                </a:lnTo>
                <a:lnTo>
                  <a:pt x="2067" y="3105"/>
                </a:lnTo>
                <a:lnTo>
                  <a:pt x="2086" y="3135"/>
                </a:lnTo>
                <a:lnTo>
                  <a:pt x="2112" y="3161"/>
                </a:lnTo>
                <a:lnTo>
                  <a:pt x="2140" y="3180"/>
                </a:lnTo>
                <a:lnTo>
                  <a:pt x="2174" y="3196"/>
                </a:lnTo>
                <a:lnTo>
                  <a:pt x="2208" y="3206"/>
                </a:lnTo>
                <a:lnTo>
                  <a:pt x="2246" y="3208"/>
                </a:lnTo>
                <a:lnTo>
                  <a:pt x="2283" y="3206"/>
                </a:lnTo>
                <a:lnTo>
                  <a:pt x="2318" y="3196"/>
                </a:lnTo>
                <a:lnTo>
                  <a:pt x="2350" y="3180"/>
                </a:lnTo>
                <a:lnTo>
                  <a:pt x="2380" y="3161"/>
                </a:lnTo>
                <a:lnTo>
                  <a:pt x="2404" y="3135"/>
                </a:lnTo>
                <a:lnTo>
                  <a:pt x="2425" y="3105"/>
                </a:lnTo>
                <a:lnTo>
                  <a:pt x="2441" y="3073"/>
                </a:lnTo>
                <a:lnTo>
                  <a:pt x="2450" y="3038"/>
                </a:lnTo>
                <a:lnTo>
                  <a:pt x="2453" y="3001"/>
                </a:lnTo>
                <a:lnTo>
                  <a:pt x="2450" y="2964"/>
                </a:lnTo>
                <a:lnTo>
                  <a:pt x="2441" y="2929"/>
                </a:lnTo>
                <a:lnTo>
                  <a:pt x="2425" y="2897"/>
                </a:lnTo>
                <a:lnTo>
                  <a:pt x="2404" y="2867"/>
                </a:lnTo>
                <a:lnTo>
                  <a:pt x="2380" y="2843"/>
                </a:lnTo>
                <a:lnTo>
                  <a:pt x="2350" y="2822"/>
                </a:lnTo>
                <a:lnTo>
                  <a:pt x="2318" y="2806"/>
                </a:lnTo>
                <a:lnTo>
                  <a:pt x="2283" y="2797"/>
                </a:lnTo>
                <a:lnTo>
                  <a:pt x="2246" y="2793"/>
                </a:lnTo>
                <a:close/>
                <a:moveTo>
                  <a:pt x="1213" y="2716"/>
                </a:moveTo>
                <a:lnTo>
                  <a:pt x="1793" y="2716"/>
                </a:lnTo>
                <a:lnTo>
                  <a:pt x="1793" y="2873"/>
                </a:lnTo>
                <a:lnTo>
                  <a:pt x="1213" y="2873"/>
                </a:lnTo>
                <a:lnTo>
                  <a:pt x="1213" y="2716"/>
                </a:lnTo>
                <a:close/>
                <a:moveTo>
                  <a:pt x="2246" y="2684"/>
                </a:moveTo>
                <a:lnTo>
                  <a:pt x="2293" y="2688"/>
                </a:lnTo>
                <a:lnTo>
                  <a:pt x="2337" y="2698"/>
                </a:lnTo>
                <a:lnTo>
                  <a:pt x="2380" y="2714"/>
                </a:lnTo>
                <a:lnTo>
                  <a:pt x="2418" y="2736"/>
                </a:lnTo>
                <a:lnTo>
                  <a:pt x="2453" y="2763"/>
                </a:lnTo>
                <a:lnTo>
                  <a:pt x="2484" y="2793"/>
                </a:lnTo>
                <a:lnTo>
                  <a:pt x="2511" y="2829"/>
                </a:lnTo>
                <a:lnTo>
                  <a:pt x="2533" y="2867"/>
                </a:lnTo>
                <a:lnTo>
                  <a:pt x="2549" y="2910"/>
                </a:lnTo>
                <a:lnTo>
                  <a:pt x="2559" y="2954"/>
                </a:lnTo>
                <a:lnTo>
                  <a:pt x="2563" y="3001"/>
                </a:lnTo>
                <a:lnTo>
                  <a:pt x="2559" y="3048"/>
                </a:lnTo>
                <a:lnTo>
                  <a:pt x="2549" y="3092"/>
                </a:lnTo>
                <a:lnTo>
                  <a:pt x="2533" y="3135"/>
                </a:lnTo>
                <a:lnTo>
                  <a:pt x="2511" y="3173"/>
                </a:lnTo>
                <a:lnTo>
                  <a:pt x="2484" y="3208"/>
                </a:lnTo>
                <a:lnTo>
                  <a:pt x="2453" y="3240"/>
                </a:lnTo>
                <a:lnTo>
                  <a:pt x="2418" y="3266"/>
                </a:lnTo>
                <a:lnTo>
                  <a:pt x="2380" y="3288"/>
                </a:lnTo>
                <a:lnTo>
                  <a:pt x="2337" y="3304"/>
                </a:lnTo>
                <a:lnTo>
                  <a:pt x="2293" y="3314"/>
                </a:lnTo>
                <a:lnTo>
                  <a:pt x="2246" y="3318"/>
                </a:lnTo>
                <a:lnTo>
                  <a:pt x="2199" y="3314"/>
                </a:lnTo>
                <a:lnTo>
                  <a:pt x="2154" y="3304"/>
                </a:lnTo>
                <a:lnTo>
                  <a:pt x="2112" y="3288"/>
                </a:lnTo>
                <a:lnTo>
                  <a:pt x="2074" y="3266"/>
                </a:lnTo>
                <a:lnTo>
                  <a:pt x="2039" y="3240"/>
                </a:lnTo>
                <a:lnTo>
                  <a:pt x="2007" y="3208"/>
                </a:lnTo>
                <a:lnTo>
                  <a:pt x="1981" y="3173"/>
                </a:lnTo>
                <a:lnTo>
                  <a:pt x="1959" y="3135"/>
                </a:lnTo>
                <a:lnTo>
                  <a:pt x="1943" y="3092"/>
                </a:lnTo>
                <a:lnTo>
                  <a:pt x="1933" y="3048"/>
                </a:lnTo>
                <a:lnTo>
                  <a:pt x="1929" y="3001"/>
                </a:lnTo>
                <a:lnTo>
                  <a:pt x="1933" y="2954"/>
                </a:lnTo>
                <a:lnTo>
                  <a:pt x="1943" y="2910"/>
                </a:lnTo>
                <a:lnTo>
                  <a:pt x="1959" y="2867"/>
                </a:lnTo>
                <a:lnTo>
                  <a:pt x="1981" y="2829"/>
                </a:lnTo>
                <a:lnTo>
                  <a:pt x="2007" y="2793"/>
                </a:lnTo>
                <a:lnTo>
                  <a:pt x="2039" y="2763"/>
                </a:lnTo>
                <a:lnTo>
                  <a:pt x="2074" y="2736"/>
                </a:lnTo>
                <a:lnTo>
                  <a:pt x="2112" y="2714"/>
                </a:lnTo>
                <a:lnTo>
                  <a:pt x="2154" y="2698"/>
                </a:lnTo>
                <a:lnTo>
                  <a:pt x="2199" y="2688"/>
                </a:lnTo>
                <a:lnTo>
                  <a:pt x="2246" y="2684"/>
                </a:lnTo>
                <a:close/>
                <a:moveTo>
                  <a:pt x="1886" y="2235"/>
                </a:moveTo>
                <a:lnTo>
                  <a:pt x="1813" y="2239"/>
                </a:lnTo>
                <a:lnTo>
                  <a:pt x="1742" y="2248"/>
                </a:lnTo>
                <a:lnTo>
                  <a:pt x="1672" y="2266"/>
                </a:lnTo>
                <a:lnTo>
                  <a:pt x="1605" y="2289"/>
                </a:lnTo>
                <a:lnTo>
                  <a:pt x="1541" y="2317"/>
                </a:lnTo>
                <a:lnTo>
                  <a:pt x="1480" y="2351"/>
                </a:lnTo>
                <a:lnTo>
                  <a:pt x="1424" y="2391"/>
                </a:lnTo>
                <a:lnTo>
                  <a:pt x="1370" y="2435"/>
                </a:lnTo>
                <a:lnTo>
                  <a:pt x="1322" y="2484"/>
                </a:lnTo>
                <a:lnTo>
                  <a:pt x="1276" y="2538"/>
                </a:lnTo>
                <a:lnTo>
                  <a:pt x="1237" y="2595"/>
                </a:lnTo>
                <a:lnTo>
                  <a:pt x="1203" y="2656"/>
                </a:lnTo>
                <a:lnTo>
                  <a:pt x="1175" y="2720"/>
                </a:lnTo>
                <a:lnTo>
                  <a:pt x="1151" y="2786"/>
                </a:lnTo>
                <a:lnTo>
                  <a:pt x="1134" y="2856"/>
                </a:lnTo>
                <a:lnTo>
                  <a:pt x="1124" y="2927"/>
                </a:lnTo>
                <a:lnTo>
                  <a:pt x="1121" y="3001"/>
                </a:lnTo>
                <a:lnTo>
                  <a:pt x="1124" y="3075"/>
                </a:lnTo>
                <a:lnTo>
                  <a:pt x="1134" y="3147"/>
                </a:lnTo>
                <a:lnTo>
                  <a:pt x="1151" y="3216"/>
                </a:lnTo>
                <a:lnTo>
                  <a:pt x="1175" y="3283"/>
                </a:lnTo>
                <a:lnTo>
                  <a:pt x="1203" y="3347"/>
                </a:lnTo>
                <a:lnTo>
                  <a:pt x="1237" y="3407"/>
                </a:lnTo>
                <a:lnTo>
                  <a:pt x="1276" y="3464"/>
                </a:lnTo>
                <a:lnTo>
                  <a:pt x="1322" y="3518"/>
                </a:lnTo>
                <a:lnTo>
                  <a:pt x="1370" y="3567"/>
                </a:lnTo>
                <a:lnTo>
                  <a:pt x="1424" y="3611"/>
                </a:lnTo>
                <a:lnTo>
                  <a:pt x="1480" y="3650"/>
                </a:lnTo>
                <a:lnTo>
                  <a:pt x="1541" y="3685"/>
                </a:lnTo>
                <a:lnTo>
                  <a:pt x="1605" y="3713"/>
                </a:lnTo>
                <a:lnTo>
                  <a:pt x="1672" y="3736"/>
                </a:lnTo>
                <a:lnTo>
                  <a:pt x="1742" y="3754"/>
                </a:lnTo>
                <a:lnTo>
                  <a:pt x="1813" y="3763"/>
                </a:lnTo>
                <a:lnTo>
                  <a:pt x="1886" y="3767"/>
                </a:lnTo>
                <a:lnTo>
                  <a:pt x="1960" y="3763"/>
                </a:lnTo>
                <a:lnTo>
                  <a:pt x="2032" y="3754"/>
                </a:lnTo>
                <a:lnTo>
                  <a:pt x="2101" y="3736"/>
                </a:lnTo>
                <a:lnTo>
                  <a:pt x="2169" y="3713"/>
                </a:lnTo>
                <a:lnTo>
                  <a:pt x="2232" y="3685"/>
                </a:lnTo>
                <a:lnTo>
                  <a:pt x="2293" y="3650"/>
                </a:lnTo>
                <a:lnTo>
                  <a:pt x="2350" y="3611"/>
                </a:lnTo>
                <a:lnTo>
                  <a:pt x="2403" y="3567"/>
                </a:lnTo>
                <a:lnTo>
                  <a:pt x="2452" y="3518"/>
                </a:lnTo>
                <a:lnTo>
                  <a:pt x="2496" y="3464"/>
                </a:lnTo>
                <a:lnTo>
                  <a:pt x="2536" y="3407"/>
                </a:lnTo>
                <a:lnTo>
                  <a:pt x="2570" y="3347"/>
                </a:lnTo>
                <a:lnTo>
                  <a:pt x="2599" y="3283"/>
                </a:lnTo>
                <a:lnTo>
                  <a:pt x="2621" y="3216"/>
                </a:lnTo>
                <a:lnTo>
                  <a:pt x="2639" y="3147"/>
                </a:lnTo>
                <a:lnTo>
                  <a:pt x="2648" y="3075"/>
                </a:lnTo>
                <a:lnTo>
                  <a:pt x="2652" y="3001"/>
                </a:lnTo>
                <a:lnTo>
                  <a:pt x="2648" y="2927"/>
                </a:lnTo>
                <a:lnTo>
                  <a:pt x="2639" y="2856"/>
                </a:lnTo>
                <a:lnTo>
                  <a:pt x="2621" y="2786"/>
                </a:lnTo>
                <a:lnTo>
                  <a:pt x="2599" y="2720"/>
                </a:lnTo>
                <a:lnTo>
                  <a:pt x="2570" y="2656"/>
                </a:lnTo>
                <a:lnTo>
                  <a:pt x="2536" y="2595"/>
                </a:lnTo>
                <a:lnTo>
                  <a:pt x="2496" y="2538"/>
                </a:lnTo>
                <a:lnTo>
                  <a:pt x="2452" y="2484"/>
                </a:lnTo>
                <a:lnTo>
                  <a:pt x="2403" y="2435"/>
                </a:lnTo>
                <a:lnTo>
                  <a:pt x="2350" y="2391"/>
                </a:lnTo>
                <a:lnTo>
                  <a:pt x="2293" y="2351"/>
                </a:lnTo>
                <a:lnTo>
                  <a:pt x="2232" y="2317"/>
                </a:lnTo>
                <a:lnTo>
                  <a:pt x="2169" y="2289"/>
                </a:lnTo>
                <a:lnTo>
                  <a:pt x="2101" y="2266"/>
                </a:lnTo>
                <a:lnTo>
                  <a:pt x="2032" y="2248"/>
                </a:lnTo>
                <a:lnTo>
                  <a:pt x="1960" y="2239"/>
                </a:lnTo>
                <a:lnTo>
                  <a:pt x="1886" y="2235"/>
                </a:lnTo>
                <a:close/>
                <a:moveTo>
                  <a:pt x="1886" y="2119"/>
                </a:moveTo>
                <a:lnTo>
                  <a:pt x="1967" y="2123"/>
                </a:lnTo>
                <a:lnTo>
                  <a:pt x="2045" y="2134"/>
                </a:lnTo>
                <a:lnTo>
                  <a:pt x="2121" y="2151"/>
                </a:lnTo>
                <a:lnTo>
                  <a:pt x="2194" y="2175"/>
                </a:lnTo>
                <a:lnTo>
                  <a:pt x="2264" y="2204"/>
                </a:lnTo>
                <a:lnTo>
                  <a:pt x="2332" y="2240"/>
                </a:lnTo>
                <a:lnTo>
                  <a:pt x="2394" y="2282"/>
                </a:lnTo>
                <a:lnTo>
                  <a:pt x="2455" y="2327"/>
                </a:lnTo>
                <a:lnTo>
                  <a:pt x="2510" y="2379"/>
                </a:lnTo>
                <a:lnTo>
                  <a:pt x="2560" y="2434"/>
                </a:lnTo>
                <a:lnTo>
                  <a:pt x="2607" y="2493"/>
                </a:lnTo>
                <a:lnTo>
                  <a:pt x="2647" y="2557"/>
                </a:lnTo>
                <a:lnTo>
                  <a:pt x="2683" y="2624"/>
                </a:lnTo>
                <a:lnTo>
                  <a:pt x="2712" y="2694"/>
                </a:lnTo>
                <a:lnTo>
                  <a:pt x="2737" y="2766"/>
                </a:lnTo>
                <a:lnTo>
                  <a:pt x="2754" y="2843"/>
                </a:lnTo>
                <a:lnTo>
                  <a:pt x="2765" y="2921"/>
                </a:lnTo>
                <a:lnTo>
                  <a:pt x="2768" y="3001"/>
                </a:lnTo>
                <a:lnTo>
                  <a:pt x="2765" y="3081"/>
                </a:lnTo>
                <a:lnTo>
                  <a:pt x="2754" y="3159"/>
                </a:lnTo>
                <a:lnTo>
                  <a:pt x="2737" y="3235"/>
                </a:lnTo>
                <a:lnTo>
                  <a:pt x="2712" y="3308"/>
                </a:lnTo>
                <a:lnTo>
                  <a:pt x="2683" y="3379"/>
                </a:lnTo>
                <a:lnTo>
                  <a:pt x="2647" y="3445"/>
                </a:lnTo>
                <a:lnTo>
                  <a:pt x="2607" y="3509"/>
                </a:lnTo>
                <a:lnTo>
                  <a:pt x="2560" y="3569"/>
                </a:lnTo>
                <a:lnTo>
                  <a:pt x="2510" y="3625"/>
                </a:lnTo>
                <a:lnTo>
                  <a:pt x="2455" y="3675"/>
                </a:lnTo>
                <a:lnTo>
                  <a:pt x="2394" y="3722"/>
                </a:lnTo>
                <a:lnTo>
                  <a:pt x="2331" y="3762"/>
                </a:lnTo>
                <a:lnTo>
                  <a:pt x="2264" y="3798"/>
                </a:lnTo>
                <a:lnTo>
                  <a:pt x="2194" y="3827"/>
                </a:lnTo>
                <a:lnTo>
                  <a:pt x="2121" y="3852"/>
                </a:lnTo>
                <a:lnTo>
                  <a:pt x="2045" y="3869"/>
                </a:lnTo>
                <a:lnTo>
                  <a:pt x="1967" y="3879"/>
                </a:lnTo>
                <a:lnTo>
                  <a:pt x="1886" y="3882"/>
                </a:lnTo>
                <a:lnTo>
                  <a:pt x="1807" y="3879"/>
                </a:lnTo>
                <a:lnTo>
                  <a:pt x="1728" y="3869"/>
                </a:lnTo>
                <a:lnTo>
                  <a:pt x="1653" y="3852"/>
                </a:lnTo>
                <a:lnTo>
                  <a:pt x="1580" y="3827"/>
                </a:lnTo>
                <a:lnTo>
                  <a:pt x="1510" y="3798"/>
                </a:lnTo>
                <a:lnTo>
                  <a:pt x="1442" y="3762"/>
                </a:lnTo>
                <a:lnTo>
                  <a:pt x="1378" y="3722"/>
                </a:lnTo>
                <a:lnTo>
                  <a:pt x="1319" y="3675"/>
                </a:lnTo>
                <a:lnTo>
                  <a:pt x="1264" y="3625"/>
                </a:lnTo>
                <a:lnTo>
                  <a:pt x="1213" y="3569"/>
                </a:lnTo>
                <a:lnTo>
                  <a:pt x="1167" y="3509"/>
                </a:lnTo>
                <a:lnTo>
                  <a:pt x="1125" y="3445"/>
                </a:lnTo>
                <a:lnTo>
                  <a:pt x="1090" y="3379"/>
                </a:lnTo>
                <a:lnTo>
                  <a:pt x="1060" y="3308"/>
                </a:lnTo>
                <a:lnTo>
                  <a:pt x="1037" y="3235"/>
                </a:lnTo>
                <a:lnTo>
                  <a:pt x="1020" y="3159"/>
                </a:lnTo>
                <a:lnTo>
                  <a:pt x="1009" y="3081"/>
                </a:lnTo>
                <a:lnTo>
                  <a:pt x="1005" y="3001"/>
                </a:lnTo>
                <a:lnTo>
                  <a:pt x="1009" y="2921"/>
                </a:lnTo>
                <a:lnTo>
                  <a:pt x="1020" y="2843"/>
                </a:lnTo>
                <a:lnTo>
                  <a:pt x="1037" y="2766"/>
                </a:lnTo>
                <a:lnTo>
                  <a:pt x="1060" y="2694"/>
                </a:lnTo>
                <a:lnTo>
                  <a:pt x="1090" y="2624"/>
                </a:lnTo>
                <a:lnTo>
                  <a:pt x="1125" y="2557"/>
                </a:lnTo>
                <a:lnTo>
                  <a:pt x="1167" y="2493"/>
                </a:lnTo>
                <a:lnTo>
                  <a:pt x="1213" y="2434"/>
                </a:lnTo>
                <a:lnTo>
                  <a:pt x="1264" y="2379"/>
                </a:lnTo>
                <a:lnTo>
                  <a:pt x="1319" y="2327"/>
                </a:lnTo>
                <a:lnTo>
                  <a:pt x="1378" y="2282"/>
                </a:lnTo>
                <a:lnTo>
                  <a:pt x="1442" y="2240"/>
                </a:lnTo>
                <a:lnTo>
                  <a:pt x="1510" y="2204"/>
                </a:lnTo>
                <a:lnTo>
                  <a:pt x="1580" y="2175"/>
                </a:lnTo>
                <a:lnTo>
                  <a:pt x="1653" y="2151"/>
                </a:lnTo>
                <a:lnTo>
                  <a:pt x="1728" y="2134"/>
                </a:lnTo>
                <a:lnTo>
                  <a:pt x="1807" y="2123"/>
                </a:lnTo>
                <a:lnTo>
                  <a:pt x="1886" y="2119"/>
                </a:lnTo>
                <a:close/>
                <a:moveTo>
                  <a:pt x="2648" y="1902"/>
                </a:moveTo>
                <a:lnTo>
                  <a:pt x="2768" y="1975"/>
                </a:lnTo>
                <a:lnTo>
                  <a:pt x="2588" y="2267"/>
                </a:lnTo>
                <a:lnTo>
                  <a:pt x="2471" y="2194"/>
                </a:lnTo>
                <a:lnTo>
                  <a:pt x="2648" y="1902"/>
                </a:lnTo>
                <a:close/>
                <a:moveTo>
                  <a:pt x="1325" y="1836"/>
                </a:moveTo>
                <a:lnTo>
                  <a:pt x="1473" y="2111"/>
                </a:lnTo>
                <a:lnTo>
                  <a:pt x="1351" y="2177"/>
                </a:lnTo>
                <a:lnTo>
                  <a:pt x="1204" y="1902"/>
                </a:lnTo>
                <a:lnTo>
                  <a:pt x="1325" y="1836"/>
                </a:lnTo>
                <a:close/>
                <a:moveTo>
                  <a:pt x="1121" y="1158"/>
                </a:moveTo>
                <a:lnTo>
                  <a:pt x="1121" y="1534"/>
                </a:lnTo>
                <a:lnTo>
                  <a:pt x="1154" y="1519"/>
                </a:lnTo>
                <a:lnTo>
                  <a:pt x="1160" y="1479"/>
                </a:lnTo>
                <a:lnTo>
                  <a:pt x="1163" y="1434"/>
                </a:lnTo>
                <a:lnTo>
                  <a:pt x="1163" y="1388"/>
                </a:lnTo>
                <a:lnTo>
                  <a:pt x="1162" y="1342"/>
                </a:lnTo>
                <a:lnTo>
                  <a:pt x="1157" y="1297"/>
                </a:lnTo>
                <a:lnTo>
                  <a:pt x="1150" y="1254"/>
                </a:lnTo>
                <a:lnTo>
                  <a:pt x="1141" y="1216"/>
                </a:lnTo>
                <a:lnTo>
                  <a:pt x="1132" y="1184"/>
                </a:lnTo>
                <a:lnTo>
                  <a:pt x="1121" y="1158"/>
                </a:lnTo>
                <a:close/>
                <a:moveTo>
                  <a:pt x="585" y="1158"/>
                </a:moveTo>
                <a:lnTo>
                  <a:pt x="576" y="1180"/>
                </a:lnTo>
                <a:lnTo>
                  <a:pt x="566" y="1208"/>
                </a:lnTo>
                <a:lnTo>
                  <a:pt x="558" y="1242"/>
                </a:lnTo>
                <a:lnTo>
                  <a:pt x="551" y="1278"/>
                </a:lnTo>
                <a:lnTo>
                  <a:pt x="546" y="1319"/>
                </a:lnTo>
                <a:lnTo>
                  <a:pt x="544" y="1361"/>
                </a:lnTo>
                <a:lnTo>
                  <a:pt x="542" y="1402"/>
                </a:lnTo>
                <a:lnTo>
                  <a:pt x="542" y="1443"/>
                </a:lnTo>
                <a:lnTo>
                  <a:pt x="546" y="1483"/>
                </a:lnTo>
                <a:lnTo>
                  <a:pt x="552" y="1520"/>
                </a:lnTo>
                <a:lnTo>
                  <a:pt x="585" y="1534"/>
                </a:lnTo>
                <a:lnTo>
                  <a:pt x="585" y="1158"/>
                </a:lnTo>
                <a:close/>
                <a:moveTo>
                  <a:pt x="1838" y="899"/>
                </a:moveTo>
                <a:lnTo>
                  <a:pt x="2129" y="899"/>
                </a:lnTo>
                <a:lnTo>
                  <a:pt x="2129" y="1038"/>
                </a:lnTo>
                <a:lnTo>
                  <a:pt x="1838" y="1038"/>
                </a:lnTo>
                <a:lnTo>
                  <a:pt x="1838" y="899"/>
                </a:lnTo>
                <a:close/>
                <a:moveTo>
                  <a:pt x="853" y="833"/>
                </a:moveTo>
                <a:lnTo>
                  <a:pt x="789" y="1253"/>
                </a:lnTo>
                <a:lnTo>
                  <a:pt x="853" y="1340"/>
                </a:lnTo>
                <a:lnTo>
                  <a:pt x="854" y="1340"/>
                </a:lnTo>
                <a:lnTo>
                  <a:pt x="917" y="1253"/>
                </a:lnTo>
                <a:lnTo>
                  <a:pt x="854" y="833"/>
                </a:lnTo>
                <a:lnTo>
                  <a:pt x="853" y="833"/>
                </a:lnTo>
                <a:close/>
                <a:moveTo>
                  <a:pt x="3119" y="754"/>
                </a:moveTo>
                <a:lnTo>
                  <a:pt x="3079" y="757"/>
                </a:lnTo>
                <a:lnTo>
                  <a:pt x="3042" y="765"/>
                </a:lnTo>
                <a:lnTo>
                  <a:pt x="3007" y="779"/>
                </a:lnTo>
                <a:lnTo>
                  <a:pt x="2971" y="798"/>
                </a:lnTo>
                <a:lnTo>
                  <a:pt x="2941" y="822"/>
                </a:lnTo>
                <a:lnTo>
                  <a:pt x="2915" y="849"/>
                </a:lnTo>
                <a:lnTo>
                  <a:pt x="2893" y="879"/>
                </a:lnTo>
                <a:lnTo>
                  <a:pt x="2874" y="911"/>
                </a:lnTo>
                <a:lnTo>
                  <a:pt x="2862" y="947"/>
                </a:lnTo>
                <a:lnTo>
                  <a:pt x="2853" y="984"/>
                </a:lnTo>
                <a:lnTo>
                  <a:pt x="2851" y="1021"/>
                </a:lnTo>
                <a:lnTo>
                  <a:pt x="2853" y="1059"/>
                </a:lnTo>
                <a:lnTo>
                  <a:pt x="2862" y="1097"/>
                </a:lnTo>
                <a:lnTo>
                  <a:pt x="2876" y="1134"/>
                </a:lnTo>
                <a:lnTo>
                  <a:pt x="2894" y="1168"/>
                </a:lnTo>
                <a:lnTo>
                  <a:pt x="2917" y="1197"/>
                </a:lnTo>
                <a:lnTo>
                  <a:pt x="2944" y="1224"/>
                </a:lnTo>
                <a:lnTo>
                  <a:pt x="2974" y="1247"/>
                </a:lnTo>
                <a:lnTo>
                  <a:pt x="3007" y="1265"/>
                </a:lnTo>
                <a:lnTo>
                  <a:pt x="3042" y="1278"/>
                </a:lnTo>
                <a:lnTo>
                  <a:pt x="3079" y="1286"/>
                </a:lnTo>
                <a:lnTo>
                  <a:pt x="3119" y="1289"/>
                </a:lnTo>
                <a:lnTo>
                  <a:pt x="3157" y="1286"/>
                </a:lnTo>
                <a:lnTo>
                  <a:pt x="3193" y="1278"/>
                </a:lnTo>
                <a:lnTo>
                  <a:pt x="3230" y="1265"/>
                </a:lnTo>
                <a:lnTo>
                  <a:pt x="3265" y="1245"/>
                </a:lnTo>
                <a:lnTo>
                  <a:pt x="3295" y="1222"/>
                </a:lnTo>
                <a:lnTo>
                  <a:pt x="3322" y="1195"/>
                </a:lnTo>
                <a:lnTo>
                  <a:pt x="3344" y="1164"/>
                </a:lnTo>
                <a:lnTo>
                  <a:pt x="3362" y="1131"/>
                </a:lnTo>
                <a:lnTo>
                  <a:pt x="3375" y="1097"/>
                </a:lnTo>
                <a:lnTo>
                  <a:pt x="3382" y="1060"/>
                </a:lnTo>
                <a:lnTo>
                  <a:pt x="3386" y="1023"/>
                </a:lnTo>
                <a:lnTo>
                  <a:pt x="3382" y="985"/>
                </a:lnTo>
                <a:lnTo>
                  <a:pt x="3375" y="947"/>
                </a:lnTo>
                <a:lnTo>
                  <a:pt x="3362" y="910"/>
                </a:lnTo>
                <a:lnTo>
                  <a:pt x="3342" y="876"/>
                </a:lnTo>
                <a:lnTo>
                  <a:pt x="3320" y="845"/>
                </a:lnTo>
                <a:lnTo>
                  <a:pt x="3293" y="819"/>
                </a:lnTo>
                <a:lnTo>
                  <a:pt x="3262" y="797"/>
                </a:lnTo>
                <a:lnTo>
                  <a:pt x="3229" y="779"/>
                </a:lnTo>
                <a:lnTo>
                  <a:pt x="3193" y="765"/>
                </a:lnTo>
                <a:lnTo>
                  <a:pt x="3157" y="757"/>
                </a:lnTo>
                <a:lnTo>
                  <a:pt x="3119" y="754"/>
                </a:lnTo>
                <a:close/>
                <a:moveTo>
                  <a:pt x="3254" y="494"/>
                </a:moveTo>
                <a:lnTo>
                  <a:pt x="3271" y="498"/>
                </a:lnTo>
                <a:lnTo>
                  <a:pt x="3342" y="525"/>
                </a:lnTo>
                <a:lnTo>
                  <a:pt x="3358" y="533"/>
                </a:lnTo>
                <a:lnTo>
                  <a:pt x="3371" y="544"/>
                </a:lnTo>
                <a:lnTo>
                  <a:pt x="3380" y="559"/>
                </a:lnTo>
                <a:lnTo>
                  <a:pt x="3385" y="576"/>
                </a:lnTo>
                <a:lnTo>
                  <a:pt x="3386" y="593"/>
                </a:lnTo>
                <a:lnTo>
                  <a:pt x="3382" y="611"/>
                </a:lnTo>
                <a:lnTo>
                  <a:pt x="3362" y="667"/>
                </a:lnTo>
                <a:lnTo>
                  <a:pt x="3395" y="692"/>
                </a:lnTo>
                <a:lnTo>
                  <a:pt x="3425" y="720"/>
                </a:lnTo>
                <a:lnTo>
                  <a:pt x="3452" y="752"/>
                </a:lnTo>
                <a:lnTo>
                  <a:pt x="3508" y="726"/>
                </a:lnTo>
                <a:lnTo>
                  <a:pt x="3525" y="721"/>
                </a:lnTo>
                <a:lnTo>
                  <a:pt x="3542" y="721"/>
                </a:lnTo>
                <a:lnTo>
                  <a:pt x="3559" y="725"/>
                </a:lnTo>
                <a:lnTo>
                  <a:pt x="3574" y="732"/>
                </a:lnTo>
                <a:lnTo>
                  <a:pt x="3587" y="744"/>
                </a:lnTo>
                <a:lnTo>
                  <a:pt x="3597" y="759"/>
                </a:lnTo>
                <a:lnTo>
                  <a:pt x="3628" y="828"/>
                </a:lnTo>
                <a:lnTo>
                  <a:pt x="3634" y="845"/>
                </a:lnTo>
                <a:lnTo>
                  <a:pt x="3634" y="863"/>
                </a:lnTo>
                <a:lnTo>
                  <a:pt x="3630" y="881"/>
                </a:lnTo>
                <a:lnTo>
                  <a:pt x="3623" y="895"/>
                </a:lnTo>
                <a:lnTo>
                  <a:pt x="3611" y="909"/>
                </a:lnTo>
                <a:lnTo>
                  <a:pt x="3595" y="917"/>
                </a:lnTo>
                <a:lnTo>
                  <a:pt x="3541" y="943"/>
                </a:lnTo>
                <a:lnTo>
                  <a:pt x="3547" y="985"/>
                </a:lnTo>
                <a:lnTo>
                  <a:pt x="3548" y="1026"/>
                </a:lnTo>
                <a:lnTo>
                  <a:pt x="3546" y="1067"/>
                </a:lnTo>
                <a:lnTo>
                  <a:pt x="3602" y="1088"/>
                </a:lnTo>
                <a:lnTo>
                  <a:pt x="3618" y="1097"/>
                </a:lnTo>
                <a:lnTo>
                  <a:pt x="3630" y="1109"/>
                </a:lnTo>
                <a:lnTo>
                  <a:pt x="3640" y="1123"/>
                </a:lnTo>
                <a:lnTo>
                  <a:pt x="3645" y="1140"/>
                </a:lnTo>
                <a:lnTo>
                  <a:pt x="3646" y="1157"/>
                </a:lnTo>
                <a:lnTo>
                  <a:pt x="3641" y="1175"/>
                </a:lnTo>
                <a:lnTo>
                  <a:pt x="3616" y="1245"/>
                </a:lnTo>
                <a:lnTo>
                  <a:pt x="3607" y="1261"/>
                </a:lnTo>
                <a:lnTo>
                  <a:pt x="3596" y="1275"/>
                </a:lnTo>
                <a:lnTo>
                  <a:pt x="3580" y="1283"/>
                </a:lnTo>
                <a:lnTo>
                  <a:pt x="3564" y="1289"/>
                </a:lnTo>
                <a:lnTo>
                  <a:pt x="3546" y="1289"/>
                </a:lnTo>
                <a:lnTo>
                  <a:pt x="3528" y="1286"/>
                </a:lnTo>
                <a:lnTo>
                  <a:pt x="3473" y="1265"/>
                </a:lnTo>
                <a:lnTo>
                  <a:pt x="3447" y="1298"/>
                </a:lnTo>
                <a:lnTo>
                  <a:pt x="3419" y="1329"/>
                </a:lnTo>
                <a:lnTo>
                  <a:pt x="3389" y="1356"/>
                </a:lnTo>
                <a:lnTo>
                  <a:pt x="3413" y="1411"/>
                </a:lnTo>
                <a:lnTo>
                  <a:pt x="3418" y="1428"/>
                </a:lnTo>
                <a:lnTo>
                  <a:pt x="3419" y="1445"/>
                </a:lnTo>
                <a:lnTo>
                  <a:pt x="3416" y="1463"/>
                </a:lnTo>
                <a:lnTo>
                  <a:pt x="3407" y="1477"/>
                </a:lnTo>
                <a:lnTo>
                  <a:pt x="3396" y="1491"/>
                </a:lnTo>
                <a:lnTo>
                  <a:pt x="3380" y="1501"/>
                </a:lnTo>
                <a:lnTo>
                  <a:pt x="3311" y="1531"/>
                </a:lnTo>
                <a:lnTo>
                  <a:pt x="3294" y="1537"/>
                </a:lnTo>
                <a:lnTo>
                  <a:pt x="3277" y="1537"/>
                </a:lnTo>
                <a:lnTo>
                  <a:pt x="3260" y="1534"/>
                </a:lnTo>
                <a:lnTo>
                  <a:pt x="3245" y="1526"/>
                </a:lnTo>
                <a:lnTo>
                  <a:pt x="3231" y="1514"/>
                </a:lnTo>
                <a:lnTo>
                  <a:pt x="3222" y="1498"/>
                </a:lnTo>
                <a:lnTo>
                  <a:pt x="3197" y="1444"/>
                </a:lnTo>
                <a:lnTo>
                  <a:pt x="3155" y="1450"/>
                </a:lnTo>
                <a:lnTo>
                  <a:pt x="3114" y="1452"/>
                </a:lnTo>
                <a:lnTo>
                  <a:pt x="3073" y="1449"/>
                </a:lnTo>
                <a:lnTo>
                  <a:pt x="3052" y="1506"/>
                </a:lnTo>
                <a:lnTo>
                  <a:pt x="3044" y="1522"/>
                </a:lnTo>
                <a:lnTo>
                  <a:pt x="3031" y="1534"/>
                </a:lnTo>
                <a:lnTo>
                  <a:pt x="3017" y="1544"/>
                </a:lnTo>
                <a:lnTo>
                  <a:pt x="2999" y="1549"/>
                </a:lnTo>
                <a:lnTo>
                  <a:pt x="2982" y="1550"/>
                </a:lnTo>
                <a:lnTo>
                  <a:pt x="2965" y="1545"/>
                </a:lnTo>
                <a:lnTo>
                  <a:pt x="2894" y="1519"/>
                </a:lnTo>
                <a:lnTo>
                  <a:pt x="2878" y="1510"/>
                </a:lnTo>
                <a:lnTo>
                  <a:pt x="2866" y="1499"/>
                </a:lnTo>
                <a:lnTo>
                  <a:pt x="2856" y="1485"/>
                </a:lnTo>
                <a:lnTo>
                  <a:pt x="2851" y="1468"/>
                </a:lnTo>
                <a:lnTo>
                  <a:pt x="2850" y="1450"/>
                </a:lnTo>
                <a:lnTo>
                  <a:pt x="2855" y="1432"/>
                </a:lnTo>
                <a:lnTo>
                  <a:pt x="2876" y="1377"/>
                </a:lnTo>
                <a:lnTo>
                  <a:pt x="2842" y="1351"/>
                </a:lnTo>
                <a:lnTo>
                  <a:pt x="2812" y="1323"/>
                </a:lnTo>
                <a:lnTo>
                  <a:pt x="2783" y="1292"/>
                </a:lnTo>
                <a:lnTo>
                  <a:pt x="2729" y="1317"/>
                </a:lnTo>
                <a:lnTo>
                  <a:pt x="2712" y="1323"/>
                </a:lnTo>
                <a:lnTo>
                  <a:pt x="2695" y="1323"/>
                </a:lnTo>
                <a:lnTo>
                  <a:pt x="2678" y="1319"/>
                </a:lnTo>
                <a:lnTo>
                  <a:pt x="2662" y="1310"/>
                </a:lnTo>
                <a:lnTo>
                  <a:pt x="2650" y="1299"/>
                </a:lnTo>
                <a:lnTo>
                  <a:pt x="2640" y="1283"/>
                </a:lnTo>
                <a:lnTo>
                  <a:pt x="2608" y="1215"/>
                </a:lnTo>
                <a:lnTo>
                  <a:pt x="2603" y="1197"/>
                </a:lnTo>
                <a:lnTo>
                  <a:pt x="2602" y="1180"/>
                </a:lnTo>
                <a:lnTo>
                  <a:pt x="2606" y="1163"/>
                </a:lnTo>
                <a:lnTo>
                  <a:pt x="2614" y="1148"/>
                </a:lnTo>
                <a:lnTo>
                  <a:pt x="2626" y="1135"/>
                </a:lnTo>
                <a:lnTo>
                  <a:pt x="2641" y="1125"/>
                </a:lnTo>
                <a:lnTo>
                  <a:pt x="2695" y="1100"/>
                </a:lnTo>
                <a:lnTo>
                  <a:pt x="2690" y="1059"/>
                </a:lnTo>
                <a:lnTo>
                  <a:pt x="2688" y="1017"/>
                </a:lnTo>
                <a:lnTo>
                  <a:pt x="2690" y="976"/>
                </a:lnTo>
                <a:lnTo>
                  <a:pt x="2635" y="956"/>
                </a:lnTo>
                <a:lnTo>
                  <a:pt x="2619" y="947"/>
                </a:lnTo>
                <a:lnTo>
                  <a:pt x="2606" y="936"/>
                </a:lnTo>
                <a:lnTo>
                  <a:pt x="2597" y="920"/>
                </a:lnTo>
                <a:lnTo>
                  <a:pt x="2591" y="904"/>
                </a:lnTo>
                <a:lnTo>
                  <a:pt x="2591" y="886"/>
                </a:lnTo>
                <a:lnTo>
                  <a:pt x="2594" y="868"/>
                </a:lnTo>
                <a:lnTo>
                  <a:pt x="2620" y="797"/>
                </a:lnTo>
                <a:lnTo>
                  <a:pt x="2629" y="782"/>
                </a:lnTo>
                <a:lnTo>
                  <a:pt x="2641" y="769"/>
                </a:lnTo>
                <a:lnTo>
                  <a:pt x="2656" y="760"/>
                </a:lnTo>
                <a:lnTo>
                  <a:pt x="2673" y="755"/>
                </a:lnTo>
                <a:lnTo>
                  <a:pt x="2690" y="754"/>
                </a:lnTo>
                <a:lnTo>
                  <a:pt x="2707" y="758"/>
                </a:lnTo>
                <a:lnTo>
                  <a:pt x="2764" y="779"/>
                </a:lnTo>
                <a:lnTo>
                  <a:pt x="2788" y="746"/>
                </a:lnTo>
                <a:lnTo>
                  <a:pt x="2817" y="715"/>
                </a:lnTo>
                <a:lnTo>
                  <a:pt x="2849" y="687"/>
                </a:lnTo>
                <a:lnTo>
                  <a:pt x="2823" y="633"/>
                </a:lnTo>
                <a:lnTo>
                  <a:pt x="2818" y="615"/>
                </a:lnTo>
                <a:lnTo>
                  <a:pt x="2817" y="598"/>
                </a:lnTo>
                <a:lnTo>
                  <a:pt x="2822" y="581"/>
                </a:lnTo>
                <a:lnTo>
                  <a:pt x="2829" y="565"/>
                </a:lnTo>
                <a:lnTo>
                  <a:pt x="2841" y="553"/>
                </a:lnTo>
                <a:lnTo>
                  <a:pt x="2856" y="543"/>
                </a:lnTo>
                <a:lnTo>
                  <a:pt x="2925" y="511"/>
                </a:lnTo>
                <a:lnTo>
                  <a:pt x="2942" y="506"/>
                </a:lnTo>
                <a:lnTo>
                  <a:pt x="2960" y="505"/>
                </a:lnTo>
                <a:lnTo>
                  <a:pt x="2976" y="510"/>
                </a:lnTo>
                <a:lnTo>
                  <a:pt x="2992" y="517"/>
                </a:lnTo>
                <a:lnTo>
                  <a:pt x="3004" y="530"/>
                </a:lnTo>
                <a:lnTo>
                  <a:pt x="3014" y="544"/>
                </a:lnTo>
                <a:lnTo>
                  <a:pt x="3040" y="598"/>
                </a:lnTo>
                <a:lnTo>
                  <a:pt x="3082" y="593"/>
                </a:lnTo>
                <a:lnTo>
                  <a:pt x="3122" y="592"/>
                </a:lnTo>
                <a:lnTo>
                  <a:pt x="3164" y="595"/>
                </a:lnTo>
                <a:lnTo>
                  <a:pt x="3185" y="538"/>
                </a:lnTo>
                <a:lnTo>
                  <a:pt x="3193" y="522"/>
                </a:lnTo>
                <a:lnTo>
                  <a:pt x="3204" y="510"/>
                </a:lnTo>
                <a:lnTo>
                  <a:pt x="3220" y="500"/>
                </a:lnTo>
                <a:lnTo>
                  <a:pt x="3236" y="495"/>
                </a:lnTo>
                <a:lnTo>
                  <a:pt x="3254" y="494"/>
                </a:lnTo>
                <a:close/>
                <a:moveTo>
                  <a:pt x="3131" y="256"/>
                </a:moveTo>
                <a:lnTo>
                  <a:pt x="3057" y="259"/>
                </a:lnTo>
                <a:lnTo>
                  <a:pt x="2985" y="269"/>
                </a:lnTo>
                <a:lnTo>
                  <a:pt x="2916" y="286"/>
                </a:lnTo>
                <a:lnTo>
                  <a:pt x="2849" y="310"/>
                </a:lnTo>
                <a:lnTo>
                  <a:pt x="2785" y="338"/>
                </a:lnTo>
                <a:lnTo>
                  <a:pt x="2725" y="372"/>
                </a:lnTo>
                <a:lnTo>
                  <a:pt x="2667" y="412"/>
                </a:lnTo>
                <a:lnTo>
                  <a:pt x="2614" y="456"/>
                </a:lnTo>
                <a:lnTo>
                  <a:pt x="2565" y="505"/>
                </a:lnTo>
                <a:lnTo>
                  <a:pt x="2521" y="559"/>
                </a:lnTo>
                <a:lnTo>
                  <a:pt x="2482" y="615"/>
                </a:lnTo>
                <a:lnTo>
                  <a:pt x="2447" y="677"/>
                </a:lnTo>
                <a:lnTo>
                  <a:pt x="2418" y="741"/>
                </a:lnTo>
                <a:lnTo>
                  <a:pt x="2396" y="807"/>
                </a:lnTo>
                <a:lnTo>
                  <a:pt x="2378" y="877"/>
                </a:lnTo>
                <a:lnTo>
                  <a:pt x="2367" y="948"/>
                </a:lnTo>
                <a:lnTo>
                  <a:pt x="2365" y="1022"/>
                </a:lnTo>
                <a:lnTo>
                  <a:pt x="2367" y="1096"/>
                </a:lnTo>
                <a:lnTo>
                  <a:pt x="2378" y="1168"/>
                </a:lnTo>
                <a:lnTo>
                  <a:pt x="2396" y="1237"/>
                </a:lnTo>
                <a:lnTo>
                  <a:pt x="2418" y="1304"/>
                </a:lnTo>
                <a:lnTo>
                  <a:pt x="2447" y="1368"/>
                </a:lnTo>
                <a:lnTo>
                  <a:pt x="2482" y="1428"/>
                </a:lnTo>
                <a:lnTo>
                  <a:pt x="2521" y="1485"/>
                </a:lnTo>
                <a:lnTo>
                  <a:pt x="2565" y="1539"/>
                </a:lnTo>
                <a:lnTo>
                  <a:pt x="2614" y="1588"/>
                </a:lnTo>
                <a:lnTo>
                  <a:pt x="2667" y="1632"/>
                </a:lnTo>
                <a:lnTo>
                  <a:pt x="2725" y="1671"/>
                </a:lnTo>
                <a:lnTo>
                  <a:pt x="2785" y="1706"/>
                </a:lnTo>
                <a:lnTo>
                  <a:pt x="2849" y="1734"/>
                </a:lnTo>
                <a:lnTo>
                  <a:pt x="2916" y="1757"/>
                </a:lnTo>
                <a:lnTo>
                  <a:pt x="2985" y="1774"/>
                </a:lnTo>
                <a:lnTo>
                  <a:pt x="3057" y="1784"/>
                </a:lnTo>
                <a:lnTo>
                  <a:pt x="3131" y="1788"/>
                </a:lnTo>
                <a:lnTo>
                  <a:pt x="3204" y="1784"/>
                </a:lnTo>
                <a:lnTo>
                  <a:pt x="3276" y="1774"/>
                </a:lnTo>
                <a:lnTo>
                  <a:pt x="3346" y="1757"/>
                </a:lnTo>
                <a:lnTo>
                  <a:pt x="3412" y="1734"/>
                </a:lnTo>
                <a:lnTo>
                  <a:pt x="3476" y="1706"/>
                </a:lnTo>
                <a:lnTo>
                  <a:pt x="3537" y="1671"/>
                </a:lnTo>
                <a:lnTo>
                  <a:pt x="3593" y="1632"/>
                </a:lnTo>
                <a:lnTo>
                  <a:pt x="3646" y="1588"/>
                </a:lnTo>
                <a:lnTo>
                  <a:pt x="3695" y="1539"/>
                </a:lnTo>
                <a:lnTo>
                  <a:pt x="3740" y="1485"/>
                </a:lnTo>
                <a:lnTo>
                  <a:pt x="3780" y="1428"/>
                </a:lnTo>
                <a:lnTo>
                  <a:pt x="3814" y="1368"/>
                </a:lnTo>
                <a:lnTo>
                  <a:pt x="3843" y="1304"/>
                </a:lnTo>
                <a:lnTo>
                  <a:pt x="3866" y="1237"/>
                </a:lnTo>
                <a:lnTo>
                  <a:pt x="3883" y="1168"/>
                </a:lnTo>
                <a:lnTo>
                  <a:pt x="3893" y="1096"/>
                </a:lnTo>
                <a:lnTo>
                  <a:pt x="3897" y="1022"/>
                </a:lnTo>
                <a:lnTo>
                  <a:pt x="3893" y="948"/>
                </a:lnTo>
                <a:lnTo>
                  <a:pt x="3883" y="877"/>
                </a:lnTo>
                <a:lnTo>
                  <a:pt x="3866" y="807"/>
                </a:lnTo>
                <a:lnTo>
                  <a:pt x="3843" y="741"/>
                </a:lnTo>
                <a:lnTo>
                  <a:pt x="3814" y="677"/>
                </a:lnTo>
                <a:lnTo>
                  <a:pt x="3780" y="615"/>
                </a:lnTo>
                <a:lnTo>
                  <a:pt x="3740" y="559"/>
                </a:lnTo>
                <a:lnTo>
                  <a:pt x="3695" y="505"/>
                </a:lnTo>
                <a:lnTo>
                  <a:pt x="3646" y="456"/>
                </a:lnTo>
                <a:lnTo>
                  <a:pt x="3593" y="412"/>
                </a:lnTo>
                <a:lnTo>
                  <a:pt x="3537" y="372"/>
                </a:lnTo>
                <a:lnTo>
                  <a:pt x="3476" y="338"/>
                </a:lnTo>
                <a:lnTo>
                  <a:pt x="3412" y="310"/>
                </a:lnTo>
                <a:lnTo>
                  <a:pt x="3346" y="286"/>
                </a:lnTo>
                <a:lnTo>
                  <a:pt x="3276" y="269"/>
                </a:lnTo>
                <a:lnTo>
                  <a:pt x="3204" y="259"/>
                </a:lnTo>
                <a:lnTo>
                  <a:pt x="3131" y="256"/>
                </a:lnTo>
                <a:close/>
                <a:moveTo>
                  <a:pt x="853" y="220"/>
                </a:moveTo>
                <a:lnTo>
                  <a:pt x="896" y="224"/>
                </a:lnTo>
                <a:lnTo>
                  <a:pt x="935" y="234"/>
                </a:lnTo>
                <a:lnTo>
                  <a:pt x="973" y="250"/>
                </a:lnTo>
                <a:lnTo>
                  <a:pt x="1008" y="270"/>
                </a:lnTo>
                <a:lnTo>
                  <a:pt x="1038" y="296"/>
                </a:lnTo>
                <a:lnTo>
                  <a:pt x="1064" y="327"/>
                </a:lnTo>
                <a:lnTo>
                  <a:pt x="1085" y="361"/>
                </a:lnTo>
                <a:lnTo>
                  <a:pt x="1101" y="398"/>
                </a:lnTo>
                <a:lnTo>
                  <a:pt x="1111" y="439"/>
                </a:lnTo>
                <a:lnTo>
                  <a:pt x="1114" y="482"/>
                </a:lnTo>
                <a:lnTo>
                  <a:pt x="1111" y="523"/>
                </a:lnTo>
                <a:lnTo>
                  <a:pt x="1101" y="564"/>
                </a:lnTo>
                <a:lnTo>
                  <a:pt x="1085" y="601"/>
                </a:lnTo>
                <a:lnTo>
                  <a:pt x="1064" y="635"/>
                </a:lnTo>
                <a:lnTo>
                  <a:pt x="1038" y="666"/>
                </a:lnTo>
                <a:lnTo>
                  <a:pt x="1008" y="692"/>
                </a:lnTo>
                <a:lnTo>
                  <a:pt x="973" y="712"/>
                </a:lnTo>
                <a:lnTo>
                  <a:pt x="935" y="728"/>
                </a:lnTo>
                <a:lnTo>
                  <a:pt x="896" y="738"/>
                </a:lnTo>
                <a:lnTo>
                  <a:pt x="853" y="742"/>
                </a:lnTo>
                <a:lnTo>
                  <a:pt x="811" y="738"/>
                </a:lnTo>
                <a:lnTo>
                  <a:pt x="771" y="728"/>
                </a:lnTo>
                <a:lnTo>
                  <a:pt x="733" y="712"/>
                </a:lnTo>
                <a:lnTo>
                  <a:pt x="700" y="692"/>
                </a:lnTo>
                <a:lnTo>
                  <a:pt x="669" y="666"/>
                </a:lnTo>
                <a:lnTo>
                  <a:pt x="643" y="635"/>
                </a:lnTo>
                <a:lnTo>
                  <a:pt x="621" y="601"/>
                </a:lnTo>
                <a:lnTo>
                  <a:pt x="605" y="564"/>
                </a:lnTo>
                <a:lnTo>
                  <a:pt x="595" y="523"/>
                </a:lnTo>
                <a:lnTo>
                  <a:pt x="593" y="482"/>
                </a:lnTo>
                <a:lnTo>
                  <a:pt x="595" y="439"/>
                </a:lnTo>
                <a:lnTo>
                  <a:pt x="605" y="398"/>
                </a:lnTo>
                <a:lnTo>
                  <a:pt x="621" y="361"/>
                </a:lnTo>
                <a:lnTo>
                  <a:pt x="643" y="327"/>
                </a:lnTo>
                <a:lnTo>
                  <a:pt x="669" y="296"/>
                </a:lnTo>
                <a:lnTo>
                  <a:pt x="700" y="270"/>
                </a:lnTo>
                <a:lnTo>
                  <a:pt x="733" y="250"/>
                </a:lnTo>
                <a:lnTo>
                  <a:pt x="771" y="234"/>
                </a:lnTo>
                <a:lnTo>
                  <a:pt x="811" y="224"/>
                </a:lnTo>
                <a:lnTo>
                  <a:pt x="853" y="220"/>
                </a:lnTo>
                <a:close/>
                <a:moveTo>
                  <a:pt x="3131" y="140"/>
                </a:moveTo>
                <a:lnTo>
                  <a:pt x="3211" y="144"/>
                </a:lnTo>
                <a:lnTo>
                  <a:pt x="3289" y="154"/>
                </a:lnTo>
                <a:lnTo>
                  <a:pt x="3364" y="171"/>
                </a:lnTo>
                <a:lnTo>
                  <a:pt x="3438" y="196"/>
                </a:lnTo>
                <a:lnTo>
                  <a:pt x="3508" y="225"/>
                </a:lnTo>
                <a:lnTo>
                  <a:pt x="3575" y="261"/>
                </a:lnTo>
                <a:lnTo>
                  <a:pt x="3639" y="301"/>
                </a:lnTo>
                <a:lnTo>
                  <a:pt x="3698" y="348"/>
                </a:lnTo>
                <a:lnTo>
                  <a:pt x="3753" y="398"/>
                </a:lnTo>
                <a:lnTo>
                  <a:pt x="3805" y="455"/>
                </a:lnTo>
                <a:lnTo>
                  <a:pt x="3850" y="514"/>
                </a:lnTo>
                <a:lnTo>
                  <a:pt x="3892" y="577"/>
                </a:lnTo>
                <a:lnTo>
                  <a:pt x="3927" y="644"/>
                </a:lnTo>
                <a:lnTo>
                  <a:pt x="3957" y="715"/>
                </a:lnTo>
                <a:lnTo>
                  <a:pt x="3980" y="787"/>
                </a:lnTo>
                <a:lnTo>
                  <a:pt x="3997" y="863"/>
                </a:lnTo>
                <a:lnTo>
                  <a:pt x="4008" y="942"/>
                </a:lnTo>
                <a:lnTo>
                  <a:pt x="4012" y="1022"/>
                </a:lnTo>
                <a:lnTo>
                  <a:pt x="4008" y="1102"/>
                </a:lnTo>
                <a:lnTo>
                  <a:pt x="3997" y="1180"/>
                </a:lnTo>
                <a:lnTo>
                  <a:pt x="3980" y="1256"/>
                </a:lnTo>
                <a:lnTo>
                  <a:pt x="3957" y="1329"/>
                </a:lnTo>
                <a:lnTo>
                  <a:pt x="3927" y="1400"/>
                </a:lnTo>
                <a:lnTo>
                  <a:pt x="3892" y="1466"/>
                </a:lnTo>
                <a:lnTo>
                  <a:pt x="3850" y="1530"/>
                </a:lnTo>
                <a:lnTo>
                  <a:pt x="3805" y="1590"/>
                </a:lnTo>
                <a:lnTo>
                  <a:pt x="3753" y="1646"/>
                </a:lnTo>
                <a:lnTo>
                  <a:pt x="3698" y="1696"/>
                </a:lnTo>
                <a:lnTo>
                  <a:pt x="3639" y="1743"/>
                </a:lnTo>
                <a:lnTo>
                  <a:pt x="3575" y="1783"/>
                </a:lnTo>
                <a:lnTo>
                  <a:pt x="3508" y="1819"/>
                </a:lnTo>
                <a:lnTo>
                  <a:pt x="3438" y="1848"/>
                </a:lnTo>
                <a:lnTo>
                  <a:pt x="3364" y="1873"/>
                </a:lnTo>
                <a:lnTo>
                  <a:pt x="3289" y="1890"/>
                </a:lnTo>
                <a:lnTo>
                  <a:pt x="3211" y="1900"/>
                </a:lnTo>
                <a:lnTo>
                  <a:pt x="3131" y="1903"/>
                </a:lnTo>
                <a:lnTo>
                  <a:pt x="3050" y="1900"/>
                </a:lnTo>
                <a:lnTo>
                  <a:pt x="2972" y="1890"/>
                </a:lnTo>
                <a:lnTo>
                  <a:pt x="2896" y="1873"/>
                </a:lnTo>
                <a:lnTo>
                  <a:pt x="2823" y="1848"/>
                </a:lnTo>
                <a:lnTo>
                  <a:pt x="2753" y="1819"/>
                </a:lnTo>
                <a:lnTo>
                  <a:pt x="2685" y="1783"/>
                </a:lnTo>
                <a:lnTo>
                  <a:pt x="2623" y="1743"/>
                </a:lnTo>
                <a:lnTo>
                  <a:pt x="2563" y="1696"/>
                </a:lnTo>
                <a:lnTo>
                  <a:pt x="2507" y="1646"/>
                </a:lnTo>
                <a:lnTo>
                  <a:pt x="2457" y="1589"/>
                </a:lnTo>
                <a:lnTo>
                  <a:pt x="2410" y="1530"/>
                </a:lnTo>
                <a:lnTo>
                  <a:pt x="2370" y="1466"/>
                </a:lnTo>
                <a:lnTo>
                  <a:pt x="2334" y="1400"/>
                </a:lnTo>
                <a:lnTo>
                  <a:pt x="2305" y="1329"/>
                </a:lnTo>
                <a:lnTo>
                  <a:pt x="2280" y="1256"/>
                </a:lnTo>
                <a:lnTo>
                  <a:pt x="2263" y="1180"/>
                </a:lnTo>
                <a:lnTo>
                  <a:pt x="2252" y="1102"/>
                </a:lnTo>
                <a:lnTo>
                  <a:pt x="2250" y="1022"/>
                </a:lnTo>
                <a:lnTo>
                  <a:pt x="2252" y="942"/>
                </a:lnTo>
                <a:lnTo>
                  <a:pt x="2263" y="863"/>
                </a:lnTo>
                <a:lnTo>
                  <a:pt x="2280" y="787"/>
                </a:lnTo>
                <a:lnTo>
                  <a:pt x="2305" y="715"/>
                </a:lnTo>
                <a:lnTo>
                  <a:pt x="2334" y="644"/>
                </a:lnTo>
                <a:lnTo>
                  <a:pt x="2370" y="577"/>
                </a:lnTo>
                <a:lnTo>
                  <a:pt x="2410" y="514"/>
                </a:lnTo>
                <a:lnTo>
                  <a:pt x="2457" y="455"/>
                </a:lnTo>
                <a:lnTo>
                  <a:pt x="2507" y="398"/>
                </a:lnTo>
                <a:lnTo>
                  <a:pt x="2563" y="348"/>
                </a:lnTo>
                <a:lnTo>
                  <a:pt x="2623" y="301"/>
                </a:lnTo>
                <a:lnTo>
                  <a:pt x="2685" y="261"/>
                </a:lnTo>
                <a:lnTo>
                  <a:pt x="2753" y="225"/>
                </a:lnTo>
                <a:lnTo>
                  <a:pt x="2823" y="196"/>
                </a:lnTo>
                <a:lnTo>
                  <a:pt x="2896" y="171"/>
                </a:lnTo>
                <a:lnTo>
                  <a:pt x="2972" y="154"/>
                </a:lnTo>
                <a:lnTo>
                  <a:pt x="3050" y="144"/>
                </a:lnTo>
                <a:lnTo>
                  <a:pt x="3131" y="140"/>
                </a:lnTo>
                <a:close/>
                <a:moveTo>
                  <a:pt x="853" y="122"/>
                </a:moveTo>
                <a:lnTo>
                  <a:pt x="778" y="126"/>
                </a:lnTo>
                <a:lnTo>
                  <a:pt x="706" y="137"/>
                </a:lnTo>
                <a:lnTo>
                  <a:pt x="636" y="155"/>
                </a:lnTo>
                <a:lnTo>
                  <a:pt x="568" y="180"/>
                </a:lnTo>
                <a:lnTo>
                  <a:pt x="504" y="210"/>
                </a:lnTo>
                <a:lnTo>
                  <a:pt x="444" y="247"/>
                </a:lnTo>
                <a:lnTo>
                  <a:pt x="388" y="289"/>
                </a:lnTo>
                <a:lnTo>
                  <a:pt x="336" y="337"/>
                </a:lnTo>
                <a:lnTo>
                  <a:pt x="290" y="388"/>
                </a:lnTo>
                <a:lnTo>
                  <a:pt x="247" y="445"/>
                </a:lnTo>
                <a:lnTo>
                  <a:pt x="210" y="505"/>
                </a:lnTo>
                <a:lnTo>
                  <a:pt x="179" y="569"/>
                </a:lnTo>
                <a:lnTo>
                  <a:pt x="155" y="636"/>
                </a:lnTo>
                <a:lnTo>
                  <a:pt x="137" y="706"/>
                </a:lnTo>
                <a:lnTo>
                  <a:pt x="126" y="779"/>
                </a:lnTo>
                <a:lnTo>
                  <a:pt x="122" y="854"/>
                </a:lnTo>
                <a:lnTo>
                  <a:pt x="125" y="921"/>
                </a:lnTo>
                <a:lnTo>
                  <a:pt x="135" y="989"/>
                </a:lnTo>
                <a:lnTo>
                  <a:pt x="150" y="1053"/>
                </a:lnTo>
                <a:lnTo>
                  <a:pt x="171" y="1115"/>
                </a:lnTo>
                <a:lnTo>
                  <a:pt x="196" y="1174"/>
                </a:lnTo>
                <a:lnTo>
                  <a:pt x="227" y="1231"/>
                </a:lnTo>
                <a:lnTo>
                  <a:pt x="263" y="1285"/>
                </a:lnTo>
                <a:lnTo>
                  <a:pt x="303" y="1335"/>
                </a:lnTo>
                <a:lnTo>
                  <a:pt x="347" y="1380"/>
                </a:lnTo>
                <a:lnTo>
                  <a:pt x="346" y="1359"/>
                </a:lnTo>
                <a:lnTo>
                  <a:pt x="346" y="1342"/>
                </a:lnTo>
                <a:lnTo>
                  <a:pt x="345" y="1329"/>
                </a:lnTo>
                <a:lnTo>
                  <a:pt x="346" y="1274"/>
                </a:lnTo>
                <a:lnTo>
                  <a:pt x="352" y="1222"/>
                </a:lnTo>
                <a:lnTo>
                  <a:pt x="363" y="1173"/>
                </a:lnTo>
                <a:lnTo>
                  <a:pt x="378" y="1127"/>
                </a:lnTo>
                <a:lnTo>
                  <a:pt x="398" y="1086"/>
                </a:lnTo>
                <a:lnTo>
                  <a:pt x="420" y="1046"/>
                </a:lnTo>
                <a:lnTo>
                  <a:pt x="444" y="1010"/>
                </a:lnTo>
                <a:lnTo>
                  <a:pt x="471" y="976"/>
                </a:lnTo>
                <a:lnTo>
                  <a:pt x="500" y="946"/>
                </a:lnTo>
                <a:lnTo>
                  <a:pt x="528" y="917"/>
                </a:lnTo>
                <a:lnTo>
                  <a:pt x="556" y="893"/>
                </a:lnTo>
                <a:lnTo>
                  <a:pt x="584" y="870"/>
                </a:lnTo>
                <a:lnTo>
                  <a:pt x="611" y="850"/>
                </a:lnTo>
                <a:lnTo>
                  <a:pt x="637" y="833"/>
                </a:lnTo>
                <a:lnTo>
                  <a:pt x="659" y="818"/>
                </a:lnTo>
                <a:lnTo>
                  <a:pt x="680" y="806"/>
                </a:lnTo>
                <a:lnTo>
                  <a:pt x="686" y="802"/>
                </a:lnTo>
                <a:lnTo>
                  <a:pt x="692" y="800"/>
                </a:lnTo>
                <a:lnTo>
                  <a:pt x="723" y="781"/>
                </a:lnTo>
                <a:lnTo>
                  <a:pt x="756" y="766"/>
                </a:lnTo>
                <a:lnTo>
                  <a:pt x="789" y="757"/>
                </a:lnTo>
                <a:lnTo>
                  <a:pt x="790" y="757"/>
                </a:lnTo>
                <a:lnTo>
                  <a:pt x="853" y="823"/>
                </a:lnTo>
                <a:lnTo>
                  <a:pt x="918" y="758"/>
                </a:lnTo>
                <a:lnTo>
                  <a:pt x="951" y="768"/>
                </a:lnTo>
                <a:lnTo>
                  <a:pt x="983" y="781"/>
                </a:lnTo>
                <a:lnTo>
                  <a:pt x="1014" y="800"/>
                </a:lnTo>
                <a:lnTo>
                  <a:pt x="1020" y="802"/>
                </a:lnTo>
                <a:lnTo>
                  <a:pt x="1027" y="806"/>
                </a:lnTo>
                <a:lnTo>
                  <a:pt x="1047" y="818"/>
                </a:lnTo>
                <a:lnTo>
                  <a:pt x="1070" y="833"/>
                </a:lnTo>
                <a:lnTo>
                  <a:pt x="1096" y="851"/>
                </a:lnTo>
                <a:lnTo>
                  <a:pt x="1123" y="871"/>
                </a:lnTo>
                <a:lnTo>
                  <a:pt x="1151" y="893"/>
                </a:lnTo>
                <a:lnTo>
                  <a:pt x="1179" y="919"/>
                </a:lnTo>
                <a:lnTo>
                  <a:pt x="1209" y="947"/>
                </a:lnTo>
                <a:lnTo>
                  <a:pt x="1237" y="978"/>
                </a:lnTo>
                <a:lnTo>
                  <a:pt x="1263" y="1012"/>
                </a:lnTo>
                <a:lnTo>
                  <a:pt x="1289" y="1049"/>
                </a:lnTo>
                <a:lnTo>
                  <a:pt x="1311" y="1089"/>
                </a:lnTo>
                <a:lnTo>
                  <a:pt x="1329" y="1132"/>
                </a:lnTo>
                <a:lnTo>
                  <a:pt x="1344" y="1178"/>
                </a:lnTo>
                <a:lnTo>
                  <a:pt x="1355" y="1227"/>
                </a:lnTo>
                <a:lnTo>
                  <a:pt x="1361" y="1280"/>
                </a:lnTo>
                <a:lnTo>
                  <a:pt x="1360" y="1336"/>
                </a:lnTo>
                <a:lnTo>
                  <a:pt x="1360" y="1347"/>
                </a:lnTo>
                <a:lnTo>
                  <a:pt x="1359" y="1363"/>
                </a:lnTo>
                <a:lnTo>
                  <a:pt x="1359" y="1382"/>
                </a:lnTo>
                <a:lnTo>
                  <a:pt x="1403" y="1335"/>
                </a:lnTo>
                <a:lnTo>
                  <a:pt x="1442" y="1285"/>
                </a:lnTo>
                <a:lnTo>
                  <a:pt x="1479" y="1232"/>
                </a:lnTo>
                <a:lnTo>
                  <a:pt x="1510" y="1174"/>
                </a:lnTo>
                <a:lnTo>
                  <a:pt x="1535" y="1115"/>
                </a:lnTo>
                <a:lnTo>
                  <a:pt x="1556" y="1053"/>
                </a:lnTo>
                <a:lnTo>
                  <a:pt x="1572" y="989"/>
                </a:lnTo>
                <a:lnTo>
                  <a:pt x="1581" y="921"/>
                </a:lnTo>
                <a:lnTo>
                  <a:pt x="1584" y="854"/>
                </a:lnTo>
                <a:lnTo>
                  <a:pt x="1581" y="779"/>
                </a:lnTo>
                <a:lnTo>
                  <a:pt x="1570" y="706"/>
                </a:lnTo>
                <a:lnTo>
                  <a:pt x="1551" y="636"/>
                </a:lnTo>
                <a:lnTo>
                  <a:pt x="1527" y="569"/>
                </a:lnTo>
                <a:lnTo>
                  <a:pt x="1496" y="505"/>
                </a:lnTo>
                <a:lnTo>
                  <a:pt x="1459" y="445"/>
                </a:lnTo>
                <a:lnTo>
                  <a:pt x="1418" y="388"/>
                </a:lnTo>
                <a:lnTo>
                  <a:pt x="1370" y="337"/>
                </a:lnTo>
                <a:lnTo>
                  <a:pt x="1318" y="289"/>
                </a:lnTo>
                <a:lnTo>
                  <a:pt x="1262" y="247"/>
                </a:lnTo>
                <a:lnTo>
                  <a:pt x="1202" y="210"/>
                </a:lnTo>
                <a:lnTo>
                  <a:pt x="1138" y="180"/>
                </a:lnTo>
                <a:lnTo>
                  <a:pt x="1070" y="155"/>
                </a:lnTo>
                <a:lnTo>
                  <a:pt x="1000" y="137"/>
                </a:lnTo>
                <a:lnTo>
                  <a:pt x="928" y="126"/>
                </a:lnTo>
                <a:lnTo>
                  <a:pt x="853" y="122"/>
                </a:lnTo>
                <a:close/>
                <a:moveTo>
                  <a:pt x="853" y="0"/>
                </a:moveTo>
                <a:lnTo>
                  <a:pt x="935" y="4"/>
                </a:lnTo>
                <a:lnTo>
                  <a:pt x="1015" y="15"/>
                </a:lnTo>
                <a:lnTo>
                  <a:pt x="1092" y="34"/>
                </a:lnTo>
                <a:lnTo>
                  <a:pt x="1167" y="59"/>
                </a:lnTo>
                <a:lnTo>
                  <a:pt x="1238" y="91"/>
                </a:lnTo>
                <a:lnTo>
                  <a:pt x="1306" y="131"/>
                </a:lnTo>
                <a:lnTo>
                  <a:pt x="1368" y="173"/>
                </a:lnTo>
                <a:lnTo>
                  <a:pt x="1429" y="224"/>
                </a:lnTo>
                <a:lnTo>
                  <a:pt x="1483" y="278"/>
                </a:lnTo>
                <a:lnTo>
                  <a:pt x="1532" y="337"/>
                </a:lnTo>
                <a:lnTo>
                  <a:pt x="1576" y="401"/>
                </a:lnTo>
                <a:lnTo>
                  <a:pt x="1614" y="468"/>
                </a:lnTo>
                <a:lnTo>
                  <a:pt x="1646" y="539"/>
                </a:lnTo>
                <a:lnTo>
                  <a:pt x="1672" y="614"/>
                </a:lnTo>
                <a:lnTo>
                  <a:pt x="1691" y="692"/>
                </a:lnTo>
                <a:lnTo>
                  <a:pt x="1702" y="771"/>
                </a:lnTo>
                <a:lnTo>
                  <a:pt x="1706" y="854"/>
                </a:lnTo>
                <a:lnTo>
                  <a:pt x="1702" y="936"/>
                </a:lnTo>
                <a:lnTo>
                  <a:pt x="1691" y="1016"/>
                </a:lnTo>
                <a:lnTo>
                  <a:pt x="1672" y="1093"/>
                </a:lnTo>
                <a:lnTo>
                  <a:pt x="1646" y="1167"/>
                </a:lnTo>
                <a:lnTo>
                  <a:pt x="1614" y="1238"/>
                </a:lnTo>
                <a:lnTo>
                  <a:pt x="1576" y="1305"/>
                </a:lnTo>
                <a:lnTo>
                  <a:pt x="1532" y="1369"/>
                </a:lnTo>
                <a:lnTo>
                  <a:pt x="1483" y="1428"/>
                </a:lnTo>
                <a:lnTo>
                  <a:pt x="1429" y="1483"/>
                </a:lnTo>
                <a:lnTo>
                  <a:pt x="1368" y="1533"/>
                </a:lnTo>
                <a:lnTo>
                  <a:pt x="1306" y="1577"/>
                </a:lnTo>
                <a:lnTo>
                  <a:pt x="1238" y="1615"/>
                </a:lnTo>
                <a:lnTo>
                  <a:pt x="1167" y="1647"/>
                </a:lnTo>
                <a:lnTo>
                  <a:pt x="1092" y="1673"/>
                </a:lnTo>
                <a:lnTo>
                  <a:pt x="1015" y="1691"/>
                </a:lnTo>
                <a:lnTo>
                  <a:pt x="935" y="1703"/>
                </a:lnTo>
                <a:lnTo>
                  <a:pt x="853" y="1707"/>
                </a:lnTo>
                <a:lnTo>
                  <a:pt x="771" y="1703"/>
                </a:lnTo>
                <a:lnTo>
                  <a:pt x="691" y="1691"/>
                </a:lnTo>
                <a:lnTo>
                  <a:pt x="614" y="1673"/>
                </a:lnTo>
                <a:lnTo>
                  <a:pt x="540" y="1647"/>
                </a:lnTo>
                <a:lnTo>
                  <a:pt x="469" y="1615"/>
                </a:lnTo>
                <a:lnTo>
                  <a:pt x="401" y="1577"/>
                </a:lnTo>
                <a:lnTo>
                  <a:pt x="338" y="1533"/>
                </a:lnTo>
                <a:lnTo>
                  <a:pt x="279" y="1483"/>
                </a:lnTo>
                <a:lnTo>
                  <a:pt x="223" y="1428"/>
                </a:lnTo>
                <a:lnTo>
                  <a:pt x="174" y="1369"/>
                </a:lnTo>
                <a:lnTo>
                  <a:pt x="130" y="1305"/>
                </a:lnTo>
                <a:lnTo>
                  <a:pt x="92" y="1238"/>
                </a:lnTo>
                <a:lnTo>
                  <a:pt x="60" y="1167"/>
                </a:lnTo>
                <a:lnTo>
                  <a:pt x="34" y="1093"/>
                </a:lnTo>
                <a:lnTo>
                  <a:pt x="16" y="1016"/>
                </a:lnTo>
                <a:lnTo>
                  <a:pt x="4" y="936"/>
                </a:lnTo>
                <a:lnTo>
                  <a:pt x="0" y="854"/>
                </a:lnTo>
                <a:lnTo>
                  <a:pt x="4" y="771"/>
                </a:lnTo>
                <a:lnTo>
                  <a:pt x="16" y="692"/>
                </a:lnTo>
                <a:lnTo>
                  <a:pt x="34" y="614"/>
                </a:lnTo>
                <a:lnTo>
                  <a:pt x="60" y="539"/>
                </a:lnTo>
                <a:lnTo>
                  <a:pt x="92" y="468"/>
                </a:lnTo>
                <a:lnTo>
                  <a:pt x="130" y="401"/>
                </a:lnTo>
                <a:lnTo>
                  <a:pt x="174" y="337"/>
                </a:lnTo>
                <a:lnTo>
                  <a:pt x="223" y="278"/>
                </a:lnTo>
                <a:lnTo>
                  <a:pt x="279" y="224"/>
                </a:lnTo>
                <a:lnTo>
                  <a:pt x="338" y="173"/>
                </a:lnTo>
                <a:lnTo>
                  <a:pt x="401" y="131"/>
                </a:lnTo>
                <a:lnTo>
                  <a:pt x="469" y="91"/>
                </a:lnTo>
                <a:lnTo>
                  <a:pt x="540" y="59"/>
                </a:lnTo>
                <a:lnTo>
                  <a:pt x="614" y="34"/>
                </a:lnTo>
                <a:lnTo>
                  <a:pt x="691" y="15"/>
                </a:lnTo>
                <a:lnTo>
                  <a:pt x="771" y="4"/>
                </a:lnTo>
                <a:lnTo>
                  <a:pt x="853" y="0"/>
                </a:lnTo>
                <a:lnTo>
                  <a:pt x="853" y="0"/>
                </a:lnTo>
                <a:close/>
              </a:path>
            </a:pathLst>
          </a:custGeom>
          <a:solidFill>
            <a:schemeClr val="accent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6138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Content Placeholder 149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TECHNICAL AID</a:t>
            </a:r>
          </a:p>
        </p:txBody>
      </p:sp>
      <p:sp>
        <p:nvSpPr>
          <p:cNvPr id="1499" name="Content Placeholder 1498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</a:t>
            </a:r>
            <a:r>
              <a:rPr lang="en-US" kern="0" dirty="0" smtClean="0"/>
              <a:t>.</a:t>
            </a:r>
            <a:endParaRPr lang="en-US" dirty="0"/>
          </a:p>
        </p:txBody>
      </p:sp>
      <p:grpSp>
        <p:nvGrpSpPr>
          <p:cNvPr id="1472" name="Group 1471"/>
          <p:cNvGrpSpPr/>
          <p:nvPr/>
        </p:nvGrpSpPr>
        <p:grpSpPr>
          <a:xfrm>
            <a:off x="6019821" y="1042025"/>
            <a:ext cx="4918382" cy="4781891"/>
            <a:chOff x="5865813" y="1041401"/>
            <a:chExt cx="4919663" cy="4783137"/>
          </a:xfrm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5865813" y="4167188"/>
              <a:ext cx="1654175" cy="1657350"/>
            </a:xfrm>
            <a:custGeom>
              <a:avLst/>
              <a:gdLst>
                <a:gd name="T0" fmla="*/ 966 w 2085"/>
                <a:gd name="T1" fmla="*/ 384 h 2088"/>
                <a:gd name="T2" fmla="*/ 818 w 2085"/>
                <a:gd name="T3" fmla="*/ 418 h 2088"/>
                <a:gd name="T4" fmla="*/ 682 w 2085"/>
                <a:gd name="T5" fmla="*/ 486 h 2088"/>
                <a:gd name="T6" fmla="*/ 566 w 2085"/>
                <a:gd name="T7" fmla="*/ 582 h 2088"/>
                <a:gd name="T8" fmla="*/ 472 w 2085"/>
                <a:gd name="T9" fmla="*/ 704 h 2088"/>
                <a:gd name="T10" fmla="*/ 408 w 2085"/>
                <a:gd name="T11" fmla="*/ 851 h 2088"/>
                <a:gd name="T12" fmla="*/ 380 w 2085"/>
                <a:gd name="T13" fmla="*/ 1013 h 2088"/>
                <a:gd name="T14" fmla="*/ 391 w 2085"/>
                <a:gd name="T15" fmla="*/ 1173 h 2088"/>
                <a:gd name="T16" fmla="*/ 440 w 2085"/>
                <a:gd name="T17" fmla="*/ 1322 h 2088"/>
                <a:gd name="T18" fmla="*/ 521 w 2085"/>
                <a:gd name="T19" fmla="*/ 1455 h 2088"/>
                <a:gd name="T20" fmla="*/ 634 w 2085"/>
                <a:gd name="T21" fmla="*/ 1568 h 2088"/>
                <a:gd name="T22" fmla="*/ 771 w 2085"/>
                <a:gd name="T23" fmla="*/ 1651 h 2088"/>
                <a:gd name="T24" fmla="*/ 914 w 2085"/>
                <a:gd name="T25" fmla="*/ 1696 h 2088"/>
                <a:gd name="T26" fmla="*/ 1043 w 2085"/>
                <a:gd name="T27" fmla="*/ 1710 h 2088"/>
                <a:gd name="T28" fmla="*/ 1196 w 2085"/>
                <a:gd name="T29" fmla="*/ 1691 h 2088"/>
                <a:gd name="T30" fmla="*/ 1337 w 2085"/>
                <a:gd name="T31" fmla="*/ 1640 h 2088"/>
                <a:gd name="T32" fmla="*/ 1465 w 2085"/>
                <a:gd name="T33" fmla="*/ 1557 h 2088"/>
                <a:gd name="T34" fmla="*/ 1572 w 2085"/>
                <a:gd name="T35" fmla="*/ 1448 h 2088"/>
                <a:gd name="T36" fmla="*/ 1651 w 2085"/>
                <a:gd name="T37" fmla="*/ 1312 h 2088"/>
                <a:gd name="T38" fmla="*/ 1698 w 2085"/>
                <a:gd name="T39" fmla="*/ 1156 h 2088"/>
                <a:gd name="T40" fmla="*/ 1705 w 2085"/>
                <a:gd name="T41" fmla="*/ 994 h 2088"/>
                <a:gd name="T42" fmla="*/ 1675 w 2085"/>
                <a:gd name="T43" fmla="*/ 840 h 2088"/>
                <a:gd name="T44" fmla="*/ 1609 w 2085"/>
                <a:gd name="T45" fmla="*/ 697 h 2088"/>
                <a:gd name="T46" fmla="*/ 1512 w 2085"/>
                <a:gd name="T47" fmla="*/ 572 h 2088"/>
                <a:gd name="T48" fmla="*/ 1387 w 2085"/>
                <a:gd name="T49" fmla="*/ 475 h 2088"/>
                <a:gd name="T50" fmla="*/ 1235 w 2085"/>
                <a:gd name="T51" fmla="*/ 407 h 2088"/>
                <a:gd name="T52" fmla="*/ 1107 w 2085"/>
                <a:gd name="T53" fmla="*/ 382 h 2088"/>
                <a:gd name="T54" fmla="*/ 1188 w 2085"/>
                <a:gd name="T55" fmla="*/ 0 h 2088"/>
                <a:gd name="T56" fmla="*/ 1457 w 2085"/>
                <a:gd name="T57" fmla="*/ 245 h 2088"/>
                <a:gd name="T58" fmla="*/ 1615 w 2085"/>
                <a:gd name="T59" fmla="*/ 348 h 2088"/>
                <a:gd name="T60" fmla="*/ 1747 w 2085"/>
                <a:gd name="T61" fmla="*/ 482 h 2088"/>
                <a:gd name="T62" fmla="*/ 2038 w 2085"/>
                <a:gd name="T63" fmla="*/ 699 h 2088"/>
                <a:gd name="T64" fmla="*/ 1923 w 2085"/>
                <a:gd name="T65" fmla="*/ 862 h 2088"/>
                <a:gd name="T66" fmla="*/ 1942 w 2085"/>
                <a:gd name="T67" fmla="*/ 1049 h 2088"/>
                <a:gd name="T68" fmla="*/ 2085 w 2085"/>
                <a:gd name="T69" fmla="*/ 1190 h 2088"/>
                <a:gd name="T70" fmla="*/ 1841 w 2085"/>
                <a:gd name="T71" fmla="*/ 1459 h 2088"/>
                <a:gd name="T72" fmla="*/ 1737 w 2085"/>
                <a:gd name="T73" fmla="*/ 1617 h 2088"/>
                <a:gd name="T74" fmla="*/ 1604 w 2085"/>
                <a:gd name="T75" fmla="*/ 1747 h 2088"/>
                <a:gd name="T76" fmla="*/ 1387 w 2085"/>
                <a:gd name="T77" fmla="*/ 2041 h 2088"/>
                <a:gd name="T78" fmla="*/ 1226 w 2085"/>
                <a:gd name="T79" fmla="*/ 1926 h 2088"/>
                <a:gd name="T80" fmla="*/ 1043 w 2085"/>
                <a:gd name="T81" fmla="*/ 1945 h 2088"/>
                <a:gd name="T82" fmla="*/ 897 w 2085"/>
                <a:gd name="T83" fmla="*/ 2088 h 2088"/>
                <a:gd name="T84" fmla="*/ 628 w 2085"/>
                <a:gd name="T85" fmla="*/ 1843 h 2088"/>
                <a:gd name="T86" fmla="*/ 470 w 2085"/>
                <a:gd name="T87" fmla="*/ 1740 h 2088"/>
                <a:gd name="T88" fmla="*/ 340 w 2085"/>
                <a:gd name="T89" fmla="*/ 1606 h 2088"/>
                <a:gd name="T90" fmla="*/ 49 w 2085"/>
                <a:gd name="T91" fmla="*/ 1390 h 2088"/>
                <a:gd name="T92" fmla="*/ 162 w 2085"/>
                <a:gd name="T93" fmla="*/ 1226 h 2088"/>
                <a:gd name="T94" fmla="*/ 143 w 2085"/>
                <a:gd name="T95" fmla="*/ 1039 h 2088"/>
                <a:gd name="T96" fmla="*/ 0 w 2085"/>
                <a:gd name="T97" fmla="*/ 898 h 2088"/>
                <a:gd name="T98" fmla="*/ 244 w 2085"/>
                <a:gd name="T99" fmla="*/ 629 h 2088"/>
                <a:gd name="T100" fmla="*/ 350 w 2085"/>
                <a:gd name="T101" fmla="*/ 471 h 2088"/>
                <a:gd name="T102" fmla="*/ 481 w 2085"/>
                <a:gd name="T103" fmla="*/ 341 h 2088"/>
                <a:gd name="T104" fmla="*/ 697 w 2085"/>
                <a:gd name="T105" fmla="*/ 47 h 2088"/>
                <a:gd name="T106" fmla="*/ 859 w 2085"/>
                <a:gd name="T107" fmla="*/ 162 h 2088"/>
                <a:gd name="T108" fmla="*/ 1043 w 2085"/>
                <a:gd name="T109" fmla="*/ 143 h 2088"/>
                <a:gd name="T110" fmla="*/ 1188 w 2085"/>
                <a:gd name="T111" fmla="*/ 0 h 20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85" h="2088">
                  <a:moveTo>
                    <a:pt x="1043" y="378"/>
                  </a:moveTo>
                  <a:lnTo>
                    <a:pt x="966" y="384"/>
                  </a:lnTo>
                  <a:lnTo>
                    <a:pt x="891" y="397"/>
                  </a:lnTo>
                  <a:lnTo>
                    <a:pt x="818" y="418"/>
                  </a:lnTo>
                  <a:lnTo>
                    <a:pt x="748" y="448"/>
                  </a:lnTo>
                  <a:lnTo>
                    <a:pt x="682" y="486"/>
                  </a:lnTo>
                  <a:lnTo>
                    <a:pt x="620" y="531"/>
                  </a:lnTo>
                  <a:lnTo>
                    <a:pt x="566" y="582"/>
                  </a:lnTo>
                  <a:lnTo>
                    <a:pt x="515" y="640"/>
                  </a:lnTo>
                  <a:lnTo>
                    <a:pt x="472" y="704"/>
                  </a:lnTo>
                  <a:lnTo>
                    <a:pt x="436" y="776"/>
                  </a:lnTo>
                  <a:lnTo>
                    <a:pt x="408" y="851"/>
                  </a:lnTo>
                  <a:lnTo>
                    <a:pt x="387" y="932"/>
                  </a:lnTo>
                  <a:lnTo>
                    <a:pt x="380" y="1013"/>
                  </a:lnTo>
                  <a:lnTo>
                    <a:pt x="380" y="1094"/>
                  </a:lnTo>
                  <a:lnTo>
                    <a:pt x="391" y="1173"/>
                  </a:lnTo>
                  <a:lnTo>
                    <a:pt x="412" y="1248"/>
                  </a:lnTo>
                  <a:lnTo>
                    <a:pt x="440" y="1322"/>
                  </a:lnTo>
                  <a:lnTo>
                    <a:pt x="476" y="1391"/>
                  </a:lnTo>
                  <a:lnTo>
                    <a:pt x="521" y="1455"/>
                  </a:lnTo>
                  <a:lnTo>
                    <a:pt x="573" y="1516"/>
                  </a:lnTo>
                  <a:lnTo>
                    <a:pt x="634" y="1568"/>
                  </a:lnTo>
                  <a:lnTo>
                    <a:pt x="699" y="1614"/>
                  </a:lnTo>
                  <a:lnTo>
                    <a:pt x="771" y="1651"/>
                  </a:lnTo>
                  <a:lnTo>
                    <a:pt x="850" y="1681"/>
                  </a:lnTo>
                  <a:lnTo>
                    <a:pt x="914" y="1696"/>
                  </a:lnTo>
                  <a:lnTo>
                    <a:pt x="979" y="1706"/>
                  </a:lnTo>
                  <a:lnTo>
                    <a:pt x="1043" y="1710"/>
                  </a:lnTo>
                  <a:lnTo>
                    <a:pt x="1120" y="1704"/>
                  </a:lnTo>
                  <a:lnTo>
                    <a:pt x="1196" y="1691"/>
                  </a:lnTo>
                  <a:lnTo>
                    <a:pt x="1267" y="1670"/>
                  </a:lnTo>
                  <a:lnTo>
                    <a:pt x="1337" y="1640"/>
                  </a:lnTo>
                  <a:lnTo>
                    <a:pt x="1402" y="1602"/>
                  </a:lnTo>
                  <a:lnTo>
                    <a:pt x="1465" y="1557"/>
                  </a:lnTo>
                  <a:lnTo>
                    <a:pt x="1521" y="1506"/>
                  </a:lnTo>
                  <a:lnTo>
                    <a:pt x="1572" y="1448"/>
                  </a:lnTo>
                  <a:lnTo>
                    <a:pt x="1615" y="1384"/>
                  </a:lnTo>
                  <a:lnTo>
                    <a:pt x="1651" y="1312"/>
                  </a:lnTo>
                  <a:lnTo>
                    <a:pt x="1679" y="1237"/>
                  </a:lnTo>
                  <a:lnTo>
                    <a:pt x="1698" y="1156"/>
                  </a:lnTo>
                  <a:lnTo>
                    <a:pt x="1707" y="1075"/>
                  </a:lnTo>
                  <a:lnTo>
                    <a:pt x="1705" y="994"/>
                  </a:lnTo>
                  <a:lnTo>
                    <a:pt x="1694" y="915"/>
                  </a:lnTo>
                  <a:lnTo>
                    <a:pt x="1675" y="840"/>
                  </a:lnTo>
                  <a:lnTo>
                    <a:pt x="1647" y="766"/>
                  </a:lnTo>
                  <a:lnTo>
                    <a:pt x="1609" y="697"/>
                  </a:lnTo>
                  <a:lnTo>
                    <a:pt x="1564" y="633"/>
                  </a:lnTo>
                  <a:lnTo>
                    <a:pt x="1512" y="572"/>
                  </a:lnTo>
                  <a:lnTo>
                    <a:pt x="1453" y="520"/>
                  </a:lnTo>
                  <a:lnTo>
                    <a:pt x="1387" y="475"/>
                  </a:lnTo>
                  <a:lnTo>
                    <a:pt x="1314" y="437"/>
                  </a:lnTo>
                  <a:lnTo>
                    <a:pt x="1235" y="407"/>
                  </a:lnTo>
                  <a:lnTo>
                    <a:pt x="1171" y="392"/>
                  </a:lnTo>
                  <a:lnTo>
                    <a:pt x="1107" y="382"/>
                  </a:lnTo>
                  <a:lnTo>
                    <a:pt x="1043" y="378"/>
                  </a:lnTo>
                  <a:close/>
                  <a:moveTo>
                    <a:pt x="1188" y="0"/>
                  </a:moveTo>
                  <a:lnTo>
                    <a:pt x="1502" y="96"/>
                  </a:lnTo>
                  <a:lnTo>
                    <a:pt x="1457" y="245"/>
                  </a:lnTo>
                  <a:lnTo>
                    <a:pt x="1540" y="294"/>
                  </a:lnTo>
                  <a:lnTo>
                    <a:pt x="1615" y="348"/>
                  </a:lnTo>
                  <a:lnTo>
                    <a:pt x="1684" y="412"/>
                  </a:lnTo>
                  <a:lnTo>
                    <a:pt x="1747" y="482"/>
                  </a:lnTo>
                  <a:lnTo>
                    <a:pt x="1884" y="409"/>
                  </a:lnTo>
                  <a:lnTo>
                    <a:pt x="2038" y="699"/>
                  </a:lnTo>
                  <a:lnTo>
                    <a:pt x="1901" y="772"/>
                  </a:lnTo>
                  <a:lnTo>
                    <a:pt x="1923" y="862"/>
                  </a:lnTo>
                  <a:lnTo>
                    <a:pt x="1938" y="955"/>
                  </a:lnTo>
                  <a:lnTo>
                    <a:pt x="1942" y="1049"/>
                  </a:lnTo>
                  <a:lnTo>
                    <a:pt x="1936" y="1145"/>
                  </a:lnTo>
                  <a:lnTo>
                    <a:pt x="2085" y="1190"/>
                  </a:lnTo>
                  <a:lnTo>
                    <a:pt x="1991" y="1504"/>
                  </a:lnTo>
                  <a:lnTo>
                    <a:pt x="1841" y="1459"/>
                  </a:lnTo>
                  <a:lnTo>
                    <a:pt x="1794" y="1542"/>
                  </a:lnTo>
                  <a:lnTo>
                    <a:pt x="1737" y="1617"/>
                  </a:lnTo>
                  <a:lnTo>
                    <a:pt x="1673" y="1687"/>
                  </a:lnTo>
                  <a:lnTo>
                    <a:pt x="1604" y="1747"/>
                  </a:lnTo>
                  <a:lnTo>
                    <a:pt x="1677" y="1885"/>
                  </a:lnTo>
                  <a:lnTo>
                    <a:pt x="1387" y="2041"/>
                  </a:lnTo>
                  <a:lnTo>
                    <a:pt x="1314" y="1903"/>
                  </a:lnTo>
                  <a:lnTo>
                    <a:pt x="1226" y="1926"/>
                  </a:lnTo>
                  <a:lnTo>
                    <a:pt x="1136" y="1939"/>
                  </a:lnTo>
                  <a:lnTo>
                    <a:pt x="1043" y="1945"/>
                  </a:lnTo>
                  <a:lnTo>
                    <a:pt x="942" y="1939"/>
                  </a:lnTo>
                  <a:lnTo>
                    <a:pt x="897" y="2088"/>
                  </a:lnTo>
                  <a:lnTo>
                    <a:pt x="583" y="1992"/>
                  </a:lnTo>
                  <a:lnTo>
                    <a:pt x="628" y="1843"/>
                  </a:lnTo>
                  <a:lnTo>
                    <a:pt x="545" y="1794"/>
                  </a:lnTo>
                  <a:lnTo>
                    <a:pt x="470" y="1740"/>
                  </a:lnTo>
                  <a:lnTo>
                    <a:pt x="402" y="1676"/>
                  </a:lnTo>
                  <a:lnTo>
                    <a:pt x="340" y="1606"/>
                  </a:lnTo>
                  <a:lnTo>
                    <a:pt x="203" y="1679"/>
                  </a:lnTo>
                  <a:lnTo>
                    <a:pt x="49" y="1390"/>
                  </a:lnTo>
                  <a:lnTo>
                    <a:pt x="186" y="1316"/>
                  </a:lnTo>
                  <a:lnTo>
                    <a:pt x="162" y="1226"/>
                  </a:lnTo>
                  <a:lnTo>
                    <a:pt x="149" y="1133"/>
                  </a:lnTo>
                  <a:lnTo>
                    <a:pt x="143" y="1039"/>
                  </a:lnTo>
                  <a:lnTo>
                    <a:pt x="149" y="943"/>
                  </a:lnTo>
                  <a:lnTo>
                    <a:pt x="0" y="898"/>
                  </a:lnTo>
                  <a:lnTo>
                    <a:pt x="96" y="584"/>
                  </a:lnTo>
                  <a:lnTo>
                    <a:pt x="244" y="629"/>
                  </a:lnTo>
                  <a:lnTo>
                    <a:pt x="293" y="546"/>
                  </a:lnTo>
                  <a:lnTo>
                    <a:pt x="350" y="471"/>
                  </a:lnTo>
                  <a:lnTo>
                    <a:pt x="412" y="401"/>
                  </a:lnTo>
                  <a:lnTo>
                    <a:pt x="481" y="341"/>
                  </a:lnTo>
                  <a:lnTo>
                    <a:pt x="408" y="203"/>
                  </a:lnTo>
                  <a:lnTo>
                    <a:pt x="697" y="47"/>
                  </a:lnTo>
                  <a:lnTo>
                    <a:pt x="771" y="185"/>
                  </a:lnTo>
                  <a:lnTo>
                    <a:pt x="859" y="162"/>
                  </a:lnTo>
                  <a:lnTo>
                    <a:pt x="949" y="149"/>
                  </a:lnTo>
                  <a:lnTo>
                    <a:pt x="1043" y="143"/>
                  </a:lnTo>
                  <a:lnTo>
                    <a:pt x="1143" y="149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8064501" y="1041401"/>
              <a:ext cx="2720975" cy="2725738"/>
            </a:xfrm>
            <a:custGeom>
              <a:avLst/>
              <a:gdLst>
                <a:gd name="T0" fmla="*/ 1517 w 3429"/>
                <a:gd name="T1" fmla="*/ 641 h 3434"/>
                <a:gd name="T2" fmla="*/ 1237 w 3429"/>
                <a:gd name="T3" fmla="*/ 733 h 3434"/>
                <a:gd name="T4" fmla="*/ 993 w 3429"/>
                <a:gd name="T5" fmla="*/ 895 h 3434"/>
                <a:gd name="T6" fmla="*/ 799 w 3429"/>
                <a:gd name="T7" fmla="*/ 1121 h 3434"/>
                <a:gd name="T8" fmla="*/ 670 w 3429"/>
                <a:gd name="T9" fmla="*/ 1399 h 3434"/>
                <a:gd name="T10" fmla="*/ 623 w 3429"/>
                <a:gd name="T11" fmla="*/ 1706 h 3434"/>
                <a:gd name="T12" fmla="*/ 660 w 3429"/>
                <a:gd name="T13" fmla="*/ 2004 h 3434"/>
                <a:gd name="T14" fmla="*/ 775 w 3429"/>
                <a:gd name="T15" fmla="*/ 2275 h 3434"/>
                <a:gd name="T16" fmla="*/ 959 w 3429"/>
                <a:gd name="T17" fmla="*/ 2508 h 3434"/>
                <a:gd name="T18" fmla="*/ 1203 w 3429"/>
                <a:gd name="T19" fmla="*/ 2685 h 3434"/>
                <a:gd name="T20" fmla="*/ 1502 w 3429"/>
                <a:gd name="T21" fmla="*/ 2791 h 3434"/>
                <a:gd name="T22" fmla="*/ 1814 w 3429"/>
                <a:gd name="T23" fmla="*/ 2808 h 3434"/>
                <a:gd name="T24" fmla="*/ 2102 w 3429"/>
                <a:gd name="T25" fmla="*/ 2740 h 3434"/>
                <a:gd name="T26" fmla="*/ 2360 w 3429"/>
                <a:gd name="T27" fmla="*/ 2600 h 3434"/>
                <a:gd name="T28" fmla="*/ 2572 w 3429"/>
                <a:gd name="T29" fmla="*/ 2395 h 3434"/>
                <a:gd name="T30" fmla="*/ 2724 w 3429"/>
                <a:gd name="T31" fmla="*/ 2134 h 3434"/>
                <a:gd name="T32" fmla="*/ 2801 w 3429"/>
                <a:gd name="T33" fmla="*/ 1830 h 3434"/>
                <a:gd name="T34" fmla="*/ 2790 w 3429"/>
                <a:gd name="T35" fmla="*/ 1529 h 3434"/>
                <a:gd name="T36" fmla="*/ 2700 w 3429"/>
                <a:gd name="T37" fmla="*/ 1247 h 3434"/>
                <a:gd name="T38" fmla="*/ 2538 w 3429"/>
                <a:gd name="T39" fmla="*/ 998 h 3434"/>
                <a:gd name="T40" fmla="*/ 2313 w 3429"/>
                <a:gd name="T41" fmla="*/ 802 h 3434"/>
                <a:gd name="T42" fmla="*/ 2033 w 3429"/>
                <a:gd name="T43" fmla="*/ 671 h 3434"/>
                <a:gd name="T44" fmla="*/ 1715 w 3429"/>
                <a:gd name="T45" fmla="*/ 624 h 3434"/>
                <a:gd name="T46" fmla="*/ 2395 w 3429"/>
                <a:gd name="T47" fmla="*/ 403 h 3434"/>
                <a:gd name="T48" fmla="*/ 2657 w 3429"/>
                <a:gd name="T49" fmla="*/ 575 h 3434"/>
                <a:gd name="T50" fmla="*/ 2871 w 3429"/>
                <a:gd name="T51" fmla="*/ 793 h 3434"/>
                <a:gd name="T52" fmla="*/ 3125 w 3429"/>
                <a:gd name="T53" fmla="*/ 1269 h 3434"/>
                <a:gd name="T54" fmla="*/ 3191 w 3429"/>
                <a:gd name="T55" fmla="*/ 1633 h 3434"/>
                <a:gd name="T56" fmla="*/ 3429 w 3429"/>
                <a:gd name="T57" fmla="*/ 1957 h 3434"/>
                <a:gd name="T58" fmla="*/ 2976 w 3429"/>
                <a:gd name="T59" fmla="*/ 2491 h 3434"/>
                <a:gd name="T60" fmla="*/ 2788 w 3429"/>
                <a:gd name="T61" fmla="*/ 2736 h 3434"/>
                <a:gd name="T62" fmla="*/ 2758 w 3429"/>
                <a:gd name="T63" fmla="*/ 3101 h 3434"/>
                <a:gd name="T64" fmla="*/ 2053 w 3429"/>
                <a:gd name="T65" fmla="*/ 3160 h 3434"/>
                <a:gd name="T66" fmla="*/ 1715 w 3429"/>
                <a:gd name="T67" fmla="*/ 3199 h 3434"/>
                <a:gd name="T68" fmla="*/ 1476 w 3429"/>
                <a:gd name="T69" fmla="*/ 3434 h 3434"/>
                <a:gd name="T70" fmla="*/ 942 w 3429"/>
                <a:gd name="T71" fmla="*/ 2981 h 3434"/>
                <a:gd name="T72" fmla="*/ 696 w 3429"/>
                <a:gd name="T73" fmla="*/ 2792 h 3434"/>
                <a:gd name="T74" fmla="*/ 331 w 3429"/>
                <a:gd name="T75" fmla="*/ 2762 h 3434"/>
                <a:gd name="T76" fmla="*/ 273 w 3429"/>
                <a:gd name="T77" fmla="*/ 2047 h 3434"/>
                <a:gd name="T78" fmla="*/ 235 w 3429"/>
                <a:gd name="T79" fmla="*/ 1678 h 3434"/>
                <a:gd name="T80" fmla="*/ 156 w 3429"/>
                <a:gd name="T81" fmla="*/ 961 h 3434"/>
                <a:gd name="T82" fmla="*/ 510 w 3429"/>
                <a:gd name="T83" fmla="*/ 857 h 3434"/>
                <a:gd name="T84" fmla="*/ 715 w 3429"/>
                <a:gd name="T85" fmla="*/ 625 h 3434"/>
                <a:gd name="T86" fmla="*/ 1147 w 3429"/>
                <a:gd name="T87" fmla="*/ 79 h 3434"/>
                <a:gd name="T88" fmla="*/ 1487 w 3429"/>
                <a:gd name="T89" fmla="*/ 253 h 3434"/>
                <a:gd name="T90" fmla="*/ 1798 w 3429"/>
                <a:gd name="T91" fmla="*/ 238 h 3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29" h="3434">
                  <a:moveTo>
                    <a:pt x="1715" y="624"/>
                  </a:moveTo>
                  <a:lnTo>
                    <a:pt x="1615" y="627"/>
                  </a:lnTo>
                  <a:lnTo>
                    <a:pt x="1517" y="641"/>
                  </a:lnTo>
                  <a:lnTo>
                    <a:pt x="1422" y="663"/>
                  </a:lnTo>
                  <a:lnTo>
                    <a:pt x="1328" y="695"/>
                  </a:lnTo>
                  <a:lnTo>
                    <a:pt x="1237" y="733"/>
                  </a:lnTo>
                  <a:lnTo>
                    <a:pt x="1153" y="780"/>
                  </a:lnTo>
                  <a:lnTo>
                    <a:pt x="1070" y="834"/>
                  </a:lnTo>
                  <a:lnTo>
                    <a:pt x="993" y="895"/>
                  </a:lnTo>
                  <a:lnTo>
                    <a:pt x="923" y="964"/>
                  </a:lnTo>
                  <a:lnTo>
                    <a:pt x="858" y="1040"/>
                  </a:lnTo>
                  <a:lnTo>
                    <a:pt x="799" y="1121"/>
                  </a:lnTo>
                  <a:lnTo>
                    <a:pt x="748" y="1207"/>
                  </a:lnTo>
                  <a:lnTo>
                    <a:pt x="705" y="1301"/>
                  </a:lnTo>
                  <a:lnTo>
                    <a:pt x="670" y="1399"/>
                  </a:lnTo>
                  <a:lnTo>
                    <a:pt x="643" y="1501"/>
                  </a:lnTo>
                  <a:lnTo>
                    <a:pt x="628" y="1604"/>
                  </a:lnTo>
                  <a:lnTo>
                    <a:pt x="623" y="1706"/>
                  </a:lnTo>
                  <a:lnTo>
                    <a:pt x="626" y="1806"/>
                  </a:lnTo>
                  <a:lnTo>
                    <a:pt x="639" y="1906"/>
                  </a:lnTo>
                  <a:lnTo>
                    <a:pt x="660" y="2004"/>
                  </a:lnTo>
                  <a:lnTo>
                    <a:pt x="690" y="2098"/>
                  </a:lnTo>
                  <a:lnTo>
                    <a:pt x="730" y="2188"/>
                  </a:lnTo>
                  <a:lnTo>
                    <a:pt x="775" y="2275"/>
                  </a:lnTo>
                  <a:lnTo>
                    <a:pt x="829" y="2358"/>
                  </a:lnTo>
                  <a:lnTo>
                    <a:pt x="891" y="2435"/>
                  </a:lnTo>
                  <a:lnTo>
                    <a:pt x="959" y="2508"/>
                  </a:lnTo>
                  <a:lnTo>
                    <a:pt x="1034" y="2574"/>
                  </a:lnTo>
                  <a:lnTo>
                    <a:pt x="1117" y="2632"/>
                  </a:lnTo>
                  <a:lnTo>
                    <a:pt x="1203" y="2685"/>
                  </a:lnTo>
                  <a:lnTo>
                    <a:pt x="1297" y="2728"/>
                  </a:lnTo>
                  <a:lnTo>
                    <a:pt x="1397" y="2764"/>
                  </a:lnTo>
                  <a:lnTo>
                    <a:pt x="1502" y="2791"/>
                  </a:lnTo>
                  <a:lnTo>
                    <a:pt x="1610" y="2806"/>
                  </a:lnTo>
                  <a:lnTo>
                    <a:pt x="1715" y="2811"/>
                  </a:lnTo>
                  <a:lnTo>
                    <a:pt x="1814" y="2808"/>
                  </a:lnTo>
                  <a:lnTo>
                    <a:pt x="1912" y="2792"/>
                  </a:lnTo>
                  <a:lnTo>
                    <a:pt x="2008" y="2770"/>
                  </a:lnTo>
                  <a:lnTo>
                    <a:pt x="2102" y="2740"/>
                  </a:lnTo>
                  <a:lnTo>
                    <a:pt x="2190" y="2702"/>
                  </a:lnTo>
                  <a:lnTo>
                    <a:pt x="2277" y="2655"/>
                  </a:lnTo>
                  <a:lnTo>
                    <a:pt x="2360" y="2600"/>
                  </a:lnTo>
                  <a:lnTo>
                    <a:pt x="2435" y="2538"/>
                  </a:lnTo>
                  <a:lnTo>
                    <a:pt x="2506" y="2471"/>
                  </a:lnTo>
                  <a:lnTo>
                    <a:pt x="2572" y="2395"/>
                  </a:lnTo>
                  <a:lnTo>
                    <a:pt x="2630" y="2314"/>
                  </a:lnTo>
                  <a:lnTo>
                    <a:pt x="2681" y="2228"/>
                  </a:lnTo>
                  <a:lnTo>
                    <a:pt x="2724" y="2134"/>
                  </a:lnTo>
                  <a:lnTo>
                    <a:pt x="2760" y="2036"/>
                  </a:lnTo>
                  <a:lnTo>
                    <a:pt x="2785" y="1934"/>
                  </a:lnTo>
                  <a:lnTo>
                    <a:pt x="2801" y="1830"/>
                  </a:lnTo>
                  <a:lnTo>
                    <a:pt x="2807" y="1729"/>
                  </a:lnTo>
                  <a:lnTo>
                    <a:pt x="2803" y="1629"/>
                  </a:lnTo>
                  <a:lnTo>
                    <a:pt x="2790" y="1529"/>
                  </a:lnTo>
                  <a:lnTo>
                    <a:pt x="2769" y="1431"/>
                  </a:lnTo>
                  <a:lnTo>
                    <a:pt x="2739" y="1337"/>
                  </a:lnTo>
                  <a:lnTo>
                    <a:pt x="2700" y="1247"/>
                  </a:lnTo>
                  <a:lnTo>
                    <a:pt x="2655" y="1158"/>
                  </a:lnTo>
                  <a:lnTo>
                    <a:pt x="2600" y="1077"/>
                  </a:lnTo>
                  <a:lnTo>
                    <a:pt x="2538" y="998"/>
                  </a:lnTo>
                  <a:lnTo>
                    <a:pt x="2471" y="927"/>
                  </a:lnTo>
                  <a:lnTo>
                    <a:pt x="2395" y="861"/>
                  </a:lnTo>
                  <a:lnTo>
                    <a:pt x="2313" y="802"/>
                  </a:lnTo>
                  <a:lnTo>
                    <a:pt x="2224" y="750"/>
                  </a:lnTo>
                  <a:lnTo>
                    <a:pt x="2132" y="706"/>
                  </a:lnTo>
                  <a:lnTo>
                    <a:pt x="2033" y="671"/>
                  </a:lnTo>
                  <a:lnTo>
                    <a:pt x="1925" y="644"/>
                  </a:lnTo>
                  <a:lnTo>
                    <a:pt x="1820" y="629"/>
                  </a:lnTo>
                  <a:lnTo>
                    <a:pt x="1715" y="624"/>
                  </a:lnTo>
                  <a:close/>
                  <a:moveTo>
                    <a:pt x="1954" y="0"/>
                  </a:moveTo>
                  <a:lnTo>
                    <a:pt x="2471" y="157"/>
                  </a:lnTo>
                  <a:lnTo>
                    <a:pt x="2395" y="403"/>
                  </a:lnTo>
                  <a:lnTo>
                    <a:pt x="2487" y="454"/>
                  </a:lnTo>
                  <a:lnTo>
                    <a:pt x="2574" y="513"/>
                  </a:lnTo>
                  <a:lnTo>
                    <a:pt x="2657" y="575"/>
                  </a:lnTo>
                  <a:lnTo>
                    <a:pt x="2732" y="642"/>
                  </a:lnTo>
                  <a:lnTo>
                    <a:pt x="2803" y="716"/>
                  </a:lnTo>
                  <a:lnTo>
                    <a:pt x="2871" y="793"/>
                  </a:lnTo>
                  <a:lnTo>
                    <a:pt x="3097" y="673"/>
                  </a:lnTo>
                  <a:lnTo>
                    <a:pt x="3350" y="1149"/>
                  </a:lnTo>
                  <a:lnTo>
                    <a:pt x="3125" y="1269"/>
                  </a:lnTo>
                  <a:lnTo>
                    <a:pt x="3157" y="1388"/>
                  </a:lnTo>
                  <a:lnTo>
                    <a:pt x="3179" y="1508"/>
                  </a:lnTo>
                  <a:lnTo>
                    <a:pt x="3191" y="1633"/>
                  </a:lnTo>
                  <a:lnTo>
                    <a:pt x="3192" y="1757"/>
                  </a:lnTo>
                  <a:lnTo>
                    <a:pt x="3185" y="1881"/>
                  </a:lnTo>
                  <a:lnTo>
                    <a:pt x="3429" y="1957"/>
                  </a:lnTo>
                  <a:lnTo>
                    <a:pt x="3271" y="2474"/>
                  </a:lnTo>
                  <a:lnTo>
                    <a:pt x="3027" y="2399"/>
                  </a:lnTo>
                  <a:lnTo>
                    <a:pt x="2976" y="2491"/>
                  </a:lnTo>
                  <a:lnTo>
                    <a:pt x="2918" y="2578"/>
                  </a:lnTo>
                  <a:lnTo>
                    <a:pt x="2856" y="2661"/>
                  </a:lnTo>
                  <a:lnTo>
                    <a:pt x="2788" y="2736"/>
                  </a:lnTo>
                  <a:lnTo>
                    <a:pt x="2715" y="2809"/>
                  </a:lnTo>
                  <a:lnTo>
                    <a:pt x="2638" y="2875"/>
                  </a:lnTo>
                  <a:lnTo>
                    <a:pt x="2758" y="3101"/>
                  </a:lnTo>
                  <a:lnTo>
                    <a:pt x="2281" y="3355"/>
                  </a:lnTo>
                  <a:lnTo>
                    <a:pt x="2160" y="3129"/>
                  </a:lnTo>
                  <a:lnTo>
                    <a:pt x="2053" y="3160"/>
                  </a:lnTo>
                  <a:lnTo>
                    <a:pt x="1942" y="3180"/>
                  </a:lnTo>
                  <a:lnTo>
                    <a:pt x="1829" y="3194"/>
                  </a:lnTo>
                  <a:lnTo>
                    <a:pt x="1715" y="3199"/>
                  </a:lnTo>
                  <a:lnTo>
                    <a:pt x="1632" y="3195"/>
                  </a:lnTo>
                  <a:lnTo>
                    <a:pt x="1549" y="3190"/>
                  </a:lnTo>
                  <a:lnTo>
                    <a:pt x="1476" y="3434"/>
                  </a:lnTo>
                  <a:lnTo>
                    <a:pt x="959" y="3278"/>
                  </a:lnTo>
                  <a:lnTo>
                    <a:pt x="1032" y="3032"/>
                  </a:lnTo>
                  <a:lnTo>
                    <a:pt x="942" y="2981"/>
                  </a:lnTo>
                  <a:lnTo>
                    <a:pt x="856" y="2922"/>
                  </a:lnTo>
                  <a:lnTo>
                    <a:pt x="773" y="2860"/>
                  </a:lnTo>
                  <a:lnTo>
                    <a:pt x="696" y="2792"/>
                  </a:lnTo>
                  <a:lnTo>
                    <a:pt x="624" y="2719"/>
                  </a:lnTo>
                  <a:lnTo>
                    <a:pt x="559" y="2642"/>
                  </a:lnTo>
                  <a:lnTo>
                    <a:pt x="331" y="2762"/>
                  </a:lnTo>
                  <a:lnTo>
                    <a:pt x="79" y="2286"/>
                  </a:lnTo>
                  <a:lnTo>
                    <a:pt x="305" y="2164"/>
                  </a:lnTo>
                  <a:lnTo>
                    <a:pt x="273" y="2047"/>
                  </a:lnTo>
                  <a:lnTo>
                    <a:pt x="250" y="1926"/>
                  </a:lnTo>
                  <a:lnTo>
                    <a:pt x="237" y="1802"/>
                  </a:lnTo>
                  <a:lnTo>
                    <a:pt x="235" y="1678"/>
                  </a:lnTo>
                  <a:lnTo>
                    <a:pt x="245" y="1552"/>
                  </a:lnTo>
                  <a:lnTo>
                    <a:pt x="0" y="1478"/>
                  </a:lnTo>
                  <a:lnTo>
                    <a:pt x="156" y="961"/>
                  </a:lnTo>
                  <a:lnTo>
                    <a:pt x="403" y="1034"/>
                  </a:lnTo>
                  <a:lnTo>
                    <a:pt x="453" y="944"/>
                  </a:lnTo>
                  <a:lnTo>
                    <a:pt x="510" y="857"/>
                  </a:lnTo>
                  <a:lnTo>
                    <a:pt x="574" y="774"/>
                  </a:lnTo>
                  <a:lnTo>
                    <a:pt x="641" y="697"/>
                  </a:lnTo>
                  <a:lnTo>
                    <a:pt x="715" y="625"/>
                  </a:lnTo>
                  <a:lnTo>
                    <a:pt x="792" y="560"/>
                  </a:lnTo>
                  <a:lnTo>
                    <a:pt x="671" y="334"/>
                  </a:lnTo>
                  <a:lnTo>
                    <a:pt x="1147" y="79"/>
                  </a:lnTo>
                  <a:lnTo>
                    <a:pt x="1267" y="305"/>
                  </a:lnTo>
                  <a:lnTo>
                    <a:pt x="1376" y="275"/>
                  </a:lnTo>
                  <a:lnTo>
                    <a:pt x="1487" y="253"/>
                  </a:lnTo>
                  <a:lnTo>
                    <a:pt x="1600" y="240"/>
                  </a:lnTo>
                  <a:lnTo>
                    <a:pt x="1715" y="236"/>
                  </a:lnTo>
                  <a:lnTo>
                    <a:pt x="1798" y="238"/>
                  </a:lnTo>
                  <a:lnTo>
                    <a:pt x="1878" y="245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4" name="Freeform 8"/>
            <p:cNvSpPr>
              <a:spLocks/>
            </p:cNvSpPr>
            <p:nvPr/>
          </p:nvSpPr>
          <p:spPr bwMode="auto">
            <a:xfrm>
              <a:off x="7623176" y="4522788"/>
              <a:ext cx="1211263" cy="530225"/>
            </a:xfrm>
            <a:custGeom>
              <a:avLst/>
              <a:gdLst>
                <a:gd name="T0" fmla="*/ 368 w 1524"/>
                <a:gd name="T1" fmla="*/ 0 h 669"/>
                <a:gd name="T2" fmla="*/ 1154 w 1524"/>
                <a:gd name="T3" fmla="*/ 0 h 669"/>
                <a:gd name="T4" fmla="*/ 1524 w 1524"/>
                <a:gd name="T5" fmla="*/ 669 h 669"/>
                <a:gd name="T6" fmla="*/ 0 w 1524"/>
                <a:gd name="T7" fmla="*/ 669 h 669"/>
                <a:gd name="T8" fmla="*/ 368 w 1524"/>
                <a:gd name="T9" fmla="*/ 0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4" h="669">
                  <a:moveTo>
                    <a:pt x="368" y="0"/>
                  </a:moveTo>
                  <a:lnTo>
                    <a:pt x="1154" y="0"/>
                  </a:lnTo>
                  <a:lnTo>
                    <a:pt x="1524" y="669"/>
                  </a:lnTo>
                  <a:lnTo>
                    <a:pt x="0" y="669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" name="Freeform 9"/>
            <p:cNvSpPr>
              <a:spLocks/>
            </p:cNvSpPr>
            <p:nvPr/>
          </p:nvSpPr>
          <p:spPr bwMode="auto">
            <a:xfrm>
              <a:off x="6605588" y="2232026"/>
              <a:ext cx="3244850" cy="2425700"/>
            </a:xfrm>
            <a:custGeom>
              <a:avLst/>
              <a:gdLst>
                <a:gd name="T0" fmla="*/ 190 w 4088"/>
                <a:gd name="T1" fmla="*/ 0 h 3056"/>
                <a:gd name="T2" fmla="*/ 3898 w 4088"/>
                <a:gd name="T3" fmla="*/ 0 h 3056"/>
                <a:gd name="T4" fmla="*/ 3943 w 4088"/>
                <a:gd name="T5" fmla="*/ 6 h 3056"/>
                <a:gd name="T6" fmla="*/ 3982 w 4088"/>
                <a:gd name="T7" fmla="*/ 19 h 3056"/>
                <a:gd name="T8" fmla="*/ 4018 w 4088"/>
                <a:gd name="T9" fmla="*/ 41 h 3056"/>
                <a:gd name="T10" fmla="*/ 4046 w 4088"/>
                <a:gd name="T11" fmla="*/ 71 h 3056"/>
                <a:gd name="T12" fmla="*/ 4069 w 4088"/>
                <a:gd name="T13" fmla="*/ 107 h 3056"/>
                <a:gd name="T14" fmla="*/ 4084 w 4088"/>
                <a:gd name="T15" fmla="*/ 147 h 3056"/>
                <a:gd name="T16" fmla="*/ 4088 w 4088"/>
                <a:gd name="T17" fmla="*/ 190 h 3056"/>
                <a:gd name="T18" fmla="*/ 4088 w 4088"/>
                <a:gd name="T19" fmla="*/ 2865 h 3056"/>
                <a:gd name="T20" fmla="*/ 4084 w 4088"/>
                <a:gd name="T21" fmla="*/ 2909 h 3056"/>
                <a:gd name="T22" fmla="*/ 4069 w 4088"/>
                <a:gd name="T23" fmla="*/ 2948 h 3056"/>
                <a:gd name="T24" fmla="*/ 4046 w 4088"/>
                <a:gd name="T25" fmla="*/ 2984 h 3056"/>
                <a:gd name="T26" fmla="*/ 4018 w 4088"/>
                <a:gd name="T27" fmla="*/ 3014 h 3056"/>
                <a:gd name="T28" fmla="*/ 3982 w 4088"/>
                <a:gd name="T29" fmla="*/ 3037 h 3056"/>
                <a:gd name="T30" fmla="*/ 3943 w 4088"/>
                <a:gd name="T31" fmla="*/ 3050 h 3056"/>
                <a:gd name="T32" fmla="*/ 3898 w 4088"/>
                <a:gd name="T33" fmla="*/ 3056 h 3056"/>
                <a:gd name="T34" fmla="*/ 190 w 4088"/>
                <a:gd name="T35" fmla="*/ 3056 h 3056"/>
                <a:gd name="T36" fmla="*/ 147 w 4088"/>
                <a:gd name="T37" fmla="*/ 3050 h 3056"/>
                <a:gd name="T38" fmla="*/ 106 w 4088"/>
                <a:gd name="T39" fmla="*/ 3037 h 3056"/>
                <a:gd name="T40" fmla="*/ 72 w 4088"/>
                <a:gd name="T41" fmla="*/ 3014 h 3056"/>
                <a:gd name="T42" fmla="*/ 42 w 4088"/>
                <a:gd name="T43" fmla="*/ 2984 h 3056"/>
                <a:gd name="T44" fmla="*/ 19 w 4088"/>
                <a:gd name="T45" fmla="*/ 2948 h 3056"/>
                <a:gd name="T46" fmla="*/ 6 w 4088"/>
                <a:gd name="T47" fmla="*/ 2909 h 3056"/>
                <a:gd name="T48" fmla="*/ 0 w 4088"/>
                <a:gd name="T49" fmla="*/ 2865 h 3056"/>
                <a:gd name="T50" fmla="*/ 0 w 4088"/>
                <a:gd name="T51" fmla="*/ 190 h 3056"/>
                <a:gd name="T52" fmla="*/ 6 w 4088"/>
                <a:gd name="T53" fmla="*/ 147 h 3056"/>
                <a:gd name="T54" fmla="*/ 19 w 4088"/>
                <a:gd name="T55" fmla="*/ 107 h 3056"/>
                <a:gd name="T56" fmla="*/ 42 w 4088"/>
                <a:gd name="T57" fmla="*/ 71 h 3056"/>
                <a:gd name="T58" fmla="*/ 72 w 4088"/>
                <a:gd name="T59" fmla="*/ 41 h 3056"/>
                <a:gd name="T60" fmla="*/ 106 w 4088"/>
                <a:gd name="T61" fmla="*/ 19 h 3056"/>
                <a:gd name="T62" fmla="*/ 147 w 4088"/>
                <a:gd name="T63" fmla="*/ 6 h 3056"/>
                <a:gd name="T64" fmla="*/ 190 w 4088"/>
                <a:gd name="T65" fmla="*/ 0 h 3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88" h="3056">
                  <a:moveTo>
                    <a:pt x="190" y="0"/>
                  </a:moveTo>
                  <a:lnTo>
                    <a:pt x="3898" y="0"/>
                  </a:lnTo>
                  <a:lnTo>
                    <a:pt x="3943" y="6"/>
                  </a:lnTo>
                  <a:lnTo>
                    <a:pt x="3982" y="19"/>
                  </a:lnTo>
                  <a:lnTo>
                    <a:pt x="4018" y="41"/>
                  </a:lnTo>
                  <a:lnTo>
                    <a:pt x="4046" y="71"/>
                  </a:lnTo>
                  <a:lnTo>
                    <a:pt x="4069" y="107"/>
                  </a:lnTo>
                  <a:lnTo>
                    <a:pt x="4084" y="147"/>
                  </a:lnTo>
                  <a:lnTo>
                    <a:pt x="4088" y="190"/>
                  </a:lnTo>
                  <a:lnTo>
                    <a:pt x="4088" y="2865"/>
                  </a:lnTo>
                  <a:lnTo>
                    <a:pt x="4084" y="2909"/>
                  </a:lnTo>
                  <a:lnTo>
                    <a:pt x="4069" y="2948"/>
                  </a:lnTo>
                  <a:lnTo>
                    <a:pt x="4046" y="2984"/>
                  </a:lnTo>
                  <a:lnTo>
                    <a:pt x="4018" y="3014"/>
                  </a:lnTo>
                  <a:lnTo>
                    <a:pt x="3982" y="3037"/>
                  </a:lnTo>
                  <a:lnTo>
                    <a:pt x="3943" y="3050"/>
                  </a:lnTo>
                  <a:lnTo>
                    <a:pt x="3898" y="3056"/>
                  </a:lnTo>
                  <a:lnTo>
                    <a:pt x="190" y="3056"/>
                  </a:lnTo>
                  <a:lnTo>
                    <a:pt x="147" y="3050"/>
                  </a:lnTo>
                  <a:lnTo>
                    <a:pt x="106" y="3037"/>
                  </a:lnTo>
                  <a:lnTo>
                    <a:pt x="72" y="3014"/>
                  </a:lnTo>
                  <a:lnTo>
                    <a:pt x="42" y="2984"/>
                  </a:lnTo>
                  <a:lnTo>
                    <a:pt x="19" y="2948"/>
                  </a:lnTo>
                  <a:lnTo>
                    <a:pt x="6" y="2909"/>
                  </a:lnTo>
                  <a:lnTo>
                    <a:pt x="0" y="2865"/>
                  </a:lnTo>
                  <a:lnTo>
                    <a:pt x="0" y="190"/>
                  </a:lnTo>
                  <a:lnTo>
                    <a:pt x="6" y="147"/>
                  </a:lnTo>
                  <a:lnTo>
                    <a:pt x="19" y="107"/>
                  </a:lnTo>
                  <a:lnTo>
                    <a:pt x="42" y="71"/>
                  </a:lnTo>
                  <a:lnTo>
                    <a:pt x="72" y="41"/>
                  </a:lnTo>
                  <a:lnTo>
                    <a:pt x="106" y="19"/>
                  </a:lnTo>
                  <a:lnTo>
                    <a:pt x="147" y="6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9648826" y="4505326"/>
              <a:ext cx="38100" cy="38100"/>
            </a:xfrm>
            <a:custGeom>
              <a:avLst/>
              <a:gdLst>
                <a:gd name="T0" fmla="*/ 24 w 49"/>
                <a:gd name="T1" fmla="*/ 0 h 49"/>
                <a:gd name="T2" fmla="*/ 32 w 49"/>
                <a:gd name="T3" fmla="*/ 0 h 49"/>
                <a:gd name="T4" fmla="*/ 39 w 49"/>
                <a:gd name="T5" fmla="*/ 3 h 49"/>
                <a:gd name="T6" fmla="*/ 43 w 49"/>
                <a:gd name="T7" fmla="*/ 9 h 49"/>
                <a:gd name="T8" fmla="*/ 47 w 49"/>
                <a:gd name="T9" fmla="*/ 17 h 49"/>
                <a:gd name="T10" fmla="*/ 49 w 49"/>
                <a:gd name="T11" fmla="*/ 24 h 49"/>
                <a:gd name="T12" fmla="*/ 47 w 49"/>
                <a:gd name="T13" fmla="*/ 32 h 49"/>
                <a:gd name="T14" fmla="*/ 43 w 49"/>
                <a:gd name="T15" fmla="*/ 37 h 49"/>
                <a:gd name="T16" fmla="*/ 39 w 49"/>
                <a:gd name="T17" fmla="*/ 43 h 49"/>
                <a:gd name="T18" fmla="*/ 32 w 49"/>
                <a:gd name="T19" fmla="*/ 47 h 49"/>
                <a:gd name="T20" fmla="*/ 24 w 49"/>
                <a:gd name="T21" fmla="*/ 49 h 49"/>
                <a:gd name="T22" fmla="*/ 17 w 49"/>
                <a:gd name="T23" fmla="*/ 47 h 49"/>
                <a:gd name="T24" fmla="*/ 9 w 49"/>
                <a:gd name="T25" fmla="*/ 43 h 49"/>
                <a:gd name="T26" fmla="*/ 4 w 49"/>
                <a:gd name="T27" fmla="*/ 37 h 49"/>
                <a:gd name="T28" fmla="*/ 0 w 49"/>
                <a:gd name="T29" fmla="*/ 32 h 49"/>
                <a:gd name="T30" fmla="*/ 0 w 49"/>
                <a:gd name="T31" fmla="*/ 24 h 49"/>
                <a:gd name="T32" fmla="*/ 0 w 49"/>
                <a:gd name="T33" fmla="*/ 17 h 49"/>
                <a:gd name="T34" fmla="*/ 4 w 49"/>
                <a:gd name="T35" fmla="*/ 9 h 49"/>
                <a:gd name="T36" fmla="*/ 9 w 49"/>
                <a:gd name="T37" fmla="*/ 3 h 49"/>
                <a:gd name="T38" fmla="*/ 17 w 49"/>
                <a:gd name="T39" fmla="*/ 0 h 49"/>
                <a:gd name="T40" fmla="*/ 24 w 49"/>
                <a:gd name="T4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49">
                  <a:moveTo>
                    <a:pt x="24" y="0"/>
                  </a:moveTo>
                  <a:lnTo>
                    <a:pt x="32" y="0"/>
                  </a:lnTo>
                  <a:lnTo>
                    <a:pt x="39" y="3"/>
                  </a:lnTo>
                  <a:lnTo>
                    <a:pt x="43" y="9"/>
                  </a:lnTo>
                  <a:lnTo>
                    <a:pt x="47" y="17"/>
                  </a:lnTo>
                  <a:lnTo>
                    <a:pt x="49" y="24"/>
                  </a:lnTo>
                  <a:lnTo>
                    <a:pt x="47" y="32"/>
                  </a:lnTo>
                  <a:lnTo>
                    <a:pt x="43" y="37"/>
                  </a:lnTo>
                  <a:lnTo>
                    <a:pt x="39" y="43"/>
                  </a:lnTo>
                  <a:lnTo>
                    <a:pt x="32" y="47"/>
                  </a:lnTo>
                  <a:lnTo>
                    <a:pt x="24" y="49"/>
                  </a:lnTo>
                  <a:lnTo>
                    <a:pt x="17" y="47"/>
                  </a:lnTo>
                  <a:lnTo>
                    <a:pt x="9" y="43"/>
                  </a:lnTo>
                  <a:lnTo>
                    <a:pt x="4" y="37"/>
                  </a:lnTo>
                  <a:lnTo>
                    <a:pt x="0" y="32"/>
                  </a:lnTo>
                  <a:lnTo>
                    <a:pt x="0" y="24"/>
                  </a:lnTo>
                  <a:lnTo>
                    <a:pt x="0" y="17"/>
                  </a:lnTo>
                  <a:lnTo>
                    <a:pt x="4" y="9"/>
                  </a:lnTo>
                  <a:lnTo>
                    <a:pt x="9" y="3"/>
                  </a:lnTo>
                  <a:lnTo>
                    <a:pt x="17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9572626" y="4505326"/>
              <a:ext cx="38100" cy="38100"/>
            </a:xfrm>
            <a:custGeom>
              <a:avLst/>
              <a:gdLst>
                <a:gd name="T0" fmla="*/ 24 w 49"/>
                <a:gd name="T1" fmla="*/ 0 h 49"/>
                <a:gd name="T2" fmla="*/ 32 w 49"/>
                <a:gd name="T3" fmla="*/ 0 h 49"/>
                <a:gd name="T4" fmla="*/ 38 w 49"/>
                <a:gd name="T5" fmla="*/ 3 h 49"/>
                <a:gd name="T6" fmla="*/ 43 w 49"/>
                <a:gd name="T7" fmla="*/ 9 h 49"/>
                <a:gd name="T8" fmla="*/ 47 w 49"/>
                <a:gd name="T9" fmla="*/ 17 h 49"/>
                <a:gd name="T10" fmla="*/ 49 w 49"/>
                <a:gd name="T11" fmla="*/ 24 h 49"/>
                <a:gd name="T12" fmla="*/ 47 w 49"/>
                <a:gd name="T13" fmla="*/ 32 h 49"/>
                <a:gd name="T14" fmla="*/ 43 w 49"/>
                <a:gd name="T15" fmla="*/ 37 h 49"/>
                <a:gd name="T16" fmla="*/ 38 w 49"/>
                <a:gd name="T17" fmla="*/ 43 h 49"/>
                <a:gd name="T18" fmla="*/ 32 w 49"/>
                <a:gd name="T19" fmla="*/ 47 h 49"/>
                <a:gd name="T20" fmla="*/ 24 w 49"/>
                <a:gd name="T21" fmla="*/ 49 h 49"/>
                <a:gd name="T22" fmla="*/ 17 w 49"/>
                <a:gd name="T23" fmla="*/ 47 h 49"/>
                <a:gd name="T24" fmla="*/ 9 w 49"/>
                <a:gd name="T25" fmla="*/ 43 h 49"/>
                <a:gd name="T26" fmla="*/ 4 w 49"/>
                <a:gd name="T27" fmla="*/ 37 h 49"/>
                <a:gd name="T28" fmla="*/ 0 w 49"/>
                <a:gd name="T29" fmla="*/ 32 h 49"/>
                <a:gd name="T30" fmla="*/ 0 w 49"/>
                <a:gd name="T31" fmla="*/ 24 h 49"/>
                <a:gd name="T32" fmla="*/ 0 w 49"/>
                <a:gd name="T33" fmla="*/ 17 h 49"/>
                <a:gd name="T34" fmla="*/ 4 w 49"/>
                <a:gd name="T35" fmla="*/ 9 h 49"/>
                <a:gd name="T36" fmla="*/ 9 w 49"/>
                <a:gd name="T37" fmla="*/ 3 h 49"/>
                <a:gd name="T38" fmla="*/ 17 w 49"/>
                <a:gd name="T39" fmla="*/ 0 h 49"/>
                <a:gd name="T40" fmla="*/ 24 w 49"/>
                <a:gd name="T4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49">
                  <a:moveTo>
                    <a:pt x="24" y="0"/>
                  </a:moveTo>
                  <a:lnTo>
                    <a:pt x="32" y="0"/>
                  </a:lnTo>
                  <a:lnTo>
                    <a:pt x="38" y="3"/>
                  </a:lnTo>
                  <a:lnTo>
                    <a:pt x="43" y="9"/>
                  </a:lnTo>
                  <a:lnTo>
                    <a:pt x="47" y="17"/>
                  </a:lnTo>
                  <a:lnTo>
                    <a:pt x="49" y="24"/>
                  </a:lnTo>
                  <a:lnTo>
                    <a:pt x="47" y="32"/>
                  </a:lnTo>
                  <a:lnTo>
                    <a:pt x="43" y="37"/>
                  </a:lnTo>
                  <a:lnTo>
                    <a:pt x="38" y="43"/>
                  </a:lnTo>
                  <a:lnTo>
                    <a:pt x="32" y="47"/>
                  </a:lnTo>
                  <a:lnTo>
                    <a:pt x="24" y="49"/>
                  </a:lnTo>
                  <a:lnTo>
                    <a:pt x="17" y="47"/>
                  </a:lnTo>
                  <a:lnTo>
                    <a:pt x="9" y="43"/>
                  </a:lnTo>
                  <a:lnTo>
                    <a:pt x="4" y="37"/>
                  </a:lnTo>
                  <a:lnTo>
                    <a:pt x="0" y="32"/>
                  </a:lnTo>
                  <a:lnTo>
                    <a:pt x="0" y="24"/>
                  </a:lnTo>
                  <a:lnTo>
                    <a:pt x="0" y="17"/>
                  </a:lnTo>
                  <a:lnTo>
                    <a:pt x="4" y="9"/>
                  </a:lnTo>
                  <a:lnTo>
                    <a:pt x="9" y="3"/>
                  </a:lnTo>
                  <a:lnTo>
                    <a:pt x="17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8" name="Freeform 12"/>
            <p:cNvSpPr>
              <a:spLocks/>
            </p:cNvSpPr>
            <p:nvPr/>
          </p:nvSpPr>
          <p:spPr bwMode="auto">
            <a:xfrm>
              <a:off x="9494838" y="4505326"/>
              <a:ext cx="39688" cy="38100"/>
            </a:xfrm>
            <a:custGeom>
              <a:avLst/>
              <a:gdLst>
                <a:gd name="T0" fmla="*/ 25 w 51"/>
                <a:gd name="T1" fmla="*/ 0 h 49"/>
                <a:gd name="T2" fmla="*/ 34 w 51"/>
                <a:gd name="T3" fmla="*/ 0 h 49"/>
                <a:gd name="T4" fmla="*/ 40 w 51"/>
                <a:gd name="T5" fmla="*/ 3 h 49"/>
                <a:gd name="T6" fmla="*/ 45 w 51"/>
                <a:gd name="T7" fmla="*/ 9 h 49"/>
                <a:gd name="T8" fmla="*/ 49 w 51"/>
                <a:gd name="T9" fmla="*/ 17 h 49"/>
                <a:gd name="T10" fmla="*/ 51 w 51"/>
                <a:gd name="T11" fmla="*/ 24 h 49"/>
                <a:gd name="T12" fmla="*/ 49 w 51"/>
                <a:gd name="T13" fmla="*/ 32 h 49"/>
                <a:gd name="T14" fmla="*/ 45 w 51"/>
                <a:gd name="T15" fmla="*/ 37 h 49"/>
                <a:gd name="T16" fmla="*/ 40 w 51"/>
                <a:gd name="T17" fmla="*/ 43 h 49"/>
                <a:gd name="T18" fmla="*/ 34 w 51"/>
                <a:gd name="T19" fmla="*/ 47 h 49"/>
                <a:gd name="T20" fmla="*/ 25 w 51"/>
                <a:gd name="T21" fmla="*/ 49 h 49"/>
                <a:gd name="T22" fmla="*/ 17 w 51"/>
                <a:gd name="T23" fmla="*/ 47 h 49"/>
                <a:gd name="T24" fmla="*/ 11 w 51"/>
                <a:gd name="T25" fmla="*/ 43 h 49"/>
                <a:gd name="T26" fmla="*/ 6 w 51"/>
                <a:gd name="T27" fmla="*/ 37 h 49"/>
                <a:gd name="T28" fmla="*/ 2 w 51"/>
                <a:gd name="T29" fmla="*/ 32 h 49"/>
                <a:gd name="T30" fmla="*/ 0 w 51"/>
                <a:gd name="T31" fmla="*/ 24 h 49"/>
                <a:gd name="T32" fmla="*/ 2 w 51"/>
                <a:gd name="T33" fmla="*/ 17 h 49"/>
                <a:gd name="T34" fmla="*/ 6 w 51"/>
                <a:gd name="T35" fmla="*/ 9 h 49"/>
                <a:gd name="T36" fmla="*/ 11 w 51"/>
                <a:gd name="T37" fmla="*/ 3 h 49"/>
                <a:gd name="T38" fmla="*/ 17 w 51"/>
                <a:gd name="T39" fmla="*/ 0 h 49"/>
                <a:gd name="T40" fmla="*/ 25 w 51"/>
                <a:gd name="T4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" h="49">
                  <a:moveTo>
                    <a:pt x="25" y="0"/>
                  </a:moveTo>
                  <a:lnTo>
                    <a:pt x="34" y="0"/>
                  </a:lnTo>
                  <a:lnTo>
                    <a:pt x="40" y="3"/>
                  </a:lnTo>
                  <a:lnTo>
                    <a:pt x="45" y="9"/>
                  </a:lnTo>
                  <a:lnTo>
                    <a:pt x="49" y="17"/>
                  </a:lnTo>
                  <a:lnTo>
                    <a:pt x="51" y="24"/>
                  </a:lnTo>
                  <a:lnTo>
                    <a:pt x="49" y="32"/>
                  </a:lnTo>
                  <a:lnTo>
                    <a:pt x="45" y="37"/>
                  </a:lnTo>
                  <a:lnTo>
                    <a:pt x="40" y="43"/>
                  </a:lnTo>
                  <a:lnTo>
                    <a:pt x="34" y="47"/>
                  </a:lnTo>
                  <a:lnTo>
                    <a:pt x="25" y="49"/>
                  </a:lnTo>
                  <a:lnTo>
                    <a:pt x="17" y="47"/>
                  </a:lnTo>
                  <a:lnTo>
                    <a:pt x="11" y="43"/>
                  </a:lnTo>
                  <a:lnTo>
                    <a:pt x="6" y="37"/>
                  </a:lnTo>
                  <a:lnTo>
                    <a:pt x="2" y="32"/>
                  </a:lnTo>
                  <a:lnTo>
                    <a:pt x="0" y="24"/>
                  </a:lnTo>
                  <a:lnTo>
                    <a:pt x="2" y="17"/>
                  </a:lnTo>
                  <a:lnTo>
                    <a:pt x="6" y="9"/>
                  </a:lnTo>
                  <a:lnTo>
                    <a:pt x="11" y="3"/>
                  </a:lnTo>
                  <a:lnTo>
                    <a:pt x="17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6351588" y="4894263"/>
              <a:ext cx="3754438" cy="158750"/>
            </a:xfrm>
            <a:custGeom>
              <a:avLst/>
              <a:gdLst>
                <a:gd name="T0" fmla="*/ 100 w 4728"/>
                <a:gd name="T1" fmla="*/ 0 h 202"/>
                <a:gd name="T2" fmla="*/ 4627 w 4728"/>
                <a:gd name="T3" fmla="*/ 0 h 202"/>
                <a:gd name="T4" fmla="*/ 4659 w 4728"/>
                <a:gd name="T5" fmla="*/ 6 h 202"/>
                <a:gd name="T6" fmla="*/ 4687 w 4728"/>
                <a:gd name="T7" fmla="*/ 19 h 202"/>
                <a:gd name="T8" fmla="*/ 4707 w 4728"/>
                <a:gd name="T9" fmla="*/ 41 h 202"/>
                <a:gd name="T10" fmla="*/ 4722 w 4728"/>
                <a:gd name="T11" fmla="*/ 70 h 202"/>
                <a:gd name="T12" fmla="*/ 4728 w 4728"/>
                <a:gd name="T13" fmla="*/ 102 h 202"/>
                <a:gd name="T14" fmla="*/ 4722 w 4728"/>
                <a:gd name="T15" fmla="*/ 132 h 202"/>
                <a:gd name="T16" fmla="*/ 4707 w 4728"/>
                <a:gd name="T17" fmla="*/ 160 h 202"/>
                <a:gd name="T18" fmla="*/ 4687 w 4728"/>
                <a:gd name="T19" fmla="*/ 183 h 202"/>
                <a:gd name="T20" fmla="*/ 4659 w 4728"/>
                <a:gd name="T21" fmla="*/ 196 h 202"/>
                <a:gd name="T22" fmla="*/ 4627 w 4728"/>
                <a:gd name="T23" fmla="*/ 202 h 202"/>
                <a:gd name="T24" fmla="*/ 100 w 4728"/>
                <a:gd name="T25" fmla="*/ 202 h 202"/>
                <a:gd name="T26" fmla="*/ 68 w 4728"/>
                <a:gd name="T27" fmla="*/ 196 h 202"/>
                <a:gd name="T28" fmla="*/ 41 w 4728"/>
                <a:gd name="T29" fmla="*/ 183 h 202"/>
                <a:gd name="T30" fmla="*/ 19 w 4728"/>
                <a:gd name="T31" fmla="*/ 160 h 202"/>
                <a:gd name="T32" fmla="*/ 4 w 4728"/>
                <a:gd name="T33" fmla="*/ 132 h 202"/>
                <a:gd name="T34" fmla="*/ 0 w 4728"/>
                <a:gd name="T35" fmla="*/ 102 h 202"/>
                <a:gd name="T36" fmla="*/ 4 w 4728"/>
                <a:gd name="T37" fmla="*/ 70 h 202"/>
                <a:gd name="T38" fmla="*/ 19 w 4728"/>
                <a:gd name="T39" fmla="*/ 41 h 202"/>
                <a:gd name="T40" fmla="*/ 41 w 4728"/>
                <a:gd name="T41" fmla="*/ 19 h 202"/>
                <a:gd name="T42" fmla="*/ 68 w 4728"/>
                <a:gd name="T43" fmla="*/ 6 h 202"/>
                <a:gd name="T44" fmla="*/ 100 w 4728"/>
                <a:gd name="T4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28" h="202">
                  <a:moveTo>
                    <a:pt x="100" y="0"/>
                  </a:moveTo>
                  <a:lnTo>
                    <a:pt x="4627" y="0"/>
                  </a:lnTo>
                  <a:lnTo>
                    <a:pt x="4659" y="6"/>
                  </a:lnTo>
                  <a:lnTo>
                    <a:pt x="4687" y="19"/>
                  </a:lnTo>
                  <a:lnTo>
                    <a:pt x="4707" y="41"/>
                  </a:lnTo>
                  <a:lnTo>
                    <a:pt x="4722" y="70"/>
                  </a:lnTo>
                  <a:lnTo>
                    <a:pt x="4728" y="102"/>
                  </a:lnTo>
                  <a:lnTo>
                    <a:pt x="4722" y="132"/>
                  </a:lnTo>
                  <a:lnTo>
                    <a:pt x="4707" y="160"/>
                  </a:lnTo>
                  <a:lnTo>
                    <a:pt x="4687" y="183"/>
                  </a:lnTo>
                  <a:lnTo>
                    <a:pt x="4659" y="196"/>
                  </a:lnTo>
                  <a:lnTo>
                    <a:pt x="4627" y="202"/>
                  </a:lnTo>
                  <a:lnTo>
                    <a:pt x="100" y="202"/>
                  </a:lnTo>
                  <a:lnTo>
                    <a:pt x="68" y="196"/>
                  </a:lnTo>
                  <a:lnTo>
                    <a:pt x="41" y="183"/>
                  </a:lnTo>
                  <a:lnTo>
                    <a:pt x="19" y="160"/>
                  </a:lnTo>
                  <a:lnTo>
                    <a:pt x="4" y="132"/>
                  </a:lnTo>
                  <a:lnTo>
                    <a:pt x="0" y="102"/>
                  </a:lnTo>
                  <a:lnTo>
                    <a:pt x="4" y="70"/>
                  </a:lnTo>
                  <a:lnTo>
                    <a:pt x="19" y="41"/>
                  </a:lnTo>
                  <a:lnTo>
                    <a:pt x="41" y="19"/>
                  </a:lnTo>
                  <a:lnTo>
                    <a:pt x="68" y="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6351588" y="4973638"/>
              <a:ext cx="3754438" cy="79375"/>
            </a:xfrm>
            <a:custGeom>
              <a:avLst/>
              <a:gdLst>
                <a:gd name="T0" fmla="*/ 0 w 4728"/>
                <a:gd name="T1" fmla="*/ 0 h 100"/>
                <a:gd name="T2" fmla="*/ 4728 w 4728"/>
                <a:gd name="T3" fmla="*/ 0 h 100"/>
                <a:gd name="T4" fmla="*/ 4722 w 4728"/>
                <a:gd name="T5" fmla="*/ 30 h 100"/>
                <a:gd name="T6" fmla="*/ 4707 w 4728"/>
                <a:gd name="T7" fmla="*/ 58 h 100"/>
                <a:gd name="T8" fmla="*/ 4687 w 4728"/>
                <a:gd name="T9" fmla="*/ 81 h 100"/>
                <a:gd name="T10" fmla="*/ 4659 w 4728"/>
                <a:gd name="T11" fmla="*/ 94 h 100"/>
                <a:gd name="T12" fmla="*/ 4627 w 4728"/>
                <a:gd name="T13" fmla="*/ 100 h 100"/>
                <a:gd name="T14" fmla="*/ 100 w 4728"/>
                <a:gd name="T15" fmla="*/ 100 h 100"/>
                <a:gd name="T16" fmla="*/ 68 w 4728"/>
                <a:gd name="T17" fmla="*/ 94 h 100"/>
                <a:gd name="T18" fmla="*/ 41 w 4728"/>
                <a:gd name="T19" fmla="*/ 81 h 100"/>
                <a:gd name="T20" fmla="*/ 19 w 4728"/>
                <a:gd name="T21" fmla="*/ 58 h 100"/>
                <a:gd name="T22" fmla="*/ 4 w 4728"/>
                <a:gd name="T23" fmla="*/ 30 h 100"/>
                <a:gd name="T24" fmla="*/ 0 w 4728"/>
                <a:gd name="T2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28" h="100">
                  <a:moveTo>
                    <a:pt x="0" y="0"/>
                  </a:moveTo>
                  <a:lnTo>
                    <a:pt x="4728" y="0"/>
                  </a:lnTo>
                  <a:lnTo>
                    <a:pt x="4722" y="30"/>
                  </a:lnTo>
                  <a:lnTo>
                    <a:pt x="4707" y="58"/>
                  </a:lnTo>
                  <a:lnTo>
                    <a:pt x="4687" y="81"/>
                  </a:lnTo>
                  <a:lnTo>
                    <a:pt x="4659" y="94"/>
                  </a:lnTo>
                  <a:lnTo>
                    <a:pt x="4627" y="100"/>
                  </a:lnTo>
                  <a:lnTo>
                    <a:pt x="100" y="100"/>
                  </a:lnTo>
                  <a:lnTo>
                    <a:pt x="68" y="94"/>
                  </a:lnTo>
                  <a:lnTo>
                    <a:pt x="41" y="81"/>
                  </a:lnTo>
                  <a:lnTo>
                    <a:pt x="19" y="58"/>
                  </a:lnTo>
                  <a:lnTo>
                    <a:pt x="4" y="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2" name="Rectangle 15"/>
            <p:cNvSpPr>
              <a:spLocks noChangeArrowheads="1"/>
            </p:cNvSpPr>
            <p:nvPr/>
          </p:nvSpPr>
          <p:spPr bwMode="auto">
            <a:xfrm>
              <a:off x="6705601" y="2320926"/>
              <a:ext cx="3044825" cy="2066925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7470776" y="2516188"/>
              <a:ext cx="1458913" cy="1462088"/>
            </a:xfrm>
            <a:custGeom>
              <a:avLst/>
              <a:gdLst>
                <a:gd name="T0" fmla="*/ 844 w 1839"/>
                <a:gd name="T1" fmla="*/ 340 h 1843"/>
                <a:gd name="T2" fmla="*/ 701 w 1839"/>
                <a:gd name="T3" fmla="*/ 376 h 1843"/>
                <a:gd name="T4" fmla="*/ 573 w 1839"/>
                <a:gd name="T5" fmla="*/ 448 h 1843"/>
                <a:gd name="T6" fmla="*/ 466 w 1839"/>
                <a:gd name="T7" fmla="*/ 549 h 1843"/>
                <a:gd name="T8" fmla="*/ 385 w 1839"/>
                <a:gd name="T9" fmla="*/ 677 h 1843"/>
                <a:gd name="T10" fmla="*/ 342 w 1839"/>
                <a:gd name="T11" fmla="*/ 822 h 1843"/>
                <a:gd name="T12" fmla="*/ 335 w 1839"/>
                <a:gd name="T13" fmla="*/ 965 h 1843"/>
                <a:gd name="T14" fmla="*/ 361 w 1839"/>
                <a:gd name="T15" fmla="*/ 1103 h 1843"/>
                <a:gd name="T16" fmla="*/ 419 w 1839"/>
                <a:gd name="T17" fmla="*/ 1227 h 1843"/>
                <a:gd name="T18" fmla="*/ 506 w 1839"/>
                <a:gd name="T19" fmla="*/ 1336 h 1843"/>
                <a:gd name="T20" fmla="*/ 617 w 1839"/>
                <a:gd name="T21" fmla="*/ 1423 h 1843"/>
                <a:gd name="T22" fmla="*/ 748 w 1839"/>
                <a:gd name="T23" fmla="*/ 1483 h 1843"/>
                <a:gd name="T24" fmla="*/ 919 w 1839"/>
                <a:gd name="T25" fmla="*/ 1508 h 1843"/>
                <a:gd name="T26" fmla="*/ 1066 w 1839"/>
                <a:gd name="T27" fmla="*/ 1489 h 1843"/>
                <a:gd name="T28" fmla="*/ 1203 w 1839"/>
                <a:gd name="T29" fmla="*/ 1434 h 1843"/>
                <a:gd name="T30" fmla="*/ 1322 w 1839"/>
                <a:gd name="T31" fmla="*/ 1348 h 1843"/>
                <a:gd name="T32" fmla="*/ 1416 w 1839"/>
                <a:gd name="T33" fmla="*/ 1233 h 1843"/>
                <a:gd name="T34" fmla="*/ 1480 w 1839"/>
                <a:gd name="T35" fmla="*/ 1092 h 1843"/>
                <a:gd name="T36" fmla="*/ 1504 w 1839"/>
                <a:gd name="T37" fmla="*/ 949 h 1843"/>
                <a:gd name="T38" fmla="*/ 1495 w 1839"/>
                <a:gd name="T39" fmla="*/ 809 h 1843"/>
                <a:gd name="T40" fmla="*/ 1451 w 1839"/>
                <a:gd name="T41" fmla="*/ 676 h 1843"/>
                <a:gd name="T42" fmla="*/ 1380 w 1839"/>
                <a:gd name="T43" fmla="*/ 559 h 1843"/>
                <a:gd name="T44" fmla="*/ 1280 w 1839"/>
                <a:gd name="T45" fmla="*/ 459 h 1843"/>
                <a:gd name="T46" fmla="*/ 1158 w 1839"/>
                <a:gd name="T47" fmla="*/ 386 h 1843"/>
                <a:gd name="T48" fmla="*/ 1004 w 1839"/>
                <a:gd name="T49" fmla="*/ 340 h 1843"/>
                <a:gd name="T50" fmla="*/ 1047 w 1839"/>
                <a:gd name="T51" fmla="*/ 0 h 1843"/>
                <a:gd name="T52" fmla="*/ 1284 w 1839"/>
                <a:gd name="T53" fmla="*/ 216 h 1843"/>
                <a:gd name="T54" fmla="*/ 1423 w 1839"/>
                <a:gd name="T55" fmla="*/ 308 h 1843"/>
                <a:gd name="T56" fmla="*/ 1540 w 1839"/>
                <a:gd name="T57" fmla="*/ 425 h 1843"/>
                <a:gd name="T58" fmla="*/ 1797 w 1839"/>
                <a:gd name="T59" fmla="*/ 617 h 1843"/>
                <a:gd name="T60" fmla="*/ 1696 w 1839"/>
                <a:gd name="T61" fmla="*/ 760 h 1843"/>
                <a:gd name="T62" fmla="*/ 1713 w 1839"/>
                <a:gd name="T63" fmla="*/ 926 h 1843"/>
                <a:gd name="T64" fmla="*/ 1839 w 1839"/>
                <a:gd name="T65" fmla="*/ 1050 h 1843"/>
                <a:gd name="T66" fmla="*/ 1622 w 1839"/>
                <a:gd name="T67" fmla="*/ 1287 h 1843"/>
                <a:gd name="T68" fmla="*/ 1530 w 1839"/>
                <a:gd name="T69" fmla="*/ 1427 h 1843"/>
                <a:gd name="T70" fmla="*/ 1414 w 1839"/>
                <a:gd name="T71" fmla="*/ 1542 h 1843"/>
                <a:gd name="T72" fmla="*/ 1224 w 1839"/>
                <a:gd name="T73" fmla="*/ 1800 h 1843"/>
                <a:gd name="T74" fmla="*/ 1079 w 1839"/>
                <a:gd name="T75" fmla="*/ 1700 h 1843"/>
                <a:gd name="T76" fmla="*/ 919 w 1839"/>
                <a:gd name="T77" fmla="*/ 1717 h 1843"/>
                <a:gd name="T78" fmla="*/ 791 w 1839"/>
                <a:gd name="T79" fmla="*/ 1843 h 1843"/>
                <a:gd name="T80" fmla="*/ 553 w 1839"/>
                <a:gd name="T81" fmla="*/ 1626 h 1843"/>
                <a:gd name="T82" fmla="*/ 414 w 1839"/>
                <a:gd name="T83" fmla="*/ 1534 h 1843"/>
                <a:gd name="T84" fmla="*/ 299 w 1839"/>
                <a:gd name="T85" fmla="*/ 1417 h 1843"/>
                <a:gd name="T86" fmla="*/ 41 w 1839"/>
                <a:gd name="T87" fmla="*/ 1225 h 1843"/>
                <a:gd name="T88" fmla="*/ 141 w 1839"/>
                <a:gd name="T89" fmla="*/ 1082 h 1843"/>
                <a:gd name="T90" fmla="*/ 126 w 1839"/>
                <a:gd name="T91" fmla="*/ 917 h 1843"/>
                <a:gd name="T92" fmla="*/ 0 w 1839"/>
                <a:gd name="T93" fmla="*/ 794 h 1843"/>
                <a:gd name="T94" fmla="*/ 214 w 1839"/>
                <a:gd name="T95" fmla="*/ 555 h 1843"/>
                <a:gd name="T96" fmla="*/ 306 w 1839"/>
                <a:gd name="T97" fmla="*/ 416 h 1843"/>
                <a:gd name="T98" fmla="*/ 423 w 1839"/>
                <a:gd name="T99" fmla="*/ 301 h 1843"/>
                <a:gd name="T100" fmla="*/ 615 w 1839"/>
                <a:gd name="T101" fmla="*/ 43 h 1843"/>
                <a:gd name="T102" fmla="*/ 758 w 1839"/>
                <a:gd name="T103" fmla="*/ 145 h 1843"/>
                <a:gd name="T104" fmla="*/ 919 w 1839"/>
                <a:gd name="T105" fmla="*/ 128 h 1843"/>
                <a:gd name="T106" fmla="*/ 1047 w 1839"/>
                <a:gd name="T107" fmla="*/ 0 h 1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839" h="1843">
                  <a:moveTo>
                    <a:pt x="919" y="335"/>
                  </a:moveTo>
                  <a:lnTo>
                    <a:pt x="844" y="340"/>
                  </a:lnTo>
                  <a:lnTo>
                    <a:pt x="771" y="354"/>
                  </a:lnTo>
                  <a:lnTo>
                    <a:pt x="701" y="376"/>
                  </a:lnTo>
                  <a:lnTo>
                    <a:pt x="635" y="408"/>
                  </a:lnTo>
                  <a:lnTo>
                    <a:pt x="573" y="448"/>
                  </a:lnTo>
                  <a:lnTo>
                    <a:pt x="517" y="495"/>
                  </a:lnTo>
                  <a:lnTo>
                    <a:pt x="466" y="549"/>
                  </a:lnTo>
                  <a:lnTo>
                    <a:pt x="423" y="610"/>
                  </a:lnTo>
                  <a:lnTo>
                    <a:pt x="385" y="677"/>
                  </a:lnTo>
                  <a:lnTo>
                    <a:pt x="359" y="751"/>
                  </a:lnTo>
                  <a:lnTo>
                    <a:pt x="342" y="822"/>
                  </a:lnTo>
                  <a:lnTo>
                    <a:pt x="333" y="894"/>
                  </a:lnTo>
                  <a:lnTo>
                    <a:pt x="335" y="965"/>
                  </a:lnTo>
                  <a:lnTo>
                    <a:pt x="344" y="1035"/>
                  </a:lnTo>
                  <a:lnTo>
                    <a:pt x="361" y="1103"/>
                  </a:lnTo>
                  <a:lnTo>
                    <a:pt x="387" y="1167"/>
                  </a:lnTo>
                  <a:lnTo>
                    <a:pt x="419" y="1227"/>
                  </a:lnTo>
                  <a:lnTo>
                    <a:pt x="459" y="1286"/>
                  </a:lnTo>
                  <a:lnTo>
                    <a:pt x="506" y="1336"/>
                  </a:lnTo>
                  <a:lnTo>
                    <a:pt x="558" y="1383"/>
                  </a:lnTo>
                  <a:lnTo>
                    <a:pt x="617" y="1423"/>
                  </a:lnTo>
                  <a:lnTo>
                    <a:pt x="681" y="1457"/>
                  </a:lnTo>
                  <a:lnTo>
                    <a:pt x="748" y="1483"/>
                  </a:lnTo>
                  <a:lnTo>
                    <a:pt x="835" y="1502"/>
                  </a:lnTo>
                  <a:lnTo>
                    <a:pt x="919" y="1508"/>
                  </a:lnTo>
                  <a:lnTo>
                    <a:pt x="995" y="1504"/>
                  </a:lnTo>
                  <a:lnTo>
                    <a:pt x="1066" y="1489"/>
                  </a:lnTo>
                  <a:lnTo>
                    <a:pt x="1136" y="1466"/>
                  </a:lnTo>
                  <a:lnTo>
                    <a:pt x="1203" y="1434"/>
                  </a:lnTo>
                  <a:lnTo>
                    <a:pt x="1265" y="1395"/>
                  </a:lnTo>
                  <a:lnTo>
                    <a:pt x="1322" y="1348"/>
                  </a:lnTo>
                  <a:lnTo>
                    <a:pt x="1372" y="1293"/>
                  </a:lnTo>
                  <a:lnTo>
                    <a:pt x="1416" y="1233"/>
                  </a:lnTo>
                  <a:lnTo>
                    <a:pt x="1451" y="1165"/>
                  </a:lnTo>
                  <a:lnTo>
                    <a:pt x="1480" y="1092"/>
                  </a:lnTo>
                  <a:lnTo>
                    <a:pt x="1496" y="1020"/>
                  </a:lnTo>
                  <a:lnTo>
                    <a:pt x="1504" y="949"/>
                  </a:lnTo>
                  <a:lnTo>
                    <a:pt x="1504" y="877"/>
                  </a:lnTo>
                  <a:lnTo>
                    <a:pt x="1495" y="809"/>
                  </a:lnTo>
                  <a:lnTo>
                    <a:pt x="1476" y="741"/>
                  </a:lnTo>
                  <a:lnTo>
                    <a:pt x="1451" y="676"/>
                  </a:lnTo>
                  <a:lnTo>
                    <a:pt x="1419" y="615"/>
                  </a:lnTo>
                  <a:lnTo>
                    <a:pt x="1380" y="559"/>
                  </a:lnTo>
                  <a:lnTo>
                    <a:pt x="1333" y="506"/>
                  </a:lnTo>
                  <a:lnTo>
                    <a:pt x="1280" y="459"/>
                  </a:lnTo>
                  <a:lnTo>
                    <a:pt x="1222" y="420"/>
                  </a:lnTo>
                  <a:lnTo>
                    <a:pt x="1158" y="386"/>
                  </a:lnTo>
                  <a:lnTo>
                    <a:pt x="1089" y="361"/>
                  </a:lnTo>
                  <a:lnTo>
                    <a:pt x="1004" y="340"/>
                  </a:lnTo>
                  <a:lnTo>
                    <a:pt x="919" y="335"/>
                  </a:lnTo>
                  <a:close/>
                  <a:moveTo>
                    <a:pt x="1047" y="0"/>
                  </a:moveTo>
                  <a:lnTo>
                    <a:pt x="1324" y="84"/>
                  </a:lnTo>
                  <a:lnTo>
                    <a:pt x="1284" y="216"/>
                  </a:lnTo>
                  <a:lnTo>
                    <a:pt x="1357" y="259"/>
                  </a:lnTo>
                  <a:lnTo>
                    <a:pt x="1423" y="308"/>
                  </a:lnTo>
                  <a:lnTo>
                    <a:pt x="1485" y="365"/>
                  </a:lnTo>
                  <a:lnTo>
                    <a:pt x="1540" y="425"/>
                  </a:lnTo>
                  <a:lnTo>
                    <a:pt x="1660" y="361"/>
                  </a:lnTo>
                  <a:lnTo>
                    <a:pt x="1797" y="617"/>
                  </a:lnTo>
                  <a:lnTo>
                    <a:pt x="1675" y="681"/>
                  </a:lnTo>
                  <a:lnTo>
                    <a:pt x="1696" y="760"/>
                  </a:lnTo>
                  <a:lnTo>
                    <a:pt x="1709" y="843"/>
                  </a:lnTo>
                  <a:lnTo>
                    <a:pt x="1713" y="926"/>
                  </a:lnTo>
                  <a:lnTo>
                    <a:pt x="1707" y="1011"/>
                  </a:lnTo>
                  <a:lnTo>
                    <a:pt x="1839" y="1050"/>
                  </a:lnTo>
                  <a:lnTo>
                    <a:pt x="1754" y="1327"/>
                  </a:lnTo>
                  <a:lnTo>
                    <a:pt x="1622" y="1287"/>
                  </a:lnTo>
                  <a:lnTo>
                    <a:pt x="1581" y="1361"/>
                  </a:lnTo>
                  <a:lnTo>
                    <a:pt x="1530" y="1427"/>
                  </a:lnTo>
                  <a:lnTo>
                    <a:pt x="1476" y="1489"/>
                  </a:lnTo>
                  <a:lnTo>
                    <a:pt x="1414" y="1542"/>
                  </a:lnTo>
                  <a:lnTo>
                    <a:pt x="1480" y="1664"/>
                  </a:lnTo>
                  <a:lnTo>
                    <a:pt x="1224" y="1800"/>
                  </a:lnTo>
                  <a:lnTo>
                    <a:pt x="1158" y="1679"/>
                  </a:lnTo>
                  <a:lnTo>
                    <a:pt x="1079" y="1700"/>
                  </a:lnTo>
                  <a:lnTo>
                    <a:pt x="1000" y="1713"/>
                  </a:lnTo>
                  <a:lnTo>
                    <a:pt x="919" y="1717"/>
                  </a:lnTo>
                  <a:lnTo>
                    <a:pt x="831" y="1711"/>
                  </a:lnTo>
                  <a:lnTo>
                    <a:pt x="791" y="1843"/>
                  </a:lnTo>
                  <a:lnTo>
                    <a:pt x="513" y="1758"/>
                  </a:lnTo>
                  <a:lnTo>
                    <a:pt x="553" y="1626"/>
                  </a:lnTo>
                  <a:lnTo>
                    <a:pt x="481" y="1585"/>
                  </a:lnTo>
                  <a:lnTo>
                    <a:pt x="414" y="1534"/>
                  </a:lnTo>
                  <a:lnTo>
                    <a:pt x="353" y="1479"/>
                  </a:lnTo>
                  <a:lnTo>
                    <a:pt x="299" y="1417"/>
                  </a:lnTo>
                  <a:lnTo>
                    <a:pt x="179" y="1481"/>
                  </a:lnTo>
                  <a:lnTo>
                    <a:pt x="41" y="1225"/>
                  </a:lnTo>
                  <a:lnTo>
                    <a:pt x="164" y="1161"/>
                  </a:lnTo>
                  <a:lnTo>
                    <a:pt x="141" y="1082"/>
                  </a:lnTo>
                  <a:lnTo>
                    <a:pt x="130" y="1001"/>
                  </a:lnTo>
                  <a:lnTo>
                    <a:pt x="126" y="917"/>
                  </a:lnTo>
                  <a:lnTo>
                    <a:pt x="130" y="834"/>
                  </a:lnTo>
                  <a:lnTo>
                    <a:pt x="0" y="794"/>
                  </a:lnTo>
                  <a:lnTo>
                    <a:pt x="83" y="516"/>
                  </a:lnTo>
                  <a:lnTo>
                    <a:pt x="214" y="555"/>
                  </a:lnTo>
                  <a:lnTo>
                    <a:pt x="258" y="484"/>
                  </a:lnTo>
                  <a:lnTo>
                    <a:pt x="306" y="416"/>
                  </a:lnTo>
                  <a:lnTo>
                    <a:pt x="363" y="355"/>
                  </a:lnTo>
                  <a:lnTo>
                    <a:pt x="423" y="301"/>
                  </a:lnTo>
                  <a:lnTo>
                    <a:pt x="359" y="180"/>
                  </a:lnTo>
                  <a:lnTo>
                    <a:pt x="615" y="43"/>
                  </a:lnTo>
                  <a:lnTo>
                    <a:pt x="679" y="163"/>
                  </a:lnTo>
                  <a:lnTo>
                    <a:pt x="758" y="145"/>
                  </a:lnTo>
                  <a:lnTo>
                    <a:pt x="837" y="131"/>
                  </a:lnTo>
                  <a:lnTo>
                    <a:pt x="919" y="128"/>
                  </a:lnTo>
                  <a:lnTo>
                    <a:pt x="1008" y="131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7" name="Freeform 17"/>
            <p:cNvSpPr>
              <a:spLocks/>
            </p:cNvSpPr>
            <p:nvPr/>
          </p:nvSpPr>
          <p:spPr bwMode="auto">
            <a:xfrm>
              <a:off x="5965826" y="1566863"/>
              <a:ext cx="2724150" cy="2174875"/>
            </a:xfrm>
            <a:custGeom>
              <a:avLst/>
              <a:gdLst>
                <a:gd name="T0" fmla="*/ 675 w 3433"/>
                <a:gd name="T1" fmla="*/ 2 h 2739"/>
                <a:gd name="T2" fmla="*/ 831 w 3433"/>
                <a:gd name="T3" fmla="*/ 34 h 2739"/>
                <a:gd name="T4" fmla="*/ 978 w 3433"/>
                <a:gd name="T5" fmla="*/ 109 h 2739"/>
                <a:gd name="T6" fmla="*/ 1088 w 3433"/>
                <a:gd name="T7" fmla="*/ 205 h 2739"/>
                <a:gd name="T8" fmla="*/ 1173 w 3433"/>
                <a:gd name="T9" fmla="*/ 322 h 2739"/>
                <a:gd name="T10" fmla="*/ 1226 w 3433"/>
                <a:gd name="T11" fmla="*/ 454 h 2739"/>
                <a:gd name="T12" fmla="*/ 1250 w 3433"/>
                <a:gd name="T13" fmla="*/ 591 h 2739"/>
                <a:gd name="T14" fmla="*/ 1241 w 3433"/>
                <a:gd name="T15" fmla="*/ 733 h 2739"/>
                <a:gd name="T16" fmla="*/ 2551 w 3433"/>
                <a:gd name="T17" fmla="*/ 1542 h 2739"/>
                <a:gd name="T18" fmla="*/ 2702 w 3433"/>
                <a:gd name="T19" fmla="*/ 1497 h 2739"/>
                <a:gd name="T20" fmla="*/ 2858 w 3433"/>
                <a:gd name="T21" fmla="*/ 1489 h 2739"/>
                <a:gd name="T22" fmla="*/ 3012 w 3433"/>
                <a:gd name="T23" fmla="*/ 1521 h 2739"/>
                <a:gd name="T24" fmla="*/ 3158 w 3433"/>
                <a:gd name="T25" fmla="*/ 1595 h 2739"/>
                <a:gd name="T26" fmla="*/ 3269 w 3433"/>
                <a:gd name="T27" fmla="*/ 1691 h 2739"/>
                <a:gd name="T28" fmla="*/ 3354 w 3433"/>
                <a:gd name="T29" fmla="*/ 1808 h 2739"/>
                <a:gd name="T30" fmla="*/ 3407 w 3433"/>
                <a:gd name="T31" fmla="*/ 1936 h 2739"/>
                <a:gd name="T32" fmla="*/ 3431 w 3433"/>
                <a:gd name="T33" fmla="*/ 2073 h 2739"/>
                <a:gd name="T34" fmla="*/ 3140 w 3433"/>
                <a:gd name="T35" fmla="*/ 1945 h 2739"/>
                <a:gd name="T36" fmla="*/ 2814 w 3433"/>
                <a:gd name="T37" fmla="*/ 1921 h 2739"/>
                <a:gd name="T38" fmla="*/ 2645 w 3433"/>
                <a:gd name="T39" fmla="*/ 2003 h 2739"/>
                <a:gd name="T40" fmla="*/ 2617 w 3433"/>
                <a:gd name="T41" fmla="*/ 2378 h 2739"/>
                <a:gd name="T42" fmla="*/ 3064 w 3433"/>
                <a:gd name="T43" fmla="*/ 2683 h 2739"/>
                <a:gd name="T44" fmla="*/ 2916 w 3433"/>
                <a:gd name="T45" fmla="*/ 2730 h 2739"/>
                <a:gd name="T46" fmla="*/ 2758 w 3433"/>
                <a:gd name="T47" fmla="*/ 2738 h 2739"/>
                <a:gd name="T48" fmla="*/ 2602 w 3433"/>
                <a:gd name="T49" fmla="*/ 2706 h 2739"/>
                <a:gd name="T50" fmla="*/ 2455 w 3433"/>
                <a:gd name="T51" fmla="*/ 2630 h 2739"/>
                <a:gd name="T52" fmla="*/ 2344 w 3433"/>
                <a:gd name="T53" fmla="*/ 2534 h 2739"/>
                <a:gd name="T54" fmla="*/ 2260 w 3433"/>
                <a:gd name="T55" fmla="*/ 2418 h 2739"/>
                <a:gd name="T56" fmla="*/ 2207 w 3433"/>
                <a:gd name="T57" fmla="*/ 2286 h 2739"/>
                <a:gd name="T58" fmla="*/ 2183 w 3433"/>
                <a:gd name="T59" fmla="*/ 2148 h 2739"/>
                <a:gd name="T60" fmla="*/ 2192 w 3433"/>
                <a:gd name="T61" fmla="*/ 2005 h 2739"/>
                <a:gd name="T62" fmla="*/ 882 w 3433"/>
                <a:gd name="T63" fmla="*/ 1198 h 2739"/>
                <a:gd name="T64" fmla="*/ 731 w 3433"/>
                <a:gd name="T65" fmla="*/ 1243 h 2739"/>
                <a:gd name="T66" fmla="*/ 575 w 3433"/>
                <a:gd name="T67" fmla="*/ 1250 h 2739"/>
                <a:gd name="T68" fmla="*/ 419 w 3433"/>
                <a:gd name="T69" fmla="*/ 1218 h 2739"/>
                <a:gd name="T70" fmla="*/ 273 w 3433"/>
                <a:gd name="T71" fmla="*/ 1145 h 2739"/>
                <a:gd name="T72" fmla="*/ 162 w 3433"/>
                <a:gd name="T73" fmla="*/ 1047 h 2739"/>
                <a:gd name="T74" fmla="*/ 79 w 3433"/>
                <a:gd name="T75" fmla="*/ 932 h 2739"/>
                <a:gd name="T76" fmla="*/ 26 w 3433"/>
                <a:gd name="T77" fmla="*/ 802 h 2739"/>
                <a:gd name="T78" fmla="*/ 2 w 3433"/>
                <a:gd name="T79" fmla="*/ 665 h 2739"/>
                <a:gd name="T80" fmla="*/ 293 w 3433"/>
                <a:gd name="T81" fmla="*/ 795 h 2739"/>
                <a:gd name="T82" fmla="*/ 618 w 3433"/>
                <a:gd name="T83" fmla="*/ 819 h 2739"/>
                <a:gd name="T84" fmla="*/ 801 w 3433"/>
                <a:gd name="T85" fmla="*/ 548 h 2739"/>
                <a:gd name="T86" fmla="*/ 660 w 3433"/>
                <a:gd name="T87" fmla="*/ 254 h 2739"/>
                <a:gd name="T88" fmla="*/ 442 w 3433"/>
                <a:gd name="T89" fmla="*/ 28 h 2739"/>
                <a:gd name="T90" fmla="*/ 596 w 3433"/>
                <a:gd name="T91" fmla="*/ 0 h 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33" h="2739">
                  <a:moveTo>
                    <a:pt x="596" y="0"/>
                  </a:moveTo>
                  <a:lnTo>
                    <a:pt x="675" y="2"/>
                  </a:lnTo>
                  <a:lnTo>
                    <a:pt x="752" y="13"/>
                  </a:lnTo>
                  <a:lnTo>
                    <a:pt x="831" y="34"/>
                  </a:lnTo>
                  <a:lnTo>
                    <a:pt x="906" y="66"/>
                  </a:lnTo>
                  <a:lnTo>
                    <a:pt x="978" y="109"/>
                  </a:lnTo>
                  <a:lnTo>
                    <a:pt x="1036" y="155"/>
                  </a:lnTo>
                  <a:lnTo>
                    <a:pt x="1088" y="205"/>
                  </a:lnTo>
                  <a:lnTo>
                    <a:pt x="1134" y="262"/>
                  </a:lnTo>
                  <a:lnTo>
                    <a:pt x="1173" y="322"/>
                  </a:lnTo>
                  <a:lnTo>
                    <a:pt x="1203" y="386"/>
                  </a:lnTo>
                  <a:lnTo>
                    <a:pt x="1226" y="454"/>
                  </a:lnTo>
                  <a:lnTo>
                    <a:pt x="1243" y="522"/>
                  </a:lnTo>
                  <a:lnTo>
                    <a:pt x="1250" y="591"/>
                  </a:lnTo>
                  <a:lnTo>
                    <a:pt x="1250" y="663"/>
                  </a:lnTo>
                  <a:lnTo>
                    <a:pt x="1241" y="733"/>
                  </a:lnTo>
                  <a:lnTo>
                    <a:pt x="2482" y="1578"/>
                  </a:lnTo>
                  <a:lnTo>
                    <a:pt x="2551" y="1542"/>
                  </a:lnTo>
                  <a:lnTo>
                    <a:pt x="2624" y="1514"/>
                  </a:lnTo>
                  <a:lnTo>
                    <a:pt x="2702" y="1497"/>
                  </a:lnTo>
                  <a:lnTo>
                    <a:pt x="2779" y="1487"/>
                  </a:lnTo>
                  <a:lnTo>
                    <a:pt x="2858" y="1489"/>
                  </a:lnTo>
                  <a:lnTo>
                    <a:pt x="2937" y="1501"/>
                  </a:lnTo>
                  <a:lnTo>
                    <a:pt x="3012" y="1521"/>
                  </a:lnTo>
                  <a:lnTo>
                    <a:pt x="3087" y="1553"/>
                  </a:lnTo>
                  <a:lnTo>
                    <a:pt x="3158" y="1595"/>
                  </a:lnTo>
                  <a:lnTo>
                    <a:pt x="3219" y="1640"/>
                  </a:lnTo>
                  <a:lnTo>
                    <a:pt x="3269" y="1691"/>
                  </a:lnTo>
                  <a:lnTo>
                    <a:pt x="3314" y="1747"/>
                  </a:lnTo>
                  <a:lnTo>
                    <a:pt x="3354" y="1808"/>
                  </a:lnTo>
                  <a:lnTo>
                    <a:pt x="3384" y="1870"/>
                  </a:lnTo>
                  <a:lnTo>
                    <a:pt x="3407" y="1936"/>
                  </a:lnTo>
                  <a:lnTo>
                    <a:pt x="3423" y="2005"/>
                  </a:lnTo>
                  <a:lnTo>
                    <a:pt x="3431" y="2073"/>
                  </a:lnTo>
                  <a:lnTo>
                    <a:pt x="3433" y="2145"/>
                  </a:lnTo>
                  <a:lnTo>
                    <a:pt x="3140" y="1945"/>
                  </a:lnTo>
                  <a:lnTo>
                    <a:pt x="2984" y="1840"/>
                  </a:lnTo>
                  <a:lnTo>
                    <a:pt x="2814" y="1921"/>
                  </a:lnTo>
                  <a:lnTo>
                    <a:pt x="2645" y="2003"/>
                  </a:lnTo>
                  <a:lnTo>
                    <a:pt x="2645" y="2003"/>
                  </a:lnTo>
                  <a:lnTo>
                    <a:pt x="2632" y="2190"/>
                  </a:lnTo>
                  <a:lnTo>
                    <a:pt x="2617" y="2378"/>
                  </a:lnTo>
                  <a:lnTo>
                    <a:pt x="2773" y="2485"/>
                  </a:lnTo>
                  <a:lnTo>
                    <a:pt x="3064" y="2683"/>
                  </a:lnTo>
                  <a:lnTo>
                    <a:pt x="2991" y="2711"/>
                  </a:lnTo>
                  <a:lnTo>
                    <a:pt x="2916" y="2730"/>
                  </a:lnTo>
                  <a:lnTo>
                    <a:pt x="2837" y="2739"/>
                  </a:lnTo>
                  <a:lnTo>
                    <a:pt x="2758" y="2738"/>
                  </a:lnTo>
                  <a:lnTo>
                    <a:pt x="2681" y="2726"/>
                  </a:lnTo>
                  <a:lnTo>
                    <a:pt x="2602" y="2706"/>
                  </a:lnTo>
                  <a:lnTo>
                    <a:pt x="2527" y="2674"/>
                  </a:lnTo>
                  <a:lnTo>
                    <a:pt x="2455" y="2630"/>
                  </a:lnTo>
                  <a:lnTo>
                    <a:pt x="2397" y="2585"/>
                  </a:lnTo>
                  <a:lnTo>
                    <a:pt x="2344" y="2534"/>
                  </a:lnTo>
                  <a:lnTo>
                    <a:pt x="2299" y="2478"/>
                  </a:lnTo>
                  <a:lnTo>
                    <a:pt x="2260" y="2418"/>
                  </a:lnTo>
                  <a:lnTo>
                    <a:pt x="2230" y="2354"/>
                  </a:lnTo>
                  <a:lnTo>
                    <a:pt x="2207" y="2286"/>
                  </a:lnTo>
                  <a:lnTo>
                    <a:pt x="2190" y="2218"/>
                  </a:lnTo>
                  <a:lnTo>
                    <a:pt x="2183" y="2148"/>
                  </a:lnTo>
                  <a:lnTo>
                    <a:pt x="2183" y="2077"/>
                  </a:lnTo>
                  <a:lnTo>
                    <a:pt x="2192" y="2005"/>
                  </a:lnTo>
                  <a:lnTo>
                    <a:pt x="951" y="1162"/>
                  </a:lnTo>
                  <a:lnTo>
                    <a:pt x="882" y="1198"/>
                  </a:lnTo>
                  <a:lnTo>
                    <a:pt x="808" y="1226"/>
                  </a:lnTo>
                  <a:lnTo>
                    <a:pt x="731" y="1243"/>
                  </a:lnTo>
                  <a:lnTo>
                    <a:pt x="654" y="1252"/>
                  </a:lnTo>
                  <a:lnTo>
                    <a:pt x="575" y="1250"/>
                  </a:lnTo>
                  <a:lnTo>
                    <a:pt x="496" y="1239"/>
                  </a:lnTo>
                  <a:lnTo>
                    <a:pt x="419" y="1218"/>
                  </a:lnTo>
                  <a:lnTo>
                    <a:pt x="346" y="1186"/>
                  </a:lnTo>
                  <a:lnTo>
                    <a:pt x="273" y="1145"/>
                  </a:lnTo>
                  <a:lnTo>
                    <a:pt x="214" y="1098"/>
                  </a:lnTo>
                  <a:lnTo>
                    <a:pt x="162" y="1047"/>
                  </a:lnTo>
                  <a:lnTo>
                    <a:pt x="118" y="992"/>
                  </a:lnTo>
                  <a:lnTo>
                    <a:pt x="79" y="932"/>
                  </a:lnTo>
                  <a:lnTo>
                    <a:pt x="49" y="870"/>
                  </a:lnTo>
                  <a:lnTo>
                    <a:pt x="26" y="802"/>
                  </a:lnTo>
                  <a:lnTo>
                    <a:pt x="9" y="734"/>
                  </a:lnTo>
                  <a:lnTo>
                    <a:pt x="2" y="665"/>
                  </a:lnTo>
                  <a:lnTo>
                    <a:pt x="0" y="595"/>
                  </a:lnTo>
                  <a:lnTo>
                    <a:pt x="293" y="795"/>
                  </a:lnTo>
                  <a:lnTo>
                    <a:pt x="449" y="900"/>
                  </a:lnTo>
                  <a:lnTo>
                    <a:pt x="618" y="819"/>
                  </a:lnTo>
                  <a:lnTo>
                    <a:pt x="788" y="736"/>
                  </a:lnTo>
                  <a:lnTo>
                    <a:pt x="801" y="548"/>
                  </a:lnTo>
                  <a:lnTo>
                    <a:pt x="816" y="362"/>
                  </a:lnTo>
                  <a:lnTo>
                    <a:pt x="660" y="254"/>
                  </a:lnTo>
                  <a:lnTo>
                    <a:pt x="367" y="55"/>
                  </a:lnTo>
                  <a:lnTo>
                    <a:pt x="442" y="28"/>
                  </a:lnTo>
                  <a:lnTo>
                    <a:pt x="517" y="10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8" name="Freeform 18"/>
            <p:cNvSpPr>
              <a:spLocks/>
            </p:cNvSpPr>
            <p:nvPr/>
          </p:nvSpPr>
          <p:spPr bwMode="auto">
            <a:xfrm>
              <a:off x="8672513" y="3159126"/>
              <a:ext cx="1077913" cy="1228725"/>
            </a:xfrm>
            <a:custGeom>
              <a:avLst/>
              <a:gdLst>
                <a:gd name="T0" fmla="*/ 920 w 1358"/>
                <a:gd name="T1" fmla="*/ 0 h 1550"/>
                <a:gd name="T2" fmla="*/ 993 w 1358"/>
                <a:gd name="T3" fmla="*/ 172 h 1550"/>
                <a:gd name="T4" fmla="*/ 1083 w 1358"/>
                <a:gd name="T5" fmla="*/ 155 h 1550"/>
                <a:gd name="T6" fmla="*/ 1173 w 1358"/>
                <a:gd name="T7" fmla="*/ 145 h 1550"/>
                <a:gd name="T8" fmla="*/ 1266 w 1358"/>
                <a:gd name="T9" fmla="*/ 145 h 1550"/>
                <a:gd name="T10" fmla="*/ 1358 w 1358"/>
                <a:gd name="T11" fmla="*/ 153 h 1550"/>
                <a:gd name="T12" fmla="*/ 1358 w 1358"/>
                <a:gd name="T13" fmla="*/ 437 h 1550"/>
                <a:gd name="T14" fmla="*/ 1275 w 1358"/>
                <a:gd name="T15" fmla="*/ 428 h 1550"/>
                <a:gd name="T16" fmla="*/ 1192 w 1358"/>
                <a:gd name="T17" fmla="*/ 428 h 1550"/>
                <a:gd name="T18" fmla="*/ 1111 w 1358"/>
                <a:gd name="T19" fmla="*/ 435 h 1550"/>
                <a:gd name="T20" fmla="*/ 1031 w 1358"/>
                <a:gd name="T21" fmla="*/ 452 h 1550"/>
                <a:gd name="T22" fmla="*/ 953 w 1358"/>
                <a:gd name="T23" fmla="*/ 477 h 1550"/>
                <a:gd name="T24" fmla="*/ 878 w 1358"/>
                <a:gd name="T25" fmla="*/ 509 h 1550"/>
                <a:gd name="T26" fmla="*/ 809 w 1358"/>
                <a:gd name="T27" fmla="*/ 548 h 1550"/>
                <a:gd name="T28" fmla="*/ 741 w 1358"/>
                <a:gd name="T29" fmla="*/ 595 h 1550"/>
                <a:gd name="T30" fmla="*/ 679 w 1358"/>
                <a:gd name="T31" fmla="*/ 650 h 1550"/>
                <a:gd name="T32" fmla="*/ 623 w 1358"/>
                <a:gd name="T33" fmla="*/ 710 h 1550"/>
                <a:gd name="T34" fmla="*/ 572 w 1358"/>
                <a:gd name="T35" fmla="*/ 776 h 1550"/>
                <a:gd name="T36" fmla="*/ 529 w 1358"/>
                <a:gd name="T37" fmla="*/ 849 h 1550"/>
                <a:gd name="T38" fmla="*/ 491 w 1358"/>
                <a:gd name="T39" fmla="*/ 928 h 1550"/>
                <a:gd name="T40" fmla="*/ 463 w 1358"/>
                <a:gd name="T41" fmla="*/ 1019 h 1550"/>
                <a:gd name="T42" fmla="*/ 444 w 1358"/>
                <a:gd name="T43" fmla="*/ 1109 h 1550"/>
                <a:gd name="T44" fmla="*/ 435 w 1358"/>
                <a:gd name="T45" fmla="*/ 1200 h 1550"/>
                <a:gd name="T46" fmla="*/ 438 w 1358"/>
                <a:gd name="T47" fmla="*/ 1290 h 1550"/>
                <a:gd name="T48" fmla="*/ 451 w 1358"/>
                <a:gd name="T49" fmla="*/ 1380 h 1550"/>
                <a:gd name="T50" fmla="*/ 472 w 1358"/>
                <a:gd name="T51" fmla="*/ 1465 h 1550"/>
                <a:gd name="T52" fmla="*/ 504 w 1358"/>
                <a:gd name="T53" fmla="*/ 1550 h 1550"/>
                <a:gd name="T54" fmla="*/ 15 w 1358"/>
                <a:gd name="T55" fmla="*/ 1550 h 1550"/>
                <a:gd name="T56" fmla="*/ 8 w 1358"/>
                <a:gd name="T57" fmla="*/ 1535 h 1550"/>
                <a:gd name="T58" fmla="*/ 181 w 1358"/>
                <a:gd name="T59" fmla="*/ 1461 h 1550"/>
                <a:gd name="T60" fmla="*/ 160 w 1358"/>
                <a:gd name="T61" fmla="*/ 1352 h 1550"/>
                <a:gd name="T62" fmla="*/ 153 w 1358"/>
                <a:gd name="T63" fmla="*/ 1239 h 1550"/>
                <a:gd name="T64" fmla="*/ 158 w 1358"/>
                <a:gd name="T65" fmla="*/ 1126 h 1550"/>
                <a:gd name="T66" fmla="*/ 173 w 1358"/>
                <a:gd name="T67" fmla="*/ 1013 h 1550"/>
                <a:gd name="T68" fmla="*/ 0 w 1358"/>
                <a:gd name="T69" fmla="*/ 943 h 1550"/>
                <a:gd name="T70" fmla="*/ 147 w 1358"/>
                <a:gd name="T71" fmla="*/ 578 h 1550"/>
                <a:gd name="T72" fmla="*/ 320 w 1358"/>
                <a:gd name="T73" fmla="*/ 648 h 1550"/>
                <a:gd name="T74" fmla="*/ 373 w 1358"/>
                <a:gd name="T75" fmla="*/ 573 h 1550"/>
                <a:gd name="T76" fmla="*/ 429 w 1358"/>
                <a:gd name="T77" fmla="*/ 501 h 1550"/>
                <a:gd name="T78" fmla="*/ 493 w 1358"/>
                <a:gd name="T79" fmla="*/ 437 h 1550"/>
                <a:gd name="T80" fmla="*/ 561 w 1358"/>
                <a:gd name="T81" fmla="*/ 379 h 1550"/>
                <a:gd name="T82" fmla="*/ 632 w 1358"/>
                <a:gd name="T83" fmla="*/ 326 h 1550"/>
                <a:gd name="T84" fmla="*/ 559 w 1358"/>
                <a:gd name="T85" fmla="*/ 155 h 1550"/>
                <a:gd name="T86" fmla="*/ 920 w 1358"/>
                <a:gd name="T8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58" h="1550">
                  <a:moveTo>
                    <a:pt x="920" y="0"/>
                  </a:moveTo>
                  <a:lnTo>
                    <a:pt x="993" y="172"/>
                  </a:lnTo>
                  <a:lnTo>
                    <a:pt x="1083" y="155"/>
                  </a:lnTo>
                  <a:lnTo>
                    <a:pt x="1173" y="145"/>
                  </a:lnTo>
                  <a:lnTo>
                    <a:pt x="1266" y="145"/>
                  </a:lnTo>
                  <a:lnTo>
                    <a:pt x="1358" y="153"/>
                  </a:lnTo>
                  <a:lnTo>
                    <a:pt x="1358" y="437"/>
                  </a:lnTo>
                  <a:lnTo>
                    <a:pt x="1275" y="428"/>
                  </a:lnTo>
                  <a:lnTo>
                    <a:pt x="1192" y="428"/>
                  </a:lnTo>
                  <a:lnTo>
                    <a:pt x="1111" y="435"/>
                  </a:lnTo>
                  <a:lnTo>
                    <a:pt x="1031" y="452"/>
                  </a:lnTo>
                  <a:lnTo>
                    <a:pt x="953" y="477"/>
                  </a:lnTo>
                  <a:lnTo>
                    <a:pt x="878" y="509"/>
                  </a:lnTo>
                  <a:lnTo>
                    <a:pt x="809" y="548"/>
                  </a:lnTo>
                  <a:lnTo>
                    <a:pt x="741" y="595"/>
                  </a:lnTo>
                  <a:lnTo>
                    <a:pt x="679" y="650"/>
                  </a:lnTo>
                  <a:lnTo>
                    <a:pt x="623" y="710"/>
                  </a:lnTo>
                  <a:lnTo>
                    <a:pt x="572" y="776"/>
                  </a:lnTo>
                  <a:lnTo>
                    <a:pt x="529" y="849"/>
                  </a:lnTo>
                  <a:lnTo>
                    <a:pt x="491" y="928"/>
                  </a:lnTo>
                  <a:lnTo>
                    <a:pt x="463" y="1019"/>
                  </a:lnTo>
                  <a:lnTo>
                    <a:pt x="444" y="1109"/>
                  </a:lnTo>
                  <a:lnTo>
                    <a:pt x="435" y="1200"/>
                  </a:lnTo>
                  <a:lnTo>
                    <a:pt x="438" y="1290"/>
                  </a:lnTo>
                  <a:lnTo>
                    <a:pt x="451" y="1380"/>
                  </a:lnTo>
                  <a:lnTo>
                    <a:pt x="472" y="1465"/>
                  </a:lnTo>
                  <a:lnTo>
                    <a:pt x="504" y="1550"/>
                  </a:lnTo>
                  <a:lnTo>
                    <a:pt x="15" y="1550"/>
                  </a:lnTo>
                  <a:lnTo>
                    <a:pt x="8" y="1535"/>
                  </a:lnTo>
                  <a:lnTo>
                    <a:pt x="181" y="1461"/>
                  </a:lnTo>
                  <a:lnTo>
                    <a:pt x="160" y="1352"/>
                  </a:lnTo>
                  <a:lnTo>
                    <a:pt x="153" y="1239"/>
                  </a:lnTo>
                  <a:lnTo>
                    <a:pt x="158" y="1126"/>
                  </a:lnTo>
                  <a:lnTo>
                    <a:pt x="173" y="1013"/>
                  </a:lnTo>
                  <a:lnTo>
                    <a:pt x="0" y="943"/>
                  </a:lnTo>
                  <a:lnTo>
                    <a:pt x="147" y="578"/>
                  </a:lnTo>
                  <a:lnTo>
                    <a:pt x="320" y="648"/>
                  </a:lnTo>
                  <a:lnTo>
                    <a:pt x="373" y="573"/>
                  </a:lnTo>
                  <a:lnTo>
                    <a:pt x="429" y="501"/>
                  </a:lnTo>
                  <a:lnTo>
                    <a:pt x="493" y="437"/>
                  </a:lnTo>
                  <a:lnTo>
                    <a:pt x="561" y="379"/>
                  </a:lnTo>
                  <a:lnTo>
                    <a:pt x="632" y="326"/>
                  </a:lnTo>
                  <a:lnTo>
                    <a:pt x="559" y="155"/>
                  </a:lnTo>
                  <a:lnTo>
                    <a:pt x="920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" name="Freeform 19"/>
            <p:cNvSpPr>
              <a:spLocks/>
            </p:cNvSpPr>
            <p:nvPr/>
          </p:nvSpPr>
          <p:spPr bwMode="auto">
            <a:xfrm>
              <a:off x="6705601" y="3440113"/>
              <a:ext cx="1123950" cy="947738"/>
            </a:xfrm>
            <a:custGeom>
              <a:avLst/>
              <a:gdLst>
                <a:gd name="T0" fmla="*/ 625 w 1416"/>
                <a:gd name="T1" fmla="*/ 0 h 1196"/>
                <a:gd name="T2" fmla="*/ 901 w 1416"/>
                <a:gd name="T3" fmla="*/ 85 h 1196"/>
                <a:gd name="T4" fmla="*/ 861 w 1416"/>
                <a:gd name="T5" fmla="*/ 217 h 1196"/>
                <a:gd name="T6" fmla="*/ 935 w 1416"/>
                <a:gd name="T7" fmla="*/ 258 h 1196"/>
                <a:gd name="T8" fmla="*/ 1001 w 1416"/>
                <a:gd name="T9" fmla="*/ 309 h 1196"/>
                <a:gd name="T10" fmla="*/ 1063 w 1416"/>
                <a:gd name="T11" fmla="*/ 364 h 1196"/>
                <a:gd name="T12" fmla="*/ 1117 w 1416"/>
                <a:gd name="T13" fmla="*/ 426 h 1196"/>
                <a:gd name="T14" fmla="*/ 1237 w 1416"/>
                <a:gd name="T15" fmla="*/ 360 h 1196"/>
                <a:gd name="T16" fmla="*/ 1375 w 1416"/>
                <a:gd name="T17" fmla="*/ 616 h 1196"/>
                <a:gd name="T18" fmla="*/ 1253 w 1416"/>
                <a:gd name="T19" fmla="*/ 682 h 1196"/>
                <a:gd name="T20" fmla="*/ 1273 w 1416"/>
                <a:gd name="T21" fmla="*/ 761 h 1196"/>
                <a:gd name="T22" fmla="*/ 1286 w 1416"/>
                <a:gd name="T23" fmla="*/ 842 h 1196"/>
                <a:gd name="T24" fmla="*/ 1290 w 1416"/>
                <a:gd name="T25" fmla="*/ 925 h 1196"/>
                <a:gd name="T26" fmla="*/ 1284 w 1416"/>
                <a:gd name="T27" fmla="*/ 1009 h 1196"/>
                <a:gd name="T28" fmla="*/ 1416 w 1416"/>
                <a:gd name="T29" fmla="*/ 1049 h 1196"/>
                <a:gd name="T30" fmla="*/ 1373 w 1416"/>
                <a:gd name="T31" fmla="*/ 1196 h 1196"/>
                <a:gd name="T32" fmla="*/ 1014 w 1416"/>
                <a:gd name="T33" fmla="*/ 1196 h 1196"/>
                <a:gd name="T34" fmla="*/ 1038 w 1416"/>
                <a:gd name="T35" fmla="*/ 1145 h 1196"/>
                <a:gd name="T36" fmla="*/ 1057 w 1416"/>
                <a:gd name="T37" fmla="*/ 1092 h 1196"/>
                <a:gd name="T38" fmla="*/ 1074 w 1416"/>
                <a:gd name="T39" fmla="*/ 1021 h 1196"/>
                <a:gd name="T40" fmla="*/ 1081 w 1416"/>
                <a:gd name="T41" fmla="*/ 949 h 1196"/>
                <a:gd name="T42" fmla="*/ 1081 w 1416"/>
                <a:gd name="T43" fmla="*/ 878 h 1196"/>
                <a:gd name="T44" fmla="*/ 1072 w 1416"/>
                <a:gd name="T45" fmla="*/ 808 h 1196"/>
                <a:gd name="T46" fmla="*/ 1053 w 1416"/>
                <a:gd name="T47" fmla="*/ 740 h 1196"/>
                <a:gd name="T48" fmla="*/ 1029 w 1416"/>
                <a:gd name="T49" fmla="*/ 676 h 1196"/>
                <a:gd name="T50" fmla="*/ 997 w 1416"/>
                <a:gd name="T51" fmla="*/ 614 h 1196"/>
                <a:gd name="T52" fmla="*/ 957 w 1416"/>
                <a:gd name="T53" fmla="*/ 557 h 1196"/>
                <a:gd name="T54" fmla="*/ 910 w 1416"/>
                <a:gd name="T55" fmla="*/ 505 h 1196"/>
                <a:gd name="T56" fmla="*/ 858 w 1416"/>
                <a:gd name="T57" fmla="*/ 460 h 1196"/>
                <a:gd name="T58" fmla="*/ 799 w 1416"/>
                <a:gd name="T59" fmla="*/ 418 h 1196"/>
                <a:gd name="T60" fmla="*/ 736 w 1416"/>
                <a:gd name="T61" fmla="*/ 386 h 1196"/>
                <a:gd name="T62" fmla="*/ 666 w 1416"/>
                <a:gd name="T63" fmla="*/ 360 h 1196"/>
                <a:gd name="T64" fmla="*/ 589 w 1416"/>
                <a:gd name="T65" fmla="*/ 341 h 1196"/>
                <a:gd name="T66" fmla="*/ 512 w 1416"/>
                <a:gd name="T67" fmla="*/ 333 h 1196"/>
                <a:gd name="T68" fmla="*/ 435 w 1416"/>
                <a:gd name="T69" fmla="*/ 337 h 1196"/>
                <a:gd name="T70" fmla="*/ 360 w 1416"/>
                <a:gd name="T71" fmla="*/ 350 h 1196"/>
                <a:gd name="T72" fmla="*/ 288 w 1416"/>
                <a:gd name="T73" fmla="*/ 373 h 1196"/>
                <a:gd name="T74" fmla="*/ 219 w 1416"/>
                <a:gd name="T75" fmla="*/ 405 h 1196"/>
                <a:gd name="T76" fmla="*/ 156 w 1416"/>
                <a:gd name="T77" fmla="*/ 445 h 1196"/>
                <a:gd name="T78" fmla="*/ 96 w 1416"/>
                <a:gd name="T79" fmla="*/ 492 h 1196"/>
                <a:gd name="T80" fmla="*/ 46 w 1416"/>
                <a:gd name="T81" fmla="*/ 546 h 1196"/>
                <a:gd name="T82" fmla="*/ 0 w 1416"/>
                <a:gd name="T83" fmla="*/ 608 h 1196"/>
                <a:gd name="T84" fmla="*/ 0 w 1416"/>
                <a:gd name="T85" fmla="*/ 301 h 1196"/>
                <a:gd name="T86" fmla="*/ 0 w 1416"/>
                <a:gd name="T87" fmla="*/ 300 h 1196"/>
                <a:gd name="T88" fmla="*/ 0 w 1416"/>
                <a:gd name="T89" fmla="*/ 298 h 1196"/>
                <a:gd name="T90" fmla="*/ 0 w 1416"/>
                <a:gd name="T91" fmla="*/ 145 h 1196"/>
                <a:gd name="T92" fmla="*/ 192 w 1416"/>
                <a:gd name="T93" fmla="*/ 42 h 1196"/>
                <a:gd name="T94" fmla="*/ 256 w 1416"/>
                <a:gd name="T95" fmla="*/ 164 h 1196"/>
                <a:gd name="T96" fmla="*/ 337 w 1416"/>
                <a:gd name="T97" fmla="*/ 143 h 1196"/>
                <a:gd name="T98" fmla="*/ 418 w 1416"/>
                <a:gd name="T99" fmla="*/ 130 h 1196"/>
                <a:gd name="T100" fmla="*/ 501 w 1416"/>
                <a:gd name="T101" fmla="*/ 126 h 1196"/>
                <a:gd name="T102" fmla="*/ 585 w 1416"/>
                <a:gd name="T103" fmla="*/ 132 h 1196"/>
                <a:gd name="T104" fmla="*/ 625 w 1416"/>
                <a:gd name="T105" fmla="*/ 0 h 1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16" h="1196">
                  <a:moveTo>
                    <a:pt x="625" y="0"/>
                  </a:moveTo>
                  <a:lnTo>
                    <a:pt x="901" y="85"/>
                  </a:lnTo>
                  <a:lnTo>
                    <a:pt x="861" y="217"/>
                  </a:lnTo>
                  <a:lnTo>
                    <a:pt x="935" y="258"/>
                  </a:lnTo>
                  <a:lnTo>
                    <a:pt x="1001" y="309"/>
                  </a:lnTo>
                  <a:lnTo>
                    <a:pt x="1063" y="364"/>
                  </a:lnTo>
                  <a:lnTo>
                    <a:pt x="1117" y="426"/>
                  </a:lnTo>
                  <a:lnTo>
                    <a:pt x="1237" y="360"/>
                  </a:lnTo>
                  <a:lnTo>
                    <a:pt x="1375" y="616"/>
                  </a:lnTo>
                  <a:lnTo>
                    <a:pt x="1253" y="682"/>
                  </a:lnTo>
                  <a:lnTo>
                    <a:pt x="1273" y="761"/>
                  </a:lnTo>
                  <a:lnTo>
                    <a:pt x="1286" y="842"/>
                  </a:lnTo>
                  <a:lnTo>
                    <a:pt x="1290" y="925"/>
                  </a:lnTo>
                  <a:lnTo>
                    <a:pt x="1284" y="1009"/>
                  </a:lnTo>
                  <a:lnTo>
                    <a:pt x="1416" y="1049"/>
                  </a:lnTo>
                  <a:lnTo>
                    <a:pt x="1373" y="1196"/>
                  </a:lnTo>
                  <a:lnTo>
                    <a:pt x="1014" y="1196"/>
                  </a:lnTo>
                  <a:lnTo>
                    <a:pt x="1038" y="1145"/>
                  </a:lnTo>
                  <a:lnTo>
                    <a:pt x="1057" y="1092"/>
                  </a:lnTo>
                  <a:lnTo>
                    <a:pt x="1074" y="1021"/>
                  </a:lnTo>
                  <a:lnTo>
                    <a:pt x="1081" y="949"/>
                  </a:lnTo>
                  <a:lnTo>
                    <a:pt x="1081" y="878"/>
                  </a:lnTo>
                  <a:lnTo>
                    <a:pt x="1072" y="808"/>
                  </a:lnTo>
                  <a:lnTo>
                    <a:pt x="1053" y="740"/>
                  </a:lnTo>
                  <a:lnTo>
                    <a:pt x="1029" y="676"/>
                  </a:lnTo>
                  <a:lnTo>
                    <a:pt x="997" y="614"/>
                  </a:lnTo>
                  <a:lnTo>
                    <a:pt x="957" y="557"/>
                  </a:lnTo>
                  <a:lnTo>
                    <a:pt x="910" y="505"/>
                  </a:lnTo>
                  <a:lnTo>
                    <a:pt x="858" y="460"/>
                  </a:lnTo>
                  <a:lnTo>
                    <a:pt x="799" y="418"/>
                  </a:lnTo>
                  <a:lnTo>
                    <a:pt x="736" y="386"/>
                  </a:lnTo>
                  <a:lnTo>
                    <a:pt x="666" y="360"/>
                  </a:lnTo>
                  <a:lnTo>
                    <a:pt x="589" y="341"/>
                  </a:lnTo>
                  <a:lnTo>
                    <a:pt x="512" y="333"/>
                  </a:lnTo>
                  <a:lnTo>
                    <a:pt x="435" y="337"/>
                  </a:lnTo>
                  <a:lnTo>
                    <a:pt x="360" y="350"/>
                  </a:lnTo>
                  <a:lnTo>
                    <a:pt x="288" y="373"/>
                  </a:lnTo>
                  <a:lnTo>
                    <a:pt x="219" y="405"/>
                  </a:lnTo>
                  <a:lnTo>
                    <a:pt x="156" y="445"/>
                  </a:lnTo>
                  <a:lnTo>
                    <a:pt x="96" y="492"/>
                  </a:lnTo>
                  <a:lnTo>
                    <a:pt x="46" y="546"/>
                  </a:lnTo>
                  <a:lnTo>
                    <a:pt x="0" y="608"/>
                  </a:lnTo>
                  <a:lnTo>
                    <a:pt x="0" y="301"/>
                  </a:lnTo>
                  <a:lnTo>
                    <a:pt x="0" y="300"/>
                  </a:lnTo>
                  <a:lnTo>
                    <a:pt x="0" y="298"/>
                  </a:lnTo>
                  <a:lnTo>
                    <a:pt x="0" y="145"/>
                  </a:lnTo>
                  <a:lnTo>
                    <a:pt x="192" y="42"/>
                  </a:lnTo>
                  <a:lnTo>
                    <a:pt x="256" y="164"/>
                  </a:lnTo>
                  <a:lnTo>
                    <a:pt x="337" y="143"/>
                  </a:lnTo>
                  <a:lnTo>
                    <a:pt x="418" y="130"/>
                  </a:lnTo>
                  <a:lnTo>
                    <a:pt x="501" y="126"/>
                  </a:lnTo>
                  <a:lnTo>
                    <a:pt x="585" y="132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30" name="Freeform 20"/>
            <p:cNvSpPr>
              <a:spLocks noEditPoints="1"/>
            </p:cNvSpPr>
            <p:nvPr/>
          </p:nvSpPr>
          <p:spPr bwMode="auto">
            <a:xfrm>
              <a:off x="8370888" y="3157538"/>
              <a:ext cx="1155700" cy="1157288"/>
            </a:xfrm>
            <a:custGeom>
              <a:avLst/>
              <a:gdLst>
                <a:gd name="T0" fmla="*/ 665 w 1455"/>
                <a:gd name="T1" fmla="*/ 273 h 1459"/>
                <a:gd name="T2" fmla="*/ 543 w 1455"/>
                <a:gd name="T3" fmla="*/ 309 h 1459"/>
                <a:gd name="T4" fmla="*/ 434 w 1455"/>
                <a:gd name="T5" fmla="*/ 375 h 1459"/>
                <a:gd name="T6" fmla="*/ 345 w 1455"/>
                <a:gd name="T7" fmla="*/ 475 h 1459"/>
                <a:gd name="T8" fmla="*/ 287 w 1455"/>
                <a:gd name="T9" fmla="*/ 595 h 1459"/>
                <a:gd name="T10" fmla="*/ 268 w 1455"/>
                <a:gd name="T11" fmla="*/ 723 h 1459"/>
                <a:gd name="T12" fmla="*/ 283 w 1455"/>
                <a:gd name="T13" fmla="*/ 851 h 1459"/>
                <a:gd name="T14" fmla="*/ 334 w 1455"/>
                <a:gd name="T15" fmla="*/ 970 h 1459"/>
                <a:gd name="T16" fmla="*/ 419 w 1455"/>
                <a:gd name="T17" fmla="*/ 1072 h 1459"/>
                <a:gd name="T18" fmla="*/ 533 w 1455"/>
                <a:gd name="T19" fmla="*/ 1147 h 1459"/>
                <a:gd name="T20" fmla="*/ 661 w 1455"/>
                <a:gd name="T21" fmla="*/ 1185 h 1459"/>
                <a:gd name="T22" fmla="*/ 791 w 1455"/>
                <a:gd name="T23" fmla="*/ 1186 h 1459"/>
                <a:gd name="T24" fmla="*/ 913 w 1455"/>
                <a:gd name="T25" fmla="*/ 1151 h 1459"/>
                <a:gd name="T26" fmla="*/ 1020 w 1455"/>
                <a:gd name="T27" fmla="*/ 1085 h 1459"/>
                <a:gd name="T28" fmla="*/ 1111 w 1455"/>
                <a:gd name="T29" fmla="*/ 985 h 1459"/>
                <a:gd name="T30" fmla="*/ 1167 w 1455"/>
                <a:gd name="T31" fmla="*/ 865 h 1459"/>
                <a:gd name="T32" fmla="*/ 1188 w 1455"/>
                <a:gd name="T33" fmla="*/ 736 h 1459"/>
                <a:gd name="T34" fmla="*/ 1171 w 1455"/>
                <a:gd name="T35" fmla="*/ 608 h 1459"/>
                <a:gd name="T36" fmla="*/ 1120 w 1455"/>
                <a:gd name="T37" fmla="*/ 490 h 1459"/>
                <a:gd name="T38" fmla="*/ 1037 w 1455"/>
                <a:gd name="T39" fmla="*/ 388 h 1459"/>
                <a:gd name="T40" fmla="*/ 923 w 1455"/>
                <a:gd name="T41" fmla="*/ 313 h 1459"/>
                <a:gd name="T42" fmla="*/ 793 w 1455"/>
                <a:gd name="T43" fmla="*/ 273 h 1459"/>
                <a:gd name="T44" fmla="*/ 699 w 1455"/>
                <a:gd name="T45" fmla="*/ 0 h 1459"/>
                <a:gd name="T46" fmla="*/ 727 w 1455"/>
                <a:gd name="T47" fmla="*/ 106 h 1459"/>
                <a:gd name="T48" fmla="*/ 893 w 1455"/>
                <a:gd name="T49" fmla="*/ 128 h 1459"/>
                <a:gd name="T50" fmla="*/ 1034 w 1455"/>
                <a:gd name="T51" fmla="*/ 68 h 1459"/>
                <a:gd name="T52" fmla="*/ 1161 w 1455"/>
                <a:gd name="T53" fmla="*/ 283 h 1459"/>
                <a:gd name="T54" fmla="*/ 1246 w 1455"/>
                <a:gd name="T55" fmla="*/ 384 h 1459"/>
                <a:gd name="T56" fmla="*/ 1306 w 1455"/>
                <a:gd name="T57" fmla="*/ 499 h 1459"/>
                <a:gd name="T58" fmla="*/ 1455 w 1455"/>
                <a:gd name="T59" fmla="*/ 701 h 1459"/>
                <a:gd name="T60" fmla="*/ 1347 w 1455"/>
                <a:gd name="T61" fmla="*/ 785 h 1459"/>
                <a:gd name="T62" fmla="*/ 1323 w 1455"/>
                <a:gd name="T63" fmla="*/ 913 h 1459"/>
                <a:gd name="T64" fmla="*/ 1389 w 1455"/>
                <a:gd name="T65" fmla="*/ 1036 h 1459"/>
                <a:gd name="T66" fmla="*/ 1173 w 1455"/>
                <a:gd name="T67" fmla="*/ 1166 h 1459"/>
                <a:gd name="T68" fmla="*/ 1073 w 1455"/>
                <a:gd name="T69" fmla="*/ 1249 h 1459"/>
                <a:gd name="T70" fmla="*/ 958 w 1455"/>
                <a:gd name="T71" fmla="*/ 1309 h 1459"/>
                <a:gd name="T72" fmla="*/ 757 w 1455"/>
                <a:gd name="T73" fmla="*/ 1459 h 1459"/>
                <a:gd name="T74" fmla="*/ 727 w 1455"/>
                <a:gd name="T75" fmla="*/ 1354 h 1459"/>
                <a:gd name="T76" fmla="*/ 562 w 1455"/>
                <a:gd name="T77" fmla="*/ 1331 h 1459"/>
                <a:gd name="T78" fmla="*/ 423 w 1455"/>
                <a:gd name="T79" fmla="*/ 1392 h 1459"/>
                <a:gd name="T80" fmla="*/ 293 w 1455"/>
                <a:gd name="T81" fmla="*/ 1177 h 1459"/>
                <a:gd name="T82" fmla="*/ 210 w 1455"/>
                <a:gd name="T83" fmla="*/ 1075 h 1459"/>
                <a:gd name="T84" fmla="*/ 150 w 1455"/>
                <a:gd name="T85" fmla="*/ 961 h 1459"/>
                <a:gd name="T86" fmla="*/ 0 w 1455"/>
                <a:gd name="T87" fmla="*/ 759 h 1459"/>
                <a:gd name="T88" fmla="*/ 107 w 1455"/>
                <a:gd name="T89" fmla="*/ 674 h 1459"/>
                <a:gd name="T90" fmla="*/ 133 w 1455"/>
                <a:gd name="T91" fmla="*/ 546 h 1459"/>
                <a:gd name="T92" fmla="*/ 65 w 1455"/>
                <a:gd name="T93" fmla="*/ 424 h 1459"/>
                <a:gd name="T94" fmla="*/ 282 w 1455"/>
                <a:gd name="T95" fmla="*/ 294 h 1459"/>
                <a:gd name="T96" fmla="*/ 383 w 1455"/>
                <a:gd name="T97" fmla="*/ 211 h 1459"/>
                <a:gd name="T98" fmla="*/ 496 w 1455"/>
                <a:gd name="T99" fmla="*/ 151 h 1459"/>
                <a:gd name="T100" fmla="*/ 699 w 1455"/>
                <a:gd name="T101" fmla="*/ 0 h 1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55" h="1459">
                  <a:moveTo>
                    <a:pt x="727" y="270"/>
                  </a:moveTo>
                  <a:lnTo>
                    <a:pt x="665" y="273"/>
                  </a:lnTo>
                  <a:lnTo>
                    <a:pt x="603" y="287"/>
                  </a:lnTo>
                  <a:lnTo>
                    <a:pt x="543" y="309"/>
                  </a:lnTo>
                  <a:lnTo>
                    <a:pt x="486" y="337"/>
                  </a:lnTo>
                  <a:lnTo>
                    <a:pt x="434" y="375"/>
                  </a:lnTo>
                  <a:lnTo>
                    <a:pt x="387" y="420"/>
                  </a:lnTo>
                  <a:lnTo>
                    <a:pt x="345" y="475"/>
                  </a:lnTo>
                  <a:lnTo>
                    <a:pt x="312" y="533"/>
                  </a:lnTo>
                  <a:lnTo>
                    <a:pt x="287" y="595"/>
                  </a:lnTo>
                  <a:lnTo>
                    <a:pt x="274" y="659"/>
                  </a:lnTo>
                  <a:lnTo>
                    <a:pt x="268" y="723"/>
                  </a:lnTo>
                  <a:lnTo>
                    <a:pt x="272" y="787"/>
                  </a:lnTo>
                  <a:lnTo>
                    <a:pt x="283" y="851"/>
                  </a:lnTo>
                  <a:lnTo>
                    <a:pt x="306" y="912"/>
                  </a:lnTo>
                  <a:lnTo>
                    <a:pt x="334" y="970"/>
                  </a:lnTo>
                  <a:lnTo>
                    <a:pt x="372" y="1023"/>
                  </a:lnTo>
                  <a:lnTo>
                    <a:pt x="419" y="1072"/>
                  </a:lnTo>
                  <a:lnTo>
                    <a:pt x="471" y="1113"/>
                  </a:lnTo>
                  <a:lnTo>
                    <a:pt x="533" y="1147"/>
                  </a:lnTo>
                  <a:lnTo>
                    <a:pt x="595" y="1171"/>
                  </a:lnTo>
                  <a:lnTo>
                    <a:pt x="661" y="1185"/>
                  </a:lnTo>
                  <a:lnTo>
                    <a:pt x="727" y="1190"/>
                  </a:lnTo>
                  <a:lnTo>
                    <a:pt x="791" y="1186"/>
                  </a:lnTo>
                  <a:lnTo>
                    <a:pt x="853" y="1173"/>
                  </a:lnTo>
                  <a:lnTo>
                    <a:pt x="913" y="1151"/>
                  </a:lnTo>
                  <a:lnTo>
                    <a:pt x="970" y="1122"/>
                  </a:lnTo>
                  <a:lnTo>
                    <a:pt x="1020" y="1085"/>
                  </a:lnTo>
                  <a:lnTo>
                    <a:pt x="1069" y="1038"/>
                  </a:lnTo>
                  <a:lnTo>
                    <a:pt x="1111" y="985"/>
                  </a:lnTo>
                  <a:lnTo>
                    <a:pt x="1143" y="927"/>
                  </a:lnTo>
                  <a:lnTo>
                    <a:pt x="1167" y="865"/>
                  </a:lnTo>
                  <a:lnTo>
                    <a:pt x="1182" y="801"/>
                  </a:lnTo>
                  <a:lnTo>
                    <a:pt x="1188" y="736"/>
                  </a:lnTo>
                  <a:lnTo>
                    <a:pt x="1184" y="672"/>
                  </a:lnTo>
                  <a:lnTo>
                    <a:pt x="1171" y="608"/>
                  </a:lnTo>
                  <a:lnTo>
                    <a:pt x="1150" y="548"/>
                  </a:lnTo>
                  <a:lnTo>
                    <a:pt x="1120" y="490"/>
                  </a:lnTo>
                  <a:lnTo>
                    <a:pt x="1082" y="437"/>
                  </a:lnTo>
                  <a:lnTo>
                    <a:pt x="1037" y="388"/>
                  </a:lnTo>
                  <a:lnTo>
                    <a:pt x="983" y="347"/>
                  </a:lnTo>
                  <a:lnTo>
                    <a:pt x="923" y="313"/>
                  </a:lnTo>
                  <a:lnTo>
                    <a:pt x="859" y="288"/>
                  </a:lnTo>
                  <a:lnTo>
                    <a:pt x="793" y="273"/>
                  </a:lnTo>
                  <a:lnTo>
                    <a:pt x="727" y="270"/>
                  </a:lnTo>
                  <a:close/>
                  <a:moveTo>
                    <a:pt x="699" y="0"/>
                  </a:moveTo>
                  <a:lnTo>
                    <a:pt x="720" y="106"/>
                  </a:lnTo>
                  <a:lnTo>
                    <a:pt x="727" y="106"/>
                  </a:lnTo>
                  <a:lnTo>
                    <a:pt x="810" y="111"/>
                  </a:lnTo>
                  <a:lnTo>
                    <a:pt x="893" y="128"/>
                  </a:lnTo>
                  <a:lnTo>
                    <a:pt x="973" y="157"/>
                  </a:lnTo>
                  <a:lnTo>
                    <a:pt x="1034" y="68"/>
                  </a:lnTo>
                  <a:lnTo>
                    <a:pt x="1222" y="194"/>
                  </a:lnTo>
                  <a:lnTo>
                    <a:pt x="1161" y="283"/>
                  </a:lnTo>
                  <a:lnTo>
                    <a:pt x="1206" y="332"/>
                  </a:lnTo>
                  <a:lnTo>
                    <a:pt x="1246" y="384"/>
                  </a:lnTo>
                  <a:lnTo>
                    <a:pt x="1278" y="441"/>
                  </a:lnTo>
                  <a:lnTo>
                    <a:pt x="1306" y="499"/>
                  </a:lnTo>
                  <a:lnTo>
                    <a:pt x="1411" y="477"/>
                  </a:lnTo>
                  <a:lnTo>
                    <a:pt x="1455" y="701"/>
                  </a:lnTo>
                  <a:lnTo>
                    <a:pt x="1349" y="721"/>
                  </a:lnTo>
                  <a:lnTo>
                    <a:pt x="1347" y="785"/>
                  </a:lnTo>
                  <a:lnTo>
                    <a:pt x="1338" y="849"/>
                  </a:lnTo>
                  <a:lnTo>
                    <a:pt x="1323" y="913"/>
                  </a:lnTo>
                  <a:lnTo>
                    <a:pt x="1299" y="976"/>
                  </a:lnTo>
                  <a:lnTo>
                    <a:pt x="1389" y="1036"/>
                  </a:lnTo>
                  <a:lnTo>
                    <a:pt x="1263" y="1224"/>
                  </a:lnTo>
                  <a:lnTo>
                    <a:pt x="1173" y="1166"/>
                  </a:lnTo>
                  <a:lnTo>
                    <a:pt x="1126" y="1209"/>
                  </a:lnTo>
                  <a:lnTo>
                    <a:pt x="1073" y="1249"/>
                  </a:lnTo>
                  <a:lnTo>
                    <a:pt x="1017" y="1282"/>
                  </a:lnTo>
                  <a:lnTo>
                    <a:pt x="958" y="1309"/>
                  </a:lnTo>
                  <a:lnTo>
                    <a:pt x="979" y="1414"/>
                  </a:lnTo>
                  <a:lnTo>
                    <a:pt x="757" y="1459"/>
                  </a:lnTo>
                  <a:lnTo>
                    <a:pt x="735" y="1354"/>
                  </a:lnTo>
                  <a:lnTo>
                    <a:pt x="727" y="1354"/>
                  </a:lnTo>
                  <a:lnTo>
                    <a:pt x="644" y="1348"/>
                  </a:lnTo>
                  <a:lnTo>
                    <a:pt x="562" y="1331"/>
                  </a:lnTo>
                  <a:lnTo>
                    <a:pt x="483" y="1303"/>
                  </a:lnTo>
                  <a:lnTo>
                    <a:pt x="423" y="1392"/>
                  </a:lnTo>
                  <a:lnTo>
                    <a:pt x="233" y="1266"/>
                  </a:lnTo>
                  <a:lnTo>
                    <a:pt x="293" y="1177"/>
                  </a:lnTo>
                  <a:lnTo>
                    <a:pt x="248" y="1128"/>
                  </a:lnTo>
                  <a:lnTo>
                    <a:pt x="210" y="1075"/>
                  </a:lnTo>
                  <a:lnTo>
                    <a:pt x="176" y="1019"/>
                  </a:lnTo>
                  <a:lnTo>
                    <a:pt x="150" y="961"/>
                  </a:lnTo>
                  <a:lnTo>
                    <a:pt x="45" y="983"/>
                  </a:lnTo>
                  <a:lnTo>
                    <a:pt x="0" y="759"/>
                  </a:lnTo>
                  <a:lnTo>
                    <a:pt x="105" y="738"/>
                  </a:lnTo>
                  <a:lnTo>
                    <a:pt x="107" y="674"/>
                  </a:lnTo>
                  <a:lnTo>
                    <a:pt x="116" y="610"/>
                  </a:lnTo>
                  <a:lnTo>
                    <a:pt x="133" y="546"/>
                  </a:lnTo>
                  <a:lnTo>
                    <a:pt x="156" y="484"/>
                  </a:lnTo>
                  <a:lnTo>
                    <a:pt x="65" y="424"/>
                  </a:lnTo>
                  <a:lnTo>
                    <a:pt x="191" y="236"/>
                  </a:lnTo>
                  <a:lnTo>
                    <a:pt x="282" y="294"/>
                  </a:lnTo>
                  <a:lnTo>
                    <a:pt x="330" y="251"/>
                  </a:lnTo>
                  <a:lnTo>
                    <a:pt x="383" y="211"/>
                  </a:lnTo>
                  <a:lnTo>
                    <a:pt x="438" y="177"/>
                  </a:lnTo>
                  <a:lnTo>
                    <a:pt x="496" y="151"/>
                  </a:lnTo>
                  <a:lnTo>
                    <a:pt x="475" y="4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43218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Content Placeholder 149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3599" dirty="0"/>
              <a:t>RESTRICTED ACCESS</a:t>
            </a:r>
          </a:p>
        </p:txBody>
      </p:sp>
      <p:sp>
        <p:nvSpPr>
          <p:cNvPr id="1499" name="Content Placeholder 1498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</a:t>
            </a:r>
            <a:r>
              <a:rPr lang="en-US" kern="0" dirty="0" smtClean="0"/>
              <a:t>.</a:t>
            </a:r>
            <a:endParaRPr lang="en-US" dirty="0"/>
          </a:p>
        </p:txBody>
      </p:sp>
      <p:grpSp>
        <p:nvGrpSpPr>
          <p:cNvPr id="1584" name="Group 1583"/>
          <p:cNvGrpSpPr/>
          <p:nvPr/>
        </p:nvGrpSpPr>
        <p:grpSpPr>
          <a:xfrm>
            <a:off x="5410380" y="1070592"/>
            <a:ext cx="5761124" cy="4529545"/>
            <a:chOff x="5484813" y="1069975"/>
            <a:chExt cx="5762625" cy="4530725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9297988" y="2133600"/>
              <a:ext cx="1949450" cy="19494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9948863" y="2495550"/>
              <a:ext cx="649288" cy="1223963"/>
            </a:xfrm>
            <a:custGeom>
              <a:avLst/>
              <a:gdLst>
                <a:gd name="T0" fmla="*/ 204 w 409"/>
                <a:gd name="T1" fmla="*/ 0 h 771"/>
                <a:gd name="T2" fmla="*/ 241 w 409"/>
                <a:gd name="T3" fmla="*/ 3 h 771"/>
                <a:gd name="T4" fmla="*/ 276 w 409"/>
                <a:gd name="T5" fmla="*/ 13 h 771"/>
                <a:gd name="T6" fmla="*/ 308 w 409"/>
                <a:gd name="T7" fmla="*/ 28 h 771"/>
                <a:gd name="T8" fmla="*/ 336 w 409"/>
                <a:gd name="T9" fmla="*/ 48 h 771"/>
                <a:gd name="T10" fmla="*/ 360 w 409"/>
                <a:gd name="T11" fmla="*/ 72 h 771"/>
                <a:gd name="T12" fmla="*/ 381 w 409"/>
                <a:gd name="T13" fmla="*/ 101 h 771"/>
                <a:gd name="T14" fmla="*/ 396 w 409"/>
                <a:gd name="T15" fmla="*/ 133 h 771"/>
                <a:gd name="T16" fmla="*/ 406 w 409"/>
                <a:gd name="T17" fmla="*/ 168 h 771"/>
                <a:gd name="T18" fmla="*/ 409 w 409"/>
                <a:gd name="T19" fmla="*/ 204 h 771"/>
                <a:gd name="T20" fmla="*/ 406 w 409"/>
                <a:gd name="T21" fmla="*/ 240 h 771"/>
                <a:gd name="T22" fmla="*/ 397 w 409"/>
                <a:gd name="T23" fmla="*/ 273 h 771"/>
                <a:gd name="T24" fmla="*/ 384 w 409"/>
                <a:gd name="T25" fmla="*/ 303 h 771"/>
                <a:gd name="T26" fmla="*/ 365 w 409"/>
                <a:gd name="T27" fmla="*/ 332 h 771"/>
                <a:gd name="T28" fmla="*/ 342 w 409"/>
                <a:gd name="T29" fmla="*/ 356 h 771"/>
                <a:gd name="T30" fmla="*/ 315 w 409"/>
                <a:gd name="T31" fmla="*/ 376 h 771"/>
                <a:gd name="T32" fmla="*/ 385 w 409"/>
                <a:gd name="T33" fmla="*/ 771 h 771"/>
                <a:gd name="T34" fmla="*/ 23 w 409"/>
                <a:gd name="T35" fmla="*/ 771 h 771"/>
                <a:gd name="T36" fmla="*/ 93 w 409"/>
                <a:gd name="T37" fmla="*/ 376 h 771"/>
                <a:gd name="T38" fmla="*/ 67 w 409"/>
                <a:gd name="T39" fmla="*/ 356 h 771"/>
                <a:gd name="T40" fmla="*/ 44 w 409"/>
                <a:gd name="T41" fmla="*/ 332 h 771"/>
                <a:gd name="T42" fmla="*/ 25 w 409"/>
                <a:gd name="T43" fmla="*/ 303 h 771"/>
                <a:gd name="T44" fmla="*/ 12 w 409"/>
                <a:gd name="T45" fmla="*/ 273 h 771"/>
                <a:gd name="T46" fmla="*/ 3 w 409"/>
                <a:gd name="T47" fmla="*/ 240 h 771"/>
                <a:gd name="T48" fmla="*/ 0 w 409"/>
                <a:gd name="T49" fmla="*/ 204 h 771"/>
                <a:gd name="T50" fmla="*/ 3 w 409"/>
                <a:gd name="T51" fmla="*/ 168 h 771"/>
                <a:gd name="T52" fmla="*/ 13 w 409"/>
                <a:gd name="T53" fmla="*/ 133 h 771"/>
                <a:gd name="T54" fmla="*/ 27 w 409"/>
                <a:gd name="T55" fmla="*/ 101 h 771"/>
                <a:gd name="T56" fmla="*/ 48 w 409"/>
                <a:gd name="T57" fmla="*/ 72 h 771"/>
                <a:gd name="T58" fmla="*/ 72 w 409"/>
                <a:gd name="T59" fmla="*/ 48 h 771"/>
                <a:gd name="T60" fmla="*/ 101 w 409"/>
                <a:gd name="T61" fmla="*/ 28 h 771"/>
                <a:gd name="T62" fmla="*/ 133 w 409"/>
                <a:gd name="T63" fmla="*/ 13 h 771"/>
                <a:gd name="T64" fmla="*/ 168 w 409"/>
                <a:gd name="T65" fmla="*/ 3 h 771"/>
                <a:gd name="T66" fmla="*/ 204 w 409"/>
                <a:gd name="T67" fmla="*/ 0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09" h="771">
                  <a:moveTo>
                    <a:pt x="204" y="0"/>
                  </a:moveTo>
                  <a:lnTo>
                    <a:pt x="241" y="3"/>
                  </a:lnTo>
                  <a:lnTo>
                    <a:pt x="276" y="13"/>
                  </a:lnTo>
                  <a:lnTo>
                    <a:pt x="308" y="28"/>
                  </a:lnTo>
                  <a:lnTo>
                    <a:pt x="336" y="48"/>
                  </a:lnTo>
                  <a:lnTo>
                    <a:pt x="360" y="72"/>
                  </a:lnTo>
                  <a:lnTo>
                    <a:pt x="381" y="101"/>
                  </a:lnTo>
                  <a:lnTo>
                    <a:pt x="396" y="133"/>
                  </a:lnTo>
                  <a:lnTo>
                    <a:pt x="406" y="168"/>
                  </a:lnTo>
                  <a:lnTo>
                    <a:pt x="409" y="204"/>
                  </a:lnTo>
                  <a:lnTo>
                    <a:pt x="406" y="240"/>
                  </a:lnTo>
                  <a:lnTo>
                    <a:pt x="397" y="273"/>
                  </a:lnTo>
                  <a:lnTo>
                    <a:pt x="384" y="303"/>
                  </a:lnTo>
                  <a:lnTo>
                    <a:pt x="365" y="332"/>
                  </a:lnTo>
                  <a:lnTo>
                    <a:pt x="342" y="356"/>
                  </a:lnTo>
                  <a:lnTo>
                    <a:pt x="315" y="376"/>
                  </a:lnTo>
                  <a:lnTo>
                    <a:pt x="385" y="771"/>
                  </a:lnTo>
                  <a:lnTo>
                    <a:pt x="23" y="771"/>
                  </a:lnTo>
                  <a:lnTo>
                    <a:pt x="93" y="376"/>
                  </a:lnTo>
                  <a:lnTo>
                    <a:pt x="67" y="356"/>
                  </a:lnTo>
                  <a:lnTo>
                    <a:pt x="44" y="332"/>
                  </a:lnTo>
                  <a:lnTo>
                    <a:pt x="25" y="303"/>
                  </a:lnTo>
                  <a:lnTo>
                    <a:pt x="12" y="273"/>
                  </a:lnTo>
                  <a:lnTo>
                    <a:pt x="3" y="240"/>
                  </a:lnTo>
                  <a:lnTo>
                    <a:pt x="0" y="204"/>
                  </a:lnTo>
                  <a:lnTo>
                    <a:pt x="3" y="168"/>
                  </a:lnTo>
                  <a:lnTo>
                    <a:pt x="13" y="133"/>
                  </a:lnTo>
                  <a:lnTo>
                    <a:pt x="27" y="101"/>
                  </a:lnTo>
                  <a:lnTo>
                    <a:pt x="48" y="72"/>
                  </a:lnTo>
                  <a:lnTo>
                    <a:pt x="72" y="48"/>
                  </a:lnTo>
                  <a:lnTo>
                    <a:pt x="101" y="28"/>
                  </a:lnTo>
                  <a:lnTo>
                    <a:pt x="133" y="13"/>
                  </a:lnTo>
                  <a:lnTo>
                    <a:pt x="168" y="3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  <a:alpha val="39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9512301" y="1069975"/>
              <a:ext cx="1522413" cy="1063625"/>
            </a:xfrm>
            <a:custGeom>
              <a:avLst/>
              <a:gdLst>
                <a:gd name="T0" fmla="*/ 204 w 959"/>
                <a:gd name="T1" fmla="*/ 0 h 670"/>
                <a:gd name="T2" fmla="*/ 754 w 959"/>
                <a:gd name="T3" fmla="*/ 0 h 670"/>
                <a:gd name="T4" fmla="*/ 792 w 959"/>
                <a:gd name="T5" fmla="*/ 4 h 670"/>
                <a:gd name="T6" fmla="*/ 826 w 959"/>
                <a:gd name="T7" fmla="*/ 13 h 670"/>
                <a:gd name="T8" fmla="*/ 858 w 959"/>
                <a:gd name="T9" fmla="*/ 29 h 670"/>
                <a:gd name="T10" fmla="*/ 886 w 959"/>
                <a:gd name="T11" fmla="*/ 49 h 670"/>
                <a:gd name="T12" fmla="*/ 910 w 959"/>
                <a:gd name="T13" fmla="*/ 73 h 670"/>
                <a:gd name="T14" fmla="*/ 931 w 959"/>
                <a:gd name="T15" fmla="*/ 101 h 670"/>
                <a:gd name="T16" fmla="*/ 947 w 959"/>
                <a:gd name="T17" fmla="*/ 133 h 670"/>
                <a:gd name="T18" fmla="*/ 956 w 959"/>
                <a:gd name="T19" fmla="*/ 169 h 670"/>
                <a:gd name="T20" fmla="*/ 959 w 959"/>
                <a:gd name="T21" fmla="*/ 205 h 670"/>
                <a:gd name="T22" fmla="*/ 959 w 959"/>
                <a:gd name="T23" fmla="*/ 670 h 670"/>
                <a:gd name="T24" fmla="*/ 786 w 959"/>
                <a:gd name="T25" fmla="*/ 670 h 670"/>
                <a:gd name="T26" fmla="*/ 786 w 959"/>
                <a:gd name="T27" fmla="*/ 275 h 670"/>
                <a:gd name="T28" fmla="*/ 783 w 959"/>
                <a:gd name="T29" fmla="*/ 252 h 670"/>
                <a:gd name="T30" fmla="*/ 775 w 959"/>
                <a:gd name="T31" fmla="*/ 231 h 670"/>
                <a:gd name="T32" fmla="*/ 763 w 959"/>
                <a:gd name="T33" fmla="*/ 212 h 670"/>
                <a:gd name="T34" fmla="*/ 748 w 959"/>
                <a:gd name="T35" fmla="*/ 196 h 670"/>
                <a:gd name="T36" fmla="*/ 729 w 959"/>
                <a:gd name="T37" fmla="*/ 184 h 670"/>
                <a:gd name="T38" fmla="*/ 707 w 959"/>
                <a:gd name="T39" fmla="*/ 176 h 670"/>
                <a:gd name="T40" fmla="*/ 684 w 959"/>
                <a:gd name="T41" fmla="*/ 173 h 670"/>
                <a:gd name="T42" fmla="*/ 275 w 959"/>
                <a:gd name="T43" fmla="*/ 173 h 670"/>
                <a:gd name="T44" fmla="*/ 252 w 959"/>
                <a:gd name="T45" fmla="*/ 176 h 670"/>
                <a:gd name="T46" fmla="*/ 230 w 959"/>
                <a:gd name="T47" fmla="*/ 184 h 670"/>
                <a:gd name="T48" fmla="*/ 211 w 959"/>
                <a:gd name="T49" fmla="*/ 196 h 670"/>
                <a:gd name="T50" fmla="*/ 195 w 959"/>
                <a:gd name="T51" fmla="*/ 212 h 670"/>
                <a:gd name="T52" fmla="*/ 183 w 959"/>
                <a:gd name="T53" fmla="*/ 231 h 670"/>
                <a:gd name="T54" fmla="*/ 175 w 959"/>
                <a:gd name="T55" fmla="*/ 252 h 670"/>
                <a:gd name="T56" fmla="*/ 172 w 959"/>
                <a:gd name="T57" fmla="*/ 275 h 670"/>
                <a:gd name="T58" fmla="*/ 172 w 959"/>
                <a:gd name="T59" fmla="*/ 670 h 670"/>
                <a:gd name="T60" fmla="*/ 0 w 959"/>
                <a:gd name="T61" fmla="*/ 670 h 670"/>
                <a:gd name="T62" fmla="*/ 0 w 959"/>
                <a:gd name="T63" fmla="*/ 205 h 670"/>
                <a:gd name="T64" fmla="*/ 3 w 959"/>
                <a:gd name="T65" fmla="*/ 169 h 670"/>
                <a:gd name="T66" fmla="*/ 12 w 959"/>
                <a:gd name="T67" fmla="*/ 133 h 670"/>
                <a:gd name="T68" fmla="*/ 27 w 959"/>
                <a:gd name="T69" fmla="*/ 101 h 670"/>
                <a:gd name="T70" fmla="*/ 48 w 959"/>
                <a:gd name="T71" fmla="*/ 73 h 670"/>
                <a:gd name="T72" fmla="*/ 72 w 959"/>
                <a:gd name="T73" fmla="*/ 49 h 670"/>
                <a:gd name="T74" fmla="*/ 101 w 959"/>
                <a:gd name="T75" fmla="*/ 29 h 670"/>
                <a:gd name="T76" fmla="*/ 133 w 959"/>
                <a:gd name="T77" fmla="*/ 13 h 670"/>
                <a:gd name="T78" fmla="*/ 167 w 959"/>
                <a:gd name="T79" fmla="*/ 4 h 670"/>
                <a:gd name="T80" fmla="*/ 204 w 959"/>
                <a:gd name="T81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9" h="670">
                  <a:moveTo>
                    <a:pt x="204" y="0"/>
                  </a:moveTo>
                  <a:lnTo>
                    <a:pt x="754" y="0"/>
                  </a:lnTo>
                  <a:lnTo>
                    <a:pt x="792" y="4"/>
                  </a:lnTo>
                  <a:lnTo>
                    <a:pt x="826" y="13"/>
                  </a:lnTo>
                  <a:lnTo>
                    <a:pt x="858" y="29"/>
                  </a:lnTo>
                  <a:lnTo>
                    <a:pt x="886" y="49"/>
                  </a:lnTo>
                  <a:lnTo>
                    <a:pt x="910" y="73"/>
                  </a:lnTo>
                  <a:lnTo>
                    <a:pt x="931" y="101"/>
                  </a:lnTo>
                  <a:lnTo>
                    <a:pt x="947" y="133"/>
                  </a:lnTo>
                  <a:lnTo>
                    <a:pt x="956" y="169"/>
                  </a:lnTo>
                  <a:lnTo>
                    <a:pt x="959" y="205"/>
                  </a:lnTo>
                  <a:lnTo>
                    <a:pt x="959" y="670"/>
                  </a:lnTo>
                  <a:lnTo>
                    <a:pt x="786" y="670"/>
                  </a:lnTo>
                  <a:lnTo>
                    <a:pt x="786" y="275"/>
                  </a:lnTo>
                  <a:lnTo>
                    <a:pt x="783" y="252"/>
                  </a:lnTo>
                  <a:lnTo>
                    <a:pt x="775" y="231"/>
                  </a:lnTo>
                  <a:lnTo>
                    <a:pt x="763" y="212"/>
                  </a:lnTo>
                  <a:lnTo>
                    <a:pt x="748" y="196"/>
                  </a:lnTo>
                  <a:lnTo>
                    <a:pt x="729" y="184"/>
                  </a:lnTo>
                  <a:lnTo>
                    <a:pt x="707" y="176"/>
                  </a:lnTo>
                  <a:lnTo>
                    <a:pt x="684" y="173"/>
                  </a:lnTo>
                  <a:lnTo>
                    <a:pt x="275" y="173"/>
                  </a:lnTo>
                  <a:lnTo>
                    <a:pt x="252" y="176"/>
                  </a:lnTo>
                  <a:lnTo>
                    <a:pt x="230" y="184"/>
                  </a:lnTo>
                  <a:lnTo>
                    <a:pt x="211" y="196"/>
                  </a:lnTo>
                  <a:lnTo>
                    <a:pt x="195" y="212"/>
                  </a:lnTo>
                  <a:lnTo>
                    <a:pt x="183" y="231"/>
                  </a:lnTo>
                  <a:lnTo>
                    <a:pt x="175" y="252"/>
                  </a:lnTo>
                  <a:lnTo>
                    <a:pt x="172" y="275"/>
                  </a:lnTo>
                  <a:lnTo>
                    <a:pt x="172" y="670"/>
                  </a:lnTo>
                  <a:lnTo>
                    <a:pt x="0" y="670"/>
                  </a:lnTo>
                  <a:lnTo>
                    <a:pt x="0" y="205"/>
                  </a:lnTo>
                  <a:lnTo>
                    <a:pt x="3" y="169"/>
                  </a:lnTo>
                  <a:lnTo>
                    <a:pt x="12" y="133"/>
                  </a:lnTo>
                  <a:lnTo>
                    <a:pt x="27" y="101"/>
                  </a:lnTo>
                  <a:lnTo>
                    <a:pt x="48" y="73"/>
                  </a:lnTo>
                  <a:lnTo>
                    <a:pt x="72" y="49"/>
                  </a:lnTo>
                  <a:lnTo>
                    <a:pt x="101" y="29"/>
                  </a:lnTo>
                  <a:lnTo>
                    <a:pt x="133" y="13"/>
                  </a:lnTo>
                  <a:lnTo>
                    <a:pt x="167" y="4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176963" y="2273300"/>
              <a:ext cx="3983038" cy="2619375"/>
            </a:xfrm>
            <a:custGeom>
              <a:avLst/>
              <a:gdLst>
                <a:gd name="T0" fmla="*/ 87 w 2509"/>
                <a:gd name="T1" fmla="*/ 0 h 1650"/>
                <a:gd name="T2" fmla="*/ 2422 w 2509"/>
                <a:gd name="T3" fmla="*/ 0 h 1650"/>
                <a:gd name="T4" fmla="*/ 2445 w 2509"/>
                <a:gd name="T5" fmla="*/ 3 h 1650"/>
                <a:gd name="T6" fmla="*/ 2466 w 2509"/>
                <a:gd name="T7" fmla="*/ 12 h 1650"/>
                <a:gd name="T8" fmla="*/ 2483 w 2509"/>
                <a:gd name="T9" fmla="*/ 25 h 1650"/>
                <a:gd name="T10" fmla="*/ 2497 w 2509"/>
                <a:gd name="T11" fmla="*/ 43 h 1650"/>
                <a:gd name="T12" fmla="*/ 2505 w 2509"/>
                <a:gd name="T13" fmla="*/ 64 h 1650"/>
                <a:gd name="T14" fmla="*/ 2509 w 2509"/>
                <a:gd name="T15" fmla="*/ 87 h 1650"/>
                <a:gd name="T16" fmla="*/ 2509 w 2509"/>
                <a:gd name="T17" fmla="*/ 1563 h 1650"/>
                <a:gd name="T18" fmla="*/ 2505 w 2509"/>
                <a:gd name="T19" fmla="*/ 1586 h 1650"/>
                <a:gd name="T20" fmla="*/ 2497 w 2509"/>
                <a:gd name="T21" fmla="*/ 1607 h 1650"/>
                <a:gd name="T22" fmla="*/ 2483 w 2509"/>
                <a:gd name="T23" fmla="*/ 1625 h 1650"/>
                <a:gd name="T24" fmla="*/ 2466 w 2509"/>
                <a:gd name="T25" fmla="*/ 1638 h 1650"/>
                <a:gd name="T26" fmla="*/ 2445 w 2509"/>
                <a:gd name="T27" fmla="*/ 1647 h 1650"/>
                <a:gd name="T28" fmla="*/ 2422 w 2509"/>
                <a:gd name="T29" fmla="*/ 1650 h 1650"/>
                <a:gd name="T30" fmla="*/ 87 w 2509"/>
                <a:gd name="T31" fmla="*/ 1650 h 1650"/>
                <a:gd name="T32" fmla="*/ 63 w 2509"/>
                <a:gd name="T33" fmla="*/ 1647 h 1650"/>
                <a:gd name="T34" fmla="*/ 43 w 2509"/>
                <a:gd name="T35" fmla="*/ 1638 h 1650"/>
                <a:gd name="T36" fmla="*/ 25 w 2509"/>
                <a:gd name="T37" fmla="*/ 1625 h 1650"/>
                <a:gd name="T38" fmla="*/ 12 w 2509"/>
                <a:gd name="T39" fmla="*/ 1607 h 1650"/>
                <a:gd name="T40" fmla="*/ 3 w 2509"/>
                <a:gd name="T41" fmla="*/ 1586 h 1650"/>
                <a:gd name="T42" fmla="*/ 0 w 2509"/>
                <a:gd name="T43" fmla="*/ 1563 h 1650"/>
                <a:gd name="T44" fmla="*/ 0 w 2509"/>
                <a:gd name="T45" fmla="*/ 87 h 1650"/>
                <a:gd name="T46" fmla="*/ 3 w 2509"/>
                <a:gd name="T47" fmla="*/ 64 h 1650"/>
                <a:gd name="T48" fmla="*/ 12 w 2509"/>
                <a:gd name="T49" fmla="*/ 43 h 1650"/>
                <a:gd name="T50" fmla="*/ 25 w 2509"/>
                <a:gd name="T51" fmla="*/ 25 h 1650"/>
                <a:gd name="T52" fmla="*/ 43 w 2509"/>
                <a:gd name="T53" fmla="*/ 12 h 1650"/>
                <a:gd name="T54" fmla="*/ 63 w 2509"/>
                <a:gd name="T55" fmla="*/ 3 h 1650"/>
                <a:gd name="T56" fmla="*/ 87 w 2509"/>
                <a:gd name="T57" fmla="*/ 0 h 1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09" h="1650">
                  <a:moveTo>
                    <a:pt x="87" y="0"/>
                  </a:moveTo>
                  <a:lnTo>
                    <a:pt x="2422" y="0"/>
                  </a:lnTo>
                  <a:lnTo>
                    <a:pt x="2445" y="3"/>
                  </a:lnTo>
                  <a:lnTo>
                    <a:pt x="2466" y="12"/>
                  </a:lnTo>
                  <a:lnTo>
                    <a:pt x="2483" y="25"/>
                  </a:lnTo>
                  <a:lnTo>
                    <a:pt x="2497" y="43"/>
                  </a:lnTo>
                  <a:lnTo>
                    <a:pt x="2505" y="64"/>
                  </a:lnTo>
                  <a:lnTo>
                    <a:pt x="2509" y="87"/>
                  </a:lnTo>
                  <a:lnTo>
                    <a:pt x="2509" y="1563"/>
                  </a:lnTo>
                  <a:lnTo>
                    <a:pt x="2505" y="1586"/>
                  </a:lnTo>
                  <a:lnTo>
                    <a:pt x="2497" y="1607"/>
                  </a:lnTo>
                  <a:lnTo>
                    <a:pt x="2483" y="1625"/>
                  </a:lnTo>
                  <a:lnTo>
                    <a:pt x="2466" y="1638"/>
                  </a:lnTo>
                  <a:lnTo>
                    <a:pt x="2445" y="1647"/>
                  </a:lnTo>
                  <a:lnTo>
                    <a:pt x="2422" y="1650"/>
                  </a:lnTo>
                  <a:lnTo>
                    <a:pt x="87" y="1650"/>
                  </a:lnTo>
                  <a:lnTo>
                    <a:pt x="63" y="1647"/>
                  </a:lnTo>
                  <a:lnTo>
                    <a:pt x="43" y="1638"/>
                  </a:lnTo>
                  <a:lnTo>
                    <a:pt x="25" y="1625"/>
                  </a:lnTo>
                  <a:lnTo>
                    <a:pt x="12" y="1607"/>
                  </a:lnTo>
                  <a:lnTo>
                    <a:pt x="3" y="1586"/>
                  </a:lnTo>
                  <a:lnTo>
                    <a:pt x="0" y="1563"/>
                  </a:lnTo>
                  <a:lnTo>
                    <a:pt x="0" y="87"/>
                  </a:lnTo>
                  <a:lnTo>
                    <a:pt x="3" y="64"/>
                  </a:lnTo>
                  <a:lnTo>
                    <a:pt x="12" y="43"/>
                  </a:lnTo>
                  <a:lnTo>
                    <a:pt x="25" y="25"/>
                  </a:lnTo>
                  <a:lnTo>
                    <a:pt x="43" y="12"/>
                  </a:lnTo>
                  <a:lnTo>
                    <a:pt x="63" y="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6384926" y="2547938"/>
              <a:ext cx="3568700" cy="1916113"/>
            </a:xfrm>
            <a:prstGeom prst="rect">
              <a:avLst/>
            </a:prstGeom>
            <a:solidFill>
              <a:schemeClr val="accent5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8118476" y="2365375"/>
              <a:ext cx="100013" cy="100013"/>
            </a:xfrm>
            <a:custGeom>
              <a:avLst/>
              <a:gdLst>
                <a:gd name="T0" fmla="*/ 32 w 63"/>
                <a:gd name="T1" fmla="*/ 0 h 63"/>
                <a:gd name="T2" fmla="*/ 44 w 63"/>
                <a:gd name="T3" fmla="*/ 2 h 63"/>
                <a:gd name="T4" fmla="*/ 54 w 63"/>
                <a:gd name="T5" fmla="*/ 9 h 63"/>
                <a:gd name="T6" fmla="*/ 60 w 63"/>
                <a:gd name="T7" fmla="*/ 19 h 63"/>
                <a:gd name="T8" fmla="*/ 63 w 63"/>
                <a:gd name="T9" fmla="*/ 31 h 63"/>
                <a:gd name="T10" fmla="*/ 60 w 63"/>
                <a:gd name="T11" fmla="*/ 43 h 63"/>
                <a:gd name="T12" fmla="*/ 54 w 63"/>
                <a:gd name="T13" fmla="*/ 53 h 63"/>
                <a:gd name="T14" fmla="*/ 44 w 63"/>
                <a:gd name="T15" fmla="*/ 61 h 63"/>
                <a:gd name="T16" fmla="*/ 32 w 63"/>
                <a:gd name="T17" fmla="*/ 63 h 63"/>
                <a:gd name="T18" fmla="*/ 19 w 63"/>
                <a:gd name="T19" fmla="*/ 61 h 63"/>
                <a:gd name="T20" fmla="*/ 9 w 63"/>
                <a:gd name="T21" fmla="*/ 53 h 63"/>
                <a:gd name="T22" fmla="*/ 2 w 63"/>
                <a:gd name="T23" fmla="*/ 43 h 63"/>
                <a:gd name="T24" fmla="*/ 0 w 63"/>
                <a:gd name="T25" fmla="*/ 31 h 63"/>
                <a:gd name="T26" fmla="*/ 2 w 63"/>
                <a:gd name="T27" fmla="*/ 19 h 63"/>
                <a:gd name="T28" fmla="*/ 9 w 63"/>
                <a:gd name="T29" fmla="*/ 9 h 63"/>
                <a:gd name="T30" fmla="*/ 19 w 63"/>
                <a:gd name="T31" fmla="*/ 2 h 63"/>
                <a:gd name="T32" fmla="*/ 32 w 63"/>
                <a:gd name="T3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63">
                  <a:moveTo>
                    <a:pt x="32" y="0"/>
                  </a:moveTo>
                  <a:lnTo>
                    <a:pt x="44" y="2"/>
                  </a:lnTo>
                  <a:lnTo>
                    <a:pt x="54" y="9"/>
                  </a:lnTo>
                  <a:lnTo>
                    <a:pt x="60" y="19"/>
                  </a:lnTo>
                  <a:lnTo>
                    <a:pt x="63" y="31"/>
                  </a:lnTo>
                  <a:lnTo>
                    <a:pt x="60" y="43"/>
                  </a:lnTo>
                  <a:lnTo>
                    <a:pt x="54" y="53"/>
                  </a:lnTo>
                  <a:lnTo>
                    <a:pt x="44" y="61"/>
                  </a:lnTo>
                  <a:lnTo>
                    <a:pt x="32" y="63"/>
                  </a:lnTo>
                  <a:lnTo>
                    <a:pt x="19" y="61"/>
                  </a:lnTo>
                  <a:lnTo>
                    <a:pt x="9" y="53"/>
                  </a:lnTo>
                  <a:lnTo>
                    <a:pt x="2" y="43"/>
                  </a:lnTo>
                  <a:lnTo>
                    <a:pt x="0" y="31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9" y="2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DEFFF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4" name="Rectangle 12"/>
            <p:cNvSpPr>
              <a:spLocks noChangeArrowheads="1"/>
            </p:cNvSpPr>
            <p:nvPr/>
          </p:nvSpPr>
          <p:spPr bwMode="auto">
            <a:xfrm>
              <a:off x="8083551" y="4583113"/>
              <a:ext cx="169863" cy="169863"/>
            </a:xfrm>
            <a:prstGeom prst="rect">
              <a:avLst/>
            </a:prstGeom>
            <a:solidFill>
              <a:srgbClr val="DEFFF3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5" name="Freeform 13"/>
            <p:cNvSpPr>
              <a:spLocks/>
            </p:cNvSpPr>
            <p:nvPr/>
          </p:nvSpPr>
          <p:spPr bwMode="auto">
            <a:xfrm>
              <a:off x="5484813" y="4892675"/>
              <a:ext cx="5365750" cy="454025"/>
            </a:xfrm>
            <a:custGeom>
              <a:avLst/>
              <a:gdLst>
                <a:gd name="T0" fmla="*/ 436 w 3380"/>
                <a:gd name="T1" fmla="*/ 0 h 286"/>
                <a:gd name="T2" fmla="*/ 2945 w 3380"/>
                <a:gd name="T3" fmla="*/ 0 h 286"/>
                <a:gd name="T4" fmla="*/ 3380 w 3380"/>
                <a:gd name="T5" fmla="*/ 286 h 286"/>
                <a:gd name="T6" fmla="*/ 0 w 3380"/>
                <a:gd name="T7" fmla="*/ 286 h 286"/>
                <a:gd name="T8" fmla="*/ 436 w 3380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0" h="286">
                  <a:moveTo>
                    <a:pt x="436" y="0"/>
                  </a:moveTo>
                  <a:lnTo>
                    <a:pt x="2945" y="0"/>
                  </a:lnTo>
                  <a:lnTo>
                    <a:pt x="3380" y="286"/>
                  </a:lnTo>
                  <a:lnTo>
                    <a:pt x="0" y="286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6" name="Freeform 14"/>
            <p:cNvSpPr>
              <a:spLocks/>
            </p:cNvSpPr>
            <p:nvPr/>
          </p:nvSpPr>
          <p:spPr bwMode="auto">
            <a:xfrm>
              <a:off x="5484813" y="5346700"/>
              <a:ext cx="5365750" cy="254000"/>
            </a:xfrm>
            <a:custGeom>
              <a:avLst/>
              <a:gdLst>
                <a:gd name="T0" fmla="*/ 0 w 3380"/>
                <a:gd name="T1" fmla="*/ 0 h 160"/>
                <a:gd name="T2" fmla="*/ 3380 w 3380"/>
                <a:gd name="T3" fmla="*/ 0 h 160"/>
                <a:gd name="T4" fmla="*/ 3380 w 3380"/>
                <a:gd name="T5" fmla="*/ 97 h 160"/>
                <a:gd name="T6" fmla="*/ 3377 w 3380"/>
                <a:gd name="T7" fmla="*/ 117 h 160"/>
                <a:gd name="T8" fmla="*/ 3368 w 3380"/>
                <a:gd name="T9" fmla="*/ 135 h 160"/>
                <a:gd name="T10" fmla="*/ 3355 w 3380"/>
                <a:gd name="T11" fmla="*/ 148 h 160"/>
                <a:gd name="T12" fmla="*/ 3337 w 3380"/>
                <a:gd name="T13" fmla="*/ 158 h 160"/>
                <a:gd name="T14" fmla="*/ 3318 w 3380"/>
                <a:gd name="T15" fmla="*/ 160 h 160"/>
                <a:gd name="T16" fmla="*/ 63 w 3380"/>
                <a:gd name="T17" fmla="*/ 160 h 160"/>
                <a:gd name="T18" fmla="*/ 43 w 3380"/>
                <a:gd name="T19" fmla="*/ 158 h 160"/>
                <a:gd name="T20" fmla="*/ 25 w 3380"/>
                <a:gd name="T21" fmla="*/ 148 h 160"/>
                <a:gd name="T22" fmla="*/ 12 w 3380"/>
                <a:gd name="T23" fmla="*/ 135 h 160"/>
                <a:gd name="T24" fmla="*/ 3 w 3380"/>
                <a:gd name="T25" fmla="*/ 117 h 160"/>
                <a:gd name="T26" fmla="*/ 0 w 3380"/>
                <a:gd name="T27" fmla="*/ 97 h 160"/>
                <a:gd name="T28" fmla="*/ 0 w 3380"/>
                <a:gd name="T2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80" h="160">
                  <a:moveTo>
                    <a:pt x="0" y="0"/>
                  </a:moveTo>
                  <a:lnTo>
                    <a:pt x="3380" y="0"/>
                  </a:lnTo>
                  <a:lnTo>
                    <a:pt x="3380" y="97"/>
                  </a:lnTo>
                  <a:lnTo>
                    <a:pt x="3377" y="117"/>
                  </a:lnTo>
                  <a:lnTo>
                    <a:pt x="3368" y="135"/>
                  </a:lnTo>
                  <a:lnTo>
                    <a:pt x="3355" y="148"/>
                  </a:lnTo>
                  <a:lnTo>
                    <a:pt x="3337" y="158"/>
                  </a:lnTo>
                  <a:lnTo>
                    <a:pt x="3318" y="160"/>
                  </a:lnTo>
                  <a:lnTo>
                    <a:pt x="63" y="160"/>
                  </a:lnTo>
                  <a:lnTo>
                    <a:pt x="43" y="158"/>
                  </a:lnTo>
                  <a:lnTo>
                    <a:pt x="25" y="148"/>
                  </a:lnTo>
                  <a:lnTo>
                    <a:pt x="12" y="135"/>
                  </a:lnTo>
                  <a:lnTo>
                    <a:pt x="3" y="117"/>
                  </a:lnTo>
                  <a:lnTo>
                    <a:pt x="0" y="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7" name="Rectangle 15"/>
            <p:cNvSpPr>
              <a:spLocks noChangeArrowheads="1"/>
            </p:cNvSpPr>
            <p:nvPr/>
          </p:nvSpPr>
          <p:spPr bwMode="auto">
            <a:xfrm>
              <a:off x="7626351" y="5478463"/>
              <a:ext cx="1084263" cy="6985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8" name="Rectangle 16"/>
            <p:cNvSpPr>
              <a:spLocks noChangeArrowheads="1"/>
            </p:cNvSpPr>
            <p:nvPr/>
          </p:nvSpPr>
          <p:spPr bwMode="auto">
            <a:xfrm>
              <a:off x="5484813" y="5346700"/>
              <a:ext cx="5365750" cy="77788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29" name="Freeform 17"/>
            <p:cNvSpPr>
              <a:spLocks/>
            </p:cNvSpPr>
            <p:nvPr/>
          </p:nvSpPr>
          <p:spPr bwMode="auto">
            <a:xfrm>
              <a:off x="5813426" y="4964113"/>
              <a:ext cx="4710113" cy="306388"/>
            </a:xfrm>
            <a:custGeom>
              <a:avLst/>
              <a:gdLst>
                <a:gd name="T0" fmla="*/ 294 w 2967"/>
                <a:gd name="T1" fmla="*/ 0 h 193"/>
                <a:gd name="T2" fmla="*/ 2674 w 2967"/>
                <a:gd name="T3" fmla="*/ 0 h 193"/>
                <a:gd name="T4" fmla="*/ 2967 w 2967"/>
                <a:gd name="T5" fmla="*/ 193 h 193"/>
                <a:gd name="T6" fmla="*/ 0 w 2967"/>
                <a:gd name="T7" fmla="*/ 193 h 193"/>
                <a:gd name="T8" fmla="*/ 294 w 2967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7" h="193">
                  <a:moveTo>
                    <a:pt x="294" y="0"/>
                  </a:moveTo>
                  <a:lnTo>
                    <a:pt x="2674" y="0"/>
                  </a:lnTo>
                  <a:lnTo>
                    <a:pt x="2967" y="193"/>
                  </a:lnTo>
                  <a:lnTo>
                    <a:pt x="0" y="193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30" name="Rectangle 18"/>
            <p:cNvSpPr>
              <a:spLocks noChangeArrowheads="1"/>
            </p:cNvSpPr>
            <p:nvPr/>
          </p:nvSpPr>
          <p:spPr bwMode="auto">
            <a:xfrm>
              <a:off x="8135938" y="4937125"/>
              <a:ext cx="50800" cy="363538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31" name="Freeform 19"/>
            <p:cNvSpPr>
              <a:spLocks/>
            </p:cNvSpPr>
            <p:nvPr/>
          </p:nvSpPr>
          <p:spPr bwMode="auto">
            <a:xfrm>
              <a:off x="8621713" y="4929188"/>
              <a:ext cx="141288" cy="376238"/>
            </a:xfrm>
            <a:custGeom>
              <a:avLst/>
              <a:gdLst>
                <a:gd name="T0" fmla="*/ 30 w 89"/>
                <a:gd name="T1" fmla="*/ 0 h 237"/>
                <a:gd name="T2" fmla="*/ 89 w 89"/>
                <a:gd name="T3" fmla="*/ 229 h 237"/>
                <a:gd name="T4" fmla="*/ 58 w 89"/>
                <a:gd name="T5" fmla="*/ 237 h 237"/>
                <a:gd name="T6" fmla="*/ 0 w 89"/>
                <a:gd name="T7" fmla="*/ 8 h 237"/>
                <a:gd name="T8" fmla="*/ 30 w 89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237">
                  <a:moveTo>
                    <a:pt x="30" y="0"/>
                  </a:moveTo>
                  <a:lnTo>
                    <a:pt x="89" y="229"/>
                  </a:lnTo>
                  <a:lnTo>
                    <a:pt x="58" y="237"/>
                  </a:lnTo>
                  <a:lnTo>
                    <a:pt x="0" y="8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68" name="Freeform 20"/>
            <p:cNvSpPr>
              <a:spLocks/>
            </p:cNvSpPr>
            <p:nvPr/>
          </p:nvSpPr>
          <p:spPr bwMode="auto">
            <a:xfrm>
              <a:off x="9080501" y="4924425"/>
              <a:ext cx="227013" cy="385763"/>
            </a:xfrm>
            <a:custGeom>
              <a:avLst/>
              <a:gdLst>
                <a:gd name="T0" fmla="*/ 29 w 143"/>
                <a:gd name="T1" fmla="*/ 0 h 243"/>
                <a:gd name="T2" fmla="*/ 143 w 143"/>
                <a:gd name="T3" fmla="*/ 229 h 243"/>
                <a:gd name="T4" fmla="*/ 114 w 143"/>
                <a:gd name="T5" fmla="*/ 243 h 243"/>
                <a:gd name="T6" fmla="*/ 0 w 143"/>
                <a:gd name="T7" fmla="*/ 14 h 243"/>
                <a:gd name="T8" fmla="*/ 29 w 143"/>
                <a:gd name="T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243">
                  <a:moveTo>
                    <a:pt x="29" y="0"/>
                  </a:moveTo>
                  <a:lnTo>
                    <a:pt x="143" y="229"/>
                  </a:lnTo>
                  <a:lnTo>
                    <a:pt x="114" y="243"/>
                  </a:lnTo>
                  <a:lnTo>
                    <a:pt x="0" y="14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69" name="Freeform 21"/>
            <p:cNvSpPr>
              <a:spLocks/>
            </p:cNvSpPr>
            <p:nvPr/>
          </p:nvSpPr>
          <p:spPr bwMode="auto">
            <a:xfrm>
              <a:off x="9536113" y="4921250"/>
              <a:ext cx="325438" cy="395288"/>
            </a:xfrm>
            <a:custGeom>
              <a:avLst/>
              <a:gdLst>
                <a:gd name="T0" fmla="*/ 25 w 205"/>
                <a:gd name="T1" fmla="*/ 0 h 249"/>
                <a:gd name="T2" fmla="*/ 205 w 205"/>
                <a:gd name="T3" fmla="*/ 229 h 249"/>
                <a:gd name="T4" fmla="*/ 179 w 205"/>
                <a:gd name="T5" fmla="*/ 249 h 249"/>
                <a:gd name="T6" fmla="*/ 0 w 205"/>
                <a:gd name="T7" fmla="*/ 20 h 249"/>
                <a:gd name="T8" fmla="*/ 25 w 205"/>
                <a:gd name="T9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49">
                  <a:moveTo>
                    <a:pt x="25" y="0"/>
                  </a:moveTo>
                  <a:lnTo>
                    <a:pt x="205" y="229"/>
                  </a:lnTo>
                  <a:lnTo>
                    <a:pt x="179" y="249"/>
                  </a:lnTo>
                  <a:lnTo>
                    <a:pt x="0" y="2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0" name="Rectangle 22"/>
            <p:cNvSpPr>
              <a:spLocks noChangeArrowheads="1"/>
            </p:cNvSpPr>
            <p:nvPr/>
          </p:nvSpPr>
          <p:spPr bwMode="auto">
            <a:xfrm>
              <a:off x="6030913" y="5018088"/>
              <a:ext cx="4259263" cy="5080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1" name="Freeform 23"/>
            <p:cNvSpPr>
              <a:spLocks/>
            </p:cNvSpPr>
            <p:nvPr/>
          </p:nvSpPr>
          <p:spPr bwMode="auto">
            <a:xfrm>
              <a:off x="7559676" y="4929188"/>
              <a:ext cx="142875" cy="376238"/>
            </a:xfrm>
            <a:custGeom>
              <a:avLst/>
              <a:gdLst>
                <a:gd name="T0" fmla="*/ 58 w 90"/>
                <a:gd name="T1" fmla="*/ 0 h 237"/>
                <a:gd name="T2" fmla="*/ 90 w 90"/>
                <a:gd name="T3" fmla="*/ 8 h 237"/>
                <a:gd name="T4" fmla="*/ 32 w 90"/>
                <a:gd name="T5" fmla="*/ 237 h 237"/>
                <a:gd name="T6" fmla="*/ 0 w 90"/>
                <a:gd name="T7" fmla="*/ 229 h 237"/>
                <a:gd name="T8" fmla="*/ 58 w 90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37">
                  <a:moveTo>
                    <a:pt x="58" y="0"/>
                  </a:moveTo>
                  <a:lnTo>
                    <a:pt x="90" y="8"/>
                  </a:lnTo>
                  <a:lnTo>
                    <a:pt x="32" y="237"/>
                  </a:lnTo>
                  <a:lnTo>
                    <a:pt x="0" y="22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2" name="Freeform 24"/>
            <p:cNvSpPr>
              <a:spLocks/>
            </p:cNvSpPr>
            <p:nvPr/>
          </p:nvSpPr>
          <p:spPr bwMode="auto">
            <a:xfrm>
              <a:off x="7015163" y="4924425"/>
              <a:ext cx="228600" cy="385763"/>
            </a:xfrm>
            <a:custGeom>
              <a:avLst/>
              <a:gdLst>
                <a:gd name="T0" fmla="*/ 114 w 144"/>
                <a:gd name="T1" fmla="*/ 0 h 243"/>
                <a:gd name="T2" fmla="*/ 144 w 144"/>
                <a:gd name="T3" fmla="*/ 14 h 243"/>
                <a:gd name="T4" fmla="*/ 28 w 144"/>
                <a:gd name="T5" fmla="*/ 243 h 243"/>
                <a:gd name="T6" fmla="*/ 0 w 144"/>
                <a:gd name="T7" fmla="*/ 229 h 243"/>
                <a:gd name="T8" fmla="*/ 114 w 144"/>
                <a:gd name="T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243">
                  <a:moveTo>
                    <a:pt x="114" y="0"/>
                  </a:moveTo>
                  <a:lnTo>
                    <a:pt x="144" y="14"/>
                  </a:lnTo>
                  <a:lnTo>
                    <a:pt x="28" y="243"/>
                  </a:lnTo>
                  <a:lnTo>
                    <a:pt x="0" y="22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3" name="Freeform 25"/>
            <p:cNvSpPr>
              <a:spLocks/>
            </p:cNvSpPr>
            <p:nvPr/>
          </p:nvSpPr>
          <p:spPr bwMode="auto">
            <a:xfrm>
              <a:off x="6461126" y="4921250"/>
              <a:ext cx="327025" cy="395288"/>
            </a:xfrm>
            <a:custGeom>
              <a:avLst/>
              <a:gdLst>
                <a:gd name="T0" fmla="*/ 180 w 206"/>
                <a:gd name="T1" fmla="*/ 0 h 249"/>
                <a:gd name="T2" fmla="*/ 206 w 206"/>
                <a:gd name="T3" fmla="*/ 20 h 249"/>
                <a:gd name="T4" fmla="*/ 25 w 206"/>
                <a:gd name="T5" fmla="*/ 249 h 249"/>
                <a:gd name="T6" fmla="*/ 0 w 206"/>
                <a:gd name="T7" fmla="*/ 229 h 249"/>
                <a:gd name="T8" fmla="*/ 180 w 206"/>
                <a:gd name="T9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49">
                  <a:moveTo>
                    <a:pt x="180" y="0"/>
                  </a:moveTo>
                  <a:lnTo>
                    <a:pt x="206" y="20"/>
                  </a:lnTo>
                  <a:lnTo>
                    <a:pt x="25" y="249"/>
                  </a:lnTo>
                  <a:lnTo>
                    <a:pt x="0" y="22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4" name="Rectangle 26"/>
            <p:cNvSpPr>
              <a:spLocks noChangeArrowheads="1"/>
            </p:cNvSpPr>
            <p:nvPr/>
          </p:nvSpPr>
          <p:spPr bwMode="auto">
            <a:xfrm>
              <a:off x="5875338" y="5145088"/>
              <a:ext cx="4638675" cy="50800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5" name="Freeform 27"/>
            <p:cNvSpPr>
              <a:spLocks/>
            </p:cNvSpPr>
            <p:nvPr/>
          </p:nvSpPr>
          <p:spPr bwMode="auto">
            <a:xfrm>
              <a:off x="6969126" y="2835275"/>
              <a:ext cx="585788" cy="727075"/>
            </a:xfrm>
            <a:custGeom>
              <a:avLst/>
              <a:gdLst>
                <a:gd name="T0" fmla="*/ 184 w 369"/>
                <a:gd name="T1" fmla="*/ 0 h 458"/>
                <a:gd name="T2" fmla="*/ 217 w 369"/>
                <a:gd name="T3" fmla="*/ 4 h 458"/>
                <a:gd name="T4" fmla="*/ 246 w 369"/>
                <a:gd name="T5" fmla="*/ 10 h 458"/>
                <a:gd name="T6" fmla="*/ 272 w 369"/>
                <a:gd name="T7" fmla="*/ 22 h 458"/>
                <a:gd name="T8" fmla="*/ 295 w 369"/>
                <a:gd name="T9" fmla="*/ 38 h 458"/>
                <a:gd name="T10" fmla="*/ 315 w 369"/>
                <a:gd name="T11" fmla="*/ 56 h 458"/>
                <a:gd name="T12" fmla="*/ 331 w 369"/>
                <a:gd name="T13" fmla="*/ 77 h 458"/>
                <a:gd name="T14" fmla="*/ 344 w 369"/>
                <a:gd name="T15" fmla="*/ 102 h 458"/>
                <a:gd name="T16" fmla="*/ 354 w 369"/>
                <a:gd name="T17" fmla="*/ 128 h 458"/>
                <a:gd name="T18" fmla="*/ 362 w 369"/>
                <a:gd name="T19" fmla="*/ 155 h 458"/>
                <a:gd name="T20" fmla="*/ 366 w 369"/>
                <a:gd name="T21" fmla="*/ 185 h 458"/>
                <a:gd name="T22" fmla="*/ 369 w 369"/>
                <a:gd name="T23" fmla="*/ 215 h 458"/>
                <a:gd name="T24" fmla="*/ 367 w 369"/>
                <a:gd name="T25" fmla="*/ 245 h 458"/>
                <a:gd name="T26" fmla="*/ 363 w 369"/>
                <a:gd name="T27" fmla="*/ 274 h 458"/>
                <a:gd name="T28" fmla="*/ 356 w 369"/>
                <a:gd name="T29" fmla="*/ 303 h 458"/>
                <a:gd name="T30" fmla="*/ 348 w 369"/>
                <a:gd name="T31" fmla="*/ 331 h 458"/>
                <a:gd name="T32" fmla="*/ 336 w 369"/>
                <a:gd name="T33" fmla="*/ 357 h 458"/>
                <a:gd name="T34" fmla="*/ 321 w 369"/>
                <a:gd name="T35" fmla="*/ 381 h 458"/>
                <a:gd name="T36" fmla="*/ 305 w 369"/>
                <a:gd name="T37" fmla="*/ 403 h 458"/>
                <a:gd name="T38" fmla="*/ 285 w 369"/>
                <a:gd name="T39" fmla="*/ 422 h 458"/>
                <a:gd name="T40" fmla="*/ 263 w 369"/>
                <a:gd name="T41" fmla="*/ 437 h 458"/>
                <a:gd name="T42" fmla="*/ 239 w 369"/>
                <a:gd name="T43" fmla="*/ 448 h 458"/>
                <a:gd name="T44" fmla="*/ 212 w 369"/>
                <a:gd name="T45" fmla="*/ 456 h 458"/>
                <a:gd name="T46" fmla="*/ 184 w 369"/>
                <a:gd name="T47" fmla="*/ 458 h 458"/>
                <a:gd name="T48" fmla="*/ 155 w 369"/>
                <a:gd name="T49" fmla="*/ 456 h 458"/>
                <a:gd name="T50" fmla="*/ 129 w 369"/>
                <a:gd name="T51" fmla="*/ 448 h 458"/>
                <a:gd name="T52" fmla="*/ 106 w 369"/>
                <a:gd name="T53" fmla="*/ 437 h 458"/>
                <a:gd name="T54" fmla="*/ 84 w 369"/>
                <a:gd name="T55" fmla="*/ 422 h 458"/>
                <a:gd name="T56" fmla="*/ 64 w 369"/>
                <a:gd name="T57" fmla="*/ 403 h 458"/>
                <a:gd name="T58" fmla="*/ 47 w 369"/>
                <a:gd name="T59" fmla="*/ 381 h 458"/>
                <a:gd name="T60" fmla="*/ 33 w 369"/>
                <a:gd name="T61" fmla="*/ 357 h 458"/>
                <a:gd name="T62" fmla="*/ 21 w 369"/>
                <a:gd name="T63" fmla="*/ 331 h 458"/>
                <a:gd name="T64" fmla="*/ 12 w 369"/>
                <a:gd name="T65" fmla="*/ 303 h 458"/>
                <a:gd name="T66" fmla="*/ 6 w 369"/>
                <a:gd name="T67" fmla="*/ 274 h 458"/>
                <a:gd name="T68" fmla="*/ 1 w 369"/>
                <a:gd name="T69" fmla="*/ 245 h 458"/>
                <a:gd name="T70" fmla="*/ 0 w 369"/>
                <a:gd name="T71" fmla="*/ 215 h 458"/>
                <a:gd name="T72" fmla="*/ 1 w 369"/>
                <a:gd name="T73" fmla="*/ 185 h 458"/>
                <a:gd name="T74" fmla="*/ 7 w 369"/>
                <a:gd name="T75" fmla="*/ 155 h 458"/>
                <a:gd name="T76" fmla="*/ 13 w 369"/>
                <a:gd name="T77" fmla="*/ 128 h 458"/>
                <a:gd name="T78" fmla="*/ 24 w 369"/>
                <a:gd name="T79" fmla="*/ 102 h 458"/>
                <a:gd name="T80" fmla="*/ 37 w 369"/>
                <a:gd name="T81" fmla="*/ 77 h 458"/>
                <a:gd name="T82" fmla="*/ 54 w 369"/>
                <a:gd name="T83" fmla="*/ 56 h 458"/>
                <a:gd name="T84" fmla="*/ 74 w 369"/>
                <a:gd name="T85" fmla="*/ 38 h 458"/>
                <a:gd name="T86" fmla="*/ 96 w 369"/>
                <a:gd name="T87" fmla="*/ 22 h 458"/>
                <a:gd name="T88" fmla="*/ 122 w 369"/>
                <a:gd name="T89" fmla="*/ 10 h 458"/>
                <a:gd name="T90" fmla="*/ 152 w 369"/>
                <a:gd name="T91" fmla="*/ 4 h 458"/>
                <a:gd name="T92" fmla="*/ 184 w 369"/>
                <a:gd name="T93" fmla="*/ 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9" h="458">
                  <a:moveTo>
                    <a:pt x="184" y="0"/>
                  </a:moveTo>
                  <a:lnTo>
                    <a:pt x="217" y="4"/>
                  </a:lnTo>
                  <a:lnTo>
                    <a:pt x="246" y="10"/>
                  </a:lnTo>
                  <a:lnTo>
                    <a:pt x="272" y="22"/>
                  </a:lnTo>
                  <a:lnTo>
                    <a:pt x="295" y="38"/>
                  </a:lnTo>
                  <a:lnTo>
                    <a:pt x="315" y="56"/>
                  </a:lnTo>
                  <a:lnTo>
                    <a:pt x="331" y="77"/>
                  </a:lnTo>
                  <a:lnTo>
                    <a:pt x="344" y="102"/>
                  </a:lnTo>
                  <a:lnTo>
                    <a:pt x="354" y="128"/>
                  </a:lnTo>
                  <a:lnTo>
                    <a:pt x="362" y="155"/>
                  </a:lnTo>
                  <a:lnTo>
                    <a:pt x="366" y="185"/>
                  </a:lnTo>
                  <a:lnTo>
                    <a:pt x="369" y="215"/>
                  </a:lnTo>
                  <a:lnTo>
                    <a:pt x="367" y="245"/>
                  </a:lnTo>
                  <a:lnTo>
                    <a:pt x="363" y="274"/>
                  </a:lnTo>
                  <a:lnTo>
                    <a:pt x="356" y="303"/>
                  </a:lnTo>
                  <a:lnTo>
                    <a:pt x="348" y="331"/>
                  </a:lnTo>
                  <a:lnTo>
                    <a:pt x="336" y="357"/>
                  </a:lnTo>
                  <a:lnTo>
                    <a:pt x="321" y="381"/>
                  </a:lnTo>
                  <a:lnTo>
                    <a:pt x="305" y="403"/>
                  </a:lnTo>
                  <a:lnTo>
                    <a:pt x="285" y="422"/>
                  </a:lnTo>
                  <a:lnTo>
                    <a:pt x="263" y="437"/>
                  </a:lnTo>
                  <a:lnTo>
                    <a:pt x="239" y="448"/>
                  </a:lnTo>
                  <a:lnTo>
                    <a:pt x="212" y="456"/>
                  </a:lnTo>
                  <a:lnTo>
                    <a:pt x="184" y="458"/>
                  </a:lnTo>
                  <a:lnTo>
                    <a:pt x="155" y="456"/>
                  </a:lnTo>
                  <a:lnTo>
                    <a:pt x="129" y="448"/>
                  </a:lnTo>
                  <a:lnTo>
                    <a:pt x="106" y="437"/>
                  </a:lnTo>
                  <a:lnTo>
                    <a:pt x="84" y="422"/>
                  </a:lnTo>
                  <a:lnTo>
                    <a:pt x="64" y="403"/>
                  </a:lnTo>
                  <a:lnTo>
                    <a:pt x="47" y="381"/>
                  </a:lnTo>
                  <a:lnTo>
                    <a:pt x="33" y="357"/>
                  </a:lnTo>
                  <a:lnTo>
                    <a:pt x="21" y="331"/>
                  </a:lnTo>
                  <a:lnTo>
                    <a:pt x="12" y="303"/>
                  </a:lnTo>
                  <a:lnTo>
                    <a:pt x="6" y="274"/>
                  </a:lnTo>
                  <a:lnTo>
                    <a:pt x="1" y="245"/>
                  </a:lnTo>
                  <a:lnTo>
                    <a:pt x="0" y="215"/>
                  </a:lnTo>
                  <a:lnTo>
                    <a:pt x="1" y="185"/>
                  </a:lnTo>
                  <a:lnTo>
                    <a:pt x="7" y="155"/>
                  </a:lnTo>
                  <a:lnTo>
                    <a:pt x="13" y="128"/>
                  </a:lnTo>
                  <a:lnTo>
                    <a:pt x="24" y="102"/>
                  </a:lnTo>
                  <a:lnTo>
                    <a:pt x="37" y="77"/>
                  </a:lnTo>
                  <a:lnTo>
                    <a:pt x="54" y="56"/>
                  </a:lnTo>
                  <a:lnTo>
                    <a:pt x="74" y="38"/>
                  </a:lnTo>
                  <a:lnTo>
                    <a:pt x="96" y="22"/>
                  </a:lnTo>
                  <a:lnTo>
                    <a:pt x="122" y="10"/>
                  </a:lnTo>
                  <a:lnTo>
                    <a:pt x="152" y="4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6" name="Freeform 28"/>
            <p:cNvSpPr>
              <a:spLocks/>
            </p:cNvSpPr>
            <p:nvPr/>
          </p:nvSpPr>
          <p:spPr bwMode="auto">
            <a:xfrm>
              <a:off x="6605588" y="3535363"/>
              <a:ext cx="1311275" cy="647700"/>
            </a:xfrm>
            <a:custGeom>
              <a:avLst/>
              <a:gdLst>
                <a:gd name="T0" fmla="*/ 269 w 826"/>
                <a:gd name="T1" fmla="*/ 0 h 408"/>
                <a:gd name="T2" fmla="*/ 292 w 826"/>
                <a:gd name="T3" fmla="*/ 23 h 408"/>
                <a:gd name="T4" fmla="*/ 318 w 826"/>
                <a:gd name="T5" fmla="*/ 40 h 408"/>
                <a:gd name="T6" fmla="*/ 347 w 826"/>
                <a:gd name="T7" fmla="*/ 55 h 408"/>
                <a:gd name="T8" fmla="*/ 379 w 826"/>
                <a:gd name="T9" fmla="*/ 63 h 408"/>
                <a:gd name="T10" fmla="*/ 413 w 826"/>
                <a:gd name="T11" fmla="*/ 66 h 408"/>
                <a:gd name="T12" fmla="*/ 448 w 826"/>
                <a:gd name="T13" fmla="*/ 63 h 408"/>
                <a:gd name="T14" fmla="*/ 479 w 826"/>
                <a:gd name="T15" fmla="*/ 55 h 408"/>
                <a:gd name="T16" fmla="*/ 508 w 826"/>
                <a:gd name="T17" fmla="*/ 40 h 408"/>
                <a:gd name="T18" fmla="*/ 535 w 826"/>
                <a:gd name="T19" fmla="*/ 23 h 408"/>
                <a:gd name="T20" fmla="*/ 558 w 826"/>
                <a:gd name="T21" fmla="*/ 0 h 408"/>
                <a:gd name="T22" fmla="*/ 598 w 826"/>
                <a:gd name="T23" fmla="*/ 16 h 408"/>
                <a:gd name="T24" fmla="*/ 633 w 826"/>
                <a:gd name="T25" fmla="*/ 36 h 408"/>
                <a:gd name="T26" fmla="*/ 666 w 826"/>
                <a:gd name="T27" fmla="*/ 60 h 408"/>
                <a:gd name="T28" fmla="*/ 695 w 826"/>
                <a:gd name="T29" fmla="*/ 88 h 408"/>
                <a:gd name="T30" fmla="*/ 723 w 826"/>
                <a:gd name="T31" fmla="*/ 119 h 408"/>
                <a:gd name="T32" fmla="*/ 746 w 826"/>
                <a:gd name="T33" fmla="*/ 153 h 408"/>
                <a:gd name="T34" fmla="*/ 767 w 826"/>
                <a:gd name="T35" fmla="*/ 189 h 408"/>
                <a:gd name="T36" fmla="*/ 785 w 826"/>
                <a:gd name="T37" fmla="*/ 229 h 408"/>
                <a:gd name="T38" fmla="*/ 799 w 826"/>
                <a:gd name="T39" fmla="*/ 270 h 408"/>
                <a:gd name="T40" fmla="*/ 811 w 826"/>
                <a:gd name="T41" fmla="*/ 315 h 408"/>
                <a:gd name="T42" fmla="*/ 820 w 826"/>
                <a:gd name="T43" fmla="*/ 361 h 408"/>
                <a:gd name="T44" fmla="*/ 826 w 826"/>
                <a:gd name="T45" fmla="*/ 408 h 408"/>
                <a:gd name="T46" fmla="*/ 0 w 826"/>
                <a:gd name="T47" fmla="*/ 408 h 408"/>
                <a:gd name="T48" fmla="*/ 7 w 826"/>
                <a:gd name="T49" fmla="*/ 361 h 408"/>
                <a:gd name="T50" fmla="*/ 16 w 826"/>
                <a:gd name="T51" fmla="*/ 315 h 408"/>
                <a:gd name="T52" fmla="*/ 28 w 826"/>
                <a:gd name="T53" fmla="*/ 270 h 408"/>
                <a:gd name="T54" fmla="*/ 42 w 826"/>
                <a:gd name="T55" fmla="*/ 229 h 408"/>
                <a:gd name="T56" fmla="*/ 60 w 826"/>
                <a:gd name="T57" fmla="*/ 189 h 408"/>
                <a:gd name="T58" fmla="*/ 81 w 826"/>
                <a:gd name="T59" fmla="*/ 153 h 408"/>
                <a:gd name="T60" fmla="*/ 104 w 826"/>
                <a:gd name="T61" fmla="*/ 119 h 408"/>
                <a:gd name="T62" fmla="*/ 130 w 826"/>
                <a:gd name="T63" fmla="*/ 88 h 408"/>
                <a:gd name="T64" fmla="*/ 160 w 826"/>
                <a:gd name="T65" fmla="*/ 60 h 408"/>
                <a:gd name="T66" fmla="*/ 193 w 826"/>
                <a:gd name="T67" fmla="*/ 36 h 408"/>
                <a:gd name="T68" fmla="*/ 229 w 826"/>
                <a:gd name="T69" fmla="*/ 16 h 408"/>
                <a:gd name="T70" fmla="*/ 269 w 826"/>
                <a:gd name="T71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26" h="408">
                  <a:moveTo>
                    <a:pt x="269" y="0"/>
                  </a:moveTo>
                  <a:lnTo>
                    <a:pt x="292" y="23"/>
                  </a:lnTo>
                  <a:lnTo>
                    <a:pt x="318" y="40"/>
                  </a:lnTo>
                  <a:lnTo>
                    <a:pt x="347" y="55"/>
                  </a:lnTo>
                  <a:lnTo>
                    <a:pt x="379" y="63"/>
                  </a:lnTo>
                  <a:lnTo>
                    <a:pt x="413" y="66"/>
                  </a:lnTo>
                  <a:lnTo>
                    <a:pt x="448" y="63"/>
                  </a:lnTo>
                  <a:lnTo>
                    <a:pt x="479" y="55"/>
                  </a:lnTo>
                  <a:lnTo>
                    <a:pt x="508" y="40"/>
                  </a:lnTo>
                  <a:lnTo>
                    <a:pt x="535" y="23"/>
                  </a:lnTo>
                  <a:lnTo>
                    <a:pt x="558" y="0"/>
                  </a:lnTo>
                  <a:lnTo>
                    <a:pt x="598" y="16"/>
                  </a:lnTo>
                  <a:lnTo>
                    <a:pt x="633" y="36"/>
                  </a:lnTo>
                  <a:lnTo>
                    <a:pt x="666" y="60"/>
                  </a:lnTo>
                  <a:lnTo>
                    <a:pt x="695" y="88"/>
                  </a:lnTo>
                  <a:lnTo>
                    <a:pt x="723" y="119"/>
                  </a:lnTo>
                  <a:lnTo>
                    <a:pt x="746" y="153"/>
                  </a:lnTo>
                  <a:lnTo>
                    <a:pt x="767" y="189"/>
                  </a:lnTo>
                  <a:lnTo>
                    <a:pt x="785" y="229"/>
                  </a:lnTo>
                  <a:lnTo>
                    <a:pt x="799" y="270"/>
                  </a:lnTo>
                  <a:lnTo>
                    <a:pt x="811" y="315"/>
                  </a:lnTo>
                  <a:lnTo>
                    <a:pt x="820" y="361"/>
                  </a:lnTo>
                  <a:lnTo>
                    <a:pt x="826" y="408"/>
                  </a:lnTo>
                  <a:lnTo>
                    <a:pt x="0" y="408"/>
                  </a:lnTo>
                  <a:lnTo>
                    <a:pt x="7" y="361"/>
                  </a:lnTo>
                  <a:lnTo>
                    <a:pt x="16" y="315"/>
                  </a:lnTo>
                  <a:lnTo>
                    <a:pt x="28" y="270"/>
                  </a:lnTo>
                  <a:lnTo>
                    <a:pt x="42" y="229"/>
                  </a:lnTo>
                  <a:lnTo>
                    <a:pt x="60" y="189"/>
                  </a:lnTo>
                  <a:lnTo>
                    <a:pt x="81" y="153"/>
                  </a:lnTo>
                  <a:lnTo>
                    <a:pt x="104" y="119"/>
                  </a:lnTo>
                  <a:lnTo>
                    <a:pt x="130" y="88"/>
                  </a:lnTo>
                  <a:lnTo>
                    <a:pt x="160" y="60"/>
                  </a:lnTo>
                  <a:lnTo>
                    <a:pt x="193" y="36"/>
                  </a:lnTo>
                  <a:lnTo>
                    <a:pt x="229" y="16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7" name="Freeform 29"/>
            <p:cNvSpPr>
              <a:spLocks/>
            </p:cNvSpPr>
            <p:nvPr/>
          </p:nvSpPr>
          <p:spPr bwMode="auto">
            <a:xfrm>
              <a:off x="8120063" y="3887788"/>
              <a:ext cx="1562100" cy="295275"/>
            </a:xfrm>
            <a:custGeom>
              <a:avLst/>
              <a:gdLst>
                <a:gd name="T0" fmla="*/ 21 w 984"/>
                <a:gd name="T1" fmla="*/ 0 h 186"/>
                <a:gd name="T2" fmla="*/ 964 w 984"/>
                <a:gd name="T3" fmla="*/ 0 h 186"/>
                <a:gd name="T4" fmla="*/ 975 w 984"/>
                <a:gd name="T5" fmla="*/ 2 h 186"/>
                <a:gd name="T6" fmla="*/ 982 w 984"/>
                <a:gd name="T7" fmla="*/ 10 h 186"/>
                <a:gd name="T8" fmla="*/ 984 w 984"/>
                <a:gd name="T9" fmla="*/ 21 h 186"/>
                <a:gd name="T10" fmla="*/ 984 w 984"/>
                <a:gd name="T11" fmla="*/ 165 h 186"/>
                <a:gd name="T12" fmla="*/ 982 w 984"/>
                <a:gd name="T13" fmla="*/ 176 h 186"/>
                <a:gd name="T14" fmla="*/ 975 w 984"/>
                <a:gd name="T15" fmla="*/ 184 h 186"/>
                <a:gd name="T16" fmla="*/ 964 w 984"/>
                <a:gd name="T17" fmla="*/ 186 h 186"/>
                <a:gd name="T18" fmla="*/ 21 w 984"/>
                <a:gd name="T19" fmla="*/ 186 h 186"/>
                <a:gd name="T20" fmla="*/ 11 w 984"/>
                <a:gd name="T21" fmla="*/ 184 h 186"/>
                <a:gd name="T22" fmla="*/ 3 w 984"/>
                <a:gd name="T23" fmla="*/ 176 h 186"/>
                <a:gd name="T24" fmla="*/ 0 w 984"/>
                <a:gd name="T25" fmla="*/ 165 h 186"/>
                <a:gd name="T26" fmla="*/ 0 w 984"/>
                <a:gd name="T27" fmla="*/ 21 h 186"/>
                <a:gd name="T28" fmla="*/ 3 w 984"/>
                <a:gd name="T29" fmla="*/ 10 h 186"/>
                <a:gd name="T30" fmla="*/ 11 w 984"/>
                <a:gd name="T31" fmla="*/ 2 h 186"/>
                <a:gd name="T32" fmla="*/ 21 w 984"/>
                <a:gd name="T3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84" h="186">
                  <a:moveTo>
                    <a:pt x="21" y="0"/>
                  </a:moveTo>
                  <a:lnTo>
                    <a:pt x="964" y="0"/>
                  </a:lnTo>
                  <a:lnTo>
                    <a:pt x="975" y="2"/>
                  </a:lnTo>
                  <a:lnTo>
                    <a:pt x="982" y="10"/>
                  </a:lnTo>
                  <a:lnTo>
                    <a:pt x="984" y="21"/>
                  </a:lnTo>
                  <a:lnTo>
                    <a:pt x="984" y="165"/>
                  </a:lnTo>
                  <a:lnTo>
                    <a:pt x="982" y="176"/>
                  </a:lnTo>
                  <a:lnTo>
                    <a:pt x="975" y="184"/>
                  </a:lnTo>
                  <a:lnTo>
                    <a:pt x="964" y="186"/>
                  </a:lnTo>
                  <a:lnTo>
                    <a:pt x="21" y="186"/>
                  </a:lnTo>
                  <a:lnTo>
                    <a:pt x="11" y="184"/>
                  </a:lnTo>
                  <a:lnTo>
                    <a:pt x="3" y="176"/>
                  </a:lnTo>
                  <a:lnTo>
                    <a:pt x="0" y="165"/>
                  </a:lnTo>
                  <a:lnTo>
                    <a:pt x="0" y="21"/>
                  </a:lnTo>
                  <a:lnTo>
                    <a:pt x="3" y="10"/>
                  </a:lnTo>
                  <a:lnTo>
                    <a:pt x="11" y="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8" name="Freeform 30"/>
            <p:cNvSpPr>
              <a:spLocks/>
            </p:cNvSpPr>
            <p:nvPr/>
          </p:nvSpPr>
          <p:spPr bwMode="auto">
            <a:xfrm>
              <a:off x="8120063" y="3690938"/>
              <a:ext cx="604838" cy="112713"/>
            </a:xfrm>
            <a:custGeom>
              <a:avLst/>
              <a:gdLst>
                <a:gd name="T0" fmla="*/ 8 w 381"/>
                <a:gd name="T1" fmla="*/ 0 h 71"/>
                <a:gd name="T2" fmla="*/ 373 w 381"/>
                <a:gd name="T3" fmla="*/ 0 h 71"/>
                <a:gd name="T4" fmla="*/ 376 w 381"/>
                <a:gd name="T5" fmla="*/ 0 h 71"/>
                <a:gd name="T6" fmla="*/ 378 w 381"/>
                <a:gd name="T7" fmla="*/ 2 h 71"/>
                <a:gd name="T8" fmla="*/ 379 w 381"/>
                <a:gd name="T9" fmla="*/ 4 h 71"/>
                <a:gd name="T10" fmla="*/ 381 w 381"/>
                <a:gd name="T11" fmla="*/ 7 h 71"/>
                <a:gd name="T12" fmla="*/ 381 w 381"/>
                <a:gd name="T13" fmla="*/ 63 h 71"/>
                <a:gd name="T14" fmla="*/ 379 w 381"/>
                <a:gd name="T15" fmla="*/ 67 h 71"/>
                <a:gd name="T16" fmla="*/ 378 w 381"/>
                <a:gd name="T17" fmla="*/ 69 h 71"/>
                <a:gd name="T18" fmla="*/ 376 w 381"/>
                <a:gd name="T19" fmla="*/ 71 h 71"/>
                <a:gd name="T20" fmla="*/ 373 w 381"/>
                <a:gd name="T21" fmla="*/ 71 h 71"/>
                <a:gd name="T22" fmla="*/ 8 w 381"/>
                <a:gd name="T23" fmla="*/ 71 h 71"/>
                <a:gd name="T24" fmla="*/ 5 w 381"/>
                <a:gd name="T25" fmla="*/ 71 h 71"/>
                <a:gd name="T26" fmla="*/ 2 w 381"/>
                <a:gd name="T27" fmla="*/ 69 h 71"/>
                <a:gd name="T28" fmla="*/ 1 w 381"/>
                <a:gd name="T29" fmla="*/ 67 h 71"/>
                <a:gd name="T30" fmla="*/ 0 w 381"/>
                <a:gd name="T31" fmla="*/ 63 h 71"/>
                <a:gd name="T32" fmla="*/ 0 w 381"/>
                <a:gd name="T33" fmla="*/ 7 h 71"/>
                <a:gd name="T34" fmla="*/ 1 w 381"/>
                <a:gd name="T35" fmla="*/ 4 h 71"/>
                <a:gd name="T36" fmla="*/ 2 w 381"/>
                <a:gd name="T37" fmla="*/ 2 h 71"/>
                <a:gd name="T38" fmla="*/ 5 w 381"/>
                <a:gd name="T39" fmla="*/ 0 h 71"/>
                <a:gd name="T40" fmla="*/ 8 w 381"/>
                <a:gd name="T4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1" h="71">
                  <a:moveTo>
                    <a:pt x="8" y="0"/>
                  </a:moveTo>
                  <a:lnTo>
                    <a:pt x="373" y="0"/>
                  </a:lnTo>
                  <a:lnTo>
                    <a:pt x="376" y="0"/>
                  </a:lnTo>
                  <a:lnTo>
                    <a:pt x="378" y="2"/>
                  </a:lnTo>
                  <a:lnTo>
                    <a:pt x="379" y="4"/>
                  </a:lnTo>
                  <a:lnTo>
                    <a:pt x="381" y="7"/>
                  </a:lnTo>
                  <a:lnTo>
                    <a:pt x="381" y="63"/>
                  </a:lnTo>
                  <a:lnTo>
                    <a:pt x="379" y="67"/>
                  </a:lnTo>
                  <a:lnTo>
                    <a:pt x="378" y="69"/>
                  </a:lnTo>
                  <a:lnTo>
                    <a:pt x="376" y="71"/>
                  </a:lnTo>
                  <a:lnTo>
                    <a:pt x="373" y="71"/>
                  </a:lnTo>
                  <a:lnTo>
                    <a:pt x="8" y="71"/>
                  </a:lnTo>
                  <a:lnTo>
                    <a:pt x="5" y="71"/>
                  </a:lnTo>
                  <a:lnTo>
                    <a:pt x="2" y="69"/>
                  </a:lnTo>
                  <a:lnTo>
                    <a:pt x="1" y="67"/>
                  </a:lnTo>
                  <a:lnTo>
                    <a:pt x="0" y="63"/>
                  </a:lnTo>
                  <a:lnTo>
                    <a:pt x="0" y="7"/>
                  </a:lnTo>
                  <a:lnTo>
                    <a:pt x="1" y="4"/>
                  </a:lnTo>
                  <a:lnTo>
                    <a:pt x="2" y="2"/>
                  </a:lnTo>
                  <a:lnTo>
                    <a:pt x="5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47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79" name="Freeform 31"/>
            <p:cNvSpPr>
              <a:spLocks/>
            </p:cNvSpPr>
            <p:nvPr/>
          </p:nvSpPr>
          <p:spPr bwMode="auto">
            <a:xfrm>
              <a:off x="8120063" y="3232150"/>
              <a:ext cx="1562100" cy="296863"/>
            </a:xfrm>
            <a:custGeom>
              <a:avLst/>
              <a:gdLst>
                <a:gd name="T0" fmla="*/ 21 w 984"/>
                <a:gd name="T1" fmla="*/ 0 h 187"/>
                <a:gd name="T2" fmla="*/ 964 w 984"/>
                <a:gd name="T3" fmla="*/ 0 h 187"/>
                <a:gd name="T4" fmla="*/ 975 w 984"/>
                <a:gd name="T5" fmla="*/ 3 h 187"/>
                <a:gd name="T6" fmla="*/ 982 w 984"/>
                <a:gd name="T7" fmla="*/ 11 h 187"/>
                <a:gd name="T8" fmla="*/ 984 w 984"/>
                <a:gd name="T9" fmla="*/ 21 h 187"/>
                <a:gd name="T10" fmla="*/ 984 w 984"/>
                <a:gd name="T11" fmla="*/ 166 h 187"/>
                <a:gd name="T12" fmla="*/ 982 w 984"/>
                <a:gd name="T13" fmla="*/ 177 h 187"/>
                <a:gd name="T14" fmla="*/ 975 w 984"/>
                <a:gd name="T15" fmla="*/ 184 h 187"/>
                <a:gd name="T16" fmla="*/ 964 w 984"/>
                <a:gd name="T17" fmla="*/ 187 h 187"/>
                <a:gd name="T18" fmla="*/ 21 w 984"/>
                <a:gd name="T19" fmla="*/ 187 h 187"/>
                <a:gd name="T20" fmla="*/ 11 w 984"/>
                <a:gd name="T21" fmla="*/ 184 h 187"/>
                <a:gd name="T22" fmla="*/ 3 w 984"/>
                <a:gd name="T23" fmla="*/ 177 h 187"/>
                <a:gd name="T24" fmla="*/ 0 w 984"/>
                <a:gd name="T25" fmla="*/ 166 h 187"/>
                <a:gd name="T26" fmla="*/ 0 w 984"/>
                <a:gd name="T27" fmla="*/ 21 h 187"/>
                <a:gd name="T28" fmla="*/ 3 w 984"/>
                <a:gd name="T29" fmla="*/ 11 h 187"/>
                <a:gd name="T30" fmla="*/ 11 w 984"/>
                <a:gd name="T31" fmla="*/ 3 h 187"/>
                <a:gd name="T32" fmla="*/ 21 w 984"/>
                <a:gd name="T33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84" h="187">
                  <a:moveTo>
                    <a:pt x="21" y="0"/>
                  </a:moveTo>
                  <a:lnTo>
                    <a:pt x="964" y="0"/>
                  </a:lnTo>
                  <a:lnTo>
                    <a:pt x="975" y="3"/>
                  </a:lnTo>
                  <a:lnTo>
                    <a:pt x="982" y="11"/>
                  </a:lnTo>
                  <a:lnTo>
                    <a:pt x="984" y="21"/>
                  </a:lnTo>
                  <a:lnTo>
                    <a:pt x="984" y="166"/>
                  </a:lnTo>
                  <a:lnTo>
                    <a:pt x="982" y="177"/>
                  </a:lnTo>
                  <a:lnTo>
                    <a:pt x="975" y="184"/>
                  </a:lnTo>
                  <a:lnTo>
                    <a:pt x="964" y="187"/>
                  </a:lnTo>
                  <a:lnTo>
                    <a:pt x="21" y="187"/>
                  </a:lnTo>
                  <a:lnTo>
                    <a:pt x="11" y="184"/>
                  </a:lnTo>
                  <a:lnTo>
                    <a:pt x="3" y="177"/>
                  </a:lnTo>
                  <a:lnTo>
                    <a:pt x="0" y="166"/>
                  </a:lnTo>
                  <a:lnTo>
                    <a:pt x="0" y="21"/>
                  </a:lnTo>
                  <a:lnTo>
                    <a:pt x="3" y="11"/>
                  </a:lnTo>
                  <a:lnTo>
                    <a:pt x="11" y="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80" name="Freeform 32"/>
            <p:cNvSpPr>
              <a:spLocks/>
            </p:cNvSpPr>
            <p:nvPr/>
          </p:nvSpPr>
          <p:spPr bwMode="auto">
            <a:xfrm>
              <a:off x="8120063" y="3036888"/>
              <a:ext cx="604838" cy="112713"/>
            </a:xfrm>
            <a:custGeom>
              <a:avLst/>
              <a:gdLst>
                <a:gd name="T0" fmla="*/ 8 w 381"/>
                <a:gd name="T1" fmla="*/ 0 h 71"/>
                <a:gd name="T2" fmla="*/ 373 w 381"/>
                <a:gd name="T3" fmla="*/ 0 h 71"/>
                <a:gd name="T4" fmla="*/ 376 w 381"/>
                <a:gd name="T5" fmla="*/ 0 h 71"/>
                <a:gd name="T6" fmla="*/ 378 w 381"/>
                <a:gd name="T7" fmla="*/ 2 h 71"/>
                <a:gd name="T8" fmla="*/ 379 w 381"/>
                <a:gd name="T9" fmla="*/ 4 h 71"/>
                <a:gd name="T10" fmla="*/ 381 w 381"/>
                <a:gd name="T11" fmla="*/ 8 h 71"/>
                <a:gd name="T12" fmla="*/ 381 w 381"/>
                <a:gd name="T13" fmla="*/ 64 h 71"/>
                <a:gd name="T14" fmla="*/ 379 w 381"/>
                <a:gd name="T15" fmla="*/ 67 h 71"/>
                <a:gd name="T16" fmla="*/ 378 w 381"/>
                <a:gd name="T17" fmla="*/ 69 h 71"/>
                <a:gd name="T18" fmla="*/ 376 w 381"/>
                <a:gd name="T19" fmla="*/ 71 h 71"/>
                <a:gd name="T20" fmla="*/ 373 w 381"/>
                <a:gd name="T21" fmla="*/ 71 h 71"/>
                <a:gd name="T22" fmla="*/ 8 w 381"/>
                <a:gd name="T23" fmla="*/ 71 h 71"/>
                <a:gd name="T24" fmla="*/ 5 w 381"/>
                <a:gd name="T25" fmla="*/ 71 h 71"/>
                <a:gd name="T26" fmla="*/ 2 w 381"/>
                <a:gd name="T27" fmla="*/ 69 h 71"/>
                <a:gd name="T28" fmla="*/ 1 w 381"/>
                <a:gd name="T29" fmla="*/ 67 h 71"/>
                <a:gd name="T30" fmla="*/ 0 w 381"/>
                <a:gd name="T31" fmla="*/ 64 h 71"/>
                <a:gd name="T32" fmla="*/ 0 w 381"/>
                <a:gd name="T33" fmla="*/ 8 h 71"/>
                <a:gd name="T34" fmla="*/ 1 w 381"/>
                <a:gd name="T35" fmla="*/ 4 h 71"/>
                <a:gd name="T36" fmla="*/ 2 w 381"/>
                <a:gd name="T37" fmla="*/ 2 h 71"/>
                <a:gd name="T38" fmla="*/ 5 w 381"/>
                <a:gd name="T39" fmla="*/ 0 h 71"/>
                <a:gd name="T40" fmla="*/ 8 w 381"/>
                <a:gd name="T4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1" h="71">
                  <a:moveTo>
                    <a:pt x="8" y="0"/>
                  </a:moveTo>
                  <a:lnTo>
                    <a:pt x="373" y="0"/>
                  </a:lnTo>
                  <a:lnTo>
                    <a:pt x="376" y="0"/>
                  </a:lnTo>
                  <a:lnTo>
                    <a:pt x="378" y="2"/>
                  </a:lnTo>
                  <a:lnTo>
                    <a:pt x="379" y="4"/>
                  </a:lnTo>
                  <a:lnTo>
                    <a:pt x="381" y="8"/>
                  </a:lnTo>
                  <a:lnTo>
                    <a:pt x="381" y="64"/>
                  </a:lnTo>
                  <a:lnTo>
                    <a:pt x="379" y="67"/>
                  </a:lnTo>
                  <a:lnTo>
                    <a:pt x="378" y="69"/>
                  </a:lnTo>
                  <a:lnTo>
                    <a:pt x="376" y="71"/>
                  </a:lnTo>
                  <a:lnTo>
                    <a:pt x="373" y="71"/>
                  </a:lnTo>
                  <a:lnTo>
                    <a:pt x="8" y="71"/>
                  </a:lnTo>
                  <a:lnTo>
                    <a:pt x="5" y="71"/>
                  </a:lnTo>
                  <a:lnTo>
                    <a:pt x="2" y="69"/>
                  </a:lnTo>
                  <a:lnTo>
                    <a:pt x="1" y="67"/>
                  </a:lnTo>
                  <a:lnTo>
                    <a:pt x="0" y="64"/>
                  </a:lnTo>
                  <a:lnTo>
                    <a:pt x="0" y="8"/>
                  </a:lnTo>
                  <a:lnTo>
                    <a:pt x="1" y="4"/>
                  </a:lnTo>
                  <a:lnTo>
                    <a:pt x="2" y="2"/>
                  </a:lnTo>
                  <a:lnTo>
                    <a:pt x="5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47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81" name="Freeform 33"/>
            <p:cNvSpPr>
              <a:spLocks/>
            </p:cNvSpPr>
            <p:nvPr/>
          </p:nvSpPr>
          <p:spPr bwMode="auto">
            <a:xfrm>
              <a:off x="8747126" y="1677988"/>
              <a:ext cx="1851025" cy="1174750"/>
            </a:xfrm>
            <a:custGeom>
              <a:avLst/>
              <a:gdLst>
                <a:gd name="T0" fmla="*/ 38 w 1166"/>
                <a:gd name="T1" fmla="*/ 0 h 740"/>
                <a:gd name="T2" fmla="*/ 1127 w 1166"/>
                <a:gd name="T3" fmla="*/ 0 h 740"/>
                <a:gd name="T4" fmla="*/ 1142 w 1166"/>
                <a:gd name="T5" fmla="*/ 4 h 740"/>
                <a:gd name="T6" fmla="*/ 1155 w 1166"/>
                <a:gd name="T7" fmla="*/ 11 h 740"/>
                <a:gd name="T8" fmla="*/ 1163 w 1166"/>
                <a:gd name="T9" fmla="*/ 23 h 740"/>
                <a:gd name="T10" fmla="*/ 1166 w 1166"/>
                <a:gd name="T11" fmla="*/ 39 h 740"/>
                <a:gd name="T12" fmla="*/ 1166 w 1166"/>
                <a:gd name="T13" fmla="*/ 702 h 740"/>
                <a:gd name="T14" fmla="*/ 1163 w 1166"/>
                <a:gd name="T15" fmla="*/ 717 h 740"/>
                <a:gd name="T16" fmla="*/ 1155 w 1166"/>
                <a:gd name="T17" fmla="*/ 729 h 740"/>
                <a:gd name="T18" fmla="*/ 1142 w 1166"/>
                <a:gd name="T19" fmla="*/ 738 h 740"/>
                <a:gd name="T20" fmla="*/ 1127 w 1166"/>
                <a:gd name="T21" fmla="*/ 740 h 740"/>
                <a:gd name="T22" fmla="*/ 38 w 1166"/>
                <a:gd name="T23" fmla="*/ 740 h 740"/>
                <a:gd name="T24" fmla="*/ 23 w 1166"/>
                <a:gd name="T25" fmla="*/ 738 h 740"/>
                <a:gd name="T26" fmla="*/ 11 w 1166"/>
                <a:gd name="T27" fmla="*/ 729 h 740"/>
                <a:gd name="T28" fmla="*/ 2 w 1166"/>
                <a:gd name="T29" fmla="*/ 717 h 740"/>
                <a:gd name="T30" fmla="*/ 0 w 1166"/>
                <a:gd name="T31" fmla="*/ 702 h 740"/>
                <a:gd name="T32" fmla="*/ 0 w 1166"/>
                <a:gd name="T33" fmla="*/ 39 h 740"/>
                <a:gd name="T34" fmla="*/ 2 w 1166"/>
                <a:gd name="T35" fmla="*/ 23 h 740"/>
                <a:gd name="T36" fmla="*/ 11 w 1166"/>
                <a:gd name="T37" fmla="*/ 11 h 740"/>
                <a:gd name="T38" fmla="*/ 23 w 1166"/>
                <a:gd name="T39" fmla="*/ 4 h 740"/>
                <a:gd name="T40" fmla="*/ 38 w 1166"/>
                <a:gd name="T41" fmla="*/ 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6" h="740">
                  <a:moveTo>
                    <a:pt x="38" y="0"/>
                  </a:moveTo>
                  <a:lnTo>
                    <a:pt x="1127" y="0"/>
                  </a:lnTo>
                  <a:lnTo>
                    <a:pt x="1142" y="4"/>
                  </a:lnTo>
                  <a:lnTo>
                    <a:pt x="1155" y="11"/>
                  </a:lnTo>
                  <a:lnTo>
                    <a:pt x="1163" y="23"/>
                  </a:lnTo>
                  <a:lnTo>
                    <a:pt x="1166" y="39"/>
                  </a:lnTo>
                  <a:lnTo>
                    <a:pt x="1166" y="702"/>
                  </a:lnTo>
                  <a:lnTo>
                    <a:pt x="1163" y="717"/>
                  </a:lnTo>
                  <a:lnTo>
                    <a:pt x="1155" y="729"/>
                  </a:lnTo>
                  <a:lnTo>
                    <a:pt x="1142" y="738"/>
                  </a:lnTo>
                  <a:lnTo>
                    <a:pt x="1127" y="740"/>
                  </a:lnTo>
                  <a:lnTo>
                    <a:pt x="38" y="740"/>
                  </a:lnTo>
                  <a:lnTo>
                    <a:pt x="23" y="738"/>
                  </a:lnTo>
                  <a:lnTo>
                    <a:pt x="11" y="729"/>
                  </a:lnTo>
                  <a:lnTo>
                    <a:pt x="2" y="717"/>
                  </a:lnTo>
                  <a:lnTo>
                    <a:pt x="0" y="702"/>
                  </a:lnTo>
                  <a:lnTo>
                    <a:pt x="0" y="39"/>
                  </a:lnTo>
                  <a:lnTo>
                    <a:pt x="2" y="23"/>
                  </a:lnTo>
                  <a:lnTo>
                    <a:pt x="11" y="11"/>
                  </a:lnTo>
                  <a:lnTo>
                    <a:pt x="23" y="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82" name="Rectangle 34"/>
            <p:cNvSpPr>
              <a:spLocks noChangeArrowheads="1"/>
            </p:cNvSpPr>
            <p:nvPr/>
          </p:nvSpPr>
          <p:spPr bwMode="auto">
            <a:xfrm>
              <a:off x="8747126" y="2503488"/>
              <a:ext cx="1851025" cy="219075"/>
            </a:xfrm>
            <a:prstGeom prst="rect">
              <a:avLst/>
            </a:prstGeom>
            <a:solidFill>
              <a:schemeClr val="accent6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  <p:sp>
          <p:nvSpPr>
            <p:cNvPr id="1583" name="Freeform 35"/>
            <p:cNvSpPr>
              <a:spLocks/>
            </p:cNvSpPr>
            <p:nvPr/>
          </p:nvSpPr>
          <p:spPr bwMode="auto">
            <a:xfrm>
              <a:off x="8859838" y="1787525"/>
              <a:ext cx="420688" cy="300038"/>
            </a:xfrm>
            <a:custGeom>
              <a:avLst/>
              <a:gdLst>
                <a:gd name="T0" fmla="*/ 22 w 265"/>
                <a:gd name="T1" fmla="*/ 0 h 189"/>
                <a:gd name="T2" fmla="*/ 245 w 265"/>
                <a:gd name="T3" fmla="*/ 0 h 189"/>
                <a:gd name="T4" fmla="*/ 256 w 265"/>
                <a:gd name="T5" fmla="*/ 3 h 189"/>
                <a:gd name="T6" fmla="*/ 263 w 265"/>
                <a:gd name="T7" fmla="*/ 11 h 189"/>
                <a:gd name="T8" fmla="*/ 265 w 265"/>
                <a:gd name="T9" fmla="*/ 21 h 189"/>
                <a:gd name="T10" fmla="*/ 265 w 265"/>
                <a:gd name="T11" fmla="*/ 168 h 189"/>
                <a:gd name="T12" fmla="*/ 263 w 265"/>
                <a:gd name="T13" fmla="*/ 179 h 189"/>
                <a:gd name="T14" fmla="*/ 256 w 265"/>
                <a:gd name="T15" fmla="*/ 187 h 189"/>
                <a:gd name="T16" fmla="*/ 245 w 265"/>
                <a:gd name="T17" fmla="*/ 189 h 189"/>
                <a:gd name="T18" fmla="*/ 22 w 265"/>
                <a:gd name="T19" fmla="*/ 189 h 189"/>
                <a:gd name="T20" fmla="*/ 11 w 265"/>
                <a:gd name="T21" fmla="*/ 187 h 189"/>
                <a:gd name="T22" fmla="*/ 4 w 265"/>
                <a:gd name="T23" fmla="*/ 179 h 189"/>
                <a:gd name="T24" fmla="*/ 0 w 265"/>
                <a:gd name="T25" fmla="*/ 168 h 189"/>
                <a:gd name="T26" fmla="*/ 0 w 265"/>
                <a:gd name="T27" fmla="*/ 21 h 189"/>
                <a:gd name="T28" fmla="*/ 4 w 265"/>
                <a:gd name="T29" fmla="*/ 11 h 189"/>
                <a:gd name="T30" fmla="*/ 11 w 265"/>
                <a:gd name="T31" fmla="*/ 3 h 189"/>
                <a:gd name="T32" fmla="*/ 22 w 265"/>
                <a:gd name="T33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5" h="189">
                  <a:moveTo>
                    <a:pt x="22" y="0"/>
                  </a:moveTo>
                  <a:lnTo>
                    <a:pt x="245" y="0"/>
                  </a:lnTo>
                  <a:lnTo>
                    <a:pt x="256" y="3"/>
                  </a:lnTo>
                  <a:lnTo>
                    <a:pt x="263" y="11"/>
                  </a:lnTo>
                  <a:lnTo>
                    <a:pt x="265" y="21"/>
                  </a:lnTo>
                  <a:lnTo>
                    <a:pt x="265" y="168"/>
                  </a:lnTo>
                  <a:lnTo>
                    <a:pt x="263" y="179"/>
                  </a:lnTo>
                  <a:lnTo>
                    <a:pt x="256" y="187"/>
                  </a:lnTo>
                  <a:lnTo>
                    <a:pt x="245" y="189"/>
                  </a:lnTo>
                  <a:lnTo>
                    <a:pt x="22" y="189"/>
                  </a:lnTo>
                  <a:lnTo>
                    <a:pt x="11" y="187"/>
                  </a:lnTo>
                  <a:lnTo>
                    <a:pt x="4" y="179"/>
                  </a:lnTo>
                  <a:lnTo>
                    <a:pt x="0" y="168"/>
                  </a:lnTo>
                  <a:lnTo>
                    <a:pt x="0" y="21"/>
                  </a:lnTo>
                  <a:lnTo>
                    <a:pt x="4" y="11"/>
                  </a:lnTo>
                  <a:lnTo>
                    <a:pt x="11" y="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3008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88" y="4310514"/>
            <a:ext cx="7436355" cy="2561136"/>
          </a:xfrm>
          <a:prstGeom prst="rect">
            <a:avLst/>
          </a:prstGeom>
          <a:solidFill>
            <a:schemeClr val="accent4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80587" y="4529529"/>
            <a:ext cx="6838405" cy="21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4399" b="1" kern="0" cap="all" dirty="0">
                <a:solidFill>
                  <a:prstClr val="white"/>
                </a:solidFill>
                <a:latin typeface="Arial Narrow" panose="020B0606020202030204" pitchFamily="34" charset="0"/>
                <a:cs typeface="Arial" pitchFamily="34" charset="0"/>
              </a:rPr>
              <a:t>CREATIVE TITLE </a:t>
            </a:r>
          </a:p>
          <a:p>
            <a:pPr defTabSz="914126"/>
            <a:r>
              <a:rPr lang="en-US" sz="4399" b="1" kern="0" cap="all" dirty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itchFamily="34" charset="0"/>
              </a:rPr>
              <a:t>SLIDE </a:t>
            </a:r>
            <a:r>
              <a:rPr lang="en-US" sz="4399" b="1" cap="all" dirty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itchFamily="34" charset="0"/>
              </a:rPr>
              <a:t>FOR POWERPOINT PRESENTATIONS</a:t>
            </a:r>
          </a:p>
        </p:txBody>
      </p:sp>
    </p:spTree>
    <p:extLst>
      <p:ext uri="{BB962C8B-B14F-4D97-AF65-F5344CB8AC3E}">
        <p14:creationId xmlns:p14="http://schemas.microsoft.com/office/powerpoint/2010/main" val="4744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89" y="894"/>
            <a:ext cx="4690521" cy="6870756"/>
          </a:xfrm>
          <a:prstGeom prst="rect">
            <a:avLst/>
          </a:prstGeom>
          <a:solidFill>
            <a:schemeClr val="accent4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80587" y="981710"/>
            <a:ext cx="4139451" cy="126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7598" b="1" kern="0" cap="all" dirty="0">
                <a:solidFill>
                  <a:prstClr val="white"/>
                </a:solidFill>
                <a:latin typeface="Arial Narrow" panose="020B0606020202030204" pitchFamily="34" charset="0"/>
                <a:cs typeface="Arial" pitchFamily="34" charset="0"/>
              </a:rPr>
              <a:t>BIG TITLE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394810" y="2351595"/>
            <a:ext cx="39001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80587" y="2581496"/>
            <a:ext cx="4139451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3599" b="1" cap="all" dirty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itchFamily="34" charset="0"/>
              </a:rPr>
              <a:t>EDIT SUBTITLE HERE</a:t>
            </a:r>
            <a:endParaRPr lang="en-US" sz="3599" b="1" kern="0" cap="all" dirty="0">
              <a:solidFill>
                <a:schemeClr val="tx2">
                  <a:lumMod val="75000"/>
                </a:schemeClr>
              </a:solidFill>
              <a:latin typeface="Arial Narrow" panose="020B060602020203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66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449515" y="1952555"/>
            <a:ext cx="8997219" cy="3093156"/>
          </a:xfrm>
          <a:prstGeom prst="rect">
            <a:avLst/>
          </a:prstGeom>
          <a:solidFill>
            <a:schemeClr val="accent4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2054" y="2893747"/>
            <a:ext cx="7792141" cy="126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4799" b="1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TITLE </a:t>
            </a:r>
          </a:p>
          <a:p>
            <a:pPr algn="ctr" defTabSz="914126"/>
            <a:r>
              <a:rPr lang="en-US" sz="2799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ON A CENTERED SHAPE</a:t>
            </a:r>
            <a:endParaRPr lang="en-US" sz="2799" cap="all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26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238874" y="4745828"/>
            <a:ext cx="8951539" cy="1817442"/>
            <a:chOff x="3237285" y="4745828"/>
            <a:chExt cx="8951539" cy="1817442"/>
          </a:xfrm>
        </p:grpSpPr>
        <p:sp>
          <p:nvSpPr>
            <p:cNvPr id="4" name="Rectangle 3"/>
            <p:cNvSpPr/>
            <p:nvPr/>
          </p:nvSpPr>
          <p:spPr>
            <a:xfrm>
              <a:off x="4258126" y="4745828"/>
              <a:ext cx="7930698" cy="1817442"/>
            </a:xfrm>
            <a:prstGeom prst="rect">
              <a:avLst/>
            </a:pr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3" name="Right Triangle 2"/>
            <p:cNvSpPr/>
            <p:nvPr/>
          </p:nvSpPr>
          <p:spPr>
            <a:xfrm rot="16200000">
              <a:off x="2840060" y="5143053"/>
              <a:ext cx="1817442" cy="1022991"/>
            </a:xfrm>
            <a:prstGeom prst="rtTriangle">
              <a:avLst/>
            </a:pr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4259716" y="5023772"/>
            <a:ext cx="7792141" cy="126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4799" b="1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TITLE</a:t>
            </a:r>
          </a:p>
          <a:p>
            <a:pPr defTabSz="914126"/>
            <a:r>
              <a:rPr lang="en-US" sz="2799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ON A TRANSPARENT SHAPE</a:t>
            </a:r>
            <a:endParaRPr lang="en-US" sz="2799" cap="all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56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49515" y="1952555"/>
            <a:ext cx="8997219" cy="3093156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52054" y="2893747"/>
            <a:ext cx="7792141" cy="126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4799" b="1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TITLE </a:t>
            </a:r>
          </a:p>
          <a:p>
            <a:pPr algn="ctr" defTabSz="914126"/>
            <a:r>
              <a:rPr lang="en-US" sz="2799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15% TRANSPARENT RECTANGLE</a:t>
            </a:r>
            <a:endParaRPr lang="en-US" sz="2799" cap="all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47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88" y="1952555"/>
            <a:ext cx="12188824" cy="3093156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799" dirty="0">
                <a:solidFill>
                  <a:prstClr val="white"/>
                </a:solidFill>
              </a:rPr>
              <a:t>\</a:t>
            </a:r>
          </a:p>
        </p:txBody>
      </p:sp>
      <p:sp>
        <p:nvSpPr>
          <p:cNvPr id="2" name="Rectangle 1"/>
          <p:cNvSpPr/>
          <p:nvPr/>
        </p:nvSpPr>
        <p:spPr>
          <a:xfrm>
            <a:off x="2052054" y="2893747"/>
            <a:ext cx="7792141" cy="126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4799" b="1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TITLE </a:t>
            </a:r>
            <a:r>
              <a:rPr lang="en-US" sz="2799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15% TRANSPARENT RECTANGLE - WIDE</a:t>
            </a:r>
            <a:endParaRPr lang="en-US" sz="2799" cap="all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1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88" y="3763951"/>
            <a:ext cx="12188824" cy="3093156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r>
              <a:rPr lang="en-US" sz="1799" dirty="0">
                <a:solidFill>
                  <a:prstClr val="white"/>
                </a:solidFill>
              </a:rPr>
              <a:t>\</a:t>
            </a:r>
          </a:p>
        </p:txBody>
      </p:sp>
      <p:sp>
        <p:nvSpPr>
          <p:cNvPr id="2" name="Rectangle 1"/>
          <p:cNvSpPr/>
          <p:nvPr/>
        </p:nvSpPr>
        <p:spPr>
          <a:xfrm>
            <a:off x="2052054" y="4705143"/>
            <a:ext cx="7792141" cy="126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4799" b="1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TITLE</a:t>
            </a:r>
          </a:p>
          <a:p>
            <a:pPr algn="ctr" defTabSz="914126"/>
            <a:r>
              <a:rPr lang="en-US" sz="2799" kern="0" cap="all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OVER BLACK &amp; WHITE BACKGROUND</a:t>
            </a:r>
            <a:endParaRPr lang="en-US" sz="2799" cap="all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7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88" y="3408600"/>
            <a:ext cx="12188824" cy="3093156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49388" y="4170554"/>
            <a:ext cx="10293225" cy="15692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5998" b="1" kern="0" cap="all" dirty="0">
                <a:solidFill>
                  <a:prstClr val="white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This is a sample TITLE</a:t>
            </a:r>
          </a:p>
          <a:p>
            <a:pPr algn="ctr" defTabSz="914126"/>
            <a:r>
              <a:rPr lang="en-US" sz="3599" b="1" kern="0" cap="all" dirty="0">
                <a:solidFill>
                  <a:schemeClr val="accent4">
                    <a:lumMod val="75000"/>
                  </a:schemeClr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50% TRANSPARENT RECTANGLE </a:t>
            </a:r>
            <a:endParaRPr lang="en-US" sz="3599" b="1" cap="all" dirty="0">
              <a:solidFill>
                <a:schemeClr val="accent4">
                  <a:lumMod val="75000"/>
                </a:schemeClr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Arial Narrow" panose="020B060602020203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71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Oval 193"/>
          <p:cNvSpPr/>
          <p:nvPr/>
        </p:nvSpPr>
        <p:spPr>
          <a:xfrm>
            <a:off x="1189598" y="5172121"/>
            <a:ext cx="5332611" cy="440711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>
              <a:defRPr/>
            </a:pPr>
            <a:endParaRPr lang="en-US" sz="1799" kern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Data-Driven Pie Chart</a:t>
            </a:r>
            <a:endParaRPr lang="es-UY" dirty="0"/>
          </a:p>
        </p:txBody>
      </p:sp>
      <p:grpSp>
        <p:nvGrpSpPr>
          <p:cNvPr id="126" name="Group 72"/>
          <p:cNvGrpSpPr/>
          <p:nvPr/>
        </p:nvGrpSpPr>
        <p:grpSpPr>
          <a:xfrm>
            <a:off x="1663213" y="1397436"/>
            <a:ext cx="9044288" cy="4379722"/>
            <a:chOff x="685800" y="1125538"/>
            <a:chExt cx="7156451" cy="3465512"/>
          </a:xfr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22000"/>
                </a:sysClr>
              </a:gs>
              <a:gs pos="100000">
                <a:schemeClr val="bg1">
                  <a:lumMod val="75000"/>
                  <a:alpha val="11000"/>
                </a:schemeClr>
              </a:gs>
            </a:gsLst>
            <a:lin ang="16200000" scaled="0"/>
            <a:tileRect/>
          </a:gradFill>
        </p:grpSpPr>
        <p:sp>
          <p:nvSpPr>
            <p:cNvPr id="127" name="Freeform 6"/>
            <p:cNvSpPr>
              <a:spLocks/>
            </p:cNvSpPr>
            <p:nvPr/>
          </p:nvSpPr>
          <p:spPr bwMode="auto">
            <a:xfrm>
              <a:off x="808038" y="1968500"/>
              <a:ext cx="55563" cy="49213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34" y="0"/>
                </a:cxn>
                <a:cxn ang="0">
                  <a:pos x="35" y="4"/>
                </a:cxn>
                <a:cxn ang="0">
                  <a:pos x="35" y="12"/>
                </a:cxn>
                <a:cxn ang="0">
                  <a:pos x="34" y="20"/>
                </a:cxn>
                <a:cxn ang="0">
                  <a:pos x="32" y="26"/>
                </a:cxn>
                <a:cxn ang="0">
                  <a:pos x="28" y="28"/>
                </a:cxn>
                <a:cxn ang="0">
                  <a:pos x="20" y="30"/>
                </a:cxn>
                <a:cxn ang="0">
                  <a:pos x="11" y="31"/>
                </a:cxn>
                <a:cxn ang="0">
                  <a:pos x="2" y="30"/>
                </a:cxn>
                <a:cxn ang="0">
                  <a:pos x="0" y="28"/>
                </a:cxn>
                <a:cxn ang="0">
                  <a:pos x="4" y="24"/>
                </a:cxn>
                <a:cxn ang="0">
                  <a:pos x="9" y="22"/>
                </a:cxn>
                <a:cxn ang="0">
                  <a:pos x="17" y="19"/>
                </a:cxn>
                <a:cxn ang="0">
                  <a:pos x="20" y="17"/>
                </a:cxn>
                <a:cxn ang="0">
                  <a:pos x="24" y="13"/>
                </a:cxn>
                <a:cxn ang="0">
                  <a:pos x="24" y="9"/>
                </a:cxn>
                <a:cxn ang="0">
                  <a:pos x="27" y="4"/>
                </a:cxn>
                <a:cxn ang="0">
                  <a:pos x="27" y="1"/>
                </a:cxn>
                <a:cxn ang="0">
                  <a:pos x="28" y="0"/>
                </a:cxn>
              </a:cxnLst>
              <a:rect l="0" t="0" r="r" b="b"/>
              <a:pathLst>
                <a:path w="35" h="31">
                  <a:moveTo>
                    <a:pt x="28" y="0"/>
                  </a:moveTo>
                  <a:lnTo>
                    <a:pt x="34" y="0"/>
                  </a:lnTo>
                  <a:lnTo>
                    <a:pt x="35" y="4"/>
                  </a:lnTo>
                  <a:lnTo>
                    <a:pt x="35" y="12"/>
                  </a:lnTo>
                  <a:lnTo>
                    <a:pt x="34" y="20"/>
                  </a:lnTo>
                  <a:lnTo>
                    <a:pt x="32" y="26"/>
                  </a:lnTo>
                  <a:lnTo>
                    <a:pt x="28" y="28"/>
                  </a:lnTo>
                  <a:lnTo>
                    <a:pt x="20" y="30"/>
                  </a:lnTo>
                  <a:lnTo>
                    <a:pt x="11" y="31"/>
                  </a:lnTo>
                  <a:lnTo>
                    <a:pt x="2" y="30"/>
                  </a:lnTo>
                  <a:lnTo>
                    <a:pt x="0" y="28"/>
                  </a:lnTo>
                  <a:lnTo>
                    <a:pt x="4" y="24"/>
                  </a:lnTo>
                  <a:lnTo>
                    <a:pt x="9" y="22"/>
                  </a:lnTo>
                  <a:lnTo>
                    <a:pt x="17" y="19"/>
                  </a:lnTo>
                  <a:lnTo>
                    <a:pt x="20" y="17"/>
                  </a:lnTo>
                  <a:lnTo>
                    <a:pt x="24" y="13"/>
                  </a:lnTo>
                  <a:lnTo>
                    <a:pt x="24" y="9"/>
                  </a:lnTo>
                  <a:lnTo>
                    <a:pt x="27" y="4"/>
                  </a:lnTo>
                  <a:lnTo>
                    <a:pt x="27" y="1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28" name="Freeform 7"/>
            <p:cNvSpPr>
              <a:spLocks/>
            </p:cNvSpPr>
            <p:nvPr/>
          </p:nvSpPr>
          <p:spPr bwMode="auto">
            <a:xfrm>
              <a:off x="685800" y="2012950"/>
              <a:ext cx="69850" cy="2222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30" y="0"/>
                </a:cxn>
                <a:cxn ang="0">
                  <a:pos x="31" y="2"/>
                </a:cxn>
                <a:cxn ang="0">
                  <a:pos x="34" y="3"/>
                </a:cxn>
                <a:cxn ang="0">
                  <a:pos x="38" y="5"/>
                </a:cxn>
                <a:cxn ang="0">
                  <a:pos x="41" y="5"/>
                </a:cxn>
                <a:cxn ang="0">
                  <a:pos x="44" y="6"/>
                </a:cxn>
                <a:cxn ang="0">
                  <a:pos x="42" y="7"/>
                </a:cxn>
                <a:cxn ang="0">
                  <a:pos x="36" y="10"/>
                </a:cxn>
                <a:cxn ang="0">
                  <a:pos x="27" y="13"/>
                </a:cxn>
                <a:cxn ang="0">
                  <a:pos x="21" y="14"/>
                </a:cxn>
                <a:cxn ang="0">
                  <a:pos x="16" y="14"/>
                </a:cxn>
                <a:cxn ang="0">
                  <a:pos x="12" y="13"/>
                </a:cxn>
                <a:cxn ang="0">
                  <a:pos x="8" y="13"/>
                </a:cxn>
                <a:cxn ang="0">
                  <a:pos x="5" y="10"/>
                </a:cxn>
                <a:cxn ang="0">
                  <a:pos x="1" y="9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5" y="2"/>
                </a:cxn>
                <a:cxn ang="0">
                  <a:pos x="16" y="0"/>
                </a:cxn>
              </a:cxnLst>
              <a:rect l="0" t="0" r="r" b="b"/>
              <a:pathLst>
                <a:path w="44" h="14">
                  <a:moveTo>
                    <a:pt x="16" y="0"/>
                  </a:moveTo>
                  <a:lnTo>
                    <a:pt x="30" y="0"/>
                  </a:lnTo>
                  <a:lnTo>
                    <a:pt x="31" y="2"/>
                  </a:lnTo>
                  <a:lnTo>
                    <a:pt x="34" y="3"/>
                  </a:lnTo>
                  <a:lnTo>
                    <a:pt x="38" y="5"/>
                  </a:lnTo>
                  <a:lnTo>
                    <a:pt x="41" y="5"/>
                  </a:lnTo>
                  <a:lnTo>
                    <a:pt x="44" y="6"/>
                  </a:lnTo>
                  <a:lnTo>
                    <a:pt x="42" y="7"/>
                  </a:lnTo>
                  <a:lnTo>
                    <a:pt x="36" y="10"/>
                  </a:lnTo>
                  <a:lnTo>
                    <a:pt x="27" y="13"/>
                  </a:lnTo>
                  <a:lnTo>
                    <a:pt x="21" y="14"/>
                  </a:lnTo>
                  <a:lnTo>
                    <a:pt x="16" y="14"/>
                  </a:lnTo>
                  <a:lnTo>
                    <a:pt x="12" y="13"/>
                  </a:lnTo>
                  <a:lnTo>
                    <a:pt x="8" y="13"/>
                  </a:lnTo>
                  <a:lnTo>
                    <a:pt x="5" y="10"/>
                  </a:lnTo>
                  <a:lnTo>
                    <a:pt x="1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5" y="2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29" name="Freeform 8"/>
            <p:cNvSpPr>
              <a:spLocks/>
            </p:cNvSpPr>
            <p:nvPr/>
          </p:nvSpPr>
          <p:spPr bwMode="auto">
            <a:xfrm>
              <a:off x="841375" y="1830388"/>
              <a:ext cx="33338" cy="2222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20" y="0"/>
                </a:cxn>
                <a:cxn ang="0">
                  <a:pos x="20" y="2"/>
                </a:cxn>
                <a:cxn ang="0">
                  <a:pos x="21" y="4"/>
                </a:cxn>
                <a:cxn ang="0">
                  <a:pos x="20" y="6"/>
                </a:cxn>
                <a:cxn ang="0">
                  <a:pos x="18" y="9"/>
                </a:cxn>
                <a:cxn ang="0">
                  <a:pos x="17" y="10"/>
                </a:cxn>
                <a:cxn ang="0">
                  <a:pos x="15" y="13"/>
                </a:cxn>
                <a:cxn ang="0">
                  <a:pos x="14" y="14"/>
                </a:cxn>
                <a:cxn ang="0">
                  <a:pos x="11" y="14"/>
                </a:cxn>
                <a:cxn ang="0">
                  <a:pos x="3" y="10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2" y="4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0" y="0"/>
                </a:cxn>
              </a:cxnLst>
              <a:rect l="0" t="0" r="r" b="b"/>
              <a:pathLst>
                <a:path w="21" h="14">
                  <a:moveTo>
                    <a:pt x="10" y="0"/>
                  </a:moveTo>
                  <a:lnTo>
                    <a:pt x="20" y="0"/>
                  </a:lnTo>
                  <a:lnTo>
                    <a:pt x="20" y="2"/>
                  </a:lnTo>
                  <a:lnTo>
                    <a:pt x="21" y="4"/>
                  </a:lnTo>
                  <a:lnTo>
                    <a:pt x="20" y="6"/>
                  </a:lnTo>
                  <a:lnTo>
                    <a:pt x="18" y="9"/>
                  </a:lnTo>
                  <a:lnTo>
                    <a:pt x="17" y="10"/>
                  </a:lnTo>
                  <a:lnTo>
                    <a:pt x="15" y="13"/>
                  </a:lnTo>
                  <a:lnTo>
                    <a:pt x="14" y="14"/>
                  </a:lnTo>
                  <a:lnTo>
                    <a:pt x="11" y="14"/>
                  </a:lnTo>
                  <a:lnTo>
                    <a:pt x="3" y="10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7" y="2"/>
                  </a:lnTo>
                  <a:lnTo>
                    <a:pt x="9" y="2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0" name="Freeform 9"/>
            <p:cNvSpPr>
              <a:spLocks noEditPoints="1"/>
            </p:cNvSpPr>
            <p:nvPr/>
          </p:nvSpPr>
          <p:spPr bwMode="auto">
            <a:xfrm>
              <a:off x="828675" y="1482725"/>
              <a:ext cx="2687638" cy="3108325"/>
            </a:xfrm>
            <a:custGeom>
              <a:avLst/>
              <a:gdLst/>
              <a:ahLst/>
              <a:cxnLst>
                <a:cxn ang="0">
                  <a:pos x="1172" y="452"/>
                </a:cxn>
                <a:cxn ang="0">
                  <a:pos x="1105" y="463"/>
                </a:cxn>
                <a:cxn ang="0">
                  <a:pos x="986" y="406"/>
                </a:cxn>
                <a:cxn ang="0">
                  <a:pos x="565" y="385"/>
                </a:cxn>
                <a:cxn ang="0">
                  <a:pos x="684" y="22"/>
                </a:cxn>
                <a:cxn ang="0">
                  <a:pos x="823" y="59"/>
                </a:cxn>
                <a:cxn ang="0">
                  <a:pos x="905" y="74"/>
                </a:cxn>
                <a:cxn ang="0">
                  <a:pos x="968" y="67"/>
                </a:cxn>
                <a:cxn ang="0">
                  <a:pos x="1048" y="74"/>
                </a:cxn>
                <a:cxn ang="0">
                  <a:pos x="1065" y="22"/>
                </a:cxn>
                <a:cxn ang="0">
                  <a:pos x="1329" y="114"/>
                </a:cxn>
                <a:cxn ang="0">
                  <a:pos x="1307" y="186"/>
                </a:cxn>
                <a:cxn ang="0">
                  <a:pos x="1169" y="158"/>
                </a:cxn>
                <a:cxn ang="0">
                  <a:pos x="1156" y="117"/>
                </a:cxn>
                <a:cxn ang="0">
                  <a:pos x="1108" y="112"/>
                </a:cxn>
                <a:cxn ang="0">
                  <a:pos x="1116" y="169"/>
                </a:cxn>
                <a:cxn ang="0">
                  <a:pos x="1019" y="167"/>
                </a:cxn>
                <a:cxn ang="0">
                  <a:pos x="1090" y="297"/>
                </a:cxn>
                <a:cxn ang="0">
                  <a:pos x="1120" y="286"/>
                </a:cxn>
                <a:cxn ang="0">
                  <a:pos x="1152" y="188"/>
                </a:cxn>
                <a:cxn ang="0">
                  <a:pos x="1313" y="212"/>
                </a:cxn>
                <a:cxn ang="0">
                  <a:pos x="1410" y="367"/>
                </a:cxn>
                <a:cxn ang="0">
                  <a:pos x="1389" y="384"/>
                </a:cxn>
                <a:cxn ang="0">
                  <a:pos x="1316" y="370"/>
                </a:cxn>
                <a:cxn ang="0">
                  <a:pos x="1333" y="414"/>
                </a:cxn>
                <a:cxn ang="0">
                  <a:pos x="1288" y="448"/>
                </a:cxn>
                <a:cxn ang="0">
                  <a:pos x="1190" y="528"/>
                </a:cxn>
                <a:cxn ang="0">
                  <a:pos x="1116" y="713"/>
                </a:cxn>
                <a:cxn ang="0">
                  <a:pos x="998" y="676"/>
                </a:cxn>
                <a:cxn ang="0">
                  <a:pos x="905" y="818"/>
                </a:cxn>
                <a:cxn ang="0">
                  <a:pos x="1012" y="881"/>
                </a:cxn>
                <a:cxn ang="0">
                  <a:pos x="1139" y="980"/>
                </a:cxn>
                <a:cxn ang="0">
                  <a:pos x="1257" y="948"/>
                </a:cxn>
                <a:cxn ang="0">
                  <a:pos x="1358" y="962"/>
                </a:cxn>
                <a:cxn ang="0">
                  <a:pos x="1488" y="1084"/>
                </a:cxn>
                <a:cxn ang="0">
                  <a:pos x="1502" y="1151"/>
                </a:cxn>
                <a:cxn ang="0">
                  <a:pos x="1657" y="1189"/>
                </a:cxn>
                <a:cxn ang="0">
                  <a:pos x="1595" y="1469"/>
                </a:cxn>
                <a:cxn ang="0">
                  <a:pos x="1462" y="1627"/>
                </a:cxn>
                <a:cxn ang="0">
                  <a:pos x="1347" y="1710"/>
                </a:cxn>
                <a:cxn ang="0">
                  <a:pos x="1290" y="1825"/>
                </a:cxn>
                <a:cxn ang="0">
                  <a:pos x="1228" y="1949"/>
                </a:cxn>
                <a:cxn ang="0">
                  <a:pos x="1179" y="1883"/>
                </a:cxn>
                <a:cxn ang="0">
                  <a:pos x="1195" y="1684"/>
                </a:cxn>
                <a:cxn ang="0">
                  <a:pos x="1240" y="1463"/>
                </a:cxn>
                <a:cxn ang="0">
                  <a:pos x="1105" y="1128"/>
                </a:cxn>
                <a:cxn ang="0">
                  <a:pos x="1076" y="1000"/>
                </a:cxn>
                <a:cxn ang="0">
                  <a:pos x="918" y="889"/>
                </a:cxn>
                <a:cxn ang="0">
                  <a:pos x="745" y="732"/>
                </a:cxn>
                <a:cxn ang="0">
                  <a:pos x="713" y="755"/>
                </a:cxn>
                <a:cxn ang="0">
                  <a:pos x="583" y="581"/>
                </a:cxn>
                <a:cxn ang="0">
                  <a:pos x="475" y="311"/>
                </a:cxn>
                <a:cxn ang="0">
                  <a:pos x="372" y="234"/>
                </a:cxn>
                <a:cxn ang="0">
                  <a:pos x="196" y="222"/>
                </a:cxn>
                <a:cxn ang="0">
                  <a:pos x="77" y="302"/>
                </a:cxn>
                <a:cxn ang="0">
                  <a:pos x="90" y="241"/>
                </a:cxn>
                <a:cxn ang="0">
                  <a:pos x="89" y="162"/>
                </a:cxn>
                <a:cxn ang="0">
                  <a:pos x="71" y="115"/>
                </a:cxn>
                <a:cxn ang="0">
                  <a:pos x="129" y="54"/>
                </a:cxn>
                <a:cxn ang="0">
                  <a:pos x="343" y="74"/>
                </a:cxn>
                <a:cxn ang="0">
                  <a:pos x="516" y="63"/>
                </a:cxn>
                <a:cxn ang="0">
                  <a:pos x="636" y="59"/>
                </a:cxn>
                <a:cxn ang="0">
                  <a:pos x="603" y="6"/>
                </a:cxn>
              </a:cxnLst>
              <a:rect l="0" t="0" r="r" b="b"/>
              <a:pathLst>
                <a:path w="1693" h="1958">
                  <a:moveTo>
                    <a:pt x="1142" y="450"/>
                  </a:moveTo>
                  <a:lnTo>
                    <a:pt x="1139" y="451"/>
                  </a:lnTo>
                  <a:lnTo>
                    <a:pt x="1127" y="463"/>
                  </a:lnTo>
                  <a:lnTo>
                    <a:pt x="1121" y="470"/>
                  </a:lnTo>
                  <a:lnTo>
                    <a:pt x="1117" y="476"/>
                  </a:lnTo>
                  <a:lnTo>
                    <a:pt x="1116" y="478"/>
                  </a:lnTo>
                  <a:lnTo>
                    <a:pt x="1115" y="478"/>
                  </a:lnTo>
                  <a:lnTo>
                    <a:pt x="1113" y="480"/>
                  </a:lnTo>
                  <a:lnTo>
                    <a:pt x="1111" y="481"/>
                  </a:lnTo>
                  <a:lnTo>
                    <a:pt x="1106" y="482"/>
                  </a:lnTo>
                  <a:lnTo>
                    <a:pt x="1102" y="485"/>
                  </a:lnTo>
                  <a:lnTo>
                    <a:pt x="1100" y="487"/>
                  </a:lnTo>
                  <a:lnTo>
                    <a:pt x="1093" y="493"/>
                  </a:lnTo>
                  <a:lnTo>
                    <a:pt x="1091" y="493"/>
                  </a:lnTo>
                  <a:lnTo>
                    <a:pt x="1091" y="495"/>
                  </a:lnTo>
                  <a:lnTo>
                    <a:pt x="1094" y="500"/>
                  </a:lnTo>
                  <a:lnTo>
                    <a:pt x="1100" y="500"/>
                  </a:lnTo>
                  <a:lnTo>
                    <a:pt x="1104" y="499"/>
                  </a:lnTo>
                  <a:lnTo>
                    <a:pt x="1106" y="497"/>
                  </a:lnTo>
                  <a:lnTo>
                    <a:pt x="1111" y="495"/>
                  </a:lnTo>
                  <a:lnTo>
                    <a:pt x="1113" y="492"/>
                  </a:lnTo>
                  <a:lnTo>
                    <a:pt x="1121" y="485"/>
                  </a:lnTo>
                  <a:lnTo>
                    <a:pt x="1131" y="481"/>
                  </a:lnTo>
                  <a:lnTo>
                    <a:pt x="1138" y="476"/>
                  </a:lnTo>
                  <a:lnTo>
                    <a:pt x="1142" y="471"/>
                  </a:lnTo>
                  <a:lnTo>
                    <a:pt x="1147" y="469"/>
                  </a:lnTo>
                  <a:lnTo>
                    <a:pt x="1152" y="467"/>
                  </a:lnTo>
                  <a:lnTo>
                    <a:pt x="1157" y="465"/>
                  </a:lnTo>
                  <a:lnTo>
                    <a:pt x="1165" y="462"/>
                  </a:lnTo>
                  <a:lnTo>
                    <a:pt x="1171" y="459"/>
                  </a:lnTo>
                  <a:lnTo>
                    <a:pt x="1172" y="456"/>
                  </a:lnTo>
                  <a:lnTo>
                    <a:pt x="1173" y="455"/>
                  </a:lnTo>
                  <a:lnTo>
                    <a:pt x="1172" y="452"/>
                  </a:lnTo>
                  <a:lnTo>
                    <a:pt x="1167" y="450"/>
                  </a:lnTo>
                  <a:lnTo>
                    <a:pt x="1142" y="450"/>
                  </a:lnTo>
                  <a:close/>
                  <a:moveTo>
                    <a:pt x="1053" y="415"/>
                  </a:moveTo>
                  <a:lnTo>
                    <a:pt x="1044" y="418"/>
                  </a:lnTo>
                  <a:lnTo>
                    <a:pt x="1034" y="422"/>
                  </a:lnTo>
                  <a:lnTo>
                    <a:pt x="1027" y="430"/>
                  </a:lnTo>
                  <a:lnTo>
                    <a:pt x="1026" y="440"/>
                  </a:lnTo>
                  <a:lnTo>
                    <a:pt x="1026" y="489"/>
                  </a:lnTo>
                  <a:lnTo>
                    <a:pt x="1028" y="495"/>
                  </a:lnTo>
                  <a:lnTo>
                    <a:pt x="1033" y="497"/>
                  </a:lnTo>
                  <a:lnTo>
                    <a:pt x="1035" y="497"/>
                  </a:lnTo>
                  <a:lnTo>
                    <a:pt x="1041" y="495"/>
                  </a:lnTo>
                  <a:lnTo>
                    <a:pt x="1042" y="492"/>
                  </a:lnTo>
                  <a:lnTo>
                    <a:pt x="1042" y="477"/>
                  </a:lnTo>
                  <a:lnTo>
                    <a:pt x="1041" y="470"/>
                  </a:lnTo>
                  <a:lnTo>
                    <a:pt x="1044" y="451"/>
                  </a:lnTo>
                  <a:lnTo>
                    <a:pt x="1046" y="445"/>
                  </a:lnTo>
                  <a:lnTo>
                    <a:pt x="1056" y="436"/>
                  </a:lnTo>
                  <a:lnTo>
                    <a:pt x="1059" y="432"/>
                  </a:lnTo>
                  <a:lnTo>
                    <a:pt x="1067" y="429"/>
                  </a:lnTo>
                  <a:lnTo>
                    <a:pt x="1072" y="429"/>
                  </a:lnTo>
                  <a:lnTo>
                    <a:pt x="1076" y="430"/>
                  </a:lnTo>
                  <a:lnTo>
                    <a:pt x="1082" y="436"/>
                  </a:lnTo>
                  <a:lnTo>
                    <a:pt x="1085" y="440"/>
                  </a:lnTo>
                  <a:lnTo>
                    <a:pt x="1086" y="445"/>
                  </a:lnTo>
                  <a:lnTo>
                    <a:pt x="1086" y="460"/>
                  </a:lnTo>
                  <a:lnTo>
                    <a:pt x="1087" y="470"/>
                  </a:lnTo>
                  <a:lnTo>
                    <a:pt x="1091" y="473"/>
                  </a:lnTo>
                  <a:lnTo>
                    <a:pt x="1094" y="473"/>
                  </a:lnTo>
                  <a:lnTo>
                    <a:pt x="1097" y="470"/>
                  </a:lnTo>
                  <a:lnTo>
                    <a:pt x="1101" y="469"/>
                  </a:lnTo>
                  <a:lnTo>
                    <a:pt x="1104" y="466"/>
                  </a:lnTo>
                  <a:lnTo>
                    <a:pt x="1105" y="463"/>
                  </a:lnTo>
                  <a:lnTo>
                    <a:pt x="1106" y="459"/>
                  </a:lnTo>
                  <a:lnTo>
                    <a:pt x="1105" y="456"/>
                  </a:lnTo>
                  <a:lnTo>
                    <a:pt x="1104" y="450"/>
                  </a:lnTo>
                  <a:lnTo>
                    <a:pt x="1104" y="441"/>
                  </a:lnTo>
                  <a:lnTo>
                    <a:pt x="1105" y="434"/>
                  </a:lnTo>
                  <a:lnTo>
                    <a:pt x="1108" y="430"/>
                  </a:lnTo>
                  <a:lnTo>
                    <a:pt x="1108" y="436"/>
                  </a:lnTo>
                  <a:lnTo>
                    <a:pt x="1111" y="440"/>
                  </a:lnTo>
                  <a:lnTo>
                    <a:pt x="1112" y="443"/>
                  </a:lnTo>
                  <a:lnTo>
                    <a:pt x="1116" y="444"/>
                  </a:lnTo>
                  <a:lnTo>
                    <a:pt x="1119" y="445"/>
                  </a:lnTo>
                  <a:lnTo>
                    <a:pt x="1121" y="445"/>
                  </a:lnTo>
                  <a:lnTo>
                    <a:pt x="1123" y="443"/>
                  </a:lnTo>
                  <a:lnTo>
                    <a:pt x="1121" y="437"/>
                  </a:lnTo>
                  <a:lnTo>
                    <a:pt x="1117" y="429"/>
                  </a:lnTo>
                  <a:lnTo>
                    <a:pt x="1113" y="423"/>
                  </a:lnTo>
                  <a:lnTo>
                    <a:pt x="1109" y="421"/>
                  </a:lnTo>
                  <a:lnTo>
                    <a:pt x="1100" y="419"/>
                  </a:lnTo>
                  <a:lnTo>
                    <a:pt x="1089" y="419"/>
                  </a:lnTo>
                  <a:lnTo>
                    <a:pt x="1083" y="421"/>
                  </a:lnTo>
                  <a:lnTo>
                    <a:pt x="1079" y="421"/>
                  </a:lnTo>
                  <a:lnTo>
                    <a:pt x="1069" y="418"/>
                  </a:lnTo>
                  <a:lnTo>
                    <a:pt x="1061" y="415"/>
                  </a:lnTo>
                  <a:lnTo>
                    <a:pt x="1053" y="415"/>
                  </a:lnTo>
                  <a:close/>
                  <a:moveTo>
                    <a:pt x="1030" y="367"/>
                  </a:moveTo>
                  <a:lnTo>
                    <a:pt x="1024" y="370"/>
                  </a:lnTo>
                  <a:lnTo>
                    <a:pt x="1000" y="386"/>
                  </a:lnTo>
                  <a:lnTo>
                    <a:pt x="989" y="389"/>
                  </a:lnTo>
                  <a:lnTo>
                    <a:pt x="983" y="392"/>
                  </a:lnTo>
                  <a:lnTo>
                    <a:pt x="982" y="393"/>
                  </a:lnTo>
                  <a:lnTo>
                    <a:pt x="981" y="396"/>
                  </a:lnTo>
                  <a:lnTo>
                    <a:pt x="981" y="403"/>
                  </a:lnTo>
                  <a:lnTo>
                    <a:pt x="986" y="406"/>
                  </a:lnTo>
                  <a:lnTo>
                    <a:pt x="996" y="406"/>
                  </a:lnTo>
                  <a:lnTo>
                    <a:pt x="1009" y="399"/>
                  </a:lnTo>
                  <a:lnTo>
                    <a:pt x="1015" y="397"/>
                  </a:lnTo>
                  <a:lnTo>
                    <a:pt x="1019" y="396"/>
                  </a:lnTo>
                  <a:lnTo>
                    <a:pt x="1020" y="396"/>
                  </a:lnTo>
                  <a:lnTo>
                    <a:pt x="1022" y="397"/>
                  </a:lnTo>
                  <a:lnTo>
                    <a:pt x="1022" y="399"/>
                  </a:lnTo>
                  <a:lnTo>
                    <a:pt x="1024" y="402"/>
                  </a:lnTo>
                  <a:lnTo>
                    <a:pt x="1027" y="403"/>
                  </a:lnTo>
                  <a:lnTo>
                    <a:pt x="1031" y="403"/>
                  </a:lnTo>
                  <a:lnTo>
                    <a:pt x="1050" y="406"/>
                  </a:lnTo>
                  <a:lnTo>
                    <a:pt x="1056" y="406"/>
                  </a:lnTo>
                  <a:lnTo>
                    <a:pt x="1059" y="403"/>
                  </a:lnTo>
                  <a:lnTo>
                    <a:pt x="1061" y="397"/>
                  </a:lnTo>
                  <a:lnTo>
                    <a:pt x="1063" y="396"/>
                  </a:lnTo>
                  <a:lnTo>
                    <a:pt x="1064" y="393"/>
                  </a:lnTo>
                  <a:lnTo>
                    <a:pt x="1064" y="391"/>
                  </a:lnTo>
                  <a:lnTo>
                    <a:pt x="1061" y="388"/>
                  </a:lnTo>
                  <a:lnTo>
                    <a:pt x="1052" y="384"/>
                  </a:lnTo>
                  <a:lnTo>
                    <a:pt x="1042" y="377"/>
                  </a:lnTo>
                  <a:lnTo>
                    <a:pt x="1035" y="370"/>
                  </a:lnTo>
                  <a:lnTo>
                    <a:pt x="1030" y="367"/>
                  </a:lnTo>
                  <a:close/>
                  <a:moveTo>
                    <a:pt x="538" y="358"/>
                  </a:moveTo>
                  <a:lnTo>
                    <a:pt x="536" y="360"/>
                  </a:lnTo>
                  <a:lnTo>
                    <a:pt x="538" y="362"/>
                  </a:lnTo>
                  <a:lnTo>
                    <a:pt x="540" y="367"/>
                  </a:lnTo>
                  <a:lnTo>
                    <a:pt x="543" y="370"/>
                  </a:lnTo>
                  <a:lnTo>
                    <a:pt x="544" y="373"/>
                  </a:lnTo>
                  <a:lnTo>
                    <a:pt x="549" y="377"/>
                  </a:lnTo>
                  <a:lnTo>
                    <a:pt x="557" y="381"/>
                  </a:lnTo>
                  <a:lnTo>
                    <a:pt x="561" y="382"/>
                  </a:lnTo>
                  <a:lnTo>
                    <a:pt x="564" y="384"/>
                  </a:lnTo>
                  <a:lnTo>
                    <a:pt x="565" y="385"/>
                  </a:lnTo>
                  <a:lnTo>
                    <a:pt x="566" y="388"/>
                  </a:lnTo>
                  <a:lnTo>
                    <a:pt x="566" y="391"/>
                  </a:lnTo>
                  <a:lnTo>
                    <a:pt x="568" y="395"/>
                  </a:lnTo>
                  <a:lnTo>
                    <a:pt x="568" y="399"/>
                  </a:lnTo>
                  <a:lnTo>
                    <a:pt x="570" y="402"/>
                  </a:lnTo>
                  <a:lnTo>
                    <a:pt x="573" y="407"/>
                  </a:lnTo>
                  <a:lnTo>
                    <a:pt x="576" y="407"/>
                  </a:lnTo>
                  <a:lnTo>
                    <a:pt x="579" y="404"/>
                  </a:lnTo>
                  <a:lnTo>
                    <a:pt x="580" y="400"/>
                  </a:lnTo>
                  <a:lnTo>
                    <a:pt x="580" y="397"/>
                  </a:lnTo>
                  <a:lnTo>
                    <a:pt x="579" y="393"/>
                  </a:lnTo>
                  <a:lnTo>
                    <a:pt x="576" y="388"/>
                  </a:lnTo>
                  <a:lnTo>
                    <a:pt x="564" y="376"/>
                  </a:lnTo>
                  <a:lnTo>
                    <a:pt x="557" y="370"/>
                  </a:lnTo>
                  <a:lnTo>
                    <a:pt x="553" y="367"/>
                  </a:lnTo>
                  <a:lnTo>
                    <a:pt x="551" y="367"/>
                  </a:lnTo>
                  <a:lnTo>
                    <a:pt x="549" y="365"/>
                  </a:lnTo>
                  <a:lnTo>
                    <a:pt x="546" y="363"/>
                  </a:lnTo>
                  <a:lnTo>
                    <a:pt x="544" y="360"/>
                  </a:lnTo>
                  <a:lnTo>
                    <a:pt x="542" y="359"/>
                  </a:lnTo>
                  <a:lnTo>
                    <a:pt x="540" y="358"/>
                  </a:lnTo>
                  <a:lnTo>
                    <a:pt x="538" y="358"/>
                  </a:lnTo>
                  <a:close/>
                  <a:moveTo>
                    <a:pt x="633" y="0"/>
                  </a:moveTo>
                  <a:lnTo>
                    <a:pt x="646" y="0"/>
                  </a:lnTo>
                  <a:lnTo>
                    <a:pt x="650" y="1"/>
                  </a:lnTo>
                  <a:lnTo>
                    <a:pt x="651" y="3"/>
                  </a:lnTo>
                  <a:lnTo>
                    <a:pt x="652" y="3"/>
                  </a:lnTo>
                  <a:lnTo>
                    <a:pt x="652" y="4"/>
                  </a:lnTo>
                  <a:lnTo>
                    <a:pt x="654" y="6"/>
                  </a:lnTo>
                  <a:lnTo>
                    <a:pt x="655" y="8"/>
                  </a:lnTo>
                  <a:lnTo>
                    <a:pt x="666" y="14"/>
                  </a:lnTo>
                  <a:lnTo>
                    <a:pt x="673" y="18"/>
                  </a:lnTo>
                  <a:lnTo>
                    <a:pt x="684" y="22"/>
                  </a:lnTo>
                  <a:lnTo>
                    <a:pt x="688" y="23"/>
                  </a:lnTo>
                  <a:lnTo>
                    <a:pt x="691" y="26"/>
                  </a:lnTo>
                  <a:lnTo>
                    <a:pt x="692" y="26"/>
                  </a:lnTo>
                  <a:lnTo>
                    <a:pt x="693" y="28"/>
                  </a:lnTo>
                  <a:lnTo>
                    <a:pt x="695" y="28"/>
                  </a:lnTo>
                  <a:lnTo>
                    <a:pt x="696" y="29"/>
                  </a:lnTo>
                  <a:lnTo>
                    <a:pt x="703" y="29"/>
                  </a:lnTo>
                  <a:lnTo>
                    <a:pt x="732" y="25"/>
                  </a:lnTo>
                  <a:lnTo>
                    <a:pt x="741" y="25"/>
                  </a:lnTo>
                  <a:lnTo>
                    <a:pt x="750" y="26"/>
                  </a:lnTo>
                  <a:lnTo>
                    <a:pt x="756" y="30"/>
                  </a:lnTo>
                  <a:lnTo>
                    <a:pt x="760" y="38"/>
                  </a:lnTo>
                  <a:lnTo>
                    <a:pt x="763" y="47"/>
                  </a:lnTo>
                  <a:lnTo>
                    <a:pt x="767" y="54"/>
                  </a:lnTo>
                  <a:lnTo>
                    <a:pt x="770" y="54"/>
                  </a:lnTo>
                  <a:lnTo>
                    <a:pt x="770" y="51"/>
                  </a:lnTo>
                  <a:lnTo>
                    <a:pt x="769" y="43"/>
                  </a:lnTo>
                  <a:lnTo>
                    <a:pt x="766" y="34"/>
                  </a:lnTo>
                  <a:lnTo>
                    <a:pt x="763" y="21"/>
                  </a:lnTo>
                  <a:lnTo>
                    <a:pt x="765" y="17"/>
                  </a:lnTo>
                  <a:lnTo>
                    <a:pt x="769" y="15"/>
                  </a:lnTo>
                  <a:lnTo>
                    <a:pt x="776" y="17"/>
                  </a:lnTo>
                  <a:lnTo>
                    <a:pt x="781" y="18"/>
                  </a:lnTo>
                  <a:lnTo>
                    <a:pt x="788" y="19"/>
                  </a:lnTo>
                  <a:lnTo>
                    <a:pt x="796" y="19"/>
                  </a:lnTo>
                  <a:lnTo>
                    <a:pt x="803" y="18"/>
                  </a:lnTo>
                  <a:lnTo>
                    <a:pt x="808" y="18"/>
                  </a:lnTo>
                  <a:lnTo>
                    <a:pt x="811" y="21"/>
                  </a:lnTo>
                  <a:lnTo>
                    <a:pt x="810" y="25"/>
                  </a:lnTo>
                  <a:lnTo>
                    <a:pt x="804" y="36"/>
                  </a:lnTo>
                  <a:lnTo>
                    <a:pt x="807" y="44"/>
                  </a:lnTo>
                  <a:lnTo>
                    <a:pt x="815" y="54"/>
                  </a:lnTo>
                  <a:lnTo>
                    <a:pt x="823" y="59"/>
                  </a:lnTo>
                  <a:lnTo>
                    <a:pt x="832" y="60"/>
                  </a:lnTo>
                  <a:lnTo>
                    <a:pt x="837" y="60"/>
                  </a:lnTo>
                  <a:lnTo>
                    <a:pt x="841" y="62"/>
                  </a:lnTo>
                  <a:lnTo>
                    <a:pt x="844" y="62"/>
                  </a:lnTo>
                  <a:lnTo>
                    <a:pt x="849" y="65"/>
                  </a:lnTo>
                  <a:lnTo>
                    <a:pt x="852" y="67"/>
                  </a:lnTo>
                  <a:lnTo>
                    <a:pt x="852" y="73"/>
                  </a:lnTo>
                  <a:lnTo>
                    <a:pt x="851" y="77"/>
                  </a:lnTo>
                  <a:lnTo>
                    <a:pt x="844" y="84"/>
                  </a:lnTo>
                  <a:lnTo>
                    <a:pt x="836" y="86"/>
                  </a:lnTo>
                  <a:lnTo>
                    <a:pt x="826" y="89"/>
                  </a:lnTo>
                  <a:lnTo>
                    <a:pt x="808" y="89"/>
                  </a:lnTo>
                  <a:lnTo>
                    <a:pt x="804" y="91"/>
                  </a:lnTo>
                  <a:lnTo>
                    <a:pt x="801" y="92"/>
                  </a:lnTo>
                  <a:lnTo>
                    <a:pt x="797" y="93"/>
                  </a:lnTo>
                  <a:lnTo>
                    <a:pt x="795" y="99"/>
                  </a:lnTo>
                  <a:lnTo>
                    <a:pt x="795" y="102"/>
                  </a:lnTo>
                  <a:lnTo>
                    <a:pt x="800" y="106"/>
                  </a:lnTo>
                  <a:lnTo>
                    <a:pt x="808" y="107"/>
                  </a:lnTo>
                  <a:lnTo>
                    <a:pt x="818" y="106"/>
                  </a:lnTo>
                  <a:lnTo>
                    <a:pt x="837" y="106"/>
                  </a:lnTo>
                  <a:lnTo>
                    <a:pt x="849" y="107"/>
                  </a:lnTo>
                  <a:lnTo>
                    <a:pt x="877" y="107"/>
                  </a:lnTo>
                  <a:lnTo>
                    <a:pt x="885" y="106"/>
                  </a:lnTo>
                  <a:lnTo>
                    <a:pt x="890" y="100"/>
                  </a:lnTo>
                  <a:lnTo>
                    <a:pt x="892" y="93"/>
                  </a:lnTo>
                  <a:lnTo>
                    <a:pt x="889" y="86"/>
                  </a:lnTo>
                  <a:lnTo>
                    <a:pt x="882" y="82"/>
                  </a:lnTo>
                  <a:lnTo>
                    <a:pt x="877" y="80"/>
                  </a:lnTo>
                  <a:lnTo>
                    <a:pt x="877" y="78"/>
                  </a:lnTo>
                  <a:lnTo>
                    <a:pt x="878" y="75"/>
                  </a:lnTo>
                  <a:lnTo>
                    <a:pt x="879" y="74"/>
                  </a:lnTo>
                  <a:lnTo>
                    <a:pt x="905" y="74"/>
                  </a:lnTo>
                  <a:lnTo>
                    <a:pt x="908" y="73"/>
                  </a:lnTo>
                  <a:lnTo>
                    <a:pt x="910" y="73"/>
                  </a:lnTo>
                  <a:lnTo>
                    <a:pt x="910" y="80"/>
                  </a:lnTo>
                  <a:lnTo>
                    <a:pt x="911" y="88"/>
                  </a:lnTo>
                  <a:lnTo>
                    <a:pt x="911" y="102"/>
                  </a:lnTo>
                  <a:lnTo>
                    <a:pt x="912" y="106"/>
                  </a:lnTo>
                  <a:lnTo>
                    <a:pt x="914" y="108"/>
                  </a:lnTo>
                  <a:lnTo>
                    <a:pt x="916" y="111"/>
                  </a:lnTo>
                  <a:lnTo>
                    <a:pt x="922" y="111"/>
                  </a:lnTo>
                  <a:lnTo>
                    <a:pt x="925" y="110"/>
                  </a:lnTo>
                  <a:lnTo>
                    <a:pt x="927" y="107"/>
                  </a:lnTo>
                  <a:lnTo>
                    <a:pt x="929" y="104"/>
                  </a:lnTo>
                  <a:lnTo>
                    <a:pt x="933" y="100"/>
                  </a:lnTo>
                  <a:lnTo>
                    <a:pt x="935" y="99"/>
                  </a:lnTo>
                  <a:lnTo>
                    <a:pt x="940" y="96"/>
                  </a:lnTo>
                  <a:lnTo>
                    <a:pt x="941" y="89"/>
                  </a:lnTo>
                  <a:lnTo>
                    <a:pt x="940" y="80"/>
                  </a:lnTo>
                  <a:lnTo>
                    <a:pt x="937" y="71"/>
                  </a:lnTo>
                  <a:lnTo>
                    <a:pt x="931" y="58"/>
                  </a:lnTo>
                  <a:lnTo>
                    <a:pt x="930" y="47"/>
                  </a:lnTo>
                  <a:lnTo>
                    <a:pt x="931" y="44"/>
                  </a:lnTo>
                  <a:lnTo>
                    <a:pt x="934" y="43"/>
                  </a:lnTo>
                  <a:lnTo>
                    <a:pt x="938" y="41"/>
                  </a:lnTo>
                  <a:lnTo>
                    <a:pt x="942" y="43"/>
                  </a:lnTo>
                  <a:lnTo>
                    <a:pt x="946" y="43"/>
                  </a:lnTo>
                  <a:lnTo>
                    <a:pt x="956" y="52"/>
                  </a:lnTo>
                  <a:lnTo>
                    <a:pt x="959" y="56"/>
                  </a:lnTo>
                  <a:lnTo>
                    <a:pt x="961" y="59"/>
                  </a:lnTo>
                  <a:lnTo>
                    <a:pt x="963" y="62"/>
                  </a:lnTo>
                  <a:lnTo>
                    <a:pt x="966" y="63"/>
                  </a:lnTo>
                  <a:lnTo>
                    <a:pt x="966" y="65"/>
                  </a:lnTo>
                  <a:lnTo>
                    <a:pt x="967" y="65"/>
                  </a:lnTo>
                  <a:lnTo>
                    <a:pt x="968" y="67"/>
                  </a:lnTo>
                  <a:lnTo>
                    <a:pt x="971" y="69"/>
                  </a:lnTo>
                  <a:lnTo>
                    <a:pt x="974" y="73"/>
                  </a:lnTo>
                  <a:lnTo>
                    <a:pt x="977" y="75"/>
                  </a:lnTo>
                  <a:lnTo>
                    <a:pt x="982" y="84"/>
                  </a:lnTo>
                  <a:lnTo>
                    <a:pt x="983" y="88"/>
                  </a:lnTo>
                  <a:lnTo>
                    <a:pt x="985" y="91"/>
                  </a:lnTo>
                  <a:lnTo>
                    <a:pt x="987" y="91"/>
                  </a:lnTo>
                  <a:lnTo>
                    <a:pt x="993" y="88"/>
                  </a:lnTo>
                  <a:lnTo>
                    <a:pt x="996" y="85"/>
                  </a:lnTo>
                  <a:lnTo>
                    <a:pt x="1000" y="82"/>
                  </a:lnTo>
                  <a:lnTo>
                    <a:pt x="1002" y="81"/>
                  </a:lnTo>
                  <a:lnTo>
                    <a:pt x="1005" y="81"/>
                  </a:lnTo>
                  <a:lnTo>
                    <a:pt x="1011" y="84"/>
                  </a:lnTo>
                  <a:lnTo>
                    <a:pt x="1015" y="86"/>
                  </a:lnTo>
                  <a:lnTo>
                    <a:pt x="1018" y="92"/>
                  </a:lnTo>
                  <a:lnTo>
                    <a:pt x="1018" y="106"/>
                  </a:lnTo>
                  <a:lnTo>
                    <a:pt x="1016" y="110"/>
                  </a:lnTo>
                  <a:lnTo>
                    <a:pt x="1016" y="111"/>
                  </a:lnTo>
                  <a:lnTo>
                    <a:pt x="1020" y="111"/>
                  </a:lnTo>
                  <a:lnTo>
                    <a:pt x="1023" y="110"/>
                  </a:lnTo>
                  <a:lnTo>
                    <a:pt x="1028" y="104"/>
                  </a:lnTo>
                  <a:lnTo>
                    <a:pt x="1031" y="99"/>
                  </a:lnTo>
                  <a:lnTo>
                    <a:pt x="1034" y="96"/>
                  </a:lnTo>
                  <a:lnTo>
                    <a:pt x="1037" y="95"/>
                  </a:lnTo>
                  <a:lnTo>
                    <a:pt x="1039" y="95"/>
                  </a:lnTo>
                  <a:lnTo>
                    <a:pt x="1044" y="93"/>
                  </a:lnTo>
                  <a:lnTo>
                    <a:pt x="1046" y="92"/>
                  </a:lnTo>
                  <a:lnTo>
                    <a:pt x="1048" y="91"/>
                  </a:lnTo>
                  <a:lnTo>
                    <a:pt x="1049" y="88"/>
                  </a:lnTo>
                  <a:lnTo>
                    <a:pt x="1049" y="84"/>
                  </a:lnTo>
                  <a:lnTo>
                    <a:pt x="1050" y="80"/>
                  </a:lnTo>
                  <a:lnTo>
                    <a:pt x="1050" y="74"/>
                  </a:lnTo>
                  <a:lnTo>
                    <a:pt x="1048" y="74"/>
                  </a:lnTo>
                  <a:lnTo>
                    <a:pt x="1042" y="73"/>
                  </a:lnTo>
                  <a:lnTo>
                    <a:pt x="1033" y="71"/>
                  </a:lnTo>
                  <a:lnTo>
                    <a:pt x="1012" y="71"/>
                  </a:lnTo>
                  <a:lnTo>
                    <a:pt x="1004" y="69"/>
                  </a:lnTo>
                  <a:lnTo>
                    <a:pt x="994" y="62"/>
                  </a:lnTo>
                  <a:lnTo>
                    <a:pt x="989" y="55"/>
                  </a:lnTo>
                  <a:lnTo>
                    <a:pt x="987" y="49"/>
                  </a:lnTo>
                  <a:lnTo>
                    <a:pt x="987" y="43"/>
                  </a:lnTo>
                  <a:lnTo>
                    <a:pt x="985" y="37"/>
                  </a:lnTo>
                  <a:lnTo>
                    <a:pt x="985" y="32"/>
                  </a:lnTo>
                  <a:lnTo>
                    <a:pt x="989" y="28"/>
                  </a:lnTo>
                  <a:lnTo>
                    <a:pt x="997" y="23"/>
                  </a:lnTo>
                  <a:lnTo>
                    <a:pt x="1016" y="15"/>
                  </a:lnTo>
                  <a:lnTo>
                    <a:pt x="1024" y="12"/>
                  </a:lnTo>
                  <a:lnTo>
                    <a:pt x="1031" y="12"/>
                  </a:lnTo>
                  <a:lnTo>
                    <a:pt x="1037" y="15"/>
                  </a:lnTo>
                  <a:lnTo>
                    <a:pt x="1041" y="22"/>
                  </a:lnTo>
                  <a:lnTo>
                    <a:pt x="1041" y="32"/>
                  </a:lnTo>
                  <a:lnTo>
                    <a:pt x="1039" y="38"/>
                  </a:lnTo>
                  <a:lnTo>
                    <a:pt x="1038" y="43"/>
                  </a:lnTo>
                  <a:lnTo>
                    <a:pt x="1038" y="47"/>
                  </a:lnTo>
                  <a:lnTo>
                    <a:pt x="1042" y="47"/>
                  </a:lnTo>
                  <a:lnTo>
                    <a:pt x="1045" y="45"/>
                  </a:lnTo>
                  <a:lnTo>
                    <a:pt x="1050" y="44"/>
                  </a:lnTo>
                  <a:lnTo>
                    <a:pt x="1054" y="43"/>
                  </a:lnTo>
                  <a:lnTo>
                    <a:pt x="1057" y="40"/>
                  </a:lnTo>
                  <a:lnTo>
                    <a:pt x="1059" y="37"/>
                  </a:lnTo>
                  <a:lnTo>
                    <a:pt x="1057" y="34"/>
                  </a:lnTo>
                  <a:lnTo>
                    <a:pt x="1057" y="32"/>
                  </a:lnTo>
                  <a:lnTo>
                    <a:pt x="1056" y="29"/>
                  </a:lnTo>
                  <a:lnTo>
                    <a:pt x="1056" y="25"/>
                  </a:lnTo>
                  <a:lnTo>
                    <a:pt x="1057" y="23"/>
                  </a:lnTo>
                  <a:lnTo>
                    <a:pt x="1065" y="22"/>
                  </a:lnTo>
                  <a:lnTo>
                    <a:pt x="1085" y="19"/>
                  </a:lnTo>
                  <a:lnTo>
                    <a:pt x="1098" y="19"/>
                  </a:lnTo>
                  <a:lnTo>
                    <a:pt x="1109" y="18"/>
                  </a:lnTo>
                  <a:lnTo>
                    <a:pt x="1134" y="15"/>
                  </a:lnTo>
                  <a:lnTo>
                    <a:pt x="1142" y="15"/>
                  </a:lnTo>
                  <a:lnTo>
                    <a:pt x="1152" y="18"/>
                  </a:lnTo>
                  <a:lnTo>
                    <a:pt x="1162" y="23"/>
                  </a:lnTo>
                  <a:lnTo>
                    <a:pt x="1173" y="30"/>
                  </a:lnTo>
                  <a:lnTo>
                    <a:pt x="1183" y="36"/>
                  </a:lnTo>
                  <a:lnTo>
                    <a:pt x="1195" y="41"/>
                  </a:lnTo>
                  <a:lnTo>
                    <a:pt x="1208" y="45"/>
                  </a:lnTo>
                  <a:lnTo>
                    <a:pt x="1216" y="49"/>
                  </a:lnTo>
                  <a:lnTo>
                    <a:pt x="1223" y="52"/>
                  </a:lnTo>
                  <a:lnTo>
                    <a:pt x="1232" y="55"/>
                  </a:lnTo>
                  <a:lnTo>
                    <a:pt x="1244" y="58"/>
                  </a:lnTo>
                  <a:lnTo>
                    <a:pt x="1257" y="59"/>
                  </a:lnTo>
                  <a:lnTo>
                    <a:pt x="1266" y="62"/>
                  </a:lnTo>
                  <a:lnTo>
                    <a:pt x="1272" y="62"/>
                  </a:lnTo>
                  <a:lnTo>
                    <a:pt x="1275" y="66"/>
                  </a:lnTo>
                  <a:lnTo>
                    <a:pt x="1276" y="73"/>
                  </a:lnTo>
                  <a:lnTo>
                    <a:pt x="1277" y="82"/>
                  </a:lnTo>
                  <a:lnTo>
                    <a:pt x="1280" y="92"/>
                  </a:lnTo>
                  <a:lnTo>
                    <a:pt x="1281" y="96"/>
                  </a:lnTo>
                  <a:lnTo>
                    <a:pt x="1287" y="99"/>
                  </a:lnTo>
                  <a:lnTo>
                    <a:pt x="1290" y="99"/>
                  </a:lnTo>
                  <a:lnTo>
                    <a:pt x="1294" y="97"/>
                  </a:lnTo>
                  <a:lnTo>
                    <a:pt x="1296" y="97"/>
                  </a:lnTo>
                  <a:lnTo>
                    <a:pt x="1299" y="96"/>
                  </a:lnTo>
                  <a:lnTo>
                    <a:pt x="1301" y="96"/>
                  </a:lnTo>
                  <a:lnTo>
                    <a:pt x="1305" y="97"/>
                  </a:lnTo>
                  <a:lnTo>
                    <a:pt x="1318" y="106"/>
                  </a:lnTo>
                  <a:lnTo>
                    <a:pt x="1324" y="111"/>
                  </a:lnTo>
                  <a:lnTo>
                    <a:pt x="1329" y="114"/>
                  </a:lnTo>
                  <a:lnTo>
                    <a:pt x="1339" y="118"/>
                  </a:lnTo>
                  <a:lnTo>
                    <a:pt x="1350" y="119"/>
                  </a:lnTo>
                  <a:lnTo>
                    <a:pt x="1358" y="122"/>
                  </a:lnTo>
                  <a:lnTo>
                    <a:pt x="1361" y="122"/>
                  </a:lnTo>
                  <a:lnTo>
                    <a:pt x="1361" y="123"/>
                  </a:lnTo>
                  <a:lnTo>
                    <a:pt x="1359" y="125"/>
                  </a:lnTo>
                  <a:lnTo>
                    <a:pt x="1358" y="128"/>
                  </a:lnTo>
                  <a:lnTo>
                    <a:pt x="1355" y="130"/>
                  </a:lnTo>
                  <a:lnTo>
                    <a:pt x="1354" y="133"/>
                  </a:lnTo>
                  <a:lnTo>
                    <a:pt x="1347" y="140"/>
                  </a:lnTo>
                  <a:lnTo>
                    <a:pt x="1343" y="143"/>
                  </a:lnTo>
                  <a:lnTo>
                    <a:pt x="1337" y="145"/>
                  </a:lnTo>
                  <a:lnTo>
                    <a:pt x="1333" y="149"/>
                  </a:lnTo>
                  <a:lnTo>
                    <a:pt x="1327" y="151"/>
                  </a:lnTo>
                  <a:lnTo>
                    <a:pt x="1318" y="147"/>
                  </a:lnTo>
                  <a:lnTo>
                    <a:pt x="1310" y="141"/>
                  </a:lnTo>
                  <a:lnTo>
                    <a:pt x="1303" y="137"/>
                  </a:lnTo>
                  <a:lnTo>
                    <a:pt x="1295" y="134"/>
                  </a:lnTo>
                  <a:lnTo>
                    <a:pt x="1288" y="133"/>
                  </a:lnTo>
                  <a:lnTo>
                    <a:pt x="1283" y="134"/>
                  </a:lnTo>
                  <a:lnTo>
                    <a:pt x="1281" y="136"/>
                  </a:lnTo>
                  <a:lnTo>
                    <a:pt x="1281" y="137"/>
                  </a:lnTo>
                  <a:lnTo>
                    <a:pt x="1283" y="140"/>
                  </a:lnTo>
                  <a:lnTo>
                    <a:pt x="1283" y="143"/>
                  </a:lnTo>
                  <a:lnTo>
                    <a:pt x="1284" y="145"/>
                  </a:lnTo>
                  <a:lnTo>
                    <a:pt x="1290" y="149"/>
                  </a:lnTo>
                  <a:lnTo>
                    <a:pt x="1299" y="155"/>
                  </a:lnTo>
                  <a:lnTo>
                    <a:pt x="1309" y="162"/>
                  </a:lnTo>
                  <a:lnTo>
                    <a:pt x="1314" y="170"/>
                  </a:lnTo>
                  <a:lnTo>
                    <a:pt x="1317" y="178"/>
                  </a:lnTo>
                  <a:lnTo>
                    <a:pt x="1317" y="191"/>
                  </a:lnTo>
                  <a:lnTo>
                    <a:pt x="1316" y="191"/>
                  </a:lnTo>
                  <a:lnTo>
                    <a:pt x="1307" y="186"/>
                  </a:lnTo>
                  <a:lnTo>
                    <a:pt x="1305" y="184"/>
                  </a:lnTo>
                  <a:lnTo>
                    <a:pt x="1302" y="182"/>
                  </a:lnTo>
                  <a:lnTo>
                    <a:pt x="1298" y="181"/>
                  </a:lnTo>
                  <a:lnTo>
                    <a:pt x="1291" y="181"/>
                  </a:lnTo>
                  <a:lnTo>
                    <a:pt x="1287" y="185"/>
                  </a:lnTo>
                  <a:lnTo>
                    <a:pt x="1287" y="186"/>
                  </a:lnTo>
                  <a:lnTo>
                    <a:pt x="1286" y="189"/>
                  </a:lnTo>
                  <a:lnTo>
                    <a:pt x="1286" y="191"/>
                  </a:lnTo>
                  <a:lnTo>
                    <a:pt x="1281" y="191"/>
                  </a:lnTo>
                  <a:lnTo>
                    <a:pt x="1277" y="189"/>
                  </a:lnTo>
                  <a:lnTo>
                    <a:pt x="1261" y="189"/>
                  </a:lnTo>
                  <a:lnTo>
                    <a:pt x="1261" y="188"/>
                  </a:lnTo>
                  <a:lnTo>
                    <a:pt x="1258" y="185"/>
                  </a:lnTo>
                  <a:lnTo>
                    <a:pt x="1257" y="182"/>
                  </a:lnTo>
                  <a:lnTo>
                    <a:pt x="1253" y="180"/>
                  </a:lnTo>
                  <a:lnTo>
                    <a:pt x="1250" y="177"/>
                  </a:lnTo>
                  <a:lnTo>
                    <a:pt x="1244" y="177"/>
                  </a:lnTo>
                  <a:lnTo>
                    <a:pt x="1242" y="180"/>
                  </a:lnTo>
                  <a:lnTo>
                    <a:pt x="1242" y="181"/>
                  </a:lnTo>
                  <a:lnTo>
                    <a:pt x="1240" y="182"/>
                  </a:lnTo>
                  <a:lnTo>
                    <a:pt x="1239" y="182"/>
                  </a:lnTo>
                  <a:lnTo>
                    <a:pt x="1235" y="178"/>
                  </a:lnTo>
                  <a:lnTo>
                    <a:pt x="1231" y="175"/>
                  </a:lnTo>
                  <a:lnTo>
                    <a:pt x="1228" y="173"/>
                  </a:lnTo>
                  <a:lnTo>
                    <a:pt x="1225" y="171"/>
                  </a:lnTo>
                  <a:lnTo>
                    <a:pt x="1219" y="171"/>
                  </a:lnTo>
                  <a:lnTo>
                    <a:pt x="1217" y="170"/>
                  </a:lnTo>
                  <a:lnTo>
                    <a:pt x="1213" y="167"/>
                  </a:lnTo>
                  <a:lnTo>
                    <a:pt x="1208" y="162"/>
                  </a:lnTo>
                  <a:lnTo>
                    <a:pt x="1203" y="160"/>
                  </a:lnTo>
                  <a:lnTo>
                    <a:pt x="1193" y="160"/>
                  </a:lnTo>
                  <a:lnTo>
                    <a:pt x="1182" y="159"/>
                  </a:lnTo>
                  <a:lnTo>
                    <a:pt x="1169" y="158"/>
                  </a:lnTo>
                  <a:lnTo>
                    <a:pt x="1162" y="159"/>
                  </a:lnTo>
                  <a:lnTo>
                    <a:pt x="1157" y="160"/>
                  </a:lnTo>
                  <a:lnTo>
                    <a:pt x="1145" y="165"/>
                  </a:lnTo>
                  <a:lnTo>
                    <a:pt x="1141" y="163"/>
                  </a:lnTo>
                  <a:lnTo>
                    <a:pt x="1139" y="156"/>
                  </a:lnTo>
                  <a:lnTo>
                    <a:pt x="1139" y="147"/>
                  </a:lnTo>
                  <a:lnTo>
                    <a:pt x="1141" y="140"/>
                  </a:lnTo>
                  <a:lnTo>
                    <a:pt x="1145" y="136"/>
                  </a:lnTo>
                  <a:lnTo>
                    <a:pt x="1153" y="134"/>
                  </a:lnTo>
                  <a:lnTo>
                    <a:pt x="1165" y="136"/>
                  </a:lnTo>
                  <a:lnTo>
                    <a:pt x="1171" y="137"/>
                  </a:lnTo>
                  <a:lnTo>
                    <a:pt x="1177" y="137"/>
                  </a:lnTo>
                  <a:lnTo>
                    <a:pt x="1182" y="133"/>
                  </a:lnTo>
                  <a:lnTo>
                    <a:pt x="1183" y="130"/>
                  </a:lnTo>
                  <a:lnTo>
                    <a:pt x="1187" y="123"/>
                  </a:lnTo>
                  <a:lnTo>
                    <a:pt x="1194" y="118"/>
                  </a:lnTo>
                  <a:lnTo>
                    <a:pt x="1205" y="112"/>
                  </a:lnTo>
                  <a:lnTo>
                    <a:pt x="1209" y="111"/>
                  </a:lnTo>
                  <a:lnTo>
                    <a:pt x="1210" y="108"/>
                  </a:lnTo>
                  <a:lnTo>
                    <a:pt x="1212" y="107"/>
                  </a:lnTo>
                  <a:lnTo>
                    <a:pt x="1209" y="104"/>
                  </a:lnTo>
                  <a:lnTo>
                    <a:pt x="1203" y="102"/>
                  </a:lnTo>
                  <a:lnTo>
                    <a:pt x="1201" y="102"/>
                  </a:lnTo>
                  <a:lnTo>
                    <a:pt x="1199" y="100"/>
                  </a:lnTo>
                  <a:lnTo>
                    <a:pt x="1197" y="99"/>
                  </a:lnTo>
                  <a:lnTo>
                    <a:pt x="1195" y="97"/>
                  </a:lnTo>
                  <a:lnTo>
                    <a:pt x="1188" y="97"/>
                  </a:lnTo>
                  <a:lnTo>
                    <a:pt x="1187" y="100"/>
                  </a:lnTo>
                  <a:lnTo>
                    <a:pt x="1184" y="104"/>
                  </a:lnTo>
                  <a:lnTo>
                    <a:pt x="1183" y="108"/>
                  </a:lnTo>
                  <a:lnTo>
                    <a:pt x="1177" y="114"/>
                  </a:lnTo>
                  <a:lnTo>
                    <a:pt x="1176" y="117"/>
                  </a:lnTo>
                  <a:lnTo>
                    <a:pt x="1156" y="117"/>
                  </a:lnTo>
                  <a:lnTo>
                    <a:pt x="1152" y="115"/>
                  </a:lnTo>
                  <a:lnTo>
                    <a:pt x="1150" y="115"/>
                  </a:lnTo>
                  <a:lnTo>
                    <a:pt x="1149" y="114"/>
                  </a:lnTo>
                  <a:lnTo>
                    <a:pt x="1154" y="108"/>
                  </a:lnTo>
                  <a:lnTo>
                    <a:pt x="1157" y="107"/>
                  </a:lnTo>
                  <a:lnTo>
                    <a:pt x="1161" y="103"/>
                  </a:lnTo>
                  <a:lnTo>
                    <a:pt x="1164" y="96"/>
                  </a:lnTo>
                  <a:lnTo>
                    <a:pt x="1165" y="89"/>
                  </a:lnTo>
                  <a:lnTo>
                    <a:pt x="1164" y="85"/>
                  </a:lnTo>
                  <a:lnTo>
                    <a:pt x="1161" y="82"/>
                  </a:lnTo>
                  <a:lnTo>
                    <a:pt x="1158" y="81"/>
                  </a:lnTo>
                  <a:lnTo>
                    <a:pt x="1142" y="81"/>
                  </a:lnTo>
                  <a:lnTo>
                    <a:pt x="1141" y="80"/>
                  </a:lnTo>
                  <a:lnTo>
                    <a:pt x="1141" y="74"/>
                  </a:lnTo>
                  <a:lnTo>
                    <a:pt x="1139" y="73"/>
                  </a:lnTo>
                  <a:lnTo>
                    <a:pt x="1138" y="70"/>
                  </a:lnTo>
                  <a:lnTo>
                    <a:pt x="1135" y="67"/>
                  </a:lnTo>
                  <a:lnTo>
                    <a:pt x="1134" y="67"/>
                  </a:lnTo>
                  <a:lnTo>
                    <a:pt x="1132" y="69"/>
                  </a:lnTo>
                  <a:lnTo>
                    <a:pt x="1132" y="77"/>
                  </a:lnTo>
                  <a:lnTo>
                    <a:pt x="1130" y="80"/>
                  </a:lnTo>
                  <a:lnTo>
                    <a:pt x="1102" y="80"/>
                  </a:lnTo>
                  <a:lnTo>
                    <a:pt x="1100" y="81"/>
                  </a:lnTo>
                  <a:lnTo>
                    <a:pt x="1095" y="84"/>
                  </a:lnTo>
                  <a:lnTo>
                    <a:pt x="1093" y="85"/>
                  </a:lnTo>
                  <a:lnTo>
                    <a:pt x="1091" y="88"/>
                  </a:lnTo>
                  <a:lnTo>
                    <a:pt x="1090" y="89"/>
                  </a:lnTo>
                  <a:lnTo>
                    <a:pt x="1091" y="92"/>
                  </a:lnTo>
                  <a:lnTo>
                    <a:pt x="1093" y="93"/>
                  </a:lnTo>
                  <a:lnTo>
                    <a:pt x="1101" y="97"/>
                  </a:lnTo>
                  <a:lnTo>
                    <a:pt x="1106" y="103"/>
                  </a:lnTo>
                  <a:lnTo>
                    <a:pt x="1108" y="107"/>
                  </a:lnTo>
                  <a:lnTo>
                    <a:pt x="1108" y="112"/>
                  </a:lnTo>
                  <a:lnTo>
                    <a:pt x="1106" y="115"/>
                  </a:lnTo>
                  <a:lnTo>
                    <a:pt x="1104" y="118"/>
                  </a:lnTo>
                  <a:lnTo>
                    <a:pt x="1101" y="119"/>
                  </a:lnTo>
                  <a:lnTo>
                    <a:pt x="1098" y="119"/>
                  </a:lnTo>
                  <a:lnTo>
                    <a:pt x="1093" y="122"/>
                  </a:lnTo>
                  <a:lnTo>
                    <a:pt x="1091" y="122"/>
                  </a:lnTo>
                  <a:lnTo>
                    <a:pt x="1089" y="123"/>
                  </a:lnTo>
                  <a:lnTo>
                    <a:pt x="1086" y="123"/>
                  </a:lnTo>
                  <a:lnTo>
                    <a:pt x="1078" y="128"/>
                  </a:lnTo>
                  <a:lnTo>
                    <a:pt x="1076" y="129"/>
                  </a:lnTo>
                  <a:lnTo>
                    <a:pt x="1072" y="129"/>
                  </a:lnTo>
                  <a:lnTo>
                    <a:pt x="1067" y="126"/>
                  </a:lnTo>
                  <a:lnTo>
                    <a:pt x="1059" y="125"/>
                  </a:lnTo>
                  <a:lnTo>
                    <a:pt x="1045" y="125"/>
                  </a:lnTo>
                  <a:lnTo>
                    <a:pt x="1039" y="128"/>
                  </a:lnTo>
                  <a:lnTo>
                    <a:pt x="1038" y="129"/>
                  </a:lnTo>
                  <a:lnTo>
                    <a:pt x="1039" y="132"/>
                  </a:lnTo>
                  <a:lnTo>
                    <a:pt x="1042" y="134"/>
                  </a:lnTo>
                  <a:lnTo>
                    <a:pt x="1052" y="134"/>
                  </a:lnTo>
                  <a:lnTo>
                    <a:pt x="1052" y="136"/>
                  </a:lnTo>
                  <a:lnTo>
                    <a:pt x="1053" y="136"/>
                  </a:lnTo>
                  <a:lnTo>
                    <a:pt x="1054" y="137"/>
                  </a:lnTo>
                  <a:lnTo>
                    <a:pt x="1057" y="137"/>
                  </a:lnTo>
                  <a:lnTo>
                    <a:pt x="1059" y="138"/>
                  </a:lnTo>
                  <a:lnTo>
                    <a:pt x="1067" y="136"/>
                  </a:lnTo>
                  <a:lnTo>
                    <a:pt x="1068" y="134"/>
                  </a:lnTo>
                  <a:lnTo>
                    <a:pt x="1072" y="134"/>
                  </a:lnTo>
                  <a:lnTo>
                    <a:pt x="1087" y="149"/>
                  </a:lnTo>
                  <a:lnTo>
                    <a:pt x="1098" y="154"/>
                  </a:lnTo>
                  <a:lnTo>
                    <a:pt x="1111" y="159"/>
                  </a:lnTo>
                  <a:lnTo>
                    <a:pt x="1115" y="162"/>
                  </a:lnTo>
                  <a:lnTo>
                    <a:pt x="1116" y="166"/>
                  </a:lnTo>
                  <a:lnTo>
                    <a:pt x="1116" y="169"/>
                  </a:lnTo>
                  <a:lnTo>
                    <a:pt x="1115" y="171"/>
                  </a:lnTo>
                  <a:lnTo>
                    <a:pt x="1112" y="173"/>
                  </a:lnTo>
                  <a:lnTo>
                    <a:pt x="1109" y="175"/>
                  </a:lnTo>
                  <a:lnTo>
                    <a:pt x="1104" y="178"/>
                  </a:lnTo>
                  <a:lnTo>
                    <a:pt x="1097" y="178"/>
                  </a:lnTo>
                  <a:lnTo>
                    <a:pt x="1095" y="175"/>
                  </a:lnTo>
                  <a:lnTo>
                    <a:pt x="1093" y="174"/>
                  </a:lnTo>
                  <a:lnTo>
                    <a:pt x="1091" y="171"/>
                  </a:lnTo>
                  <a:lnTo>
                    <a:pt x="1089" y="163"/>
                  </a:lnTo>
                  <a:lnTo>
                    <a:pt x="1085" y="160"/>
                  </a:lnTo>
                  <a:lnTo>
                    <a:pt x="1079" y="160"/>
                  </a:lnTo>
                  <a:lnTo>
                    <a:pt x="1068" y="163"/>
                  </a:lnTo>
                  <a:lnTo>
                    <a:pt x="1067" y="165"/>
                  </a:lnTo>
                  <a:lnTo>
                    <a:pt x="1065" y="165"/>
                  </a:lnTo>
                  <a:lnTo>
                    <a:pt x="1064" y="166"/>
                  </a:lnTo>
                  <a:lnTo>
                    <a:pt x="1061" y="167"/>
                  </a:lnTo>
                  <a:lnTo>
                    <a:pt x="1057" y="170"/>
                  </a:lnTo>
                  <a:lnTo>
                    <a:pt x="1049" y="173"/>
                  </a:lnTo>
                  <a:lnTo>
                    <a:pt x="1041" y="173"/>
                  </a:lnTo>
                  <a:lnTo>
                    <a:pt x="1038" y="171"/>
                  </a:lnTo>
                  <a:lnTo>
                    <a:pt x="1037" y="170"/>
                  </a:lnTo>
                  <a:lnTo>
                    <a:pt x="1037" y="169"/>
                  </a:lnTo>
                  <a:lnTo>
                    <a:pt x="1042" y="163"/>
                  </a:lnTo>
                  <a:lnTo>
                    <a:pt x="1045" y="158"/>
                  </a:lnTo>
                  <a:lnTo>
                    <a:pt x="1034" y="147"/>
                  </a:lnTo>
                  <a:lnTo>
                    <a:pt x="1031" y="140"/>
                  </a:lnTo>
                  <a:lnTo>
                    <a:pt x="1031" y="137"/>
                  </a:lnTo>
                  <a:lnTo>
                    <a:pt x="1030" y="140"/>
                  </a:lnTo>
                  <a:lnTo>
                    <a:pt x="1027" y="147"/>
                  </a:lnTo>
                  <a:lnTo>
                    <a:pt x="1024" y="163"/>
                  </a:lnTo>
                  <a:lnTo>
                    <a:pt x="1024" y="169"/>
                  </a:lnTo>
                  <a:lnTo>
                    <a:pt x="1023" y="170"/>
                  </a:lnTo>
                  <a:lnTo>
                    <a:pt x="1019" y="167"/>
                  </a:lnTo>
                  <a:lnTo>
                    <a:pt x="1011" y="163"/>
                  </a:lnTo>
                  <a:lnTo>
                    <a:pt x="1000" y="163"/>
                  </a:lnTo>
                  <a:lnTo>
                    <a:pt x="990" y="166"/>
                  </a:lnTo>
                  <a:lnTo>
                    <a:pt x="985" y="169"/>
                  </a:lnTo>
                  <a:lnTo>
                    <a:pt x="972" y="181"/>
                  </a:lnTo>
                  <a:lnTo>
                    <a:pt x="960" y="191"/>
                  </a:lnTo>
                  <a:lnTo>
                    <a:pt x="951" y="197"/>
                  </a:lnTo>
                  <a:lnTo>
                    <a:pt x="945" y="203"/>
                  </a:lnTo>
                  <a:lnTo>
                    <a:pt x="944" y="206"/>
                  </a:lnTo>
                  <a:lnTo>
                    <a:pt x="944" y="214"/>
                  </a:lnTo>
                  <a:lnTo>
                    <a:pt x="945" y="221"/>
                  </a:lnTo>
                  <a:lnTo>
                    <a:pt x="945" y="239"/>
                  </a:lnTo>
                  <a:lnTo>
                    <a:pt x="946" y="241"/>
                  </a:lnTo>
                  <a:lnTo>
                    <a:pt x="951" y="244"/>
                  </a:lnTo>
                  <a:lnTo>
                    <a:pt x="956" y="247"/>
                  </a:lnTo>
                  <a:lnTo>
                    <a:pt x="957" y="249"/>
                  </a:lnTo>
                  <a:lnTo>
                    <a:pt x="957" y="254"/>
                  </a:lnTo>
                  <a:lnTo>
                    <a:pt x="961" y="262"/>
                  </a:lnTo>
                  <a:lnTo>
                    <a:pt x="963" y="263"/>
                  </a:lnTo>
                  <a:lnTo>
                    <a:pt x="966" y="263"/>
                  </a:lnTo>
                  <a:lnTo>
                    <a:pt x="977" y="260"/>
                  </a:lnTo>
                  <a:lnTo>
                    <a:pt x="983" y="260"/>
                  </a:lnTo>
                  <a:lnTo>
                    <a:pt x="993" y="265"/>
                  </a:lnTo>
                  <a:lnTo>
                    <a:pt x="1007" y="273"/>
                  </a:lnTo>
                  <a:lnTo>
                    <a:pt x="1019" y="277"/>
                  </a:lnTo>
                  <a:lnTo>
                    <a:pt x="1049" y="282"/>
                  </a:lnTo>
                  <a:lnTo>
                    <a:pt x="1061" y="282"/>
                  </a:lnTo>
                  <a:lnTo>
                    <a:pt x="1071" y="280"/>
                  </a:lnTo>
                  <a:lnTo>
                    <a:pt x="1075" y="280"/>
                  </a:lnTo>
                  <a:lnTo>
                    <a:pt x="1080" y="281"/>
                  </a:lnTo>
                  <a:lnTo>
                    <a:pt x="1085" y="284"/>
                  </a:lnTo>
                  <a:lnTo>
                    <a:pt x="1087" y="289"/>
                  </a:lnTo>
                  <a:lnTo>
                    <a:pt x="1090" y="297"/>
                  </a:lnTo>
                  <a:lnTo>
                    <a:pt x="1093" y="308"/>
                  </a:lnTo>
                  <a:lnTo>
                    <a:pt x="1095" y="313"/>
                  </a:lnTo>
                  <a:lnTo>
                    <a:pt x="1095" y="323"/>
                  </a:lnTo>
                  <a:lnTo>
                    <a:pt x="1097" y="323"/>
                  </a:lnTo>
                  <a:lnTo>
                    <a:pt x="1100" y="321"/>
                  </a:lnTo>
                  <a:lnTo>
                    <a:pt x="1102" y="315"/>
                  </a:lnTo>
                  <a:lnTo>
                    <a:pt x="1104" y="314"/>
                  </a:lnTo>
                  <a:lnTo>
                    <a:pt x="1105" y="311"/>
                  </a:lnTo>
                  <a:lnTo>
                    <a:pt x="1106" y="310"/>
                  </a:lnTo>
                  <a:lnTo>
                    <a:pt x="1108" y="313"/>
                  </a:lnTo>
                  <a:lnTo>
                    <a:pt x="1109" y="319"/>
                  </a:lnTo>
                  <a:lnTo>
                    <a:pt x="1109" y="328"/>
                  </a:lnTo>
                  <a:lnTo>
                    <a:pt x="1108" y="332"/>
                  </a:lnTo>
                  <a:lnTo>
                    <a:pt x="1106" y="333"/>
                  </a:lnTo>
                  <a:lnTo>
                    <a:pt x="1106" y="339"/>
                  </a:lnTo>
                  <a:lnTo>
                    <a:pt x="1108" y="341"/>
                  </a:lnTo>
                  <a:lnTo>
                    <a:pt x="1111" y="343"/>
                  </a:lnTo>
                  <a:lnTo>
                    <a:pt x="1112" y="344"/>
                  </a:lnTo>
                  <a:lnTo>
                    <a:pt x="1124" y="344"/>
                  </a:lnTo>
                  <a:lnTo>
                    <a:pt x="1127" y="345"/>
                  </a:lnTo>
                  <a:lnTo>
                    <a:pt x="1131" y="344"/>
                  </a:lnTo>
                  <a:lnTo>
                    <a:pt x="1134" y="341"/>
                  </a:lnTo>
                  <a:lnTo>
                    <a:pt x="1136" y="334"/>
                  </a:lnTo>
                  <a:lnTo>
                    <a:pt x="1135" y="325"/>
                  </a:lnTo>
                  <a:lnTo>
                    <a:pt x="1132" y="317"/>
                  </a:lnTo>
                  <a:lnTo>
                    <a:pt x="1131" y="308"/>
                  </a:lnTo>
                  <a:lnTo>
                    <a:pt x="1131" y="304"/>
                  </a:lnTo>
                  <a:lnTo>
                    <a:pt x="1130" y="302"/>
                  </a:lnTo>
                  <a:lnTo>
                    <a:pt x="1127" y="299"/>
                  </a:lnTo>
                  <a:lnTo>
                    <a:pt x="1126" y="296"/>
                  </a:lnTo>
                  <a:lnTo>
                    <a:pt x="1123" y="293"/>
                  </a:lnTo>
                  <a:lnTo>
                    <a:pt x="1121" y="289"/>
                  </a:lnTo>
                  <a:lnTo>
                    <a:pt x="1120" y="286"/>
                  </a:lnTo>
                  <a:lnTo>
                    <a:pt x="1121" y="284"/>
                  </a:lnTo>
                  <a:lnTo>
                    <a:pt x="1123" y="282"/>
                  </a:lnTo>
                  <a:lnTo>
                    <a:pt x="1127" y="282"/>
                  </a:lnTo>
                  <a:lnTo>
                    <a:pt x="1132" y="285"/>
                  </a:lnTo>
                  <a:lnTo>
                    <a:pt x="1135" y="291"/>
                  </a:lnTo>
                  <a:lnTo>
                    <a:pt x="1138" y="292"/>
                  </a:lnTo>
                  <a:lnTo>
                    <a:pt x="1141" y="292"/>
                  </a:lnTo>
                  <a:lnTo>
                    <a:pt x="1143" y="291"/>
                  </a:lnTo>
                  <a:lnTo>
                    <a:pt x="1147" y="288"/>
                  </a:lnTo>
                  <a:lnTo>
                    <a:pt x="1153" y="282"/>
                  </a:lnTo>
                  <a:lnTo>
                    <a:pt x="1157" y="280"/>
                  </a:lnTo>
                  <a:lnTo>
                    <a:pt x="1161" y="267"/>
                  </a:lnTo>
                  <a:lnTo>
                    <a:pt x="1161" y="265"/>
                  </a:lnTo>
                  <a:lnTo>
                    <a:pt x="1160" y="262"/>
                  </a:lnTo>
                  <a:lnTo>
                    <a:pt x="1156" y="258"/>
                  </a:lnTo>
                  <a:lnTo>
                    <a:pt x="1150" y="251"/>
                  </a:lnTo>
                  <a:lnTo>
                    <a:pt x="1143" y="244"/>
                  </a:lnTo>
                  <a:lnTo>
                    <a:pt x="1138" y="240"/>
                  </a:lnTo>
                  <a:lnTo>
                    <a:pt x="1135" y="237"/>
                  </a:lnTo>
                  <a:lnTo>
                    <a:pt x="1132" y="236"/>
                  </a:lnTo>
                  <a:lnTo>
                    <a:pt x="1132" y="234"/>
                  </a:lnTo>
                  <a:lnTo>
                    <a:pt x="1134" y="233"/>
                  </a:lnTo>
                  <a:lnTo>
                    <a:pt x="1135" y="233"/>
                  </a:lnTo>
                  <a:lnTo>
                    <a:pt x="1138" y="232"/>
                  </a:lnTo>
                  <a:lnTo>
                    <a:pt x="1142" y="230"/>
                  </a:lnTo>
                  <a:lnTo>
                    <a:pt x="1145" y="229"/>
                  </a:lnTo>
                  <a:lnTo>
                    <a:pt x="1146" y="228"/>
                  </a:lnTo>
                  <a:lnTo>
                    <a:pt x="1146" y="225"/>
                  </a:lnTo>
                  <a:lnTo>
                    <a:pt x="1145" y="222"/>
                  </a:lnTo>
                  <a:lnTo>
                    <a:pt x="1145" y="210"/>
                  </a:lnTo>
                  <a:lnTo>
                    <a:pt x="1147" y="197"/>
                  </a:lnTo>
                  <a:lnTo>
                    <a:pt x="1149" y="191"/>
                  </a:lnTo>
                  <a:lnTo>
                    <a:pt x="1152" y="188"/>
                  </a:lnTo>
                  <a:lnTo>
                    <a:pt x="1158" y="188"/>
                  </a:lnTo>
                  <a:lnTo>
                    <a:pt x="1168" y="186"/>
                  </a:lnTo>
                  <a:lnTo>
                    <a:pt x="1180" y="185"/>
                  </a:lnTo>
                  <a:lnTo>
                    <a:pt x="1193" y="185"/>
                  </a:lnTo>
                  <a:lnTo>
                    <a:pt x="1203" y="188"/>
                  </a:lnTo>
                  <a:lnTo>
                    <a:pt x="1220" y="199"/>
                  </a:lnTo>
                  <a:lnTo>
                    <a:pt x="1228" y="202"/>
                  </a:lnTo>
                  <a:lnTo>
                    <a:pt x="1236" y="203"/>
                  </a:lnTo>
                  <a:lnTo>
                    <a:pt x="1246" y="204"/>
                  </a:lnTo>
                  <a:lnTo>
                    <a:pt x="1254" y="207"/>
                  </a:lnTo>
                  <a:lnTo>
                    <a:pt x="1258" y="211"/>
                  </a:lnTo>
                  <a:lnTo>
                    <a:pt x="1258" y="215"/>
                  </a:lnTo>
                  <a:lnTo>
                    <a:pt x="1255" y="217"/>
                  </a:lnTo>
                  <a:lnTo>
                    <a:pt x="1251" y="221"/>
                  </a:lnTo>
                  <a:lnTo>
                    <a:pt x="1249" y="222"/>
                  </a:lnTo>
                  <a:lnTo>
                    <a:pt x="1247" y="225"/>
                  </a:lnTo>
                  <a:lnTo>
                    <a:pt x="1246" y="226"/>
                  </a:lnTo>
                  <a:lnTo>
                    <a:pt x="1246" y="229"/>
                  </a:lnTo>
                  <a:lnTo>
                    <a:pt x="1247" y="232"/>
                  </a:lnTo>
                  <a:lnTo>
                    <a:pt x="1253" y="237"/>
                  </a:lnTo>
                  <a:lnTo>
                    <a:pt x="1258" y="240"/>
                  </a:lnTo>
                  <a:lnTo>
                    <a:pt x="1265" y="241"/>
                  </a:lnTo>
                  <a:lnTo>
                    <a:pt x="1270" y="243"/>
                  </a:lnTo>
                  <a:lnTo>
                    <a:pt x="1277" y="244"/>
                  </a:lnTo>
                  <a:lnTo>
                    <a:pt x="1283" y="243"/>
                  </a:lnTo>
                  <a:lnTo>
                    <a:pt x="1290" y="237"/>
                  </a:lnTo>
                  <a:lnTo>
                    <a:pt x="1296" y="228"/>
                  </a:lnTo>
                  <a:lnTo>
                    <a:pt x="1301" y="222"/>
                  </a:lnTo>
                  <a:lnTo>
                    <a:pt x="1303" y="218"/>
                  </a:lnTo>
                  <a:lnTo>
                    <a:pt x="1306" y="215"/>
                  </a:lnTo>
                  <a:lnTo>
                    <a:pt x="1309" y="214"/>
                  </a:lnTo>
                  <a:lnTo>
                    <a:pt x="1310" y="212"/>
                  </a:lnTo>
                  <a:lnTo>
                    <a:pt x="1313" y="212"/>
                  </a:lnTo>
                  <a:lnTo>
                    <a:pt x="1318" y="218"/>
                  </a:lnTo>
                  <a:lnTo>
                    <a:pt x="1324" y="226"/>
                  </a:lnTo>
                  <a:lnTo>
                    <a:pt x="1331" y="236"/>
                  </a:lnTo>
                  <a:lnTo>
                    <a:pt x="1337" y="244"/>
                  </a:lnTo>
                  <a:lnTo>
                    <a:pt x="1343" y="251"/>
                  </a:lnTo>
                  <a:lnTo>
                    <a:pt x="1347" y="258"/>
                  </a:lnTo>
                  <a:lnTo>
                    <a:pt x="1350" y="266"/>
                  </a:lnTo>
                  <a:lnTo>
                    <a:pt x="1353" y="276"/>
                  </a:lnTo>
                  <a:lnTo>
                    <a:pt x="1354" y="282"/>
                  </a:lnTo>
                  <a:lnTo>
                    <a:pt x="1357" y="285"/>
                  </a:lnTo>
                  <a:lnTo>
                    <a:pt x="1362" y="286"/>
                  </a:lnTo>
                  <a:lnTo>
                    <a:pt x="1376" y="284"/>
                  </a:lnTo>
                  <a:lnTo>
                    <a:pt x="1380" y="284"/>
                  </a:lnTo>
                  <a:lnTo>
                    <a:pt x="1385" y="286"/>
                  </a:lnTo>
                  <a:lnTo>
                    <a:pt x="1392" y="292"/>
                  </a:lnTo>
                  <a:lnTo>
                    <a:pt x="1399" y="299"/>
                  </a:lnTo>
                  <a:lnTo>
                    <a:pt x="1403" y="306"/>
                  </a:lnTo>
                  <a:lnTo>
                    <a:pt x="1404" y="310"/>
                  </a:lnTo>
                  <a:lnTo>
                    <a:pt x="1407" y="314"/>
                  </a:lnTo>
                  <a:lnTo>
                    <a:pt x="1411" y="315"/>
                  </a:lnTo>
                  <a:lnTo>
                    <a:pt x="1417" y="318"/>
                  </a:lnTo>
                  <a:lnTo>
                    <a:pt x="1424" y="319"/>
                  </a:lnTo>
                  <a:lnTo>
                    <a:pt x="1429" y="323"/>
                  </a:lnTo>
                  <a:lnTo>
                    <a:pt x="1429" y="328"/>
                  </a:lnTo>
                  <a:lnTo>
                    <a:pt x="1426" y="334"/>
                  </a:lnTo>
                  <a:lnTo>
                    <a:pt x="1422" y="340"/>
                  </a:lnTo>
                  <a:lnTo>
                    <a:pt x="1420" y="345"/>
                  </a:lnTo>
                  <a:lnTo>
                    <a:pt x="1418" y="350"/>
                  </a:lnTo>
                  <a:lnTo>
                    <a:pt x="1415" y="355"/>
                  </a:lnTo>
                  <a:lnTo>
                    <a:pt x="1413" y="359"/>
                  </a:lnTo>
                  <a:lnTo>
                    <a:pt x="1409" y="367"/>
                  </a:lnTo>
                  <a:lnTo>
                    <a:pt x="1409" y="369"/>
                  </a:lnTo>
                  <a:lnTo>
                    <a:pt x="1410" y="367"/>
                  </a:lnTo>
                  <a:lnTo>
                    <a:pt x="1414" y="367"/>
                  </a:lnTo>
                  <a:lnTo>
                    <a:pt x="1415" y="369"/>
                  </a:lnTo>
                  <a:lnTo>
                    <a:pt x="1421" y="371"/>
                  </a:lnTo>
                  <a:lnTo>
                    <a:pt x="1422" y="373"/>
                  </a:lnTo>
                  <a:lnTo>
                    <a:pt x="1428" y="376"/>
                  </a:lnTo>
                  <a:lnTo>
                    <a:pt x="1436" y="373"/>
                  </a:lnTo>
                  <a:lnTo>
                    <a:pt x="1444" y="376"/>
                  </a:lnTo>
                  <a:lnTo>
                    <a:pt x="1447" y="378"/>
                  </a:lnTo>
                  <a:lnTo>
                    <a:pt x="1448" y="382"/>
                  </a:lnTo>
                  <a:lnTo>
                    <a:pt x="1454" y="392"/>
                  </a:lnTo>
                  <a:lnTo>
                    <a:pt x="1461" y="406"/>
                  </a:lnTo>
                  <a:lnTo>
                    <a:pt x="1461" y="411"/>
                  </a:lnTo>
                  <a:lnTo>
                    <a:pt x="1459" y="414"/>
                  </a:lnTo>
                  <a:lnTo>
                    <a:pt x="1456" y="414"/>
                  </a:lnTo>
                  <a:lnTo>
                    <a:pt x="1455" y="413"/>
                  </a:lnTo>
                  <a:lnTo>
                    <a:pt x="1450" y="410"/>
                  </a:lnTo>
                  <a:lnTo>
                    <a:pt x="1436" y="410"/>
                  </a:lnTo>
                  <a:lnTo>
                    <a:pt x="1435" y="411"/>
                  </a:lnTo>
                  <a:lnTo>
                    <a:pt x="1433" y="414"/>
                  </a:lnTo>
                  <a:lnTo>
                    <a:pt x="1430" y="415"/>
                  </a:lnTo>
                  <a:lnTo>
                    <a:pt x="1429" y="415"/>
                  </a:lnTo>
                  <a:lnTo>
                    <a:pt x="1428" y="414"/>
                  </a:lnTo>
                  <a:lnTo>
                    <a:pt x="1426" y="411"/>
                  </a:lnTo>
                  <a:lnTo>
                    <a:pt x="1424" y="410"/>
                  </a:lnTo>
                  <a:lnTo>
                    <a:pt x="1421" y="407"/>
                  </a:lnTo>
                  <a:lnTo>
                    <a:pt x="1414" y="407"/>
                  </a:lnTo>
                  <a:lnTo>
                    <a:pt x="1402" y="408"/>
                  </a:lnTo>
                  <a:lnTo>
                    <a:pt x="1383" y="408"/>
                  </a:lnTo>
                  <a:lnTo>
                    <a:pt x="1381" y="406"/>
                  </a:lnTo>
                  <a:lnTo>
                    <a:pt x="1381" y="402"/>
                  </a:lnTo>
                  <a:lnTo>
                    <a:pt x="1384" y="399"/>
                  </a:lnTo>
                  <a:lnTo>
                    <a:pt x="1387" y="392"/>
                  </a:lnTo>
                  <a:lnTo>
                    <a:pt x="1389" y="384"/>
                  </a:lnTo>
                  <a:lnTo>
                    <a:pt x="1394" y="374"/>
                  </a:lnTo>
                  <a:lnTo>
                    <a:pt x="1407" y="360"/>
                  </a:lnTo>
                  <a:lnTo>
                    <a:pt x="1407" y="354"/>
                  </a:lnTo>
                  <a:lnTo>
                    <a:pt x="1406" y="351"/>
                  </a:lnTo>
                  <a:lnTo>
                    <a:pt x="1403" y="348"/>
                  </a:lnTo>
                  <a:lnTo>
                    <a:pt x="1400" y="348"/>
                  </a:lnTo>
                  <a:lnTo>
                    <a:pt x="1395" y="351"/>
                  </a:lnTo>
                  <a:lnTo>
                    <a:pt x="1392" y="354"/>
                  </a:lnTo>
                  <a:lnTo>
                    <a:pt x="1389" y="358"/>
                  </a:lnTo>
                  <a:lnTo>
                    <a:pt x="1388" y="360"/>
                  </a:lnTo>
                  <a:lnTo>
                    <a:pt x="1385" y="362"/>
                  </a:lnTo>
                  <a:lnTo>
                    <a:pt x="1373" y="362"/>
                  </a:lnTo>
                  <a:lnTo>
                    <a:pt x="1366" y="360"/>
                  </a:lnTo>
                  <a:lnTo>
                    <a:pt x="1359" y="363"/>
                  </a:lnTo>
                  <a:lnTo>
                    <a:pt x="1355" y="366"/>
                  </a:lnTo>
                  <a:lnTo>
                    <a:pt x="1353" y="369"/>
                  </a:lnTo>
                  <a:lnTo>
                    <a:pt x="1348" y="370"/>
                  </a:lnTo>
                  <a:lnTo>
                    <a:pt x="1344" y="374"/>
                  </a:lnTo>
                  <a:lnTo>
                    <a:pt x="1344" y="376"/>
                  </a:lnTo>
                  <a:lnTo>
                    <a:pt x="1347" y="377"/>
                  </a:lnTo>
                  <a:lnTo>
                    <a:pt x="1348" y="378"/>
                  </a:lnTo>
                  <a:lnTo>
                    <a:pt x="1348" y="380"/>
                  </a:lnTo>
                  <a:lnTo>
                    <a:pt x="1344" y="384"/>
                  </a:lnTo>
                  <a:lnTo>
                    <a:pt x="1339" y="386"/>
                  </a:lnTo>
                  <a:lnTo>
                    <a:pt x="1335" y="388"/>
                  </a:lnTo>
                  <a:lnTo>
                    <a:pt x="1332" y="389"/>
                  </a:lnTo>
                  <a:lnTo>
                    <a:pt x="1329" y="389"/>
                  </a:lnTo>
                  <a:lnTo>
                    <a:pt x="1327" y="386"/>
                  </a:lnTo>
                  <a:lnTo>
                    <a:pt x="1325" y="380"/>
                  </a:lnTo>
                  <a:lnTo>
                    <a:pt x="1325" y="366"/>
                  </a:lnTo>
                  <a:lnTo>
                    <a:pt x="1324" y="365"/>
                  </a:lnTo>
                  <a:lnTo>
                    <a:pt x="1317" y="371"/>
                  </a:lnTo>
                  <a:lnTo>
                    <a:pt x="1316" y="370"/>
                  </a:lnTo>
                  <a:lnTo>
                    <a:pt x="1305" y="365"/>
                  </a:lnTo>
                  <a:lnTo>
                    <a:pt x="1298" y="365"/>
                  </a:lnTo>
                  <a:lnTo>
                    <a:pt x="1294" y="367"/>
                  </a:lnTo>
                  <a:lnTo>
                    <a:pt x="1286" y="371"/>
                  </a:lnTo>
                  <a:lnTo>
                    <a:pt x="1264" y="374"/>
                  </a:lnTo>
                  <a:lnTo>
                    <a:pt x="1255" y="378"/>
                  </a:lnTo>
                  <a:lnTo>
                    <a:pt x="1251" y="386"/>
                  </a:lnTo>
                  <a:lnTo>
                    <a:pt x="1247" y="396"/>
                  </a:lnTo>
                  <a:lnTo>
                    <a:pt x="1246" y="404"/>
                  </a:lnTo>
                  <a:lnTo>
                    <a:pt x="1244" y="407"/>
                  </a:lnTo>
                  <a:lnTo>
                    <a:pt x="1246" y="407"/>
                  </a:lnTo>
                  <a:lnTo>
                    <a:pt x="1247" y="406"/>
                  </a:lnTo>
                  <a:lnTo>
                    <a:pt x="1251" y="403"/>
                  </a:lnTo>
                  <a:lnTo>
                    <a:pt x="1257" y="402"/>
                  </a:lnTo>
                  <a:lnTo>
                    <a:pt x="1264" y="399"/>
                  </a:lnTo>
                  <a:lnTo>
                    <a:pt x="1280" y="393"/>
                  </a:lnTo>
                  <a:lnTo>
                    <a:pt x="1287" y="389"/>
                  </a:lnTo>
                  <a:lnTo>
                    <a:pt x="1295" y="385"/>
                  </a:lnTo>
                  <a:lnTo>
                    <a:pt x="1303" y="384"/>
                  </a:lnTo>
                  <a:lnTo>
                    <a:pt x="1310" y="386"/>
                  </a:lnTo>
                  <a:lnTo>
                    <a:pt x="1316" y="392"/>
                  </a:lnTo>
                  <a:lnTo>
                    <a:pt x="1318" y="396"/>
                  </a:lnTo>
                  <a:lnTo>
                    <a:pt x="1318" y="403"/>
                  </a:lnTo>
                  <a:lnTo>
                    <a:pt x="1317" y="406"/>
                  </a:lnTo>
                  <a:lnTo>
                    <a:pt x="1313" y="410"/>
                  </a:lnTo>
                  <a:lnTo>
                    <a:pt x="1313" y="411"/>
                  </a:lnTo>
                  <a:lnTo>
                    <a:pt x="1314" y="413"/>
                  </a:lnTo>
                  <a:lnTo>
                    <a:pt x="1317" y="418"/>
                  </a:lnTo>
                  <a:lnTo>
                    <a:pt x="1321" y="422"/>
                  </a:lnTo>
                  <a:lnTo>
                    <a:pt x="1324" y="423"/>
                  </a:lnTo>
                  <a:lnTo>
                    <a:pt x="1328" y="419"/>
                  </a:lnTo>
                  <a:lnTo>
                    <a:pt x="1329" y="417"/>
                  </a:lnTo>
                  <a:lnTo>
                    <a:pt x="1333" y="414"/>
                  </a:lnTo>
                  <a:lnTo>
                    <a:pt x="1336" y="413"/>
                  </a:lnTo>
                  <a:lnTo>
                    <a:pt x="1337" y="413"/>
                  </a:lnTo>
                  <a:lnTo>
                    <a:pt x="1339" y="414"/>
                  </a:lnTo>
                  <a:lnTo>
                    <a:pt x="1339" y="419"/>
                  </a:lnTo>
                  <a:lnTo>
                    <a:pt x="1340" y="422"/>
                  </a:lnTo>
                  <a:lnTo>
                    <a:pt x="1340" y="429"/>
                  </a:lnTo>
                  <a:lnTo>
                    <a:pt x="1343" y="432"/>
                  </a:lnTo>
                  <a:lnTo>
                    <a:pt x="1346" y="433"/>
                  </a:lnTo>
                  <a:lnTo>
                    <a:pt x="1348" y="433"/>
                  </a:lnTo>
                  <a:lnTo>
                    <a:pt x="1359" y="422"/>
                  </a:lnTo>
                  <a:lnTo>
                    <a:pt x="1361" y="419"/>
                  </a:lnTo>
                  <a:lnTo>
                    <a:pt x="1363" y="419"/>
                  </a:lnTo>
                  <a:lnTo>
                    <a:pt x="1365" y="421"/>
                  </a:lnTo>
                  <a:lnTo>
                    <a:pt x="1370" y="429"/>
                  </a:lnTo>
                  <a:lnTo>
                    <a:pt x="1374" y="443"/>
                  </a:lnTo>
                  <a:lnTo>
                    <a:pt x="1373" y="447"/>
                  </a:lnTo>
                  <a:lnTo>
                    <a:pt x="1368" y="450"/>
                  </a:lnTo>
                  <a:lnTo>
                    <a:pt x="1361" y="452"/>
                  </a:lnTo>
                  <a:lnTo>
                    <a:pt x="1353" y="454"/>
                  </a:lnTo>
                  <a:lnTo>
                    <a:pt x="1348" y="455"/>
                  </a:lnTo>
                  <a:lnTo>
                    <a:pt x="1343" y="456"/>
                  </a:lnTo>
                  <a:lnTo>
                    <a:pt x="1333" y="459"/>
                  </a:lnTo>
                  <a:lnTo>
                    <a:pt x="1325" y="460"/>
                  </a:lnTo>
                  <a:lnTo>
                    <a:pt x="1320" y="462"/>
                  </a:lnTo>
                  <a:lnTo>
                    <a:pt x="1316" y="465"/>
                  </a:lnTo>
                  <a:lnTo>
                    <a:pt x="1310" y="469"/>
                  </a:lnTo>
                  <a:lnTo>
                    <a:pt x="1305" y="474"/>
                  </a:lnTo>
                  <a:lnTo>
                    <a:pt x="1298" y="476"/>
                  </a:lnTo>
                  <a:lnTo>
                    <a:pt x="1292" y="473"/>
                  </a:lnTo>
                  <a:lnTo>
                    <a:pt x="1290" y="467"/>
                  </a:lnTo>
                  <a:lnTo>
                    <a:pt x="1290" y="459"/>
                  </a:lnTo>
                  <a:lnTo>
                    <a:pt x="1288" y="451"/>
                  </a:lnTo>
                  <a:lnTo>
                    <a:pt x="1288" y="448"/>
                  </a:lnTo>
                  <a:lnTo>
                    <a:pt x="1284" y="448"/>
                  </a:lnTo>
                  <a:lnTo>
                    <a:pt x="1283" y="450"/>
                  </a:lnTo>
                  <a:lnTo>
                    <a:pt x="1280" y="451"/>
                  </a:lnTo>
                  <a:lnTo>
                    <a:pt x="1279" y="452"/>
                  </a:lnTo>
                  <a:lnTo>
                    <a:pt x="1277" y="455"/>
                  </a:lnTo>
                  <a:lnTo>
                    <a:pt x="1275" y="458"/>
                  </a:lnTo>
                  <a:lnTo>
                    <a:pt x="1272" y="459"/>
                  </a:lnTo>
                  <a:lnTo>
                    <a:pt x="1265" y="459"/>
                  </a:lnTo>
                  <a:lnTo>
                    <a:pt x="1262" y="460"/>
                  </a:lnTo>
                  <a:lnTo>
                    <a:pt x="1258" y="460"/>
                  </a:lnTo>
                  <a:lnTo>
                    <a:pt x="1254" y="462"/>
                  </a:lnTo>
                  <a:lnTo>
                    <a:pt x="1249" y="465"/>
                  </a:lnTo>
                  <a:lnTo>
                    <a:pt x="1244" y="467"/>
                  </a:lnTo>
                  <a:lnTo>
                    <a:pt x="1242" y="470"/>
                  </a:lnTo>
                  <a:lnTo>
                    <a:pt x="1239" y="476"/>
                  </a:lnTo>
                  <a:lnTo>
                    <a:pt x="1238" y="480"/>
                  </a:lnTo>
                  <a:lnTo>
                    <a:pt x="1240" y="488"/>
                  </a:lnTo>
                  <a:lnTo>
                    <a:pt x="1249" y="502"/>
                  </a:lnTo>
                  <a:lnTo>
                    <a:pt x="1249" y="507"/>
                  </a:lnTo>
                  <a:lnTo>
                    <a:pt x="1243" y="510"/>
                  </a:lnTo>
                  <a:lnTo>
                    <a:pt x="1232" y="510"/>
                  </a:lnTo>
                  <a:lnTo>
                    <a:pt x="1221" y="508"/>
                  </a:lnTo>
                  <a:lnTo>
                    <a:pt x="1213" y="507"/>
                  </a:lnTo>
                  <a:lnTo>
                    <a:pt x="1205" y="507"/>
                  </a:lnTo>
                  <a:lnTo>
                    <a:pt x="1202" y="508"/>
                  </a:lnTo>
                  <a:lnTo>
                    <a:pt x="1199" y="511"/>
                  </a:lnTo>
                  <a:lnTo>
                    <a:pt x="1198" y="514"/>
                  </a:lnTo>
                  <a:lnTo>
                    <a:pt x="1198" y="517"/>
                  </a:lnTo>
                  <a:lnTo>
                    <a:pt x="1199" y="519"/>
                  </a:lnTo>
                  <a:lnTo>
                    <a:pt x="1199" y="524"/>
                  </a:lnTo>
                  <a:lnTo>
                    <a:pt x="1198" y="526"/>
                  </a:lnTo>
                  <a:lnTo>
                    <a:pt x="1195" y="528"/>
                  </a:lnTo>
                  <a:lnTo>
                    <a:pt x="1190" y="528"/>
                  </a:lnTo>
                  <a:lnTo>
                    <a:pt x="1187" y="529"/>
                  </a:lnTo>
                  <a:lnTo>
                    <a:pt x="1186" y="530"/>
                  </a:lnTo>
                  <a:lnTo>
                    <a:pt x="1184" y="533"/>
                  </a:lnTo>
                  <a:lnTo>
                    <a:pt x="1184" y="536"/>
                  </a:lnTo>
                  <a:lnTo>
                    <a:pt x="1187" y="541"/>
                  </a:lnTo>
                  <a:lnTo>
                    <a:pt x="1187" y="547"/>
                  </a:lnTo>
                  <a:lnTo>
                    <a:pt x="1186" y="550"/>
                  </a:lnTo>
                  <a:lnTo>
                    <a:pt x="1180" y="555"/>
                  </a:lnTo>
                  <a:lnTo>
                    <a:pt x="1177" y="556"/>
                  </a:lnTo>
                  <a:lnTo>
                    <a:pt x="1175" y="556"/>
                  </a:lnTo>
                  <a:lnTo>
                    <a:pt x="1171" y="552"/>
                  </a:lnTo>
                  <a:lnTo>
                    <a:pt x="1168" y="551"/>
                  </a:lnTo>
                  <a:lnTo>
                    <a:pt x="1165" y="551"/>
                  </a:lnTo>
                  <a:lnTo>
                    <a:pt x="1164" y="552"/>
                  </a:lnTo>
                  <a:lnTo>
                    <a:pt x="1164" y="555"/>
                  </a:lnTo>
                  <a:lnTo>
                    <a:pt x="1165" y="565"/>
                  </a:lnTo>
                  <a:lnTo>
                    <a:pt x="1176" y="584"/>
                  </a:lnTo>
                  <a:lnTo>
                    <a:pt x="1177" y="589"/>
                  </a:lnTo>
                  <a:lnTo>
                    <a:pt x="1172" y="593"/>
                  </a:lnTo>
                  <a:lnTo>
                    <a:pt x="1165" y="596"/>
                  </a:lnTo>
                  <a:lnTo>
                    <a:pt x="1157" y="600"/>
                  </a:lnTo>
                  <a:lnTo>
                    <a:pt x="1152" y="604"/>
                  </a:lnTo>
                  <a:lnTo>
                    <a:pt x="1145" y="613"/>
                  </a:lnTo>
                  <a:lnTo>
                    <a:pt x="1135" y="624"/>
                  </a:lnTo>
                  <a:lnTo>
                    <a:pt x="1126" y="636"/>
                  </a:lnTo>
                  <a:lnTo>
                    <a:pt x="1116" y="643"/>
                  </a:lnTo>
                  <a:lnTo>
                    <a:pt x="1108" y="648"/>
                  </a:lnTo>
                  <a:lnTo>
                    <a:pt x="1102" y="656"/>
                  </a:lnTo>
                  <a:lnTo>
                    <a:pt x="1100" y="663"/>
                  </a:lnTo>
                  <a:lnTo>
                    <a:pt x="1101" y="670"/>
                  </a:lnTo>
                  <a:lnTo>
                    <a:pt x="1105" y="678"/>
                  </a:lnTo>
                  <a:lnTo>
                    <a:pt x="1113" y="703"/>
                  </a:lnTo>
                  <a:lnTo>
                    <a:pt x="1116" y="713"/>
                  </a:lnTo>
                  <a:lnTo>
                    <a:pt x="1117" y="719"/>
                  </a:lnTo>
                  <a:lnTo>
                    <a:pt x="1117" y="728"/>
                  </a:lnTo>
                  <a:lnTo>
                    <a:pt x="1115" y="737"/>
                  </a:lnTo>
                  <a:lnTo>
                    <a:pt x="1112" y="743"/>
                  </a:lnTo>
                  <a:lnTo>
                    <a:pt x="1106" y="745"/>
                  </a:lnTo>
                  <a:lnTo>
                    <a:pt x="1101" y="743"/>
                  </a:lnTo>
                  <a:lnTo>
                    <a:pt x="1100" y="740"/>
                  </a:lnTo>
                  <a:lnTo>
                    <a:pt x="1098" y="736"/>
                  </a:lnTo>
                  <a:lnTo>
                    <a:pt x="1098" y="733"/>
                  </a:lnTo>
                  <a:lnTo>
                    <a:pt x="1097" y="729"/>
                  </a:lnTo>
                  <a:lnTo>
                    <a:pt x="1094" y="726"/>
                  </a:lnTo>
                  <a:lnTo>
                    <a:pt x="1091" y="725"/>
                  </a:lnTo>
                  <a:lnTo>
                    <a:pt x="1085" y="719"/>
                  </a:lnTo>
                  <a:lnTo>
                    <a:pt x="1080" y="708"/>
                  </a:lnTo>
                  <a:lnTo>
                    <a:pt x="1076" y="695"/>
                  </a:lnTo>
                  <a:lnTo>
                    <a:pt x="1075" y="682"/>
                  </a:lnTo>
                  <a:lnTo>
                    <a:pt x="1074" y="678"/>
                  </a:lnTo>
                  <a:lnTo>
                    <a:pt x="1074" y="676"/>
                  </a:lnTo>
                  <a:lnTo>
                    <a:pt x="1072" y="674"/>
                  </a:lnTo>
                  <a:lnTo>
                    <a:pt x="1071" y="674"/>
                  </a:lnTo>
                  <a:lnTo>
                    <a:pt x="1068" y="677"/>
                  </a:lnTo>
                  <a:lnTo>
                    <a:pt x="1067" y="680"/>
                  </a:lnTo>
                  <a:lnTo>
                    <a:pt x="1061" y="682"/>
                  </a:lnTo>
                  <a:lnTo>
                    <a:pt x="1056" y="680"/>
                  </a:lnTo>
                  <a:lnTo>
                    <a:pt x="1053" y="676"/>
                  </a:lnTo>
                  <a:lnTo>
                    <a:pt x="1050" y="673"/>
                  </a:lnTo>
                  <a:lnTo>
                    <a:pt x="1048" y="667"/>
                  </a:lnTo>
                  <a:lnTo>
                    <a:pt x="1045" y="666"/>
                  </a:lnTo>
                  <a:lnTo>
                    <a:pt x="1039" y="669"/>
                  </a:lnTo>
                  <a:lnTo>
                    <a:pt x="1031" y="671"/>
                  </a:lnTo>
                  <a:lnTo>
                    <a:pt x="1024" y="674"/>
                  </a:lnTo>
                  <a:lnTo>
                    <a:pt x="1002" y="674"/>
                  </a:lnTo>
                  <a:lnTo>
                    <a:pt x="998" y="676"/>
                  </a:lnTo>
                  <a:lnTo>
                    <a:pt x="997" y="677"/>
                  </a:lnTo>
                  <a:lnTo>
                    <a:pt x="996" y="680"/>
                  </a:lnTo>
                  <a:lnTo>
                    <a:pt x="996" y="682"/>
                  </a:lnTo>
                  <a:lnTo>
                    <a:pt x="994" y="685"/>
                  </a:lnTo>
                  <a:lnTo>
                    <a:pt x="994" y="687"/>
                  </a:lnTo>
                  <a:lnTo>
                    <a:pt x="992" y="689"/>
                  </a:lnTo>
                  <a:lnTo>
                    <a:pt x="989" y="689"/>
                  </a:lnTo>
                  <a:lnTo>
                    <a:pt x="986" y="688"/>
                  </a:lnTo>
                  <a:lnTo>
                    <a:pt x="982" y="687"/>
                  </a:lnTo>
                  <a:lnTo>
                    <a:pt x="974" y="682"/>
                  </a:lnTo>
                  <a:lnTo>
                    <a:pt x="963" y="680"/>
                  </a:lnTo>
                  <a:lnTo>
                    <a:pt x="937" y="680"/>
                  </a:lnTo>
                  <a:lnTo>
                    <a:pt x="931" y="682"/>
                  </a:lnTo>
                  <a:lnTo>
                    <a:pt x="929" y="688"/>
                  </a:lnTo>
                  <a:lnTo>
                    <a:pt x="923" y="693"/>
                  </a:lnTo>
                  <a:lnTo>
                    <a:pt x="916" y="699"/>
                  </a:lnTo>
                  <a:lnTo>
                    <a:pt x="910" y="702"/>
                  </a:lnTo>
                  <a:lnTo>
                    <a:pt x="907" y="703"/>
                  </a:lnTo>
                  <a:lnTo>
                    <a:pt x="904" y="706"/>
                  </a:lnTo>
                  <a:lnTo>
                    <a:pt x="900" y="707"/>
                  </a:lnTo>
                  <a:lnTo>
                    <a:pt x="897" y="710"/>
                  </a:lnTo>
                  <a:lnTo>
                    <a:pt x="894" y="714"/>
                  </a:lnTo>
                  <a:lnTo>
                    <a:pt x="893" y="715"/>
                  </a:lnTo>
                  <a:lnTo>
                    <a:pt x="893" y="718"/>
                  </a:lnTo>
                  <a:lnTo>
                    <a:pt x="899" y="724"/>
                  </a:lnTo>
                  <a:lnTo>
                    <a:pt x="900" y="732"/>
                  </a:lnTo>
                  <a:lnTo>
                    <a:pt x="900" y="741"/>
                  </a:lnTo>
                  <a:lnTo>
                    <a:pt x="897" y="751"/>
                  </a:lnTo>
                  <a:lnTo>
                    <a:pt x="894" y="763"/>
                  </a:lnTo>
                  <a:lnTo>
                    <a:pt x="894" y="778"/>
                  </a:lnTo>
                  <a:lnTo>
                    <a:pt x="896" y="796"/>
                  </a:lnTo>
                  <a:lnTo>
                    <a:pt x="900" y="809"/>
                  </a:lnTo>
                  <a:lnTo>
                    <a:pt x="905" y="818"/>
                  </a:lnTo>
                  <a:lnTo>
                    <a:pt x="914" y="828"/>
                  </a:lnTo>
                  <a:lnTo>
                    <a:pt x="930" y="844"/>
                  </a:lnTo>
                  <a:lnTo>
                    <a:pt x="937" y="848"/>
                  </a:lnTo>
                  <a:lnTo>
                    <a:pt x="944" y="847"/>
                  </a:lnTo>
                  <a:lnTo>
                    <a:pt x="951" y="843"/>
                  </a:lnTo>
                  <a:lnTo>
                    <a:pt x="959" y="837"/>
                  </a:lnTo>
                  <a:lnTo>
                    <a:pt x="966" y="837"/>
                  </a:lnTo>
                  <a:lnTo>
                    <a:pt x="967" y="839"/>
                  </a:lnTo>
                  <a:lnTo>
                    <a:pt x="968" y="839"/>
                  </a:lnTo>
                  <a:lnTo>
                    <a:pt x="970" y="840"/>
                  </a:lnTo>
                  <a:lnTo>
                    <a:pt x="972" y="840"/>
                  </a:lnTo>
                  <a:lnTo>
                    <a:pt x="975" y="839"/>
                  </a:lnTo>
                  <a:lnTo>
                    <a:pt x="977" y="836"/>
                  </a:lnTo>
                  <a:lnTo>
                    <a:pt x="979" y="832"/>
                  </a:lnTo>
                  <a:lnTo>
                    <a:pt x="979" y="822"/>
                  </a:lnTo>
                  <a:lnTo>
                    <a:pt x="978" y="817"/>
                  </a:lnTo>
                  <a:lnTo>
                    <a:pt x="979" y="811"/>
                  </a:lnTo>
                  <a:lnTo>
                    <a:pt x="981" y="807"/>
                  </a:lnTo>
                  <a:lnTo>
                    <a:pt x="985" y="803"/>
                  </a:lnTo>
                  <a:lnTo>
                    <a:pt x="989" y="802"/>
                  </a:lnTo>
                  <a:lnTo>
                    <a:pt x="1004" y="802"/>
                  </a:lnTo>
                  <a:lnTo>
                    <a:pt x="1015" y="799"/>
                  </a:lnTo>
                  <a:lnTo>
                    <a:pt x="1024" y="799"/>
                  </a:lnTo>
                  <a:lnTo>
                    <a:pt x="1028" y="802"/>
                  </a:lnTo>
                  <a:lnTo>
                    <a:pt x="1031" y="818"/>
                  </a:lnTo>
                  <a:lnTo>
                    <a:pt x="1030" y="828"/>
                  </a:lnTo>
                  <a:lnTo>
                    <a:pt x="1024" y="835"/>
                  </a:lnTo>
                  <a:lnTo>
                    <a:pt x="1019" y="843"/>
                  </a:lnTo>
                  <a:lnTo>
                    <a:pt x="1016" y="852"/>
                  </a:lnTo>
                  <a:lnTo>
                    <a:pt x="1018" y="862"/>
                  </a:lnTo>
                  <a:lnTo>
                    <a:pt x="1016" y="872"/>
                  </a:lnTo>
                  <a:lnTo>
                    <a:pt x="1015" y="876"/>
                  </a:lnTo>
                  <a:lnTo>
                    <a:pt x="1012" y="881"/>
                  </a:lnTo>
                  <a:lnTo>
                    <a:pt x="1012" y="883"/>
                  </a:lnTo>
                  <a:lnTo>
                    <a:pt x="1011" y="884"/>
                  </a:lnTo>
                  <a:lnTo>
                    <a:pt x="1011" y="885"/>
                  </a:lnTo>
                  <a:lnTo>
                    <a:pt x="1023" y="885"/>
                  </a:lnTo>
                  <a:lnTo>
                    <a:pt x="1026" y="887"/>
                  </a:lnTo>
                  <a:lnTo>
                    <a:pt x="1027" y="887"/>
                  </a:lnTo>
                  <a:lnTo>
                    <a:pt x="1030" y="889"/>
                  </a:lnTo>
                  <a:lnTo>
                    <a:pt x="1033" y="889"/>
                  </a:lnTo>
                  <a:lnTo>
                    <a:pt x="1041" y="888"/>
                  </a:lnTo>
                  <a:lnTo>
                    <a:pt x="1048" y="883"/>
                  </a:lnTo>
                  <a:lnTo>
                    <a:pt x="1056" y="880"/>
                  </a:lnTo>
                  <a:lnTo>
                    <a:pt x="1061" y="883"/>
                  </a:lnTo>
                  <a:lnTo>
                    <a:pt x="1068" y="887"/>
                  </a:lnTo>
                  <a:lnTo>
                    <a:pt x="1074" y="895"/>
                  </a:lnTo>
                  <a:lnTo>
                    <a:pt x="1078" y="903"/>
                  </a:lnTo>
                  <a:lnTo>
                    <a:pt x="1079" y="910"/>
                  </a:lnTo>
                  <a:lnTo>
                    <a:pt x="1076" y="922"/>
                  </a:lnTo>
                  <a:lnTo>
                    <a:pt x="1074" y="937"/>
                  </a:lnTo>
                  <a:lnTo>
                    <a:pt x="1074" y="954"/>
                  </a:lnTo>
                  <a:lnTo>
                    <a:pt x="1075" y="965"/>
                  </a:lnTo>
                  <a:lnTo>
                    <a:pt x="1079" y="973"/>
                  </a:lnTo>
                  <a:lnTo>
                    <a:pt x="1082" y="977"/>
                  </a:lnTo>
                  <a:lnTo>
                    <a:pt x="1085" y="983"/>
                  </a:lnTo>
                  <a:lnTo>
                    <a:pt x="1090" y="988"/>
                  </a:lnTo>
                  <a:lnTo>
                    <a:pt x="1093" y="989"/>
                  </a:lnTo>
                  <a:lnTo>
                    <a:pt x="1097" y="991"/>
                  </a:lnTo>
                  <a:lnTo>
                    <a:pt x="1101" y="989"/>
                  </a:lnTo>
                  <a:lnTo>
                    <a:pt x="1112" y="984"/>
                  </a:lnTo>
                  <a:lnTo>
                    <a:pt x="1119" y="980"/>
                  </a:lnTo>
                  <a:lnTo>
                    <a:pt x="1124" y="974"/>
                  </a:lnTo>
                  <a:lnTo>
                    <a:pt x="1128" y="974"/>
                  </a:lnTo>
                  <a:lnTo>
                    <a:pt x="1134" y="976"/>
                  </a:lnTo>
                  <a:lnTo>
                    <a:pt x="1139" y="980"/>
                  </a:lnTo>
                  <a:lnTo>
                    <a:pt x="1145" y="985"/>
                  </a:lnTo>
                  <a:lnTo>
                    <a:pt x="1146" y="988"/>
                  </a:lnTo>
                  <a:lnTo>
                    <a:pt x="1146" y="989"/>
                  </a:lnTo>
                  <a:lnTo>
                    <a:pt x="1149" y="992"/>
                  </a:lnTo>
                  <a:lnTo>
                    <a:pt x="1156" y="992"/>
                  </a:lnTo>
                  <a:lnTo>
                    <a:pt x="1160" y="991"/>
                  </a:lnTo>
                  <a:lnTo>
                    <a:pt x="1164" y="988"/>
                  </a:lnTo>
                  <a:lnTo>
                    <a:pt x="1167" y="985"/>
                  </a:lnTo>
                  <a:lnTo>
                    <a:pt x="1172" y="977"/>
                  </a:lnTo>
                  <a:lnTo>
                    <a:pt x="1176" y="972"/>
                  </a:lnTo>
                  <a:lnTo>
                    <a:pt x="1183" y="962"/>
                  </a:lnTo>
                  <a:lnTo>
                    <a:pt x="1191" y="955"/>
                  </a:lnTo>
                  <a:lnTo>
                    <a:pt x="1198" y="951"/>
                  </a:lnTo>
                  <a:lnTo>
                    <a:pt x="1203" y="948"/>
                  </a:lnTo>
                  <a:lnTo>
                    <a:pt x="1210" y="943"/>
                  </a:lnTo>
                  <a:lnTo>
                    <a:pt x="1219" y="937"/>
                  </a:lnTo>
                  <a:lnTo>
                    <a:pt x="1225" y="936"/>
                  </a:lnTo>
                  <a:lnTo>
                    <a:pt x="1228" y="939"/>
                  </a:lnTo>
                  <a:lnTo>
                    <a:pt x="1228" y="943"/>
                  </a:lnTo>
                  <a:lnTo>
                    <a:pt x="1225" y="948"/>
                  </a:lnTo>
                  <a:lnTo>
                    <a:pt x="1223" y="955"/>
                  </a:lnTo>
                  <a:lnTo>
                    <a:pt x="1221" y="959"/>
                  </a:lnTo>
                  <a:lnTo>
                    <a:pt x="1221" y="977"/>
                  </a:lnTo>
                  <a:lnTo>
                    <a:pt x="1223" y="985"/>
                  </a:lnTo>
                  <a:lnTo>
                    <a:pt x="1225" y="989"/>
                  </a:lnTo>
                  <a:lnTo>
                    <a:pt x="1228" y="988"/>
                  </a:lnTo>
                  <a:lnTo>
                    <a:pt x="1228" y="981"/>
                  </a:lnTo>
                  <a:lnTo>
                    <a:pt x="1229" y="972"/>
                  </a:lnTo>
                  <a:lnTo>
                    <a:pt x="1232" y="963"/>
                  </a:lnTo>
                  <a:lnTo>
                    <a:pt x="1239" y="954"/>
                  </a:lnTo>
                  <a:lnTo>
                    <a:pt x="1247" y="948"/>
                  </a:lnTo>
                  <a:lnTo>
                    <a:pt x="1254" y="946"/>
                  </a:lnTo>
                  <a:lnTo>
                    <a:pt x="1257" y="948"/>
                  </a:lnTo>
                  <a:lnTo>
                    <a:pt x="1258" y="951"/>
                  </a:lnTo>
                  <a:lnTo>
                    <a:pt x="1261" y="954"/>
                  </a:lnTo>
                  <a:lnTo>
                    <a:pt x="1262" y="958"/>
                  </a:lnTo>
                  <a:lnTo>
                    <a:pt x="1265" y="963"/>
                  </a:lnTo>
                  <a:lnTo>
                    <a:pt x="1268" y="965"/>
                  </a:lnTo>
                  <a:lnTo>
                    <a:pt x="1269" y="966"/>
                  </a:lnTo>
                  <a:lnTo>
                    <a:pt x="1272" y="965"/>
                  </a:lnTo>
                  <a:lnTo>
                    <a:pt x="1279" y="961"/>
                  </a:lnTo>
                  <a:lnTo>
                    <a:pt x="1286" y="959"/>
                  </a:lnTo>
                  <a:lnTo>
                    <a:pt x="1292" y="961"/>
                  </a:lnTo>
                  <a:lnTo>
                    <a:pt x="1298" y="966"/>
                  </a:lnTo>
                  <a:lnTo>
                    <a:pt x="1299" y="970"/>
                  </a:lnTo>
                  <a:lnTo>
                    <a:pt x="1302" y="974"/>
                  </a:lnTo>
                  <a:lnTo>
                    <a:pt x="1303" y="976"/>
                  </a:lnTo>
                  <a:lnTo>
                    <a:pt x="1303" y="977"/>
                  </a:lnTo>
                  <a:lnTo>
                    <a:pt x="1305" y="974"/>
                  </a:lnTo>
                  <a:lnTo>
                    <a:pt x="1307" y="973"/>
                  </a:lnTo>
                  <a:lnTo>
                    <a:pt x="1309" y="969"/>
                  </a:lnTo>
                  <a:lnTo>
                    <a:pt x="1309" y="966"/>
                  </a:lnTo>
                  <a:lnTo>
                    <a:pt x="1311" y="961"/>
                  </a:lnTo>
                  <a:lnTo>
                    <a:pt x="1318" y="958"/>
                  </a:lnTo>
                  <a:lnTo>
                    <a:pt x="1328" y="956"/>
                  </a:lnTo>
                  <a:lnTo>
                    <a:pt x="1337" y="961"/>
                  </a:lnTo>
                  <a:lnTo>
                    <a:pt x="1342" y="963"/>
                  </a:lnTo>
                  <a:lnTo>
                    <a:pt x="1344" y="966"/>
                  </a:lnTo>
                  <a:lnTo>
                    <a:pt x="1346" y="969"/>
                  </a:lnTo>
                  <a:lnTo>
                    <a:pt x="1346" y="970"/>
                  </a:lnTo>
                  <a:lnTo>
                    <a:pt x="1347" y="970"/>
                  </a:lnTo>
                  <a:lnTo>
                    <a:pt x="1347" y="972"/>
                  </a:lnTo>
                  <a:lnTo>
                    <a:pt x="1351" y="972"/>
                  </a:lnTo>
                  <a:lnTo>
                    <a:pt x="1353" y="969"/>
                  </a:lnTo>
                  <a:lnTo>
                    <a:pt x="1355" y="966"/>
                  </a:lnTo>
                  <a:lnTo>
                    <a:pt x="1358" y="962"/>
                  </a:lnTo>
                  <a:lnTo>
                    <a:pt x="1359" y="958"/>
                  </a:lnTo>
                  <a:lnTo>
                    <a:pt x="1363" y="954"/>
                  </a:lnTo>
                  <a:lnTo>
                    <a:pt x="1365" y="956"/>
                  </a:lnTo>
                  <a:lnTo>
                    <a:pt x="1363" y="965"/>
                  </a:lnTo>
                  <a:lnTo>
                    <a:pt x="1361" y="976"/>
                  </a:lnTo>
                  <a:lnTo>
                    <a:pt x="1354" y="989"/>
                  </a:lnTo>
                  <a:lnTo>
                    <a:pt x="1354" y="993"/>
                  </a:lnTo>
                  <a:lnTo>
                    <a:pt x="1355" y="993"/>
                  </a:lnTo>
                  <a:lnTo>
                    <a:pt x="1357" y="995"/>
                  </a:lnTo>
                  <a:lnTo>
                    <a:pt x="1359" y="993"/>
                  </a:lnTo>
                  <a:lnTo>
                    <a:pt x="1362" y="993"/>
                  </a:lnTo>
                  <a:lnTo>
                    <a:pt x="1363" y="995"/>
                  </a:lnTo>
                  <a:lnTo>
                    <a:pt x="1365" y="998"/>
                  </a:lnTo>
                  <a:lnTo>
                    <a:pt x="1366" y="999"/>
                  </a:lnTo>
                  <a:lnTo>
                    <a:pt x="1372" y="999"/>
                  </a:lnTo>
                  <a:lnTo>
                    <a:pt x="1374" y="998"/>
                  </a:lnTo>
                  <a:lnTo>
                    <a:pt x="1380" y="998"/>
                  </a:lnTo>
                  <a:lnTo>
                    <a:pt x="1383" y="999"/>
                  </a:lnTo>
                  <a:lnTo>
                    <a:pt x="1384" y="1002"/>
                  </a:lnTo>
                  <a:lnTo>
                    <a:pt x="1389" y="1007"/>
                  </a:lnTo>
                  <a:lnTo>
                    <a:pt x="1395" y="1015"/>
                  </a:lnTo>
                  <a:lnTo>
                    <a:pt x="1402" y="1026"/>
                  </a:lnTo>
                  <a:lnTo>
                    <a:pt x="1407" y="1032"/>
                  </a:lnTo>
                  <a:lnTo>
                    <a:pt x="1413" y="1032"/>
                  </a:lnTo>
                  <a:lnTo>
                    <a:pt x="1420" y="1028"/>
                  </a:lnTo>
                  <a:lnTo>
                    <a:pt x="1429" y="1025"/>
                  </a:lnTo>
                  <a:lnTo>
                    <a:pt x="1440" y="1026"/>
                  </a:lnTo>
                  <a:lnTo>
                    <a:pt x="1451" y="1035"/>
                  </a:lnTo>
                  <a:lnTo>
                    <a:pt x="1462" y="1046"/>
                  </a:lnTo>
                  <a:lnTo>
                    <a:pt x="1473" y="1058"/>
                  </a:lnTo>
                  <a:lnTo>
                    <a:pt x="1480" y="1069"/>
                  </a:lnTo>
                  <a:lnTo>
                    <a:pt x="1484" y="1078"/>
                  </a:lnTo>
                  <a:lnTo>
                    <a:pt x="1488" y="1084"/>
                  </a:lnTo>
                  <a:lnTo>
                    <a:pt x="1492" y="1087"/>
                  </a:lnTo>
                  <a:lnTo>
                    <a:pt x="1497" y="1089"/>
                  </a:lnTo>
                  <a:lnTo>
                    <a:pt x="1500" y="1092"/>
                  </a:lnTo>
                  <a:lnTo>
                    <a:pt x="1502" y="1096"/>
                  </a:lnTo>
                  <a:lnTo>
                    <a:pt x="1502" y="1099"/>
                  </a:lnTo>
                  <a:lnTo>
                    <a:pt x="1503" y="1103"/>
                  </a:lnTo>
                  <a:lnTo>
                    <a:pt x="1503" y="1106"/>
                  </a:lnTo>
                  <a:lnTo>
                    <a:pt x="1500" y="1111"/>
                  </a:lnTo>
                  <a:lnTo>
                    <a:pt x="1492" y="1117"/>
                  </a:lnTo>
                  <a:lnTo>
                    <a:pt x="1482" y="1122"/>
                  </a:lnTo>
                  <a:lnTo>
                    <a:pt x="1473" y="1125"/>
                  </a:lnTo>
                  <a:lnTo>
                    <a:pt x="1467" y="1128"/>
                  </a:lnTo>
                  <a:lnTo>
                    <a:pt x="1466" y="1131"/>
                  </a:lnTo>
                  <a:lnTo>
                    <a:pt x="1466" y="1135"/>
                  </a:lnTo>
                  <a:lnTo>
                    <a:pt x="1467" y="1136"/>
                  </a:lnTo>
                  <a:lnTo>
                    <a:pt x="1470" y="1136"/>
                  </a:lnTo>
                  <a:lnTo>
                    <a:pt x="1474" y="1137"/>
                  </a:lnTo>
                  <a:lnTo>
                    <a:pt x="1485" y="1135"/>
                  </a:lnTo>
                  <a:lnTo>
                    <a:pt x="1488" y="1133"/>
                  </a:lnTo>
                  <a:lnTo>
                    <a:pt x="1492" y="1129"/>
                  </a:lnTo>
                  <a:lnTo>
                    <a:pt x="1493" y="1126"/>
                  </a:lnTo>
                  <a:lnTo>
                    <a:pt x="1497" y="1122"/>
                  </a:lnTo>
                  <a:lnTo>
                    <a:pt x="1500" y="1121"/>
                  </a:lnTo>
                  <a:lnTo>
                    <a:pt x="1504" y="1120"/>
                  </a:lnTo>
                  <a:lnTo>
                    <a:pt x="1508" y="1121"/>
                  </a:lnTo>
                  <a:lnTo>
                    <a:pt x="1514" y="1124"/>
                  </a:lnTo>
                  <a:lnTo>
                    <a:pt x="1515" y="1128"/>
                  </a:lnTo>
                  <a:lnTo>
                    <a:pt x="1515" y="1132"/>
                  </a:lnTo>
                  <a:lnTo>
                    <a:pt x="1514" y="1136"/>
                  </a:lnTo>
                  <a:lnTo>
                    <a:pt x="1511" y="1141"/>
                  </a:lnTo>
                  <a:lnTo>
                    <a:pt x="1508" y="1146"/>
                  </a:lnTo>
                  <a:lnTo>
                    <a:pt x="1504" y="1148"/>
                  </a:lnTo>
                  <a:lnTo>
                    <a:pt x="1502" y="1151"/>
                  </a:lnTo>
                  <a:lnTo>
                    <a:pt x="1497" y="1154"/>
                  </a:lnTo>
                  <a:lnTo>
                    <a:pt x="1495" y="1155"/>
                  </a:lnTo>
                  <a:lnTo>
                    <a:pt x="1493" y="1157"/>
                  </a:lnTo>
                  <a:lnTo>
                    <a:pt x="1493" y="1159"/>
                  </a:lnTo>
                  <a:lnTo>
                    <a:pt x="1496" y="1159"/>
                  </a:lnTo>
                  <a:lnTo>
                    <a:pt x="1500" y="1161"/>
                  </a:lnTo>
                  <a:lnTo>
                    <a:pt x="1510" y="1161"/>
                  </a:lnTo>
                  <a:lnTo>
                    <a:pt x="1511" y="1159"/>
                  </a:lnTo>
                  <a:lnTo>
                    <a:pt x="1511" y="1155"/>
                  </a:lnTo>
                  <a:lnTo>
                    <a:pt x="1514" y="1147"/>
                  </a:lnTo>
                  <a:lnTo>
                    <a:pt x="1519" y="1139"/>
                  </a:lnTo>
                  <a:lnTo>
                    <a:pt x="1522" y="1136"/>
                  </a:lnTo>
                  <a:lnTo>
                    <a:pt x="1523" y="1133"/>
                  </a:lnTo>
                  <a:lnTo>
                    <a:pt x="1525" y="1133"/>
                  </a:lnTo>
                  <a:lnTo>
                    <a:pt x="1526" y="1132"/>
                  </a:lnTo>
                  <a:lnTo>
                    <a:pt x="1528" y="1132"/>
                  </a:lnTo>
                  <a:lnTo>
                    <a:pt x="1529" y="1133"/>
                  </a:lnTo>
                  <a:lnTo>
                    <a:pt x="1532" y="1133"/>
                  </a:lnTo>
                  <a:lnTo>
                    <a:pt x="1540" y="1135"/>
                  </a:lnTo>
                  <a:lnTo>
                    <a:pt x="1549" y="1137"/>
                  </a:lnTo>
                  <a:lnTo>
                    <a:pt x="1558" y="1141"/>
                  </a:lnTo>
                  <a:lnTo>
                    <a:pt x="1566" y="1147"/>
                  </a:lnTo>
                  <a:lnTo>
                    <a:pt x="1575" y="1154"/>
                  </a:lnTo>
                  <a:lnTo>
                    <a:pt x="1586" y="1161"/>
                  </a:lnTo>
                  <a:lnTo>
                    <a:pt x="1595" y="1165"/>
                  </a:lnTo>
                  <a:lnTo>
                    <a:pt x="1604" y="1165"/>
                  </a:lnTo>
                  <a:lnTo>
                    <a:pt x="1612" y="1162"/>
                  </a:lnTo>
                  <a:lnTo>
                    <a:pt x="1619" y="1162"/>
                  </a:lnTo>
                  <a:lnTo>
                    <a:pt x="1627" y="1166"/>
                  </a:lnTo>
                  <a:lnTo>
                    <a:pt x="1636" y="1173"/>
                  </a:lnTo>
                  <a:lnTo>
                    <a:pt x="1642" y="1180"/>
                  </a:lnTo>
                  <a:lnTo>
                    <a:pt x="1649" y="1185"/>
                  </a:lnTo>
                  <a:lnTo>
                    <a:pt x="1657" y="1189"/>
                  </a:lnTo>
                  <a:lnTo>
                    <a:pt x="1666" y="1192"/>
                  </a:lnTo>
                  <a:lnTo>
                    <a:pt x="1672" y="1195"/>
                  </a:lnTo>
                  <a:lnTo>
                    <a:pt x="1682" y="1202"/>
                  </a:lnTo>
                  <a:lnTo>
                    <a:pt x="1689" y="1214"/>
                  </a:lnTo>
                  <a:lnTo>
                    <a:pt x="1693" y="1226"/>
                  </a:lnTo>
                  <a:lnTo>
                    <a:pt x="1693" y="1236"/>
                  </a:lnTo>
                  <a:lnTo>
                    <a:pt x="1690" y="1247"/>
                  </a:lnTo>
                  <a:lnTo>
                    <a:pt x="1686" y="1258"/>
                  </a:lnTo>
                  <a:lnTo>
                    <a:pt x="1682" y="1268"/>
                  </a:lnTo>
                  <a:lnTo>
                    <a:pt x="1681" y="1273"/>
                  </a:lnTo>
                  <a:lnTo>
                    <a:pt x="1678" y="1278"/>
                  </a:lnTo>
                  <a:lnTo>
                    <a:pt x="1672" y="1287"/>
                  </a:lnTo>
                  <a:lnTo>
                    <a:pt x="1666" y="1296"/>
                  </a:lnTo>
                  <a:lnTo>
                    <a:pt x="1656" y="1307"/>
                  </a:lnTo>
                  <a:lnTo>
                    <a:pt x="1646" y="1317"/>
                  </a:lnTo>
                  <a:lnTo>
                    <a:pt x="1638" y="1329"/>
                  </a:lnTo>
                  <a:lnTo>
                    <a:pt x="1637" y="1342"/>
                  </a:lnTo>
                  <a:lnTo>
                    <a:pt x="1640" y="1351"/>
                  </a:lnTo>
                  <a:lnTo>
                    <a:pt x="1641" y="1358"/>
                  </a:lnTo>
                  <a:lnTo>
                    <a:pt x="1641" y="1365"/>
                  </a:lnTo>
                  <a:lnTo>
                    <a:pt x="1638" y="1374"/>
                  </a:lnTo>
                  <a:lnTo>
                    <a:pt x="1636" y="1385"/>
                  </a:lnTo>
                  <a:lnTo>
                    <a:pt x="1633" y="1394"/>
                  </a:lnTo>
                  <a:lnTo>
                    <a:pt x="1633" y="1400"/>
                  </a:lnTo>
                  <a:lnTo>
                    <a:pt x="1634" y="1407"/>
                  </a:lnTo>
                  <a:lnTo>
                    <a:pt x="1631" y="1414"/>
                  </a:lnTo>
                  <a:lnTo>
                    <a:pt x="1627" y="1422"/>
                  </a:lnTo>
                  <a:lnTo>
                    <a:pt x="1622" y="1429"/>
                  </a:lnTo>
                  <a:lnTo>
                    <a:pt x="1616" y="1440"/>
                  </a:lnTo>
                  <a:lnTo>
                    <a:pt x="1612" y="1453"/>
                  </a:lnTo>
                  <a:lnTo>
                    <a:pt x="1607" y="1462"/>
                  </a:lnTo>
                  <a:lnTo>
                    <a:pt x="1603" y="1466"/>
                  </a:lnTo>
                  <a:lnTo>
                    <a:pt x="1595" y="1469"/>
                  </a:lnTo>
                  <a:lnTo>
                    <a:pt x="1586" y="1469"/>
                  </a:lnTo>
                  <a:lnTo>
                    <a:pt x="1577" y="1472"/>
                  </a:lnTo>
                  <a:lnTo>
                    <a:pt x="1570" y="1474"/>
                  </a:lnTo>
                  <a:lnTo>
                    <a:pt x="1563" y="1476"/>
                  </a:lnTo>
                  <a:lnTo>
                    <a:pt x="1559" y="1479"/>
                  </a:lnTo>
                  <a:lnTo>
                    <a:pt x="1558" y="1480"/>
                  </a:lnTo>
                  <a:lnTo>
                    <a:pt x="1556" y="1480"/>
                  </a:lnTo>
                  <a:lnTo>
                    <a:pt x="1554" y="1481"/>
                  </a:lnTo>
                  <a:lnTo>
                    <a:pt x="1548" y="1485"/>
                  </a:lnTo>
                  <a:lnTo>
                    <a:pt x="1538" y="1489"/>
                  </a:lnTo>
                  <a:lnTo>
                    <a:pt x="1530" y="1496"/>
                  </a:lnTo>
                  <a:lnTo>
                    <a:pt x="1521" y="1502"/>
                  </a:lnTo>
                  <a:lnTo>
                    <a:pt x="1517" y="1509"/>
                  </a:lnTo>
                  <a:lnTo>
                    <a:pt x="1517" y="1517"/>
                  </a:lnTo>
                  <a:lnTo>
                    <a:pt x="1519" y="1526"/>
                  </a:lnTo>
                  <a:lnTo>
                    <a:pt x="1521" y="1536"/>
                  </a:lnTo>
                  <a:lnTo>
                    <a:pt x="1519" y="1544"/>
                  </a:lnTo>
                  <a:lnTo>
                    <a:pt x="1517" y="1548"/>
                  </a:lnTo>
                  <a:lnTo>
                    <a:pt x="1514" y="1551"/>
                  </a:lnTo>
                  <a:lnTo>
                    <a:pt x="1512" y="1551"/>
                  </a:lnTo>
                  <a:lnTo>
                    <a:pt x="1510" y="1553"/>
                  </a:lnTo>
                  <a:lnTo>
                    <a:pt x="1508" y="1553"/>
                  </a:lnTo>
                  <a:lnTo>
                    <a:pt x="1506" y="1554"/>
                  </a:lnTo>
                  <a:lnTo>
                    <a:pt x="1499" y="1568"/>
                  </a:lnTo>
                  <a:lnTo>
                    <a:pt x="1496" y="1572"/>
                  </a:lnTo>
                  <a:lnTo>
                    <a:pt x="1492" y="1576"/>
                  </a:lnTo>
                  <a:lnTo>
                    <a:pt x="1489" y="1577"/>
                  </a:lnTo>
                  <a:lnTo>
                    <a:pt x="1488" y="1579"/>
                  </a:lnTo>
                  <a:lnTo>
                    <a:pt x="1485" y="1580"/>
                  </a:lnTo>
                  <a:lnTo>
                    <a:pt x="1478" y="1590"/>
                  </a:lnTo>
                  <a:lnTo>
                    <a:pt x="1476" y="1605"/>
                  </a:lnTo>
                  <a:lnTo>
                    <a:pt x="1471" y="1614"/>
                  </a:lnTo>
                  <a:lnTo>
                    <a:pt x="1462" y="1627"/>
                  </a:lnTo>
                  <a:lnTo>
                    <a:pt x="1450" y="1640"/>
                  </a:lnTo>
                  <a:lnTo>
                    <a:pt x="1440" y="1648"/>
                  </a:lnTo>
                  <a:lnTo>
                    <a:pt x="1430" y="1651"/>
                  </a:lnTo>
                  <a:lnTo>
                    <a:pt x="1421" y="1650"/>
                  </a:lnTo>
                  <a:lnTo>
                    <a:pt x="1411" y="1647"/>
                  </a:lnTo>
                  <a:lnTo>
                    <a:pt x="1406" y="1642"/>
                  </a:lnTo>
                  <a:lnTo>
                    <a:pt x="1402" y="1633"/>
                  </a:lnTo>
                  <a:lnTo>
                    <a:pt x="1399" y="1622"/>
                  </a:lnTo>
                  <a:lnTo>
                    <a:pt x="1398" y="1613"/>
                  </a:lnTo>
                  <a:lnTo>
                    <a:pt x="1398" y="1606"/>
                  </a:lnTo>
                  <a:lnTo>
                    <a:pt x="1396" y="1606"/>
                  </a:lnTo>
                  <a:lnTo>
                    <a:pt x="1395" y="1613"/>
                  </a:lnTo>
                  <a:lnTo>
                    <a:pt x="1391" y="1622"/>
                  </a:lnTo>
                  <a:lnTo>
                    <a:pt x="1389" y="1632"/>
                  </a:lnTo>
                  <a:lnTo>
                    <a:pt x="1389" y="1637"/>
                  </a:lnTo>
                  <a:lnTo>
                    <a:pt x="1392" y="1643"/>
                  </a:lnTo>
                  <a:lnTo>
                    <a:pt x="1406" y="1657"/>
                  </a:lnTo>
                  <a:lnTo>
                    <a:pt x="1411" y="1661"/>
                  </a:lnTo>
                  <a:lnTo>
                    <a:pt x="1414" y="1664"/>
                  </a:lnTo>
                  <a:lnTo>
                    <a:pt x="1415" y="1666"/>
                  </a:lnTo>
                  <a:lnTo>
                    <a:pt x="1414" y="1669"/>
                  </a:lnTo>
                  <a:lnTo>
                    <a:pt x="1414" y="1673"/>
                  </a:lnTo>
                  <a:lnTo>
                    <a:pt x="1411" y="1677"/>
                  </a:lnTo>
                  <a:lnTo>
                    <a:pt x="1409" y="1683"/>
                  </a:lnTo>
                  <a:lnTo>
                    <a:pt x="1403" y="1690"/>
                  </a:lnTo>
                  <a:lnTo>
                    <a:pt x="1399" y="1698"/>
                  </a:lnTo>
                  <a:lnTo>
                    <a:pt x="1394" y="1705"/>
                  </a:lnTo>
                  <a:lnTo>
                    <a:pt x="1391" y="1707"/>
                  </a:lnTo>
                  <a:lnTo>
                    <a:pt x="1385" y="1709"/>
                  </a:lnTo>
                  <a:lnTo>
                    <a:pt x="1376" y="1710"/>
                  </a:lnTo>
                  <a:lnTo>
                    <a:pt x="1365" y="1711"/>
                  </a:lnTo>
                  <a:lnTo>
                    <a:pt x="1354" y="1711"/>
                  </a:lnTo>
                  <a:lnTo>
                    <a:pt x="1347" y="1710"/>
                  </a:lnTo>
                  <a:lnTo>
                    <a:pt x="1344" y="1709"/>
                  </a:lnTo>
                  <a:lnTo>
                    <a:pt x="1342" y="1710"/>
                  </a:lnTo>
                  <a:lnTo>
                    <a:pt x="1339" y="1716"/>
                  </a:lnTo>
                  <a:lnTo>
                    <a:pt x="1339" y="1732"/>
                  </a:lnTo>
                  <a:lnTo>
                    <a:pt x="1340" y="1735"/>
                  </a:lnTo>
                  <a:lnTo>
                    <a:pt x="1340" y="1739"/>
                  </a:lnTo>
                  <a:lnTo>
                    <a:pt x="1339" y="1740"/>
                  </a:lnTo>
                  <a:lnTo>
                    <a:pt x="1333" y="1740"/>
                  </a:lnTo>
                  <a:lnTo>
                    <a:pt x="1325" y="1737"/>
                  </a:lnTo>
                  <a:lnTo>
                    <a:pt x="1318" y="1736"/>
                  </a:lnTo>
                  <a:lnTo>
                    <a:pt x="1311" y="1733"/>
                  </a:lnTo>
                  <a:lnTo>
                    <a:pt x="1306" y="1733"/>
                  </a:lnTo>
                  <a:lnTo>
                    <a:pt x="1305" y="1735"/>
                  </a:lnTo>
                  <a:lnTo>
                    <a:pt x="1305" y="1739"/>
                  </a:lnTo>
                  <a:lnTo>
                    <a:pt x="1309" y="1751"/>
                  </a:lnTo>
                  <a:lnTo>
                    <a:pt x="1311" y="1754"/>
                  </a:lnTo>
                  <a:lnTo>
                    <a:pt x="1314" y="1755"/>
                  </a:lnTo>
                  <a:lnTo>
                    <a:pt x="1320" y="1755"/>
                  </a:lnTo>
                  <a:lnTo>
                    <a:pt x="1321" y="1754"/>
                  </a:lnTo>
                  <a:lnTo>
                    <a:pt x="1324" y="1754"/>
                  </a:lnTo>
                  <a:lnTo>
                    <a:pt x="1325" y="1755"/>
                  </a:lnTo>
                  <a:lnTo>
                    <a:pt x="1325" y="1757"/>
                  </a:lnTo>
                  <a:lnTo>
                    <a:pt x="1321" y="1765"/>
                  </a:lnTo>
                  <a:lnTo>
                    <a:pt x="1316" y="1773"/>
                  </a:lnTo>
                  <a:lnTo>
                    <a:pt x="1309" y="1780"/>
                  </a:lnTo>
                  <a:lnTo>
                    <a:pt x="1303" y="1787"/>
                  </a:lnTo>
                  <a:lnTo>
                    <a:pt x="1298" y="1796"/>
                  </a:lnTo>
                  <a:lnTo>
                    <a:pt x="1284" y="1810"/>
                  </a:lnTo>
                  <a:lnTo>
                    <a:pt x="1280" y="1813"/>
                  </a:lnTo>
                  <a:lnTo>
                    <a:pt x="1279" y="1817"/>
                  </a:lnTo>
                  <a:lnTo>
                    <a:pt x="1279" y="1824"/>
                  </a:lnTo>
                  <a:lnTo>
                    <a:pt x="1283" y="1825"/>
                  </a:lnTo>
                  <a:lnTo>
                    <a:pt x="1290" y="1825"/>
                  </a:lnTo>
                  <a:lnTo>
                    <a:pt x="1296" y="1827"/>
                  </a:lnTo>
                  <a:lnTo>
                    <a:pt x="1301" y="1827"/>
                  </a:lnTo>
                  <a:lnTo>
                    <a:pt x="1301" y="1831"/>
                  </a:lnTo>
                  <a:lnTo>
                    <a:pt x="1299" y="1839"/>
                  </a:lnTo>
                  <a:lnTo>
                    <a:pt x="1296" y="1846"/>
                  </a:lnTo>
                  <a:lnTo>
                    <a:pt x="1294" y="1851"/>
                  </a:lnTo>
                  <a:lnTo>
                    <a:pt x="1288" y="1857"/>
                  </a:lnTo>
                  <a:lnTo>
                    <a:pt x="1279" y="1865"/>
                  </a:lnTo>
                  <a:lnTo>
                    <a:pt x="1270" y="1873"/>
                  </a:lnTo>
                  <a:lnTo>
                    <a:pt x="1264" y="1879"/>
                  </a:lnTo>
                  <a:lnTo>
                    <a:pt x="1260" y="1884"/>
                  </a:lnTo>
                  <a:lnTo>
                    <a:pt x="1257" y="1891"/>
                  </a:lnTo>
                  <a:lnTo>
                    <a:pt x="1257" y="1899"/>
                  </a:lnTo>
                  <a:lnTo>
                    <a:pt x="1258" y="1906"/>
                  </a:lnTo>
                  <a:lnTo>
                    <a:pt x="1262" y="1914"/>
                  </a:lnTo>
                  <a:lnTo>
                    <a:pt x="1269" y="1924"/>
                  </a:lnTo>
                  <a:lnTo>
                    <a:pt x="1279" y="1932"/>
                  </a:lnTo>
                  <a:lnTo>
                    <a:pt x="1287" y="1936"/>
                  </a:lnTo>
                  <a:lnTo>
                    <a:pt x="1295" y="1939"/>
                  </a:lnTo>
                  <a:lnTo>
                    <a:pt x="1305" y="1940"/>
                  </a:lnTo>
                  <a:lnTo>
                    <a:pt x="1313" y="1940"/>
                  </a:lnTo>
                  <a:lnTo>
                    <a:pt x="1314" y="1943"/>
                  </a:lnTo>
                  <a:lnTo>
                    <a:pt x="1310" y="1946"/>
                  </a:lnTo>
                  <a:lnTo>
                    <a:pt x="1291" y="1951"/>
                  </a:lnTo>
                  <a:lnTo>
                    <a:pt x="1286" y="1953"/>
                  </a:lnTo>
                  <a:lnTo>
                    <a:pt x="1281" y="1954"/>
                  </a:lnTo>
                  <a:lnTo>
                    <a:pt x="1273" y="1955"/>
                  </a:lnTo>
                  <a:lnTo>
                    <a:pt x="1265" y="1958"/>
                  </a:lnTo>
                  <a:lnTo>
                    <a:pt x="1257" y="1958"/>
                  </a:lnTo>
                  <a:lnTo>
                    <a:pt x="1250" y="1957"/>
                  </a:lnTo>
                  <a:lnTo>
                    <a:pt x="1240" y="1954"/>
                  </a:lnTo>
                  <a:lnTo>
                    <a:pt x="1234" y="1950"/>
                  </a:lnTo>
                  <a:lnTo>
                    <a:pt x="1228" y="1949"/>
                  </a:lnTo>
                  <a:lnTo>
                    <a:pt x="1227" y="1949"/>
                  </a:lnTo>
                  <a:lnTo>
                    <a:pt x="1228" y="1947"/>
                  </a:lnTo>
                  <a:lnTo>
                    <a:pt x="1229" y="1944"/>
                  </a:lnTo>
                  <a:lnTo>
                    <a:pt x="1236" y="1938"/>
                  </a:lnTo>
                  <a:lnTo>
                    <a:pt x="1242" y="1933"/>
                  </a:lnTo>
                  <a:lnTo>
                    <a:pt x="1244" y="1931"/>
                  </a:lnTo>
                  <a:lnTo>
                    <a:pt x="1246" y="1927"/>
                  </a:lnTo>
                  <a:lnTo>
                    <a:pt x="1246" y="1924"/>
                  </a:lnTo>
                  <a:lnTo>
                    <a:pt x="1244" y="1922"/>
                  </a:lnTo>
                  <a:lnTo>
                    <a:pt x="1243" y="1920"/>
                  </a:lnTo>
                  <a:lnTo>
                    <a:pt x="1242" y="1918"/>
                  </a:lnTo>
                  <a:lnTo>
                    <a:pt x="1239" y="1918"/>
                  </a:lnTo>
                  <a:lnTo>
                    <a:pt x="1238" y="1920"/>
                  </a:lnTo>
                  <a:lnTo>
                    <a:pt x="1235" y="1925"/>
                  </a:lnTo>
                  <a:lnTo>
                    <a:pt x="1234" y="1932"/>
                  </a:lnTo>
                  <a:lnTo>
                    <a:pt x="1231" y="1938"/>
                  </a:lnTo>
                  <a:lnTo>
                    <a:pt x="1225" y="1943"/>
                  </a:lnTo>
                  <a:lnTo>
                    <a:pt x="1223" y="1943"/>
                  </a:lnTo>
                  <a:lnTo>
                    <a:pt x="1220" y="1942"/>
                  </a:lnTo>
                  <a:lnTo>
                    <a:pt x="1216" y="1940"/>
                  </a:lnTo>
                  <a:lnTo>
                    <a:pt x="1213" y="1936"/>
                  </a:lnTo>
                  <a:lnTo>
                    <a:pt x="1208" y="1931"/>
                  </a:lnTo>
                  <a:lnTo>
                    <a:pt x="1203" y="1928"/>
                  </a:lnTo>
                  <a:lnTo>
                    <a:pt x="1198" y="1924"/>
                  </a:lnTo>
                  <a:lnTo>
                    <a:pt x="1194" y="1917"/>
                  </a:lnTo>
                  <a:lnTo>
                    <a:pt x="1193" y="1907"/>
                  </a:lnTo>
                  <a:lnTo>
                    <a:pt x="1193" y="1899"/>
                  </a:lnTo>
                  <a:lnTo>
                    <a:pt x="1190" y="1894"/>
                  </a:lnTo>
                  <a:lnTo>
                    <a:pt x="1188" y="1892"/>
                  </a:lnTo>
                  <a:lnTo>
                    <a:pt x="1183" y="1890"/>
                  </a:lnTo>
                  <a:lnTo>
                    <a:pt x="1180" y="1887"/>
                  </a:lnTo>
                  <a:lnTo>
                    <a:pt x="1179" y="1884"/>
                  </a:lnTo>
                  <a:lnTo>
                    <a:pt x="1179" y="1883"/>
                  </a:lnTo>
                  <a:lnTo>
                    <a:pt x="1180" y="1880"/>
                  </a:lnTo>
                  <a:lnTo>
                    <a:pt x="1186" y="1875"/>
                  </a:lnTo>
                  <a:lnTo>
                    <a:pt x="1187" y="1872"/>
                  </a:lnTo>
                  <a:lnTo>
                    <a:pt x="1187" y="1869"/>
                  </a:lnTo>
                  <a:lnTo>
                    <a:pt x="1186" y="1866"/>
                  </a:lnTo>
                  <a:lnTo>
                    <a:pt x="1183" y="1865"/>
                  </a:lnTo>
                  <a:lnTo>
                    <a:pt x="1182" y="1865"/>
                  </a:lnTo>
                  <a:lnTo>
                    <a:pt x="1176" y="1862"/>
                  </a:lnTo>
                  <a:lnTo>
                    <a:pt x="1175" y="1861"/>
                  </a:lnTo>
                  <a:lnTo>
                    <a:pt x="1173" y="1858"/>
                  </a:lnTo>
                  <a:lnTo>
                    <a:pt x="1175" y="1851"/>
                  </a:lnTo>
                  <a:lnTo>
                    <a:pt x="1177" y="1843"/>
                  </a:lnTo>
                  <a:lnTo>
                    <a:pt x="1180" y="1836"/>
                  </a:lnTo>
                  <a:lnTo>
                    <a:pt x="1183" y="1832"/>
                  </a:lnTo>
                  <a:lnTo>
                    <a:pt x="1183" y="1829"/>
                  </a:lnTo>
                  <a:lnTo>
                    <a:pt x="1182" y="1827"/>
                  </a:lnTo>
                  <a:lnTo>
                    <a:pt x="1179" y="1822"/>
                  </a:lnTo>
                  <a:lnTo>
                    <a:pt x="1176" y="1814"/>
                  </a:lnTo>
                  <a:lnTo>
                    <a:pt x="1177" y="1807"/>
                  </a:lnTo>
                  <a:lnTo>
                    <a:pt x="1180" y="1801"/>
                  </a:lnTo>
                  <a:lnTo>
                    <a:pt x="1194" y="1781"/>
                  </a:lnTo>
                  <a:lnTo>
                    <a:pt x="1199" y="1772"/>
                  </a:lnTo>
                  <a:lnTo>
                    <a:pt x="1201" y="1765"/>
                  </a:lnTo>
                  <a:lnTo>
                    <a:pt x="1199" y="1758"/>
                  </a:lnTo>
                  <a:lnTo>
                    <a:pt x="1197" y="1747"/>
                  </a:lnTo>
                  <a:lnTo>
                    <a:pt x="1195" y="1736"/>
                  </a:lnTo>
                  <a:lnTo>
                    <a:pt x="1197" y="1728"/>
                  </a:lnTo>
                  <a:lnTo>
                    <a:pt x="1199" y="1720"/>
                  </a:lnTo>
                  <a:lnTo>
                    <a:pt x="1202" y="1709"/>
                  </a:lnTo>
                  <a:lnTo>
                    <a:pt x="1202" y="1699"/>
                  </a:lnTo>
                  <a:lnTo>
                    <a:pt x="1197" y="1694"/>
                  </a:lnTo>
                  <a:lnTo>
                    <a:pt x="1195" y="1691"/>
                  </a:lnTo>
                  <a:lnTo>
                    <a:pt x="1195" y="1684"/>
                  </a:lnTo>
                  <a:lnTo>
                    <a:pt x="1197" y="1683"/>
                  </a:lnTo>
                  <a:lnTo>
                    <a:pt x="1198" y="1680"/>
                  </a:lnTo>
                  <a:lnTo>
                    <a:pt x="1201" y="1679"/>
                  </a:lnTo>
                  <a:lnTo>
                    <a:pt x="1202" y="1677"/>
                  </a:lnTo>
                  <a:lnTo>
                    <a:pt x="1203" y="1674"/>
                  </a:lnTo>
                  <a:lnTo>
                    <a:pt x="1203" y="1669"/>
                  </a:lnTo>
                  <a:lnTo>
                    <a:pt x="1205" y="1659"/>
                  </a:lnTo>
                  <a:lnTo>
                    <a:pt x="1209" y="1650"/>
                  </a:lnTo>
                  <a:lnTo>
                    <a:pt x="1213" y="1643"/>
                  </a:lnTo>
                  <a:lnTo>
                    <a:pt x="1217" y="1628"/>
                  </a:lnTo>
                  <a:lnTo>
                    <a:pt x="1223" y="1613"/>
                  </a:lnTo>
                  <a:lnTo>
                    <a:pt x="1224" y="1605"/>
                  </a:lnTo>
                  <a:lnTo>
                    <a:pt x="1223" y="1595"/>
                  </a:lnTo>
                  <a:lnTo>
                    <a:pt x="1220" y="1585"/>
                  </a:lnTo>
                  <a:lnTo>
                    <a:pt x="1219" y="1580"/>
                  </a:lnTo>
                  <a:lnTo>
                    <a:pt x="1219" y="1579"/>
                  </a:lnTo>
                  <a:lnTo>
                    <a:pt x="1224" y="1573"/>
                  </a:lnTo>
                  <a:lnTo>
                    <a:pt x="1227" y="1572"/>
                  </a:lnTo>
                  <a:lnTo>
                    <a:pt x="1228" y="1569"/>
                  </a:lnTo>
                  <a:lnTo>
                    <a:pt x="1228" y="1566"/>
                  </a:lnTo>
                  <a:lnTo>
                    <a:pt x="1225" y="1561"/>
                  </a:lnTo>
                  <a:lnTo>
                    <a:pt x="1225" y="1557"/>
                  </a:lnTo>
                  <a:lnTo>
                    <a:pt x="1228" y="1555"/>
                  </a:lnTo>
                  <a:lnTo>
                    <a:pt x="1231" y="1553"/>
                  </a:lnTo>
                  <a:lnTo>
                    <a:pt x="1236" y="1550"/>
                  </a:lnTo>
                  <a:lnTo>
                    <a:pt x="1239" y="1547"/>
                  </a:lnTo>
                  <a:lnTo>
                    <a:pt x="1240" y="1542"/>
                  </a:lnTo>
                  <a:lnTo>
                    <a:pt x="1240" y="1532"/>
                  </a:lnTo>
                  <a:lnTo>
                    <a:pt x="1238" y="1521"/>
                  </a:lnTo>
                  <a:lnTo>
                    <a:pt x="1236" y="1510"/>
                  </a:lnTo>
                  <a:lnTo>
                    <a:pt x="1238" y="1496"/>
                  </a:lnTo>
                  <a:lnTo>
                    <a:pt x="1239" y="1481"/>
                  </a:lnTo>
                  <a:lnTo>
                    <a:pt x="1240" y="1463"/>
                  </a:lnTo>
                  <a:lnTo>
                    <a:pt x="1242" y="1448"/>
                  </a:lnTo>
                  <a:lnTo>
                    <a:pt x="1243" y="1436"/>
                  </a:lnTo>
                  <a:lnTo>
                    <a:pt x="1243" y="1411"/>
                  </a:lnTo>
                  <a:lnTo>
                    <a:pt x="1239" y="1400"/>
                  </a:lnTo>
                  <a:lnTo>
                    <a:pt x="1231" y="1387"/>
                  </a:lnTo>
                  <a:lnTo>
                    <a:pt x="1214" y="1374"/>
                  </a:lnTo>
                  <a:lnTo>
                    <a:pt x="1208" y="1369"/>
                  </a:lnTo>
                  <a:lnTo>
                    <a:pt x="1202" y="1365"/>
                  </a:lnTo>
                  <a:lnTo>
                    <a:pt x="1198" y="1362"/>
                  </a:lnTo>
                  <a:lnTo>
                    <a:pt x="1193" y="1361"/>
                  </a:lnTo>
                  <a:lnTo>
                    <a:pt x="1182" y="1357"/>
                  </a:lnTo>
                  <a:lnTo>
                    <a:pt x="1172" y="1350"/>
                  </a:lnTo>
                  <a:lnTo>
                    <a:pt x="1164" y="1342"/>
                  </a:lnTo>
                  <a:lnTo>
                    <a:pt x="1160" y="1332"/>
                  </a:lnTo>
                  <a:lnTo>
                    <a:pt x="1157" y="1315"/>
                  </a:lnTo>
                  <a:lnTo>
                    <a:pt x="1150" y="1300"/>
                  </a:lnTo>
                  <a:lnTo>
                    <a:pt x="1146" y="1287"/>
                  </a:lnTo>
                  <a:lnTo>
                    <a:pt x="1143" y="1277"/>
                  </a:lnTo>
                  <a:lnTo>
                    <a:pt x="1138" y="1266"/>
                  </a:lnTo>
                  <a:lnTo>
                    <a:pt x="1132" y="1254"/>
                  </a:lnTo>
                  <a:lnTo>
                    <a:pt x="1128" y="1243"/>
                  </a:lnTo>
                  <a:lnTo>
                    <a:pt x="1127" y="1233"/>
                  </a:lnTo>
                  <a:lnTo>
                    <a:pt x="1124" y="1226"/>
                  </a:lnTo>
                  <a:lnTo>
                    <a:pt x="1104" y="1210"/>
                  </a:lnTo>
                  <a:lnTo>
                    <a:pt x="1100" y="1203"/>
                  </a:lnTo>
                  <a:lnTo>
                    <a:pt x="1100" y="1191"/>
                  </a:lnTo>
                  <a:lnTo>
                    <a:pt x="1102" y="1180"/>
                  </a:lnTo>
                  <a:lnTo>
                    <a:pt x="1106" y="1170"/>
                  </a:lnTo>
                  <a:lnTo>
                    <a:pt x="1108" y="1162"/>
                  </a:lnTo>
                  <a:lnTo>
                    <a:pt x="1106" y="1152"/>
                  </a:lnTo>
                  <a:lnTo>
                    <a:pt x="1105" y="1141"/>
                  </a:lnTo>
                  <a:lnTo>
                    <a:pt x="1104" y="1135"/>
                  </a:lnTo>
                  <a:lnTo>
                    <a:pt x="1105" y="1128"/>
                  </a:lnTo>
                  <a:lnTo>
                    <a:pt x="1109" y="1118"/>
                  </a:lnTo>
                  <a:lnTo>
                    <a:pt x="1115" y="1110"/>
                  </a:lnTo>
                  <a:lnTo>
                    <a:pt x="1120" y="1104"/>
                  </a:lnTo>
                  <a:lnTo>
                    <a:pt x="1126" y="1100"/>
                  </a:lnTo>
                  <a:lnTo>
                    <a:pt x="1132" y="1094"/>
                  </a:lnTo>
                  <a:lnTo>
                    <a:pt x="1138" y="1089"/>
                  </a:lnTo>
                  <a:lnTo>
                    <a:pt x="1142" y="1087"/>
                  </a:lnTo>
                  <a:lnTo>
                    <a:pt x="1145" y="1084"/>
                  </a:lnTo>
                  <a:lnTo>
                    <a:pt x="1146" y="1078"/>
                  </a:lnTo>
                  <a:lnTo>
                    <a:pt x="1147" y="1069"/>
                  </a:lnTo>
                  <a:lnTo>
                    <a:pt x="1150" y="1059"/>
                  </a:lnTo>
                  <a:lnTo>
                    <a:pt x="1152" y="1048"/>
                  </a:lnTo>
                  <a:lnTo>
                    <a:pt x="1150" y="1037"/>
                  </a:lnTo>
                  <a:lnTo>
                    <a:pt x="1147" y="1028"/>
                  </a:lnTo>
                  <a:lnTo>
                    <a:pt x="1145" y="1024"/>
                  </a:lnTo>
                  <a:lnTo>
                    <a:pt x="1142" y="1017"/>
                  </a:lnTo>
                  <a:lnTo>
                    <a:pt x="1138" y="1007"/>
                  </a:lnTo>
                  <a:lnTo>
                    <a:pt x="1132" y="999"/>
                  </a:lnTo>
                  <a:lnTo>
                    <a:pt x="1130" y="996"/>
                  </a:lnTo>
                  <a:lnTo>
                    <a:pt x="1116" y="996"/>
                  </a:lnTo>
                  <a:lnTo>
                    <a:pt x="1116" y="1004"/>
                  </a:lnTo>
                  <a:lnTo>
                    <a:pt x="1115" y="1007"/>
                  </a:lnTo>
                  <a:lnTo>
                    <a:pt x="1112" y="1011"/>
                  </a:lnTo>
                  <a:lnTo>
                    <a:pt x="1109" y="1014"/>
                  </a:lnTo>
                  <a:lnTo>
                    <a:pt x="1105" y="1017"/>
                  </a:lnTo>
                  <a:lnTo>
                    <a:pt x="1102" y="1017"/>
                  </a:lnTo>
                  <a:lnTo>
                    <a:pt x="1100" y="1015"/>
                  </a:lnTo>
                  <a:lnTo>
                    <a:pt x="1097" y="1013"/>
                  </a:lnTo>
                  <a:lnTo>
                    <a:pt x="1095" y="1010"/>
                  </a:lnTo>
                  <a:lnTo>
                    <a:pt x="1094" y="1009"/>
                  </a:lnTo>
                  <a:lnTo>
                    <a:pt x="1089" y="1006"/>
                  </a:lnTo>
                  <a:lnTo>
                    <a:pt x="1080" y="1003"/>
                  </a:lnTo>
                  <a:lnTo>
                    <a:pt x="1076" y="1000"/>
                  </a:lnTo>
                  <a:lnTo>
                    <a:pt x="1074" y="998"/>
                  </a:lnTo>
                  <a:lnTo>
                    <a:pt x="1069" y="992"/>
                  </a:lnTo>
                  <a:lnTo>
                    <a:pt x="1064" y="987"/>
                  </a:lnTo>
                  <a:lnTo>
                    <a:pt x="1053" y="978"/>
                  </a:lnTo>
                  <a:lnTo>
                    <a:pt x="1046" y="976"/>
                  </a:lnTo>
                  <a:lnTo>
                    <a:pt x="1039" y="972"/>
                  </a:lnTo>
                  <a:lnTo>
                    <a:pt x="1034" y="966"/>
                  </a:lnTo>
                  <a:lnTo>
                    <a:pt x="1033" y="956"/>
                  </a:lnTo>
                  <a:lnTo>
                    <a:pt x="1030" y="943"/>
                  </a:lnTo>
                  <a:lnTo>
                    <a:pt x="1026" y="935"/>
                  </a:lnTo>
                  <a:lnTo>
                    <a:pt x="1020" y="929"/>
                  </a:lnTo>
                  <a:lnTo>
                    <a:pt x="1018" y="928"/>
                  </a:lnTo>
                  <a:lnTo>
                    <a:pt x="1015" y="925"/>
                  </a:lnTo>
                  <a:lnTo>
                    <a:pt x="1011" y="924"/>
                  </a:lnTo>
                  <a:lnTo>
                    <a:pt x="1008" y="922"/>
                  </a:lnTo>
                  <a:lnTo>
                    <a:pt x="1004" y="922"/>
                  </a:lnTo>
                  <a:lnTo>
                    <a:pt x="1001" y="924"/>
                  </a:lnTo>
                  <a:lnTo>
                    <a:pt x="997" y="924"/>
                  </a:lnTo>
                  <a:lnTo>
                    <a:pt x="990" y="922"/>
                  </a:lnTo>
                  <a:lnTo>
                    <a:pt x="985" y="918"/>
                  </a:lnTo>
                  <a:lnTo>
                    <a:pt x="979" y="917"/>
                  </a:lnTo>
                  <a:lnTo>
                    <a:pt x="972" y="915"/>
                  </a:lnTo>
                  <a:lnTo>
                    <a:pt x="956" y="902"/>
                  </a:lnTo>
                  <a:lnTo>
                    <a:pt x="951" y="896"/>
                  </a:lnTo>
                  <a:lnTo>
                    <a:pt x="948" y="892"/>
                  </a:lnTo>
                  <a:lnTo>
                    <a:pt x="945" y="889"/>
                  </a:lnTo>
                  <a:lnTo>
                    <a:pt x="942" y="885"/>
                  </a:lnTo>
                  <a:lnTo>
                    <a:pt x="940" y="883"/>
                  </a:lnTo>
                  <a:lnTo>
                    <a:pt x="931" y="880"/>
                  </a:lnTo>
                  <a:lnTo>
                    <a:pt x="927" y="880"/>
                  </a:lnTo>
                  <a:lnTo>
                    <a:pt x="922" y="883"/>
                  </a:lnTo>
                  <a:lnTo>
                    <a:pt x="919" y="885"/>
                  </a:lnTo>
                  <a:lnTo>
                    <a:pt x="918" y="889"/>
                  </a:lnTo>
                  <a:lnTo>
                    <a:pt x="915" y="893"/>
                  </a:lnTo>
                  <a:lnTo>
                    <a:pt x="912" y="896"/>
                  </a:lnTo>
                  <a:lnTo>
                    <a:pt x="910" y="896"/>
                  </a:lnTo>
                  <a:lnTo>
                    <a:pt x="907" y="895"/>
                  </a:lnTo>
                  <a:lnTo>
                    <a:pt x="894" y="883"/>
                  </a:lnTo>
                  <a:lnTo>
                    <a:pt x="890" y="881"/>
                  </a:lnTo>
                  <a:lnTo>
                    <a:pt x="884" y="883"/>
                  </a:lnTo>
                  <a:lnTo>
                    <a:pt x="864" y="885"/>
                  </a:lnTo>
                  <a:lnTo>
                    <a:pt x="858" y="883"/>
                  </a:lnTo>
                  <a:lnTo>
                    <a:pt x="849" y="869"/>
                  </a:lnTo>
                  <a:lnTo>
                    <a:pt x="847" y="861"/>
                  </a:lnTo>
                  <a:lnTo>
                    <a:pt x="847" y="856"/>
                  </a:lnTo>
                  <a:lnTo>
                    <a:pt x="844" y="848"/>
                  </a:lnTo>
                  <a:lnTo>
                    <a:pt x="837" y="843"/>
                  </a:lnTo>
                  <a:lnTo>
                    <a:pt x="827" y="839"/>
                  </a:lnTo>
                  <a:lnTo>
                    <a:pt x="818" y="836"/>
                  </a:lnTo>
                  <a:lnTo>
                    <a:pt x="810" y="835"/>
                  </a:lnTo>
                  <a:lnTo>
                    <a:pt x="804" y="832"/>
                  </a:lnTo>
                  <a:lnTo>
                    <a:pt x="799" y="825"/>
                  </a:lnTo>
                  <a:lnTo>
                    <a:pt x="795" y="817"/>
                  </a:lnTo>
                  <a:lnTo>
                    <a:pt x="792" y="809"/>
                  </a:lnTo>
                  <a:lnTo>
                    <a:pt x="793" y="803"/>
                  </a:lnTo>
                  <a:lnTo>
                    <a:pt x="793" y="798"/>
                  </a:lnTo>
                  <a:lnTo>
                    <a:pt x="792" y="789"/>
                  </a:lnTo>
                  <a:lnTo>
                    <a:pt x="788" y="781"/>
                  </a:lnTo>
                  <a:lnTo>
                    <a:pt x="788" y="780"/>
                  </a:lnTo>
                  <a:lnTo>
                    <a:pt x="781" y="773"/>
                  </a:lnTo>
                  <a:lnTo>
                    <a:pt x="778" y="769"/>
                  </a:lnTo>
                  <a:lnTo>
                    <a:pt x="773" y="763"/>
                  </a:lnTo>
                  <a:lnTo>
                    <a:pt x="767" y="761"/>
                  </a:lnTo>
                  <a:lnTo>
                    <a:pt x="763" y="758"/>
                  </a:lnTo>
                  <a:lnTo>
                    <a:pt x="759" y="751"/>
                  </a:lnTo>
                  <a:lnTo>
                    <a:pt x="745" y="732"/>
                  </a:lnTo>
                  <a:lnTo>
                    <a:pt x="740" y="722"/>
                  </a:lnTo>
                  <a:lnTo>
                    <a:pt x="734" y="715"/>
                  </a:lnTo>
                  <a:lnTo>
                    <a:pt x="728" y="707"/>
                  </a:lnTo>
                  <a:lnTo>
                    <a:pt x="718" y="698"/>
                  </a:lnTo>
                  <a:lnTo>
                    <a:pt x="702" y="678"/>
                  </a:lnTo>
                  <a:lnTo>
                    <a:pt x="698" y="670"/>
                  </a:lnTo>
                  <a:lnTo>
                    <a:pt x="692" y="654"/>
                  </a:lnTo>
                  <a:lnTo>
                    <a:pt x="689" y="648"/>
                  </a:lnTo>
                  <a:lnTo>
                    <a:pt x="685" y="648"/>
                  </a:lnTo>
                  <a:lnTo>
                    <a:pt x="683" y="650"/>
                  </a:lnTo>
                  <a:lnTo>
                    <a:pt x="677" y="656"/>
                  </a:lnTo>
                  <a:lnTo>
                    <a:pt x="678" y="663"/>
                  </a:lnTo>
                  <a:lnTo>
                    <a:pt x="684" y="670"/>
                  </a:lnTo>
                  <a:lnTo>
                    <a:pt x="691" y="678"/>
                  </a:lnTo>
                  <a:lnTo>
                    <a:pt x="696" y="685"/>
                  </a:lnTo>
                  <a:lnTo>
                    <a:pt x="700" y="693"/>
                  </a:lnTo>
                  <a:lnTo>
                    <a:pt x="706" y="703"/>
                  </a:lnTo>
                  <a:lnTo>
                    <a:pt x="722" y="722"/>
                  </a:lnTo>
                  <a:lnTo>
                    <a:pt x="725" y="732"/>
                  </a:lnTo>
                  <a:lnTo>
                    <a:pt x="726" y="740"/>
                  </a:lnTo>
                  <a:lnTo>
                    <a:pt x="729" y="747"/>
                  </a:lnTo>
                  <a:lnTo>
                    <a:pt x="734" y="751"/>
                  </a:lnTo>
                  <a:lnTo>
                    <a:pt x="748" y="765"/>
                  </a:lnTo>
                  <a:lnTo>
                    <a:pt x="751" y="772"/>
                  </a:lnTo>
                  <a:lnTo>
                    <a:pt x="748" y="778"/>
                  </a:lnTo>
                  <a:lnTo>
                    <a:pt x="743" y="781"/>
                  </a:lnTo>
                  <a:lnTo>
                    <a:pt x="737" y="778"/>
                  </a:lnTo>
                  <a:lnTo>
                    <a:pt x="732" y="773"/>
                  </a:lnTo>
                  <a:lnTo>
                    <a:pt x="728" y="767"/>
                  </a:lnTo>
                  <a:lnTo>
                    <a:pt x="725" y="765"/>
                  </a:lnTo>
                  <a:lnTo>
                    <a:pt x="724" y="765"/>
                  </a:lnTo>
                  <a:lnTo>
                    <a:pt x="715" y="761"/>
                  </a:lnTo>
                  <a:lnTo>
                    <a:pt x="713" y="755"/>
                  </a:lnTo>
                  <a:lnTo>
                    <a:pt x="713" y="752"/>
                  </a:lnTo>
                  <a:lnTo>
                    <a:pt x="710" y="745"/>
                  </a:lnTo>
                  <a:lnTo>
                    <a:pt x="703" y="737"/>
                  </a:lnTo>
                  <a:lnTo>
                    <a:pt x="696" y="728"/>
                  </a:lnTo>
                  <a:lnTo>
                    <a:pt x="693" y="724"/>
                  </a:lnTo>
                  <a:lnTo>
                    <a:pt x="688" y="721"/>
                  </a:lnTo>
                  <a:lnTo>
                    <a:pt x="683" y="721"/>
                  </a:lnTo>
                  <a:lnTo>
                    <a:pt x="680" y="722"/>
                  </a:lnTo>
                  <a:lnTo>
                    <a:pt x="673" y="722"/>
                  </a:lnTo>
                  <a:lnTo>
                    <a:pt x="672" y="721"/>
                  </a:lnTo>
                  <a:lnTo>
                    <a:pt x="672" y="715"/>
                  </a:lnTo>
                  <a:lnTo>
                    <a:pt x="676" y="707"/>
                  </a:lnTo>
                  <a:lnTo>
                    <a:pt x="678" y="704"/>
                  </a:lnTo>
                  <a:lnTo>
                    <a:pt x="681" y="699"/>
                  </a:lnTo>
                  <a:lnTo>
                    <a:pt x="681" y="696"/>
                  </a:lnTo>
                  <a:lnTo>
                    <a:pt x="680" y="693"/>
                  </a:lnTo>
                  <a:lnTo>
                    <a:pt x="674" y="688"/>
                  </a:lnTo>
                  <a:lnTo>
                    <a:pt x="670" y="685"/>
                  </a:lnTo>
                  <a:lnTo>
                    <a:pt x="667" y="684"/>
                  </a:lnTo>
                  <a:lnTo>
                    <a:pt x="663" y="680"/>
                  </a:lnTo>
                  <a:lnTo>
                    <a:pt x="659" y="670"/>
                  </a:lnTo>
                  <a:lnTo>
                    <a:pt x="654" y="659"/>
                  </a:lnTo>
                  <a:lnTo>
                    <a:pt x="650" y="647"/>
                  </a:lnTo>
                  <a:lnTo>
                    <a:pt x="644" y="635"/>
                  </a:lnTo>
                  <a:lnTo>
                    <a:pt x="636" y="619"/>
                  </a:lnTo>
                  <a:lnTo>
                    <a:pt x="628" y="611"/>
                  </a:lnTo>
                  <a:lnTo>
                    <a:pt x="620" y="608"/>
                  </a:lnTo>
                  <a:lnTo>
                    <a:pt x="611" y="607"/>
                  </a:lnTo>
                  <a:lnTo>
                    <a:pt x="602" y="604"/>
                  </a:lnTo>
                  <a:lnTo>
                    <a:pt x="594" y="600"/>
                  </a:lnTo>
                  <a:lnTo>
                    <a:pt x="587" y="596"/>
                  </a:lnTo>
                  <a:lnTo>
                    <a:pt x="584" y="591"/>
                  </a:lnTo>
                  <a:lnTo>
                    <a:pt x="583" y="581"/>
                  </a:lnTo>
                  <a:lnTo>
                    <a:pt x="577" y="559"/>
                  </a:lnTo>
                  <a:lnTo>
                    <a:pt x="572" y="550"/>
                  </a:lnTo>
                  <a:lnTo>
                    <a:pt x="564" y="537"/>
                  </a:lnTo>
                  <a:lnTo>
                    <a:pt x="558" y="524"/>
                  </a:lnTo>
                  <a:lnTo>
                    <a:pt x="554" y="510"/>
                  </a:lnTo>
                  <a:lnTo>
                    <a:pt x="553" y="497"/>
                  </a:lnTo>
                  <a:lnTo>
                    <a:pt x="554" y="487"/>
                  </a:lnTo>
                  <a:lnTo>
                    <a:pt x="554" y="474"/>
                  </a:lnTo>
                  <a:lnTo>
                    <a:pt x="555" y="459"/>
                  </a:lnTo>
                  <a:lnTo>
                    <a:pt x="557" y="448"/>
                  </a:lnTo>
                  <a:lnTo>
                    <a:pt x="557" y="440"/>
                  </a:lnTo>
                  <a:lnTo>
                    <a:pt x="555" y="432"/>
                  </a:lnTo>
                  <a:lnTo>
                    <a:pt x="553" y="422"/>
                  </a:lnTo>
                  <a:lnTo>
                    <a:pt x="550" y="415"/>
                  </a:lnTo>
                  <a:lnTo>
                    <a:pt x="549" y="410"/>
                  </a:lnTo>
                  <a:lnTo>
                    <a:pt x="549" y="407"/>
                  </a:lnTo>
                  <a:lnTo>
                    <a:pt x="544" y="395"/>
                  </a:lnTo>
                  <a:lnTo>
                    <a:pt x="542" y="393"/>
                  </a:lnTo>
                  <a:lnTo>
                    <a:pt x="538" y="391"/>
                  </a:lnTo>
                  <a:lnTo>
                    <a:pt x="529" y="386"/>
                  </a:lnTo>
                  <a:lnTo>
                    <a:pt x="523" y="381"/>
                  </a:lnTo>
                  <a:lnTo>
                    <a:pt x="514" y="380"/>
                  </a:lnTo>
                  <a:lnTo>
                    <a:pt x="508" y="377"/>
                  </a:lnTo>
                  <a:lnTo>
                    <a:pt x="503" y="370"/>
                  </a:lnTo>
                  <a:lnTo>
                    <a:pt x="502" y="360"/>
                  </a:lnTo>
                  <a:lnTo>
                    <a:pt x="503" y="352"/>
                  </a:lnTo>
                  <a:lnTo>
                    <a:pt x="503" y="345"/>
                  </a:lnTo>
                  <a:lnTo>
                    <a:pt x="499" y="337"/>
                  </a:lnTo>
                  <a:lnTo>
                    <a:pt x="495" y="332"/>
                  </a:lnTo>
                  <a:lnTo>
                    <a:pt x="490" y="329"/>
                  </a:lnTo>
                  <a:lnTo>
                    <a:pt x="486" y="326"/>
                  </a:lnTo>
                  <a:lnTo>
                    <a:pt x="480" y="319"/>
                  </a:lnTo>
                  <a:lnTo>
                    <a:pt x="475" y="311"/>
                  </a:lnTo>
                  <a:lnTo>
                    <a:pt x="472" y="303"/>
                  </a:lnTo>
                  <a:lnTo>
                    <a:pt x="471" y="300"/>
                  </a:lnTo>
                  <a:lnTo>
                    <a:pt x="466" y="296"/>
                  </a:lnTo>
                  <a:lnTo>
                    <a:pt x="462" y="296"/>
                  </a:lnTo>
                  <a:lnTo>
                    <a:pt x="462" y="299"/>
                  </a:lnTo>
                  <a:lnTo>
                    <a:pt x="464" y="302"/>
                  </a:lnTo>
                  <a:lnTo>
                    <a:pt x="464" y="313"/>
                  </a:lnTo>
                  <a:lnTo>
                    <a:pt x="465" y="315"/>
                  </a:lnTo>
                  <a:lnTo>
                    <a:pt x="471" y="321"/>
                  </a:lnTo>
                  <a:lnTo>
                    <a:pt x="473" y="329"/>
                  </a:lnTo>
                  <a:lnTo>
                    <a:pt x="473" y="336"/>
                  </a:lnTo>
                  <a:lnTo>
                    <a:pt x="472" y="341"/>
                  </a:lnTo>
                  <a:lnTo>
                    <a:pt x="468" y="341"/>
                  </a:lnTo>
                  <a:lnTo>
                    <a:pt x="462" y="339"/>
                  </a:lnTo>
                  <a:lnTo>
                    <a:pt x="456" y="333"/>
                  </a:lnTo>
                  <a:lnTo>
                    <a:pt x="447" y="328"/>
                  </a:lnTo>
                  <a:lnTo>
                    <a:pt x="442" y="322"/>
                  </a:lnTo>
                  <a:lnTo>
                    <a:pt x="441" y="313"/>
                  </a:lnTo>
                  <a:lnTo>
                    <a:pt x="439" y="304"/>
                  </a:lnTo>
                  <a:lnTo>
                    <a:pt x="441" y="295"/>
                  </a:lnTo>
                  <a:lnTo>
                    <a:pt x="441" y="289"/>
                  </a:lnTo>
                  <a:lnTo>
                    <a:pt x="438" y="284"/>
                  </a:lnTo>
                  <a:lnTo>
                    <a:pt x="432" y="281"/>
                  </a:lnTo>
                  <a:lnTo>
                    <a:pt x="425" y="278"/>
                  </a:lnTo>
                  <a:lnTo>
                    <a:pt x="419" y="277"/>
                  </a:lnTo>
                  <a:lnTo>
                    <a:pt x="412" y="277"/>
                  </a:lnTo>
                  <a:lnTo>
                    <a:pt x="406" y="271"/>
                  </a:lnTo>
                  <a:lnTo>
                    <a:pt x="406" y="267"/>
                  </a:lnTo>
                  <a:lnTo>
                    <a:pt x="405" y="262"/>
                  </a:lnTo>
                  <a:lnTo>
                    <a:pt x="401" y="251"/>
                  </a:lnTo>
                  <a:lnTo>
                    <a:pt x="394" y="243"/>
                  </a:lnTo>
                  <a:lnTo>
                    <a:pt x="386" y="237"/>
                  </a:lnTo>
                  <a:lnTo>
                    <a:pt x="372" y="234"/>
                  </a:lnTo>
                  <a:lnTo>
                    <a:pt x="360" y="232"/>
                  </a:lnTo>
                  <a:lnTo>
                    <a:pt x="346" y="228"/>
                  </a:lnTo>
                  <a:lnTo>
                    <a:pt x="334" y="225"/>
                  </a:lnTo>
                  <a:lnTo>
                    <a:pt x="324" y="223"/>
                  </a:lnTo>
                  <a:lnTo>
                    <a:pt x="317" y="222"/>
                  </a:lnTo>
                  <a:lnTo>
                    <a:pt x="304" y="214"/>
                  </a:lnTo>
                  <a:lnTo>
                    <a:pt x="297" y="211"/>
                  </a:lnTo>
                  <a:lnTo>
                    <a:pt x="286" y="214"/>
                  </a:lnTo>
                  <a:lnTo>
                    <a:pt x="272" y="206"/>
                  </a:lnTo>
                  <a:lnTo>
                    <a:pt x="267" y="204"/>
                  </a:lnTo>
                  <a:lnTo>
                    <a:pt x="263" y="207"/>
                  </a:lnTo>
                  <a:lnTo>
                    <a:pt x="261" y="214"/>
                  </a:lnTo>
                  <a:lnTo>
                    <a:pt x="257" y="222"/>
                  </a:lnTo>
                  <a:lnTo>
                    <a:pt x="252" y="230"/>
                  </a:lnTo>
                  <a:lnTo>
                    <a:pt x="244" y="233"/>
                  </a:lnTo>
                  <a:lnTo>
                    <a:pt x="237" y="230"/>
                  </a:lnTo>
                  <a:lnTo>
                    <a:pt x="230" y="226"/>
                  </a:lnTo>
                  <a:lnTo>
                    <a:pt x="226" y="228"/>
                  </a:lnTo>
                  <a:lnTo>
                    <a:pt x="223" y="229"/>
                  </a:lnTo>
                  <a:lnTo>
                    <a:pt x="220" y="232"/>
                  </a:lnTo>
                  <a:lnTo>
                    <a:pt x="215" y="234"/>
                  </a:lnTo>
                  <a:lnTo>
                    <a:pt x="208" y="234"/>
                  </a:lnTo>
                  <a:lnTo>
                    <a:pt x="207" y="232"/>
                  </a:lnTo>
                  <a:lnTo>
                    <a:pt x="207" y="229"/>
                  </a:lnTo>
                  <a:lnTo>
                    <a:pt x="208" y="225"/>
                  </a:lnTo>
                  <a:lnTo>
                    <a:pt x="209" y="219"/>
                  </a:lnTo>
                  <a:lnTo>
                    <a:pt x="211" y="215"/>
                  </a:lnTo>
                  <a:lnTo>
                    <a:pt x="212" y="212"/>
                  </a:lnTo>
                  <a:lnTo>
                    <a:pt x="212" y="210"/>
                  </a:lnTo>
                  <a:lnTo>
                    <a:pt x="208" y="210"/>
                  </a:lnTo>
                  <a:lnTo>
                    <a:pt x="205" y="211"/>
                  </a:lnTo>
                  <a:lnTo>
                    <a:pt x="201" y="214"/>
                  </a:lnTo>
                  <a:lnTo>
                    <a:pt x="196" y="222"/>
                  </a:lnTo>
                  <a:lnTo>
                    <a:pt x="194" y="228"/>
                  </a:lnTo>
                  <a:lnTo>
                    <a:pt x="194" y="234"/>
                  </a:lnTo>
                  <a:lnTo>
                    <a:pt x="192" y="237"/>
                  </a:lnTo>
                  <a:lnTo>
                    <a:pt x="190" y="240"/>
                  </a:lnTo>
                  <a:lnTo>
                    <a:pt x="186" y="243"/>
                  </a:lnTo>
                  <a:lnTo>
                    <a:pt x="182" y="247"/>
                  </a:lnTo>
                  <a:lnTo>
                    <a:pt x="179" y="248"/>
                  </a:lnTo>
                  <a:lnTo>
                    <a:pt x="200" y="248"/>
                  </a:lnTo>
                  <a:lnTo>
                    <a:pt x="201" y="249"/>
                  </a:lnTo>
                  <a:lnTo>
                    <a:pt x="201" y="252"/>
                  </a:lnTo>
                  <a:lnTo>
                    <a:pt x="200" y="255"/>
                  </a:lnTo>
                  <a:lnTo>
                    <a:pt x="200" y="258"/>
                  </a:lnTo>
                  <a:lnTo>
                    <a:pt x="199" y="262"/>
                  </a:lnTo>
                  <a:lnTo>
                    <a:pt x="189" y="271"/>
                  </a:lnTo>
                  <a:lnTo>
                    <a:pt x="181" y="277"/>
                  </a:lnTo>
                  <a:lnTo>
                    <a:pt x="173" y="278"/>
                  </a:lnTo>
                  <a:lnTo>
                    <a:pt x="168" y="277"/>
                  </a:lnTo>
                  <a:lnTo>
                    <a:pt x="166" y="274"/>
                  </a:lnTo>
                  <a:lnTo>
                    <a:pt x="164" y="271"/>
                  </a:lnTo>
                  <a:lnTo>
                    <a:pt x="162" y="269"/>
                  </a:lnTo>
                  <a:lnTo>
                    <a:pt x="160" y="266"/>
                  </a:lnTo>
                  <a:lnTo>
                    <a:pt x="157" y="265"/>
                  </a:lnTo>
                  <a:lnTo>
                    <a:pt x="153" y="267"/>
                  </a:lnTo>
                  <a:lnTo>
                    <a:pt x="148" y="274"/>
                  </a:lnTo>
                  <a:lnTo>
                    <a:pt x="140" y="284"/>
                  </a:lnTo>
                  <a:lnTo>
                    <a:pt x="127" y="293"/>
                  </a:lnTo>
                  <a:lnTo>
                    <a:pt x="118" y="297"/>
                  </a:lnTo>
                  <a:lnTo>
                    <a:pt x="111" y="296"/>
                  </a:lnTo>
                  <a:lnTo>
                    <a:pt x="106" y="293"/>
                  </a:lnTo>
                  <a:lnTo>
                    <a:pt x="101" y="292"/>
                  </a:lnTo>
                  <a:lnTo>
                    <a:pt x="97" y="292"/>
                  </a:lnTo>
                  <a:lnTo>
                    <a:pt x="89" y="296"/>
                  </a:lnTo>
                  <a:lnTo>
                    <a:pt x="77" y="302"/>
                  </a:lnTo>
                  <a:lnTo>
                    <a:pt x="63" y="306"/>
                  </a:lnTo>
                  <a:lnTo>
                    <a:pt x="54" y="308"/>
                  </a:lnTo>
                  <a:lnTo>
                    <a:pt x="51" y="308"/>
                  </a:lnTo>
                  <a:lnTo>
                    <a:pt x="48" y="307"/>
                  </a:lnTo>
                  <a:lnTo>
                    <a:pt x="47" y="304"/>
                  </a:lnTo>
                  <a:lnTo>
                    <a:pt x="47" y="299"/>
                  </a:lnTo>
                  <a:lnTo>
                    <a:pt x="48" y="297"/>
                  </a:lnTo>
                  <a:lnTo>
                    <a:pt x="49" y="295"/>
                  </a:lnTo>
                  <a:lnTo>
                    <a:pt x="51" y="295"/>
                  </a:lnTo>
                  <a:lnTo>
                    <a:pt x="58" y="293"/>
                  </a:lnTo>
                  <a:lnTo>
                    <a:pt x="66" y="288"/>
                  </a:lnTo>
                  <a:lnTo>
                    <a:pt x="75" y="284"/>
                  </a:lnTo>
                  <a:lnTo>
                    <a:pt x="89" y="276"/>
                  </a:lnTo>
                  <a:lnTo>
                    <a:pt x="100" y="270"/>
                  </a:lnTo>
                  <a:lnTo>
                    <a:pt x="110" y="265"/>
                  </a:lnTo>
                  <a:lnTo>
                    <a:pt x="118" y="262"/>
                  </a:lnTo>
                  <a:lnTo>
                    <a:pt x="122" y="259"/>
                  </a:lnTo>
                  <a:lnTo>
                    <a:pt x="125" y="256"/>
                  </a:lnTo>
                  <a:lnTo>
                    <a:pt x="129" y="254"/>
                  </a:lnTo>
                  <a:lnTo>
                    <a:pt x="132" y="251"/>
                  </a:lnTo>
                  <a:lnTo>
                    <a:pt x="133" y="247"/>
                  </a:lnTo>
                  <a:lnTo>
                    <a:pt x="132" y="244"/>
                  </a:lnTo>
                  <a:lnTo>
                    <a:pt x="129" y="241"/>
                  </a:lnTo>
                  <a:lnTo>
                    <a:pt x="123" y="241"/>
                  </a:lnTo>
                  <a:lnTo>
                    <a:pt x="119" y="243"/>
                  </a:lnTo>
                  <a:lnTo>
                    <a:pt x="116" y="244"/>
                  </a:lnTo>
                  <a:lnTo>
                    <a:pt x="115" y="245"/>
                  </a:lnTo>
                  <a:lnTo>
                    <a:pt x="112" y="247"/>
                  </a:lnTo>
                  <a:lnTo>
                    <a:pt x="99" y="233"/>
                  </a:lnTo>
                  <a:lnTo>
                    <a:pt x="97" y="233"/>
                  </a:lnTo>
                  <a:lnTo>
                    <a:pt x="96" y="234"/>
                  </a:lnTo>
                  <a:lnTo>
                    <a:pt x="93" y="236"/>
                  </a:lnTo>
                  <a:lnTo>
                    <a:pt x="90" y="241"/>
                  </a:lnTo>
                  <a:lnTo>
                    <a:pt x="89" y="243"/>
                  </a:lnTo>
                  <a:lnTo>
                    <a:pt x="89" y="244"/>
                  </a:lnTo>
                  <a:lnTo>
                    <a:pt x="86" y="244"/>
                  </a:lnTo>
                  <a:lnTo>
                    <a:pt x="85" y="243"/>
                  </a:lnTo>
                  <a:lnTo>
                    <a:pt x="82" y="241"/>
                  </a:lnTo>
                  <a:lnTo>
                    <a:pt x="81" y="239"/>
                  </a:lnTo>
                  <a:lnTo>
                    <a:pt x="78" y="236"/>
                  </a:lnTo>
                  <a:lnTo>
                    <a:pt x="78" y="218"/>
                  </a:lnTo>
                  <a:lnTo>
                    <a:pt x="75" y="215"/>
                  </a:lnTo>
                  <a:lnTo>
                    <a:pt x="71" y="215"/>
                  </a:lnTo>
                  <a:lnTo>
                    <a:pt x="70" y="217"/>
                  </a:lnTo>
                  <a:lnTo>
                    <a:pt x="69" y="219"/>
                  </a:lnTo>
                  <a:lnTo>
                    <a:pt x="66" y="223"/>
                  </a:lnTo>
                  <a:lnTo>
                    <a:pt x="60" y="228"/>
                  </a:lnTo>
                  <a:lnTo>
                    <a:pt x="54" y="230"/>
                  </a:lnTo>
                  <a:lnTo>
                    <a:pt x="49" y="232"/>
                  </a:lnTo>
                  <a:lnTo>
                    <a:pt x="47" y="229"/>
                  </a:lnTo>
                  <a:lnTo>
                    <a:pt x="44" y="223"/>
                  </a:lnTo>
                  <a:lnTo>
                    <a:pt x="37" y="217"/>
                  </a:lnTo>
                  <a:lnTo>
                    <a:pt x="30" y="208"/>
                  </a:lnTo>
                  <a:lnTo>
                    <a:pt x="25" y="200"/>
                  </a:lnTo>
                  <a:lnTo>
                    <a:pt x="23" y="196"/>
                  </a:lnTo>
                  <a:lnTo>
                    <a:pt x="23" y="193"/>
                  </a:lnTo>
                  <a:lnTo>
                    <a:pt x="28" y="189"/>
                  </a:lnTo>
                  <a:lnTo>
                    <a:pt x="30" y="188"/>
                  </a:lnTo>
                  <a:lnTo>
                    <a:pt x="36" y="182"/>
                  </a:lnTo>
                  <a:lnTo>
                    <a:pt x="40" y="180"/>
                  </a:lnTo>
                  <a:lnTo>
                    <a:pt x="51" y="173"/>
                  </a:lnTo>
                  <a:lnTo>
                    <a:pt x="63" y="170"/>
                  </a:lnTo>
                  <a:lnTo>
                    <a:pt x="80" y="170"/>
                  </a:lnTo>
                  <a:lnTo>
                    <a:pt x="84" y="169"/>
                  </a:lnTo>
                  <a:lnTo>
                    <a:pt x="86" y="166"/>
                  </a:lnTo>
                  <a:lnTo>
                    <a:pt x="89" y="162"/>
                  </a:lnTo>
                  <a:lnTo>
                    <a:pt x="92" y="156"/>
                  </a:lnTo>
                  <a:lnTo>
                    <a:pt x="92" y="154"/>
                  </a:lnTo>
                  <a:lnTo>
                    <a:pt x="90" y="152"/>
                  </a:lnTo>
                  <a:lnTo>
                    <a:pt x="81" y="152"/>
                  </a:lnTo>
                  <a:lnTo>
                    <a:pt x="77" y="154"/>
                  </a:lnTo>
                  <a:lnTo>
                    <a:pt x="71" y="156"/>
                  </a:lnTo>
                  <a:lnTo>
                    <a:pt x="65" y="160"/>
                  </a:lnTo>
                  <a:lnTo>
                    <a:pt x="58" y="162"/>
                  </a:lnTo>
                  <a:lnTo>
                    <a:pt x="45" y="162"/>
                  </a:lnTo>
                  <a:lnTo>
                    <a:pt x="36" y="160"/>
                  </a:lnTo>
                  <a:lnTo>
                    <a:pt x="25" y="158"/>
                  </a:lnTo>
                  <a:lnTo>
                    <a:pt x="15" y="154"/>
                  </a:lnTo>
                  <a:lnTo>
                    <a:pt x="11" y="151"/>
                  </a:lnTo>
                  <a:lnTo>
                    <a:pt x="6" y="143"/>
                  </a:lnTo>
                  <a:lnTo>
                    <a:pt x="3" y="140"/>
                  </a:lnTo>
                  <a:lnTo>
                    <a:pt x="2" y="137"/>
                  </a:lnTo>
                  <a:lnTo>
                    <a:pt x="0" y="136"/>
                  </a:lnTo>
                  <a:lnTo>
                    <a:pt x="0" y="134"/>
                  </a:lnTo>
                  <a:lnTo>
                    <a:pt x="3" y="133"/>
                  </a:lnTo>
                  <a:lnTo>
                    <a:pt x="11" y="130"/>
                  </a:lnTo>
                  <a:lnTo>
                    <a:pt x="22" y="128"/>
                  </a:lnTo>
                  <a:lnTo>
                    <a:pt x="34" y="125"/>
                  </a:lnTo>
                  <a:lnTo>
                    <a:pt x="47" y="118"/>
                  </a:lnTo>
                  <a:lnTo>
                    <a:pt x="54" y="125"/>
                  </a:lnTo>
                  <a:lnTo>
                    <a:pt x="66" y="132"/>
                  </a:lnTo>
                  <a:lnTo>
                    <a:pt x="81" y="134"/>
                  </a:lnTo>
                  <a:lnTo>
                    <a:pt x="86" y="134"/>
                  </a:lnTo>
                  <a:lnTo>
                    <a:pt x="88" y="132"/>
                  </a:lnTo>
                  <a:lnTo>
                    <a:pt x="88" y="128"/>
                  </a:lnTo>
                  <a:lnTo>
                    <a:pt x="85" y="123"/>
                  </a:lnTo>
                  <a:lnTo>
                    <a:pt x="80" y="118"/>
                  </a:lnTo>
                  <a:lnTo>
                    <a:pt x="74" y="115"/>
                  </a:lnTo>
                  <a:lnTo>
                    <a:pt x="71" y="115"/>
                  </a:lnTo>
                  <a:lnTo>
                    <a:pt x="69" y="114"/>
                  </a:lnTo>
                  <a:lnTo>
                    <a:pt x="66" y="114"/>
                  </a:lnTo>
                  <a:lnTo>
                    <a:pt x="58" y="108"/>
                  </a:lnTo>
                  <a:lnTo>
                    <a:pt x="52" y="106"/>
                  </a:lnTo>
                  <a:lnTo>
                    <a:pt x="41" y="104"/>
                  </a:lnTo>
                  <a:lnTo>
                    <a:pt x="36" y="104"/>
                  </a:lnTo>
                  <a:lnTo>
                    <a:pt x="32" y="103"/>
                  </a:lnTo>
                  <a:lnTo>
                    <a:pt x="29" y="102"/>
                  </a:lnTo>
                  <a:lnTo>
                    <a:pt x="26" y="96"/>
                  </a:lnTo>
                  <a:lnTo>
                    <a:pt x="26" y="93"/>
                  </a:lnTo>
                  <a:lnTo>
                    <a:pt x="25" y="92"/>
                  </a:lnTo>
                  <a:lnTo>
                    <a:pt x="25" y="86"/>
                  </a:lnTo>
                  <a:lnTo>
                    <a:pt x="29" y="82"/>
                  </a:lnTo>
                  <a:lnTo>
                    <a:pt x="33" y="80"/>
                  </a:lnTo>
                  <a:lnTo>
                    <a:pt x="36" y="78"/>
                  </a:lnTo>
                  <a:lnTo>
                    <a:pt x="40" y="77"/>
                  </a:lnTo>
                  <a:lnTo>
                    <a:pt x="43" y="75"/>
                  </a:lnTo>
                  <a:lnTo>
                    <a:pt x="55" y="75"/>
                  </a:lnTo>
                  <a:lnTo>
                    <a:pt x="58" y="74"/>
                  </a:lnTo>
                  <a:lnTo>
                    <a:pt x="62" y="74"/>
                  </a:lnTo>
                  <a:lnTo>
                    <a:pt x="63" y="73"/>
                  </a:lnTo>
                  <a:lnTo>
                    <a:pt x="65" y="73"/>
                  </a:lnTo>
                  <a:lnTo>
                    <a:pt x="67" y="71"/>
                  </a:lnTo>
                  <a:lnTo>
                    <a:pt x="75" y="69"/>
                  </a:lnTo>
                  <a:lnTo>
                    <a:pt x="84" y="65"/>
                  </a:lnTo>
                  <a:lnTo>
                    <a:pt x="92" y="62"/>
                  </a:lnTo>
                  <a:lnTo>
                    <a:pt x="96" y="62"/>
                  </a:lnTo>
                  <a:lnTo>
                    <a:pt x="101" y="63"/>
                  </a:lnTo>
                  <a:lnTo>
                    <a:pt x="108" y="62"/>
                  </a:lnTo>
                  <a:lnTo>
                    <a:pt x="116" y="60"/>
                  </a:lnTo>
                  <a:lnTo>
                    <a:pt x="123" y="58"/>
                  </a:lnTo>
                  <a:lnTo>
                    <a:pt x="126" y="56"/>
                  </a:lnTo>
                  <a:lnTo>
                    <a:pt x="129" y="54"/>
                  </a:lnTo>
                  <a:lnTo>
                    <a:pt x="132" y="49"/>
                  </a:lnTo>
                  <a:lnTo>
                    <a:pt x="134" y="44"/>
                  </a:lnTo>
                  <a:lnTo>
                    <a:pt x="136" y="43"/>
                  </a:lnTo>
                  <a:lnTo>
                    <a:pt x="136" y="41"/>
                  </a:lnTo>
                  <a:lnTo>
                    <a:pt x="137" y="41"/>
                  </a:lnTo>
                  <a:lnTo>
                    <a:pt x="138" y="43"/>
                  </a:lnTo>
                  <a:lnTo>
                    <a:pt x="144" y="45"/>
                  </a:lnTo>
                  <a:lnTo>
                    <a:pt x="148" y="48"/>
                  </a:lnTo>
                  <a:lnTo>
                    <a:pt x="153" y="54"/>
                  </a:lnTo>
                  <a:lnTo>
                    <a:pt x="163" y="54"/>
                  </a:lnTo>
                  <a:lnTo>
                    <a:pt x="168" y="51"/>
                  </a:lnTo>
                  <a:lnTo>
                    <a:pt x="173" y="51"/>
                  </a:lnTo>
                  <a:lnTo>
                    <a:pt x="177" y="52"/>
                  </a:lnTo>
                  <a:lnTo>
                    <a:pt x="181" y="52"/>
                  </a:lnTo>
                  <a:lnTo>
                    <a:pt x="185" y="54"/>
                  </a:lnTo>
                  <a:lnTo>
                    <a:pt x="188" y="54"/>
                  </a:lnTo>
                  <a:lnTo>
                    <a:pt x="190" y="55"/>
                  </a:lnTo>
                  <a:lnTo>
                    <a:pt x="194" y="55"/>
                  </a:lnTo>
                  <a:lnTo>
                    <a:pt x="201" y="54"/>
                  </a:lnTo>
                  <a:lnTo>
                    <a:pt x="218" y="51"/>
                  </a:lnTo>
                  <a:lnTo>
                    <a:pt x="224" y="51"/>
                  </a:lnTo>
                  <a:lnTo>
                    <a:pt x="234" y="54"/>
                  </a:lnTo>
                  <a:lnTo>
                    <a:pt x="253" y="62"/>
                  </a:lnTo>
                  <a:lnTo>
                    <a:pt x="260" y="63"/>
                  </a:lnTo>
                  <a:lnTo>
                    <a:pt x="267" y="63"/>
                  </a:lnTo>
                  <a:lnTo>
                    <a:pt x="278" y="62"/>
                  </a:lnTo>
                  <a:lnTo>
                    <a:pt x="290" y="60"/>
                  </a:lnTo>
                  <a:lnTo>
                    <a:pt x="302" y="58"/>
                  </a:lnTo>
                  <a:lnTo>
                    <a:pt x="312" y="56"/>
                  </a:lnTo>
                  <a:lnTo>
                    <a:pt x="317" y="55"/>
                  </a:lnTo>
                  <a:lnTo>
                    <a:pt x="322" y="58"/>
                  </a:lnTo>
                  <a:lnTo>
                    <a:pt x="335" y="69"/>
                  </a:lnTo>
                  <a:lnTo>
                    <a:pt x="343" y="74"/>
                  </a:lnTo>
                  <a:lnTo>
                    <a:pt x="352" y="74"/>
                  </a:lnTo>
                  <a:lnTo>
                    <a:pt x="361" y="73"/>
                  </a:lnTo>
                  <a:lnTo>
                    <a:pt x="367" y="74"/>
                  </a:lnTo>
                  <a:lnTo>
                    <a:pt x="378" y="80"/>
                  </a:lnTo>
                  <a:lnTo>
                    <a:pt x="379" y="80"/>
                  </a:lnTo>
                  <a:lnTo>
                    <a:pt x="382" y="81"/>
                  </a:lnTo>
                  <a:lnTo>
                    <a:pt x="390" y="89"/>
                  </a:lnTo>
                  <a:lnTo>
                    <a:pt x="393" y="91"/>
                  </a:lnTo>
                  <a:lnTo>
                    <a:pt x="398" y="88"/>
                  </a:lnTo>
                  <a:lnTo>
                    <a:pt x="402" y="85"/>
                  </a:lnTo>
                  <a:lnTo>
                    <a:pt x="405" y="82"/>
                  </a:lnTo>
                  <a:lnTo>
                    <a:pt x="409" y="80"/>
                  </a:lnTo>
                  <a:lnTo>
                    <a:pt x="410" y="77"/>
                  </a:lnTo>
                  <a:lnTo>
                    <a:pt x="412" y="75"/>
                  </a:lnTo>
                  <a:lnTo>
                    <a:pt x="412" y="73"/>
                  </a:lnTo>
                  <a:lnTo>
                    <a:pt x="413" y="73"/>
                  </a:lnTo>
                  <a:lnTo>
                    <a:pt x="416" y="71"/>
                  </a:lnTo>
                  <a:lnTo>
                    <a:pt x="424" y="71"/>
                  </a:lnTo>
                  <a:lnTo>
                    <a:pt x="434" y="74"/>
                  </a:lnTo>
                  <a:lnTo>
                    <a:pt x="447" y="75"/>
                  </a:lnTo>
                  <a:lnTo>
                    <a:pt x="457" y="75"/>
                  </a:lnTo>
                  <a:lnTo>
                    <a:pt x="462" y="73"/>
                  </a:lnTo>
                  <a:lnTo>
                    <a:pt x="466" y="70"/>
                  </a:lnTo>
                  <a:lnTo>
                    <a:pt x="475" y="66"/>
                  </a:lnTo>
                  <a:lnTo>
                    <a:pt x="484" y="65"/>
                  </a:lnTo>
                  <a:lnTo>
                    <a:pt x="492" y="67"/>
                  </a:lnTo>
                  <a:lnTo>
                    <a:pt x="499" y="70"/>
                  </a:lnTo>
                  <a:lnTo>
                    <a:pt x="505" y="71"/>
                  </a:lnTo>
                  <a:lnTo>
                    <a:pt x="506" y="70"/>
                  </a:lnTo>
                  <a:lnTo>
                    <a:pt x="509" y="69"/>
                  </a:lnTo>
                  <a:lnTo>
                    <a:pt x="513" y="65"/>
                  </a:lnTo>
                  <a:lnTo>
                    <a:pt x="514" y="65"/>
                  </a:lnTo>
                  <a:lnTo>
                    <a:pt x="516" y="63"/>
                  </a:lnTo>
                  <a:lnTo>
                    <a:pt x="517" y="65"/>
                  </a:lnTo>
                  <a:lnTo>
                    <a:pt x="518" y="67"/>
                  </a:lnTo>
                  <a:lnTo>
                    <a:pt x="520" y="71"/>
                  </a:lnTo>
                  <a:lnTo>
                    <a:pt x="523" y="74"/>
                  </a:lnTo>
                  <a:lnTo>
                    <a:pt x="524" y="77"/>
                  </a:lnTo>
                  <a:lnTo>
                    <a:pt x="525" y="78"/>
                  </a:lnTo>
                  <a:lnTo>
                    <a:pt x="525" y="80"/>
                  </a:lnTo>
                  <a:lnTo>
                    <a:pt x="528" y="78"/>
                  </a:lnTo>
                  <a:lnTo>
                    <a:pt x="533" y="73"/>
                  </a:lnTo>
                  <a:lnTo>
                    <a:pt x="536" y="71"/>
                  </a:lnTo>
                  <a:lnTo>
                    <a:pt x="540" y="69"/>
                  </a:lnTo>
                  <a:lnTo>
                    <a:pt x="543" y="67"/>
                  </a:lnTo>
                  <a:lnTo>
                    <a:pt x="551" y="67"/>
                  </a:lnTo>
                  <a:lnTo>
                    <a:pt x="561" y="69"/>
                  </a:lnTo>
                  <a:lnTo>
                    <a:pt x="588" y="69"/>
                  </a:lnTo>
                  <a:lnTo>
                    <a:pt x="596" y="70"/>
                  </a:lnTo>
                  <a:lnTo>
                    <a:pt x="606" y="73"/>
                  </a:lnTo>
                  <a:lnTo>
                    <a:pt x="611" y="77"/>
                  </a:lnTo>
                  <a:lnTo>
                    <a:pt x="618" y="80"/>
                  </a:lnTo>
                  <a:lnTo>
                    <a:pt x="626" y="82"/>
                  </a:lnTo>
                  <a:lnTo>
                    <a:pt x="636" y="84"/>
                  </a:lnTo>
                  <a:lnTo>
                    <a:pt x="643" y="88"/>
                  </a:lnTo>
                  <a:lnTo>
                    <a:pt x="646" y="89"/>
                  </a:lnTo>
                  <a:lnTo>
                    <a:pt x="652" y="89"/>
                  </a:lnTo>
                  <a:lnTo>
                    <a:pt x="657" y="85"/>
                  </a:lnTo>
                  <a:lnTo>
                    <a:pt x="658" y="82"/>
                  </a:lnTo>
                  <a:lnTo>
                    <a:pt x="658" y="81"/>
                  </a:lnTo>
                  <a:lnTo>
                    <a:pt x="657" y="80"/>
                  </a:lnTo>
                  <a:lnTo>
                    <a:pt x="651" y="77"/>
                  </a:lnTo>
                  <a:lnTo>
                    <a:pt x="646" y="71"/>
                  </a:lnTo>
                  <a:lnTo>
                    <a:pt x="643" y="70"/>
                  </a:lnTo>
                  <a:lnTo>
                    <a:pt x="640" y="65"/>
                  </a:lnTo>
                  <a:lnTo>
                    <a:pt x="636" y="59"/>
                  </a:lnTo>
                  <a:lnTo>
                    <a:pt x="625" y="45"/>
                  </a:lnTo>
                  <a:lnTo>
                    <a:pt x="622" y="41"/>
                  </a:lnTo>
                  <a:lnTo>
                    <a:pt x="620" y="38"/>
                  </a:lnTo>
                  <a:lnTo>
                    <a:pt x="617" y="40"/>
                  </a:lnTo>
                  <a:lnTo>
                    <a:pt x="616" y="43"/>
                  </a:lnTo>
                  <a:lnTo>
                    <a:pt x="613" y="47"/>
                  </a:lnTo>
                  <a:lnTo>
                    <a:pt x="607" y="54"/>
                  </a:lnTo>
                  <a:lnTo>
                    <a:pt x="599" y="56"/>
                  </a:lnTo>
                  <a:lnTo>
                    <a:pt x="575" y="59"/>
                  </a:lnTo>
                  <a:lnTo>
                    <a:pt x="566" y="59"/>
                  </a:lnTo>
                  <a:lnTo>
                    <a:pt x="562" y="56"/>
                  </a:lnTo>
                  <a:lnTo>
                    <a:pt x="559" y="52"/>
                  </a:lnTo>
                  <a:lnTo>
                    <a:pt x="555" y="48"/>
                  </a:lnTo>
                  <a:lnTo>
                    <a:pt x="547" y="47"/>
                  </a:lnTo>
                  <a:lnTo>
                    <a:pt x="542" y="45"/>
                  </a:lnTo>
                  <a:lnTo>
                    <a:pt x="538" y="45"/>
                  </a:lnTo>
                  <a:lnTo>
                    <a:pt x="535" y="44"/>
                  </a:lnTo>
                  <a:lnTo>
                    <a:pt x="533" y="43"/>
                  </a:lnTo>
                  <a:lnTo>
                    <a:pt x="535" y="41"/>
                  </a:lnTo>
                  <a:lnTo>
                    <a:pt x="535" y="40"/>
                  </a:lnTo>
                  <a:lnTo>
                    <a:pt x="536" y="38"/>
                  </a:lnTo>
                  <a:lnTo>
                    <a:pt x="539" y="37"/>
                  </a:lnTo>
                  <a:lnTo>
                    <a:pt x="540" y="37"/>
                  </a:lnTo>
                  <a:lnTo>
                    <a:pt x="544" y="34"/>
                  </a:lnTo>
                  <a:lnTo>
                    <a:pt x="549" y="29"/>
                  </a:lnTo>
                  <a:lnTo>
                    <a:pt x="554" y="12"/>
                  </a:lnTo>
                  <a:lnTo>
                    <a:pt x="557" y="8"/>
                  </a:lnTo>
                  <a:lnTo>
                    <a:pt x="561" y="6"/>
                  </a:lnTo>
                  <a:lnTo>
                    <a:pt x="569" y="6"/>
                  </a:lnTo>
                  <a:lnTo>
                    <a:pt x="579" y="7"/>
                  </a:lnTo>
                  <a:lnTo>
                    <a:pt x="588" y="7"/>
                  </a:lnTo>
                  <a:lnTo>
                    <a:pt x="595" y="6"/>
                  </a:lnTo>
                  <a:lnTo>
                    <a:pt x="603" y="6"/>
                  </a:lnTo>
                  <a:lnTo>
                    <a:pt x="613" y="7"/>
                  </a:lnTo>
                  <a:lnTo>
                    <a:pt x="621" y="6"/>
                  </a:lnTo>
                  <a:lnTo>
                    <a:pt x="626" y="3"/>
                  </a:lnTo>
                  <a:lnTo>
                    <a:pt x="6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1" name="Freeform 10"/>
            <p:cNvSpPr>
              <a:spLocks/>
            </p:cNvSpPr>
            <p:nvPr/>
          </p:nvSpPr>
          <p:spPr bwMode="auto">
            <a:xfrm>
              <a:off x="2528888" y="1765300"/>
              <a:ext cx="25400" cy="1746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1" y="2"/>
                </a:cxn>
                <a:cxn ang="0">
                  <a:pos x="16" y="4"/>
                </a:cxn>
                <a:cxn ang="0">
                  <a:pos x="16" y="10"/>
                </a:cxn>
                <a:cxn ang="0">
                  <a:pos x="15" y="11"/>
                </a:cxn>
                <a:cxn ang="0">
                  <a:pos x="9" y="11"/>
                </a:cxn>
                <a:cxn ang="0">
                  <a:pos x="5" y="10"/>
                </a:cxn>
                <a:cxn ang="0">
                  <a:pos x="3" y="8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4" y="2"/>
                </a:cxn>
                <a:cxn ang="0">
                  <a:pos x="7" y="0"/>
                </a:cxn>
              </a:cxnLst>
              <a:rect l="0" t="0" r="r" b="b"/>
              <a:pathLst>
                <a:path w="16" h="11">
                  <a:moveTo>
                    <a:pt x="7" y="0"/>
                  </a:moveTo>
                  <a:lnTo>
                    <a:pt x="11" y="2"/>
                  </a:lnTo>
                  <a:lnTo>
                    <a:pt x="16" y="4"/>
                  </a:lnTo>
                  <a:lnTo>
                    <a:pt x="16" y="10"/>
                  </a:lnTo>
                  <a:lnTo>
                    <a:pt x="15" y="11"/>
                  </a:lnTo>
                  <a:lnTo>
                    <a:pt x="9" y="11"/>
                  </a:lnTo>
                  <a:lnTo>
                    <a:pt x="5" y="10"/>
                  </a:lnTo>
                  <a:lnTo>
                    <a:pt x="3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2" name="Freeform 11"/>
            <p:cNvSpPr>
              <a:spLocks/>
            </p:cNvSpPr>
            <p:nvPr/>
          </p:nvSpPr>
          <p:spPr bwMode="auto">
            <a:xfrm>
              <a:off x="2587625" y="1785938"/>
              <a:ext cx="23813" cy="17463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5" y="9"/>
                </a:cxn>
                <a:cxn ang="0">
                  <a:pos x="12" y="11"/>
                </a:cxn>
                <a:cxn ang="0">
                  <a:pos x="7" y="11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4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5" h="11">
                  <a:moveTo>
                    <a:pt x="5" y="0"/>
                  </a:moveTo>
                  <a:lnTo>
                    <a:pt x="12" y="0"/>
                  </a:lnTo>
                  <a:lnTo>
                    <a:pt x="13" y="1"/>
                  </a:lnTo>
                  <a:lnTo>
                    <a:pt x="15" y="4"/>
                  </a:lnTo>
                  <a:lnTo>
                    <a:pt x="15" y="9"/>
                  </a:lnTo>
                  <a:lnTo>
                    <a:pt x="12" y="11"/>
                  </a:lnTo>
                  <a:lnTo>
                    <a:pt x="7" y="11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4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3" name="Freeform 12"/>
            <p:cNvSpPr>
              <a:spLocks/>
            </p:cNvSpPr>
            <p:nvPr/>
          </p:nvSpPr>
          <p:spPr bwMode="auto">
            <a:xfrm>
              <a:off x="1744663" y="1409700"/>
              <a:ext cx="347663" cy="96838"/>
            </a:xfrm>
            <a:custGeom>
              <a:avLst/>
              <a:gdLst/>
              <a:ahLst/>
              <a:cxnLst>
                <a:cxn ang="0">
                  <a:pos x="74" y="0"/>
                </a:cxn>
                <a:cxn ang="0">
                  <a:pos x="85" y="8"/>
                </a:cxn>
                <a:cxn ang="0">
                  <a:pos x="90" y="15"/>
                </a:cxn>
                <a:cxn ang="0">
                  <a:pos x="111" y="17"/>
                </a:cxn>
                <a:cxn ang="0">
                  <a:pos x="125" y="19"/>
                </a:cxn>
                <a:cxn ang="0">
                  <a:pos x="132" y="24"/>
                </a:cxn>
                <a:cxn ang="0">
                  <a:pos x="141" y="30"/>
                </a:cxn>
                <a:cxn ang="0">
                  <a:pos x="148" y="31"/>
                </a:cxn>
                <a:cxn ang="0">
                  <a:pos x="157" y="24"/>
                </a:cxn>
                <a:cxn ang="0">
                  <a:pos x="162" y="20"/>
                </a:cxn>
                <a:cxn ang="0">
                  <a:pos x="168" y="15"/>
                </a:cxn>
                <a:cxn ang="0">
                  <a:pos x="181" y="13"/>
                </a:cxn>
                <a:cxn ang="0">
                  <a:pos x="185" y="17"/>
                </a:cxn>
                <a:cxn ang="0">
                  <a:pos x="189" y="24"/>
                </a:cxn>
                <a:cxn ang="0">
                  <a:pos x="196" y="27"/>
                </a:cxn>
                <a:cxn ang="0">
                  <a:pos x="204" y="24"/>
                </a:cxn>
                <a:cxn ang="0">
                  <a:pos x="211" y="20"/>
                </a:cxn>
                <a:cxn ang="0">
                  <a:pos x="216" y="21"/>
                </a:cxn>
                <a:cxn ang="0">
                  <a:pos x="219" y="26"/>
                </a:cxn>
                <a:cxn ang="0">
                  <a:pos x="216" y="34"/>
                </a:cxn>
                <a:cxn ang="0">
                  <a:pos x="215" y="47"/>
                </a:cxn>
                <a:cxn ang="0">
                  <a:pos x="209" y="54"/>
                </a:cxn>
                <a:cxn ang="0">
                  <a:pos x="205" y="58"/>
                </a:cxn>
                <a:cxn ang="0">
                  <a:pos x="194" y="61"/>
                </a:cxn>
                <a:cxn ang="0">
                  <a:pos x="173" y="57"/>
                </a:cxn>
                <a:cxn ang="0">
                  <a:pos x="149" y="56"/>
                </a:cxn>
                <a:cxn ang="0">
                  <a:pos x="132" y="58"/>
                </a:cxn>
                <a:cxn ang="0">
                  <a:pos x="115" y="57"/>
                </a:cxn>
                <a:cxn ang="0">
                  <a:pos x="111" y="53"/>
                </a:cxn>
                <a:cxn ang="0">
                  <a:pos x="107" y="43"/>
                </a:cxn>
                <a:cxn ang="0">
                  <a:pos x="101" y="39"/>
                </a:cxn>
                <a:cxn ang="0">
                  <a:pos x="92" y="43"/>
                </a:cxn>
                <a:cxn ang="0">
                  <a:pos x="84" y="49"/>
                </a:cxn>
                <a:cxn ang="0">
                  <a:pos x="80" y="47"/>
                </a:cxn>
                <a:cxn ang="0">
                  <a:pos x="71" y="38"/>
                </a:cxn>
                <a:cxn ang="0">
                  <a:pos x="70" y="31"/>
                </a:cxn>
                <a:cxn ang="0">
                  <a:pos x="63" y="27"/>
                </a:cxn>
                <a:cxn ang="0">
                  <a:pos x="49" y="31"/>
                </a:cxn>
                <a:cxn ang="0">
                  <a:pos x="39" y="34"/>
                </a:cxn>
                <a:cxn ang="0">
                  <a:pos x="8" y="35"/>
                </a:cxn>
                <a:cxn ang="0">
                  <a:pos x="2" y="34"/>
                </a:cxn>
                <a:cxn ang="0">
                  <a:pos x="0" y="30"/>
                </a:cxn>
                <a:cxn ang="0">
                  <a:pos x="4" y="24"/>
                </a:cxn>
                <a:cxn ang="0">
                  <a:pos x="17" y="23"/>
                </a:cxn>
                <a:cxn ang="0">
                  <a:pos x="18" y="19"/>
                </a:cxn>
                <a:cxn ang="0">
                  <a:pos x="17" y="16"/>
                </a:cxn>
                <a:cxn ang="0">
                  <a:pos x="15" y="12"/>
                </a:cxn>
                <a:cxn ang="0">
                  <a:pos x="22" y="10"/>
                </a:cxn>
                <a:cxn ang="0">
                  <a:pos x="41" y="5"/>
                </a:cxn>
                <a:cxn ang="0">
                  <a:pos x="65" y="0"/>
                </a:cxn>
              </a:cxnLst>
              <a:rect l="0" t="0" r="r" b="b"/>
              <a:pathLst>
                <a:path w="219" h="61">
                  <a:moveTo>
                    <a:pt x="65" y="0"/>
                  </a:moveTo>
                  <a:lnTo>
                    <a:pt x="74" y="0"/>
                  </a:lnTo>
                  <a:lnTo>
                    <a:pt x="81" y="4"/>
                  </a:lnTo>
                  <a:lnTo>
                    <a:pt x="85" y="8"/>
                  </a:lnTo>
                  <a:lnTo>
                    <a:pt x="86" y="12"/>
                  </a:lnTo>
                  <a:lnTo>
                    <a:pt x="90" y="15"/>
                  </a:lnTo>
                  <a:lnTo>
                    <a:pt x="100" y="16"/>
                  </a:lnTo>
                  <a:lnTo>
                    <a:pt x="111" y="17"/>
                  </a:lnTo>
                  <a:lnTo>
                    <a:pt x="119" y="19"/>
                  </a:lnTo>
                  <a:lnTo>
                    <a:pt x="125" y="19"/>
                  </a:lnTo>
                  <a:lnTo>
                    <a:pt x="129" y="23"/>
                  </a:lnTo>
                  <a:lnTo>
                    <a:pt x="132" y="24"/>
                  </a:lnTo>
                  <a:lnTo>
                    <a:pt x="136" y="27"/>
                  </a:lnTo>
                  <a:lnTo>
                    <a:pt x="141" y="30"/>
                  </a:lnTo>
                  <a:lnTo>
                    <a:pt x="142" y="31"/>
                  </a:lnTo>
                  <a:lnTo>
                    <a:pt x="148" y="31"/>
                  </a:lnTo>
                  <a:lnTo>
                    <a:pt x="156" y="27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2" y="20"/>
                  </a:lnTo>
                  <a:lnTo>
                    <a:pt x="164" y="17"/>
                  </a:lnTo>
                  <a:lnTo>
                    <a:pt x="168" y="15"/>
                  </a:lnTo>
                  <a:lnTo>
                    <a:pt x="174" y="13"/>
                  </a:lnTo>
                  <a:lnTo>
                    <a:pt x="181" y="13"/>
                  </a:lnTo>
                  <a:lnTo>
                    <a:pt x="182" y="16"/>
                  </a:lnTo>
                  <a:lnTo>
                    <a:pt x="185" y="17"/>
                  </a:lnTo>
                  <a:lnTo>
                    <a:pt x="188" y="23"/>
                  </a:lnTo>
                  <a:lnTo>
                    <a:pt x="189" y="24"/>
                  </a:lnTo>
                  <a:lnTo>
                    <a:pt x="192" y="26"/>
                  </a:lnTo>
                  <a:lnTo>
                    <a:pt x="196" y="27"/>
                  </a:lnTo>
                  <a:lnTo>
                    <a:pt x="199" y="27"/>
                  </a:lnTo>
                  <a:lnTo>
                    <a:pt x="204" y="24"/>
                  </a:lnTo>
                  <a:lnTo>
                    <a:pt x="208" y="21"/>
                  </a:lnTo>
                  <a:lnTo>
                    <a:pt x="211" y="20"/>
                  </a:lnTo>
                  <a:lnTo>
                    <a:pt x="214" y="20"/>
                  </a:lnTo>
                  <a:lnTo>
                    <a:pt x="216" y="21"/>
                  </a:lnTo>
                  <a:lnTo>
                    <a:pt x="218" y="24"/>
                  </a:lnTo>
                  <a:lnTo>
                    <a:pt x="219" y="26"/>
                  </a:lnTo>
                  <a:lnTo>
                    <a:pt x="219" y="28"/>
                  </a:lnTo>
                  <a:lnTo>
                    <a:pt x="216" y="34"/>
                  </a:lnTo>
                  <a:lnTo>
                    <a:pt x="215" y="42"/>
                  </a:lnTo>
                  <a:lnTo>
                    <a:pt x="215" y="47"/>
                  </a:lnTo>
                  <a:lnTo>
                    <a:pt x="214" y="50"/>
                  </a:lnTo>
                  <a:lnTo>
                    <a:pt x="209" y="54"/>
                  </a:lnTo>
                  <a:lnTo>
                    <a:pt x="207" y="56"/>
                  </a:lnTo>
                  <a:lnTo>
                    <a:pt x="205" y="58"/>
                  </a:lnTo>
                  <a:lnTo>
                    <a:pt x="201" y="61"/>
                  </a:lnTo>
                  <a:lnTo>
                    <a:pt x="194" y="61"/>
                  </a:lnTo>
                  <a:lnTo>
                    <a:pt x="186" y="60"/>
                  </a:lnTo>
                  <a:lnTo>
                    <a:pt x="173" y="57"/>
                  </a:lnTo>
                  <a:lnTo>
                    <a:pt x="162" y="56"/>
                  </a:lnTo>
                  <a:lnTo>
                    <a:pt x="149" y="56"/>
                  </a:lnTo>
                  <a:lnTo>
                    <a:pt x="140" y="57"/>
                  </a:lnTo>
                  <a:lnTo>
                    <a:pt x="132" y="58"/>
                  </a:lnTo>
                  <a:lnTo>
                    <a:pt x="122" y="58"/>
                  </a:lnTo>
                  <a:lnTo>
                    <a:pt x="115" y="57"/>
                  </a:lnTo>
                  <a:lnTo>
                    <a:pt x="112" y="56"/>
                  </a:lnTo>
                  <a:lnTo>
                    <a:pt x="111" y="53"/>
                  </a:lnTo>
                  <a:lnTo>
                    <a:pt x="110" y="49"/>
                  </a:lnTo>
                  <a:lnTo>
                    <a:pt x="107" y="43"/>
                  </a:lnTo>
                  <a:lnTo>
                    <a:pt x="104" y="41"/>
                  </a:lnTo>
                  <a:lnTo>
                    <a:pt x="101" y="39"/>
                  </a:lnTo>
                  <a:lnTo>
                    <a:pt x="96" y="42"/>
                  </a:lnTo>
                  <a:lnTo>
                    <a:pt x="92" y="43"/>
                  </a:lnTo>
                  <a:lnTo>
                    <a:pt x="89" y="46"/>
                  </a:lnTo>
                  <a:lnTo>
                    <a:pt x="84" y="49"/>
                  </a:lnTo>
                  <a:lnTo>
                    <a:pt x="82" y="49"/>
                  </a:lnTo>
                  <a:lnTo>
                    <a:pt x="80" y="47"/>
                  </a:lnTo>
                  <a:lnTo>
                    <a:pt x="74" y="42"/>
                  </a:lnTo>
                  <a:lnTo>
                    <a:pt x="71" y="38"/>
                  </a:lnTo>
                  <a:lnTo>
                    <a:pt x="70" y="35"/>
                  </a:lnTo>
                  <a:lnTo>
                    <a:pt x="70" y="31"/>
                  </a:lnTo>
                  <a:lnTo>
                    <a:pt x="69" y="28"/>
                  </a:lnTo>
                  <a:lnTo>
                    <a:pt x="63" y="27"/>
                  </a:lnTo>
                  <a:lnTo>
                    <a:pt x="56" y="28"/>
                  </a:lnTo>
                  <a:lnTo>
                    <a:pt x="49" y="31"/>
                  </a:lnTo>
                  <a:lnTo>
                    <a:pt x="45" y="32"/>
                  </a:lnTo>
                  <a:lnTo>
                    <a:pt x="39" y="34"/>
                  </a:lnTo>
                  <a:lnTo>
                    <a:pt x="28" y="35"/>
                  </a:lnTo>
                  <a:lnTo>
                    <a:pt x="8" y="35"/>
                  </a:lnTo>
                  <a:lnTo>
                    <a:pt x="4" y="34"/>
                  </a:lnTo>
                  <a:lnTo>
                    <a:pt x="2" y="34"/>
                  </a:lnTo>
                  <a:lnTo>
                    <a:pt x="0" y="32"/>
                  </a:lnTo>
                  <a:lnTo>
                    <a:pt x="0" y="30"/>
                  </a:lnTo>
                  <a:lnTo>
                    <a:pt x="2" y="27"/>
                  </a:lnTo>
                  <a:lnTo>
                    <a:pt x="4" y="24"/>
                  </a:lnTo>
                  <a:lnTo>
                    <a:pt x="7" y="23"/>
                  </a:lnTo>
                  <a:lnTo>
                    <a:pt x="17" y="23"/>
                  </a:lnTo>
                  <a:lnTo>
                    <a:pt x="18" y="21"/>
                  </a:lnTo>
                  <a:lnTo>
                    <a:pt x="18" y="19"/>
                  </a:lnTo>
                  <a:lnTo>
                    <a:pt x="17" y="17"/>
                  </a:lnTo>
                  <a:lnTo>
                    <a:pt x="17" y="16"/>
                  </a:lnTo>
                  <a:lnTo>
                    <a:pt x="15" y="13"/>
                  </a:lnTo>
                  <a:lnTo>
                    <a:pt x="15" y="12"/>
                  </a:lnTo>
                  <a:lnTo>
                    <a:pt x="17" y="12"/>
                  </a:lnTo>
                  <a:lnTo>
                    <a:pt x="22" y="10"/>
                  </a:lnTo>
                  <a:lnTo>
                    <a:pt x="30" y="8"/>
                  </a:lnTo>
                  <a:lnTo>
                    <a:pt x="41" y="5"/>
                  </a:lnTo>
                  <a:lnTo>
                    <a:pt x="54" y="1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4" name="Freeform 13"/>
            <p:cNvSpPr>
              <a:spLocks/>
            </p:cNvSpPr>
            <p:nvPr/>
          </p:nvSpPr>
          <p:spPr bwMode="auto">
            <a:xfrm>
              <a:off x="1931988" y="1377950"/>
              <a:ext cx="69850" cy="44450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42" y="2"/>
                </a:cxn>
                <a:cxn ang="0">
                  <a:pos x="44" y="7"/>
                </a:cxn>
                <a:cxn ang="0">
                  <a:pos x="44" y="13"/>
                </a:cxn>
                <a:cxn ang="0">
                  <a:pos x="42" y="18"/>
                </a:cxn>
                <a:cxn ang="0">
                  <a:pos x="42" y="24"/>
                </a:cxn>
                <a:cxn ang="0">
                  <a:pos x="41" y="25"/>
                </a:cxn>
                <a:cxn ang="0">
                  <a:pos x="38" y="26"/>
                </a:cxn>
                <a:cxn ang="0">
                  <a:pos x="37" y="28"/>
                </a:cxn>
                <a:cxn ang="0">
                  <a:pos x="33" y="28"/>
                </a:cxn>
                <a:cxn ang="0">
                  <a:pos x="31" y="26"/>
                </a:cxn>
                <a:cxn ang="0">
                  <a:pos x="29" y="25"/>
                </a:cxn>
                <a:cxn ang="0">
                  <a:pos x="23" y="24"/>
                </a:cxn>
                <a:cxn ang="0">
                  <a:pos x="9" y="26"/>
                </a:cxn>
                <a:cxn ang="0">
                  <a:pos x="4" y="28"/>
                </a:cxn>
                <a:cxn ang="0">
                  <a:pos x="1" y="26"/>
                </a:cxn>
                <a:cxn ang="0">
                  <a:pos x="0" y="25"/>
                </a:cxn>
                <a:cxn ang="0">
                  <a:pos x="0" y="20"/>
                </a:cxn>
                <a:cxn ang="0">
                  <a:pos x="5" y="14"/>
                </a:cxn>
                <a:cxn ang="0">
                  <a:pos x="15" y="10"/>
                </a:cxn>
                <a:cxn ang="0">
                  <a:pos x="23" y="4"/>
                </a:cxn>
                <a:cxn ang="0">
                  <a:pos x="31" y="2"/>
                </a:cxn>
                <a:cxn ang="0">
                  <a:pos x="38" y="0"/>
                </a:cxn>
              </a:cxnLst>
              <a:rect l="0" t="0" r="r" b="b"/>
              <a:pathLst>
                <a:path w="44" h="28">
                  <a:moveTo>
                    <a:pt x="38" y="0"/>
                  </a:moveTo>
                  <a:lnTo>
                    <a:pt x="42" y="2"/>
                  </a:lnTo>
                  <a:lnTo>
                    <a:pt x="44" y="7"/>
                  </a:lnTo>
                  <a:lnTo>
                    <a:pt x="44" y="13"/>
                  </a:lnTo>
                  <a:lnTo>
                    <a:pt x="42" y="18"/>
                  </a:lnTo>
                  <a:lnTo>
                    <a:pt x="42" y="24"/>
                  </a:lnTo>
                  <a:lnTo>
                    <a:pt x="41" y="25"/>
                  </a:lnTo>
                  <a:lnTo>
                    <a:pt x="38" y="26"/>
                  </a:lnTo>
                  <a:lnTo>
                    <a:pt x="37" y="28"/>
                  </a:lnTo>
                  <a:lnTo>
                    <a:pt x="33" y="28"/>
                  </a:lnTo>
                  <a:lnTo>
                    <a:pt x="31" y="26"/>
                  </a:lnTo>
                  <a:lnTo>
                    <a:pt x="29" y="25"/>
                  </a:lnTo>
                  <a:lnTo>
                    <a:pt x="23" y="24"/>
                  </a:lnTo>
                  <a:lnTo>
                    <a:pt x="9" y="26"/>
                  </a:lnTo>
                  <a:lnTo>
                    <a:pt x="4" y="28"/>
                  </a:lnTo>
                  <a:lnTo>
                    <a:pt x="1" y="26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5" y="14"/>
                  </a:lnTo>
                  <a:lnTo>
                    <a:pt x="15" y="10"/>
                  </a:lnTo>
                  <a:lnTo>
                    <a:pt x="23" y="4"/>
                  </a:lnTo>
                  <a:lnTo>
                    <a:pt x="31" y="2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5" name="Freeform 14"/>
            <p:cNvSpPr>
              <a:spLocks/>
            </p:cNvSpPr>
            <p:nvPr/>
          </p:nvSpPr>
          <p:spPr bwMode="auto">
            <a:xfrm>
              <a:off x="2092325" y="1365250"/>
              <a:ext cx="122238" cy="53975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55" y="4"/>
                </a:cxn>
                <a:cxn ang="0">
                  <a:pos x="60" y="6"/>
                </a:cxn>
                <a:cxn ang="0">
                  <a:pos x="66" y="8"/>
                </a:cxn>
                <a:cxn ang="0">
                  <a:pos x="70" y="12"/>
                </a:cxn>
                <a:cxn ang="0">
                  <a:pos x="71" y="15"/>
                </a:cxn>
                <a:cxn ang="0">
                  <a:pos x="74" y="19"/>
                </a:cxn>
                <a:cxn ang="0">
                  <a:pos x="75" y="22"/>
                </a:cxn>
                <a:cxn ang="0">
                  <a:pos x="77" y="26"/>
                </a:cxn>
                <a:cxn ang="0">
                  <a:pos x="77" y="32"/>
                </a:cxn>
                <a:cxn ang="0">
                  <a:pos x="75" y="34"/>
                </a:cxn>
                <a:cxn ang="0">
                  <a:pos x="68" y="34"/>
                </a:cxn>
                <a:cxn ang="0">
                  <a:pos x="64" y="33"/>
                </a:cxn>
                <a:cxn ang="0">
                  <a:pos x="60" y="33"/>
                </a:cxn>
                <a:cxn ang="0">
                  <a:pos x="53" y="32"/>
                </a:cxn>
                <a:cxn ang="0">
                  <a:pos x="49" y="30"/>
                </a:cxn>
                <a:cxn ang="0">
                  <a:pos x="47" y="29"/>
                </a:cxn>
                <a:cxn ang="0">
                  <a:pos x="44" y="26"/>
                </a:cxn>
                <a:cxn ang="0">
                  <a:pos x="44" y="22"/>
                </a:cxn>
                <a:cxn ang="0">
                  <a:pos x="40" y="21"/>
                </a:cxn>
                <a:cxn ang="0">
                  <a:pos x="31" y="21"/>
                </a:cxn>
                <a:cxn ang="0">
                  <a:pos x="23" y="22"/>
                </a:cxn>
                <a:cxn ang="0">
                  <a:pos x="11" y="22"/>
                </a:cxn>
                <a:cxn ang="0">
                  <a:pos x="7" y="21"/>
                </a:cxn>
                <a:cxn ang="0">
                  <a:pos x="3" y="18"/>
                </a:cxn>
                <a:cxn ang="0">
                  <a:pos x="1" y="15"/>
                </a:cxn>
                <a:cxn ang="0">
                  <a:pos x="0" y="11"/>
                </a:cxn>
                <a:cxn ang="0">
                  <a:pos x="1" y="7"/>
                </a:cxn>
                <a:cxn ang="0">
                  <a:pos x="4" y="4"/>
                </a:cxn>
                <a:cxn ang="0">
                  <a:pos x="7" y="3"/>
                </a:cxn>
                <a:cxn ang="0">
                  <a:pos x="10" y="3"/>
                </a:cxn>
                <a:cxn ang="0">
                  <a:pos x="14" y="1"/>
                </a:cxn>
                <a:cxn ang="0">
                  <a:pos x="21" y="1"/>
                </a:cxn>
                <a:cxn ang="0">
                  <a:pos x="36" y="0"/>
                </a:cxn>
              </a:cxnLst>
              <a:rect l="0" t="0" r="r" b="b"/>
              <a:pathLst>
                <a:path w="77" h="34">
                  <a:moveTo>
                    <a:pt x="36" y="0"/>
                  </a:moveTo>
                  <a:lnTo>
                    <a:pt x="55" y="4"/>
                  </a:lnTo>
                  <a:lnTo>
                    <a:pt x="60" y="6"/>
                  </a:lnTo>
                  <a:lnTo>
                    <a:pt x="66" y="8"/>
                  </a:lnTo>
                  <a:lnTo>
                    <a:pt x="70" y="12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5" y="22"/>
                  </a:lnTo>
                  <a:lnTo>
                    <a:pt x="77" y="26"/>
                  </a:lnTo>
                  <a:lnTo>
                    <a:pt x="77" y="32"/>
                  </a:lnTo>
                  <a:lnTo>
                    <a:pt x="75" y="34"/>
                  </a:lnTo>
                  <a:lnTo>
                    <a:pt x="68" y="34"/>
                  </a:lnTo>
                  <a:lnTo>
                    <a:pt x="64" y="33"/>
                  </a:lnTo>
                  <a:lnTo>
                    <a:pt x="60" y="33"/>
                  </a:lnTo>
                  <a:lnTo>
                    <a:pt x="53" y="32"/>
                  </a:lnTo>
                  <a:lnTo>
                    <a:pt x="49" y="30"/>
                  </a:lnTo>
                  <a:lnTo>
                    <a:pt x="47" y="29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0" y="21"/>
                  </a:lnTo>
                  <a:lnTo>
                    <a:pt x="31" y="21"/>
                  </a:lnTo>
                  <a:lnTo>
                    <a:pt x="23" y="22"/>
                  </a:lnTo>
                  <a:lnTo>
                    <a:pt x="11" y="22"/>
                  </a:lnTo>
                  <a:lnTo>
                    <a:pt x="7" y="21"/>
                  </a:lnTo>
                  <a:lnTo>
                    <a:pt x="3" y="18"/>
                  </a:lnTo>
                  <a:lnTo>
                    <a:pt x="1" y="15"/>
                  </a:lnTo>
                  <a:lnTo>
                    <a:pt x="0" y="11"/>
                  </a:lnTo>
                  <a:lnTo>
                    <a:pt x="1" y="7"/>
                  </a:lnTo>
                  <a:lnTo>
                    <a:pt x="4" y="4"/>
                  </a:lnTo>
                  <a:lnTo>
                    <a:pt x="7" y="3"/>
                  </a:lnTo>
                  <a:lnTo>
                    <a:pt x="10" y="3"/>
                  </a:lnTo>
                  <a:lnTo>
                    <a:pt x="14" y="1"/>
                  </a:lnTo>
                  <a:lnTo>
                    <a:pt x="21" y="1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6" name="Freeform 15"/>
            <p:cNvSpPr>
              <a:spLocks/>
            </p:cNvSpPr>
            <p:nvPr/>
          </p:nvSpPr>
          <p:spPr bwMode="auto">
            <a:xfrm>
              <a:off x="2111375" y="1439863"/>
              <a:ext cx="130175" cy="55563"/>
            </a:xfrm>
            <a:custGeom>
              <a:avLst/>
              <a:gdLst/>
              <a:ahLst/>
              <a:cxnLst>
                <a:cxn ang="0">
                  <a:pos x="65" y="0"/>
                </a:cxn>
                <a:cxn ang="0">
                  <a:pos x="70" y="0"/>
                </a:cxn>
                <a:cxn ang="0">
                  <a:pos x="78" y="2"/>
                </a:cxn>
                <a:cxn ang="0">
                  <a:pos x="82" y="7"/>
                </a:cxn>
                <a:cxn ang="0">
                  <a:pos x="82" y="13"/>
                </a:cxn>
                <a:cxn ang="0">
                  <a:pos x="77" y="22"/>
                </a:cxn>
                <a:cxn ang="0">
                  <a:pos x="69" y="27"/>
                </a:cxn>
                <a:cxn ang="0">
                  <a:pos x="58" y="27"/>
                </a:cxn>
                <a:cxn ang="0">
                  <a:pos x="55" y="28"/>
                </a:cxn>
                <a:cxn ang="0">
                  <a:pos x="54" y="28"/>
                </a:cxn>
                <a:cxn ang="0">
                  <a:pos x="52" y="27"/>
                </a:cxn>
                <a:cxn ang="0">
                  <a:pos x="52" y="24"/>
                </a:cxn>
                <a:cxn ang="0">
                  <a:pos x="51" y="22"/>
                </a:cxn>
                <a:cxn ang="0">
                  <a:pos x="47" y="18"/>
                </a:cxn>
                <a:cxn ang="0">
                  <a:pos x="40" y="16"/>
                </a:cxn>
                <a:cxn ang="0">
                  <a:pos x="32" y="16"/>
                </a:cxn>
                <a:cxn ang="0">
                  <a:pos x="25" y="18"/>
                </a:cxn>
                <a:cxn ang="0">
                  <a:pos x="21" y="18"/>
                </a:cxn>
                <a:cxn ang="0">
                  <a:pos x="18" y="19"/>
                </a:cxn>
                <a:cxn ang="0">
                  <a:pos x="17" y="20"/>
                </a:cxn>
                <a:cxn ang="0">
                  <a:pos x="15" y="24"/>
                </a:cxn>
                <a:cxn ang="0">
                  <a:pos x="13" y="27"/>
                </a:cxn>
                <a:cxn ang="0">
                  <a:pos x="11" y="31"/>
                </a:cxn>
                <a:cxn ang="0">
                  <a:pos x="10" y="34"/>
                </a:cxn>
                <a:cxn ang="0">
                  <a:pos x="7" y="35"/>
                </a:cxn>
                <a:cxn ang="0">
                  <a:pos x="3" y="35"/>
                </a:cxn>
                <a:cxn ang="0">
                  <a:pos x="2" y="34"/>
                </a:cxn>
                <a:cxn ang="0">
                  <a:pos x="0" y="31"/>
                </a:cxn>
                <a:cxn ang="0">
                  <a:pos x="0" y="28"/>
                </a:cxn>
                <a:cxn ang="0">
                  <a:pos x="2" y="24"/>
                </a:cxn>
                <a:cxn ang="0">
                  <a:pos x="0" y="18"/>
                </a:cxn>
                <a:cxn ang="0">
                  <a:pos x="0" y="9"/>
                </a:cxn>
                <a:cxn ang="0">
                  <a:pos x="3" y="4"/>
                </a:cxn>
                <a:cxn ang="0">
                  <a:pos x="9" y="2"/>
                </a:cxn>
                <a:cxn ang="0">
                  <a:pos x="18" y="1"/>
                </a:cxn>
                <a:cxn ang="0">
                  <a:pos x="55" y="1"/>
                </a:cxn>
                <a:cxn ang="0">
                  <a:pos x="65" y="0"/>
                </a:cxn>
              </a:cxnLst>
              <a:rect l="0" t="0" r="r" b="b"/>
              <a:pathLst>
                <a:path w="82" h="35">
                  <a:moveTo>
                    <a:pt x="65" y="0"/>
                  </a:moveTo>
                  <a:lnTo>
                    <a:pt x="70" y="0"/>
                  </a:lnTo>
                  <a:lnTo>
                    <a:pt x="78" y="2"/>
                  </a:lnTo>
                  <a:lnTo>
                    <a:pt x="82" y="7"/>
                  </a:lnTo>
                  <a:lnTo>
                    <a:pt x="82" y="13"/>
                  </a:lnTo>
                  <a:lnTo>
                    <a:pt x="77" y="22"/>
                  </a:lnTo>
                  <a:lnTo>
                    <a:pt x="69" y="27"/>
                  </a:lnTo>
                  <a:lnTo>
                    <a:pt x="58" y="27"/>
                  </a:lnTo>
                  <a:lnTo>
                    <a:pt x="55" y="28"/>
                  </a:lnTo>
                  <a:lnTo>
                    <a:pt x="54" y="28"/>
                  </a:lnTo>
                  <a:lnTo>
                    <a:pt x="52" y="27"/>
                  </a:lnTo>
                  <a:lnTo>
                    <a:pt x="52" y="24"/>
                  </a:lnTo>
                  <a:lnTo>
                    <a:pt x="51" y="22"/>
                  </a:lnTo>
                  <a:lnTo>
                    <a:pt x="47" y="18"/>
                  </a:lnTo>
                  <a:lnTo>
                    <a:pt x="40" y="16"/>
                  </a:lnTo>
                  <a:lnTo>
                    <a:pt x="32" y="16"/>
                  </a:lnTo>
                  <a:lnTo>
                    <a:pt x="25" y="18"/>
                  </a:lnTo>
                  <a:lnTo>
                    <a:pt x="21" y="18"/>
                  </a:lnTo>
                  <a:lnTo>
                    <a:pt x="18" y="19"/>
                  </a:lnTo>
                  <a:lnTo>
                    <a:pt x="17" y="20"/>
                  </a:lnTo>
                  <a:lnTo>
                    <a:pt x="15" y="24"/>
                  </a:lnTo>
                  <a:lnTo>
                    <a:pt x="13" y="27"/>
                  </a:lnTo>
                  <a:lnTo>
                    <a:pt x="11" y="31"/>
                  </a:lnTo>
                  <a:lnTo>
                    <a:pt x="10" y="34"/>
                  </a:lnTo>
                  <a:lnTo>
                    <a:pt x="7" y="35"/>
                  </a:lnTo>
                  <a:lnTo>
                    <a:pt x="3" y="35"/>
                  </a:lnTo>
                  <a:lnTo>
                    <a:pt x="2" y="34"/>
                  </a:lnTo>
                  <a:lnTo>
                    <a:pt x="0" y="31"/>
                  </a:lnTo>
                  <a:lnTo>
                    <a:pt x="0" y="28"/>
                  </a:lnTo>
                  <a:lnTo>
                    <a:pt x="2" y="24"/>
                  </a:lnTo>
                  <a:lnTo>
                    <a:pt x="0" y="18"/>
                  </a:lnTo>
                  <a:lnTo>
                    <a:pt x="0" y="9"/>
                  </a:lnTo>
                  <a:lnTo>
                    <a:pt x="3" y="4"/>
                  </a:lnTo>
                  <a:lnTo>
                    <a:pt x="9" y="2"/>
                  </a:lnTo>
                  <a:lnTo>
                    <a:pt x="18" y="1"/>
                  </a:lnTo>
                  <a:lnTo>
                    <a:pt x="55" y="1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7" name="Freeform 16"/>
            <p:cNvSpPr>
              <a:spLocks/>
            </p:cNvSpPr>
            <p:nvPr/>
          </p:nvSpPr>
          <p:spPr bwMode="auto">
            <a:xfrm>
              <a:off x="2155825" y="1509713"/>
              <a:ext cx="106363" cy="66675"/>
            </a:xfrm>
            <a:custGeom>
              <a:avLst/>
              <a:gdLst/>
              <a:ahLst/>
              <a:cxnLst>
                <a:cxn ang="0">
                  <a:pos x="43" y="0"/>
                </a:cxn>
                <a:cxn ang="0">
                  <a:pos x="53" y="1"/>
                </a:cxn>
                <a:cxn ang="0">
                  <a:pos x="58" y="2"/>
                </a:cxn>
                <a:cxn ang="0">
                  <a:pos x="63" y="8"/>
                </a:cxn>
                <a:cxn ang="0">
                  <a:pos x="65" y="16"/>
                </a:cxn>
                <a:cxn ang="0">
                  <a:pos x="67" y="23"/>
                </a:cxn>
                <a:cxn ang="0">
                  <a:pos x="65" y="26"/>
                </a:cxn>
                <a:cxn ang="0">
                  <a:pos x="63" y="28"/>
                </a:cxn>
                <a:cxn ang="0">
                  <a:pos x="61" y="31"/>
                </a:cxn>
                <a:cxn ang="0">
                  <a:pos x="58" y="34"/>
                </a:cxn>
                <a:cxn ang="0">
                  <a:pos x="56" y="38"/>
                </a:cxn>
                <a:cxn ang="0">
                  <a:pos x="50" y="41"/>
                </a:cxn>
                <a:cxn ang="0">
                  <a:pos x="46" y="42"/>
                </a:cxn>
                <a:cxn ang="0">
                  <a:pos x="43" y="42"/>
                </a:cxn>
                <a:cxn ang="0">
                  <a:pos x="41" y="41"/>
                </a:cxn>
                <a:cxn ang="0">
                  <a:pos x="35" y="35"/>
                </a:cxn>
                <a:cxn ang="0">
                  <a:pos x="34" y="32"/>
                </a:cxn>
                <a:cxn ang="0">
                  <a:pos x="32" y="28"/>
                </a:cxn>
                <a:cxn ang="0">
                  <a:pos x="30" y="23"/>
                </a:cxn>
                <a:cxn ang="0">
                  <a:pos x="30" y="20"/>
                </a:cxn>
                <a:cxn ang="0">
                  <a:pos x="27" y="19"/>
                </a:cxn>
                <a:cxn ang="0">
                  <a:pos x="13" y="21"/>
                </a:cxn>
                <a:cxn ang="0">
                  <a:pos x="8" y="21"/>
                </a:cxn>
                <a:cxn ang="0">
                  <a:pos x="2" y="19"/>
                </a:cxn>
                <a:cxn ang="0">
                  <a:pos x="1" y="15"/>
                </a:cxn>
                <a:cxn ang="0">
                  <a:pos x="0" y="12"/>
                </a:cxn>
                <a:cxn ang="0">
                  <a:pos x="0" y="6"/>
                </a:cxn>
                <a:cxn ang="0">
                  <a:pos x="1" y="5"/>
                </a:cxn>
                <a:cxn ang="0">
                  <a:pos x="8" y="2"/>
                </a:cxn>
                <a:cxn ang="0">
                  <a:pos x="30" y="2"/>
                </a:cxn>
                <a:cxn ang="0">
                  <a:pos x="35" y="1"/>
                </a:cxn>
                <a:cxn ang="0">
                  <a:pos x="43" y="0"/>
                </a:cxn>
              </a:cxnLst>
              <a:rect l="0" t="0" r="r" b="b"/>
              <a:pathLst>
                <a:path w="67" h="42">
                  <a:moveTo>
                    <a:pt x="43" y="0"/>
                  </a:moveTo>
                  <a:lnTo>
                    <a:pt x="53" y="1"/>
                  </a:lnTo>
                  <a:lnTo>
                    <a:pt x="58" y="2"/>
                  </a:lnTo>
                  <a:lnTo>
                    <a:pt x="63" y="8"/>
                  </a:lnTo>
                  <a:lnTo>
                    <a:pt x="65" y="16"/>
                  </a:lnTo>
                  <a:lnTo>
                    <a:pt x="67" y="23"/>
                  </a:lnTo>
                  <a:lnTo>
                    <a:pt x="65" y="26"/>
                  </a:lnTo>
                  <a:lnTo>
                    <a:pt x="63" y="28"/>
                  </a:lnTo>
                  <a:lnTo>
                    <a:pt x="61" y="31"/>
                  </a:lnTo>
                  <a:lnTo>
                    <a:pt x="58" y="34"/>
                  </a:lnTo>
                  <a:lnTo>
                    <a:pt x="56" y="38"/>
                  </a:lnTo>
                  <a:lnTo>
                    <a:pt x="50" y="41"/>
                  </a:lnTo>
                  <a:lnTo>
                    <a:pt x="46" y="42"/>
                  </a:lnTo>
                  <a:lnTo>
                    <a:pt x="43" y="42"/>
                  </a:lnTo>
                  <a:lnTo>
                    <a:pt x="41" y="41"/>
                  </a:lnTo>
                  <a:lnTo>
                    <a:pt x="35" y="35"/>
                  </a:lnTo>
                  <a:lnTo>
                    <a:pt x="34" y="32"/>
                  </a:lnTo>
                  <a:lnTo>
                    <a:pt x="32" y="28"/>
                  </a:lnTo>
                  <a:lnTo>
                    <a:pt x="30" y="23"/>
                  </a:lnTo>
                  <a:lnTo>
                    <a:pt x="30" y="20"/>
                  </a:lnTo>
                  <a:lnTo>
                    <a:pt x="27" y="19"/>
                  </a:lnTo>
                  <a:lnTo>
                    <a:pt x="13" y="21"/>
                  </a:lnTo>
                  <a:lnTo>
                    <a:pt x="8" y="21"/>
                  </a:lnTo>
                  <a:lnTo>
                    <a:pt x="2" y="19"/>
                  </a:lnTo>
                  <a:lnTo>
                    <a:pt x="1" y="15"/>
                  </a:lnTo>
                  <a:lnTo>
                    <a:pt x="0" y="12"/>
                  </a:lnTo>
                  <a:lnTo>
                    <a:pt x="0" y="6"/>
                  </a:lnTo>
                  <a:lnTo>
                    <a:pt x="1" y="5"/>
                  </a:lnTo>
                  <a:lnTo>
                    <a:pt x="8" y="2"/>
                  </a:lnTo>
                  <a:lnTo>
                    <a:pt x="30" y="2"/>
                  </a:lnTo>
                  <a:lnTo>
                    <a:pt x="35" y="1"/>
                  </a:lnTo>
                  <a:lnTo>
                    <a:pt x="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8" name="Freeform 17"/>
            <p:cNvSpPr>
              <a:spLocks/>
            </p:cNvSpPr>
            <p:nvPr/>
          </p:nvSpPr>
          <p:spPr bwMode="auto">
            <a:xfrm>
              <a:off x="2287588" y="1498600"/>
              <a:ext cx="77788" cy="3810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33" y="0"/>
                </a:cxn>
                <a:cxn ang="0">
                  <a:pos x="36" y="1"/>
                </a:cxn>
                <a:cxn ang="0">
                  <a:pos x="38" y="4"/>
                </a:cxn>
                <a:cxn ang="0">
                  <a:pos x="42" y="5"/>
                </a:cxn>
                <a:cxn ang="0">
                  <a:pos x="45" y="5"/>
                </a:cxn>
                <a:cxn ang="0">
                  <a:pos x="48" y="7"/>
                </a:cxn>
                <a:cxn ang="0">
                  <a:pos x="49" y="8"/>
                </a:cxn>
                <a:cxn ang="0">
                  <a:pos x="49" y="18"/>
                </a:cxn>
                <a:cxn ang="0">
                  <a:pos x="48" y="19"/>
                </a:cxn>
                <a:cxn ang="0">
                  <a:pos x="45" y="20"/>
                </a:cxn>
                <a:cxn ang="0">
                  <a:pos x="32" y="22"/>
                </a:cxn>
                <a:cxn ang="0">
                  <a:pos x="15" y="24"/>
                </a:cxn>
                <a:cxn ang="0">
                  <a:pos x="6" y="24"/>
                </a:cxn>
                <a:cxn ang="0">
                  <a:pos x="3" y="23"/>
                </a:cxn>
                <a:cxn ang="0">
                  <a:pos x="0" y="20"/>
                </a:cxn>
                <a:cxn ang="0">
                  <a:pos x="0" y="19"/>
                </a:cxn>
                <a:cxn ang="0">
                  <a:pos x="1" y="15"/>
                </a:cxn>
                <a:cxn ang="0">
                  <a:pos x="6" y="11"/>
                </a:cxn>
                <a:cxn ang="0">
                  <a:pos x="14" y="7"/>
                </a:cxn>
                <a:cxn ang="0">
                  <a:pos x="21" y="2"/>
                </a:cxn>
                <a:cxn ang="0">
                  <a:pos x="26" y="0"/>
                </a:cxn>
              </a:cxnLst>
              <a:rect l="0" t="0" r="r" b="b"/>
              <a:pathLst>
                <a:path w="49" h="24">
                  <a:moveTo>
                    <a:pt x="26" y="0"/>
                  </a:moveTo>
                  <a:lnTo>
                    <a:pt x="33" y="0"/>
                  </a:lnTo>
                  <a:lnTo>
                    <a:pt x="36" y="1"/>
                  </a:lnTo>
                  <a:lnTo>
                    <a:pt x="38" y="4"/>
                  </a:lnTo>
                  <a:lnTo>
                    <a:pt x="42" y="5"/>
                  </a:lnTo>
                  <a:lnTo>
                    <a:pt x="45" y="5"/>
                  </a:lnTo>
                  <a:lnTo>
                    <a:pt x="48" y="7"/>
                  </a:lnTo>
                  <a:lnTo>
                    <a:pt x="49" y="8"/>
                  </a:lnTo>
                  <a:lnTo>
                    <a:pt x="49" y="18"/>
                  </a:lnTo>
                  <a:lnTo>
                    <a:pt x="48" y="19"/>
                  </a:lnTo>
                  <a:lnTo>
                    <a:pt x="45" y="20"/>
                  </a:lnTo>
                  <a:lnTo>
                    <a:pt x="32" y="22"/>
                  </a:lnTo>
                  <a:lnTo>
                    <a:pt x="15" y="24"/>
                  </a:lnTo>
                  <a:lnTo>
                    <a:pt x="6" y="24"/>
                  </a:lnTo>
                  <a:lnTo>
                    <a:pt x="3" y="23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1" y="15"/>
                  </a:lnTo>
                  <a:lnTo>
                    <a:pt x="6" y="11"/>
                  </a:lnTo>
                  <a:lnTo>
                    <a:pt x="14" y="7"/>
                  </a:lnTo>
                  <a:lnTo>
                    <a:pt x="21" y="2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39" name="Freeform 18"/>
            <p:cNvSpPr>
              <a:spLocks/>
            </p:cNvSpPr>
            <p:nvPr/>
          </p:nvSpPr>
          <p:spPr bwMode="auto">
            <a:xfrm>
              <a:off x="2282825" y="1463675"/>
              <a:ext cx="39688" cy="23813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13" y="0"/>
                </a:cxn>
                <a:cxn ang="0">
                  <a:pos x="21" y="3"/>
                </a:cxn>
                <a:cxn ang="0">
                  <a:pos x="25" y="9"/>
                </a:cxn>
                <a:cxn ang="0">
                  <a:pos x="25" y="13"/>
                </a:cxn>
                <a:cxn ang="0">
                  <a:pos x="19" y="15"/>
                </a:cxn>
                <a:cxn ang="0">
                  <a:pos x="13" y="15"/>
                </a:cxn>
                <a:cxn ang="0">
                  <a:pos x="6" y="12"/>
                </a:cxn>
                <a:cxn ang="0">
                  <a:pos x="2" y="9"/>
                </a:cxn>
                <a:cxn ang="0">
                  <a:pos x="0" y="5"/>
                </a:cxn>
                <a:cxn ang="0">
                  <a:pos x="6" y="0"/>
                </a:cxn>
              </a:cxnLst>
              <a:rect l="0" t="0" r="r" b="b"/>
              <a:pathLst>
                <a:path w="25" h="15">
                  <a:moveTo>
                    <a:pt x="6" y="0"/>
                  </a:moveTo>
                  <a:lnTo>
                    <a:pt x="13" y="0"/>
                  </a:lnTo>
                  <a:lnTo>
                    <a:pt x="21" y="3"/>
                  </a:lnTo>
                  <a:lnTo>
                    <a:pt x="25" y="9"/>
                  </a:lnTo>
                  <a:lnTo>
                    <a:pt x="25" y="13"/>
                  </a:lnTo>
                  <a:lnTo>
                    <a:pt x="19" y="15"/>
                  </a:lnTo>
                  <a:lnTo>
                    <a:pt x="13" y="15"/>
                  </a:lnTo>
                  <a:lnTo>
                    <a:pt x="6" y="12"/>
                  </a:lnTo>
                  <a:lnTo>
                    <a:pt x="2" y="9"/>
                  </a:lnTo>
                  <a:lnTo>
                    <a:pt x="0" y="5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0" name="Freeform 19"/>
            <p:cNvSpPr>
              <a:spLocks/>
            </p:cNvSpPr>
            <p:nvPr/>
          </p:nvSpPr>
          <p:spPr bwMode="auto">
            <a:xfrm>
              <a:off x="2251075" y="1389063"/>
              <a:ext cx="349250" cy="10477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4" y="3"/>
                </a:cxn>
                <a:cxn ang="0">
                  <a:pos x="11" y="4"/>
                </a:cxn>
                <a:cxn ang="0">
                  <a:pos x="19" y="7"/>
                </a:cxn>
                <a:cxn ang="0">
                  <a:pos x="26" y="10"/>
                </a:cxn>
                <a:cxn ang="0">
                  <a:pos x="35" y="13"/>
                </a:cxn>
                <a:cxn ang="0">
                  <a:pos x="42" y="14"/>
                </a:cxn>
                <a:cxn ang="0">
                  <a:pos x="46" y="15"/>
                </a:cxn>
                <a:cxn ang="0">
                  <a:pos x="52" y="17"/>
                </a:cxn>
                <a:cxn ang="0">
                  <a:pos x="59" y="19"/>
                </a:cxn>
                <a:cxn ang="0">
                  <a:pos x="67" y="25"/>
                </a:cxn>
                <a:cxn ang="0">
                  <a:pos x="74" y="32"/>
                </a:cxn>
                <a:cxn ang="0">
                  <a:pos x="81" y="36"/>
                </a:cxn>
                <a:cxn ang="0">
                  <a:pos x="87" y="41"/>
                </a:cxn>
                <a:cxn ang="0">
                  <a:pos x="94" y="45"/>
                </a:cxn>
                <a:cxn ang="0">
                  <a:pos x="102" y="47"/>
                </a:cxn>
                <a:cxn ang="0">
                  <a:pos x="117" y="45"/>
                </a:cxn>
                <a:cxn ang="0">
                  <a:pos x="135" y="47"/>
                </a:cxn>
                <a:cxn ang="0">
                  <a:pos x="145" y="47"/>
                </a:cxn>
                <a:cxn ang="0">
                  <a:pos x="157" y="48"/>
                </a:cxn>
                <a:cxn ang="0">
                  <a:pos x="171" y="48"/>
                </a:cxn>
                <a:cxn ang="0">
                  <a:pos x="182" y="47"/>
                </a:cxn>
                <a:cxn ang="0">
                  <a:pos x="195" y="47"/>
                </a:cxn>
                <a:cxn ang="0">
                  <a:pos x="204" y="48"/>
                </a:cxn>
                <a:cxn ang="0">
                  <a:pos x="212" y="51"/>
                </a:cxn>
                <a:cxn ang="0">
                  <a:pos x="219" y="54"/>
                </a:cxn>
                <a:cxn ang="0">
                  <a:pos x="220" y="56"/>
                </a:cxn>
                <a:cxn ang="0">
                  <a:pos x="220" y="58"/>
                </a:cxn>
                <a:cxn ang="0">
                  <a:pos x="213" y="65"/>
                </a:cxn>
                <a:cxn ang="0">
                  <a:pos x="209" y="65"/>
                </a:cxn>
                <a:cxn ang="0">
                  <a:pos x="204" y="66"/>
                </a:cxn>
                <a:cxn ang="0">
                  <a:pos x="187" y="65"/>
                </a:cxn>
                <a:cxn ang="0">
                  <a:pos x="167" y="63"/>
                </a:cxn>
                <a:cxn ang="0">
                  <a:pos x="149" y="62"/>
                </a:cxn>
                <a:cxn ang="0">
                  <a:pos x="137" y="62"/>
                </a:cxn>
                <a:cxn ang="0">
                  <a:pos x="126" y="63"/>
                </a:cxn>
                <a:cxn ang="0">
                  <a:pos x="119" y="65"/>
                </a:cxn>
                <a:cxn ang="0">
                  <a:pos x="116" y="65"/>
                </a:cxn>
                <a:cxn ang="0">
                  <a:pos x="94" y="62"/>
                </a:cxn>
                <a:cxn ang="0">
                  <a:pos x="91" y="60"/>
                </a:cxn>
                <a:cxn ang="0">
                  <a:pos x="83" y="58"/>
                </a:cxn>
                <a:cxn ang="0">
                  <a:pos x="75" y="52"/>
                </a:cxn>
                <a:cxn ang="0">
                  <a:pos x="68" y="47"/>
                </a:cxn>
                <a:cxn ang="0">
                  <a:pos x="63" y="41"/>
                </a:cxn>
                <a:cxn ang="0">
                  <a:pos x="44" y="36"/>
                </a:cxn>
                <a:cxn ang="0">
                  <a:pos x="35" y="33"/>
                </a:cxn>
                <a:cxn ang="0">
                  <a:pos x="26" y="28"/>
                </a:cxn>
                <a:cxn ang="0">
                  <a:pos x="15" y="22"/>
                </a:cxn>
                <a:cxn ang="0">
                  <a:pos x="5" y="17"/>
                </a:cxn>
                <a:cxn ang="0">
                  <a:pos x="3" y="14"/>
                </a:cxn>
                <a:cxn ang="0">
                  <a:pos x="0" y="8"/>
                </a:cxn>
                <a:cxn ang="0">
                  <a:pos x="0" y="4"/>
                </a:cxn>
                <a:cxn ang="0">
                  <a:pos x="1" y="2"/>
                </a:cxn>
                <a:cxn ang="0">
                  <a:pos x="1" y="0"/>
                </a:cxn>
              </a:cxnLst>
              <a:rect l="0" t="0" r="r" b="b"/>
              <a:pathLst>
                <a:path w="220" h="66">
                  <a:moveTo>
                    <a:pt x="1" y="0"/>
                  </a:moveTo>
                  <a:lnTo>
                    <a:pt x="4" y="3"/>
                  </a:lnTo>
                  <a:lnTo>
                    <a:pt x="11" y="4"/>
                  </a:lnTo>
                  <a:lnTo>
                    <a:pt x="19" y="7"/>
                  </a:lnTo>
                  <a:lnTo>
                    <a:pt x="26" y="10"/>
                  </a:lnTo>
                  <a:lnTo>
                    <a:pt x="35" y="13"/>
                  </a:lnTo>
                  <a:lnTo>
                    <a:pt x="42" y="14"/>
                  </a:lnTo>
                  <a:lnTo>
                    <a:pt x="46" y="15"/>
                  </a:lnTo>
                  <a:lnTo>
                    <a:pt x="52" y="17"/>
                  </a:lnTo>
                  <a:lnTo>
                    <a:pt x="59" y="19"/>
                  </a:lnTo>
                  <a:lnTo>
                    <a:pt x="67" y="25"/>
                  </a:lnTo>
                  <a:lnTo>
                    <a:pt x="74" y="32"/>
                  </a:lnTo>
                  <a:lnTo>
                    <a:pt x="81" y="36"/>
                  </a:lnTo>
                  <a:lnTo>
                    <a:pt x="87" y="41"/>
                  </a:lnTo>
                  <a:lnTo>
                    <a:pt x="94" y="45"/>
                  </a:lnTo>
                  <a:lnTo>
                    <a:pt x="102" y="47"/>
                  </a:lnTo>
                  <a:lnTo>
                    <a:pt x="117" y="45"/>
                  </a:lnTo>
                  <a:lnTo>
                    <a:pt x="135" y="47"/>
                  </a:lnTo>
                  <a:lnTo>
                    <a:pt x="145" y="47"/>
                  </a:lnTo>
                  <a:lnTo>
                    <a:pt x="157" y="48"/>
                  </a:lnTo>
                  <a:lnTo>
                    <a:pt x="171" y="48"/>
                  </a:lnTo>
                  <a:lnTo>
                    <a:pt x="182" y="47"/>
                  </a:lnTo>
                  <a:lnTo>
                    <a:pt x="195" y="47"/>
                  </a:lnTo>
                  <a:lnTo>
                    <a:pt x="204" y="48"/>
                  </a:lnTo>
                  <a:lnTo>
                    <a:pt x="212" y="51"/>
                  </a:lnTo>
                  <a:lnTo>
                    <a:pt x="219" y="54"/>
                  </a:lnTo>
                  <a:lnTo>
                    <a:pt x="220" y="56"/>
                  </a:lnTo>
                  <a:lnTo>
                    <a:pt x="220" y="58"/>
                  </a:lnTo>
                  <a:lnTo>
                    <a:pt x="213" y="65"/>
                  </a:lnTo>
                  <a:lnTo>
                    <a:pt x="209" y="65"/>
                  </a:lnTo>
                  <a:lnTo>
                    <a:pt x="204" y="66"/>
                  </a:lnTo>
                  <a:lnTo>
                    <a:pt x="187" y="65"/>
                  </a:lnTo>
                  <a:lnTo>
                    <a:pt x="167" y="63"/>
                  </a:lnTo>
                  <a:lnTo>
                    <a:pt x="149" y="62"/>
                  </a:lnTo>
                  <a:lnTo>
                    <a:pt x="137" y="62"/>
                  </a:lnTo>
                  <a:lnTo>
                    <a:pt x="126" y="63"/>
                  </a:lnTo>
                  <a:lnTo>
                    <a:pt x="119" y="65"/>
                  </a:lnTo>
                  <a:lnTo>
                    <a:pt x="116" y="65"/>
                  </a:lnTo>
                  <a:lnTo>
                    <a:pt x="94" y="62"/>
                  </a:lnTo>
                  <a:lnTo>
                    <a:pt x="91" y="60"/>
                  </a:lnTo>
                  <a:lnTo>
                    <a:pt x="83" y="58"/>
                  </a:lnTo>
                  <a:lnTo>
                    <a:pt x="75" y="52"/>
                  </a:lnTo>
                  <a:lnTo>
                    <a:pt x="68" y="47"/>
                  </a:lnTo>
                  <a:lnTo>
                    <a:pt x="63" y="41"/>
                  </a:lnTo>
                  <a:lnTo>
                    <a:pt x="44" y="36"/>
                  </a:lnTo>
                  <a:lnTo>
                    <a:pt x="35" y="33"/>
                  </a:lnTo>
                  <a:lnTo>
                    <a:pt x="26" y="28"/>
                  </a:lnTo>
                  <a:lnTo>
                    <a:pt x="15" y="22"/>
                  </a:lnTo>
                  <a:lnTo>
                    <a:pt x="5" y="17"/>
                  </a:lnTo>
                  <a:lnTo>
                    <a:pt x="3" y="14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1" name="Freeform 20"/>
            <p:cNvSpPr>
              <a:spLocks/>
            </p:cNvSpPr>
            <p:nvPr/>
          </p:nvSpPr>
          <p:spPr bwMode="auto">
            <a:xfrm>
              <a:off x="3713163" y="1681163"/>
              <a:ext cx="192088" cy="84138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5" y="0"/>
                </a:cxn>
                <a:cxn ang="0">
                  <a:pos x="24" y="1"/>
                </a:cxn>
                <a:cxn ang="0">
                  <a:pos x="32" y="4"/>
                </a:cxn>
                <a:cxn ang="0">
                  <a:pos x="37" y="8"/>
                </a:cxn>
                <a:cxn ang="0">
                  <a:pos x="43" y="11"/>
                </a:cxn>
                <a:cxn ang="0">
                  <a:pos x="48" y="11"/>
                </a:cxn>
                <a:cxn ang="0">
                  <a:pos x="56" y="9"/>
                </a:cxn>
                <a:cxn ang="0">
                  <a:pos x="76" y="7"/>
                </a:cxn>
                <a:cxn ang="0">
                  <a:pos x="82" y="5"/>
                </a:cxn>
                <a:cxn ang="0">
                  <a:pos x="88" y="3"/>
                </a:cxn>
                <a:cxn ang="0">
                  <a:pos x="93" y="3"/>
                </a:cxn>
                <a:cxn ang="0">
                  <a:pos x="102" y="4"/>
                </a:cxn>
                <a:cxn ang="0">
                  <a:pos x="111" y="8"/>
                </a:cxn>
                <a:cxn ang="0">
                  <a:pos x="119" y="13"/>
                </a:cxn>
                <a:cxn ang="0">
                  <a:pos x="121" y="16"/>
                </a:cxn>
                <a:cxn ang="0">
                  <a:pos x="121" y="19"/>
                </a:cxn>
                <a:cxn ang="0">
                  <a:pos x="118" y="24"/>
                </a:cxn>
                <a:cxn ang="0">
                  <a:pos x="115" y="27"/>
                </a:cxn>
                <a:cxn ang="0">
                  <a:pos x="114" y="30"/>
                </a:cxn>
                <a:cxn ang="0">
                  <a:pos x="110" y="34"/>
                </a:cxn>
                <a:cxn ang="0">
                  <a:pos x="100" y="34"/>
                </a:cxn>
                <a:cxn ang="0">
                  <a:pos x="92" y="37"/>
                </a:cxn>
                <a:cxn ang="0">
                  <a:pos x="87" y="40"/>
                </a:cxn>
                <a:cxn ang="0">
                  <a:pos x="81" y="44"/>
                </a:cxn>
                <a:cxn ang="0">
                  <a:pos x="73" y="48"/>
                </a:cxn>
                <a:cxn ang="0">
                  <a:pos x="62" y="52"/>
                </a:cxn>
                <a:cxn ang="0">
                  <a:pos x="56" y="53"/>
                </a:cxn>
                <a:cxn ang="0">
                  <a:pos x="52" y="53"/>
                </a:cxn>
                <a:cxn ang="0">
                  <a:pos x="47" y="50"/>
                </a:cxn>
                <a:cxn ang="0">
                  <a:pos x="44" y="48"/>
                </a:cxn>
                <a:cxn ang="0">
                  <a:pos x="41" y="42"/>
                </a:cxn>
                <a:cxn ang="0">
                  <a:pos x="37" y="38"/>
                </a:cxn>
                <a:cxn ang="0">
                  <a:pos x="30" y="37"/>
                </a:cxn>
                <a:cxn ang="0">
                  <a:pos x="24" y="37"/>
                </a:cxn>
                <a:cxn ang="0">
                  <a:pos x="18" y="38"/>
                </a:cxn>
                <a:cxn ang="0">
                  <a:pos x="13" y="35"/>
                </a:cxn>
                <a:cxn ang="0">
                  <a:pos x="9" y="31"/>
                </a:cxn>
                <a:cxn ang="0">
                  <a:pos x="3" y="20"/>
                </a:cxn>
                <a:cxn ang="0">
                  <a:pos x="2" y="16"/>
                </a:cxn>
                <a:cxn ang="0">
                  <a:pos x="0" y="13"/>
                </a:cxn>
                <a:cxn ang="0">
                  <a:pos x="0" y="9"/>
                </a:cxn>
                <a:cxn ang="0">
                  <a:pos x="2" y="7"/>
                </a:cxn>
                <a:cxn ang="0">
                  <a:pos x="9" y="0"/>
                </a:cxn>
              </a:cxnLst>
              <a:rect l="0" t="0" r="r" b="b"/>
              <a:pathLst>
                <a:path w="121" h="53">
                  <a:moveTo>
                    <a:pt x="9" y="0"/>
                  </a:moveTo>
                  <a:lnTo>
                    <a:pt x="15" y="0"/>
                  </a:lnTo>
                  <a:lnTo>
                    <a:pt x="24" y="1"/>
                  </a:lnTo>
                  <a:lnTo>
                    <a:pt x="32" y="4"/>
                  </a:lnTo>
                  <a:lnTo>
                    <a:pt x="37" y="8"/>
                  </a:lnTo>
                  <a:lnTo>
                    <a:pt x="43" y="11"/>
                  </a:lnTo>
                  <a:lnTo>
                    <a:pt x="48" y="11"/>
                  </a:lnTo>
                  <a:lnTo>
                    <a:pt x="56" y="9"/>
                  </a:lnTo>
                  <a:lnTo>
                    <a:pt x="76" y="7"/>
                  </a:lnTo>
                  <a:lnTo>
                    <a:pt x="82" y="5"/>
                  </a:lnTo>
                  <a:lnTo>
                    <a:pt x="88" y="3"/>
                  </a:lnTo>
                  <a:lnTo>
                    <a:pt x="93" y="3"/>
                  </a:lnTo>
                  <a:lnTo>
                    <a:pt x="102" y="4"/>
                  </a:lnTo>
                  <a:lnTo>
                    <a:pt x="111" y="8"/>
                  </a:lnTo>
                  <a:lnTo>
                    <a:pt x="119" y="13"/>
                  </a:lnTo>
                  <a:lnTo>
                    <a:pt x="121" y="16"/>
                  </a:lnTo>
                  <a:lnTo>
                    <a:pt x="121" y="19"/>
                  </a:lnTo>
                  <a:lnTo>
                    <a:pt x="118" y="24"/>
                  </a:lnTo>
                  <a:lnTo>
                    <a:pt x="115" y="27"/>
                  </a:lnTo>
                  <a:lnTo>
                    <a:pt x="114" y="30"/>
                  </a:lnTo>
                  <a:lnTo>
                    <a:pt x="110" y="34"/>
                  </a:lnTo>
                  <a:lnTo>
                    <a:pt x="100" y="34"/>
                  </a:lnTo>
                  <a:lnTo>
                    <a:pt x="92" y="37"/>
                  </a:lnTo>
                  <a:lnTo>
                    <a:pt x="87" y="40"/>
                  </a:lnTo>
                  <a:lnTo>
                    <a:pt x="81" y="44"/>
                  </a:lnTo>
                  <a:lnTo>
                    <a:pt x="73" y="48"/>
                  </a:lnTo>
                  <a:lnTo>
                    <a:pt x="62" y="52"/>
                  </a:lnTo>
                  <a:lnTo>
                    <a:pt x="56" y="53"/>
                  </a:lnTo>
                  <a:lnTo>
                    <a:pt x="52" y="53"/>
                  </a:lnTo>
                  <a:lnTo>
                    <a:pt x="47" y="50"/>
                  </a:lnTo>
                  <a:lnTo>
                    <a:pt x="44" y="48"/>
                  </a:lnTo>
                  <a:lnTo>
                    <a:pt x="41" y="42"/>
                  </a:lnTo>
                  <a:lnTo>
                    <a:pt x="37" y="38"/>
                  </a:lnTo>
                  <a:lnTo>
                    <a:pt x="30" y="37"/>
                  </a:lnTo>
                  <a:lnTo>
                    <a:pt x="24" y="37"/>
                  </a:lnTo>
                  <a:lnTo>
                    <a:pt x="18" y="38"/>
                  </a:lnTo>
                  <a:lnTo>
                    <a:pt x="13" y="35"/>
                  </a:lnTo>
                  <a:lnTo>
                    <a:pt x="9" y="31"/>
                  </a:lnTo>
                  <a:lnTo>
                    <a:pt x="3" y="20"/>
                  </a:lnTo>
                  <a:lnTo>
                    <a:pt x="2" y="16"/>
                  </a:lnTo>
                  <a:lnTo>
                    <a:pt x="0" y="13"/>
                  </a:lnTo>
                  <a:lnTo>
                    <a:pt x="0" y="9"/>
                  </a:lnTo>
                  <a:lnTo>
                    <a:pt x="2" y="7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2" name="Freeform 21"/>
            <p:cNvSpPr>
              <a:spLocks/>
            </p:cNvSpPr>
            <p:nvPr/>
          </p:nvSpPr>
          <p:spPr bwMode="auto">
            <a:xfrm>
              <a:off x="2747963" y="1125538"/>
              <a:ext cx="1104900" cy="711200"/>
            </a:xfrm>
            <a:custGeom>
              <a:avLst/>
              <a:gdLst/>
              <a:ahLst/>
              <a:cxnLst>
                <a:cxn ang="0">
                  <a:pos x="498" y="13"/>
                </a:cxn>
                <a:cxn ang="0">
                  <a:pos x="472" y="26"/>
                </a:cxn>
                <a:cxn ang="0">
                  <a:pos x="401" y="33"/>
                </a:cxn>
                <a:cxn ang="0">
                  <a:pos x="468" y="35"/>
                </a:cxn>
                <a:cxn ang="0">
                  <a:pos x="524" y="20"/>
                </a:cxn>
                <a:cxn ang="0">
                  <a:pos x="558" y="20"/>
                </a:cxn>
                <a:cxn ang="0">
                  <a:pos x="582" y="66"/>
                </a:cxn>
                <a:cxn ang="0">
                  <a:pos x="619" y="105"/>
                </a:cxn>
                <a:cxn ang="0">
                  <a:pos x="692" y="80"/>
                </a:cxn>
                <a:cxn ang="0">
                  <a:pos x="659" y="121"/>
                </a:cxn>
                <a:cxn ang="0">
                  <a:pos x="619" y="180"/>
                </a:cxn>
                <a:cxn ang="0">
                  <a:pos x="637" y="191"/>
                </a:cxn>
                <a:cxn ang="0">
                  <a:pos x="623" y="226"/>
                </a:cxn>
                <a:cxn ang="0">
                  <a:pos x="578" y="239"/>
                </a:cxn>
                <a:cxn ang="0">
                  <a:pos x="585" y="276"/>
                </a:cxn>
                <a:cxn ang="0">
                  <a:pos x="574" y="300"/>
                </a:cxn>
                <a:cxn ang="0">
                  <a:pos x="559" y="277"/>
                </a:cxn>
                <a:cxn ang="0">
                  <a:pos x="539" y="288"/>
                </a:cxn>
                <a:cxn ang="0">
                  <a:pos x="566" y="310"/>
                </a:cxn>
                <a:cxn ang="0">
                  <a:pos x="550" y="311"/>
                </a:cxn>
                <a:cxn ang="0">
                  <a:pos x="465" y="328"/>
                </a:cxn>
                <a:cxn ang="0">
                  <a:pos x="440" y="359"/>
                </a:cxn>
                <a:cxn ang="0">
                  <a:pos x="375" y="373"/>
                </a:cxn>
                <a:cxn ang="0">
                  <a:pos x="373" y="390"/>
                </a:cxn>
                <a:cxn ang="0">
                  <a:pos x="358" y="402"/>
                </a:cxn>
                <a:cxn ang="0">
                  <a:pos x="346" y="439"/>
                </a:cxn>
                <a:cxn ang="0">
                  <a:pos x="317" y="440"/>
                </a:cxn>
                <a:cxn ang="0">
                  <a:pos x="310" y="432"/>
                </a:cxn>
                <a:cxn ang="0">
                  <a:pos x="279" y="422"/>
                </a:cxn>
                <a:cxn ang="0">
                  <a:pos x="249" y="381"/>
                </a:cxn>
                <a:cxn ang="0">
                  <a:pos x="231" y="370"/>
                </a:cxn>
                <a:cxn ang="0">
                  <a:pos x="221" y="333"/>
                </a:cxn>
                <a:cxn ang="0">
                  <a:pos x="228" y="318"/>
                </a:cxn>
                <a:cxn ang="0">
                  <a:pos x="215" y="287"/>
                </a:cxn>
                <a:cxn ang="0">
                  <a:pos x="239" y="303"/>
                </a:cxn>
                <a:cxn ang="0">
                  <a:pos x="249" y="313"/>
                </a:cxn>
                <a:cxn ang="0">
                  <a:pos x="249" y="287"/>
                </a:cxn>
                <a:cxn ang="0">
                  <a:pos x="219" y="269"/>
                </a:cxn>
                <a:cxn ang="0">
                  <a:pos x="205" y="287"/>
                </a:cxn>
                <a:cxn ang="0">
                  <a:pos x="194" y="243"/>
                </a:cxn>
                <a:cxn ang="0">
                  <a:pos x="146" y="210"/>
                </a:cxn>
                <a:cxn ang="0">
                  <a:pos x="79" y="205"/>
                </a:cxn>
                <a:cxn ang="0">
                  <a:pos x="71" y="184"/>
                </a:cxn>
                <a:cxn ang="0">
                  <a:pos x="52" y="214"/>
                </a:cxn>
                <a:cxn ang="0">
                  <a:pos x="16" y="188"/>
                </a:cxn>
                <a:cxn ang="0">
                  <a:pos x="27" y="174"/>
                </a:cxn>
                <a:cxn ang="0">
                  <a:pos x="57" y="148"/>
                </a:cxn>
                <a:cxn ang="0">
                  <a:pos x="86" y="126"/>
                </a:cxn>
                <a:cxn ang="0">
                  <a:pos x="113" y="111"/>
                </a:cxn>
                <a:cxn ang="0">
                  <a:pos x="127" y="92"/>
                </a:cxn>
                <a:cxn ang="0">
                  <a:pos x="211" y="80"/>
                </a:cxn>
                <a:cxn ang="0">
                  <a:pos x="256" y="68"/>
                </a:cxn>
                <a:cxn ang="0">
                  <a:pos x="268" y="42"/>
                </a:cxn>
                <a:cxn ang="0">
                  <a:pos x="279" y="58"/>
                </a:cxn>
                <a:cxn ang="0">
                  <a:pos x="305" y="28"/>
                </a:cxn>
                <a:cxn ang="0">
                  <a:pos x="377" y="6"/>
                </a:cxn>
              </a:cxnLst>
              <a:rect l="0" t="0" r="r" b="b"/>
              <a:pathLst>
                <a:path w="696" h="448">
                  <a:moveTo>
                    <a:pt x="420" y="0"/>
                  </a:moveTo>
                  <a:lnTo>
                    <a:pt x="435" y="0"/>
                  </a:lnTo>
                  <a:lnTo>
                    <a:pt x="455" y="3"/>
                  </a:lnTo>
                  <a:lnTo>
                    <a:pt x="477" y="9"/>
                  </a:lnTo>
                  <a:lnTo>
                    <a:pt x="496" y="11"/>
                  </a:lnTo>
                  <a:lnTo>
                    <a:pt x="498" y="13"/>
                  </a:lnTo>
                  <a:lnTo>
                    <a:pt x="500" y="13"/>
                  </a:lnTo>
                  <a:lnTo>
                    <a:pt x="504" y="17"/>
                  </a:lnTo>
                  <a:lnTo>
                    <a:pt x="502" y="20"/>
                  </a:lnTo>
                  <a:lnTo>
                    <a:pt x="498" y="21"/>
                  </a:lnTo>
                  <a:lnTo>
                    <a:pt x="487" y="24"/>
                  </a:lnTo>
                  <a:lnTo>
                    <a:pt x="472" y="26"/>
                  </a:lnTo>
                  <a:lnTo>
                    <a:pt x="457" y="31"/>
                  </a:lnTo>
                  <a:lnTo>
                    <a:pt x="443" y="33"/>
                  </a:lnTo>
                  <a:lnTo>
                    <a:pt x="431" y="35"/>
                  </a:lnTo>
                  <a:lnTo>
                    <a:pt x="418" y="35"/>
                  </a:lnTo>
                  <a:lnTo>
                    <a:pt x="407" y="33"/>
                  </a:lnTo>
                  <a:lnTo>
                    <a:pt x="401" y="33"/>
                  </a:lnTo>
                  <a:lnTo>
                    <a:pt x="406" y="35"/>
                  </a:lnTo>
                  <a:lnTo>
                    <a:pt x="416" y="36"/>
                  </a:lnTo>
                  <a:lnTo>
                    <a:pt x="428" y="39"/>
                  </a:lnTo>
                  <a:lnTo>
                    <a:pt x="444" y="39"/>
                  </a:lnTo>
                  <a:lnTo>
                    <a:pt x="463" y="36"/>
                  </a:lnTo>
                  <a:lnTo>
                    <a:pt x="468" y="35"/>
                  </a:lnTo>
                  <a:lnTo>
                    <a:pt x="474" y="32"/>
                  </a:lnTo>
                  <a:lnTo>
                    <a:pt x="484" y="29"/>
                  </a:lnTo>
                  <a:lnTo>
                    <a:pt x="495" y="31"/>
                  </a:lnTo>
                  <a:lnTo>
                    <a:pt x="502" y="29"/>
                  </a:lnTo>
                  <a:lnTo>
                    <a:pt x="511" y="25"/>
                  </a:lnTo>
                  <a:lnTo>
                    <a:pt x="524" y="20"/>
                  </a:lnTo>
                  <a:lnTo>
                    <a:pt x="532" y="18"/>
                  </a:lnTo>
                  <a:lnTo>
                    <a:pt x="540" y="20"/>
                  </a:lnTo>
                  <a:lnTo>
                    <a:pt x="547" y="21"/>
                  </a:lnTo>
                  <a:lnTo>
                    <a:pt x="552" y="21"/>
                  </a:lnTo>
                  <a:lnTo>
                    <a:pt x="555" y="20"/>
                  </a:lnTo>
                  <a:lnTo>
                    <a:pt x="558" y="20"/>
                  </a:lnTo>
                  <a:lnTo>
                    <a:pt x="563" y="18"/>
                  </a:lnTo>
                  <a:lnTo>
                    <a:pt x="569" y="20"/>
                  </a:lnTo>
                  <a:lnTo>
                    <a:pt x="571" y="25"/>
                  </a:lnTo>
                  <a:lnTo>
                    <a:pt x="573" y="35"/>
                  </a:lnTo>
                  <a:lnTo>
                    <a:pt x="578" y="57"/>
                  </a:lnTo>
                  <a:lnTo>
                    <a:pt x="582" y="66"/>
                  </a:lnTo>
                  <a:lnTo>
                    <a:pt x="588" y="74"/>
                  </a:lnTo>
                  <a:lnTo>
                    <a:pt x="592" y="83"/>
                  </a:lnTo>
                  <a:lnTo>
                    <a:pt x="596" y="92"/>
                  </a:lnTo>
                  <a:lnTo>
                    <a:pt x="602" y="99"/>
                  </a:lnTo>
                  <a:lnTo>
                    <a:pt x="610" y="105"/>
                  </a:lnTo>
                  <a:lnTo>
                    <a:pt x="619" y="105"/>
                  </a:lnTo>
                  <a:lnTo>
                    <a:pt x="629" y="99"/>
                  </a:lnTo>
                  <a:lnTo>
                    <a:pt x="647" y="81"/>
                  </a:lnTo>
                  <a:lnTo>
                    <a:pt x="658" y="76"/>
                  </a:lnTo>
                  <a:lnTo>
                    <a:pt x="671" y="74"/>
                  </a:lnTo>
                  <a:lnTo>
                    <a:pt x="682" y="77"/>
                  </a:lnTo>
                  <a:lnTo>
                    <a:pt x="692" y="80"/>
                  </a:lnTo>
                  <a:lnTo>
                    <a:pt x="696" y="84"/>
                  </a:lnTo>
                  <a:lnTo>
                    <a:pt x="696" y="91"/>
                  </a:lnTo>
                  <a:lnTo>
                    <a:pt x="692" y="98"/>
                  </a:lnTo>
                  <a:lnTo>
                    <a:pt x="685" y="105"/>
                  </a:lnTo>
                  <a:lnTo>
                    <a:pt x="669" y="113"/>
                  </a:lnTo>
                  <a:lnTo>
                    <a:pt x="659" y="121"/>
                  </a:lnTo>
                  <a:lnTo>
                    <a:pt x="640" y="140"/>
                  </a:lnTo>
                  <a:lnTo>
                    <a:pt x="633" y="148"/>
                  </a:lnTo>
                  <a:lnTo>
                    <a:pt x="625" y="157"/>
                  </a:lnTo>
                  <a:lnTo>
                    <a:pt x="621" y="163"/>
                  </a:lnTo>
                  <a:lnTo>
                    <a:pt x="618" y="170"/>
                  </a:lnTo>
                  <a:lnTo>
                    <a:pt x="619" y="180"/>
                  </a:lnTo>
                  <a:lnTo>
                    <a:pt x="622" y="184"/>
                  </a:lnTo>
                  <a:lnTo>
                    <a:pt x="623" y="187"/>
                  </a:lnTo>
                  <a:lnTo>
                    <a:pt x="626" y="188"/>
                  </a:lnTo>
                  <a:lnTo>
                    <a:pt x="633" y="188"/>
                  </a:lnTo>
                  <a:lnTo>
                    <a:pt x="636" y="189"/>
                  </a:lnTo>
                  <a:lnTo>
                    <a:pt x="637" y="191"/>
                  </a:lnTo>
                  <a:lnTo>
                    <a:pt x="637" y="192"/>
                  </a:lnTo>
                  <a:lnTo>
                    <a:pt x="632" y="198"/>
                  </a:lnTo>
                  <a:lnTo>
                    <a:pt x="629" y="202"/>
                  </a:lnTo>
                  <a:lnTo>
                    <a:pt x="628" y="205"/>
                  </a:lnTo>
                  <a:lnTo>
                    <a:pt x="625" y="214"/>
                  </a:lnTo>
                  <a:lnTo>
                    <a:pt x="623" y="226"/>
                  </a:lnTo>
                  <a:lnTo>
                    <a:pt x="623" y="240"/>
                  </a:lnTo>
                  <a:lnTo>
                    <a:pt x="622" y="244"/>
                  </a:lnTo>
                  <a:lnTo>
                    <a:pt x="617" y="244"/>
                  </a:lnTo>
                  <a:lnTo>
                    <a:pt x="592" y="236"/>
                  </a:lnTo>
                  <a:lnTo>
                    <a:pt x="584" y="236"/>
                  </a:lnTo>
                  <a:lnTo>
                    <a:pt x="578" y="239"/>
                  </a:lnTo>
                  <a:lnTo>
                    <a:pt x="576" y="244"/>
                  </a:lnTo>
                  <a:lnTo>
                    <a:pt x="576" y="251"/>
                  </a:lnTo>
                  <a:lnTo>
                    <a:pt x="578" y="258"/>
                  </a:lnTo>
                  <a:lnTo>
                    <a:pt x="581" y="266"/>
                  </a:lnTo>
                  <a:lnTo>
                    <a:pt x="582" y="272"/>
                  </a:lnTo>
                  <a:lnTo>
                    <a:pt x="585" y="276"/>
                  </a:lnTo>
                  <a:lnTo>
                    <a:pt x="587" y="280"/>
                  </a:lnTo>
                  <a:lnTo>
                    <a:pt x="588" y="281"/>
                  </a:lnTo>
                  <a:lnTo>
                    <a:pt x="588" y="290"/>
                  </a:lnTo>
                  <a:lnTo>
                    <a:pt x="585" y="295"/>
                  </a:lnTo>
                  <a:lnTo>
                    <a:pt x="582" y="298"/>
                  </a:lnTo>
                  <a:lnTo>
                    <a:pt x="574" y="300"/>
                  </a:lnTo>
                  <a:lnTo>
                    <a:pt x="566" y="298"/>
                  </a:lnTo>
                  <a:lnTo>
                    <a:pt x="562" y="294"/>
                  </a:lnTo>
                  <a:lnTo>
                    <a:pt x="562" y="290"/>
                  </a:lnTo>
                  <a:lnTo>
                    <a:pt x="561" y="287"/>
                  </a:lnTo>
                  <a:lnTo>
                    <a:pt x="561" y="283"/>
                  </a:lnTo>
                  <a:lnTo>
                    <a:pt x="559" y="277"/>
                  </a:lnTo>
                  <a:lnTo>
                    <a:pt x="546" y="269"/>
                  </a:lnTo>
                  <a:lnTo>
                    <a:pt x="539" y="266"/>
                  </a:lnTo>
                  <a:lnTo>
                    <a:pt x="535" y="265"/>
                  </a:lnTo>
                  <a:lnTo>
                    <a:pt x="533" y="268"/>
                  </a:lnTo>
                  <a:lnTo>
                    <a:pt x="536" y="281"/>
                  </a:lnTo>
                  <a:lnTo>
                    <a:pt x="539" y="288"/>
                  </a:lnTo>
                  <a:lnTo>
                    <a:pt x="544" y="291"/>
                  </a:lnTo>
                  <a:lnTo>
                    <a:pt x="552" y="294"/>
                  </a:lnTo>
                  <a:lnTo>
                    <a:pt x="556" y="298"/>
                  </a:lnTo>
                  <a:lnTo>
                    <a:pt x="559" y="302"/>
                  </a:lnTo>
                  <a:lnTo>
                    <a:pt x="566" y="309"/>
                  </a:lnTo>
                  <a:lnTo>
                    <a:pt x="566" y="310"/>
                  </a:lnTo>
                  <a:lnTo>
                    <a:pt x="563" y="311"/>
                  </a:lnTo>
                  <a:lnTo>
                    <a:pt x="561" y="311"/>
                  </a:lnTo>
                  <a:lnTo>
                    <a:pt x="558" y="313"/>
                  </a:lnTo>
                  <a:lnTo>
                    <a:pt x="555" y="313"/>
                  </a:lnTo>
                  <a:lnTo>
                    <a:pt x="552" y="311"/>
                  </a:lnTo>
                  <a:lnTo>
                    <a:pt x="550" y="311"/>
                  </a:lnTo>
                  <a:lnTo>
                    <a:pt x="543" y="313"/>
                  </a:lnTo>
                  <a:lnTo>
                    <a:pt x="521" y="324"/>
                  </a:lnTo>
                  <a:lnTo>
                    <a:pt x="507" y="328"/>
                  </a:lnTo>
                  <a:lnTo>
                    <a:pt x="495" y="329"/>
                  </a:lnTo>
                  <a:lnTo>
                    <a:pt x="483" y="328"/>
                  </a:lnTo>
                  <a:lnTo>
                    <a:pt x="465" y="328"/>
                  </a:lnTo>
                  <a:lnTo>
                    <a:pt x="461" y="331"/>
                  </a:lnTo>
                  <a:lnTo>
                    <a:pt x="455" y="337"/>
                  </a:lnTo>
                  <a:lnTo>
                    <a:pt x="450" y="346"/>
                  </a:lnTo>
                  <a:lnTo>
                    <a:pt x="446" y="354"/>
                  </a:lnTo>
                  <a:lnTo>
                    <a:pt x="443" y="358"/>
                  </a:lnTo>
                  <a:lnTo>
                    <a:pt x="440" y="359"/>
                  </a:lnTo>
                  <a:lnTo>
                    <a:pt x="424" y="359"/>
                  </a:lnTo>
                  <a:lnTo>
                    <a:pt x="416" y="358"/>
                  </a:lnTo>
                  <a:lnTo>
                    <a:pt x="409" y="358"/>
                  </a:lnTo>
                  <a:lnTo>
                    <a:pt x="401" y="361"/>
                  </a:lnTo>
                  <a:lnTo>
                    <a:pt x="391" y="368"/>
                  </a:lnTo>
                  <a:lnTo>
                    <a:pt x="375" y="373"/>
                  </a:lnTo>
                  <a:lnTo>
                    <a:pt x="372" y="374"/>
                  </a:lnTo>
                  <a:lnTo>
                    <a:pt x="370" y="377"/>
                  </a:lnTo>
                  <a:lnTo>
                    <a:pt x="370" y="380"/>
                  </a:lnTo>
                  <a:lnTo>
                    <a:pt x="372" y="383"/>
                  </a:lnTo>
                  <a:lnTo>
                    <a:pt x="372" y="385"/>
                  </a:lnTo>
                  <a:lnTo>
                    <a:pt x="373" y="390"/>
                  </a:lnTo>
                  <a:lnTo>
                    <a:pt x="373" y="396"/>
                  </a:lnTo>
                  <a:lnTo>
                    <a:pt x="372" y="400"/>
                  </a:lnTo>
                  <a:lnTo>
                    <a:pt x="370" y="402"/>
                  </a:lnTo>
                  <a:lnTo>
                    <a:pt x="365" y="405"/>
                  </a:lnTo>
                  <a:lnTo>
                    <a:pt x="361" y="403"/>
                  </a:lnTo>
                  <a:lnTo>
                    <a:pt x="358" y="402"/>
                  </a:lnTo>
                  <a:lnTo>
                    <a:pt x="355" y="403"/>
                  </a:lnTo>
                  <a:lnTo>
                    <a:pt x="354" y="403"/>
                  </a:lnTo>
                  <a:lnTo>
                    <a:pt x="353" y="406"/>
                  </a:lnTo>
                  <a:lnTo>
                    <a:pt x="353" y="422"/>
                  </a:lnTo>
                  <a:lnTo>
                    <a:pt x="351" y="431"/>
                  </a:lnTo>
                  <a:lnTo>
                    <a:pt x="346" y="439"/>
                  </a:lnTo>
                  <a:lnTo>
                    <a:pt x="342" y="443"/>
                  </a:lnTo>
                  <a:lnTo>
                    <a:pt x="338" y="446"/>
                  </a:lnTo>
                  <a:lnTo>
                    <a:pt x="335" y="448"/>
                  </a:lnTo>
                  <a:lnTo>
                    <a:pt x="323" y="448"/>
                  </a:lnTo>
                  <a:lnTo>
                    <a:pt x="320" y="446"/>
                  </a:lnTo>
                  <a:lnTo>
                    <a:pt x="317" y="440"/>
                  </a:lnTo>
                  <a:lnTo>
                    <a:pt x="317" y="437"/>
                  </a:lnTo>
                  <a:lnTo>
                    <a:pt x="316" y="435"/>
                  </a:lnTo>
                  <a:lnTo>
                    <a:pt x="316" y="432"/>
                  </a:lnTo>
                  <a:lnTo>
                    <a:pt x="314" y="431"/>
                  </a:lnTo>
                  <a:lnTo>
                    <a:pt x="312" y="431"/>
                  </a:lnTo>
                  <a:lnTo>
                    <a:pt x="310" y="432"/>
                  </a:lnTo>
                  <a:lnTo>
                    <a:pt x="305" y="435"/>
                  </a:lnTo>
                  <a:lnTo>
                    <a:pt x="301" y="436"/>
                  </a:lnTo>
                  <a:lnTo>
                    <a:pt x="295" y="439"/>
                  </a:lnTo>
                  <a:lnTo>
                    <a:pt x="293" y="436"/>
                  </a:lnTo>
                  <a:lnTo>
                    <a:pt x="287" y="429"/>
                  </a:lnTo>
                  <a:lnTo>
                    <a:pt x="279" y="422"/>
                  </a:lnTo>
                  <a:lnTo>
                    <a:pt x="269" y="416"/>
                  </a:lnTo>
                  <a:lnTo>
                    <a:pt x="256" y="405"/>
                  </a:lnTo>
                  <a:lnTo>
                    <a:pt x="250" y="395"/>
                  </a:lnTo>
                  <a:lnTo>
                    <a:pt x="246" y="387"/>
                  </a:lnTo>
                  <a:lnTo>
                    <a:pt x="246" y="383"/>
                  </a:lnTo>
                  <a:lnTo>
                    <a:pt x="249" y="381"/>
                  </a:lnTo>
                  <a:lnTo>
                    <a:pt x="250" y="381"/>
                  </a:lnTo>
                  <a:lnTo>
                    <a:pt x="253" y="379"/>
                  </a:lnTo>
                  <a:lnTo>
                    <a:pt x="249" y="379"/>
                  </a:lnTo>
                  <a:lnTo>
                    <a:pt x="236" y="374"/>
                  </a:lnTo>
                  <a:lnTo>
                    <a:pt x="234" y="372"/>
                  </a:lnTo>
                  <a:lnTo>
                    <a:pt x="231" y="370"/>
                  </a:lnTo>
                  <a:lnTo>
                    <a:pt x="228" y="363"/>
                  </a:lnTo>
                  <a:lnTo>
                    <a:pt x="226" y="355"/>
                  </a:lnTo>
                  <a:lnTo>
                    <a:pt x="221" y="346"/>
                  </a:lnTo>
                  <a:lnTo>
                    <a:pt x="220" y="339"/>
                  </a:lnTo>
                  <a:lnTo>
                    <a:pt x="220" y="336"/>
                  </a:lnTo>
                  <a:lnTo>
                    <a:pt x="221" y="333"/>
                  </a:lnTo>
                  <a:lnTo>
                    <a:pt x="227" y="328"/>
                  </a:lnTo>
                  <a:lnTo>
                    <a:pt x="228" y="324"/>
                  </a:lnTo>
                  <a:lnTo>
                    <a:pt x="231" y="322"/>
                  </a:lnTo>
                  <a:lnTo>
                    <a:pt x="231" y="320"/>
                  </a:lnTo>
                  <a:lnTo>
                    <a:pt x="230" y="318"/>
                  </a:lnTo>
                  <a:lnTo>
                    <a:pt x="228" y="318"/>
                  </a:lnTo>
                  <a:lnTo>
                    <a:pt x="224" y="317"/>
                  </a:lnTo>
                  <a:lnTo>
                    <a:pt x="215" y="317"/>
                  </a:lnTo>
                  <a:lnTo>
                    <a:pt x="211" y="313"/>
                  </a:lnTo>
                  <a:lnTo>
                    <a:pt x="209" y="303"/>
                  </a:lnTo>
                  <a:lnTo>
                    <a:pt x="212" y="291"/>
                  </a:lnTo>
                  <a:lnTo>
                    <a:pt x="215" y="287"/>
                  </a:lnTo>
                  <a:lnTo>
                    <a:pt x="219" y="284"/>
                  </a:lnTo>
                  <a:lnTo>
                    <a:pt x="221" y="281"/>
                  </a:lnTo>
                  <a:lnTo>
                    <a:pt x="238" y="281"/>
                  </a:lnTo>
                  <a:lnTo>
                    <a:pt x="241" y="284"/>
                  </a:lnTo>
                  <a:lnTo>
                    <a:pt x="242" y="290"/>
                  </a:lnTo>
                  <a:lnTo>
                    <a:pt x="239" y="303"/>
                  </a:lnTo>
                  <a:lnTo>
                    <a:pt x="239" y="307"/>
                  </a:lnTo>
                  <a:lnTo>
                    <a:pt x="241" y="309"/>
                  </a:lnTo>
                  <a:lnTo>
                    <a:pt x="242" y="309"/>
                  </a:lnTo>
                  <a:lnTo>
                    <a:pt x="243" y="310"/>
                  </a:lnTo>
                  <a:lnTo>
                    <a:pt x="246" y="310"/>
                  </a:lnTo>
                  <a:lnTo>
                    <a:pt x="249" y="313"/>
                  </a:lnTo>
                  <a:lnTo>
                    <a:pt x="253" y="309"/>
                  </a:lnTo>
                  <a:lnTo>
                    <a:pt x="253" y="306"/>
                  </a:lnTo>
                  <a:lnTo>
                    <a:pt x="254" y="303"/>
                  </a:lnTo>
                  <a:lnTo>
                    <a:pt x="254" y="300"/>
                  </a:lnTo>
                  <a:lnTo>
                    <a:pt x="253" y="294"/>
                  </a:lnTo>
                  <a:lnTo>
                    <a:pt x="249" y="287"/>
                  </a:lnTo>
                  <a:lnTo>
                    <a:pt x="243" y="280"/>
                  </a:lnTo>
                  <a:lnTo>
                    <a:pt x="239" y="274"/>
                  </a:lnTo>
                  <a:lnTo>
                    <a:pt x="234" y="269"/>
                  </a:lnTo>
                  <a:lnTo>
                    <a:pt x="230" y="268"/>
                  </a:lnTo>
                  <a:lnTo>
                    <a:pt x="220" y="268"/>
                  </a:lnTo>
                  <a:lnTo>
                    <a:pt x="219" y="269"/>
                  </a:lnTo>
                  <a:lnTo>
                    <a:pt x="216" y="274"/>
                  </a:lnTo>
                  <a:lnTo>
                    <a:pt x="213" y="277"/>
                  </a:lnTo>
                  <a:lnTo>
                    <a:pt x="212" y="280"/>
                  </a:lnTo>
                  <a:lnTo>
                    <a:pt x="209" y="284"/>
                  </a:lnTo>
                  <a:lnTo>
                    <a:pt x="206" y="285"/>
                  </a:lnTo>
                  <a:lnTo>
                    <a:pt x="205" y="287"/>
                  </a:lnTo>
                  <a:lnTo>
                    <a:pt x="202" y="288"/>
                  </a:lnTo>
                  <a:lnTo>
                    <a:pt x="201" y="287"/>
                  </a:lnTo>
                  <a:lnTo>
                    <a:pt x="200" y="281"/>
                  </a:lnTo>
                  <a:lnTo>
                    <a:pt x="198" y="269"/>
                  </a:lnTo>
                  <a:lnTo>
                    <a:pt x="197" y="255"/>
                  </a:lnTo>
                  <a:lnTo>
                    <a:pt x="194" y="243"/>
                  </a:lnTo>
                  <a:lnTo>
                    <a:pt x="191" y="233"/>
                  </a:lnTo>
                  <a:lnTo>
                    <a:pt x="185" y="226"/>
                  </a:lnTo>
                  <a:lnTo>
                    <a:pt x="175" y="221"/>
                  </a:lnTo>
                  <a:lnTo>
                    <a:pt x="164" y="218"/>
                  </a:lnTo>
                  <a:lnTo>
                    <a:pt x="156" y="214"/>
                  </a:lnTo>
                  <a:lnTo>
                    <a:pt x="146" y="210"/>
                  </a:lnTo>
                  <a:lnTo>
                    <a:pt x="133" y="207"/>
                  </a:lnTo>
                  <a:lnTo>
                    <a:pt x="120" y="205"/>
                  </a:lnTo>
                  <a:lnTo>
                    <a:pt x="112" y="203"/>
                  </a:lnTo>
                  <a:lnTo>
                    <a:pt x="105" y="203"/>
                  </a:lnTo>
                  <a:lnTo>
                    <a:pt x="86" y="206"/>
                  </a:lnTo>
                  <a:lnTo>
                    <a:pt x="79" y="205"/>
                  </a:lnTo>
                  <a:lnTo>
                    <a:pt x="77" y="203"/>
                  </a:lnTo>
                  <a:lnTo>
                    <a:pt x="75" y="200"/>
                  </a:lnTo>
                  <a:lnTo>
                    <a:pt x="72" y="196"/>
                  </a:lnTo>
                  <a:lnTo>
                    <a:pt x="72" y="194"/>
                  </a:lnTo>
                  <a:lnTo>
                    <a:pt x="71" y="189"/>
                  </a:lnTo>
                  <a:lnTo>
                    <a:pt x="71" y="184"/>
                  </a:lnTo>
                  <a:lnTo>
                    <a:pt x="70" y="187"/>
                  </a:lnTo>
                  <a:lnTo>
                    <a:pt x="68" y="194"/>
                  </a:lnTo>
                  <a:lnTo>
                    <a:pt x="66" y="202"/>
                  </a:lnTo>
                  <a:lnTo>
                    <a:pt x="63" y="207"/>
                  </a:lnTo>
                  <a:lnTo>
                    <a:pt x="60" y="211"/>
                  </a:lnTo>
                  <a:lnTo>
                    <a:pt x="52" y="214"/>
                  </a:lnTo>
                  <a:lnTo>
                    <a:pt x="48" y="213"/>
                  </a:lnTo>
                  <a:lnTo>
                    <a:pt x="44" y="209"/>
                  </a:lnTo>
                  <a:lnTo>
                    <a:pt x="38" y="200"/>
                  </a:lnTo>
                  <a:lnTo>
                    <a:pt x="31" y="194"/>
                  </a:lnTo>
                  <a:lnTo>
                    <a:pt x="25" y="189"/>
                  </a:lnTo>
                  <a:lnTo>
                    <a:pt x="16" y="188"/>
                  </a:lnTo>
                  <a:lnTo>
                    <a:pt x="10" y="188"/>
                  </a:lnTo>
                  <a:lnTo>
                    <a:pt x="3" y="184"/>
                  </a:lnTo>
                  <a:lnTo>
                    <a:pt x="0" y="180"/>
                  </a:lnTo>
                  <a:lnTo>
                    <a:pt x="3" y="177"/>
                  </a:lnTo>
                  <a:lnTo>
                    <a:pt x="8" y="174"/>
                  </a:lnTo>
                  <a:lnTo>
                    <a:pt x="27" y="174"/>
                  </a:lnTo>
                  <a:lnTo>
                    <a:pt x="34" y="172"/>
                  </a:lnTo>
                  <a:lnTo>
                    <a:pt x="42" y="169"/>
                  </a:lnTo>
                  <a:lnTo>
                    <a:pt x="49" y="165"/>
                  </a:lnTo>
                  <a:lnTo>
                    <a:pt x="52" y="159"/>
                  </a:lnTo>
                  <a:lnTo>
                    <a:pt x="55" y="151"/>
                  </a:lnTo>
                  <a:lnTo>
                    <a:pt x="57" y="148"/>
                  </a:lnTo>
                  <a:lnTo>
                    <a:pt x="61" y="146"/>
                  </a:lnTo>
                  <a:lnTo>
                    <a:pt x="79" y="146"/>
                  </a:lnTo>
                  <a:lnTo>
                    <a:pt x="82" y="143"/>
                  </a:lnTo>
                  <a:lnTo>
                    <a:pt x="85" y="137"/>
                  </a:lnTo>
                  <a:lnTo>
                    <a:pt x="86" y="133"/>
                  </a:lnTo>
                  <a:lnTo>
                    <a:pt x="86" y="126"/>
                  </a:lnTo>
                  <a:lnTo>
                    <a:pt x="87" y="120"/>
                  </a:lnTo>
                  <a:lnTo>
                    <a:pt x="93" y="114"/>
                  </a:lnTo>
                  <a:lnTo>
                    <a:pt x="100" y="110"/>
                  </a:lnTo>
                  <a:lnTo>
                    <a:pt x="105" y="109"/>
                  </a:lnTo>
                  <a:lnTo>
                    <a:pt x="111" y="110"/>
                  </a:lnTo>
                  <a:lnTo>
                    <a:pt x="113" y="111"/>
                  </a:lnTo>
                  <a:lnTo>
                    <a:pt x="119" y="111"/>
                  </a:lnTo>
                  <a:lnTo>
                    <a:pt x="123" y="110"/>
                  </a:lnTo>
                  <a:lnTo>
                    <a:pt x="126" y="109"/>
                  </a:lnTo>
                  <a:lnTo>
                    <a:pt x="128" y="103"/>
                  </a:lnTo>
                  <a:lnTo>
                    <a:pt x="127" y="99"/>
                  </a:lnTo>
                  <a:lnTo>
                    <a:pt x="127" y="92"/>
                  </a:lnTo>
                  <a:lnTo>
                    <a:pt x="134" y="87"/>
                  </a:lnTo>
                  <a:lnTo>
                    <a:pt x="146" y="83"/>
                  </a:lnTo>
                  <a:lnTo>
                    <a:pt x="160" y="78"/>
                  </a:lnTo>
                  <a:lnTo>
                    <a:pt x="193" y="76"/>
                  </a:lnTo>
                  <a:lnTo>
                    <a:pt x="204" y="77"/>
                  </a:lnTo>
                  <a:lnTo>
                    <a:pt x="211" y="80"/>
                  </a:lnTo>
                  <a:lnTo>
                    <a:pt x="215" y="83"/>
                  </a:lnTo>
                  <a:lnTo>
                    <a:pt x="223" y="85"/>
                  </a:lnTo>
                  <a:lnTo>
                    <a:pt x="232" y="85"/>
                  </a:lnTo>
                  <a:lnTo>
                    <a:pt x="243" y="83"/>
                  </a:lnTo>
                  <a:lnTo>
                    <a:pt x="252" y="77"/>
                  </a:lnTo>
                  <a:lnTo>
                    <a:pt x="256" y="68"/>
                  </a:lnTo>
                  <a:lnTo>
                    <a:pt x="256" y="57"/>
                  </a:lnTo>
                  <a:lnTo>
                    <a:pt x="257" y="48"/>
                  </a:lnTo>
                  <a:lnTo>
                    <a:pt x="261" y="42"/>
                  </a:lnTo>
                  <a:lnTo>
                    <a:pt x="264" y="40"/>
                  </a:lnTo>
                  <a:lnTo>
                    <a:pt x="265" y="40"/>
                  </a:lnTo>
                  <a:lnTo>
                    <a:pt x="268" y="42"/>
                  </a:lnTo>
                  <a:lnTo>
                    <a:pt x="269" y="43"/>
                  </a:lnTo>
                  <a:lnTo>
                    <a:pt x="271" y="46"/>
                  </a:lnTo>
                  <a:lnTo>
                    <a:pt x="272" y="50"/>
                  </a:lnTo>
                  <a:lnTo>
                    <a:pt x="275" y="52"/>
                  </a:lnTo>
                  <a:lnTo>
                    <a:pt x="276" y="55"/>
                  </a:lnTo>
                  <a:lnTo>
                    <a:pt x="279" y="58"/>
                  </a:lnTo>
                  <a:lnTo>
                    <a:pt x="283" y="58"/>
                  </a:lnTo>
                  <a:lnTo>
                    <a:pt x="287" y="54"/>
                  </a:lnTo>
                  <a:lnTo>
                    <a:pt x="291" y="46"/>
                  </a:lnTo>
                  <a:lnTo>
                    <a:pt x="297" y="36"/>
                  </a:lnTo>
                  <a:lnTo>
                    <a:pt x="301" y="29"/>
                  </a:lnTo>
                  <a:lnTo>
                    <a:pt x="305" y="28"/>
                  </a:lnTo>
                  <a:lnTo>
                    <a:pt x="313" y="26"/>
                  </a:lnTo>
                  <a:lnTo>
                    <a:pt x="323" y="22"/>
                  </a:lnTo>
                  <a:lnTo>
                    <a:pt x="334" y="17"/>
                  </a:lnTo>
                  <a:lnTo>
                    <a:pt x="346" y="10"/>
                  </a:lnTo>
                  <a:lnTo>
                    <a:pt x="361" y="7"/>
                  </a:lnTo>
                  <a:lnTo>
                    <a:pt x="377" y="6"/>
                  </a:lnTo>
                  <a:lnTo>
                    <a:pt x="392" y="6"/>
                  </a:lnTo>
                  <a:lnTo>
                    <a:pt x="407" y="3"/>
                  </a:lnTo>
                  <a:lnTo>
                    <a:pt x="4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3" name="Freeform 22"/>
            <p:cNvSpPr>
              <a:spLocks/>
            </p:cNvSpPr>
            <p:nvPr/>
          </p:nvSpPr>
          <p:spPr bwMode="auto">
            <a:xfrm>
              <a:off x="2517775" y="2711450"/>
              <a:ext cx="182563" cy="76200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38" y="0"/>
                </a:cxn>
                <a:cxn ang="0">
                  <a:pos x="47" y="2"/>
                </a:cxn>
                <a:cxn ang="0">
                  <a:pos x="56" y="4"/>
                </a:cxn>
                <a:cxn ang="0">
                  <a:pos x="63" y="10"/>
                </a:cxn>
                <a:cxn ang="0">
                  <a:pos x="71" y="17"/>
                </a:cxn>
                <a:cxn ang="0">
                  <a:pos x="79" y="22"/>
                </a:cxn>
                <a:cxn ang="0">
                  <a:pos x="89" y="26"/>
                </a:cxn>
                <a:cxn ang="0">
                  <a:pos x="96" y="28"/>
                </a:cxn>
                <a:cxn ang="0">
                  <a:pos x="98" y="28"/>
                </a:cxn>
                <a:cxn ang="0">
                  <a:pos x="101" y="29"/>
                </a:cxn>
                <a:cxn ang="0">
                  <a:pos x="105" y="32"/>
                </a:cxn>
                <a:cxn ang="0">
                  <a:pos x="113" y="40"/>
                </a:cxn>
                <a:cxn ang="0">
                  <a:pos x="115" y="43"/>
                </a:cxn>
                <a:cxn ang="0">
                  <a:pos x="115" y="45"/>
                </a:cxn>
                <a:cxn ang="0">
                  <a:pos x="111" y="48"/>
                </a:cxn>
                <a:cxn ang="0">
                  <a:pos x="105" y="48"/>
                </a:cxn>
                <a:cxn ang="0">
                  <a:pos x="97" y="47"/>
                </a:cxn>
                <a:cxn ang="0">
                  <a:pos x="92" y="44"/>
                </a:cxn>
                <a:cxn ang="0">
                  <a:pos x="85" y="40"/>
                </a:cxn>
                <a:cxn ang="0">
                  <a:pos x="77" y="33"/>
                </a:cxn>
                <a:cxn ang="0">
                  <a:pos x="68" y="28"/>
                </a:cxn>
                <a:cxn ang="0">
                  <a:pos x="63" y="22"/>
                </a:cxn>
                <a:cxn ang="0">
                  <a:pos x="56" y="18"/>
                </a:cxn>
                <a:cxn ang="0">
                  <a:pos x="5" y="18"/>
                </a:cxn>
                <a:cxn ang="0">
                  <a:pos x="1" y="17"/>
                </a:cxn>
                <a:cxn ang="0">
                  <a:pos x="0" y="10"/>
                </a:cxn>
                <a:cxn ang="0">
                  <a:pos x="3" y="8"/>
                </a:cxn>
                <a:cxn ang="0">
                  <a:pos x="10" y="7"/>
                </a:cxn>
                <a:cxn ang="0">
                  <a:pos x="18" y="3"/>
                </a:cxn>
                <a:cxn ang="0">
                  <a:pos x="27" y="2"/>
                </a:cxn>
                <a:cxn ang="0">
                  <a:pos x="33" y="0"/>
                </a:cxn>
              </a:cxnLst>
              <a:rect l="0" t="0" r="r" b="b"/>
              <a:pathLst>
                <a:path w="115" h="48">
                  <a:moveTo>
                    <a:pt x="33" y="0"/>
                  </a:moveTo>
                  <a:lnTo>
                    <a:pt x="38" y="0"/>
                  </a:lnTo>
                  <a:lnTo>
                    <a:pt x="47" y="2"/>
                  </a:lnTo>
                  <a:lnTo>
                    <a:pt x="56" y="4"/>
                  </a:lnTo>
                  <a:lnTo>
                    <a:pt x="63" y="10"/>
                  </a:lnTo>
                  <a:lnTo>
                    <a:pt x="71" y="17"/>
                  </a:lnTo>
                  <a:lnTo>
                    <a:pt x="79" y="22"/>
                  </a:lnTo>
                  <a:lnTo>
                    <a:pt x="89" y="26"/>
                  </a:lnTo>
                  <a:lnTo>
                    <a:pt x="96" y="28"/>
                  </a:lnTo>
                  <a:lnTo>
                    <a:pt x="98" y="28"/>
                  </a:lnTo>
                  <a:lnTo>
                    <a:pt x="101" y="29"/>
                  </a:lnTo>
                  <a:lnTo>
                    <a:pt x="105" y="32"/>
                  </a:lnTo>
                  <a:lnTo>
                    <a:pt x="113" y="40"/>
                  </a:lnTo>
                  <a:lnTo>
                    <a:pt x="115" y="43"/>
                  </a:lnTo>
                  <a:lnTo>
                    <a:pt x="115" y="45"/>
                  </a:lnTo>
                  <a:lnTo>
                    <a:pt x="111" y="48"/>
                  </a:lnTo>
                  <a:lnTo>
                    <a:pt x="105" y="48"/>
                  </a:lnTo>
                  <a:lnTo>
                    <a:pt x="97" y="47"/>
                  </a:lnTo>
                  <a:lnTo>
                    <a:pt x="92" y="44"/>
                  </a:lnTo>
                  <a:lnTo>
                    <a:pt x="85" y="40"/>
                  </a:lnTo>
                  <a:lnTo>
                    <a:pt x="77" y="33"/>
                  </a:lnTo>
                  <a:lnTo>
                    <a:pt x="68" y="28"/>
                  </a:lnTo>
                  <a:lnTo>
                    <a:pt x="63" y="22"/>
                  </a:lnTo>
                  <a:lnTo>
                    <a:pt x="56" y="18"/>
                  </a:lnTo>
                  <a:lnTo>
                    <a:pt x="5" y="18"/>
                  </a:lnTo>
                  <a:lnTo>
                    <a:pt x="1" y="17"/>
                  </a:lnTo>
                  <a:lnTo>
                    <a:pt x="0" y="10"/>
                  </a:lnTo>
                  <a:lnTo>
                    <a:pt x="3" y="8"/>
                  </a:lnTo>
                  <a:lnTo>
                    <a:pt x="10" y="7"/>
                  </a:lnTo>
                  <a:lnTo>
                    <a:pt x="18" y="3"/>
                  </a:lnTo>
                  <a:lnTo>
                    <a:pt x="27" y="2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4" name="Freeform 23"/>
            <p:cNvSpPr>
              <a:spLocks/>
            </p:cNvSpPr>
            <p:nvPr/>
          </p:nvSpPr>
          <p:spPr bwMode="auto">
            <a:xfrm>
              <a:off x="2632075" y="2670175"/>
              <a:ext cx="26988" cy="20638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10" y="0"/>
                </a:cxn>
                <a:cxn ang="0">
                  <a:pos x="13" y="2"/>
                </a:cxn>
                <a:cxn ang="0">
                  <a:pos x="14" y="3"/>
                </a:cxn>
                <a:cxn ang="0">
                  <a:pos x="17" y="4"/>
                </a:cxn>
                <a:cxn ang="0">
                  <a:pos x="17" y="10"/>
                </a:cxn>
                <a:cxn ang="0">
                  <a:pos x="11" y="13"/>
                </a:cxn>
                <a:cxn ang="0">
                  <a:pos x="5" y="13"/>
                </a:cxn>
                <a:cxn ang="0">
                  <a:pos x="0" y="8"/>
                </a:cxn>
                <a:cxn ang="0">
                  <a:pos x="0" y="3"/>
                </a:cxn>
                <a:cxn ang="0">
                  <a:pos x="6" y="0"/>
                </a:cxn>
              </a:cxnLst>
              <a:rect l="0" t="0" r="r" b="b"/>
              <a:pathLst>
                <a:path w="17" h="13">
                  <a:moveTo>
                    <a:pt x="6" y="0"/>
                  </a:moveTo>
                  <a:lnTo>
                    <a:pt x="10" y="0"/>
                  </a:lnTo>
                  <a:lnTo>
                    <a:pt x="13" y="2"/>
                  </a:lnTo>
                  <a:lnTo>
                    <a:pt x="14" y="3"/>
                  </a:lnTo>
                  <a:lnTo>
                    <a:pt x="17" y="4"/>
                  </a:lnTo>
                  <a:lnTo>
                    <a:pt x="17" y="10"/>
                  </a:lnTo>
                  <a:lnTo>
                    <a:pt x="11" y="13"/>
                  </a:lnTo>
                  <a:lnTo>
                    <a:pt x="5" y="13"/>
                  </a:lnTo>
                  <a:lnTo>
                    <a:pt x="0" y="8"/>
                  </a:lnTo>
                  <a:lnTo>
                    <a:pt x="0" y="3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5" name="Freeform 24"/>
            <p:cNvSpPr>
              <a:spLocks/>
            </p:cNvSpPr>
            <p:nvPr/>
          </p:nvSpPr>
          <p:spPr bwMode="auto">
            <a:xfrm>
              <a:off x="2641600" y="2838450"/>
              <a:ext cx="25400" cy="31750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8" y="0"/>
                </a:cxn>
                <a:cxn ang="0">
                  <a:pos x="14" y="2"/>
                </a:cxn>
                <a:cxn ang="0">
                  <a:pos x="15" y="5"/>
                </a:cxn>
                <a:cxn ang="0">
                  <a:pos x="16" y="9"/>
                </a:cxn>
                <a:cxn ang="0">
                  <a:pos x="16" y="12"/>
                </a:cxn>
                <a:cxn ang="0">
                  <a:pos x="15" y="16"/>
                </a:cxn>
                <a:cxn ang="0">
                  <a:pos x="12" y="19"/>
                </a:cxn>
                <a:cxn ang="0">
                  <a:pos x="10" y="20"/>
                </a:cxn>
                <a:cxn ang="0">
                  <a:pos x="7" y="20"/>
                </a:cxn>
                <a:cxn ang="0">
                  <a:pos x="1" y="18"/>
                </a:cxn>
                <a:cxn ang="0">
                  <a:pos x="0" y="13"/>
                </a:cxn>
                <a:cxn ang="0">
                  <a:pos x="0" y="7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6" h="20">
                  <a:moveTo>
                    <a:pt x="5" y="0"/>
                  </a:moveTo>
                  <a:lnTo>
                    <a:pt x="8" y="0"/>
                  </a:lnTo>
                  <a:lnTo>
                    <a:pt x="14" y="2"/>
                  </a:lnTo>
                  <a:lnTo>
                    <a:pt x="15" y="5"/>
                  </a:lnTo>
                  <a:lnTo>
                    <a:pt x="16" y="9"/>
                  </a:lnTo>
                  <a:lnTo>
                    <a:pt x="16" y="12"/>
                  </a:lnTo>
                  <a:lnTo>
                    <a:pt x="15" y="16"/>
                  </a:lnTo>
                  <a:lnTo>
                    <a:pt x="12" y="19"/>
                  </a:lnTo>
                  <a:lnTo>
                    <a:pt x="10" y="20"/>
                  </a:lnTo>
                  <a:lnTo>
                    <a:pt x="7" y="20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0" y="7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6" name="Freeform 25"/>
            <p:cNvSpPr>
              <a:spLocks/>
            </p:cNvSpPr>
            <p:nvPr/>
          </p:nvSpPr>
          <p:spPr bwMode="auto">
            <a:xfrm>
              <a:off x="2867025" y="2816225"/>
              <a:ext cx="26988" cy="33338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8" y="0"/>
                </a:cxn>
                <a:cxn ang="0">
                  <a:pos x="14" y="3"/>
                </a:cxn>
                <a:cxn ang="0">
                  <a:pos x="15" y="6"/>
                </a:cxn>
                <a:cxn ang="0">
                  <a:pos x="17" y="10"/>
                </a:cxn>
                <a:cxn ang="0">
                  <a:pos x="17" y="12"/>
                </a:cxn>
                <a:cxn ang="0">
                  <a:pos x="15" y="16"/>
                </a:cxn>
                <a:cxn ang="0">
                  <a:pos x="12" y="19"/>
                </a:cxn>
                <a:cxn ang="0">
                  <a:pos x="10" y="21"/>
                </a:cxn>
                <a:cxn ang="0">
                  <a:pos x="7" y="21"/>
                </a:cxn>
                <a:cxn ang="0">
                  <a:pos x="2" y="18"/>
                </a:cxn>
                <a:cxn ang="0">
                  <a:pos x="0" y="14"/>
                </a:cxn>
                <a:cxn ang="0">
                  <a:pos x="0" y="7"/>
                </a:cxn>
                <a:cxn ang="0">
                  <a:pos x="3" y="1"/>
                </a:cxn>
                <a:cxn ang="0">
                  <a:pos x="6" y="0"/>
                </a:cxn>
              </a:cxnLst>
              <a:rect l="0" t="0" r="r" b="b"/>
              <a:pathLst>
                <a:path w="17" h="21">
                  <a:moveTo>
                    <a:pt x="6" y="0"/>
                  </a:moveTo>
                  <a:lnTo>
                    <a:pt x="8" y="0"/>
                  </a:lnTo>
                  <a:lnTo>
                    <a:pt x="14" y="3"/>
                  </a:lnTo>
                  <a:lnTo>
                    <a:pt x="15" y="6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5" y="16"/>
                  </a:lnTo>
                  <a:lnTo>
                    <a:pt x="12" y="19"/>
                  </a:lnTo>
                  <a:lnTo>
                    <a:pt x="10" y="21"/>
                  </a:lnTo>
                  <a:lnTo>
                    <a:pt x="7" y="21"/>
                  </a:lnTo>
                  <a:lnTo>
                    <a:pt x="2" y="18"/>
                  </a:lnTo>
                  <a:lnTo>
                    <a:pt x="0" y="14"/>
                  </a:lnTo>
                  <a:lnTo>
                    <a:pt x="0" y="7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7" name="Freeform 26"/>
            <p:cNvSpPr>
              <a:spLocks/>
            </p:cNvSpPr>
            <p:nvPr/>
          </p:nvSpPr>
          <p:spPr bwMode="auto">
            <a:xfrm>
              <a:off x="2722563" y="2787650"/>
              <a:ext cx="112713" cy="57150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9" y="2"/>
                </a:cxn>
                <a:cxn ang="0">
                  <a:pos x="56" y="4"/>
                </a:cxn>
                <a:cxn ang="0">
                  <a:pos x="62" y="8"/>
                </a:cxn>
                <a:cxn ang="0">
                  <a:pos x="68" y="17"/>
                </a:cxn>
                <a:cxn ang="0">
                  <a:pos x="71" y="28"/>
                </a:cxn>
                <a:cxn ang="0">
                  <a:pos x="71" y="32"/>
                </a:cxn>
                <a:cxn ang="0">
                  <a:pos x="69" y="34"/>
                </a:cxn>
                <a:cxn ang="0">
                  <a:pos x="68" y="36"/>
                </a:cxn>
                <a:cxn ang="0">
                  <a:pos x="67" y="34"/>
                </a:cxn>
                <a:cxn ang="0">
                  <a:pos x="65" y="34"/>
                </a:cxn>
                <a:cxn ang="0">
                  <a:pos x="64" y="32"/>
                </a:cxn>
                <a:cxn ang="0">
                  <a:pos x="61" y="29"/>
                </a:cxn>
                <a:cxn ang="0">
                  <a:pos x="60" y="29"/>
                </a:cxn>
                <a:cxn ang="0">
                  <a:pos x="56" y="30"/>
                </a:cxn>
                <a:cxn ang="0">
                  <a:pos x="42" y="36"/>
                </a:cxn>
                <a:cxn ang="0">
                  <a:pos x="36" y="34"/>
                </a:cxn>
                <a:cxn ang="0">
                  <a:pos x="32" y="32"/>
                </a:cxn>
                <a:cxn ang="0">
                  <a:pos x="30" y="29"/>
                </a:cxn>
                <a:cxn ang="0">
                  <a:pos x="26" y="28"/>
                </a:cxn>
                <a:cxn ang="0">
                  <a:pos x="23" y="25"/>
                </a:cxn>
                <a:cxn ang="0">
                  <a:pos x="15" y="25"/>
                </a:cxn>
                <a:cxn ang="0">
                  <a:pos x="10" y="24"/>
                </a:cxn>
                <a:cxn ang="0">
                  <a:pos x="2" y="24"/>
                </a:cxn>
                <a:cxn ang="0">
                  <a:pos x="1" y="22"/>
                </a:cxn>
                <a:cxn ang="0">
                  <a:pos x="0" y="22"/>
                </a:cxn>
                <a:cxn ang="0">
                  <a:pos x="6" y="15"/>
                </a:cxn>
                <a:cxn ang="0">
                  <a:pos x="13" y="10"/>
                </a:cxn>
                <a:cxn ang="0">
                  <a:pos x="19" y="4"/>
                </a:cxn>
                <a:cxn ang="0">
                  <a:pos x="35" y="0"/>
                </a:cxn>
              </a:cxnLst>
              <a:rect l="0" t="0" r="r" b="b"/>
              <a:pathLst>
                <a:path w="71" h="36">
                  <a:moveTo>
                    <a:pt x="35" y="0"/>
                  </a:moveTo>
                  <a:lnTo>
                    <a:pt x="49" y="2"/>
                  </a:lnTo>
                  <a:lnTo>
                    <a:pt x="56" y="4"/>
                  </a:lnTo>
                  <a:lnTo>
                    <a:pt x="62" y="8"/>
                  </a:lnTo>
                  <a:lnTo>
                    <a:pt x="68" y="17"/>
                  </a:lnTo>
                  <a:lnTo>
                    <a:pt x="71" y="28"/>
                  </a:lnTo>
                  <a:lnTo>
                    <a:pt x="71" y="32"/>
                  </a:lnTo>
                  <a:lnTo>
                    <a:pt x="69" y="34"/>
                  </a:lnTo>
                  <a:lnTo>
                    <a:pt x="68" y="36"/>
                  </a:lnTo>
                  <a:lnTo>
                    <a:pt x="67" y="34"/>
                  </a:lnTo>
                  <a:lnTo>
                    <a:pt x="65" y="34"/>
                  </a:lnTo>
                  <a:lnTo>
                    <a:pt x="64" y="32"/>
                  </a:lnTo>
                  <a:lnTo>
                    <a:pt x="61" y="29"/>
                  </a:lnTo>
                  <a:lnTo>
                    <a:pt x="60" y="29"/>
                  </a:lnTo>
                  <a:lnTo>
                    <a:pt x="56" y="30"/>
                  </a:lnTo>
                  <a:lnTo>
                    <a:pt x="42" y="36"/>
                  </a:lnTo>
                  <a:lnTo>
                    <a:pt x="36" y="34"/>
                  </a:lnTo>
                  <a:lnTo>
                    <a:pt x="32" y="32"/>
                  </a:lnTo>
                  <a:lnTo>
                    <a:pt x="30" y="29"/>
                  </a:lnTo>
                  <a:lnTo>
                    <a:pt x="26" y="28"/>
                  </a:lnTo>
                  <a:lnTo>
                    <a:pt x="23" y="25"/>
                  </a:lnTo>
                  <a:lnTo>
                    <a:pt x="15" y="25"/>
                  </a:lnTo>
                  <a:lnTo>
                    <a:pt x="10" y="24"/>
                  </a:lnTo>
                  <a:lnTo>
                    <a:pt x="2" y="24"/>
                  </a:lnTo>
                  <a:lnTo>
                    <a:pt x="1" y="22"/>
                  </a:lnTo>
                  <a:lnTo>
                    <a:pt x="0" y="22"/>
                  </a:lnTo>
                  <a:lnTo>
                    <a:pt x="6" y="15"/>
                  </a:lnTo>
                  <a:lnTo>
                    <a:pt x="13" y="10"/>
                  </a:lnTo>
                  <a:lnTo>
                    <a:pt x="19" y="4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8" name="Freeform 27"/>
            <p:cNvSpPr>
              <a:spLocks/>
            </p:cNvSpPr>
            <p:nvPr/>
          </p:nvSpPr>
          <p:spPr bwMode="auto">
            <a:xfrm>
              <a:off x="5089525" y="3557588"/>
              <a:ext cx="141288" cy="320675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75" y="0"/>
                </a:cxn>
                <a:cxn ang="0">
                  <a:pos x="81" y="4"/>
                </a:cxn>
                <a:cxn ang="0">
                  <a:pos x="85" y="14"/>
                </a:cxn>
                <a:cxn ang="0">
                  <a:pos x="88" y="24"/>
                </a:cxn>
                <a:cxn ang="0">
                  <a:pos x="89" y="35"/>
                </a:cxn>
                <a:cxn ang="0">
                  <a:pos x="89" y="47"/>
                </a:cxn>
                <a:cxn ang="0">
                  <a:pos x="86" y="61"/>
                </a:cxn>
                <a:cxn ang="0">
                  <a:pos x="84" y="73"/>
                </a:cxn>
                <a:cxn ang="0">
                  <a:pos x="78" y="89"/>
                </a:cxn>
                <a:cxn ang="0">
                  <a:pos x="70" y="119"/>
                </a:cxn>
                <a:cxn ang="0">
                  <a:pos x="65" y="132"/>
                </a:cxn>
                <a:cxn ang="0">
                  <a:pos x="58" y="154"/>
                </a:cxn>
                <a:cxn ang="0">
                  <a:pos x="51" y="178"/>
                </a:cxn>
                <a:cxn ang="0">
                  <a:pos x="47" y="189"/>
                </a:cxn>
                <a:cxn ang="0">
                  <a:pos x="41" y="196"/>
                </a:cxn>
                <a:cxn ang="0">
                  <a:pos x="34" y="200"/>
                </a:cxn>
                <a:cxn ang="0">
                  <a:pos x="25" y="202"/>
                </a:cxn>
                <a:cxn ang="0">
                  <a:pos x="15" y="200"/>
                </a:cxn>
                <a:cxn ang="0">
                  <a:pos x="10" y="195"/>
                </a:cxn>
                <a:cxn ang="0">
                  <a:pos x="6" y="188"/>
                </a:cxn>
                <a:cxn ang="0">
                  <a:pos x="6" y="169"/>
                </a:cxn>
                <a:cxn ang="0">
                  <a:pos x="0" y="147"/>
                </a:cxn>
                <a:cxn ang="0">
                  <a:pos x="0" y="137"/>
                </a:cxn>
                <a:cxn ang="0">
                  <a:pos x="2" y="130"/>
                </a:cxn>
                <a:cxn ang="0">
                  <a:pos x="6" y="122"/>
                </a:cxn>
                <a:cxn ang="0">
                  <a:pos x="8" y="110"/>
                </a:cxn>
                <a:cxn ang="0">
                  <a:pos x="7" y="96"/>
                </a:cxn>
                <a:cxn ang="0">
                  <a:pos x="3" y="82"/>
                </a:cxn>
                <a:cxn ang="0">
                  <a:pos x="2" y="73"/>
                </a:cxn>
                <a:cxn ang="0">
                  <a:pos x="6" y="65"/>
                </a:cxn>
                <a:cxn ang="0">
                  <a:pos x="13" y="59"/>
                </a:cxn>
                <a:cxn ang="0">
                  <a:pos x="19" y="55"/>
                </a:cxn>
                <a:cxn ang="0">
                  <a:pos x="24" y="55"/>
                </a:cxn>
                <a:cxn ang="0">
                  <a:pos x="28" y="54"/>
                </a:cxn>
                <a:cxn ang="0">
                  <a:pos x="34" y="50"/>
                </a:cxn>
                <a:cxn ang="0">
                  <a:pos x="43" y="41"/>
                </a:cxn>
                <a:cxn ang="0">
                  <a:pos x="49" y="30"/>
                </a:cxn>
                <a:cxn ang="0">
                  <a:pos x="55" y="22"/>
                </a:cxn>
                <a:cxn ang="0">
                  <a:pos x="59" y="13"/>
                </a:cxn>
                <a:cxn ang="0">
                  <a:pos x="63" y="6"/>
                </a:cxn>
                <a:cxn ang="0">
                  <a:pos x="69" y="0"/>
                </a:cxn>
              </a:cxnLst>
              <a:rect l="0" t="0" r="r" b="b"/>
              <a:pathLst>
                <a:path w="89" h="202">
                  <a:moveTo>
                    <a:pt x="69" y="0"/>
                  </a:moveTo>
                  <a:lnTo>
                    <a:pt x="75" y="0"/>
                  </a:lnTo>
                  <a:lnTo>
                    <a:pt x="81" y="4"/>
                  </a:lnTo>
                  <a:lnTo>
                    <a:pt x="85" y="14"/>
                  </a:lnTo>
                  <a:lnTo>
                    <a:pt x="88" y="24"/>
                  </a:lnTo>
                  <a:lnTo>
                    <a:pt x="89" y="35"/>
                  </a:lnTo>
                  <a:lnTo>
                    <a:pt x="89" y="47"/>
                  </a:lnTo>
                  <a:lnTo>
                    <a:pt x="86" y="61"/>
                  </a:lnTo>
                  <a:lnTo>
                    <a:pt x="84" y="73"/>
                  </a:lnTo>
                  <a:lnTo>
                    <a:pt x="78" y="89"/>
                  </a:lnTo>
                  <a:lnTo>
                    <a:pt x="70" y="119"/>
                  </a:lnTo>
                  <a:lnTo>
                    <a:pt x="65" y="132"/>
                  </a:lnTo>
                  <a:lnTo>
                    <a:pt x="58" y="154"/>
                  </a:lnTo>
                  <a:lnTo>
                    <a:pt x="51" y="178"/>
                  </a:lnTo>
                  <a:lnTo>
                    <a:pt x="47" y="189"/>
                  </a:lnTo>
                  <a:lnTo>
                    <a:pt x="41" y="196"/>
                  </a:lnTo>
                  <a:lnTo>
                    <a:pt x="34" y="200"/>
                  </a:lnTo>
                  <a:lnTo>
                    <a:pt x="25" y="202"/>
                  </a:lnTo>
                  <a:lnTo>
                    <a:pt x="15" y="200"/>
                  </a:lnTo>
                  <a:lnTo>
                    <a:pt x="10" y="195"/>
                  </a:lnTo>
                  <a:lnTo>
                    <a:pt x="6" y="188"/>
                  </a:lnTo>
                  <a:lnTo>
                    <a:pt x="6" y="169"/>
                  </a:lnTo>
                  <a:lnTo>
                    <a:pt x="0" y="147"/>
                  </a:lnTo>
                  <a:lnTo>
                    <a:pt x="0" y="137"/>
                  </a:lnTo>
                  <a:lnTo>
                    <a:pt x="2" y="130"/>
                  </a:lnTo>
                  <a:lnTo>
                    <a:pt x="6" y="122"/>
                  </a:lnTo>
                  <a:lnTo>
                    <a:pt x="8" y="110"/>
                  </a:lnTo>
                  <a:lnTo>
                    <a:pt x="7" y="96"/>
                  </a:lnTo>
                  <a:lnTo>
                    <a:pt x="3" y="82"/>
                  </a:lnTo>
                  <a:lnTo>
                    <a:pt x="2" y="73"/>
                  </a:lnTo>
                  <a:lnTo>
                    <a:pt x="6" y="65"/>
                  </a:lnTo>
                  <a:lnTo>
                    <a:pt x="13" y="59"/>
                  </a:lnTo>
                  <a:lnTo>
                    <a:pt x="19" y="55"/>
                  </a:lnTo>
                  <a:lnTo>
                    <a:pt x="24" y="55"/>
                  </a:lnTo>
                  <a:lnTo>
                    <a:pt x="28" y="54"/>
                  </a:lnTo>
                  <a:lnTo>
                    <a:pt x="34" y="50"/>
                  </a:lnTo>
                  <a:lnTo>
                    <a:pt x="43" y="41"/>
                  </a:lnTo>
                  <a:lnTo>
                    <a:pt x="49" y="30"/>
                  </a:lnTo>
                  <a:lnTo>
                    <a:pt x="55" y="22"/>
                  </a:lnTo>
                  <a:lnTo>
                    <a:pt x="59" y="13"/>
                  </a:lnTo>
                  <a:lnTo>
                    <a:pt x="63" y="6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49" name="Freeform 28"/>
            <p:cNvSpPr>
              <a:spLocks/>
            </p:cNvSpPr>
            <p:nvPr/>
          </p:nvSpPr>
          <p:spPr bwMode="auto">
            <a:xfrm>
              <a:off x="5816600" y="3038475"/>
              <a:ext cx="41275" cy="111125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4" y="0"/>
                </a:cxn>
                <a:cxn ang="0">
                  <a:pos x="17" y="5"/>
                </a:cxn>
                <a:cxn ang="0">
                  <a:pos x="19" y="12"/>
                </a:cxn>
                <a:cxn ang="0">
                  <a:pos x="22" y="20"/>
                </a:cxn>
                <a:cxn ang="0">
                  <a:pos x="25" y="26"/>
                </a:cxn>
                <a:cxn ang="0">
                  <a:pos x="26" y="31"/>
                </a:cxn>
                <a:cxn ang="0">
                  <a:pos x="25" y="41"/>
                </a:cxn>
                <a:cxn ang="0">
                  <a:pos x="22" y="52"/>
                </a:cxn>
                <a:cxn ang="0">
                  <a:pos x="18" y="61"/>
                </a:cxn>
                <a:cxn ang="0">
                  <a:pos x="14" y="68"/>
                </a:cxn>
                <a:cxn ang="0">
                  <a:pos x="7" y="70"/>
                </a:cxn>
                <a:cxn ang="0">
                  <a:pos x="3" y="64"/>
                </a:cxn>
                <a:cxn ang="0">
                  <a:pos x="0" y="55"/>
                </a:cxn>
                <a:cxn ang="0">
                  <a:pos x="0" y="41"/>
                </a:cxn>
                <a:cxn ang="0">
                  <a:pos x="2" y="27"/>
                </a:cxn>
                <a:cxn ang="0">
                  <a:pos x="3" y="15"/>
                </a:cxn>
                <a:cxn ang="0">
                  <a:pos x="6" y="5"/>
                </a:cxn>
                <a:cxn ang="0">
                  <a:pos x="9" y="0"/>
                </a:cxn>
              </a:cxnLst>
              <a:rect l="0" t="0" r="r" b="b"/>
              <a:pathLst>
                <a:path w="26" h="70">
                  <a:moveTo>
                    <a:pt x="9" y="0"/>
                  </a:moveTo>
                  <a:lnTo>
                    <a:pt x="14" y="0"/>
                  </a:lnTo>
                  <a:lnTo>
                    <a:pt x="17" y="5"/>
                  </a:lnTo>
                  <a:lnTo>
                    <a:pt x="19" y="12"/>
                  </a:lnTo>
                  <a:lnTo>
                    <a:pt x="22" y="20"/>
                  </a:lnTo>
                  <a:lnTo>
                    <a:pt x="25" y="26"/>
                  </a:lnTo>
                  <a:lnTo>
                    <a:pt x="26" y="31"/>
                  </a:lnTo>
                  <a:lnTo>
                    <a:pt x="25" y="41"/>
                  </a:lnTo>
                  <a:lnTo>
                    <a:pt x="22" y="52"/>
                  </a:lnTo>
                  <a:lnTo>
                    <a:pt x="18" y="61"/>
                  </a:lnTo>
                  <a:lnTo>
                    <a:pt x="14" y="68"/>
                  </a:lnTo>
                  <a:lnTo>
                    <a:pt x="7" y="70"/>
                  </a:lnTo>
                  <a:lnTo>
                    <a:pt x="3" y="64"/>
                  </a:lnTo>
                  <a:lnTo>
                    <a:pt x="0" y="55"/>
                  </a:lnTo>
                  <a:lnTo>
                    <a:pt x="0" y="41"/>
                  </a:lnTo>
                  <a:lnTo>
                    <a:pt x="2" y="27"/>
                  </a:lnTo>
                  <a:lnTo>
                    <a:pt x="3" y="15"/>
                  </a:lnTo>
                  <a:lnTo>
                    <a:pt x="6" y="5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0" name="Freeform 29"/>
            <p:cNvSpPr>
              <a:spLocks/>
            </p:cNvSpPr>
            <p:nvPr/>
          </p:nvSpPr>
          <p:spPr bwMode="auto">
            <a:xfrm>
              <a:off x="4373563" y="2282825"/>
              <a:ext cx="34925" cy="4603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5" y="3"/>
                </a:cxn>
                <a:cxn ang="0">
                  <a:pos x="21" y="7"/>
                </a:cxn>
                <a:cxn ang="0">
                  <a:pos x="22" y="15"/>
                </a:cxn>
                <a:cxn ang="0">
                  <a:pos x="21" y="22"/>
                </a:cxn>
                <a:cxn ang="0">
                  <a:pos x="18" y="26"/>
                </a:cxn>
                <a:cxn ang="0">
                  <a:pos x="15" y="29"/>
                </a:cxn>
                <a:cxn ang="0">
                  <a:pos x="7" y="29"/>
                </a:cxn>
                <a:cxn ang="0">
                  <a:pos x="3" y="26"/>
                </a:cxn>
                <a:cxn ang="0">
                  <a:pos x="0" y="20"/>
                </a:cxn>
                <a:cxn ang="0">
                  <a:pos x="1" y="11"/>
                </a:cxn>
                <a:cxn ang="0">
                  <a:pos x="4" y="3"/>
                </a:cxn>
                <a:cxn ang="0">
                  <a:pos x="11" y="0"/>
                </a:cxn>
              </a:cxnLst>
              <a:rect l="0" t="0" r="r" b="b"/>
              <a:pathLst>
                <a:path w="22" h="29">
                  <a:moveTo>
                    <a:pt x="11" y="0"/>
                  </a:moveTo>
                  <a:lnTo>
                    <a:pt x="15" y="3"/>
                  </a:lnTo>
                  <a:lnTo>
                    <a:pt x="21" y="7"/>
                  </a:lnTo>
                  <a:lnTo>
                    <a:pt x="22" y="15"/>
                  </a:lnTo>
                  <a:lnTo>
                    <a:pt x="21" y="22"/>
                  </a:lnTo>
                  <a:lnTo>
                    <a:pt x="18" y="26"/>
                  </a:lnTo>
                  <a:lnTo>
                    <a:pt x="15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0"/>
                  </a:lnTo>
                  <a:lnTo>
                    <a:pt x="1" y="11"/>
                  </a:lnTo>
                  <a:lnTo>
                    <a:pt x="4" y="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1" name="Freeform 30"/>
            <p:cNvSpPr>
              <a:spLocks/>
            </p:cNvSpPr>
            <p:nvPr/>
          </p:nvSpPr>
          <p:spPr bwMode="auto">
            <a:xfrm>
              <a:off x="4262438" y="2305050"/>
              <a:ext cx="15875" cy="190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9" y="0"/>
                </a:cxn>
                <a:cxn ang="0">
                  <a:pos x="10" y="1"/>
                </a:cxn>
                <a:cxn ang="0">
                  <a:pos x="10" y="8"/>
                </a:cxn>
                <a:cxn ang="0">
                  <a:pos x="7" y="11"/>
                </a:cxn>
                <a:cxn ang="0">
                  <a:pos x="4" y="12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7"/>
                </a:cxn>
                <a:cxn ang="0">
                  <a:pos x="2" y="3"/>
                </a:cxn>
                <a:cxn ang="0">
                  <a:pos x="4" y="0"/>
                </a:cxn>
              </a:cxnLst>
              <a:rect l="0" t="0" r="r" b="b"/>
              <a:pathLst>
                <a:path w="10" h="12">
                  <a:moveTo>
                    <a:pt x="4" y="0"/>
                  </a:moveTo>
                  <a:lnTo>
                    <a:pt x="9" y="0"/>
                  </a:lnTo>
                  <a:lnTo>
                    <a:pt x="10" y="1"/>
                  </a:lnTo>
                  <a:lnTo>
                    <a:pt x="10" y="8"/>
                  </a:lnTo>
                  <a:lnTo>
                    <a:pt x="7" y="11"/>
                  </a:lnTo>
                  <a:lnTo>
                    <a:pt x="4" y="12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2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2" name="Freeform 31"/>
            <p:cNvSpPr>
              <a:spLocks/>
            </p:cNvSpPr>
            <p:nvPr/>
          </p:nvSpPr>
          <p:spPr bwMode="auto">
            <a:xfrm>
              <a:off x="4462463" y="2347913"/>
              <a:ext cx="68263" cy="4127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4" y="0"/>
                </a:cxn>
                <a:cxn ang="0">
                  <a:pos x="21" y="2"/>
                </a:cxn>
                <a:cxn ang="0">
                  <a:pos x="29" y="2"/>
                </a:cxn>
                <a:cxn ang="0">
                  <a:pos x="37" y="6"/>
                </a:cxn>
                <a:cxn ang="0">
                  <a:pos x="38" y="10"/>
                </a:cxn>
                <a:cxn ang="0">
                  <a:pos x="41" y="14"/>
                </a:cxn>
                <a:cxn ang="0">
                  <a:pos x="43" y="18"/>
                </a:cxn>
                <a:cxn ang="0">
                  <a:pos x="40" y="24"/>
                </a:cxn>
                <a:cxn ang="0">
                  <a:pos x="34" y="26"/>
                </a:cxn>
                <a:cxn ang="0">
                  <a:pos x="27" y="26"/>
                </a:cxn>
                <a:cxn ang="0">
                  <a:pos x="22" y="24"/>
                </a:cxn>
                <a:cxn ang="0">
                  <a:pos x="14" y="16"/>
                </a:cxn>
                <a:cxn ang="0">
                  <a:pos x="11" y="14"/>
                </a:cxn>
                <a:cxn ang="0">
                  <a:pos x="8" y="11"/>
                </a:cxn>
                <a:cxn ang="0">
                  <a:pos x="6" y="10"/>
                </a:cxn>
                <a:cxn ang="0">
                  <a:pos x="1" y="6"/>
                </a:cxn>
                <a:cxn ang="0">
                  <a:pos x="0" y="3"/>
                </a:cxn>
                <a:cxn ang="0">
                  <a:pos x="1" y="2"/>
                </a:cxn>
                <a:cxn ang="0">
                  <a:pos x="7" y="0"/>
                </a:cxn>
              </a:cxnLst>
              <a:rect l="0" t="0" r="r" b="b"/>
              <a:pathLst>
                <a:path w="43" h="26">
                  <a:moveTo>
                    <a:pt x="7" y="0"/>
                  </a:moveTo>
                  <a:lnTo>
                    <a:pt x="14" y="0"/>
                  </a:lnTo>
                  <a:lnTo>
                    <a:pt x="21" y="2"/>
                  </a:lnTo>
                  <a:lnTo>
                    <a:pt x="29" y="2"/>
                  </a:lnTo>
                  <a:lnTo>
                    <a:pt x="37" y="6"/>
                  </a:lnTo>
                  <a:lnTo>
                    <a:pt x="38" y="10"/>
                  </a:lnTo>
                  <a:lnTo>
                    <a:pt x="41" y="14"/>
                  </a:lnTo>
                  <a:lnTo>
                    <a:pt x="43" y="18"/>
                  </a:lnTo>
                  <a:lnTo>
                    <a:pt x="40" y="24"/>
                  </a:lnTo>
                  <a:lnTo>
                    <a:pt x="34" y="26"/>
                  </a:lnTo>
                  <a:lnTo>
                    <a:pt x="27" y="26"/>
                  </a:lnTo>
                  <a:lnTo>
                    <a:pt x="22" y="24"/>
                  </a:lnTo>
                  <a:lnTo>
                    <a:pt x="14" y="16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6" y="10"/>
                  </a:lnTo>
                  <a:lnTo>
                    <a:pt x="1" y="6"/>
                  </a:lnTo>
                  <a:lnTo>
                    <a:pt x="0" y="3"/>
                  </a:lnTo>
                  <a:lnTo>
                    <a:pt x="1" y="2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3" name="Freeform 32"/>
            <p:cNvSpPr>
              <a:spLocks/>
            </p:cNvSpPr>
            <p:nvPr/>
          </p:nvSpPr>
          <p:spPr bwMode="auto">
            <a:xfrm>
              <a:off x="4006850" y="1941513"/>
              <a:ext cx="88900" cy="103188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41" y="0"/>
                </a:cxn>
                <a:cxn ang="0">
                  <a:pos x="49" y="6"/>
                </a:cxn>
                <a:cxn ang="0">
                  <a:pos x="53" y="11"/>
                </a:cxn>
                <a:cxn ang="0">
                  <a:pos x="56" y="21"/>
                </a:cxn>
                <a:cxn ang="0">
                  <a:pos x="56" y="32"/>
                </a:cxn>
                <a:cxn ang="0">
                  <a:pos x="55" y="40"/>
                </a:cxn>
                <a:cxn ang="0">
                  <a:pos x="49" y="47"/>
                </a:cxn>
                <a:cxn ang="0">
                  <a:pos x="38" y="55"/>
                </a:cxn>
                <a:cxn ang="0">
                  <a:pos x="30" y="59"/>
                </a:cxn>
                <a:cxn ang="0">
                  <a:pos x="20" y="63"/>
                </a:cxn>
                <a:cxn ang="0">
                  <a:pos x="12" y="65"/>
                </a:cxn>
                <a:cxn ang="0">
                  <a:pos x="7" y="62"/>
                </a:cxn>
                <a:cxn ang="0">
                  <a:pos x="4" y="59"/>
                </a:cxn>
                <a:cxn ang="0">
                  <a:pos x="1" y="55"/>
                </a:cxn>
                <a:cxn ang="0">
                  <a:pos x="0" y="52"/>
                </a:cxn>
                <a:cxn ang="0">
                  <a:pos x="0" y="50"/>
                </a:cxn>
                <a:cxn ang="0">
                  <a:pos x="1" y="47"/>
                </a:cxn>
                <a:cxn ang="0">
                  <a:pos x="5" y="43"/>
                </a:cxn>
                <a:cxn ang="0">
                  <a:pos x="5" y="34"/>
                </a:cxn>
                <a:cxn ang="0">
                  <a:pos x="3" y="26"/>
                </a:cxn>
                <a:cxn ang="0">
                  <a:pos x="3" y="19"/>
                </a:cxn>
                <a:cxn ang="0">
                  <a:pos x="7" y="15"/>
                </a:cxn>
                <a:cxn ang="0">
                  <a:pos x="8" y="15"/>
                </a:cxn>
                <a:cxn ang="0">
                  <a:pos x="11" y="14"/>
                </a:cxn>
                <a:cxn ang="0">
                  <a:pos x="14" y="14"/>
                </a:cxn>
                <a:cxn ang="0">
                  <a:pos x="19" y="11"/>
                </a:cxn>
                <a:cxn ang="0">
                  <a:pos x="20" y="8"/>
                </a:cxn>
                <a:cxn ang="0">
                  <a:pos x="23" y="6"/>
                </a:cxn>
                <a:cxn ang="0">
                  <a:pos x="25" y="3"/>
                </a:cxn>
                <a:cxn ang="0">
                  <a:pos x="27" y="2"/>
                </a:cxn>
                <a:cxn ang="0">
                  <a:pos x="31" y="0"/>
                </a:cxn>
              </a:cxnLst>
              <a:rect l="0" t="0" r="r" b="b"/>
              <a:pathLst>
                <a:path w="56" h="65">
                  <a:moveTo>
                    <a:pt x="31" y="0"/>
                  </a:moveTo>
                  <a:lnTo>
                    <a:pt x="41" y="0"/>
                  </a:lnTo>
                  <a:lnTo>
                    <a:pt x="49" y="6"/>
                  </a:lnTo>
                  <a:lnTo>
                    <a:pt x="53" y="11"/>
                  </a:lnTo>
                  <a:lnTo>
                    <a:pt x="56" y="21"/>
                  </a:lnTo>
                  <a:lnTo>
                    <a:pt x="56" y="32"/>
                  </a:lnTo>
                  <a:lnTo>
                    <a:pt x="55" y="40"/>
                  </a:lnTo>
                  <a:lnTo>
                    <a:pt x="49" y="47"/>
                  </a:lnTo>
                  <a:lnTo>
                    <a:pt x="38" y="55"/>
                  </a:lnTo>
                  <a:lnTo>
                    <a:pt x="30" y="59"/>
                  </a:lnTo>
                  <a:lnTo>
                    <a:pt x="20" y="63"/>
                  </a:lnTo>
                  <a:lnTo>
                    <a:pt x="12" y="65"/>
                  </a:lnTo>
                  <a:lnTo>
                    <a:pt x="7" y="62"/>
                  </a:lnTo>
                  <a:lnTo>
                    <a:pt x="4" y="59"/>
                  </a:lnTo>
                  <a:lnTo>
                    <a:pt x="1" y="55"/>
                  </a:lnTo>
                  <a:lnTo>
                    <a:pt x="0" y="52"/>
                  </a:lnTo>
                  <a:lnTo>
                    <a:pt x="0" y="50"/>
                  </a:lnTo>
                  <a:lnTo>
                    <a:pt x="1" y="47"/>
                  </a:lnTo>
                  <a:lnTo>
                    <a:pt x="5" y="43"/>
                  </a:lnTo>
                  <a:lnTo>
                    <a:pt x="5" y="34"/>
                  </a:lnTo>
                  <a:lnTo>
                    <a:pt x="3" y="26"/>
                  </a:lnTo>
                  <a:lnTo>
                    <a:pt x="3" y="19"/>
                  </a:lnTo>
                  <a:lnTo>
                    <a:pt x="7" y="15"/>
                  </a:lnTo>
                  <a:lnTo>
                    <a:pt x="8" y="15"/>
                  </a:lnTo>
                  <a:lnTo>
                    <a:pt x="11" y="14"/>
                  </a:lnTo>
                  <a:lnTo>
                    <a:pt x="14" y="14"/>
                  </a:lnTo>
                  <a:lnTo>
                    <a:pt x="19" y="11"/>
                  </a:lnTo>
                  <a:lnTo>
                    <a:pt x="20" y="8"/>
                  </a:lnTo>
                  <a:lnTo>
                    <a:pt x="23" y="6"/>
                  </a:lnTo>
                  <a:lnTo>
                    <a:pt x="25" y="3"/>
                  </a:lnTo>
                  <a:lnTo>
                    <a:pt x="27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4" name="Freeform 33"/>
            <p:cNvSpPr>
              <a:spLocks/>
            </p:cNvSpPr>
            <p:nvPr/>
          </p:nvSpPr>
          <p:spPr bwMode="auto">
            <a:xfrm>
              <a:off x="4067175" y="1862138"/>
              <a:ext cx="184150" cy="206375"/>
            </a:xfrm>
            <a:custGeom>
              <a:avLst/>
              <a:gdLst/>
              <a:ahLst/>
              <a:cxnLst>
                <a:cxn ang="0">
                  <a:pos x="45" y="2"/>
                </a:cxn>
                <a:cxn ang="0">
                  <a:pos x="60" y="5"/>
                </a:cxn>
                <a:cxn ang="0">
                  <a:pos x="78" y="8"/>
                </a:cxn>
                <a:cxn ang="0">
                  <a:pos x="85" y="17"/>
                </a:cxn>
                <a:cxn ang="0">
                  <a:pos x="71" y="34"/>
                </a:cxn>
                <a:cxn ang="0">
                  <a:pos x="67" y="42"/>
                </a:cxn>
                <a:cxn ang="0">
                  <a:pos x="80" y="58"/>
                </a:cxn>
                <a:cxn ang="0">
                  <a:pos x="95" y="76"/>
                </a:cxn>
                <a:cxn ang="0">
                  <a:pos x="108" y="89"/>
                </a:cxn>
                <a:cxn ang="0">
                  <a:pos x="116" y="104"/>
                </a:cxn>
                <a:cxn ang="0">
                  <a:pos x="110" y="119"/>
                </a:cxn>
                <a:cxn ang="0">
                  <a:pos x="95" y="127"/>
                </a:cxn>
                <a:cxn ang="0">
                  <a:pos x="77" y="123"/>
                </a:cxn>
                <a:cxn ang="0">
                  <a:pos x="58" y="120"/>
                </a:cxn>
                <a:cxn ang="0">
                  <a:pos x="49" y="127"/>
                </a:cxn>
                <a:cxn ang="0">
                  <a:pos x="45" y="130"/>
                </a:cxn>
                <a:cxn ang="0">
                  <a:pos x="41" y="128"/>
                </a:cxn>
                <a:cxn ang="0">
                  <a:pos x="41" y="124"/>
                </a:cxn>
                <a:cxn ang="0">
                  <a:pos x="43" y="119"/>
                </a:cxn>
                <a:cxn ang="0">
                  <a:pos x="41" y="117"/>
                </a:cxn>
                <a:cxn ang="0">
                  <a:pos x="25" y="119"/>
                </a:cxn>
                <a:cxn ang="0">
                  <a:pos x="17" y="113"/>
                </a:cxn>
                <a:cxn ang="0">
                  <a:pos x="36" y="89"/>
                </a:cxn>
                <a:cxn ang="0">
                  <a:pos x="52" y="76"/>
                </a:cxn>
                <a:cxn ang="0">
                  <a:pos x="49" y="69"/>
                </a:cxn>
                <a:cxn ang="0">
                  <a:pos x="34" y="63"/>
                </a:cxn>
                <a:cxn ang="0">
                  <a:pos x="17" y="53"/>
                </a:cxn>
                <a:cxn ang="0">
                  <a:pos x="4" y="35"/>
                </a:cxn>
                <a:cxn ang="0">
                  <a:pos x="0" y="23"/>
                </a:cxn>
                <a:cxn ang="0">
                  <a:pos x="6" y="12"/>
                </a:cxn>
                <a:cxn ang="0">
                  <a:pos x="14" y="13"/>
                </a:cxn>
                <a:cxn ang="0">
                  <a:pos x="30" y="4"/>
                </a:cxn>
              </a:cxnLst>
              <a:rect l="0" t="0" r="r" b="b"/>
              <a:pathLst>
                <a:path w="116" h="130">
                  <a:moveTo>
                    <a:pt x="37" y="0"/>
                  </a:moveTo>
                  <a:lnTo>
                    <a:pt x="45" y="2"/>
                  </a:lnTo>
                  <a:lnTo>
                    <a:pt x="52" y="5"/>
                  </a:lnTo>
                  <a:lnTo>
                    <a:pt x="60" y="5"/>
                  </a:lnTo>
                  <a:lnTo>
                    <a:pt x="70" y="6"/>
                  </a:lnTo>
                  <a:lnTo>
                    <a:pt x="78" y="8"/>
                  </a:lnTo>
                  <a:lnTo>
                    <a:pt x="84" y="12"/>
                  </a:lnTo>
                  <a:lnTo>
                    <a:pt x="85" y="17"/>
                  </a:lnTo>
                  <a:lnTo>
                    <a:pt x="82" y="23"/>
                  </a:lnTo>
                  <a:lnTo>
                    <a:pt x="71" y="34"/>
                  </a:lnTo>
                  <a:lnTo>
                    <a:pt x="67" y="39"/>
                  </a:lnTo>
                  <a:lnTo>
                    <a:pt x="67" y="42"/>
                  </a:lnTo>
                  <a:lnTo>
                    <a:pt x="73" y="49"/>
                  </a:lnTo>
                  <a:lnTo>
                    <a:pt x="80" y="58"/>
                  </a:lnTo>
                  <a:lnTo>
                    <a:pt x="88" y="69"/>
                  </a:lnTo>
                  <a:lnTo>
                    <a:pt x="95" y="76"/>
                  </a:lnTo>
                  <a:lnTo>
                    <a:pt x="101" y="82"/>
                  </a:lnTo>
                  <a:lnTo>
                    <a:pt x="108" y="89"/>
                  </a:lnTo>
                  <a:lnTo>
                    <a:pt x="114" y="97"/>
                  </a:lnTo>
                  <a:lnTo>
                    <a:pt x="116" y="104"/>
                  </a:lnTo>
                  <a:lnTo>
                    <a:pt x="115" y="112"/>
                  </a:lnTo>
                  <a:lnTo>
                    <a:pt x="110" y="119"/>
                  </a:lnTo>
                  <a:lnTo>
                    <a:pt x="101" y="124"/>
                  </a:lnTo>
                  <a:lnTo>
                    <a:pt x="95" y="127"/>
                  </a:lnTo>
                  <a:lnTo>
                    <a:pt x="86" y="126"/>
                  </a:lnTo>
                  <a:lnTo>
                    <a:pt x="77" y="123"/>
                  </a:lnTo>
                  <a:lnTo>
                    <a:pt x="60" y="120"/>
                  </a:lnTo>
                  <a:lnTo>
                    <a:pt x="58" y="120"/>
                  </a:lnTo>
                  <a:lnTo>
                    <a:pt x="54" y="123"/>
                  </a:lnTo>
                  <a:lnTo>
                    <a:pt x="49" y="127"/>
                  </a:lnTo>
                  <a:lnTo>
                    <a:pt x="47" y="128"/>
                  </a:lnTo>
                  <a:lnTo>
                    <a:pt x="45" y="130"/>
                  </a:lnTo>
                  <a:lnTo>
                    <a:pt x="43" y="130"/>
                  </a:lnTo>
                  <a:lnTo>
                    <a:pt x="41" y="128"/>
                  </a:lnTo>
                  <a:lnTo>
                    <a:pt x="40" y="126"/>
                  </a:lnTo>
                  <a:lnTo>
                    <a:pt x="41" y="124"/>
                  </a:lnTo>
                  <a:lnTo>
                    <a:pt x="41" y="121"/>
                  </a:lnTo>
                  <a:lnTo>
                    <a:pt x="43" y="119"/>
                  </a:lnTo>
                  <a:lnTo>
                    <a:pt x="44" y="117"/>
                  </a:lnTo>
                  <a:lnTo>
                    <a:pt x="41" y="117"/>
                  </a:lnTo>
                  <a:lnTo>
                    <a:pt x="33" y="119"/>
                  </a:lnTo>
                  <a:lnTo>
                    <a:pt x="25" y="119"/>
                  </a:lnTo>
                  <a:lnTo>
                    <a:pt x="18" y="117"/>
                  </a:lnTo>
                  <a:lnTo>
                    <a:pt x="17" y="113"/>
                  </a:lnTo>
                  <a:lnTo>
                    <a:pt x="19" y="108"/>
                  </a:lnTo>
                  <a:lnTo>
                    <a:pt x="36" y="89"/>
                  </a:lnTo>
                  <a:lnTo>
                    <a:pt x="45" y="80"/>
                  </a:lnTo>
                  <a:lnTo>
                    <a:pt x="52" y="76"/>
                  </a:lnTo>
                  <a:lnTo>
                    <a:pt x="54" y="74"/>
                  </a:lnTo>
                  <a:lnTo>
                    <a:pt x="49" y="69"/>
                  </a:lnTo>
                  <a:lnTo>
                    <a:pt x="43" y="67"/>
                  </a:lnTo>
                  <a:lnTo>
                    <a:pt x="34" y="63"/>
                  </a:lnTo>
                  <a:lnTo>
                    <a:pt x="26" y="60"/>
                  </a:lnTo>
                  <a:lnTo>
                    <a:pt x="17" y="53"/>
                  </a:lnTo>
                  <a:lnTo>
                    <a:pt x="10" y="43"/>
                  </a:lnTo>
                  <a:lnTo>
                    <a:pt x="4" y="35"/>
                  </a:lnTo>
                  <a:lnTo>
                    <a:pt x="2" y="30"/>
                  </a:lnTo>
                  <a:lnTo>
                    <a:pt x="0" y="23"/>
                  </a:lnTo>
                  <a:lnTo>
                    <a:pt x="0" y="16"/>
                  </a:lnTo>
                  <a:lnTo>
                    <a:pt x="6" y="12"/>
                  </a:lnTo>
                  <a:lnTo>
                    <a:pt x="11" y="12"/>
                  </a:lnTo>
                  <a:lnTo>
                    <a:pt x="14" y="13"/>
                  </a:lnTo>
                  <a:lnTo>
                    <a:pt x="21" y="13"/>
                  </a:lnTo>
                  <a:lnTo>
                    <a:pt x="30" y="4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5" name="Freeform 34"/>
            <p:cNvSpPr>
              <a:spLocks noEditPoints="1"/>
            </p:cNvSpPr>
            <p:nvPr/>
          </p:nvSpPr>
          <p:spPr bwMode="auto">
            <a:xfrm>
              <a:off x="3859213" y="1409700"/>
              <a:ext cx="3976688" cy="2686050"/>
            </a:xfrm>
            <a:custGeom>
              <a:avLst/>
              <a:gdLst/>
              <a:ahLst/>
              <a:cxnLst>
                <a:cxn ang="0">
                  <a:pos x="578" y="560"/>
                </a:cxn>
                <a:cxn ang="0">
                  <a:pos x="697" y="476"/>
                </a:cxn>
                <a:cxn ang="0">
                  <a:pos x="823" y="469"/>
                </a:cxn>
                <a:cxn ang="0">
                  <a:pos x="902" y="574"/>
                </a:cxn>
                <a:cxn ang="0">
                  <a:pos x="908" y="469"/>
                </a:cxn>
                <a:cxn ang="0">
                  <a:pos x="1567" y="16"/>
                </a:cxn>
                <a:cxn ang="0">
                  <a:pos x="1810" y="57"/>
                </a:cxn>
                <a:cxn ang="0">
                  <a:pos x="1998" y="63"/>
                </a:cxn>
                <a:cxn ang="0">
                  <a:pos x="2051" y="31"/>
                </a:cxn>
                <a:cxn ang="0">
                  <a:pos x="2147" y="101"/>
                </a:cxn>
                <a:cxn ang="0">
                  <a:pos x="2461" y="121"/>
                </a:cxn>
                <a:cxn ang="0">
                  <a:pos x="2412" y="252"/>
                </a:cxn>
                <a:cxn ang="0">
                  <a:pos x="2192" y="427"/>
                </a:cxn>
                <a:cxn ang="0">
                  <a:pos x="2256" y="258"/>
                </a:cxn>
                <a:cxn ang="0">
                  <a:pos x="1998" y="311"/>
                </a:cxn>
                <a:cxn ang="0">
                  <a:pos x="2025" y="363"/>
                </a:cxn>
                <a:cxn ang="0">
                  <a:pos x="2032" y="475"/>
                </a:cxn>
                <a:cxn ang="0">
                  <a:pos x="1864" y="561"/>
                </a:cxn>
                <a:cxn ang="0">
                  <a:pos x="1805" y="609"/>
                </a:cxn>
                <a:cxn ang="0">
                  <a:pos x="1721" y="582"/>
                </a:cxn>
                <a:cxn ang="0">
                  <a:pos x="1732" y="786"/>
                </a:cxn>
                <a:cxn ang="0">
                  <a:pos x="1601" y="874"/>
                </a:cxn>
                <a:cxn ang="0">
                  <a:pos x="1564" y="1050"/>
                </a:cxn>
                <a:cxn ang="0">
                  <a:pos x="1464" y="919"/>
                </a:cxn>
                <a:cxn ang="0">
                  <a:pos x="1363" y="844"/>
                </a:cxn>
                <a:cxn ang="0">
                  <a:pos x="1179" y="992"/>
                </a:cxn>
                <a:cxn ang="0">
                  <a:pos x="1067" y="787"/>
                </a:cxn>
                <a:cxn ang="0">
                  <a:pos x="838" y="726"/>
                </a:cxn>
                <a:cxn ang="0">
                  <a:pos x="982" y="828"/>
                </a:cxn>
                <a:cxn ang="0">
                  <a:pos x="752" y="892"/>
                </a:cxn>
                <a:cxn ang="0">
                  <a:pos x="725" y="922"/>
                </a:cxn>
                <a:cxn ang="0">
                  <a:pos x="827" y="1115"/>
                </a:cxn>
                <a:cxn ang="0">
                  <a:pos x="689" y="1442"/>
                </a:cxn>
                <a:cxn ang="0">
                  <a:pos x="543" y="1673"/>
                </a:cxn>
                <a:cxn ang="0">
                  <a:pos x="391" y="1470"/>
                </a:cxn>
                <a:cxn ang="0">
                  <a:pos x="339" y="1098"/>
                </a:cxn>
                <a:cxn ang="0">
                  <a:pos x="122" y="1111"/>
                </a:cxn>
                <a:cxn ang="0">
                  <a:pos x="22" y="878"/>
                </a:cxn>
                <a:cxn ang="0">
                  <a:pos x="198" y="635"/>
                </a:cxn>
                <a:cxn ang="0">
                  <a:pos x="373" y="672"/>
                </a:cxn>
                <a:cxn ang="0">
                  <a:pos x="573" y="720"/>
                </a:cxn>
                <a:cxn ang="0">
                  <a:pos x="614" y="623"/>
                </a:cxn>
                <a:cxn ang="0">
                  <a:pos x="520" y="613"/>
                </a:cxn>
                <a:cxn ang="0">
                  <a:pos x="435" y="546"/>
                </a:cxn>
                <a:cxn ang="0">
                  <a:pos x="350" y="512"/>
                </a:cxn>
                <a:cxn ang="0">
                  <a:pos x="194" y="616"/>
                </a:cxn>
                <a:cxn ang="0">
                  <a:pos x="105" y="546"/>
                </a:cxn>
                <a:cxn ang="0">
                  <a:pos x="245" y="412"/>
                </a:cxn>
                <a:cxn ang="0">
                  <a:pos x="360" y="316"/>
                </a:cxn>
                <a:cxn ang="0">
                  <a:pos x="526" y="295"/>
                </a:cxn>
                <a:cxn ang="0">
                  <a:pos x="514" y="211"/>
                </a:cxn>
                <a:cxn ang="0">
                  <a:pos x="451" y="283"/>
                </a:cxn>
                <a:cxn ang="0">
                  <a:pos x="298" y="286"/>
                </a:cxn>
                <a:cxn ang="0">
                  <a:pos x="613" y="109"/>
                </a:cxn>
                <a:cxn ang="0">
                  <a:pos x="689" y="200"/>
                </a:cxn>
                <a:cxn ang="0">
                  <a:pos x="785" y="178"/>
                </a:cxn>
                <a:cxn ang="0">
                  <a:pos x="905" y="143"/>
                </a:cxn>
                <a:cxn ang="0">
                  <a:pos x="1095" y="135"/>
                </a:cxn>
                <a:cxn ang="0">
                  <a:pos x="1132" y="164"/>
                </a:cxn>
                <a:cxn ang="0">
                  <a:pos x="1201" y="120"/>
                </a:cxn>
                <a:cxn ang="0">
                  <a:pos x="1191" y="102"/>
                </a:cxn>
                <a:cxn ang="0">
                  <a:pos x="1244" y="71"/>
                </a:cxn>
                <a:cxn ang="0">
                  <a:pos x="1475" y="26"/>
                </a:cxn>
              </a:cxnLst>
              <a:rect l="0" t="0" r="r" b="b"/>
              <a:pathLst>
                <a:path w="2505" h="1692">
                  <a:moveTo>
                    <a:pt x="643" y="1161"/>
                  </a:moveTo>
                  <a:lnTo>
                    <a:pt x="634" y="1163"/>
                  </a:lnTo>
                  <a:lnTo>
                    <a:pt x="630" y="1167"/>
                  </a:lnTo>
                  <a:lnTo>
                    <a:pt x="629" y="1174"/>
                  </a:lnTo>
                  <a:lnTo>
                    <a:pt x="628" y="1182"/>
                  </a:lnTo>
                  <a:lnTo>
                    <a:pt x="628" y="1193"/>
                  </a:lnTo>
                  <a:lnTo>
                    <a:pt x="629" y="1201"/>
                  </a:lnTo>
                  <a:lnTo>
                    <a:pt x="633" y="1205"/>
                  </a:lnTo>
                  <a:lnTo>
                    <a:pt x="640" y="1203"/>
                  </a:lnTo>
                  <a:lnTo>
                    <a:pt x="647" y="1196"/>
                  </a:lnTo>
                  <a:lnTo>
                    <a:pt x="652" y="1185"/>
                  </a:lnTo>
                  <a:lnTo>
                    <a:pt x="656" y="1172"/>
                  </a:lnTo>
                  <a:lnTo>
                    <a:pt x="655" y="1164"/>
                  </a:lnTo>
                  <a:lnTo>
                    <a:pt x="651" y="1161"/>
                  </a:lnTo>
                  <a:lnTo>
                    <a:pt x="643" y="1161"/>
                  </a:lnTo>
                  <a:close/>
                  <a:moveTo>
                    <a:pt x="619" y="467"/>
                  </a:moveTo>
                  <a:lnTo>
                    <a:pt x="617" y="468"/>
                  </a:lnTo>
                  <a:lnTo>
                    <a:pt x="613" y="469"/>
                  </a:lnTo>
                  <a:lnTo>
                    <a:pt x="610" y="474"/>
                  </a:lnTo>
                  <a:lnTo>
                    <a:pt x="606" y="479"/>
                  </a:lnTo>
                  <a:lnTo>
                    <a:pt x="599" y="491"/>
                  </a:lnTo>
                  <a:lnTo>
                    <a:pt x="592" y="502"/>
                  </a:lnTo>
                  <a:lnTo>
                    <a:pt x="580" y="515"/>
                  </a:lnTo>
                  <a:lnTo>
                    <a:pt x="576" y="522"/>
                  </a:lnTo>
                  <a:lnTo>
                    <a:pt x="574" y="528"/>
                  </a:lnTo>
                  <a:lnTo>
                    <a:pt x="580" y="537"/>
                  </a:lnTo>
                  <a:lnTo>
                    <a:pt x="580" y="543"/>
                  </a:lnTo>
                  <a:lnTo>
                    <a:pt x="578" y="550"/>
                  </a:lnTo>
                  <a:lnTo>
                    <a:pt x="577" y="556"/>
                  </a:lnTo>
                  <a:lnTo>
                    <a:pt x="577" y="559"/>
                  </a:lnTo>
                  <a:lnTo>
                    <a:pt x="578" y="560"/>
                  </a:lnTo>
                  <a:lnTo>
                    <a:pt x="580" y="559"/>
                  </a:lnTo>
                  <a:lnTo>
                    <a:pt x="588" y="554"/>
                  </a:lnTo>
                  <a:lnTo>
                    <a:pt x="591" y="552"/>
                  </a:lnTo>
                  <a:lnTo>
                    <a:pt x="595" y="550"/>
                  </a:lnTo>
                  <a:lnTo>
                    <a:pt x="606" y="550"/>
                  </a:lnTo>
                  <a:lnTo>
                    <a:pt x="617" y="552"/>
                  </a:lnTo>
                  <a:lnTo>
                    <a:pt x="625" y="550"/>
                  </a:lnTo>
                  <a:lnTo>
                    <a:pt x="632" y="545"/>
                  </a:lnTo>
                  <a:lnTo>
                    <a:pt x="637" y="539"/>
                  </a:lnTo>
                  <a:lnTo>
                    <a:pt x="647" y="537"/>
                  </a:lnTo>
                  <a:lnTo>
                    <a:pt x="658" y="537"/>
                  </a:lnTo>
                  <a:lnTo>
                    <a:pt x="669" y="538"/>
                  </a:lnTo>
                  <a:lnTo>
                    <a:pt x="693" y="549"/>
                  </a:lnTo>
                  <a:lnTo>
                    <a:pt x="704" y="553"/>
                  </a:lnTo>
                  <a:lnTo>
                    <a:pt x="726" y="553"/>
                  </a:lnTo>
                  <a:lnTo>
                    <a:pt x="738" y="550"/>
                  </a:lnTo>
                  <a:lnTo>
                    <a:pt x="748" y="549"/>
                  </a:lnTo>
                  <a:lnTo>
                    <a:pt x="752" y="545"/>
                  </a:lnTo>
                  <a:lnTo>
                    <a:pt x="752" y="537"/>
                  </a:lnTo>
                  <a:lnTo>
                    <a:pt x="748" y="528"/>
                  </a:lnTo>
                  <a:lnTo>
                    <a:pt x="740" y="520"/>
                  </a:lnTo>
                  <a:lnTo>
                    <a:pt x="726" y="509"/>
                  </a:lnTo>
                  <a:lnTo>
                    <a:pt x="714" y="500"/>
                  </a:lnTo>
                  <a:lnTo>
                    <a:pt x="701" y="491"/>
                  </a:lnTo>
                  <a:lnTo>
                    <a:pt x="696" y="490"/>
                  </a:lnTo>
                  <a:lnTo>
                    <a:pt x="693" y="487"/>
                  </a:lnTo>
                  <a:lnTo>
                    <a:pt x="690" y="486"/>
                  </a:lnTo>
                  <a:lnTo>
                    <a:pt x="688" y="483"/>
                  </a:lnTo>
                  <a:lnTo>
                    <a:pt x="688" y="482"/>
                  </a:lnTo>
                  <a:lnTo>
                    <a:pt x="689" y="480"/>
                  </a:lnTo>
                  <a:lnTo>
                    <a:pt x="697" y="476"/>
                  </a:lnTo>
                  <a:lnTo>
                    <a:pt x="701" y="472"/>
                  </a:lnTo>
                  <a:lnTo>
                    <a:pt x="703" y="469"/>
                  </a:lnTo>
                  <a:lnTo>
                    <a:pt x="703" y="468"/>
                  </a:lnTo>
                  <a:lnTo>
                    <a:pt x="701" y="467"/>
                  </a:lnTo>
                  <a:lnTo>
                    <a:pt x="699" y="467"/>
                  </a:lnTo>
                  <a:lnTo>
                    <a:pt x="689" y="468"/>
                  </a:lnTo>
                  <a:lnTo>
                    <a:pt x="681" y="471"/>
                  </a:lnTo>
                  <a:lnTo>
                    <a:pt x="677" y="476"/>
                  </a:lnTo>
                  <a:lnTo>
                    <a:pt x="675" y="482"/>
                  </a:lnTo>
                  <a:lnTo>
                    <a:pt x="671" y="486"/>
                  </a:lnTo>
                  <a:lnTo>
                    <a:pt x="669" y="490"/>
                  </a:lnTo>
                  <a:lnTo>
                    <a:pt x="665" y="493"/>
                  </a:lnTo>
                  <a:lnTo>
                    <a:pt x="663" y="494"/>
                  </a:lnTo>
                  <a:lnTo>
                    <a:pt x="660" y="496"/>
                  </a:lnTo>
                  <a:lnTo>
                    <a:pt x="658" y="498"/>
                  </a:lnTo>
                  <a:lnTo>
                    <a:pt x="652" y="501"/>
                  </a:lnTo>
                  <a:lnTo>
                    <a:pt x="648" y="501"/>
                  </a:lnTo>
                  <a:lnTo>
                    <a:pt x="643" y="490"/>
                  </a:lnTo>
                  <a:lnTo>
                    <a:pt x="632" y="471"/>
                  </a:lnTo>
                  <a:lnTo>
                    <a:pt x="626" y="467"/>
                  </a:lnTo>
                  <a:lnTo>
                    <a:pt x="619" y="467"/>
                  </a:lnTo>
                  <a:close/>
                  <a:moveTo>
                    <a:pt x="875" y="453"/>
                  </a:moveTo>
                  <a:lnTo>
                    <a:pt x="874" y="454"/>
                  </a:lnTo>
                  <a:lnTo>
                    <a:pt x="871" y="456"/>
                  </a:lnTo>
                  <a:lnTo>
                    <a:pt x="864" y="463"/>
                  </a:lnTo>
                  <a:lnTo>
                    <a:pt x="860" y="465"/>
                  </a:lnTo>
                  <a:lnTo>
                    <a:pt x="856" y="469"/>
                  </a:lnTo>
                  <a:lnTo>
                    <a:pt x="848" y="471"/>
                  </a:lnTo>
                  <a:lnTo>
                    <a:pt x="838" y="469"/>
                  </a:lnTo>
                  <a:lnTo>
                    <a:pt x="830" y="468"/>
                  </a:lnTo>
                  <a:lnTo>
                    <a:pt x="823" y="469"/>
                  </a:lnTo>
                  <a:lnTo>
                    <a:pt x="812" y="480"/>
                  </a:lnTo>
                  <a:lnTo>
                    <a:pt x="808" y="491"/>
                  </a:lnTo>
                  <a:lnTo>
                    <a:pt x="811" y="502"/>
                  </a:lnTo>
                  <a:lnTo>
                    <a:pt x="815" y="509"/>
                  </a:lnTo>
                  <a:lnTo>
                    <a:pt x="820" y="519"/>
                  </a:lnTo>
                  <a:lnTo>
                    <a:pt x="827" y="530"/>
                  </a:lnTo>
                  <a:lnTo>
                    <a:pt x="834" y="538"/>
                  </a:lnTo>
                  <a:lnTo>
                    <a:pt x="840" y="542"/>
                  </a:lnTo>
                  <a:lnTo>
                    <a:pt x="845" y="543"/>
                  </a:lnTo>
                  <a:lnTo>
                    <a:pt x="861" y="549"/>
                  </a:lnTo>
                  <a:lnTo>
                    <a:pt x="866" y="554"/>
                  </a:lnTo>
                  <a:lnTo>
                    <a:pt x="863" y="561"/>
                  </a:lnTo>
                  <a:lnTo>
                    <a:pt x="852" y="572"/>
                  </a:lnTo>
                  <a:lnTo>
                    <a:pt x="846" y="575"/>
                  </a:lnTo>
                  <a:lnTo>
                    <a:pt x="840" y="575"/>
                  </a:lnTo>
                  <a:lnTo>
                    <a:pt x="835" y="576"/>
                  </a:lnTo>
                  <a:lnTo>
                    <a:pt x="834" y="582"/>
                  </a:lnTo>
                  <a:lnTo>
                    <a:pt x="837" y="598"/>
                  </a:lnTo>
                  <a:lnTo>
                    <a:pt x="840" y="604"/>
                  </a:lnTo>
                  <a:lnTo>
                    <a:pt x="842" y="608"/>
                  </a:lnTo>
                  <a:lnTo>
                    <a:pt x="850" y="611"/>
                  </a:lnTo>
                  <a:lnTo>
                    <a:pt x="861" y="615"/>
                  </a:lnTo>
                  <a:lnTo>
                    <a:pt x="872" y="617"/>
                  </a:lnTo>
                  <a:lnTo>
                    <a:pt x="881" y="620"/>
                  </a:lnTo>
                  <a:lnTo>
                    <a:pt x="889" y="620"/>
                  </a:lnTo>
                  <a:lnTo>
                    <a:pt x="898" y="619"/>
                  </a:lnTo>
                  <a:lnTo>
                    <a:pt x="908" y="615"/>
                  </a:lnTo>
                  <a:lnTo>
                    <a:pt x="911" y="611"/>
                  </a:lnTo>
                  <a:lnTo>
                    <a:pt x="909" y="601"/>
                  </a:lnTo>
                  <a:lnTo>
                    <a:pt x="907" y="587"/>
                  </a:lnTo>
                  <a:lnTo>
                    <a:pt x="902" y="574"/>
                  </a:lnTo>
                  <a:lnTo>
                    <a:pt x="897" y="564"/>
                  </a:lnTo>
                  <a:lnTo>
                    <a:pt x="896" y="561"/>
                  </a:lnTo>
                  <a:lnTo>
                    <a:pt x="896" y="560"/>
                  </a:lnTo>
                  <a:lnTo>
                    <a:pt x="898" y="554"/>
                  </a:lnTo>
                  <a:lnTo>
                    <a:pt x="902" y="550"/>
                  </a:lnTo>
                  <a:lnTo>
                    <a:pt x="905" y="545"/>
                  </a:lnTo>
                  <a:lnTo>
                    <a:pt x="901" y="541"/>
                  </a:lnTo>
                  <a:lnTo>
                    <a:pt x="896" y="538"/>
                  </a:lnTo>
                  <a:lnTo>
                    <a:pt x="891" y="537"/>
                  </a:lnTo>
                  <a:lnTo>
                    <a:pt x="886" y="531"/>
                  </a:lnTo>
                  <a:lnTo>
                    <a:pt x="883" y="527"/>
                  </a:lnTo>
                  <a:lnTo>
                    <a:pt x="882" y="523"/>
                  </a:lnTo>
                  <a:lnTo>
                    <a:pt x="879" y="519"/>
                  </a:lnTo>
                  <a:lnTo>
                    <a:pt x="878" y="515"/>
                  </a:lnTo>
                  <a:lnTo>
                    <a:pt x="874" y="511"/>
                  </a:lnTo>
                  <a:lnTo>
                    <a:pt x="871" y="509"/>
                  </a:lnTo>
                  <a:lnTo>
                    <a:pt x="867" y="509"/>
                  </a:lnTo>
                  <a:lnTo>
                    <a:pt x="866" y="511"/>
                  </a:lnTo>
                  <a:lnTo>
                    <a:pt x="864" y="511"/>
                  </a:lnTo>
                  <a:lnTo>
                    <a:pt x="864" y="509"/>
                  </a:lnTo>
                  <a:lnTo>
                    <a:pt x="863" y="508"/>
                  </a:lnTo>
                  <a:lnTo>
                    <a:pt x="863" y="502"/>
                  </a:lnTo>
                  <a:lnTo>
                    <a:pt x="866" y="493"/>
                  </a:lnTo>
                  <a:lnTo>
                    <a:pt x="872" y="486"/>
                  </a:lnTo>
                  <a:lnTo>
                    <a:pt x="879" y="485"/>
                  </a:lnTo>
                  <a:lnTo>
                    <a:pt x="893" y="490"/>
                  </a:lnTo>
                  <a:lnTo>
                    <a:pt x="901" y="491"/>
                  </a:lnTo>
                  <a:lnTo>
                    <a:pt x="909" y="490"/>
                  </a:lnTo>
                  <a:lnTo>
                    <a:pt x="916" y="487"/>
                  </a:lnTo>
                  <a:lnTo>
                    <a:pt x="916" y="483"/>
                  </a:lnTo>
                  <a:lnTo>
                    <a:pt x="908" y="469"/>
                  </a:lnTo>
                  <a:lnTo>
                    <a:pt x="904" y="464"/>
                  </a:lnTo>
                  <a:lnTo>
                    <a:pt x="898" y="459"/>
                  </a:lnTo>
                  <a:lnTo>
                    <a:pt x="890" y="454"/>
                  </a:lnTo>
                  <a:lnTo>
                    <a:pt x="881" y="453"/>
                  </a:lnTo>
                  <a:lnTo>
                    <a:pt x="875" y="453"/>
                  </a:lnTo>
                  <a:close/>
                  <a:moveTo>
                    <a:pt x="624" y="243"/>
                  </a:moveTo>
                  <a:lnTo>
                    <a:pt x="617" y="245"/>
                  </a:lnTo>
                  <a:lnTo>
                    <a:pt x="613" y="250"/>
                  </a:lnTo>
                  <a:lnTo>
                    <a:pt x="614" y="257"/>
                  </a:lnTo>
                  <a:lnTo>
                    <a:pt x="621" y="261"/>
                  </a:lnTo>
                  <a:lnTo>
                    <a:pt x="629" y="265"/>
                  </a:lnTo>
                  <a:lnTo>
                    <a:pt x="637" y="265"/>
                  </a:lnTo>
                  <a:lnTo>
                    <a:pt x="643" y="263"/>
                  </a:lnTo>
                  <a:lnTo>
                    <a:pt x="643" y="257"/>
                  </a:lnTo>
                  <a:lnTo>
                    <a:pt x="639" y="252"/>
                  </a:lnTo>
                  <a:lnTo>
                    <a:pt x="632" y="246"/>
                  </a:lnTo>
                  <a:lnTo>
                    <a:pt x="624" y="243"/>
                  </a:lnTo>
                  <a:close/>
                  <a:moveTo>
                    <a:pt x="1520" y="0"/>
                  </a:moveTo>
                  <a:lnTo>
                    <a:pt x="1522" y="1"/>
                  </a:lnTo>
                  <a:lnTo>
                    <a:pt x="1522" y="2"/>
                  </a:lnTo>
                  <a:lnTo>
                    <a:pt x="1526" y="5"/>
                  </a:lnTo>
                  <a:lnTo>
                    <a:pt x="1531" y="5"/>
                  </a:lnTo>
                  <a:lnTo>
                    <a:pt x="1540" y="4"/>
                  </a:lnTo>
                  <a:lnTo>
                    <a:pt x="1551" y="5"/>
                  </a:lnTo>
                  <a:lnTo>
                    <a:pt x="1563" y="9"/>
                  </a:lnTo>
                  <a:lnTo>
                    <a:pt x="1567" y="12"/>
                  </a:lnTo>
                  <a:lnTo>
                    <a:pt x="1570" y="13"/>
                  </a:lnTo>
                  <a:lnTo>
                    <a:pt x="1572" y="13"/>
                  </a:lnTo>
                  <a:lnTo>
                    <a:pt x="1572" y="15"/>
                  </a:lnTo>
                  <a:lnTo>
                    <a:pt x="1567" y="15"/>
                  </a:lnTo>
                  <a:lnTo>
                    <a:pt x="1567" y="16"/>
                  </a:lnTo>
                  <a:lnTo>
                    <a:pt x="1568" y="17"/>
                  </a:lnTo>
                  <a:lnTo>
                    <a:pt x="1572" y="20"/>
                  </a:lnTo>
                  <a:lnTo>
                    <a:pt x="1578" y="19"/>
                  </a:lnTo>
                  <a:lnTo>
                    <a:pt x="1583" y="16"/>
                  </a:lnTo>
                  <a:lnTo>
                    <a:pt x="1593" y="13"/>
                  </a:lnTo>
                  <a:lnTo>
                    <a:pt x="1607" y="12"/>
                  </a:lnTo>
                  <a:lnTo>
                    <a:pt x="1619" y="13"/>
                  </a:lnTo>
                  <a:lnTo>
                    <a:pt x="1638" y="16"/>
                  </a:lnTo>
                  <a:lnTo>
                    <a:pt x="1649" y="16"/>
                  </a:lnTo>
                  <a:lnTo>
                    <a:pt x="1660" y="19"/>
                  </a:lnTo>
                  <a:lnTo>
                    <a:pt x="1669" y="23"/>
                  </a:lnTo>
                  <a:lnTo>
                    <a:pt x="1672" y="28"/>
                  </a:lnTo>
                  <a:lnTo>
                    <a:pt x="1671" y="35"/>
                  </a:lnTo>
                  <a:lnTo>
                    <a:pt x="1667" y="42"/>
                  </a:lnTo>
                  <a:lnTo>
                    <a:pt x="1661" y="49"/>
                  </a:lnTo>
                  <a:lnTo>
                    <a:pt x="1656" y="54"/>
                  </a:lnTo>
                  <a:lnTo>
                    <a:pt x="1657" y="56"/>
                  </a:lnTo>
                  <a:lnTo>
                    <a:pt x="1659" y="58"/>
                  </a:lnTo>
                  <a:lnTo>
                    <a:pt x="1661" y="58"/>
                  </a:lnTo>
                  <a:lnTo>
                    <a:pt x="1664" y="60"/>
                  </a:lnTo>
                  <a:lnTo>
                    <a:pt x="1700" y="60"/>
                  </a:lnTo>
                  <a:lnTo>
                    <a:pt x="1713" y="61"/>
                  </a:lnTo>
                  <a:lnTo>
                    <a:pt x="1726" y="63"/>
                  </a:lnTo>
                  <a:lnTo>
                    <a:pt x="1739" y="67"/>
                  </a:lnTo>
                  <a:lnTo>
                    <a:pt x="1749" y="71"/>
                  </a:lnTo>
                  <a:lnTo>
                    <a:pt x="1756" y="74"/>
                  </a:lnTo>
                  <a:lnTo>
                    <a:pt x="1764" y="72"/>
                  </a:lnTo>
                  <a:lnTo>
                    <a:pt x="1773" y="69"/>
                  </a:lnTo>
                  <a:lnTo>
                    <a:pt x="1787" y="61"/>
                  </a:lnTo>
                  <a:lnTo>
                    <a:pt x="1798" y="58"/>
                  </a:lnTo>
                  <a:lnTo>
                    <a:pt x="1810" y="57"/>
                  </a:lnTo>
                  <a:lnTo>
                    <a:pt x="1820" y="56"/>
                  </a:lnTo>
                  <a:lnTo>
                    <a:pt x="1839" y="56"/>
                  </a:lnTo>
                  <a:lnTo>
                    <a:pt x="1850" y="57"/>
                  </a:lnTo>
                  <a:lnTo>
                    <a:pt x="1855" y="58"/>
                  </a:lnTo>
                  <a:lnTo>
                    <a:pt x="1858" y="64"/>
                  </a:lnTo>
                  <a:lnTo>
                    <a:pt x="1860" y="74"/>
                  </a:lnTo>
                  <a:lnTo>
                    <a:pt x="1861" y="84"/>
                  </a:lnTo>
                  <a:lnTo>
                    <a:pt x="1862" y="89"/>
                  </a:lnTo>
                  <a:lnTo>
                    <a:pt x="1864" y="94"/>
                  </a:lnTo>
                  <a:lnTo>
                    <a:pt x="1870" y="101"/>
                  </a:lnTo>
                  <a:lnTo>
                    <a:pt x="1875" y="104"/>
                  </a:lnTo>
                  <a:lnTo>
                    <a:pt x="1879" y="105"/>
                  </a:lnTo>
                  <a:lnTo>
                    <a:pt x="1886" y="104"/>
                  </a:lnTo>
                  <a:lnTo>
                    <a:pt x="1894" y="98"/>
                  </a:lnTo>
                  <a:lnTo>
                    <a:pt x="1901" y="91"/>
                  </a:lnTo>
                  <a:lnTo>
                    <a:pt x="1906" y="87"/>
                  </a:lnTo>
                  <a:lnTo>
                    <a:pt x="1909" y="87"/>
                  </a:lnTo>
                  <a:lnTo>
                    <a:pt x="1910" y="89"/>
                  </a:lnTo>
                  <a:lnTo>
                    <a:pt x="1913" y="90"/>
                  </a:lnTo>
                  <a:lnTo>
                    <a:pt x="1917" y="94"/>
                  </a:lnTo>
                  <a:lnTo>
                    <a:pt x="1920" y="95"/>
                  </a:lnTo>
                  <a:lnTo>
                    <a:pt x="1921" y="94"/>
                  </a:lnTo>
                  <a:lnTo>
                    <a:pt x="1925" y="93"/>
                  </a:lnTo>
                  <a:lnTo>
                    <a:pt x="1954" y="93"/>
                  </a:lnTo>
                  <a:lnTo>
                    <a:pt x="1962" y="90"/>
                  </a:lnTo>
                  <a:lnTo>
                    <a:pt x="1969" y="87"/>
                  </a:lnTo>
                  <a:lnTo>
                    <a:pt x="1984" y="87"/>
                  </a:lnTo>
                  <a:lnTo>
                    <a:pt x="1994" y="78"/>
                  </a:lnTo>
                  <a:lnTo>
                    <a:pt x="1996" y="71"/>
                  </a:lnTo>
                  <a:lnTo>
                    <a:pt x="1998" y="65"/>
                  </a:lnTo>
                  <a:lnTo>
                    <a:pt x="1998" y="63"/>
                  </a:lnTo>
                  <a:lnTo>
                    <a:pt x="2000" y="57"/>
                  </a:lnTo>
                  <a:lnTo>
                    <a:pt x="2000" y="54"/>
                  </a:lnTo>
                  <a:lnTo>
                    <a:pt x="1998" y="49"/>
                  </a:lnTo>
                  <a:lnTo>
                    <a:pt x="1992" y="45"/>
                  </a:lnTo>
                  <a:lnTo>
                    <a:pt x="1984" y="43"/>
                  </a:lnTo>
                  <a:lnTo>
                    <a:pt x="1974" y="43"/>
                  </a:lnTo>
                  <a:lnTo>
                    <a:pt x="1962" y="41"/>
                  </a:lnTo>
                  <a:lnTo>
                    <a:pt x="1959" y="39"/>
                  </a:lnTo>
                  <a:lnTo>
                    <a:pt x="1957" y="37"/>
                  </a:lnTo>
                  <a:lnTo>
                    <a:pt x="1955" y="32"/>
                  </a:lnTo>
                  <a:lnTo>
                    <a:pt x="1957" y="30"/>
                  </a:lnTo>
                  <a:lnTo>
                    <a:pt x="1957" y="26"/>
                  </a:lnTo>
                  <a:lnTo>
                    <a:pt x="1958" y="23"/>
                  </a:lnTo>
                  <a:lnTo>
                    <a:pt x="1962" y="19"/>
                  </a:lnTo>
                  <a:lnTo>
                    <a:pt x="1965" y="19"/>
                  </a:lnTo>
                  <a:lnTo>
                    <a:pt x="1966" y="20"/>
                  </a:lnTo>
                  <a:lnTo>
                    <a:pt x="1968" y="23"/>
                  </a:lnTo>
                  <a:lnTo>
                    <a:pt x="1972" y="27"/>
                  </a:lnTo>
                  <a:lnTo>
                    <a:pt x="1979" y="26"/>
                  </a:lnTo>
                  <a:lnTo>
                    <a:pt x="2003" y="26"/>
                  </a:lnTo>
                  <a:lnTo>
                    <a:pt x="2004" y="24"/>
                  </a:lnTo>
                  <a:lnTo>
                    <a:pt x="2004" y="23"/>
                  </a:lnTo>
                  <a:lnTo>
                    <a:pt x="2006" y="23"/>
                  </a:lnTo>
                  <a:lnTo>
                    <a:pt x="2006" y="21"/>
                  </a:lnTo>
                  <a:lnTo>
                    <a:pt x="2007" y="21"/>
                  </a:lnTo>
                  <a:lnTo>
                    <a:pt x="2014" y="23"/>
                  </a:lnTo>
                  <a:lnTo>
                    <a:pt x="2024" y="24"/>
                  </a:lnTo>
                  <a:lnTo>
                    <a:pt x="2035" y="27"/>
                  </a:lnTo>
                  <a:lnTo>
                    <a:pt x="2043" y="28"/>
                  </a:lnTo>
                  <a:lnTo>
                    <a:pt x="2047" y="28"/>
                  </a:lnTo>
                  <a:lnTo>
                    <a:pt x="2051" y="31"/>
                  </a:lnTo>
                  <a:lnTo>
                    <a:pt x="2054" y="32"/>
                  </a:lnTo>
                  <a:lnTo>
                    <a:pt x="2058" y="35"/>
                  </a:lnTo>
                  <a:lnTo>
                    <a:pt x="2059" y="38"/>
                  </a:lnTo>
                  <a:lnTo>
                    <a:pt x="2062" y="39"/>
                  </a:lnTo>
                  <a:lnTo>
                    <a:pt x="2063" y="42"/>
                  </a:lnTo>
                  <a:lnTo>
                    <a:pt x="2061" y="43"/>
                  </a:lnTo>
                  <a:lnTo>
                    <a:pt x="2052" y="46"/>
                  </a:lnTo>
                  <a:lnTo>
                    <a:pt x="2033" y="52"/>
                  </a:lnTo>
                  <a:lnTo>
                    <a:pt x="2026" y="53"/>
                  </a:lnTo>
                  <a:lnTo>
                    <a:pt x="2024" y="53"/>
                  </a:lnTo>
                  <a:lnTo>
                    <a:pt x="2024" y="54"/>
                  </a:lnTo>
                  <a:lnTo>
                    <a:pt x="2022" y="57"/>
                  </a:lnTo>
                  <a:lnTo>
                    <a:pt x="2024" y="58"/>
                  </a:lnTo>
                  <a:lnTo>
                    <a:pt x="2025" y="61"/>
                  </a:lnTo>
                  <a:lnTo>
                    <a:pt x="2026" y="63"/>
                  </a:lnTo>
                  <a:lnTo>
                    <a:pt x="2029" y="63"/>
                  </a:lnTo>
                  <a:lnTo>
                    <a:pt x="2033" y="64"/>
                  </a:lnTo>
                  <a:lnTo>
                    <a:pt x="2039" y="65"/>
                  </a:lnTo>
                  <a:lnTo>
                    <a:pt x="2044" y="68"/>
                  </a:lnTo>
                  <a:lnTo>
                    <a:pt x="2050" y="72"/>
                  </a:lnTo>
                  <a:lnTo>
                    <a:pt x="2056" y="75"/>
                  </a:lnTo>
                  <a:lnTo>
                    <a:pt x="2067" y="75"/>
                  </a:lnTo>
                  <a:lnTo>
                    <a:pt x="2080" y="74"/>
                  </a:lnTo>
                  <a:lnTo>
                    <a:pt x="2089" y="72"/>
                  </a:lnTo>
                  <a:lnTo>
                    <a:pt x="2095" y="72"/>
                  </a:lnTo>
                  <a:lnTo>
                    <a:pt x="2107" y="76"/>
                  </a:lnTo>
                  <a:lnTo>
                    <a:pt x="2115" y="82"/>
                  </a:lnTo>
                  <a:lnTo>
                    <a:pt x="2125" y="89"/>
                  </a:lnTo>
                  <a:lnTo>
                    <a:pt x="2137" y="95"/>
                  </a:lnTo>
                  <a:lnTo>
                    <a:pt x="2144" y="100"/>
                  </a:lnTo>
                  <a:lnTo>
                    <a:pt x="2147" y="101"/>
                  </a:lnTo>
                  <a:lnTo>
                    <a:pt x="2158" y="101"/>
                  </a:lnTo>
                  <a:lnTo>
                    <a:pt x="2170" y="100"/>
                  </a:lnTo>
                  <a:lnTo>
                    <a:pt x="2197" y="97"/>
                  </a:lnTo>
                  <a:lnTo>
                    <a:pt x="2223" y="97"/>
                  </a:lnTo>
                  <a:lnTo>
                    <a:pt x="2230" y="100"/>
                  </a:lnTo>
                  <a:lnTo>
                    <a:pt x="2241" y="106"/>
                  </a:lnTo>
                  <a:lnTo>
                    <a:pt x="2255" y="116"/>
                  </a:lnTo>
                  <a:lnTo>
                    <a:pt x="2263" y="121"/>
                  </a:lnTo>
                  <a:lnTo>
                    <a:pt x="2271" y="121"/>
                  </a:lnTo>
                  <a:lnTo>
                    <a:pt x="2281" y="120"/>
                  </a:lnTo>
                  <a:lnTo>
                    <a:pt x="2298" y="117"/>
                  </a:lnTo>
                  <a:lnTo>
                    <a:pt x="2316" y="116"/>
                  </a:lnTo>
                  <a:lnTo>
                    <a:pt x="2337" y="116"/>
                  </a:lnTo>
                  <a:lnTo>
                    <a:pt x="2349" y="117"/>
                  </a:lnTo>
                  <a:lnTo>
                    <a:pt x="2361" y="120"/>
                  </a:lnTo>
                  <a:lnTo>
                    <a:pt x="2368" y="126"/>
                  </a:lnTo>
                  <a:lnTo>
                    <a:pt x="2371" y="131"/>
                  </a:lnTo>
                  <a:lnTo>
                    <a:pt x="2375" y="134"/>
                  </a:lnTo>
                  <a:lnTo>
                    <a:pt x="2378" y="135"/>
                  </a:lnTo>
                  <a:lnTo>
                    <a:pt x="2382" y="135"/>
                  </a:lnTo>
                  <a:lnTo>
                    <a:pt x="2383" y="132"/>
                  </a:lnTo>
                  <a:lnTo>
                    <a:pt x="2386" y="128"/>
                  </a:lnTo>
                  <a:lnTo>
                    <a:pt x="2389" y="121"/>
                  </a:lnTo>
                  <a:lnTo>
                    <a:pt x="2393" y="115"/>
                  </a:lnTo>
                  <a:lnTo>
                    <a:pt x="2397" y="111"/>
                  </a:lnTo>
                  <a:lnTo>
                    <a:pt x="2401" y="111"/>
                  </a:lnTo>
                  <a:lnTo>
                    <a:pt x="2408" y="112"/>
                  </a:lnTo>
                  <a:lnTo>
                    <a:pt x="2416" y="115"/>
                  </a:lnTo>
                  <a:lnTo>
                    <a:pt x="2423" y="119"/>
                  </a:lnTo>
                  <a:lnTo>
                    <a:pt x="2432" y="121"/>
                  </a:lnTo>
                  <a:lnTo>
                    <a:pt x="2461" y="121"/>
                  </a:lnTo>
                  <a:lnTo>
                    <a:pt x="2475" y="120"/>
                  </a:lnTo>
                  <a:lnTo>
                    <a:pt x="2484" y="121"/>
                  </a:lnTo>
                  <a:lnTo>
                    <a:pt x="2493" y="126"/>
                  </a:lnTo>
                  <a:lnTo>
                    <a:pt x="2501" y="131"/>
                  </a:lnTo>
                  <a:lnTo>
                    <a:pt x="2505" y="139"/>
                  </a:lnTo>
                  <a:lnTo>
                    <a:pt x="2499" y="153"/>
                  </a:lnTo>
                  <a:lnTo>
                    <a:pt x="2499" y="161"/>
                  </a:lnTo>
                  <a:lnTo>
                    <a:pt x="2505" y="178"/>
                  </a:lnTo>
                  <a:lnTo>
                    <a:pt x="2505" y="184"/>
                  </a:lnTo>
                  <a:lnTo>
                    <a:pt x="2504" y="189"/>
                  </a:lnTo>
                  <a:lnTo>
                    <a:pt x="2498" y="194"/>
                  </a:lnTo>
                  <a:lnTo>
                    <a:pt x="2495" y="195"/>
                  </a:lnTo>
                  <a:lnTo>
                    <a:pt x="2491" y="197"/>
                  </a:lnTo>
                  <a:lnTo>
                    <a:pt x="2489" y="198"/>
                  </a:lnTo>
                  <a:lnTo>
                    <a:pt x="2484" y="198"/>
                  </a:lnTo>
                  <a:lnTo>
                    <a:pt x="2482" y="201"/>
                  </a:lnTo>
                  <a:lnTo>
                    <a:pt x="2484" y="205"/>
                  </a:lnTo>
                  <a:lnTo>
                    <a:pt x="2489" y="212"/>
                  </a:lnTo>
                  <a:lnTo>
                    <a:pt x="2495" y="217"/>
                  </a:lnTo>
                  <a:lnTo>
                    <a:pt x="2501" y="223"/>
                  </a:lnTo>
                  <a:lnTo>
                    <a:pt x="2504" y="228"/>
                  </a:lnTo>
                  <a:lnTo>
                    <a:pt x="2502" y="231"/>
                  </a:lnTo>
                  <a:lnTo>
                    <a:pt x="2501" y="232"/>
                  </a:lnTo>
                  <a:lnTo>
                    <a:pt x="2491" y="232"/>
                  </a:lnTo>
                  <a:lnTo>
                    <a:pt x="2489" y="231"/>
                  </a:lnTo>
                  <a:lnTo>
                    <a:pt x="2482" y="230"/>
                  </a:lnTo>
                  <a:lnTo>
                    <a:pt x="2469" y="231"/>
                  </a:lnTo>
                  <a:lnTo>
                    <a:pt x="2456" y="235"/>
                  </a:lnTo>
                  <a:lnTo>
                    <a:pt x="2438" y="239"/>
                  </a:lnTo>
                  <a:lnTo>
                    <a:pt x="2424" y="245"/>
                  </a:lnTo>
                  <a:lnTo>
                    <a:pt x="2412" y="252"/>
                  </a:lnTo>
                  <a:lnTo>
                    <a:pt x="2402" y="257"/>
                  </a:lnTo>
                  <a:lnTo>
                    <a:pt x="2390" y="261"/>
                  </a:lnTo>
                  <a:lnTo>
                    <a:pt x="2376" y="264"/>
                  </a:lnTo>
                  <a:lnTo>
                    <a:pt x="2353" y="264"/>
                  </a:lnTo>
                  <a:lnTo>
                    <a:pt x="2345" y="263"/>
                  </a:lnTo>
                  <a:lnTo>
                    <a:pt x="2330" y="263"/>
                  </a:lnTo>
                  <a:lnTo>
                    <a:pt x="2313" y="264"/>
                  </a:lnTo>
                  <a:lnTo>
                    <a:pt x="2304" y="267"/>
                  </a:lnTo>
                  <a:lnTo>
                    <a:pt x="2298" y="272"/>
                  </a:lnTo>
                  <a:lnTo>
                    <a:pt x="2292" y="286"/>
                  </a:lnTo>
                  <a:lnTo>
                    <a:pt x="2290" y="290"/>
                  </a:lnTo>
                  <a:lnTo>
                    <a:pt x="2290" y="295"/>
                  </a:lnTo>
                  <a:lnTo>
                    <a:pt x="2292" y="297"/>
                  </a:lnTo>
                  <a:lnTo>
                    <a:pt x="2292" y="300"/>
                  </a:lnTo>
                  <a:lnTo>
                    <a:pt x="2293" y="301"/>
                  </a:lnTo>
                  <a:lnTo>
                    <a:pt x="2293" y="304"/>
                  </a:lnTo>
                  <a:lnTo>
                    <a:pt x="2292" y="306"/>
                  </a:lnTo>
                  <a:lnTo>
                    <a:pt x="2286" y="322"/>
                  </a:lnTo>
                  <a:lnTo>
                    <a:pt x="2283" y="337"/>
                  </a:lnTo>
                  <a:lnTo>
                    <a:pt x="2281" y="342"/>
                  </a:lnTo>
                  <a:lnTo>
                    <a:pt x="2272" y="345"/>
                  </a:lnTo>
                  <a:lnTo>
                    <a:pt x="2264" y="349"/>
                  </a:lnTo>
                  <a:lnTo>
                    <a:pt x="2257" y="354"/>
                  </a:lnTo>
                  <a:lnTo>
                    <a:pt x="2249" y="365"/>
                  </a:lnTo>
                  <a:lnTo>
                    <a:pt x="2237" y="380"/>
                  </a:lnTo>
                  <a:lnTo>
                    <a:pt x="2212" y="405"/>
                  </a:lnTo>
                  <a:lnTo>
                    <a:pt x="2203" y="413"/>
                  </a:lnTo>
                  <a:lnTo>
                    <a:pt x="2196" y="423"/>
                  </a:lnTo>
                  <a:lnTo>
                    <a:pt x="2192" y="428"/>
                  </a:lnTo>
                  <a:lnTo>
                    <a:pt x="2190" y="431"/>
                  </a:lnTo>
                  <a:lnTo>
                    <a:pt x="2192" y="427"/>
                  </a:lnTo>
                  <a:lnTo>
                    <a:pt x="2193" y="419"/>
                  </a:lnTo>
                  <a:lnTo>
                    <a:pt x="2197" y="406"/>
                  </a:lnTo>
                  <a:lnTo>
                    <a:pt x="2203" y="394"/>
                  </a:lnTo>
                  <a:lnTo>
                    <a:pt x="2205" y="385"/>
                  </a:lnTo>
                  <a:lnTo>
                    <a:pt x="2203" y="374"/>
                  </a:lnTo>
                  <a:lnTo>
                    <a:pt x="2195" y="352"/>
                  </a:lnTo>
                  <a:lnTo>
                    <a:pt x="2192" y="341"/>
                  </a:lnTo>
                  <a:lnTo>
                    <a:pt x="2192" y="330"/>
                  </a:lnTo>
                  <a:lnTo>
                    <a:pt x="2196" y="322"/>
                  </a:lnTo>
                  <a:lnTo>
                    <a:pt x="2201" y="313"/>
                  </a:lnTo>
                  <a:lnTo>
                    <a:pt x="2208" y="304"/>
                  </a:lnTo>
                  <a:lnTo>
                    <a:pt x="2219" y="294"/>
                  </a:lnTo>
                  <a:lnTo>
                    <a:pt x="2233" y="287"/>
                  </a:lnTo>
                  <a:lnTo>
                    <a:pt x="2245" y="280"/>
                  </a:lnTo>
                  <a:lnTo>
                    <a:pt x="2256" y="275"/>
                  </a:lnTo>
                  <a:lnTo>
                    <a:pt x="2262" y="271"/>
                  </a:lnTo>
                  <a:lnTo>
                    <a:pt x="2271" y="264"/>
                  </a:lnTo>
                  <a:lnTo>
                    <a:pt x="2282" y="256"/>
                  </a:lnTo>
                  <a:lnTo>
                    <a:pt x="2301" y="239"/>
                  </a:lnTo>
                  <a:lnTo>
                    <a:pt x="2308" y="234"/>
                  </a:lnTo>
                  <a:lnTo>
                    <a:pt x="2311" y="232"/>
                  </a:lnTo>
                  <a:lnTo>
                    <a:pt x="2309" y="232"/>
                  </a:lnTo>
                  <a:lnTo>
                    <a:pt x="2308" y="234"/>
                  </a:lnTo>
                  <a:lnTo>
                    <a:pt x="2305" y="235"/>
                  </a:lnTo>
                  <a:lnTo>
                    <a:pt x="2301" y="238"/>
                  </a:lnTo>
                  <a:lnTo>
                    <a:pt x="2296" y="241"/>
                  </a:lnTo>
                  <a:lnTo>
                    <a:pt x="2292" y="243"/>
                  </a:lnTo>
                  <a:lnTo>
                    <a:pt x="2281" y="250"/>
                  </a:lnTo>
                  <a:lnTo>
                    <a:pt x="2268" y="256"/>
                  </a:lnTo>
                  <a:lnTo>
                    <a:pt x="2259" y="258"/>
                  </a:lnTo>
                  <a:lnTo>
                    <a:pt x="2256" y="258"/>
                  </a:lnTo>
                  <a:lnTo>
                    <a:pt x="2255" y="256"/>
                  </a:lnTo>
                  <a:lnTo>
                    <a:pt x="2253" y="254"/>
                  </a:lnTo>
                  <a:lnTo>
                    <a:pt x="2252" y="250"/>
                  </a:lnTo>
                  <a:lnTo>
                    <a:pt x="2252" y="238"/>
                  </a:lnTo>
                  <a:lnTo>
                    <a:pt x="2249" y="234"/>
                  </a:lnTo>
                  <a:lnTo>
                    <a:pt x="2244" y="234"/>
                  </a:lnTo>
                  <a:lnTo>
                    <a:pt x="2236" y="235"/>
                  </a:lnTo>
                  <a:lnTo>
                    <a:pt x="2229" y="241"/>
                  </a:lnTo>
                  <a:lnTo>
                    <a:pt x="2214" y="256"/>
                  </a:lnTo>
                  <a:lnTo>
                    <a:pt x="2201" y="264"/>
                  </a:lnTo>
                  <a:lnTo>
                    <a:pt x="2186" y="275"/>
                  </a:lnTo>
                  <a:lnTo>
                    <a:pt x="2182" y="279"/>
                  </a:lnTo>
                  <a:lnTo>
                    <a:pt x="2178" y="282"/>
                  </a:lnTo>
                  <a:lnTo>
                    <a:pt x="2177" y="285"/>
                  </a:lnTo>
                  <a:lnTo>
                    <a:pt x="2174" y="287"/>
                  </a:lnTo>
                  <a:lnTo>
                    <a:pt x="2170" y="287"/>
                  </a:lnTo>
                  <a:lnTo>
                    <a:pt x="2169" y="289"/>
                  </a:lnTo>
                  <a:lnTo>
                    <a:pt x="2158" y="289"/>
                  </a:lnTo>
                  <a:lnTo>
                    <a:pt x="2148" y="285"/>
                  </a:lnTo>
                  <a:lnTo>
                    <a:pt x="2140" y="280"/>
                  </a:lnTo>
                  <a:lnTo>
                    <a:pt x="2133" y="275"/>
                  </a:lnTo>
                  <a:lnTo>
                    <a:pt x="2126" y="274"/>
                  </a:lnTo>
                  <a:lnTo>
                    <a:pt x="2119" y="276"/>
                  </a:lnTo>
                  <a:lnTo>
                    <a:pt x="2108" y="279"/>
                  </a:lnTo>
                  <a:lnTo>
                    <a:pt x="2093" y="282"/>
                  </a:lnTo>
                  <a:lnTo>
                    <a:pt x="2076" y="282"/>
                  </a:lnTo>
                  <a:lnTo>
                    <a:pt x="2058" y="280"/>
                  </a:lnTo>
                  <a:lnTo>
                    <a:pt x="2033" y="280"/>
                  </a:lnTo>
                  <a:lnTo>
                    <a:pt x="2026" y="283"/>
                  </a:lnTo>
                  <a:lnTo>
                    <a:pt x="2009" y="301"/>
                  </a:lnTo>
                  <a:lnTo>
                    <a:pt x="1998" y="311"/>
                  </a:lnTo>
                  <a:lnTo>
                    <a:pt x="1988" y="320"/>
                  </a:lnTo>
                  <a:lnTo>
                    <a:pt x="1979" y="326"/>
                  </a:lnTo>
                  <a:lnTo>
                    <a:pt x="1969" y="330"/>
                  </a:lnTo>
                  <a:lnTo>
                    <a:pt x="1959" y="335"/>
                  </a:lnTo>
                  <a:lnTo>
                    <a:pt x="1951" y="341"/>
                  </a:lnTo>
                  <a:lnTo>
                    <a:pt x="1947" y="346"/>
                  </a:lnTo>
                  <a:lnTo>
                    <a:pt x="1947" y="352"/>
                  </a:lnTo>
                  <a:lnTo>
                    <a:pt x="1948" y="354"/>
                  </a:lnTo>
                  <a:lnTo>
                    <a:pt x="1954" y="354"/>
                  </a:lnTo>
                  <a:lnTo>
                    <a:pt x="1961" y="348"/>
                  </a:lnTo>
                  <a:lnTo>
                    <a:pt x="1963" y="346"/>
                  </a:lnTo>
                  <a:lnTo>
                    <a:pt x="1966" y="343"/>
                  </a:lnTo>
                  <a:lnTo>
                    <a:pt x="1969" y="343"/>
                  </a:lnTo>
                  <a:lnTo>
                    <a:pt x="1969" y="353"/>
                  </a:lnTo>
                  <a:lnTo>
                    <a:pt x="1968" y="356"/>
                  </a:lnTo>
                  <a:lnTo>
                    <a:pt x="1969" y="359"/>
                  </a:lnTo>
                  <a:lnTo>
                    <a:pt x="1969" y="361"/>
                  </a:lnTo>
                  <a:lnTo>
                    <a:pt x="1970" y="363"/>
                  </a:lnTo>
                  <a:lnTo>
                    <a:pt x="1973" y="363"/>
                  </a:lnTo>
                  <a:lnTo>
                    <a:pt x="1981" y="361"/>
                  </a:lnTo>
                  <a:lnTo>
                    <a:pt x="1989" y="357"/>
                  </a:lnTo>
                  <a:lnTo>
                    <a:pt x="1998" y="354"/>
                  </a:lnTo>
                  <a:lnTo>
                    <a:pt x="2002" y="354"/>
                  </a:lnTo>
                  <a:lnTo>
                    <a:pt x="2007" y="356"/>
                  </a:lnTo>
                  <a:lnTo>
                    <a:pt x="2011" y="360"/>
                  </a:lnTo>
                  <a:lnTo>
                    <a:pt x="2017" y="371"/>
                  </a:lnTo>
                  <a:lnTo>
                    <a:pt x="2017" y="368"/>
                  </a:lnTo>
                  <a:lnTo>
                    <a:pt x="2018" y="365"/>
                  </a:lnTo>
                  <a:lnTo>
                    <a:pt x="2020" y="364"/>
                  </a:lnTo>
                  <a:lnTo>
                    <a:pt x="2022" y="364"/>
                  </a:lnTo>
                  <a:lnTo>
                    <a:pt x="2025" y="363"/>
                  </a:lnTo>
                  <a:lnTo>
                    <a:pt x="2040" y="363"/>
                  </a:lnTo>
                  <a:lnTo>
                    <a:pt x="2041" y="364"/>
                  </a:lnTo>
                  <a:lnTo>
                    <a:pt x="2041" y="365"/>
                  </a:lnTo>
                  <a:lnTo>
                    <a:pt x="2043" y="368"/>
                  </a:lnTo>
                  <a:lnTo>
                    <a:pt x="2043" y="369"/>
                  </a:lnTo>
                  <a:lnTo>
                    <a:pt x="2046" y="372"/>
                  </a:lnTo>
                  <a:lnTo>
                    <a:pt x="2046" y="376"/>
                  </a:lnTo>
                  <a:lnTo>
                    <a:pt x="2043" y="382"/>
                  </a:lnTo>
                  <a:lnTo>
                    <a:pt x="2040" y="383"/>
                  </a:lnTo>
                  <a:lnTo>
                    <a:pt x="2037" y="386"/>
                  </a:lnTo>
                  <a:lnTo>
                    <a:pt x="2037" y="389"/>
                  </a:lnTo>
                  <a:lnTo>
                    <a:pt x="2040" y="390"/>
                  </a:lnTo>
                  <a:lnTo>
                    <a:pt x="2041" y="393"/>
                  </a:lnTo>
                  <a:lnTo>
                    <a:pt x="2044" y="397"/>
                  </a:lnTo>
                  <a:lnTo>
                    <a:pt x="2047" y="400"/>
                  </a:lnTo>
                  <a:lnTo>
                    <a:pt x="2051" y="409"/>
                  </a:lnTo>
                  <a:lnTo>
                    <a:pt x="2054" y="419"/>
                  </a:lnTo>
                  <a:lnTo>
                    <a:pt x="2054" y="428"/>
                  </a:lnTo>
                  <a:lnTo>
                    <a:pt x="2052" y="432"/>
                  </a:lnTo>
                  <a:lnTo>
                    <a:pt x="2050" y="434"/>
                  </a:lnTo>
                  <a:lnTo>
                    <a:pt x="2047" y="437"/>
                  </a:lnTo>
                  <a:lnTo>
                    <a:pt x="2043" y="439"/>
                  </a:lnTo>
                  <a:lnTo>
                    <a:pt x="2041" y="443"/>
                  </a:lnTo>
                  <a:lnTo>
                    <a:pt x="2040" y="446"/>
                  </a:lnTo>
                  <a:lnTo>
                    <a:pt x="2041" y="452"/>
                  </a:lnTo>
                  <a:lnTo>
                    <a:pt x="2044" y="468"/>
                  </a:lnTo>
                  <a:lnTo>
                    <a:pt x="2044" y="475"/>
                  </a:lnTo>
                  <a:lnTo>
                    <a:pt x="2043" y="479"/>
                  </a:lnTo>
                  <a:lnTo>
                    <a:pt x="2037" y="479"/>
                  </a:lnTo>
                  <a:lnTo>
                    <a:pt x="2035" y="478"/>
                  </a:lnTo>
                  <a:lnTo>
                    <a:pt x="2032" y="475"/>
                  </a:lnTo>
                  <a:lnTo>
                    <a:pt x="2029" y="474"/>
                  </a:lnTo>
                  <a:lnTo>
                    <a:pt x="2028" y="471"/>
                  </a:lnTo>
                  <a:lnTo>
                    <a:pt x="2026" y="469"/>
                  </a:lnTo>
                  <a:lnTo>
                    <a:pt x="2025" y="463"/>
                  </a:lnTo>
                  <a:lnTo>
                    <a:pt x="2024" y="449"/>
                  </a:lnTo>
                  <a:lnTo>
                    <a:pt x="2024" y="408"/>
                  </a:lnTo>
                  <a:lnTo>
                    <a:pt x="2022" y="394"/>
                  </a:lnTo>
                  <a:lnTo>
                    <a:pt x="2018" y="378"/>
                  </a:lnTo>
                  <a:lnTo>
                    <a:pt x="2017" y="391"/>
                  </a:lnTo>
                  <a:lnTo>
                    <a:pt x="2013" y="404"/>
                  </a:lnTo>
                  <a:lnTo>
                    <a:pt x="2009" y="420"/>
                  </a:lnTo>
                  <a:lnTo>
                    <a:pt x="2003" y="438"/>
                  </a:lnTo>
                  <a:lnTo>
                    <a:pt x="1995" y="454"/>
                  </a:lnTo>
                  <a:lnTo>
                    <a:pt x="1981" y="471"/>
                  </a:lnTo>
                  <a:lnTo>
                    <a:pt x="1958" y="494"/>
                  </a:lnTo>
                  <a:lnTo>
                    <a:pt x="1946" y="505"/>
                  </a:lnTo>
                  <a:lnTo>
                    <a:pt x="1936" y="516"/>
                  </a:lnTo>
                  <a:lnTo>
                    <a:pt x="1931" y="523"/>
                  </a:lnTo>
                  <a:lnTo>
                    <a:pt x="1924" y="526"/>
                  </a:lnTo>
                  <a:lnTo>
                    <a:pt x="1916" y="526"/>
                  </a:lnTo>
                  <a:lnTo>
                    <a:pt x="1907" y="523"/>
                  </a:lnTo>
                  <a:lnTo>
                    <a:pt x="1902" y="519"/>
                  </a:lnTo>
                  <a:lnTo>
                    <a:pt x="1901" y="517"/>
                  </a:lnTo>
                  <a:lnTo>
                    <a:pt x="1899" y="519"/>
                  </a:lnTo>
                  <a:lnTo>
                    <a:pt x="1896" y="520"/>
                  </a:lnTo>
                  <a:lnTo>
                    <a:pt x="1884" y="533"/>
                  </a:lnTo>
                  <a:lnTo>
                    <a:pt x="1881" y="534"/>
                  </a:lnTo>
                  <a:lnTo>
                    <a:pt x="1875" y="539"/>
                  </a:lnTo>
                  <a:lnTo>
                    <a:pt x="1869" y="546"/>
                  </a:lnTo>
                  <a:lnTo>
                    <a:pt x="1866" y="556"/>
                  </a:lnTo>
                  <a:lnTo>
                    <a:pt x="1864" y="561"/>
                  </a:lnTo>
                  <a:lnTo>
                    <a:pt x="1858" y="564"/>
                  </a:lnTo>
                  <a:lnTo>
                    <a:pt x="1854" y="565"/>
                  </a:lnTo>
                  <a:lnTo>
                    <a:pt x="1849" y="568"/>
                  </a:lnTo>
                  <a:lnTo>
                    <a:pt x="1847" y="571"/>
                  </a:lnTo>
                  <a:lnTo>
                    <a:pt x="1846" y="572"/>
                  </a:lnTo>
                  <a:lnTo>
                    <a:pt x="1847" y="579"/>
                  </a:lnTo>
                  <a:lnTo>
                    <a:pt x="1853" y="589"/>
                  </a:lnTo>
                  <a:lnTo>
                    <a:pt x="1864" y="605"/>
                  </a:lnTo>
                  <a:lnTo>
                    <a:pt x="1865" y="613"/>
                  </a:lnTo>
                  <a:lnTo>
                    <a:pt x="1865" y="623"/>
                  </a:lnTo>
                  <a:lnTo>
                    <a:pt x="1862" y="634"/>
                  </a:lnTo>
                  <a:lnTo>
                    <a:pt x="1858" y="642"/>
                  </a:lnTo>
                  <a:lnTo>
                    <a:pt x="1853" y="649"/>
                  </a:lnTo>
                  <a:lnTo>
                    <a:pt x="1846" y="653"/>
                  </a:lnTo>
                  <a:lnTo>
                    <a:pt x="1840" y="657"/>
                  </a:lnTo>
                  <a:lnTo>
                    <a:pt x="1834" y="657"/>
                  </a:lnTo>
                  <a:lnTo>
                    <a:pt x="1825" y="653"/>
                  </a:lnTo>
                  <a:lnTo>
                    <a:pt x="1820" y="648"/>
                  </a:lnTo>
                  <a:lnTo>
                    <a:pt x="1821" y="641"/>
                  </a:lnTo>
                  <a:lnTo>
                    <a:pt x="1825" y="634"/>
                  </a:lnTo>
                  <a:lnTo>
                    <a:pt x="1829" y="626"/>
                  </a:lnTo>
                  <a:lnTo>
                    <a:pt x="1831" y="616"/>
                  </a:lnTo>
                  <a:lnTo>
                    <a:pt x="1828" y="609"/>
                  </a:lnTo>
                  <a:lnTo>
                    <a:pt x="1824" y="604"/>
                  </a:lnTo>
                  <a:lnTo>
                    <a:pt x="1821" y="600"/>
                  </a:lnTo>
                  <a:lnTo>
                    <a:pt x="1819" y="600"/>
                  </a:lnTo>
                  <a:lnTo>
                    <a:pt x="1816" y="602"/>
                  </a:lnTo>
                  <a:lnTo>
                    <a:pt x="1813" y="604"/>
                  </a:lnTo>
                  <a:lnTo>
                    <a:pt x="1809" y="608"/>
                  </a:lnTo>
                  <a:lnTo>
                    <a:pt x="1806" y="609"/>
                  </a:lnTo>
                  <a:lnTo>
                    <a:pt x="1805" y="609"/>
                  </a:lnTo>
                  <a:lnTo>
                    <a:pt x="1803" y="608"/>
                  </a:lnTo>
                  <a:lnTo>
                    <a:pt x="1803" y="598"/>
                  </a:lnTo>
                  <a:lnTo>
                    <a:pt x="1806" y="590"/>
                  </a:lnTo>
                  <a:lnTo>
                    <a:pt x="1808" y="583"/>
                  </a:lnTo>
                  <a:lnTo>
                    <a:pt x="1806" y="575"/>
                  </a:lnTo>
                  <a:lnTo>
                    <a:pt x="1803" y="568"/>
                  </a:lnTo>
                  <a:lnTo>
                    <a:pt x="1801" y="564"/>
                  </a:lnTo>
                  <a:lnTo>
                    <a:pt x="1797" y="565"/>
                  </a:lnTo>
                  <a:lnTo>
                    <a:pt x="1790" y="570"/>
                  </a:lnTo>
                  <a:lnTo>
                    <a:pt x="1782" y="576"/>
                  </a:lnTo>
                  <a:lnTo>
                    <a:pt x="1775" y="580"/>
                  </a:lnTo>
                  <a:lnTo>
                    <a:pt x="1768" y="582"/>
                  </a:lnTo>
                  <a:lnTo>
                    <a:pt x="1765" y="579"/>
                  </a:lnTo>
                  <a:lnTo>
                    <a:pt x="1764" y="572"/>
                  </a:lnTo>
                  <a:lnTo>
                    <a:pt x="1765" y="565"/>
                  </a:lnTo>
                  <a:lnTo>
                    <a:pt x="1768" y="557"/>
                  </a:lnTo>
                  <a:lnTo>
                    <a:pt x="1771" y="552"/>
                  </a:lnTo>
                  <a:lnTo>
                    <a:pt x="1771" y="549"/>
                  </a:lnTo>
                  <a:lnTo>
                    <a:pt x="1768" y="549"/>
                  </a:lnTo>
                  <a:lnTo>
                    <a:pt x="1765" y="550"/>
                  </a:lnTo>
                  <a:lnTo>
                    <a:pt x="1762" y="553"/>
                  </a:lnTo>
                  <a:lnTo>
                    <a:pt x="1760" y="554"/>
                  </a:lnTo>
                  <a:lnTo>
                    <a:pt x="1757" y="557"/>
                  </a:lnTo>
                  <a:lnTo>
                    <a:pt x="1750" y="563"/>
                  </a:lnTo>
                  <a:lnTo>
                    <a:pt x="1743" y="570"/>
                  </a:lnTo>
                  <a:lnTo>
                    <a:pt x="1736" y="575"/>
                  </a:lnTo>
                  <a:lnTo>
                    <a:pt x="1731" y="576"/>
                  </a:lnTo>
                  <a:lnTo>
                    <a:pt x="1728" y="576"/>
                  </a:lnTo>
                  <a:lnTo>
                    <a:pt x="1727" y="578"/>
                  </a:lnTo>
                  <a:lnTo>
                    <a:pt x="1724" y="579"/>
                  </a:lnTo>
                  <a:lnTo>
                    <a:pt x="1721" y="582"/>
                  </a:lnTo>
                  <a:lnTo>
                    <a:pt x="1720" y="585"/>
                  </a:lnTo>
                  <a:lnTo>
                    <a:pt x="1720" y="587"/>
                  </a:lnTo>
                  <a:lnTo>
                    <a:pt x="1721" y="591"/>
                  </a:lnTo>
                  <a:lnTo>
                    <a:pt x="1738" y="608"/>
                  </a:lnTo>
                  <a:lnTo>
                    <a:pt x="1741" y="609"/>
                  </a:lnTo>
                  <a:lnTo>
                    <a:pt x="1749" y="609"/>
                  </a:lnTo>
                  <a:lnTo>
                    <a:pt x="1757" y="607"/>
                  </a:lnTo>
                  <a:lnTo>
                    <a:pt x="1765" y="605"/>
                  </a:lnTo>
                  <a:lnTo>
                    <a:pt x="1768" y="605"/>
                  </a:lnTo>
                  <a:lnTo>
                    <a:pt x="1771" y="607"/>
                  </a:lnTo>
                  <a:lnTo>
                    <a:pt x="1773" y="609"/>
                  </a:lnTo>
                  <a:lnTo>
                    <a:pt x="1775" y="612"/>
                  </a:lnTo>
                  <a:lnTo>
                    <a:pt x="1775" y="622"/>
                  </a:lnTo>
                  <a:lnTo>
                    <a:pt x="1771" y="626"/>
                  </a:lnTo>
                  <a:lnTo>
                    <a:pt x="1762" y="631"/>
                  </a:lnTo>
                  <a:lnTo>
                    <a:pt x="1754" y="635"/>
                  </a:lnTo>
                  <a:lnTo>
                    <a:pt x="1747" y="638"/>
                  </a:lnTo>
                  <a:lnTo>
                    <a:pt x="1742" y="642"/>
                  </a:lnTo>
                  <a:lnTo>
                    <a:pt x="1742" y="646"/>
                  </a:lnTo>
                  <a:lnTo>
                    <a:pt x="1747" y="654"/>
                  </a:lnTo>
                  <a:lnTo>
                    <a:pt x="1757" y="667"/>
                  </a:lnTo>
                  <a:lnTo>
                    <a:pt x="1765" y="683"/>
                  </a:lnTo>
                  <a:lnTo>
                    <a:pt x="1771" y="701"/>
                  </a:lnTo>
                  <a:lnTo>
                    <a:pt x="1772" y="719"/>
                  </a:lnTo>
                  <a:lnTo>
                    <a:pt x="1773" y="734"/>
                  </a:lnTo>
                  <a:lnTo>
                    <a:pt x="1772" y="742"/>
                  </a:lnTo>
                  <a:lnTo>
                    <a:pt x="1765" y="752"/>
                  </a:lnTo>
                  <a:lnTo>
                    <a:pt x="1757" y="761"/>
                  </a:lnTo>
                  <a:lnTo>
                    <a:pt x="1747" y="772"/>
                  </a:lnTo>
                  <a:lnTo>
                    <a:pt x="1739" y="781"/>
                  </a:lnTo>
                  <a:lnTo>
                    <a:pt x="1732" y="786"/>
                  </a:lnTo>
                  <a:lnTo>
                    <a:pt x="1726" y="796"/>
                  </a:lnTo>
                  <a:lnTo>
                    <a:pt x="1717" y="807"/>
                  </a:lnTo>
                  <a:lnTo>
                    <a:pt x="1708" y="818"/>
                  </a:lnTo>
                  <a:lnTo>
                    <a:pt x="1697" y="827"/>
                  </a:lnTo>
                  <a:lnTo>
                    <a:pt x="1686" y="833"/>
                  </a:lnTo>
                  <a:lnTo>
                    <a:pt x="1672" y="838"/>
                  </a:lnTo>
                  <a:lnTo>
                    <a:pt x="1659" y="841"/>
                  </a:lnTo>
                  <a:lnTo>
                    <a:pt x="1648" y="844"/>
                  </a:lnTo>
                  <a:lnTo>
                    <a:pt x="1641" y="842"/>
                  </a:lnTo>
                  <a:lnTo>
                    <a:pt x="1638" y="841"/>
                  </a:lnTo>
                  <a:lnTo>
                    <a:pt x="1633" y="844"/>
                  </a:lnTo>
                  <a:lnTo>
                    <a:pt x="1628" y="846"/>
                  </a:lnTo>
                  <a:lnTo>
                    <a:pt x="1626" y="849"/>
                  </a:lnTo>
                  <a:lnTo>
                    <a:pt x="1623" y="853"/>
                  </a:lnTo>
                  <a:lnTo>
                    <a:pt x="1622" y="857"/>
                  </a:lnTo>
                  <a:lnTo>
                    <a:pt x="1622" y="863"/>
                  </a:lnTo>
                  <a:lnTo>
                    <a:pt x="1623" y="868"/>
                  </a:lnTo>
                  <a:lnTo>
                    <a:pt x="1626" y="874"/>
                  </a:lnTo>
                  <a:lnTo>
                    <a:pt x="1630" y="878"/>
                  </a:lnTo>
                  <a:lnTo>
                    <a:pt x="1630" y="879"/>
                  </a:lnTo>
                  <a:lnTo>
                    <a:pt x="1628" y="885"/>
                  </a:lnTo>
                  <a:lnTo>
                    <a:pt x="1624" y="892"/>
                  </a:lnTo>
                  <a:lnTo>
                    <a:pt x="1619" y="898"/>
                  </a:lnTo>
                  <a:lnTo>
                    <a:pt x="1615" y="905"/>
                  </a:lnTo>
                  <a:lnTo>
                    <a:pt x="1613" y="907"/>
                  </a:lnTo>
                  <a:lnTo>
                    <a:pt x="1608" y="907"/>
                  </a:lnTo>
                  <a:lnTo>
                    <a:pt x="1602" y="904"/>
                  </a:lnTo>
                  <a:lnTo>
                    <a:pt x="1601" y="901"/>
                  </a:lnTo>
                  <a:lnTo>
                    <a:pt x="1598" y="897"/>
                  </a:lnTo>
                  <a:lnTo>
                    <a:pt x="1598" y="886"/>
                  </a:lnTo>
                  <a:lnTo>
                    <a:pt x="1601" y="874"/>
                  </a:lnTo>
                  <a:lnTo>
                    <a:pt x="1605" y="864"/>
                  </a:lnTo>
                  <a:lnTo>
                    <a:pt x="1608" y="857"/>
                  </a:lnTo>
                  <a:lnTo>
                    <a:pt x="1609" y="850"/>
                  </a:lnTo>
                  <a:lnTo>
                    <a:pt x="1608" y="846"/>
                  </a:lnTo>
                  <a:lnTo>
                    <a:pt x="1607" y="844"/>
                  </a:lnTo>
                  <a:lnTo>
                    <a:pt x="1604" y="841"/>
                  </a:lnTo>
                  <a:lnTo>
                    <a:pt x="1601" y="839"/>
                  </a:lnTo>
                  <a:lnTo>
                    <a:pt x="1598" y="839"/>
                  </a:lnTo>
                  <a:lnTo>
                    <a:pt x="1596" y="841"/>
                  </a:lnTo>
                  <a:lnTo>
                    <a:pt x="1587" y="849"/>
                  </a:lnTo>
                  <a:lnTo>
                    <a:pt x="1581" y="857"/>
                  </a:lnTo>
                  <a:lnTo>
                    <a:pt x="1566" y="872"/>
                  </a:lnTo>
                  <a:lnTo>
                    <a:pt x="1570" y="881"/>
                  </a:lnTo>
                  <a:lnTo>
                    <a:pt x="1572" y="890"/>
                  </a:lnTo>
                  <a:lnTo>
                    <a:pt x="1578" y="898"/>
                  </a:lnTo>
                  <a:lnTo>
                    <a:pt x="1583" y="905"/>
                  </a:lnTo>
                  <a:lnTo>
                    <a:pt x="1592" y="915"/>
                  </a:lnTo>
                  <a:lnTo>
                    <a:pt x="1601" y="929"/>
                  </a:lnTo>
                  <a:lnTo>
                    <a:pt x="1612" y="945"/>
                  </a:lnTo>
                  <a:lnTo>
                    <a:pt x="1618" y="959"/>
                  </a:lnTo>
                  <a:lnTo>
                    <a:pt x="1618" y="972"/>
                  </a:lnTo>
                  <a:lnTo>
                    <a:pt x="1615" y="985"/>
                  </a:lnTo>
                  <a:lnTo>
                    <a:pt x="1612" y="996"/>
                  </a:lnTo>
                  <a:lnTo>
                    <a:pt x="1608" y="1004"/>
                  </a:lnTo>
                  <a:lnTo>
                    <a:pt x="1602" y="1008"/>
                  </a:lnTo>
                  <a:lnTo>
                    <a:pt x="1596" y="1011"/>
                  </a:lnTo>
                  <a:lnTo>
                    <a:pt x="1589" y="1012"/>
                  </a:lnTo>
                  <a:lnTo>
                    <a:pt x="1583" y="1015"/>
                  </a:lnTo>
                  <a:lnTo>
                    <a:pt x="1578" y="1020"/>
                  </a:lnTo>
                  <a:lnTo>
                    <a:pt x="1572" y="1031"/>
                  </a:lnTo>
                  <a:lnTo>
                    <a:pt x="1564" y="1050"/>
                  </a:lnTo>
                  <a:lnTo>
                    <a:pt x="1560" y="1059"/>
                  </a:lnTo>
                  <a:lnTo>
                    <a:pt x="1556" y="1064"/>
                  </a:lnTo>
                  <a:lnTo>
                    <a:pt x="1555" y="1064"/>
                  </a:lnTo>
                  <a:lnTo>
                    <a:pt x="1552" y="1059"/>
                  </a:lnTo>
                  <a:lnTo>
                    <a:pt x="1549" y="1048"/>
                  </a:lnTo>
                  <a:lnTo>
                    <a:pt x="1545" y="1037"/>
                  </a:lnTo>
                  <a:lnTo>
                    <a:pt x="1542" y="1026"/>
                  </a:lnTo>
                  <a:lnTo>
                    <a:pt x="1540" y="1018"/>
                  </a:lnTo>
                  <a:lnTo>
                    <a:pt x="1534" y="1007"/>
                  </a:lnTo>
                  <a:lnTo>
                    <a:pt x="1529" y="997"/>
                  </a:lnTo>
                  <a:lnTo>
                    <a:pt x="1523" y="989"/>
                  </a:lnTo>
                  <a:lnTo>
                    <a:pt x="1507" y="972"/>
                  </a:lnTo>
                  <a:lnTo>
                    <a:pt x="1503" y="970"/>
                  </a:lnTo>
                  <a:lnTo>
                    <a:pt x="1500" y="968"/>
                  </a:lnTo>
                  <a:lnTo>
                    <a:pt x="1499" y="968"/>
                  </a:lnTo>
                  <a:lnTo>
                    <a:pt x="1496" y="971"/>
                  </a:lnTo>
                  <a:lnTo>
                    <a:pt x="1496" y="975"/>
                  </a:lnTo>
                  <a:lnTo>
                    <a:pt x="1494" y="985"/>
                  </a:lnTo>
                  <a:lnTo>
                    <a:pt x="1492" y="997"/>
                  </a:lnTo>
                  <a:lnTo>
                    <a:pt x="1489" y="1008"/>
                  </a:lnTo>
                  <a:lnTo>
                    <a:pt x="1488" y="1016"/>
                  </a:lnTo>
                  <a:lnTo>
                    <a:pt x="1486" y="1016"/>
                  </a:lnTo>
                  <a:lnTo>
                    <a:pt x="1482" y="1012"/>
                  </a:lnTo>
                  <a:lnTo>
                    <a:pt x="1478" y="1005"/>
                  </a:lnTo>
                  <a:lnTo>
                    <a:pt x="1473" y="997"/>
                  </a:lnTo>
                  <a:lnTo>
                    <a:pt x="1468" y="987"/>
                  </a:lnTo>
                  <a:lnTo>
                    <a:pt x="1467" y="981"/>
                  </a:lnTo>
                  <a:lnTo>
                    <a:pt x="1467" y="964"/>
                  </a:lnTo>
                  <a:lnTo>
                    <a:pt x="1466" y="945"/>
                  </a:lnTo>
                  <a:lnTo>
                    <a:pt x="1466" y="926"/>
                  </a:lnTo>
                  <a:lnTo>
                    <a:pt x="1464" y="919"/>
                  </a:lnTo>
                  <a:lnTo>
                    <a:pt x="1462" y="916"/>
                  </a:lnTo>
                  <a:lnTo>
                    <a:pt x="1458" y="916"/>
                  </a:lnTo>
                  <a:lnTo>
                    <a:pt x="1452" y="919"/>
                  </a:lnTo>
                  <a:lnTo>
                    <a:pt x="1448" y="922"/>
                  </a:lnTo>
                  <a:lnTo>
                    <a:pt x="1444" y="923"/>
                  </a:lnTo>
                  <a:lnTo>
                    <a:pt x="1443" y="924"/>
                  </a:lnTo>
                  <a:lnTo>
                    <a:pt x="1441" y="927"/>
                  </a:lnTo>
                  <a:lnTo>
                    <a:pt x="1437" y="937"/>
                  </a:lnTo>
                  <a:lnTo>
                    <a:pt x="1433" y="948"/>
                  </a:lnTo>
                  <a:lnTo>
                    <a:pt x="1427" y="957"/>
                  </a:lnTo>
                  <a:lnTo>
                    <a:pt x="1423" y="967"/>
                  </a:lnTo>
                  <a:lnTo>
                    <a:pt x="1419" y="970"/>
                  </a:lnTo>
                  <a:lnTo>
                    <a:pt x="1418" y="967"/>
                  </a:lnTo>
                  <a:lnTo>
                    <a:pt x="1417" y="959"/>
                  </a:lnTo>
                  <a:lnTo>
                    <a:pt x="1418" y="946"/>
                  </a:lnTo>
                  <a:lnTo>
                    <a:pt x="1418" y="934"/>
                  </a:lnTo>
                  <a:lnTo>
                    <a:pt x="1419" y="922"/>
                  </a:lnTo>
                  <a:lnTo>
                    <a:pt x="1421" y="912"/>
                  </a:lnTo>
                  <a:lnTo>
                    <a:pt x="1419" y="898"/>
                  </a:lnTo>
                  <a:lnTo>
                    <a:pt x="1415" y="886"/>
                  </a:lnTo>
                  <a:lnTo>
                    <a:pt x="1411" y="878"/>
                  </a:lnTo>
                  <a:lnTo>
                    <a:pt x="1407" y="871"/>
                  </a:lnTo>
                  <a:lnTo>
                    <a:pt x="1399" y="861"/>
                  </a:lnTo>
                  <a:lnTo>
                    <a:pt x="1392" y="850"/>
                  </a:lnTo>
                  <a:lnTo>
                    <a:pt x="1386" y="838"/>
                  </a:lnTo>
                  <a:lnTo>
                    <a:pt x="1385" y="834"/>
                  </a:lnTo>
                  <a:lnTo>
                    <a:pt x="1384" y="831"/>
                  </a:lnTo>
                  <a:lnTo>
                    <a:pt x="1382" y="830"/>
                  </a:lnTo>
                  <a:lnTo>
                    <a:pt x="1378" y="830"/>
                  </a:lnTo>
                  <a:lnTo>
                    <a:pt x="1367" y="841"/>
                  </a:lnTo>
                  <a:lnTo>
                    <a:pt x="1363" y="844"/>
                  </a:lnTo>
                  <a:lnTo>
                    <a:pt x="1355" y="845"/>
                  </a:lnTo>
                  <a:lnTo>
                    <a:pt x="1341" y="845"/>
                  </a:lnTo>
                  <a:lnTo>
                    <a:pt x="1329" y="848"/>
                  </a:lnTo>
                  <a:lnTo>
                    <a:pt x="1321" y="852"/>
                  </a:lnTo>
                  <a:lnTo>
                    <a:pt x="1314" y="860"/>
                  </a:lnTo>
                  <a:lnTo>
                    <a:pt x="1310" y="868"/>
                  </a:lnTo>
                  <a:lnTo>
                    <a:pt x="1303" y="875"/>
                  </a:lnTo>
                  <a:lnTo>
                    <a:pt x="1284" y="897"/>
                  </a:lnTo>
                  <a:lnTo>
                    <a:pt x="1276" y="908"/>
                  </a:lnTo>
                  <a:lnTo>
                    <a:pt x="1265" y="916"/>
                  </a:lnTo>
                  <a:lnTo>
                    <a:pt x="1252" y="924"/>
                  </a:lnTo>
                  <a:lnTo>
                    <a:pt x="1246" y="933"/>
                  </a:lnTo>
                  <a:lnTo>
                    <a:pt x="1243" y="941"/>
                  </a:lnTo>
                  <a:lnTo>
                    <a:pt x="1244" y="950"/>
                  </a:lnTo>
                  <a:lnTo>
                    <a:pt x="1246" y="964"/>
                  </a:lnTo>
                  <a:lnTo>
                    <a:pt x="1247" y="979"/>
                  </a:lnTo>
                  <a:lnTo>
                    <a:pt x="1246" y="992"/>
                  </a:lnTo>
                  <a:lnTo>
                    <a:pt x="1239" y="1011"/>
                  </a:lnTo>
                  <a:lnTo>
                    <a:pt x="1226" y="1029"/>
                  </a:lnTo>
                  <a:lnTo>
                    <a:pt x="1221" y="1039"/>
                  </a:lnTo>
                  <a:lnTo>
                    <a:pt x="1217" y="1049"/>
                  </a:lnTo>
                  <a:lnTo>
                    <a:pt x="1211" y="1059"/>
                  </a:lnTo>
                  <a:lnTo>
                    <a:pt x="1206" y="1061"/>
                  </a:lnTo>
                  <a:lnTo>
                    <a:pt x="1202" y="1059"/>
                  </a:lnTo>
                  <a:lnTo>
                    <a:pt x="1199" y="1052"/>
                  </a:lnTo>
                  <a:lnTo>
                    <a:pt x="1198" y="1042"/>
                  </a:lnTo>
                  <a:lnTo>
                    <a:pt x="1198" y="1033"/>
                  </a:lnTo>
                  <a:lnTo>
                    <a:pt x="1196" y="1024"/>
                  </a:lnTo>
                  <a:lnTo>
                    <a:pt x="1191" y="1013"/>
                  </a:lnTo>
                  <a:lnTo>
                    <a:pt x="1184" y="1002"/>
                  </a:lnTo>
                  <a:lnTo>
                    <a:pt x="1179" y="992"/>
                  </a:lnTo>
                  <a:lnTo>
                    <a:pt x="1175" y="985"/>
                  </a:lnTo>
                  <a:lnTo>
                    <a:pt x="1172" y="978"/>
                  </a:lnTo>
                  <a:lnTo>
                    <a:pt x="1168" y="968"/>
                  </a:lnTo>
                  <a:lnTo>
                    <a:pt x="1162" y="957"/>
                  </a:lnTo>
                  <a:lnTo>
                    <a:pt x="1158" y="948"/>
                  </a:lnTo>
                  <a:lnTo>
                    <a:pt x="1155" y="939"/>
                  </a:lnTo>
                  <a:lnTo>
                    <a:pt x="1153" y="934"/>
                  </a:lnTo>
                  <a:lnTo>
                    <a:pt x="1151" y="926"/>
                  </a:lnTo>
                  <a:lnTo>
                    <a:pt x="1149" y="915"/>
                  </a:lnTo>
                  <a:lnTo>
                    <a:pt x="1146" y="902"/>
                  </a:lnTo>
                  <a:lnTo>
                    <a:pt x="1143" y="892"/>
                  </a:lnTo>
                  <a:lnTo>
                    <a:pt x="1143" y="839"/>
                  </a:lnTo>
                  <a:lnTo>
                    <a:pt x="1142" y="842"/>
                  </a:lnTo>
                  <a:lnTo>
                    <a:pt x="1136" y="846"/>
                  </a:lnTo>
                  <a:lnTo>
                    <a:pt x="1131" y="853"/>
                  </a:lnTo>
                  <a:lnTo>
                    <a:pt x="1124" y="857"/>
                  </a:lnTo>
                  <a:lnTo>
                    <a:pt x="1118" y="859"/>
                  </a:lnTo>
                  <a:lnTo>
                    <a:pt x="1112" y="853"/>
                  </a:lnTo>
                  <a:lnTo>
                    <a:pt x="1106" y="842"/>
                  </a:lnTo>
                  <a:lnTo>
                    <a:pt x="1105" y="827"/>
                  </a:lnTo>
                  <a:lnTo>
                    <a:pt x="1105" y="822"/>
                  </a:lnTo>
                  <a:lnTo>
                    <a:pt x="1102" y="816"/>
                  </a:lnTo>
                  <a:lnTo>
                    <a:pt x="1099" y="813"/>
                  </a:lnTo>
                  <a:lnTo>
                    <a:pt x="1097" y="812"/>
                  </a:lnTo>
                  <a:lnTo>
                    <a:pt x="1094" y="812"/>
                  </a:lnTo>
                  <a:lnTo>
                    <a:pt x="1090" y="811"/>
                  </a:lnTo>
                  <a:lnTo>
                    <a:pt x="1087" y="811"/>
                  </a:lnTo>
                  <a:lnTo>
                    <a:pt x="1084" y="809"/>
                  </a:lnTo>
                  <a:lnTo>
                    <a:pt x="1079" y="804"/>
                  </a:lnTo>
                  <a:lnTo>
                    <a:pt x="1073" y="796"/>
                  </a:lnTo>
                  <a:lnTo>
                    <a:pt x="1067" y="787"/>
                  </a:lnTo>
                  <a:lnTo>
                    <a:pt x="1062" y="783"/>
                  </a:lnTo>
                  <a:lnTo>
                    <a:pt x="1057" y="783"/>
                  </a:lnTo>
                  <a:lnTo>
                    <a:pt x="1054" y="785"/>
                  </a:lnTo>
                  <a:lnTo>
                    <a:pt x="1051" y="787"/>
                  </a:lnTo>
                  <a:lnTo>
                    <a:pt x="1049" y="791"/>
                  </a:lnTo>
                  <a:lnTo>
                    <a:pt x="1043" y="796"/>
                  </a:lnTo>
                  <a:lnTo>
                    <a:pt x="1024" y="798"/>
                  </a:lnTo>
                  <a:lnTo>
                    <a:pt x="1009" y="798"/>
                  </a:lnTo>
                  <a:lnTo>
                    <a:pt x="995" y="797"/>
                  </a:lnTo>
                  <a:lnTo>
                    <a:pt x="980" y="796"/>
                  </a:lnTo>
                  <a:lnTo>
                    <a:pt x="969" y="793"/>
                  </a:lnTo>
                  <a:lnTo>
                    <a:pt x="963" y="787"/>
                  </a:lnTo>
                  <a:lnTo>
                    <a:pt x="954" y="778"/>
                  </a:lnTo>
                  <a:lnTo>
                    <a:pt x="949" y="768"/>
                  </a:lnTo>
                  <a:lnTo>
                    <a:pt x="943" y="763"/>
                  </a:lnTo>
                  <a:lnTo>
                    <a:pt x="939" y="764"/>
                  </a:lnTo>
                  <a:lnTo>
                    <a:pt x="933" y="767"/>
                  </a:lnTo>
                  <a:lnTo>
                    <a:pt x="927" y="771"/>
                  </a:lnTo>
                  <a:lnTo>
                    <a:pt x="920" y="775"/>
                  </a:lnTo>
                  <a:lnTo>
                    <a:pt x="916" y="775"/>
                  </a:lnTo>
                  <a:lnTo>
                    <a:pt x="909" y="771"/>
                  </a:lnTo>
                  <a:lnTo>
                    <a:pt x="901" y="765"/>
                  </a:lnTo>
                  <a:lnTo>
                    <a:pt x="882" y="752"/>
                  </a:lnTo>
                  <a:lnTo>
                    <a:pt x="874" y="745"/>
                  </a:lnTo>
                  <a:lnTo>
                    <a:pt x="867" y="735"/>
                  </a:lnTo>
                  <a:lnTo>
                    <a:pt x="863" y="724"/>
                  </a:lnTo>
                  <a:lnTo>
                    <a:pt x="859" y="715"/>
                  </a:lnTo>
                  <a:lnTo>
                    <a:pt x="855" y="712"/>
                  </a:lnTo>
                  <a:lnTo>
                    <a:pt x="848" y="713"/>
                  </a:lnTo>
                  <a:lnTo>
                    <a:pt x="842" y="719"/>
                  </a:lnTo>
                  <a:lnTo>
                    <a:pt x="838" y="726"/>
                  </a:lnTo>
                  <a:lnTo>
                    <a:pt x="837" y="734"/>
                  </a:lnTo>
                  <a:lnTo>
                    <a:pt x="841" y="742"/>
                  </a:lnTo>
                  <a:lnTo>
                    <a:pt x="855" y="759"/>
                  </a:lnTo>
                  <a:lnTo>
                    <a:pt x="860" y="765"/>
                  </a:lnTo>
                  <a:lnTo>
                    <a:pt x="863" y="772"/>
                  </a:lnTo>
                  <a:lnTo>
                    <a:pt x="864" y="778"/>
                  </a:lnTo>
                  <a:lnTo>
                    <a:pt x="867" y="782"/>
                  </a:lnTo>
                  <a:lnTo>
                    <a:pt x="871" y="787"/>
                  </a:lnTo>
                  <a:lnTo>
                    <a:pt x="883" y="800"/>
                  </a:lnTo>
                  <a:lnTo>
                    <a:pt x="885" y="802"/>
                  </a:lnTo>
                  <a:lnTo>
                    <a:pt x="886" y="807"/>
                  </a:lnTo>
                  <a:lnTo>
                    <a:pt x="886" y="815"/>
                  </a:lnTo>
                  <a:lnTo>
                    <a:pt x="889" y="816"/>
                  </a:lnTo>
                  <a:lnTo>
                    <a:pt x="894" y="815"/>
                  </a:lnTo>
                  <a:lnTo>
                    <a:pt x="901" y="811"/>
                  </a:lnTo>
                  <a:lnTo>
                    <a:pt x="909" y="804"/>
                  </a:lnTo>
                  <a:lnTo>
                    <a:pt x="922" y="796"/>
                  </a:lnTo>
                  <a:lnTo>
                    <a:pt x="924" y="793"/>
                  </a:lnTo>
                  <a:lnTo>
                    <a:pt x="926" y="790"/>
                  </a:lnTo>
                  <a:lnTo>
                    <a:pt x="928" y="787"/>
                  </a:lnTo>
                  <a:lnTo>
                    <a:pt x="928" y="785"/>
                  </a:lnTo>
                  <a:lnTo>
                    <a:pt x="931" y="783"/>
                  </a:lnTo>
                  <a:lnTo>
                    <a:pt x="933" y="783"/>
                  </a:lnTo>
                  <a:lnTo>
                    <a:pt x="935" y="786"/>
                  </a:lnTo>
                  <a:lnTo>
                    <a:pt x="939" y="794"/>
                  </a:lnTo>
                  <a:lnTo>
                    <a:pt x="941" y="798"/>
                  </a:lnTo>
                  <a:lnTo>
                    <a:pt x="946" y="801"/>
                  </a:lnTo>
                  <a:lnTo>
                    <a:pt x="954" y="804"/>
                  </a:lnTo>
                  <a:lnTo>
                    <a:pt x="965" y="811"/>
                  </a:lnTo>
                  <a:lnTo>
                    <a:pt x="975" y="820"/>
                  </a:lnTo>
                  <a:lnTo>
                    <a:pt x="982" y="828"/>
                  </a:lnTo>
                  <a:lnTo>
                    <a:pt x="983" y="835"/>
                  </a:lnTo>
                  <a:lnTo>
                    <a:pt x="980" y="841"/>
                  </a:lnTo>
                  <a:lnTo>
                    <a:pt x="976" y="848"/>
                  </a:lnTo>
                  <a:lnTo>
                    <a:pt x="972" y="853"/>
                  </a:lnTo>
                  <a:lnTo>
                    <a:pt x="968" y="863"/>
                  </a:lnTo>
                  <a:lnTo>
                    <a:pt x="961" y="875"/>
                  </a:lnTo>
                  <a:lnTo>
                    <a:pt x="953" y="889"/>
                  </a:lnTo>
                  <a:lnTo>
                    <a:pt x="945" y="898"/>
                  </a:lnTo>
                  <a:lnTo>
                    <a:pt x="937" y="907"/>
                  </a:lnTo>
                  <a:lnTo>
                    <a:pt x="927" y="915"/>
                  </a:lnTo>
                  <a:lnTo>
                    <a:pt x="916" y="922"/>
                  </a:lnTo>
                  <a:lnTo>
                    <a:pt x="905" y="926"/>
                  </a:lnTo>
                  <a:lnTo>
                    <a:pt x="896" y="930"/>
                  </a:lnTo>
                  <a:lnTo>
                    <a:pt x="889" y="935"/>
                  </a:lnTo>
                  <a:lnTo>
                    <a:pt x="883" y="939"/>
                  </a:lnTo>
                  <a:lnTo>
                    <a:pt x="875" y="942"/>
                  </a:lnTo>
                  <a:lnTo>
                    <a:pt x="864" y="945"/>
                  </a:lnTo>
                  <a:lnTo>
                    <a:pt x="852" y="950"/>
                  </a:lnTo>
                  <a:lnTo>
                    <a:pt x="827" y="963"/>
                  </a:lnTo>
                  <a:lnTo>
                    <a:pt x="820" y="967"/>
                  </a:lnTo>
                  <a:lnTo>
                    <a:pt x="815" y="970"/>
                  </a:lnTo>
                  <a:lnTo>
                    <a:pt x="805" y="974"/>
                  </a:lnTo>
                  <a:lnTo>
                    <a:pt x="794" y="976"/>
                  </a:lnTo>
                  <a:lnTo>
                    <a:pt x="785" y="978"/>
                  </a:lnTo>
                  <a:lnTo>
                    <a:pt x="778" y="978"/>
                  </a:lnTo>
                  <a:lnTo>
                    <a:pt x="773" y="971"/>
                  </a:lnTo>
                  <a:lnTo>
                    <a:pt x="768" y="959"/>
                  </a:lnTo>
                  <a:lnTo>
                    <a:pt x="763" y="929"/>
                  </a:lnTo>
                  <a:lnTo>
                    <a:pt x="759" y="912"/>
                  </a:lnTo>
                  <a:lnTo>
                    <a:pt x="755" y="901"/>
                  </a:lnTo>
                  <a:lnTo>
                    <a:pt x="752" y="892"/>
                  </a:lnTo>
                  <a:lnTo>
                    <a:pt x="748" y="886"/>
                  </a:lnTo>
                  <a:lnTo>
                    <a:pt x="742" y="879"/>
                  </a:lnTo>
                  <a:lnTo>
                    <a:pt x="736" y="871"/>
                  </a:lnTo>
                  <a:lnTo>
                    <a:pt x="725" y="860"/>
                  </a:lnTo>
                  <a:lnTo>
                    <a:pt x="722" y="855"/>
                  </a:lnTo>
                  <a:lnTo>
                    <a:pt x="718" y="845"/>
                  </a:lnTo>
                  <a:lnTo>
                    <a:pt x="710" y="823"/>
                  </a:lnTo>
                  <a:lnTo>
                    <a:pt x="708" y="813"/>
                  </a:lnTo>
                  <a:lnTo>
                    <a:pt x="707" y="807"/>
                  </a:lnTo>
                  <a:lnTo>
                    <a:pt x="704" y="804"/>
                  </a:lnTo>
                  <a:lnTo>
                    <a:pt x="696" y="798"/>
                  </a:lnTo>
                  <a:lnTo>
                    <a:pt x="693" y="791"/>
                  </a:lnTo>
                  <a:lnTo>
                    <a:pt x="690" y="781"/>
                  </a:lnTo>
                  <a:lnTo>
                    <a:pt x="686" y="768"/>
                  </a:lnTo>
                  <a:lnTo>
                    <a:pt x="681" y="757"/>
                  </a:lnTo>
                  <a:lnTo>
                    <a:pt x="678" y="749"/>
                  </a:lnTo>
                  <a:lnTo>
                    <a:pt x="674" y="746"/>
                  </a:lnTo>
                  <a:lnTo>
                    <a:pt x="667" y="746"/>
                  </a:lnTo>
                  <a:lnTo>
                    <a:pt x="659" y="748"/>
                  </a:lnTo>
                  <a:lnTo>
                    <a:pt x="651" y="750"/>
                  </a:lnTo>
                  <a:lnTo>
                    <a:pt x="655" y="756"/>
                  </a:lnTo>
                  <a:lnTo>
                    <a:pt x="669" y="790"/>
                  </a:lnTo>
                  <a:lnTo>
                    <a:pt x="681" y="819"/>
                  </a:lnTo>
                  <a:lnTo>
                    <a:pt x="684" y="831"/>
                  </a:lnTo>
                  <a:lnTo>
                    <a:pt x="685" y="846"/>
                  </a:lnTo>
                  <a:lnTo>
                    <a:pt x="685" y="875"/>
                  </a:lnTo>
                  <a:lnTo>
                    <a:pt x="689" y="885"/>
                  </a:lnTo>
                  <a:lnTo>
                    <a:pt x="697" y="893"/>
                  </a:lnTo>
                  <a:lnTo>
                    <a:pt x="708" y="901"/>
                  </a:lnTo>
                  <a:lnTo>
                    <a:pt x="718" y="911"/>
                  </a:lnTo>
                  <a:lnTo>
                    <a:pt x="725" y="922"/>
                  </a:lnTo>
                  <a:lnTo>
                    <a:pt x="730" y="933"/>
                  </a:lnTo>
                  <a:lnTo>
                    <a:pt x="737" y="942"/>
                  </a:lnTo>
                  <a:lnTo>
                    <a:pt x="744" y="950"/>
                  </a:lnTo>
                  <a:lnTo>
                    <a:pt x="748" y="953"/>
                  </a:lnTo>
                  <a:lnTo>
                    <a:pt x="752" y="957"/>
                  </a:lnTo>
                  <a:lnTo>
                    <a:pt x="757" y="965"/>
                  </a:lnTo>
                  <a:lnTo>
                    <a:pt x="768" y="985"/>
                  </a:lnTo>
                  <a:lnTo>
                    <a:pt x="771" y="992"/>
                  </a:lnTo>
                  <a:lnTo>
                    <a:pt x="771" y="1009"/>
                  </a:lnTo>
                  <a:lnTo>
                    <a:pt x="774" y="1015"/>
                  </a:lnTo>
                  <a:lnTo>
                    <a:pt x="782" y="1018"/>
                  </a:lnTo>
                  <a:lnTo>
                    <a:pt x="794" y="1016"/>
                  </a:lnTo>
                  <a:lnTo>
                    <a:pt x="805" y="1012"/>
                  </a:lnTo>
                  <a:lnTo>
                    <a:pt x="815" y="1008"/>
                  </a:lnTo>
                  <a:lnTo>
                    <a:pt x="834" y="998"/>
                  </a:lnTo>
                  <a:lnTo>
                    <a:pt x="846" y="994"/>
                  </a:lnTo>
                  <a:lnTo>
                    <a:pt x="857" y="990"/>
                  </a:lnTo>
                  <a:lnTo>
                    <a:pt x="867" y="990"/>
                  </a:lnTo>
                  <a:lnTo>
                    <a:pt x="872" y="992"/>
                  </a:lnTo>
                  <a:lnTo>
                    <a:pt x="874" y="998"/>
                  </a:lnTo>
                  <a:lnTo>
                    <a:pt x="872" y="1009"/>
                  </a:lnTo>
                  <a:lnTo>
                    <a:pt x="870" y="1022"/>
                  </a:lnTo>
                  <a:lnTo>
                    <a:pt x="866" y="1033"/>
                  </a:lnTo>
                  <a:lnTo>
                    <a:pt x="864" y="1041"/>
                  </a:lnTo>
                  <a:lnTo>
                    <a:pt x="861" y="1048"/>
                  </a:lnTo>
                  <a:lnTo>
                    <a:pt x="855" y="1059"/>
                  </a:lnTo>
                  <a:lnTo>
                    <a:pt x="848" y="1072"/>
                  </a:lnTo>
                  <a:lnTo>
                    <a:pt x="840" y="1085"/>
                  </a:lnTo>
                  <a:lnTo>
                    <a:pt x="833" y="1097"/>
                  </a:lnTo>
                  <a:lnTo>
                    <a:pt x="830" y="1105"/>
                  </a:lnTo>
                  <a:lnTo>
                    <a:pt x="827" y="1115"/>
                  </a:lnTo>
                  <a:lnTo>
                    <a:pt x="819" y="1126"/>
                  </a:lnTo>
                  <a:lnTo>
                    <a:pt x="809" y="1134"/>
                  </a:lnTo>
                  <a:lnTo>
                    <a:pt x="800" y="1140"/>
                  </a:lnTo>
                  <a:lnTo>
                    <a:pt x="792" y="1145"/>
                  </a:lnTo>
                  <a:lnTo>
                    <a:pt x="781" y="1155"/>
                  </a:lnTo>
                  <a:lnTo>
                    <a:pt x="762" y="1179"/>
                  </a:lnTo>
                  <a:lnTo>
                    <a:pt x="755" y="1189"/>
                  </a:lnTo>
                  <a:lnTo>
                    <a:pt x="749" y="1197"/>
                  </a:lnTo>
                  <a:lnTo>
                    <a:pt x="736" y="1216"/>
                  </a:lnTo>
                  <a:lnTo>
                    <a:pt x="730" y="1224"/>
                  </a:lnTo>
                  <a:lnTo>
                    <a:pt x="725" y="1229"/>
                  </a:lnTo>
                  <a:lnTo>
                    <a:pt x="722" y="1234"/>
                  </a:lnTo>
                  <a:lnTo>
                    <a:pt x="719" y="1242"/>
                  </a:lnTo>
                  <a:lnTo>
                    <a:pt x="716" y="1253"/>
                  </a:lnTo>
                  <a:lnTo>
                    <a:pt x="715" y="1264"/>
                  </a:lnTo>
                  <a:lnTo>
                    <a:pt x="716" y="1270"/>
                  </a:lnTo>
                  <a:lnTo>
                    <a:pt x="719" y="1277"/>
                  </a:lnTo>
                  <a:lnTo>
                    <a:pt x="725" y="1298"/>
                  </a:lnTo>
                  <a:lnTo>
                    <a:pt x="730" y="1308"/>
                  </a:lnTo>
                  <a:lnTo>
                    <a:pt x="738" y="1318"/>
                  </a:lnTo>
                  <a:lnTo>
                    <a:pt x="741" y="1327"/>
                  </a:lnTo>
                  <a:lnTo>
                    <a:pt x="740" y="1335"/>
                  </a:lnTo>
                  <a:lnTo>
                    <a:pt x="737" y="1344"/>
                  </a:lnTo>
                  <a:lnTo>
                    <a:pt x="738" y="1355"/>
                  </a:lnTo>
                  <a:lnTo>
                    <a:pt x="740" y="1368"/>
                  </a:lnTo>
                  <a:lnTo>
                    <a:pt x="740" y="1381"/>
                  </a:lnTo>
                  <a:lnTo>
                    <a:pt x="736" y="1393"/>
                  </a:lnTo>
                  <a:lnTo>
                    <a:pt x="727" y="1405"/>
                  </a:lnTo>
                  <a:lnTo>
                    <a:pt x="708" y="1425"/>
                  </a:lnTo>
                  <a:lnTo>
                    <a:pt x="699" y="1433"/>
                  </a:lnTo>
                  <a:lnTo>
                    <a:pt x="689" y="1442"/>
                  </a:lnTo>
                  <a:lnTo>
                    <a:pt x="681" y="1452"/>
                  </a:lnTo>
                  <a:lnTo>
                    <a:pt x="673" y="1464"/>
                  </a:lnTo>
                  <a:lnTo>
                    <a:pt x="667" y="1474"/>
                  </a:lnTo>
                  <a:lnTo>
                    <a:pt x="667" y="1482"/>
                  </a:lnTo>
                  <a:lnTo>
                    <a:pt x="669" y="1489"/>
                  </a:lnTo>
                  <a:lnTo>
                    <a:pt x="671" y="1499"/>
                  </a:lnTo>
                  <a:lnTo>
                    <a:pt x="674" y="1511"/>
                  </a:lnTo>
                  <a:lnTo>
                    <a:pt x="677" y="1520"/>
                  </a:lnTo>
                  <a:lnTo>
                    <a:pt x="677" y="1527"/>
                  </a:lnTo>
                  <a:lnTo>
                    <a:pt x="673" y="1531"/>
                  </a:lnTo>
                  <a:lnTo>
                    <a:pt x="665" y="1535"/>
                  </a:lnTo>
                  <a:lnTo>
                    <a:pt x="655" y="1538"/>
                  </a:lnTo>
                  <a:lnTo>
                    <a:pt x="645" y="1542"/>
                  </a:lnTo>
                  <a:lnTo>
                    <a:pt x="639" y="1545"/>
                  </a:lnTo>
                  <a:lnTo>
                    <a:pt x="636" y="1549"/>
                  </a:lnTo>
                  <a:lnTo>
                    <a:pt x="637" y="1555"/>
                  </a:lnTo>
                  <a:lnTo>
                    <a:pt x="639" y="1562"/>
                  </a:lnTo>
                  <a:lnTo>
                    <a:pt x="643" y="1570"/>
                  </a:lnTo>
                  <a:lnTo>
                    <a:pt x="644" y="1577"/>
                  </a:lnTo>
                  <a:lnTo>
                    <a:pt x="643" y="1585"/>
                  </a:lnTo>
                  <a:lnTo>
                    <a:pt x="637" y="1594"/>
                  </a:lnTo>
                  <a:lnTo>
                    <a:pt x="629" y="1604"/>
                  </a:lnTo>
                  <a:lnTo>
                    <a:pt x="622" y="1612"/>
                  </a:lnTo>
                  <a:lnTo>
                    <a:pt x="615" y="1619"/>
                  </a:lnTo>
                  <a:lnTo>
                    <a:pt x="607" y="1630"/>
                  </a:lnTo>
                  <a:lnTo>
                    <a:pt x="599" y="1642"/>
                  </a:lnTo>
                  <a:lnTo>
                    <a:pt x="588" y="1655"/>
                  </a:lnTo>
                  <a:lnTo>
                    <a:pt x="580" y="1663"/>
                  </a:lnTo>
                  <a:lnTo>
                    <a:pt x="569" y="1668"/>
                  </a:lnTo>
                  <a:lnTo>
                    <a:pt x="557" y="1671"/>
                  </a:lnTo>
                  <a:lnTo>
                    <a:pt x="543" y="1673"/>
                  </a:lnTo>
                  <a:lnTo>
                    <a:pt x="532" y="1671"/>
                  </a:lnTo>
                  <a:lnTo>
                    <a:pt x="521" y="1673"/>
                  </a:lnTo>
                  <a:lnTo>
                    <a:pt x="507" y="1677"/>
                  </a:lnTo>
                  <a:lnTo>
                    <a:pt x="496" y="1683"/>
                  </a:lnTo>
                  <a:lnTo>
                    <a:pt x="490" y="1689"/>
                  </a:lnTo>
                  <a:lnTo>
                    <a:pt x="483" y="1692"/>
                  </a:lnTo>
                  <a:lnTo>
                    <a:pt x="476" y="1692"/>
                  </a:lnTo>
                  <a:lnTo>
                    <a:pt x="466" y="1688"/>
                  </a:lnTo>
                  <a:lnTo>
                    <a:pt x="458" y="1681"/>
                  </a:lnTo>
                  <a:lnTo>
                    <a:pt x="454" y="1670"/>
                  </a:lnTo>
                  <a:lnTo>
                    <a:pt x="451" y="1645"/>
                  </a:lnTo>
                  <a:lnTo>
                    <a:pt x="450" y="1638"/>
                  </a:lnTo>
                  <a:lnTo>
                    <a:pt x="448" y="1636"/>
                  </a:lnTo>
                  <a:lnTo>
                    <a:pt x="448" y="1631"/>
                  </a:lnTo>
                  <a:lnTo>
                    <a:pt x="446" y="1623"/>
                  </a:lnTo>
                  <a:lnTo>
                    <a:pt x="442" y="1612"/>
                  </a:lnTo>
                  <a:lnTo>
                    <a:pt x="436" y="1603"/>
                  </a:lnTo>
                  <a:lnTo>
                    <a:pt x="428" y="1593"/>
                  </a:lnTo>
                  <a:lnTo>
                    <a:pt x="423" y="1582"/>
                  </a:lnTo>
                  <a:lnTo>
                    <a:pt x="417" y="1574"/>
                  </a:lnTo>
                  <a:lnTo>
                    <a:pt x="416" y="1567"/>
                  </a:lnTo>
                  <a:lnTo>
                    <a:pt x="418" y="1559"/>
                  </a:lnTo>
                  <a:lnTo>
                    <a:pt x="421" y="1549"/>
                  </a:lnTo>
                  <a:lnTo>
                    <a:pt x="425" y="1540"/>
                  </a:lnTo>
                  <a:lnTo>
                    <a:pt x="427" y="1530"/>
                  </a:lnTo>
                  <a:lnTo>
                    <a:pt x="423" y="1519"/>
                  </a:lnTo>
                  <a:lnTo>
                    <a:pt x="416" y="1508"/>
                  </a:lnTo>
                  <a:lnTo>
                    <a:pt x="407" y="1499"/>
                  </a:lnTo>
                  <a:lnTo>
                    <a:pt x="401" y="1490"/>
                  </a:lnTo>
                  <a:lnTo>
                    <a:pt x="397" y="1482"/>
                  </a:lnTo>
                  <a:lnTo>
                    <a:pt x="391" y="1470"/>
                  </a:lnTo>
                  <a:lnTo>
                    <a:pt x="384" y="1457"/>
                  </a:lnTo>
                  <a:lnTo>
                    <a:pt x="380" y="1449"/>
                  </a:lnTo>
                  <a:lnTo>
                    <a:pt x="376" y="1437"/>
                  </a:lnTo>
                  <a:lnTo>
                    <a:pt x="372" y="1419"/>
                  </a:lnTo>
                  <a:lnTo>
                    <a:pt x="372" y="1397"/>
                  </a:lnTo>
                  <a:lnTo>
                    <a:pt x="375" y="1379"/>
                  </a:lnTo>
                  <a:lnTo>
                    <a:pt x="380" y="1366"/>
                  </a:lnTo>
                  <a:lnTo>
                    <a:pt x="386" y="1356"/>
                  </a:lnTo>
                  <a:lnTo>
                    <a:pt x="392" y="1349"/>
                  </a:lnTo>
                  <a:lnTo>
                    <a:pt x="398" y="1341"/>
                  </a:lnTo>
                  <a:lnTo>
                    <a:pt x="397" y="1330"/>
                  </a:lnTo>
                  <a:lnTo>
                    <a:pt x="390" y="1316"/>
                  </a:lnTo>
                  <a:lnTo>
                    <a:pt x="387" y="1307"/>
                  </a:lnTo>
                  <a:lnTo>
                    <a:pt x="387" y="1274"/>
                  </a:lnTo>
                  <a:lnTo>
                    <a:pt x="386" y="1267"/>
                  </a:lnTo>
                  <a:lnTo>
                    <a:pt x="381" y="1257"/>
                  </a:lnTo>
                  <a:lnTo>
                    <a:pt x="371" y="1224"/>
                  </a:lnTo>
                  <a:lnTo>
                    <a:pt x="364" y="1209"/>
                  </a:lnTo>
                  <a:lnTo>
                    <a:pt x="357" y="1200"/>
                  </a:lnTo>
                  <a:lnTo>
                    <a:pt x="350" y="1196"/>
                  </a:lnTo>
                  <a:lnTo>
                    <a:pt x="343" y="1193"/>
                  </a:lnTo>
                  <a:lnTo>
                    <a:pt x="339" y="1190"/>
                  </a:lnTo>
                  <a:lnTo>
                    <a:pt x="338" y="1183"/>
                  </a:lnTo>
                  <a:lnTo>
                    <a:pt x="339" y="1175"/>
                  </a:lnTo>
                  <a:lnTo>
                    <a:pt x="342" y="1161"/>
                  </a:lnTo>
                  <a:lnTo>
                    <a:pt x="345" y="1137"/>
                  </a:lnTo>
                  <a:lnTo>
                    <a:pt x="350" y="1127"/>
                  </a:lnTo>
                  <a:lnTo>
                    <a:pt x="354" y="1119"/>
                  </a:lnTo>
                  <a:lnTo>
                    <a:pt x="356" y="1112"/>
                  </a:lnTo>
                  <a:lnTo>
                    <a:pt x="351" y="1107"/>
                  </a:lnTo>
                  <a:lnTo>
                    <a:pt x="339" y="1098"/>
                  </a:lnTo>
                  <a:lnTo>
                    <a:pt x="335" y="1094"/>
                  </a:lnTo>
                  <a:lnTo>
                    <a:pt x="334" y="1094"/>
                  </a:lnTo>
                  <a:lnTo>
                    <a:pt x="332" y="1093"/>
                  </a:lnTo>
                  <a:lnTo>
                    <a:pt x="331" y="1094"/>
                  </a:lnTo>
                  <a:lnTo>
                    <a:pt x="328" y="1096"/>
                  </a:lnTo>
                  <a:lnTo>
                    <a:pt x="325" y="1098"/>
                  </a:lnTo>
                  <a:lnTo>
                    <a:pt x="317" y="1104"/>
                  </a:lnTo>
                  <a:lnTo>
                    <a:pt x="310" y="1108"/>
                  </a:lnTo>
                  <a:lnTo>
                    <a:pt x="302" y="1108"/>
                  </a:lnTo>
                  <a:lnTo>
                    <a:pt x="295" y="1104"/>
                  </a:lnTo>
                  <a:lnTo>
                    <a:pt x="291" y="1096"/>
                  </a:lnTo>
                  <a:lnTo>
                    <a:pt x="289" y="1087"/>
                  </a:lnTo>
                  <a:lnTo>
                    <a:pt x="284" y="1079"/>
                  </a:lnTo>
                  <a:lnTo>
                    <a:pt x="276" y="1071"/>
                  </a:lnTo>
                  <a:lnTo>
                    <a:pt x="265" y="1066"/>
                  </a:lnTo>
                  <a:lnTo>
                    <a:pt x="252" y="1064"/>
                  </a:lnTo>
                  <a:lnTo>
                    <a:pt x="241" y="1066"/>
                  </a:lnTo>
                  <a:lnTo>
                    <a:pt x="234" y="1067"/>
                  </a:lnTo>
                  <a:lnTo>
                    <a:pt x="230" y="1071"/>
                  </a:lnTo>
                  <a:lnTo>
                    <a:pt x="223" y="1079"/>
                  </a:lnTo>
                  <a:lnTo>
                    <a:pt x="215" y="1087"/>
                  </a:lnTo>
                  <a:lnTo>
                    <a:pt x="204" y="1093"/>
                  </a:lnTo>
                  <a:lnTo>
                    <a:pt x="190" y="1094"/>
                  </a:lnTo>
                  <a:lnTo>
                    <a:pt x="163" y="1092"/>
                  </a:lnTo>
                  <a:lnTo>
                    <a:pt x="152" y="1092"/>
                  </a:lnTo>
                  <a:lnTo>
                    <a:pt x="142" y="1093"/>
                  </a:lnTo>
                  <a:lnTo>
                    <a:pt x="135" y="1097"/>
                  </a:lnTo>
                  <a:lnTo>
                    <a:pt x="129" y="1111"/>
                  </a:lnTo>
                  <a:lnTo>
                    <a:pt x="127" y="1112"/>
                  </a:lnTo>
                  <a:lnTo>
                    <a:pt x="124" y="1112"/>
                  </a:lnTo>
                  <a:lnTo>
                    <a:pt x="122" y="1111"/>
                  </a:lnTo>
                  <a:lnTo>
                    <a:pt x="118" y="1108"/>
                  </a:lnTo>
                  <a:lnTo>
                    <a:pt x="103" y="1093"/>
                  </a:lnTo>
                  <a:lnTo>
                    <a:pt x="94" y="1086"/>
                  </a:lnTo>
                  <a:lnTo>
                    <a:pt x="90" y="1081"/>
                  </a:lnTo>
                  <a:lnTo>
                    <a:pt x="88" y="1078"/>
                  </a:lnTo>
                  <a:lnTo>
                    <a:pt x="86" y="1075"/>
                  </a:lnTo>
                  <a:lnTo>
                    <a:pt x="82" y="1068"/>
                  </a:lnTo>
                  <a:lnTo>
                    <a:pt x="78" y="1059"/>
                  </a:lnTo>
                  <a:lnTo>
                    <a:pt x="72" y="1046"/>
                  </a:lnTo>
                  <a:lnTo>
                    <a:pt x="64" y="1027"/>
                  </a:lnTo>
                  <a:lnTo>
                    <a:pt x="57" y="1019"/>
                  </a:lnTo>
                  <a:lnTo>
                    <a:pt x="48" y="1012"/>
                  </a:lnTo>
                  <a:lnTo>
                    <a:pt x="36" y="1007"/>
                  </a:lnTo>
                  <a:lnTo>
                    <a:pt x="21" y="1000"/>
                  </a:lnTo>
                  <a:lnTo>
                    <a:pt x="12" y="993"/>
                  </a:lnTo>
                  <a:lnTo>
                    <a:pt x="8" y="986"/>
                  </a:lnTo>
                  <a:lnTo>
                    <a:pt x="8" y="979"/>
                  </a:lnTo>
                  <a:lnTo>
                    <a:pt x="10" y="971"/>
                  </a:lnTo>
                  <a:lnTo>
                    <a:pt x="10" y="963"/>
                  </a:lnTo>
                  <a:lnTo>
                    <a:pt x="8" y="957"/>
                  </a:lnTo>
                  <a:lnTo>
                    <a:pt x="5" y="953"/>
                  </a:lnTo>
                  <a:lnTo>
                    <a:pt x="4" y="950"/>
                  </a:lnTo>
                  <a:lnTo>
                    <a:pt x="0" y="946"/>
                  </a:lnTo>
                  <a:lnTo>
                    <a:pt x="0" y="945"/>
                  </a:lnTo>
                  <a:lnTo>
                    <a:pt x="1" y="944"/>
                  </a:lnTo>
                  <a:lnTo>
                    <a:pt x="4" y="942"/>
                  </a:lnTo>
                  <a:lnTo>
                    <a:pt x="11" y="929"/>
                  </a:lnTo>
                  <a:lnTo>
                    <a:pt x="18" y="916"/>
                  </a:lnTo>
                  <a:lnTo>
                    <a:pt x="23" y="902"/>
                  </a:lnTo>
                  <a:lnTo>
                    <a:pt x="25" y="890"/>
                  </a:lnTo>
                  <a:lnTo>
                    <a:pt x="22" y="878"/>
                  </a:lnTo>
                  <a:lnTo>
                    <a:pt x="21" y="870"/>
                  </a:lnTo>
                  <a:lnTo>
                    <a:pt x="18" y="860"/>
                  </a:lnTo>
                  <a:lnTo>
                    <a:pt x="14" y="850"/>
                  </a:lnTo>
                  <a:lnTo>
                    <a:pt x="14" y="839"/>
                  </a:lnTo>
                  <a:lnTo>
                    <a:pt x="18" y="827"/>
                  </a:lnTo>
                  <a:lnTo>
                    <a:pt x="23" y="815"/>
                  </a:lnTo>
                  <a:lnTo>
                    <a:pt x="29" y="800"/>
                  </a:lnTo>
                  <a:lnTo>
                    <a:pt x="38" y="771"/>
                  </a:lnTo>
                  <a:lnTo>
                    <a:pt x="44" y="761"/>
                  </a:lnTo>
                  <a:lnTo>
                    <a:pt x="53" y="753"/>
                  </a:lnTo>
                  <a:lnTo>
                    <a:pt x="66" y="746"/>
                  </a:lnTo>
                  <a:lnTo>
                    <a:pt x="90" y="734"/>
                  </a:lnTo>
                  <a:lnTo>
                    <a:pt x="96" y="728"/>
                  </a:lnTo>
                  <a:lnTo>
                    <a:pt x="97" y="722"/>
                  </a:lnTo>
                  <a:lnTo>
                    <a:pt x="98" y="713"/>
                  </a:lnTo>
                  <a:lnTo>
                    <a:pt x="98" y="702"/>
                  </a:lnTo>
                  <a:lnTo>
                    <a:pt x="101" y="691"/>
                  </a:lnTo>
                  <a:lnTo>
                    <a:pt x="107" y="679"/>
                  </a:lnTo>
                  <a:lnTo>
                    <a:pt x="112" y="671"/>
                  </a:lnTo>
                  <a:lnTo>
                    <a:pt x="118" y="665"/>
                  </a:lnTo>
                  <a:lnTo>
                    <a:pt x="120" y="664"/>
                  </a:lnTo>
                  <a:lnTo>
                    <a:pt x="124" y="661"/>
                  </a:lnTo>
                  <a:lnTo>
                    <a:pt x="130" y="656"/>
                  </a:lnTo>
                  <a:lnTo>
                    <a:pt x="138" y="649"/>
                  </a:lnTo>
                  <a:lnTo>
                    <a:pt x="148" y="642"/>
                  </a:lnTo>
                  <a:lnTo>
                    <a:pt x="155" y="639"/>
                  </a:lnTo>
                  <a:lnTo>
                    <a:pt x="164" y="639"/>
                  </a:lnTo>
                  <a:lnTo>
                    <a:pt x="172" y="641"/>
                  </a:lnTo>
                  <a:lnTo>
                    <a:pt x="185" y="641"/>
                  </a:lnTo>
                  <a:lnTo>
                    <a:pt x="190" y="638"/>
                  </a:lnTo>
                  <a:lnTo>
                    <a:pt x="198" y="635"/>
                  </a:lnTo>
                  <a:lnTo>
                    <a:pt x="208" y="631"/>
                  </a:lnTo>
                  <a:lnTo>
                    <a:pt x="224" y="623"/>
                  </a:lnTo>
                  <a:lnTo>
                    <a:pt x="234" y="619"/>
                  </a:lnTo>
                  <a:lnTo>
                    <a:pt x="246" y="613"/>
                  </a:lnTo>
                  <a:lnTo>
                    <a:pt x="256" y="611"/>
                  </a:lnTo>
                  <a:lnTo>
                    <a:pt x="261" y="609"/>
                  </a:lnTo>
                  <a:lnTo>
                    <a:pt x="308" y="609"/>
                  </a:lnTo>
                  <a:lnTo>
                    <a:pt x="320" y="608"/>
                  </a:lnTo>
                  <a:lnTo>
                    <a:pt x="327" y="607"/>
                  </a:lnTo>
                  <a:lnTo>
                    <a:pt x="332" y="605"/>
                  </a:lnTo>
                  <a:lnTo>
                    <a:pt x="340" y="604"/>
                  </a:lnTo>
                  <a:lnTo>
                    <a:pt x="350" y="604"/>
                  </a:lnTo>
                  <a:lnTo>
                    <a:pt x="358" y="607"/>
                  </a:lnTo>
                  <a:lnTo>
                    <a:pt x="366" y="613"/>
                  </a:lnTo>
                  <a:lnTo>
                    <a:pt x="372" y="626"/>
                  </a:lnTo>
                  <a:lnTo>
                    <a:pt x="375" y="637"/>
                  </a:lnTo>
                  <a:lnTo>
                    <a:pt x="373" y="642"/>
                  </a:lnTo>
                  <a:lnTo>
                    <a:pt x="369" y="645"/>
                  </a:lnTo>
                  <a:lnTo>
                    <a:pt x="364" y="646"/>
                  </a:lnTo>
                  <a:lnTo>
                    <a:pt x="358" y="646"/>
                  </a:lnTo>
                  <a:lnTo>
                    <a:pt x="354" y="648"/>
                  </a:lnTo>
                  <a:lnTo>
                    <a:pt x="351" y="650"/>
                  </a:lnTo>
                  <a:lnTo>
                    <a:pt x="350" y="653"/>
                  </a:lnTo>
                  <a:lnTo>
                    <a:pt x="351" y="656"/>
                  </a:lnTo>
                  <a:lnTo>
                    <a:pt x="353" y="657"/>
                  </a:lnTo>
                  <a:lnTo>
                    <a:pt x="354" y="660"/>
                  </a:lnTo>
                  <a:lnTo>
                    <a:pt x="357" y="663"/>
                  </a:lnTo>
                  <a:lnTo>
                    <a:pt x="360" y="664"/>
                  </a:lnTo>
                  <a:lnTo>
                    <a:pt x="361" y="664"/>
                  </a:lnTo>
                  <a:lnTo>
                    <a:pt x="366" y="667"/>
                  </a:lnTo>
                  <a:lnTo>
                    <a:pt x="373" y="672"/>
                  </a:lnTo>
                  <a:lnTo>
                    <a:pt x="381" y="678"/>
                  </a:lnTo>
                  <a:lnTo>
                    <a:pt x="388" y="681"/>
                  </a:lnTo>
                  <a:lnTo>
                    <a:pt x="395" y="682"/>
                  </a:lnTo>
                  <a:lnTo>
                    <a:pt x="403" y="685"/>
                  </a:lnTo>
                  <a:lnTo>
                    <a:pt x="414" y="690"/>
                  </a:lnTo>
                  <a:lnTo>
                    <a:pt x="416" y="691"/>
                  </a:lnTo>
                  <a:lnTo>
                    <a:pt x="421" y="696"/>
                  </a:lnTo>
                  <a:lnTo>
                    <a:pt x="428" y="701"/>
                  </a:lnTo>
                  <a:lnTo>
                    <a:pt x="435" y="705"/>
                  </a:lnTo>
                  <a:lnTo>
                    <a:pt x="448" y="708"/>
                  </a:lnTo>
                  <a:lnTo>
                    <a:pt x="455" y="712"/>
                  </a:lnTo>
                  <a:lnTo>
                    <a:pt x="464" y="716"/>
                  </a:lnTo>
                  <a:lnTo>
                    <a:pt x="472" y="717"/>
                  </a:lnTo>
                  <a:lnTo>
                    <a:pt x="479" y="713"/>
                  </a:lnTo>
                  <a:lnTo>
                    <a:pt x="495" y="685"/>
                  </a:lnTo>
                  <a:lnTo>
                    <a:pt x="500" y="678"/>
                  </a:lnTo>
                  <a:lnTo>
                    <a:pt x="506" y="676"/>
                  </a:lnTo>
                  <a:lnTo>
                    <a:pt x="517" y="681"/>
                  </a:lnTo>
                  <a:lnTo>
                    <a:pt x="529" y="687"/>
                  </a:lnTo>
                  <a:lnTo>
                    <a:pt x="541" y="690"/>
                  </a:lnTo>
                  <a:lnTo>
                    <a:pt x="581" y="690"/>
                  </a:lnTo>
                  <a:lnTo>
                    <a:pt x="587" y="693"/>
                  </a:lnTo>
                  <a:lnTo>
                    <a:pt x="585" y="697"/>
                  </a:lnTo>
                  <a:lnTo>
                    <a:pt x="581" y="704"/>
                  </a:lnTo>
                  <a:lnTo>
                    <a:pt x="573" y="711"/>
                  </a:lnTo>
                  <a:lnTo>
                    <a:pt x="561" y="723"/>
                  </a:lnTo>
                  <a:lnTo>
                    <a:pt x="559" y="726"/>
                  </a:lnTo>
                  <a:lnTo>
                    <a:pt x="562" y="728"/>
                  </a:lnTo>
                  <a:lnTo>
                    <a:pt x="563" y="728"/>
                  </a:lnTo>
                  <a:lnTo>
                    <a:pt x="566" y="727"/>
                  </a:lnTo>
                  <a:lnTo>
                    <a:pt x="573" y="720"/>
                  </a:lnTo>
                  <a:lnTo>
                    <a:pt x="577" y="715"/>
                  </a:lnTo>
                  <a:lnTo>
                    <a:pt x="587" y="707"/>
                  </a:lnTo>
                  <a:lnTo>
                    <a:pt x="596" y="701"/>
                  </a:lnTo>
                  <a:lnTo>
                    <a:pt x="606" y="698"/>
                  </a:lnTo>
                  <a:lnTo>
                    <a:pt x="617" y="696"/>
                  </a:lnTo>
                  <a:lnTo>
                    <a:pt x="621" y="696"/>
                  </a:lnTo>
                  <a:lnTo>
                    <a:pt x="626" y="698"/>
                  </a:lnTo>
                  <a:lnTo>
                    <a:pt x="629" y="701"/>
                  </a:lnTo>
                  <a:lnTo>
                    <a:pt x="632" y="705"/>
                  </a:lnTo>
                  <a:lnTo>
                    <a:pt x="634" y="704"/>
                  </a:lnTo>
                  <a:lnTo>
                    <a:pt x="648" y="704"/>
                  </a:lnTo>
                  <a:lnTo>
                    <a:pt x="651" y="702"/>
                  </a:lnTo>
                  <a:lnTo>
                    <a:pt x="655" y="694"/>
                  </a:lnTo>
                  <a:lnTo>
                    <a:pt x="658" y="690"/>
                  </a:lnTo>
                  <a:lnTo>
                    <a:pt x="662" y="685"/>
                  </a:lnTo>
                  <a:lnTo>
                    <a:pt x="669" y="672"/>
                  </a:lnTo>
                  <a:lnTo>
                    <a:pt x="673" y="659"/>
                  </a:lnTo>
                  <a:lnTo>
                    <a:pt x="675" y="644"/>
                  </a:lnTo>
                  <a:lnTo>
                    <a:pt x="677" y="630"/>
                  </a:lnTo>
                  <a:lnTo>
                    <a:pt x="677" y="622"/>
                  </a:lnTo>
                  <a:lnTo>
                    <a:pt x="675" y="620"/>
                  </a:lnTo>
                  <a:lnTo>
                    <a:pt x="673" y="619"/>
                  </a:lnTo>
                  <a:lnTo>
                    <a:pt x="671" y="619"/>
                  </a:lnTo>
                  <a:lnTo>
                    <a:pt x="669" y="620"/>
                  </a:lnTo>
                  <a:lnTo>
                    <a:pt x="666" y="620"/>
                  </a:lnTo>
                  <a:lnTo>
                    <a:pt x="660" y="623"/>
                  </a:lnTo>
                  <a:lnTo>
                    <a:pt x="641" y="628"/>
                  </a:lnTo>
                  <a:lnTo>
                    <a:pt x="634" y="628"/>
                  </a:lnTo>
                  <a:lnTo>
                    <a:pt x="629" y="627"/>
                  </a:lnTo>
                  <a:lnTo>
                    <a:pt x="622" y="624"/>
                  </a:lnTo>
                  <a:lnTo>
                    <a:pt x="614" y="623"/>
                  </a:lnTo>
                  <a:lnTo>
                    <a:pt x="606" y="626"/>
                  </a:lnTo>
                  <a:lnTo>
                    <a:pt x="598" y="626"/>
                  </a:lnTo>
                  <a:lnTo>
                    <a:pt x="589" y="623"/>
                  </a:lnTo>
                  <a:lnTo>
                    <a:pt x="578" y="615"/>
                  </a:lnTo>
                  <a:lnTo>
                    <a:pt x="569" y="609"/>
                  </a:lnTo>
                  <a:lnTo>
                    <a:pt x="561" y="604"/>
                  </a:lnTo>
                  <a:lnTo>
                    <a:pt x="557" y="600"/>
                  </a:lnTo>
                  <a:lnTo>
                    <a:pt x="555" y="594"/>
                  </a:lnTo>
                  <a:lnTo>
                    <a:pt x="555" y="574"/>
                  </a:lnTo>
                  <a:lnTo>
                    <a:pt x="554" y="564"/>
                  </a:lnTo>
                  <a:lnTo>
                    <a:pt x="552" y="557"/>
                  </a:lnTo>
                  <a:lnTo>
                    <a:pt x="550" y="554"/>
                  </a:lnTo>
                  <a:lnTo>
                    <a:pt x="544" y="554"/>
                  </a:lnTo>
                  <a:lnTo>
                    <a:pt x="540" y="556"/>
                  </a:lnTo>
                  <a:lnTo>
                    <a:pt x="535" y="561"/>
                  </a:lnTo>
                  <a:lnTo>
                    <a:pt x="532" y="563"/>
                  </a:lnTo>
                  <a:lnTo>
                    <a:pt x="529" y="565"/>
                  </a:lnTo>
                  <a:lnTo>
                    <a:pt x="525" y="567"/>
                  </a:lnTo>
                  <a:lnTo>
                    <a:pt x="522" y="570"/>
                  </a:lnTo>
                  <a:lnTo>
                    <a:pt x="518" y="571"/>
                  </a:lnTo>
                  <a:lnTo>
                    <a:pt x="517" y="572"/>
                  </a:lnTo>
                  <a:lnTo>
                    <a:pt x="515" y="575"/>
                  </a:lnTo>
                  <a:lnTo>
                    <a:pt x="521" y="580"/>
                  </a:lnTo>
                  <a:lnTo>
                    <a:pt x="528" y="585"/>
                  </a:lnTo>
                  <a:lnTo>
                    <a:pt x="532" y="591"/>
                  </a:lnTo>
                  <a:lnTo>
                    <a:pt x="533" y="598"/>
                  </a:lnTo>
                  <a:lnTo>
                    <a:pt x="532" y="602"/>
                  </a:lnTo>
                  <a:lnTo>
                    <a:pt x="529" y="607"/>
                  </a:lnTo>
                  <a:lnTo>
                    <a:pt x="526" y="609"/>
                  </a:lnTo>
                  <a:lnTo>
                    <a:pt x="524" y="611"/>
                  </a:lnTo>
                  <a:lnTo>
                    <a:pt x="520" y="613"/>
                  </a:lnTo>
                  <a:lnTo>
                    <a:pt x="513" y="620"/>
                  </a:lnTo>
                  <a:lnTo>
                    <a:pt x="499" y="631"/>
                  </a:lnTo>
                  <a:lnTo>
                    <a:pt x="492" y="635"/>
                  </a:lnTo>
                  <a:lnTo>
                    <a:pt x="490" y="634"/>
                  </a:lnTo>
                  <a:lnTo>
                    <a:pt x="487" y="627"/>
                  </a:lnTo>
                  <a:lnTo>
                    <a:pt x="485" y="615"/>
                  </a:lnTo>
                  <a:lnTo>
                    <a:pt x="484" y="601"/>
                  </a:lnTo>
                  <a:lnTo>
                    <a:pt x="483" y="589"/>
                  </a:lnTo>
                  <a:lnTo>
                    <a:pt x="481" y="582"/>
                  </a:lnTo>
                  <a:lnTo>
                    <a:pt x="476" y="575"/>
                  </a:lnTo>
                  <a:lnTo>
                    <a:pt x="469" y="564"/>
                  </a:lnTo>
                  <a:lnTo>
                    <a:pt x="465" y="553"/>
                  </a:lnTo>
                  <a:lnTo>
                    <a:pt x="459" y="543"/>
                  </a:lnTo>
                  <a:lnTo>
                    <a:pt x="450" y="537"/>
                  </a:lnTo>
                  <a:lnTo>
                    <a:pt x="435" y="522"/>
                  </a:lnTo>
                  <a:lnTo>
                    <a:pt x="424" y="513"/>
                  </a:lnTo>
                  <a:lnTo>
                    <a:pt x="413" y="504"/>
                  </a:lnTo>
                  <a:lnTo>
                    <a:pt x="405" y="496"/>
                  </a:lnTo>
                  <a:lnTo>
                    <a:pt x="398" y="490"/>
                  </a:lnTo>
                  <a:lnTo>
                    <a:pt x="392" y="486"/>
                  </a:lnTo>
                  <a:lnTo>
                    <a:pt x="386" y="485"/>
                  </a:lnTo>
                  <a:lnTo>
                    <a:pt x="381" y="485"/>
                  </a:lnTo>
                  <a:lnTo>
                    <a:pt x="380" y="490"/>
                  </a:lnTo>
                  <a:lnTo>
                    <a:pt x="381" y="498"/>
                  </a:lnTo>
                  <a:lnTo>
                    <a:pt x="388" y="505"/>
                  </a:lnTo>
                  <a:lnTo>
                    <a:pt x="395" y="511"/>
                  </a:lnTo>
                  <a:lnTo>
                    <a:pt x="401" y="519"/>
                  </a:lnTo>
                  <a:lnTo>
                    <a:pt x="409" y="530"/>
                  </a:lnTo>
                  <a:lnTo>
                    <a:pt x="420" y="538"/>
                  </a:lnTo>
                  <a:lnTo>
                    <a:pt x="429" y="543"/>
                  </a:lnTo>
                  <a:lnTo>
                    <a:pt x="435" y="546"/>
                  </a:lnTo>
                  <a:lnTo>
                    <a:pt x="448" y="557"/>
                  </a:lnTo>
                  <a:lnTo>
                    <a:pt x="454" y="561"/>
                  </a:lnTo>
                  <a:lnTo>
                    <a:pt x="457" y="563"/>
                  </a:lnTo>
                  <a:lnTo>
                    <a:pt x="454" y="564"/>
                  </a:lnTo>
                  <a:lnTo>
                    <a:pt x="451" y="564"/>
                  </a:lnTo>
                  <a:lnTo>
                    <a:pt x="448" y="565"/>
                  </a:lnTo>
                  <a:lnTo>
                    <a:pt x="440" y="565"/>
                  </a:lnTo>
                  <a:lnTo>
                    <a:pt x="439" y="567"/>
                  </a:lnTo>
                  <a:lnTo>
                    <a:pt x="439" y="572"/>
                  </a:lnTo>
                  <a:lnTo>
                    <a:pt x="440" y="579"/>
                  </a:lnTo>
                  <a:lnTo>
                    <a:pt x="443" y="589"/>
                  </a:lnTo>
                  <a:lnTo>
                    <a:pt x="444" y="596"/>
                  </a:lnTo>
                  <a:lnTo>
                    <a:pt x="444" y="602"/>
                  </a:lnTo>
                  <a:lnTo>
                    <a:pt x="442" y="605"/>
                  </a:lnTo>
                  <a:lnTo>
                    <a:pt x="440" y="605"/>
                  </a:lnTo>
                  <a:lnTo>
                    <a:pt x="438" y="604"/>
                  </a:lnTo>
                  <a:lnTo>
                    <a:pt x="435" y="601"/>
                  </a:lnTo>
                  <a:lnTo>
                    <a:pt x="433" y="598"/>
                  </a:lnTo>
                  <a:lnTo>
                    <a:pt x="431" y="596"/>
                  </a:lnTo>
                  <a:lnTo>
                    <a:pt x="429" y="591"/>
                  </a:lnTo>
                  <a:lnTo>
                    <a:pt x="428" y="589"/>
                  </a:lnTo>
                  <a:lnTo>
                    <a:pt x="420" y="570"/>
                  </a:lnTo>
                  <a:lnTo>
                    <a:pt x="416" y="563"/>
                  </a:lnTo>
                  <a:lnTo>
                    <a:pt x="402" y="556"/>
                  </a:lnTo>
                  <a:lnTo>
                    <a:pt x="392" y="553"/>
                  </a:lnTo>
                  <a:lnTo>
                    <a:pt x="379" y="546"/>
                  </a:lnTo>
                  <a:lnTo>
                    <a:pt x="373" y="542"/>
                  </a:lnTo>
                  <a:lnTo>
                    <a:pt x="365" y="535"/>
                  </a:lnTo>
                  <a:lnTo>
                    <a:pt x="358" y="527"/>
                  </a:lnTo>
                  <a:lnTo>
                    <a:pt x="354" y="519"/>
                  </a:lnTo>
                  <a:lnTo>
                    <a:pt x="350" y="512"/>
                  </a:lnTo>
                  <a:lnTo>
                    <a:pt x="343" y="509"/>
                  </a:lnTo>
                  <a:lnTo>
                    <a:pt x="336" y="508"/>
                  </a:lnTo>
                  <a:lnTo>
                    <a:pt x="331" y="508"/>
                  </a:lnTo>
                  <a:lnTo>
                    <a:pt x="325" y="512"/>
                  </a:lnTo>
                  <a:lnTo>
                    <a:pt x="319" y="517"/>
                  </a:lnTo>
                  <a:lnTo>
                    <a:pt x="310" y="523"/>
                  </a:lnTo>
                  <a:lnTo>
                    <a:pt x="304" y="526"/>
                  </a:lnTo>
                  <a:lnTo>
                    <a:pt x="294" y="524"/>
                  </a:lnTo>
                  <a:lnTo>
                    <a:pt x="284" y="520"/>
                  </a:lnTo>
                  <a:lnTo>
                    <a:pt x="275" y="517"/>
                  </a:lnTo>
                  <a:lnTo>
                    <a:pt x="269" y="520"/>
                  </a:lnTo>
                  <a:lnTo>
                    <a:pt x="267" y="526"/>
                  </a:lnTo>
                  <a:lnTo>
                    <a:pt x="264" y="535"/>
                  </a:lnTo>
                  <a:lnTo>
                    <a:pt x="263" y="543"/>
                  </a:lnTo>
                  <a:lnTo>
                    <a:pt x="258" y="549"/>
                  </a:lnTo>
                  <a:lnTo>
                    <a:pt x="252" y="550"/>
                  </a:lnTo>
                  <a:lnTo>
                    <a:pt x="243" y="552"/>
                  </a:lnTo>
                  <a:lnTo>
                    <a:pt x="238" y="556"/>
                  </a:lnTo>
                  <a:lnTo>
                    <a:pt x="231" y="563"/>
                  </a:lnTo>
                  <a:lnTo>
                    <a:pt x="224" y="568"/>
                  </a:lnTo>
                  <a:lnTo>
                    <a:pt x="220" y="575"/>
                  </a:lnTo>
                  <a:lnTo>
                    <a:pt x="220" y="580"/>
                  </a:lnTo>
                  <a:lnTo>
                    <a:pt x="223" y="586"/>
                  </a:lnTo>
                  <a:lnTo>
                    <a:pt x="224" y="587"/>
                  </a:lnTo>
                  <a:lnTo>
                    <a:pt x="224" y="591"/>
                  </a:lnTo>
                  <a:lnTo>
                    <a:pt x="222" y="593"/>
                  </a:lnTo>
                  <a:lnTo>
                    <a:pt x="219" y="596"/>
                  </a:lnTo>
                  <a:lnTo>
                    <a:pt x="212" y="601"/>
                  </a:lnTo>
                  <a:lnTo>
                    <a:pt x="206" y="608"/>
                  </a:lnTo>
                  <a:lnTo>
                    <a:pt x="201" y="613"/>
                  </a:lnTo>
                  <a:lnTo>
                    <a:pt x="194" y="616"/>
                  </a:lnTo>
                  <a:lnTo>
                    <a:pt x="185" y="617"/>
                  </a:lnTo>
                  <a:lnTo>
                    <a:pt x="174" y="619"/>
                  </a:lnTo>
                  <a:lnTo>
                    <a:pt x="167" y="617"/>
                  </a:lnTo>
                  <a:lnTo>
                    <a:pt x="164" y="617"/>
                  </a:lnTo>
                  <a:lnTo>
                    <a:pt x="160" y="622"/>
                  </a:lnTo>
                  <a:lnTo>
                    <a:pt x="157" y="630"/>
                  </a:lnTo>
                  <a:lnTo>
                    <a:pt x="155" y="633"/>
                  </a:lnTo>
                  <a:lnTo>
                    <a:pt x="153" y="635"/>
                  </a:lnTo>
                  <a:lnTo>
                    <a:pt x="152" y="635"/>
                  </a:lnTo>
                  <a:lnTo>
                    <a:pt x="148" y="631"/>
                  </a:lnTo>
                  <a:lnTo>
                    <a:pt x="146" y="627"/>
                  </a:lnTo>
                  <a:lnTo>
                    <a:pt x="144" y="624"/>
                  </a:lnTo>
                  <a:lnTo>
                    <a:pt x="142" y="620"/>
                  </a:lnTo>
                  <a:lnTo>
                    <a:pt x="139" y="617"/>
                  </a:lnTo>
                  <a:lnTo>
                    <a:pt x="134" y="615"/>
                  </a:lnTo>
                  <a:lnTo>
                    <a:pt x="127" y="613"/>
                  </a:lnTo>
                  <a:lnTo>
                    <a:pt x="120" y="615"/>
                  </a:lnTo>
                  <a:lnTo>
                    <a:pt x="116" y="615"/>
                  </a:lnTo>
                  <a:lnTo>
                    <a:pt x="113" y="613"/>
                  </a:lnTo>
                  <a:lnTo>
                    <a:pt x="112" y="611"/>
                  </a:lnTo>
                  <a:lnTo>
                    <a:pt x="107" y="602"/>
                  </a:lnTo>
                  <a:lnTo>
                    <a:pt x="105" y="600"/>
                  </a:lnTo>
                  <a:lnTo>
                    <a:pt x="100" y="594"/>
                  </a:lnTo>
                  <a:lnTo>
                    <a:pt x="98" y="590"/>
                  </a:lnTo>
                  <a:lnTo>
                    <a:pt x="98" y="582"/>
                  </a:lnTo>
                  <a:lnTo>
                    <a:pt x="100" y="579"/>
                  </a:lnTo>
                  <a:lnTo>
                    <a:pt x="103" y="576"/>
                  </a:lnTo>
                  <a:lnTo>
                    <a:pt x="107" y="571"/>
                  </a:lnTo>
                  <a:lnTo>
                    <a:pt x="108" y="564"/>
                  </a:lnTo>
                  <a:lnTo>
                    <a:pt x="107" y="554"/>
                  </a:lnTo>
                  <a:lnTo>
                    <a:pt x="105" y="546"/>
                  </a:lnTo>
                  <a:lnTo>
                    <a:pt x="105" y="526"/>
                  </a:lnTo>
                  <a:lnTo>
                    <a:pt x="108" y="517"/>
                  </a:lnTo>
                  <a:lnTo>
                    <a:pt x="112" y="512"/>
                  </a:lnTo>
                  <a:lnTo>
                    <a:pt x="123" y="511"/>
                  </a:lnTo>
                  <a:lnTo>
                    <a:pt x="137" y="511"/>
                  </a:lnTo>
                  <a:lnTo>
                    <a:pt x="150" y="512"/>
                  </a:lnTo>
                  <a:lnTo>
                    <a:pt x="171" y="512"/>
                  </a:lnTo>
                  <a:lnTo>
                    <a:pt x="180" y="513"/>
                  </a:lnTo>
                  <a:lnTo>
                    <a:pt x="197" y="513"/>
                  </a:lnTo>
                  <a:lnTo>
                    <a:pt x="201" y="509"/>
                  </a:lnTo>
                  <a:lnTo>
                    <a:pt x="206" y="491"/>
                  </a:lnTo>
                  <a:lnTo>
                    <a:pt x="208" y="474"/>
                  </a:lnTo>
                  <a:lnTo>
                    <a:pt x="204" y="465"/>
                  </a:lnTo>
                  <a:lnTo>
                    <a:pt x="194" y="459"/>
                  </a:lnTo>
                  <a:lnTo>
                    <a:pt x="182" y="453"/>
                  </a:lnTo>
                  <a:lnTo>
                    <a:pt x="165" y="449"/>
                  </a:lnTo>
                  <a:lnTo>
                    <a:pt x="163" y="448"/>
                  </a:lnTo>
                  <a:lnTo>
                    <a:pt x="161" y="445"/>
                  </a:lnTo>
                  <a:lnTo>
                    <a:pt x="161" y="442"/>
                  </a:lnTo>
                  <a:lnTo>
                    <a:pt x="164" y="441"/>
                  </a:lnTo>
                  <a:lnTo>
                    <a:pt x="168" y="439"/>
                  </a:lnTo>
                  <a:lnTo>
                    <a:pt x="174" y="438"/>
                  </a:lnTo>
                  <a:lnTo>
                    <a:pt x="182" y="437"/>
                  </a:lnTo>
                  <a:lnTo>
                    <a:pt x="189" y="434"/>
                  </a:lnTo>
                  <a:lnTo>
                    <a:pt x="194" y="431"/>
                  </a:lnTo>
                  <a:lnTo>
                    <a:pt x="201" y="428"/>
                  </a:lnTo>
                  <a:lnTo>
                    <a:pt x="220" y="424"/>
                  </a:lnTo>
                  <a:lnTo>
                    <a:pt x="237" y="420"/>
                  </a:lnTo>
                  <a:lnTo>
                    <a:pt x="241" y="419"/>
                  </a:lnTo>
                  <a:lnTo>
                    <a:pt x="245" y="415"/>
                  </a:lnTo>
                  <a:lnTo>
                    <a:pt x="245" y="412"/>
                  </a:lnTo>
                  <a:lnTo>
                    <a:pt x="246" y="408"/>
                  </a:lnTo>
                  <a:lnTo>
                    <a:pt x="246" y="401"/>
                  </a:lnTo>
                  <a:lnTo>
                    <a:pt x="249" y="397"/>
                  </a:lnTo>
                  <a:lnTo>
                    <a:pt x="256" y="394"/>
                  </a:lnTo>
                  <a:lnTo>
                    <a:pt x="264" y="393"/>
                  </a:lnTo>
                  <a:lnTo>
                    <a:pt x="271" y="391"/>
                  </a:lnTo>
                  <a:lnTo>
                    <a:pt x="273" y="391"/>
                  </a:lnTo>
                  <a:lnTo>
                    <a:pt x="275" y="390"/>
                  </a:lnTo>
                  <a:lnTo>
                    <a:pt x="279" y="385"/>
                  </a:lnTo>
                  <a:lnTo>
                    <a:pt x="297" y="367"/>
                  </a:lnTo>
                  <a:lnTo>
                    <a:pt x="306" y="363"/>
                  </a:lnTo>
                  <a:lnTo>
                    <a:pt x="320" y="363"/>
                  </a:lnTo>
                  <a:lnTo>
                    <a:pt x="332" y="364"/>
                  </a:lnTo>
                  <a:lnTo>
                    <a:pt x="335" y="365"/>
                  </a:lnTo>
                  <a:lnTo>
                    <a:pt x="336" y="364"/>
                  </a:lnTo>
                  <a:lnTo>
                    <a:pt x="338" y="364"/>
                  </a:lnTo>
                  <a:lnTo>
                    <a:pt x="336" y="363"/>
                  </a:lnTo>
                  <a:lnTo>
                    <a:pt x="336" y="360"/>
                  </a:lnTo>
                  <a:lnTo>
                    <a:pt x="334" y="359"/>
                  </a:lnTo>
                  <a:lnTo>
                    <a:pt x="332" y="356"/>
                  </a:lnTo>
                  <a:lnTo>
                    <a:pt x="328" y="352"/>
                  </a:lnTo>
                  <a:lnTo>
                    <a:pt x="327" y="349"/>
                  </a:lnTo>
                  <a:lnTo>
                    <a:pt x="325" y="343"/>
                  </a:lnTo>
                  <a:lnTo>
                    <a:pt x="325" y="335"/>
                  </a:lnTo>
                  <a:lnTo>
                    <a:pt x="327" y="328"/>
                  </a:lnTo>
                  <a:lnTo>
                    <a:pt x="330" y="322"/>
                  </a:lnTo>
                  <a:lnTo>
                    <a:pt x="334" y="316"/>
                  </a:lnTo>
                  <a:lnTo>
                    <a:pt x="342" y="312"/>
                  </a:lnTo>
                  <a:lnTo>
                    <a:pt x="350" y="311"/>
                  </a:lnTo>
                  <a:lnTo>
                    <a:pt x="357" y="312"/>
                  </a:lnTo>
                  <a:lnTo>
                    <a:pt x="360" y="316"/>
                  </a:lnTo>
                  <a:lnTo>
                    <a:pt x="360" y="322"/>
                  </a:lnTo>
                  <a:lnTo>
                    <a:pt x="358" y="328"/>
                  </a:lnTo>
                  <a:lnTo>
                    <a:pt x="358" y="337"/>
                  </a:lnTo>
                  <a:lnTo>
                    <a:pt x="361" y="345"/>
                  </a:lnTo>
                  <a:lnTo>
                    <a:pt x="364" y="349"/>
                  </a:lnTo>
                  <a:lnTo>
                    <a:pt x="368" y="353"/>
                  </a:lnTo>
                  <a:lnTo>
                    <a:pt x="376" y="352"/>
                  </a:lnTo>
                  <a:lnTo>
                    <a:pt x="401" y="352"/>
                  </a:lnTo>
                  <a:lnTo>
                    <a:pt x="407" y="350"/>
                  </a:lnTo>
                  <a:lnTo>
                    <a:pt x="416" y="349"/>
                  </a:lnTo>
                  <a:lnTo>
                    <a:pt x="425" y="348"/>
                  </a:lnTo>
                  <a:lnTo>
                    <a:pt x="433" y="348"/>
                  </a:lnTo>
                  <a:lnTo>
                    <a:pt x="439" y="346"/>
                  </a:lnTo>
                  <a:lnTo>
                    <a:pt x="446" y="345"/>
                  </a:lnTo>
                  <a:lnTo>
                    <a:pt x="457" y="346"/>
                  </a:lnTo>
                  <a:lnTo>
                    <a:pt x="472" y="350"/>
                  </a:lnTo>
                  <a:lnTo>
                    <a:pt x="477" y="352"/>
                  </a:lnTo>
                  <a:lnTo>
                    <a:pt x="480" y="350"/>
                  </a:lnTo>
                  <a:lnTo>
                    <a:pt x="481" y="346"/>
                  </a:lnTo>
                  <a:lnTo>
                    <a:pt x="481" y="328"/>
                  </a:lnTo>
                  <a:lnTo>
                    <a:pt x="484" y="320"/>
                  </a:lnTo>
                  <a:lnTo>
                    <a:pt x="490" y="311"/>
                  </a:lnTo>
                  <a:lnTo>
                    <a:pt x="495" y="305"/>
                  </a:lnTo>
                  <a:lnTo>
                    <a:pt x="502" y="302"/>
                  </a:lnTo>
                  <a:lnTo>
                    <a:pt x="513" y="305"/>
                  </a:lnTo>
                  <a:lnTo>
                    <a:pt x="522" y="306"/>
                  </a:lnTo>
                  <a:lnTo>
                    <a:pt x="531" y="305"/>
                  </a:lnTo>
                  <a:lnTo>
                    <a:pt x="532" y="302"/>
                  </a:lnTo>
                  <a:lnTo>
                    <a:pt x="532" y="301"/>
                  </a:lnTo>
                  <a:lnTo>
                    <a:pt x="531" y="298"/>
                  </a:lnTo>
                  <a:lnTo>
                    <a:pt x="526" y="295"/>
                  </a:lnTo>
                  <a:lnTo>
                    <a:pt x="524" y="293"/>
                  </a:lnTo>
                  <a:lnTo>
                    <a:pt x="520" y="291"/>
                  </a:lnTo>
                  <a:lnTo>
                    <a:pt x="514" y="286"/>
                  </a:lnTo>
                  <a:lnTo>
                    <a:pt x="518" y="283"/>
                  </a:lnTo>
                  <a:lnTo>
                    <a:pt x="526" y="282"/>
                  </a:lnTo>
                  <a:lnTo>
                    <a:pt x="539" y="282"/>
                  </a:lnTo>
                  <a:lnTo>
                    <a:pt x="552" y="280"/>
                  </a:lnTo>
                  <a:lnTo>
                    <a:pt x="569" y="279"/>
                  </a:lnTo>
                  <a:lnTo>
                    <a:pt x="581" y="279"/>
                  </a:lnTo>
                  <a:lnTo>
                    <a:pt x="591" y="278"/>
                  </a:lnTo>
                  <a:lnTo>
                    <a:pt x="593" y="275"/>
                  </a:lnTo>
                  <a:lnTo>
                    <a:pt x="593" y="272"/>
                  </a:lnTo>
                  <a:lnTo>
                    <a:pt x="591" y="267"/>
                  </a:lnTo>
                  <a:lnTo>
                    <a:pt x="588" y="264"/>
                  </a:lnTo>
                  <a:lnTo>
                    <a:pt x="587" y="261"/>
                  </a:lnTo>
                  <a:lnTo>
                    <a:pt x="582" y="257"/>
                  </a:lnTo>
                  <a:lnTo>
                    <a:pt x="576" y="257"/>
                  </a:lnTo>
                  <a:lnTo>
                    <a:pt x="566" y="258"/>
                  </a:lnTo>
                  <a:lnTo>
                    <a:pt x="546" y="258"/>
                  </a:lnTo>
                  <a:lnTo>
                    <a:pt x="535" y="260"/>
                  </a:lnTo>
                  <a:lnTo>
                    <a:pt x="524" y="265"/>
                  </a:lnTo>
                  <a:lnTo>
                    <a:pt x="513" y="269"/>
                  </a:lnTo>
                  <a:lnTo>
                    <a:pt x="507" y="267"/>
                  </a:lnTo>
                  <a:lnTo>
                    <a:pt x="503" y="261"/>
                  </a:lnTo>
                  <a:lnTo>
                    <a:pt x="500" y="253"/>
                  </a:lnTo>
                  <a:lnTo>
                    <a:pt x="496" y="246"/>
                  </a:lnTo>
                  <a:lnTo>
                    <a:pt x="494" y="239"/>
                  </a:lnTo>
                  <a:lnTo>
                    <a:pt x="492" y="231"/>
                  </a:lnTo>
                  <a:lnTo>
                    <a:pt x="495" y="224"/>
                  </a:lnTo>
                  <a:lnTo>
                    <a:pt x="502" y="217"/>
                  </a:lnTo>
                  <a:lnTo>
                    <a:pt x="514" y="211"/>
                  </a:lnTo>
                  <a:lnTo>
                    <a:pt x="528" y="201"/>
                  </a:lnTo>
                  <a:lnTo>
                    <a:pt x="539" y="191"/>
                  </a:lnTo>
                  <a:lnTo>
                    <a:pt x="546" y="184"/>
                  </a:lnTo>
                  <a:lnTo>
                    <a:pt x="546" y="182"/>
                  </a:lnTo>
                  <a:lnTo>
                    <a:pt x="540" y="179"/>
                  </a:lnTo>
                  <a:lnTo>
                    <a:pt x="520" y="179"/>
                  </a:lnTo>
                  <a:lnTo>
                    <a:pt x="507" y="180"/>
                  </a:lnTo>
                  <a:lnTo>
                    <a:pt x="500" y="180"/>
                  </a:lnTo>
                  <a:lnTo>
                    <a:pt x="499" y="183"/>
                  </a:lnTo>
                  <a:lnTo>
                    <a:pt x="499" y="193"/>
                  </a:lnTo>
                  <a:lnTo>
                    <a:pt x="498" y="200"/>
                  </a:lnTo>
                  <a:lnTo>
                    <a:pt x="491" y="211"/>
                  </a:lnTo>
                  <a:lnTo>
                    <a:pt x="483" y="219"/>
                  </a:lnTo>
                  <a:lnTo>
                    <a:pt x="474" y="223"/>
                  </a:lnTo>
                  <a:lnTo>
                    <a:pt x="461" y="226"/>
                  </a:lnTo>
                  <a:lnTo>
                    <a:pt x="454" y="228"/>
                  </a:lnTo>
                  <a:lnTo>
                    <a:pt x="447" y="234"/>
                  </a:lnTo>
                  <a:lnTo>
                    <a:pt x="443" y="238"/>
                  </a:lnTo>
                  <a:lnTo>
                    <a:pt x="442" y="241"/>
                  </a:lnTo>
                  <a:lnTo>
                    <a:pt x="440" y="245"/>
                  </a:lnTo>
                  <a:lnTo>
                    <a:pt x="440" y="246"/>
                  </a:lnTo>
                  <a:lnTo>
                    <a:pt x="442" y="248"/>
                  </a:lnTo>
                  <a:lnTo>
                    <a:pt x="443" y="250"/>
                  </a:lnTo>
                  <a:lnTo>
                    <a:pt x="446" y="252"/>
                  </a:lnTo>
                  <a:lnTo>
                    <a:pt x="448" y="252"/>
                  </a:lnTo>
                  <a:lnTo>
                    <a:pt x="457" y="254"/>
                  </a:lnTo>
                  <a:lnTo>
                    <a:pt x="462" y="258"/>
                  </a:lnTo>
                  <a:lnTo>
                    <a:pt x="464" y="264"/>
                  </a:lnTo>
                  <a:lnTo>
                    <a:pt x="462" y="271"/>
                  </a:lnTo>
                  <a:lnTo>
                    <a:pt x="457" y="279"/>
                  </a:lnTo>
                  <a:lnTo>
                    <a:pt x="451" y="283"/>
                  </a:lnTo>
                  <a:lnTo>
                    <a:pt x="440" y="300"/>
                  </a:lnTo>
                  <a:lnTo>
                    <a:pt x="439" y="308"/>
                  </a:lnTo>
                  <a:lnTo>
                    <a:pt x="439" y="312"/>
                  </a:lnTo>
                  <a:lnTo>
                    <a:pt x="438" y="315"/>
                  </a:lnTo>
                  <a:lnTo>
                    <a:pt x="435" y="319"/>
                  </a:lnTo>
                  <a:lnTo>
                    <a:pt x="432" y="320"/>
                  </a:lnTo>
                  <a:lnTo>
                    <a:pt x="431" y="323"/>
                  </a:lnTo>
                  <a:lnTo>
                    <a:pt x="425" y="326"/>
                  </a:lnTo>
                  <a:lnTo>
                    <a:pt x="417" y="327"/>
                  </a:lnTo>
                  <a:lnTo>
                    <a:pt x="407" y="330"/>
                  </a:lnTo>
                  <a:lnTo>
                    <a:pt x="397" y="331"/>
                  </a:lnTo>
                  <a:lnTo>
                    <a:pt x="387" y="334"/>
                  </a:lnTo>
                  <a:lnTo>
                    <a:pt x="380" y="335"/>
                  </a:lnTo>
                  <a:lnTo>
                    <a:pt x="377" y="335"/>
                  </a:lnTo>
                  <a:lnTo>
                    <a:pt x="375" y="334"/>
                  </a:lnTo>
                  <a:lnTo>
                    <a:pt x="372" y="328"/>
                  </a:lnTo>
                  <a:lnTo>
                    <a:pt x="372" y="326"/>
                  </a:lnTo>
                  <a:lnTo>
                    <a:pt x="373" y="322"/>
                  </a:lnTo>
                  <a:lnTo>
                    <a:pt x="372" y="313"/>
                  </a:lnTo>
                  <a:lnTo>
                    <a:pt x="364" y="285"/>
                  </a:lnTo>
                  <a:lnTo>
                    <a:pt x="362" y="282"/>
                  </a:lnTo>
                  <a:lnTo>
                    <a:pt x="361" y="280"/>
                  </a:lnTo>
                  <a:lnTo>
                    <a:pt x="360" y="280"/>
                  </a:lnTo>
                  <a:lnTo>
                    <a:pt x="354" y="283"/>
                  </a:lnTo>
                  <a:lnTo>
                    <a:pt x="349" y="289"/>
                  </a:lnTo>
                  <a:lnTo>
                    <a:pt x="342" y="302"/>
                  </a:lnTo>
                  <a:lnTo>
                    <a:pt x="332" y="304"/>
                  </a:lnTo>
                  <a:lnTo>
                    <a:pt x="323" y="304"/>
                  </a:lnTo>
                  <a:lnTo>
                    <a:pt x="312" y="301"/>
                  </a:lnTo>
                  <a:lnTo>
                    <a:pt x="304" y="294"/>
                  </a:lnTo>
                  <a:lnTo>
                    <a:pt x="298" y="286"/>
                  </a:lnTo>
                  <a:lnTo>
                    <a:pt x="295" y="278"/>
                  </a:lnTo>
                  <a:lnTo>
                    <a:pt x="295" y="268"/>
                  </a:lnTo>
                  <a:lnTo>
                    <a:pt x="294" y="260"/>
                  </a:lnTo>
                  <a:lnTo>
                    <a:pt x="291" y="252"/>
                  </a:lnTo>
                  <a:lnTo>
                    <a:pt x="290" y="245"/>
                  </a:lnTo>
                  <a:lnTo>
                    <a:pt x="291" y="239"/>
                  </a:lnTo>
                  <a:lnTo>
                    <a:pt x="297" y="231"/>
                  </a:lnTo>
                  <a:lnTo>
                    <a:pt x="305" y="220"/>
                  </a:lnTo>
                  <a:lnTo>
                    <a:pt x="314" y="211"/>
                  </a:lnTo>
                  <a:lnTo>
                    <a:pt x="324" y="202"/>
                  </a:lnTo>
                  <a:lnTo>
                    <a:pt x="335" y="197"/>
                  </a:lnTo>
                  <a:lnTo>
                    <a:pt x="357" y="190"/>
                  </a:lnTo>
                  <a:lnTo>
                    <a:pt x="377" y="179"/>
                  </a:lnTo>
                  <a:lnTo>
                    <a:pt x="394" y="167"/>
                  </a:lnTo>
                  <a:lnTo>
                    <a:pt x="405" y="154"/>
                  </a:lnTo>
                  <a:lnTo>
                    <a:pt x="413" y="142"/>
                  </a:lnTo>
                  <a:lnTo>
                    <a:pt x="418" y="135"/>
                  </a:lnTo>
                  <a:lnTo>
                    <a:pt x="423" y="132"/>
                  </a:lnTo>
                  <a:lnTo>
                    <a:pt x="432" y="126"/>
                  </a:lnTo>
                  <a:lnTo>
                    <a:pt x="446" y="119"/>
                  </a:lnTo>
                  <a:lnTo>
                    <a:pt x="462" y="109"/>
                  </a:lnTo>
                  <a:lnTo>
                    <a:pt x="480" y="101"/>
                  </a:lnTo>
                  <a:lnTo>
                    <a:pt x="496" y="94"/>
                  </a:lnTo>
                  <a:lnTo>
                    <a:pt x="511" y="87"/>
                  </a:lnTo>
                  <a:lnTo>
                    <a:pt x="524" y="84"/>
                  </a:lnTo>
                  <a:lnTo>
                    <a:pt x="537" y="84"/>
                  </a:lnTo>
                  <a:lnTo>
                    <a:pt x="552" y="87"/>
                  </a:lnTo>
                  <a:lnTo>
                    <a:pt x="570" y="93"/>
                  </a:lnTo>
                  <a:lnTo>
                    <a:pt x="587" y="98"/>
                  </a:lnTo>
                  <a:lnTo>
                    <a:pt x="602" y="104"/>
                  </a:lnTo>
                  <a:lnTo>
                    <a:pt x="613" y="109"/>
                  </a:lnTo>
                  <a:lnTo>
                    <a:pt x="633" y="117"/>
                  </a:lnTo>
                  <a:lnTo>
                    <a:pt x="643" y="121"/>
                  </a:lnTo>
                  <a:lnTo>
                    <a:pt x="658" y="128"/>
                  </a:lnTo>
                  <a:lnTo>
                    <a:pt x="675" y="132"/>
                  </a:lnTo>
                  <a:lnTo>
                    <a:pt x="692" y="132"/>
                  </a:lnTo>
                  <a:lnTo>
                    <a:pt x="707" y="131"/>
                  </a:lnTo>
                  <a:lnTo>
                    <a:pt x="719" y="131"/>
                  </a:lnTo>
                  <a:lnTo>
                    <a:pt x="729" y="135"/>
                  </a:lnTo>
                  <a:lnTo>
                    <a:pt x="738" y="141"/>
                  </a:lnTo>
                  <a:lnTo>
                    <a:pt x="745" y="149"/>
                  </a:lnTo>
                  <a:lnTo>
                    <a:pt x="752" y="154"/>
                  </a:lnTo>
                  <a:lnTo>
                    <a:pt x="756" y="158"/>
                  </a:lnTo>
                  <a:lnTo>
                    <a:pt x="753" y="161"/>
                  </a:lnTo>
                  <a:lnTo>
                    <a:pt x="744" y="167"/>
                  </a:lnTo>
                  <a:lnTo>
                    <a:pt x="729" y="172"/>
                  </a:lnTo>
                  <a:lnTo>
                    <a:pt x="712" y="176"/>
                  </a:lnTo>
                  <a:lnTo>
                    <a:pt x="699" y="178"/>
                  </a:lnTo>
                  <a:lnTo>
                    <a:pt x="686" y="176"/>
                  </a:lnTo>
                  <a:lnTo>
                    <a:pt x="675" y="174"/>
                  </a:lnTo>
                  <a:lnTo>
                    <a:pt x="667" y="171"/>
                  </a:lnTo>
                  <a:lnTo>
                    <a:pt x="665" y="169"/>
                  </a:lnTo>
                  <a:lnTo>
                    <a:pt x="662" y="169"/>
                  </a:lnTo>
                  <a:lnTo>
                    <a:pt x="660" y="171"/>
                  </a:lnTo>
                  <a:lnTo>
                    <a:pt x="660" y="172"/>
                  </a:lnTo>
                  <a:lnTo>
                    <a:pt x="665" y="176"/>
                  </a:lnTo>
                  <a:lnTo>
                    <a:pt x="670" y="183"/>
                  </a:lnTo>
                  <a:lnTo>
                    <a:pt x="673" y="189"/>
                  </a:lnTo>
                  <a:lnTo>
                    <a:pt x="673" y="201"/>
                  </a:lnTo>
                  <a:lnTo>
                    <a:pt x="674" y="204"/>
                  </a:lnTo>
                  <a:lnTo>
                    <a:pt x="681" y="204"/>
                  </a:lnTo>
                  <a:lnTo>
                    <a:pt x="689" y="200"/>
                  </a:lnTo>
                  <a:lnTo>
                    <a:pt x="690" y="198"/>
                  </a:lnTo>
                  <a:lnTo>
                    <a:pt x="692" y="198"/>
                  </a:lnTo>
                  <a:lnTo>
                    <a:pt x="693" y="197"/>
                  </a:lnTo>
                  <a:lnTo>
                    <a:pt x="693" y="195"/>
                  </a:lnTo>
                  <a:lnTo>
                    <a:pt x="695" y="195"/>
                  </a:lnTo>
                  <a:lnTo>
                    <a:pt x="696" y="194"/>
                  </a:lnTo>
                  <a:lnTo>
                    <a:pt x="700" y="194"/>
                  </a:lnTo>
                  <a:lnTo>
                    <a:pt x="703" y="195"/>
                  </a:lnTo>
                  <a:lnTo>
                    <a:pt x="707" y="198"/>
                  </a:lnTo>
                  <a:lnTo>
                    <a:pt x="715" y="202"/>
                  </a:lnTo>
                  <a:lnTo>
                    <a:pt x="721" y="204"/>
                  </a:lnTo>
                  <a:lnTo>
                    <a:pt x="729" y="201"/>
                  </a:lnTo>
                  <a:lnTo>
                    <a:pt x="732" y="198"/>
                  </a:lnTo>
                  <a:lnTo>
                    <a:pt x="732" y="183"/>
                  </a:lnTo>
                  <a:lnTo>
                    <a:pt x="733" y="180"/>
                  </a:lnTo>
                  <a:lnTo>
                    <a:pt x="738" y="178"/>
                  </a:lnTo>
                  <a:lnTo>
                    <a:pt x="742" y="176"/>
                  </a:lnTo>
                  <a:lnTo>
                    <a:pt x="747" y="176"/>
                  </a:lnTo>
                  <a:lnTo>
                    <a:pt x="752" y="174"/>
                  </a:lnTo>
                  <a:lnTo>
                    <a:pt x="755" y="171"/>
                  </a:lnTo>
                  <a:lnTo>
                    <a:pt x="759" y="169"/>
                  </a:lnTo>
                  <a:lnTo>
                    <a:pt x="764" y="167"/>
                  </a:lnTo>
                  <a:lnTo>
                    <a:pt x="770" y="165"/>
                  </a:lnTo>
                  <a:lnTo>
                    <a:pt x="771" y="165"/>
                  </a:lnTo>
                  <a:lnTo>
                    <a:pt x="773" y="167"/>
                  </a:lnTo>
                  <a:lnTo>
                    <a:pt x="774" y="169"/>
                  </a:lnTo>
                  <a:lnTo>
                    <a:pt x="775" y="174"/>
                  </a:lnTo>
                  <a:lnTo>
                    <a:pt x="778" y="179"/>
                  </a:lnTo>
                  <a:lnTo>
                    <a:pt x="781" y="180"/>
                  </a:lnTo>
                  <a:lnTo>
                    <a:pt x="783" y="180"/>
                  </a:lnTo>
                  <a:lnTo>
                    <a:pt x="785" y="178"/>
                  </a:lnTo>
                  <a:lnTo>
                    <a:pt x="785" y="168"/>
                  </a:lnTo>
                  <a:lnTo>
                    <a:pt x="783" y="164"/>
                  </a:lnTo>
                  <a:lnTo>
                    <a:pt x="783" y="161"/>
                  </a:lnTo>
                  <a:lnTo>
                    <a:pt x="782" y="160"/>
                  </a:lnTo>
                  <a:lnTo>
                    <a:pt x="779" y="152"/>
                  </a:lnTo>
                  <a:lnTo>
                    <a:pt x="779" y="143"/>
                  </a:lnTo>
                  <a:lnTo>
                    <a:pt x="781" y="137"/>
                  </a:lnTo>
                  <a:lnTo>
                    <a:pt x="786" y="134"/>
                  </a:lnTo>
                  <a:lnTo>
                    <a:pt x="796" y="132"/>
                  </a:lnTo>
                  <a:lnTo>
                    <a:pt x="805" y="132"/>
                  </a:lnTo>
                  <a:lnTo>
                    <a:pt x="812" y="135"/>
                  </a:lnTo>
                  <a:lnTo>
                    <a:pt x="814" y="141"/>
                  </a:lnTo>
                  <a:lnTo>
                    <a:pt x="811" y="149"/>
                  </a:lnTo>
                  <a:lnTo>
                    <a:pt x="807" y="157"/>
                  </a:lnTo>
                  <a:lnTo>
                    <a:pt x="807" y="164"/>
                  </a:lnTo>
                  <a:lnTo>
                    <a:pt x="808" y="167"/>
                  </a:lnTo>
                  <a:lnTo>
                    <a:pt x="812" y="167"/>
                  </a:lnTo>
                  <a:lnTo>
                    <a:pt x="814" y="164"/>
                  </a:lnTo>
                  <a:lnTo>
                    <a:pt x="819" y="158"/>
                  </a:lnTo>
                  <a:lnTo>
                    <a:pt x="820" y="154"/>
                  </a:lnTo>
                  <a:lnTo>
                    <a:pt x="823" y="152"/>
                  </a:lnTo>
                  <a:lnTo>
                    <a:pt x="829" y="149"/>
                  </a:lnTo>
                  <a:lnTo>
                    <a:pt x="846" y="149"/>
                  </a:lnTo>
                  <a:lnTo>
                    <a:pt x="860" y="148"/>
                  </a:lnTo>
                  <a:lnTo>
                    <a:pt x="868" y="145"/>
                  </a:lnTo>
                  <a:lnTo>
                    <a:pt x="874" y="142"/>
                  </a:lnTo>
                  <a:lnTo>
                    <a:pt x="882" y="137"/>
                  </a:lnTo>
                  <a:lnTo>
                    <a:pt x="887" y="137"/>
                  </a:lnTo>
                  <a:lnTo>
                    <a:pt x="896" y="139"/>
                  </a:lnTo>
                  <a:lnTo>
                    <a:pt x="901" y="141"/>
                  </a:lnTo>
                  <a:lnTo>
                    <a:pt x="905" y="143"/>
                  </a:lnTo>
                  <a:lnTo>
                    <a:pt x="909" y="143"/>
                  </a:lnTo>
                  <a:lnTo>
                    <a:pt x="911" y="145"/>
                  </a:lnTo>
                  <a:lnTo>
                    <a:pt x="912" y="145"/>
                  </a:lnTo>
                  <a:lnTo>
                    <a:pt x="913" y="143"/>
                  </a:lnTo>
                  <a:lnTo>
                    <a:pt x="915" y="141"/>
                  </a:lnTo>
                  <a:lnTo>
                    <a:pt x="916" y="139"/>
                  </a:lnTo>
                  <a:lnTo>
                    <a:pt x="922" y="137"/>
                  </a:lnTo>
                  <a:lnTo>
                    <a:pt x="938" y="137"/>
                  </a:lnTo>
                  <a:lnTo>
                    <a:pt x="946" y="135"/>
                  </a:lnTo>
                  <a:lnTo>
                    <a:pt x="950" y="134"/>
                  </a:lnTo>
                  <a:lnTo>
                    <a:pt x="953" y="132"/>
                  </a:lnTo>
                  <a:lnTo>
                    <a:pt x="956" y="132"/>
                  </a:lnTo>
                  <a:lnTo>
                    <a:pt x="958" y="134"/>
                  </a:lnTo>
                  <a:lnTo>
                    <a:pt x="964" y="139"/>
                  </a:lnTo>
                  <a:lnTo>
                    <a:pt x="967" y="141"/>
                  </a:lnTo>
                  <a:lnTo>
                    <a:pt x="974" y="141"/>
                  </a:lnTo>
                  <a:lnTo>
                    <a:pt x="982" y="137"/>
                  </a:lnTo>
                  <a:lnTo>
                    <a:pt x="987" y="130"/>
                  </a:lnTo>
                  <a:lnTo>
                    <a:pt x="991" y="126"/>
                  </a:lnTo>
                  <a:lnTo>
                    <a:pt x="997" y="123"/>
                  </a:lnTo>
                  <a:lnTo>
                    <a:pt x="1013" y="120"/>
                  </a:lnTo>
                  <a:lnTo>
                    <a:pt x="1021" y="121"/>
                  </a:lnTo>
                  <a:lnTo>
                    <a:pt x="1031" y="124"/>
                  </a:lnTo>
                  <a:lnTo>
                    <a:pt x="1039" y="127"/>
                  </a:lnTo>
                  <a:lnTo>
                    <a:pt x="1049" y="128"/>
                  </a:lnTo>
                  <a:lnTo>
                    <a:pt x="1056" y="130"/>
                  </a:lnTo>
                  <a:lnTo>
                    <a:pt x="1064" y="132"/>
                  </a:lnTo>
                  <a:lnTo>
                    <a:pt x="1075" y="138"/>
                  </a:lnTo>
                  <a:lnTo>
                    <a:pt x="1088" y="141"/>
                  </a:lnTo>
                  <a:lnTo>
                    <a:pt x="1094" y="139"/>
                  </a:lnTo>
                  <a:lnTo>
                    <a:pt x="1095" y="135"/>
                  </a:lnTo>
                  <a:lnTo>
                    <a:pt x="1094" y="132"/>
                  </a:lnTo>
                  <a:lnTo>
                    <a:pt x="1091" y="128"/>
                  </a:lnTo>
                  <a:lnTo>
                    <a:pt x="1086" y="123"/>
                  </a:lnTo>
                  <a:lnTo>
                    <a:pt x="1077" y="119"/>
                  </a:lnTo>
                  <a:lnTo>
                    <a:pt x="1069" y="111"/>
                  </a:lnTo>
                  <a:lnTo>
                    <a:pt x="1068" y="102"/>
                  </a:lnTo>
                  <a:lnTo>
                    <a:pt x="1071" y="95"/>
                  </a:lnTo>
                  <a:lnTo>
                    <a:pt x="1077" y="93"/>
                  </a:lnTo>
                  <a:lnTo>
                    <a:pt x="1082" y="91"/>
                  </a:lnTo>
                  <a:lnTo>
                    <a:pt x="1084" y="90"/>
                  </a:lnTo>
                  <a:lnTo>
                    <a:pt x="1086" y="89"/>
                  </a:lnTo>
                  <a:lnTo>
                    <a:pt x="1087" y="86"/>
                  </a:lnTo>
                  <a:lnTo>
                    <a:pt x="1092" y="80"/>
                  </a:lnTo>
                  <a:lnTo>
                    <a:pt x="1099" y="75"/>
                  </a:lnTo>
                  <a:lnTo>
                    <a:pt x="1106" y="67"/>
                  </a:lnTo>
                  <a:lnTo>
                    <a:pt x="1112" y="61"/>
                  </a:lnTo>
                  <a:lnTo>
                    <a:pt x="1118" y="60"/>
                  </a:lnTo>
                  <a:lnTo>
                    <a:pt x="1132" y="68"/>
                  </a:lnTo>
                  <a:lnTo>
                    <a:pt x="1146" y="78"/>
                  </a:lnTo>
                  <a:lnTo>
                    <a:pt x="1151" y="83"/>
                  </a:lnTo>
                  <a:lnTo>
                    <a:pt x="1150" y="89"/>
                  </a:lnTo>
                  <a:lnTo>
                    <a:pt x="1144" y="100"/>
                  </a:lnTo>
                  <a:lnTo>
                    <a:pt x="1144" y="108"/>
                  </a:lnTo>
                  <a:lnTo>
                    <a:pt x="1146" y="117"/>
                  </a:lnTo>
                  <a:lnTo>
                    <a:pt x="1147" y="128"/>
                  </a:lnTo>
                  <a:lnTo>
                    <a:pt x="1150" y="134"/>
                  </a:lnTo>
                  <a:lnTo>
                    <a:pt x="1151" y="138"/>
                  </a:lnTo>
                  <a:lnTo>
                    <a:pt x="1149" y="145"/>
                  </a:lnTo>
                  <a:lnTo>
                    <a:pt x="1144" y="152"/>
                  </a:lnTo>
                  <a:lnTo>
                    <a:pt x="1139" y="158"/>
                  </a:lnTo>
                  <a:lnTo>
                    <a:pt x="1132" y="164"/>
                  </a:lnTo>
                  <a:lnTo>
                    <a:pt x="1125" y="171"/>
                  </a:lnTo>
                  <a:lnTo>
                    <a:pt x="1121" y="178"/>
                  </a:lnTo>
                  <a:lnTo>
                    <a:pt x="1121" y="180"/>
                  </a:lnTo>
                  <a:lnTo>
                    <a:pt x="1125" y="180"/>
                  </a:lnTo>
                  <a:lnTo>
                    <a:pt x="1132" y="178"/>
                  </a:lnTo>
                  <a:lnTo>
                    <a:pt x="1140" y="174"/>
                  </a:lnTo>
                  <a:lnTo>
                    <a:pt x="1147" y="171"/>
                  </a:lnTo>
                  <a:lnTo>
                    <a:pt x="1150" y="169"/>
                  </a:lnTo>
                  <a:lnTo>
                    <a:pt x="1151" y="167"/>
                  </a:lnTo>
                  <a:lnTo>
                    <a:pt x="1157" y="161"/>
                  </a:lnTo>
                  <a:lnTo>
                    <a:pt x="1162" y="153"/>
                  </a:lnTo>
                  <a:lnTo>
                    <a:pt x="1168" y="146"/>
                  </a:lnTo>
                  <a:lnTo>
                    <a:pt x="1173" y="141"/>
                  </a:lnTo>
                  <a:lnTo>
                    <a:pt x="1177" y="138"/>
                  </a:lnTo>
                  <a:lnTo>
                    <a:pt x="1181" y="137"/>
                  </a:lnTo>
                  <a:lnTo>
                    <a:pt x="1184" y="135"/>
                  </a:lnTo>
                  <a:lnTo>
                    <a:pt x="1188" y="137"/>
                  </a:lnTo>
                  <a:lnTo>
                    <a:pt x="1190" y="138"/>
                  </a:lnTo>
                  <a:lnTo>
                    <a:pt x="1191" y="142"/>
                  </a:lnTo>
                  <a:lnTo>
                    <a:pt x="1196" y="148"/>
                  </a:lnTo>
                  <a:lnTo>
                    <a:pt x="1205" y="149"/>
                  </a:lnTo>
                  <a:lnTo>
                    <a:pt x="1216" y="146"/>
                  </a:lnTo>
                  <a:lnTo>
                    <a:pt x="1220" y="145"/>
                  </a:lnTo>
                  <a:lnTo>
                    <a:pt x="1220" y="141"/>
                  </a:lnTo>
                  <a:lnTo>
                    <a:pt x="1218" y="138"/>
                  </a:lnTo>
                  <a:lnTo>
                    <a:pt x="1217" y="134"/>
                  </a:lnTo>
                  <a:lnTo>
                    <a:pt x="1216" y="131"/>
                  </a:lnTo>
                  <a:lnTo>
                    <a:pt x="1214" y="126"/>
                  </a:lnTo>
                  <a:lnTo>
                    <a:pt x="1213" y="121"/>
                  </a:lnTo>
                  <a:lnTo>
                    <a:pt x="1207" y="120"/>
                  </a:lnTo>
                  <a:lnTo>
                    <a:pt x="1201" y="120"/>
                  </a:lnTo>
                  <a:lnTo>
                    <a:pt x="1194" y="123"/>
                  </a:lnTo>
                  <a:lnTo>
                    <a:pt x="1187" y="124"/>
                  </a:lnTo>
                  <a:lnTo>
                    <a:pt x="1179" y="127"/>
                  </a:lnTo>
                  <a:lnTo>
                    <a:pt x="1170" y="135"/>
                  </a:lnTo>
                  <a:lnTo>
                    <a:pt x="1168" y="137"/>
                  </a:lnTo>
                  <a:lnTo>
                    <a:pt x="1166" y="138"/>
                  </a:lnTo>
                  <a:lnTo>
                    <a:pt x="1165" y="137"/>
                  </a:lnTo>
                  <a:lnTo>
                    <a:pt x="1164" y="134"/>
                  </a:lnTo>
                  <a:lnTo>
                    <a:pt x="1164" y="130"/>
                  </a:lnTo>
                  <a:lnTo>
                    <a:pt x="1165" y="126"/>
                  </a:lnTo>
                  <a:lnTo>
                    <a:pt x="1165" y="109"/>
                  </a:lnTo>
                  <a:lnTo>
                    <a:pt x="1162" y="101"/>
                  </a:lnTo>
                  <a:lnTo>
                    <a:pt x="1161" y="94"/>
                  </a:lnTo>
                  <a:lnTo>
                    <a:pt x="1161" y="91"/>
                  </a:lnTo>
                  <a:lnTo>
                    <a:pt x="1162" y="90"/>
                  </a:lnTo>
                  <a:lnTo>
                    <a:pt x="1162" y="89"/>
                  </a:lnTo>
                  <a:lnTo>
                    <a:pt x="1164" y="86"/>
                  </a:lnTo>
                  <a:lnTo>
                    <a:pt x="1169" y="80"/>
                  </a:lnTo>
                  <a:lnTo>
                    <a:pt x="1173" y="72"/>
                  </a:lnTo>
                  <a:lnTo>
                    <a:pt x="1175" y="71"/>
                  </a:lnTo>
                  <a:lnTo>
                    <a:pt x="1177" y="74"/>
                  </a:lnTo>
                  <a:lnTo>
                    <a:pt x="1179" y="76"/>
                  </a:lnTo>
                  <a:lnTo>
                    <a:pt x="1179" y="89"/>
                  </a:lnTo>
                  <a:lnTo>
                    <a:pt x="1180" y="91"/>
                  </a:lnTo>
                  <a:lnTo>
                    <a:pt x="1180" y="95"/>
                  </a:lnTo>
                  <a:lnTo>
                    <a:pt x="1181" y="100"/>
                  </a:lnTo>
                  <a:lnTo>
                    <a:pt x="1183" y="102"/>
                  </a:lnTo>
                  <a:lnTo>
                    <a:pt x="1184" y="102"/>
                  </a:lnTo>
                  <a:lnTo>
                    <a:pt x="1185" y="104"/>
                  </a:lnTo>
                  <a:lnTo>
                    <a:pt x="1188" y="104"/>
                  </a:lnTo>
                  <a:lnTo>
                    <a:pt x="1191" y="102"/>
                  </a:lnTo>
                  <a:lnTo>
                    <a:pt x="1192" y="101"/>
                  </a:lnTo>
                  <a:lnTo>
                    <a:pt x="1195" y="101"/>
                  </a:lnTo>
                  <a:lnTo>
                    <a:pt x="1199" y="98"/>
                  </a:lnTo>
                  <a:lnTo>
                    <a:pt x="1201" y="91"/>
                  </a:lnTo>
                  <a:lnTo>
                    <a:pt x="1202" y="83"/>
                  </a:lnTo>
                  <a:lnTo>
                    <a:pt x="1205" y="76"/>
                  </a:lnTo>
                  <a:lnTo>
                    <a:pt x="1211" y="72"/>
                  </a:lnTo>
                  <a:lnTo>
                    <a:pt x="1221" y="72"/>
                  </a:lnTo>
                  <a:lnTo>
                    <a:pt x="1232" y="79"/>
                  </a:lnTo>
                  <a:lnTo>
                    <a:pt x="1239" y="84"/>
                  </a:lnTo>
                  <a:lnTo>
                    <a:pt x="1243" y="87"/>
                  </a:lnTo>
                  <a:lnTo>
                    <a:pt x="1255" y="91"/>
                  </a:lnTo>
                  <a:lnTo>
                    <a:pt x="1261" y="94"/>
                  </a:lnTo>
                  <a:lnTo>
                    <a:pt x="1265" y="95"/>
                  </a:lnTo>
                  <a:lnTo>
                    <a:pt x="1268" y="98"/>
                  </a:lnTo>
                  <a:lnTo>
                    <a:pt x="1269" y="101"/>
                  </a:lnTo>
                  <a:lnTo>
                    <a:pt x="1269" y="105"/>
                  </a:lnTo>
                  <a:lnTo>
                    <a:pt x="1270" y="109"/>
                  </a:lnTo>
                  <a:lnTo>
                    <a:pt x="1270" y="113"/>
                  </a:lnTo>
                  <a:lnTo>
                    <a:pt x="1272" y="117"/>
                  </a:lnTo>
                  <a:lnTo>
                    <a:pt x="1277" y="120"/>
                  </a:lnTo>
                  <a:lnTo>
                    <a:pt x="1283" y="120"/>
                  </a:lnTo>
                  <a:lnTo>
                    <a:pt x="1285" y="119"/>
                  </a:lnTo>
                  <a:lnTo>
                    <a:pt x="1287" y="113"/>
                  </a:lnTo>
                  <a:lnTo>
                    <a:pt x="1287" y="106"/>
                  </a:lnTo>
                  <a:lnTo>
                    <a:pt x="1285" y="100"/>
                  </a:lnTo>
                  <a:lnTo>
                    <a:pt x="1283" y="94"/>
                  </a:lnTo>
                  <a:lnTo>
                    <a:pt x="1277" y="90"/>
                  </a:lnTo>
                  <a:lnTo>
                    <a:pt x="1266" y="84"/>
                  </a:lnTo>
                  <a:lnTo>
                    <a:pt x="1254" y="78"/>
                  </a:lnTo>
                  <a:lnTo>
                    <a:pt x="1244" y="71"/>
                  </a:lnTo>
                  <a:lnTo>
                    <a:pt x="1243" y="68"/>
                  </a:lnTo>
                  <a:lnTo>
                    <a:pt x="1242" y="67"/>
                  </a:lnTo>
                  <a:lnTo>
                    <a:pt x="1244" y="64"/>
                  </a:lnTo>
                  <a:lnTo>
                    <a:pt x="1247" y="64"/>
                  </a:lnTo>
                  <a:lnTo>
                    <a:pt x="1250" y="63"/>
                  </a:lnTo>
                  <a:lnTo>
                    <a:pt x="1277" y="63"/>
                  </a:lnTo>
                  <a:lnTo>
                    <a:pt x="1284" y="64"/>
                  </a:lnTo>
                  <a:lnTo>
                    <a:pt x="1287" y="64"/>
                  </a:lnTo>
                  <a:lnTo>
                    <a:pt x="1289" y="63"/>
                  </a:lnTo>
                  <a:lnTo>
                    <a:pt x="1299" y="60"/>
                  </a:lnTo>
                  <a:lnTo>
                    <a:pt x="1309" y="56"/>
                  </a:lnTo>
                  <a:lnTo>
                    <a:pt x="1318" y="50"/>
                  </a:lnTo>
                  <a:lnTo>
                    <a:pt x="1328" y="43"/>
                  </a:lnTo>
                  <a:lnTo>
                    <a:pt x="1347" y="35"/>
                  </a:lnTo>
                  <a:lnTo>
                    <a:pt x="1359" y="32"/>
                  </a:lnTo>
                  <a:lnTo>
                    <a:pt x="1374" y="32"/>
                  </a:lnTo>
                  <a:lnTo>
                    <a:pt x="1386" y="34"/>
                  </a:lnTo>
                  <a:lnTo>
                    <a:pt x="1396" y="32"/>
                  </a:lnTo>
                  <a:lnTo>
                    <a:pt x="1406" y="28"/>
                  </a:lnTo>
                  <a:lnTo>
                    <a:pt x="1415" y="23"/>
                  </a:lnTo>
                  <a:lnTo>
                    <a:pt x="1421" y="19"/>
                  </a:lnTo>
                  <a:lnTo>
                    <a:pt x="1425" y="13"/>
                  </a:lnTo>
                  <a:lnTo>
                    <a:pt x="1434" y="4"/>
                  </a:lnTo>
                  <a:lnTo>
                    <a:pt x="1437" y="4"/>
                  </a:lnTo>
                  <a:lnTo>
                    <a:pt x="1440" y="6"/>
                  </a:lnTo>
                  <a:lnTo>
                    <a:pt x="1441" y="17"/>
                  </a:lnTo>
                  <a:lnTo>
                    <a:pt x="1444" y="20"/>
                  </a:lnTo>
                  <a:lnTo>
                    <a:pt x="1452" y="23"/>
                  </a:lnTo>
                  <a:lnTo>
                    <a:pt x="1462" y="24"/>
                  </a:lnTo>
                  <a:lnTo>
                    <a:pt x="1470" y="26"/>
                  </a:lnTo>
                  <a:lnTo>
                    <a:pt x="1475" y="26"/>
                  </a:lnTo>
                  <a:lnTo>
                    <a:pt x="1482" y="24"/>
                  </a:lnTo>
                  <a:lnTo>
                    <a:pt x="1492" y="20"/>
                  </a:lnTo>
                  <a:lnTo>
                    <a:pt x="1507" y="13"/>
                  </a:lnTo>
                  <a:lnTo>
                    <a:pt x="1512" y="9"/>
                  </a:lnTo>
                  <a:lnTo>
                    <a:pt x="1516" y="6"/>
                  </a:lnTo>
                  <a:lnTo>
                    <a:pt x="1519" y="2"/>
                  </a:lnTo>
                  <a:lnTo>
                    <a:pt x="15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6" name="Freeform 35"/>
            <p:cNvSpPr>
              <a:spLocks/>
            </p:cNvSpPr>
            <p:nvPr/>
          </p:nvSpPr>
          <p:spPr bwMode="auto">
            <a:xfrm>
              <a:off x="6270625" y="1398588"/>
              <a:ext cx="4763" cy="11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3" y="4"/>
                </a:cxn>
                <a:cxn ang="0">
                  <a:pos x="1" y="7"/>
                </a:cxn>
                <a:cxn ang="0">
                  <a:pos x="0" y="4"/>
                </a:cxn>
                <a:cxn ang="0">
                  <a:pos x="0" y="0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7" name="Freeform 36"/>
            <p:cNvSpPr>
              <a:spLocks/>
            </p:cNvSpPr>
            <p:nvPr/>
          </p:nvSpPr>
          <p:spPr bwMode="auto">
            <a:xfrm>
              <a:off x="5248275" y="1422400"/>
              <a:ext cx="352425" cy="166688"/>
            </a:xfrm>
            <a:custGeom>
              <a:avLst/>
              <a:gdLst/>
              <a:ahLst/>
              <a:cxnLst>
                <a:cxn ang="0">
                  <a:pos x="211" y="0"/>
                </a:cxn>
                <a:cxn ang="0">
                  <a:pos x="217" y="1"/>
                </a:cxn>
                <a:cxn ang="0">
                  <a:pos x="222" y="5"/>
                </a:cxn>
                <a:cxn ang="0">
                  <a:pos x="222" y="9"/>
                </a:cxn>
                <a:cxn ang="0">
                  <a:pos x="217" y="16"/>
                </a:cxn>
                <a:cxn ang="0">
                  <a:pos x="209" y="24"/>
                </a:cxn>
                <a:cxn ang="0">
                  <a:pos x="201" y="31"/>
                </a:cxn>
                <a:cxn ang="0">
                  <a:pos x="192" y="35"/>
                </a:cxn>
                <a:cxn ang="0">
                  <a:pos x="183" y="35"/>
                </a:cxn>
                <a:cxn ang="0">
                  <a:pos x="174" y="34"/>
                </a:cxn>
                <a:cxn ang="0">
                  <a:pos x="160" y="33"/>
                </a:cxn>
                <a:cxn ang="0">
                  <a:pos x="144" y="33"/>
                </a:cxn>
                <a:cxn ang="0">
                  <a:pos x="130" y="34"/>
                </a:cxn>
                <a:cxn ang="0">
                  <a:pos x="118" y="35"/>
                </a:cxn>
                <a:cxn ang="0">
                  <a:pos x="101" y="41"/>
                </a:cxn>
                <a:cxn ang="0">
                  <a:pos x="86" y="49"/>
                </a:cxn>
                <a:cxn ang="0">
                  <a:pos x="73" y="59"/>
                </a:cxn>
                <a:cxn ang="0">
                  <a:pos x="67" y="63"/>
                </a:cxn>
                <a:cxn ang="0">
                  <a:pos x="64" y="66"/>
                </a:cxn>
                <a:cxn ang="0">
                  <a:pos x="63" y="70"/>
                </a:cxn>
                <a:cxn ang="0">
                  <a:pos x="63" y="76"/>
                </a:cxn>
                <a:cxn ang="0">
                  <a:pos x="64" y="78"/>
                </a:cxn>
                <a:cxn ang="0">
                  <a:pos x="70" y="81"/>
                </a:cxn>
                <a:cxn ang="0">
                  <a:pos x="74" y="89"/>
                </a:cxn>
                <a:cxn ang="0">
                  <a:pos x="74" y="97"/>
                </a:cxn>
                <a:cxn ang="0">
                  <a:pos x="71" y="100"/>
                </a:cxn>
                <a:cxn ang="0">
                  <a:pos x="64" y="105"/>
                </a:cxn>
                <a:cxn ang="0">
                  <a:pos x="55" y="105"/>
                </a:cxn>
                <a:cxn ang="0">
                  <a:pos x="45" y="104"/>
                </a:cxn>
                <a:cxn ang="0">
                  <a:pos x="36" y="100"/>
                </a:cxn>
                <a:cxn ang="0">
                  <a:pos x="23" y="93"/>
                </a:cxn>
                <a:cxn ang="0">
                  <a:pos x="11" y="90"/>
                </a:cxn>
                <a:cxn ang="0">
                  <a:pos x="3" y="87"/>
                </a:cxn>
                <a:cxn ang="0">
                  <a:pos x="0" y="83"/>
                </a:cxn>
                <a:cxn ang="0">
                  <a:pos x="1" y="76"/>
                </a:cxn>
                <a:cxn ang="0">
                  <a:pos x="6" y="70"/>
                </a:cxn>
                <a:cxn ang="0">
                  <a:pos x="11" y="66"/>
                </a:cxn>
                <a:cxn ang="0">
                  <a:pos x="30" y="56"/>
                </a:cxn>
                <a:cxn ang="0">
                  <a:pos x="42" y="49"/>
                </a:cxn>
                <a:cxn ang="0">
                  <a:pos x="55" y="44"/>
                </a:cxn>
                <a:cxn ang="0">
                  <a:pos x="64" y="37"/>
                </a:cxn>
                <a:cxn ang="0">
                  <a:pos x="71" y="29"/>
                </a:cxn>
                <a:cxn ang="0">
                  <a:pos x="78" y="23"/>
                </a:cxn>
                <a:cxn ang="0">
                  <a:pos x="85" y="20"/>
                </a:cxn>
                <a:cxn ang="0">
                  <a:pos x="93" y="19"/>
                </a:cxn>
                <a:cxn ang="0">
                  <a:pos x="107" y="18"/>
                </a:cxn>
                <a:cxn ang="0">
                  <a:pos x="122" y="15"/>
                </a:cxn>
                <a:cxn ang="0">
                  <a:pos x="135" y="12"/>
                </a:cxn>
                <a:cxn ang="0">
                  <a:pos x="146" y="9"/>
                </a:cxn>
                <a:cxn ang="0">
                  <a:pos x="153" y="9"/>
                </a:cxn>
                <a:cxn ang="0">
                  <a:pos x="160" y="11"/>
                </a:cxn>
                <a:cxn ang="0">
                  <a:pos x="170" y="12"/>
                </a:cxn>
                <a:cxn ang="0">
                  <a:pos x="182" y="12"/>
                </a:cxn>
                <a:cxn ang="0">
                  <a:pos x="192" y="9"/>
                </a:cxn>
                <a:cxn ang="0">
                  <a:pos x="198" y="5"/>
                </a:cxn>
                <a:cxn ang="0">
                  <a:pos x="204" y="1"/>
                </a:cxn>
                <a:cxn ang="0">
                  <a:pos x="211" y="0"/>
                </a:cxn>
              </a:cxnLst>
              <a:rect l="0" t="0" r="r" b="b"/>
              <a:pathLst>
                <a:path w="222" h="105">
                  <a:moveTo>
                    <a:pt x="211" y="0"/>
                  </a:moveTo>
                  <a:lnTo>
                    <a:pt x="217" y="1"/>
                  </a:lnTo>
                  <a:lnTo>
                    <a:pt x="222" y="5"/>
                  </a:lnTo>
                  <a:lnTo>
                    <a:pt x="222" y="9"/>
                  </a:lnTo>
                  <a:lnTo>
                    <a:pt x="217" y="16"/>
                  </a:lnTo>
                  <a:lnTo>
                    <a:pt x="209" y="24"/>
                  </a:lnTo>
                  <a:lnTo>
                    <a:pt x="201" y="31"/>
                  </a:lnTo>
                  <a:lnTo>
                    <a:pt x="192" y="35"/>
                  </a:lnTo>
                  <a:lnTo>
                    <a:pt x="183" y="35"/>
                  </a:lnTo>
                  <a:lnTo>
                    <a:pt x="174" y="34"/>
                  </a:lnTo>
                  <a:lnTo>
                    <a:pt x="160" y="33"/>
                  </a:lnTo>
                  <a:lnTo>
                    <a:pt x="144" y="33"/>
                  </a:lnTo>
                  <a:lnTo>
                    <a:pt x="130" y="34"/>
                  </a:lnTo>
                  <a:lnTo>
                    <a:pt x="118" y="35"/>
                  </a:lnTo>
                  <a:lnTo>
                    <a:pt x="101" y="41"/>
                  </a:lnTo>
                  <a:lnTo>
                    <a:pt x="86" y="49"/>
                  </a:lnTo>
                  <a:lnTo>
                    <a:pt x="73" y="59"/>
                  </a:lnTo>
                  <a:lnTo>
                    <a:pt x="67" y="63"/>
                  </a:lnTo>
                  <a:lnTo>
                    <a:pt x="64" y="66"/>
                  </a:lnTo>
                  <a:lnTo>
                    <a:pt x="63" y="70"/>
                  </a:lnTo>
                  <a:lnTo>
                    <a:pt x="63" y="76"/>
                  </a:lnTo>
                  <a:lnTo>
                    <a:pt x="64" y="78"/>
                  </a:lnTo>
                  <a:lnTo>
                    <a:pt x="70" y="81"/>
                  </a:lnTo>
                  <a:lnTo>
                    <a:pt x="74" y="89"/>
                  </a:lnTo>
                  <a:lnTo>
                    <a:pt x="74" y="97"/>
                  </a:lnTo>
                  <a:lnTo>
                    <a:pt x="71" y="100"/>
                  </a:lnTo>
                  <a:lnTo>
                    <a:pt x="64" y="105"/>
                  </a:lnTo>
                  <a:lnTo>
                    <a:pt x="55" y="105"/>
                  </a:lnTo>
                  <a:lnTo>
                    <a:pt x="45" y="104"/>
                  </a:lnTo>
                  <a:lnTo>
                    <a:pt x="36" y="100"/>
                  </a:lnTo>
                  <a:lnTo>
                    <a:pt x="23" y="93"/>
                  </a:lnTo>
                  <a:lnTo>
                    <a:pt x="11" y="90"/>
                  </a:lnTo>
                  <a:lnTo>
                    <a:pt x="3" y="87"/>
                  </a:lnTo>
                  <a:lnTo>
                    <a:pt x="0" y="83"/>
                  </a:lnTo>
                  <a:lnTo>
                    <a:pt x="1" y="76"/>
                  </a:lnTo>
                  <a:lnTo>
                    <a:pt x="6" y="70"/>
                  </a:lnTo>
                  <a:lnTo>
                    <a:pt x="11" y="66"/>
                  </a:lnTo>
                  <a:lnTo>
                    <a:pt x="30" y="56"/>
                  </a:lnTo>
                  <a:lnTo>
                    <a:pt x="42" y="49"/>
                  </a:lnTo>
                  <a:lnTo>
                    <a:pt x="55" y="44"/>
                  </a:lnTo>
                  <a:lnTo>
                    <a:pt x="64" y="37"/>
                  </a:lnTo>
                  <a:lnTo>
                    <a:pt x="71" y="29"/>
                  </a:lnTo>
                  <a:lnTo>
                    <a:pt x="78" y="23"/>
                  </a:lnTo>
                  <a:lnTo>
                    <a:pt x="85" y="20"/>
                  </a:lnTo>
                  <a:lnTo>
                    <a:pt x="93" y="19"/>
                  </a:lnTo>
                  <a:lnTo>
                    <a:pt x="107" y="18"/>
                  </a:lnTo>
                  <a:lnTo>
                    <a:pt x="122" y="15"/>
                  </a:lnTo>
                  <a:lnTo>
                    <a:pt x="135" y="12"/>
                  </a:lnTo>
                  <a:lnTo>
                    <a:pt x="146" y="9"/>
                  </a:lnTo>
                  <a:lnTo>
                    <a:pt x="153" y="9"/>
                  </a:lnTo>
                  <a:lnTo>
                    <a:pt x="160" y="11"/>
                  </a:lnTo>
                  <a:lnTo>
                    <a:pt x="170" y="12"/>
                  </a:lnTo>
                  <a:lnTo>
                    <a:pt x="182" y="12"/>
                  </a:lnTo>
                  <a:lnTo>
                    <a:pt x="192" y="9"/>
                  </a:lnTo>
                  <a:lnTo>
                    <a:pt x="198" y="5"/>
                  </a:lnTo>
                  <a:lnTo>
                    <a:pt x="204" y="1"/>
                  </a:lnTo>
                  <a:lnTo>
                    <a:pt x="2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8" name="Freeform 37"/>
            <p:cNvSpPr>
              <a:spLocks/>
            </p:cNvSpPr>
            <p:nvPr/>
          </p:nvSpPr>
          <p:spPr bwMode="auto">
            <a:xfrm>
              <a:off x="7021513" y="2189163"/>
              <a:ext cx="134938" cy="74613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37" y="0"/>
                </a:cxn>
                <a:cxn ang="0">
                  <a:pos x="40" y="3"/>
                </a:cxn>
                <a:cxn ang="0">
                  <a:pos x="43" y="5"/>
                </a:cxn>
                <a:cxn ang="0">
                  <a:pos x="47" y="9"/>
                </a:cxn>
                <a:cxn ang="0">
                  <a:pos x="49" y="10"/>
                </a:cxn>
                <a:cxn ang="0">
                  <a:pos x="52" y="13"/>
                </a:cxn>
                <a:cxn ang="0">
                  <a:pos x="66" y="13"/>
                </a:cxn>
                <a:cxn ang="0">
                  <a:pos x="74" y="15"/>
                </a:cxn>
                <a:cxn ang="0">
                  <a:pos x="81" y="20"/>
                </a:cxn>
                <a:cxn ang="0">
                  <a:pos x="85" y="25"/>
                </a:cxn>
                <a:cxn ang="0">
                  <a:pos x="85" y="28"/>
                </a:cxn>
                <a:cxn ang="0">
                  <a:pos x="82" y="33"/>
                </a:cxn>
                <a:cxn ang="0">
                  <a:pos x="79" y="35"/>
                </a:cxn>
                <a:cxn ang="0">
                  <a:pos x="77" y="35"/>
                </a:cxn>
                <a:cxn ang="0">
                  <a:pos x="74" y="36"/>
                </a:cxn>
                <a:cxn ang="0">
                  <a:pos x="66" y="36"/>
                </a:cxn>
                <a:cxn ang="0">
                  <a:pos x="63" y="37"/>
                </a:cxn>
                <a:cxn ang="0">
                  <a:pos x="56" y="39"/>
                </a:cxn>
                <a:cxn ang="0">
                  <a:pos x="47" y="42"/>
                </a:cxn>
                <a:cxn ang="0">
                  <a:pos x="25" y="44"/>
                </a:cxn>
                <a:cxn ang="0">
                  <a:pos x="17" y="47"/>
                </a:cxn>
                <a:cxn ang="0">
                  <a:pos x="8" y="47"/>
                </a:cxn>
                <a:cxn ang="0">
                  <a:pos x="2" y="42"/>
                </a:cxn>
                <a:cxn ang="0">
                  <a:pos x="0" y="36"/>
                </a:cxn>
                <a:cxn ang="0">
                  <a:pos x="4" y="31"/>
                </a:cxn>
                <a:cxn ang="0">
                  <a:pos x="12" y="26"/>
                </a:cxn>
                <a:cxn ang="0">
                  <a:pos x="19" y="22"/>
                </a:cxn>
                <a:cxn ang="0">
                  <a:pos x="22" y="20"/>
                </a:cxn>
                <a:cxn ang="0">
                  <a:pos x="22" y="18"/>
                </a:cxn>
                <a:cxn ang="0">
                  <a:pos x="23" y="15"/>
                </a:cxn>
                <a:cxn ang="0">
                  <a:pos x="23" y="11"/>
                </a:cxn>
                <a:cxn ang="0">
                  <a:pos x="25" y="9"/>
                </a:cxn>
                <a:cxn ang="0">
                  <a:pos x="28" y="5"/>
                </a:cxn>
                <a:cxn ang="0">
                  <a:pos x="30" y="2"/>
                </a:cxn>
                <a:cxn ang="0">
                  <a:pos x="33" y="0"/>
                </a:cxn>
              </a:cxnLst>
              <a:rect l="0" t="0" r="r" b="b"/>
              <a:pathLst>
                <a:path w="85" h="47">
                  <a:moveTo>
                    <a:pt x="33" y="0"/>
                  </a:moveTo>
                  <a:lnTo>
                    <a:pt x="37" y="0"/>
                  </a:lnTo>
                  <a:lnTo>
                    <a:pt x="40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49" y="10"/>
                  </a:lnTo>
                  <a:lnTo>
                    <a:pt x="52" y="13"/>
                  </a:lnTo>
                  <a:lnTo>
                    <a:pt x="66" y="13"/>
                  </a:lnTo>
                  <a:lnTo>
                    <a:pt x="74" y="15"/>
                  </a:lnTo>
                  <a:lnTo>
                    <a:pt x="81" y="20"/>
                  </a:lnTo>
                  <a:lnTo>
                    <a:pt x="85" y="25"/>
                  </a:lnTo>
                  <a:lnTo>
                    <a:pt x="85" y="28"/>
                  </a:lnTo>
                  <a:lnTo>
                    <a:pt x="82" y="33"/>
                  </a:lnTo>
                  <a:lnTo>
                    <a:pt x="79" y="35"/>
                  </a:lnTo>
                  <a:lnTo>
                    <a:pt x="77" y="35"/>
                  </a:lnTo>
                  <a:lnTo>
                    <a:pt x="74" y="36"/>
                  </a:lnTo>
                  <a:lnTo>
                    <a:pt x="66" y="36"/>
                  </a:lnTo>
                  <a:lnTo>
                    <a:pt x="63" y="37"/>
                  </a:lnTo>
                  <a:lnTo>
                    <a:pt x="56" y="39"/>
                  </a:lnTo>
                  <a:lnTo>
                    <a:pt x="47" y="42"/>
                  </a:lnTo>
                  <a:lnTo>
                    <a:pt x="25" y="44"/>
                  </a:lnTo>
                  <a:lnTo>
                    <a:pt x="17" y="47"/>
                  </a:lnTo>
                  <a:lnTo>
                    <a:pt x="8" y="47"/>
                  </a:lnTo>
                  <a:lnTo>
                    <a:pt x="2" y="42"/>
                  </a:lnTo>
                  <a:lnTo>
                    <a:pt x="0" y="36"/>
                  </a:lnTo>
                  <a:lnTo>
                    <a:pt x="4" y="31"/>
                  </a:lnTo>
                  <a:lnTo>
                    <a:pt x="12" y="26"/>
                  </a:lnTo>
                  <a:lnTo>
                    <a:pt x="19" y="22"/>
                  </a:lnTo>
                  <a:lnTo>
                    <a:pt x="22" y="20"/>
                  </a:lnTo>
                  <a:lnTo>
                    <a:pt x="22" y="18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5" y="9"/>
                  </a:lnTo>
                  <a:lnTo>
                    <a:pt x="28" y="5"/>
                  </a:lnTo>
                  <a:lnTo>
                    <a:pt x="30" y="2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59" name="Freeform 38"/>
            <p:cNvSpPr>
              <a:spLocks/>
            </p:cNvSpPr>
            <p:nvPr/>
          </p:nvSpPr>
          <p:spPr bwMode="auto">
            <a:xfrm>
              <a:off x="6818313" y="2265363"/>
              <a:ext cx="254000" cy="250825"/>
            </a:xfrm>
            <a:custGeom>
              <a:avLst/>
              <a:gdLst/>
              <a:ahLst/>
              <a:cxnLst>
                <a:cxn ang="0">
                  <a:pos x="146" y="3"/>
                </a:cxn>
                <a:cxn ang="0">
                  <a:pos x="151" y="18"/>
                </a:cxn>
                <a:cxn ang="0">
                  <a:pos x="158" y="35"/>
                </a:cxn>
                <a:cxn ang="0">
                  <a:pos x="160" y="44"/>
                </a:cxn>
                <a:cxn ang="0">
                  <a:pos x="153" y="48"/>
                </a:cxn>
                <a:cxn ang="0">
                  <a:pos x="149" y="54"/>
                </a:cxn>
                <a:cxn ang="0">
                  <a:pos x="147" y="72"/>
                </a:cxn>
                <a:cxn ang="0">
                  <a:pos x="146" y="87"/>
                </a:cxn>
                <a:cxn ang="0">
                  <a:pos x="131" y="98"/>
                </a:cxn>
                <a:cxn ang="0">
                  <a:pos x="108" y="109"/>
                </a:cxn>
                <a:cxn ang="0">
                  <a:pos x="95" y="115"/>
                </a:cxn>
                <a:cxn ang="0">
                  <a:pos x="94" y="120"/>
                </a:cxn>
                <a:cxn ang="0">
                  <a:pos x="91" y="124"/>
                </a:cxn>
                <a:cxn ang="0">
                  <a:pos x="86" y="126"/>
                </a:cxn>
                <a:cxn ang="0">
                  <a:pos x="78" y="126"/>
                </a:cxn>
                <a:cxn ang="0">
                  <a:pos x="72" y="122"/>
                </a:cxn>
                <a:cxn ang="0">
                  <a:pos x="71" y="115"/>
                </a:cxn>
                <a:cxn ang="0">
                  <a:pos x="69" y="117"/>
                </a:cxn>
                <a:cxn ang="0">
                  <a:pos x="65" y="128"/>
                </a:cxn>
                <a:cxn ang="0">
                  <a:pos x="58" y="136"/>
                </a:cxn>
                <a:cxn ang="0">
                  <a:pos x="49" y="137"/>
                </a:cxn>
                <a:cxn ang="0">
                  <a:pos x="38" y="133"/>
                </a:cxn>
                <a:cxn ang="0">
                  <a:pos x="32" y="139"/>
                </a:cxn>
                <a:cxn ang="0">
                  <a:pos x="31" y="148"/>
                </a:cxn>
                <a:cxn ang="0">
                  <a:pos x="26" y="155"/>
                </a:cxn>
                <a:cxn ang="0">
                  <a:pos x="17" y="158"/>
                </a:cxn>
                <a:cxn ang="0">
                  <a:pos x="4" y="143"/>
                </a:cxn>
                <a:cxn ang="0">
                  <a:pos x="0" y="121"/>
                </a:cxn>
                <a:cxn ang="0">
                  <a:pos x="4" y="117"/>
                </a:cxn>
                <a:cxn ang="0">
                  <a:pos x="9" y="115"/>
                </a:cxn>
                <a:cxn ang="0">
                  <a:pos x="15" y="114"/>
                </a:cxn>
                <a:cxn ang="0">
                  <a:pos x="27" y="103"/>
                </a:cxn>
                <a:cxn ang="0">
                  <a:pos x="35" y="94"/>
                </a:cxn>
                <a:cxn ang="0">
                  <a:pos x="46" y="92"/>
                </a:cxn>
                <a:cxn ang="0">
                  <a:pos x="64" y="95"/>
                </a:cxn>
                <a:cxn ang="0">
                  <a:pos x="78" y="94"/>
                </a:cxn>
                <a:cxn ang="0">
                  <a:pos x="94" y="81"/>
                </a:cxn>
                <a:cxn ang="0">
                  <a:pos x="110" y="76"/>
                </a:cxn>
                <a:cxn ang="0">
                  <a:pos x="117" y="66"/>
                </a:cxn>
                <a:cxn ang="0">
                  <a:pos x="127" y="46"/>
                </a:cxn>
                <a:cxn ang="0">
                  <a:pos x="131" y="25"/>
                </a:cxn>
                <a:cxn ang="0">
                  <a:pos x="132" y="9"/>
                </a:cxn>
                <a:cxn ang="0">
                  <a:pos x="142" y="0"/>
                </a:cxn>
              </a:cxnLst>
              <a:rect l="0" t="0" r="r" b="b"/>
              <a:pathLst>
                <a:path w="160" h="158">
                  <a:moveTo>
                    <a:pt x="142" y="0"/>
                  </a:moveTo>
                  <a:lnTo>
                    <a:pt x="146" y="3"/>
                  </a:lnTo>
                  <a:lnTo>
                    <a:pt x="149" y="10"/>
                  </a:lnTo>
                  <a:lnTo>
                    <a:pt x="151" y="18"/>
                  </a:lnTo>
                  <a:lnTo>
                    <a:pt x="156" y="29"/>
                  </a:lnTo>
                  <a:lnTo>
                    <a:pt x="158" y="35"/>
                  </a:lnTo>
                  <a:lnTo>
                    <a:pt x="160" y="39"/>
                  </a:lnTo>
                  <a:lnTo>
                    <a:pt x="160" y="44"/>
                  </a:lnTo>
                  <a:lnTo>
                    <a:pt x="156" y="48"/>
                  </a:lnTo>
                  <a:lnTo>
                    <a:pt x="153" y="48"/>
                  </a:lnTo>
                  <a:lnTo>
                    <a:pt x="151" y="50"/>
                  </a:lnTo>
                  <a:lnTo>
                    <a:pt x="149" y="54"/>
                  </a:lnTo>
                  <a:lnTo>
                    <a:pt x="147" y="62"/>
                  </a:lnTo>
                  <a:lnTo>
                    <a:pt x="147" y="72"/>
                  </a:lnTo>
                  <a:lnTo>
                    <a:pt x="146" y="81"/>
                  </a:lnTo>
                  <a:lnTo>
                    <a:pt x="146" y="87"/>
                  </a:lnTo>
                  <a:lnTo>
                    <a:pt x="140" y="92"/>
                  </a:lnTo>
                  <a:lnTo>
                    <a:pt x="131" y="98"/>
                  </a:lnTo>
                  <a:lnTo>
                    <a:pt x="117" y="106"/>
                  </a:lnTo>
                  <a:lnTo>
                    <a:pt x="108" y="109"/>
                  </a:lnTo>
                  <a:lnTo>
                    <a:pt x="99" y="113"/>
                  </a:lnTo>
                  <a:lnTo>
                    <a:pt x="95" y="115"/>
                  </a:lnTo>
                  <a:lnTo>
                    <a:pt x="95" y="117"/>
                  </a:lnTo>
                  <a:lnTo>
                    <a:pt x="94" y="120"/>
                  </a:lnTo>
                  <a:lnTo>
                    <a:pt x="94" y="122"/>
                  </a:lnTo>
                  <a:lnTo>
                    <a:pt x="91" y="124"/>
                  </a:lnTo>
                  <a:lnTo>
                    <a:pt x="90" y="126"/>
                  </a:lnTo>
                  <a:lnTo>
                    <a:pt x="86" y="126"/>
                  </a:lnTo>
                  <a:lnTo>
                    <a:pt x="82" y="128"/>
                  </a:lnTo>
                  <a:lnTo>
                    <a:pt x="78" y="126"/>
                  </a:lnTo>
                  <a:lnTo>
                    <a:pt x="75" y="124"/>
                  </a:lnTo>
                  <a:lnTo>
                    <a:pt x="72" y="122"/>
                  </a:lnTo>
                  <a:lnTo>
                    <a:pt x="71" y="118"/>
                  </a:lnTo>
                  <a:lnTo>
                    <a:pt x="71" y="115"/>
                  </a:lnTo>
                  <a:lnTo>
                    <a:pt x="69" y="115"/>
                  </a:lnTo>
                  <a:lnTo>
                    <a:pt x="69" y="117"/>
                  </a:lnTo>
                  <a:lnTo>
                    <a:pt x="68" y="124"/>
                  </a:lnTo>
                  <a:lnTo>
                    <a:pt x="65" y="128"/>
                  </a:lnTo>
                  <a:lnTo>
                    <a:pt x="63" y="133"/>
                  </a:lnTo>
                  <a:lnTo>
                    <a:pt x="58" y="136"/>
                  </a:lnTo>
                  <a:lnTo>
                    <a:pt x="54" y="137"/>
                  </a:lnTo>
                  <a:lnTo>
                    <a:pt x="49" y="137"/>
                  </a:lnTo>
                  <a:lnTo>
                    <a:pt x="43" y="135"/>
                  </a:lnTo>
                  <a:lnTo>
                    <a:pt x="38" y="133"/>
                  </a:lnTo>
                  <a:lnTo>
                    <a:pt x="34" y="133"/>
                  </a:lnTo>
                  <a:lnTo>
                    <a:pt x="32" y="139"/>
                  </a:lnTo>
                  <a:lnTo>
                    <a:pt x="32" y="144"/>
                  </a:lnTo>
                  <a:lnTo>
                    <a:pt x="31" y="148"/>
                  </a:lnTo>
                  <a:lnTo>
                    <a:pt x="28" y="152"/>
                  </a:lnTo>
                  <a:lnTo>
                    <a:pt x="26" y="155"/>
                  </a:lnTo>
                  <a:lnTo>
                    <a:pt x="20" y="158"/>
                  </a:lnTo>
                  <a:lnTo>
                    <a:pt x="17" y="158"/>
                  </a:lnTo>
                  <a:lnTo>
                    <a:pt x="11" y="154"/>
                  </a:lnTo>
                  <a:lnTo>
                    <a:pt x="4" y="143"/>
                  </a:lnTo>
                  <a:lnTo>
                    <a:pt x="0" y="129"/>
                  </a:lnTo>
                  <a:lnTo>
                    <a:pt x="0" y="121"/>
                  </a:lnTo>
                  <a:lnTo>
                    <a:pt x="2" y="120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9" y="115"/>
                  </a:lnTo>
                  <a:lnTo>
                    <a:pt x="13" y="114"/>
                  </a:lnTo>
                  <a:lnTo>
                    <a:pt x="15" y="114"/>
                  </a:lnTo>
                  <a:lnTo>
                    <a:pt x="17" y="113"/>
                  </a:lnTo>
                  <a:lnTo>
                    <a:pt x="27" y="103"/>
                  </a:lnTo>
                  <a:lnTo>
                    <a:pt x="31" y="98"/>
                  </a:lnTo>
                  <a:lnTo>
                    <a:pt x="35" y="94"/>
                  </a:lnTo>
                  <a:lnTo>
                    <a:pt x="39" y="92"/>
                  </a:lnTo>
                  <a:lnTo>
                    <a:pt x="46" y="92"/>
                  </a:lnTo>
                  <a:lnTo>
                    <a:pt x="56" y="94"/>
                  </a:lnTo>
                  <a:lnTo>
                    <a:pt x="64" y="95"/>
                  </a:lnTo>
                  <a:lnTo>
                    <a:pt x="72" y="95"/>
                  </a:lnTo>
                  <a:lnTo>
                    <a:pt x="78" y="94"/>
                  </a:lnTo>
                  <a:lnTo>
                    <a:pt x="84" y="87"/>
                  </a:lnTo>
                  <a:lnTo>
                    <a:pt x="94" y="81"/>
                  </a:lnTo>
                  <a:lnTo>
                    <a:pt x="105" y="77"/>
                  </a:lnTo>
                  <a:lnTo>
                    <a:pt x="110" y="76"/>
                  </a:lnTo>
                  <a:lnTo>
                    <a:pt x="113" y="73"/>
                  </a:lnTo>
                  <a:lnTo>
                    <a:pt x="117" y="66"/>
                  </a:lnTo>
                  <a:lnTo>
                    <a:pt x="121" y="57"/>
                  </a:lnTo>
                  <a:lnTo>
                    <a:pt x="127" y="46"/>
                  </a:lnTo>
                  <a:lnTo>
                    <a:pt x="130" y="36"/>
                  </a:lnTo>
                  <a:lnTo>
                    <a:pt x="131" y="25"/>
                  </a:lnTo>
                  <a:lnTo>
                    <a:pt x="131" y="15"/>
                  </a:lnTo>
                  <a:lnTo>
                    <a:pt x="132" y="9"/>
                  </a:lnTo>
                  <a:lnTo>
                    <a:pt x="136" y="3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0" name="Freeform 39"/>
            <p:cNvSpPr>
              <a:spLocks/>
            </p:cNvSpPr>
            <p:nvPr/>
          </p:nvSpPr>
          <p:spPr bwMode="auto">
            <a:xfrm>
              <a:off x="6629400" y="2668588"/>
              <a:ext cx="38100" cy="66675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23" y="1"/>
                </a:cxn>
                <a:cxn ang="0">
                  <a:pos x="24" y="7"/>
                </a:cxn>
                <a:cxn ang="0">
                  <a:pos x="23" y="15"/>
                </a:cxn>
                <a:cxn ang="0">
                  <a:pos x="20" y="25"/>
                </a:cxn>
                <a:cxn ang="0">
                  <a:pos x="16" y="33"/>
                </a:cxn>
                <a:cxn ang="0">
                  <a:pos x="11" y="40"/>
                </a:cxn>
                <a:cxn ang="0">
                  <a:pos x="5" y="42"/>
                </a:cxn>
                <a:cxn ang="0">
                  <a:pos x="1" y="40"/>
                </a:cxn>
                <a:cxn ang="0">
                  <a:pos x="0" y="31"/>
                </a:cxn>
                <a:cxn ang="0">
                  <a:pos x="1" y="22"/>
                </a:cxn>
                <a:cxn ang="0">
                  <a:pos x="5" y="12"/>
                </a:cxn>
                <a:cxn ang="0">
                  <a:pos x="11" y="4"/>
                </a:cxn>
                <a:cxn ang="0">
                  <a:pos x="19" y="0"/>
                </a:cxn>
              </a:cxnLst>
              <a:rect l="0" t="0" r="r" b="b"/>
              <a:pathLst>
                <a:path w="24" h="42">
                  <a:moveTo>
                    <a:pt x="19" y="0"/>
                  </a:moveTo>
                  <a:lnTo>
                    <a:pt x="23" y="1"/>
                  </a:lnTo>
                  <a:lnTo>
                    <a:pt x="24" y="7"/>
                  </a:lnTo>
                  <a:lnTo>
                    <a:pt x="23" y="15"/>
                  </a:lnTo>
                  <a:lnTo>
                    <a:pt x="20" y="25"/>
                  </a:lnTo>
                  <a:lnTo>
                    <a:pt x="16" y="33"/>
                  </a:lnTo>
                  <a:lnTo>
                    <a:pt x="11" y="40"/>
                  </a:lnTo>
                  <a:lnTo>
                    <a:pt x="5" y="42"/>
                  </a:lnTo>
                  <a:lnTo>
                    <a:pt x="1" y="40"/>
                  </a:lnTo>
                  <a:lnTo>
                    <a:pt x="0" y="31"/>
                  </a:lnTo>
                  <a:lnTo>
                    <a:pt x="1" y="22"/>
                  </a:lnTo>
                  <a:lnTo>
                    <a:pt x="5" y="12"/>
                  </a:lnTo>
                  <a:lnTo>
                    <a:pt x="11" y="4"/>
                  </a:lnTo>
                  <a:lnTo>
                    <a:pt x="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1" name="Freeform 40"/>
            <p:cNvSpPr>
              <a:spLocks/>
            </p:cNvSpPr>
            <p:nvPr/>
          </p:nvSpPr>
          <p:spPr bwMode="auto">
            <a:xfrm>
              <a:off x="7707313" y="4097338"/>
              <a:ext cx="95250" cy="153988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3" y="4"/>
                </a:cxn>
                <a:cxn ang="0">
                  <a:pos x="15" y="10"/>
                </a:cxn>
                <a:cxn ang="0">
                  <a:pos x="18" y="17"/>
                </a:cxn>
                <a:cxn ang="0">
                  <a:pos x="22" y="25"/>
                </a:cxn>
                <a:cxn ang="0">
                  <a:pos x="25" y="29"/>
                </a:cxn>
                <a:cxn ang="0">
                  <a:pos x="26" y="32"/>
                </a:cxn>
                <a:cxn ang="0">
                  <a:pos x="28" y="33"/>
                </a:cxn>
                <a:cxn ang="0">
                  <a:pos x="28" y="36"/>
                </a:cxn>
                <a:cxn ang="0">
                  <a:pos x="29" y="36"/>
                </a:cxn>
                <a:cxn ang="0">
                  <a:pos x="30" y="37"/>
                </a:cxn>
                <a:cxn ang="0">
                  <a:pos x="33" y="38"/>
                </a:cxn>
                <a:cxn ang="0">
                  <a:pos x="36" y="41"/>
                </a:cxn>
                <a:cxn ang="0">
                  <a:pos x="40" y="44"/>
                </a:cxn>
                <a:cxn ang="0">
                  <a:pos x="47" y="44"/>
                </a:cxn>
                <a:cxn ang="0">
                  <a:pos x="49" y="43"/>
                </a:cxn>
                <a:cxn ang="0">
                  <a:pos x="51" y="41"/>
                </a:cxn>
                <a:cxn ang="0">
                  <a:pos x="54" y="41"/>
                </a:cxn>
                <a:cxn ang="0">
                  <a:pos x="58" y="45"/>
                </a:cxn>
                <a:cxn ang="0">
                  <a:pos x="59" y="49"/>
                </a:cxn>
                <a:cxn ang="0">
                  <a:pos x="60" y="52"/>
                </a:cxn>
                <a:cxn ang="0">
                  <a:pos x="59" y="55"/>
                </a:cxn>
                <a:cxn ang="0">
                  <a:pos x="56" y="58"/>
                </a:cxn>
                <a:cxn ang="0">
                  <a:pos x="48" y="67"/>
                </a:cxn>
                <a:cxn ang="0">
                  <a:pos x="41" y="80"/>
                </a:cxn>
                <a:cxn ang="0">
                  <a:pos x="40" y="84"/>
                </a:cxn>
                <a:cxn ang="0">
                  <a:pos x="37" y="88"/>
                </a:cxn>
                <a:cxn ang="0">
                  <a:pos x="36" y="90"/>
                </a:cxn>
                <a:cxn ang="0">
                  <a:pos x="33" y="95"/>
                </a:cxn>
                <a:cxn ang="0">
                  <a:pos x="28" y="97"/>
                </a:cxn>
                <a:cxn ang="0">
                  <a:pos x="23" y="97"/>
                </a:cxn>
                <a:cxn ang="0">
                  <a:pos x="21" y="96"/>
                </a:cxn>
                <a:cxn ang="0">
                  <a:pos x="19" y="95"/>
                </a:cxn>
                <a:cxn ang="0">
                  <a:pos x="19" y="92"/>
                </a:cxn>
                <a:cxn ang="0">
                  <a:pos x="21" y="89"/>
                </a:cxn>
                <a:cxn ang="0">
                  <a:pos x="21" y="86"/>
                </a:cxn>
                <a:cxn ang="0">
                  <a:pos x="22" y="84"/>
                </a:cxn>
                <a:cxn ang="0">
                  <a:pos x="23" y="80"/>
                </a:cxn>
                <a:cxn ang="0">
                  <a:pos x="25" y="77"/>
                </a:cxn>
                <a:cxn ang="0">
                  <a:pos x="25" y="74"/>
                </a:cxn>
                <a:cxn ang="0">
                  <a:pos x="21" y="73"/>
                </a:cxn>
                <a:cxn ang="0">
                  <a:pos x="8" y="73"/>
                </a:cxn>
                <a:cxn ang="0">
                  <a:pos x="3" y="70"/>
                </a:cxn>
                <a:cxn ang="0">
                  <a:pos x="0" y="67"/>
                </a:cxn>
                <a:cxn ang="0">
                  <a:pos x="0" y="64"/>
                </a:cxn>
                <a:cxn ang="0">
                  <a:pos x="2" y="62"/>
                </a:cxn>
                <a:cxn ang="0">
                  <a:pos x="4" y="60"/>
                </a:cxn>
                <a:cxn ang="0">
                  <a:pos x="7" y="58"/>
                </a:cxn>
                <a:cxn ang="0">
                  <a:pos x="10" y="56"/>
                </a:cxn>
                <a:cxn ang="0">
                  <a:pos x="14" y="52"/>
                </a:cxn>
                <a:cxn ang="0">
                  <a:pos x="14" y="44"/>
                </a:cxn>
                <a:cxn ang="0">
                  <a:pos x="11" y="32"/>
                </a:cxn>
                <a:cxn ang="0">
                  <a:pos x="8" y="23"/>
                </a:cxn>
                <a:cxn ang="0">
                  <a:pos x="4" y="18"/>
                </a:cxn>
                <a:cxn ang="0">
                  <a:pos x="2" y="11"/>
                </a:cxn>
                <a:cxn ang="0">
                  <a:pos x="2" y="6"/>
                </a:cxn>
                <a:cxn ang="0">
                  <a:pos x="3" y="1"/>
                </a:cxn>
                <a:cxn ang="0">
                  <a:pos x="8" y="0"/>
                </a:cxn>
              </a:cxnLst>
              <a:rect l="0" t="0" r="r" b="b"/>
              <a:pathLst>
                <a:path w="60" h="97">
                  <a:moveTo>
                    <a:pt x="8" y="0"/>
                  </a:moveTo>
                  <a:lnTo>
                    <a:pt x="13" y="4"/>
                  </a:lnTo>
                  <a:lnTo>
                    <a:pt x="15" y="10"/>
                  </a:lnTo>
                  <a:lnTo>
                    <a:pt x="18" y="17"/>
                  </a:lnTo>
                  <a:lnTo>
                    <a:pt x="22" y="25"/>
                  </a:lnTo>
                  <a:lnTo>
                    <a:pt x="25" y="29"/>
                  </a:lnTo>
                  <a:lnTo>
                    <a:pt x="26" y="32"/>
                  </a:lnTo>
                  <a:lnTo>
                    <a:pt x="28" y="33"/>
                  </a:lnTo>
                  <a:lnTo>
                    <a:pt x="28" y="36"/>
                  </a:lnTo>
                  <a:lnTo>
                    <a:pt x="29" y="36"/>
                  </a:lnTo>
                  <a:lnTo>
                    <a:pt x="30" y="37"/>
                  </a:lnTo>
                  <a:lnTo>
                    <a:pt x="33" y="38"/>
                  </a:lnTo>
                  <a:lnTo>
                    <a:pt x="36" y="41"/>
                  </a:lnTo>
                  <a:lnTo>
                    <a:pt x="40" y="44"/>
                  </a:lnTo>
                  <a:lnTo>
                    <a:pt x="47" y="44"/>
                  </a:lnTo>
                  <a:lnTo>
                    <a:pt x="49" y="43"/>
                  </a:lnTo>
                  <a:lnTo>
                    <a:pt x="51" y="41"/>
                  </a:lnTo>
                  <a:lnTo>
                    <a:pt x="54" y="41"/>
                  </a:lnTo>
                  <a:lnTo>
                    <a:pt x="58" y="45"/>
                  </a:lnTo>
                  <a:lnTo>
                    <a:pt x="59" y="49"/>
                  </a:lnTo>
                  <a:lnTo>
                    <a:pt x="60" y="52"/>
                  </a:lnTo>
                  <a:lnTo>
                    <a:pt x="59" y="55"/>
                  </a:lnTo>
                  <a:lnTo>
                    <a:pt x="56" y="58"/>
                  </a:lnTo>
                  <a:lnTo>
                    <a:pt x="48" y="67"/>
                  </a:lnTo>
                  <a:lnTo>
                    <a:pt x="41" y="80"/>
                  </a:lnTo>
                  <a:lnTo>
                    <a:pt x="40" y="84"/>
                  </a:lnTo>
                  <a:lnTo>
                    <a:pt x="37" y="88"/>
                  </a:lnTo>
                  <a:lnTo>
                    <a:pt x="36" y="90"/>
                  </a:lnTo>
                  <a:lnTo>
                    <a:pt x="33" y="95"/>
                  </a:lnTo>
                  <a:lnTo>
                    <a:pt x="28" y="97"/>
                  </a:lnTo>
                  <a:lnTo>
                    <a:pt x="23" y="97"/>
                  </a:lnTo>
                  <a:lnTo>
                    <a:pt x="21" y="96"/>
                  </a:lnTo>
                  <a:lnTo>
                    <a:pt x="19" y="95"/>
                  </a:lnTo>
                  <a:lnTo>
                    <a:pt x="19" y="92"/>
                  </a:lnTo>
                  <a:lnTo>
                    <a:pt x="21" y="89"/>
                  </a:lnTo>
                  <a:lnTo>
                    <a:pt x="21" y="86"/>
                  </a:lnTo>
                  <a:lnTo>
                    <a:pt x="22" y="84"/>
                  </a:lnTo>
                  <a:lnTo>
                    <a:pt x="23" y="80"/>
                  </a:lnTo>
                  <a:lnTo>
                    <a:pt x="25" y="77"/>
                  </a:lnTo>
                  <a:lnTo>
                    <a:pt x="25" y="74"/>
                  </a:lnTo>
                  <a:lnTo>
                    <a:pt x="21" y="73"/>
                  </a:lnTo>
                  <a:lnTo>
                    <a:pt x="8" y="73"/>
                  </a:lnTo>
                  <a:lnTo>
                    <a:pt x="3" y="70"/>
                  </a:lnTo>
                  <a:lnTo>
                    <a:pt x="0" y="67"/>
                  </a:lnTo>
                  <a:lnTo>
                    <a:pt x="0" y="64"/>
                  </a:lnTo>
                  <a:lnTo>
                    <a:pt x="2" y="62"/>
                  </a:lnTo>
                  <a:lnTo>
                    <a:pt x="4" y="60"/>
                  </a:lnTo>
                  <a:lnTo>
                    <a:pt x="7" y="58"/>
                  </a:lnTo>
                  <a:lnTo>
                    <a:pt x="10" y="56"/>
                  </a:lnTo>
                  <a:lnTo>
                    <a:pt x="14" y="52"/>
                  </a:lnTo>
                  <a:lnTo>
                    <a:pt x="14" y="44"/>
                  </a:lnTo>
                  <a:lnTo>
                    <a:pt x="11" y="32"/>
                  </a:lnTo>
                  <a:lnTo>
                    <a:pt x="8" y="23"/>
                  </a:lnTo>
                  <a:lnTo>
                    <a:pt x="4" y="18"/>
                  </a:lnTo>
                  <a:lnTo>
                    <a:pt x="2" y="11"/>
                  </a:lnTo>
                  <a:lnTo>
                    <a:pt x="2" y="6"/>
                  </a:lnTo>
                  <a:lnTo>
                    <a:pt x="3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2" name="Freeform 41"/>
            <p:cNvSpPr>
              <a:spLocks/>
            </p:cNvSpPr>
            <p:nvPr/>
          </p:nvSpPr>
          <p:spPr bwMode="auto">
            <a:xfrm>
              <a:off x="7569200" y="4230688"/>
              <a:ext cx="155575" cy="149225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85" y="0"/>
                </a:cxn>
                <a:cxn ang="0">
                  <a:pos x="87" y="1"/>
                </a:cxn>
                <a:cxn ang="0">
                  <a:pos x="89" y="4"/>
                </a:cxn>
                <a:cxn ang="0">
                  <a:pos x="94" y="9"/>
                </a:cxn>
                <a:cxn ang="0">
                  <a:pos x="97" y="11"/>
                </a:cxn>
                <a:cxn ang="0">
                  <a:pos x="98" y="13"/>
                </a:cxn>
                <a:cxn ang="0">
                  <a:pos x="98" y="16"/>
                </a:cxn>
                <a:cxn ang="0">
                  <a:pos x="97" y="24"/>
                </a:cxn>
                <a:cxn ang="0">
                  <a:pos x="93" y="35"/>
                </a:cxn>
                <a:cxn ang="0">
                  <a:pos x="85" y="45"/>
                </a:cxn>
                <a:cxn ang="0">
                  <a:pos x="71" y="57"/>
                </a:cxn>
                <a:cxn ang="0">
                  <a:pos x="60" y="68"/>
                </a:cxn>
                <a:cxn ang="0">
                  <a:pos x="48" y="82"/>
                </a:cxn>
                <a:cxn ang="0">
                  <a:pos x="42" y="89"/>
                </a:cxn>
                <a:cxn ang="0">
                  <a:pos x="38" y="93"/>
                </a:cxn>
                <a:cxn ang="0">
                  <a:pos x="35" y="94"/>
                </a:cxn>
                <a:cxn ang="0">
                  <a:pos x="31" y="94"/>
                </a:cxn>
                <a:cxn ang="0">
                  <a:pos x="23" y="93"/>
                </a:cxn>
                <a:cxn ang="0">
                  <a:pos x="12" y="91"/>
                </a:cxn>
                <a:cxn ang="0">
                  <a:pos x="4" y="87"/>
                </a:cxn>
                <a:cxn ang="0">
                  <a:pos x="0" y="80"/>
                </a:cxn>
                <a:cxn ang="0">
                  <a:pos x="1" y="74"/>
                </a:cxn>
                <a:cxn ang="0">
                  <a:pos x="8" y="64"/>
                </a:cxn>
                <a:cxn ang="0">
                  <a:pos x="19" y="54"/>
                </a:cxn>
                <a:cxn ang="0">
                  <a:pos x="46" y="35"/>
                </a:cxn>
                <a:cxn ang="0">
                  <a:pos x="54" y="28"/>
                </a:cxn>
                <a:cxn ang="0">
                  <a:pos x="60" y="24"/>
                </a:cxn>
                <a:cxn ang="0">
                  <a:pos x="61" y="20"/>
                </a:cxn>
                <a:cxn ang="0">
                  <a:pos x="63" y="17"/>
                </a:cxn>
                <a:cxn ang="0">
                  <a:pos x="65" y="13"/>
                </a:cxn>
                <a:cxn ang="0">
                  <a:pos x="68" y="11"/>
                </a:cxn>
                <a:cxn ang="0">
                  <a:pos x="72" y="8"/>
                </a:cxn>
                <a:cxn ang="0">
                  <a:pos x="75" y="6"/>
                </a:cxn>
                <a:cxn ang="0">
                  <a:pos x="78" y="4"/>
                </a:cxn>
                <a:cxn ang="0">
                  <a:pos x="80" y="2"/>
                </a:cxn>
                <a:cxn ang="0">
                  <a:pos x="82" y="0"/>
                </a:cxn>
              </a:cxnLst>
              <a:rect l="0" t="0" r="r" b="b"/>
              <a:pathLst>
                <a:path w="98" h="94">
                  <a:moveTo>
                    <a:pt x="82" y="0"/>
                  </a:moveTo>
                  <a:lnTo>
                    <a:pt x="85" y="0"/>
                  </a:lnTo>
                  <a:lnTo>
                    <a:pt x="87" y="1"/>
                  </a:lnTo>
                  <a:lnTo>
                    <a:pt x="89" y="4"/>
                  </a:lnTo>
                  <a:lnTo>
                    <a:pt x="94" y="9"/>
                  </a:lnTo>
                  <a:lnTo>
                    <a:pt x="97" y="11"/>
                  </a:lnTo>
                  <a:lnTo>
                    <a:pt x="98" y="13"/>
                  </a:lnTo>
                  <a:lnTo>
                    <a:pt x="98" y="16"/>
                  </a:lnTo>
                  <a:lnTo>
                    <a:pt x="97" y="24"/>
                  </a:lnTo>
                  <a:lnTo>
                    <a:pt x="93" y="35"/>
                  </a:lnTo>
                  <a:lnTo>
                    <a:pt x="85" y="45"/>
                  </a:lnTo>
                  <a:lnTo>
                    <a:pt x="71" y="57"/>
                  </a:lnTo>
                  <a:lnTo>
                    <a:pt x="60" y="68"/>
                  </a:lnTo>
                  <a:lnTo>
                    <a:pt x="48" y="82"/>
                  </a:lnTo>
                  <a:lnTo>
                    <a:pt x="42" y="89"/>
                  </a:lnTo>
                  <a:lnTo>
                    <a:pt x="38" y="93"/>
                  </a:lnTo>
                  <a:lnTo>
                    <a:pt x="35" y="94"/>
                  </a:lnTo>
                  <a:lnTo>
                    <a:pt x="31" y="94"/>
                  </a:lnTo>
                  <a:lnTo>
                    <a:pt x="23" y="93"/>
                  </a:lnTo>
                  <a:lnTo>
                    <a:pt x="12" y="91"/>
                  </a:lnTo>
                  <a:lnTo>
                    <a:pt x="4" y="87"/>
                  </a:lnTo>
                  <a:lnTo>
                    <a:pt x="0" y="80"/>
                  </a:lnTo>
                  <a:lnTo>
                    <a:pt x="1" y="74"/>
                  </a:lnTo>
                  <a:lnTo>
                    <a:pt x="8" y="64"/>
                  </a:lnTo>
                  <a:lnTo>
                    <a:pt x="19" y="54"/>
                  </a:lnTo>
                  <a:lnTo>
                    <a:pt x="46" y="35"/>
                  </a:lnTo>
                  <a:lnTo>
                    <a:pt x="54" y="28"/>
                  </a:lnTo>
                  <a:lnTo>
                    <a:pt x="60" y="24"/>
                  </a:lnTo>
                  <a:lnTo>
                    <a:pt x="61" y="20"/>
                  </a:lnTo>
                  <a:lnTo>
                    <a:pt x="63" y="17"/>
                  </a:lnTo>
                  <a:lnTo>
                    <a:pt x="65" y="13"/>
                  </a:lnTo>
                  <a:lnTo>
                    <a:pt x="68" y="11"/>
                  </a:lnTo>
                  <a:lnTo>
                    <a:pt x="72" y="8"/>
                  </a:lnTo>
                  <a:lnTo>
                    <a:pt x="75" y="6"/>
                  </a:lnTo>
                  <a:lnTo>
                    <a:pt x="78" y="4"/>
                  </a:lnTo>
                  <a:lnTo>
                    <a:pt x="80" y="2"/>
                  </a:lnTo>
                  <a:lnTo>
                    <a:pt x="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3" name="Freeform 42"/>
            <p:cNvSpPr>
              <a:spLocks/>
            </p:cNvSpPr>
            <p:nvPr/>
          </p:nvSpPr>
          <p:spPr bwMode="auto">
            <a:xfrm>
              <a:off x="7123113" y="4233863"/>
              <a:ext cx="79375" cy="73025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0" y="2"/>
                </a:cxn>
                <a:cxn ang="0">
                  <a:pos x="50" y="9"/>
                </a:cxn>
                <a:cxn ang="0">
                  <a:pos x="47" y="18"/>
                </a:cxn>
                <a:cxn ang="0">
                  <a:pos x="43" y="29"/>
                </a:cxn>
                <a:cxn ang="0">
                  <a:pos x="37" y="37"/>
                </a:cxn>
                <a:cxn ang="0">
                  <a:pos x="32" y="43"/>
                </a:cxn>
                <a:cxn ang="0">
                  <a:pos x="29" y="43"/>
                </a:cxn>
                <a:cxn ang="0">
                  <a:pos x="25" y="44"/>
                </a:cxn>
                <a:cxn ang="0">
                  <a:pos x="22" y="44"/>
                </a:cxn>
                <a:cxn ang="0">
                  <a:pos x="20" y="46"/>
                </a:cxn>
                <a:cxn ang="0">
                  <a:pos x="17" y="44"/>
                </a:cxn>
                <a:cxn ang="0">
                  <a:pos x="14" y="44"/>
                </a:cxn>
                <a:cxn ang="0">
                  <a:pos x="13" y="41"/>
                </a:cxn>
                <a:cxn ang="0">
                  <a:pos x="13" y="29"/>
                </a:cxn>
                <a:cxn ang="0">
                  <a:pos x="5" y="21"/>
                </a:cxn>
                <a:cxn ang="0">
                  <a:pos x="2" y="17"/>
                </a:cxn>
                <a:cxn ang="0">
                  <a:pos x="0" y="13"/>
                </a:cxn>
                <a:cxn ang="0">
                  <a:pos x="3" y="7"/>
                </a:cxn>
                <a:cxn ang="0">
                  <a:pos x="5" y="7"/>
                </a:cxn>
                <a:cxn ang="0">
                  <a:pos x="6" y="9"/>
                </a:cxn>
                <a:cxn ang="0">
                  <a:pos x="11" y="11"/>
                </a:cxn>
                <a:cxn ang="0">
                  <a:pos x="15" y="13"/>
                </a:cxn>
                <a:cxn ang="0">
                  <a:pos x="18" y="13"/>
                </a:cxn>
                <a:cxn ang="0">
                  <a:pos x="21" y="14"/>
                </a:cxn>
                <a:cxn ang="0">
                  <a:pos x="25" y="13"/>
                </a:cxn>
                <a:cxn ang="0">
                  <a:pos x="31" y="10"/>
                </a:cxn>
                <a:cxn ang="0">
                  <a:pos x="37" y="6"/>
                </a:cxn>
                <a:cxn ang="0">
                  <a:pos x="43" y="2"/>
                </a:cxn>
                <a:cxn ang="0">
                  <a:pos x="47" y="0"/>
                </a:cxn>
              </a:cxnLst>
              <a:rect l="0" t="0" r="r" b="b"/>
              <a:pathLst>
                <a:path w="50" h="46">
                  <a:moveTo>
                    <a:pt x="47" y="0"/>
                  </a:moveTo>
                  <a:lnTo>
                    <a:pt x="50" y="2"/>
                  </a:lnTo>
                  <a:lnTo>
                    <a:pt x="50" y="9"/>
                  </a:lnTo>
                  <a:lnTo>
                    <a:pt x="47" y="18"/>
                  </a:lnTo>
                  <a:lnTo>
                    <a:pt x="43" y="29"/>
                  </a:lnTo>
                  <a:lnTo>
                    <a:pt x="37" y="37"/>
                  </a:lnTo>
                  <a:lnTo>
                    <a:pt x="32" y="43"/>
                  </a:lnTo>
                  <a:lnTo>
                    <a:pt x="29" y="43"/>
                  </a:lnTo>
                  <a:lnTo>
                    <a:pt x="25" y="44"/>
                  </a:lnTo>
                  <a:lnTo>
                    <a:pt x="22" y="44"/>
                  </a:lnTo>
                  <a:lnTo>
                    <a:pt x="20" y="46"/>
                  </a:lnTo>
                  <a:lnTo>
                    <a:pt x="17" y="44"/>
                  </a:lnTo>
                  <a:lnTo>
                    <a:pt x="14" y="44"/>
                  </a:lnTo>
                  <a:lnTo>
                    <a:pt x="13" y="41"/>
                  </a:lnTo>
                  <a:lnTo>
                    <a:pt x="13" y="29"/>
                  </a:lnTo>
                  <a:lnTo>
                    <a:pt x="5" y="21"/>
                  </a:lnTo>
                  <a:lnTo>
                    <a:pt x="2" y="17"/>
                  </a:lnTo>
                  <a:lnTo>
                    <a:pt x="0" y="13"/>
                  </a:lnTo>
                  <a:lnTo>
                    <a:pt x="3" y="7"/>
                  </a:lnTo>
                  <a:lnTo>
                    <a:pt x="5" y="7"/>
                  </a:lnTo>
                  <a:lnTo>
                    <a:pt x="6" y="9"/>
                  </a:lnTo>
                  <a:lnTo>
                    <a:pt x="11" y="11"/>
                  </a:lnTo>
                  <a:lnTo>
                    <a:pt x="15" y="13"/>
                  </a:lnTo>
                  <a:lnTo>
                    <a:pt x="18" y="13"/>
                  </a:lnTo>
                  <a:lnTo>
                    <a:pt x="21" y="14"/>
                  </a:lnTo>
                  <a:lnTo>
                    <a:pt x="25" y="13"/>
                  </a:lnTo>
                  <a:lnTo>
                    <a:pt x="31" y="10"/>
                  </a:lnTo>
                  <a:lnTo>
                    <a:pt x="37" y="6"/>
                  </a:lnTo>
                  <a:lnTo>
                    <a:pt x="43" y="2"/>
                  </a:lnTo>
                  <a:lnTo>
                    <a:pt x="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4" name="Freeform 43"/>
            <p:cNvSpPr>
              <a:spLocks/>
            </p:cNvSpPr>
            <p:nvPr/>
          </p:nvSpPr>
          <p:spPr bwMode="auto">
            <a:xfrm>
              <a:off x="6470650" y="3516313"/>
              <a:ext cx="857250" cy="690563"/>
            </a:xfrm>
            <a:custGeom>
              <a:avLst/>
              <a:gdLst/>
              <a:ahLst/>
              <a:cxnLst>
                <a:cxn ang="0">
                  <a:pos x="390" y="21"/>
                </a:cxn>
                <a:cxn ang="0">
                  <a:pos x="421" y="69"/>
                </a:cxn>
                <a:cxn ang="0">
                  <a:pos x="435" y="117"/>
                </a:cxn>
                <a:cxn ang="0">
                  <a:pos x="461" y="140"/>
                </a:cxn>
                <a:cxn ang="0">
                  <a:pos x="489" y="154"/>
                </a:cxn>
                <a:cxn ang="0">
                  <a:pos x="504" y="208"/>
                </a:cxn>
                <a:cxn ang="0">
                  <a:pos x="539" y="289"/>
                </a:cxn>
                <a:cxn ang="0">
                  <a:pos x="515" y="339"/>
                </a:cxn>
                <a:cxn ang="0">
                  <a:pos x="483" y="392"/>
                </a:cxn>
                <a:cxn ang="0">
                  <a:pos x="469" y="413"/>
                </a:cxn>
                <a:cxn ang="0">
                  <a:pos x="436" y="429"/>
                </a:cxn>
                <a:cxn ang="0">
                  <a:pos x="416" y="422"/>
                </a:cxn>
                <a:cxn ang="0">
                  <a:pos x="396" y="432"/>
                </a:cxn>
                <a:cxn ang="0">
                  <a:pos x="387" y="428"/>
                </a:cxn>
                <a:cxn ang="0">
                  <a:pos x="358" y="413"/>
                </a:cxn>
                <a:cxn ang="0">
                  <a:pos x="353" y="383"/>
                </a:cxn>
                <a:cxn ang="0">
                  <a:pos x="340" y="372"/>
                </a:cxn>
                <a:cxn ang="0">
                  <a:pos x="334" y="358"/>
                </a:cxn>
                <a:cxn ang="0">
                  <a:pos x="325" y="363"/>
                </a:cxn>
                <a:cxn ang="0">
                  <a:pos x="318" y="340"/>
                </a:cxn>
                <a:cxn ang="0">
                  <a:pos x="302" y="361"/>
                </a:cxn>
                <a:cxn ang="0">
                  <a:pos x="284" y="366"/>
                </a:cxn>
                <a:cxn ang="0">
                  <a:pos x="287" y="341"/>
                </a:cxn>
                <a:cxn ang="0">
                  <a:pos x="253" y="322"/>
                </a:cxn>
                <a:cxn ang="0">
                  <a:pos x="238" y="310"/>
                </a:cxn>
                <a:cxn ang="0">
                  <a:pos x="194" y="325"/>
                </a:cxn>
                <a:cxn ang="0">
                  <a:pos x="176" y="322"/>
                </a:cxn>
                <a:cxn ang="0">
                  <a:pos x="154" y="347"/>
                </a:cxn>
                <a:cxn ang="0">
                  <a:pos x="148" y="369"/>
                </a:cxn>
                <a:cxn ang="0">
                  <a:pos x="98" y="363"/>
                </a:cxn>
                <a:cxn ang="0">
                  <a:pos x="63" y="378"/>
                </a:cxn>
                <a:cxn ang="0">
                  <a:pos x="37" y="363"/>
                </a:cxn>
                <a:cxn ang="0">
                  <a:pos x="53" y="326"/>
                </a:cxn>
                <a:cxn ang="0">
                  <a:pos x="37" y="296"/>
                </a:cxn>
                <a:cxn ang="0">
                  <a:pos x="20" y="258"/>
                </a:cxn>
                <a:cxn ang="0">
                  <a:pos x="23" y="232"/>
                </a:cxn>
                <a:cxn ang="0">
                  <a:pos x="0" y="204"/>
                </a:cxn>
                <a:cxn ang="0">
                  <a:pos x="26" y="169"/>
                </a:cxn>
                <a:cxn ang="0">
                  <a:pos x="61" y="144"/>
                </a:cxn>
                <a:cxn ang="0">
                  <a:pos x="111" y="136"/>
                </a:cxn>
                <a:cxn ang="0">
                  <a:pos x="116" y="113"/>
                </a:cxn>
                <a:cxn ang="0">
                  <a:pos x="130" y="78"/>
                </a:cxn>
                <a:cxn ang="0">
                  <a:pos x="157" y="82"/>
                </a:cxn>
                <a:cxn ang="0">
                  <a:pos x="172" y="52"/>
                </a:cxn>
                <a:cxn ang="0">
                  <a:pos x="194" y="52"/>
                </a:cxn>
                <a:cxn ang="0">
                  <a:pos x="217" y="56"/>
                </a:cxn>
                <a:cxn ang="0">
                  <a:pos x="221" y="47"/>
                </a:cxn>
                <a:cxn ang="0">
                  <a:pos x="231" y="33"/>
                </a:cxn>
                <a:cxn ang="0">
                  <a:pos x="236" y="17"/>
                </a:cxn>
                <a:cxn ang="0">
                  <a:pos x="253" y="37"/>
                </a:cxn>
                <a:cxn ang="0">
                  <a:pos x="261" y="13"/>
                </a:cxn>
                <a:cxn ang="0">
                  <a:pos x="273" y="25"/>
                </a:cxn>
                <a:cxn ang="0">
                  <a:pos x="308" y="22"/>
                </a:cxn>
                <a:cxn ang="0">
                  <a:pos x="303" y="62"/>
                </a:cxn>
                <a:cxn ang="0">
                  <a:pos x="338" y="91"/>
                </a:cxn>
                <a:cxn ang="0">
                  <a:pos x="368" y="100"/>
                </a:cxn>
                <a:cxn ang="0">
                  <a:pos x="373" y="41"/>
                </a:cxn>
                <a:cxn ang="0">
                  <a:pos x="381" y="0"/>
                </a:cxn>
              </a:cxnLst>
              <a:rect l="0" t="0" r="r" b="b"/>
              <a:pathLst>
                <a:path w="540" h="435">
                  <a:moveTo>
                    <a:pt x="381" y="0"/>
                  </a:moveTo>
                  <a:lnTo>
                    <a:pt x="383" y="2"/>
                  </a:lnTo>
                  <a:lnTo>
                    <a:pt x="385" y="10"/>
                  </a:lnTo>
                  <a:lnTo>
                    <a:pt x="390" y="21"/>
                  </a:lnTo>
                  <a:lnTo>
                    <a:pt x="395" y="33"/>
                  </a:lnTo>
                  <a:lnTo>
                    <a:pt x="401" y="43"/>
                  </a:lnTo>
                  <a:lnTo>
                    <a:pt x="411" y="56"/>
                  </a:lnTo>
                  <a:lnTo>
                    <a:pt x="421" y="69"/>
                  </a:lnTo>
                  <a:lnTo>
                    <a:pt x="428" y="82"/>
                  </a:lnTo>
                  <a:lnTo>
                    <a:pt x="431" y="92"/>
                  </a:lnTo>
                  <a:lnTo>
                    <a:pt x="433" y="104"/>
                  </a:lnTo>
                  <a:lnTo>
                    <a:pt x="435" y="117"/>
                  </a:lnTo>
                  <a:lnTo>
                    <a:pt x="439" y="126"/>
                  </a:lnTo>
                  <a:lnTo>
                    <a:pt x="444" y="133"/>
                  </a:lnTo>
                  <a:lnTo>
                    <a:pt x="451" y="137"/>
                  </a:lnTo>
                  <a:lnTo>
                    <a:pt x="461" y="140"/>
                  </a:lnTo>
                  <a:lnTo>
                    <a:pt x="472" y="143"/>
                  </a:lnTo>
                  <a:lnTo>
                    <a:pt x="480" y="145"/>
                  </a:lnTo>
                  <a:lnTo>
                    <a:pt x="487" y="148"/>
                  </a:lnTo>
                  <a:lnTo>
                    <a:pt x="489" y="154"/>
                  </a:lnTo>
                  <a:lnTo>
                    <a:pt x="489" y="163"/>
                  </a:lnTo>
                  <a:lnTo>
                    <a:pt x="492" y="177"/>
                  </a:lnTo>
                  <a:lnTo>
                    <a:pt x="498" y="192"/>
                  </a:lnTo>
                  <a:lnTo>
                    <a:pt x="504" y="208"/>
                  </a:lnTo>
                  <a:lnTo>
                    <a:pt x="511" y="222"/>
                  </a:lnTo>
                  <a:lnTo>
                    <a:pt x="519" y="237"/>
                  </a:lnTo>
                  <a:lnTo>
                    <a:pt x="533" y="273"/>
                  </a:lnTo>
                  <a:lnTo>
                    <a:pt x="539" y="289"/>
                  </a:lnTo>
                  <a:lnTo>
                    <a:pt x="540" y="302"/>
                  </a:lnTo>
                  <a:lnTo>
                    <a:pt x="536" y="314"/>
                  </a:lnTo>
                  <a:lnTo>
                    <a:pt x="526" y="326"/>
                  </a:lnTo>
                  <a:lnTo>
                    <a:pt x="515" y="339"/>
                  </a:lnTo>
                  <a:lnTo>
                    <a:pt x="503" y="351"/>
                  </a:lnTo>
                  <a:lnTo>
                    <a:pt x="495" y="361"/>
                  </a:lnTo>
                  <a:lnTo>
                    <a:pt x="487" y="377"/>
                  </a:lnTo>
                  <a:lnTo>
                    <a:pt x="483" y="392"/>
                  </a:lnTo>
                  <a:lnTo>
                    <a:pt x="478" y="403"/>
                  </a:lnTo>
                  <a:lnTo>
                    <a:pt x="477" y="406"/>
                  </a:lnTo>
                  <a:lnTo>
                    <a:pt x="472" y="411"/>
                  </a:lnTo>
                  <a:lnTo>
                    <a:pt x="469" y="413"/>
                  </a:lnTo>
                  <a:lnTo>
                    <a:pt x="465" y="414"/>
                  </a:lnTo>
                  <a:lnTo>
                    <a:pt x="459" y="415"/>
                  </a:lnTo>
                  <a:lnTo>
                    <a:pt x="443" y="424"/>
                  </a:lnTo>
                  <a:lnTo>
                    <a:pt x="436" y="429"/>
                  </a:lnTo>
                  <a:lnTo>
                    <a:pt x="431" y="432"/>
                  </a:lnTo>
                  <a:lnTo>
                    <a:pt x="428" y="430"/>
                  </a:lnTo>
                  <a:lnTo>
                    <a:pt x="422" y="426"/>
                  </a:lnTo>
                  <a:lnTo>
                    <a:pt x="416" y="422"/>
                  </a:lnTo>
                  <a:lnTo>
                    <a:pt x="409" y="421"/>
                  </a:lnTo>
                  <a:lnTo>
                    <a:pt x="403" y="422"/>
                  </a:lnTo>
                  <a:lnTo>
                    <a:pt x="399" y="430"/>
                  </a:lnTo>
                  <a:lnTo>
                    <a:pt x="396" y="432"/>
                  </a:lnTo>
                  <a:lnTo>
                    <a:pt x="395" y="435"/>
                  </a:lnTo>
                  <a:lnTo>
                    <a:pt x="391" y="435"/>
                  </a:lnTo>
                  <a:lnTo>
                    <a:pt x="390" y="432"/>
                  </a:lnTo>
                  <a:lnTo>
                    <a:pt x="387" y="428"/>
                  </a:lnTo>
                  <a:lnTo>
                    <a:pt x="380" y="420"/>
                  </a:lnTo>
                  <a:lnTo>
                    <a:pt x="370" y="415"/>
                  </a:lnTo>
                  <a:lnTo>
                    <a:pt x="364" y="414"/>
                  </a:lnTo>
                  <a:lnTo>
                    <a:pt x="358" y="413"/>
                  </a:lnTo>
                  <a:lnTo>
                    <a:pt x="357" y="409"/>
                  </a:lnTo>
                  <a:lnTo>
                    <a:pt x="355" y="400"/>
                  </a:lnTo>
                  <a:lnTo>
                    <a:pt x="355" y="385"/>
                  </a:lnTo>
                  <a:lnTo>
                    <a:pt x="353" y="383"/>
                  </a:lnTo>
                  <a:lnTo>
                    <a:pt x="351" y="380"/>
                  </a:lnTo>
                  <a:lnTo>
                    <a:pt x="349" y="377"/>
                  </a:lnTo>
                  <a:lnTo>
                    <a:pt x="343" y="374"/>
                  </a:lnTo>
                  <a:lnTo>
                    <a:pt x="340" y="372"/>
                  </a:lnTo>
                  <a:lnTo>
                    <a:pt x="336" y="363"/>
                  </a:lnTo>
                  <a:lnTo>
                    <a:pt x="336" y="356"/>
                  </a:lnTo>
                  <a:lnTo>
                    <a:pt x="335" y="356"/>
                  </a:lnTo>
                  <a:lnTo>
                    <a:pt x="334" y="358"/>
                  </a:lnTo>
                  <a:lnTo>
                    <a:pt x="334" y="361"/>
                  </a:lnTo>
                  <a:lnTo>
                    <a:pt x="328" y="366"/>
                  </a:lnTo>
                  <a:lnTo>
                    <a:pt x="327" y="366"/>
                  </a:lnTo>
                  <a:lnTo>
                    <a:pt x="325" y="363"/>
                  </a:lnTo>
                  <a:lnTo>
                    <a:pt x="324" y="356"/>
                  </a:lnTo>
                  <a:lnTo>
                    <a:pt x="324" y="340"/>
                  </a:lnTo>
                  <a:lnTo>
                    <a:pt x="323" y="339"/>
                  </a:lnTo>
                  <a:lnTo>
                    <a:pt x="318" y="340"/>
                  </a:lnTo>
                  <a:lnTo>
                    <a:pt x="312" y="346"/>
                  </a:lnTo>
                  <a:lnTo>
                    <a:pt x="306" y="351"/>
                  </a:lnTo>
                  <a:lnTo>
                    <a:pt x="303" y="355"/>
                  </a:lnTo>
                  <a:lnTo>
                    <a:pt x="302" y="361"/>
                  </a:lnTo>
                  <a:lnTo>
                    <a:pt x="298" y="365"/>
                  </a:lnTo>
                  <a:lnTo>
                    <a:pt x="295" y="365"/>
                  </a:lnTo>
                  <a:lnTo>
                    <a:pt x="291" y="366"/>
                  </a:lnTo>
                  <a:lnTo>
                    <a:pt x="284" y="366"/>
                  </a:lnTo>
                  <a:lnTo>
                    <a:pt x="282" y="363"/>
                  </a:lnTo>
                  <a:lnTo>
                    <a:pt x="283" y="356"/>
                  </a:lnTo>
                  <a:lnTo>
                    <a:pt x="286" y="350"/>
                  </a:lnTo>
                  <a:lnTo>
                    <a:pt x="287" y="341"/>
                  </a:lnTo>
                  <a:lnTo>
                    <a:pt x="283" y="335"/>
                  </a:lnTo>
                  <a:lnTo>
                    <a:pt x="275" y="329"/>
                  </a:lnTo>
                  <a:lnTo>
                    <a:pt x="264" y="326"/>
                  </a:lnTo>
                  <a:lnTo>
                    <a:pt x="253" y="322"/>
                  </a:lnTo>
                  <a:lnTo>
                    <a:pt x="247" y="317"/>
                  </a:lnTo>
                  <a:lnTo>
                    <a:pt x="247" y="313"/>
                  </a:lnTo>
                  <a:lnTo>
                    <a:pt x="245" y="311"/>
                  </a:lnTo>
                  <a:lnTo>
                    <a:pt x="238" y="310"/>
                  </a:lnTo>
                  <a:lnTo>
                    <a:pt x="228" y="311"/>
                  </a:lnTo>
                  <a:lnTo>
                    <a:pt x="212" y="317"/>
                  </a:lnTo>
                  <a:lnTo>
                    <a:pt x="201" y="321"/>
                  </a:lnTo>
                  <a:lnTo>
                    <a:pt x="194" y="325"/>
                  </a:lnTo>
                  <a:lnTo>
                    <a:pt x="193" y="326"/>
                  </a:lnTo>
                  <a:lnTo>
                    <a:pt x="190" y="325"/>
                  </a:lnTo>
                  <a:lnTo>
                    <a:pt x="184" y="324"/>
                  </a:lnTo>
                  <a:lnTo>
                    <a:pt x="176" y="322"/>
                  </a:lnTo>
                  <a:lnTo>
                    <a:pt x="168" y="322"/>
                  </a:lnTo>
                  <a:lnTo>
                    <a:pt x="161" y="326"/>
                  </a:lnTo>
                  <a:lnTo>
                    <a:pt x="157" y="335"/>
                  </a:lnTo>
                  <a:lnTo>
                    <a:pt x="154" y="347"/>
                  </a:lnTo>
                  <a:lnTo>
                    <a:pt x="152" y="358"/>
                  </a:lnTo>
                  <a:lnTo>
                    <a:pt x="150" y="366"/>
                  </a:lnTo>
                  <a:lnTo>
                    <a:pt x="150" y="370"/>
                  </a:lnTo>
                  <a:lnTo>
                    <a:pt x="148" y="369"/>
                  </a:lnTo>
                  <a:lnTo>
                    <a:pt x="141" y="367"/>
                  </a:lnTo>
                  <a:lnTo>
                    <a:pt x="112" y="359"/>
                  </a:lnTo>
                  <a:lnTo>
                    <a:pt x="107" y="359"/>
                  </a:lnTo>
                  <a:lnTo>
                    <a:pt x="98" y="363"/>
                  </a:lnTo>
                  <a:lnTo>
                    <a:pt x="90" y="369"/>
                  </a:lnTo>
                  <a:lnTo>
                    <a:pt x="79" y="374"/>
                  </a:lnTo>
                  <a:lnTo>
                    <a:pt x="71" y="377"/>
                  </a:lnTo>
                  <a:lnTo>
                    <a:pt x="63" y="378"/>
                  </a:lnTo>
                  <a:lnTo>
                    <a:pt x="55" y="378"/>
                  </a:lnTo>
                  <a:lnTo>
                    <a:pt x="48" y="376"/>
                  </a:lnTo>
                  <a:lnTo>
                    <a:pt x="42" y="370"/>
                  </a:lnTo>
                  <a:lnTo>
                    <a:pt x="37" y="363"/>
                  </a:lnTo>
                  <a:lnTo>
                    <a:pt x="34" y="356"/>
                  </a:lnTo>
                  <a:lnTo>
                    <a:pt x="34" y="350"/>
                  </a:lnTo>
                  <a:lnTo>
                    <a:pt x="50" y="333"/>
                  </a:lnTo>
                  <a:lnTo>
                    <a:pt x="53" y="326"/>
                  </a:lnTo>
                  <a:lnTo>
                    <a:pt x="52" y="319"/>
                  </a:lnTo>
                  <a:lnTo>
                    <a:pt x="45" y="310"/>
                  </a:lnTo>
                  <a:lnTo>
                    <a:pt x="40" y="303"/>
                  </a:lnTo>
                  <a:lnTo>
                    <a:pt x="37" y="296"/>
                  </a:lnTo>
                  <a:lnTo>
                    <a:pt x="37" y="287"/>
                  </a:lnTo>
                  <a:lnTo>
                    <a:pt x="34" y="280"/>
                  </a:lnTo>
                  <a:lnTo>
                    <a:pt x="27" y="270"/>
                  </a:lnTo>
                  <a:lnTo>
                    <a:pt x="20" y="258"/>
                  </a:lnTo>
                  <a:lnTo>
                    <a:pt x="18" y="247"/>
                  </a:lnTo>
                  <a:lnTo>
                    <a:pt x="19" y="239"/>
                  </a:lnTo>
                  <a:lnTo>
                    <a:pt x="23" y="235"/>
                  </a:lnTo>
                  <a:lnTo>
                    <a:pt x="23" y="232"/>
                  </a:lnTo>
                  <a:lnTo>
                    <a:pt x="19" y="226"/>
                  </a:lnTo>
                  <a:lnTo>
                    <a:pt x="5" y="215"/>
                  </a:lnTo>
                  <a:lnTo>
                    <a:pt x="1" y="210"/>
                  </a:lnTo>
                  <a:lnTo>
                    <a:pt x="0" y="204"/>
                  </a:lnTo>
                  <a:lnTo>
                    <a:pt x="3" y="196"/>
                  </a:lnTo>
                  <a:lnTo>
                    <a:pt x="14" y="180"/>
                  </a:lnTo>
                  <a:lnTo>
                    <a:pt x="19" y="174"/>
                  </a:lnTo>
                  <a:lnTo>
                    <a:pt x="26" y="169"/>
                  </a:lnTo>
                  <a:lnTo>
                    <a:pt x="35" y="161"/>
                  </a:lnTo>
                  <a:lnTo>
                    <a:pt x="46" y="152"/>
                  </a:lnTo>
                  <a:lnTo>
                    <a:pt x="56" y="147"/>
                  </a:lnTo>
                  <a:lnTo>
                    <a:pt x="61" y="144"/>
                  </a:lnTo>
                  <a:lnTo>
                    <a:pt x="79" y="144"/>
                  </a:lnTo>
                  <a:lnTo>
                    <a:pt x="89" y="141"/>
                  </a:lnTo>
                  <a:lnTo>
                    <a:pt x="94" y="139"/>
                  </a:lnTo>
                  <a:lnTo>
                    <a:pt x="111" y="136"/>
                  </a:lnTo>
                  <a:lnTo>
                    <a:pt x="116" y="135"/>
                  </a:lnTo>
                  <a:lnTo>
                    <a:pt x="119" y="132"/>
                  </a:lnTo>
                  <a:lnTo>
                    <a:pt x="119" y="125"/>
                  </a:lnTo>
                  <a:lnTo>
                    <a:pt x="116" y="113"/>
                  </a:lnTo>
                  <a:lnTo>
                    <a:pt x="116" y="87"/>
                  </a:lnTo>
                  <a:lnTo>
                    <a:pt x="117" y="80"/>
                  </a:lnTo>
                  <a:lnTo>
                    <a:pt x="122" y="78"/>
                  </a:lnTo>
                  <a:lnTo>
                    <a:pt x="130" y="78"/>
                  </a:lnTo>
                  <a:lnTo>
                    <a:pt x="138" y="81"/>
                  </a:lnTo>
                  <a:lnTo>
                    <a:pt x="146" y="82"/>
                  </a:lnTo>
                  <a:lnTo>
                    <a:pt x="153" y="84"/>
                  </a:lnTo>
                  <a:lnTo>
                    <a:pt x="157" y="82"/>
                  </a:lnTo>
                  <a:lnTo>
                    <a:pt x="160" y="76"/>
                  </a:lnTo>
                  <a:lnTo>
                    <a:pt x="164" y="66"/>
                  </a:lnTo>
                  <a:lnTo>
                    <a:pt x="168" y="58"/>
                  </a:lnTo>
                  <a:lnTo>
                    <a:pt x="172" y="52"/>
                  </a:lnTo>
                  <a:lnTo>
                    <a:pt x="178" y="48"/>
                  </a:lnTo>
                  <a:lnTo>
                    <a:pt x="182" y="45"/>
                  </a:lnTo>
                  <a:lnTo>
                    <a:pt x="187" y="45"/>
                  </a:lnTo>
                  <a:lnTo>
                    <a:pt x="194" y="52"/>
                  </a:lnTo>
                  <a:lnTo>
                    <a:pt x="201" y="61"/>
                  </a:lnTo>
                  <a:lnTo>
                    <a:pt x="208" y="65"/>
                  </a:lnTo>
                  <a:lnTo>
                    <a:pt x="213" y="63"/>
                  </a:lnTo>
                  <a:lnTo>
                    <a:pt x="217" y="56"/>
                  </a:lnTo>
                  <a:lnTo>
                    <a:pt x="219" y="52"/>
                  </a:lnTo>
                  <a:lnTo>
                    <a:pt x="220" y="50"/>
                  </a:lnTo>
                  <a:lnTo>
                    <a:pt x="220" y="48"/>
                  </a:lnTo>
                  <a:lnTo>
                    <a:pt x="221" y="47"/>
                  </a:lnTo>
                  <a:lnTo>
                    <a:pt x="221" y="44"/>
                  </a:lnTo>
                  <a:lnTo>
                    <a:pt x="225" y="40"/>
                  </a:lnTo>
                  <a:lnTo>
                    <a:pt x="228" y="36"/>
                  </a:lnTo>
                  <a:lnTo>
                    <a:pt x="231" y="33"/>
                  </a:lnTo>
                  <a:lnTo>
                    <a:pt x="232" y="29"/>
                  </a:lnTo>
                  <a:lnTo>
                    <a:pt x="232" y="14"/>
                  </a:lnTo>
                  <a:lnTo>
                    <a:pt x="234" y="14"/>
                  </a:lnTo>
                  <a:lnTo>
                    <a:pt x="236" y="17"/>
                  </a:lnTo>
                  <a:lnTo>
                    <a:pt x="245" y="28"/>
                  </a:lnTo>
                  <a:lnTo>
                    <a:pt x="249" y="32"/>
                  </a:lnTo>
                  <a:lnTo>
                    <a:pt x="250" y="34"/>
                  </a:lnTo>
                  <a:lnTo>
                    <a:pt x="253" y="37"/>
                  </a:lnTo>
                  <a:lnTo>
                    <a:pt x="253" y="21"/>
                  </a:lnTo>
                  <a:lnTo>
                    <a:pt x="256" y="15"/>
                  </a:lnTo>
                  <a:lnTo>
                    <a:pt x="258" y="13"/>
                  </a:lnTo>
                  <a:lnTo>
                    <a:pt x="261" y="13"/>
                  </a:lnTo>
                  <a:lnTo>
                    <a:pt x="267" y="18"/>
                  </a:lnTo>
                  <a:lnTo>
                    <a:pt x="269" y="19"/>
                  </a:lnTo>
                  <a:lnTo>
                    <a:pt x="272" y="22"/>
                  </a:lnTo>
                  <a:lnTo>
                    <a:pt x="273" y="25"/>
                  </a:lnTo>
                  <a:lnTo>
                    <a:pt x="275" y="25"/>
                  </a:lnTo>
                  <a:lnTo>
                    <a:pt x="279" y="24"/>
                  </a:lnTo>
                  <a:lnTo>
                    <a:pt x="288" y="22"/>
                  </a:lnTo>
                  <a:lnTo>
                    <a:pt x="308" y="22"/>
                  </a:lnTo>
                  <a:lnTo>
                    <a:pt x="313" y="26"/>
                  </a:lnTo>
                  <a:lnTo>
                    <a:pt x="313" y="33"/>
                  </a:lnTo>
                  <a:lnTo>
                    <a:pt x="305" y="52"/>
                  </a:lnTo>
                  <a:lnTo>
                    <a:pt x="303" y="62"/>
                  </a:lnTo>
                  <a:lnTo>
                    <a:pt x="305" y="69"/>
                  </a:lnTo>
                  <a:lnTo>
                    <a:pt x="314" y="76"/>
                  </a:lnTo>
                  <a:lnTo>
                    <a:pt x="327" y="84"/>
                  </a:lnTo>
                  <a:lnTo>
                    <a:pt x="338" y="91"/>
                  </a:lnTo>
                  <a:lnTo>
                    <a:pt x="351" y="102"/>
                  </a:lnTo>
                  <a:lnTo>
                    <a:pt x="358" y="106"/>
                  </a:lnTo>
                  <a:lnTo>
                    <a:pt x="364" y="106"/>
                  </a:lnTo>
                  <a:lnTo>
                    <a:pt x="368" y="100"/>
                  </a:lnTo>
                  <a:lnTo>
                    <a:pt x="372" y="88"/>
                  </a:lnTo>
                  <a:lnTo>
                    <a:pt x="376" y="74"/>
                  </a:lnTo>
                  <a:lnTo>
                    <a:pt x="379" y="61"/>
                  </a:lnTo>
                  <a:lnTo>
                    <a:pt x="373" y="41"/>
                  </a:lnTo>
                  <a:lnTo>
                    <a:pt x="373" y="28"/>
                  </a:lnTo>
                  <a:lnTo>
                    <a:pt x="376" y="15"/>
                  </a:lnTo>
                  <a:lnTo>
                    <a:pt x="379" y="4"/>
                  </a:lnTo>
                  <a:lnTo>
                    <a:pt x="3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5" name="Freeform 44"/>
            <p:cNvSpPr>
              <a:spLocks/>
            </p:cNvSpPr>
            <p:nvPr/>
          </p:nvSpPr>
          <p:spPr bwMode="auto">
            <a:xfrm>
              <a:off x="7793038" y="3649663"/>
              <a:ext cx="49213" cy="42863"/>
            </a:xfrm>
            <a:custGeom>
              <a:avLst/>
              <a:gdLst/>
              <a:ahLst/>
              <a:cxnLst>
                <a:cxn ang="0">
                  <a:pos x="23" y="0"/>
                </a:cxn>
                <a:cxn ang="0">
                  <a:pos x="28" y="0"/>
                </a:cxn>
                <a:cxn ang="0">
                  <a:pos x="31" y="4"/>
                </a:cxn>
                <a:cxn ang="0">
                  <a:pos x="28" y="9"/>
                </a:cxn>
                <a:cxn ang="0">
                  <a:pos x="23" y="18"/>
                </a:cxn>
                <a:cxn ang="0">
                  <a:pos x="15" y="23"/>
                </a:cxn>
                <a:cxn ang="0">
                  <a:pos x="8" y="27"/>
                </a:cxn>
                <a:cxn ang="0">
                  <a:pos x="0" y="26"/>
                </a:cxn>
                <a:cxn ang="0">
                  <a:pos x="1" y="23"/>
                </a:cxn>
                <a:cxn ang="0">
                  <a:pos x="5" y="18"/>
                </a:cxn>
                <a:cxn ang="0">
                  <a:pos x="11" y="11"/>
                </a:cxn>
                <a:cxn ang="0">
                  <a:pos x="16" y="5"/>
                </a:cxn>
                <a:cxn ang="0">
                  <a:pos x="23" y="0"/>
                </a:cxn>
              </a:cxnLst>
              <a:rect l="0" t="0" r="r" b="b"/>
              <a:pathLst>
                <a:path w="31" h="27">
                  <a:moveTo>
                    <a:pt x="23" y="0"/>
                  </a:moveTo>
                  <a:lnTo>
                    <a:pt x="28" y="0"/>
                  </a:lnTo>
                  <a:lnTo>
                    <a:pt x="31" y="4"/>
                  </a:lnTo>
                  <a:lnTo>
                    <a:pt x="28" y="9"/>
                  </a:lnTo>
                  <a:lnTo>
                    <a:pt x="23" y="18"/>
                  </a:lnTo>
                  <a:lnTo>
                    <a:pt x="15" y="23"/>
                  </a:lnTo>
                  <a:lnTo>
                    <a:pt x="8" y="27"/>
                  </a:lnTo>
                  <a:lnTo>
                    <a:pt x="0" y="26"/>
                  </a:lnTo>
                  <a:lnTo>
                    <a:pt x="1" y="23"/>
                  </a:lnTo>
                  <a:lnTo>
                    <a:pt x="5" y="18"/>
                  </a:lnTo>
                  <a:lnTo>
                    <a:pt x="11" y="11"/>
                  </a:lnTo>
                  <a:lnTo>
                    <a:pt x="16" y="5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6" name="Freeform 45"/>
            <p:cNvSpPr>
              <a:spLocks/>
            </p:cNvSpPr>
            <p:nvPr/>
          </p:nvSpPr>
          <p:spPr bwMode="auto">
            <a:xfrm>
              <a:off x="7524750" y="3757613"/>
              <a:ext cx="50800" cy="460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" y="0"/>
                </a:cxn>
                <a:cxn ang="0">
                  <a:pos x="10" y="2"/>
                </a:cxn>
                <a:cxn ang="0">
                  <a:pos x="21" y="6"/>
                </a:cxn>
                <a:cxn ang="0">
                  <a:pos x="28" y="11"/>
                </a:cxn>
                <a:cxn ang="0">
                  <a:pos x="30" y="17"/>
                </a:cxn>
                <a:cxn ang="0">
                  <a:pos x="32" y="22"/>
                </a:cxn>
                <a:cxn ang="0">
                  <a:pos x="28" y="28"/>
                </a:cxn>
                <a:cxn ang="0">
                  <a:pos x="22" y="29"/>
                </a:cxn>
                <a:cxn ang="0">
                  <a:pos x="15" y="25"/>
                </a:cxn>
                <a:cxn ang="0">
                  <a:pos x="10" y="17"/>
                </a:cxn>
                <a:cxn ang="0">
                  <a:pos x="9" y="14"/>
                </a:cxn>
                <a:cxn ang="0">
                  <a:pos x="6" y="11"/>
                </a:cxn>
                <a:cxn ang="0">
                  <a:pos x="4" y="9"/>
                </a:cxn>
                <a:cxn ang="0">
                  <a:pos x="0" y="4"/>
                </a:cxn>
                <a:cxn ang="0">
                  <a:pos x="0" y="0"/>
                </a:cxn>
              </a:cxnLst>
              <a:rect l="0" t="0" r="r" b="b"/>
              <a:pathLst>
                <a:path w="32" h="29">
                  <a:moveTo>
                    <a:pt x="0" y="0"/>
                  </a:moveTo>
                  <a:lnTo>
                    <a:pt x="6" y="0"/>
                  </a:lnTo>
                  <a:lnTo>
                    <a:pt x="10" y="2"/>
                  </a:lnTo>
                  <a:lnTo>
                    <a:pt x="21" y="6"/>
                  </a:lnTo>
                  <a:lnTo>
                    <a:pt x="28" y="11"/>
                  </a:lnTo>
                  <a:lnTo>
                    <a:pt x="30" y="17"/>
                  </a:lnTo>
                  <a:lnTo>
                    <a:pt x="32" y="22"/>
                  </a:lnTo>
                  <a:lnTo>
                    <a:pt x="28" y="28"/>
                  </a:lnTo>
                  <a:lnTo>
                    <a:pt x="22" y="29"/>
                  </a:lnTo>
                  <a:lnTo>
                    <a:pt x="15" y="25"/>
                  </a:lnTo>
                  <a:lnTo>
                    <a:pt x="10" y="17"/>
                  </a:lnTo>
                  <a:lnTo>
                    <a:pt x="9" y="14"/>
                  </a:lnTo>
                  <a:lnTo>
                    <a:pt x="6" y="11"/>
                  </a:lnTo>
                  <a:lnTo>
                    <a:pt x="4" y="9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7" name="Freeform 46"/>
            <p:cNvSpPr>
              <a:spLocks/>
            </p:cNvSpPr>
            <p:nvPr/>
          </p:nvSpPr>
          <p:spPr bwMode="auto">
            <a:xfrm>
              <a:off x="6129338" y="3133725"/>
              <a:ext cx="228600" cy="280988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11" y="0"/>
                </a:cxn>
                <a:cxn ang="0">
                  <a:pos x="21" y="4"/>
                </a:cxn>
                <a:cxn ang="0">
                  <a:pos x="30" y="11"/>
                </a:cxn>
                <a:cxn ang="0">
                  <a:pos x="41" y="21"/>
                </a:cxn>
                <a:cxn ang="0">
                  <a:pos x="54" y="32"/>
                </a:cxn>
                <a:cxn ang="0">
                  <a:pos x="67" y="47"/>
                </a:cxn>
                <a:cxn ang="0">
                  <a:pos x="80" y="60"/>
                </a:cxn>
                <a:cxn ang="0">
                  <a:pos x="93" y="71"/>
                </a:cxn>
                <a:cxn ang="0">
                  <a:pos x="105" y="82"/>
                </a:cxn>
                <a:cxn ang="0">
                  <a:pos x="115" y="92"/>
                </a:cxn>
                <a:cxn ang="0">
                  <a:pos x="123" y="101"/>
                </a:cxn>
                <a:cxn ang="0">
                  <a:pos x="129" y="108"/>
                </a:cxn>
                <a:cxn ang="0">
                  <a:pos x="136" y="111"/>
                </a:cxn>
                <a:cxn ang="0">
                  <a:pos x="138" y="111"/>
                </a:cxn>
                <a:cxn ang="0">
                  <a:pos x="141" y="112"/>
                </a:cxn>
                <a:cxn ang="0">
                  <a:pos x="144" y="118"/>
                </a:cxn>
                <a:cxn ang="0">
                  <a:pos x="144" y="122"/>
                </a:cxn>
                <a:cxn ang="0">
                  <a:pos x="142" y="125"/>
                </a:cxn>
                <a:cxn ang="0">
                  <a:pos x="141" y="129"/>
                </a:cxn>
                <a:cxn ang="0">
                  <a:pos x="137" y="138"/>
                </a:cxn>
                <a:cxn ang="0">
                  <a:pos x="134" y="152"/>
                </a:cxn>
                <a:cxn ang="0">
                  <a:pos x="133" y="167"/>
                </a:cxn>
                <a:cxn ang="0">
                  <a:pos x="133" y="171"/>
                </a:cxn>
                <a:cxn ang="0">
                  <a:pos x="130" y="177"/>
                </a:cxn>
                <a:cxn ang="0">
                  <a:pos x="127" y="177"/>
                </a:cxn>
                <a:cxn ang="0">
                  <a:pos x="125" y="175"/>
                </a:cxn>
                <a:cxn ang="0">
                  <a:pos x="121" y="171"/>
                </a:cxn>
                <a:cxn ang="0">
                  <a:pos x="119" y="167"/>
                </a:cxn>
                <a:cxn ang="0">
                  <a:pos x="114" y="162"/>
                </a:cxn>
                <a:cxn ang="0">
                  <a:pos x="103" y="156"/>
                </a:cxn>
                <a:cxn ang="0">
                  <a:pos x="90" y="152"/>
                </a:cxn>
                <a:cxn ang="0">
                  <a:pos x="80" y="148"/>
                </a:cxn>
                <a:cxn ang="0">
                  <a:pos x="73" y="144"/>
                </a:cxn>
                <a:cxn ang="0">
                  <a:pos x="69" y="137"/>
                </a:cxn>
                <a:cxn ang="0">
                  <a:pos x="64" y="123"/>
                </a:cxn>
                <a:cxn ang="0">
                  <a:pos x="62" y="107"/>
                </a:cxn>
                <a:cxn ang="0">
                  <a:pos x="59" y="92"/>
                </a:cxn>
                <a:cxn ang="0">
                  <a:pos x="58" y="81"/>
                </a:cxn>
                <a:cxn ang="0">
                  <a:pos x="55" y="73"/>
                </a:cxn>
                <a:cxn ang="0">
                  <a:pos x="49" y="63"/>
                </a:cxn>
                <a:cxn ang="0">
                  <a:pos x="43" y="54"/>
                </a:cxn>
                <a:cxn ang="0">
                  <a:pos x="36" y="45"/>
                </a:cxn>
                <a:cxn ang="0">
                  <a:pos x="29" y="38"/>
                </a:cxn>
                <a:cxn ang="0">
                  <a:pos x="26" y="34"/>
                </a:cxn>
                <a:cxn ang="0">
                  <a:pos x="18" y="26"/>
                </a:cxn>
                <a:cxn ang="0">
                  <a:pos x="11" y="21"/>
                </a:cxn>
                <a:cxn ang="0">
                  <a:pos x="0" y="7"/>
                </a:cxn>
                <a:cxn ang="0">
                  <a:pos x="0" y="3"/>
                </a:cxn>
                <a:cxn ang="0">
                  <a:pos x="3" y="0"/>
                </a:cxn>
              </a:cxnLst>
              <a:rect l="0" t="0" r="r" b="b"/>
              <a:pathLst>
                <a:path w="144" h="177">
                  <a:moveTo>
                    <a:pt x="3" y="0"/>
                  </a:moveTo>
                  <a:lnTo>
                    <a:pt x="11" y="0"/>
                  </a:lnTo>
                  <a:lnTo>
                    <a:pt x="21" y="4"/>
                  </a:lnTo>
                  <a:lnTo>
                    <a:pt x="30" y="11"/>
                  </a:lnTo>
                  <a:lnTo>
                    <a:pt x="41" y="21"/>
                  </a:lnTo>
                  <a:lnTo>
                    <a:pt x="54" y="32"/>
                  </a:lnTo>
                  <a:lnTo>
                    <a:pt x="67" y="47"/>
                  </a:lnTo>
                  <a:lnTo>
                    <a:pt x="80" y="60"/>
                  </a:lnTo>
                  <a:lnTo>
                    <a:pt x="93" y="71"/>
                  </a:lnTo>
                  <a:lnTo>
                    <a:pt x="105" y="82"/>
                  </a:lnTo>
                  <a:lnTo>
                    <a:pt x="115" y="92"/>
                  </a:lnTo>
                  <a:lnTo>
                    <a:pt x="123" y="101"/>
                  </a:lnTo>
                  <a:lnTo>
                    <a:pt x="129" y="108"/>
                  </a:lnTo>
                  <a:lnTo>
                    <a:pt x="136" y="111"/>
                  </a:lnTo>
                  <a:lnTo>
                    <a:pt x="138" y="111"/>
                  </a:lnTo>
                  <a:lnTo>
                    <a:pt x="141" y="112"/>
                  </a:lnTo>
                  <a:lnTo>
                    <a:pt x="144" y="118"/>
                  </a:lnTo>
                  <a:lnTo>
                    <a:pt x="144" y="122"/>
                  </a:lnTo>
                  <a:lnTo>
                    <a:pt x="142" y="125"/>
                  </a:lnTo>
                  <a:lnTo>
                    <a:pt x="141" y="129"/>
                  </a:lnTo>
                  <a:lnTo>
                    <a:pt x="137" y="138"/>
                  </a:lnTo>
                  <a:lnTo>
                    <a:pt x="134" y="152"/>
                  </a:lnTo>
                  <a:lnTo>
                    <a:pt x="133" y="167"/>
                  </a:lnTo>
                  <a:lnTo>
                    <a:pt x="133" y="171"/>
                  </a:lnTo>
                  <a:lnTo>
                    <a:pt x="130" y="177"/>
                  </a:lnTo>
                  <a:lnTo>
                    <a:pt x="127" y="177"/>
                  </a:lnTo>
                  <a:lnTo>
                    <a:pt x="125" y="175"/>
                  </a:lnTo>
                  <a:lnTo>
                    <a:pt x="121" y="171"/>
                  </a:lnTo>
                  <a:lnTo>
                    <a:pt x="119" y="167"/>
                  </a:lnTo>
                  <a:lnTo>
                    <a:pt x="114" y="162"/>
                  </a:lnTo>
                  <a:lnTo>
                    <a:pt x="103" y="156"/>
                  </a:lnTo>
                  <a:lnTo>
                    <a:pt x="90" y="152"/>
                  </a:lnTo>
                  <a:lnTo>
                    <a:pt x="80" y="148"/>
                  </a:lnTo>
                  <a:lnTo>
                    <a:pt x="73" y="144"/>
                  </a:lnTo>
                  <a:lnTo>
                    <a:pt x="69" y="137"/>
                  </a:lnTo>
                  <a:lnTo>
                    <a:pt x="64" y="123"/>
                  </a:lnTo>
                  <a:lnTo>
                    <a:pt x="62" y="107"/>
                  </a:lnTo>
                  <a:lnTo>
                    <a:pt x="59" y="92"/>
                  </a:lnTo>
                  <a:lnTo>
                    <a:pt x="58" y="81"/>
                  </a:lnTo>
                  <a:lnTo>
                    <a:pt x="55" y="73"/>
                  </a:lnTo>
                  <a:lnTo>
                    <a:pt x="49" y="63"/>
                  </a:lnTo>
                  <a:lnTo>
                    <a:pt x="43" y="54"/>
                  </a:lnTo>
                  <a:lnTo>
                    <a:pt x="36" y="45"/>
                  </a:lnTo>
                  <a:lnTo>
                    <a:pt x="29" y="38"/>
                  </a:lnTo>
                  <a:lnTo>
                    <a:pt x="26" y="34"/>
                  </a:lnTo>
                  <a:lnTo>
                    <a:pt x="18" y="26"/>
                  </a:lnTo>
                  <a:lnTo>
                    <a:pt x="11" y="21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8" name="Freeform 47"/>
            <p:cNvSpPr>
              <a:spLocks/>
            </p:cNvSpPr>
            <p:nvPr/>
          </p:nvSpPr>
          <p:spPr bwMode="auto">
            <a:xfrm>
              <a:off x="6189663" y="3025775"/>
              <a:ext cx="133350" cy="21907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9" y="2"/>
                </a:cxn>
                <a:cxn ang="0">
                  <a:pos x="14" y="6"/>
                </a:cxn>
                <a:cxn ang="0">
                  <a:pos x="28" y="23"/>
                </a:cxn>
                <a:cxn ang="0">
                  <a:pos x="32" y="30"/>
                </a:cxn>
                <a:cxn ang="0">
                  <a:pos x="37" y="38"/>
                </a:cxn>
                <a:cxn ang="0">
                  <a:pos x="46" y="46"/>
                </a:cxn>
                <a:cxn ang="0">
                  <a:pos x="54" y="58"/>
                </a:cxn>
                <a:cxn ang="0">
                  <a:pos x="61" y="74"/>
                </a:cxn>
                <a:cxn ang="0">
                  <a:pos x="66" y="87"/>
                </a:cxn>
                <a:cxn ang="0">
                  <a:pos x="72" y="106"/>
                </a:cxn>
                <a:cxn ang="0">
                  <a:pos x="83" y="126"/>
                </a:cxn>
                <a:cxn ang="0">
                  <a:pos x="84" y="128"/>
                </a:cxn>
                <a:cxn ang="0">
                  <a:pos x="80" y="137"/>
                </a:cxn>
                <a:cxn ang="0">
                  <a:pos x="76" y="138"/>
                </a:cxn>
                <a:cxn ang="0">
                  <a:pos x="70" y="135"/>
                </a:cxn>
                <a:cxn ang="0">
                  <a:pos x="63" y="130"/>
                </a:cxn>
                <a:cxn ang="0">
                  <a:pos x="55" y="122"/>
                </a:cxn>
                <a:cxn ang="0">
                  <a:pos x="47" y="115"/>
                </a:cxn>
                <a:cxn ang="0">
                  <a:pos x="42" y="108"/>
                </a:cxn>
                <a:cxn ang="0">
                  <a:pos x="37" y="98"/>
                </a:cxn>
                <a:cxn ang="0">
                  <a:pos x="32" y="85"/>
                </a:cxn>
                <a:cxn ang="0">
                  <a:pos x="26" y="69"/>
                </a:cxn>
                <a:cxn ang="0">
                  <a:pos x="21" y="53"/>
                </a:cxn>
                <a:cxn ang="0">
                  <a:pos x="17" y="42"/>
                </a:cxn>
                <a:cxn ang="0">
                  <a:pos x="14" y="35"/>
                </a:cxn>
                <a:cxn ang="0">
                  <a:pos x="6" y="30"/>
                </a:cxn>
                <a:cxn ang="0">
                  <a:pos x="3" y="27"/>
                </a:cxn>
                <a:cxn ang="0">
                  <a:pos x="0" y="20"/>
                </a:cxn>
                <a:cxn ang="0">
                  <a:pos x="0" y="12"/>
                </a:cxn>
                <a:cxn ang="0">
                  <a:pos x="3" y="4"/>
                </a:cxn>
                <a:cxn ang="0">
                  <a:pos x="7" y="0"/>
                </a:cxn>
              </a:cxnLst>
              <a:rect l="0" t="0" r="r" b="b"/>
              <a:pathLst>
                <a:path w="84" h="138">
                  <a:moveTo>
                    <a:pt x="7" y="0"/>
                  </a:moveTo>
                  <a:lnTo>
                    <a:pt x="9" y="2"/>
                  </a:lnTo>
                  <a:lnTo>
                    <a:pt x="14" y="6"/>
                  </a:lnTo>
                  <a:lnTo>
                    <a:pt x="28" y="23"/>
                  </a:lnTo>
                  <a:lnTo>
                    <a:pt x="32" y="30"/>
                  </a:lnTo>
                  <a:lnTo>
                    <a:pt x="37" y="38"/>
                  </a:lnTo>
                  <a:lnTo>
                    <a:pt x="46" y="46"/>
                  </a:lnTo>
                  <a:lnTo>
                    <a:pt x="54" y="58"/>
                  </a:lnTo>
                  <a:lnTo>
                    <a:pt x="61" y="74"/>
                  </a:lnTo>
                  <a:lnTo>
                    <a:pt x="66" y="87"/>
                  </a:lnTo>
                  <a:lnTo>
                    <a:pt x="72" y="106"/>
                  </a:lnTo>
                  <a:lnTo>
                    <a:pt x="83" y="126"/>
                  </a:lnTo>
                  <a:lnTo>
                    <a:pt x="84" y="128"/>
                  </a:lnTo>
                  <a:lnTo>
                    <a:pt x="80" y="137"/>
                  </a:lnTo>
                  <a:lnTo>
                    <a:pt x="76" y="138"/>
                  </a:lnTo>
                  <a:lnTo>
                    <a:pt x="70" y="135"/>
                  </a:lnTo>
                  <a:lnTo>
                    <a:pt x="63" y="130"/>
                  </a:lnTo>
                  <a:lnTo>
                    <a:pt x="55" y="122"/>
                  </a:lnTo>
                  <a:lnTo>
                    <a:pt x="47" y="115"/>
                  </a:lnTo>
                  <a:lnTo>
                    <a:pt x="42" y="108"/>
                  </a:lnTo>
                  <a:lnTo>
                    <a:pt x="37" y="98"/>
                  </a:lnTo>
                  <a:lnTo>
                    <a:pt x="32" y="85"/>
                  </a:lnTo>
                  <a:lnTo>
                    <a:pt x="26" y="69"/>
                  </a:lnTo>
                  <a:lnTo>
                    <a:pt x="21" y="53"/>
                  </a:lnTo>
                  <a:lnTo>
                    <a:pt x="17" y="42"/>
                  </a:lnTo>
                  <a:lnTo>
                    <a:pt x="14" y="35"/>
                  </a:lnTo>
                  <a:lnTo>
                    <a:pt x="6" y="30"/>
                  </a:lnTo>
                  <a:lnTo>
                    <a:pt x="3" y="27"/>
                  </a:lnTo>
                  <a:lnTo>
                    <a:pt x="0" y="20"/>
                  </a:lnTo>
                  <a:lnTo>
                    <a:pt x="0" y="12"/>
                  </a:lnTo>
                  <a:lnTo>
                    <a:pt x="3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69" name="Freeform 48"/>
            <p:cNvSpPr>
              <a:spLocks/>
            </p:cNvSpPr>
            <p:nvPr/>
          </p:nvSpPr>
          <p:spPr bwMode="auto">
            <a:xfrm>
              <a:off x="6340475" y="3402013"/>
              <a:ext cx="182563" cy="682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1" y="0"/>
                </a:cxn>
                <a:cxn ang="0">
                  <a:pos x="15" y="4"/>
                </a:cxn>
                <a:cxn ang="0">
                  <a:pos x="18" y="8"/>
                </a:cxn>
                <a:cxn ang="0">
                  <a:pos x="22" y="12"/>
                </a:cxn>
                <a:cxn ang="0">
                  <a:pos x="38" y="15"/>
                </a:cxn>
                <a:cxn ang="0">
                  <a:pos x="48" y="17"/>
                </a:cxn>
                <a:cxn ang="0">
                  <a:pos x="52" y="22"/>
                </a:cxn>
                <a:cxn ang="0">
                  <a:pos x="53" y="20"/>
                </a:cxn>
                <a:cxn ang="0">
                  <a:pos x="57" y="17"/>
                </a:cxn>
                <a:cxn ang="0">
                  <a:pos x="65" y="15"/>
                </a:cxn>
                <a:cxn ang="0">
                  <a:pos x="68" y="16"/>
                </a:cxn>
                <a:cxn ang="0">
                  <a:pos x="75" y="17"/>
                </a:cxn>
                <a:cxn ang="0">
                  <a:pos x="91" y="20"/>
                </a:cxn>
                <a:cxn ang="0">
                  <a:pos x="97" y="22"/>
                </a:cxn>
                <a:cxn ang="0">
                  <a:pos x="100" y="23"/>
                </a:cxn>
                <a:cxn ang="0">
                  <a:pos x="104" y="24"/>
                </a:cxn>
                <a:cxn ang="0">
                  <a:pos x="106" y="27"/>
                </a:cxn>
                <a:cxn ang="0">
                  <a:pos x="111" y="30"/>
                </a:cxn>
                <a:cxn ang="0">
                  <a:pos x="113" y="34"/>
                </a:cxn>
                <a:cxn ang="0">
                  <a:pos x="115" y="38"/>
                </a:cxn>
                <a:cxn ang="0">
                  <a:pos x="115" y="41"/>
                </a:cxn>
                <a:cxn ang="0">
                  <a:pos x="112" y="43"/>
                </a:cxn>
                <a:cxn ang="0">
                  <a:pos x="106" y="43"/>
                </a:cxn>
                <a:cxn ang="0">
                  <a:pos x="98" y="42"/>
                </a:cxn>
                <a:cxn ang="0">
                  <a:pos x="89" y="41"/>
                </a:cxn>
                <a:cxn ang="0">
                  <a:pos x="70" y="41"/>
                </a:cxn>
                <a:cxn ang="0">
                  <a:pos x="63" y="37"/>
                </a:cxn>
                <a:cxn ang="0">
                  <a:pos x="55" y="30"/>
                </a:cxn>
                <a:cxn ang="0">
                  <a:pos x="53" y="28"/>
                </a:cxn>
                <a:cxn ang="0">
                  <a:pos x="52" y="26"/>
                </a:cxn>
                <a:cxn ang="0">
                  <a:pos x="49" y="27"/>
                </a:cxn>
                <a:cxn ang="0">
                  <a:pos x="45" y="28"/>
                </a:cxn>
                <a:cxn ang="0">
                  <a:pos x="34" y="31"/>
                </a:cxn>
                <a:cxn ang="0">
                  <a:pos x="23" y="31"/>
                </a:cxn>
                <a:cxn ang="0">
                  <a:pos x="14" y="30"/>
                </a:cxn>
                <a:cxn ang="0">
                  <a:pos x="8" y="27"/>
                </a:cxn>
                <a:cxn ang="0">
                  <a:pos x="5" y="24"/>
                </a:cxn>
                <a:cxn ang="0">
                  <a:pos x="1" y="19"/>
                </a:cxn>
                <a:cxn ang="0">
                  <a:pos x="0" y="12"/>
                </a:cxn>
                <a:cxn ang="0">
                  <a:pos x="3" y="4"/>
                </a:cxn>
                <a:cxn ang="0">
                  <a:pos x="5" y="1"/>
                </a:cxn>
                <a:cxn ang="0">
                  <a:pos x="8" y="0"/>
                </a:cxn>
              </a:cxnLst>
              <a:rect l="0" t="0" r="r" b="b"/>
              <a:pathLst>
                <a:path w="115" h="43">
                  <a:moveTo>
                    <a:pt x="8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22" y="12"/>
                  </a:lnTo>
                  <a:lnTo>
                    <a:pt x="38" y="15"/>
                  </a:lnTo>
                  <a:lnTo>
                    <a:pt x="48" y="17"/>
                  </a:lnTo>
                  <a:lnTo>
                    <a:pt x="52" y="22"/>
                  </a:lnTo>
                  <a:lnTo>
                    <a:pt x="53" y="20"/>
                  </a:lnTo>
                  <a:lnTo>
                    <a:pt x="57" y="17"/>
                  </a:lnTo>
                  <a:lnTo>
                    <a:pt x="65" y="15"/>
                  </a:lnTo>
                  <a:lnTo>
                    <a:pt x="68" y="16"/>
                  </a:lnTo>
                  <a:lnTo>
                    <a:pt x="75" y="17"/>
                  </a:lnTo>
                  <a:lnTo>
                    <a:pt x="91" y="20"/>
                  </a:lnTo>
                  <a:lnTo>
                    <a:pt x="97" y="22"/>
                  </a:lnTo>
                  <a:lnTo>
                    <a:pt x="100" y="23"/>
                  </a:lnTo>
                  <a:lnTo>
                    <a:pt x="104" y="24"/>
                  </a:lnTo>
                  <a:lnTo>
                    <a:pt x="106" y="27"/>
                  </a:lnTo>
                  <a:lnTo>
                    <a:pt x="111" y="30"/>
                  </a:lnTo>
                  <a:lnTo>
                    <a:pt x="113" y="34"/>
                  </a:lnTo>
                  <a:lnTo>
                    <a:pt x="115" y="38"/>
                  </a:lnTo>
                  <a:lnTo>
                    <a:pt x="115" y="41"/>
                  </a:lnTo>
                  <a:lnTo>
                    <a:pt x="112" y="43"/>
                  </a:lnTo>
                  <a:lnTo>
                    <a:pt x="106" y="43"/>
                  </a:lnTo>
                  <a:lnTo>
                    <a:pt x="98" y="42"/>
                  </a:lnTo>
                  <a:lnTo>
                    <a:pt x="89" y="41"/>
                  </a:lnTo>
                  <a:lnTo>
                    <a:pt x="70" y="41"/>
                  </a:lnTo>
                  <a:lnTo>
                    <a:pt x="63" y="37"/>
                  </a:lnTo>
                  <a:lnTo>
                    <a:pt x="55" y="30"/>
                  </a:lnTo>
                  <a:lnTo>
                    <a:pt x="53" y="28"/>
                  </a:lnTo>
                  <a:lnTo>
                    <a:pt x="52" y="26"/>
                  </a:lnTo>
                  <a:lnTo>
                    <a:pt x="49" y="27"/>
                  </a:lnTo>
                  <a:lnTo>
                    <a:pt x="45" y="28"/>
                  </a:lnTo>
                  <a:lnTo>
                    <a:pt x="34" y="31"/>
                  </a:lnTo>
                  <a:lnTo>
                    <a:pt x="23" y="31"/>
                  </a:lnTo>
                  <a:lnTo>
                    <a:pt x="14" y="30"/>
                  </a:lnTo>
                  <a:lnTo>
                    <a:pt x="8" y="27"/>
                  </a:lnTo>
                  <a:lnTo>
                    <a:pt x="5" y="24"/>
                  </a:lnTo>
                  <a:lnTo>
                    <a:pt x="1" y="19"/>
                  </a:lnTo>
                  <a:lnTo>
                    <a:pt x="0" y="12"/>
                  </a:lnTo>
                  <a:lnTo>
                    <a:pt x="3" y="4"/>
                  </a:lnTo>
                  <a:lnTo>
                    <a:pt x="5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0" name="Freeform 49"/>
            <p:cNvSpPr>
              <a:spLocks/>
            </p:cNvSpPr>
            <p:nvPr/>
          </p:nvSpPr>
          <p:spPr bwMode="auto">
            <a:xfrm>
              <a:off x="6611938" y="3481388"/>
              <a:ext cx="25400" cy="269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12" y="0"/>
                </a:cxn>
                <a:cxn ang="0">
                  <a:pos x="15" y="3"/>
                </a:cxn>
                <a:cxn ang="0">
                  <a:pos x="16" y="6"/>
                </a:cxn>
                <a:cxn ang="0">
                  <a:pos x="16" y="14"/>
                </a:cxn>
                <a:cxn ang="0">
                  <a:pos x="11" y="17"/>
                </a:cxn>
                <a:cxn ang="0">
                  <a:pos x="5" y="17"/>
                </a:cxn>
                <a:cxn ang="0">
                  <a:pos x="2" y="15"/>
                </a:cxn>
                <a:cxn ang="0">
                  <a:pos x="0" y="10"/>
                </a:cxn>
                <a:cxn ang="0">
                  <a:pos x="0" y="6"/>
                </a:cxn>
                <a:cxn ang="0">
                  <a:pos x="2" y="0"/>
                </a:cxn>
              </a:cxnLst>
              <a:rect l="0" t="0" r="r" b="b"/>
              <a:pathLst>
                <a:path w="16" h="17">
                  <a:moveTo>
                    <a:pt x="2" y="0"/>
                  </a:moveTo>
                  <a:lnTo>
                    <a:pt x="12" y="0"/>
                  </a:lnTo>
                  <a:lnTo>
                    <a:pt x="15" y="3"/>
                  </a:lnTo>
                  <a:lnTo>
                    <a:pt x="16" y="6"/>
                  </a:lnTo>
                  <a:lnTo>
                    <a:pt x="16" y="14"/>
                  </a:lnTo>
                  <a:lnTo>
                    <a:pt x="11" y="17"/>
                  </a:lnTo>
                  <a:lnTo>
                    <a:pt x="5" y="17"/>
                  </a:lnTo>
                  <a:lnTo>
                    <a:pt x="2" y="15"/>
                  </a:lnTo>
                  <a:lnTo>
                    <a:pt x="0" y="10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1" name="Freeform 50"/>
            <p:cNvSpPr>
              <a:spLocks/>
            </p:cNvSpPr>
            <p:nvPr/>
          </p:nvSpPr>
          <p:spPr bwMode="auto">
            <a:xfrm>
              <a:off x="6702425" y="3451225"/>
              <a:ext cx="63500" cy="603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8" y="1"/>
                </a:cxn>
                <a:cxn ang="0">
                  <a:pos x="33" y="4"/>
                </a:cxn>
                <a:cxn ang="0">
                  <a:pos x="38" y="10"/>
                </a:cxn>
                <a:cxn ang="0">
                  <a:pos x="40" y="15"/>
                </a:cxn>
                <a:cxn ang="0">
                  <a:pos x="37" y="21"/>
                </a:cxn>
                <a:cxn ang="0">
                  <a:pos x="33" y="23"/>
                </a:cxn>
                <a:cxn ang="0">
                  <a:pos x="30" y="25"/>
                </a:cxn>
                <a:cxn ang="0">
                  <a:pos x="26" y="25"/>
                </a:cxn>
                <a:cxn ang="0">
                  <a:pos x="25" y="26"/>
                </a:cxn>
                <a:cxn ang="0">
                  <a:pos x="23" y="26"/>
                </a:cxn>
                <a:cxn ang="0">
                  <a:pos x="18" y="32"/>
                </a:cxn>
                <a:cxn ang="0">
                  <a:pos x="12" y="36"/>
                </a:cxn>
                <a:cxn ang="0">
                  <a:pos x="7" y="38"/>
                </a:cxn>
                <a:cxn ang="0">
                  <a:pos x="3" y="38"/>
                </a:cxn>
                <a:cxn ang="0">
                  <a:pos x="0" y="34"/>
                </a:cxn>
                <a:cxn ang="0">
                  <a:pos x="3" y="25"/>
                </a:cxn>
                <a:cxn ang="0">
                  <a:pos x="8" y="15"/>
                </a:cxn>
                <a:cxn ang="0">
                  <a:pos x="17" y="4"/>
                </a:cxn>
                <a:cxn ang="0">
                  <a:pos x="22" y="0"/>
                </a:cxn>
              </a:cxnLst>
              <a:rect l="0" t="0" r="r" b="b"/>
              <a:pathLst>
                <a:path w="40" h="38">
                  <a:moveTo>
                    <a:pt x="22" y="0"/>
                  </a:moveTo>
                  <a:lnTo>
                    <a:pt x="28" y="1"/>
                  </a:lnTo>
                  <a:lnTo>
                    <a:pt x="33" y="4"/>
                  </a:lnTo>
                  <a:lnTo>
                    <a:pt x="38" y="10"/>
                  </a:lnTo>
                  <a:lnTo>
                    <a:pt x="40" y="15"/>
                  </a:lnTo>
                  <a:lnTo>
                    <a:pt x="37" y="21"/>
                  </a:lnTo>
                  <a:lnTo>
                    <a:pt x="33" y="23"/>
                  </a:lnTo>
                  <a:lnTo>
                    <a:pt x="30" y="25"/>
                  </a:lnTo>
                  <a:lnTo>
                    <a:pt x="26" y="25"/>
                  </a:lnTo>
                  <a:lnTo>
                    <a:pt x="25" y="26"/>
                  </a:lnTo>
                  <a:lnTo>
                    <a:pt x="23" y="26"/>
                  </a:lnTo>
                  <a:lnTo>
                    <a:pt x="18" y="32"/>
                  </a:lnTo>
                  <a:lnTo>
                    <a:pt x="12" y="36"/>
                  </a:lnTo>
                  <a:lnTo>
                    <a:pt x="7" y="38"/>
                  </a:lnTo>
                  <a:lnTo>
                    <a:pt x="3" y="38"/>
                  </a:lnTo>
                  <a:lnTo>
                    <a:pt x="0" y="34"/>
                  </a:lnTo>
                  <a:lnTo>
                    <a:pt x="3" y="25"/>
                  </a:lnTo>
                  <a:lnTo>
                    <a:pt x="8" y="15"/>
                  </a:lnTo>
                  <a:lnTo>
                    <a:pt x="17" y="4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2" name="Freeform 51"/>
            <p:cNvSpPr>
              <a:spLocks/>
            </p:cNvSpPr>
            <p:nvPr/>
          </p:nvSpPr>
          <p:spPr bwMode="auto">
            <a:xfrm>
              <a:off x="6605588" y="3279775"/>
              <a:ext cx="95250" cy="11271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5" y="0"/>
                </a:cxn>
                <a:cxn ang="0">
                  <a:pos x="16" y="1"/>
                </a:cxn>
                <a:cxn ang="0">
                  <a:pos x="19" y="3"/>
                </a:cxn>
                <a:cxn ang="0">
                  <a:pos x="23" y="4"/>
                </a:cxn>
                <a:cxn ang="0">
                  <a:pos x="30" y="4"/>
                </a:cxn>
                <a:cxn ang="0">
                  <a:pos x="37" y="3"/>
                </a:cxn>
                <a:cxn ang="0">
                  <a:pos x="54" y="3"/>
                </a:cxn>
                <a:cxn ang="0">
                  <a:pos x="60" y="7"/>
                </a:cxn>
                <a:cxn ang="0">
                  <a:pos x="60" y="14"/>
                </a:cxn>
                <a:cxn ang="0">
                  <a:pos x="57" y="16"/>
                </a:cxn>
                <a:cxn ang="0">
                  <a:pos x="53" y="18"/>
                </a:cxn>
                <a:cxn ang="0">
                  <a:pos x="48" y="19"/>
                </a:cxn>
                <a:cxn ang="0">
                  <a:pos x="34" y="19"/>
                </a:cxn>
                <a:cxn ang="0">
                  <a:pos x="34" y="20"/>
                </a:cxn>
                <a:cxn ang="0">
                  <a:pos x="35" y="23"/>
                </a:cxn>
                <a:cxn ang="0">
                  <a:pos x="42" y="30"/>
                </a:cxn>
                <a:cxn ang="0">
                  <a:pos x="46" y="33"/>
                </a:cxn>
                <a:cxn ang="0">
                  <a:pos x="52" y="40"/>
                </a:cxn>
                <a:cxn ang="0">
                  <a:pos x="56" y="49"/>
                </a:cxn>
                <a:cxn ang="0">
                  <a:pos x="58" y="60"/>
                </a:cxn>
                <a:cxn ang="0">
                  <a:pos x="60" y="68"/>
                </a:cxn>
                <a:cxn ang="0">
                  <a:pos x="60" y="71"/>
                </a:cxn>
                <a:cxn ang="0">
                  <a:pos x="57" y="71"/>
                </a:cxn>
                <a:cxn ang="0">
                  <a:pos x="52" y="70"/>
                </a:cxn>
                <a:cxn ang="0">
                  <a:pos x="45" y="67"/>
                </a:cxn>
                <a:cxn ang="0">
                  <a:pos x="38" y="60"/>
                </a:cxn>
                <a:cxn ang="0">
                  <a:pos x="34" y="53"/>
                </a:cxn>
                <a:cxn ang="0">
                  <a:pos x="32" y="48"/>
                </a:cxn>
                <a:cxn ang="0">
                  <a:pos x="32" y="42"/>
                </a:cxn>
                <a:cxn ang="0">
                  <a:pos x="31" y="37"/>
                </a:cxn>
                <a:cxn ang="0">
                  <a:pos x="28" y="36"/>
                </a:cxn>
                <a:cxn ang="0">
                  <a:pos x="24" y="37"/>
                </a:cxn>
                <a:cxn ang="0">
                  <a:pos x="19" y="42"/>
                </a:cxn>
                <a:cxn ang="0">
                  <a:pos x="12" y="46"/>
                </a:cxn>
                <a:cxn ang="0">
                  <a:pos x="6" y="51"/>
                </a:cxn>
                <a:cxn ang="0">
                  <a:pos x="2" y="49"/>
                </a:cxn>
                <a:cxn ang="0">
                  <a:pos x="0" y="44"/>
                </a:cxn>
                <a:cxn ang="0">
                  <a:pos x="0" y="37"/>
                </a:cxn>
                <a:cxn ang="0">
                  <a:pos x="2" y="30"/>
                </a:cxn>
                <a:cxn ang="0">
                  <a:pos x="5" y="20"/>
                </a:cxn>
                <a:cxn ang="0">
                  <a:pos x="6" y="14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11" y="1"/>
                </a:cxn>
                <a:cxn ang="0">
                  <a:pos x="13" y="0"/>
                </a:cxn>
              </a:cxnLst>
              <a:rect l="0" t="0" r="r" b="b"/>
              <a:pathLst>
                <a:path w="60" h="71">
                  <a:moveTo>
                    <a:pt x="13" y="0"/>
                  </a:moveTo>
                  <a:lnTo>
                    <a:pt x="15" y="0"/>
                  </a:lnTo>
                  <a:lnTo>
                    <a:pt x="16" y="1"/>
                  </a:lnTo>
                  <a:lnTo>
                    <a:pt x="19" y="3"/>
                  </a:lnTo>
                  <a:lnTo>
                    <a:pt x="23" y="4"/>
                  </a:lnTo>
                  <a:lnTo>
                    <a:pt x="30" y="4"/>
                  </a:lnTo>
                  <a:lnTo>
                    <a:pt x="37" y="3"/>
                  </a:lnTo>
                  <a:lnTo>
                    <a:pt x="54" y="3"/>
                  </a:lnTo>
                  <a:lnTo>
                    <a:pt x="60" y="7"/>
                  </a:lnTo>
                  <a:lnTo>
                    <a:pt x="60" y="14"/>
                  </a:lnTo>
                  <a:lnTo>
                    <a:pt x="57" y="16"/>
                  </a:lnTo>
                  <a:lnTo>
                    <a:pt x="53" y="18"/>
                  </a:lnTo>
                  <a:lnTo>
                    <a:pt x="48" y="19"/>
                  </a:lnTo>
                  <a:lnTo>
                    <a:pt x="34" y="19"/>
                  </a:lnTo>
                  <a:lnTo>
                    <a:pt x="34" y="20"/>
                  </a:lnTo>
                  <a:lnTo>
                    <a:pt x="35" y="23"/>
                  </a:lnTo>
                  <a:lnTo>
                    <a:pt x="42" y="30"/>
                  </a:lnTo>
                  <a:lnTo>
                    <a:pt x="46" y="33"/>
                  </a:lnTo>
                  <a:lnTo>
                    <a:pt x="52" y="40"/>
                  </a:lnTo>
                  <a:lnTo>
                    <a:pt x="56" y="49"/>
                  </a:lnTo>
                  <a:lnTo>
                    <a:pt x="58" y="60"/>
                  </a:lnTo>
                  <a:lnTo>
                    <a:pt x="60" y="68"/>
                  </a:lnTo>
                  <a:lnTo>
                    <a:pt x="60" y="71"/>
                  </a:lnTo>
                  <a:lnTo>
                    <a:pt x="57" y="71"/>
                  </a:lnTo>
                  <a:lnTo>
                    <a:pt x="52" y="70"/>
                  </a:lnTo>
                  <a:lnTo>
                    <a:pt x="45" y="67"/>
                  </a:lnTo>
                  <a:lnTo>
                    <a:pt x="38" y="60"/>
                  </a:lnTo>
                  <a:lnTo>
                    <a:pt x="34" y="53"/>
                  </a:lnTo>
                  <a:lnTo>
                    <a:pt x="32" y="48"/>
                  </a:lnTo>
                  <a:lnTo>
                    <a:pt x="32" y="42"/>
                  </a:lnTo>
                  <a:lnTo>
                    <a:pt x="31" y="37"/>
                  </a:lnTo>
                  <a:lnTo>
                    <a:pt x="28" y="36"/>
                  </a:lnTo>
                  <a:lnTo>
                    <a:pt x="24" y="37"/>
                  </a:lnTo>
                  <a:lnTo>
                    <a:pt x="19" y="42"/>
                  </a:lnTo>
                  <a:lnTo>
                    <a:pt x="12" y="46"/>
                  </a:lnTo>
                  <a:lnTo>
                    <a:pt x="6" y="51"/>
                  </a:lnTo>
                  <a:lnTo>
                    <a:pt x="2" y="49"/>
                  </a:lnTo>
                  <a:lnTo>
                    <a:pt x="0" y="44"/>
                  </a:lnTo>
                  <a:lnTo>
                    <a:pt x="0" y="37"/>
                  </a:lnTo>
                  <a:lnTo>
                    <a:pt x="2" y="30"/>
                  </a:lnTo>
                  <a:lnTo>
                    <a:pt x="5" y="20"/>
                  </a:lnTo>
                  <a:lnTo>
                    <a:pt x="6" y="14"/>
                  </a:lnTo>
                  <a:lnTo>
                    <a:pt x="8" y="8"/>
                  </a:lnTo>
                  <a:lnTo>
                    <a:pt x="8" y="5"/>
                  </a:lnTo>
                  <a:lnTo>
                    <a:pt x="11" y="1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3" name="Freeform 52"/>
            <p:cNvSpPr>
              <a:spLocks/>
            </p:cNvSpPr>
            <p:nvPr/>
          </p:nvSpPr>
          <p:spPr bwMode="auto">
            <a:xfrm>
              <a:off x="6630988" y="3228975"/>
              <a:ext cx="104775" cy="34925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66" y="2"/>
                </a:cxn>
                <a:cxn ang="0">
                  <a:pos x="66" y="3"/>
                </a:cxn>
                <a:cxn ang="0">
                  <a:pos x="62" y="11"/>
                </a:cxn>
                <a:cxn ang="0">
                  <a:pos x="57" y="15"/>
                </a:cxn>
                <a:cxn ang="0">
                  <a:pos x="55" y="17"/>
                </a:cxn>
                <a:cxn ang="0">
                  <a:pos x="48" y="17"/>
                </a:cxn>
                <a:cxn ang="0">
                  <a:pos x="37" y="20"/>
                </a:cxn>
                <a:cxn ang="0">
                  <a:pos x="25" y="21"/>
                </a:cxn>
                <a:cxn ang="0">
                  <a:pos x="14" y="22"/>
                </a:cxn>
                <a:cxn ang="0">
                  <a:pos x="8" y="22"/>
                </a:cxn>
                <a:cxn ang="0">
                  <a:pos x="3" y="20"/>
                </a:cxn>
                <a:cxn ang="0">
                  <a:pos x="0" y="17"/>
                </a:cxn>
                <a:cxn ang="0">
                  <a:pos x="0" y="14"/>
                </a:cxn>
                <a:cxn ang="0">
                  <a:pos x="1" y="10"/>
                </a:cxn>
                <a:cxn ang="0">
                  <a:pos x="4" y="6"/>
                </a:cxn>
                <a:cxn ang="0">
                  <a:pos x="7" y="6"/>
                </a:cxn>
                <a:cxn ang="0">
                  <a:pos x="14" y="7"/>
                </a:cxn>
                <a:cxn ang="0">
                  <a:pos x="22" y="9"/>
                </a:cxn>
                <a:cxn ang="0">
                  <a:pos x="26" y="9"/>
                </a:cxn>
                <a:cxn ang="0">
                  <a:pos x="30" y="7"/>
                </a:cxn>
                <a:cxn ang="0">
                  <a:pos x="40" y="4"/>
                </a:cxn>
                <a:cxn ang="0">
                  <a:pos x="59" y="2"/>
                </a:cxn>
                <a:cxn ang="0">
                  <a:pos x="64" y="0"/>
                </a:cxn>
              </a:cxnLst>
              <a:rect l="0" t="0" r="r" b="b"/>
              <a:pathLst>
                <a:path w="66" h="22">
                  <a:moveTo>
                    <a:pt x="64" y="0"/>
                  </a:moveTo>
                  <a:lnTo>
                    <a:pt x="66" y="2"/>
                  </a:lnTo>
                  <a:lnTo>
                    <a:pt x="66" y="3"/>
                  </a:lnTo>
                  <a:lnTo>
                    <a:pt x="62" y="11"/>
                  </a:lnTo>
                  <a:lnTo>
                    <a:pt x="57" y="15"/>
                  </a:lnTo>
                  <a:lnTo>
                    <a:pt x="55" y="17"/>
                  </a:lnTo>
                  <a:lnTo>
                    <a:pt x="48" y="17"/>
                  </a:lnTo>
                  <a:lnTo>
                    <a:pt x="37" y="20"/>
                  </a:lnTo>
                  <a:lnTo>
                    <a:pt x="25" y="21"/>
                  </a:lnTo>
                  <a:lnTo>
                    <a:pt x="14" y="22"/>
                  </a:lnTo>
                  <a:lnTo>
                    <a:pt x="8" y="22"/>
                  </a:lnTo>
                  <a:lnTo>
                    <a:pt x="3" y="20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1" y="10"/>
                  </a:lnTo>
                  <a:lnTo>
                    <a:pt x="4" y="6"/>
                  </a:lnTo>
                  <a:lnTo>
                    <a:pt x="7" y="6"/>
                  </a:lnTo>
                  <a:lnTo>
                    <a:pt x="14" y="7"/>
                  </a:lnTo>
                  <a:lnTo>
                    <a:pt x="22" y="9"/>
                  </a:lnTo>
                  <a:lnTo>
                    <a:pt x="26" y="9"/>
                  </a:lnTo>
                  <a:lnTo>
                    <a:pt x="30" y="7"/>
                  </a:lnTo>
                  <a:lnTo>
                    <a:pt x="40" y="4"/>
                  </a:lnTo>
                  <a:lnTo>
                    <a:pt x="5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4" name="Freeform 53"/>
            <p:cNvSpPr>
              <a:spLocks/>
            </p:cNvSpPr>
            <p:nvPr/>
          </p:nvSpPr>
          <p:spPr bwMode="auto">
            <a:xfrm>
              <a:off x="6780213" y="3209925"/>
              <a:ext cx="34925" cy="7461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20" y="0"/>
                </a:cxn>
                <a:cxn ang="0">
                  <a:pos x="22" y="6"/>
                </a:cxn>
                <a:cxn ang="0">
                  <a:pos x="21" y="15"/>
                </a:cxn>
                <a:cxn ang="0">
                  <a:pos x="20" y="26"/>
                </a:cxn>
                <a:cxn ang="0">
                  <a:pos x="15" y="37"/>
                </a:cxn>
                <a:cxn ang="0">
                  <a:pos x="10" y="44"/>
                </a:cxn>
                <a:cxn ang="0">
                  <a:pos x="5" y="47"/>
                </a:cxn>
                <a:cxn ang="0">
                  <a:pos x="0" y="43"/>
                </a:cxn>
                <a:cxn ang="0">
                  <a:pos x="0" y="34"/>
                </a:cxn>
                <a:cxn ang="0">
                  <a:pos x="2" y="25"/>
                </a:cxn>
                <a:cxn ang="0">
                  <a:pos x="10" y="6"/>
                </a:cxn>
                <a:cxn ang="0">
                  <a:pos x="15" y="0"/>
                </a:cxn>
              </a:cxnLst>
              <a:rect l="0" t="0" r="r" b="b"/>
              <a:pathLst>
                <a:path w="22" h="47">
                  <a:moveTo>
                    <a:pt x="15" y="0"/>
                  </a:moveTo>
                  <a:lnTo>
                    <a:pt x="20" y="0"/>
                  </a:lnTo>
                  <a:lnTo>
                    <a:pt x="22" y="6"/>
                  </a:lnTo>
                  <a:lnTo>
                    <a:pt x="21" y="15"/>
                  </a:lnTo>
                  <a:lnTo>
                    <a:pt x="20" y="26"/>
                  </a:lnTo>
                  <a:lnTo>
                    <a:pt x="15" y="37"/>
                  </a:lnTo>
                  <a:lnTo>
                    <a:pt x="10" y="44"/>
                  </a:lnTo>
                  <a:lnTo>
                    <a:pt x="5" y="47"/>
                  </a:lnTo>
                  <a:lnTo>
                    <a:pt x="0" y="43"/>
                  </a:lnTo>
                  <a:lnTo>
                    <a:pt x="0" y="34"/>
                  </a:lnTo>
                  <a:lnTo>
                    <a:pt x="2" y="25"/>
                  </a:lnTo>
                  <a:lnTo>
                    <a:pt x="10" y="6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5" name="Freeform 54"/>
            <p:cNvSpPr>
              <a:spLocks/>
            </p:cNvSpPr>
            <p:nvPr/>
          </p:nvSpPr>
          <p:spPr bwMode="auto">
            <a:xfrm>
              <a:off x="6410325" y="3098800"/>
              <a:ext cx="198438" cy="257175"/>
            </a:xfrm>
            <a:custGeom>
              <a:avLst/>
              <a:gdLst/>
              <a:ahLst/>
              <a:cxnLst>
                <a:cxn ang="0">
                  <a:pos x="105" y="0"/>
                </a:cxn>
                <a:cxn ang="0">
                  <a:pos x="106" y="17"/>
                </a:cxn>
                <a:cxn ang="0">
                  <a:pos x="114" y="28"/>
                </a:cxn>
                <a:cxn ang="0">
                  <a:pos x="124" y="25"/>
                </a:cxn>
                <a:cxn ang="0">
                  <a:pos x="125" y="29"/>
                </a:cxn>
                <a:cxn ang="0">
                  <a:pos x="113" y="40"/>
                </a:cxn>
                <a:cxn ang="0">
                  <a:pos x="106" y="49"/>
                </a:cxn>
                <a:cxn ang="0">
                  <a:pos x="113" y="67"/>
                </a:cxn>
                <a:cxn ang="0">
                  <a:pos x="119" y="89"/>
                </a:cxn>
                <a:cxn ang="0">
                  <a:pos x="110" y="104"/>
                </a:cxn>
                <a:cxn ang="0">
                  <a:pos x="97" y="122"/>
                </a:cxn>
                <a:cxn ang="0">
                  <a:pos x="93" y="144"/>
                </a:cxn>
                <a:cxn ang="0">
                  <a:pos x="93" y="159"/>
                </a:cxn>
                <a:cxn ang="0">
                  <a:pos x="78" y="162"/>
                </a:cxn>
                <a:cxn ang="0">
                  <a:pos x="62" y="159"/>
                </a:cxn>
                <a:cxn ang="0">
                  <a:pos x="39" y="156"/>
                </a:cxn>
                <a:cxn ang="0">
                  <a:pos x="24" y="148"/>
                </a:cxn>
                <a:cxn ang="0">
                  <a:pos x="6" y="123"/>
                </a:cxn>
                <a:cxn ang="0">
                  <a:pos x="0" y="93"/>
                </a:cxn>
                <a:cxn ang="0">
                  <a:pos x="1" y="74"/>
                </a:cxn>
                <a:cxn ang="0">
                  <a:pos x="5" y="73"/>
                </a:cxn>
                <a:cxn ang="0">
                  <a:pos x="9" y="76"/>
                </a:cxn>
                <a:cxn ang="0">
                  <a:pos x="17" y="81"/>
                </a:cxn>
                <a:cxn ang="0">
                  <a:pos x="20" y="82"/>
                </a:cxn>
                <a:cxn ang="0">
                  <a:pos x="24" y="73"/>
                </a:cxn>
                <a:cxn ang="0">
                  <a:pos x="28" y="66"/>
                </a:cxn>
                <a:cxn ang="0">
                  <a:pos x="35" y="62"/>
                </a:cxn>
                <a:cxn ang="0">
                  <a:pos x="45" y="58"/>
                </a:cxn>
                <a:cxn ang="0">
                  <a:pos x="52" y="54"/>
                </a:cxn>
                <a:cxn ang="0">
                  <a:pos x="57" y="44"/>
                </a:cxn>
                <a:cxn ang="0">
                  <a:pos x="68" y="32"/>
                </a:cxn>
                <a:cxn ang="0">
                  <a:pos x="83" y="30"/>
                </a:cxn>
                <a:cxn ang="0">
                  <a:pos x="88" y="29"/>
                </a:cxn>
                <a:cxn ang="0">
                  <a:pos x="90" y="26"/>
                </a:cxn>
                <a:cxn ang="0">
                  <a:pos x="88" y="22"/>
                </a:cxn>
                <a:cxn ang="0">
                  <a:pos x="87" y="11"/>
                </a:cxn>
                <a:cxn ang="0">
                  <a:pos x="91" y="6"/>
                </a:cxn>
                <a:cxn ang="0">
                  <a:pos x="98" y="0"/>
                </a:cxn>
              </a:cxnLst>
              <a:rect l="0" t="0" r="r" b="b"/>
              <a:pathLst>
                <a:path w="125" h="162">
                  <a:moveTo>
                    <a:pt x="98" y="0"/>
                  </a:moveTo>
                  <a:lnTo>
                    <a:pt x="105" y="0"/>
                  </a:lnTo>
                  <a:lnTo>
                    <a:pt x="105" y="3"/>
                  </a:lnTo>
                  <a:lnTo>
                    <a:pt x="106" y="17"/>
                  </a:lnTo>
                  <a:lnTo>
                    <a:pt x="110" y="25"/>
                  </a:lnTo>
                  <a:lnTo>
                    <a:pt x="114" y="28"/>
                  </a:lnTo>
                  <a:lnTo>
                    <a:pt x="119" y="28"/>
                  </a:lnTo>
                  <a:lnTo>
                    <a:pt x="124" y="25"/>
                  </a:lnTo>
                  <a:lnTo>
                    <a:pt x="125" y="26"/>
                  </a:lnTo>
                  <a:lnTo>
                    <a:pt x="125" y="29"/>
                  </a:lnTo>
                  <a:lnTo>
                    <a:pt x="117" y="37"/>
                  </a:lnTo>
                  <a:lnTo>
                    <a:pt x="113" y="40"/>
                  </a:lnTo>
                  <a:lnTo>
                    <a:pt x="109" y="44"/>
                  </a:lnTo>
                  <a:lnTo>
                    <a:pt x="106" y="49"/>
                  </a:lnTo>
                  <a:lnTo>
                    <a:pt x="109" y="58"/>
                  </a:lnTo>
                  <a:lnTo>
                    <a:pt x="113" y="67"/>
                  </a:lnTo>
                  <a:lnTo>
                    <a:pt x="117" y="78"/>
                  </a:lnTo>
                  <a:lnTo>
                    <a:pt x="119" y="89"/>
                  </a:lnTo>
                  <a:lnTo>
                    <a:pt x="116" y="97"/>
                  </a:lnTo>
                  <a:lnTo>
                    <a:pt x="110" y="104"/>
                  </a:lnTo>
                  <a:lnTo>
                    <a:pt x="102" y="113"/>
                  </a:lnTo>
                  <a:lnTo>
                    <a:pt x="97" y="122"/>
                  </a:lnTo>
                  <a:lnTo>
                    <a:pt x="94" y="133"/>
                  </a:lnTo>
                  <a:lnTo>
                    <a:pt x="93" y="144"/>
                  </a:lnTo>
                  <a:lnTo>
                    <a:pt x="94" y="154"/>
                  </a:lnTo>
                  <a:lnTo>
                    <a:pt x="93" y="159"/>
                  </a:lnTo>
                  <a:lnTo>
                    <a:pt x="86" y="160"/>
                  </a:lnTo>
                  <a:lnTo>
                    <a:pt x="78" y="162"/>
                  </a:lnTo>
                  <a:lnTo>
                    <a:pt x="69" y="160"/>
                  </a:lnTo>
                  <a:lnTo>
                    <a:pt x="62" y="159"/>
                  </a:lnTo>
                  <a:lnTo>
                    <a:pt x="50" y="156"/>
                  </a:lnTo>
                  <a:lnTo>
                    <a:pt x="39" y="156"/>
                  </a:lnTo>
                  <a:lnTo>
                    <a:pt x="32" y="154"/>
                  </a:lnTo>
                  <a:lnTo>
                    <a:pt x="24" y="148"/>
                  </a:lnTo>
                  <a:lnTo>
                    <a:pt x="15" y="137"/>
                  </a:lnTo>
                  <a:lnTo>
                    <a:pt x="6" y="123"/>
                  </a:lnTo>
                  <a:lnTo>
                    <a:pt x="2" y="108"/>
                  </a:lnTo>
                  <a:lnTo>
                    <a:pt x="0" y="93"/>
                  </a:lnTo>
                  <a:lnTo>
                    <a:pt x="0" y="81"/>
                  </a:lnTo>
                  <a:lnTo>
                    <a:pt x="1" y="74"/>
                  </a:lnTo>
                  <a:lnTo>
                    <a:pt x="2" y="73"/>
                  </a:lnTo>
                  <a:lnTo>
                    <a:pt x="5" y="73"/>
                  </a:lnTo>
                  <a:lnTo>
                    <a:pt x="6" y="74"/>
                  </a:lnTo>
                  <a:lnTo>
                    <a:pt x="9" y="76"/>
                  </a:lnTo>
                  <a:lnTo>
                    <a:pt x="12" y="78"/>
                  </a:lnTo>
                  <a:lnTo>
                    <a:pt x="17" y="81"/>
                  </a:lnTo>
                  <a:lnTo>
                    <a:pt x="19" y="82"/>
                  </a:lnTo>
                  <a:lnTo>
                    <a:pt x="20" y="82"/>
                  </a:lnTo>
                  <a:lnTo>
                    <a:pt x="21" y="81"/>
                  </a:lnTo>
                  <a:lnTo>
                    <a:pt x="24" y="73"/>
                  </a:lnTo>
                  <a:lnTo>
                    <a:pt x="27" y="70"/>
                  </a:lnTo>
                  <a:lnTo>
                    <a:pt x="28" y="66"/>
                  </a:lnTo>
                  <a:lnTo>
                    <a:pt x="31" y="63"/>
                  </a:lnTo>
                  <a:lnTo>
                    <a:pt x="35" y="62"/>
                  </a:lnTo>
                  <a:lnTo>
                    <a:pt x="41" y="60"/>
                  </a:lnTo>
                  <a:lnTo>
                    <a:pt x="45" y="58"/>
                  </a:lnTo>
                  <a:lnTo>
                    <a:pt x="49" y="56"/>
                  </a:lnTo>
                  <a:lnTo>
                    <a:pt x="52" y="54"/>
                  </a:lnTo>
                  <a:lnTo>
                    <a:pt x="54" y="49"/>
                  </a:lnTo>
                  <a:lnTo>
                    <a:pt x="57" y="44"/>
                  </a:lnTo>
                  <a:lnTo>
                    <a:pt x="61" y="37"/>
                  </a:lnTo>
                  <a:lnTo>
                    <a:pt x="68" y="32"/>
                  </a:lnTo>
                  <a:lnTo>
                    <a:pt x="78" y="30"/>
                  </a:lnTo>
                  <a:lnTo>
                    <a:pt x="83" y="30"/>
                  </a:lnTo>
                  <a:lnTo>
                    <a:pt x="86" y="29"/>
                  </a:lnTo>
                  <a:lnTo>
                    <a:pt x="88" y="29"/>
                  </a:lnTo>
                  <a:lnTo>
                    <a:pt x="90" y="28"/>
                  </a:lnTo>
                  <a:lnTo>
                    <a:pt x="90" y="26"/>
                  </a:lnTo>
                  <a:lnTo>
                    <a:pt x="88" y="23"/>
                  </a:lnTo>
                  <a:lnTo>
                    <a:pt x="88" y="22"/>
                  </a:lnTo>
                  <a:lnTo>
                    <a:pt x="87" y="19"/>
                  </a:lnTo>
                  <a:lnTo>
                    <a:pt x="87" y="11"/>
                  </a:lnTo>
                  <a:lnTo>
                    <a:pt x="88" y="8"/>
                  </a:lnTo>
                  <a:lnTo>
                    <a:pt x="91" y="6"/>
                  </a:lnTo>
                  <a:lnTo>
                    <a:pt x="94" y="4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6" name="Freeform 55"/>
            <p:cNvSpPr>
              <a:spLocks/>
            </p:cNvSpPr>
            <p:nvPr/>
          </p:nvSpPr>
          <p:spPr bwMode="auto">
            <a:xfrm>
              <a:off x="6618288" y="2817813"/>
              <a:ext cx="100013" cy="185738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29" y="0"/>
                </a:cxn>
                <a:cxn ang="0">
                  <a:pos x="37" y="5"/>
                </a:cxn>
                <a:cxn ang="0">
                  <a:pos x="42" y="13"/>
                </a:cxn>
                <a:cxn ang="0">
                  <a:pos x="44" y="20"/>
                </a:cxn>
                <a:cxn ang="0">
                  <a:pos x="44" y="26"/>
                </a:cxn>
                <a:cxn ang="0">
                  <a:pos x="41" y="32"/>
                </a:cxn>
                <a:cxn ang="0">
                  <a:pos x="35" y="36"/>
                </a:cxn>
                <a:cxn ang="0">
                  <a:pos x="30" y="42"/>
                </a:cxn>
                <a:cxn ang="0">
                  <a:pos x="26" y="51"/>
                </a:cxn>
                <a:cxn ang="0">
                  <a:pos x="24" y="55"/>
                </a:cxn>
                <a:cxn ang="0">
                  <a:pos x="24" y="61"/>
                </a:cxn>
                <a:cxn ang="0">
                  <a:pos x="26" y="62"/>
                </a:cxn>
                <a:cxn ang="0">
                  <a:pos x="30" y="62"/>
                </a:cxn>
                <a:cxn ang="0">
                  <a:pos x="31" y="61"/>
                </a:cxn>
                <a:cxn ang="0">
                  <a:pos x="37" y="61"/>
                </a:cxn>
                <a:cxn ang="0">
                  <a:pos x="40" y="59"/>
                </a:cxn>
                <a:cxn ang="0">
                  <a:pos x="42" y="61"/>
                </a:cxn>
                <a:cxn ang="0">
                  <a:pos x="48" y="62"/>
                </a:cxn>
                <a:cxn ang="0">
                  <a:pos x="52" y="65"/>
                </a:cxn>
                <a:cxn ang="0">
                  <a:pos x="56" y="66"/>
                </a:cxn>
                <a:cxn ang="0">
                  <a:pos x="60" y="66"/>
                </a:cxn>
                <a:cxn ang="0">
                  <a:pos x="61" y="68"/>
                </a:cxn>
                <a:cxn ang="0">
                  <a:pos x="63" y="68"/>
                </a:cxn>
                <a:cxn ang="0">
                  <a:pos x="63" y="69"/>
                </a:cxn>
                <a:cxn ang="0">
                  <a:pos x="60" y="74"/>
                </a:cxn>
                <a:cxn ang="0">
                  <a:pos x="56" y="77"/>
                </a:cxn>
                <a:cxn ang="0">
                  <a:pos x="49" y="78"/>
                </a:cxn>
                <a:cxn ang="0">
                  <a:pos x="41" y="80"/>
                </a:cxn>
                <a:cxn ang="0">
                  <a:pos x="34" y="85"/>
                </a:cxn>
                <a:cxn ang="0">
                  <a:pos x="30" y="91"/>
                </a:cxn>
                <a:cxn ang="0">
                  <a:pos x="24" y="98"/>
                </a:cxn>
                <a:cxn ang="0">
                  <a:pos x="11" y="111"/>
                </a:cxn>
                <a:cxn ang="0">
                  <a:pos x="5" y="115"/>
                </a:cxn>
                <a:cxn ang="0">
                  <a:pos x="1" y="117"/>
                </a:cxn>
                <a:cxn ang="0">
                  <a:pos x="1" y="114"/>
                </a:cxn>
                <a:cxn ang="0">
                  <a:pos x="5" y="106"/>
                </a:cxn>
                <a:cxn ang="0">
                  <a:pos x="11" y="98"/>
                </a:cxn>
                <a:cxn ang="0">
                  <a:pos x="24" y="84"/>
                </a:cxn>
                <a:cxn ang="0">
                  <a:pos x="24" y="80"/>
                </a:cxn>
                <a:cxn ang="0">
                  <a:pos x="20" y="74"/>
                </a:cxn>
                <a:cxn ang="0">
                  <a:pos x="14" y="68"/>
                </a:cxn>
                <a:cxn ang="0">
                  <a:pos x="7" y="59"/>
                </a:cxn>
                <a:cxn ang="0">
                  <a:pos x="1" y="51"/>
                </a:cxn>
                <a:cxn ang="0">
                  <a:pos x="0" y="43"/>
                </a:cxn>
                <a:cxn ang="0">
                  <a:pos x="1" y="37"/>
                </a:cxn>
                <a:cxn ang="0">
                  <a:pos x="5" y="32"/>
                </a:cxn>
                <a:cxn ang="0">
                  <a:pos x="11" y="28"/>
                </a:cxn>
                <a:cxn ang="0">
                  <a:pos x="18" y="22"/>
                </a:cxn>
                <a:cxn ang="0">
                  <a:pos x="22" y="17"/>
                </a:cxn>
                <a:cxn ang="0">
                  <a:pos x="23" y="11"/>
                </a:cxn>
                <a:cxn ang="0">
                  <a:pos x="23" y="6"/>
                </a:cxn>
                <a:cxn ang="0">
                  <a:pos x="24" y="2"/>
                </a:cxn>
                <a:cxn ang="0">
                  <a:pos x="27" y="0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29" y="0"/>
                  </a:lnTo>
                  <a:lnTo>
                    <a:pt x="37" y="5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4" y="26"/>
                  </a:lnTo>
                  <a:lnTo>
                    <a:pt x="41" y="32"/>
                  </a:lnTo>
                  <a:lnTo>
                    <a:pt x="35" y="36"/>
                  </a:lnTo>
                  <a:lnTo>
                    <a:pt x="30" y="42"/>
                  </a:lnTo>
                  <a:lnTo>
                    <a:pt x="26" y="51"/>
                  </a:lnTo>
                  <a:lnTo>
                    <a:pt x="24" y="55"/>
                  </a:lnTo>
                  <a:lnTo>
                    <a:pt x="24" y="61"/>
                  </a:lnTo>
                  <a:lnTo>
                    <a:pt x="26" y="62"/>
                  </a:lnTo>
                  <a:lnTo>
                    <a:pt x="30" y="62"/>
                  </a:lnTo>
                  <a:lnTo>
                    <a:pt x="31" y="61"/>
                  </a:lnTo>
                  <a:lnTo>
                    <a:pt x="37" y="61"/>
                  </a:lnTo>
                  <a:lnTo>
                    <a:pt x="40" y="59"/>
                  </a:lnTo>
                  <a:lnTo>
                    <a:pt x="42" y="61"/>
                  </a:lnTo>
                  <a:lnTo>
                    <a:pt x="48" y="62"/>
                  </a:lnTo>
                  <a:lnTo>
                    <a:pt x="52" y="65"/>
                  </a:lnTo>
                  <a:lnTo>
                    <a:pt x="56" y="66"/>
                  </a:lnTo>
                  <a:lnTo>
                    <a:pt x="60" y="66"/>
                  </a:lnTo>
                  <a:lnTo>
                    <a:pt x="61" y="68"/>
                  </a:lnTo>
                  <a:lnTo>
                    <a:pt x="63" y="68"/>
                  </a:lnTo>
                  <a:lnTo>
                    <a:pt x="63" y="69"/>
                  </a:lnTo>
                  <a:lnTo>
                    <a:pt x="60" y="74"/>
                  </a:lnTo>
                  <a:lnTo>
                    <a:pt x="56" y="77"/>
                  </a:lnTo>
                  <a:lnTo>
                    <a:pt x="49" y="78"/>
                  </a:lnTo>
                  <a:lnTo>
                    <a:pt x="41" y="80"/>
                  </a:lnTo>
                  <a:lnTo>
                    <a:pt x="34" y="85"/>
                  </a:lnTo>
                  <a:lnTo>
                    <a:pt x="30" y="91"/>
                  </a:lnTo>
                  <a:lnTo>
                    <a:pt x="24" y="98"/>
                  </a:lnTo>
                  <a:lnTo>
                    <a:pt x="11" y="111"/>
                  </a:lnTo>
                  <a:lnTo>
                    <a:pt x="5" y="115"/>
                  </a:lnTo>
                  <a:lnTo>
                    <a:pt x="1" y="117"/>
                  </a:lnTo>
                  <a:lnTo>
                    <a:pt x="1" y="114"/>
                  </a:lnTo>
                  <a:lnTo>
                    <a:pt x="5" y="106"/>
                  </a:lnTo>
                  <a:lnTo>
                    <a:pt x="11" y="98"/>
                  </a:lnTo>
                  <a:lnTo>
                    <a:pt x="24" y="84"/>
                  </a:lnTo>
                  <a:lnTo>
                    <a:pt x="24" y="80"/>
                  </a:lnTo>
                  <a:lnTo>
                    <a:pt x="20" y="74"/>
                  </a:lnTo>
                  <a:lnTo>
                    <a:pt x="14" y="68"/>
                  </a:lnTo>
                  <a:lnTo>
                    <a:pt x="7" y="59"/>
                  </a:lnTo>
                  <a:lnTo>
                    <a:pt x="1" y="51"/>
                  </a:lnTo>
                  <a:lnTo>
                    <a:pt x="0" y="43"/>
                  </a:lnTo>
                  <a:lnTo>
                    <a:pt x="1" y="37"/>
                  </a:lnTo>
                  <a:lnTo>
                    <a:pt x="5" y="32"/>
                  </a:lnTo>
                  <a:lnTo>
                    <a:pt x="11" y="28"/>
                  </a:lnTo>
                  <a:lnTo>
                    <a:pt x="18" y="22"/>
                  </a:lnTo>
                  <a:lnTo>
                    <a:pt x="22" y="17"/>
                  </a:lnTo>
                  <a:lnTo>
                    <a:pt x="23" y="11"/>
                  </a:lnTo>
                  <a:lnTo>
                    <a:pt x="23" y="6"/>
                  </a:lnTo>
                  <a:lnTo>
                    <a:pt x="24" y="2"/>
                  </a:lnTo>
                  <a:lnTo>
                    <a:pt x="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7" name="Freeform 56"/>
            <p:cNvSpPr>
              <a:spLocks/>
            </p:cNvSpPr>
            <p:nvPr/>
          </p:nvSpPr>
          <p:spPr bwMode="auto">
            <a:xfrm>
              <a:off x="6665913" y="2994025"/>
              <a:ext cx="52388" cy="39688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5" y="0"/>
                </a:cxn>
                <a:cxn ang="0">
                  <a:pos x="29" y="14"/>
                </a:cxn>
                <a:cxn ang="0">
                  <a:pos x="33" y="21"/>
                </a:cxn>
                <a:cxn ang="0">
                  <a:pos x="33" y="24"/>
                </a:cxn>
                <a:cxn ang="0">
                  <a:pos x="29" y="25"/>
                </a:cxn>
                <a:cxn ang="0">
                  <a:pos x="22" y="25"/>
                </a:cxn>
                <a:cxn ang="0">
                  <a:pos x="14" y="24"/>
                </a:cxn>
                <a:cxn ang="0">
                  <a:pos x="5" y="24"/>
                </a:cxn>
                <a:cxn ang="0">
                  <a:pos x="0" y="21"/>
                </a:cxn>
                <a:cxn ang="0">
                  <a:pos x="0" y="15"/>
                </a:cxn>
                <a:cxn ang="0">
                  <a:pos x="1" y="9"/>
                </a:cxn>
                <a:cxn ang="0">
                  <a:pos x="4" y="3"/>
                </a:cxn>
                <a:cxn ang="0">
                  <a:pos x="7" y="0"/>
                </a:cxn>
              </a:cxnLst>
              <a:rect l="0" t="0" r="r" b="b"/>
              <a:pathLst>
                <a:path w="33" h="25">
                  <a:moveTo>
                    <a:pt x="7" y="0"/>
                  </a:moveTo>
                  <a:lnTo>
                    <a:pt x="15" y="0"/>
                  </a:lnTo>
                  <a:lnTo>
                    <a:pt x="29" y="14"/>
                  </a:lnTo>
                  <a:lnTo>
                    <a:pt x="33" y="21"/>
                  </a:lnTo>
                  <a:lnTo>
                    <a:pt x="33" y="24"/>
                  </a:lnTo>
                  <a:lnTo>
                    <a:pt x="29" y="25"/>
                  </a:lnTo>
                  <a:lnTo>
                    <a:pt x="22" y="25"/>
                  </a:lnTo>
                  <a:lnTo>
                    <a:pt x="14" y="24"/>
                  </a:lnTo>
                  <a:lnTo>
                    <a:pt x="5" y="24"/>
                  </a:lnTo>
                  <a:lnTo>
                    <a:pt x="0" y="21"/>
                  </a:lnTo>
                  <a:lnTo>
                    <a:pt x="0" y="15"/>
                  </a:lnTo>
                  <a:lnTo>
                    <a:pt x="1" y="9"/>
                  </a:lnTo>
                  <a:lnTo>
                    <a:pt x="4" y="3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8" name="Freeform 57"/>
            <p:cNvSpPr>
              <a:spLocks/>
            </p:cNvSpPr>
            <p:nvPr/>
          </p:nvSpPr>
          <p:spPr bwMode="auto">
            <a:xfrm>
              <a:off x="6718300" y="2963863"/>
              <a:ext cx="36513" cy="39688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6" y="3"/>
                </a:cxn>
                <a:cxn ang="0">
                  <a:pos x="20" y="7"/>
                </a:cxn>
                <a:cxn ang="0">
                  <a:pos x="23" y="13"/>
                </a:cxn>
                <a:cxn ang="0">
                  <a:pos x="22" y="18"/>
                </a:cxn>
                <a:cxn ang="0">
                  <a:pos x="18" y="22"/>
                </a:cxn>
                <a:cxn ang="0">
                  <a:pos x="9" y="25"/>
                </a:cxn>
                <a:cxn ang="0">
                  <a:pos x="2" y="23"/>
                </a:cxn>
                <a:cxn ang="0">
                  <a:pos x="0" y="19"/>
                </a:cxn>
                <a:cxn ang="0">
                  <a:pos x="1" y="13"/>
                </a:cxn>
                <a:cxn ang="0">
                  <a:pos x="4" y="6"/>
                </a:cxn>
                <a:cxn ang="0">
                  <a:pos x="7" y="2"/>
                </a:cxn>
                <a:cxn ang="0">
                  <a:pos x="9" y="0"/>
                </a:cxn>
              </a:cxnLst>
              <a:rect l="0" t="0" r="r" b="b"/>
              <a:pathLst>
                <a:path w="23" h="25">
                  <a:moveTo>
                    <a:pt x="9" y="0"/>
                  </a:moveTo>
                  <a:lnTo>
                    <a:pt x="16" y="3"/>
                  </a:lnTo>
                  <a:lnTo>
                    <a:pt x="20" y="7"/>
                  </a:lnTo>
                  <a:lnTo>
                    <a:pt x="23" y="13"/>
                  </a:lnTo>
                  <a:lnTo>
                    <a:pt x="22" y="18"/>
                  </a:lnTo>
                  <a:lnTo>
                    <a:pt x="18" y="22"/>
                  </a:lnTo>
                  <a:lnTo>
                    <a:pt x="9" y="25"/>
                  </a:lnTo>
                  <a:lnTo>
                    <a:pt x="2" y="23"/>
                  </a:lnTo>
                  <a:lnTo>
                    <a:pt x="0" y="19"/>
                  </a:lnTo>
                  <a:lnTo>
                    <a:pt x="1" y="13"/>
                  </a:lnTo>
                  <a:lnTo>
                    <a:pt x="4" y="6"/>
                  </a:lnTo>
                  <a:lnTo>
                    <a:pt x="7" y="2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79" name="Freeform 58"/>
            <p:cNvSpPr>
              <a:spLocks/>
            </p:cNvSpPr>
            <p:nvPr/>
          </p:nvSpPr>
          <p:spPr bwMode="auto">
            <a:xfrm>
              <a:off x="6659563" y="3038475"/>
              <a:ext cx="106363" cy="82550"/>
            </a:xfrm>
            <a:custGeom>
              <a:avLst/>
              <a:gdLst/>
              <a:ahLst/>
              <a:cxnLst>
                <a:cxn ang="0">
                  <a:pos x="49" y="0"/>
                </a:cxn>
                <a:cxn ang="0">
                  <a:pos x="56" y="7"/>
                </a:cxn>
                <a:cxn ang="0">
                  <a:pos x="63" y="15"/>
                </a:cxn>
                <a:cxn ang="0">
                  <a:pos x="67" y="22"/>
                </a:cxn>
                <a:cxn ang="0">
                  <a:pos x="67" y="30"/>
                </a:cxn>
                <a:cxn ang="0">
                  <a:pos x="63" y="38"/>
                </a:cxn>
                <a:cxn ang="0">
                  <a:pos x="56" y="46"/>
                </a:cxn>
                <a:cxn ang="0">
                  <a:pos x="48" y="50"/>
                </a:cxn>
                <a:cxn ang="0">
                  <a:pos x="44" y="52"/>
                </a:cxn>
                <a:cxn ang="0">
                  <a:pos x="39" y="52"/>
                </a:cxn>
                <a:cxn ang="0">
                  <a:pos x="38" y="50"/>
                </a:cxn>
                <a:cxn ang="0">
                  <a:pos x="35" y="49"/>
                </a:cxn>
                <a:cxn ang="0">
                  <a:pos x="34" y="45"/>
                </a:cxn>
                <a:cxn ang="0">
                  <a:pos x="31" y="41"/>
                </a:cxn>
                <a:cxn ang="0">
                  <a:pos x="27" y="35"/>
                </a:cxn>
                <a:cxn ang="0">
                  <a:pos x="11" y="33"/>
                </a:cxn>
                <a:cxn ang="0">
                  <a:pos x="4" y="33"/>
                </a:cxn>
                <a:cxn ang="0">
                  <a:pos x="0" y="30"/>
                </a:cxn>
                <a:cxn ang="0">
                  <a:pos x="0" y="26"/>
                </a:cxn>
                <a:cxn ang="0">
                  <a:pos x="4" y="20"/>
                </a:cxn>
                <a:cxn ang="0">
                  <a:pos x="9" y="15"/>
                </a:cxn>
                <a:cxn ang="0">
                  <a:pos x="18" y="12"/>
                </a:cxn>
                <a:cxn ang="0">
                  <a:pos x="24" y="12"/>
                </a:cxn>
                <a:cxn ang="0">
                  <a:pos x="30" y="15"/>
                </a:cxn>
                <a:cxn ang="0">
                  <a:pos x="34" y="16"/>
                </a:cxn>
                <a:cxn ang="0">
                  <a:pos x="37" y="16"/>
                </a:cxn>
                <a:cxn ang="0">
                  <a:pos x="42" y="11"/>
                </a:cxn>
                <a:cxn ang="0">
                  <a:pos x="49" y="0"/>
                </a:cxn>
              </a:cxnLst>
              <a:rect l="0" t="0" r="r" b="b"/>
              <a:pathLst>
                <a:path w="67" h="52">
                  <a:moveTo>
                    <a:pt x="49" y="0"/>
                  </a:moveTo>
                  <a:lnTo>
                    <a:pt x="56" y="7"/>
                  </a:lnTo>
                  <a:lnTo>
                    <a:pt x="63" y="15"/>
                  </a:lnTo>
                  <a:lnTo>
                    <a:pt x="67" y="22"/>
                  </a:lnTo>
                  <a:lnTo>
                    <a:pt x="67" y="30"/>
                  </a:lnTo>
                  <a:lnTo>
                    <a:pt x="63" y="38"/>
                  </a:lnTo>
                  <a:lnTo>
                    <a:pt x="56" y="46"/>
                  </a:lnTo>
                  <a:lnTo>
                    <a:pt x="48" y="50"/>
                  </a:lnTo>
                  <a:lnTo>
                    <a:pt x="44" y="52"/>
                  </a:lnTo>
                  <a:lnTo>
                    <a:pt x="39" y="52"/>
                  </a:lnTo>
                  <a:lnTo>
                    <a:pt x="38" y="50"/>
                  </a:lnTo>
                  <a:lnTo>
                    <a:pt x="35" y="49"/>
                  </a:lnTo>
                  <a:lnTo>
                    <a:pt x="34" y="45"/>
                  </a:lnTo>
                  <a:lnTo>
                    <a:pt x="31" y="41"/>
                  </a:lnTo>
                  <a:lnTo>
                    <a:pt x="27" y="35"/>
                  </a:lnTo>
                  <a:lnTo>
                    <a:pt x="11" y="33"/>
                  </a:lnTo>
                  <a:lnTo>
                    <a:pt x="4" y="33"/>
                  </a:lnTo>
                  <a:lnTo>
                    <a:pt x="0" y="30"/>
                  </a:lnTo>
                  <a:lnTo>
                    <a:pt x="0" y="26"/>
                  </a:lnTo>
                  <a:lnTo>
                    <a:pt x="4" y="20"/>
                  </a:lnTo>
                  <a:lnTo>
                    <a:pt x="9" y="15"/>
                  </a:lnTo>
                  <a:lnTo>
                    <a:pt x="18" y="12"/>
                  </a:lnTo>
                  <a:lnTo>
                    <a:pt x="24" y="12"/>
                  </a:lnTo>
                  <a:lnTo>
                    <a:pt x="30" y="15"/>
                  </a:lnTo>
                  <a:lnTo>
                    <a:pt x="34" y="16"/>
                  </a:lnTo>
                  <a:lnTo>
                    <a:pt x="37" y="16"/>
                  </a:lnTo>
                  <a:lnTo>
                    <a:pt x="42" y="1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  <p:sp>
          <p:nvSpPr>
            <p:cNvPr id="180" name="Freeform 59"/>
            <p:cNvSpPr>
              <a:spLocks/>
            </p:cNvSpPr>
            <p:nvPr/>
          </p:nvSpPr>
          <p:spPr bwMode="auto">
            <a:xfrm>
              <a:off x="6843713" y="3263900"/>
              <a:ext cx="390525" cy="258763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26" y="4"/>
                </a:cxn>
                <a:cxn ang="0">
                  <a:pos x="30" y="13"/>
                </a:cxn>
                <a:cxn ang="0">
                  <a:pos x="52" y="17"/>
                </a:cxn>
                <a:cxn ang="0">
                  <a:pos x="64" y="25"/>
                </a:cxn>
                <a:cxn ang="0">
                  <a:pos x="66" y="22"/>
                </a:cxn>
                <a:cxn ang="0">
                  <a:pos x="81" y="18"/>
                </a:cxn>
                <a:cxn ang="0">
                  <a:pos x="111" y="21"/>
                </a:cxn>
                <a:cxn ang="0">
                  <a:pos x="137" y="35"/>
                </a:cxn>
                <a:cxn ang="0">
                  <a:pos x="160" y="47"/>
                </a:cxn>
                <a:cxn ang="0">
                  <a:pos x="178" y="59"/>
                </a:cxn>
                <a:cxn ang="0">
                  <a:pos x="189" y="74"/>
                </a:cxn>
                <a:cxn ang="0">
                  <a:pos x="196" y="80"/>
                </a:cxn>
                <a:cxn ang="0">
                  <a:pos x="202" y="84"/>
                </a:cxn>
                <a:cxn ang="0">
                  <a:pos x="208" y="92"/>
                </a:cxn>
                <a:cxn ang="0">
                  <a:pos x="216" y="111"/>
                </a:cxn>
                <a:cxn ang="0">
                  <a:pos x="231" y="126"/>
                </a:cxn>
                <a:cxn ang="0">
                  <a:pos x="242" y="143"/>
                </a:cxn>
                <a:cxn ang="0">
                  <a:pos x="246" y="161"/>
                </a:cxn>
                <a:cxn ang="0">
                  <a:pos x="237" y="162"/>
                </a:cxn>
                <a:cxn ang="0">
                  <a:pos x="217" y="152"/>
                </a:cxn>
                <a:cxn ang="0">
                  <a:pos x="200" y="133"/>
                </a:cxn>
                <a:cxn ang="0">
                  <a:pos x="193" y="117"/>
                </a:cxn>
                <a:cxn ang="0">
                  <a:pos x="172" y="117"/>
                </a:cxn>
                <a:cxn ang="0">
                  <a:pos x="163" y="128"/>
                </a:cxn>
                <a:cxn ang="0">
                  <a:pos x="150" y="147"/>
                </a:cxn>
                <a:cxn ang="0">
                  <a:pos x="135" y="148"/>
                </a:cxn>
                <a:cxn ang="0">
                  <a:pos x="124" y="130"/>
                </a:cxn>
                <a:cxn ang="0">
                  <a:pos x="118" y="122"/>
                </a:cxn>
                <a:cxn ang="0">
                  <a:pos x="94" y="124"/>
                </a:cxn>
                <a:cxn ang="0">
                  <a:pos x="93" y="118"/>
                </a:cxn>
                <a:cxn ang="0">
                  <a:pos x="103" y="110"/>
                </a:cxn>
                <a:cxn ang="0">
                  <a:pos x="109" y="109"/>
                </a:cxn>
                <a:cxn ang="0">
                  <a:pos x="105" y="98"/>
                </a:cxn>
                <a:cxn ang="0">
                  <a:pos x="97" y="88"/>
                </a:cxn>
                <a:cxn ang="0">
                  <a:pos x="89" y="80"/>
                </a:cxn>
                <a:cxn ang="0">
                  <a:pos x="67" y="70"/>
                </a:cxn>
                <a:cxn ang="0">
                  <a:pos x="56" y="69"/>
                </a:cxn>
                <a:cxn ang="0">
                  <a:pos x="51" y="65"/>
                </a:cxn>
                <a:cxn ang="0">
                  <a:pos x="47" y="58"/>
                </a:cxn>
                <a:cxn ang="0">
                  <a:pos x="29" y="61"/>
                </a:cxn>
                <a:cxn ang="0">
                  <a:pos x="19" y="58"/>
                </a:cxn>
                <a:cxn ang="0">
                  <a:pos x="29" y="36"/>
                </a:cxn>
                <a:cxn ang="0">
                  <a:pos x="33" y="30"/>
                </a:cxn>
                <a:cxn ang="0">
                  <a:pos x="32" y="28"/>
                </a:cxn>
                <a:cxn ang="0">
                  <a:pos x="25" y="25"/>
                </a:cxn>
                <a:cxn ang="0">
                  <a:pos x="12" y="22"/>
                </a:cxn>
                <a:cxn ang="0">
                  <a:pos x="3" y="19"/>
                </a:cxn>
                <a:cxn ang="0">
                  <a:pos x="0" y="15"/>
                </a:cxn>
                <a:cxn ang="0">
                  <a:pos x="15" y="2"/>
                </a:cxn>
              </a:cxnLst>
              <a:rect l="0" t="0" r="r" b="b"/>
              <a:pathLst>
                <a:path w="246" h="163">
                  <a:moveTo>
                    <a:pt x="18" y="0"/>
                  </a:moveTo>
                  <a:lnTo>
                    <a:pt x="21" y="0"/>
                  </a:lnTo>
                  <a:lnTo>
                    <a:pt x="23" y="2"/>
                  </a:lnTo>
                  <a:lnTo>
                    <a:pt x="26" y="4"/>
                  </a:lnTo>
                  <a:lnTo>
                    <a:pt x="27" y="9"/>
                  </a:lnTo>
                  <a:lnTo>
                    <a:pt x="30" y="13"/>
                  </a:lnTo>
                  <a:lnTo>
                    <a:pt x="36" y="14"/>
                  </a:lnTo>
                  <a:lnTo>
                    <a:pt x="52" y="17"/>
                  </a:lnTo>
                  <a:lnTo>
                    <a:pt x="60" y="21"/>
                  </a:lnTo>
                  <a:lnTo>
                    <a:pt x="64" y="25"/>
                  </a:lnTo>
                  <a:lnTo>
                    <a:pt x="66" y="25"/>
                  </a:lnTo>
                  <a:lnTo>
                    <a:pt x="66" y="22"/>
                  </a:lnTo>
                  <a:lnTo>
                    <a:pt x="71" y="19"/>
                  </a:lnTo>
                  <a:lnTo>
                    <a:pt x="81" y="18"/>
                  </a:lnTo>
                  <a:lnTo>
                    <a:pt x="96" y="18"/>
                  </a:lnTo>
                  <a:lnTo>
                    <a:pt x="111" y="21"/>
                  </a:lnTo>
                  <a:lnTo>
                    <a:pt x="123" y="26"/>
                  </a:lnTo>
                  <a:lnTo>
                    <a:pt x="137" y="35"/>
                  </a:lnTo>
                  <a:lnTo>
                    <a:pt x="146" y="41"/>
                  </a:lnTo>
                  <a:lnTo>
                    <a:pt x="160" y="47"/>
                  </a:lnTo>
                  <a:lnTo>
                    <a:pt x="171" y="51"/>
                  </a:lnTo>
                  <a:lnTo>
                    <a:pt x="178" y="59"/>
                  </a:lnTo>
                  <a:lnTo>
                    <a:pt x="183" y="67"/>
                  </a:lnTo>
                  <a:lnTo>
                    <a:pt x="189" y="74"/>
                  </a:lnTo>
                  <a:lnTo>
                    <a:pt x="191" y="77"/>
                  </a:lnTo>
                  <a:lnTo>
                    <a:pt x="196" y="80"/>
                  </a:lnTo>
                  <a:lnTo>
                    <a:pt x="198" y="81"/>
                  </a:lnTo>
                  <a:lnTo>
                    <a:pt x="202" y="84"/>
                  </a:lnTo>
                  <a:lnTo>
                    <a:pt x="205" y="87"/>
                  </a:lnTo>
                  <a:lnTo>
                    <a:pt x="208" y="92"/>
                  </a:lnTo>
                  <a:lnTo>
                    <a:pt x="211" y="100"/>
                  </a:lnTo>
                  <a:lnTo>
                    <a:pt x="216" y="111"/>
                  </a:lnTo>
                  <a:lnTo>
                    <a:pt x="224" y="121"/>
                  </a:lnTo>
                  <a:lnTo>
                    <a:pt x="231" y="126"/>
                  </a:lnTo>
                  <a:lnTo>
                    <a:pt x="237" y="133"/>
                  </a:lnTo>
                  <a:lnTo>
                    <a:pt x="242" y="143"/>
                  </a:lnTo>
                  <a:lnTo>
                    <a:pt x="246" y="154"/>
                  </a:lnTo>
                  <a:lnTo>
                    <a:pt x="246" y="161"/>
                  </a:lnTo>
                  <a:lnTo>
                    <a:pt x="243" y="163"/>
                  </a:lnTo>
                  <a:lnTo>
                    <a:pt x="237" y="162"/>
                  </a:lnTo>
                  <a:lnTo>
                    <a:pt x="227" y="158"/>
                  </a:lnTo>
                  <a:lnTo>
                    <a:pt x="217" y="152"/>
                  </a:lnTo>
                  <a:lnTo>
                    <a:pt x="207" y="143"/>
                  </a:lnTo>
                  <a:lnTo>
                    <a:pt x="200" y="133"/>
                  </a:lnTo>
                  <a:lnTo>
                    <a:pt x="196" y="122"/>
                  </a:lnTo>
                  <a:lnTo>
                    <a:pt x="193" y="117"/>
                  </a:lnTo>
                  <a:lnTo>
                    <a:pt x="186" y="114"/>
                  </a:lnTo>
                  <a:lnTo>
                    <a:pt x="172" y="117"/>
                  </a:lnTo>
                  <a:lnTo>
                    <a:pt x="167" y="121"/>
                  </a:lnTo>
                  <a:lnTo>
                    <a:pt x="163" y="128"/>
                  </a:lnTo>
                  <a:lnTo>
                    <a:pt x="157" y="137"/>
                  </a:lnTo>
                  <a:lnTo>
                    <a:pt x="150" y="147"/>
                  </a:lnTo>
                  <a:lnTo>
                    <a:pt x="144" y="151"/>
                  </a:lnTo>
                  <a:lnTo>
                    <a:pt x="135" y="148"/>
                  </a:lnTo>
                  <a:lnTo>
                    <a:pt x="129" y="140"/>
                  </a:lnTo>
                  <a:lnTo>
                    <a:pt x="124" y="130"/>
                  </a:lnTo>
                  <a:lnTo>
                    <a:pt x="122" y="124"/>
                  </a:lnTo>
                  <a:lnTo>
                    <a:pt x="118" y="122"/>
                  </a:lnTo>
                  <a:lnTo>
                    <a:pt x="111" y="124"/>
                  </a:lnTo>
                  <a:lnTo>
                    <a:pt x="94" y="124"/>
                  </a:lnTo>
                  <a:lnTo>
                    <a:pt x="92" y="121"/>
                  </a:lnTo>
                  <a:lnTo>
                    <a:pt x="93" y="118"/>
                  </a:lnTo>
                  <a:lnTo>
                    <a:pt x="100" y="111"/>
                  </a:lnTo>
                  <a:lnTo>
                    <a:pt x="103" y="110"/>
                  </a:lnTo>
                  <a:lnTo>
                    <a:pt x="107" y="110"/>
                  </a:lnTo>
                  <a:lnTo>
                    <a:pt x="109" y="109"/>
                  </a:lnTo>
                  <a:lnTo>
                    <a:pt x="108" y="104"/>
                  </a:lnTo>
                  <a:lnTo>
                    <a:pt x="105" y="98"/>
                  </a:lnTo>
                  <a:lnTo>
                    <a:pt x="101" y="92"/>
                  </a:lnTo>
                  <a:lnTo>
                    <a:pt x="97" y="88"/>
                  </a:lnTo>
                  <a:lnTo>
                    <a:pt x="94" y="84"/>
                  </a:lnTo>
                  <a:lnTo>
                    <a:pt x="89" y="80"/>
                  </a:lnTo>
                  <a:lnTo>
                    <a:pt x="81" y="74"/>
                  </a:lnTo>
                  <a:lnTo>
                    <a:pt x="67" y="70"/>
                  </a:lnTo>
                  <a:lnTo>
                    <a:pt x="60" y="69"/>
                  </a:lnTo>
                  <a:lnTo>
                    <a:pt x="56" y="69"/>
                  </a:lnTo>
                  <a:lnTo>
                    <a:pt x="53" y="67"/>
                  </a:lnTo>
                  <a:lnTo>
                    <a:pt x="51" y="65"/>
                  </a:lnTo>
                  <a:lnTo>
                    <a:pt x="51" y="61"/>
                  </a:lnTo>
                  <a:lnTo>
                    <a:pt x="47" y="58"/>
                  </a:lnTo>
                  <a:lnTo>
                    <a:pt x="38" y="59"/>
                  </a:lnTo>
                  <a:lnTo>
                    <a:pt x="29" y="61"/>
                  </a:lnTo>
                  <a:lnTo>
                    <a:pt x="22" y="61"/>
                  </a:lnTo>
                  <a:lnTo>
                    <a:pt x="19" y="58"/>
                  </a:lnTo>
                  <a:lnTo>
                    <a:pt x="21" y="52"/>
                  </a:lnTo>
                  <a:lnTo>
                    <a:pt x="29" y="36"/>
                  </a:lnTo>
                  <a:lnTo>
                    <a:pt x="32" y="33"/>
                  </a:lnTo>
                  <a:lnTo>
                    <a:pt x="33" y="30"/>
                  </a:lnTo>
                  <a:lnTo>
                    <a:pt x="33" y="29"/>
                  </a:lnTo>
                  <a:lnTo>
                    <a:pt x="32" y="28"/>
                  </a:lnTo>
                  <a:lnTo>
                    <a:pt x="29" y="26"/>
                  </a:lnTo>
                  <a:lnTo>
                    <a:pt x="25" y="25"/>
                  </a:lnTo>
                  <a:lnTo>
                    <a:pt x="19" y="24"/>
                  </a:lnTo>
                  <a:lnTo>
                    <a:pt x="12" y="22"/>
                  </a:lnTo>
                  <a:lnTo>
                    <a:pt x="7" y="21"/>
                  </a:lnTo>
                  <a:lnTo>
                    <a:pt x="3" y="19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11" y="4"/>
                  </a:lnTo>
                  <a:lnTo>
                    <a:pt x="15" y="2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/>
            </a:p>
          </p:txBody>
        </p:sp>
      </p:grpSp>
      <p:graphicFrame>
        <p:nvGraphicFramePr>
          <p:cNvPr id="182" name="Chart 181"/>
          <p:cNvGraphicFramePr/>
          <p:nvPr>
            <p:extLst>
              <p:ext uri="{D42A27DB-BD31-4B8C-83A1-F6EECF244321}">
                <p14:modId xmlns:p14="http://schemas.microsoft.com/office/powerpoint/2010/main" val="1047924304"/>
              </p:ext>
            </p:extLst>
          </p:nvPr>
        </p:nvGraphicFramePr>
        <p:xfrm>
          <a:off x="951718" y="1331361"/>
          <a:ext cx="5566681" cy="49317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3" name="TextBox 182"/>
          <p:cNvSpPr txBox="1"/>
          <p:nvPr/>
        </p:nvSpPr>
        <p:spPr>
          <a:xfrm flipH="1">
            <a:off x="6752691" y="3276641"/>
            <a:ext cx="3609398" cy="646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9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84" name="TextBox 183"/>
          <p:cNvSpPr txBox="1"/>
          <p:nvPr/>
        </p:nvSpPr>
        <p:spPr>
          <a:xfrm flipH="1">
            <a:off x="6752691" y="4001721"/>
            <a:ext cx="3609398" cy="646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9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87" name="TextBox 186"/>
          <p:cNvSpPr txBox="1"/>
          <p:nvPr/>
        </p:nvSpPr>
        <p:spPr>
          <a:xfrm flipH="1">
            <a:off x="6752691" y="2781327"/>
            <a:ext cx="3609398" cy="400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9" b="1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196003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88" y="4944830"/>
            <a:ext cx="12188824" cy="155692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0445" y="5030974"/>
            <a:ext cx="10293225" cy="1384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4799" b="1" kern="0" cap="all" dirty="0">
                <a:solidFill>
                  <a:prstClr val="white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This is a TITLE</a:t>
            </a:r>
          </a:p>
          <a:p>
            <a:pPr defTabSz="914126"/>
            <a:r>
              <a:rPr lang="en-US" sz="3599" b="1" kern="0" cap="all" dirty="0">
                <a:solidFill>
                  <a:schemeClr val="accent4">
                    <a:lumMod val="75000"/>
                  </a:schemeClr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OVER A GRADIENT SHAPE</a:t>
            </a:r>
            <a:endParaRPr lang="en-US" sz="3599" b="1" cap="all" dirty="0">
              <a:solidFill>
                <a:schemeClr val="accent4">
                  <a:lumMod val="75000"/>
                </a:schemeClr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Arial Narrow" panose="020B060602020203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47411" y="1944076"/>
            <a:ext cx="8243003" cy="3093156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77617" y="2706029"/>
            <a:ext cx="8283990" cy="1384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4799" b="1" kern="0" cap="all" dirty="0">
                <a:solidFill>
                  <a:prstClr val="white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This is a sample TITLE</a:t>
            </a:r>
          </a:p>
          <a:p>
            <a:pPr defTabSz="914126"/>
            <a:r>
              <a:rPr lang="en-US" sz="3599" b="1" kern="0" cap="all" dirty="0">
                <a:solidFill>
                  <a:schemeClr val="accent4">
                    <a:lumMod val="75000"/>
                  </a:schemeClr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50% TRANSPARENT RECTANGLE.</a:t>
            </a:r>
            <a:endParaRPr lang="en-US" sz="3599" b="1" cap="all" dirty="0">
              <a:solidFill>
                <a:schemeClr val="accent4">
                  <a:lumMod val="75000"/>
                </a:schemeClr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Arial Narrow" panose="020B060602020203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94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88" y="423582"/>
            <a:ext cx="7313295" cy="486639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7997" y="840392"/>
            <a:ext cx="6567041" cy="3415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1996" b="1" kern="0" cap="all" dirty="0">
                <a:solidFill>
                  <a:prstClr val="white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BIG</a:t>
            </a:r>
            <a:r>
              <a:rPr lang="en-US" sz="7198" b="1" kern="0" cap="all" dirty="0">
                <a:solidFill>
                  <a:prstClr val="white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 </a:t>
            </a:r>
            <a:r>
              <a:rPr lang="en-US" sz="11996" b="1" kern="0" cap="all" dirty="0">
                <a:solidFill>
                  <a:prstClr val="white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TITLE</a:t>
            </a:r>
          </a:p>
          <a:p>
            <a:pPr defTabSz="914126"/>
            <a:r>
              <a:rPr lang="en-US" sz="5998" b="1" kern="0" cap="all" dirty="0">
                <a:solidFill>
                  <a:prstClr val="white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This is a SUBTITLE</a:t>
            </a:r>
          </a:p>
          <a:p>
            <a:pPr defTabSz="914126"/>
            <a:r>
              <a:rPr lang="en-US" sz="2799" b="1" kern="0" cap="all" dirty="0">
                <a:solidFill>
                  <a:schemeClr val="accent4">
                    <a:lumMod val="75000"/>
                  </a:schemeClr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OVER A 50% TRANSPARENT RECTANGLE</a:t>
            </a:r>
            <a:r>
              <a:rPr lang="en-US" sz="3599" b="1" kern="0" cap="all" dirty="0">
                <a:solidFill>
                  <a:srgbClr val="27CED7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 </a:t>
            </a:r>
            <a:endParaRPr lang="en-US" sz="3599" b="1" cap="all" dirty="0">
              <a:solidFill>
                <a:srgbClr val="27CED7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Arial Narrow" panose="020B060602020203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13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914400" y="1652337"/>
            <a:ext cx="10299032" cy="1624263"/>
            <a:chOff x="912812" y="1581150"/>
            <a:chExt cx="10299032" cy="1695450"/>
          </a:xfrm>
        </p:grpSpPr>
        <p:cxnSp>
          <p:nvCxnSpPr>
            <p:cNvPr id="24" name="Straight Connector 23"/>
            <p:cNvCxnSpPr/>
            <p:nvPr/>
          </p:nvCxnSpPr>
          <p:spPr>
            <a:xfrm flipH="1">
              <a:off x="912812" y="1676400"/>
              <a:ext cx="3352800" cy="160020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12" idx="0"/>
            </p:cNvCxnSpPr>
            <p:nvPr/>
          </p:nvCxnSpPr>
          <p:spPr>
            <a:xfrm flipH="1">
              <a:off x="1599414" y="1620838"/>
              <a:ext cx="2734462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12" idx="0"/>
            </p:cNvCxnSpPr>
            <p:nvPr/>
          </p:nvCxnSpPr>
          <p:spPr>
            <a:xfrm flipH="1">
              <a:off x="2286016" y="1620838"/>
              <a:ext cx="2047860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12" idx="0"/>
            </p:cNvCxnSpPr>
            <p:nvPr/>
          </p:nvCxnSpPr>
          <p:spPr>
            <a:xfrm flipH="1">
              <a:off x="2972618" y="1620838"/>
              <a:ext cx="1361258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3659220" y="1581150"/>
              <a:ext cx="683901" cy="169545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stCxn id="12" idx="0"/>
            </p:cNvCxnSpPr>
            <p:nvPr/>
          </p:nvCxnSpPr>
          <p:spPr>
            <a:xfrm>
              <a:off x="4333876" y="1620838"/>
              <a:ext cx="698548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stCxn id="12" idx="0"/>
            </p:cNvCxnSpPr>
            <p:nvPr/>
          </p:nvCxnSpPr>
          <p:spPr>
            <a:xfrm>
              <a:off x="4333876" y="1620838"/>
              <a:ext cx="1385150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12" idx="0"/>
            </p:cNvCxnSpPr>
            <p:nvPr/>
          </p:nvCxnSpPr>
          <p:spPr>
            <a:xfrm>
              <a:off x="4333876" y="1620838"/>
              <a:ext cx="2071752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stCxn id="12" idx="0"/>
            </p:cNvCxnSpPr>
            <p:nvPr/>
          </p:nvCxnSpPr>
          <p:spPr>
            <a:xfrm>
              <a:off x="4333876" y="1620838"/>
              <a:ext cx="2758354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14" idx="0"/>
            </p:cNvCxnSpPr>
            <p:nvPr/>
          </p:nvCxnSpPr>
          <p:spPr>
            <a:xfrm flipH="1">
              <a:off x="5027612" y="1620838"/>
              <a:ext cx="2826545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stCxn id="14" idx="0"/>
            </p:cNvCxnSpPr>
            <p:nvPr/>
          </p:nvCxnSpPr>
          <p:spPr>
            <a:xfrm>
              <a:off x="7854157" y="1620838"/>
              <a:ext cx="611277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stCxn id="14" idx="0"/>
            </p:cNvCxnSpPr>
            <p:nvPr/>
          </p:nvCxnSpPr>
          <p:spPr>
            <a:xfrm>
              <a:off x="7854157" y="1620838"/>
              <a:ext cx="1297879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>
              <a:stCxn id="14" idx="0"/>
            </p:cNvCxnSpPr>
            <p:nvPr/>
          </p:nvCxnSpPr>
          <p:spPr>
            <a:xfrm>
              <a:off x="7854157" y="1620838"/>
              <a:ext cx="1984481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7856967" y="1581150"/>
              <a:ext cx="2668273" cy="169545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14" idx="0"/>
            </p:cNvCxnSpPr>
            <p:nvPr/>
          </p:nvCxnSpPr>
          <p:spPr>
            <a:xfrm>
              <a:off x="7854157" y="1620838"/>
              <a:ext cx="3357687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14" idx="0"/>
            </p:cNvCxnSpPr>
            <p:nvPr/>
          </p:nvCxnSpPr>
          <p:spPr>
            <a:xfrm flipH="1">
              <a:off x="5685339" y="1620838"/>
              <a:ext cx="2168818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14" idx="0"/>
            </p:cNvCxnSpPr>
            <p:nvPr/>
          </p:nvCxnSpPr>
          <p:spPr>
            <a:xfrm flipH="1">
              <a:off x="6407234" y="1620838"/>
              <a:ext cx="1446923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14" idx="0"/>
            </p:cNvCxnSpPr>
            <p:nvPr/>
          </p:nvCxnSpPr>
          <p:spPr>
            <a:xfrm flipH="1">
              <a:off x="7097046" y="1620838"/>
              <a:ext cx="757111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3429000" y="3986462"/>
            <a:ext cx="5257800" cy="121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89" y="3216442"/>
            <a:ext cx="12188825" cy="76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4124327" y="1620838"/>
            <a:ext cx="422275" cy="615950"/>
          </a:xfrm>
          <a:prstGeom prst="rect">
            <a:avLst/>
          </a:prstGeom>
          <a:gradFill flip="none" rotWithShape="1">
            <a:gsLst>
              <a:gs pos="34000">
                <a:schemeClr val="bg1">
                  <a:lumMod val="65000"/>
                </a:schemeClr>
              </a:gs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7645401" y="1620838"/>
            <a:ext cx="420688" cy="615950"/>
          </a:xfrm>
          <a:prstGeom prst="rect">
            <a:avLst/>
          </a:prstGeom>
          <a:gradFill flip="none" rotWithShape="1">
            <a:gsLst>
              <a:gs pos="34000">
                <a:schemeClr val="bg1">
                  <a:lumMod val="65000"/>
                </a:schemeClr>
              </a:gs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3997327" y="1981202"/>
            <a:ext cx="676275" cy="3249613"/>
          </a:xfrm>
          <a:prstGeom prst="rect">
            <a:avLst/>
          </a:prstGeom>
          <a:gradFill flip="none" rotWithShape="1">
            <a:gsLst>
              <a:gs pos="34000">
                <a:srgbClr val="EEEEEE"/>
              </a:gs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7516815" y="1981202"/>
            <a:ext cx="677863" cy="3249613"/>
          </a:xfrm>
          <a:prstGeom prst="rect">
            <a:avLst/>
          </a:prstGeom>
          <a:gradFill flip="none" rotWithShape="1">
            <a:gsLst>
              <a:gs pos="34000">
                <a:srgbClr val="EEEEEE"/>
              </a:gs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1589" y="3270584"/>
            <a:ext cx="12207875" cy="3619500"/>
          </a:xfrm>
          <a:custGeom>
            <a:avLst/>
            <a:gdLst>
              <a:gd name="T0" fmla="*/ 3840 w 3840"/>
              <a:gd name="T1" fmla="*/ 0 h 1139"/>
              <a:gd name="T2" fmla="*/ 2958 w 3840"/>
              <a:gd name="T3" fmla="*/ 0 h 1139"/>
              <a:gd name="T4" fmla="*/ 1940 w 3840"/>
              <a:gd name="T5" fmla="*/ 427 h 1139"/>
              <a:gd name="T6" fmla="*/ 842 w 3840"/>
              <a:gd name="T7" fmla="*/ 0 h 1139"/>
              <a:gd name="T8" fmla="*/ 0 w 3840"/>
              <a:gd name="T9" fmla="*/ 0 h 1139"/>
              <a:gd name="T10" fmla="*/ 0 w 3840"/>
              <a:gd name="T11" fmla="*/ 1139 h 1139"/>
              <a:gd name="T12" fmla="*/ 3840 w 3840"/>
              <a:gd name="T13" fmla="*/ 1139 h 1139"/>
              <a:gd name="T14" fmla="*/ 3840 w 3840"/>
              <a:gd name="T15" fmla="*/ 0 h 1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40" h="1139">
                <a:moveTo>
                  <a:pt x="3840" y="0"/>
                </a:moveTo>
                <a:cubicBezTo>
                  <a:pt x="3840" y="0"/>
                  <a:pt x="3278" y="0"/>
                  <a:pt x="2958" y="0"/>
                </a:cubicBezTo>
                <a:cubicBezTo>
                  <a:pt x="2638" y="0"/>
                  <a:pt x="2368" y="427"/>
                  <a:pt x="1940" y="427"/>
                </a:cubicBezTo>
                <a:cubicBezTo>
                  <a:pt x="1432" y="427"/>
                  <a:pt x="1162" y="0"/>
                  <a:pt x="842" y="0"/>
                </a:cubicBezTo>
                <a:cubicBezTo>
                  <a:pt x="522" y="0"/>
                  <a:pt x="0" y="0"/>
                  <a:pt x="0" y="0"/>
                </a:cubicBezTo>
                <a:cubicBezTo>
                  <a:pt x="0" y="1139"/>
                  <a:pt x="0" y="1139"/>
                  <a:pt x="0" y="1139"/>
                </a:cubicBezTo>
                <a:cubicBezTo>
                  <a:pt x="3840" y="1139"/>
                  <a:pt x="3840" y="1139"/>
                  <a:pt x="3840" y="1139"/>
                </a:cubicBezTo>
                <a:lnTo>
                  <a:pt x="384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703471" y="4800600"/>
            <a:ext cx="8785058" cy="1143000"/>
            <a:chOff x="1676818" y="4953000"/>
            <a:chExt cx="8785058" cy="1143000"/>
          </a:xfrm>
        </p:grpSpPr>
        <p:grpSp>
          <p:nvGrpSpPr>
            <p:cNvPr id="84" name="Group 83"/>
            <p:cNvGrpSpPr/>
            <p:nvPr/>
          </p:nvGrpSpPr>
          <p:grpSpPr>
            <a:xfrm>
              <a:off x="1676818" y="4953000"/>
              <a:ext cx="2209800" cy="1143000"/>
              <a:chOff x="531812" y="3657600"/>
              <a:chExt cx="2209800" cy="1143000"/>
            </a:xfrm>
          </p:grpSpPr>
          <p:sp>
            <p:nvSpPr>
              <p:cNvPr id="81" name="TextBox 80"/>
              <p:cNvSpPr txBox="1"/>
              <p:nvPr/>
            </p:nvSpPr>
            <p:spPr>
              <a:xfrm>
                <a:off x="531812" y="4043470"/>
                <a:ext cx="2209800" cy="757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600" kern="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is a sample text. Insert your desired text here. </a:t>
                </a:r>
                <a:endParaRPr lang="en-US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841142" y="3657600"/>
                <a:ext cx="159114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Sample Text</a:t>
                </a: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4964447" y="4953000"/>
              <a:ext cx="2209800" cy="1143000"/>
              <a:chOff x="531812" y="3657600"/>
              <a:chExt cx="2209800" cy="1143000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531812" y="4043470"/>
                <a:ext cx="2209800" cy="757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600" kern="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is a sample text. Insert your desired text here. </a:t>
                </a:r>
                <a:endParaRPr lang="en-US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841142" y="3657600"/>
                <a:ext cx="159114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Sample Text</a:t>
                </a: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8252076" y="4953000"/>
              <a:ext cx="2209800" cy="1143000"/>
              <a:chOff x="531812" y="3657600"/>
              <a:chExt cx="2209800" cy="1143000"/>
            </a:xfrm>
          </p:grpSpPr>
          <p:sp>
            <p:nvSpPr>
              <p:cNvPr id="55" name="TextBox 54"/>
              <p:cNvSpPr txBox="1"/>
              <p:nvPr/>
            </p:nvSpPr>
            <p:spPr>
              <a:xfrm>
                <a:off x="531812" y="4043470"/>
                <a:ext cx="2209800" cy="757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600" kern="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is a sample text. Insert your desired text here. </a:t>
                </a:r>
                <a:endParaRPr lang="en-US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841142" y="3657600"/>
                <a:ext cx="159114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Sample Text</a:t>
                </a: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4451684" y="4876800"/>
            <a:ext cx="3288632" cy="1034716"/>
            <a:chOff x="4418012" y="4648200"/>
            <a:chExt cx="3288632" cy="1415716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4418012" y="4648200"/>
              <a:ext cx="0" cy="1415716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7706644" y="4648200"/>
              <a:ext cx="0" cy="1415716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Bridge Diagrams for PowerPoint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754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914400" y="1652337"/>
            <a:ext cx="10299032" cy="1624263"/>
            <a:chOff x="912812" y="1581150"/>
            <a:chExt cx="10299032" cy="1695450"/>
          </a:xfrm>
        </p:grpSpPr>
        <p:cxnSp>
          <p:nvCxnSpPr>
            <p:cNvPr id="24" name="Straight Connector 23"/>
            <p:cNvCxnSpPr/>
            <p:nvPr/>
          </p:nvCxnSpPr>
          <p:spPr>
            <a:xfrm flipH="1">
              <a:off x="912812" y="1676400"/>
              <a:ext cx="3352800" cy="160020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12" idx="0"/>
            </p:cNvCxnSpPr>
            <p:nvPr/>
          </p:nvCxnSpPr>
          <p:spPr>
            <a:xfrm flipH="1">
              <a:off x="1599414" y="1620838"/>
              <a:ext cx="2734462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12" idx="0"/>
            </p:cNvCxnSpPr>
            <p:nvPr/>
          </p:nvCxnSpPr>
          <p:spPr>
            <a:xfrm flipH="1">
              <a:off x="2286016" y="1620838"/>
              <a:ext cx="2047860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12" idx="0"/>
            </p:cNvCxnSpPr>
            <p:nvPr/>
          </p:nvCxnSpPr>
          <p:spPr>
            <a:xfrm flipH="1">
              <a:off x="2972618" y="1620838"/>
              <a:ext cx="1361258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3659220" y="1581150"/>
              <a:ext cx="683901" cy="169545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stCxn id="12" idx="0"/>
            </p:cNvCxnSpPr>
            <p:nvPr/>
          </p:nvCxnSpPr>
          <p:spPr>
            <a:xfrm>
              <a:off x="4333876" y="1620838"/>
              <a:ext cx="698548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stCxn id="12" idx="0"/>
            </p:cNvCxnSpPr>
            <p:nvPr/>
          </p:nvCxnSpPr>
          <p:spPr>
            <a:xfrm>
              <a:off x="4333876" y="1620838"/>
              <a:ext cx="1385150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12" idx="0"/>
            </p:cNvCxnSpPr>
            <p:nvPr/>
          </p:nvCxnSpPr>
          <p:spPr>
            <a:xfrm>
              <a:off x="4333876" y="1620838"/>
              <a:ext cx="2071752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stCxn id="12" idx="0"/>
            </p:cNvCxnSpPr>
            <p:nvPr/>
          </p:nvCxnSpPr>
          <p:spPr>
            <a:xfrm>
              <a:off x="4333876" y="1620838"/>
              <a:ext cx="2758354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14" idx="0"/>
            </p:cNvCxnSpPr>
            <p:nvPr/>
          </p:nvCxnSpPr>
          <p:spPr>
            <a:xfrm flipH="1">
              <a:off x="5027612" y="1620838"/>
              <a:ext cx="2826545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stCxn id="14" idx="0"/>
            </p:cNvCxnSpPr>
            <p:nvPr/>
          </p:nvCxnSpPr>
          <p:spPr>
            <a:xfrm>
              <a:off x="7854157" y="1620838"/>
              <a:ext cx="611277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stCxn id="14" idx="0"/>
            </p:cNvCxnSpPr>
            <p:nvPr/>
          </p:nvCxnSpPr>
          <p:spPr>
            <a:xfrm>
              <a:off x="7854157" y="1620838"/>
              <a:ext cx="1297879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>
              <a:stCxn id="14" idx="0"/>
            </p:cNvCxnSpPr>
            <p:nvPr/>
          </p:nvCxnSpPr>
          <p:spPr>
            <a:xfrm>
              <a:off x="7854157" y="1620838"/>
              <a:ext cx="1984481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7856967" y="1581150"/>
              <a:ext cx="2668273" cy="169545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14" idx="0"/>
            </p:cNvCxnSpPr>
            <p:nvPr/>
          </p:nvCxnSpPr>
          <p:spPr>
            <a:xfrm>
              <a:off x="7854157" y="1620838"/>
              <a:ext cx="3357687" cy="1655761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14" idx="0"/>
            </p:cNvCxnSpPr>
            <p:nvPr/>
          </p:nvCxnSpPr>
          <p:spPr>
            <a:xfrm flipH="1">
              <a:off x="5685339" y="1620838"/>
              <a:ext cx="2168818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14" idx="0"/>
            </p:cNvCxnSpPr>
            <p:nvPr/>
          </p:nvCxnSpPr>
          <p:spPr>
            <a:xfrm flipH="1">
              <a:off x="6407234" y="1620838"/>
              <a:ext cx="1446923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14" idx="0"/>
            </p:cNvCxnSpPr>
            <p:nvPr/>
          </p:nvCxnSpPr>
          <p:spPr>
            <a:xfrm flipH="1">
              <a:off x="7097046" y="1620838"/>
              <a:ext cx="757111" cy="165576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/>
          <p:cNvGrpSpPr/>
          <p:nvPr/>
        </p:nvGrpSpPr>
        <p:grpSpPr>
          <a:xfrm>
            <a:off x="852239" y="2743200"/>
            <a:ext cx="1439779" cy="685800"/>
            <a:chOff x="836612" y="2743200"/>
            <a:chExt cx="1439779" cy="685800"/>
          </a:xfrm>
        </p:grpSpPr>
        <p:sp>
          <p:nvSpPr>
            <p:cNvPr id="68" name="Rectangle 67"/>
            <p:cNvSpPr/>
            <p:nvPr/>
          </p:nvSpPr>
          <p:spPr>
            <a:xfrm>
              <a:off x="836612" y="2743200"/>
              <a:ext cx="76200" cy="6858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2200191" y="2743200"/>
              <a:ext cx="76200" cy="6858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899986" y="2743200"/>
            <a:ext cx="1439779" cy="685800"/>
            <a:chOff x="836612" y="2743200"/>
            <a:chExt cx="1439779" cy="685800"/>
          </a:xfrm>
        </p:grpSpPr>
        <p:sp>
          <p:nvSpPr>
            <p:cNvPr id="72" name="Rectangle 71"/>
            <p:cNvSpPr/>
            <p:nvPr/>
          </p:nvSpPr>
          <p:spPr>
            <a:xfrm>
              <a:off x="836612" y="2743200"/>
              <a:ext cx="76200" cy="6858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2200191" y="2743200"/>
              <a:ext cx="76200" cy="6858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2" name="Rectangle 21"/>
          <p:cNvSpPr/>
          <p:nvPr/>
        </p:nvSpPr>
        <p:spPr>
          <a:xfrm>
            <a:off x="3429000" y="3986462"/>
            <a:ext cx="5257800" cy="121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89" y="3216442"/>
            <a:ext cx="12188825" cy="76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4124327" y="1620838"/>
            <a:ext cx="422275" cy="615950"/>
          </a:xfrm>
          <a:prstGeom prst="rect">
            <a:avLst/>
          </a:prstGeom>
          <a:gradFill flip="none" rotWithShape="1">
            <a:gsLst>
              <a:gs pos="34000">
                <a:schemeClr val="bg1">
                  <a:lumMod val="65000"/>
                </a:schemeClr>
              </a:gs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7645401" y="1620838"/>
            <a:ext cx="420688" cy="615950"/>
          </a:xfrm>
          <a:prstGeom prst="rect">
            <a:avLst/>
          </a:prstGeom>
          <a:gradFill flip="none" rotWithShape="1">
            <a:gsLst>
              <a:gs pos="34000">
                <a:schemeClr val="bg1">
                  <a:lumMod val="65000"/>
                </a:schemeClr>
              </a:gs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3997327" y="1981202"/>
            <a:ext cx="676275" cy="3249613"/>
          </a:xfrm>
          <a:prstGeom prst="rect">
            <a:avLst/>
          </a:prstGeom>
          <a:gradFill flip="none" rotWithShape="1">
            <a:gsLst>
              <a:gs pos="34000">
                <a:srgbClr val="EEEEEE"/>
              </a:gs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7516815" y="1981202"/>
            <a:ext cx="677863" cy="3249613"/>
          </a:xfrm>
          <a:prstGeom prst="rect">
            <a:avLst/>
          </a:prstGeom>
          <a:gradFill flip="none" rotWithShape="1">
            <a:gsLst>
              <a:gs pos="34000">
                <a:srgbClr val="EEEEEE"/>
              </a:gs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1589" y="3270584"/>
            <a:ext cx="12207875" cy="3619500"/>
          </a:xfrm>
          <a:custGeom>
            <a:avLst/>
            <a:gdLst>
              <a:gd name="T0" fmla="*/ 3840 w 3840"/>
              <a:gd name="T1" fmla="*/ 0 h 1139"/>
              <a:gd name="T2" fmla="*/ 2958 w 3840"/>
              <a:gd name="T3" fmla="*/ 0 h 1139"/>
              <a:gd name="T4" fmla="*/ 1940 w 3840"/>
              <a:gd name="T5" fmla="*/ 427 h 1139"/>
              <a:gd name="T6" fmla="*/ 842 w 3840"/>
              <a:gd name="T7" fmla="*/ 0 h 1139"/>
              <a:gd name="T8" fmla="*/ 0 w 3840"/>
              <a:gd name="T9" fmla="*/ 0 h 1139"/>
              <a:gd name="T10" fmla="*/ 0 w 3840"/>
              <a:gd name="T11" fmla="*/ 1139 h 1139"/>
              <a:gd name="T12" fmla="*/ 3840 w 3840"/>
              <a:gd name="T13" fmla="*/ 1139 h 1139"/>
              <a:gd name="T14" fmla="*/ 3840 w 3840"/>
              <a:gd name="T15" fmla="*/ 0 h 1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40" h="1139">
                <a:moveTo>
                  <a:pt x="3840" y="0"/>
                </a:moveTo>
                <a:cubicBezTo>
                  <a:pt x="3840" y="0"/>
                  <a:pt x="3278" y="0"/>
                  <a:pt x="2958" y="0"/>
                </a:cubicBezTo>
                <a:cubicBezTo>
                  <a:pt x="2638" y="0"/>
                  <a:pt x="2368" y="427"/>
                  <a:pt x="1940" y="427"/>
                </a:cubicBezTo>
                <a:cubicBezTo>
                  <a:pt x="1432" y="427"/>
                  <a:pt x="1162" y="0"/>
                  <a:pt x="842" y="0"/>
                </a:cubicBezTo>
                <a:cubicBezTo>
                  <a:pt x="522" y="0"/>
                  <a:pt x="0" y="0"/>
                  <a:pt x="0" y="0"/>
                </a:cubicBezTo>
                <a:cubicBezTo>
                  <a:pt x="0" y="1139"/>
                  <a:pt x="0" y="1139"/>
                  <a:pt x="0" y="1139"/>
                </a:cubicBezTo>
                <a:cubicBezTo>
                  <a:pt x="3840" y="1139"/>
                  <a:pt x="3840" y="1139"/>
                  <a:pt x="3840" y="1139"/>
                </a:cubicBezTo>
                <a:lnTo>
                  <a:pt x="384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3" name="Freeform 62"/>
          <p:cNvSpPr/>
          <p:nvPr/>
        </p:nvSpPr>
        <p:spPr>
          <a:xfrm>
            <a:off x="17629" y="4045434"/>
            <a:ext cx="12208043" cy="2836628"/>
          </a:xfrm>
          <a:custGeom>
            <a:avLst/>
            <a:gdLst>
              <a:gd name="connsiteX0" fmla="*/ 218333 w 8211658"/>
              <a:gd name="connsiteY0" fmla="*/ 2839459 h 3023171"/>
              <a:gd name="connsiteX1" fmla="*/ 2191512 w 8211658"/>
              <a:gd name="connsiteY1" fmla="*/ 1475880 h 3023171"/>
              <a:gd name="connsiteX2" fmla="*/ 2624649 w 8211658"/>
              <a:gd name="connsiteY2" fmla="*/ 160428 h 3023171"/>
              <a:gd name="connsiteX3" fmla="*/ 5464101 w 8211658"/>
              <a:gd name="connsiteY3" fmla="*/ 144385 h 3023171"/>
              <a:gd name="connsiteX4" fmla="*/ 5977449 w 8211658"/>
              <a:gd name="connsiteY4" fmla="*/ 1267333 h 3023171"/>
              <a:gd name="connsiteX5" fmla="*/ 7998754 w 8211658"/>
              <a:gd name="connsiteY5" fmla="*/ 2839459 h 3023171"/>
              <a:gd name="connsiteX6" fmla="*/ 218333 w 8211658"/>
              <a:gd name="connsiteY6" fmla="*/ 2839459 h 3023171"/>
              <a:gd name="connsiteX0" fmla="*/ 218333 w 8211658"/>
              <a:gd name="connsiteY0" fmla="*/ 2839459 h 2839459"/>
              <a:gd name="connsiteX1" fmla="*/ 2191512 w 8211658"/>
              <a:gd name="connsiteY1" fmla="*/ 1475880 h 2839459"/>
              <a:gd name="connsiteX2" fmla="*/ 2624649 w 8211658"/>
              <a:gd name="connsiteY2" fmla="*/ 160428 h 2839459"/>
              <a:gd name="connsiteX3" fmla="*/ 5464101 w 8211658"/>
              <a:gd name="connsiteY3" fmla="*/ 144385 h 2839459"/>
              <a:gd name="connsiteX4" fmla="*/ 5977449 w 8211658"/>
              <a:gd name="connsiteY4" fmla="*/ 1267333 h 2839459"/>
              <a:gd name="connsiteX5" fmla="*/ 7998754 w 8211658"/>
              <a:gd name="connsiteY5" fmla="*/ 2839459 h 2839459"/>
              <a:gd name="connsiteX6" fmla="*/ 218333 w 8211658"/>
              <a:gd name="connsiteY6" fmla="*/ 2839459 h 2839459"/>
              <a:gd name="connsiteX0" fmla="*/ 72432 w 8065757"/>
              <a:gd name="connsiteY0" fmla="*/ 2839459 h 2990373"/>
              <a:gd name="connsiteX1" fmla="*/ 2045611 w 8065757"/>
              <a:gd name="connsiteY1" fmla="*/ 1475880 h 2990373"/>
              <a:gd name="connsiteX2" fmla="*/ 2478748 w 8065757"/>
              <a:gd name="connsiteY2" fmla="*/ 160428 h 2990373"/>
              <a:gd name="connsiteX3" fmla="*/ 5318200 w 8065757"/>
              <a:gd name="connsiteY3" fmla="*/ 144385 h 2990373"/>
              <a:gd name="connsiteX4" fmla="*/ 5831548 w 8065757"/>
              <a:gd name="connsiteY4" fmla="*/ 1267333 h 2990373"/>
              <a:gd name="connsiteX5" fmla="*/ 7852853 w 8065757"/>
              <a:gd name="connsiteY5" fmla="*/ 2839459 h 2990373"/>
              <a:gd name="connsiteX6" fmla="*/ 72432 w 8065757"/>
              <a:gd name="connsiteY6" fmla="*/ 2839459 h 2990373"/>
              <a:gd name="connsiteX0" fmla="*/ 46357 w 7925389"/>
              <a:gd name="connsiteY0" fmla="*/ 2839459 h 3171307"/>
              <a:gd name="connsiteX1" fmla="*/ 2019536 w 7925389"/>
              <a:gd name="connsiteY1" fmla="*/ 1475880 h 3171307"/>
              <a:gd name="connsiteX2" fmla="*/ 2452673 w 7925389"/>
              <a:gd name="connsiteY2" fmla="*/ 160428 h 3171307"/>
              <a:gd name="connsiteX3" fmla="*/ 5292125 w 7925389"/>
              <a:gd name="connsiteY3" fmla="*/ 144385 h 3171307"/>
              <a:gd name="connsiteX4" fmla="*/ 5805473 w 7925389"/>
              <a:gd name="connsiteY4" fmla="*/ 1267333 h 3171307"/>
              <a:gd name="connsiteX5" fmla="*/ 7826778 w 7925389"/>
              <a:gd name="connsiteY5" fmla="*/ 2839459 h 3171307"/>
              <a:gd name="connsiteX6" fmla="*/ 46357 w 7925389"/>
              <a:gd name="connsiteY6" fmla="*/ 2839459 h 3171307"/>
              <a:gd name="connsiteX0" fmla="*/ 0 w 7805129"/>
              <a:gd name="connsiteY0" fmla="*/ 2839459 h 3144278"/>
              <a:gd name="connsiteX1" fmla="*/ 1973179 w 7805129"/>
              <a:gd name="connsiteY1" fmla="*/ 1475880 h 3144278"/>
              <a:gd name="connsiteX2" fmla="*/ 2406316 w 7805129"/>
              <a:gd name="connsiteY2" fmla="*/ 160428 h 3144278"/>
              <a:gd name="connsiteX3" fmla="*/ 5245768 w 7805129"/>
              <a:gd name="connsiteY3" fmla="*/ 144385 h 3144278"/>
              <a:gd name="connsiteX4" fmla="*/ 5759116 w 7805129"/>
              <a:gd name="connsiteY4" fmla="*/ 1267333 h 3144278"/>
              <a:gd name="connsiteX5" fmla="*/ 7780421 w 7805129"/>
              <a:gd name="connsiteY5" fmla="*/ 2839459 h 3144278"/>
              <a:gd name="connsiteX6" fmla="*/ 4203032 w 7805129"/>
              <a:gd name="connsiteY6" fmla="*/ 3144259 h 3144278"/>
              <a:gd name="connsiteX7" fmla="*/ 0 w 7805129"/>
              <a:gd name="connsiteY7" fmla="*/ 2839459 h 3144278"/>
              <a:gd name="connsiteX0" fmla="*/ 33307 w 7850749"/>
              <a:gd name="connsiteY0" fmla="*/ 2839459 h 2932424"/>
              <a:gd name="connsiteX1" fmla="*/ 2006486 w 7850749"/>
              <a:gd name="connsiteY1" fmla="*/ 1475880 h 2932424"/>
              <a:gd name="connsiteX2" fmla="*/ 2439623 w 7850749"/>
              <a:gd name="connsiteY2" fmla="*/ 160428 h 2932424"/>
              <a:gd name="connsiteX3" fmla="*/ 5279075 w 7850749"/>
              <a:gd name="connsiteY3" fmla="*/ 144385 h 2932424"/>
              <a:gd name="connsiteX4" fmla="*/ 5792423 w 7850749"/>
              <a:gd name="connsiteY4" fmla="*/ 1267333 h 2932424"/>
              <a:gd name="connsiteX5" fmla="*/ 7813728 w 7850749"/>
              <a:gd name="connsiteY5" fmla="*/ 2839459 h 2932424"/>
              <a:gd name="connsiteX6" fmla="*/ 3835286 w 7850749"/>
              <a:gd name="connsiteY6" fmla="*/ 2759249 h 2932424"/>
              <a:gd name="connsiteX7" fmla="*/ 33307 w 7850749"/>
              <a:gd name="connsiteY7" fmla="*/ 2839459 h 2932424"/>
              <a:gd name="connsiteX0" fmla="*/ 35378 w 7850728"/>
              <a:gd name="connsiteY0" fmla="*/ 2839459 h 2955912"/>
              <a:gd name="connsiteX1" fmla="*/ 2008557 w 7850728"/>
              <a:gd name="connsiteY1" fmla="*/ 1475880 h 2955912"/>
              <a:gd name="connsiteX2" fmla="*/ 2441694 w 7850728"/>
              <a:gd name="connsiteY2" fmla="*/ 160428 h 2955912"/>
              <a:gd name="connsiteX3" fmla="*/ 5281146 w 7850728"/>
              <a:gd name="connsiteY3" fmla="*/ 144385 h 2955912"/>
              <a:gd name="connsiteX4" fmla="*/ 5794494 w 7850728"/>
              <a:gd name="connsiteY4" fmla="*/ 1267333 h 2955912"/>
              <a:gd name="connsiteX5" fmla="*/ 7815799 w 7850728"/>
              <a:gd name="connsiteY5" fmla="*/ 2839459 h 2955912"/>
              <a:gd name="connsiteX6" fmla="*/ 3901525 w 7850728"/>
              <a:gd name="connsiteY6" fmla="*/ 2839459 h 2955912"/>
              <a:gd name="connsiteX7" fmla="*/ 35378 w 7850728"/>
              <a:gd name="connsiteY7" fmla="*/ 2839459 h 2955912"/>
              <a:gd name="connsiteX0" fmla="*/ 35378 w 7850728"/>
              <a:gd name="connsiteY0" fmla="*/ 2839459 h 2955912"/>
              <a:gd name="connsiteX1" fmla="*/ 2008557 w 7850728"/>
              <a:gd name="connsiteY1" fmla="*/ 1475880 h 2955912"/>
              <a:gd name="connsiteX2" fmla="*/ 2441694 w 7850728"/>
              <a:gd name="connsiteY2" fmla="*/ 160428 h 2955912"/>
              <a:gd name="connsiteX3" fmla="*/ 5281146 w 7850728"/>
              <a:gd name="connsiteY3" fmla="*/ 144385 h 2955912"/>
              <a:gd name="connsiteX4" fmla="*/ 5794494 w 7850728"/>
              <a:gd name="connsiteY4" fmla="*/ 1267333 h 2955912"/>
              <a:gd name="connsiteX5" fmla="*/ 7815799 w 7850728"/>
              <a:gd name="connsiteY5" fmla="*/ 2839459 h 2955912"/>
              <a:gd name="connsiteX6" fmla="*/ 3901525 w 7850728"/>
              <a:gd name="connsiteY6" fmla="*/ 2839459 h 2955912"/>
              <a:gd name="connsiteX7" fmla="*/ 35378 w 7850728"/>
              <a:gd name="connsiteY7" fmla="*/ 2839459 h 2955912"/>
              <a:gd name="connsiteX0" fmla="*/ 35378 w 7850728"/>
              <a:gd name="connsiteY0" fmla="*/ 2839459 h 2839459"/>
              <a:gd name="connsiteX1" fmla="*/ 2008557 w 7850728"/>
              <a:gd name="connsiteY1" fmla="*/ 1475880 h 2839459"/>
              <a:gd name="connsiteX2" fmla="*/ 2441694 w 7850728"/>
              <a:gd name="connsiteY2" fmla="*/ 160428 h 2839459"/>
              <a:gd name="connsiteX3" fmla="*/ 5281146 w 7850728"/>
              <a:gd name="connsiteY3" fmla="*/ 144385 h 2839459"/>
              <a:gd name="connsiteX4" fmla="*/ 5794494 w 7850728"/>
              <a:gd name="connsiteY4" fmla="*/ 1267333 h 2839459"/>
              <a:gd name="connsiteX5" fmla="*/ 7815799 w 7850728"/>
              <a:gd name="connsiteY5" fmla="*/ 2839459 h 2839459"/>
              <a:gd name="connsiteX6" fmla="*/ 3901525 w 7850728"/>
              <a:gd name="connsiteY6" fmla="*/ 2839459 h 2839459"/>
              <a:gd name="connsiteX7" fmla="*/ 35378 w 7850728"/>
              <a:gd name="connsiteY7" fmla="*/ 2839459 h 2839459"/>
              <a:gd name="connsiteX0" fmla="*/ 35378 w 7850728"/>
              <a:gd name="connsiteY0" fmla="*/ 2839459 h 2839459"/>
              <a:gd name="connsiteX1" fmla="*/ 2008557 w 7850728"/>
              <a:gd name="connsiteY1" fmla="*/ 1475880 h 2839459"/>
              <a:gd name="connsiteX2" fmla="*/ 2441694 w 7850728"/>
              <a:gd name="connsiteY2" fmla="*/ 160428 h 2839459"/>
              <a:gd name="connsiteX3" fmla="*/ 5281146 w 7850728"/>
              <a:gd name="connsiteY3" fmla="*/ 144385 h 2839459"/>
              <a:gd name="connsiteX4" fmla="*/ 5794494 w 7850728"/>
              <a:gd name="connsiteY4" fmla="*/ 1267333 h 2839459"/>
              <a:gd name="connsiteX5" fmla="*/ 7815799 w 7850728"/>
              <a:gd name="connsiteY5" fmla="*/ 2839459 h 2839459"/>
              <a:gd name="connsiteX6" fmla="*/ 3901525 w 7850728"/>
              <a:gd name="connsiteY6" fmla="*/ 2839459 h 2839459"/>
              <a:gd name="connsiteX7" fmla="*/ 35378 w 7850728"/>
              <a:gd name="connsiteY7" fmla="*/ 2839459 h 2839459"/>
              <a:gd name="connsiteX0" fmla="*/ 35378 w 7850728"/>
              <a:gd name="connsiteY0" fmla="*/ 2839459 h 2839459"/>
              <a:gd name="connsiteX1" fmla="*/ 2008557 w 7850728"/>
              <a:gd name="connsiteY1" fmla="*/ 1475880 h 2839459"/>
              <a:gd name="connsiteX2" fmla="*/ 2441694 w 7850728"/>
              <a:gd name="connsiteY2" fmla="*/ 160428 h 2839459"/>
              <a:gd name="connsiteX3" fmla="*/ 5281146 w 7850728"/>
              <a:gd name="connsiteY3" fmla="*/ 144385 h 2839459"/>
              <a:gd name="connsiteX4" fmla="*/ 5794494 w 7850728"/>
              <a:gd name="connsiteY4" fmla="*/ 1267333 h 2839459"/>
              <a:gd name="connsiteX5" fmla="*/ 7815799 w 7850728"/>
              <a:gd name="connsiteY5" fmla="*/ 2839459 h 2839459"/>
              <a:gd name="connsiteX6" fmla="*/ 3901525 w 7850728"/>
              <a:gd name="connsiteY6" fmla="*/ 2839459 h 2839459"/>
              <a:gd name="connsiteX7" fmla="*/ 35378 w 7850728"/>
              <a:gd name="connsiteY7" fmla="*/ 2839459 h 2839459"/>
              <a:gd name="connsiteX0" fmla="*/ 0 w 7815350"/>
              <a:gd name="connsiteY0" fmla="*/ 2839459 h 2839459"/>
              <a:gd name="connsiteX1" fmla="*/ 1973179 w 7815350"/>
              <a:gd name="connsiteY1" fmla="*/ 1475880 h 2839459"/>
              <a:gd name="connsiteX2" fmla="*/ 2406316 w 7815350"/>
              <a:gd name="connsiteY2" fmla="*/ 160428 h 2839459"/>
              <a:gd name="connsiteX3" fmla="*/ 5245768 w 7815350"/>
              <a:gd name="connsiteY3" fmla="*/ 144385 h 2839459"/>
              <a:gd name="connsiteX4" fmla="*/ 5759116 w 7815350"/>
              <a:gd name="connsiteY4" fmla="*/ 1267333 h 2839459"/>
              <a:gd name="connsiteX5" fmla="*/ 7780421 w 7815350"/>
              <a:gd name="connsiteY5" fmla="*/ 2839459 h 2839459"/>
              <a:gd name="connsiteX6" fmla="*/ 3866147 w 7815350"/>
              <a:gd name="connsiteY6" fmla="*/ 2839459 h 2839459"/>
              <a:gd name="connsiteX7" fmla="*/ 0 w 7815350"/>
              <a:gd name="connsiteY7" fmla="*/ 2839459 h 2839459"/>
              <a:gd name="connsiteX0" fmla="*/ 0 w 7780421"/>
              <a:gd name="connsiteY0" fmla="*/ 2839459 h 2839459"/>
              <a:gd name="connsiteX1" fmla="*/ 1973179 w 7780421"/>
              <a:gd name="connsiteY1" fmla="*/ 1475880 h 2839459"/>
              <a:gd name="connsiteX2" fmla="*/ 2406316 w 7780421"/>
              <a:gd name="connsiteY2" fmla="*/ 160428 h 2839459"/>
              <a:gd name="connsiteX3" fmla="*/ 5245768 w 7780421"/>
              <a:gd name="connsiteY3" fmla="*/ 144385 h 2839459"/>
              <a:gd name="connsiteX4" fmla="*/ 5759116 w 7780421"/>
              <a:gd name="connsiteY4" fmla="*/ 1267333 h 2839459"/>
              <a:gd name="connsiteX5" fmla="*/ 7780421 w 7780421"/>
              <a:gd name="connsiteY5" fmla="*/ 2839459 h 2839459"/>
              <a:gd name="connsiteX6" fmla="*/ 3866147 w 7780421"/>
              <a:gd name="connsiteY6" fmla="*/ 2839459 h 2839459"/>
              <a:gd name="connsiteX7" fmla="*/ 0 w 7780421"/>
              <a:gd name="connsiteY7" fmla="*/ 2839459 h 2839459"/>
              <a:gd name="connsiteX0" fmla="*/ 0 w 10010274"/>
              <a:gd name="connsiteY0" fmla="*/ 2823417 h 2839459"/>
              <a:gd name="connsiteX1" fmla="*/ 4203032 w 10010274"/>
              <a:gd name="connsiteY1" fmla="*/ 1475880 h 2839459"/>
              <a:gd name="connsiteX2" fmla="*/ 4636169 w 10010274"/>
              <a:gd name="connsiteY2" fmla="*/ 160428 h 2839459"/>
              <a:gd name="connsiteX3" fmla="*/ 7475621 w 10010274"/>
              <a:gd name="connsiteY3" fmla="*/ 144385 h 2839459"/>
              <a:gd name="connsiteX4" fmla="*/ 7988969 w 10010274"/>
              <a:gd name="connsiteY4" fmla="*/ 1267333 h 2839459"/>
              <a:gd name="connsiteX5" fmla="*/ 10010274 w 10010274"/>
              <a:gd name="connsiteY5" fmla="*/ 2839459 h 2839459"/>
              <a:gd name="connsiteX6" fmla="*/ 6096000 w 10010274"/>
              <a:gd name="connsiteY6" fmla="*/ 2839459 h 2839459"/>
              <a:gd name="connsiteX7" fmla="*/ 0 w 10010274"/>
              <a:gd name="connsiteY7" fmla="*/ 2823417 h 2839459"/>
              <a:gd name="connsiteX0" fmla="*/ 0 w 12143874"/>
              <a:gd name="connsiteY0" fmla="*/ 2823417 h 2839459"/>
              <a:gd name="connsiteX1" fmla="*/ 4203032 w 12143874"/>
              <a:gd name="connsiteY1" fmla="*/ 1475880 h 2839459"/>
              <a:gd name="connsiteX2" fmla="*/ 4636169 w 12143874"/>
              <a:gd name="connsiteY2" fmla="*/ 160428 h 2839459"/>
              <a:gd name="connsiteX3" fmla="*/ 7475621 w 12143874"/>
              <a:gd name="connsiteY3" fmla="*/ 144385 h 2839459"/>
              <a:gd name="connsiteX4" fmla="*/ 7988969 w 12143874"/>
              <a:gd name="connsiteY4" fmla="*/ 1267333 h 2839459"/>
              <a:gd name="connsiteX5" fmla="*/ 12143874 w 12143874"/>
              <a:gd name="connsiteY5" fmla="*/ 2823417 h 2839459"/>
              <a:gd name="connsiteX6" fmla="*/ 6096000 w 12143874"/>
              <a:gd name="connsiteY6" fmla="*/ 2839459 h 2839459"/>
              <a:gd name="connsiteX7" fmla="*/ 0 w 12143874"/>
              <a:gd name="connsiteY7" fmla="*/ 2823417 h 2839459"/>
              <a:gd name="connsiteX0" fmla="*/ 0 w 12143874"/>
              <a:gd name="connsiteY0" fmla="*/ 2823417 h 2839459"/>
              <a:gd name="connsiteX1" fmla="*/ 4203032 w 12143874"/>
              <a:gd name="connsiteY1" fmla="*/ 1475880 h 2839459"/>
              <a:gd name="connsiteX2" fmla="*/ 4636169 w 12143874"/>
              <a:gd name="connsiteY2" fmla="*/ 160428 h 2839459"/>
              <a:gd name="connsiteX3" fmla="*/ 7475621 w 12143874"/>
              <a:gd name="connsiteY3" fmla="*/ 144385 h 2839459"/>
              <a:gd name="connsiteX4" fmla="*/ 7988969 w 12143874"/>
              <a:gd name="connsiteY4" fmla="*/ 1267333 h 2839459"/>
              <a:gd name="connsiteX5" fmla="*/ 12143874 w 12143874"/>
              <a:gd name="connsiteY5" fmla="*/ 2823417 h 2839459"/>
              <a:gd name="connsiteX6" fmla="*/ 6096000 w 12143874"/>
              <a:gd name="connsiteY6" fmla="*/ 2839459 h 2839459"/>
              <a:gd name="connsiteX7" fmla="*/ 0 w 12143874"/>
              <a:gd name="connsiteY7" fmla="*/ 2823417 h 2839459"/>
              <a:gd name="connsiteX0" fmla="*/ 0 w 12143874"/>
              <a:gd name="connsiteY0" fmla="*/ 2823417 h 2839459"/>
              <a:gd name="connsiteX1" fmla="*/ 4203032 w 12143874"/>
              <a:gd name="connsiteY1" fmla="*/ 1475880 h 2839459"/>
              <a:gd name="connsiteX2" fmla="*/ 4636169 w 12143874"/>
              <a:gd name="connsiteY2" fmla="*/ 160428 h 2839459"/>
              <a:gd name="connsiteX3" fmla="*/ 7475621 w 12143874"/>
              <a:gd name="connsiteY3" fmla="*/ 144385 h 2839459"/>
              <a:gd name="connsiteX4" fmla="*/ 7988969 w 12143874"/>
              <a:gd name="connsiteY4" fmla="*/ 1267333 h 2839459"/>
              <a:gd name="connsiteX5" fmla="*/ 12143874 w 12143874"/>
              <a:gd name="connsiteY5" fmla="*/ 2823417 h 2839459"/>
              <a:gd name="connsiteX6" fmla="*/ 6096000 w 12143874"/>
              <a:gd name="connsiteY6" fmla="*/ 2839459 h 2839459"/>
              <a:gd name="connsiteX7" fmla="*/ 0 w 12143874"/>
              <a:gd name="connsiteY7" fmla="*/ 2823417 h 2839459"/>
              <a:gd name="connsiteX0" fmla="*/ 0 w 12166362"/>
              <a:gd name="connsiteY0" fmla="*/ 2836628 h 2940702"/>
              <a:gd name="connsiteX1" fmla="*/ 4203032 w 12166362"/>
              <a:gd name="connsiteY1" fmla="*/ 1489091 h 2940702"/>
              <a:gd name="connsiteX2" fmla="*/ 4636169 w 12166362"/>
              <a:gd name="connsiteY2" fmla="*/ 173639 h 2940702"/>
              <a:gd name="connsiteX3" fmla="*/ 7475621 w 12166362"/>
              <a:gd name="connsiteY3" fmla="*/ 157596 h 2940702"/>
              <a:gd name="connsiteX4" fmla="*/ 7988969 w 12166362"/>
              <a:gd name="connsiteY4" fmla="*/ 1489091 h 2940702"/>
              <a:gd name="connsiteX5" fmla="*/ 12143874 w 12166362"/>
              <a:gd name="connsiteY5" fmla="*/ 2836628 h 2940702"/>
              <a:gd name="connsiteX6" fmla="*/ 6096000 w 12166362"/>
              <a:gd name="connsiteY6" fmla="*/ 2852670 h 2940702"/>
              <a:gd name="connsiteX7" fmla="*/ 0 w 12166362"/>
              <a:gd name="connsiteY7" fmla="*/ 2836628 h 2940702"/>
              <a:gd name="connsiteX0" fmla="*/ 0 w 12166362"/>
              <a:gd name="connsiteY0" fmla="*/ 2836628 h 2940702"/>
              <a:gd name="connsiteX1" fmla="*/ 4203032 w 12166362"/>
              <a:gd name="connsiteY1" fmla="*/ 1489091 h 2940702"/>
              <a:gd name="connsiteX2" fmla="*/ 4636169 w 12166362"/>
              <a:gd name="connsiteY2" fmla="*/ 173639 h 2940702"/>
              <a:gd name="connsiteX3" fmla="*/ 7475621 w 12166362"/>
              <a:gd name="connsiteY3" fmla="*/ 157596 h 2940702"/>
              <a:gd name="connsiteX4" fmla="*/ 7988969 w 12166362"/>
              <a:gd name="connsiteY4" fmla="*/ 1489091 h 2940702"/>
              <a:gd name="connsiteX5" fmla="*/ 12143874 w 12166362"/>
              <a:gd name="connsiteY5" fmla="*/ 2836628 h 2940702"/>
              <a:gd name="connsiteX6" fmla="*/ 6096000 w 12166362"/>
              <a:gd name="connsiteY6" fmla="*/ 2852670 h 2940702"/>
              <a:gd name="connsiteX7" fmla="*/ 0 w 12166362"/>
              <a:gd name="connsiteY7" fmla="*/ 2836628 h 2940702"/>
              <a:gd name="connsiteX0" fmla="*/ 0 w 12143874"/>
              <a:gd name="connsiteY0" fmla="*/ 2836628 h 2940702"/>
              <a:gd name="connsiteX1" fmla="*/ 4203032 w 12143874"/>
              <a:gd name="connsiteY1" fmla="*/ 1489091 h 2940702"/>
              <a:gd name="connsiteX2" fmla="*/ 4636169 w 12143874"/>
              <a:gd name="connsiteY2" fmla="*/ 173639 h 2940702"/>
              <a:gd name="connsiteX3" fmla="*/ 7475621 w 12143874"/>
              <a:gd name="connsiteY3" fmla="*/ 157596 h 2940702"/>
              <a:gd name="connsiteX4" fmla="*/ 7988969 w 12143874"/>
              <a:gd name="connsiteY4" fmla="*/ 1489091 h 2940702"/>
              <a:gd name="connsiteX5" fmla="*/ 12143874 w 12143874"/>
              <a:gd name="connsiteY5" fmla="*/ 2836628 h 2940702"/>
              <a:gd name="connsiteX6" fmla="*/ 6096000 w 12143874"/>
              <a:gd name="connsiteY6" fmla="*/ 2852670 h 2940702"/>
              <a:gd name="connsiteX7" fmla="*/ 0 w 12143874"/>
              <a:gd name="connsiteY7" fmla="*/ 2836628 h 2940702"/>
              <a:gd name="connsiteX0" fmla="*/ 0 w 12143874"/>
              <a:gd name="connsiteY0" fmla="*/ 2836628 h 2852670"/>
              <a:gd name="connsiteX1" fmla="*/ 4203032 w 12143874"/>
              <a:gd name="connsiteY1" fmla="*/ 1489091 h 2852670"/>
              <a:gd name="connsiteX2" fmla="*/ 4636169 w 12143874"/>
              <a:gd name="connsiteY2" fmla="*/ 173639 h 2852670"/>
              <a:gd name="connsiteX3" fmla="*/ 7475621 w 12143874"/>
              <a:gd name="connsiteY3" fmla="*/ 157596 h 2852670"/>
              <a:gd name="connsiteX4" fmla="*/ 7988969 w 12143874"/>
              <a:gd name="connsiteY4" fmla="*/ 1489091 h 2852670"/>
              <a:gd name="connsiteX5" fmla="*/ 12143874 w 12143874"/>
              <a:gd name="connsiteY5" fmla="*/ 2836628 h 2852670"/>
              <a:gd name="connsiteX6" fmla="*/ 6096000 w 12143874"/>
              <a:gd name="connsiteY6" fmla="*/ 2852670 h 2852670"/>
              <a:gd name="connsiteX7" fmla="*/ 0 w 12143874"/>
              <a:gd name="connsiteY7" fmla="*/ 2836628 h 2852670"/>
              <a:gd name="connsiteX0" fmla="*/ 0 w 12143874"/>
              <a:gd name="connsiteY0" fmla="*/ 2836628 h 2852670"/>
              <a:gd name="connsiteX1" fmla="*/ 4636169 w 12143874"/>
              <a:gd name="connsiteY1" fmla="*/ 173639 h 2852670"/>
              <a:gd name="connsiteX2" fmla="*/ 7475621 w 12143874"/>
              <a:gd name="connsiteY2" fmla="*/ 157596 h 2852670"/>
              <a:gd name="connsiteX3" fmla="*/ 7988969 w 12143874"/>
              <a:gd name="connsiteY3" fmla="*/ 1489091 h 2852670"/>
              <a:gd name="connsiteX4" fmla="*/ 12143874 w 12143874"/>
              <a:gd name="connsiteY4" fmla="*/ 2836628 h 2852670"/>
              <a:gd name="connsiteX5" fmla="*/ 6096000 w 12143874"/>
              <a:gd name="connsiteY5" fmla="*/ 2852670 h 2852670"/>
              <a:gd name="connsiteX6" fmla="*/ 0 w 12143874"/>
              <a:gd name="connsiteY6" fmla="*/ 2836628 h 2852670"/>
              <a:gd name="connsiteX0" fmla="*/ 0 w 12143874"/>
              <a:gd name="connsiteY0" fmla="*/ 2836628 h 2852670"/>
              <a:gd name="connsiteX1" fmla="*/ 4636169 w 12143874"/>
              <a:gd name="connsiteY1" fmla="*/ 173639 h 2852670"/>
              <a:gd name="connsiteX2" fmla="*/ 7475621 w 12143874"/>
              <a:gd name="connsiteY2" fmla="*/ 157596 h 2852670"/>
              <a:gd name="connsiteX3" fmla="*/ 12143874 w 12143874"/>
              <a:gd name="connsiteY3" fmla="*/ 2836628 h 2852670"/>
              <a:gd name="connsiteX4" fmla="*/ 6096000 w 12143874"/>
              <a:gd name="connsiteY4" fmla="*/ 2852670 h 2852670"/>
              <a:gd name="connsiteX5" fmla="*/ 0 w 12143874"/>
              <a:gd name="connsiteY5" fmla="*/ 2836628 h 2852670"/>
              <a:gd name="connsiteX0" fmla="*/ 0 w 12143874"/>
              <a:gd name="connsiteY0" fmla="*/ 2836628 h 2836628"/>
              <a:gd name="connsiteX1" fmla="*/ 4636169 w 12143874"/>
              <a:gd name="connsiteY1" fmla="*/ 173639 h 2836628"/>
              <a:gd name="connsiteX2" fmla="*/ 7475621 w 12143874"/>
              <a:gd name="connsiteY2" fmla="*/ 157596 h 2836628"/>
              <a:gd name="connsiteX3" fmla="*/ 12143874 w 12143874"/>
              <a:gd name="connsiteY3" fmla="*/ 2836628 h 2836628"/>
              <a:gd name="connsiteX4" fmla="*/ 0 w 12143874"/>
              <a:gd name="connsiteY4" fmla="*/ 2836628 h 2836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43874" h="2836628">
                <a:moveTo>
                  <a:pt x="0" y="2836628"/>
                </a:moveTo>
                <a:lnTo>
                  <a:pt x="4636169" y="173639"/>
                </a:lnTo>
                <a:cubicBezTo>
                  <a:pt x="5181600" y="-48277"/>
                  <a:pt x="6916821" y="-61646"/>
                  <a:pt x="7475621" y="157596"/>
                </a:cubicBezTo>
                <a:lnTo>
                  <a:pt x="12143874" y="2836628"/>
                </a:lnTo>
                <a:lnTo>
                  <a:pt x="0" y="28366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28801" y="5852128"/>
            <a:ext cx="8608802" cy="102993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465062" y="6106884"/>
            <a:ext cx="1261884" cy="5909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3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endParaRPr lang="en-US" sz="3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Down Arrow 76"/>
          <p:cNvSpPr/>
          <p:nvPr/>
        </p:nvSpPr>
        <p:spPr>
          <a:xfrm flipV="1">
            <a:off x="3732007" y="5900337"/>
            <a:ext cx="625969" cy="920583"/>
          </a:xfrm>
          <a:prstGeom prst="downArrow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8" name="Down Arrow 77"/>
          <p:cNvSpPr/>
          <p:nvPr/>
        </p:nvSpPr>
        <p:spPr>
          <a:xfrm flipV="1">
            <a:off x="7846807" y="5900337"/>
            <a:ext cx="625969" cy="920583"/>
          </a:xfrm>
          <a:prstGeom prst="downArrow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9" name="Down Arrow 78"/>
          <p:cNvSpPr/>
          <p:nvPr/>
        </p:nvSpPr>
        <p:spPr>
          <a:xfrm flipV="1">
            <a:off x="5353611" y="3810190"/>
            <a:ext cx="1484783" cy="2183588"/>
          </a:xfrm>
          <a:prstGeom prst="downArrow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scene3d>
            <a:camera prst="perspectiveRelaxedModerately">
              <a:rot lat="17400000" lon="0" rev="0"/>
            </a:camera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611607" y="3657600"/>
            <a:ext cx="10968789" cy="1143000"/>
            <a:chOff x="531812" y="3657600"/>
            <a:chExt cx="10968789" cy="1143000"/>
          </a:xfrm>
        </p:grpSpPr>
        <p:grpSp>
          <p:nvGrpSpPr>
            <p:cNvPr id="84" name="Group 83"/>
            <p:cNvGrpSpPr/>
            <p:nvPr/>
          </p:nvGrpSpPr>
          <p:grpSpPr>
            <a:xfrm>
              <a:off x="531812" y="3657600"/>
              <a:ext cx="2209800" cy="1143000"/>
              <a:chOff x="531812" y="3657600"/>
              <a:chExt cx="2209800" cy="1143000"/>
            </a:xfrm>
          </p:grpSpPr>
          <p:sp>
            <p:nvSpPr>
              <p:cNvPr id="81" name="TextBox 80"/>
              <p:cNvSpPr txBox="1"/>
              <p:nvPr/>
            </p:nvSpPr>
            <p:spPr>
              <a:xfrm>
                <a:off x="531812" y="4043470"/>
                <a:ext cx="2209800" cy="757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600" kern="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is a sample text. Insert your desired text here. </a:t>
                </a:r>
                <a:endParaRPr lang="en-US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841142" y="3657600"/>
                <a:ext cx="159114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Sample Text</a:t>
                </a: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9290801" y="3657600"/>
              <a:ext cx="2209800" cy="1143000"/>
              <a:chOff x="531812" y="3657600"/>
              <a:chExt cx="2209800" cy="1143000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531812" y="4043470"/>
                <a:ext cx="2209800" cy="757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600" kern="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is a sample text. Insert your desired text here. </a:t>
                </a:r>
                <a:endParaRPr lang="en-US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841142" y="3657600"/>
                <a:ext cx="159114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Sample Text</a:t>
                </a:r>
              </a:p>
            </p:txBody>
          </p:sp>
        </p:grpSp>
      </p:grpSp>
      <p:sp>
        <p:nvSpPr>
          <p:cNvPr id="66" name="Rectangle 65"/>
          <p:cNvSpPr/>
          <p:nvPr/>
        </p:nvSpPr>
        <p:spPr>
          <a:xfrm>
            <a:off x="9705474" y="1676400"/>
            <a:ext cx="1828800" cy="1143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/>
            <a:r>
              <a:rPr lang="en-US" sz="18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</a:p>
        </p:txBody>
      </p:sp>
      <p:grpSp>
        <p:nvGrpSpPr>
          <p:cNvPr id="75" name="Group 74"/>
          <p:cNvGrpSpPr/>
          <p:nvPr/>
        </p:nvGrpSpPr>
        <p:grpSpPr>
          <a:xfrm>
            <a:off x="657727" y="1676400"/>
            <a:ext cx="2228542" cy="1143000"/>
            <a:chOff x="656139" y="1676400"/>
            <a:chExt cx="2228542" cy="1143000"/>
          </a:xfrm>
        </p:grpSpPr>
        <p:sp>
          <p:nvSpPr>
            <p:cNvPr id="65" name="Rectangle 64"/>
            <p:cNvSpPr/>
            <p:nvPr/>
          </p:nvSpPr>
          <p:spPr>
            <a:xfrm>
              <a:off x="656139" y="1676400"/>
              <a:ext cx="1828800" cy="1143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</a:t>
              </a:r>
            </a:p>
            <a:p>
              <a:pPr algn="ctr"/>
              <a:r>
                <a:rPr lang="en-US" sz="18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</a:t>
              </a:r>
            </a:p>
          </p:txBody>
        </p:sp>
        <p:sp>
          <p:nvSpPr>
            <p:cNvPr id="74" name="Right Arrow 73"/>
            <p:cNvSpPr/>
            <p:nvPr/>
          </p:nvSpPr>
          <p:spPr>
            <a:xfrm>
              <a:off x="2165978" y="1977734"/>
              <a:ext cx="718703" cy="490025"/>
            </a:xfrm>
            <a:prstGeom prst="rightArrow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Bridge Diagrams for PowerPoint</a:t>
            </a:r>
          </a:p>
        </p:txBody>
      </p:sp>
      <p:sp>
        <p:nvSpPr>
          <p:cNvPr id="4" name="Rectangle 3"/>
          <p:cNvSpPr/>
          <p:nvPr/>
        </p:nvSpPr>
        <p:spPr>
          <a:xfrm>
            <a:off x="17629" y="5835020"/>
            <a:ext cx="1811173" cy="1047043"/>
          </a:xfrm>
          <a:prstGeom prst="rect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10437604" y="5835020"/>
            <a:ext cx="1771261" cy="1047043"/>
          </a:xfrm>
          <a:prstGeom prst="rect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4946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Opposing Ideas Diagram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297575">
            <a:off x="1224842" y="1448318"/>
            <a:ext cx="4321861" cy="4645797"/>
          </a:xfrm>
          <a:prstGeom prst="rect">
            <a:avLst/>
          </a:prstGeom>
          <a:solidFill>
            <a:schemeClr val="tx2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1" name="Rectangle 10"/>
          <p:cNvSpPr/>
          <p:nvPr/>
        </p:nvSpPr>
        <p:spPr>
          <a:xfrm>
            <a:off x="1204435" y="1455603"/>
            <a:ext cx="4321861" cy="464579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2" tIns="91416" rIns="914162" bIns="91416" numCol="1" anchor="ctr" anchorCtr="1" compatLnSpc="1">
            <a:prstTxWarp prst="textNoShape">
              <a:avLst/>
            </a:prstTxWarp>
          </a:bodyPr>
          <a:lstStyle/>
          <a:p>
            <a:endParaRPr lang="en-US" sz="1799" ker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29911" y="2836218"/>
            <a:ext cx="2971026" cy="646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799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9911" y="3654471"/>
            <a:ext cx="2971026" cy="646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799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9911" y="4472722"/>
            <a:ext cx="2971026" cy="646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799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677552" y="2057758"/>
            <a:ext cx="3275747" cy="60944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innerShdw blurRad="38100" dist="50800" dir="162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99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400722" y="1448316"/>
            <a:ext cx="4342269" cy="4653082"/>
            <a:chOff x="6399212" y="1447800"/>
            <a:chExt cx="4343400" cy="4654294"/>
          </a:xfrm>
        </p:grpSpPr>
        <p:grpSp>
          <p:nvGrpSpPr>
            <p:cNvPr id="13" name="Group 34"/>
            <p:cNvGrpSpPr/>
            <p:nvPr/>
          </p:nvGrpSpPr>
          <p:grpSpPr>
            <a:xfrm>
              <a:off x="6399212" y="1447800"/>
              <a:ext cx="4343400" cy="4654294"/>
              <a:chOff x="6932612" y="1441706"/>
              <a:chExt cx="4343400" cy="4654294"/>
            </a:xfrm>
          </p:grpSpPr>
          <p:grpSp>
            <p:nvGrpSpPr>
              <p:cNvPr id="15" name="Group 33"/>
              <p:cNvGrpSpPr/>
              <p:nvPr/>
            </p:nvGrpSpPr>
            <p:grpSpPr>
              <a:xfrm>
                <a:off x="6932612" y="1441706"/>
                <a:ext cx="4343400" cy="4654294"/>
                <a:chOff x="6614674" y="1670306"/>
                <a:chExt cx="3445192" cy="3892294"/>
              </a:xfrm>
            </p:grpSpPr>
            <p:sp>
              <p:nvSpPr>
                <p:cNvPr id="20" name="Rectangle 19"/>
                <p:cNvSpPr/>
                <p:nvPr/>
              </p:nvSpPr>
              <p:spPr>
                <a:xfrm rot="297575">
                  <a:off x="6630866" y="1670306"/>
                  <a:ext cx="3429000" cy="388620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399"/>
                </a:p>
              </p:txBody>
            </p:sp>
            <p:sp>
              <p:nvSpPr>
                <p:cNvPr id="21" name="Rectangle 20"/>
                <p:cNvSpPr/>
                <p:nvPr/>
              </p:nvSpPr>
              <p:spPr>
                <a:xfrm>
                  <a:off x="6614674" y="1676400"/>
                  <a:ext cx="3429000" cy="388620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399"/>
                </a:p>
              </p:txBody>
            </p:sp>
          </p:grpSp>
          <p:grpSp>
            <p:nvGrpSpPr>
              <p:cNvPr id="16" name="Group 50"/>
              <p:cNvGrpSpPr/>
              <p:nvPr/>
            </p:nvGrpSpPr>
            <p:grpSpPr>
              <a:xfrm>
                <a:off x="7618412" y="2829967"/>
                <a:ext cx="2971800" cy="2283262"/>
                <a:chOff x="1293812" y="2753767"/>
                <a:chExt cx="2971800" cy="2283262"/>
              </a:xfrm>
            </p:grpSpPr>
            <p:sp>
              <p:nvSpPr>
                <p:cNvPr id="17" name="TextBox 16"/>
                <p:cNvSpPr txBox="1"/>
                <p:nvPr/>
              </p:nvSpPr>
              <p:spPr>
                <a:xfrm>
                  <a:off x="1293812" y="2753767"/>
                  <a:ext cx="29718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/>
                  <a:r>
                    <a:rPr lang="en-US" sz="1799" kern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itchFamily="34" charset="0"/>
                      <a:cs typeface="Arial" pitchFamily="34" charset="0"/>
                    </a:rPr>
                    <a:t>This is a sample text. Insert your desired text here.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1293812" y="3572233"/>
                  <a:ext cx="29718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/>
                  <a:r>
                    <a:rPr lang="en-US" sz="1799" kern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itchFamily="34" charset="0"/>
                      <a:cs typeface="Arial" pitchFamily="34" charset="0"/>
                    </a:rPr>
                    <a:t>This is a sample text. Insert your desired text here.</a:t>
                  </a:r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1293812" y="4390698"/>
                  <a:ext cx="29718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/>
                  <a:r>
                    <a:rPr lang="en-US" sz="1799" kern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itchFamily="34" charset="0"/>
                      <a:cs typeface="Arial" pitchFamily="34" charset="0"/>
                    </a:rPr>
                    <a:t>This is a sample text. Insert your desired text here.</a:t>
                  </a:r>
                </a:p>
              </p:txBody>
            </p:sp>
          </p:grpSp>
        </p:grpSp>
        <p:sp>
          <p:nvSpPr>
            <p:cNvPr id="14" name="Rounded Rectangle 13"/>
            <p:cNvSpPr/>
            <p:nvPr/>
          </p:nvSpPr>
          <p:spPr>
            <a:xfrm>
              <a:off x="6856412" y="2057400"/>
              <a:ext cx="3276600" cy="6096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innerShdw blurRad="38100" dist="50800" dir="16200000">
                <a:prstClr val="black">
                  <a:alpha val="2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99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sp>
        <p:nvSpPr>
          <p:cNvPr id="23" name="Bent-Up Arrow 22"/>
          <p:cNvSpPr/>
          <p:nvPr/>
        </p:nvSpPr>
        <p:spPr>
          <a:xfrm>
            <a:off x="5520223" y="4114622"/>
            <a:ext cx="1402040" cy="1371243"/>
          </a:xfrm>
          <a:prstGeom prst="bentUpArrow">
            <a:avLst>
              <a:gd name="adj1" fmla="val 34356"/>
              <a:gd name="adj2" fmla="val 37281"/>
              <a:gd name="adj3" fmla="val 34357"/>
            </a:avLst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2" tIns="91416" rIns="914162" bIns="91416" numCol="1" anchor="ctr" anchorCtr="1" compatLnSpc="1">
            <a:prstTxWarp prst="textNoShape">
              <a:avLst/>
            </a:prstTxWarp>
          </a:bodyPr>
          <a:lstStyle/>
          <a:p>
            <a:endParaRPr lang="en-US" sz="1799" ker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Bent-Up Arrow 23"/>
          <p:cNvSpPr/>
          <p:nvPr/>
        </p:nvSpPr>
        <p:spPr>
          <a:xfrm rot="10800000">
            <a:off x="4997404" y="2133937"/>
            <a:ext cx="1402040" cy="1371243"/>
          </a:xfrm>
          <a:prstGeom prst="bentUpArrow">
            <a:avLst>
              <a:gd name="adj1" fmla="val 34356"/>
              <a:gd name="adj2" fmla="val 37281"/>
              <a:gd name="adj3" fmla="val 34357"/>
            </a:avLst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</p:spTree>
    <p:extLst>
      <p:ext uri="{BB962C8B-B14F-4D97-AF65-F5344CB8AC3E}">
        <p14:creationId xmlns:p14="http://schemas.microsoft.com/office/powerpoint/2010/main" val="19520623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Blue Creative Text Layout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6248361" y="5942946"/>
            <a:ext cx="5332611" cy="533261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>
              <a:defRPr/>
            </a:pPr>
            <a:endParaRPr lang="en-US" sz="1799" kern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08393" y="1134304"/>
            <a:ext cx="612508" cy="1015399"/>
          </a:xfrm>
          <a:prstGeom prst="rect">
            <a:avLst/>
          </a:prstGeom>
          <a:noFill/>
          <a:effectLst/>
        </p:spPr>
        <p:txBody>
          <a:bodyPr wrap="none" rtlCol="0" anchor="t">
            <a:spAutoFit/>
          </a:bodyPr>
          <a:lstStyle/>
          <a:p>
            <a:pPr algn="ctr"/>
            <a:r>
              <a:rPr lang="en-US" sz="5998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72199" y="2484525"/>
            <a:ext cx="612508" cy="1015399"/>
          </a:xfrm>
          <a:prstGeom prst="rect">
            <a:avLst/>
          </a:prstGeom>
          <a:noFill/>
          <a:effectLst/>
        </p:spPr>
        <p:txBody>
          <a:bodyPr wrap="none" rtlCol="0" anchor="t">
            <a:spAutoFit/>
          </a:bodyPr>
          <a:lstStyle/>
          <a:p>
            <a:pPr algn="ctr"/>
            <a:r>
              <a:rPr lang="en-US" sz="5998" b="1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2</a:t>
            </a:r>
            <a:endParaRPr lang="en-US" sz="5998" b="1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5121094" y="2525348"/>
            <a:ext cx="3081328" cy="2350246"/>
          </a:xfrm>
          <a:custGeom>
            <a:avLst/>
            <a:gdLst/>
            <a:ahLst/>
            <a:cxnLst>
              <a:cxn ang="0">
                <a:pos x="1208" y="0"/>
              </a:cxn>
              <a:cxn ang="0">
                <a:pos x="1504" y="597"/>
              </a:cxn>
              <a:cxn ang="0">
                <a:pos x="295" y="1329"/>
              </a:cxn>
              <a:cxn ang="0">
                <a:pos x="0" y="732"/>
              </a:cxn>
              <a:cxn ang="0">
                <a:pos x="1208" y="0"/>
              </a:cxn>
            </a:cxnLst>
            <a:rect l="0" t="0" r="r" b="b"/>
            <a:pathLst>
              <a:path w="1504" h="1329">
                <a:moveTo>
                  <a:pt x="1208" y="0"/>
                </a:moveTo>
                <a:lnTo>
                  <a:pt x="1504" y="597"/>
                </a:lnTo>
                <a:lnTo>
                  <a:pt x="295" y="1329"/>
                </a:lnTo>
                <a:lnTo>
                  <a:pt x="0" y="732"/>
                </a:lnTo>
                <a:lnTo>
                  <a:pt x="1208" y="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75000"/>
                </a:schemeClr>
              </a:gs>
              <a:gs pos="100000">
                <a:schemeClr val="tx2">
                  <a:lumMod val="50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3702649" y="1240792"/>
            <a:ext cx="3081328" cy="2350246"/>
          </a:xfrm>
          <a:custGeom>
            <a:avLst/>
            <a:gdLst/>
            <a:ahLst/>
            <a:cxnLst>
              <a:cxn ang="0">
                <a:pos x="1208" y="0"/>
              </a:cxn>
              <a:cxn ang="0">
                <a:pos x="1504" y="597"/>
              </a:cxn>
              <a:cxn ang="0">
                <a:pos x="295" y="1329"/>
              </a:cxn>
              <a:cxn ang="0">
                <a:pos x="0" y="732"/>
              </a:cxn>
              <a:cxn ang="0">
                <a:pos x="1208" y="0"/>
              </a:cxn>
            </a:cxnLst>
            <a:rect l="0" t="0" r="r" b="b"/>
            <a:pathLst>
              <a:path w="1504" h="1329">
                <a:moveTo>
                  <a:pt x="1208" y="0"/>
                </a:moveTo>
                <a:lnTo>
                  <a:pt x="1504" y="597"/>
                </a:lnTo>
                <a:lnTo>
                  <a:pt x="295" y="1329"/>
                </a:lnTo>
                <a:lnTo>
                  <a:pt x="0" y="732"/>
                </a:lnTo>
                <a:lnTo>
                  <a:pt x="1208" y="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75000"/>
                </a:schemeClr>
              </a:gs>
              <a:gs pos="100000">
                <a:schemeClr val="tx2">
                  <a:lumMod val="50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/>
          </a:p>
        </p:txBody>
      </p:sp>
      <p:sp>
        <p:nvSpPr>
          <p:cNvPr id="8" name="Freeform 10"/>
          <p:cNvSpPr>
            <a:spLocks/>
          </p:cNvSpPr>
          <p:nvPr/>
        </p:nvSpPr>
        <p:spPr bwMode="auto">
          <a:xfrm>
            <a:off x="3702650" y="2535285"/>
            <a:ext cx="4507263" cy="1055754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05" y="0"/>
              </a:cxn>
              <a:cxn ang="0">
                <a:pos x="2200" y="597"/>
              </a:cxn>
              <a:cxn ang="0">
                <a:pos x="295" y="597"/>
              </a:cxn>
              <a:cxn ang="0">
                <a:pos x="0" y="0"/>
              </a:cxn>
            </a:cxnLst>
            <a:rect l="0" t="0" r="r" b="b"/>
            <a:pathLst>
              <a:path w="2200" h="597">
                <a:moveTo>
                  <a:pt x="0" y="0"/>
                </a:moveTo>
                <a:lnTo>
                  <a:pt x="1905" y="0"/>
                </a:lnTo>
                <a:lnTo>
                  <a:pt x="2200" y="597"/>
                </a:lnTo>
                <a:lnTo>
                  <a:pt x="295" y="59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2" tIns="91416" rIns="914162" bIns="91416" numCol="1" anchor="ctr" anchorCtr="1" compatLnSpc="1">
            <a:prstTxWarp prst="textNoShape">
              <a:avLst/>
            </a:prstTxWarp>
          </a:bodyPr>
          <a:lstStyle/>
          <a:p>
            <a:r>
              <a:rPr lang="en-US" sz="1799" ker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Insert your desired text here</a:t>
            </a:r>
            <a:endParaRPr lang="en-US" sz="1799" kern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Freeform 12"/>
          <p:cNvSpPr>
            <a:spLocks/>
          </p:cNvSpPr>
          <p:nvPr/>
        </p:nvSpPr>
        <p:spPr bwMode="auto">
          <a:xfrm>
            <a:off x="2272617" y="1240793"/>
            <a:ext cx="4511360" cy="1055754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06" y="0"/>
              </a:cxn>
              <a:cxn ang="0">
                <a:pos x="2202" y="597"/>
              </a:cxn>
              <a:cxn ang="0">
                <a:pos x="295" y="597"/>
              </a:cxn>
              <a:cxn ang="0">
                <a:pos x="0" y="0"/>
              </a:cxn>
            </a:cxnLst>
            <a:rect l="0" t="0" r="r" b="b"/>
            <a:pathLst>
              <a:path w="2202" h="597">
                <a:moveTo>
                  <a:pt x="0" y="0"/>
                </a:moveTo>
                <a:lnTo>
                  <a:pt x="1906" y="0"/>
                </a:lnTo>
                <a:lnTo>
                  <a:pt x="2202" y="597"/>
                </a:lnTo>
                <a:lnTo>
                  <a:pt x="295" y="59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2" tIns="91416" rIns="914162" bIns="91416" numCol="1" anchor="ctr" anchorCtr="1" compatLnSpc="1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en-US" sz="1799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Insert your desired text here</a:t>
            </a:r>
            <a:endParaRPr lang="en-US" sz="1799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>
            <a:off x="6540449" y="3825659"/>
            <a:ext cx="3081328" cy="2350246"/>
          </a:xfrm>
          <a:custGeom>
            <a:avLst/>
            <a:gdLst/>
            <a:ahLst/>
            <a:cxnLst>
              <a:cxn ang="0">
                <a:pos x="1208" y="0"/>
              </a:cxn>
              <a:cxn ang="0">
                <a:pos x="1504" y="597"/>
              </a:cxn>
              <a:cxn ang="0">
                <a:pos x="295" y="1329"/>
              </a:cxn>
              <a:cxn ang="0">
                <a:pos x="0" y="732"/>
              </a:cxn>
              <a:cxn ang="0">
                <a:pos x="1208" y="0"/>
              </a:cxn>
            </a:cxnLst>
            <a:rect l="0" t="0" r="r" b="b"/>
            <a:pathLst>
              <a:path w="1504" h="1329">
                <a:moveTo>
                  <a:pt x="1208" y="0"/>
                </a:moveTo>
                <a:lnTo>
                  <a:pt x="1504" y="597"/>
                </a:lnTo>
                <a:lnTo>
                  <a:pt x="295" y="1329"/>
                </a:lnTo>
                <a:lnTo>
                  <a:pt x="0" y="732"/>
                </a:lnTo>
                <a:lnTo>
                  <a:pt x="1208" y="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75000"/>
                </a:schemeClr>
              </a:gs>
              <a:gs pos="100000">
                <a:schemeClr val="tx2">
                  <a:lumMod val="50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n-US" sz="2399"/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6540450" y="5120152"/>
            <a:ext cx="4507263" cy="1055754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05" y="0"/>
              </a:cxn>
              <a:cxn ang="0">
                <a:pos x="2200" y="597"/>
              </a:cxn>
              <a:cxn ang="0">
                <a:pos x="295" y="597"/>
              </a:cxn>
              <a:cxn ang="0">
                <a:pos x="0" y="0"/>
              </a:cxn>
            </a:cxnLst>
            <a:rect l="0" t="0" r="r" b="b"/>
            <a:pathLst>
              <a:path w="2200" h="597">
                <a:moveTo>
                  <a:pt x="0" y="0"/>
                </a:moveTo>
                <a:lnTo>
                  <a:pt x="1905" y="0"/>
                </a:lnTo>
                <a:lnTo>
                  <a:pt x="2200" y="597"/>
                </a:lnTo>
                <a:lnTo>
                  <a:pt x="295" y="59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2" tIns="91416" rIns="914162" bIns="91416" numCol="1" anchor="ctr" anchorCtr="1" compatLnSpc="1">
            <a:prstTxWarp prst="textNoShape">
              <a:avLst/>
            </a:prstTxWarp>
          </a:bodyPr>
          <a:lstStyle/>
          <a:p>
            <a:r>
              <a:rPr lang="en-US" sz="1799" ker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Insert your desired text here</a:t>
            </a:r>
            <a:endParaRPr lang="en-US" sz="1799" kern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5110417" y="3825660"/>
            <a:ext cx="4511360" cy="1055754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906" y="0"/>
              </a:cxn>
              <a:cxn ang="0">
                <a:pos x="2202" y="597"/>
              </a:cxn>
              <a:cxn ang="0">
                <a:pos x="295" y="597"/>
              </a:cxn>
              <a:cxn ang="0">
                <a:pos x="0" y="0"/>
              </a:cxn>
            </a:cxnLst>
            <a:rect l="0" t="0" r="r" b="b"/>
            <a:pathLst>
              <a:path w="2202" h="597">
                <a:moveTo>
                  <a:pt x="0" y="0"/>
                </a:moveTo>
                <a:lnTo>
                  <a:pt x="1906" y="0"/>
                </a:lnTo>
                <a:lnTo>
                  <a:pt x="2202" y="597"/>
                </a:lnTo>
                <a:lnTo>
                  <a:pt x="295" y="59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2" tIns="91416" rIns="914162" bIns="91416" numCol="1" anchor="ctr" anchorCtr="1" compatLnSpc="1">
            <a:prstTxWarp prst="textNoShape">
              <a:avLst/>
            </a:prstTxWarp>
          </a:bodyPr>
          <a:lstStyle/>
          <a:p>
            <a:r>
              <a:rPr lang="en-US" sz="1799" ker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Insert your desired text here</a:t>
            </a:r>
            <a:endParaRPr lang="en-US" sz="1799" kern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62272" y="3795350"/>
            <a:ext cx="612508" cy="1015399"/>
          </a:xfrm>
          <a:prstGeom prst="rect">
            <a:avLst/>
          </a:prstGeom>
          <a:noFill/>
          <a:effectLst/>
        </p:spPr>
        <p:txBody>
          <a:bodyPr wrap="none" rtlCol="0" anchor="t">
            <a:spAutoFit/>
          </a:bodyPr>
          <a:lstStyle/>
          <a:p>
            <a:pPr algn="ctr"/>
            <a:r>
              <a:rPr lang="en-US" sz="5998" b="1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3</a:t>
            </a:r>
            <a:endParaRPr lang="en-US" sz="5998" b="1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74482" y="5014232"/>
            <a:ext cx="612508" cy="1015399"/>
          </a:xfrm>
          <a:prstGeom prst="rect">
            <a:avLst/>
          </a:prstGeom>
          <a:noFill/>
          <a:effectLst/>
        </p:spPr>
        <p:txBody>
          <a:bodyPr wrap="none" rtlCol="0" anchor="t">
            <a:spAutoFit/>
          </a:bodyPr>
          <a:lstStyle/>
          <a:p>
            <a:pPr algn="ctr"/>
            <a:r>
              <a:rPr lang="en-US" sz="5998" b="1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4</a:t>
            </a:r>
            <a:endParaRPr lang="en-US" sz="5998" b="1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71963" y="1143595"/>
            <a:ext cx="3732828" cy="92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1799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This is a sample text. </a:t>
            </a:r>
          </a:p>
          <a:p>
            <a:pPr lvl="0">
              <a:defRPr/>
            </a:pPr>
            <a:r>
              <a:rPr lang="en-US" sz="1799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Insert your desired text here. </a:t>
            </a:r>
          </a:p>
          <a:p>
            <a:endParaRPr lang="en-US" sz="1799" dirty="0"/>
          </a:p>
        </p:txBody>
      </p:sp>
      <p:sp>
        <p:nvSpPr>
          <p:cNvPr id="17" name="TextBox 16"/>
          <p:cNvSpPr txBox="1"/>
          <p:nvPr/>
        </p:nvSpPr>
        <p:spPr>
          <a:xfrm>
            <a:off x="899987" y="4879049"/>
            <a:ext cx="3732828" cy="92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1799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This is a sample text. </a:t>
            </a:r>
          </a:p>
          <a:p>
            <a:pPr lvl="0">
              <a:defRPr/>
            </a:pPr>
            <a:r>
              <a:rPr lang="en-US" sz="1799" ker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Insert your desired text here. </a:t>
            </a:r>
            <a:endParaRPr lang="en-US" sz="1799" kern="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endParaRPr lang="en-US" sz="1799" dirty="0"/>
          </a:p>
        </p:txBody>
      </p:sp>
      <p:sp>
        <p:nvSpPr>
          <p:cNvPr id="18" name="TextBox 17"/>
          <p:cNvSpPr txBox="1"/>
          <p:nvPr/>
        </p:nvSpPr>
        <p:spPr>
          <a:xfrm rot="10800000" flipV="1">
            <a:off x="962149" y="1918529"/>
            <a:ext cx="1065143" cy="36923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799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Edit Text</a:t>
            </a:r>
            <a:endParaRPr lang="en-US" sz="1799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0800000" flipV="1">
            <a:off x="2536073" y="3274010"/>
            <a:ext cx="1065144" cy="36923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799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Edit Text</a:t>
            </a:r>
            <a:endParaRPr lang="en-US" sz="1799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 rot="10800000" flipV="1">
            <a:off x="3918900" y="4593869"/>
            <a:ext cx="1065144" cy="36923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799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Edit Text</a:t>
            </a:r>
            <a:endParaRPr lang="en-US" sz="1799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 rot="10800000" flipV="1">
            <a:off x="5214454" y="5801088"/>
            <a:ext cx="1065144" cy="36923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1799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Edit Text</a:t>
            </a:r>
            <a:endParaRPr lang="en-US" sz="1799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83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68342" y="1701259"/>
            <a:ext cx="10970831" cy="4103387"/>
            <a:chOff x="666753" y="1701258"/>
            <a:chExt cx="10970831" cy="4103387"/>
          </a:xfrm>
        </p:grpSpPr>
        <p:grpSp>
          <p:nvGrpSpPr>
            <p:cNvPr id="6" name="Group 5"/>
            <p:cNvGrpSpPr/>
            <p:nvPr/>
          </p:nvGrpSpPr>
          <p:grpSpPr>
            <a:xfrm>
              <a:off x="666753" y="1701258"/>
              <a:ext cx="3908868" cy="4103387"/>
              <a:chOff x="666927" y="1700808"/>
              <a:chExt cx="3909886" cy="4104456"/>
            </a:xfrm>
          </p:grpSpPr>
          <p:sp>
            <p:nvSpPr>
              <p:cNvPr id="3" name="Chevron 2"/>
              <p:cNvSpPr/>
              <p:nvPr/>
            </p:nvSpPr>
            <p:spPr>
              <a:xfrm>
                <a:off x="695042" y="1700808"/>
                <a:ext cx="3731324" cy="4104456"/>
              </a:xfrm>
              <a:prstGeom prst="chevron">
                <a:avLst>
                  <a:gd name="adj" fmla="val 36633"/>
                </a:avLst>
              </a:prstGeom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189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2" tIns="91416" rIns="914162" bIns="91416" numCol="1" anchor="ctr" anchorCtr="1" compatLnSpc="1">
                <a:prstTxWarp prst="textNoShape">
                  <a:avLst/>
                </a:prstTxWarp>
              </a:bodyPr>
              <a:lstStyle/>
              <a:p>
                <a:endParaRPr lang="en-US" sz="1799" ker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" name="Parallelogram 3"/>
              <p:cNvSpPr/>
              <p:nvPr/>
            </p:nvSpPr>
            <p:spPr>
              <a:xfrm flipH="1">
                <a:off x="666927" y="1700808"/>
                <a:ext cx="3019427" cy="936104"/>
              </a:xfrm>
              <a:prstGeom prst="parallelogram">
                <a:avLst>
                  <a:gd name="adj" fmla="val 69466"/>
                </a:avLst>
              </a:prstGeom>
              <a:gradFill>
                <a:gsLst>
                  <a:gs pos="100000">
                    <a:schemeClr val="tx1">
                      <a:alpha val="57000"/>
                    </a:schemeClr>
                  </a:gs>
                  <a:gs pos="28000">
                    <a:schemeClr val="tx1">
                      <a:lumMod val="75000"/>
                      <a:lumOff val="25000"/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>
                  <a:solidFill>
                    <a:prstClr val="white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228556" y="1916832"/>
                <a:ext cx="210853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Item 1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2020644" y="3284984"/>
                <a:ext cx="2556169" cy="16312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342797" indent="-342797">
                  <a:buFont typeface="Wingdings" pitchFamily="2" charset="2"/>
                  <a:buChar char="§"/>
                </a:pPr>
                <a:r>
                  <a:rPr lang="en-US" sz="23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Edit text</a:t>
                </a:r>
              </a:p>
              <a:p>
                <a:pPr marL="342797" indent="-342797">
                  <a:buFont typeface="Wingdings" pitchFamily="2" charset="2"/>
                  <a:buChar char="§"/>
                </a:pPr>
                <a:r>
                  <a:rPr lang="en-US" sz="23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Edit text</a:t>
                </a:r>
              </a:p>
              <a:p>
                <a:pPr marL="342797" indent="-342797">
                  <a:buFont typeface="Wingdings" pitchFamily="2" charset="2"/>
                  <a:buChar char="§"/>
                </a:pPr>
                <a:r>
                  <a:rPr lang="en-US" sz="23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Edit text</a:t>
                </a:r>
              </a:p>
              <a:p>
                <a:pPr marL="457063" indent="-457063">
                  <a:buFont typeface="Wingdings" pitchFamily="2" charset="2"/>
                  <a:buChar char="§"/>
                </a:pPr>
                <a:endParaRPr lang="en-US" sz="2799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3943526" y="1917226"/>
              <a:ext cx="2107989" cy="523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99">
                  <a:solidFill>
                    <a:prstClr val="white"/>
                  </a:solidFill>
                  <a:latin typeface="Arial Narrow" pitchFamily="34" charset="0"/>
                </a:rPr>
                <a:t>Item 2</a:t>
              </a:r>
            </a:p>
          </p:txBody>
        </p:sp>
        <p:sp>
          <p:nvSpPr>
            <p:cNvPr id="28" name="Parallelogram 27"/>
            <p:cNvSpPr/>
            <p:nvPr/>
          </p:nvSpPr>
          <p:spPr>
            <a:xfrm flipH="1">
              <a:off x="3049416" y="1701258"/>
              <a:ext cx="3018641" cy="935860"/>
            </a:xfrm>
            <a:prstGeom prst="parallelogram">
              <a:avLst>
                <a:gd name="adj" fmla="val 69466"/>
              </a:avLst>
            </a:prstGeom>
            <a:gradFill>
              <a:gsLst>
                <a:gs pos="100000">
                  <a:schemeClr val="tx1">
                    <a:alpha val="57000"/>
                  </a:schemeClr>
                </a:gs>
                <a:gs pos="28000">
                  <a:schemeClr val="tx1">
                    <a:lumMod val="75000"/>
                    <a:lumOff val="25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>
                <a:solidFill>
                  <a:prstClr val="white"/>
                </a:solidFill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3037988" y="1701258"/>
              <a:ext cx="3908868" cy="4103387"/>
              <a:chOff x="2904606" y="1700808"/>
              <a:chExt cx="3909886" cy="4104456"/>
            </a:xfrm>
          </p:grpSpPr>
          <p:sp>
            <p:nvSpPr>
              <p:cNvPr id="34" name="Chevron 33"/>
              <p:cNvSpPr/>
              <p:nvPr/>
            </p:nvSpPr>
            <p:spPr>
              <a:xfrm>
                <a:off x="2932721" y="1700808"/>
                <a:ext cx="3731324" cy="4104456"/>
              </a:xfrm>
              <a:prstGeom prst="chevron">
                <a:avLst>
                  <a:gd name="adj" fmla="val 36633"/>
                </a:avLst>
              </a:prstGeom>
              <a:gradFill>
                <a:gsLst>
                  <a:gs pos="100000">
                    <a:schemeClr val="tx1">
                      <a:lumMod val="50000"/>
                      <a:lumOff val="50000"/>
                    </a:schemeClr>
                  </a:gs>
                  <a:gs pos="28000">
                    <a:schemeClr val="tx1">
                      <a:lumMod val="75000"/>
                      <a:lumOff val="25000"/>
                    </a:schemeClr>
                  </a:gs>
                </a:gsLst>
                <a:lin ang="0" scaled="0"/>
              </a:gradFill>
              <a:ln w="12700">
                <a:noFill/>
              </a:ln>
              <a:effectLst>
                <a:innerShdw blurRad="2540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6" name="Parallelogram 35"/>
              <p:cNvSpPr/>
              <p:nvPr/>
            </p:nvSpPr>
            <p:spPr>
              <a:xfrm flipH="1">
                <a:off x="2904606" y="1700808"/>
                <a:ext cx="3019427" cy="936104"/>
              </a:xfrm>
              <a:prstGeom prst="parallelogram">
                <a:avLst>
                  <a:gd name="adj" fmla="val 69466"/>
                </a:avLst>
              </a:prstGeom>
              <a:gradFill>
                <a:gsLst>
                  <a:gs pos="100000">
                    <a:schemeClr val="tx1">
                      <a:alpha val="57000"/>
                    </a:schemeClr>
                  </a:gs>
                  <a:gs pos="28000">
                    <a:schemeClr val="tx1">
                      <a:lumMod val="75000"/>
                      <a:lumOff val="25000"/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>
                  <a:solidFill>
                    <a:prstClr val="white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3466235" y="1916832"/>
                <a:ext cx="210853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Item 2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4258323" y="3284984"/>
                <a:ext cx="2556169" cy="16312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342797" indent="-342797">
                  <a:buFont typeface="Wingdings" pitchFamily="2" charset="2"/>
                  <a:buChar char="§"/>
                </a:pPr>
                <a:r>
                  <a:rPr lang="en-US" sz="2399" dirty="0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Edit text</a:t>
                </a:r>
              </a:p>
              <a:p>
                <a:pPr marL="342797" indent="-342797">
                  <a:buFont typeface="Wingdings" pitchFamily="2" charset="2"/>
                  <a:buChar char="§"/>
                </a:pPr>
                <a:r>
                  <a:rPr lang="en-US" sz="2399" dirty="0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Edit text</a:t>
                </a:r>
              </a:p>
              <a:p>
                <a:pPr marL="342797" indent="-342797">
                  <a:buFont typeface="Wingdings" pitchFamily="2" charset="2"/>
                  <a:buChar char="§"/>
                </a:pPr>
                <a:r>
                  <a:rPr lang="en-US" sz="2399" dirty="0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Edit text</a:t>
                </a:r>
              </a:p>
              <a:p>
                <a:pPr marL="457063" indent="-457063">
                  <a:buFont typeface="Wingdings" pitchFamily="2" charset="2"/>
                  <a:buChar char="§"/>
                </a:pPr>
                <a:endParaRPr lang="en-US" sz="2799" dirty="0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5402206" y="1701258"/>
              <a:ext cx="3758460" cy="4103387"/>
              <a:chOff x="5403614" y="1700808"/>
              <a:chExt cx="3759439" cy="4104456"/>
            </a:xfrm>
          </p:grpSpPr>
          <p:sp>
            <p:nvSpPr>
              <p:cNvPr id="44" name="Chevron 43"/>
              <p:cNvSpPr/>
              <p:nvPr/>
            </p:nvSpPr>
            <p:spPr>
              <a:xfrm>
                <a:off x="5431729" y="1700808"/>
                <a:ext cx="3731324" cy="4104456"/>
              </a:xfrm>
              <a:prstGeom prst="chevron">
                <a:avLst>
                  <a:gd name="adj" fmla="val 36633"/>
                </a:avLst>
              </a:prstGeom>
              <a:gradFill flip="none" rotWithShape="1">
                <a:gsLst>
                  <a:gs pos="0">
                    <a:schemeClr val="accent1">
                      <a:lumMod val="50000"/>
                    </a:schemeClr>
                  </a:gs>
                  <a:gs pos="49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18900000" scaled="1"/>
                <a:tileRect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2" tIns="91416" rIns="914162" bIns="91416" numCol="1" anchor="ctr" anchorCtr="1" compatLnSpc="1">
                <a:prstTxWarp prst="textNoShape">
                  <a:avLst/>
                </a:prstTxWarp>
              </a:bodyPr>
              <a:lstStyle/>
              <a:p>
                <a:endParaRPr lang="en-US" sz="1799" ker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6" name="Parallelogram 45"/>
              <p:cNvSpPr/>
              <p:nvPr/>
            </p:nvSpPr>
            <p:spPr>
              <a:xfrm flipH="1">
                <a:off x="5403614" y="1700808"/>
                <a:ext cx="3019427" cy="936104"/>
              </a:xfrm>
              <a:prstGeom prst="parallelogram">
                <a:avLst>
                  <a:gd name="adj" fmla="val 69466"/>
                </a:avLst>
              </a:prstGeom>
              <a:gradFill>
                <a:gsLst>
                  <a:gs pos="100000">
                    <a:schemeClr val="tx1">
                      <a:alpha val="57000"/>
                    </a:schemeClr>
                  </a:gs>
                  <a:gs pos="28000">
                    <a:schemeClr val="tx1">
                      <a:lumMod val="75000"/>
                      <a:lumOff val="25000"/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>
                  <a:solidFill>
                    <a:prstClr val="white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5965243" y="1916832"/>
                <a:ext cx="210853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Item 3</a:t>
                </a:r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6755571" y="3285021"/>
              <a:ext cx="2555503" cy="163079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342797" indent="-342797">
                <a:buFont typeface="Wingdings" pitchFamily="2" charset="2"/>
                <a:buChar char="§"/>
              </a:pPr>
              <a:r>
                <a:rPr lang="en-US" sz="2399">
                  <a:solidFill>
                    <a:prstClr val="white"/>
                  </a:solidFill>
                </a:rPr>
                <a:t>Edit text</a:t>
              </a:r>
            </a:p>
            <a:p>
              <a:pPr marL="342797" indent="-342797">
                <a:buFont typeface="Wingdings" pitchFamily="2" charset="2"/>
                <a:buChar char="§"/>
              </a:pPr>
              <a:r>
                <a:rPr lang="en-US" sz="2399">
                  <a:solidFill>
                    <a:prstClr val="white"/>
                  </a:solidFill>
                </a:rPr>
                <a:t>Edit text</a:t>
              </a:r>
            </a:p>
            <a:p>
              <a:pPr marL="342797" indent="-342797">
                <a:buFont typeface="Wingdings" pitchFamily="2" charset="2"/>
                <a:buChar char="§"/>
              </a:pPr>
              <a:r>
                <a:rPr lang="en-US" sz="2399">
                  <a:solidFill>
                    <a:prstClr val="white"/>
                  </a:solidFill>
                </a:rPr>
                <a:t>Edit text</a:t>
              </a:r>
            </a:p>
            <a:p>
              <a:pPr marL="457063" indent="-457063">
                <a:buFont typeface="Wingdings" pitchFamily="2" charset="2"/>
                <a:buChar char="§"/>
              </a:pPr>
              <a:endParaRPr lang="en-US" sz="2799">
                <a:solidFill>
                  <a:prstClr val="black"/>
                </a:solidFill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7728716" y="1701258"/>
              <a:ext cx="3908868" cy="4103387"/>
              <a:chOff x="7945166" y="1700808"/>
              <a:chExt cx="3909886" cy="4104456"/>
            </a:xfrm>
          </p:grpSpPr>
          <p:sp>
            <p:nvSpPr>
              <p:cNvPr id="53" name="Chevron 52"/>
              <p:cNvSpPr/>
              <p:nvPr/>
            </p:nvSpPr>
            <p:spPr>
              <a:xfrm>
                <a:off x="7973281" y="1700808"/>
                <a:ext cx="3731324" cy="4104456"/>
              </a:xfrm>
              <a:prstGeom prst="chevron">
                <a:avLst>
                  <a:gd name="adj" fmla="val 36633"/>
                </a:avLst>
              </a:prstGeom>
              <a:gradFill>
                <a:gsLst>
                  <a:gs pos="100000">
                    <a:schemeClr val="tx1">
                      <a:lumMod val="50000"/>
                      <a:lumOff val="50000"/>
                    </a:schemeClr>
                  </a:gs>
                  <a:gs pos="28000">
                    <a:schemeClr val="tx1">
                      <a:lumMod val="75000"/>
                      <a:lumOff val="25000"/>
                    </a:schemeClr>
                  </a:gs>
                </a:gsLst>
                <a:lin ang="0" scaled="0"/>
              </a:gradFill>
              <a:ln w="12700">
                <a:noFill/>
              </a:ln>
              <a:effectLst>
                <a:innerShdw blurRad="2540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54" name="Parallelogram 53"/>
              <p:cNvSpPr/>
              <p:nvPr/>
            </p:nvSpPr>
            <p:spPr>
              <a:xfrm flipH="1">
                <a:off x="7945166" y="1700808"/>
                <a:ext cx="3019427" cy="936104"/>
              </a:xfrm>
              <a:prstGeom prst="parallelogram">
                <a:avLst>
                  <a:gd name="adj" fmla="val 69466"/>
                </a:avLst>
              </a:prstGeom>
              <a:gradFill>
                <a:gsLst>
                  <a:gs pos="100000">
                    <a:schemeClr val="tx1">
                      <a:alpha val="57000"/>
                    </a:schemeClr>
                  </a:gs>
                  <a:gs pos="28000">
                    <a:schemeClr val="tx1">
                      <a:lumMod val="75000"/>
                      <a:lumOff val="25000"/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>
                  <a:solidFill>
                    <a:prstClr val="white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8506795" y="1916832"/>
                <a:ext cx="210853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Item 4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9298883" y="3284984"/>
                <a:ext cx="2556169" cy="16312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342797" indent="-342797">
                  <a:buFont typeface="Wingdings" pitchFamily="2" charset="2"/>
                  <a:buChar char="§"/>
                </a:pPr>
                <a:r>
                  <a:rPr lang="en-US" sz="23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Edit text</a:t>
                </a:r>
              </a:p>
              <a:p>
                <a:pPr marL="342797" indent="-342797">
                  <a:buFont typeface="Wingdings" pitchFamily="2" charset="2"/>
                  <a:buChar char="§"/>
                </a:pPr>
                <a:r>
                  <a:rPr lang="en-US" sz="23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Edit text</a:t>
                </a:r>
              </a:p>
              <a:p>
                <a:pPr marL="342797" indent="-342797">
                  <a:buFont typeface="Wingdings" pitchFamily="2" charset="2"/>
                  <a:buChar char="§"/>
                </a:pPr>
                <a:r>
                  <a:rPr lang="en-US" sz="2399">
                    <a:solidFill>
                      <a:prstClr val="white"/>
                    </a:solidFill>
                    <a:latin typeface="Arial" charset="0"/>
                    <a:ea typeface="Arial" charset="0"/>
                    <a:cs typeface="Arial" charset="0"/>
                  </a:rPr>
                  <a:t>Edit text</a:t>
                </a:r>
              </a:p>
              <a:p>
                <a:pPr marL="457063" indent="-457063">
                  <a:buFont typeface="Wingdings" pitchFamily="2" charset="2"/>
                  <a:buChar char="§"/>
                </a:pPr>
                <a:endParaRPr lang="en-US" sz="2799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Simple Chevron Diagram – 4 Steps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2362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Tree Diagram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324947" y="1143596"/>
            <a:ext cx="5764298" cy="5048523"/>
            <a:chOff x="3323359" y="1143595"/>
            <a:chExt cx="5764298" cy="5048523"/>
          </a:xfrm>
        </p:grpSpPr>
        <p:sp>
          <p:nvSpPr>
            <p:cNvPr id="1031" name="Freeform 7"/>
            <p:cNvSpPr>
              <a:spLocks/>
            </p:cNvSpPr>
            <p:nvPr/>
          </p:nvSpPr>
          <p:spPr bwMode="auto">
            <a:xfrm>
              <a:off x="4951710" y="2897325"/>
              <a:ext cx="1237927" cy="1183967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138" y="58"/>
                </a:cxn>
                <a:cxn ang="0">
                  <a:pos x="180" y="109"/>
                </a:cxn>
                <a:cxn ang="0">
                  <a:pos x="224" y="157"/>
                </a:cxn>
                <a:cxn ang="0">
                  <a:pos x="270" y="200"/>
                </a:cxn>
                <a:cxn ang="0">
                  <a:pos x="317" y="237"/>
                </a:cxn>
                <a:cxn ang="0">
                  <a:pos x="365" y="272"/>
                </a:cxn>
                <a:cxn ang="0">
                  <a:pos x="413" y="301"/>
                </a:cxn>
                <a:cxn ang="0">
                  <a:pos x="460" y="328"/>
                </a:cxn>
                <a:cxn ang="0">
                  <a:pos x="507" y="350"/>
                </a:cxn>
                <a:cxn ang="0">
                  <a:pos x="551" y="370"/>
                </a:cxn>
                <a:cxn ang="0">
                  <a:pos x="592" y="386"/>
                </a:cxn>
                <a:cxn ang="0">
                  <a:pos x="632" y="399"/>
                </a:cxn>
                <a:cxn ang="0">
                  <a:pos x="667" y="411"/>
                </a:cxn>
                <a:cxn ang="0">
                  <a:pos x="699" y="419"/>
                </a:cxn>
                <a:cxn ang="0">
                  <a:pos x="727" y="426"/>
                </a:cxn>
                <a:cxn ang="0">
                  <a:pos x="776" y="436"/>
                </a:cxn>
                <a:cxn ang="0">
                  <a:pos x="780" y="436"/>
                </a:cxn>
                <a:cxn ang="0">
                  <a:pos x="738" y="746"/>
                </a:cxn>
                <a:cxn ang="0">
                  <a:pos x="671" y="717"/>
                </a:cxn>
                <a:cxn ang="0">
                  <a:pos x="608" y="686"/>
                </a:cxn>
                <a:cxn ang="0">
                  <a:pos x="547" y="652"/>
                </a:cxn>
                <a:cxn ang="0">
                  <a:pos x="491" y="616"/>
                </a:cxn>
                <a:cxn ang="0">
                  <a:pos x="437" y="578"/>
                </a:cxn>
                <a:cxn ang="0">
                  <a:pos x="388" y="538"/>
                </a:cxn>
                <a:cxn ang="0">
                  <a:pos x="341" y="499"/>
                </a:cxn>
                <a:cxn ang="0">
                  <a:pos x="298" y="457"/>
                </a:cxn>
                <a:cxn ang="0">
                  <a:pos x="258" y="416"/>
                </a:cxn>
                <a:cxn ang="0">
                  <a:pos x="221" y="375"/>
                </a:cxn>
                <a:cxn ang="0">
                  <a:pos x="187" y="334"/>
                </a:cxn>
                <a:cxn ang="0">
                  <a:pos x="156" y="295"/>
                </a:cxn>
                <a:cxn ang="0">
                  <a:pos x="128" y="256"/>
                </a:cxn>
                <a:cxn ang="0">
                  <a:pos x="104" y="220"/>
                </a:cxn>
                <a:cxn ang="0">
                  <a:pos x="80" y="185"/>
                </a:cxn>
                <a:cxn ang="0">
                  <a:pos x="62" y="153"/>
                </a:cxn>
                <a:cxn ang="0">
                  <a:pos x="45" y="125"/>
                </a:cxn>
                <a:cxn ang="0">
                  <a:pos x="31" y="99"/>
                </a:cxn>
                <a:cxn ang="0">
                  <a:pos x="5" y="46"/>
                </a:cxn>
                <a:cxn ang="0">
                  <a:pos x="1" y="39"/>
                </a:cxn>
                <a:cxn ang="0">
                  <a:pos x="0" y="35"/>
                </a:cxn>
                <a:cxn ang="0">
                  <a:pos x="98" y="0"/>
                </a:cxn>
              </a:cxnLst>
              <a:rect l="0" t="0" r="r" b="b"/>
              <a:pathLst>
                <a:path w="780" h="746">
                  <a:moveTo>
                    <a:pt x="98" y="0"/>
                  </a:moveTo>
                  <a:lnTo>
                    <a:pt x="138" y="58"/>
                  </a:lnTo>
                  <a:lnTo>
                    <a:pt x="180" y="109"/>
                  </a:lnTo>
                  <a:lnTo>
                    <a:pt x="224" y="157"/>
                  </a:lnTo>
                  <a:lnTo>
                    <a:pt x="270" y="200"/>
                  </a:lnTo>
                  <a:lnTo>
                    <a:pt x="317" y="237"/>
                  </a:lnTo>
                  <a:lnTo>
                    <a:pt x="365" y="272"/>
                  </a:lnTo>
                  <a:lnTo>
                    <a:pt x="413" y="301"/>
                  </a:lnTo>
                  <a:lnTo>
                    <a:pt x="460" y="328"/>
                  </a:lnTo>
                  <a:lnTo>
                    <a:pt x="507" y="350"/>
                  </a:lnTo>
                  <a:lnTo>
                    <a:pt x="551" y="370"/>
                  </a:lnTo>
                  <a:lnTo>
                    <a:pt x="592" y="386"/>
                  </a:lnTo>
                  <a:lnTo>
                    <a:pt x="632" y="399"/>
                  </a:lnTo>
                  <a:lnTo>
                    <a:pt x="667" y="411"/>
                  </a:lnTo>
                  <a:lnTo>
                    <a:pt x="699" y="419"/>
                  </a:lnTo>
                  <a:lnTo>
                    <a:pt x="727" y="426"/>
                  </a:lnTo>
                  <a:lnTo>
                    <a:pt x="776" y="436"/>
                  </a:lnTo>
                  <a:lnTo>
                    <a:pt x="780" y="436"/>
                  </a:lnTo>
                  <a:lnTo>
                    <a:pt x="738" y="746"/>
                  </a:lnTo>
                  <a:lnTo>
                    <a:pt x="671" y="717"/>
                  </a:lnTo>
                  <a:lnTo>
                    <a:pt x="608" y="686"/>
                  </a:lnTo>
                  <a:lnTo>
                    <a:pt x="547" y="652"/>
                  </a:lnTo>
                  <a:lnTo>
                    <a:pt x="491" y="616"/>
                  </a:lnTo>
                  <a:lnTo>
                    <a:pt x="437" y="578"/>
                  </a:lnTo>
                  <a:lnTo>
                    <a:pt x="388" y="538"/>
                  </a:lnTo>
                  <a:lnTo>
                    <a:pt x="341" y="499"/>
                  </a:lnTo>
                  <a:lnTo>
                    <a:pt x="298" y="457"/>
                  </a:lnTo>
                  <a:lnTo>
                    <a:pt x="258" y="416"/>
                  </a:lnTo>
                  <a:lnTo>
                    <a:pt x="221" y="375"/>
                  </a:lnTo>
                  <a:lnTo>
                    <a:pt x="187" y="334"/>
                  </a:lnTo>
                  <a:lnTo>
                    <a:pt x="156" y="295"/>
                  </a:lnTo>
                  <a:lnTo>
                    <a:pt x="128" y="256"/>
                  </a:lnTo>
                  <a:lnTo>
                    <a:pt x="104" y="220"/>
                  </a:lnTo>
                  <a:lnTo>
                    <a:pt x="80" y="185"/>
                  </a:lnTo>
                  <a:lnTo>
                    <a:pt x="62" y="153"/>
                  </a:lnTo>
                  <a:lnTo>
                    <a:pt x="45" y="125"/>
                  </a:lnTo>
                  <a:lnTo>
                    <a:pt x="31" y="99"/>
                  </a:lnTo>
                  <a:lnTo>
                    <a:pt x="5" y="46"/>
                  </a:lnTo>
                  <a:lnTo>
                    <a:pt x="1" y="39"/>
                  </a:lnTo>
                  <a:lnTo>
                    <a:pt x="0" y="35"/>
                  </a:lnTo>
                  <a:lnTo>
                    <a:pt x="9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25000"/>
                    <a:shade val="30000"/>
                    <a:satMod val="115000"/>
                  </a:schemeClr>
                </a:gs>
                <a:gs pos="50000">
                  <a:schemeClr val="bg2">
                    <a:lumMod val="25000"/>
                    <a:shade val="67500"/>
                    <a:satMod val="115000"/>
                  </a:schemeClr>
                </a:gs>
                <a:gs pos="100000">
                  <a:schemeClr val="bg2">
                    <a:lumMod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30" name="Freeform 6"/>
            <p:cNvSpPr>
              <a:spLocks/>
            </p:cNvSpPr>
            <p:nvPr/>
          </p:nvSpPr>
          <p:spPr bwMode="auto">
            <a:xfrm>
              <a:off x="5486558" y="2540231"/>
              <a:ext cx="1269669" cy="3651887"/>
            </a:xfrm>
            <a:custGeom>
              <a:avLst/>
              <a:gdLst/>
              <a:ahLst/>
              <a:cxnLst>
                <a:cxn ang="0">
                  <a:pos x="780" y="71"/>
                </a:cxn>
                <a:cxn ang="0">
                  <a:pos x="712" y="235"/>
                </a:cxn>
                <a:cxn ang="0">
                  <a:pos x="662" y="405"/>
                </a:cxn>
                <a:cxn ang="0">
                  <a:pos x="625" y="578"/>
                </a:cxn>
                <a:cxn ang="0">
                  <a:pos x="601" y="752"/>
                </a:cxn>
                <a:cxn ang="0">
                  <a:pos x="590" y="926"/>
                </a:cxn>
                <a:cxn ang="0">
                  <a:pos x="589" y="1097"/>
                </a:cxn>
                <a:cxn ang="0">
                  <a:pos x="596" y="1263"/>
                </a:cxn>
                <a:cxn ang="0">
                  <a:pos x="610" y="1424"/>
                </a:cxn>
                <a:cxn ang="0">
                  <a:pos x="630" y="1578"/>
                </a:cxn>
                <a:cxn ang="0">
                  <a:pos x="653" y="1720"/>
                </a:cxn>
                <a:cxn ang="0">
                  <a:pos x="679" y="1852"/>
                </a:cxn>
                <a:cxn ang="0">
                  <a:pos x="706" y="1970"/>
                </a:cxn>
                <a:cxn ang="0">
                  <a:pos x="732" y="2074"/>
                </a:cxn>
                <a:cxn ang="0">
                  <a:pos x="755" y="2160"/>
                </a:cxn>
                <a:cxn ang="0">
                  <a:pos x="776" y="2227"/>
                </a:cxn>
                <a:cxn ang="0">
                  <a:pos x="792" y="2274"/>
                </a:cxn>
                <a:cxn ang="0">
                  <a:pos x="799" y="2298"/>
                </a:cxn>
                <a:cxn ang="0">
                  <a:pos x="0" y="2287"/>
                </a:cxn>
                <a:cxn ang="0">
                  <a:pos x="11" y="2069"/>
                </a:cxn>
                <a:cxn ang="0">
                  <a:pos x="34" y="1856"/>
                </a:cxn>
                <a:cxn ang="0">
                  <a:pos x="66" y="1649"/>
                </a:cxn>
                <a:cxn ang="0">
                  <a:pos x="107" y="1450"/>
                </a:cxn>
                <a:cxn ang="0">
                  <a:pos x="154" y="1260"/>
                </a:cxn>
                <a:cxn ang="0">
                  <a:pos x="207" y="1078"/>
                </a:cxn>
                <a:cxn ang="0">
                  <a:pos x="263" y="908"/>
                </a:cxn>
                <a:cxn ang="0">
                  <a:pos x="322" y="749"/>
                </a:cxn>
                <a:cxn ang="0">
                  <a:pos x="381" y="602"/>
                </a:cxn>
                <a:cxn ang="0">
                  <a:pos x="438" y="469"/>
                </a:cxn>
                <a:cxn ang="0">
                  <a:pos x="493" y="351"/>
                </a:cxn>
                <a:cxn ang="0">
                  <a:pos x="544" y="248"/>
                </a:cxn>
                <a:cxn ang="0">
                  <a:pos x="589" y="161"/>
                </a:cxn>
                <a:cxn ang="0">
                  <a:pos x="628" y="93"/>
                </a:cxn>
                <a:cxn ang="0">
                  <a:pos x="656" y="42"/>
                </a:cxn>
                <a:cxn ang="0">
                  <a:pos x="675" y="11"/>
                </a:cxn>
                <a:cxn ang="0">
                  <a:pos x="682" y="0"/>
                </a:cxn>
              </a:cxnLst>
              <a:rect l="0" t="0" r="r" b="b"/>
              <a:pathLst>
                <a:path w="800" h="2301">
                  <a:moveTo>
                    <a:pt x="682" y="0"/>
                  </a:moveTo>
                  <a:lnTo>
                    <a:pt x="780" y="71"/>
                  </a:lnTo>
                  <a:lnTo>
                    <a:pt x="744" y="152"/>
                  </a:lnTo>
                  <a:lnTo>
                    <a:pt x="712" y="235"/>
                  </a:lnTo>
                  <a:lnTo>
                    <a:pt x="685" y="320"/>
                  </a:lnTo>
                  <a:lnTo>
                    <a:pt x="662" y="405"/>
                  </a:lnTo>
                  <a:lnTo>
                    <a:pt x="641" y="491"/>
                  </a:lnTo>
                  <a:lnTo>
                    <a:pt x="625" y="578"/>
                  </a:lnTo>
                  <a:lnTo>
                    <a:pt x="612" y="665"/>
                  </a:lnTo>
                  <a:lnTo>
                    <a:pt x="601" y="752"/>
                  </a:lnTo>
                  <a:lnTo>
                    <a:pt x="595" y="839"/>
                  </a:lnTo>
                  <a:lnTo>
                    <a:pt x="590" y="926"/>
                  </a:lnTo>
                  <a:lnTo>
                    <a:pt x="588" y="1012"/>
                  </a:lnTo>
                  <a:lnTo>
                    <a:pt x="589" y="1097"/>
                  </a:lnTo>
                  <a:lnTo>
                    <a:pt x="591" y="1180"/>
                  </a:lnTo>
                  <a:lnTo>
                    <a:pt x="596" y="1263"/>
                  </a:lnTo>
                  <a:lnTo>
                    <a:pt x="602" y="1345"/>
                  </a:lnTo>
                  <a:lnTo>
                    <a:pt x="610" y="1424"/>
                  </a:lnTo>
                  <a:lnTo>
                    <a:pt x="619" y="1501"/>
                  </a:lnTo>
                  <a:lnTo>
                    <a:pt x="630" y="1578"/>
                  </a:lnTo>
                  <a:lnTo>
                    <a:pt x="641" y="1650"/>
                  </a:lnTo>
                  <a:lnTo>
                    <a:pt x="653" y="1720"/>
                  </a:lnTo>
                  <a:lnTo>
                    <a:pt x="666" y="1787"/>
                  </a:lnTo>
                  <a:lnTo>
                    <a:pt x="679" y="1852"/>
                  </a:lnTo>
                  <a:lnTo>
                    <a:pt x="693" y="1913"/>
                  </a:lnTo>
                  <a:lnTo>
                    <a:pt x="706" y="1970"/>
                  </a:lnTo>
                  <a:lnTo>
                    <a:pt x="719" y="2024"/>
                  </a:lnTo>
                  <a:lnTo>
                    <a:pt x="732" y="2074"/>
                  </a:lnTo>
                  <a:lnTo>
                    <a:pt x="744" y="2119"/>
                  </a:lnTo>
                  <a:lnTo>
                    <a:pt x="755" y="2160"/>
                  </a:lnTo>
                  <a:lnTo>
                    <a:pt x="766" y="2196"/>
                  </a:lnTo>
                  <a:lnTo>
                    <a:pt x="776" y="2227"/>
                  </a:lnTo>
                  <a:lnTo>
                    <a:pt x="784" y="2253"/>
                  </a:lnTo>
                  <a:lnTo>
                    <a:pt x="792" y="2274"/>
                  </a:lnTo>
                  <a:lnTo>
                    <a:pt x="796" y="2289"/>
                  </a:lnTo>
                  <a:lnTo>
                    <a:pt x="799" y="2298"/>
                  </a:lnTo>
                  <a:lnTo>
                    <a:pt x="800" y="2301"/>
                  </a:lnTo>
                  <a:lnTo>
                    <a:pt x="0" y="2287"/>
                  </a:lnTo>
                  <a:lnTo>
                    <a:pt x="4" y="2177"/>
                  </a:lnTo>
                  <a:lnTo>
                    <a:pt x="11" y="2069"/>
                  </a:lnTo>
                  <a:lnTo>
                    <a:pt x="21" y="1962"/>
                  </a:lnTo>
                  <a:lnTo>
                    <a:pt x="34" y="1856"/>
                  </a:lnTo>
                  <a:lnTo>
                    <a:pt x="48" y="1751"/>
                  </a:lnTo>
                  <a:lnTo>
                    <a:pt x="66" y="1649"/>
                  </a:lnTo>
                  <a:lnTo>
                    <a:pt x="86" y="1548"/>
                  </a:lnTo>
                  <a:lnTo>
                    <a:pt x="107" y="1450"/>
                  </a:lnTo>
                  <a:lnTo>
                    <a:pt x="130" y="1354"/>
                  </a:lnTo>
                  <a:lnTo>
                    <a:pt x="154" y="1260"/>
                  </a:lnTo>
                  <a:lnTo>
                    <a:pt x="181" y="1167"/>
                  </a:lnTo>
                  <a:lnTo>
                    <a:pt x="207" y="1078"/>
                  </a:lnTo>
                  <a:lnTo>
                    <a:pt x="235" y="992"/>
                  </a:lnTo>
                  <a:lnTo>
                    <a:pt x="263" y="908"/>
                  </a:lnTo>
                  <a:lnTo>
                    <a:pt x="292" y="826"/>
                  </a:lnTo>
                  <a:lnTo>
                    <a:pt x="322" y="749"/>
                  </a:lnTo>
                  <a:lnTo>
                    <a:pt x="351" y="674"/>
                  </a:lnTo>
                  <a:lnTo>
                    <a:pt x="381" y="602"/>
                  </a:lnTo>
                  <a:lnTo>
                    <a:pt x="410" y="534"/>
                  </a:lnTo>
                  <a:lnTo>
                    <a:pt x="438" y="469"/>
                  </a:lnTo>
                  <a:lnTo>
                    <a:pt x="466" y="408"/>
                  </a:lnTo>
                  <a:lnTo>
                    <a:pt x="493" y="351"/>
                  </a:lnTo>
                  <a:lnTo>
                    <a:pt x="520" y="297"/>
                  </a:lnTo>
                  <a:lnTo>
                    <a:pt x="544" y="248"/>
                  </a:lnTo>
                  <a:lnTo>
                    <a:pt x="568" y="202"/>
                  </a:lnTo>
                  <a:lnTo>
                    <a:pt x="589" y="161"/>
                  </a:lnTo>
                  <a:lnTo>
                    <a:pt x="610" y="125"/>
                  </a:lnTo>
                  <a:lnTo>
                    <a:pt x="628" y="93"/>
                  </a:lnTo>
                  <a:lnTo>
                    <a:pt x="643" y="64"/>
                  </a:lnTo>
                  <a:lnTo>
                    <a:pt x="656" y="42"/>
                  </a:lnTo>
                  <a:lnTo>
                    <a:pt x="667" y="23"/>
                  </a:lnTo>
                  <a:lnTo>
                    <a:pt x="675" y="11"/>
                  </a:lnTo>
                  <a:lnTo>
                    <a:pt x="679" y="2"/>
                  </a:lnTo>
                  <a:lnTo>
                    <a:pt x="68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25000"/>
                    <a:shade val="30000"/>
                    <a:satMod val="115000"/>
                  </a:schemeClr>
                </a:gs>
                <a:gs pos="50000">
                  <a:schemeClr val="bg2">
                    <a:lumMod val="25000"/>
                    <a:shade val="67500"/>
                    <a:satMod val="115000"/>
                  </a:schemeClr>
                </a:gs>
                <a:gs pos="100000">
                  <a:schemeClr val="bg2">
                    <a:lumMod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32" name="Freeform 8"/>
            <p:cNvSpPr>
              <a:spLocks/>
            </p:cNvSpPr>
            <p:nvPr/>
          </p:nvSpPr>
          <p:spPr bwMode="auto">
            <a:xfrm>
              <a:off x="3580467" y="3711501"/>
              <a:ext cx="1872762" cy="866549"/>
            </a:xfrm>
            <a:custGeom>
              <a:avLst/>
              <a:gdLst/>
              <a:ahLst/>
              <a:cxnLst>
                <a:cxn ang="0">
                  <a:pos x="646" y="1"/>
                </a:cxn>
                <a:cxn ang="0">
                  <a:pos x="735" y="10"/>
                </a:cxn>
                <a:cxn ang="0">
                  <a:pos x="820" y="27"/>
                </a:cxn>
                <a:cxn ang="0">
                  <a:pos x="899" y="49"/>
                </a:cxn>
                <a:cxn ang="0">
                  <a:pos x="972" y="74"/>
                </a:cxn>
                <a:cxn ang="0">
                  <a:pos x="1036" y="101"/>
                </a:cxn>
                <a:cxn ang="0">
                  <a:pos x="1090" y="126"/>
                </a:cxn>
                <a:cxn ang="0">
                  <a:pos x="1133" y="149"/>
                </a:cxn>
                <a:cxn ang="0">
                  <a:pos x="1162" y="166"/>
                </a:cxn>
                <a:cxn ang="0">
                  <a:pos x="1178" y="176"/>
                </a:cxn>
                <a:cxn ang="0">
                  <a:pos x="1136" y="238"/>
                </a:cxn>
                <a:cxn ang="0">
                  <a:pos x="1045" y="341"/>
                </a:cxn>
                <a:cxn ang="0">
                  <a:pos x="948" y="419"/>
                </a:cxn>
                <a:cxn ang="0">
                  <a:pos x="846" y="478"/>
                </a:cxn>
                <a:cxn ang="0">
                  <a:pos x="745" y="515"/>
                </a:cxn>
                <a:cxn ang="0">
                  <a:pos x="644" y="537"/>
                </a:cxn>
                <a:cxn ang="0">
                  <a:pos x="544" y="546"/>
                </a:cxn>
                <a:cxn ang="0">
                  <a:pos x="447" y="542"/>
                </a:cxn>
                <a:cxn ang="0">
                  <a:pos x="357" y="530"/>
                </a:cxn>
                <a:cxn ang="0">
                  <a:pos x="272" y="511"/>
                </a:cxn>
                <a:cxn ang="0">
                  <a:pos x="196" y="488"/>
                </a:cxn>
                <a:cxn ang="0">
                  <a:pos x="130" y="463"/>
                </a:cxn>
                <a:cxn ang="0">
                  <a:pos x="75" y="440"/>
                </a:cxn>
                <a:cxn ang="0">
                  <a:pos x="34" y="420"/>
                </a:cxn>
                <a:cxn ang="0">
                  <a:pos x="9" y="407"/>
                </a:cxn>
                <a:cxn ang="0">
                  <a:pos x="0" y="402"/>
                </a:cxn>
                <a:cxn ang="0">
                  <a:pos x="72" y="283"/>
                </a:cxn>
                <a:cxn ang="0">
                  <a:pos x="151" y="188"/>
                </a:cxn>
                <a:cxn ang="0">
                  <a:pos x="235" y="115"/>
                </a:cxn>
                <a:cxn ang="0">
                  <a:pos x="325" y="62"/>
                </a:cxn>
                <a:cxn ang="0">
                  <a:pos x="416" y="27"/>
                </a:cxn>
                <a:cxn ang="0">
                  <a:pos x="508" y="7"/>
                </a:cxn>
                <a:cxn ang="0">
                  <a:pos x="601" y="0"/>
                </a:cxn>
              </a:cxnLst>
              <a:rect l="0" t="0" r="r" b="b"/>
              <a:pathLst>
                <a:path w="1180" h="546">
                  <a:moveTo>
                    <a:pt x="601" y="0"/>
                  </a:moveTo>
                  <a:lnTo>
                    <a:pt x="646" y="1"/>
                  </a:lnTo>
                  <a:lnTo>
                    <a:pt x="691" y="5"/>
                  </a:lnTo>
                  <a:lnTo>
                    <a:pt x="735" y="10"/>
                  </a:lnTo>
                  <a:lnTo>
                    <a:pt x="778" y="17"/>
                  </a:lnTo>
                  <a:lnTo>
                    <a:pt x="820" y="27"/>
                  </a:lnTo>
                  <a:lnTo>
                    <a:pt x="860" y="37"/>
                  </a:lnTo>
                  <a:lnTo>
                    <a:pt x="899" y="49"/>
                  </a:lnTo>
                  <a:lnTo>
                    <a:pt x="937" y="61"/>
                  </a:lnTo>
                  <a:lnTo>
                    <a:pt x="972" y="74"/>
                  </a:lnTo>
                  <a:lnTo>
                    <a:pt x="1005" y="87"/>
                  </a:lnTo>
                  <a:lnTo>
                    <a:pt x="1036" y="101"/>
                  </a:lnTo>
                  <a:lnTo>
                    <a:pt x="1063" y="114"/>
                  </a:lnTo>
                  <a:lnTo>
                    <a:pt x="1090" y="126"/>
                  </a:lnTo>
                  <a:lnTo>
                    <a:pt x="1113" y="138"/>
                  </a:lnTo>
                  <a:lnTo>
                    <a:pt x="1133" y="149"/>
                  </a:lnTo>
                  <a:lnTo>
                    <a:pt x="1149" y="158"/>
                  </a:lnTo>
                  <a:lnTo>
                    <a:pt x="1162" y="166"/>
                  </a:lnTo>
                  <a:lnTo>
                    <a:pt x="1172" y="171"/>
                  </a:lnTo>
                  <a:lnTo>
                    <a:pt x="1178" y="176"/>
                  </a:lnTo>
                  <a:lnTo>
                    <a:pt x="1180" y="177"/>
                  </a:lnTo>
                  <a:lnTo>
                    <a:pt x="1136" y="238"/>
                  </a:lnTo>
                  <a:lnTo>
                    <a:pt x="1091" y="292"/>
                  </a:lnTo>
                  <a:lnTo>
                    <a:pt x="1045" y="341"/>
                  </a:lnTo>
                  <a:lnTo>
                    <a:pt x="996" y="383"/>
                  </a:lnTo>
                  <a:lnTo>
                    <a:pt x="948" y="419"/>
                  </a:lnTo>
                  <a:lnTo>
                    <a:pt x="897" y="451"/>
                  </a:lnTo>
                  <a:lnTo>
                    <a:pt x="846" y="478"/>
                  </a:lnTo>
                  <a:lnTo>
                    <a:pt x="796" y="499"/>
                  </a:lnTo>
                  <a:lnTo>
                    <a:pt x="745" y="515"/>
                  </a:lnTo>
                  <a:lnTo>
                    <a:pt x="695" y="529"/>
                  </a:lnTo>
                  <a:lnTo>
                    <a:pt x="644" y="537"/>
                  </a:lnTo>
                  <a:lnTo>
                    <a:pt x="593" y="543"/>
                  </a:lnTo>
                  <a:lnTo>
                    <a:pt x="544" y="546"/>
                  </a:lnTo>
                  <a:lnTo>
                    <a:pt x="495" y="545"/>
                  </a:lnTo>
                  <a:lnTo>
                    <a:pt x="447" y="542"/>
                  </a:lnTo>
                  <a:lnTo>
                    <a:pt x="401" y="537"/>
                  </a:lnTo>
                  <a:lnTo>
                    <a:pt x="357" y="530"/>
                  </a:lnTo>
                  <a:lnTo>
                    <a:pt x="313" y="521"/>
                  </a:lnTo>
                  <a:lnTo>
                    <a:pt x="272" y="511"/>
                  </a:lnTo>
                  <a:lnTo>
                    <a:pt x="232" y="500"/>
                  </a:lnTo>
                  <a:lnTo>
                    <a:pt x="196" y="488"/>
                  </a:lnTo>
                  <a:lnTo>
                    <a:pt x="161" y="476"/>
                  </a:lnTo>
                  <a:lnTo>
                    <a:pt x="130" y="463"/>
                  </a:lnTo>
                  <a:lnTo>
                    <a:pt x="101" y="451"/>
                  </a:lnTo>
                  <a:lnTo>
                    <a:pt x="75" y="440"/>
                  </a:lnTo>
                  <a:lnTo>
                    <a:pt x="53" y="429"/>
                  </a:lnTo>
                  <a:lnTo>
                    <a:pt x="34" y="420"/>
                  </a:lnTo>
                  <a:lnTo>
                    <a:pt x="20" y="413"/>
                  </a:lnTo>
                  <a:lnTo>
                    <a:pt x="9" y="407"/>
                  </a:lnTo>
                  <a:lnTo>
                    <a:pt x="2" y="403"/>
                  </a:lnTo>
                  <a:lnTo>
                    <a:pt x="0" y="402"/>
                  </a:lnTo>
                  <a:lnTo>
                    <a:pt x="35" y="339"/>
                  </a:lnTo>
                  <a:lnTo>
                    <a:pt x="72" y="283"/>
                  </a:lnTo>
                  <a:lnTo>
                    <a:pt x="111" y="233"/>
                  </a:lnTo>
                  <a:lnTo>
                    <a:pt x="151" y="188"/>
                  </a:lnTo>
                  <a:lnTo>
                    <a:pt x="193" y="149"/>
                  </a:lnTo>
                  <a:lnTo>
                    <a:pt x="235" y="115"/>
                  </a:lnTo>
                  <a:lnTo>
                    <a:pt x="279" y="86"/>
                  </a:lnTo>
                  <a:lnTo>
                    <a:pt x="325" y="62"/>
                  </a:lnTo>
                  <a:lnTo>
                    <a:pt x="370" y="42"/>
                  </a:lnTo>
                  <a:lnTo>
                    <a:pt x="416" y="27"/>
                  </a:lnTo>
                  <a:lnTo>
                    <a:pt x="462" y="16"/>
                  </a:lnTo>
                  <a:lnTo>
                    <a:pt x="508" y="7"/>
                  </a:lnTo>
                  <a:lnTo>
                    <a:pt x="555" y="2"/>
                  </a:lnTo>
                  <a:lnTo>
                    <a:pt x="601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33" name="Freeform 9"/>
            <p:cNvSpPr>
              <a:spLocks/>
            </p:cNvSpPr>
            <p:nvPr/>
          </p:nvSpPr>
          <p:spPr bwMode="auto">
            <a:xfrm>
              <a:off x="3323359" y="2749727"/>
              <a:ext cx="1526777" cy="722125"/>
            </a:xfrm>
            <a:custGeom>
              <a:avLst/>
              <a:gdLst/>
              <a:ahLst/>
              <a:cxnLst>
                <a:cxn ang="0">
                  <a:pos x="435" y="0"/>
                </a:cxn>
                <a:cxn ang="0">
                  <a:pos x="480" y="4"/>
                </a:cxn>
                <a:cxn ang="0">
                  <a:pos x="524" y="10"/>
                </a:cxn>
                <a:cxn ang="0">
                  <a:pos x="566" y="20"/>
                </a:cxn>
                <a:cxn ang="0">
                  <a:pos x="606" y="34"/>
                </a:cxn>
                <a:cxn ang="0">
                  <a:pos x="643" y="49"/>
                </a:cxn>
                <a:cxn ang="0">
                  <a:pos x="679" y="67"/>
                </a:cxn>
                <a:cxn ang="0">
                  <a:pos x="712" y="85"/>
                </a:cxn>
                <a:cxn ang="0">
                  <a:pos x="744" y="106"/>
                </a:cxn>
                <a:cxn ang="0">
                  <a:pos x="774" y="128"/>
                </a:cxn>
                <a:cxn ang="0">
                  <a:pos x="802" y="151"/>
                </a:cxn>
                <a:cxn ang="0">
                  <a:pos x="827" y="174"/>
                </a:cxn>
                <a:cxn ang="0">
                  <a:pos x="850" y="196"/>
                </a:cxn>
                <a:cxn ang="0">
                  <a:pos x="871" y="218"/>
                </a:cxn>
                <a:cxn ang="0">
                  <a:pos x="890" y="240"/>
                </a:cxn>
                <a:cxn ang="0">
                  <a:pos x="907" y="260"/>
                </a:cxn>
                <a:cxn ang="0">
                  <a:pos x="922" y="278"/>
                </a:cxn>
                <a:cxn ang="0">
                  <a:pos x="934" y="296"/>
                </a:cxn>
                <a:cxn ang="0">
                  <a:pos x="944" y="310"/>
                </a:cxn>
                <a:cxn ang="0">
                  <a:pos x="952" y="323"/>
                </a:cxn>
                <a:cxn ang="0">
                  <a:pos x="958" y="331"/>
                </a:cxn>
                <a:cxn ang="0">
                  <a:pos x="961" y="337"/>
                </a:cxn>
                <a:cxn ang="0">
                  <a:pos x="962" y="339"/>
                </a:cxn>
                <a:cxn ang="0">
                  <a:pos x="896" y="372"/>
                </a:cxn>
                <a:cxn ang="0">
                  <a:pos x="833" y="399"/>
                </a:cxn>
                <a:cxn ang="0">
                  <a:pos x="772" y="420"/>
                </a:cxn>
                <a:cxn ang="0">
                  <a:pos x="713" y="435"/>
                </a:cxn>
                <a:cxn ang="0">
                  <a:pos x="657" y="446"/>
                </a:cxn>
                <a:cxn ang="0">
                  <a:pos x="603" y="453"/>
                </a:cxn>
                <a:cxn ang="0">
                  <a:pos x="552" y="455"/>
                </a:cxn>
                <a:cxn ang="0">
                  <a:pos x="502" y="454"/>
                </a:cxn>
                <a:cxn ang="0">
                  <a:pos x="456" y="448"/>
                </a:cxn>
                <a:cxn ang="0">
                  <a:pos x="411" y="441"/>
                </a:cxn>
                <a:cxn ang="0">
                  <a:pos x="369" y="430"/>
                </a:cxn>
                <a:cxn ang="0">
                  <a:pos x="328" y="416"/>
                </a:cxn>
                <a:cxn ang="0">
                  <a:pos x="291" y="400"/>
                </a:cxn>
                <a:cxn ang="0">
                  <a:pos x="255" y="383"/>
                </a:cxn>
                <a:cxn ang="0">
                  <a:pos x="222" y="365"/>
                </a:cxn>
                <a:cxn ang="0">
                  <a:pos x="192" y="345"/>
                </a:cxn>
                <a:cxn ang="0">
                  <a:pos x="163" y="324"/>
                </a:cxn>
                <a:cxn ang="0">
                  <a:pos x="138" y="303"/>
                </a:cxn>
                <a:cxn ang="0">
                  <a:pos x="113" y="282"/>
                </a:cxn>
                <a:cxn ang="0">
                  <a:pos x="91" y="262"/>
                </a:cxn>
                <a:cxn ang="0">
                  <a:pos x="73" y="242"/>
                </a:cxn>
                <a:cxn ang="0">
                  <a:pos x="55" y="223"/>
                </a:cxn>
                <a:cxn ang="0">
                  <a:pos x="41" y="206"/>
                </a:cxn>
                <a:cxn ang="0">
                  <a:pos x="29" y="190"/>
                </a:cxn>
                <a:cxn ang="0">
                  <a:pos x="18" y="176"/>
                </a:cxn>
                <a:cxn ang="0">
                  <a:pos x="10" y="165"/>
                </a:cxn>
                <a:cxn ang="0">
                  <a:pos x="4" y="156"/>
                </a:cxn>
                <a:cxn ang="0">
                  <a:pos x="1" y="152"/>
                </a:cxn>
                <a:cxn ang="0">
                  <a:pos x="0" y="149"/>
                </a:cxn>
                <a:cxn ang="0">
                  <a:pos x="61" y="111"/>
                </a:cxn>
                <a:cxn ang="0">
                  <a:pos x="120" y="78"/>
                </a:cxn>
                <a:cxn ang="0">
                  <a:pos x="177" y="52"/>
                </a:cxn>
                <a:cxn ang="0">
                  <a:pos x="232" y="31"/>
                </a:cxn>
                <a:cxn ang="0">
                  <a:pos x="286" y="17"/>
                </a:cxn>
                <a:cxn ang="0">
                  <a:pos x="337" y="7"/>
                </a:cxn>
                <a:cxn ang="0">
                  <a:pos x="386" y="2"/>
                </a:cxn>
                <a:cxn ang="0">
                  <a:pos x="435" y="0"/>
                </a:cxn>
              </a:cxnLst>
              <a:rect l="0" t="0" r="r" b="b"/>
              <a:pathLst>
                <a:path w="962" h="455">
                  <a:moveTo>
                    <a:pt x="435" y="0"/>
                  </a:moveTo>
                  <a:lnTo>
                    <a:pt x="480" y="4"/>
                  </a:lnTo>
                  <a:lnTo>
                    <a:pt x="524" y="10"/>
                  </a:lnTo>
                  <a:lnTo>
                    <a:pt x="566" y="20"/>
                  </a:lnTo>
                  <a:lnTo>
                    <a:pt x="606" y="34"/>
                  </a:lnTo>
                  <a:lnTo>
                    <a:pt x="643" y="49"/>
                  </a:lnTo>
                  <a:lnTo>
                    <a:pt x="679" y="67"/>
                  </a:lnTo>
                  <a:lnTo>
                    <a:pt x="712" y="85"/>
                  </a:lnTo>
                  <a:lnTo>
                    <a:pt x="744" y="106"/>
                  </a:lnTo>
                  <a:lnTo>
                    <a:pt x="774" y="128"/>
                  </a:lnTo>
                  <a:lnTo>
                    <a:pt x="802" y="151"/>
                  </a:lnTo>
                  <a:lnTo>
                    <a:pt x="827" y="174"/>
                  </a:lnTo>
                  <a:lnTo>
                    <a:pt x="850" y="196"/>
                  </a:lnTo>
                  <a:lnTo>
                    <a:pt x="871" y="218"/>
                  </a:lnTo>
                  <a:lnTo>
                    <a:pt x="890" y="240"/>
                  </a:lnTo>
                  <a:lnTo>
                    <a:pt x="907" y="260"/>
                  </a:lnTo>
                  <a:lnTo>
                    <a:pt x="922" y="278"/>
                  </a:lnTo>
                  <a:lnTo>
                    <a:pt x="934" y="296"/>
                  </a:lnTo>
                  <a:lnTo>
                    <a:pt x="944" y="310"/>
                  </a:lnTo>
                  <a:lnTo>
                    <a:pt x="952" y="323"/>
                  </a:lnTo>
                  <a:lnTo>
                    <a:pt x="958" y="331"/>
                  </a:lnTo>
                  <a:lnTo>
                    <a:pt x="961" y="337"/>
                  </a:lnTo>
                  <a:lnTo>
                    <a:pt x="962" y="339"/>
                  </a:lnTo>
                  <a:lnTo>
                    <a:pt x="896" y="372"/>
                  </a:lnTo>
                  <a:lnTo>
                    <a:pt x="833" y="399"/>
                  </a:lnTo>
                  <a:lnTo>
                    <a:pt x="772" y="420"/>
                  </a:lnTo>
                  <a:lnTo>
                    <a:pt x="713" y="435"/>
                  </a:lnTo>
                  <a:lnTo>
                    <a:pt x="657" y="446"/>
                  </a:lnTo>
                  <a:lnTo>
                    <a:pt x="603" y="453"/>
                  </a:lnTo>
                  <a:lnTo>
                    <a:pt x="552" y="455"/>
                  </a:lnTo>
                  <a:lnTo>
                    <a:pt x="502" y="454"/>
                  </a:lnTo>
                  <a:lnTo>
                    <a:pt x="456" y="448"/>
                  </a:lnTo>
                  <a:lnTo>
                    <a:pt x="411" y="441"/>
                  </a:lnTo>
                  <a:lnTo>
                    <a:pt x="369" y="430"/>
                  </a:lnTo>
                  <a:lnTo>
                    <a:pt x="328" y="416"/>
                  </a:lnTo>
                  <a:lnTo>
                    <a:pt x="291" y="400"/>
                  </a:lnTo>
                  <a:lnTo>
                    <a:pt x="255" y="383"/>
                  </a:lnTo>
                  <a:lnTo>
                    <a:pt x="222" y="365"/>
                  </a:lnTo>
                  <a:lnTo>
                    <a:pt x="192" y="345"/>
                  </a:lnTo>
                  <a:lnTo>
                    <a:pt x="163" y="324"/>
                  </a:lnTo>
                  <a:lnTo>
                    <a:pt x="138" y="303"/>
                  </a:lnTo>
                  <a:lnTo>
                    <a:pt x="113" y="282"/>
                  </a:lnTo>
                  <a:lnTo>
                    <a:pt x="91" y="262"/>
                  </a:lnTo>
                  <a:lnTo>
                    <a:pt x="73" y="242"/>
                  </a:lnTo>
                  <a:lnTo>
                    <a:pt x="55" y="223"/>
                  </a:lnTo>
                  <a:lnTo>
                    <a:pt x="41" y="206"/>
                  </a:lnTo>
                  <a:lnTo>
                    <a:pt x="29" y="190"/>
                  </a:lnTo>
                  <a:lnTo>
                    <a:pt x="18" y="176"/>
                  </a:lnTo>
                  <a:lnTo>
                    <a:pt x="10" y="165"/>
                  </a:lnTo>
                  <a:lnTo>
                    <a:pt x="4" y="156"/>
                  </a:lnTo>
                  <a:lnTo>
                    <a:pt x="1" y="152"/>
                  </a:lnTo>
                  <a:lnTo>
                    <a:pt x="0" y="149"/>
                  </a:lnTo>
                  <a:lnTo>
                    <a:pt x="61" y="111"/>
                  </a:lnTo>
                  <a:lnTo>
                    <a:pt x="120" y="78"/>
                  </a:lnTo>
                  <a:lnTo>
                    <a:pt x="177" y="52"/>
                  </a:lnTo>
                  <a:lnTo>
                    <a:pt x="232" y="31"/>
                  </a:lnTo>
                  <a:lnTo>
                    <a:pt x="286" y="17"/>
                  </a:lnTo>
                  <a:lnTo>
                    <a:pt x="337" y="7"/>
                  </a:lnTo>
                  <a:lnTo>
                    <a:pt x="386" y="2"/>
                  </a:lnTo>
                  <a:lnTo>
                    <a:pt x="435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34" name="Freeform 10"/>
            <p:cNvSpPr>
              <a:spLocks/>
            </p:cNvSpPr>
            <p:nvPr/>
          </p:nvSpPr>
          <p:spPr bwMode="auto">
            <a:xfrm>
              <a:off x="3713782" y="2043473"/>
              <a:ext cx="714189" cy="549132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64" y="1"/>
                </a:cxn>
                <a:cxn ang="0">
                  <a:pos x="85" y="2"/>
                </a:cxn>
                <a:cxn ang="0">
                  <a:pos x="109" y="4"/>
                </a:cxn>
                <a:cxn ang="0">
                  <a:pos x="133" y="8"/>
                </a:cxn>
                <a:cxn ang="0">
                  <a:pos x="158" y="13"/>
                </a:cxn>
                <a:cxn ang="0">
                  <a:pos x="184" y="20"/>
                </a:cxn>
                <a:cxn ang="0">
                  <a:pos x="212" y="30"/>
                </a:cxn>
                <a:cxn ang="0">
                  <a:pos x="240" y="41"/>
                </a:cxn>
                <a:cxn ang="0">
                  <a:pos x="266" y="55"/>
                </a:cxn>
                <a:cxn ang="0">
                  <a:pos x="293" y="72"/>
                </a:cxn>
                <a:cxn ang="0">
                  <a:pos x="319" y="91"/>
                </a:cxn>
                <a:cxn ang="0">
                  <a:pos x="344" y="116"/>
                </a:cxn>
                <a:cxn ang="0">
                  <a:pos x="367" y="142"/>
                </a:cxn>
                <a:cxn ang="0">
                  <a:pos x="388" y="173"/>
                </a:cxn>
                <a:cxn ang="0">
                  <a:pos x="408" y="208"/>
                </a:cxn>
                <a:cxn ang="0">
                  <a:pos x="424" y="248"/>
                </a:cxn>
                <a:cxn ang="0">
                  <a:pos x="439" y="292"/>
                </a:cxn>
                <a:cxn ang="0">
                  <a:pos x="450" y="341"/>
                </a:cxn>
                <a:cxn ang="0">
                  <a:pos x="448" y="341"/>
                </a:cxn>
                <a:cxn ang="0">
                  <a:pos x="442" y="342"/>
                </a:cxn>
                <a:cxn ang="0">
                  <a:pos x="433" y="343"/>
                </a:cxn>
                <a:cxn ang="0">
                  <a:pos x="421" y="344"/>
                </a:cxn>
                <a:cxn ang="0">
                  <a:pos x="406" y="345"/>
                </a:cxn>
                <a:cxn ang="0">
                  <a:pos x="388" y="346"/>
                </a:cxn>
                <a:cxn ang="0">
                  <a:pos x="346" y="346"/>
                </a:cxn>
                <a:cxn ang="0">
                  <a:pos x="323" y="345"/>
                </a:cxn>
                <a:cxn ang="0">
                  <a:pos x="299" y="343"/>
                </a:cxn>
                <a:cxn ang="0">
                  <a:pos x="274" y="340"/>
                </a:cxn>
                <a:cxn ang="0">
                  <a:pos x="248" y="334"/>
                </a:cxn>
                <a:cxn ang="0">
                  <a:pos x="222" y="327"/>
                </a:cxn>
                <a:cxn ang="0">
                  <a:pos x="197" y="319"/>
                </a:cxn>
                <a:cxn ang="0">
                  <a:pos x="170" y="309"/>
                </a:cxn>
                <a:cxn ang="0">
                  <a:pos x="145" y="295"/>
                </a:cxn>
                <a:cxn ang="0">
                  <a:pos x="121" y="281"/>
                </a:cxn>
                <a:cxn ang="0">
                  <a:pos x="99" y="262"/>
                </a:cxn>
                <a:cxn ang="0">
                  <a:pos x="77" y="243"/>
                </a:cxn>
                <a:cxn ang="0">
                  <a:pos x="58" y="218"/>
                </a:cxn>
                <a:cxn ang="0">
                  <a:pos x="40" y="192"/>
                </a:cxn>
                <a:cxn ang="0">
                  <a:pos x="26" y="162"/>
                </a:cxn>
                <a:cxn ang="0">
                  <a:pos x="14" y="128"/>
                </a:cxn>
                <a:cxn ang="0">
                  <a:pos x="6" y="90"/>
                </a:cxn>
                <a:cxn ang="0">
                  <a:pos x="1" y="48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7" y="2"/>
                </a:cxn>
                <a:cxn ang="0">
                  <a:pos x="17" y="1"/>
                </a:cxn>
                <a:cxn ang="0">
                  <a:pos x="30" y="1"/>
                </a:cxn>
                <a:cxn ang="0">
                  <a:pos x="46" y="0"/>
                </a:cxn>
              </a:cxnLst>
              <a:rect l="0" t="0" r="r" b="b"/>
              <a:pathLst>
                <a:path w="450" h="346">
                  <a:moveTo>
                    <a:pt x="46" y="0"/>
                  </a:moveTo>
                  <a:lnTo>
                    <a:pt x="64" y="1"/>
                  </a:lnTo>
                  <a:lnTo>
                    <a:pt x="85" y="2"/>
                  </a:lnTo>
                  <a:lnTo>
                    <a:pt x="109" y="4"/>
                  </a:lnTo>
                  <a:lnTo>
                    <a:pt x="133" y="8"/>
                  </a:lnTo>
                  <a:lnTo>
                    <a:pt x="158" y="13"/>
                  </a:lnTo>
                  <a:lnTo>
                    <a:pt x="184" y="20"/>
                  </a:lnTo>
                  <a:lnTo>
                    <a:pt x="212" y="30"/>
                  </a:lnTo>
                  <a:lnTo>
                    <a:pt x="240" y="41"/>
                  </a:lnTo>
                  <a:lnTo>
                    <a:pt x="266" y="55"/>
                  </a:lnTo>
                  <a:lnTo>
                    <a:pt x="293" y="72"/>
                  </a:lnTo>
                  <a:lnTo>
                    <a:pt x="319" y="91"/>
                  </a:lnTo>
                  <a:lnTo>
                    <a:pt x="344" y="116"/>
                  </a:lnTo>
                  <a:lnTo>
                    <a:pt x="367" y="142"/>
                  </a:lnTo>
                  <a:lnTo>
                    <a:pt x="388" y="173"/>
                  </a:lnTo>
                  <a:lnTo>
                    <a:pt x="408" y="208"/>
                  </a:lnTo>
                  <a:lnTo>
                    <a:pt x="424" y="248"/>
                  </a:lnTo>
                  <a:lnTo>
                    <a:pt x="439" y="292"/>
                  </a:lnTo>
                  <a:lnTo>
                    <a:pt x="450" y="341"/>
                  </a:lnTo>
                  <a:lnTo>
                    <a:pt x="448" y="341"/>
                  </a:lnTo>
                  <a:lnTo>
                    <a:pt x="442" y="342"/>
                  </a:lnTo>
                  <a:lnTo>
                    <a:pt x="433" y="343"/>
                  </a:lnTo>
                  <a:lnTo>
                    <a:pt x="421" y="344"/>
                  </a:lnTo>
                  <a:lnTo>
                    <a:pt x="406" y="345"/>
                  </a:lnTo>
                  <a:lnTo>
                    <a:pt x="388" y="346"/>
                  </a:lnTo>
                  <a:lnTo>
                    <a:pt x="346" y="346"/>
                  </a:lnTo>
                  <a:lnTo>
                    <a:pt x="323" y="345"/>
                  </a:lnTo>
                  <a:lnTo>
                    <a:pt x="299" y="343"/>
                  </a:lnTo>
                  <a:lnTo>
                    <a:pt x="274" y="340"/>
                  </a:lnTo>
                  <a:lnTo>
                    <a:pt x="248" y="334"/>
                  </a:lnTo>
                  <a:lnTo>
                    <a:pt x="222" y="327"/>
                  </a:lnTo>
                  <a:lnTo>
                    <a:pt x="197" y="319"/>
                  </a:lnTo>
                  <a:lnTo>
                    <a:pt x="170" y="309"/>
                  </a:lnTo>
                  <a:lnTo>
                    <a:pt x="145" y="295"/>
                  </a:lnTo>
                  <a:lnTo>
                    <a:pt x="121" y="281"/>
                  </a:lnTo>
                  <a:lnTo>
                    <a:pt x="99" y="262"/>
                  </a:lnTo>
                  <a:lnTo>
                    <a:pt x="77" y="243"/>
                  </a:lnTo>
                  <a:lnTo>
                    <a:pt x="58" y="218"/>
                  </a:lnTo>
                  <a:lnTo>
                    <a:pt x="40" y="192"/>
                  </a:lnTo>
                  <a:lnTo>
                    <a:pt x="26" y="162"/>
                  </a:lnTo>
                  <a:lnTo>
                    <a:pt x="14" y="128"/>
                  </a:lnTo>
                  <a:lnTo>
                    <a:pt x="6" y="90"/>
                  </a:lnTo>
                  <a:lnTo>
                    <a:pt x="1" y="48"/>
                  </a:lnTo>
                  <a:lnTo>
                    <a:pt x="0" y="3"/>
                  </a:lnTo>
                  <a:lnTo>
                    <a:pt x="2" y="3"/>
                  </a:lnTo>
                  <a:lnTo>
                    <a:pt x="7" y="2"/>
                  </a:lnTo>
                  <a:lnTo>
                    <a:pt x="17" y="1"/>
                  </a:lnTo>
                  <a:lnTo>
                    <a:pt x="30" y="1"/>
                  </a:lnTo>
                  <a:lnTo>
                    <a:pt x="46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35" name="Freeform 11"/>
            <p:cNvSpPr>
              <a:spLocks/>
            </p:cNvSpPr>
            <p:nvPr/>
          </p:nvSpPr>
          <p:spPr bwMode="auto">
            <a:xfrm>
              <a:off x="4418449" y="1143595"/>
              <a:ext cx="1442662" cy="1631525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76" y="2"/>
                </a:cxn>
                <a:cxn ang="0">
                  <a:pos x="121" y="6"/>
                </a:cxn>
                <a:cxn ang="0">
                  <a:pos x="175" y="13"/>
                </a:cxn>
                <a:cxn ang="0">
                  <a:pos x="270" y="32"/>
                </a:cxn>
                <a:cxn ang="0">
                  <a:pos x="339" y="51"/>
                </a:cxn>
                <a:cxn ang="0">
                  <a:pos x="411" y="76"/>
                </a:cxn>
                <a:cxn ang="0">
                  <a:pos x="485" y="109"/>
                </a:cxn>
                <a:cxn ang="0">
                  <a:pos x="556" y="149"/>
                </a:cxn>
                <a:cxn ang="0">
                  <a:pos x="627" y="198"/>
                </a:cxn>
                <a:cxn ang="0">
                  <a:pos x="693" y="258"/>
                </a:cxn>
                <a:cxn ang="0">
                  <a:pos x="753" y="329"/>
                </a:cxn>
                <a:cxn ang="0">
                  <a:pos x="806" y="411"/>
                </a:cxn>
                <a:cxn ang="0">
                  <a:pos x="850" y="505"/>
                </a:cxn>
                <a:cxn ang="0">
                  <a:pos x="883" y="613"/>
                </a:cxn>
                <a:cxn ang="0">
                  <a:pos x="903" y="736"/>
                </a:cxn>
                <a:cxn ang="0">
                  <a:pos x="909" y="873"/>
                </a:cxn>
                <a:cxn ang="0">
                  <a:pos x="898" y="1028"/>
                </a:cxn>
                <a:cxn ang="0">
                  <a:pos x="890" y="1027"/>
                </a:cxn>
                <a:cxn ang="0">
                  <a:pos x="867" y="1025"/>
                </a:cxn>
                <a:cxn ang="0">
                  <a:pos x="830" y="1019"/>
                </a:cxn>
                <a:cxn ang="0">
                  <a:pos x="782" y="1011"/>
                </a:cxn>
                <a:cxn ang="0">
                  <a:pos x="726" y="998"/>
                </a:cxn>
                <a:cxn ang="0">
                  <a:pos x="661" y="982"/>
                </a:cxn>
                <a:cxn ang="0">
                  <a:pos x="592" y="958"/>
                </a:cxn>
                <a:cxn ang="0">
                  <a:pos x="518" y="930"/>
                </a:cxn>
                <a:cxn ang="0">
                  <a:pos x="443" y="893"/>
                </a:cxn>
                <a:cxn ang="0">
                  <a:pos x="368" y="850"/>
                </a:cxn>
                <a:cxn ang="0">
                  <a:pos x="294" y="798"/>
                </a:cxn>
                <a:cxn ang="0">
                  <a:pos x="226" y="738"/>
                </a:cxn>
                <a:cxn ang="0">
                  <a:pos x="162" y="667"/>
                </a:cxn>
                <a:cxn ang="0">
                  <a:pos x="107" y="587"/>
                </a:cxn>
                <a:cxn ang="0">
                  <a:pos x="61" y="494"/>
                </a:cxn>
                <a:cxn ang="0">
                  <a:pos x="27" y="390"/>
                </a:cxn>
                <a:cxn ang="0">
                  <a:pos x="6" y="273"/>
                </a:cxn>
                <a:cxn ang="0">
                  <a:pos x="0" y="143"/>
                </a:cxn>
                <a:cxn ang="0">
                  <a:pos x="12" y="0"/>
                </a:cxn>
              </a:cxnLst>
              <a:rect l="0" t="0" r="r" b="b"/>
              <a:pathLst>
                <a:path w="909" h="1028">
                  <a:moveTo>
                    <a:pt x="12" y="0"/>
                  </a:moveTo>
                  <a:lnTo>
                    <a:pt x="42" y="0"/>
                  </a:lnTo>
                  <a:lnTo>
                    <a:pt x="58" y="1"/>
                  </a:lnTo>
                  <a:lnTo>
                    <a:pt x="76" y="2"/>
                  </a:lnTo>
                  <a:lnTo>
                    <a:pt x="98" y="3"/>
                  </a:lnTo>
                  <a:lnTo>
                    <a:pt x="121" y="6"/>
                  </a:lnTo>
                  <a:lnTo>
                    <a:pt x="148" y="9"/>
                  </a:lnTo>
                  <a:lnTo>
                    <a:pt x="175" y="13"/>
                  </a:lnTo>
                  <a:lnTo>
                    <a:pt x="237" y="24"/>
                  </a:lnTo>
                  <a:lnTo>
                    <a:pt x="270" y="32"/>
                  </a:lnTo>
                  <a:lnTo>
                    <a:pt x="304" y="41"/>
                  </a:lnTo>
                  <a:lnTo>
                    <a:pt x="339" y="51"/>
                  </a:lnTo>
                  <a:lnTo>
                    <a:pt x="375" y="63"/>
                  </a:lnTo>
                  <a:lnTo>
                    <a:pt x="411" y="76"/>
                  </a:lnTo>
                  <a:lnTo>
                    <a:pt x="447" y="91"/>
                  </a:lnTo>
                  <a:lnTo>
                    <a:pt x="485" y="109"/>
                  </a:lnTo>
                  <a:lnTo>
                    <a:pt x="521" y="128"/>
                  </a:lnTo>
                  <a:lnTo>
                    <a:pt x="556" y="149"/>
                  </a:lnTo>
                  <a:lnTo>
                    <a:pt x="593" y="173"/>
                  </a:lnTo>
                  <a:lnTo>
                    <a:pt x="627" y="198"/>
                  </a:lnTo>
                  <a:lnTo>
                    <a:pt x="661" y="227"/>
                  </a:lnTo>
                  <a:lnTo>
                    <a:pt x="693" y="258"/>
                  </a:lnTo>
                  <a:lnTo>
                    <a:pt x="725" y="292"/>
                  </a:lnTo>
                  <a:lnTo>
                    <a:pt x="753" y="329"/>
                  </a:lnTo>
                  <a:lnTo>
                    <a:pt x="781" y="368"/>
                  </a:lnTo>
                  <a:lnTo>
                    <a:pt x="806" y="411"/>
                  </a:lnTo>
                  <a:lnTo>
                    <a:pt x="829" y="457"/>
                  </a:lnTo>
                  <a:lnTo>
                    <a:pt x="850" y="505"/>
                  </a:lnTo>
                  <a:lnTo>
                    <a:pt x="868" y="558"/>
                  </a:lnTo>
                  <a:lnTo>
                    <a:pt x="883" y="613"/>
                  </a:lnTo>
                  <a:lnTo>
                    <a:pt x="894" y="673"/>
                  </a:lnTo>
                  <a:lnTo>
                    <a:pt x="903" y="736"/>
                  </a:lnTo>
                  <a:lnTo>
                    <a:pt x="908" y="803"/>
                  </a:lnTo>
                  <a:lnTo>
                    <a:pt x="909" y="873"/>
                  </a:lnTo>
                  <a:lnTo>
                    <a:pt x="905" y="949"/>
                  </a:lnTo>
                  <a:lnTo>
                    <a:pt x="898" y="1028"/>
                  </a:lnTo>
                  <a:lnTo>
                    <a:pt x="895" y="1028"/>
                  </a:lnTo>
                  <a:lnTo>
                    <a:pt x="890" y="1027"/>
                  </a:lnTo>
                  <a:lnTo>
                    <a:pt x="880" y="1026"/>
                  </a:lnTo>
                  <a:lnTo>
                    <a:pt x="867" y="1025"/>
                  </a:lnTo>
                  <a:lnTo>
                    <a:pt x="849" y="1022"/>
                  </a:lnTo>
                  <a:lnTo>
                    <a:pt x="830" y="1019"/>
                  </a:lnTo>
                  <a:lnTo>
                    <a:pt x="807" y="1016"/>
                  </a:lnTo>
                  <a:lnTo>
                    <a:pt x="782" y="1011"/>
                  </a:lnTo>
                  <a:lnTo>
                    <a:pt x="756" y="1005"/>
                  </a:lnTo>
                  <a:lnTo>
                    <a:pt x="726" y="998"/>
                  </a:lnTo>
                  <a:lnTo>
                    <a:pt x="694" y="990"/>
                  </a:lnTo>
                  <a:lnTo>
                    <a:pt x="661" y="982"/>
                  </a:lnTo>
                  <a:lnTo>
                    <a:pt x="627" y="971"/>
                  </a:lnTo>
                  <a:lnTo>
                    <a:pt x="592" y="958"/>
                  </a:lnTo>
                  <a:lnTo>
                    <a:pt x="555" y="945"/>
                  </a:lnTo>
                  <a:lnTo>
                    <a:pt x="518" y="930"/>
                  </a:lnTo>
                  <a:lnTo>
                    <a:pt x="480" y="912"/>
                  </a:lnTo>
                  <a:lnTo>
                    <a:pt x="443" y="893"/>
                  </a:lnTo>
                  <a:lnTo>
                    <a:pt x="405" y="872"/>
                  </a:lnTo>
                  <a:lnTo>
                    <a:pt x="368" y="850"/>
                  </a:lnTo>
                  <a:lnTo>
                    <a:pt x="331" y="825"/>
                  </a:lnTo>
                  <a:lnTo>
                    <a:pt x="294" y="798"/>
                  </a:lnTo>
                  <a:lnTo>
                    <a:pt x="259" y="770"/>
                  </a:lnTo>
                  <a:lnTo>
                    <a:pt x="226" y="738"/>
                  </a:lnTo>
                  <a:lnTo>
                    <a:pt x="193" y="704"/>
                  </a:lnTo>
                  <a:lnTo>
                    <a:pt x="162" y="667"/>
                  </a:lnTo>
                  <a:lnTo>
                    <a:pt x="134" y="629"/>
                  </a:lnTo>
                  <a:lnTo>
                    <a:pt x="107" y="587"/>
                  </a:lnTo>
                  <a:lnTo>
                    <a:pt x="83" y="541"/>
                  </a:lnTo>
                  <a:lnTo>
                    <a:pt x="61" y="494"/>
                  </a:lnTo>
                  <a:lnTo>
                    <a:pt x="42" y="443"/>
                  </a:lnTo>
                  <a:lnTo>
                    <a:pt x="27" y="390"/>
                  </a:lnTo>
                  <a:lnTo>
                    <a:pt x="15" y="334"/>
                  </a:lnTo>
                  <a:lnTo>
                    <a:pt x="6" y="273"/>
                  </a:lnTo>
                  <a:lnTo>
                    <a:pt x="1" y="210"/>
                  </a:lnTo>
                  <a:lnTo>
                    <a:pt x="0" y="143"/>
                  </a:lnTo>
                  <a:lnTo>
                    <a:pt x="5" y="74"/>
                  </a:lnTo>
                  <a:lnTo>
                    <a:pt x="1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36" name="Freeform 12"/>
            <p:cNvSpPr>
              <a:spLocks/>
            </p:cNvSpPr>
            <p:nvPr/>
          </p:nvSpPr>
          <p:spPr bwMode="auto">
            <a:xfrm>
              <a:off x="5991252" y="1388006"/>
              <a:ext cx="577699" cy="1063348"/>
            </a:xfrm>
            <a:custGeom>
              <a:avLst/>
              <a:gdLst/>
              <a:ahLst/>
              <a:cxnLst>
                <a:cxn ang="0">
                  <a:pos x="160" y="0"/>
                </a:cxn>
                <a:cxn ang="0">
                  <a:pos x="162" y="1"/>
                </a:cxn>
                <a:cxn ang="0">
                  <a:pos x="166" y="5"/>
                </a:cxn>
                <a:cxn ang="0">
                  <a:pos x="174" y="10"/>
                </a:cxn>
                <a:cxn ang="0">
                  <a:pos x="185" y="18"/>
                </a:cxn>
                <a:cxn ang="0">
                  <a:pos x="197" y="27"/>
                </a:cxn>
                <a:cxn ang="0">
                  <a:pos x="212" y="39"/>
                </a:cxn>
                <a:cxn ang="0">
                  <a:pos x="227" y="52"/>
                </a:cxn>
                <a:cxn ang="0">
                  <a:pos x="244" y="69"/>
                </a:cxn>
                <a:cxn ang="0">
                  <a:pos x="260" y="86"/>
                </a:cxn>
                <a:cxn ang="0">
                  <a:pos x="277" y="106"/>
                </a:cxn>
                <a:cxn ang="0">
                  <a:pos x="293" y="127"/>
                </a:cxn>
                <a:cxn ang="0">
                  <a:pos x="308" y="151"/>
                </a:cxn>
                <a:cxn ang="0">
                  <a:pos x="323" y="177"/>
                </a:cxn>
                <a:cxn ang="0">
                  <a:pos x="336" y="204"/>
                </a:cxn>
                <a:cxn ang="0">
                  <a:pos x="347" y="233"/>
                </a:cxn>
                <a:cxn ang="0">
                  <a:pos x="356" y="264"/>
                </a:cxn>
                <a:cxn ang="0">
                  <a:pos x="361" y="297"/>
                </a:cxn>
                <a:cxn ang="0">
                  <a:pos x="364" y="332"/>
                </a:cxn>
                <a:cxn ang="0">
                  <a:pos x="362" y="368"/>
                </a:cxn>
                <a:cxn ang="0">
                  <a:pos x="358" y="406"/>
                </a:cxn>
                <a:cxn ang="0">
                  <a:pos x="349" y="446"/>
                </a:cxn>
                <a:cxn ang="0">
                  <a:pos x="335" y="488"/>
                </a:cxn>
                <a:cxn ang="0">
                  <a:pos x="315" y="531"/>
                </a:cxn>
                <a:cxn ang="0">
                  <a:pos x="291" y="575"/>
                </a:cxn>
                <a:cxn ang="0">
                  <a:pos x="260" y="622"/>
                </a:cxn>
                <a:cxn ang="0">
                  <a:pos x="223" y="670"/>
                </a:cxn>
                <a:cxn ang="0">
                  <a:pos x="216" y="667"/>
                </a:cxn>
                <a:cxn ang="0">
                  <a:pos x="208" y="662"/>
                </a:cxn>
                <a:cxn ang="0">
                  <a:pos x="198" y="657"/>
                </a:cxn>
                <a:cxn ang="0">
                  <a:pos x="186" y="649"/>
                </a:cxn>
                <a:cxn ang="0">
                  <a:pos x="173" y="640"/>
                </a:cxn>
                <a:cxn ang="0">
                  <a:pos x="158" y="630"/>
                </a:cxn>
                <a:cxn ang="0">
                  <a:pos x="141" y="617"/>
                </a:cxn>
                <a:cxn ang="0">
                  <a:pos x="125" y="603"/>
                </a:cxn>
                <a:cxn ang="0">
                  <a:pos x="107" y="587"/>
                </a:cxn>
                <a:cxn ang="0">
                  <a:pos x="90" y="569"/>
                </a:cxn>
                <a:cxn ang="0">
                  <a:pos x="74" y="551"/>
                </a:cxn>
                <a:cxn ang="0">
                  <a:pos x="59" y="530"/>
                </a:cxn>
                <a:cxn ang="0">
                  <a:pos x="43" y="507"/>
                </a:cxn>
                <a:cxn ang="0">
                  <a:pos x="30" y="482"/>
                </a:cxn>
                <a:cxn ang="0">
                  <a:pos x="19" y="456"/>
                </a:cxn>
                <a:cxn ang="0">
                  <a:pos x="10" y="428"/>
                </a:cxn>
                <a:cxn ang="0">
                  <a:pos x="4" y="398"/>
                </a:cxn>
                <a:cxn ang="0">
                  <a:pos x="0" y="366"/>
                </a:cxn>
                <a:cxn ang="0">
                  <a:pos x="0" y="333"/>
                </a:cxn>
                <a:cxn ang="0">
                  <a:pos x="4" y="298"/>
                </a:cxn>
                <a:cxn ang="0">
                  <a:pos x="11" y="261"/>
                </a:cxn>
                <a:cxn ang="0">
                  <a:pos x="22" y="222"/>
                </a:cxn>
                <a:cxn ang="0">
                  <a:pos x="39" y="181"/>
                </a:cxn>
                <a:cxn ang="0">
                  <a:pos x="61" y="139"/>
                </a:cxn>
                <a:cxn ang="0">
                  <a:pos x="88" y="95"/>
                </a:cxn>
                <a:cxn ang="0">
                  <a:pos x="121" y="49"/>
                </a:cxn>
                <a:cxn ang="0">
                  <a:pos x="160" y="0"/>
                </a:cxn>
              </a:cxnLst>
              <a:rect l="0" t="0" r="r" b="b"/>
              <a:pathLst>
                <a:path w="364" h="670">
                  <a:moveTo>
                    <a:pt x="160" y="0"/>
                  </a:moveTo>
                  <a:lnTo>
                    <a:pt x="162" y="1"/>
                  </a:lnTo>
                  <a:lnTo>
                    <a:pt x="166" y="5"/>
                  </a:lnTo>
                  <a:lnTo>
                    <a:pt x="174" y="10"/>
                  </a:lnTo>
                  <a:lnTo>
                    <a:pt x="185" y="18"/>
                  </a:lnTo>
                  <a:lnTo>
                    <a:pt x="197" y="27"/>
                  </a:lnTo>
                  <a:lnTo>
                    <a:pt x="212" y="39"/>
                  </a:lnTo>
                  <a:lnTo>
                    <a:pt x="227" y="52"/>
                  </a:lnTo>
                  <a:lnTo>
                    <a:pt x="244" y="69"/>
                  </a:lnTo>
                  <a:lnTo>
                    <a:pt x="260" y="86"/>
                  </a:lnTo>
                  <a:lnTo>
                    <a:pt x="277" y="106"/>
                  </a:lnTo>
                  <a:lnTo>
                    <a:pt x="293" y="127"/>
                  </a:lnTo>
                  <a:lnTo>
                    <a:pt x="308" y="151"/>
                  </a:lnTo>
                  <a:lnTo>
                    <a:pt x="323" y="177"/>
                  </a:lnTo>
                  <a:lnTo>
                    <a:pt x="336" y="204"/>
                  </a:lnTo>
                  <a:lnTo>
                    <a:pt x="347" y="233"/>
                  </a:lnTo>
                  <a:lnTo>
                    <a:pt x="356" y="264"/>
                  </a:lnTo>
                  <a:lnTo>
                    <a:pt x="361" y="297"/>
                  </a:lnTo>
                  <a:lnTo>
                    <a:pt x="364" y="332"/>
                  </a:lnTo>
                  <a:lnTo>
                    <a:pt x="362" y="368"/>
                  </a:lnTo>
                  <a:lnTo>
                    <a:pt x="358" y="406"/>
                  </a:lnTo>
                  <a:lnTo>
                    <a:pt x="349" y="446"/>
                  </a:lnTo>
                  <a:lnTo>
                    <a:pt x="335" y="488"/>
                  </a:lnTo>
                  <a:lnTo>
                    <a:pt x="315" y="531"/>
                  </a:lnTo>
                  <a:lnTo>
                    <a:pt x="291" y="575"/>
                  </a:lnTo>
                  <a:lnTo>
                    <a:pt x="260" y="622"/>
                  </a:lnTo>
                  <a:lnTo>
                    <a:pt x="223" y="670"/>
                  </a:lnTo>
                  <a:lnTo>
                    <a:pt x="216" y="667"/>
                  </a:lnTo>
                  <a:lnTo>
                    <a:pt x="208" y="662"/>
                  </a:lnTo>
                  <a:lnTo>
                    <a:pt x="198" y="657"/>
                  </a:lnTo>
                  <a:lnTo>
                    <a:pt x="186" y="649"/>
                  </a:lnTo>
                  <a:lnTo>
                    <a:pt x="173" y="640"/>
                  </a:lnTo>
                  <a:lnTo>
                    <a:pt x="158" y="630"/>
                  </a:lnTo>
                  <a:lnTo>
                    <a:pt x="141" y="617"/>
                  </a:lnTo>
                  <a:lnTo>
                    <a:pt x="125" y="603"/>
                  </a:lnTo>
                  <a:lnTo>
                    <a:pt x="107" y="587"/>
                  </a:lnTo>
                  <a:lnTo>
                    <a:pt x="90" y="569"/>
                  </a:lnTo>
                  <a:lnTo>
                    <a:pt x="74" y="551"/>
                  </a:lnTo>
                  <a:lnTo>
                    <a:pt x="59" y="530"/>
                  </a:lnTo>
                  <a:lnTo>
                    <a:pt x="43" y="507"/>
                  </a:lnTo>
                  <a:lnTo>
                    <a:pt x="30" y="482"/>
                  </a:lnTo>
                  <a:lnTo>
                    <a:pt x="19" y="456"/>
                  </a:lnTo>
                  <a:lnTo>
                    <a:pt x="10" y="428"/>
                  </a:lnTo>
                  <a:lnTo>
                    <a:pt x="4" y="398"/>
                  </a:lnTo>
                  <a:lnTo>
                    <a:pt x="0" y="366"/>
                  </a:lnTo>
                  <a:lnTo>
                    <a:pt x="0" y="333"/>
                  </a:lnTo>
                  <a:lnTo>
                    <a:pt x="4" y="298"/>
                  </a:lnTo>
                  <a:lnTo>
                    <a:pt x="11" y="261"/>
                  </a:lnTo>
                  <a:lnTo>
                    <a:pt x="22" y="222"/>
                  </a:lnTo>
                  <a:lnTo>
                    <a:pt x="39" y="181"/>
                  </a:lnTo>
                  <a:lnTo>
                    <a:pt x="61" y="139"/>
                  </a:lnTo>
                  <a:lnTo>
                    <a:pt x="88" y="95"/>
                  </a:lnTo>
                  <a:lnTo>
                    <a:pt x="121" y="49"/>
                  </a:lnTo>
                  <a:lnTo>
                    <a:pt x="16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37" name="Freeform 13"/>
            <p:cNvSpPr>
              <a:spLocks/>
            </p:cNvSpPr>
            <p:nvPr/>
          </p:nvSpPr>
          <p:spPr bwMode="auto">
            <a:xfrm>
              <a:off x="6818123" y="1400703"/>
              <a:ext cx="603093" cy="849092"/>
            </a:xfrm>
            <a:custGeom>
              <a:avLst/>
              <a:gdLst/>
              <a:ahLst/>
              <a:cxnLst>
                <a:cxn ang="0">
                  <a:pos x="341" y="0"/>
                </a:cxn>
                <a:cxn ang="0">
                  <a:pos x="342" y="2"/>
                </a:cxn>
                <a:cxn ang="0">
                  <a:pos x="343" y="7"/>
                </a:cxn>
                <a:cxn ang="0">
                  <a:pos x="347" y="14"/>
                </a:cxn>
                <a:cxn ang="0">
                  <a:pos x="350" y="25"/>
                </a:cxn>
                <a:cxn ang="0">
                  <a:pos x="354" y="39"/>
                </a:cxn>
                <a:cxn ang="0">
                  <a:pos x="359" y="54"/>
                </a:cxn>
                <a:cxn ang="0">
                  <a:pos x="363" y="72"/>
                </a:cxn>
                <a:cxn ang="0">
                  <a:pos x="368" y="92"/>
                </a:cxn>
                <a:cxn ang="0">
                  <a:pos x="372" y="112"/>
                </a:cxn>
                <a:cxn ang="0">
                  <a:pos x="379" y="159"/>
                </a:cxn>
                <a:cxn ang="0">
                  <a:pos x="380" y="184"/>
                </a:cxn>
                <a:cxn ang="0">
                  <a:pos x="380" y="210"/>
                </a:cxn>
                <a:cxn ang="0">
                  <a:pos x="379" y="236"/>
                </a:cxn>
                <a:cxn ang="0">
                  <a:pos x="375" y="263"/>
                </a:cxn>
                <a:cxn ang="0">
                  <a:pos x="370" y="289"/>
                </a:cxn>
                <a:cxn ang="0">
                  <a:pos x="363" y="314"/>
                </a:cxn>
                <a:cxn ang="0">
                  <a:pos x="353" y="341"/>
                </a:cxn>
                <a:cxn ang="0">
                  <a:pos x="340" y="366"/>
                </a:cxn>
                <a:cxn ang="0">
                  <a:pos x="325" y="390"/>
                </a:cxn>
                <a:cxn ang="0">
                  <a:pos x="307" y="414"/>
                </a:cxn>
                <a:cxn ang="0">
                  <a:pos x="285" y="436"/>
                </a:cxn>
                <a:cxn ang="0">
                  <a:pos x="260" y="457"/>
                </a:cxn>
                <a:cxn ang="0">
                  <a:pos x="230" y="475"/>
                </a:cxn>
                <a:cxn ang="0">
                  <a:pos x="197" y="492"/>
                </a:cxn>
                <a:cxn ang="0">
                  <a:pos x="159" y="506"/>
                </a:cxn>
                <a:cxn ang="0">
                  <a:pos x="117" y="518"/>
                </a:cxn>
                <a:cxn ang="0">
                  <a:pos x="69" y="528"/>
                </a:cxn>
                <a:cxn ang="0">
                  <a:pos x="18" y="535"/>
                </a:cxn>
                <a:cxn ang="0">
                  <a:pos x="16" y="533"/>
                </a:cxn>
                <a:cxn ang="0">
                  <a:pos x="15" y="527"/>
                </a:cxn>
                <a:cxn ang="0">
                  <a:pos x="10" y="505"/>
                </a:cxn>
                <a:cxn ang="0">
                  <a:pos x="8" y="490"/>
                </a:cxn>
                <a:cxn ang="0">
                  <a:pos x="4" y="472"/>
                </a:cxn>
                <a:cxn ang="0">
                  <a:pos x="2" y="451"/>
                </a:cxn>
                <a:cxn ang="0">
                  <a:pos x="0" y="429"/>
                </a:cxn>
                <a:cxn ang="0">
                  <a:pos x="0" y="379"/>
                </a:cxn>
                <a:cxn ang="0">
                  <a:pos x="2" y="352"/>
                </a:cxn>
                <a:cxn ang="0">
                  <a:pos x="5" y="324"/>
                </a:cxn>
                <a:cxn ang="0">
                  <a:pos x="11" y="296"/>
                </a:cxn>
                <a:cxn ang="0">
                  <a:pos x="20" y="266"/>
                </a:cxn>
                <a:cxn ang="0">
                  <a:pos x="30" y="237"/>
                </a:cxn>
                <a:cxn ang="0">
                  <a:pos x="44" y="207"/>
                </a:cxn>
                <a:cxn ang="0">
                  <a:pos x="61" y="179"/>
                </a:cxn>
                <a:cxn ang="0">
                  <a:pos x="80" y="151"/>
                </a:cxn>
                <a:cxn ang="0">
                  <a:pos x="105" y="125"/>
                </a:cxn>
                <a:cxn ang="0">
                  <a:pos x="132" y="99"/>
                </a:cxn>
                <a:cxn ang="0">
                  <a:pos x="164" y="75"/>
                </a:cxn>
                <a:cxn ang="0">
                  <a:pos x="201" y="53"/>
                </a:cxn>
                <a:cxn ang="0">
                  <a:pos x="242" y="33"/>
                </a:cxn>
                <a:cxn ang="0">
                  <a:pos x="290" y="15"/>
                </a:cxn>
                <a:cxn ang="0">
                  <a:pos x="341" y="0"/>
                </a:cxn>
              </a:cxnLst>
              <a:rect l="0" t="0" r="r" b="b"/>
              <a:pathLst>
                <a:path w="380" h="535">
                  <a:moveTo>
                    <a:pt x="341" y="0"/>
                  </a:moveTo>
                  <a:lnTo>
                    <a:pt x="342" y="2"/>
                  </a:lnTo>
                  <a:lnTo>
                    <a:pt x="343" y="7"/>
                  </a:lnTo>
                  <a:lnTo>
                    <a:pt x="347" y="14"/>
                  </a:lnTo>
                  <a:lnTo>
                    <a:pt x="350" y="25"/>
                  </a:lnTo>
                  <a:lnTo>
                    <a:pt x="354" y="39"/>
                  </a:lnTo>
                  <a:lnTo>
                    <a:pt x="359" y="54"/>
                  </a:lnTo>
                  <a:lnTo>
                    <a:pt x="363" y="72"/>
                  </a:lnTo>
                  <a:lnTo>
                    <a:pt x="368" y="92"/>
                  </a:lnTo>
                  <a:lnTo>
                    <a:pt x="372" y="112"/>
                  </a:lnTo>
                  <a:lnTo>
                    <a:pt x="379" y="159"/>
                  </a:lnTo>
                  <a:lnTo>
                    <a:pt x="380" y="184"/>
                  </a:lnTo>
                  <a:lnTo>
                    <a:pt x="380" y="210"/>
                  </a:lnTo>
                  <a:lnTo>
                    <a:pt x="379" y="236"/>
                  </a:lnTo>
                  <a:lnTo>
                    <a:pt x="375" y="263"/>
                  </a:lnTo>
                  <a:lnTo>
                    <a:pt x="370" y="289"/>
                  </a:lnTo>
                  <a:lnTo>
                    <a:pt x="363" y="314"/>
                  </a:lnTo>
                  <a:lnTo>
                    <a:pt x="353" y="341"/>
                  </a:lnTo>
                  <a:lnTo>
                    <a:pt x="340" y="366"/>
                  </a:lnTo>
                  <a:lnTo>
                    <a:pt x="325" y="390"/>
                  </a:lnTo>
                  <a:lnTo>
                    <a:pt x="307" y="414"/>
                  </a:lnTo>
                  <a:lnTo>
                    <a:pt x="285" y="436"/>
                  </a:lnTo>
                  <a:lnTo>
                    <a:pt x="260" y="457"/>
                  </a:lnTo>
                  <a:lnTo>
                    <a:pt x="230" y="475"/>
                  </a:lnTo>
                  <a:lnTo>
                    <a:pt x="197" y="492"/>
                  </a:lnTo>
                  <a:lnTo>
                    <a:pt x="159" y="506"/>
                  </a:lnTo>
                  <a:lnTo>
                    <a:pt x="117" y="518"/>
                  </a:lnTo>
                  <a:lnTo>
                    <a:pt x="69" y="528"/>
                  </a:lnTo>
                  <a:lnTo>
                    <a:pt x="18" y="535"/>
                  </a:lnTo>
                  <a:lnTo>
                    <a:pt x="16" y="533"/>
                  </a:lnTo>
                  <a:lnTo>
                    <a:pt x="15" y="527"/>
                  </a:lnTo>
                  <a:lnTo>
                    <a:pt x="10" y="505"/>
                  </a:lnTo>
                  <a:lnTo>
                    <a:pt x="8" y="490"/>
                  </a:lnTo>
                  <a:lnTo>
                    <a:pt x="4" y="472"/>
                  </a:lnTo>
                  <a:lnTo>
                    <a:pt x="2" y="451"/>
                  </a:lnTo>
                  <a:lnTo>
                    <a:pt x="0" y="429"/>
                  </a:lnTo>
                  <a:lnTo>
                    <a:pt x="0" y="379"/>
                  </a:lnTo>
                  <a:lnTo>
                    <a:pt x="2" y="352"/>
                  </a:lnTo>
                  <a:lnTo>
                    <a:pt x="5" y="324"/>
                  </a:lnTo>
                  <a:lnTo>
                    <a:pt x="11" y="296"/>
                  </a:lnTo>
                  <a:lnTo>
                    <a:pt x="20" y="266"/>
                  </a:lnTo>
                  <a:lnTo>
                    <a:pt x="30" y="237"/>
                  </a:lnTo>
                  <a:lnTo>
                    <a:pt x="44" y="207"/>
                  </a:lnTo>
                  <a:lnTo>
                    <a:pt x="61" y="179"/>
                  </a:lnTo>
                  <a:lnTo>
                    <a:pt x="80" y="151"/>
                  </a:lnTo>
                  <a:lnTo>
                    <a:pt x="105" y="125"/>
                  </a:lnTo>
                  <a:lnTo>
                    <a:pt x="132" y="99"/>
                  </a:lnTo>
                  <a:lnTo>
                    <a:pt x="164" y="75"/>
                  </a:lnTo>
                  <a:lnTo>
                    <a:pt x="201" y="53"/>
                  </a:lnTo>
                  <a:lnTo>
                    <a:pt x="242" y="33"/>
                  </a:lnTo>
                  <a:lnTo>
                    <a:pt x="290" y="15"/>
                  </a:lnTo>
                  <a:lnTo>
                    <a:pt x="341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38" name="Freeform 14"/>
            <p:cNvSpPr>
              <a:spLocks/>
            </p:cNvSpPr>
            <p:nvPr/>
          </p:nvSpPr>
          <p:spPr bwMode="auto">
            <a:xfrm>
              <a:off x="7059361" y="2010144"/>
              <a:ext cx="1314108" cy="976059"/>
            </a:xfrm>
            <a:custGeom>
              <a:avLst/>
              <a:gdLst/>
              <a:ahLst/>
              <a:cxnLst>
                <a:cxn ang="0">
                  <a:pos x="691" y="1"/>
                </a:cxn>
                <a:cxn ang="0">
                  <a:pos x="828" y="18"/>
                </a:cxn>
                <a:cxn ang="0">
                  <a:pos x="827" y="56"/>
                </a:cxn>
                <a:cxn ang="0">
                  <a:pos x="822" y="90"/>
                </a:cxn>
                <a:cxn ang="0">
                  <a:pos x="816" y="132"/>
                </a:cxn>
                <a:cxn ang="0">
                  <a:pos x="805" y="180"/>
                </a:cxn>
                <a:cxn ang="0">
                  <a:pos x="787" y="232"/>
                </a:cxn>
                <a:cxn ang="0">
                  <a:pos x="764" y="287"/>
                </a:cxn>
                <a:cxn ang="0">
                  <a:pos x="733" y="342"/>
                </a:cxn>
                <a:cxn ang="0">
                  <a:pos x="692" y="397"/>
                </a:cxn>
                <a:cxn ang="0">
                  <a:pos x="643" y="449"/>
                </a:cxn>
                <a:cxn ang="0">
                  <a:pos x="581" y="497"/>
                </a:cxn>
                <a:cxn ang="0">
                  <a:pos x="509" y="539"/>
                </a:cxn>
                <a:cxn ang="0">
                  <a:pos x="422" y="573"/>
                </a:cxn>
                <a:cxn ang="0">
                  <a:pos x="321" y="599"/>
                </a:cxn>
                <a:cxn ang="0">
                  <a:pos x="205" y="613"/>
                </a:cxn>
                <a:cxn ang="0">
                  <a:pos x="73" y="613"/>
                </a:cxn>
                <a:cxn ang="0">
                  <a:pos x="0" y="601"/>
                </a:cxn>
                <a:cxn ang="0">
                  <a:pos x="1" y="581"/>
                </a:cxn>
                <a:cxn ang="0">
                  <a:pos x="5" y="549"/>
                </a:cxn>
                <a:cxn ang="0">
                  <a:pos x="12" y="508"/>
                </a:cxn>
                <a:cxn ang="0">
                  <a:pos x="22" y="460"/>
                </a:cxn>
                <a:cxn ang="0">
                  <a:pos x="38" y="406"/>
                </a:cxn>
                <a:cxn ang="0">
                  <a:pos x="59" y="348"/>
                </a:cxn>
                <a:cxn ang="0">
                  <a:pos x="88" y="290"/>
                </a:cxn>
                <a:cxn ang="0">
                  <a:pos x="125" y="232"/>
                </a:cxn>
                <a:cxn ang="0">
                  <a:pos x="172" y="175"/>
                </a:cxn>
                <a:cxn ang="0">
                  <a:pos x="227" y="123"/>
                </a:cxn>
                <a:cxn ang="0">
                  <a:pos x="294" y="79"/>
                </a:cxn>
                <a:cxn ang="0">
                  <a:pos x="373" y="42"/>
                </a:cxn>
                <a:cxn ang="0">
                  <a:pos x="465" y="15"/>
                </a:cxn>
                <a:cxn ang="0">
                  <a:pos x="570" y="1"/>
                </a:cxn>
              </a:cxnLst>
              <a:rect l="0" t="0" r="r" b="b"/>
              <a:pathLst>
                <a:path w="828" h="615">
                  <a:moveTo>
                    <a:pt x="629" y="0"/>
                  </a:moveTo>
                  <a:lnTo>
                    <a:pt x="691" y="1"/>
                  </a:lnTo>
                  <a:lnTo>
                    <a:pt x="757" y="8"/>
                  </a:lnTo>
                  <a:lnTo>
                    <a:pt x="828" y="18"/>
                  </a:lnTo>
                  <a:lnTo>
                    <a:pt x="828" y="43"/>
                  </a:lnTo>
                  <a:lnTo>
                    <a:pt x="827" y="56"/>
                  </a:lnTo>
                  <a:lnTo>
                    <a:pt x="825" y="73"/>
                  </a:lnTo>
                  <a:lnTo>
                    <a:pt x="822" y="90"/>
                  </a:lnTo>
                  <a:lnTo>
                    <a:pt x="820" y="110"/>
                  </a:lnTo>
                  <a:lnTo>
                    <a:pt x="816" y="132"/>
                  </a:lnTo>
                  <a:lnTo>
                    <a:pt x="811" y="155"/>
                  </a:lnTo>
                  <a:lnTo>
                    <a:pt x="805" y="180"/>
                  </a:lnTo>
                  <a:lnTo>
                    <a:pt x="797" y="205"/>
                  </a:lnTo>
                  <a:lnTo>
                    <a:pt x="787" y="232"/>
                  </a:lnTo>
                  <a:lnTo>
                    <a:pt x="776" y="259"/>
                  </a:lnTo>
                  <a:lnTo>
                    <a:pt x="764" y="287"/>
                  </a:lnTo>
                  <a:lnTo>
                    <a:pt x="750" y="314"/>
                  </a:lnTo>
                  <a:lnTo>
                    <a:pt x="733" y="342"/>
                  </a:lnTo>
                  <a:lnTo>
                    <a:pt x="713" y="369"/>
                  </a:lnTo>
                  <a:lnTo>
                    <a:pt x="692" y="397"/>
                  </a:lnTo>
                  <a:lnTo>
                    <a:pt x="668" y="423"/>
                  </a:lnTo>
                  <a:lnTo>
                    <a:pt x="643" y="449"/>
                  </a:lnTo>
                  <a:lnTo>
                    <a:pt x="613" y="474"/>
                  </a:lnTo>
                  <a:lnTo>
                    <a:pt x="581" y="497"/>
                  </a:lnTo>
                  <a:lnTo>
                    <a:pt x="546" y="519"/>
                  </a:lnTo>
                  <a:lnTo>
                    <a:pt x="509" y="539"/>
                  </a:lnTo>
                  <a:lnTo>
                    <a:pt x="467" y="558"/>
                  </a:lnTo>
                  <a:lnTo>
                    <a:pt x="422" y="573"/>
                  </a:lnTo>
                  <a:lnTo>
                    <a:pt x="373" y="588"/>
                  </a:lnTo>
                  <a:lnTo>
                    <a:pt x="321" y="599"/>
                  </a:lnTo>
                  <a:lnTo>
                    <a:pt x="265" y="608"/>
                  </a:lnTo>
                  <a:lnTo>
                    <a:pt x="205" y="613"/>
                  </a:lnTo>
                  <a:lnTo>
                    <a:pt x="141" y="615"/>
                  </a:lnTo>
                  <a:lnTo>
                    <a:pt x="73" y="613"/>
                  </a:lnTo>
                  <a:lnTo>
                    <a:pt x="0" y="609"/>
                  </a:lnTo>
                  <a:lnTo>
                    <a:pt x="0" y="601"/>
                  </a:lnTo>
                  <a:lnTo>
                    <a:pt x="1" y="592"/>
                  </a:lnTo>
                  <a:lnTo>
                    <a:pt x="1" y="581"/>
                  </a:lnTo>
                  <a:lnTo>
                    <a:pt x="3" y="567"/>
                  </a:lnTo>
                  <a:lnTo>
                    <a:pt x="5" y="549"/>
                  </a:lnTo>
                  <a:lnTo>
                    <a:pt x="8" y="529"/>
                  </a:lnTo>
                  <a:lnTo>
                    <a:pt x="12" y="508"/>
                  </a:lnTo>
                  <a:lnTo>
                    <a:pt x="16" y="484"/>
                  </a:lnTo>
                  <a:lnTo>
                    <a:pt x="22" y="460"/>
                  </a:lnTo>
                  <a:lnTo>
                    <a:pt x="30" y="433"/>
                  </a:lnTo>
                  <a:lnTo>
                    <a:pt x="38" y="406"/>
                  </a:lnTo>
                  <a:lnTo>
                    <a:pt x="48" y="377"/>
                  </a:lnTo>
                  <a:lnTo>
                    <a:pt x="59" y="348"/>
                  </a:lnTo>
                  <a:lnTo>
                    <a:pt x="74" y="319"/>
                  </a:lnTo>
                  <a:lnTo>
                    <a:pt x="88" y="290"/>
                  </a:lnTo>
                  <a:lnTo>
                    <a:pt x="106" y="260"/>
                  </a:lnTo>
                  <a:lnTo>
                    <a:pt x="125" y="232"/>
                  </a:lnTo>
                  <a:lnTo>
                    <a:pt x="147" y="203"/>
                  </a:lnTo>
                  <a:lnTo>
                    <a:pt x="172" y="175"/>
                  </a:lnTo>
                  <a:lnTo>
                    <a:pt x="198" y="149"/>
                  </a:lnTo>
                  <a:lnTo>
                    <a:pt x="227" y="123"/>
                  </a:lnTo>
                  <a:lnTo>
                    <a:pt x="259" y="100"/>
                  </a:lnTo>
                  <a:lnTo>
                    <a:pt x="294" y="79"/>
                  </a:lnTo>
                  <a:lnTo>
                    <a:pt x="332" y="59"/>
                  </a:lnTo>
                  <a:lnTo>
                    <a:pt x="373" y="42"/>
                  </a:lnTo>
                  <a:lnTo>
                    <a:pt x="417" y="27"/>
                  </a:lnTo>
                  <a:lnTo>
                    <a:pt x="465" y="15"/>
                  </a:lnTo>
                  <a:lnTo>
                    <a:pt x="516" y="6"/>
                  </a:lnTo>
                  <a:lnTo>
                    <a:pt x="570" y="1"/>
                  </a:lnTo>
                  <a:lnTo>
                    <a:pt x="62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39" name="Freeform 15"/>
            <p:cNvSpPr>
              <a:spLocks/>
            </p:cNvSpPr>
            <p:nvPr/>
          </p:nvSpPr>
          <p:spPr bwMode="auto">
            <a:xfrm>
              <a:off x="6824472" y="3017944"/>
              <a:ext cx="2263185" cy="1017323"/>
            </a:xfrm>
            <a:custGeom>
              <a:avLst/>
              <a:gdLst/>
              <a:ahLst/>
              <a:cxnLst>
                <a:cxn ang="0">
                  <a:pos x="790" y="1"/>
                </a:cxn>
                <a:cxn ang="0">
                  <a:pos x="916" y="17"/>
                </a:cxn>
                <a:cxn ang="0">
                  <a:pos x="1052" y="49"/>
                </a:cxn>
                <a:cxn ang="0">
                  <a:pos x="1195" y="103"/>
                </a:cxn>
                <a:cxn ang="0">
                  <a:pos x="1347" y="179"/>
                </a:cxn>
                <a:cxn ang="0">
                  <a:pos x="1425" y="229"/>
                </a:cxn>
                <a:cxn ang="0">
                  <a:pos x="1415" y="243"/>
                </a:cxn>
                <a:cxn ang="0">
                  <a:pos x="1395" y="268"/>
                </a:cxn>
                <a:cxn ang="0">
                  <a:pos x="1366" y="304"/>
                </a:cxn>
                <a:cxn ang="0">
                  <a:pos x="1327" y="347"/>
                </a:cxn>
                <a:cxn ang="0">
                  <a:pos x="1279" y="393"/>
                </a:cxn>
                <a:cxn ang="0">
                  <a:pos x="1222" y="443"/>
                </a:cxn>
                <a:cxn ang="0">
                  <a:pos x="1156" y="491"/>
                </a:cxn>
                <a:cxn ang="0">
                  <a:pos x="1083" y="536"/>
                </a:cxn>
                <a:cxn ang="0">
                  <a:pos x="1000" y="577"/>
                </a:cxn>
                <a:cxn ang="0">
                  <a:pos x="910" y="609"/>
                </a:cxn>
                <a:cxn ang="0">
                  <a:pos x="812" y="632"/>
                </a:cxn>
                <a:cxn ang="0">
                  <a:pos x="706" y="641"/>
                </a:cxn>
                <a:cxn ang="0">
                  <a:pos x="594" y="637"/>
                </a:cxn>
                <a:cxn ang="0">
                  <a:pos x="474" y="614"/>
                </a:cxn>
                <a:cxn ang="0">
                  <a:pos x="346" y="571"/>
                </a:cxn>
                <a:cxn ang="0">
                  <a:pos x="213" y="506"/>
                </a:cxn>
                <a:cxn ang="0">
                  <a:pos x="73" y="415"/>
                </a:cxn>
                <a:cxn ang="0">
                  <a:pos x="1" y="358"/>
                </a:cxn>
                <a:cxn ang="0">
                  <a:pos x="12" y="344"/>
                </a:cxn>
                <a:cxn ang="0">
                  <a:pos x="33" y="320"/>
                </a:cxn>
                <a:cxn ang="0">
                  <a:pos x="65" y="287"/>
                </a:cxn>
                <a:cxn ang="0">
                  <a:pos x="107" y="247"/>
                </a:cxn>
                <a:cxn ang="0">
                  <a:pos x="159" y="204"/>
                </a:cxn>
                <a:cxn ang="0">
                  <a:pos x="221" y="160"/>
                </a:cxn>
                <a:cxn ang="0">
                  <a:pos x="292" y="116"/>
                </a:cxn>
                <a:cxn ang="0">
                  <a:pos x="374" y="76"/>
                </a:cxn>
                <a:cxn ang="0">
                  <a:pos x="464" y="43"/>
                </a:cxn>
                <a:cxn ang="0">
                  <a:pos x="564" y="18"/>
                </a:cxn>
                <a:cxn ang="0">
                  <a:pos x="673" y="4"/>
                </a:cxn>
              </a:cxnLst>
              <a:rect l="0" t="0" r="r" b="b"/>
              <a:pathLst>
                <a:path w="1426" h="641">
                  <a:moveTo>
                    <a:pt x="730" y="0"/>
                  </a:moveTo>
                  <a:lnTo>
                    <a:pt x="790" y="1"/>
                  </a:lnTo>
                  <a:lnTo>
                    <a:pt x="853" y="7"/>
                  </a:lnTo>
                  <a:lnTo>
                    <a:pt x="916" y="17"/>
                  </a:lnTo>
                  <a:lnTo>
                    <a:pt x="984" y="30"/>
                  </a:lnTo>
                  <a:lnTo>
                    <a:pt x="1052" y="49"/>
                  </a:lnTo>
                  <a:lnTo>
                    <a:pt x="1122" y="73"/>
                  </a:lnTo>
                  <a:lnTo>
                    <a:pt x="1195" y="103"/>
                  </a:lnTo>
                  <a:lnTo>
                    <a:pt x="1270" y="137"/>
                  </a:lnTo>
                  <a:lnTo>
                    <a:pt x="1347" y="179"/>
                  </a:lnTo>
                  <a:lnTo>
                    <a:pt x="1426" y="226"/>
                  </a:lnTo>
                  <a:lnTo>
                    <a:pt x="1425" y="229"/>
                  </a:lnTo>
                  <a:lnTo>
                    <a:pt x="1421" y="234"/>
                  </a:lnTo>
                  <a:lnTo>
                    <a:pt x="1415" y="243"/>
                  </a:lnTo>
                  <a:lnTo>
                    <a:pt x="1406" y="254"/>
                  </a:lnTo>
                  <a:lnTo>
                    <a:pt x="1395" y="268"/>
                  </a:lnTo>
                  <a:lnTo>
                    <a:pt x="1381" y="285"/>
                  </a:lnTo>
                  <a:lnTo>
                    <a:pt x="1366" y="304"/>
                  </a:lnTo>
                  <a:lnTo>
                    <a:pt x="1347" y="325"/>
                  </a:lnTo>
                  <a:lnTo>
                    <a:pt x="1327" y="347"/>
                  </a:lnTo>
                  <a:lnTo>
                    <a:pt x="1304" y="370"/>
                  </a:lnTo>
                  <a:lnTo>
                    <a:pt x="1279" y="393"/>
                  </a:lnTo>
                  <a:lnTo>
                    <a:pt x="1251" y="417"/>
                  </a:lnTo>
                  <a:lnTo>
                    <a:pt x="1222" y="443"/>
                  </a:lnTo>
                  <a:lnTo>
                    <a:pt x="1191" y="467"/>
                  </a:lnTo>
                  <a:lnTo>
                    <a:pt x="1156" y="491"/>
                  </a:lnTo>
                  <a:lnTo>
                    <a:pt x="1120" y="514"/>
                  </a:lnTo>
                  <a:lnTo>
                    <a:pt x="1083" y="536"/>
                  </a:lnTo>
                  <a:lnTo>
                    <a:pt x="1042" y="557"/>
                  </a:lnTo>
                  <a:lnTo>
                    <a:pt x="1000" y="577"/>
                  </a:lnTo>
                  <a:lnTo>
                    <a:pt x="956" y="595"/>
                  </a:lnTo>
                  <a:lnTo>
                    <a:pt x="910" y="609"/>
                  </a:lnTo>
                  <a:lnTo>
                    <a:pt x="861" y="622"/>
                  </a:lnTo>
                  <a:lnTo>
                    <a:pt x="812" y="632"/>
                  </a:lnTo>
                  <a:lnTo>
                    <a:pt x="760" y="639"/>
                  </a:lnTo>
                  <a:lnTo>
                    <a:pt x="706" y="641"/>
                  </a:lnTo>
                  <a:lnTo>
                    <a:pt x="651" y="641"/>
                  </a:lnTo>
                  <a:lnTo>
                    <a:pt x="594" y="637"/>
                  </a:lnTo>
                  <a:lnTo>
                    <a:pt x="534" y="627"/>
                  </a:lnTo>
                  <a:lnTo>
                    <a:pt x="474" y="614"/>
                  </a:lnTo>
                  <a:lnTo>
                    <a:pt x="411" y="595"/>
                  </a:lnTo>
                  <a:lnTo>
                    <a:pt x="346" y="571"/>
                  </a:lnTo>
                  <a:lnTo>
                    <a:pt x="280" y="541"/>
                  </a:lnTo>
                  <a:lnTo>
                    <a:pt x="213" y="506"/>
                  </a:lnTo>
                  <a:lnTo>
                    <a:pt x="144" y="464"/>
                  </a:lnTo>
                  <a:lnTo>
                    <a:pt x="73" y="415"/>
                  </a:lnTo>
                  <a:lnTo>
                    <a:pt x="0" y="360"/>
                  </a:lnTo>
                  <a:lnTo>
                    <a:pt x="1" y="358"/>
                  </a:lnTo>
                  <a:lnTo>
                    <a:pt x="6" y="353"/>
                  </a:lnTo>
                  <a:lnTo>
                    <a:pt x="12" y="344"/>
                  </a:lnTo>
                  <a:lnTo>
                    <a:pt x="21" y="333"/>
                  </a:lnTo>
                  <a:lnTo>
                    <a:pt x="33" y="320"/>
                  </a:lnTo>
                  <a:lnTo>
                    <a:pt x="48" y="305"/>
                  </a:lnTo>
                  <a:lnTo>
                    <a:pt x="65" y="287"/>
                  </a:lnTo>
                  <a:lnTo>
                    <a:pt x="85" y="268"/>
                  </a:lnTo>
                  <a:lnTo>
                    <a:pt x="107" y="247"/>
                  </a:lnTo>
                  <a:lnTo>
                    <a:pt x="131" y="226"/>
                  </a:lnTo>
                  <a:lnTo>
                    <a:pt x="159" y="204"/>
                  </a:lnTo>
                  <a:lnTo>
                    <a:pt x="189" y="182"/>
                  </a:lnTo>
                  <a:lnTo>
                    <a:pt x="221" y="160"/>
                  </a:lnTo>
                  <a:lnTo>
                    <a:pt x="256" y="138"/>
                  </a:lnTo>
                  <a:lnTo>
                    <a:pt x="292" y="116"/>
                  </a:lnTo>
                  <a:lnTo>
                    <a:pt x="332" y="96"/>
                  </a:lnTo>
                  <a:lnTo>
                    <a:pt x="374" y="76"/>
                  </a:lnTo>
                  <a:lnTo>
                    <a:pt x="418" y="59"/>
                  </a:lnTo>
                  <a:lnTo>
                    <a:pt x="464" y="43"/>
                  </a:lnTo>
                  <a:lnTo>
                    <a:pt x="512" y="29"/>
                  </a:lnTo>
                  <a:lnTo>
                    <a:pt x="564" y="18"/>
                  </a:lnTo>
                  <a:lnTo>
                    <a:pt x="617" y="9"/>
                  </a:lnTo>
                  <a:lnTo>
                    <a:pt x="673" y="4"/>
                  </a:lnTo>
                  <a:lnTo>
                    <a:pt x="73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  <p:sp>
          <p:nvSpPr>
            <p:cNvPr id="1040" name="Freeform 16"/>
            <p:cNvSpPr>
              <a:spLocks/>
            </p:cNvSpPr>
            <p:nvPr/>
          </p:nvSpPr>
          <p:spPr bwMode="auto">
            <a:xfrm>
              <a:off x="6802253" y="3998763"/>
              <a:ext cx="868137" cy="598332"/>
            </a:xfrm>
            <a:custGeom>
              <a:avLst/>
              <a:gdLst/>
              <a:ahLst/>
              <a:cxnLst>
                <a:cxn ang="0">
                  <a:pos x="124" y="0"/>
                </a:cxn>
                <a:cxn ang="0">
                  <a:pos x="150" y="1"/>
                </a:cxn>
                <a:cxn ang="0">
                  <a:pos x="176" y="2"/>
                </a:cxn>
                <a:cxn ang="0">
                  <a:pos x="204" y="6"/>
                </a:cxn>
                <a:cxn ang="0">
                  <a:pos x="231" y="11"/>
                </a:cxn>
                <a:cxn ang="0">
                  <a:pos x="260" y="19"/>
                </a:cxn>
                <a:cxn ang="0">
                  <a:pos x="289" y="29"/>
                </a:cxn>
                <a:cxn ang="0">
                  <a:pos x="317" y="42"/>
                </a:cxn>
                <a:cxn ang="0">
                  <a:pos x="346" y="57"/>
                </a:cxn>
                <a:cxn ang="0">
                  <a:pos x="374" y="77"/>
                </a:cxn>
                <a:cxn ang="0">
                  <a:pos x="401" y="99"/>
                </a:cxn>
                <a:cxn ang="0">
                  <a:pos x="427" y="126"/>
                </a:cxn>
                <a:cxn ang="0">
                  <a:pos x="453" y="156"/>
                </a:cxn>
                <a:cxn ang="0">
                  <a:pos x="476" y="191"/>
                </a:cxn>
                <a:cxn ang="0">
                  <a:pos x="497" y="229"/>
                </a:cxn>
                <a:cxn ang="0">
                  <a:pos x="516" y="274"/>
                </a:cxn>
                <a:cxn ang="0">
                  <a:pos x="533" y="322"/>
                </a:cxn>
                <a:cxn ang="0">
                  <a:pos x="547" y="376"/>
                </a:cxn>
                <a:cxn ang="0">
                  <a:pos x="545" y="376"/>
                </a:cxn>
                <a:cxn ang="0">
                  <a:pos x="538" y="377"/>
                </a:cxn>
                <a:cxn ang="0">
                  <a:pos x="494" y="377"/>
                </a:cxn>
                <a:cxn ang="0">
                  <a:pos x="473" y="376"/>
                </a:cxn>
                <a:cxn ang="0">
                  <a:pos x="449" y="375"/>
                </a:cxn>
                <a:cxn ang="0">
                  <a:pos x="424" y="373"/>
                </a:cxn>
                <a:cxn ang="0">
                  <a:pos x="396" y="370"/>
                </a:cxn>
                <a:cxn ang="0">
                  <a:pos x="367" y="365"/>
                </a:cxn>
                <a:cxn ang="0">
                  <a:pos x="336" y="360"/>
                </a:cxn>
                <a:cxn ang="0">
                  <a:pos x="305" y="352"/>
                </a:cxn>
                <a:cxn ang="0">
                  <a:pos x="273" y="342"/>
                </a:cxn>
                <a:cxn ang="0">
                  <a:pos x="242" y="330"/>
                </a:cxn>
                <a:cxn ang="0">
                  <a:pos x="210" y="317"/>
                </a:cxn>
                <a:cxn ang="0">
                  <a:pos x="181" y="300"/>
                </a:cxn>
                <a:cxn ang="0">
                  <a:pos x="151" y="281"/>
                </a:cxn>
                <a:cxn ang="0">
                  <a:pos x="123" y="260"/>
                </a:cxn>
                <a:cxn ang="0">
                  <a:pos x="97" y="236"/>
                </a:cxn>
                <a:cxn ang="0">
                  <a:pos x="73" y="209"/>
                </a:cxn>
                <a:cxn ang="0">
                  <a:pos x="52" y="178"/>
                </a:cxn>
                <a:cxn ang="0">
                  <a:pos x="33" y="142"/>
                </a:cxn>
                <a:cxn ang="0">
                  <a:pos x="19" y="105"/>
                </a:cxn>
                <a:cxn ang="0">
                  <a:pos x="8" y="63"/>
                </a:cxn>
                <a:cxn ang="0">
                  <a:pos x="0" y="17"/>
                </a:cxn>
                <a:cxn ang="0">
                  <a:pos x="2" y="17"/>
                </a:cxn>
                <a:cxn ang="0">
                  <a:pos x="8" y="14"/>
                </a:cxn>
                <a:cxn ang="0">
                  <a:pos x="17" y="12"/>
                </a:cxn>
                <a:cxn ang="0">
                  <a:pos x="29" y="10"/>
                </a:cxn>
                <a:cxn ang="0">
                  <a:pos x="43" y="7"/>
                </a:cxn>
                <a:cxn ang="0">
                  <a:pos x="61" y="4"/>
                </a:cxn>
                <a:cxn ang="0">
                  <a:pos x="79" y="2"/>
                </a:cxn>
                <a:cxn ang="0">
                  <a:pos x="101" y="1"/>
                </a:cxn>
                <a:cxn ang="0">
                  <a:pos x="124" y="0"/>
                </a:cxn>
              </a:cxnLst>
              <a:rect l="0" t="0" r="r" b="b"/>
              <a:pathLst>
                <a:path w="547" h="377">
                  <a:moveTo>
                    <a:pt x="124" y="0"/>
                  </a:moveTo>
                  <a:lnTo>
                    <a:pt x="150" y="1"/>
                  </a:lnTo>
                  <a:lnTo>
                    <a:pt x="176" y="2"/>
                  </a:lnTo>
                  <a:lnTo>
                    <a:pt x="204" y="6"/>
                  </a:lnTo>
                  <a:lnTo>
                    <a:pt x="231" y="11"/>
                  </a:lnTo>
                  <a:lnTo>
                    <a:pt x="260" y="19"/>
                  </a:lnTo>
                  <a:lnTo>
                    <a:pt x="289" y="29"/>
                  </a:lnTo>
                  <a:lnTo>
                    <a:pt x="317" y="42"/>
                  </a:lnTo>
                  <a:lnTo>
                    <a:pt x="346" y="57"/>
                  </a:lnTo>
                  <a:lnTo>
                    <a:pt x="374" y="77"/>
                  </a:lnTo>
                  <a:lnTo>
                    <a:pt x="401" y="99"/>
                  </a:lnTo>
                  <a:lnTo>
                    <a:pt x="427" y="126"/>
                  </a:lnTo>
                  <a:lnTo>
                    <a:pt x="453" y="156"/>
                  </a:lnTo>
                  <a:lnTo>
                    <a:pt x="476" y="191"/>
                  </a:lnTo>
                  <a:lnTo>
                    <a:pt x="497" y="229"/>
                  </a:lnTo>
                  <a:lnTo>
                    <a:pt x="516" y="274"/>
                  </a:lnTo>
                  <a:lnTo>
                    <a:pt x="533" y="322"/>
                  </a:lnTo>
                  <a:lnTo>
                    <a:pt x="547" y="376"/>
                  </a:lnTo>
                  <a:lnTo>
                    <a:pt x="545" y="376"/>
                  </a:lnTo>
                  <a:lnTo>
                    <a:pt x="538" y="377"/>
                  </a:lnTo>
                  <a:lnTo>
                    <a:pt x="494" y="377"/>
                  </a:lnTo>
                  <a:lnTo>
                    <a:pt x="473" y="376"/>
                  </a:lnTo>
                  <a:lnTo>
                    <a:pt x="449" y="375"/>
                  </a:lnTo>
                  <a:lnTo>
                    <a:pt x="424" y="373"/>
                  </a:lnTo>
                  <a:lnTo>
                    <a:pt x="396" y="370"/>
                  </a:lnTo>
                  <a:lnTo>
                    <a:pt x="367" y="365"/>
                  </a:lnTo>
                  <a:lnTo>
                    <a:pt x="336" y="360"/>
                  </a:lnTo>
                  <a:lnTo>
                    <a:pt x="305" y="352"/>
                  </a:lnTo>
                  <a:lnTo>
                    <a:pt x="273" y="342"/>
                  </a:lnTo>
                  <a:lnTo>
                    <a:pt x="242" y="330"/>
                  </a:lnTo>
                  <a:lnTo>
                    <a:pt x="210" y="317"/>
                  </a:lnTo>
                  <a:lnTo>
                    <a:pt x="181" y="300"/>
                  </a:lnTo>
                  <a:lnTo>
                    <a:pt x="151" y="281"/>
                  </a:lnTo>
                  <a:lnTo>
                    <a:pt x="123" y="260"/>
                  </a:lnTo>
                  <a:lnTo>
                    <a:pt x="97" y="236"/>
                  </a:lnTo>
                  <a:lnTo>
                    <a:pt x="73" y="209"/>
                  </a:lnTo>
                  <a:lnTo>
                    <a:pt x="52" y="178"/>
                  </a:lnTo>
                  <a:lnTo>
                    <a:pt x="33" y="142"/>
                  </a:lnTo>
                  <a:lnTo>
                    <a:pt x="19" y="105"/>
                  </a:lnTo>
                  <a:lnTo>
                    <a:pt x="8" y="63"/>
                  </a:lnTo>
                  <a:lnTo>
                    <a:pt x="0" y="17"/>
                  </a:lnTo>
                  <a:lnTo>
                    <a:pt x="2" y="17"/>
                  </a:lnTo>
                  <a:lnTo>
                    <a:pt x="8" y="14"/>
                  </a:lnTo>
                  <a:lnTo>
                    <a:pt x="17" y="12"/>
                  </a:lnTo>
                  <a:lnTo>
                    <a:pt x="29" y="10"/>
                  </a:lnTo>
                  <a:lnTo>
                    <a:pt x="43" y="7"/>
                  </a:lnTo>
                  <a:lnTo>
                    <a:pt x="61" y="4"/>
                  </a:lnTo>
                  <a:lnTo>
                    <a:pt x="79" y="2"/>
                  </a:lnTo>
                  <a:lnTo>
                    <a:pt x="101" y="1"/>
                  </a:lnTo>
                  <a:lnTo>
                    <a:pt x="124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1525192" y="4876423"/>
            <a:ext cx="2582244" cy="92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99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799" dirty="0"/>
          </a:p>
        </p:txBody>
      </p:sp>
      <p:sp>
        <p:nvSpPr>
          <p:cNvPr id="19" name="TextBox 18"/>
          <p:cNvSpPr txBox="1"/>
          <p:nvPr/>
        </p:nvSpPr>
        <p:spPr>
          <a:xfrm>
            <a:off x="7807756" y="4876423"/>
            <a:ext cx="2582244" cy="92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99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799" dirty="0"/>
          </a:p>
        </p:txBody>
      </p:sp>
      <p:sp>
        <p:nvSpPr>
          <p:cNvPr id="21" name="TextBox 20"/>
          <p:cNvSpPr txBox="1"/>
          <p:nvPr/>
        </p:nvSpPr>
        <p:spPr>
          <a:xfrm rot="16200000">
            <a:off x="5491222" y="4959606"/>
            <a:ext cx="1449763" cy="369236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r>
              <a:rPr lang="en-US" sz="1799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22" name="TextBox 21"/>
          <p:cNvSpPr txBox="1"/>
          <p:nvPr/>
        </p:nvSpPr>
        <p:spPr>
          <a:xfrm rot="21096753">
            <a:off x="3753594" y="3952841"/>
            <a:ext cx="1449763" cy="369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99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23" name="TextBox 22"/>
          <p:cNvSpPr txBox="1"/>
          <p:nvPr/>
        </p:nvSpPr>
        <p:spPr>
          <a:xfrm rot="2869229">
            <a:off x="4394874" y="1772471"/>
            <a:ext cx="1449763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9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24" name="TextBox 23"/>
          <p:cNvSpPr txBox="1"/>
          <p:nvPr/>
        </p:nvSpPr>
        <p:spPr>
          <a:xfrm rot="21432536">
            <a:off x="7246837" y="3311717"/>
            <a:ext cx="1449763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9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25" name="TextBox 24"/>
          <p:cNvSpPr txBox="1"/>
          <p:nvPr/>
        </p:nvSpPr>
        <p:spPr>
          <a:xfrm rot="19543897">
            <a:off x="7060200" y="2284675"/>
            <a:ext cx="1449763" cy="307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26" name="TextBox 25"/>
          <p:cNvSpPr txBox="1"/>
          <p:nvPr/>
        </p:nvSpPr>
        <p:spPr>
          <a:xfrm rot="1901613">
            <a:off x="5175703" y="3331530"/>
            <a:ext cx="1166297" cy="307697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270606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Gear Shapes for PowerPoint</a:t>
            </a:r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 rot="21224235" flipH="1">
            <a:off x="3470927" y="1598683"/>
            <a:ext cx="2998873" cy="2923476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1514851" y="4650641"/>
            <a:ext cx="1985165" cy="1463041"/>
            <a:chOff x="5946058" y="3027785"/>
            <a:chExt cx="2479510" cy="1463041"/>
          </a:xfrm>
        </p:grpSpPr>
        <p:sp>
          <p:nvSpPr>
            <p:cNvPr id="56" name="Rectangle 55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713436" y="4654207"/>
            <a:ext cx="2642255" cy="1947308"/>
            <a:chOff x="5946058" y="3027785"/>
            <a:chExt cx="2479510" cy="1463041"/>
          </a:xfrm>
        </p:grpSpPr>
        <p:sp>
          <p:nvSpPr>
            <p:cNvPr id="59" name="Rectangle 58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6572482" y="4650641"/>
            <a:ext cx="1985165" cy="1463041"/>
            <a:chOff x="5946058" y="3027785"/>
            <a:chExt cx="2479510" cy="1463041"/>
          </a:xfrm>
        </p:grpSpPr>
        <p:sp>
          <p:nvSpPr>
            <p:cNvPr id="62" name="Rectangle 61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8710352" y="4650641"/>
            <a:ext cx="1985165" cy="1463041"/>
            <a:chOff x="5946058" y="3027785"/>
            <a:chExt cx="2479510" cy="1463041"/>
          </a:xfrm>
        </p:grpSpPr>
        <p:sp>
          <p:nvSpPr>
            <p:cNvPr id="65" name="Rectangle 64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67" name="Group 66"/>
          <p:cNvGrpSpPr>
            <a:grpSpLocks noChangeAspect="1"/>
          </p:cNvGrpSpPr>
          <p:nvPr/>
        </p:nvGrpSpPr>
        <p:grpSpPr>
          <a:xfrm rot="21000859" flipH="1">
            <a:off x="1389512" y="2282581"/>
            <a:ext cx="2101505" cy="2048668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8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9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Group 70"/>
          <p:cNvGrpSpPr>
            <a:grpSpLocks noChangeAspect="1"/>
          </p:cNvGrpSpPr>
          <p:nvPr/>
        </p:nvGrpSpPr>
        <p:grpSpPr>
          <a:xfrm rot="21000859" flipH="1">
            <a:off x="6447143" y="2282581"/>
            <a:ext cx="2101505" cy="2048668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2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3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4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5" name="Group 74"/>
          <p:cNvGrpSpPr>
            <a:grpSpLocks noChangeAspect="1"/>
          </p:cNvGrpSpPr>
          <p:nvPr/>
        </p:nvGrpSpPr>
        <p:grpSpPr>
          <a:xfrm rot="21000859" flipH="1">
            <a:off x="8566647" y="2282581"/>
            <a:ext cx="2101505" cy="2048668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6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7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8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80349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/>
          </p:nvPr>
        </p:nvGraphicFramePr>
        <p:xfrm>
          <a:off x="3634135" y="2014186"/>
          <a:ext cx="4923733" cy="3054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/>
          <p:cNvSpPr/>
          <p:nvPr/>
        </p:nvSpPr>
        <p:spPr>
          <a:xfrm>
            <a:off x="1176001" y="3940775"/>
            <a:ext cx="3171994" cy="738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2399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r>
              <a:rPr lang="en-US" sz="2399" dirty="0">
                <a:solidFill>
                  <a:srgbClr val="F993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4" name="Rectangle 3"/>
          <p:cNvSpPr/>
          <p:nvPr/>
        </p:nvSpPr>
        <p:spPr>
          <a:xfrm>
            <a:off x="7884336" y="3940775"/>
            <a:ext cx="3171994" cy="738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2399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5" name="Rectangle 4"/>
          <p:cNvSpPr/>
          <p:nvPr/>
        </p:nvSpPr>
        <p:spPr>
          <a:xfrm>
            <a:off x="4496560" y="929418"/>
            <a:ext cx="3171994" cy="738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2399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Your text Here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884338" y="2205202"/>
            <a:ext cx="2616669" cy="12000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731328" y="2205202"/>
            <a:ext cx="2616669" cy="12000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93435" y="5470232"/>
            <a:ext cx="5978245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</a:t>
            </a:r>
          </a:p>
        </p:txBody>
      </p:sp>
      <p:sp>
        <p:nvSpPr>
          <p:cNvPr id="18" name="Freeform 6"/>
          <p:cNvSpPr>
            <a:spLocks noEditPoints="1"/>
          </p:cNvSpPr>
          <p:nvPr/>
        </p:nvSpPr>
        <p:spPr bwMode="auto">
          <a:xfrm>
            <a:off x="5046939" y="3827007"/>
            <a:ext cx="681605" cy="685586"/>
          </a:xfrm>
          <a:custGeom>
            <a:avLst/>
            <a:gdLst>
              <a:gd name="T0" fmla="*/ 1464 w 3331"/>
              <a:gd name="T1" fmla="*/ 2157 h 3309"/>
              <a:gd name="T2" fmla="*/ 1875 w 3331"/>
              <a:gd name="T3" fmla="*/ 1160 h 3309"/>
              <a:gd name="T4" fmla="*/ 2172 w 3331"/>
              <a:gd name="T5" fmla="*/ 1454 h 3309"/>
              <a:gd name="T6" fmla="*/ 755 w 3331"/>
              <a:gd name="T7" fmla="*/ 1454 h 3309"/>
              <a:gd name="T8" fmla="*/ 1051 w 3331"/>
              <a:gd name="T9" fmla="*/ 1160 h 3309"/>
              <a:gd name="T10" fmla="*/ 1464 w 3331"/>
              <a:gd name="T11" fmla="*/ 1339 h 3309"/>
              <a:gd name="T12" fmla="*/ 1900 w 3331"/>
              <a:gd name="T13" fmla="*/ 0 h 3309"/>
              <a:gd name="T14" fmla="*/ 1979 w 3331"/>
              <a:gd name="T15" fmla="*/ 6 h 3309"/>
              <a:gd name="T16" fmla="*/ 2057 w 3331"/>
              <a:gd name="T17" fmla="*/ 33 h 3309"/>
              <a:gd name="T18" fmla="*/ 2090 w 3331"/>
              <a:gd name="T19" fmla="*/ 76 h 3309"/>
              <a:gd name="T20" fmla="*/ 2070 w 3331"/>
              <a:gd name="T21" fmla="*/ 133 h 3309"/>
              <a:gd name="T22" fmla="*/ 2573 w 3331"/>
              <a:gd name="T23" fmla="*/ 1021 h 3309"/>
              <a:gd name="T24" fmla="*/ 2654 w 3331"/>
              <a:gd name="T25" fmla="*/ 1132 h 3309"/>
              <a:gd name="T26" fmla="*/ 2694 w 3331"/>
              <a:gd name="T27" fmla="*/ 1258 h 3309"/>
              <a:gd name="T28" fmla="*/ 2694 w 3331"/>
              <a:gd name="T29" fmla="*/ 1389 h 3309"/>
              <a:gd name="T30" fmla="*/ 2654 w 3331"/>
              <a:gd name="T31" fmla="*/ 1515 h 3309"/>
              <a:gd name="T32" fmla="*/ 2573 w 3331"/>
              <a:gd name="T33" fmla="*/ 1626 h 3309"/>
              <a:gd name="T34" fmla="*/ 2629 w 3331"/>
              <a:gd name="T35" fmla="*/ 2312 h 3309"/>
              <a:gd name="T36" fmla="*/ 3308 w 3331"/>
              <a:gd name="T37" fmla="*/ 2998 h 3309"/>
              <a:gd name="T38" fmla="*/ 3330 w 3331"/>
              <a:gd name="T39" fmla="*/ 3065 h 3309"/>
              <a:gd name="T40" fmla="*/ 3321 w 3331"/>
              <a:gd name="T41" fmla="*/ 3246 h 3309"/>
              <a:gd name="T42" fmla="*/ 3285 w 3331"/>
              <a:gd name="T43" fmla="*/ 3291 h 3309"/>
              <a:gd name="T44" fmla="*/ 3107 w 3331"/>
              <a:gd name="T45" fmla="*/ 3309 h 3309"/>
              <a:gd name="T46" fmla="*/ 3040 w 3331"/>
              <a:gd name="T47" fmla="*/ 3296 h 3309"/>
              <a:gd name="T48" fmla="*/ 2982 w 3331"/>
              <a:gd name="T49" fmla="*/ 3261 h 3309"/>
              <a:gd name="T50" fmla="*/ 2671 w 3331"/>
              <a:gd name="T51" fmla="*/ 2810 h 3309"/>
              <a:gd name="T52" fmla="*/ 2557 w 3331"/>
              <a:gd name="T53" fmla="*/ 2697 h 3309"/>
              <a:gd name="T54" fmla="*/ 2243 w 3331"/>
              <a:gd name="T55" fmla="*/ 2527 h 3309"/>
              <a:gd name="T56" fmla="*/ 1636 w 3331"/>
              <a:gd name="T57" fmla="*/ 2557 h 3309"/>
              <a:gd name="T58" fmla="*/ 1525 w 3331"/>
              <a:gd name="T59" fmla="*/ 2636 h 3309"/>
              <a:gd name="T60" fmla="*/ 1399 w 3331"/>
              <a:gd name="T61" fmla="*/ 2676 h 3309"/>
              <a:gd name="T62" fmla="*/ 1266 w 3331"/>
              <a:gd name="T63" fmla="*/ 2676 h 3309"/>
              <a:gd name="T64" fmla="*/ 1139 w 3331"/>
              <a:gd name="T65" fmla="*/ 2636 h 3309"/>
              <a:gd name="T66" fmla="*/ 1028 w 3331"/>
              <a:gd name="T67" fmla="*/ 2557 h 3309"/>
              <a:gd name="T68" fmla="*/ 323 w 3331"/>
              <a:gd name="T69" fmla="*/ 1871 h 3309"/>
              <a:gd name="T70" fmla="*/ 288 w 3331"/>
              <a:gd name="T71" fmla="*/ 1907 h 3309"/>
              <a:gd name="T72" fmla="*/ 229 w 3331"/>
              <a:gd name="T73" fmla="*/ 1964 h 3309"/>
              <a:gd name="T74" fmla="*/ 156 w 3331"/>
              <a:gd name="T75" fmla="*/ 2038 h 3309"/>
              <a:gd name="T76" fmla="*/ 94 w 3331"/>
              <a:gd name="T77" fmla="*/ 2075 h 3309"/>
              <a:gd name="T78" fmla="*/ 45 w 3331"/>
              <a:gd name="T79" fmla="*/ 2060 h 3309"/>
              <a:gd name="T80" fmla="*/ 13 w 3331"/>
              <a:gd name="T81" fmla="*/ 1997 h 3309"/>
              <a:gd name="T82" fmla="*/ 0 w 3331"/>
              <a:gd name="T83" fmla="*/ 1892 h 3309"/>
              <a:gd name="T84" fmla="*/ 77 w 3331"/>
              <a:gd name="T85" fmla="*/ 462 h 3309"/>
              <a:gd name="T86" fmla="*/ 114 w 3331"/>
              <a:gd name="T87" fmla="*/ 319 h 3309"/>
              <a:gd name="T88" fmla="*/ 200 w 3331"/>
              <a:gd name="T89" fmla="*/ 198 h 3309"/>
              <a:gd name="T90" fmla="*/ 320 w 3331"/>
              <a:gd name="T91" fmla="*/ 114 h 3309"/>
              <a:gd name="T92" fmla="*/ 465 w 3331"/>
              <a:gd name="T93" fmla="*/ 77 h 3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331" h="3309">
                <a:moveTo>
                  <a:pt x="1464" y="1569"/>
                </a:moveTo>
                <a:lnTo>
                  <a:pt x="1167" y="1863"/>
                </a:lnTo>
                <a:lnTo>
                  <a:pt x="1464" y="2157"/>
                </a:lnTo>
                <a:lnTo>
                  <a:pt x="1760" y="1863"/>
                </a:lnTo>
                <a:lnTo>
                  <a:pt x="1464" y="1569"/>
                </a:lnTo>
                <a:close/>
                <a:moveTo>
                  <a:pt x="1875" y="1160"/>
                </a:moveTo>
                <a:lnTo>
                  <a:pt x="1579" y="1454"/>
                </a:lnTo>
                <a:lnTo>
                  <a:pt x="1875" y="1749"/>
                </a:lnTo>
                <a:lnTo>
                  <a:pt x="2172" y="1454"/>
                </a:lnTo>
                <a:lnTo>
                  <a:pt x="1875" y="1160"/>
                </a:lnTo>
                <a:close/>
                <a:moveTo>
                  <a:pt x="1051" y="1160"/>
                </a:moveTo>
                <a:lnTo>
                  <a:pt x="755" y="1454"/>
                </a:lnTo>
                <a:lnTo>
                  <a:pt x="1051" y="1749"/>
                </a:lnTo>
                <a:lnTo>
                  <a:pt x="1348" y="1453"/>
                </a:lnTo>
                <a:lnTo>
                  <a:pt x="1051" y="1160"/>
                </a:lnTo>
                <a:close/>
                <a:moveTo>
                  <a:pt x="1464" y="750"/>
                </a:moveTo>
                <a:lnTo>
                  <a:pt x="1167" y="1045"/>
                </a:lnTo>
                <a:lnTo>
                  <a:pt x="1464" y="1339"/>
                </a:lnTo>
                <a:lnTo>
                  <a:pt x="1760" y="1045"/>
                </a:lnTo>
                <a:lnTo>
                  <a:pt x="1464" y="750"/>
                </a:lnTo>
                <a:close/>
                <a:moveTo>
                  <a:pt x="1900" y="0"/>
                </a:moveTo>
                <a:lnTo>
                  <a:pt x="1905" y="0"/>
                </a:lnTo>
                <a:lnTo>
                  <a:pt x="1943" y="1"/>
                </a:lnTo>
                <a:lnTo>
                  <a:pt x="1979" y="6"/>
                </a:lnTo>
                <a:lnTo>
                  <a:pt x="2010" y="13"/>
                </a:lnTo>
                <a:lnTo>
                  <a:pt x="2036" y="21"/>
                </a:lnTo>
                <a:lnTo>
                  <a:pt x="2057" y="33"/>
                </a:lnTo>
                <a:lnTo>
                  <a:pt x="2074" y="45"/>
                </a:lnTo>
                <a:lnTo>
                  <a:pt x="2084" y="60"/>
                </a:lnTo>
                <a:lnTo>
                  <a:pt x="2090" y="76"/>
                </a:lnTo>
                <a:lnTo>
                  <a:pt x="2089" y="94"/>
                </a:lnTo>
                <a:lnTo>
                  <a:pt x="2082" y="113"/>
                </a:lnTo>
                <a:lnTo>
                  <a:pt x="2070" y="133"/>
                </a:lnTo>
                <a:lnTo>
                  <a:pt x="2051" y="155"/>
                </a:lnTo>
                <a:lnTo>
                  <a:pt x="1876" y="329"/>
                </a:lnTo>
                <a:lnTo>
                  <a:pt x="2573" y="1021"/>
                </a:lnTo>
                <a:lnTo>
                  <a:pt x="2605" y="1056"/>
                </a:lnTo>
                <a:lnTo>
                  <a:pt x="2631" y="1092"/>
                </a:lnTo>
                <a:lnTo>
                  <a:pt x="2654" y="1132"/>
                </a:lnTo>
                <a:lnTo>
                  <a:pt x="2672" y="1172"/>
                </a:lnTo>
                <a:lnTo>
                  <a:pt x="2684" y="1214"/>
                </a:lnTo>
                <a:lnTo>
                  <a:pt x="2694" y="1258"/>
                </a:lnTo>
                <a:lnTo>
                  <a:pt x="2698" y="1301"/>
                </a:lnTo>
                <a:lnTo>
                  <a:pt x="2698" y="1345"/>
                </a:lnTo>
                <a:lnTo>
                  <a:pt x="2694" y="1389"/>
                </a:lnTo>
                <a:lnTo>
                  <a:pt x="2684" y="1431"/>
                </a:lnTo>
                <a:lnTo>
                  <a:pt x="2672" y="1474"/>
                </a:lnTo>
                <a:lnTo>
                  <a:pt x="2654" y="1515"/>
                </a:lnTo>
                <a:lnTo>
                  <a:pt x="2631" y="1554"/>
                </a:lnTo>
                <a:lnTo>
                  <a:pt x="2605" y="1592"/>
                </a:lnTo>
                <a:lnTo>
                  <a:pt x="2573" y="1626"/>
                </a:lnTo>
                <a:lnTo>
                  <a:pt x="2406" y="1792"/>
                </a:lnTo>
                <a:lnTo>
                  <a:pt x="2694" y="2078"/>
                </a:lnTo>
                <a:lnTo>
                  <a:pt x="2629" y="2312"/>
                </a:lnTo>
                <a:lnTo>
                  <a:pt x="3282" y="2961"/>
                </a:lnTo>
                <a:lnTo>
                  <a:pt x="3296" y="2978"/>
                </a:lnTo>
                <a:lnTo>
                  <a:pt x="3308" y="2998"/>
                </a:lnTo>
                <a:lnTo>
                  <a:pt x="3318" y="3019"/>
                </a:lnTo>
                <a:lnTo>
                  <a:pt x="3325" y="3042"/>
                </a:lnTo>
                <a:lnTo>
                  <a:pt x="3330" y="3065"/>
                </a:lnTo>
                <a:lnTo>
                  <a:pt x="3331" y="3086"/>
                </a:lnTo>
                <a:lnTo>
                  <a:pt x="3325" y="3226"/>
                </a:lnTo>
                <a:lnTo>
                  <a:pt x="3321" y="3246"/>
                </a:lnTo>
                <a:lnTo>
                  <a:pt x="3314" y="3264"/>
                </a:lnTo>
                <a:lnTo>
                  <a:pt x="3301" y="3278"/>
                </a:lnTo>
                <a:lnTo>
                  <a:pt x="3285" y="3291"/>
                </a:lnTo>
                <a:lnTo>
                  <a:pt x="3268" y="3299"/>
                </a:lnTo>
                <a:lnTo>
                  <a:pt x="3248" y="3302"/>
                </a:lnTo>
                <a:lnTo>
                  <a:pt x="3107" y="3309"/>
                </a:lnTo>
                <a:lnTo>
                  <a:pt x="3085" y="3308"/>
                </a:lnTo>
                <a:lnTo>
                  <a:pt x="3063" y="3303"/>
                </a:lnTo>
                <a:lnTo>
                  <a:pt x="3040" y="3296"/>
                </a:lnTo>
                <a:lnTo>
                  <a:pt x="3018" y="3286"/>
                </a:lnTo>
                <a:lnTo>
                  <a:pt x="2998" y="3274"/>
                </a:lnTo>
                <a:lnTo>
                  <a:pt x="2982" y="3261"/>
                </a:lnTo>
                <a:lnTo>
                  <a:pt x="2713" y="2993"/>
                </a:lnTo>
                <a:lnTo>
                  <a:pt x="2765" y="2904"/>
                </a:lnTo>
                <a:lnTo>
                  <a:pt x="2671" y="2810"/>
                </a:lnTo>
                <a:lnTo>
                  <a:pt x="2565" y="2847"/>
                </a:lnTo>
                <a:lnTo>
                  <a:pt x="2504" y="2787"/>
                </a:lnTo>
                <a:lnTo>
                  <a:pt x="2557" y="2697"/>
                </a:lnTo>
                <a:lnTo>
                  <a:pt x="2462" y="2603"/>
                </a:lnTo>
                <a:lnTo>
                  <a:pt x="2357" y="2639"/>
                </a:lnTo>
                <a:lnTo>
                  <a:pt x="2243" y="2527"/>
                </a:lnTo>
                <a:lnTo>
                  <a:pt x="2007" y="2591"/>
                </a:lnTo>
                <a:lnTo>
                  <a:pt x="1804" y="2389"/>
                </a:lnTo>
                <a:lnTo>
                  <a:pt x="1636" y="2557"/>
                </a:lnTo>
                <a:lnTo>
                  <a:pt x="1602" y="2587"/>
                </a:lnTo>
                <a:lnTo>
                  <a:pt x="1564" y="2614"/>
                </a:lnTo>
                <a:lnTo>
                  <a:pt x="1525" y="2636"/>
                </a:lnTo>
                <a:lnTo>
                  <a:pt x="1485" y="2653"/>
                </a:lnTo>
                <a:lnTo>
                  <a:pt x="1442" y="2667"/>
                </a:lnTo>
                <a:lnTo>
                  <a:pt x="1399" y="2676"/>
                </a:lnTo>
                <a:lnTo>
                  <a:pt x="1355" y="2680"/>
                </a:lnTo>
                <a:lnTo>
                  <a:pt x="1310" y="2680"/>
                </a:lnTo>
                <a:lnTo>
                  <a:pt x="1266" y="2676"/>
                </a:lnTo>
                <a:lnTo>
                  <a:pt x="1223" y="2667"/>
                </a:lnTo>
                <a:lnTo>
                  <a:pt x="1180" y="2653"/>
                </a:lnTo>
                <a:lnTo>
                  <a:pt x="1139" y="2636"/>
                </a:lnTo>
                <a:lnTo>
                  <a:pt x="1100" y="2614"/>
                </a:lnTo>
                <a:lnTo>
                  <a:pt x="1063" y="2587"/>
                </a:lnTo>
                <a:lnTo>
                  <a:pt x="1028" y="2557"/>
                </a:lnTo>
                <a:lnTo>
                  <a:pt x="331" y="1864"/>
                </a:lnTo>
                <a:lnTo>
                  <a:pt x="329" y="1866"/>
                </a:lnTo>
                <a:lnTo>
                  <a:pt x="323" y="1871"/>
                </a:lnTo>
                <a:lnTo>
                  <a:pt x="314" y="1881"/>
                </a:lnTo>
                <a:lnTo>
                  <a:pt x="303" y="1892"/>
                </a:lnTo>
                <a:lnTo>
                  <a:pt x="288" y="1907"/>
                </a:lnTo>
                <a:lnTo>
                  <a:pt x="270" y="1923"/>
                </a:lnTo>
                <a:lnTo>
                  <a:pt x="251" y="1943"/>
                </a:lnTo>
                <a:lnTo>
                  <a:pt x="229" y="1964"/>
                </a:lnTo>
                <a:lnTo>
                  <a:pt x="206" y="1988"/>
                </a:lnTo>
                <a:lnTo>
                  <a:pt x="182" y="2012"/>
                </a:lnTo>
                <a:lnTo>
                  <a:pt x="156" y="2038"/>
                </a:lnTo>
                <a:lnTo>
                  <a:pt x="134" y="2056"/>
                </a:lnTo>
                <a:lnTo>
                  <a:pt x="114" y="2069"/>
                </a:lnTo>
                <a:lnTo>
                  <a:pt x="94" y="2075"/>
                </a:lnTo>
                <a:lnTo>
                  <a:pt x="76" y="2076"/>
                </a:lnTo>
                <a:lnTo>
                  <a:pt x="60" y="2071"/>
                </a:lnTo>
                <a:lnTo>
                  <a:pt x="45" y="2060"/>
                </a:lnTo>
                <a:lnTo>
                  <a:pt x="32" y="2044"/>
                </a:lnTo>
                <a:lnTo>
                  <a:pt x="21" y="2023"/>
                </a:lnTo>
                <a:lnTo>
                  <a:pt x="13" y="1997"/>
                </a:lnTo>
                <a:lnTo>
                  <a:pt x="6" y="1966"/>
                </a:lnTo>
                <a:lnTo>
                  <a:pt x="2" y="1931"/>
                </a:lnTo>
                <a:lnTo>
                  <a:pt x="0" y="1892"/>
                </a:lnTo>
                <a:lnTo>
                  <a:pt x="0" y="1887"/>
                </a:lnTo>
                <a:lnTo>
                  <a:pt x="1" y="1846"/>
                </a:lnTo>
                <a:lnTo>
                  <a:pt x="77" y="462"/>
                </a:lnTo>
                <a:lnTo>
                  <a:pt x="84" y="412"/>
                </a:lnTo>
                <a:lnTo>
                  <a:pt x="96" y="364"/>
                </a:lnTo>
                <a:lnTo>
                  <a:pt x="114" y="319"/>
                </a:lnTo>
                <a:lnTo>
                  <a:pt x="138" y="276"/>
                </a:lnTo>
                <a:lnTo>
                  <a:pt x="166" y="235"/>
                </a:lnTo>
                <a:lnTo>
                  <a:pt x="200" y="198"/>
                </a:lnTo>
                <a:lnTo>
                  <a:pt x="237" y="166"/>
                </a:lnTo>
                <a:lnTo>
                  <a:pt x="277" y="138"/>
                </a:lnTo>
                <a:lnTo>
                  <a:pt x="320" y="114"/>
                </a:lnTo>
                <a:lnTo>
                  <a:pt x="366" y="95"/>
                </a:lnTo>
                <a:lnTo>
                  <a:pt x="415" y="84"/>
                </a:lnTo>
                <a:lnTo>
                  <a:pt x="465" y="77"/>
                </a:lnTo>
                <a:lnTo>
                  <a:pt x="1858" y="1"/>
                </a:lnTo>
                <a:lnTo>
                  <a:pt x="190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  <p:sp>
        <p:nvSpPr>
          <p:cNvPr id="23" name="Freeform 11"/>
          <p:cNvSpPr>
            <a:spLocks noEditPoints="1"/>
          </p:cNvSpPr>
          <p:nvPr/>
        </p:nvSpPr>
        <p:spPr bwMode="auto">
          <a:xfrm>
            <a:off x="5768875" y="2403845"/>
            <a:ext cx="638009" cy="687208"/>
          </a:xfrm>
          <a:custGeom>
            <a:avLst/>
            <a:gdLst>
              <a:gd name="T0" fmla="*/ 241 w 3219"/>
              <a:gd name="T1" fmla="*/ 2342 h 3465"/>
              <a:gd name="T2" fmla="*/ 492 w 3219"/>
              <a:gd name="T3" fmla="*/ 2493 h 3465"/>
              <a:gd name="T4" fmla="*/ 598 w 3219"/>
              <a:gd name="T5" fmla="*/ 2213 h 3465"/>
              <a:gd name="T6" fmla="*/ 673 w 3219"/>
              <a:gd name="T7" fmla="*/ 1953 h 3465"/>
              <a:gd name="T8" fmla="*/ 1019 w 3219"/>
              <a:gd name="T9" fmla="*/ 2129 h 3465"/>
              <a:gd name="T10" fmla="*/ 1926 w 3219"/>
              <a:gd name="T11" fmla="*/ 2362 h 3465"/>
              <a:gd name="T12" fmla="*/ 2950 w 3219"/>
              <a:gd name="T13" fmla="*/ 2179 h 3465"/>
              <a:gd name="T14" fmla="*/ 3218 w 3219"/>
              <a:gd name="T15" fmla="*/ 2466 h 3465"/>
              <a:gd name="T16" fmla="*/ 2339 w 3219"/>
              <a:gd name="T17" fmla="*/ 3229 h 3465"/>
              <a:gd name="T18" fmla="*/ 826 w 3219"/>
              <a:gd name="T19" fmla="*/ 3295 h 3465"/>
              <a:gd name="T20" fmla="*/ 233 w 3219"/>
              <a:gd name="T21" fmla="*/ 3455 h 3465"/>
              <a:gd name="T22" fmla="*/ 0 w 3219"/>
              <a:gd name="T23" fmla="*/ 2242 h 3465"/>
              <a:gd name="T24" fmla="*/ 275 w 3219"/>
              <a:gd name="T25" fmla="*/ 1929 h 3465"/>
              <a:gd name="T26" fmla="*/ 2346 w 3219"/>
              <a:gd name="T27" fmla="*/ 1217 h 3465"/>
              <a:gd name="T28" fmla="*/ 2496 w 3219"/>
              <a:gd name="T29" fmla="*/ 1275 h 3465"/>
              <a:gd name="T30" fmla="*/ 2459 w 3219"/>
              <a:gd name="T31" fmla="*/ 1632 h 3465"/>
              <a:gd name="T32" fmla="*/ 2415 w 3219"/>
              <a:gd name="T33" fmla="*/ 1789 h 3465"/>
              <a:gd name="T34" fmla="*/ 2397 w 3219"/>
              <a:gd name="T35" fmla="*/ 1913 h 3465"/>
              <a:gd name="T36" fmla="*/ 2088 w 3219"/>
              <a:gd name="T37" fmla="*/ 2004 h 3465"/>
              <a:gd name="T38" fmla="*/ 1838 w 3219"/>
              <a:gd name="T39" fmla="*/ 1850 h 3465"/>
              <a:gd name="T40" fmla="*/ 1870 w 3219"/>
              <a:gd name="T41" fmla="*/ 1704 h 3465"/>
              <a:gd name="T42" fmla="*/ 2013 w 3219"/>
              <a:gd name="T43" fmla="*/ 1586 h 3465"/>
              <a:gd name="T44" fmla="*/ 1892 w 3219"/>
              <a:gd name="T45" fmla="*/ 1190 h 3465"/>
              <a:gd name="T46" fmla="*/ 1618 w 3219"/>
              <a:gd name="T47" fmla="*/ 1301 h 3465"/>
              <a:gd name="T48" fmla="*/ 1514 w 3219"/>
              <a:gd name="T49" fmla="*/ 1431 h 3465"/>
              <a:gd name="T50" fmla="*/ 1294 w 3219"/>
              <a:gd name="T51" fmla="*/ 1353 h 3465"/>
              <a:gd name="T52" fmla="*/ 1422 w 3219"/>
              <a:gd name="T53" fmla="*/ 1508 h 3465"/>
              <a:gd name="T54" fmla="*/ 1362 w 3219"/>
              <a:gd name="T55" fmla="*/ 1647 h 3465"/>
              <a:gd name="T56" fmla="*/ 1196 w 3219"/>
              <a:gd name="T57" fmla="*/ 1765 h 3465"/>
              <a:gd name="T58" fmla="*/ 1453 w 3219"/>
              <a:gd name="T59" fmla="*/ 1842 h 3465"/>
              <a:gd name="T60" fmla="*/ 1634 w 3219"/>
              <a:gd name="T61" fmla="*/ 1834 h 3465"/>
              <a:gd name="T62" fmla="*/ 1398 w 3219"/>
              <a:gd name="T63" fmla="*/ 2033 h 3465"/>
              <a:gd name="T64" fmla="*/ 1020 w 3219"/>
              <a:gd name="T65" fmla="*/ 1809 h 3465"/>
              <a:gd name="T66" fmla="*/ 931 w 3219"/>
              <a:gd name="T67" fmla="*/ 1649 h 3465"/>
              <a:gd name="T68" fmla="*/ 890 w 3219"/>
              <a:gd name="T69" fmla="*/ 1508 h 3465"/>
              <a:gd name="T70" fmla="*/ 1117 w 3219"/>
              <a:gd name="T71" fmla="*/ 1270 h 3465"/>
              <a:gd name="T72" fmla="*/ 2336 w 3219"/>
              <a:gd name="T73" fmla="*/ 175 h 3465"/>
              <a:gd name="T74" fmla="*/ 2431 w 3219"/>
              <a:gd name="T75" fmla="*/ 368 h 3465"/>
              <a:gd name="T76" fmla="*/ 2247 w 3219"/>
              <a:gd name="T77" fmla="*/ 327 h 3465"/>
              <a:gd name="T78" fmla="*/ 2107 w 3219"/>
              <a:gd name="T79" fmla="*/ 523 h 3465"/>
              <a:gd name="T80" fmla="*/ 2345 w 3219"/>
              <a:gd name="T81" fmla="*/ 662 h 3465"/>
              <a:gd name="T82" fmla="*/ 2473 w 3219"/>
              <a:gd name="T83" fmla="*/ 909 h 3465"/>
              <a:gd name="T84" fmla="*/ 1835 w 3219"/>
              <a:gd name="T85" fmla="*/ 954 h 3465"/>
              <a:gd name="T86" fmla="*/ 1882 w 3219"/>
              <a:gd name="T87" fmla="*/ 670 h 3465"/>
              <a:gd name="T88" fmla="*/ 1902 w 3219"/>
              <a:gd name="T89" fmla="*/ 523 h 3465"/>
              <a:gd name="T90" fmla="*/ 2082 w 3219"/>
              <a:gd name="T91" fmla="*/ 170 h 3465"/>
              <a:gd name="T92" fmla="*/ 1372 w 3219"/>
              <a:gd name="T93" fmla="*/ 142 h 3465"/>
              <a:gd name="T94" fmla="*/ 1579 w 3219"/>
              <a:gd name="T95" fmla="*/ 325 h 3465"/>
              <a:gd name="T96" fmla="*/ 1282 w 3219"/>
              <a:gd name="T97" fmla="*/ 297 h 3465"/>
              <a:gd name="T98" fmla="*/ 1186 w 3219"/>
              <a:gd name="T99" fmla="*/ 413 h 3465"/>
              <a:gd name="T100" fmla="*/ 1499 w 3219"/>
              <a:gd name="T101" fmla="*/ 535 h 3465"/>
              <a:gd name="T102" fmla="*/ 1610 w 3219"/>
              <a:gd name="T103" fmla="*/ 810 h 3465"/>
              <a:gd name="T104" fmla="*/ 1369 w 3219"/>
              <a:gd name="T105" fmla="*/ 1070 h 3465"/>
              <a:gd name="T106" fmla="*/ 1212 w 3219"/>
              <a:gd name="T107" fmla="*/ 1049 h 3465"/>
              <a:gd name="T108" fmla="*/ 967 w 3219"/>
              <a:gd name="T109" fmla="*/ 801 h 3465"/>
              <a:gd name="T110" fmla="*/ 1168 w 3219"/>
              <a:gd name="T111" fmla="*/ 797 h 3465"/>
              <a:gd name="T112" fmla="*/ 1437 w 3219"/>
              <a:gd name="T113" fmla="*/ 753 h 3465"/>
              <a:gd name="T114" fmla="*/ 1268 w 3219"/>
              <a:gd name="T115" fmla="*/ 644 h 3465"/>
              <a:gd name="T116" fmla="*/ 999 w 3219"/>
              <a:gd name="T117" fmla="*/ 458 h 3465"/>
              <a:gd name="T118" fmla="*/ 1138 w 3219"/>
              <a:gd name="T119" fmla="*/ 165 h 34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219" h="3465">
                <a:moveTo>
                  <a:pt x="431" y="2118"/>
                </a:moveTo>
                <a:lnTo>
                  <a:pt x="396" y="2121"/>
                </a:lnTo>
                <a:lnTo>
                  <a:pt x="364" y="2130"/>
                </a:lnTo>
                <a:lnTo>
                  <a:pt x="334" y="2144"/>
                </a:lnTo>
                <a:lnTo>
                  <a:pt x="307" y="2163"/>
                </a:lnTo>
                <a:lnTo>
                  <a:pt x="284" y="2186"/>
                </a:lnTo>
                <a:lnTo>
                  <a:pt x="265" y="2213"/>
                </a:lnTo>
                <a:lnTo>
                  <a:pt x="250" y="2243"/>
                </a:lnTo>
                <a:lnTo>
                  <a:pt x="242" y="2276"/>
                </a:lnTo>
                <a:lnTo>
                  <a:pt x="239" y="2311"/>
                </a:lnTo>
                <a:lnTo>
                  <a:pt x="241" y="2342"/>
                </a:lnTo>
                <a:lnTo>
                  <a:pt x="248" y="2372"/>
                </a:lnTo>
                <a:lnTo>
                  <a:pt x="260" y="2399"/>
                </a:lnTo>
                <a:lnTo>
                  <a:pt x="276" y="2424"/>
                </a:lnTo>
                <a:lnTo>
                  <a:pt x="296" y="2447"/>
                </a:lnTo>
                <a:lnTo>
                  <a:pt x="318" y="2466"/>
                </a:lnTo>
                <a:lnTo>
                  <a:pt x="343" y="2481"/>
                </a:lnTo>
                <a:lnTo>
                  <a:pt x="371" y="2493"/>
                </a:lnTo>
                <a:lnTo>
                  <a:pt x="400" y="2500"/>
                </a:lnTo>
                <a:lnTo>
                  <a:pt x="431" y="2503"/>
                </a:lnTo>
                <a:lnTo>
                  <a:pt x="462" y="2500"/>
                </a:lnTo>
                <a:lnTo>
                  <a:pt x="492" y="2493"/>
                </a:lnTo>
                <a:lnTo>
                  <a:pt x="520" y="2481"/>
                </a:lnTo>
                <a:lnTo>
                  <a:pt x="545" y="2466"/>
                </a:lnTo>
                <a:lnTo>
                  <a:pt x="567" y="2447"/>
                </a:lnTo>
                <a:lnTo>
                  <a:pt x="586" y="2424"/>
                </a:lnTo>
                <a:lnTo>
                  <a:pt x="602" y="2399"/>
                </a:lnTo>
                <a:lnTo>
                  <a:pt x="615" y="2372"/>
                </a:lnTo>
                <a:lnTo>
                  <a:pt x="621" y="2342"/>
                </a:lnTo>
                <a:lnTo>
                  <a:pt x="624" y="2311"/>
                </a:lnTo>
                <a:lnTo>
                  <a:pt x="621" y="2276"/>
                </a:lnTo>
                <a:lnTo>
                  <a:pt x="611" y="2243"/>
                </a:lnTo>
                <a:lnTo>
                  <a:pt x="598" y="2213"/>
                </a:lnTo>
                <a:lnTo>
                  <a:pt x="579" y="2186"/>
                </a:lnTo>
                <a:lnTo>
                  <a:pt x="555" y="2163"/>
                </a:lnTo>
                <a:lnTo>
                  <a:pt x="528" y="2144"/>
                </a:lnTo>
                <a:lnTo>
                  <a:pt x="498" y="2130"/>
                </a:lnTo>
                <a:lnTo>
                  <a:pt x="466" y="2121"/>
                </a:lnTo>
                <a:lnTo>
                  <a:pt x="431" y="2118"/>
                </a:lnTo>
                <a:close/>
                <a:moveTo>
                  <a:pt x="318" y="1926"/>
                </a:moveTo>
                <a:lnTo>
                  <a:pt x="545" y="1926"/>
                </a:lnTo>
                <a:lnTo>
                  <a:pt x="589" y="1929"/>
                </a:lnTo>
                <a:lnTo>
                  <a:pt x="632" y="1937"/>
                </a:lnTo>
                <a:lnTo>
                  <a:pt x="673" y="1953"/>
                </a:lnTo>
                <a:lnTo>
                  <a:pt x="711" y="1972"/>
                </a:lnTo>
                <a:lnTo>
                  <a:pt x="745" y="1997"/>
                </a:lnTo>
                <a:lnTo>
                  <a:pt x="776" y="2026"/>
                </a:lnTo>
                <a:lnTo>
                  <a:pt x="804" y="2058"/>
                </a:lnTo>
                <a:lnTo>
                  <a:pt x="826" y="2095"/>
                </a:lnTo>
                <a:lnTo>
                  <a:pt x="843" y="2134"/>
                </a:lnTo>
                <a:lnTo>
                  <a:pt x="855" y="2177"/>
                </a:lnTo>
                <a:lnTo>
                  <a:pt x="892" y="2157"/>
                </a:lnTo>
                <a:lnTo>
                  <a:pt x="932" y="2142"/>
                </a:lnTo>
                <a:lnTo>
                  <a:pt x="975" y="2132"/>
                </a:lnTo>
                <a:lnTo>
                  <a:pt x="1019" y="2129"/>
                </a:lnTo>
                <a:lnTo>
                  <a:pt x="1620" y="2129"/>
                </a:lnTo>
                <a:lnTo>
                  <a:pt x="1663" y="2132"/>
                </a:lnTo>
                <a:lnTo>
                  <a:pt x="1704" y="2141"/>
                </a:lnTo>
                <a:lnTo>
                  <a:pt x="1743" y="2154"/>
                </a:lnTo>
                <a:lnTo>
                  <a:pt x="1780" y="2172"/>
                </a:lnTo>
                <a:lnTo>
                  <a:pt x="1814" y="2196"/>
                </a:lnTo>
                <a:lnTo>
                  <a:pt x="1845" y="2222"/>
                </a:lnTo>
                <a:lnTo>
                  <a:pt x="1871" y="2253"/>
                </a:lnTo>
                <a:lnTo>
                  <a:pt x="1894" y="2286"/>
                </a:lnTo>
                <a:lnTo>
                  <a:pt x="1912" y="2323"/>
                </a:lnTo>
                <a:lnTo>
                  <a:pt x="1926" y="2362"/>
                </a:lnTo>
                <a:lnTo>
                  <a:pt x="1935" y="2403"/>
                </a:lnTo>
                <a:lnTo>
                  <a:pt x="1938" y="2447"/>
                </a:lnTo>
                <a:lnTo>
                  <a:pt x="1938" y="2628"/>
                </a:lnTo>
                <a:lnTo>
                  <a:pt x="2105" y="2628"/>
                </a:lnTo>
                <a:lnTo>
                  <a:pt x="2730" y="2225"/>
                </a:lnTo>
                <a:lnTo>
                  <a:pt x="2765" y="2206"/>
                </a:lnTo>
                <a:lnTo>
                  <a:pt x="2800" y="2191"/>
                </a:lnTo>
                <a:lnTo>
                  <a:pt x="2837" y="2181"/>
                </a:lnTo>
                <a:lnTo>
                  <a:pt x="2875" y="2176"/>
                </a:lnTo>
                <a:lnTo>
                  <a:pt x="2912" y="2174"/>
                </a:lnTo>
                <a:lnTo>
                  <a:pt x="2950" y="2179"/>
                </a:lnTo>
                <a:lnTo>
                  <a:pt x="2986" y="2186"/>
                </a:lnTo>
                <a:lnTo>
                  <a:pt x="3022" y="2199"/>
                </a:lnTo>
                <a:lnTo>
                  <a:pt x="3056" y="2215"/>
                </a:lnTo>
                <a:lnTo>
                  <a:pt x="3089" y="2235"/>
                </a:lnTo>
                <a:lnTo>
                  <a:pt x="3118" y="2260"/>
                </a:lnTo>
                <a:lnTo>
                  <a:pt x="3145" y="2287"/>
                </a:lnTo>
                <a:lnTo>
                  <a:pt x="3168" y="2320"/>
                </a:lnTo>
                <a:lnTo>
                  <a:pt x="3188" y="2355"/>
                </a:lnTo>
                <a:lnTo>
                  <a:pt x="3203" y="2391"/>
                </a:lnTo>
                <a:lnTo>
                  <a:pt x="3212" y="2428"/>
                </a:lnTo>
                <a:lnTo>
                  <a:pt x="3218" y="2466"/>
                </a:lnTo>
                <a:lnTo>
                  <a:pt x="3219" y="2502"/>
                </a:lnTo>
                <a:lnTo>
                  <a:pt x="3215" y="2540"/>
                </a:lnTo>
                <a:lnTo>
                  <a:pt x="3207" y="2577"/>
                </a:lnTo>
                <a:lnTo>
                  <a:pt x="3195" y="2612"/>
                </a:lnTo>
                <a:lnTo>
                  <a:pt x="3179" y="2646"/>
                </a:lnTo>
                <a:lnTo>
                  <a:pt x="3158" y="2679"/>
                </a:lnTo>
                <a:lnTo>
                  <a:pt x="3134" y="2708"/>
                </a:lnTo>
                <a:lnTo>
                  <a:pt x="3106" y="2734"/>
                </a:lnTo>
                <a:lnTo>
                  <a:pt x="3074" y="2758"/>
                </a:lnTo>
                <a:lnTo>
                  <a:pt x="2371" y="3211"/>
                </a:lnTo>
                <a:lnTo>
                  <a:pt x="2339" y="3229"/>
                </a:lnTo>
                <a:lnTo>
                  <a:pt x="2305" y="3243"/>
                </a:lnTo>
                <a:lnTo>
                  <a:pt x="2270" y="3253"/>
                </a:lnTo>
                <a:lnTo>
                  <a:pt x="2234" y="3260"/>
                </a:lnTo>
                <a:lnTo>
                  <a:pt x="2199" y="3262"/>
                </a:lnTo>
                <a:lnTo>
                  <a:pt x="1019" y="3262"/>
                </a:lnTo>
                <a:lnTo>
                  <a:pt x="975" y="3259"/>
                </a:lnTo>
                <a:lnTo>
                  <a:pt x="932" y="3249"/>
                </a:lnTo>
                <a:lnTo>
                  <a:pt x="892" y="3234"/>
                </a:lnTo>
                <a:lnTo>
                  <a:pt x="855" y="3215"/>
                </a:lnTo>
                <a:lnTo>
                  <a:pt x="843" y="3256"/>
                </a:lnTo>
                <a:lnTo>
                  <a:pt x="826" y="3295"/>
                </a:lnTo>
                <a:lnTo>
                  <a:pt x="804" y="3332"/>
                </a:lnTo>
                <a:lnTo>
                  <a:pt x="776" y="3365"/>
                </a:lnTo>
                <a:lnTo>
                  <a:pt x="745" y="3394"/>
                </a:lnTo>
                <a:lnTo>
                  <a:pt x="711" y="3419"/>
                </a:lnTo>
                <a:lnTo>
                  <a:pt x="673" y="3439"/>
                </a:lnTo>
                <a:lnTo>
                  <a:pt x="632" y="3454"/>
                </a:lnTo>
                <a:lnTo>
                  <a:pt x="589" y="3462"/>
                </a:lnTo>
                <a:lnTo>
                  <a:pt x="545" y="3465"/>
                </a:lnTo>
                <a:lnTo>
                  <a:pt x="318" y="3465"/>
                </a:lnTo>
                <a:lnTo>
                  <a:pt x="275" y="3463"/>
                </a:lnTo>
                <a:lnTo>
                  <a:pt x="233" y="3455"/>
                </a:lnTo>
                <a:lnTo>
                  <a:pt x="194" y="3441"/>
                </a:lnTo>
                <a:lnTo>
                  <a:pt x="157" y="3422"/>
                </a:lnTo>
                <a:lnTo>
                  <a:pt x="123" y="3400"/>
                </a:lnTo>
                <a:lnTo>
                  <a:pt x="93" y="3372"/>
                </a:lnTo>
                <a:lnTo>
                  <a:pt x="66" y="3342"/>
                </a:lnTo>
                <a:lnTo>
                  <a:pt x="43" y="3308"/>
                </a:lnTo>
                <a:lnTo>
                  <a:pt x="25" y="3272"/>
                </a:lnTo>
                <a:lnTo>
                  <a:pt x="12" y="3233"/>
                </a:lnTo>
                <a:lnTo>
                  <a:pt x="3" y="3191"/>
                </a:lnTo>
                <a:lnTo>
                  <a:pt x="0" y="3149"/>
                </a:lnTo>
                <a:lnTo>
                  <a:pt x="0" y="2242"/>
                </a:lnTo>
                <a:lnTo>
                  <a:pt x="3" y="2200"/>
                </a:lnTo>
                <a:lnTo>
                  <a:pt x="12" y="2159"/>
                </a:lnTo>
                <a:lnTo>
                  <a:pt x="25" y="2119"/>
                </a:lnTo>
                <a:lnTo>
                  <a:pt x="43" y="2083"/>
                </a:lnTo>
                <a:lnTo>
                  <a:pt x="66" y="2049"/>
                </a:lnTo>
                <a:lnTo>
                  <a:pt x="93" y="2018"/>
                </a:lnTo>
                <a:lnTo>
                  <a:pt x="123" y="1991"/>
                </a:lnTo>
                <a:lnTo>
                  <a:pt x="157" y="1969"/>
                </a:lnTo>
                <a:lnTo>
                  <a:pt x="194" y="1950"/>
                </a:lnTo>
                <a:lnTo>
                  <a:pt x="233" y="1937"/>
                </a:lnTo>
                <a:lnTo>
                  <a:pt x="275" y="1929"/>
                </a:lnTo>
                <a:lnTo>
                  <a:pt x="318" y="1926"/>
                </a:lnTo>
                <a:close/>
                <a:moveTo>
                  <a:pt x="1892" y="1190"/>
                </a:moveTo>
                <a:lnTo>
                  <a:pt x="1913" y="1192"/>
                </a:lnTo>
                <a:lnTo>
                  <a:pt x="1932" y="1199"/>
                </a:lnTo>
                <a:lnTo>
                  <a:pt x="1949" y="1210"/>
                </a:lnTo>
                <a:lnTo>
                  <a:pt x="1964" y="1223"/>
                </a:lnTo>
                <a:lnTo>
                  <a:pt x="1978" y="1240"/>
                </a:lnTo>
                <a:lnTo>
                  <a:pt x="2151" y="1497"/>
                </a:lnTo>
                <a:lnTo>
                  <a:pt x="2325" y="1242"/>
                </a:lnTo>
                <a:lnTo>
                  <a:pt x="2335" y="1230"/>
                </a:lnTo>
                <a:lnTo>
                  <a:pt x="2346" y="1217"/>
                </a:lnTo>
                <a:lnTo>
                  <a:pt x="2359" y="1206"/>
                </a:lnTo>
                <a:lnTo>
                  <a:pt x="2374" y="1198"/>
                </a:lnTo>
                <a:lnTo>
                  <a:pt x="2391" y="1192"/>
                </a:lnTo>
                <a:lnTo>
                  <a:pt x="2410" y="1190"/>
                </a:lnTo>
                <a:lnTo>
                  <a:pt x="2429" y="1192"/>
                </a:lnTo>
                <a:lnTo>
                  <a:pt x="2448" y="1197"/>
                </a:lnTo>
                <a:lnTo>
                  <a:pt x="2464" y="1206"/>
                </a:lnTo>
                <a:lnTo>
                  <a:pt x="2477" y="1219"/>
                </a:lnTo>
                <a:lnTo>
                  <a:pt x="2488" y="1235"/>
                </a:lnTo>
                <a:lnTo>
                  <a:pt x="2494" y="1253"/>
                </a:lnTo>
                <a:lnTo>
                  <a:pt x="2496" y="1275"/>
                </a:lnTo>
                <a:lnTo>
                  <a:pt x="2495" y="1292"/>
                </a:lnTo>
                <a:lnTo>
                  <a:pt x="2490" y="1309"/>
                </a:lnTo>
                <a:lnTo>
                  <a:pt x="2484" y="1323"/>
                </a:lnTo>
                <a:lnTo>
                  <a:pt x="2474" y="1337"/>
                </a:lnTo>
                <a:lnTo>
                  <a:pt x="2284" y="1586"/>
                </a:lnTo>
                <a:lnTo>
                  <a:pt x="2397" y="1586"/>
                </a:lnTo>
                <a:lnTo>
                  <a:pt x="2415" y="1588"/>
                </a:lnTo>
                <a:lnTo>
                  <a:pt x="2430" y="1594"/>
                </a:lnTo>
                <a:lnTo>
                  <a:pt x="2442" y="1604"/>
                </a:lnTo>
                <a:lnTo>
                  <a:pt x="2453" y="1617"/>
                </a:lnTo>
                <a:lnTo>
                  <a:pt x="2459" y="1632"/>
                </a:lnTo>
                <a:lnTo>
                  <a:pt x="2462" y="1649"/>
                </a:lnTo>
                <a:lnTo>
                  <a:pt x="2459" y="1666"/>
                </a:lnTo>
                <a:lnTo>
                  <a:pt x="2453" y="1682"/>
                </a:lnTo>
                <a:lnTo>
                  <a:pt x="2442" y="1695"/>
                </a:lnTo>
                <a:lnTo>
                  <a:pt x="2430" y="1704"/>
                </a:lnTo>
                <a:lnTo>
                  <a:pt x="2415" y="1710"/>
                </a:lnTo>
                <a:lnTo>
                  <a:pt x="2397" y="1713"/>
                </a:lnTo>
                <a:lnTo>
                  <a:pt x="2238" y="1713"/>
                </a:lnTo>
                <a:lnTo>
                  <a:pt x="2238" y="1786"/>
                </a:lnTo>
                <a:lnTo>
                  <a:pt x="2397" y="1786"/>
                </a:lnTo>
                <a:lnTo>
                  <a:pt x="2415" y="1789"/>
                </a:lnTo>
                <a:lnTo>
                  <a:pt x="2430" y="1795"/>
                </a:lnTo>
                <a:lnTo>
                  <a:pt x="2442" y="1804"/>
                </a:lnTo>
                <a:lnTo>
                  <a:pt x="2453" y="1817"/>
                </a:lnTo>
                <a:lnTo>
                  <a:pt x="2459" y="1833"/>
                </a:lnTo>
                <a:lnTo>
                  <a:pt x="2462" y="1850"/>
                </a:lnTo>
                <a:lnTo>
                  <a:pt x="2459" y="1867"/>
                </a:lnTo>
                <a:lnTo>
                  <a:pt x="2453" y="1882"/>
                </a:lnTo>
                <a:lnTo>
                  <a:pt x="2442" y="1895"/>
                </a:lnTo>
                <a:lnTo>
                  <a:pt x="2430" y="1905"/>
                </a:lnTo>
                <a:lnTo>
                  <a:pt x="2415" y="1911"/>
                </a:lnTo>
                <a:lnTo>
                  <a:pt x="2397" y="1913"/>
                </a:lnTo>
                <a:lnTo>
                  <a:pt x="2238" y="1913"/>
                </a:lnTo>
                <a:lnTo>
                  <a:pt x="2238" y="1941"/>
                </a:lnTo>
                <a:lnTo>
                  <a:pt x="2234" y="1965"/>
                </a:lnTo>
                <a:lnTo>
                  <a:pt x="2225" y="1986"/>
                </a:lnTo>
                <a:lnTo>
                  <a:pt x="2211" y="2004"/>
                </a:lnTo>
                <a:lnTo>
                  <a:pt x="2194" y="2017"/>
                </a:lnTo>
                <a:lnTo>
                  <a:pt x="2173" y="2026"/>
                </a:lnTo>
                <a:lnTo>
                  <a:pt x="2150" y="2029"/>
                </a:lnTo>
                <a:lnTo>
                  <a:pt x="2127" y="2026"/>
                </a:lnTo>
                <a:lnTo>
                  <a:pt x="2106" y="2017"/>
                </a:lnTo>
                <a:lnTo>
                  <a:pt x="2088" y="2004"/>
                </a:lnTo>
                <a:lnTo>
                  <a:pt x="2074" y="1986"/>
                </a:lnTo>
                <a:lnTo>
                  <a:pt x="2066" y="1965"/>
                </a:lnTo>
                <a:lnTo>
                  <a:pt x="2062" y="1941"/>
                </a:lnTo>
                <a:lnTo>
                  <a:pt x="2062" y="1913"/>
                </a:lnTo>
                <a:lnTo>
                  <a:pt x="1902" y="1913"/>
                </a:lnTo>
                <a:lnTo>
                  <a:pt x="1885" y="1911"/>
                </a:lnTo>
                <a:lnTo>
                  <a:pt x="1870" y="1905"/>
                </a:lnTo>
                <a:lnTo>
                  <a:pt x="1856" y="1895"/>
                </a:lnTo>
                <a:lnTo>
                  <a:pt x="1847" y="1882"/>
                </a:lnTo>
                <a:lnTo>
                  <a:pt x="1841" y="1867"/>
                </a:lnTo>
                <a:lnTo>
                  <a:pt x="1838" y="1850"/>
                </a:lnTo>
                <a:lnTo>
                  <a:pt x="1841" y="1833"/>
                </a:lnTo>
                <a:lnTo>
                  <a:pt x="1847" y="1817"/>
                </a:lnTo>
                <a:lnTo>
                  <a:pt x="1856" y="1804"/>
                </a:lnTo>
                <a:lnTo>
                  <a:pt x="1870" y="1795"/>
                </a:lnTo>
                <a:lnTo>
                  <a:pt x="1885" y="1789"/>
                </a:lnTo>
                <a:lnTo>
                  <a:pt x="1902" y="1786"/>
                </a:lnTo>
                <a:lnTo>
                  <a:pt x="2062" y="1786"/>
                </a:lnTo>
                <a:lnTo>
                  <a:pt x="2062" y="1713"/>
                </a:lnTo>
                <a:lnTo>
                  <a:pt x="1902" y="1713"/>
                </a:lnTo>
                <a:lnTo>
                  <a:pt x="1885" y="1710"/>
                </a:lnTo>
                <a:lnTo>
                  <a:pt x="1870" y="1704"/>
                </a:lnTo>
                <a:lnTo>
                  <a:pt x="1856" y="1695"/>
                </a:lnTo>
                <a:lnTo>
                  <a:pt x="1847" y="1682"/>
                </a:lnTo>
                <a:lnTo>
                  <a:pt x="1841" y="1666"/>
                </a:lnTo>
                <a:lnTo>
                  <a:pt x="1838" y="1649"/>
                </a:lnTo>
                <a:lnTo>
                  <a:pt x="1841" y="1632"/>
                </a:lnTo>
                <a:lnTo>
                  <a:pt x="1847" y="1617"/>
                </a:lnTo>
                <a:lnTo>
                  <a:pt x="1856" y="1604"/>
                </a:lnTo>
                <a:lnTo>
                  <a:pt x="1870" y="1594"/>
                </a:lnTo>
                <a:lnTo>
                  <a:pt x="1885" y="1588"/>
                </a:lnTo>
                <a:lnTo>
                  <a:pt x="1902" y="1586"/>
                </a:lnTo>
                <a:lnTo>
                  <a:pt x="2013" y="1586"/>
                </a:lnTo>
                <a:lnTo>
                  <a:pt x="1825" y="1337"/>
                </a:lnTo>
                <a:lnTo>
                  <a:pt x="1813" y="1317"/>
                </a:lnTo>
                <a:lnTo>
                  <a:pt x="1806" y="1297"/>
                </a:lnTo>
                <a:lnTo>
                  <a:pt x="1803" y="1276"/>
                </a:lnTo>
                <a:lnTo>
                  <a:pt x="1805" y="1257"/>
                </a:lnTo>
                <a:lnTo>
                  <a:pt x="1811" y="1239"/>
                </a:lnTo>
                <a:lnTo>
                  <a:pt x="1822" y="1223"/>
                </a:lnTo>
                <a:lnTo>
                  <a:pt x="1835" y="1210"/>
                </a:lnTo>
                <a:lnTo>
                  <a:pt x="1851" y="1199"/>
                </a:lnTo>
                <a:lnTo>
                  <a:pt x="1871" y="1192"/>
                </a:lnTo>
                <a:lnTo>
                  <a:pt x="1892" y="1190"/>
                </a:lnTo>
                <a:close/>
                <a:moveTo>
                  <a:pt x="1352" y="1182"/>
                </a:moveTo>
                <a:lnTo>
                  <a:pt x="1391" y="1184"/>
                </a:lnTo>
                <a:lnTo>
                  <a:pt x="1427" y="1188"/>
                </a:lnTo>
                <a:lnTo>
                  <a:pt x="1459" y="1196"/>
                </a:lnTo>
                <a:lnTo>
                  <a:pt x="1490" y="1206"/>
                </a:lnTo>
                <a:lnTo>
                  <a:pt x="1517" y="1219"/>
                </a:lnTo>
                <a:lnTo>
                  <a:pt x="1543" y="1234"/>
                </a:lnTo>
                <a:lnTo>
                  <a:pt x="1566" y="1251"/>
                </a:lnTo>
                <a:lnTo>
                  <a:pt x="1588" y="1270"/>
                </a:lnTo>
                <a:lnTo>
                  <a:pt x="1609" y="1291"/>
                </a:lnTo>
                <a:lnTo>
                  <a:pt x="1618" y="1301"/>
                </a:lnTo>
                <a:lnTo>
                  <a:pt x="1626" y="1316"/>
                </a:lnTo>
                <a:lnTo>
                  <a:pt x="1631" y="1333"/>
                </a:lnTo>
                <a:lnTo>
                  <a:pt x="1634" y="1352"/>
                </a:lnTo>
                <a:lnTo>
                  <a:pt x="1630" y="1375"/>
                </a:lnTo>
                <a:lnTo>
                  <a:pt x="1622" y="1395"/>
                </a:lnTo>
                <a:lnTo>
                  <a:pt x="1608" y="1412"/>
                </a:lnTo>
                <a:lnTo>
                  <a:pt x="1590" y="1426"/>
                </a:lnTo>
                <a:lnTo>
                  <a:pt x="1569" y="1434"/>
                </a:lnTo>
                <a:lnTo>
                  <a:pt x="1547" y="1437"/>
                </a:lnTo>
                <a:lnTo>
                  <a:pt x="1529" y="1435"/>
                </a:lnTo>
                <a:lnTo>
                  <a:pt x="1514" y="1431"/>
                </a:lnTo>
                <a:lnTo>
                  <a:pt x="1503" y="1425"/>
                </a:lnTo>
                <a:lnTo>
                  <a:pt x="1492" y="1417"/>
                </a:lnTo>
                <a:lnTo>
                  <a:pt x="1484" y="1410"/>
                </a:lnTo>
                <a:lnTo>
                  <a:pt x="1465" y="1390"/>
                </a:lnTo>
                <a:lnTo>
                  <a:pt x="1445" y="1374"/>
                </a:lnTo>
                <a:lnTo>
                  <a:pt x="1423" y="1361"/>
                </a:lnTo>
                <a:lnTo>
                  <a:pt x="1401" y="1352"/>
                </a:lnTo>
                <a:lnTo>
                  <a:pt x="1376" y="1346"/>
                </a:lnTo>
                <a:lnTo>
                  <a:pt x="1348" y="1343"/>
                </a:lnTo>
                <a:lnTo>
                  <a:pt x="1320" y="1347"/>
                </a:lnTo>
                <a:lnTo>
                  <a:pt x="1294" y="1353"/>
                </a:lnTo>
                <a:lnTo>
                  <a:pt x="1269" y="1365"/>
                </a:lnTo>
                <a:lnTo>
                  <a:pt x="1248" y="1379"/>
                </a:lnTo>
                <a:lnTo>
                  <a:pt x="1229" y="1398"/>
                </a:lnTo>
                <a:lnTo>
                  <a:pt x="1212" y="1422"/>
                </a:lnTo>
                <a:lnTo>
                  <a:pt x="1199" y="1448"/>
                </a:lnTo>
                <a:lnTo>
                  <a:pt x="1362" y="1448"/>
                </a:lnTo>
                <a:lnTo>
                  <a:pt x="1381" y="1451"/>
                </a:lnTo>
                <a:lnTo>
                  <a:pt x="1398" y="1459"/>
                </a:lnTo>
                <a:lnTo>
                  <a:pt x="1411" y="1472"/>
                </a:lnTo>
                <a:lnTo>
                  <a:pt x="1419" y="1489"/>
                </a:lnTo>
                <a:lnTo>
                  <a:pt x="1422" y="1508"/>
                </a:lnTo>
                <a:lnTo>
                  <a:pt x="1419" y="1527"/>
                </a:lnTo>
                <a:lnTo>
                  <a:pt x="1411" y="1543"/>
                </a:lnTo>
                <a:lnTo>
                  <a:pt x="1398" y="1555"/>
                </a:lnTo>
                <a:lnTo>
                  <a:pt x="1381" y="1564"/>
                </a:lnTo>
                <a:lnTo>
                  <a:pt x="1362" y="1567"/>
                </a:lnTo>
                <a:lnTo>
                  <a:pt x="1170" y="1567"/>
                </a:lnTo>
                <a:lnTo>
                  <a:pt x="1169" y="1587"/>
                </a:lnTo>
                <a:lnTo>
                  <a:pt x="1169" y="1608"/>
                </a:lnTo>
                <a:lnTo>
                  <a:pt x="1169" y="1628"/>
                </a:lnTo>
                <a:lnTo>
                  <a:pt x="1170" y="1647"/>
                </a:lnTo>
                <a:lnTo>
                  <a:pt x="1362" y="1647"/>
                </a:lnTo>
                <a:lnTo>
                  <a:pt x="1381" y="1649"/>
                </a:lnTo>
                <a:lnTo>
                  <a:pt x="1398" y="1659"/>
                </a:lnTo>
                <a:lnTo>
                  <a:pt x="1411" y="1671"/>
                </a:lnTo>
                <a:lnTo>
                  <a:pt x="1419" y="1688"/>
                </a:lnTo>
                <a:lnTo>
                  <a:pt x="1422" y="1707"/>
                </a:lnTo>
                <a:lnTo>
                  <a:pt x="1419" y="1725"/>
                </a:lnTo>
                <a:lnTo>
                  <a:pt x="1411" y="1742"/>
                </a:lnTo>
                <a:lnTo>
                  <a:pt x="1398" y="1755"/>
                </a:lnTo>
                <a:lnTo>
                  <a:pt x="1381" y="1763"/>
                </a:lnTo>
                <a:lnTo>
                  <a:pt x="1362" y="1765"/>
                </a:lnTo>
                <a:lnTo>
                  <a:pt x="1196" y="1765"/>
                </a:lnTo>
                <a:lnTo>
                  <a:pt x="1210" y="1794"/>
                </a:lnTo>
                <a:lnTo>
                  <a:pt x="1227" y="1818"/>
                </a:lnTo>
                <a:lnTo>
                  <a:pt x="1247" y="1838"/>
                </a:lnTo>
                <a:lnTo>
                  <a:pt x="1270" y="1854"/>
                </a:lnTo>
                <a:lnTo>
                  <a:pt x="1296" y="1864"/>
                </a:lnTo>
                <a:lnTo>
                  <a:pt x="1324" y="1872"/>
                </a:lnTo>
                <a:lnTo>
                  <a:pt x="1356" y="1874"/>
                </a:lnTo>
                <a:lnTo>
                  <a:pt x="1383" y="1872"/>
                </a:lnTo>
                <a:lnTo>
                  <a:pt x="1409" y="1865"/>
                </a:lnTo>
                <a:lnTo>
                  <a:pt x="1431" y="1856"/>
                </a:lnTo>
                <a:lnTo>
                  <a:pt x="1453" y="1842"/>
                </a:lnTo>
                <a:lnTo>
                  <a:pt x="1473" y="1824"/>
                </a:lnTo>
                <a:lnTo>
                  <a:pt x="1493" y="1802"/>
                </a:lnTo>
                <a:lnTo>
                  <a:pt x="1505" y="1791"/>
                </a:lnTo>
                <a:lnTo>
                  <a:pt x="1520" y="1782"/>
                </a:lnTo>
                <a:lnTo>
                  <a:pt x="1535" y="1776"/>
                </a:lnTo>
                <a:lnTo>
                  <a:pt x="1555" y="1774"/>
                </a:lnTo>
                <a:lnTo>
                  <a:pt x="1577" y="1777"/>
                </a:lnTo>
                <a:lnTo>
                  <a:pt x="1596" y="1785"/>
                </a:lnTo>
                <a:lnTo>
                  <a:pt x="1611" y="1798"/>
                </a:lnTo>
                <a:lnTo>
                  <a:pt x="1625" y="1814"/>
                </a:lnTo>
                <a:lnTo>
                  <a:pt x="1634" y="1834"/>
                </a:lnTo>
                <a:lnTo>
                  <a:pt x="1637" y="1855"/>
                </a:lnTo>
                <a:lnTo>
                  <a:pt x="1634" y="1876"/>
                </a:lnTo>
                <a:lnTo>
                  <a:pt x="1627" y="1894"/>
                </a:lnTo>
                <a:lnTo>
                  <a:pt x="1619" y="1907"/>
                </a:lnTo>
                <a:lnTo>
                  <a:pt x="1593" y="1935"/>
                </a:lnTo>
                <a:lnTo>
                  <a:pt x="1567" y="1960"/>
                </a:lnTo>
                <a:lnTo>
                  <a:pt x="1539" y="1983"/>
                </a:lnTo>
                <a:lnTo>
                  <a:pt x="1508" y="2000"/>
                </a:lnTo>
                <a:lnTo>
                  <a:pt x="1474" y="2015"/>
                </a:lnTo>
                <a:lnTo>
                  <a:pt x="1438" y="2027"/>
                </a:lnTo>
                <a:lnTo>
                  <a:pt x="1398" y="2033"/>
                </a:lnTo>
                <a:lnTo>
                  <a:pt x="1356" y="2035"/>
                </a:lnTo>
                <a:lnTo>
                  <a:pt x="1307" y="2033"/>
                </a:lnTo>
                <a:lnTo>
                  <a:pt x="1263" y="2025"/>
                </a:lnTo>
                <a:lnTo>
                  <a:pt x="1221" y="2012"/>
                </a:lnTo>
                <a:lnTo>
                  <a:pt x="1183" y="1995"/>
                </a:lnTo>
                <a:lnTo>
                  <a:pt x="1147" y="1973"/>
                </a:lnTo>
                <a:lnTo>
                  <a:pt x="1115" y="1948"/>
                </a:lnTo>
                <a:lnTo>
                  <a:pt x="1086" y="1918"/>
                </a:lnTo>
                <a:lnTo>
                  <a:pt x="1060" y="1884"/>
                </a:lnTo>
                <a:lnTo>
                  <a:pt x="1038" y="1849"/>
                </a:lnTo>
                <a:lnTo>
                  <a:pt x="1020" y="1809"/>
                </a:lnTo>
                <a:lnTo>
                  <a:pt x="1005" y="1765"/>
                </a:lnTo>
                <a:lnTo>
                  <a:pt x="950" y="1765"/>
                </a:lnTo>
                <a:lnTo>
                  <a:pt x="931" y="1763"/>
                </a:lnTo>
                <a:lnTo>
                  <a:pt x="916" y="1755"/>
                </a:lnTo>
                <a:lnTo>
                  <a:pt x="902" y="1742"/>
                </a:lnTo>
                <a:lnTo>
                  <a:pt x="893" y="1725"/>
                </a:lnTo>
                <a:lnTo>
                  <a:pt x="890" y="1706"/>
                </a:lnTo>
                <a:lnTo>
                  <a:pt x="893" y="1688"/>
                </a:lnTo>
                <a:lnTo>
                  <a:pt x="902" y="1671"/>
                </a:lnTo>
                <a:lnTo>
                  <a:pt x="916" y="1659"/>
                </a:lnTo>
                <a:lnTo>
                  <a:pt x="931" y="1649"/>
                </a:lnTo>
                <a:lnTo>
                  <a:pt x="950" y="1647"/>
                </a:lnTo>
                <a:lnTo>
                  <a:pt x="986" y="1647"/>
                </a:lnTo>
                <a:lnTo>
                  <a:pt x="985" y="1610"/>
                </a:lnTo>
                <a:lnTo>
                  <a:pt x="985" y="1588"/>
                </a:lnTo>
                <a:lnTo>
                  <a:pt x="986" y="1567"/>
                </a:lnTo>
                <a:lnTo>
                  <a:pt x="950" y="1567"/>
                </a:lnTo>
                <a:lnTo>
                  <a:pt x="931" y="1564"/>
                </a:lnTo>
                <a:lnTo>
                  <a:pt x="916" y="1555"/>
                </a:lnTo>
                <a:lnTo>
                  <a:pt x="902" y="1543"/>
                </a:lnTo>
                <a:lnTo>
                  <a:pt x="893" y="1527"/>
                </a:lnTo>
                <a:lnTo>
                  <a:pt x="890" y="1508"/>
                </a:lnTo>
                <a:lnTo>
                  <a:pt x="893" y="1489"/>
                </a:lnTo>
                <a:lnTo>
                  <a:pt x="902" y="1472"/>
                </a:lnTo>
                <a:lnTo>
                  <a:pt x="916" y="1459"/>
                </a:lnTo>
                <a:lnTo>
                  <a:pt x="931" y="1451"/>
                </a:lnTo>
                <a:lnTo>
                  <a:pt x="950" y="1448"/>
                </a:lnTo>
                <a:lnTo>
                  <a:pt x="1008" y="1448"/>
                </a:lnTo>
                <a:lnTo>
                  <a:pt x="1023" y="1407"/>
                </a:lnTo>
                <a:lnTo>
                  <a:pt x="1042" y="1368"/>
                </a:lnTo>
                <a:lnTo>
                  <a:pt x="1064" y="1332"/>
                </a:lnTo>
                <a:lnTo>
                  <a:pt x="1089" y="1299"/>
                </a:lnTo>
                <a:lnTo>
                  <a:pt x="1117" y="1270"/>
                </a:lnTo>
                <a:lnTo>
                  <a:pt x="1149" y="1244"/>
                </a:lnTo>
                <a:lnTo>
                  <a:pt x="1184" y="1223"/>
                </a:lnTo>
                <a:lnTo>
                  <a:pt x="1222" y="1205"/>
                </a:lnTo>
                <a:lnTo>
                  <a:pt x="1262" y="1193"/>
                </a:lnTo>
                <a:lnTo>
                  <a:pt x="1306" y="1185"/>
                </a:lnTo>
                <a:lnTo>
                  <a:pt x="1352" y="1182"/>
                </a:lnTo>
                <a:close/>
                <a:moveTo>
                  <a:pt x="2203" y="151"/>
                </a:moveTo>
                <a:lnTo>
                  <a:pt x="2241" y="152"/>
                </a:lnTo>
                <a:lnTo>
                  <a:pt x="2275" y="157"/>
                </a:lnTo>
                <a:lnTo>
                  <a:pt x="2307" y="165"/>
                </a:lnTo>
                <a:lnTo>
                  <a:pt x="2336" y="175"/>
                </a:lnTo>
                <a:lnTo>
                  <a:pt x="2362" y="189"/>
                </a:lnTo>
                <a:lnTo>
                  <a:pt x="2387" y="204"/>
                </a:lnTo>
                <a:lnTo>
                  <a:pt x="2409" y="220"/>
                </a:lnTo>
                <a:lnTo>
                  <a:pt x="2429" y="240"/>
                </a:lnTo>
                <a:lnTo>
                  <a:pt x="2440" y="253"/>
                </a:lnTo>
                <a:lnTo>
                  <a:pt x="2450" y="268"/>
                </a:lnTo>
                <a:lnTo>
                  <a:pt x="2455" y="285"/>
                </a:lnTo>
                <a:lnTo>
                  <a:pt x="2457" y="305"/>
                </a:lnTo>
                <a:lnTo>
                  <a:pt x="2454" y="328"/>
                </a:lnTo>
                <a:lnTo>
                  <a:pt x="2446" y="350"/>
                </a:lnTo>
                <a:lnTo>
                  <a:pt x="2431" y="368"/>
                </a:lnTo>
                <a:lnTo>
                  <a:pt x="2413" y="382"/>
                </a:lnTo>
                <a:lnTo>
                  <a:pt x="2392" y="390"/>
                </a:lnTo>
                <a:lnTo>
                  <a:pt x="2368" y="393"/>
                </a:lnTo>
                <a:lnTo>
                  <a:pt x="2350" y="391"/>
                </a:lnTo>
                <a:lnTo>
                  <a:pt x="2335" y="387"/>
                </a:lnTo>
                <a:lnTo>
                  <a:pt x="2322" y="381"/>
                </a:lnTo>
                <a:lnTo>
                  <a:pt x="2312" y="373"/>
                </a:lnTo>
                <a:lnTo>
                  <a:pt x="2303" y="366"/>
                </a:lnTo>
                <a:lnTo>
                  <a:pt x="2285" y="349"/>
                </a:lnTo>
                <a:lnTo>
                  <a:pt x="2266" y="335"/>
                </a:lnTo>
                <a:lnTo>
                  <a:pt x="2247" y="327"/>
                </a:lnTo>
                <a:lnTo>
                  <a:pt x="2227" y="321"/>
                </a:lnTo>
                <a:lnTo>
                  <a:pt x="2205" y="318"/>
                </a:lnTo>
                <a:lnTo>
                  <a:pt x="2185" y="321"/>
                </a:lnTo>
                <a:lnTo>
                  <a:pt x="2168" y="325"/>
                </a:lnTo>
                <a:lnTo>
                  <a:pt x="2152" y="333"/>
                </a:lnTo>
                <a:lnTo>
                  <a:pt x="2137" y="345"/>
                </a:lnTo>
                <a:lnTo>
                  <a:pt x="2125" y="361"/>
                </a:lnTo>
                <a:lnTo>
                  <a:pt x="2115" y="382"/>
                </a:lnTo>
                <a:lnTo>
                  <a:pt x="2109" y="405"/>
                </a:lnTo>
                <a:lnTo>
                  <a:pt x="2107" y="432"/>
                </a:lnTo>
                <a:lnTo>
                  <a:pt x="2107" y="523"/>
                </a:lnTo>
                <a:lnTo>
                  <a:pt x="2307" y="523"/>
                </a:lnTo>
                <a:lnTo>
                  <a:pt x="2327" y="525"/>
                </a:lnTo>
                <a:lnTo>
                  <a:pt x="2345" y="534"/>
                </a:lnTo>
                <a:lnTo>
                  <a:pt x="2361" y="545"/>
                </a:lnTo>
                <a:lnTo>
                  <a:pt x="2373" y="560"/>
                </a:lnTo>
                <a:lnTo>
                  <a:pt x="2380" y="578"/>
                </a:lnTo>
                <a:lnTo>
                  <a:pt x="2383" y="598"/>
                </a:lnTo>
                <a:lnTo>
                  <a:pt x="2380" y="618"/>
                </a:lnTo>
                <a:lnTo>
                  <a:pt x="2373" y="636"/>
                </a:lnTo>
                <a:lnTo>
                  <a:pt x="2361" y="651"/>
                </a:lnTo>
                <a:lnTo>
                  <a:pt x="2345" y="662"/>
                </a:lnTo>
                <a:lnTo>
                  <a:pt x="2327" y="670"/>
                </a:lnTo>
                <a:lnTo>
                  <a:pt x="2307" y="673"/>
                </a:lnTo>
                <a:lnTo>
                  <a:pt x="2107" y="673"/>
                </a:lnTo>
                <a:lnTo>
                  <a:pt x="2107" y="830"/>
                </a:lnTo>
                <a:lnTo>
                  <a:pt x="2394" y="830"/>
                </a:lnTo>
                <a:lnTo>
                  <a:pt x="2415" y="833"/>
                </a:lnTo>
                <a:lnTo>
                  <a:pt x="2434" y="842"/>
                </a:lnTo>
                <a:lnTo>
                  <a:pt x="2450" y="853"/>
                </a:lnTo>
                <a:lnTo>
                  <a:pt x="2463" y="869"/>
                </a:lnTo>
                <a:lnTo>
                  <a:pt x="2470" y="888"/>
                </a:lnTo>
                <a:lnTo>
                  <a:pt x="2473" y="909"/>
                </a:lnTo>
                <a:lnTo>
                  <a:pt x="2470" y="930"/>
                </a:lnTo>
                <a:lnTo>
                  <a:pt x="2463" y="949"/>
                </a:lnTo>
                <a:lnTo>
                  <a:pt x="2450" y="965"/>
                </a:lnTo>
                <a:lnTo>
                  <a:pt x="2434" y="977"/>
                </a:lnTo>
                <a:lnTo>
                  <a:pt x="2415" y="984"/>
                </a:lnTo>
                <a:lnTo>
                  <a:pt x="2394" y="987"/>
                </a:lnTo>
                <a:lnTo>
                  <a:pt x="1900" y="987"/>
                </a:lnTo>
                <a:lnTo>
                  <a:pt x="1879" y="985"/>
                </a:lnTo>
                <a:lnTo>
                  <a:pt x="1861" y="978"/>
                </a:lnTo>
                <a:lnTo>
                  <a:pt x="1847" y="968"/>
                </a:lnTo>
                <a:lnTo>
                  <a:pt x="1835" y="954"/>
                </a:lnTo>
                <a:lnTo>
                  <a:pt x="1829" y="939"/>
                </a:lnTo>
                <a:lnTo>
                  <a:pt x="1827" y="921"/>
                </a:lnTo>
                <a:lnTo>
                  <a:pt x="1829" y="904"/>
                </a:lnTo>
                <a:lnTo>
                  <a:pt x="1834" y="888"/>
                </a:lnTo>
                <a:lnTo>
                  <a:pt x="1845" y="873"/>
                </a:lnTo>
                <a:lnTo>
                  <a:pt x="1859" y="863"/>
                </a:lnTo>
                <a:lnTo>
                  <a:pt x="1875" y="854"/>
                </a:lnTo>
                <a:lnTo>
                  <a:pt x="1923" y="838"/>
                </a:lnTo>
                <a:lnTo>
                  <a:pt x="1923" y="673"/>
                </a:lnTo>
                <a:lnTo>
                  <a:pt x="1902" y="673"/>
                </a:lnTo>
                <a:lnTo>
                  <a:pt x="1882" y="670"/>
                </a:lnTo>
                <a:lnTo>
                  <a:pt x="1864" y="662"/>
                </a:lnTo>
                <a:lnTo>
                  <a:pt x="1849" y="651"/>
                </a:lnTo>
                <a:lnTo>
                  <a:pt x="1836" y="636"/>
                </a:lnTo>
                <a:lnTo>
                  <a:pt x="1829" y="618"/>
                </a:lnTo>
                <a:lnTo>
                  <a:pt x="1827" y="598"/>
                </a:lnTo>
                <a:lnTo>
                  <a:pt x="1829" y="578"/>
                </a:lnTo>
                <a:lnTo>
                  <a:pt x="1836" y="560"/>
                </a:lnTo>
                <a:lnTo>
                  <a:pt x="1849" y="545"/>
                </a:lnTo>
                <a:lnTo>
                  <a:pt x="1864" y="534"/>
                </a:lnTo>
                <a:lnTo>
                  <a:pt x="1882" y="525"/>
                </a:lnTo>
                <a:lnTo>
                  <a:pt x="1902" y="523"/>
                </a:lnTo>
                <a:lnTo>
                  <a:pt x="1923" y="523"/>
                </a:lnTo>
                <a:lnTo>
                  <a:pt x="1923" y="427"/>
                </a:lnTo>
                <a:lnTo>
                  <a:pt x="1925" y="386"/>
                </a:lnTo>
                <a:lnTo>
                  <a:pt x="1931" y="348"/>
                </a:lnTo>
                <a:lnTo>
                  <a:pt x="1941" y="312"/>
                </a:lnTo>
                <a:lnTo>
                  <a:pt x="1955" y="279"/>
                </a:lnTo>
                <a:lnTo>
                  <a:pt x="1973" y="251"/>
                </a:lnTo>
                <a:lnTo>
                  <a:pt x="1994" y="226"/>
                </a:lnTo>
                <a:lnTo>
                  <a:pt x="2020" y="204"/>
                </a:lnTo>
                <a:lnTo>
                  <a:pt x="2050" y="185"/>
                </a:lnTo>
                <a:lnTo>
                  <a:pt x="2082" y="170"/>
                </a:lnTo>
                <a:lnTo>
                  <a:pt x="2119" y="159"/>
                </a:lnTo>
                <a:lnTo>
                  <a:pt x="2159" y="153"/>
                </a:lnTo>
                <a:lnTo>
                  <a:pt x="2203" y="151"/>
                </a:lnTo>
                <a:close/>
                <a:moveTo>
                  <a:pt x="1291" y="0"/>
                </a:moveTo>
                <a:lnTo>
                  <a:pt x="1313" y="3"/>
                </a:lnTo>
                <a:lnTo>
                  <a:pt x="1332" y="11"/>
                </a:lnTo>
                <a:lnTo>
                  <a:pt x="1348" y="23"/>
                </a:lnTo>
                <a:lnTo>
                  <a:pt x="1360" y="39"/>
                </a:lnTo>
                <a:lnTo>
                  <a:pt x="1369" y="58"/>
                </a:lnTo>
                <a:lnTo>
                  <a:pt x="1372" y="79"/>
                </a:lnTo>
                <a:lnTo>
                  <a:pt x="1372" y="142"/>
                </a:lnTo>
                <a:lnTo>
                  <a:pt x="1419" y="153"/>
                </a:lnTo>
                <a:lnTo>
                  <a:pt x="1466" y="167"/>
                </a:lnTo>
                <a:lnTo>
                  <a:pt x="1509" y="186"/>
                </a:lnTo>
                <a:lnTo>
                  <a:pt x="1549" y="209"/>
                </a:lnTo>
                <a:lnTo>
                  <a:pt x="1562" y="217"/>
                </a:lnTo>
                <a:lnTo>
                  <a:pt x="1572" y="229"/>
                </a:lnTo>
                <a:lnTo>
                  <a:pt x="1582" y="244"/>
                </a:lnTo>
                <a:lnTo>
                  <a:pt x="1588" y="262"/>
                </a:lnTo>
                <a:lnTo>
                  <a:pt x="1590" y="282"/>
                </a:lnTo>
                <a:lnTo>
                  <a:pt x="1587" y="305"/>
                </a:lnTo>
                <a:lnTo>
                  <a:pt x="1579" y="325"/>
                </a:lnTo>
                <a:lnTo>
                  <a:pt x="1565" y="342"/>
                </a:lnTo>
                <a:lnTo>
                  <a:pt x="1548" y="355"/>
                </a:lnTo>
                <a:lnTo>
                  <a:pt x="1527" y="364"/>
                </a:lnTo>
                <a:lnTo>
                  <a:pt x="1504" y="367"/>
                </a:lnTo>
                <a:lnTo>
                  <a:pt x="1487" y="365"/>
                </a:lnTo>
                <a:lnTo>
                  <a:pt x="1472" y="361"/>
                </a:lnTo>
                <a:lnTo>
                  <a:pt x="1457" y="353"/>
                </a:lnTo>
                <a:lnTo>
                  <a:pt x="1412" y="329"/>
                </a:lnTo>
                <a:lnTo>
                  <a:pt x="1369" y="312"/>
                </a:lnTo>
                <a:lnTo>
                  <a:pt x="1324" y="301"/>
                </a:lnTo>
                <a:lnTo>
                  <a:pt x="1282" y="297"/>
                </a:lnTo>
                <a:lnTo>
                  <a:pt x="1253" y="299"/>
                </a:lnTo>
                <a:lnTo>
                  <a:pt x="1229" y="305"/>
                </a:lnTo>
                <a:lnTo>
                  <a:pt x="1209" y="313"/>
                </a:lnTo>
                <a:lnTo>
                  <a:pt x="1194" y="325"/>
                </a:lnTo>
                <a:lnTo>
                  <a:pt x="1183" y="337"/>
                </a:lnTo>
                <a:lnTo>
                  <a:pt x="1176" y="353"/>
                </a:lnTo>
                <a:lnTo>
                  <a:pt x="1174" y="370"/>
                </a:lnTo>
                <a:lnTo>
                  <a:pt x="1174" y="372"/>
                </a:lnTo>
                <a:lnTo>
                  <a:pt x="1175" y="388"/>
                </a:lnTo>
                <a:lnTo>
                  <a:pt x="1178" y="402"/>
                </a:lnTo>
                <a:lnTo>
                  <a:pt x="1186" y="413"/>
                </a:lnTo>
                <a:lnTo>
                  <a:pt x="1195" y="424"/>
                </a:lnTo>
                <a:lnTo>
                  <a:pt x="1210" y="434"/>
                </a:lnTo>
                <a:lnTo>
                  <a:pt x="1228" y="443"/>
                </a:lnTo>
                <a:lnTo>
                  <a:pt x="1251" y="452"/>
                </a:lnTo>
                <a:lnTo>
                  <a:pt x="1280" y="462"/>
                </a:lnTo>
                <a:lnTo>
                  <a:pt x="1315" y="471"/>
                </a:lnTo>
                <a:lnTo>
                  <a:pt x="1355" y="482"/>
                </a:lnTo>
                <a:lnTo>
                  <a:pt x="1396" y="494"/>
                </a:lnTo>
                <a:lnTo>
                  <a:pt x="1433" y="506"/>
                </a:lnTo>
                <a:lnTo>
                  <a:pt x="1468" y="520"/>
                </a:lnTo>
                <a:lnTo>
                  <a:pt x="1499" y="535"/>
                </a:lnTo>
                <a:lnTo>
                  <a:pt x="1527" y="550"/>
                </a:lnTo>
                <a:lnTo>
                  <a:pt x="1551" y="569"/>
                </a:lnTo>
                <a:lnTo>
                  <a:pt x="1572" y="589"/>
                </a:lnTo>
                <a:lnTo>
                  <a:pt x="1589" y="613"/>
                </a:lnTo>
                <a:lnTo>
                  <a:pt x="1603" y="638"/>
                </a:lnTo>
                <a:lnTo>
                  <a:pt x="1611" y="666"/>
                </a:lnTo>
                <a:lnTo>
                  <a:pt x="1618" y="698"/>
                </a:lnTo>
                <a:lnTo>
                  <a:pt x="1620" y="733"/>
                </a:lnTo>
                <a:lnTo>
                  <a:pt x="1620" y="735"/>
                </a:lnTo>
                <a:lnTo>
                  <a:pt x="1618" y="774"/>
                </a:lnTo>
                <a:lnTo>
                  <a:pt x="1610" y="810"/>
                </a:lnTo>
                <a:lnTo>
                  <a:pt x="1599" y="843"/>
                </a:lnTo>
                <a:lnTo>
                  <a:pt x="1583" y="872"/>
                </a:lnTo>
                <a:lnTo>
                  <a:pt x="1563" y="898"/>
                </a:lnTo>
                <a:lnTo>
                  <a:pt x="1540" y="923"/>
                </a:lnTo>
                <a:lnTo>
                  <a:pt x="1512" y="943"/>
                </a:lnTo>
                <a:lnTo>
                  <a:pt x="1482" y="960"/>
                </a:lnTo>
                <a:lnTo>
                  <a:pt x="1448" y="973"/>
                </a:lnTo>
                <a:lnTo>
                  <a:pt x="1411" y="984"/>
                </a:lnTo>
                <a:lnTo>
                  <a:pt x="1372" y="990"/>
                </a:lnTo>
                <a:lnTo>
                  <a:pt x="1372" y="1049"/>
                </a:lnTo>
                <a:lnTo>
                  <a:pt x="1369" y="1070"/>
                </a:lnTo>
                <a:lnTo>
                  <a:pt x="1360" y="1089"/>
                </a:lnTo>
                <a:lnTo>
                  <a:pt x="1348" y="1106"/>
                </a:lnTo>
                <a:lnTo>
                  <a:pt x="1333" y="1118"/>
                </a:lnTo>
                <a:lnTo>
                  <a:pt x="1314" y="1126"/>
                </a:lnTo>
                <a:lnTo>
                  <a:pt x="1293" y="1129"/>
                </a:lnTo>
                <a:lnTo>
                  <a:pt x="1271" y="1126"/>
                </a:lnTo>
                <a:lnTo>
                  <a:pt x="1251" y="1118"/>
                </a:lnTo>
                <a:lnTo>
                  <a:pt x="1235" y="1106"/>
                </a:lnTo>
                <a:lnTo>
                  <a:pt x="1223" y="1089"/>
                </a:lnTo>
                <a:lnTo>
                  <a:pt x="1215" y="1070"/>
                </a:lnTo>
                <a:lnTo>
                  <a:pt x="1212" y="1049"/>
                </a:lnTo>
                <a:lnTo>
                  <a:pt x="1212" y="984"/>
                </a:lnTo>
                <a:lnTo>
                  <a:pt x="1167" y="973"/>
                </a:lnTo>
                <a:lnTo>
                  <a:pt x="1124" y="960"/>
                </a:lnTo>
                <a:lnTo>
                  <a:pt x="1080" y="942"/>
                </a:lnTo>
                <a:lnTo>
                  <a:pt x="1038" y="920"/>
                </a:lnTo>
                <a:lnTo>
                  <a:pt x="999" y="894"/>
                </a:lnTo>
                <a:lnTo>
                  <a:pt x="984" y="882"/>
                </a:lnTo>
                <a:lnTo>
                  <a:pt x="974" y="865"/>
                </a:lnTo>
                <a:lnTo>
                  <a:pt x="966" y="846"/>
                </a:lnTo>
                <a:lnTo>
                  <a:pt x="964" y="825"/>
                </a:lnTo>
                <a:lnTo>
                  <a:pt x="967" y="801"/>
                </a:lnTo>
                <a:lnTo>
                  <a:pt x="976" y="781"/>
                </a:lnTo>
                <a:lnTo>
                  <a:pt x="989" y="765"/>
                </a:lnTo>
                <a:lnTo>
                  <a:pt x="1006" y="752"/>
                </a:lnTo>
                <a:lnTo>
                  <a:pt x="1026" y="743"/>
                </a:lnTo>
                <a:lnTo>
                  <a:pt x="1050" y="740"/>
                </a:lnTo>
                <a:lnTo>
                  <a:pt x="1067" y="741"/>
                </a:lnTo>
                <a:lnTo>
                  <a:pt x="1080" y="746"/>
                </a:lnTo>
                <a:lnTo>
                  <a:pt x="1093" y="751"/>
                </a:lnTo>
                <a:lnTo>
                  <a:pt x="1102" y="757"/>
                </a:lnTo>
                <a:lnTo>
                  <a:pt x="1135" y="778"/>
                </a:lnTo>
                <a:lnTo>
                  <a:pt x="1168" y="797"/>
                </a:lnTo>
                <a:lnTo>
                  <a:pt x="1203" y="812"/>
                </a:lnTo>
                <a:lnTo>
                  <a:pt x="1239" y="823"/>
                </a:lnTo>
                <a:lnTo>
                  <a:pt x="1277" y="830"/>
                </a:lnTo>
                <a:lnTo>
                  <a:pt x="1317" y="832"/>
                </a:lnTo>
                <a:lnTo>
                  <a:pt x="1346" y="830"/>
                </a:lnTo>
                <a:lnTo>
                  <a:pt x="1373" y="825"/>
                </a:lnTo>
                <a:lnTo>
                  <a:pt x="1396" y="816"/>
                </a:lnTo>
                <a:lnTo>
                  <a:pt x="1413" y="805"/>
                </a:lnTo>
                <a:lnTo>
                  <a:pt x="1427" y="790"/>
                </a:lnTo>
                <a:lnTo>
                  <a:pt x="1434" y="773"/>
                </a:lnTo>
                <a:lnTo>
                  <a:pt x="1437" y="753"/>
                </a:lnTo>
                <a:lnTo>
                  <a:pt x="1437" y="751"/>
                </a:lnTo>
                <a:lnTo>
                  <a:pt x="1436" y="737"/>
                </a:lnTo>
                <a:lnTo>
                  <a:pt x="1433" y="726"/>
                </a:lnTo>
                <a:lnTo>
                  <a:pt x="1428" y="714"/>
                </a:lnTo>
                <a:lnTo>
                  <a:pt x="1418" y="703"/>
                </a:lnTo>
                <a:lnTo>
                  <a:pt x="1405" y="694"/>
                </a:lnTo>
                <a:lnTo>
                  <a:pt x="1389" y="684"/>
                </a:lnTo>
                <a:lnTo>
                  <a:pt x="1366" y="675"/>
                </a:lnTo>
                <a:lnTo>
                  <a:pt x="1340" y="665"/>
                </a:lnTo>
                <a:lnTo>
                  <a:pt x="1307" y="655"/>
                </a:lnTo>
                <a:lnTo>
                  <a:pt x="1268" y="644"/>
                </a:lnTo>
                <a:lnTo>
                  <a:pt x="1230" y="635"/>
                </a:lnTo>
                <a:lnTo>
                  <a:pt x="1195" y="624"/>
                </a:lnTo>
                <a:lnTo>
                  <a:pt x="1162" y="613"/>
                </a:lnTo>
                <a:lnTo>
                  <a:pt x="1131" y="600"/>
                </a:lnTo>
                <a:lnTo>
                  <a:pt x="1103" y="586"/>
                </a:lnTo>
                <a:lnTo>
                  <a:pt x="1078" y="572"/>
                </a:lnTo>
                <a:lnTo>
                  <a:pt x="1056" y="554"/>
                </a:lnTo>
                <a:lnTo>
                  <a:pt x="1037" y="535"/>
                </a:lnTo>
                <a:lnTo>
                  <a:pt x="1021" y="511"/>
                </a:lnTo>
                <a:lnTo>
                  <a:pt x="1008" y="486"/>
                </a:lnTo>
                <a:lnTo>
                  <a:pt x="999" y="458"/>
                </a:lnTo>
                <a:lnTo>
                  <a:pt x="993" y="425"/>
                </a:lnTo>
                <a:lnTo>
                  <a:pt x="992" y="389"/>
                </a:lnTo>
                <a:lnTo>
                  <a:pt x="992" y="387"/>
                </a:lnTo>
                <a:lnTo>
                  <a:pt x="994" y="349"/>
                </a:lnTo>
                <a:lnTo>
                  <a:pt x="1001" y="314"/>
                </a:lnTo>
                <a:lnTo>
                  <a:pt x="1014" y="282"/>
                </a:lnTo>
                <a:lnTo>
                  <a:pt x="1031" y="252"/>
                </a:lnTo>
                <a:lnTo>
                  <a:pt x="1052" y="225"/>
                </a:lnTo>
                <a:lnTo>
                  <a:pt x="1077" y="201"/>
                </a:lnTo>
                <a:lnTo>
                  <a:pt x="1107" y="181"/>
                </a:lnTo>
                <a:lnTo>
                  <a:pt x="1138" y="165"/>
                </a:lnTo>
                <a:lnTo>
                  <a:pt x="1174" y="151"/>
                </a:lnTo>
                <a:lnTo>
                  <a:pt x="1212" y="142"/>
                </a:lnTo>
                <a:lnTo>
                  <a:pt x="1212" y="79"/>
                </a:lnTo>
                <a:lnTo>
                  <a:pt x="1215" y="58"/>
                </a:lnTo>
                <a:lnTo>
                  <a:pt x="1223" y="39"/>
                </a:lnTo>
                <a:lnTo>
                  <a:pt x="1235" y="23"/>
                </a:lnTo>
                <a:lnTo>
                  <a:pt x="1251" y="11"/>
                </a:lnTo>
                <a:lnTo>
                  <a:pt x="1270" y="3"/>
                </a:lnTo>
                <a:lnTo>
                  <a:pt x="129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  <p:sp>
        <p:nvSpPr>
          <p:cNvPr id="28" name="Freeform 16"/>
          <p:cNvSpPr>
            <a:spLocks noEditPoints="1"/>
          </p:cNvSpPr>
          <p:nvPr/>
        </p:nvSpPr>
        <p:spPr bwMode="auto">
          <a:xfrm>
            <a:off x="6544292" y="3840450"/>
            <a:ext cx="551185" cy="574058"/>
          </a:xfrm>
          <a:custGeom>
            <a:avLst/>
            <a:gdLst>
              <a:gd name="T0" fmla="*/ 2264 w 3212"/>
              <a:gd name="T1" fmla="*/ 1326 h 3343"/>
              <a:gd name="T2" fmla="*/ 2473 w 3212"/>
              <a:gd name="T3" fmla="*/ 1519 h 3343"/>
              <a:gd name="T4" fmla="*/ 2488 w 3212"/>
              <a:gd name="T5" fmla="*/ 1700 h 3343"/>
              <a:gd name="T6" fmla="*/ 2330 w 3212"/>
              <a:gd name="T7" fmla="*/ 1680 h 3343"/>
              <a:gd name="T8" fmla="*/ 2220 w 3212"/>
              <a:gd name="T9" fmla="*/ 1581 h 3343"/>
              <a:gd name="T10" fmla="*/ 2050 w 3212"/>
              <a:gd name="T11" fmla="*/ 1636 h 3343"/>
              <a:gd name="T12" fmla="*/ 2120 w 3212"/>
              <a:gd name="T13" fmla="*/ 1777 h 3343"/>
              <a:gd name="T14" fmla="*/ 2404 w 3212"/>
              <a:gd name="T15" fmla="*/ 1910 h 3343"/>
              <a:gd name="T16" fmla="*/ 2488 w 3212"/>
              <a:gd name="T17" fmla="*/ 2143 h 3343"/>
              <a:gd name="T18" fmla="*/ 2303 w 3212"/>
              <a:gd name="T19" fmla="*/ 2392 h 3343"/>
              <a:gd name="T20" fmla="*/ 2186 w 3212"/>
              <a:gd name="T21" fmla="*/ 2567 h 3343"/>
              <a:gd name="T22" fmla="*/ 2061 w 3212"/>
              <a:gd name="T23" fmla="*/ 2468 h 3343"/>
              <a:gd name="T24" fmla="*/ 1853 w 3212"/>
              <a:gd name="T25" fmla="*/ 2275 h 3343"/>
              <a:gd name="T26" fmla="*/ 1837 w 3212"/>
              <a:gd name="T27" fmla="*/ 2094 h 3343"/>
              <a:gd name="T28" fmla="*/ 1995 w 3212"/>
              <a:gd name="T29" fmla="*/ 2112 h 3343"/>
              <a:gd name="T30" fmla="*/ 2131 w 3212"/>
              <a:gd name="T31" fmla="*/ 2217 h 3343"/>
              <a:gd name="T32" fmla="*/ 2281 w 3212"/>
              <a:gd name="T33" fmla="*/ 2140 h 3343"/>
              <a:gd name="T34" fmla="*/ 2176 w 3212"/>
              <a:gd name="T35" fmla="*/ 2005 h 3343"/>
              <a:gd name="T36" fmla="*/ 1898 w 3212"/>
              <a:gd name="T37" fmla="*/ 1857 h 3343"/>
              <a:gd name="T38" fmla="*/ 1845 w 3212"/>
              <a:gd name="T39" fmla="*/ 1609 h 3343"/>
              <a:gd name="T40" fmla="*/ 2061 w 3212"/>
              <a:gd name="T41" fmla="*/ 1388 h 3343"/>
              <a:gd name="T42" fmla="*/ 2163 w 3212"/>
              <a:gd name="T43" fmla="*/ 1224 h 3343"/>
              <a:gd name="T44" fmla="*/ 792 w 3212"/>
              <a:gd name="T45" fmla="*/ 1066 h 3343"/>
              <a:gd name="T46" fmla="*/ 1086 w 3212"/>
              <a:gd name="T47" fmla="*/ 884 h 3343"/>
              <a:gd name="T48" fmla="*/ 1564 w 3212"/>
              <a:gd name="T49" fmla="*/ 1072 h 3343"/>
              <a:gd name="T50" fmla="*/ 1345 w 3212"/>
              <a:gd name="T51" fmla="*/ 2359 h 3343"/>
              <a:gd name="T52" fmla="*/ 391 w 3212"/>
              <a:gd name="T53" fmla="*/ 2359 h 3343"/>
              <a:gd name="T54" fmla="*/ 99 w 3212"/>
              <a:gd name="T55" fmla="*/ 1107 h 3343"/>
              <a:gd name="T56" fmla="*/ 328 w 3212"/>
              <a:gd name="T57" fmla="*/ 923 h 3343"/>
              <a:gd name="T58" fmla="*/ 935 w 3212"/>
              <a:gd name="T59" fmla="*/ 868 h 3343"/>
              <a:gd name="T60" fmla="*/ 919 w 3212"/>
              <a:gd name="T61" fmla="*/ 986 h 3343"/>
              <a:gd name="T62" fmla="*/ 810 w 3212"/>
              <a:gd name="T63" fmla="*/ 1012 h 3343"/>
              <a:gd name="T64" fmla="*/ 726 w 3212"/>
              <a:gd name="T65" fmla="*/ 916 h 3343"/>
              <a:gd name="T66" fmla="*/ 806 w 3212"/>
              <a:gd name="T67" fmla="*/ 853 h 3343"/>
              <a:gd name="T68" fmla="*/ 2540 w 3212"/>
              <a:gd name="T69" fmla="*/ 888 h 3343"/>
              <a:gd name="T70" fmla="*/ 3025 w 3212"/>
              <a:gd name="T71" fmla="*/ 1275 h 3343"/>
              <a:gd name="T72" fmla="*/ 3212 w 3212"/>
              <a:gd name="T73" fmla="*/ 1881 h 3343"/>
              <a:gd name="T74" fmla="*/ 3025 w 3212"/>
              <a:gd name="T75" fmla="*/ 2489 h 3343"/>
              <a:gd name="T76" fmla="*/ 2540 w 3212"/>
              <a:gd name="T77" fmla="*/ 2876 h 3343"/>
              <a:gd name="T78" fmla="*/ 1910 w 3212"/>
              <a:gd name="T79" fmla="*/ 2927 h 3343"/>
              <a:gd name="T80" fmla="*/ 1393 w 3212"/>
              <a:gd name="T81" fmla="*/ 2646 h 3343"/>
              <a:gd name="T82" fmla="*/ 1847 w 3212"/>
              <a:gd name="T83" fmla="*/ 2727 h 3343"/>
              <a:gd name="T84" fmla="*/ 2438 w 3212"/>
              <a:gd name="T85" fmla="*/ 2726 h 3343"/>
              <a:gd name="T86" fmla="*/ 2889 w 3212"/>
              <a:gd name="T87" fmla="*/ 2374 h 3343"/>
              <a:gd name="T88" fmla="*/ 3033 w 3212"/>
              <a:gd name="T89" fmla="*/ 1804 h 3343"/>
              <a:gd name="T90" fmla="*/ 2800 w 3212"/>
              <a:gd name="T91" fmla="*/ 1275 h 3343"/>
              <a:gd name="T92" fmla="*/ 2294 w 3212"/>
              <a:gd name="T93" fmla="*/ 1000 h 3343"/>
              <a:gd name="T94" fmla="*/ 1716 w 3212"/>
              <a:gd name="T95" fmla="*/ 1094 h 3343"/>
              <a:gd name="T96" fmla="*/ 1912 w 3212"/>
              <a:gd name="T97" fmla="*/ 835 h 3343"/>
              <a:gd name="T98" fmla="*/ 1016 w 3212"/>
              <a:gd name="T99" fmla="*/ 44 h 3343"/>
              <a:gd name="T100" fmla="*/ 1212 w 3212"/>
              <a:gd name="T101" fmla="*/ 330 h 3343"/>
              <a:gd name="T102" fmla="*/ 1090 w 3212"/>
              <a:gd name="T103" fmla="*/ 658 h 3343"/>
              <a:gd name="T104" fmla="*/ 746 w 3212"/>
              <a:gd name="T105" fmla="*/ 741 h 3343"/>
              <a:gd name="T106" fmla="*/ 489 w 3212"/>
              <a:gd name="T107" fmla="*/ 512 h 3343"/>
              <a:gd name="T108" fmla="*/ 531 w 3212"/>
              <a:gd name="T109" fmla="*/ 162 h 3343"/>
              <a:gd name="T110" fmla="*/ 839 w 3212"/>
              <a:gd name="T111" fmla="*/ 0 h 3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12" h="3343">
                <a:moveTo>
                  <a:pt x="2163" y="1224"/>
                </a:moveTo>
                <a:lnTo>
                  <a:pt x="2186" y="1227"/>
                </a:lnTo>
                <a:lnTo>
                  <a:pt x="2207" y="1234"/>
                </a:lnTo>
                <a:lnTo>
                  <a:pt x="2226" y="1246"/>
                </a:lnTo>
                <a:lnTo>
                  <a:pt x="2242" y="1262"/>
                </a:lnTo>
                <a:lnTo>
                  <a:pt x="2254" y="1280"/>
                </a:lnTo>
                <a:lnTo>
                  <a:pt x="2262" y="1302"/>
                </a:lnTo>
                <a:lnTo>
                  <a:pt x="2264" y="1326"/>
                </a:lnTo>
                <a:lnTo>
                  <a:pt x="2264" y="1385"/>
                </a:lnTo>
                <a:lnTo>
                  <a:pt x="2304" y="1396"/>
                </a:lnTo>
                <a:lnTo>
                  <a:pt x="2341" y="1410"/>
                </a:lnTo>
                <a:lnTo>
                  <a:pt x="2374" y="1428"/>
                </a:lnTo>
                <a:lnTo>
                  <a:pt x="2404" y="1448"/>
                </a:lnTo>
                <a:lnTo>
                  <a:pt x="2430" y="1470"/>
                </a:lnTo>
                <a:lnTo>
                  <a:pt x="2454" y="1494"/>
                </a:lnTo>
                <a:lnTo>
                  <a:pt x="2473" y="1519"/>
                </a:lnTo>
                <a:lnTo>
                  <a:pt x="2490" y="1544"/>
                </a:lnTo>
                <a:lnTo>
                  <a:pt x="2503" y="1570"/>
                </a:lnTo>
                <a:lnTo>
                  <a:pt x="2513" y="1595"/>
                </a:lnTo>
                <a:lnTo>
                  <a:pt x="2517" y="1619"/>
                </a:lnTo>
                <a:lnTo>
                  <a:pt x="2517" y="1641"/>
                </a:lnTo>
                <a:lnTo>
                  <a:pt x="2512" y="1663"/>
                </a:lnTo>
                <a:lnTo>
                  <a:pt x="2502" y="1683"/>
                </a:lnTo>
                <a:lnTo>
                  <a:pt x="2488" y="1700"/>
                </a:lnTo>
                <a:lnTo>
                  <a:pt x="2470" y="1713"/>
                </a:lnTo>
                <a:lnTo>
                  <a:pt x="2448" y="1724"/>
                </a:lnTo>
                <a:lnTo>
                  <a:pt x="2426" y="1729"/>
                </a:lnTo>
                <a:lnTo>
                  <a:pt x="2403" y="1728"/>
                </a:lnTo>
                <a:lnTo>
                  <a:pt x="2381" y="1723"/>
                </a:lnTo>
                <a:lnTo>
                  <a:pt x="2362" y="1712"/>
                </a:lnTo>
                <a:lnTo>
                  <a:pt x="2344" y="1699"/>
                </a:lnTo>
                <a:lnTo>
                  <a:pt x="2330" y="1680"/>
                </a:lnTo>
                <a:lnTo>
                  <a:pt x="2321" y="1660"/>
                </a:lnTo>
                <a:lnTo>
                  <a:pt x="2314" y="1646"/>
                </a:lnTo>
                <a:lnTo>
                  <a:pt x="2306" y="1633"/>
                </a:lnTo>
                <a:lnTo>
                  <a:pt x="2295" y="1621"/>
                </a:lnTo>
                <a:lnTo>
                  <a:pt x="2280" y="1608"/>
                </a:lnTo>
                <a:lnTo>
                  <a:pt x="2264" y="1598"/>
                </a:lnTo>
                <a:lnTo>
                  <a:pt x="2243" y="1589"/>
                </a:lnTo>
                <a:lnTo>
                  <a:pt x="2220" y="1581"/>
                </a:lnTo>
                <a:lnTo>
                  <a:pt x="2193" y="1576"/>
                </a:lnTo>
                <a:lnTo>
                  <a:pt x="2163" y="1575"/>
                </a:lnTo>
                <a:lnTo>
                  <a:pt x="2136" y="1577"/>
                </a:lnTo>
                <a:lnTo>
                  <a:pt x="2113" y="1584"/>
                </a:lnTo>
                <a:lnTo>
                  <a:pt x="2093" y="1593"/>
                </a:lnTo>
                <a:lnTo>
                  <a:pt x="2075" y="1605"/>
                </a:lnTo>
                <a:lnTo>
                  <a:pt x="2061" y="1620"/>
                </a:lnTo>
                <a:lnTo>
                  <a:pt x="2050" y="1636"/>
                </a:lnTo>
                <a:lnTo>
                  <a:pt x="2043" y="1653"/>
                </a:lnTo>
                <a:lnTo>
                  <a:pt x="2040" y="1671"/>
                </a:lnTo>
                <a:lnTo>
                  <a:pt x="2040" y="1693"/>
                </a:lnTo>
                <a:lnTo>
                  <a:pt x="2046" y="1712"/>
                </a:lnTo>
                <a:lnTo>
                  <a:pt x="2058" y="1732"/>
                </a:lnTo>
                <a:lnTo>
                  <a:pt x="2073" y="1748"/>
                </a:lnTo>
                <a:lnTo>
                  <a:pt x="2094" y="1764"/>
                </a:lnTo>
                <a:lnTo>
                  <a:pt x="2120" y="1777"/>
                </a:lnTo>
                <a:lnTo>
                  <a:pt x="2149" y="1789"/>
                </a:lnTo>
                <a:lnTo>
                  <a:pt x="2183" y="1797"/>
                </a:lnTo>
                <a:lnTo>
                  <a:pt x="2231" y="1809"/>
                </a:lnTo>
                <a:lnTo>
                  <a:pt x="2273" y="1825"/>
                </a:lnTo>
                <a:lnTo>
                  <a:pt x="2312" y="1842"/>
                </a:lnTo>
                <a:lnTo>
                  <a:pt x="2346" y="1863"/>
                </a:lnTo>
                <a:lnTo>
                  <a:pt x="2377" y="1886"/>
                </a:lnTo>
                <a:lnTo>
                  <a:pt x="2404" y="1910"/>
                </a:lnTo>
                <a:lnTo>
                  <a:pt x="2427" y="1937"/>
                </a:lnTo>
                <a:lnTo>
                  <a:pt x="2446" y="1965"/>
                </a:lnTo>
                <a:lnTo>
                  <a:pt x="2462" y="1994"/>
                </a:lnTo>
                <a:lnTo>
                  <a:pt x="2474" y="2024"/>
                </a:lnTo>
                <a:lnTo>
                  <a:pt x="2482" y="2054"/>
                </a:lnTo>
                <a:lnTo>
                  <a:pt x="2488" y="2084"/>
                </a:lnTo>
                <a:lnTo>
                  <a:pt x="2489" y="2114"/>
                </a:lnTo>
                <a:lnTo>
                  <a:pt x="2488" y="2143"/>
                </a:lnTo>
                <a:lnTo>
                  <a:pt x="2480" y="2185"/>
                </a:lnTo>
                <a:lnTo>
                  <a:pt x="2468" y="2223"/>
                </a:lnTo>
                <a:lnTo>
                  <a:pt x="2450" y="2259"/>
                </a:lnTo>
                <a:lnTo>
                  <a:pt x="2429" y="2293"/>
                </a:lnTo>
                <a:lnTo>
                  <a:pt x="2403" y="2323"/>
                </a:lnTo>
                <a:lnTo>
                  <a:pt x="2373" y="2350"/>
                </a:lnTo>
                <a:lnTo>
                  <a:pt x="2339" y="2372"/>
                </a:lnTo>
                <a:lnTo>
                  <a:pt x="2303" y="2392"/>
                </a:lnTo>
                <a:lnTo>
                  <a:pt x="2264" y="2406"/>
                </a:lnTo>
                <a:lnTo>
                  <a:pt x="2264" y="2468"/>
                </a:lnTo>
                <a:lnTo>
                  <a:pt x="2262" y="2492"/>
                </a:lnTo>
                <a:lnTo>
                  <a:pt x="2254" y="2512"/>
                </a:lnTo>
                <a:lnTo>
                  <a:pt x="2242" y="2532"/>
                </a:lnTo>
                <a:lnTo>
                  <a:pt x="2226" y="2547"/>
                </a:lnTo>
                <a:lnTo>
                  <a:pt x="2207" y="2560"/>
                </a:lnTo>
                <a:lnTo>
                  <a:pt x="2186" y="2567"/>
                </a:lnTo>
                <a:lnTo>
                  <a:pt x="2163" y="2570"/>
                </a:lnTo>
                <a:lnTo>
                  <a:pt x="2139" y="2567"/>
                </a:lnTo>
                <a:lnTo>
                  <a:pt x="2119" y="2560"/>
                </a:lnTo>
                <a:lnTo>
                  <a:pt x="2099" y="2547"/>
                </a:lnTo>
                <a:lnTo>
                  <a:pt x="2083" y="2532"/>
                </a:lnTo>
                <a:lnTo>
                  <a:pt x="2071" y="2512"/>
                </a:lnTo>
                <a:lnTo>
                  <a:pt x="2064" y="2492"/>
                </a:lnTo>
                <a:lnTo>
                  <a:pt x="2061" y="2468"/>
                </a:lnTo>
                <a:lnTo>
                  <a:pt x="2061" y="2409"/>
                </a:lnTo>
                <a:lnTo>
                  <a:pt x="2022" y="2398"/>
                </a:lnTo>
                <a:lnTo>
                  <a:pt x="1984" y="2382"/>
                </a:lnTo>
                <a:lnTo>
                  <a:pt x="1952" y="2365"/>
                </a:lnTo>
                <a:lnTo>
                  <a:pt x="1922" y="2345"/>
                </a:lnTo>
                <a:lnTo>
                  <a:pt x="1895" y="2323"/>
                </a:lnTo>
                <a:lnTo>
                  <a:pt x="1872" y="2300"/>
                </a:lnTo>
                <a:lnTo>
                  <a:pt x="1853" y="2275"/>
                </a:lnTo>
                <a:lnTo>
                  <a:pt x="1836" y="2250"/>
                </a:lnTo>
                <a:lnTo>
                  <a:pt x="1823" y="2224"/>
                </a:lnTo>
                <a:lnTo>
                  <a:pt x="1812" y="2198"/>
                </a:lnTo>
                <a:lnTo>
                  <a:pt x="1807" y="2175"/>
                </a:lnTo>
                <a:lnTo>
                  <a:pt x="1808" y="2153"/>
                </a:lnTo>
                <a:lnTo>
                  <a:pt x="1813" y="2131"/>
                </a:lnTo>
                <a:lnTo>
                  <a:pt x="1824" y="2111"/>
                </a:lnTo>
                <a:lnTo>
                  <a:pt x="1837" y="2094"/>
                </a:lnTo>
                <a:lnTo>
                  <a:pt x="1856" y="2079"/>
                </a:lnTo>
                <a:lnTo>
                  <a:pt x="1876" y="2070"/>
                </a:lnTo>
                <a:lnTo>
                  <a:pt x="1900" y="2065"/>
                </a:lnTo>
                <a:lnTo>
                  <a:pt x="1923" y="2065"/>
                </a:lnTo>
                <a:lnTo>
                  <a:pt x="1944" y="2071"/>
                </a:lnTo>
                <a:lnTo>
                  <a:pt x="1964" y="2080"/>
                </a:lnTo>
                <a:lnTo>
                  <a:pt x="1981" y="2095"/>
                </a:lnTo>
                <a:lnTo>
                  <a:pt x="1995" y="2112"/>
                </a:lnTo>
                <a:lnTo>
                  <a:pt x="2005" y="2134"/>
                </a:lnTo>
                <a:lnTo>
                  <a:pt x="2012" y="2150"/>
                </a:lnTo>
                <a:lnTo>
                  <a:pt x="2023" y="2165"/>
                </a:lnTo>
                <a:lnTo>
                  <a:pt x="2038" y="2179"/>
                </a:lnTo>
                <a:lnTo>
                  <a:pt x="2056" y="2192"/>
                </a:lnTo>
                <a:lnTo>
                  <a:pt x="2077" y="2203"/>
                </a:lnTo>
                <a:lnTo>
                  <a:pt x="2102" y="2211"/>
                </a:lnTo>
                <a:lnTo>
                  <a:pt x="2131" y="2217"/>
                </a:lnTo>
                <a:lnTo>
                  <a:pt x="2163" y="2219"/>
                </a:lnTo>
                <a:lnTo>
                  <a:pt x="2189" y="2217"/>
                </a:lnTo>
                <a:lnTo>
                  <a:pt x="2212" y="2210"/>
                </a:lnTo>
                <a:lnTo>
                  <a:pt x="2233" y="2201"/>
                </a:lnTo>
                <a:lnTo>
                  <a:pt x="2250" y="2189"/>
                </a:lnTo>
                <a:lnTo>
                  <a:pt x="2264" y="2174"/>
                </a:lnTo>
                <a:lnTo>
                  <a:pt x="2274" y="2158"/>
                </a:lnTo>
                <a:lnTo>
                  <a:pt x="2281" y="2140"/>
                </a:lnTo>
                <a:lnTo>
                  <a:pt x="2286" y="2123"/>
                </a:lnTo>
                <a:lnTo>
                  <a:pt x="2286" y="2101"/>
                </a:lnTo>
                <a:lnTo>
                  <a:pt x="2279" y="2080"/>
                </a:lnTo>
                <a:lnTo>
                  <a:pt x="2268" y="2062"/>
                </a:lnTo>
                <a:lnTo>
                  <a:pt x="2253" y="2045"/>
                </a:lnTo>
                <a:lnTo>
                  <a:pt x="2231" y="2030"/>
                </a:lnTo>
                <a:lnTo>
                  <a:pt x="2206" y="2017"/>
                </a:lnTo>
                <a:lnTo>
                  <a:pt x="2176" y="2005"/>
                </a:lnTo>
                <a:lnTo>
                  <a:pt x="2142" y="1996"/>
                </a:lnTo>
                <a:lnTo>
                  <a:pt x="2095" y="1985"/>
                </a:lnTo>
                <a:lnTo>
                  <a:pt x="2052" y="1969"/>
                </a:lnTo>
                <a:lnTo>
                  <a:pt x="2013" y="1952"/>
                </a:lnTo>
                <a:lnTo>
                  <a:pt x="1978" y="1931"/>
                </a:lnTo>
                <a:lnTo>
                  <a:pt x="1948" y="1908"/>
                </a:lnTo>
                <a:lnTo>
                  <a:pt x="1922" y="1884"/>
                </a:lnTo>
                <a:lnTo>
                  <a:pt x="1898" y="1857"/>
                </a:lnTo>
                <a:lnTo>
                  <a:pt x="1879" y="1829"/>
                </a:lnTo>
                <a:lnTo>
                  <a:pt x="1864" y="1800"/>
                </a:lnTo>
                <a:lnTo>
                  <a:pt x="1852" y="1770"/>
                </a:lnTo>
                <a:lnTo>
                  <a:pt x="1843" y="1740"/>
                </a:lnTo>
                <a:lnTo>
                  <a:pt x="1838" y="1710"/>
                </a:lnTo>
                <a:lnTo>
                  <a:pt x="1836" y="1679"/>
                </a:lnTo>
                <a:lnTo>
                  <a:pt x="1838" y="1650"/>
                </a:lnTo>
                <a:lnTo>
                  <a:pt x="1845" y="1609"/>
                </a:lnTo>
                <a:lnTo>
                  <a:pt x="1858" y="1570"/>
                </a:lnTo>
                <a:lnTo>
                  <a:pt x="1875" y="1534"/>
                </a:lnTo>
                <a:lnTo>
                  <a:pt x="1897" y="1501"/>
                </a:lnTo>
                <a:lnTo>
                  <a:pt x="1923" y="1471"/>
                </a:lnTo>
                <a:lnTo>
                  <a:pt x="1953" y="1444"/>
                </a:lnTo>
                <a:lnTo>
                  <a:pt x="1986" y="1421"/>
                </a:lnTo>
                <a:lnTo>
                  <a:pt x="2023" y="1402"/>
                </a:lnTo>
                <a:lnTo>
                  <a:pt x="2061" y="1388"/>
                </a:lnTo>
                <a:lnTo>
                  <a:pt x="2061" y="1326"/>
                </a:lnTo>
                <a:lnTo>
                  <a:pt x="2064" y="1302"/>
                </a:lnTo>
                <a:lnTo>
                  <a:pt x="2071" y="1280"/>
                </a:lnTo>
                <a:lnTo>
                  <a:pt x="2083" y="1262"/>
                </a:lnTo>
                <a:lnTo>
                  <a:pt x="2099" y="1246"/>
                </a:lnTo>
                <a:lnTo>
                  <a:pt x="2117" y="1234"/>
                </a:lnTo>
                <a:lnTo>
                  <a:pt x="2139" y="1227"/>
                </a:lnTo>
                <a:lnTo>
                  <a:pt x="2163" y="1224"/>
                </a:lnTo>
                <a:close/>
                <a:moveTo>
                  <a:pt x="594" y="884"/>
                </a:moveTo>
                <a:lnTo>
                  <a:pt x="761" y="1268"/>
                </a:lnTo>
                <a:lnTo>
                  <a:pt x="780" y="1076"/>
                </a:lnTo>
                <a:lnTo>
                  <a:pt x="781" y="1073"/>
                </a:lnTo>
                <a:lnTo>
                  <a:pt x="783" y="1070"/>
                </a:lnTo>
                <a:lnTo>
                  <a:pt x="786" y="1068"/>
                </a:lnTo>
                <a:lnTo>
                  <a:pt x="789" y="1066"/>
                </a:lnTo>
                <a:lnTo>
                  <a:pt x="792" y="1066"/>
                </a:lnTo>
                <a:lnTo>
                  <a:pt x="887" y="1066"/>
                </a:lnTo>
                <a:lnTo>
                  <a:pt x="891" y="1066"/>
                </a:lnTo>
                <a:lnTo>
                  <a:pt x="893" y="1067"/>
                </a:lnTo>
                <a:lnTo>
                  <a:pt x="896" y="1070"/>
                </a:lnTo>
                <a:lnTo>
                  <a:pt x="898" y="1072"/>
                </a:lnTo>
                <a:lnTo>
                  <a:pt x="898" y="1076"/>
                </a:lnTo>
                <a:lnTo>
                  <a:pt x="920" y="1263"/>
                </a:lnTo>
                <a:lnTo>
                  <a:pt x="1086" y="884"/>
                </a:lnTo>
                <a:lnTo>
                  <a:pt x="1350" y="923"/>
                </a:lnTo>
                <a:lnTo>
                  <a:pt x="1390" y="931"/>
                </a:lnTo>
                <a:lnTo>
                  <a:pt x="1427" y="944"/>
                </a:lnTo>
                <a:lnTo>
                  <a:pt x="1461" y="962"/>
                </a:lnTo>
                <a:lnTo>
                  <a:pt x="1492" y="985"/>
                </a:lnTo>
                <a:lnTo>
                  <a:pt x="1520" y="1010"/>
                </a:lnTo>
                <a:lnTo>
                  <a:pt x="1543" y="1039"/>
                </a:lnTo>
                <a:lnTo>
                  <a:pt x="1564" y="1072"/>
                </a:lnTo>
                <a:lnTo>
                  <a:pt x="1579" y="1107"/>
                </a:lnTo>
                <a:lnTo>
                  <a:pt x="1591" y="1144"/>
                </a:lnTo>
                <a:lnTo>
                  <a:pt x="1597" y="1184"/>
                </a:lnTo>
                <a:lnTo>
                  <a:pt x="1678" y="2128"/>
                </a:lnTo>
                <a:lnTo>
                  <a:pt x="1419" y="2128"/>
                </a:lnTo>
                <a:lnTo>
                  <a:pt x="1375" y="1491"/>
                </a:lnTo>
                <a:lnTo>
                  <a:pt x="1316" y="1925"/>
                </a:lnTo>
                <a:lnTo>
                  <a:pt x="1345" y="2359"/>
                </a:lnTo>
                <a:lnTo>
                  <a:pt x="1259" y="2359"/>
                </a:lnTo>
                <a:lnTo>
                  <a:pt x="1259" y="3343"/>
                </a:lnTo>
                <a:lnTo>
                  <a:pt x="911" y="3343"/>
                </a:lnTo>
                <a:lnTo>
                  <a:pt x="856" y="2359"/>
                </a:lnTo>
                <a:lnTo>
                  <a:pt x="794" y="2359"/>
                </a:lnTo>
                <a:lnTo>
                  <a:pt x="738" y="3343"/>
                </a:lnTo>
                <a:lnTo>
                  <a:pt x="391" y="3343"/>
                </a:lnTo>
                <a:lnTo>
                  <a:pt x="391" y="2359"/>
                </a:lnTo>
                <a:lnTo>
                  <a:pt x="333" y="2359"/>
                </a:lnTo>
                <a:lnTo>
                  <a:pt x="362" y="1925"/>
                </a:lnTo>
                <a:lnTo>
                  <a:pt x="304" y="1491"/>
                </a:lnTo>
                <a:lnTo>
                  <a:pt x="261" y="2128"/>
                </a:lnTo>
                <a:lnTo>
                  <a:pt x="0" y="2128"/>
                </a:lnTo>
                <a:lnTo>
                  <a:pt x="81" y="1184"/>
                </a:lnTo>
                <a:lnTo>
                  <a:pt x="88" y="1144"/>
                </a:lnTo>
                <a:lnTo>
                  <a:pt x="99" y="1107"/>
                </a:lnTo>
                <a:lnTo>
                  <a:pt x="115" y="1072"/>
                </a:lnTo>
                <a:lnTo>
                  <a:pt x="135" y="1039"/>
                </a:lnTo>
                <a:lnTo>
                  <a:pt x="160" y="1010"/>
                </a:lnTo>
                <a:lnTo>
                  <a:pt x="188" y="985"/>
                </a:lnTo>
                <a:lnTo>
                  <a:pt x="219" y="962"/>
                </a:lnTo>
                <a:lnTo>
                  <a:pt x="253" y="944"/>
                </a:lnTo>
                <a:lnTo>
                  <a:pt x="290" y="931"/>
                </a:lnTo>
                <a:lnTo>
                  <a:pt x="328" y="923"/>
                </a:lnTo>
                <a:lnTo>
                  <a:pt x="594" y="884"/>
                </a:lnTo>
                <a:close/>
                <a:moveTo>
                  <a:pt x="839" y="852"/>
                </a:moveTo>
                <a:lnTo>
                  <a:pt x="856" y="852"/>
                </a:lnTo>
                <a:lnTo>
                  <a:pt x="872" y="853"/>
                </a:lnTo>
                <a:lnTo>
                  <a:pt x="890" y="855"/>
                </a:lnTo>
                <a:lnTo>
                  <a:pt x="906" y="858"/>
                </a:lnTo>
                <a:lnTo>
                  <a:pt x="922" y="862"/>
                </a:lnTo>
                <a:lnTo>
                  <a:pt x="935" y="868"/>
                </a:lnTo>
                <a:lnTo>
                  <a:pt x="945" y="875"/>
                </a:lnTo>
                <a:lnTo>
                  <a:pt x="953" y="886"/>
                </a:lnTo>
                <a:lnTo>
                  <a:pt x="956" y="898"/>
                </a:lnTo>
                <a:lnTo>
                  <a:pt x="953" y="916"/>
                </a:lnTo>
                <a:lnTo>
                  <a:pt x="947" y="935"/>
                </a:lnTo>
                <a:lnTo>
                  <a:pt x="938" y="954"/>
                </a:lnTo>
                <a:lnTo>
                  <a:pt x="929" y="970"/>
                </a:lnTo>
                <a:lnTo>
                  <a:pt x="919" y="986"/>
                </a:lnTo>
                <a:lnTo>
                  <a:pt x="909" y="996"/>
                </a:lnTo>
                <a:lnTo>
                  <a:pt x="897" y="1004"/>
                </a:lnTo>
                <a:lnTo>
                  <a:pt x="883" y="1009"/>
                </a:lnTo>
                <a:lnTo>
                  <a:pt x="869" y="1012"/>
                </a:lnTo>
                <a:lnTo>
                  <a:pt x="854" y="1013"/>
                </a:lnTo>
                <a:lnTo>
                  <a:pt x="839" y="1013"/>
                </a:lnTo>
                <a:lnTo>
                  <a:pt x="825" y="1013"/>
                </a:lnTo>
                <a:lnTo>
                  <a:pt x="810" y="1012"/>
                </a:lnTo>
                <a:lnTo>
                  <a:pt x="795" y="1009"/>
                </a:lnTo>
                <a:lnTo>
                  <a:pt x="781" y="1004"/>
                </a:lnTo>
                <a:lnTo>
                  <a:pt x="770" y="996"/>
                </a:lnTo>
                <a:lnTo>
                  <a:pt x="761" y="986"/>
                </a:lnTo>
                <a:lnTo>
                  <a:pt x="750" y="970"/>
                </a:lnTo>
                <a:lnTo>
                  <a:pt x="740" y="954"/>
                </a:lnTo>
                <a:lnTo>
                  <a:pt x="732" y="935"/>
                </a:lnTo>
                <a:lnTo>
                  <a:pt x="726" y="916"/>
                </a:lnTo>
                <a:lnTo>
                  <a:pt x="724" y="898"/>
                </a:lnTo>
                <a:lnTo>
                  <a:pt x="726" y="886"/>
                </a:lnTo>
                <a:lnTo>
                  <a:pt x="733" y="875"/>
                </a:lnTo>
                <a:lnTo>
                  <a:pt x="743" y="868"/>
                </a:lnTo>
                <a:lnTo>
                  <a:pt x="757" y="862"/>
                </a:lnTo>
                <a:lnTo>
                  <a:pt x="772" y="858"/>
                </a:lnTo>
                <a:lnTo>
                  <a:pt x="790" y="855"/>
                </a:lnTo>
                <a:lnTo>
                  <a:pt x="806" y="853"/>
                </a:lnTo>
                <a:lnTo>
                  <a:pt x="824" y="852"/>
                </a:lnTo>
                <a:lnTo>
                  <a:pt x="839" y="852"/>
                </a:lnTo>
                <a:close/>
                <a:moveTo>
                  <a:pt x="2141" y="811"/>
                </a:moveTo>
                <a:lnTo>
                  <a:pt x="2226" y="814"/>
                </a:lnTo>
                <a:lnTo>
                  <a:pt x="2307" y="824"/>
                </a:lnTo>
                <a:lnTo>
                  <a:pt x="2388" y="839"/>
                </a:lnTo>
                <a:lnTo>
                  <a:pt x="2465" y="861"/>
                </a:lnTo>
                <a:lnTo>
                  <a:pt x="2540" y="888"/>
                </a:lnTo>
                <a:lnTo>
                  <a:pt x="2612" y="920"/>
                </a:lnTo>
                <a:lnTo>
                  <a:pt x="2682" y="957"/>
                </a:lnTo>
                <a:lnTo>
                  <a:pt x="2748" y="999"/>
                </a:lnTo>
                <a:lnTo>
                  <a:pt x="2811" y="1046"/>
                </a:lnTo>
                <a:lnTo>
                  <a:pt x="2871" y="1097"/>
                </a:lnTo>
                <a:lnTo>
                  <a:pt x="2926" y="1153"/>
                </a:lnTo>
                <a:lnTo>
                  <a:pt x="2977" y="1212"/>
                </a:lnTo>
                <a:lnTo>
                  <a:pt x="3025" y="1275"/>
                </a:lnTo>
                <a:lnTo>
                  <a:pt x="3066" y="1341"/>
                </a:lnTo>
                <a:lnTo>
                  <a:pt x="3104" y="1410"/>
                </a:lnTo>
                <a:lnTo>
                  <a:pt x="3136" y="1484"/>
                </a:lnTo>
                <a:lnTo>
                  <a:pt x="3163" y="1559"/>
                </a:lnTo>
                <a:lnTo>
                  <a:pt x="3184" y="1636"/>
                </a:lnTo>
                <a:lnTo>
                  <a:pt x="3200" y="1717"/>
                </a:lnTo>
                <a:lnTo>
                  <a:pt x="3209" y="1798"/>
                </a:lnTo>
                <a:lnTo>
                  <a:pt x="3212" y="1881"/>
                </a:lnTo>
                <a:lnTo>
                  <a:pt x="3209" y="1965"/>
                </a:lnTo>
                <a:lnTo>
                  <a:pt x="3200" y="2047"/>
                </a:lnTo>
                <a:lnTo>
                  <a:pt x="3184" y="2127"/>
                </a:lnTo>
                <a:lnTo>
                  <a:pt x="3163" y="2205"/>
                </a:lnTo>
                <a:lnTo>
                  <a:pt x="3136" y="2280"/>
                </a:lnTo>
                <a:lnTo>
                  <a:pt x="3104" y="2353"/>
                </a:lnTo>
                <a:lnTo>
                  <a:pt x="3066" y="2422"/>
                </a:lnTo>
                <a:lnTo>
                  <a:pt x="3025" y="2489"/>
                </a:lnTo>
                <a:lnTo>
                  <a:pt x="2977" y="2552"/>
                </a:lnTo>
                <a:lnTo>
                  <a:pt x="2926" y="2610"/>
                </a:lnTo>
                <a:lnTo>
                  <a:pt x="2871" y="2666"/>
                </a:lnTo>
                <a:lnTo>
                  <a:pt x="2811" y="2718"/>
                </a:lnTo>
                <a:lnTo>
                  <a:pt x="2748" y="2764"/>
                </a:lnTo>
                <a:lnTo>
                  <a:pt x="2682" y="2806"/>
                </a:lnTo>
                <a:lnTo>
                  <a:pt x="2612" y="2843"/>
                </a:lnTo>
                <a:lnTo>
                  <a:pt x="2540" y="2876"/>
                </a:lnTo>
                <a:lnTo>
                  <a:pt x="2465" y="2903"/>
                </a:lnTo>
                <a:lnTo>
                  <a:pt x="2388" y="2924"/>
                </a:lnTo>
                <a:lnTo>
                  <a:pt x="2307" y="2940"/>
                </a:lnTo>
                <a:lnTo>
                  <a:pt x="2226" y="2949"/>
                </a:lnTo>
                <a:lnTo>
                  <a:pt x="2141" y="2953"/>
                </a:lnTo>
                <a:lnTo>
                  <a:pt x="2063" y="2949"/>
                </a:lnTo>
                <a:lnTo>
                  <a:pt x="1986" y="2941"/>
                </a:lnTo>
                <a:lnTo>
                  <a:pt x="1910" y="2927"/>
                </a:lnTo>
                <a:lnTo>
                  <a:pt x="1837" y="2908"/>
                </a:lnTo>
                <a:lnTo>
                  <a:pt x="1765" y="2885"/>
                </a:lnTo>
                <a:lnTo>
                  <a:pt x="1696" y="2856"/>
                </a:lnTo>
                <a:lnTo>
                  <a:pt x="1630" y="2822"/>
                </a:lnTo>
                <a:lnTo>
                  <a:pt x="1566" y="2785"/>
                </a:lnTo>
                <a:lnTo>
                  <a:pt x="1505" y="2742"/>
                </a:lnTo>
                <a:lnTo>
                  <a:pt x="1447" y="2697"/>
                </a:lnTo>
                <a:lnTo>
                  <a:pt x="1393" y="2646"/>
                </a:lnTo>
                <a:lnTo>
                  <a:pt x="1489" y="2493"/>
                </a:lnTo>
                <a:lnTo>
                  <a:pt x="1489" y="2493"/>
                </a:lnTo>
                <a:lnTo>
                  <a:pt x="1540" y="2542"/>
                </a:lnTo>
                <a:lnTo>
                  <a:pt x="1595" y="2589"/>
                </a:lnTo>
                <a:lnTo>
                  <a:pt x="1654" y="2631"/>
                </a:lnTo>
                <a:lnTo>
                  <a:pt x="1715" y="2668"/>
                </a:lnTo>
                <a:lnTo>
                  <a:pt x="1779" y="2700"/>
                </a:lnTo>
                <a:lnTo>
                  <a:pt x="1847" y="2727"/>
                </a:lnTo>
                <a:lnTo>
                  <a:pt x="1917" y="2748"/>
                </a:lnTo>
                <a:lnTo>
                  <a:pt x="1991" y="2764"/>
                </a:lnTo>
                <a:lnTo>
                  <a:pt x="2065" y="2773"/>
                </a:lnTo>
                <a:lnTo>
                  <a:pt x="2141" y="2776"/>
                </a:lnTo>
                <a:lnTo>
                  <a:pt x="2219" y="2773"/>
                </a:lnTo>
                <a:lnTo>
                  <a:pt x="2294" y="2764"/>
                </a:lnTo>
                <a:lnTo>
                  <a:pt x="2368" y="2747"/>
                </a:lnTo>
                <a:lnTo>
                  <a:pt x="2438" y="2726"/>
                </a:lnTo>
                <a:lnTo>
                  <a:pt x="2507" y="2699"/>
                </a:lnTo>
                <a:lnTo>
                  <a:pt x="2572" y="2666"/>
                </a:lnTo>
                <a:lnTo>
                  <a:pt x="2635" y="2629"/>
                </a:lnTo>
                <a:lnTo>
                  <a:pt x="2694" y="2587"/>
                </a:lnTo>
                <a:lnTo>
                  <a:pt x="2748" y="2539"/>
                </a:lnTo>
                <a:lnTo>
                  <a:pt x="2800" y="2489"/>
                </a:lnTo>
                <a:lnTo>
                  <a:pt x="2846" y="2433"/>
                </a:lnTo>
                <a:lnTo>
                  <a:pt x="2889" y="2374"/>
                </a:lnTo>
                <a:lnTo>
                  <a:pt x="2927" y="2312"/>
                </a:lnTo>
                <a:lnTo>
                  <a:pt x="2959" y="2246"/>
                </a:lnTo>
                <a:lnTo>
                  <a:pt x="2987" y="2178"/>
                </a:lnTo>
                <a:lnTo>
                  <a:pt x="3008" y="2107"/>
                </a:lnTo>
                <a:lnTo>
                  <a:pt x="3024" y="2034"/>
                </a:lnTo>
                <a:lnTo>
                  <a:pt x="3033" y="1959"/>
                </a:lnTo>
                <a:lnTo>
                  <a:pt x="3037" y="1881"/>
                </a:lnTo>
                <a:lnTo>
                  <a:pt x="3033" y="1804"/>
                </a:lnTo>
                <a:lnTo>
                  <a:pt x="3024" y="1729"/>
                </a:lnTo>
                <a:lnTo>
                  <a:pt x="3008" y="1656"/>
                </a:lnTo>
                <a:lnTo>
                  <a:pt x="2987" y="1585"/>
                </a:lnTo>
                <a:lnTo>
                  <a:pt x="2959" y="1517"/>
                </a:lnTo>
                <a:lnTo>
                  <a:pt x="2927" y="1452"/>
                </a:lnTo>
                <a:lnTo>
                  <a:pt x="2889" y="1389"/>
                </a:lnTo>
                <a:lnTo>
                  <a:pt x="2846" y="1330"/>
                </a:lnTo>
                <a:lnTo>
                  <a:pt x="2800" y="1275"/>
                </a:lnTo>
                <a:lnTo>
                  <a:pt x="2748" y="1224"/>
                </a:lnTo>
                <a:lnTo>
                  <a:pt x="2694" y="1177"/>
                </a:lnTo>
                <a:lnTo>
                  <a:pt x="2635" y="1134"/>
                </a:lnTo>
                <a:lnTo>
                  <a:pt x="2572" y="1097"/>
                </a:lnTo>
                <a:lnTo>
                  <a:pt x="2507" y="1064"/>
                </a:lnTo>
                <a:lnTo>
                  <a:pt x="2438" y="1037"/>
                </a:lnTo>
                <a:lnTo>
                  <a:pt x="2368" y="1016"/>
                </a:lnTo>
                <a:lnTo>
                  <a:pt x="2294" y="1000"/>
                </a:lnTo>
                <a:lnTo>
                  <a:pt x="2219" y="990"/>
                </a:lnTo>
                <a:lnTo>
                  <a:pt x="2141" y="987"/>
                </a:lnTo>
                <a:lnTo>
                  <a:pt x="2066" y="990"/>
                </a:lnTo>
                <a:lnTo>
                  <a:pt x="1991" y="999"/>
                </a:lnTo>
                <a:lnTo>
                  <a:pt x="1919" y="1014"/>
                </a:lnTo>
                <a:lnTo>
                  <a:pt x="1848" y="1036"/>
                </a:lnTo>
                <a:lnTo>
                  <a:pt x="1781" y="1063"/>
                </a:lnTo>
                <a:lnTo>
                  <a:pt x="1716" y="1094"/>
                </a:lnTo>
                <a:lnTo>
                  <a:pt x="1702" y="1052"/>
                </a:lnTo>
                <a:lnTo>
                  <a:pt x="1683" y="1011"/>
                </a:lnTo>
                <a:lnTo>
                  <a:pt x="1661" y="973"/>
                </a:lnTo>
                <a:lnTo>
                  <a:pt x="1635" y="938"/>
                </a:lnTo>
                <a:lnTo>
                  <a:pt x="1701" y="906"/>
                </a:lnTo>
                <a:lnTo>
                  <a:pt x="1769" y="877"/>
                </a:lnTo>
                <a:lnTo>
                  <a:pt x="1840" y="854"/>
                </a:lnTo>
                <a:lnTo>
                  <a:pt x="1912" y="835"/>
                </a:lnTo>
                <a:lnTo>
                  <a:pt x="1988" y="822"/>
                </a:lnTo>
                <a:lnTo>
                  <a:pt x="2064" y="813"/>
                </a:lnTo>
                <a:lnTo>
                  <a:pt x="2141" y="811"/>
                </a:lnTo>
                <a:close/>
                <a:moveTo>
                  <a:pt x="839" y="0"/>
                </a:moveTo>
                <a:lnTo>
                  <a:pt x="887" y="3"/>
                </a:lnTo>
                <a:lnTo>
                  <a:pt x="932" y="12"/>
                </a:lnTo>
                <a:lnTo>
                  <a:pt x="975" y="26"/>
                </a:lnTo>
                <a:lnTo>
                  <a:pt x="1016" y="44"/>
                </a:lnTo>
                <a:lnTo>
                  <a:pt x="1055" y="68"/>
                </a:lnTo>
                <a:lnTo>
                  <a:pt x="1090" y="96"/>
                </a:lnTo>
                <a:lnTo>
                  <a:pt x="1121" y="127"/>
                </a:lnTo>
                <a:lnTo>
                  <a:pt x="1148" y="162"/>
                </a:lnTo>
                <a:lnTo>
                  <a:pt x="1171" y="200"/>
                </a:lnTo>
                <a:lnTo>
                  <a:pt x="1191" y="241"/>
                </a:lnTo>
                <a:lnTo>
                  <a:pt x="1204" y="285"/>
                </a:lnTo>
                <a:lnTo>
                  <a:pt x="1212" y="330"/>
                </a:lnTo>
                <a:lnTo>
                  <a:pt x="1215" y="376"/>
                </a:lnTo>
                <a:lnTo>
                  <a:pt x="1212" y="424"/>
                </a:lnTo>
                <a:lnTo>
                  <a:pt x="1204" y="469"/>
                </a:lnTo>
                <a:lnTo>
                  <a:pt x="1191" y="512"/>
                </a:lnTo>
                <a:lnTo>
                  <a:pt x="1171" y="554"/>
                </a:lnTo>
                <a:lnTo>
                  <a:pt x="1148" y="592"/>
                </a:lnTo>
                <a:lnTo>
                  <a:pt x="1121" y="627"/>
                </a:lnTo>
                <a:lnTo>
                  <a:pt x="1090" y="658"/>
                </a:lnTo>
                <a:lnTo>
                  <a:pt x="1055" y="686"/>
                </a:lnTo>
                <a:lnTo>
                  <a:pt x="1016" y="709"/>
                </a:lnTo>
                <a:lnTo>
                  <a:pt x="975" y="728"/>
                </a:lnTo>
                <a:lnTo>
                  <a:pt x="932" y="741"/>
                </a:lnTo>
                <a:lnTo>
                  <a:pt x="887" y="751"/>
                </a:lnTo>
                <a:lnTo>
                  <a:pt x="839" y="753"/>
                </a:lnTo>
                <a:lnTo>
                  <a:pt x="792" y="751"/>
                </a:lnTo>
                <a:lnTo>
                  <a:pt x="746" y="741"/>
                </a:lnTo>
                <a:lnTo>
                  <a:pt x="703" y="728"/>
                </a:lnTo>
                <a:lnTo>
                  <a:pt x="663" y="709"/>
                </a:lnTo>
                <a:lnTo>
                  <a:pt x="625" y="686"/>
                </a:lnTo>
                <a:lnTo>
                  <a:pt x="590" y="658"/>
                </a:lnTo>
                <a:lnTo>
                  <a:pt x="558" y="627"/>
                </a:lnTo>
                <a:lnTo>
                  <a:pt x="531" y="592"/>
                </a:lnTo>
                <a:lnTo>
                  <a:pt x="507" y="554"/>
                </a:lnTo>
                <a:lnTo>
                  <a:pt x="489" y="512"/>
                </a:lnTo>
                <a:lnTo>
                  <a:pt x="474" y="469"/>
                </a:lnTo>
                <a:lnTo>
                  <a:pt x="466" y="424"/>
                </a:lnTo>
                <a:lnTo>
                  <a:pt x="463" y="376"/>
                </a:lnTo>
                <a:lnTo>
                  <a:pt x="466" y="330"/>
                </a:lnTo>
                <a:lnTo>
                  <a:pt x="474" y="285"/>
                </a:lnTo>
                <a:lnTo>
                  <a:pt x="489" y="241"/>
                </a:lnTo>
                <a:lnTo>
                  <a:pt x="507" y="200"/>
                </a:lnTo>
                <a:lnTo>
                  <a:pt x="531" y="162"/>
                </a:lnTo>
                <a:lnTo>
                  <a:pt x="558" y="127"/>
                </a:lnTo>
                <a:lnTo>
                  <a:pt x="590" y="96"/>
                </a:lnTo>
                <a:lnTo>
                  <a:pt x="625" y="68"/>
                </a:lnTo>
                <a:lnTo>
                  <a:pt x="663" y="44"/>
                </a:lnTo>
                <a:lnTo>
                  <a:pt x="703" y="26"/>
                </a:lnTo>
                <a:lnTo>
                  <a:pt x="746" y="12"/>
                </a:lnTo>
                <a:lnTo>
                  <a:pt x="792" y="3"/>
                </a:lnTo>
                <a:lnTo>
                  <a:pt x="8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>
            <a:grpSpLocks noChangeAspect="1"/>
          </p:cNvGrpSpPr>
          <p:nvPr/>
        </p:nvGrpSpPr>
        <p:grpSpPr>
          <a:xfrm rot="21224235" flipH="1">
            <a:off x="701421" y="2293945"/>
            <a:ext cx="2048270" cy="1996773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7" name="Group 26"/>
          <p:cNvGrpSpPr>
            <a:grpSpLocks noChangeAspect="1"/>
          </p:cNvGrpSpPr>
          <p:nvPr/>
        </p:nvGrpSpPr>
        <p:grpSpPr>
          <a:xfrm rot="20982165" flipH="1">
            <a:off x="2751348" y="2259481"/>
            <a:ext cx="2118976" cy="206570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8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9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0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 rot="20982165" flipH="1">
            <a:off x="4878396" y="2259481"/>
            <a:ext cx="2118976" cy="206570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9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0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1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 rot="20982165" flipH="1">
            <a:off x="7016266" y="2259481"/>
            <a:ext cx="2118976" cy="206570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2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3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4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5 Gears in Row</a:t>
            </a:r>
            <a:endParaRPr lang="en-US"/>
          </a:p>
        </p:txBody>
      </p:sp>
      <p:grpSp>
        <p:nvGrpSpPr>
          <p:cNvPr id="31" name="Group 30"/>
          <p:cNvGrpSpPr>
            <a:grpSpLocks noChangeAspect="1"/>
          </p:cNvGrpSpPr>
          <p:nvPr/>
        </p:nvGrpSpPr>
        <p:grpSpPr>
          <a:xfrm rot="20982165" flipH="1">
            <a:off x="9154136" y="2261700"/>
            <a:ext cx="2118976" cy="206570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2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3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4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51326" y="4650641"/>
            <a:ext cx="1985165" cy="1463041"/>
            <a:chOff x="5946058" y="3027785"/>
            <a:chExt cx="2479510" cy="1463041"/>
          </a:xfrm>
        </p:grpSpPr>
        <p:sp>
          <p:nvSpPr>
            <p:cNvPr id="43" name="Rectangle 42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2889196" y="4650641"/>
            <a:ext cx="1985165" cy="1463041"/>
            <a:chOff x="5946058" y="3027785"/>
            <a:chExt cx="2479510" cy="1463041"/>
          </a:xfrm>
        </p:grpSpPr>
        <p:sp>
          <p:nvSpPr>
            <p:cNvPr id="46" name="Rectangle 45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027066" y="4650641"/>
            <a:ext cx="1985165" cy="1463041"/>
            <a:chOff x="5946058" y="3027785"/>
            <a:chExt cx="2479510" cy="1463041"/>
          </a:xfrm>
        </p:grpSpPr>
        <p:sp>
          <p:nvSpPr>
            <p:cNvPr id="49" name="Rectangle 48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7164936" y="4650641"/>
            <a:ext cx="1985165" cy="1463041"/>
            <a:chOff x="5946058" y="3027785"/>
            <a:chExt cx="2479510" cy="1463041"/>
          </a:xfrm>
        </p:grpSpPr>
        <p:sp>
          <p:nvSpPr>
            <p:cNvPr id="68" name="Rectangle 67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9302806" y="4652860"/>
            <a:ext cx="1985165" cy="1463041"/>
            <a:chOff x="5946058" y="3027785"/>
            <a:chExt cx="2479510" cy="1463041"/>
          </a:xfrm>
        </p:grpSpPr>
        <p:sp>
          <p:nvSpPr>
            <p:cNvPr id="71" name="Rectangle 70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3197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>
            <a:grpSpLocks noChangeAspect="1"/>
          </p:cNvGrpSpPr>
          <p:nvPr/>
        </p:nvGrpSpPr>
        <p:grpSpPr>
          <a:xfrm rot="21224235" flipH="1">
            <a:off x="850250" y="3706812"/>
            <a:ext cx="2048270" cy="1996773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7" name="Group 26"/>
          <p:cNvGrpSpPr>
            <a:grpSpLocks noChangeAspect="1"/>
          </p:cNvGrpSpPr>
          <p:nvPr/>
        </p:nvGrpSpPr>
        <p:grpSpPr>
          <a:xfrm rot="20982165" flipH="1">
            <a:off x="2260152" y="2042581"/>
            <a:ext cx="2563961" cy="2499498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8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9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0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 rot="20982165" flipH="1">
            <a:off x="3196263" y="4324282"/>
            <a:ext cx="2118976" cy="206570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9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0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1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 rot="20222319" flipH="1">
            <a:off x="4725161" y="2300374"/>
            <a:ext cx="1751220" cy="170719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2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3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4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a Gear</a:t>
            </a:r>
            <a:endParaRPr lang="en-US" dirty="0"/>
          </a:p>
        </p:txBody>
      </p:sp>
      <p:grpSp>
        <p:nvGrpSpPr>
          <p:cNvPr id="31" name="Group 30"/>
          <p:cNvGrpSpPr>
            <a:grpSpLocks noChangeAspect="1"/>
          </p:cNvGrpSpPr>
          <p:nvPr/>
        </p:nvGrpSpPr>
        <p:grpSpPr>
          <a:xfrm rot="20982165" flipH="1">
            <a:off x="9154136" y="2261700"/>
            <a:ext cx="2118976" cy="206570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2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3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4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641268" y="4536007"/>
            <a:ext cx="3197129" cy="1463041"/>
            <a:chOff x="5946058" y="3027785"/>
            <a:chExt cx="2479510" cy="1463041"/>
          </a:xfrm>
        </p:grpSpPr>
        <p:sp>
          <p:nvSpPr>
            <p:cNvPr id="56" name="Rectangle 55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sp>
        <p:nvSpPr>
          <p:cNvPr id="58" name="Right Arrow 57"/>
          <p:cNvSpPr/>
          <p:nvPr/>
        </p:nvSpPr>
        <p:spPr>
          <a:xfrm rot="10800000">
            <a:off x="6892980" y="2558776"/>
            <a:ext cx="1813627" cy="1295400"/>
          </a:xfrm>
          <a:prstGeom prst="rightArrow">
            <a:avLst>
              <a:gd name="adj1" fmla="val 50000"/>
              <a:gd name="adj2" fmla="val 49486"/>
            </a:avLst>
          </a:prstGeom>
          <a:gradFill flip="none" rotWithShape="1">
            <a:gsLst>
              <a:gs pos="45000">
                <a:schemeClr val="tx1">
                  <a:lumMod val="75000"/>
                  <a:lumOff val="25000"/>
                  <a:alpha val="37000"/>
                </a:schemeClr>
              </a:gs>
              <a:gs pos="0">
                <a:schemeClr val="tx1">
                  <a:lumMod val="50000"/>
                  <a:lumOff val="50000"/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7366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>
            <a:grpSpLocks noChangeAspect="1"/>
          </p:cNvGrpSpPr>
          <p:nvPr/>
        </p:nvGrpSpPr>
        <p:grpSpPr>
          <a:xfrm rot="21224235" flipH="1">
            <a:off x="760568" y="1684418"/>
            <a:ext cx="3298760" cy="3215824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52605" y="5204562"/>
            <a:ext cx="3197129" cy="1463041"/>
            <a:chOff x="5946058" y="3027785"/>
            <a:chExt cx="2479510" cy="1463041"/>
          </a:xfrm>
        </p:grpSpPr>
        <p:sp>
          <p:nvSpPr>
            <p:cNvPr id="56" name="Rectangle 55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 Gears</a:t>
            </a:r>
            <a:endParaRPr lang="en-US" dirty="0"/>
          </a:p>
        </p:txBody>
      </p:sp>
      <p:grpSp>
        <p:nvGrpSpPr>
          <p:cNvPr id="31" name="Group 30"/>
          <p:cNvGrpSpPr>
            <a:grpSpLocks noChangeAspect="1"/>
          </p:cNvGrpSpPr>
          <p:nvPr/>
        </p:nvGrpSpPr>
        <p:grpSpPr>
          <a:xfrm rot="20982165" flipH="1">
            <a:off x="7758493" y="1631133"/>
            <a:ext cx="3412632" cy="3326832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2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3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4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" name="Right Arrow 1"/>
          <p:cNvSpPr/>
          <p:nvPr/>
        </p:nvSpPr>
        <p:spPr>
          <a:xfrm>
            <a:off x="5196774" y="2743200"/>
            <a:ext cx="1813627" cy="1295400"/>
          </a:xfrm>
          <a:prstGeom prst="rightArrow">
            <a:avLst>
              <a:gd name="adj1" fmla="val 50000"/>
              <a:gd name="adj2" fmla="val 49486"/>
            </a:avLst>
          </a:prstGeom>
          <a:gradFill flip="none" rotWithShape="1">
            <a:gsLst>
              <a:gs pos="52000">
                <a:srgbClr val="4F8DD3"/>
              </a:gs>
              <a:gs pos="0">
                <a:schemeClr val="tx2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908454" y="5201953"/>
            <a:ext cx="3197129" cy="1463041"/>
            <a:chOff x="5946058" y="3027785"/>
            <a:chExt cx="2479510" cy="1463041"/>
          </a:xfrm>
        </p:grpSpPr>
        <p:sp>
          <p:nvSpPr>
            <p:cNvPr id="39" name="Rectangle 38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62378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>
            <a:grpSpLocks noChangeAspect="1"/>
          </p:cNvGrpSpPr>
          <p:nvPr/>
        </p:nvGrpSpPr>
        <p:grpSpPr>
          <a:xfrm rot="21224235" flipH="1">
            <a:off x="701421" y="2293945"/>
            <a:ext cx="2048270" cy="1996773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7" name="Group 26"/>
          <p:cNvGrpSpPr>
            <a:grpSpLocks noChangeAspect="1"/>
          </p:cNvGrpSpPr>
          <p:nvPr/>
        </p:nvGrpSpPr>
        <p:grpSpPr>
          <a:xfrm rot="20982165" flipH="1">
            <a:off x="2751348" y="2259481"/>
            <a:ext cx="2118976" cy="206570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8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9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0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 rot="20982165" flipH="1">
            <a:off x="7016266" y="2259481"/>
            <a:ext cx="2118976" cy="206570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2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3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4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 Gears</a:t>
            </a:r>
            <a:endParaRPr lang="en-US" dirty="0"/>
          </a:p>
        </p:txBody>
      </p:sp>
      <p:grpSp>
        <p:nvGrpSpPr>
          <p:cNvPr id="31" name="Group 30"/>
          <p:cNvGrpSpPr>
            <a:grpSpLocks noChangeAspect="1"/>
          </p:cNvGrpSpPr>
          <p:nvPr/>
        </p:nvGrpSpPr>
        <p:grpSpPr>
          <a:xfrm rot="20982165" flipH="1">
            <a:off x="9154136" y="2261700"/>
            <a:ext cx="2118976" cy="2065701"/>
            <a:chOff x="4275748" y="1323417"/>
            <a:chExt cx="2276420" cy="22191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2" name="8-Point Star 18"/>
            <p:cNvSpPr/>
            <p:nvPr/>
          </p:nvSpPr>
          <p:spPr>
            <a:xfrm rot="1200000">
              <a:off x="4275748" y="1323417"/>
              <a:ext cx="2219186" cy="2219186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3" name="8-Point Star 6"/>
            <p:cNvSpPr>
              <a:spLocks noChangeAspect="1"/>
            </p:cNvSpPr>
            <p:nvPr/>
          </p:nvSpPr>
          <p:spPr>
            <a:xfrm rot="1200000">
              <a:off x="4317462" y="1365131"/>
              <a:ext cx="2135758" cy="2135758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4" name="8-Point Star 18"/>
            <p:cNvSpPr/>
            <p:nvPr/>
          </p:nvSpPr>
          <p:spPr>
            <a:xfrm rot="1200000">
              <a:off x="4758995" y="1408628"/>
              <a:ext cx="1793173" cy="1809385"/>
            </a:xfrm>
            <a:custGeom>
              <a:avLst/>
              <a:gdLst/>
              <a:ahLst/>
              <a:cxnLst/>
              <a:rect l="l" t="t" r="r" b="b"/>
              <a:pathLst>
                <a:path w="1793173" h="1809385">
                  <a:moveTo>
                    <a:pt x="540264" y="10286"/>
                  </a:moveTo>
                  <a:lnTo>
                    <a:pt x="683581" y="0"/>
                  </a:lnTo>
                  <a:cubicBezTo>
                    <a:pt x="732193" y="0"/>
                    <a:pt x="780076" y="3126"/>
                    <a:pt x="826897" y="10287"/>
                  </a:cubicBezTo>
                  <a:lnTo>
                    <a:pt x="905875" y="255572"/>
                  </a:lnTo>
                  <a:cubicBezTo>
                    <a:pt x="985136" y="273260"/>
                    <a:pt x="1060829" y="304512"/>
                    <a:pt x="1129415" y="348963"/>
                  </a:cubicBezTo>
                  <a:lnTo>
                    <a:pt x="1359444" y="230987"/>
                  </a:lnTo>
                  <a:cubicBezTo>
                    <a:pt x="1436234" y="288678"/>
                    <a:pt x="1504495" y="356940"/>
                    <a:pt x="1562186" y="433730"/>
                  </a:cubicBezTo>
                  <a:lnTo>
                    <a:pt x="1445926" y="660414"/>
                  </a:lnTo>
                  <a:cubicBezTo>
                    <a:pt x="1449583" y="665192"/>
                    <a:pt x="1452574" y="670389"/>
                    <a:pt x="1455519" y="675628"/>
                  </a:cubicBezTo>
                  <a:cubicBezTo>
                    <a:pt x="1493688" y="743524"/>
                    <a:pt x="1521942" y="814300"/>
                    <a:pt x="1537074" y="887129"/>
                  </a:cubicBezTo>
                  <a:lnTo>
                    <a:pt x="1782887" y="966278"/>
                  </a:lnTo>
                  <a:cubicBezTo>
                    <a:pt x="1790047" y="1013098"/>
                    <a:pt x="1793174" y="1060981"/>
                    <a:pt x="1793173" y="1109593"/>
                  </a:cubicBezTo>
                  <a:cubicBezTo>
                    <a:pt x="1793174" y="1158206"/>
                    <a:pt x="1790047" y="1206089"/>
                    <a:pt x="1782887" y="1252909"/>
                  </a:cubicBezTo>
                  <a:lnTo>
                    <a:pt x="1537604" y="1331887"/>
                  </a:lnTo>
                  <a:cubicBezTo>
                    <a:pt x="1519916" y="1411149"/>
                    <a:pt x="1488663" y="1486842"/>
                    <a:pt x="1444212" y="1555429"/>
                  </a:cubicBezTo>
                  <a:lnTo>
                    <a:pt x="1562186" y="1785457"/>
                  </a:lnTo>
                  <a:lnTo>
                    <a:pt x="1541415" y="1809385"/>
                  </a:lnTo>
                  <a:cubicBezTo>
                    <a:pt x="1282525" y="1763268"/>
                    <a:pt x="1028742" y="1654791"/>
                    <a:pt x="802157" y="1490156"/>
                  </a:cubicBezTo>
                  <a:cubicBezTo>
                    <a:pt x="965712" y="1441296"/>
                    <a:pt x="1084035" y="1289263"/>
                    <a:pt x="1084035" y="1109593"/>
                  </a:cubicBezTo>
                  <a:cubicBezTo>
                    <a:pt x="1084035" y="888428"/>
                    <a:pt x="904746" y="709138"/>
                    <a:pt x="683580" y="709138"/>
                  </a:cubicBezTo>
                  <a:cubicBezTo>
                    <a:pt x="508801" y="709138"/>
                    <a:pt x="360173" y="821108"/>
                    <a:pt x="307122" y="977792"/>
                  </a:cubicBezTo>
                  <a:cubicBezTo>
                    <a:pt x="149161" y="745008"/>
                    <a:pt x="47166" y="492202"/>
                    <a:pt x="0" y="237686"/>
                  </a:cubicBezTo>
                  <a:cubicBezTo>
                    <a:pt x="2290" y="235086"/>
                    <a:pt x="4999" y="233030"/>
                    <a:pt x="7717" y="230988"/>
                  </a:cubicBezTo>
                  <a:lnTo>
                    <a:pt x="234405" y="347249"/>
                  </a:lnTo>
                  <a:cubicBezTo>
                    <a:pt x="239180" y="343592"/>
                    <a:pt x="244378" y="340602"/>
                    <a:pt x="249617" y="337656"/>
                  </a:cubicBezTo>
                  <a:cubicBezTo>
                    <a:pt x="317512" y="299488"/>
                    <a:pt x="388287" y="271234"/>
                    <a:pt x="461115" y="2561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" name="Right Arrow 1"/>
          <p:cNvSpPr/>
          <p:nvPr/>
        </p:nvSpPr>
        <p:spPr>
          <a:xfrm>
            <a:off x="5196774" y="2743200"/>
            <a:ext cx="1813627" cy="1295400"/>
          </a:xfrm>
          <a:prstGeom prst="rightArrow">
            <a:avLst>
              <a:gd name="adj1" fmla="val 50000"/>
              <a:gd name="adj2" fmla="val 49486"/>
            </a:avLst>
          </a:prstGeom>
          <a:gradFill flip="none" rotWithShape="1">
            <a:gsLst>
              <a:gs pos="52000">
                <a:srgbClr val="4F8DD3"/>
              </a:gs>
              <a:gs pos="0">
                <a:schemeClr val="tx2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751326" y="4650641"/>
            <a:ext cx="1985165" cy="1463041"/>
            <a:chOff x="5946058" y="3027785"/>
            <a:chExt cx="2479510" cy="1463041"/>
          </a:xfrm>
        </p:grpSpPr>
        <p:sp>
          <p:nvSpPr>
            <p:cNvPr id="43" name="Rectangle 42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2889196" y="4650641"/>
            <a:ext cx="1985165" cy="1463041"/>
            <a:chOff x="5946058" y="3027785"/>
            <a:chExt cx="2479510" cy="1463041"/>
          </a:xfrm>
        </p:grpSpPr>
        <p:sp>
          <p:nvSpPr>
            <p:cNvPr id="46" name="Rectangle 45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7164936" y="4650641"/>
            <a:ext cx="1985165" cy="1463041"/>
            <a:chOff x="5946058" y="3027785"/>
            <a:chExt cx="2479510" cy="1463041"/>
          </a:xfrm>
        </p:grpSpPr>
        <p:sp>
          <p:nvSpPr>
            <p:cNvPr id="68" name="Rectangle 67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9302806" y="4652860"/>
            <a:ext cx="1985165" cy="1463041"/>
            <a:chOff x="5946058" y="3027785"/>
            <a:chExt cx="2479510" cy="1463041"/>
          </a:xfrm>
        </p:grpSpPr>
        <p:sp>
          <p:nvSpPr>
            <p:cNvPr id="71" name="Rectangle 70"/>
            <p:cNvSpPr/>
            <p:nvPr/>
          </p:nvSpPr>
          <p:spPr>
            <a:xfrm>
              <a:off x="5946058" y="3027785"/>
              <a:ext cx="2479510" cy="365760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white"/>
                  </a:solidFill>
                </a:rPr>
                <a:t>Sample subtitle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5946058" y="3393546"/>
              <a:ext cx="2479510" cy="1097280"/>
            </a:xfrm>
            <a:prstGeom prst="rect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5400000" scaled="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/>
            <a:lstStyle/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  <a:p>
              <a:pPr marL="176213" indent="-176213">
                <a:buFont typeface="Arial" pitchFamily="34" charset="0"/>
                <a:buChar char="•"/>
              </a:pPr>
              <a:r>
                <a:rPr 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53066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6554788" y="2654299"/>
            <a:ext cx="1527175" cy="1101726"/>
            <a:chOff x="5410201" y="1749425"/>
            <a:chExt cx="1527175" cy="1101726"/>
          </a:xfrm>
        </p:grpSpPr>
        <p:grpSp>
          <p:nvGrpSpPr>
            <p:cNvPr id="41" name="Group 40"/>
            <p:cNvGrpSpPr/>
            <p:nvPr/>
          </p:nvGrpSpPr>
          <p:grpSpPr>
            <a:xfrm>
              <a:off x="5410201" y="1749425"/>
              <a:ext cx="1527175" cy="1101726"/>
              <a:chOff x="5410201" y="1749425"/>
              <a:chExt cx="1527175" cy="1101726"/>
            </a:xfrm>
          </p:grpSpPr>
          <p:sp>
            <p:nvSpPr>
              <p:cNvPr id="27" name="Freeform 10"/>
              <p:cNvSpPr>
                <a:spLocks/>
              </p:cNvSpPr>
              <p:nvPr/>
            </p:nvSpPr>
            <p:spPr bwMode="auto">
              <a:xfrm>
                <a:off x="5410201" y="1749425"/>
                <a:ext cx="1527175" cy="1101726"/>
              </a:xfrm>
              <a:custGeom>
                <a:avLst/>
                <a:gdLst>
                  <a:gd name="T0" fmla="*/ 648 w 648"/>
                  <a:gd name="T1" fmla="*/ 419 h 467"/>
                  <a:gd name="T2" fmla="*/ 600 w 648"/>
                  <a:gd name="T3" fmla="*/ 467 h 467"/>
                  <a:gd name="T4" fmla="*/ 48 w 648"/>
                  <a:gd name="T5" fmla="*/ 467 h 467"/>
                  <a:gd name="T6" fmla="*/ 0 w 648"/>
                  <a:gd name="T7" fmla="*/ 419 h 467"/>
                  <a:gd name="T8" fmla="*/ 0 w 648"/>
                  <a:gd name="T9" fmla="*/ 48 h 467"/>
                  <a:gd name="T10" fmla="*/ 48 w 648"/>
                  <a:gd name="T11" fmla="*/ 0 h 467"/>
                  <a:gd name="T12" fmla="*/ 600 w 648"/>
                  <a:gd name="T13" fmla="*/ 0 h 467"/>
                  <a:gd name="T14" fmla="*/ 648 w 648"/>
                  <a:gd name="T15" fmla="*/ 48 h 467"/>
                  <a:gd name="T16" fmla="*/ 648 w 648"/>
                  <a:gd name="T17" fmla="*/ 419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8" h="467">
                    <a:moveTo>
                      <a:pt x="648" y="419"/>
                    </a:moveTo>
                    <a:cubicBezTo>
                      <a:pt x="648" y="445"/>
                      <a:pt x="626" y="467"/>
                      <a:pt x="600" y="467"/>
                    </a:cubicBezTo>
                    <a:cubicBezTo>
                      <a:pt x="48" y="467"/>
                      <a:pt x="48" y="467"/>
                      <a:pt x="48" y="467"/>
                    </a:cubicBezTo>
                    <a:cubicBezTo>
                      <a:pt x="21" y="467"/>
                      <a:pt x="0" y="445"/>
                      <a:pt x="0" y="419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22"/>
                      <a:pt x="21" y="0"/>
                      <a:pt x="48" y="0"/>
                    </a:cubicBezTo>
                    <a:cubicBezTo>
                      <a:pt x="600" y="0"/>
                      <a:pt x="600" y="0"/>
                      <a:pt x="600" y="0"/>
                    </a:cubicBezTo>
                    <a:cubicBezTo>
                      <a:pt x="626" y="0"/>
                      <a:pt x="648" y="22"/>
                      <a:pt x="648" y="48"/>
                    </a:cubicBezTo>
                    <a:lnTo>
                      <a:pt x="648" y="419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Rectangle 11"/>
              <p:cNvSpPr>
                <a:spLocks noChangeArrowheads="1"/>
              </p:cNvSpPr>
              <p:nvPr/>
            </p:nvSpPr>
            <p:spPr bwMode="auto">
              <a:xfrm>
                <a:off x="5505451" y="1841500"/>
                <a:ext cx="1338263" cy="91598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2" name="Rectangle 41"/>
            <p:cNvSpPr/>
            <p:nvPr/>
          </p:nvSpPr>
          <p:spPr>
            <a:xfrm>
              <a:off x="5561047" y="1905000"/>
              <a:ext cx="1225483" cy="381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9221787" y="1892299"/>
            <a:ext cx="514350" cy="909638"/>
            <a:chOff x="7923213" y="1673225"/>
            <a:chExt cx="514350" cy="909638"/>
          </a:xfrm>
        </p:grpSpPr>
        <p:grpSp>
          <p:nvGrpSpPr>
            <p:cNvPr id="40" name="Group 39"/>
            <p:cNvGrpSpPr/>
            <p:nvPr/>
          </p:nvGrpSpPr>
          <p:grpSpPr>
            <a:xfrm>
              <a:off x="7923213" y="1673225"/>
              <a:ext cx="514350" cy="909638"/>
              <a:chOff x="7923213" y="1673225"/>
              <a:chExt cx="514350" cy="909638"/>
            </a:xfrm>
          </p:grpSpPr>
          <p:sp>
            <p:nvSpPr>
              <p:cNvPr id="31" name="Freeform 15"/>
              <p:cNvSpPr>
                <a:spLocks/>
              </p:cNvSpPr>
              <p:nvPr/>
            </p:nvSpPr>
            <p:spPr bwMode="auto">
              <a:xfrm>
                <a:off x="7923213" y="1673225"/>
                <a:ext cx="514350" cy="909638"/>
              </a:xfrm>
              <a:custGeom>
                <a:avLst/>
                <a:gdLst>
                  <a:gd name="T0" fmla="*/ 202 w 202"/>
                  <a:gd name="T1" fmla="*/ 342 h 360"/>
                  <a:gd name="T2" fmla="*/ 183 w 202"/>
                  <a:gd name="T3" fmla="*/ 360 h 360"/>
                  <a:gd name="T4" fmla="*/ 19 w 202"/>
                  <a:gd name="T5" fmla="*/ 360 h 360"/>
                  <a:gd name="T6" fmla="*/ 0 w 202"/>
                  <a:gd name="T7" fmla="*/ 342 h 360"/>
                  <a:gd name="T8" fmla="*/ 0 w 202"/>
                  <a:gd name="T9" fmla="*/ 19 h 360"/>
                  <a:gd name="T10" fmla="*/ 19 w 202"/>
                  <a:gd name="T11" fmla="*/ 0 h 360"/>
                  <a:gd name="T12" fmla="*/ 183 w 202"/>
                  <a:gd name="T13" fmla="*/ 0 h 360"/>
                  <a:gd name="T14" fmla="*/ 202 w 202"/>
                  <a:gd name="T15" fmla="*/ 19 h 360"/>
                  <a:gd name="T16" fmla="*/ 202 w 202"/>
                  <a:gd name="T17" fmla="*/ 34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2" h="360">
                    <a:moveTo>
                      <a:pt x="202" y="342"/>
                    </a:moveTo>
                    <a:cubicBezTo>
                      <a:pt x="202" y="352"/>
                      <a:pt x="193" y="360"/>
                      <a:pt x="183" y="360"/>
                    </a:cubicBezTo>
                    <a:cubicBezTo>
                      <a:pt x="19" y="360"/>
                      <a:pt x="19" y="360"/>
                      <a:pt x="19" y="360"/>
                    </a:cubicBezTo>
                    <a:cubicBezTo>
                      <a:pt x="9" y="360"/>
                      <a:pt x="0" y="352"/>
                      <a:pt x="0" y="34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8"/>
                      <a:pt x="9" y="0"/>
                      <a:pt x="19" y="0"/>
                    </a:cubicBezTo>
                    <a:cubicBezTo>
                      <a:pt x="183" y="0"/>
                      <a:pt x="183" y="0"/>
                      <a:pt x="183" y="0"/>
                    </a:cubicBezTo>
                    <a:cubicBezTo>
                      <a:pt x="193" y="0"/>
                      <a:pt x="202" y="8"/>
                      <a:pt x="202" y="19"/>
                    </a:cubicBezTo>
                    <a:lnTo>
                      <a:pt x="202" y="342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Oval 16"/>
              <p:cNvSpPr>
                <a:spLocks noChangeArrowheads="1"/>
              </p:cNvSpPr>
              <p:nvPr/>
            </p:nvSpPr>
            <p:spPr bwMode="auto">
              <a:xfrm>
                <a:off x="8143876" y="2479675"/>
                <a:ext cx="71438" cy="68263"/>
              </a:xfrm>
              <a:prstGeom prst="ellipse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Rectangle 17"/>
              <p:cNvSpPr>
                <a:spLocks noChangeArrowheads="1"/>
              </p:cNvSpPr>
              <p:nvPr/>
            </p:nvSpPr>
            <p:spPr bwMode="auto">
              <a:xfrm>
                <a:off x="8118476" y="1722438"/>
                <a:ext cx="122238" cy="9525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Rectangle 18"/>
              <p:cNvSpPr>
                <a:spLocks noChangeArrowheads="1"/>
              </p:cNvSpPr>
              <p:nvPr/>
            </p:nvSpPr>
            <p:spPr bwMode="auto">
              <a:xfrm>
                <a:off x="7964488" y="1758950"/>
                <a:ext cx="431800" cy="70643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2" name="Rectangle 51"/>
            <p:cNvSpPr/>
            <p:nvPr/>
          </p:nvSpPr>
          <p:spPr>
            <a:xfrm>
              <a:off x="7994930" y="1797424"/>
              <a:ext cx="369873" cy="381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8642350" y="3644900"/>
            <a:ext cx="2559050" cy="1917701"/>
            <a:chOff x="5942013" y="3200400"/>
            <a:chExt cx="2559050" cy="1917701"/>
          </a:xfrm>
        </p:grpSpPr>
        <p:sp>
          <p:nvSpPr>
            <p:cNvPr id="23" name="Rectangle 5"/>
            <p:cNvSpPr>
              <a:spLocks noChangeArrowheads="1"/>
            </p:cNvSpPr>
            <p:nvPr/>
          </p:nvSpPr>
          <p:spPr bwMode="auto">
            <a:xfrm>
              <a:off x="5997575" y="3255964"/>
              <a:ext cx="2449512" cy="14298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5942013" y="3200400"/>
              <a:ext cx="2559050" cy="1917701"/>
              <a:chOff x="5942013" y="3200400"/>
              <a:chExt cx="2559050" cy="1917701"/>
            </a:xfrm>
          </p:grpSpPr>
          <p:sp>
            <p:nvSpPr>
              <p:cNvPr id="24" name="Freeform 6"/>
              <p:cNvSpPr>
                <a:spLocks noEditPoints="1"/>
              </p:cNvSpPr>
              <p:nvPr/>
            </p:nvSpPr>
            <p:spPr bwMode="auto">
              <a:xfrm>
                <a:off x="5942013" y="3200400"/>
                <a:ext cx="2559050" cy="1917701"/>
              </a:xfrm>
              <a:custGeom>
                <a:avLst/>
                <a:gdLst>
                  <a:gd name="T0" fmla="*/ 1184 w 1199"/>
                  <a:gd name="T1" fmla="*/ 0 h 898"/>
                  <a:gd name="T2" fmla="*/ 451 w 1199"/>
                  <a:gd name="T3" fmla="*/ 0 h 898"/>
                  <a:gd name="T4" fmla="*/ 351 w 1199"/>
                  <a:gd name="T5" fmla="*/ 0 h 898"/>
                  <a:gd name="T6" fmla="*/ 307 w 1199"/>
                  <a:gd name="T7" fmla="*/ 0 h 898"/>
                  <a:gd name="T8" fmla="*/ 179 w 1199"/>
                  <a:gd name="T9" fmla="*/ 0 h 898"/>
                  <a:gd name="T10" fmla="*/ 15 w 1199"/>
                  <a:gd name="T11" fmla="*/ 0 h 898"/>
                  <a:gd name="T12" fmla="*/ 0 w 1199"/>
                  <a:gd name="T13" fmla="*/ 15 h 898"/>
                  <a:gd name="T14" fmla="*/ 0 w 1199"/>
                  <a:gd name="T15" fmla="*/ 762 h 898"/>
                  <a:gd name="T16" fmla="*/ 15 w 1199"/>
                  <a:gd name="T17" fmla="*/ 777 h 898"/>
                  <a:gd name="T18" fmla="*/ 556 w 1199"/>
                  <a:gd name="T19" fmla="*/ 777 h 898"/>
                  <a:gd name="T20" fmla="*/ 556 w 1199"/>
                  <a:gd name="T21" fmla="*/ 866 h 898"/>
                  <a:gd name="T22" fmla="*/ 382 w 1199"/>
                  <a:gd name="T23" fmla="*/ 866 h 898"/>
                  <a:gd name="T24" fmla="*/ 382 w 1199"/>
                  <a:gd name="T25" fmla="*/ 898 h 898"/>
                  <a:gd name="T26" fmla="*/ 817 w 1199"/>
                  <a:gd name="T27" fmla="*/ 898 h 898"/>
                  <a:gd name="T28" fmla="*/ 817 w 1199"/>
                  <a:gd name="T29" fmla="*/ 866 h 898"/>
                  <a:gd name="T30" fmla="*/ 643 w 1199"/>
                  <a:gd name="T31" fmla="*/ 866 h 898"/>
                  <a:gd name="T32" fmla="*/ 643 w 1199"/>
                  <a:gd name="T33" fmla="*/ 777 h 898"/>
                  <a:gd name="T34" fmla="*/ 1184 w 1199"/>
                  <a:gd name="T35" fmla="*/ 777 h 898"/>
                  <a:gd name="T36" fmla="*/ 1199 w 1199"/>
                  <a:gd name="T37" fmla="*/ 762 h 898"/>
                  <a:gd name="T38" fmla="*/ 1199 w 1199"/>
                  <a:gd name="T39" fmla="*/ 15 h 898"/>
                  <a:gd name="T40" fmla="*/ 1184 w 1199"/>
                  <a:gd name="T41" fmla="*/ 0 h 898"/>
                  <a:gd name="T42" fmla="*/ 1152 w 1199"/>
                  <a:gd name="T43" fmla="*/ 442 h 898"/>
                  <a:gd name="T44" fmla="*/ 1152 w 1199"/>
                  <a:gd name="T45" fmla="*/ 726 h 898"/>
                  <a:gd name="T46" fmla="*/ 47 w 1199"/>
                  <a:gd name="T47" fmla="*/ 726 h 898"/>
                  <a:gd name="T48" fmla="*/ 47 w 1199"/>
                  <a:gd name="T49" fmla="*/ 570 h 898"/>
                  <a:gd name="T50" fmla="*/ 47 w 1199"/>
                  <a:gd name="T51" fmla="*/ 51 h 898"/>
                  <a:gd name="T52" fmla="*/ 179 w 1199"/>
                  <a:gd name="T53" fmla="*/ 51 h 898"/>
                  <a:gd name="T54" fmla="*/ 309 w 1199"/>
                  <a:gd name="T55" fmla="*/ 51 h 898"/>
                  <a:gd name="T56" fmla="*/ 354 w 1199"/>
                  <a:gd name="T57" fmla="*/ 51 h 898"/>
                  <a:gd name="T58" fmla="*/ 451 w 1199"/>
                  <a:gd name="T59" fmla="*/ 51 h 898"/>
                  <a:gd name="T60" fmla="*/ 1152 w 1199"/>
                  <a:gd name="T61" fmla="*/ 51 h 898"/>
                  <a:gd name="T62" fmla="*/ 1152 w 1199"/>
                  <a:gd name="T63" fmla="*/ 442 h 8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99" h="898">
                    <a:moveTo>
                      <a:pt x="1184" y="0"/>
                    </a:moveTo>
                    <a:cubicBezTo>
                      <a:pt x="451" y="0"/>
                      <a:pt x="451" y="0"/>
                      <a:pt x="451" y="0"/>
                    </a:cubicBezTo>
                    <a:cubicBezTo>
                      <a:pt x="351" y="0"/>
                      <a:pt x="351" y="0"/>
                      <a:pt x="351" y="0"/>
                    </a:cubicBezTo>
                    <a:cubicBezTo>
                      <a:pt x="307" y="0"/>
                      <a:pt x="307" y="0"/>
                      <a:pt x="307" y="0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762"/>
                      <a:pt x="0" y="762"/>
                      <a:pt x="0" y="762"/>
                    </a:cubicBezTo>
                    <a:cubicBezTo>
                      <a:pt x="0" y="770"/>
                      <a:pt x="7" y="777"/>
                      <a:pt x="15" y="777"/>
                    </a:cubicBezTo>
                    <a:cubicBezTo>
                      <a:pt x="556" y="777"/>
                      <a:pt x="556" y="777"/>
                      <a:pt x="556" y="777"/>
                    </a:cubicBezTo>
                    <a:cubicBezTo>
                      <a:pt x="556" y="866"/>
                      <a:pt x="556" y="866"/>
                      <a:pt x="556" y="866"/>
                    </a:cubicBezTo>
                    <a:cubicBezTo>
                      <a:pt x="382" y="866"/>
                      <a:pt x="382" y="866"/>
                      <a:pt x="382" y="866"/>
                    </a:cubicBezTo>
                    <a:cubicBezTo>
                      <a:pt x="382" y="898"/>
                      <a:pt x="382" y="898"/>
                      <a:pt x="382" y="898"/>
                    </a:cubicBezTo>
                    <a:cubicBezTo>
                      <a:pt x="817" y="898"/>
                      <a:pt x="817" y="898"/>
                      <a:pt x="817" y="898"/>
                    </a:cubicBezTo>
                    <a:cubicBezTo>
                      <a:pt x="817" y="866"/>
                      <a:pt x="817" y="866"/>
                      <a:pt x="817" y="866"/>
                    </a:cubicBezTo>
                    <a:cubicBezTo>
                      <a:pt x="643" y="866"/>
                      <a:pt x="643" y="866"/>
                      <a:pt x="643" y="866"/>
                    </a:cubicBezTo>
                    <a:cubicBezTo>
                      <a:pt x="643" y="777"/>
                      <a:pt x="643" y="777"/>
                      <a:pt x="643" y="777"/>
                    </a:cubicBezTo>
                    <a:cubicBezTo>
                      <a:pt x="1184" y="777"/>
                      <a:pt x="1184" y="777"/>
                      <a:pt x="1184" y="777"/>
                    </a:cubicBezTo>
                    <a:cubicBezTo>
                      <a:pt x="1192" y="777"/>
                      <a:pt x="1199" y="770"/>
                      <a:pt x="1199" y="762"/>
                    </a:cubicBezTo>
                    <a:cubicBezTo>
                      <a:pt x="1199" y="15"/>
                      <a:pt x="1199" y="15"/>
                      <a:pt x="1199" y="15"/>
                    </a:cubicBezTo>
                    <a:cubicBezTo>
                      <a:pt x="1199" y="7"/>
                      <a:pt x="1192" y="0"/>
                      <a:pt x="1184" y="0"/>
                    </a:cubicBezTo>
                    <a:close/>
                    <a:moveTo>
                      <a:pt x="1152" y="442"/>
                    </a:moveTo>
                    <a:cubicBezTo>
                      <a:pt x="1152" y="726"/>
                      <a:pt x="1152" y="726"/>
                      <a:pt x="1152" y="726"/>
                    </a:cubicBezTo>
                    <a:cubicBezTo>
                      <a:pt x="47" y="726"/>
                      <a:pt x="47" y="726"/>
                      <a:pt x="47" y="726"/>
                    </a:cubicBezTo>
                    <a:cubicBezTo>
                      <a:pt x="47" y="570"/>
                      <a:pt x="47" y="570"/>
                      <a:pt x="47" y="570"/>
                    </a:cubicBezTo>
                    <a:cubicBezTo>
                      <a:pt x="47" y="51"/>
                      <a:pt x="47" y="51"/>
                      <a:pt x="47" y="51"/>
                    </a:cubicBezTo>
                    <a:cubicBezTo>
                      <a:pt x="179" y="51"/>
                      <a:pt x="179" y="51"/>
                      <a:pt x="179" y="51"/>
                    </a:cubicBezTo>
                    <a:cubicBezTo>
                      <a:pt x="309" y="51"/>
                      <a:pt x="309" y="51"/>
                      <a:pt x="309" y="51"/>
                    </a:cubicBezTo>
                    <a:cubicBezTo>
                      <a:pt x="354" y="51"/>
                      <a:pt x="354" y="51"/>
                      <a:pt x="354" y="51"/>
                    </a:cubicBezTo>
                    <a:cubicBezTo>
                      <a:pt x="451" y="51"/>
                      <a:pt x="451" y="51"/>
                      <a:pt x="451" y="51"/>
                    </a:cubicBezTo>
                    <a:cubicBezTo>
                      <a:pt x="1152" y="51"/>
                      <a:pt x="1152" y="51"/>
                      <a:pt x="1152" y="51"/>
                    </a:cubicBezTo>
                    <a:lnTo>
                      <a:pt x="1152" y="442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018212" y="4677346"/>
                <a:ext cx="2438400" cy="123254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6109687" y="3381103"/>
              <a:ext cx="2224416" cy="381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7879091" y="4742609"/>
              <a:ext cx="521368" cy="45719"/>
              <a:chOff x="7770812" y="4724400"/>
              <a:chExt cx="521368" cy="76200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7770812" y="4724400"/>
                <a:ext cx="152400" cy="762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7955296" y="4724400"/>
                <a:ext cx="152400" cy="762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8139780" y="4724400"/>
                <a:ext cx="152400" cy="762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3" name="Block Arc 62"/>
          <p:cNvSpPr/>
          <p:nvPr/>
        </p:nvSpPr>
        <p:spPr>
          <a:xfrm rot="12508073">
            <a:off x="7870182" y="2445694"/>
            <a:ext cx="2254355" cy="2254355"/>
          </a:xfrm>
          <a:prstGeom prst="blockArc">
            <a:avLst>
              <a:gd name="adj1" fmla="val 15728115"/>
              <a:gd name="adj2" fmla="val 18570267"/>
              <a:gd name="adj3" fmla="val 31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64" name="Block Arc 63"/>
          <p:cNvSpPr/>
          <p:nvPr/>
        </p:nvSpPr>
        <p:spPr>
          <a:xfrm rot="12508073">
            <a:off x="7870182" y="2445696"/>
            <a:ext cx="2254355" cy="2254355"/>
          </a:xfrm>
          <a:prstGeom prst="blockArc">
            <a:avLst>
              <a:gd name="adj1" fmla="val 629135"/>
              <a:gd name="adj2" fmla="val 4003770"/>
              <a:gd name="adj3" fmla="val 304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65" name="Block Arc 64"/>
          <p:cNvSpPr/>
          <p:nvPr/>
        </p:nvSpPr>
        <p:spPr>
          <a:xfrm rot="12508073">
            <a:off x="7870182" y="2445694"/>
            <a:ext cx="2254355" cy="2254355"/>
          </a:xfrm>
          <a:prstGeom prst="blockArc">
            <a:avLst>
              <a:gd name="adj1" fmla="val 6427474"/>
              <a:gd name="adj2" fmla="val 8801588"/>
              <a:gd name="adj3" fmla="val 299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66" name="Isosceles Triangle 65"/>
          <p:cNvSpPr/>
          <p:nvPr/>
        </p:nvSpPr>
        <p:spPr>
          <a:xfrm rot="20786463">
            <a:off x="7856928" y="3832771"/>
            <a:ext cx="231294" cy="17001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7" name="Isosceles Triangle 66"/>
          <p:cNvSpPr/>
          <p:nvPr/>
        </p:nvSpPr>
        <p:spPr>
          <a:xfrm rot="5913542">
            <a:off x="8978812" y="2408027"/>
            <a:ext cx="231294" cy="17001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8" name="Isosceles Triangle 67"/>
          <p:cNvSpPr/>
          <p:nvPr/>
        </p:nvSpPr>
        <p:spPr>
          <a:xfrm rot="10619835">
            <a:off x="9967581" y="3399341"/>
            <a:ext cx="231294" cy="17001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0" name="Title 69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b="1" spc="-300" dirty="0">
                <a:solidFill>
                  <a:schemeClr val="accent3"/>
                </a:solidFill>
                <a:latin typeface="Arial" panose="020B0604020202020204" pitchFamily="34" charset="0"/>
              </a:rPr>
              <a:t>WHAT</a:t>
            </a:r>
            <a:r>
              <a:rPr lang="en-US" sz="4800" b="1" spc="-300" dirty="0">
                <a:solidFill>
                  <a:schemeClr val="accent1"/>
                </a:solidFill>
                <a:latin typeface="Arial" panose="020B0604020202020204" pitchFamily="34" charset="0"/>
              </a:rPr>
              <a:t> </a:t>
            </a:r>
            <a:r>
              <a:rPr lang="en-US" sz="4800" b="1" spc="-300" dirty="0">
                <a:solidFill>
                  <a:schemeClr val="tx2"/>
                </a:solidFill>
                <a:latin typeface="Arial" panose="020B0604020202020204" pitchFamily="34" charset="0"/>
              </a:rPr>
              <a:t>EDIT TEXT HERE?</a:t>
            </a:r>
          </a:p>
        </p:txBody>
      </p:sp>
      <p:sp>
        <p:nvSpPr>
          <p:cNvPr id="71" name="Content Placeholder 70"/>
          <p:cNvSpPr>
            <a:spLocks noGrp="1"/>
          </p:cNvSpPr>
          <p:nvPr>
            <p:ph sz="quarter" idx="4294967295"/>
          </p:nvPr>
        </p:nvSpPr>
        <p:spPr>
          <a:xfrm>
            <a:off x="1588" y="1409700"/>
            <a:ext cx="4876800" cy="4686300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here. </a:t>
            </a:r>
          </a:p>
          <a:p>
            <a:pPr>
              <a:lnSpc>
                <a:spcPct val="120000"/>
              </a:lnSpc>
            </a:pPr>
            <a:endParaRPr lang="en-US" kern="0" dirty="0"/>
          </a:p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here. This is a sample text. Insert your desired text here. This is a sample text. Insert your desired text here.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36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69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b="1" spc="-300" dirty="0">
                <a:solidFill>
                  <a:schemeClr val="accent3"/>
                </a:solidFill>
                <a:latin typeface="Arial" panose="020B0604020202020204" pitchFamily="34" charset="0"/>
              </a:rPr>
              <a:t>WHY</a:t>
            </a:r>
            <a:r>
              <a:rPr lang="en-US" sz="4800" b="1" spc="-300" dirty="0">
                <a:solidFill>
                  <a:schemeClr val="bg2"/>
                </a:solidFill>
                <a:latin typeface="Arial" panose="020B0604020202020204" pitchFamily="34" charset="0"/>
              </a:rPr>
              <a:t> </a:t>
            </a:r>
            <a:r>
              <a:rPr lang="en-US" sz="4800" b="1" spc="-300" dirty="0">
                <a:solidFill>
                  <a:schemeClr val="tx2"/>
                </a:solidFill>
                <a:latin typeface="Arial" panose="020B0604020202020204" pitchFamily="34" charset="0"/>
              </a:rPr>
              <a:t>EDIT TEXT HERE?</a:t>
            </a:r>
          </a:p>
        </p:txBody>
      </p:sp>
      <p:sp>
        <p:nvSpPr>
          <p:cNvPr id="71" name="Content Placeholder 70"/>
          <p:cNvSpPr>
            <a:spLocks noGrp="1"/>
          </p:cNvSpPr>
          <p:nvPr>
            <p:ph sz="quarter" idx="4294967295"/>
          </p:nvPr>
        </p:nvSpPr>
        <p:spPr>
          <a:xfrm>
            <a:off x="1588" y="1409700"/>
            <a:ext cx="4876800" cy="4686300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here. </a:t>
            </a:r>
          </a:p>
          <a:p>
            <a:pPr>
              <a:lnSpc>
                <a:spcPct val="120000"/>
              </a:lnSpc>
            </a:pPr>
            <a:endParaRPr lang="en-US" kern="0" dirty="0"/>
          </a:p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here. This is a sample text. Insert your desired text here. This is a sample text. Insert your desired text here. </a:t>
            </a:r>
            <a:endParaRPr lang="en-US" dirty="0"/>
          </a:p>
          <a:p>
            <a:endParaRPr lang="en-US" dirty="0"/>
          </a:p>
        </p:txBody>
      </p:sp>
      <p:sp>
        <p:nvSpPr>
          <p:cNvPr id="34" name="Freeform 9"/>
          <p:cNvSpPr>
            <a:spLocks noEditPoints="1"/>
          </p:cNvSpPr>
          <p:nvPr/>
        </p:nvSpPr>
        <p:spPr bwMode="auto">
          <a:xfrm>
            <a:off x="6324600" y="2656892"/>
            <a:ext cx="2861884" cy="2824814"/>
          </a:xfrm>
          <a:custGeom>
            <a:avLst/>
            <a:gdLst>
              <a:gd name="T0" fmla="*/ 231 w 326"/>
              <a:gd name="T1" fmla="*/ 271 h 321"/>
              <a:gd name="T2" fmla="*/ 259 w 326"/>
              <a:gd name="T3" fmla="*/ 247 h 321"/>
              <a:gd name="T4" fmla="*/ 289 w 326"/>
              <a:gd name="T5" fmla="*/ 264 h 321"/>
              <a:gd name="T6" fmla="*/ 315 w 326"/>
              <a:gd name="T7" fmla="*/ 218 h 321"/>
              <a:gd name="T8" fmla="*/ 286 w 326"/>
              <a:gd name="T9" fmla="*/ 201 h 321"/>
              <a:gd name="T10" fmla="*/ 292 w 326"/>
              <a:gd name="T11" fmla="*/ 165 h 321"/>
              <a:gd name="T12" fmla="*/ 326 w 326"/>
              <a:gd name="T13" fmla="*/ 159 h 321"/>
              <a:gd name="T14" fmla="*/ 316 w 326"/>
              <a:gd name="T15" fmla="*/ 107 h 321"/>
              <a:gd name="T16" fmla="*/ 283 w 326"/>
              <a:gd name="T17" fmla="*/ 112 h 321"/>
              <a:gd name="T18" fmla="*/ 265 w 326"/>
              <a:gd name="T19" fmla="*/ 81 h 321"/>
              <a:gd name="T20" fmla="*/ 287 w 326"/>
              <a:gd name="T21" fmla="*/ 55 h 321"/>
              <a:gd name="T22" fmla="*/ 246 w 326"/>
              <a:gd name="T23" fmla="*/ 21 h 321"/>
              <a:gd name="T24" fmla="*/ 224 w 326"/>
              <a:gd name="T25" fmla="*/ 47 h 321"/>
              <a:gd name="T26" fmla="*/ 190 w 326"/>
              <a:gd name="T27" fmla="*/ 34 h 321"/>
              <a:gd name="T28" fmla="*/ 190 w 326"/>
              <a:gd name="T29" fmla="*/ 0 h 321"/>
              <a:gd name="T30" fmla="*/ 136 w 326"/>
              <a:gd name="T31" fmla="*/ 0 h 321"/>
              <a:gd name="T32" fmla="*/ 136 w 326"/>
              <a:gd name="T33" fmla="*/ 34 h 321"/>
              <a:gd name="T34" fmla="*/ 102 w 326"/>
              <a:gd name="T35" fmla="*/ 47 h 321"/>
              <a:gd name="T36" fmla="*/ 80 w 326"/>
              <a:gd name="T37" fmla="*/ 21 h 321"/>
              <a:gd name="T38" fmla="*/ 39 w 326"/>
              <a:gd name="T39" fmla="*/ 55 h 321"/>
              <a:gd name="T40" fmla="*/ 61 w 326"/>
              <a:gd name="T41" fmla="*/ 81 h 321"/>
              <a:gd name="T42" fmla="*/ 43 w 326"/>
              <a:gd name="T43" fmla="*/ 112 h 321"/>
              <a:gd name="T44" fmla="*/ 9 w 326"/>
              <a:gd name="T45" fmla="*/ 107 h 321"/>
              <a:gd name="T46" fmla="*/ 0 w 326"/>
              <a:gd name="T47" fmla="*/ 159 h 321"/>
              <a:gd name="T48" fmla="*/ 34 w 326"/>
              <a:gd name="T49" fmla="*/ 165 h 321"/>
              <a:gd name="T50" fmla="*/ 40 w 326"/>
              <a:gd name="T51" fmla="*/ 201 h 321"/>
              <a:gd name="T52" fmla="*/ 11 w 326"/>
              <a:gd name="T53" fmla="*/ 218 h 321"/>
              <a:gd name="T54" fmla="*/ 37 w 326"/>
              <a:gd name="T55" fmla="*/ 264 h 321"/>
              <a:gd name="T56" fmla="*/ 67 w 326"/>
              <a:gd name="T57" fmla="*/ 247 h 321"/>
              <a:gd name="T58" fmla="*/ 94 w 326"/>
              <a:gd name="T59" fmla="*/ 271 h 321"/>
              <a:gd name="T60" fmla="*/ 83 w 326"/>
              <a:gd name="T61" fmla="*/ 302 h 321"/>
              <a:gd name="T62" fmla="*/ 133 w 326"/>
              <a:gd name="T63" fmla="*/ 321 h 321"/>
              <a:gd name="T64" fmla="*/ 145 w 326"/>
              <a:gd name="T65" fmla="*/ 289 h 321"/>
              <a:gd name="T66" fmla="*/ 163 w 326"/>
              <a:gd name="T67" fmla="*/ 290 h 321"/>
              <a:gd name="T68" fmla="*/ 181 w 326"/>
              <a:gd name="T69" fmla="*/ 289 h 321"/>
              <a:gd name="T70" fmla="*/ 193 w 326"/>
              <a:gd name="T71" fmla="*/ 321 h 321"/>
              <a:gd name="T72" fmla="*/ 243 w 326"/>
              <a:gd name="T73" fmla="*/ 302 h 321"/>
              <a:gd name="T74" fmla="*/ 231 w 326"/>
              <a:gd name="T75" fmla="*/ 271 h 321"/>
              <a:gd name="T76" fmla="*/ 163 w 326"/>
              <a:gd name="T77" fmla="*/ 229 h 321"/>
              <a:gd name="T78" fmla="*/ 95 w 326"/>
              <a:gd name="T79" fmla="*/ 161 h 321"/>
              <a:gd name="T80" fmla="*/ 163 w 326"/>
              <a:gd name="T81" fmla="*/ 93 h 321"/>
              <a:gd name="T82" fmla="*/ 231 w 326"/>
              <a:gd name="T83" fmla="*/ 161 h 321"/>
              <a:gd name="T84" fmla="*/ 163 w 326"/>
              <a:gd name="T85" fmla="*/ 229 h 321"/>
              <a:gd name="T86" fmla="*/ 163 w 326"/>
              <a:gd name="T87" fmla="*/ 229 h 321"/>
              <a:gd name="T88" fmla="*/ 163 w 326"/>
              <a:gd name="T89" fmla="*/ 229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26" h="321">
                <a:moveTo>
                  <a:pt x="231" y="271"/>
                </a:moveTo>
                <a:cubicBezTo>
                  <a:pt x="242" y="264"/>
                  <a:pt x="251" y="256"/>
                  <a:pt x="259" y="247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315" y="218"/>
                  <a:pt x="315" y="218"/>
                  <a:pt x="315" y="218"/>
                </a:cubicBezTo>
                <a:cubicBezTo>
                  <a:pt x="286" y="201"/>
                  <a:pt x="286" y="201"/>
                  <a:pt x="286" y="201"/>
                </a:cubicBezTo>
                <a:cubicBezTo>
                  <a:pt x="290" y="190"/>
                  <a:pt x="292" y="178"/>
                  <a:pt x="292" y="165"/>
                </a:cubicBezTo>
                <a:cubicBezTo>
                  <a:pt x="326" y="159"/>
                  <a:pt x="326" y="159"/>
                  <a:pt x="326" y="159"/>
                </a:cubicBezTo>
                <a:cubicBezTo>
                  <a:pt x="316" y="107"/>
                  <a:pt x="316" y="107"/>
                  <a:pt x="316" y="107"/>
                </a:cubicBezTo>
                <a:cubicBezTo>
                  <a:pt x="283" y="112"/>
                  <a:pt x="283" y="112"/>
                  <a:pt x="283" y="112"/>
                </a:cubicBezTo>
                <a:cubicBezTo>
                  <a:pt x="278" y="101"/>
                  <a:pt x="272" y="90"/>
                  <a:pt x="265" y="81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46" y="21"/>
                  <a:pt x="246" y="21"/>
                  <a:pt x="246" y="21"/>
                </a:cubicBezTo>
                <a:cubicBezTo>
                  <a:pt x="224" y="47"/>
                  <a:pt x="224" y="47"/>
                  <a:pt x="224" y="47"/>
                </a:cubicBezTo>
                <a:cubicBezTo>
                  <a:pt x="213" y="41"/>
                  <a:pt x="202" y="37"/>
                  <a:pt x="190" y="34"/>
                </a:cubicBezTo>
                <a:cubicBezTo>
                  <a:pt x="190" y="0"/>
                  <a:pt x="190" y="0"/>
                  <a:pt x="190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36" y="34"/>
                  <a:pt x="136" y="34"/>
                  <a:pt x="136" y="34"/>
                </a:cubicBezTo>
                <a:cubicBezTo>
                  <a:pt x="124" y="37"/>
                  <a:pt x="113" y="41"/>
                  <a:pt x="102" y="47"/>
                </a:cubicBezTo>
                <a:cubicBezTo>
                  <a:pt x="80" y="21"/>
                  <a:pt x="80" y="21"/>
                  <a:pt x="80" y="21"/>
                </a:cubicBezTo>
                <a:cubicBezTo>
                  <a:pt x="39" y="55"/>
                  <a:pt x="39" y="55"/>
                  <a:pt x="39" y="55"/>
                </a:cubicBezTo>
                <a:cubicBezTo>
                  <a:pt x="61" y="81"/>
                  <a:pt x="61" y="81"/>
                  <a:pt x="61" y="81"/>
                </a:cubicBezTo>
                <a:cubicBezTo>
                  <a:pt x="54" y="90"/>
                  <a:pt x="47" y="101"/>
                  <a:pt x="43" y="112"/>
                </a:cubicBezTo>
                <a:cubicBezTo>
                  <a:pt x="9" y="107"/>
                  <a:pt x="9" y="107"/>
                  <a:pt x="9" y="107"/>
                </a:cubicBezTo>
                <a:cubicBezTo>
                  <a:pt x="0" y="159"/>
                  <a:pt x="0" y="159"/>
                  <a:pt x="0" y="159"/>
                </a:cubicBezTo>
                <a:cubicBezTo>
                  <a:pt x="34" y="165"/>
                  <a:pt x="34" y="165"/>
                  <a:pt x="34" y="165"/>
                </a:cubicBezTo>
                <a:cubicBezTo>
                  <a:pt x="34" y="178"/>
                  <a:pt x="36" y="190"/>
                  <a:pt x="40" y="201"/>
                </a:cubicBezTo>
                <a:cubicBezTo>
                  <a:pt x="11" y="218"/>
                  <a:pt x="11" y="218"/>
                  <a:pt x="11" y="218"/>
                </a:cubicBezTo>
                <a:cubicBezTo>
                  <a:pt x="37" y="264"/>
                  <a:pt x="37" y="264"/>
                  <a:pt x="37" y="264"/>
                </a:cubicBezTo>
                <a:cubicBezTo>
                  <a:pt x="67" y="247"/>
                  <a:pt x="67" y="247"/>
                  <a:pt x="67" y="247"/>
                </a:cubicBezTo>
                <a:cubicBezTo>
                  <a:pt x="75" y="256"/>
                  <a:pt x="84" y="264"/>
                  <a:pt x="94" y="271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133" y="321"/>
                  <a:pt x="133" y="321"/>
                  <a:pt x="133" y="321"/>
                </a:cubicBezTo>
                <a:cubicBezTo>
                  <a:pt x="145" y="289"/>
                  <a:pt x="145" y="289"/>
                  <a:pt x="145" y="289"/>
                </a:cubicBezTo>
                <a:cubicBezTo>
                  <a:pt x="151" y="290"/>
                  <a:pt x="157" y="290"/>
                  <a:pt x="163" y="290"/>
                </a:cubicBezTo>
                <a:cubicBezTo>
                  <a:pt x="169" y="290"/>
                  <a:pt x="175" y="290"/>
                  <a:pt x="181" y="289"/>
                </a:cubicBezTo>
                <a:cubicBezTo>
                  <a:pt x="193" y="321"/>
                  <a:pt x="193" y="321"/>
                  <a:pt x="193" y="321"/>
                </a:cubicBezTo>
                <a:cubicBezTo>
                  <a:pt x="243" y="302"/>
                  <a:pt x="243" y="302"/>
                  <a:pt x="243" y="302"/>
                </a:cubicBezTo>
                <a:lnTo>
                  <a:pt x="231" y="271"/>
                </a:lnTo>
                <a:close/>
                <a:moveTo>
                  <a:pt x="163" y="229"/>
                </a:moveTo>
                <a:cubicBezTo>
                  <a:pt x="125" y="229"/>
                  <a:pt x="95" y="198"/>
                  <a:pt x="95" y="161"/>
                </a:cubicBezTo>
                <a:cubicBezTo>
                  <a:pt x="95" y="123"/>
                  <a:pt x="125" y="93"/>
                  <a:pt x="163" y="93"/>
                </a:cubicBezTo>
                <a:cubicBezTo>
                  <a:pt x="201" y="93"/>
                  <a:pt x="231" y="123"/>
                  <a:pt x="231" y="161"/>
                </a:cubicBezTo>
                <a:cubicBezTo>
                  <a:pt x="231" y="198"/>
                  <a:pt x="201" y="229"/>
                  <a:pt x="163" y="229"/>
                </a:cubicBezTo>
                <a:close/>
                <a:moveTo>
                  <a:pt x="163" y="229"/>
                </a:moveTo>
                <a:cubicBezTo>
                  <a:pt x="163" y="229"/>
                  <a:pt x="163" y="229"/>
                  <a:pt x="163" y="229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5" name="Freeform 9"/>
          <p:cNvSpPr>
            <a:spLocks noEditPoints="1"/>
          </p:cNvSpPr>
          <p:nvPr/>
        </p:nvSpPr>
        <p:spPr bwMode="auto">
          <a:xfrm>
            <a:off x="8815774" y="1676400"/>
            <a:ext cx="2244254" cy="2215184"/>
          </a:xfrm>
          <a:custGeom>
            <a:avLst/>
            <a:gdLst>
              <a:gd name="T0" fmla="*/ 231 w 326"/>
              <a:gd name="T1" fmla="*/ 271 h 321"/>
              <a:gd name="T2" fmla="*/ 259 w 326"/>
              <a:gd name="T3" fmla="*/ 247 h 321"/>
              <a:gd name="T4" fmla="*/ 289 w 326"/>
              <a:gd name="T5" fmla="*/ 264 h 321"/>
              <a:gd name="T6" fmla="*/ 315 w 326"/>
              <a:gd name="T7" fmla="*/ 218 h 321"/>
              <a:gd name="T8" fmla="*/ 286 w 326"/>
              <a:gd name="T9" fmla="*/ 201 h 321"/>
              <a:gd name="T10" fmla="*/ 292 w 326"/>
              <a:gd name="T11" fmla="*/ 165 h 321"/>
              <a:gd name="T12" fmla="*/ 326 w 326"/>
              <a:gd name="T13" fmla="*/ 159 h 321"/>
              <a:gd name="T14" fmla="*/ 316 w 326"/>
              <a:gd name="T15" fmla="*/ 107 h 321"/>
              <a:gd name="T16" fmla="*/ 283 w 326"/>
              <a:gd name="T17" fmla="*/ 112 h 321"/>
              <a:gd name="T18" fmla="*/ 265 w 326"/>
              <a:gd name="T19" fmla="*/ 81 h 321"/>
              <a:gd name="T20" fmla="*/ 287 w 326"/>
              <a:gd name="T21" fmla="*/ 55 h 321"/>
              <a:gd name="T22" fmla="*/ 246 w 326"/>
              <a:gd name="T23" fmla="*/ 21 h 321"/>
              <a:gd name="T24" fmla="*/ 224 w 326"/>
              <a:gd name="T25" fmla="*/ 47 h 321"/>
              <a:gd name="T26" fmla="*/ 190 w 326"/>
              <a:gd name="T27" fmla="*/ 34 h 321"/>
              <a:gd name="T28" fmla="*/ 190 w 326"/>
              <a:gd name="T29" fmla="*/ 0 h 321"/>
              <a:gd name="T30" fmla="*/ 136 w 326"/>
              <a:gd name="T31" fmla="*/ 0 h 321"/>
              <a:gd name="T32" fmla="*/ 136 w 326"/>
              <a:gd name="T33" fmla="*/ 34 h 321"/>
              <a:gd name="T34" fmla="*/ 102 w 326"/>
              <a:gd name="T35" fmla="*/ 47 h 321"/>
              <a:gd name="T36" fmla="*/ 80 w 326"/>
              <a:gd name="T37" fmla="*/ 21 h 321"/>
              <a:gd name="T38" fmla="*/ 39 w 326"/>
              <a:gd name="T39" fmla="*/ 55 h 321"/>
              <a:gd name="T40" fmla="*/ 61 w 326"/>
              <a:gd name="T41" fmla="*/ 81 h 321"/>
              <a:gd name="T42" fmla="*/ 43 w 326"/>
              <a:gd name="T43" fmla="*/ 112 h 321"/>
              <a:gd name="T44" fmla="*/ 9 w 326"/>
              <a:gd name="T45" fmla="*/ 107 h 321"/>
              <a:gd name="T46" fmla="*/ 0 w 326"/>
              <a:gd name="T47" fmla="*/ 159 h 321"/>
              <a:gd name="T48" fmla="*/ 34 w 326"/>
              <a:gd name="T49" fmla="*/ 165 h 321"/>
              <a:gd name="T50" fmla="*/ 40 w 326"/>
              <a:gd name="T51" fmla="*/ 201 h 321"/>
              <a:gd name="T52" fmla="*/ 11 w 326"/>
              <a:gd name="T53" fmla="*/ 218 h 321"/>
              <a:gd name="T54" fmla="*/ 37 w 326"/>
              <a:gd name="T55" fmla="*/ 264 h 321"/>
              <a:gd name="T56" fmla="*/ 67 w 326"/>
              <a:gd name="T57" fmla="*/ 247 h 321"/>
              <a:gd name="T58" fmla="*/ 94 w 326"/>
              <a:gd name="T59" fmla="*/ 271 h 321"/>
              <a:gd name="T60" fmla="*/ 83 w 326"/>
              <a:gd name="T61" fmla="*/ 302 h 321"/>
              <a:gd name="T62" fmla="*/ 133 w 326"/>
              <a:gd name="T63" fmla="*/ 321 h 321"/>
              <a:gd name="T64" fmla="*/ 145 w 326"/>
              <a:gd name="T65" fmla="*/ 289 h 321"/>
              <a:gd name="T66" fmla="*/ 163 w 326"/>
              <a:gd name="T67" fmla="*/ 290 h 321"/>
              <a:gd name="T68" fmla="*/ 181 w 326"/>
              <a:gd name="T69" fmla="*/ 289 h 321"/>
              <a:gd name="T70" fmla="*/ 193 w 326"/>
              <a:gd name="T71" fmla="*/ 321 h 321"/>
              <a:gd name="T72" fmla="*/ 243 w 326"/>
              <a:gd name="T73" fmla="*/ 302 h 321"/>
              <a:gd name="T74" fmla="*/ 231 w 326"/>
              <a:gd name="T75" fmla="*/ 271 h 321"/>
              <a:gd name="T76" fmla="*/ 163 w 326"/>
              <a:gd name="T77" fmla="*/ 229 h 321"/>
              <a:gd name="T78" fmla="*/ 95 w 326"/>
              <a:gd name="T79" fmla="*/ 161 h 321"/>
              <a:gd name="T80" fmla="*/ 163 w 326"/>
              <a:gd name="T81" fmla="*/ 93 h 321"/>
              <a:gd name="T82" fmla="*/ 231 w 326"/>
              <a:gd name="T83" fmla="*/ 161 h 321"/>
              <a:gd name="T84" fmla="*/ 163 w 326"/>
              <a:gd name="T85" fmla="*/ 229 h 321"/>
              <a:gd name="T86" fmla="*/ 163 w 326"/>
              <a:gd name="T87" fmla="*/ 229 h 321"/>
              <a:gd name="T88" fmla="*/ 163 w 326"/>
              <a:gd name="T89" fmla="*/ 229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26" h="321">
                <a:moveTo>
                  <a:pt x="231" y="271"/>
                </a:moveTo>
                <a:cubicBezTo>
                  <a:pt x="242" y="264"/>
                  <a:pt x="251" y="256"/>
                  <a:pt x="259" y="247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315" y="218"/>
                  <a:pt x="315" y="218"/>
                  <a:pt x="315" y="218"/>
                </a:cubicBezTo>
                <a:cubicBezTo>
                  <a:pt x="286" y="201"/>
                  <a:pt x="286" y="201"/>
                  <a:pt x="286" y="201"/>
                </a:cubicBezTo>
                <a:cubicBezTo>
                  <a:pt x="290" y="190"/>
                  <a:pt x="292" y="178"/>
                  <a:pt x="292" y="165"/>
                </a:cubicBezTo>
                <a:cubicBezTo>
                  <a:pt x="326" y="159"/>
                  <a:pt x="326" y="159"/>
                  <a:pt x="326" y="159"/>
                </a:cubicBezTo>
                <a:cubicBezTo>
                  <a:pt x="316" y="107"/>
                  <a:pt x="316" y="107"/>
                  <a:pt x="316" y="107"/>
                </a:cubicBezTo>
                <a:cubicBezTo>
                  <a:pt x="283" y="112"/>
                  <a:pt x="283" y="112"/>
                  <a:pt x="283" y="112"/>
                </a:cubicBezTo>
                <a:cubicBezTo>
                  <a:pt x="278" y="101"/>
                  <a:pt x="272" y="90"/>
                  <a:pt x="265" y="81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46" y="21"/>
                  <a:pt x="246" y="21"/>
                  <a:pt x="246" y="21"/>
                </a:cubicBezTo>
                <a:cubicBezTo>
                  <a:pt x="224" y="47"/>
                  <a:pt x="224" y="47"/>
                  <a:pt x="224" y="47"/>
                </a:cubicBezTo>
                <a:cubicBezTo>
                  <a:pt x="213" y="41"/>
                  <a:pt x="202" y="37"/>
                  <a:pt x="190" y="34"/>
                </a:cubicBezTo>
                <a:cubicBezTo>
                  <a:pt x="190" y="0"/>
                  <a:pt x="190" y="0"/>
                  <a:pt x="190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36" y="34"/>
                  <a:pt x="136" y="34"/>
                  <a:pt x="136" y="34"/>
                </a:cubicBezTo>
                <a:cubicBezTo>
                  <a:pt x="124" y="37"/>
                  <a:pt x="113" y="41"/>
                  <a:pt x="102" y="47"/>
                </a:cubicBezTo>
                <a:cubicBezTo>
                  <a:pt x="80" y="21"/>
                  <a:pt x="80" y="21"/>
                  <a:pt x="80" y="21"/>
                </a:cubicBezTo>
                <a:cubicBezTo>
                  <a:pt x="39" y="55"/>
                  <a:pt x="39" y="55"/>
                  <a:pt x="39" y="55"/>
                </a:cubicBezTo>
                <a:cubicBezTo>
                  <a:pt x="61" y="81"/>
                  <a:pt x="61" y="81"/>
                  <a:pt x="61" y="81"/>
                </a:cubicBezTo>
                <a:cubicBezTo>
                  <a:pt x="54" y="90"/>
                  <a:pt x="47" y="101"/>
                  <a:pt x="43" y="112"/>
                </a:cubicBezTo>
                <a:cubicBezTo>
                  <a:pt x="9" y="107"/>
                  <a:pt x="9" y="107"/>
                  <a:pt x="9" y="107"/>
                </a:cubicBezTo>
                <a:cubicBezTo>
                  <a:pt x="0" y="159"/>
                  <a:pt x="0" y="159"/>
                  <a:pt x="0" y="159"/>
                </a:cubicBezTo>
                <a:cubicBezTo>
                  <a:pt x="34" y="165"/>
                  <a:pt x="34" y="165"/>
                  <a:pt x="34" y="165"/>
                </a:cubicBezTo>
                <a:cubicBezTo>
                  <a:pt x="34" y="178"/>
                  <a:pt x="36" y="190"/>
                  <a:pt x="40" y="201"/>
                </a:cubicBezTo>
                <a:cubicBezTo>
                  <a:pt x="11" y="218"/>
                  <a:pt x="11" y="218"/>
                  <a:pt x="11" y="218"/>
                </a:cubicBezTo>
                <a:cubicBezTo>
                  <a:pt x="37" y="264"/>
                  <a:pt x="37" y="264"/>
                  <a:pt x="37" y="264"/>
                </a:cubicBezTo>
                <a:cubicBezTo>
                  <a:pt x="67" y="247"/>
                  <a:pt x="67" y="247"/>
                  <a:pt x="67" y="247"/>
                </a:cubicBezTo>
                <a:cubicBezTo>
                  <a:pt x="75" y="256"/>
                  <a:pt x="84" y="264"/>
                  <a:pt x="94" y="271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133" y="321"/>
                  <a:pt x="133" y="321"/>
                  <a:pt x="133" y="321"/>
                </a:cubicBezTo>
                <a:cubicBezTo>
                  <a:pt x="145" y="289"/>
                  <a:pt x="145" y="289"/>
                  <a:pt x="145" y="289"/>
                </a:cubicBezTo>
                <a:cubicBezTo>
                  <a:pt x="151" y="290"/>
                  <a:pt x="157" y="290"/>
                  <a:pt x="163" y="290"/>
                </a:cubicBezTo>
                <a:cubicBezTo>
                  <a:pt x="169" y="290"/>
                  <a:pt x="175" y="290"/>
                  <a:pt x="181" y="289"/>
                </a:cubicBezTo>
                <a:cubicBezTo>
                  <a:pt x="193" y="321"/>
                  <a:pt x="193" y="321"/>
                  <a:pt x="193" y="321"/>
                </a:cubicBezTo>
                <a:cubicBezTo>
                  <a:pt x="243" y="302"/>
                  <a:pt x="243" y="302"/>
                  <a:pt x="243" y="302"/>
                </a:cubicBezTo>
                <a:lnTo>
                  <a:pt x="231" y="271"/>
                </a:lnTo>
                <a:close/>
                <a:moveTo>
                  <a:pt x="163" y="229"/>
                </a:moveTo>
                <a:cubicBezTo>
                  <a:pt x="125" y="229"/>
                  <a:pt x="95" y="198"/>
                  <a:pt x="95" y="161"/>
                </a:cubicBezTo>
                <a:cubicBezTo>
                  <a:pt x="95" y="123"/>
                  <a:pt x="125" y="93"/>
                  <a:pt x="163" y="93"/>
                </a:cubicBezTo>
                <a:cubicBezTo>
                  <a:pt x="201" y="93"/>
                  <a:pt x="231" y="123"/>
                  <a:pt x="231" y="161"/>
                </a:cubicBezTo>
                <a:cubicBezTo>
                  <a:pt x="231" y="198"/>
                  <a:pt x="201" y="229"/>
                  <a:pt x="163" y="229"/>
                </a:cubicBezTo>
                <a:close/>
                <a:moveTo>
                  <a:pt x="163" y="229"/>
                </a:moveTo>
                <a:cubicBezTo>
                  <a:pt x="163" y="229"/>
                  <a:pt x="163" y="229"/>
                  <a:pt x="163" y="229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305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b="1" spc="-300" dirty="0">
                <a:solidFill>
                  <a:schemeClr val="accent3"/>
                </a:solidFill>
                <a:latin typeface="Arial" panose="020B0604020202020204" pitchFamily="34" charset="0"/>
              </a:rPr>
              <a:t>HOW</a:t>
            </a:r>
            <a:r>
              <a:rPr lang="en-US" sz="4800" b="1" spc="-300" dirty="0">
                <a:solidFill>
                  <a:schemeClr val="accent1"/>
                </a:solidFill>
                <a:latin typeface="Arial" panose="020B0604020202020204" pitchFamily="34" charset="0"/>
              </a:rPr>
              <a:t> </a:t>
            </a:r>
            <a:r>
              <a:rPr lang="en-US" sz="4800" b="1" spc="-300" dirty="0">
                <a:solidFill>
                  <a:schemeClr val="tx2"/>
                </a:solidFill>
                <a:latin typeface="Arial" panose="020B0604020202020204" pitchFamily="34" charset="0"/>
              </a:rPr>
              <a:t>EDIT TEXT HERE?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294967295"/>
          </p:nvPr>
        </p:nvSpPr>
        <p:spPr>
          <a:xfrm>
            <a:off x="1588" y="1409700"/>
            <a:ext cx="4876800" cy="4686300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here. </a:t>
            </a:r>
          </a:p>
          <a:p>
            <a:pPr>
              <a:lnSpc>
                <a:spcPct val="120000"/>
              </a:lnSpc>
            </a:pPr>
            <a:endParaRPr lang="en-US" kern="0" dirty="0"/>
          </a:p>
          <a:p>
            <a:pPr>
              <a:lnSpc>
                <a:spcPct val="120000"/>
              </a:lnSpc>
            </a:pPr>
            <a:r>
              <a:rPr lang="en-US" kern="0" dirty="0"/>
              <a:t>This is a sample text. Insert your desired text here. This is a sample text. Insert your desired text here. This is a sample text. Insert your desired text here. This is a sample text. Insert your desired text here.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858001" y="1662592"/>
            <a:ext cx="4362171" cy="4052409"/>
            <a:chOff x="6780212" y="1828800"/>
            <a:chExt cx="4362171" cy="4052409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7999412" y="1828800"/>
              <a:ext cx="2894013" cy="4052409"/>
            </a:xfrm>
            <a:custGeom>
              <a:avLst/>
              <a:gdLst>
                <a:gd name="T0" fmla="*/ 151 w 247"/>
                <a:gd name="T1" fmla="*/ 259 h 347"/>
                <a:gd name="T2" fmla="*/ 92 w 247"/>
                <a:gd name="T3" fmla="*/ 259 h 347"/>
                <a:gd name="T4" fmla="*/ 91 w 247"/>
                <a:gd name="T5" fmla="*/ 243 h 347"/>
                <a:gd name="T6" fmla="*/ 101 w 247"/>
                <a:gd name="T7" fmla="*/ 195 h 347"/>
                <a:gd name="T8" fmla="*/ 139 w 247"/>
                <a:gd name="T9" fmla="*/ 153 h 347"/>
                <a:gd name="T10" fmla="*/ 174 w 247"/>
                <a:gd name="T11" fmla="*/ 122 h 347"/>
                <a:gd name="T12" fmla="*/ 183 w 247"/>
                <a:gd name="T13" fmla="*/ 97 h 347"/>
                <a:gd name="T14" fmla="*/ 167 w 247"/>
                <a:gd name="T15" fmla="*/ 64 h 347"/>
                <a:gd name="T16" fmla="*/ 126 w 247"/>
                <a:gd name="T17" fmla="*/ 50 h 347"/>
                <a:gd name="T18" fmla="*/ 84 w 247"/>
                <a:gd name="T19" fmla="*/ 65 h 347"/>
                <a:gd name="T20" fmla="*/ 61 w 247"/>
                <a:gd name="T21" fmla="*/ 108 h 347"/>
                <a:gd name="T22" fmla="*/ 0 w 247"/>
                <a:gd name="T23" fmla="*/ 101 h 347"/>
                <a:gd name="T24" fmla="*/ 36 w 247"/>
                <a:gd name="T25" fmla="*/ 30 h 347"/>
                <a:gd name="T26" fmla="*/ 123 w 247"/>
                <a:gd name="T27" fmla="*/ 0 h 347"/>
                <a:gd name="T28" fmla="*/ 213 w 247"/>
                <a:gd name="T29" fmla="*/ 30 h 347"/>
                <a:gd name="T30" fmla="*/ 247 w 247"/>
                <a:gd name="T31" fmla="*/ 99 h 347"/>
                <a:gd name="T32" fmla="*/ 235 w 247"/>
                <a:gd name="T33" fmla="*/ 140 h 347"/>
                <a:gd name="T34" fmla="*/ 182 w 247"/>
                <a:gd name="T35" fmla="*/ 193 h 347"/>
                <a:gd name="T36" fmla="*/ 156 w 247"/>
                <a:gd name="T37" fmla="*/ 221 h 347"/>
                <a:gd name="T38" fmla="*/ 151 w 247"/>
                <a:gd name="T39" fmla="*/ 259 h 347"/>
                <a:gd name="T40" fmla="*/ 92 w 247"/>
                <a:gd name="T41" fmla="*/ 347 h 347"/>
                <a:gd name="T42" fmla="*/ 92 w 247"/>
                <a:gd name="T43" fmla="*/ 282 h 347"/>
                <a:gd name="T44" fmla="*/ 158 w 247"/>
                <a:gd name="T45" fmla="*/ 282 h 347"/>
                <a:gd name="T46" fmla="*/ 158 w 247"/>
                <a:gd name="T47" fmla="*/ 347 h 347"/>
                <a:gd name="T48" fmla="*/ 92 w 247"/>
                <a:gd name="T49" fmla="*/ 34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7" h="347">
                  <a:moveTo>
                    <a:pt x="151" y="259"/>
                  </a:moveTo>
                  <a:cubicBezTo>
                    <a:pt x="92" y="259"/>
                    <a:pt x="92" y="259"/>
                    <a:pt x="92" y="259"/>
                  </a:cubicBezTo>
                  <a:cubicBezTo>
                    <a:pt x="92" y="250"/>
                    <a:pt x="91" y="245"/>
                    <a:pt x="91" y="243"/>
                  </a:cubicBezTo>
                  <a:cubicBezTo>
                    <a:pt x="91" y="224"/>
                    <a:pt x="95" y="208"/>
                    <a:pt x="101" y="195"/>
                  </a:cubicBezTo>
                  <a:cubicBezTo>
                    <a:pt x="107" y="183"/>
                    <a:pt x="120" y="169"/>
                    <a:pt x="139" y="153"/>
                  </a:cubicBezTo>
                  <a:cubicBezTo>
                    <a:pt x="159" y="137"/>
                    <a:pt x="170" y="127"/>
                    <a:pt x="174" y="122"/>
                  </a:cubicBezTo>
                  <a:cubicBezTo>
                    <a:pt x="180" y="115"/>
                    <a:pt x="183" y="106"/>
                    <a:pt x="183" y="97"/>
                  </a:cubicBezTo>
                  <a:cubicBezTo>
                    <a:pt x="183" y="84"/>
                    <a:pt x="177" y="73"/>
                    <a:pt x="167" y="64"/>
                  </a:cubicBezTo>
                  <a:cubicBezTo>
                    <a:pt x="157" y="55"/>
                    <a:pt x="143" y="50"/>
                    <a:pt x="126" y="50"/>
                  </a:cubicBezTo>
                  <a:cubicBezTo>
                    <a:pt x="109" y="50"/>
                    <a:pt x="95" y="55"/>
                    <a:pt x="84" y="65"/>
                  </a:cubicBezTo>
                  <a:cubicBezTo>
                    <a:pt x="73" y="74"/>
                    <a:pt x="65" y="89"/>
                    <a:pt x="61" y="108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2" y="73"/>
                    <a:pt x="14" y="49"/>
                    <a:pt x="36" y="30"/>
                  </a:cubicBezTo>
                  <a:cubicBezTo>
                    <a:pt x="58" y="10"/>
                    <a:pt x="87" y="0"/>
                    <a:pt x="123" y="0"/>
                  </a:cubicBezTo>
                  <a:cubicBezTo>
                    <a:pt x="161" y="0"/>
                    <a:pt x="191" y="10"/>
                    <a:pt x="213" y="30"/>
                  </a:cubicBezTo>
                  <a:cubicBezTo>
                    <a:pt x="236" y="50"/>
                    <a:pt x="247" y="73"/>
                    <a:pt x="247" y="99"/>
                  </a:cubicBezTo>
                  <a:cubicBezTo>
                    <a:pt x="247" y="113"/>
                    <a:pt x="243" y="127"/>
                    <a:pt x="235" y="140"/>
                  </a:cubicBezTo>
                  <a:cubicBezTo>
                    <a:pt x="226" y="153"/>
                    <a:pt x="209" y="171"/>
                    <a:pt x="182" y="193"/>
                  </a:cubicBezTo>
                  <a:cubicBezTo>
                    <a:pt x="168" y="205"/>
                    <a:pt x="159" y="214"/>
                    <a:pt x="156" y="221"/>
                  </a:cubicBezTo>
                  <a:cubicBezTo>
                    <a:pt x="153" y="228"/>
                    <a:pt x="151" y="241"/>
                    <a:pt x="151" y="259"/>
                  </a:cubicBezTo>
                  <a:close/>
                  <a:moveTo>
                    <a:pt x="92" y="347"/>
                  </a:moveTo>
                  <a:cubicBezTo>
                    <a:pt x="92" y="282"/>
                    <a:pt x="92" y="282"/>
                    <a:pt x="92" y="282"/>
                  </a:cubicBezTo>
                  <a:cubicBezTo>
                    <a:pt x="158" y="282"/>
                    <a:pt x="158" y="282"/>
                    <a:pt x="158" y="282"/>
                  </a:cubicBezTo>
                  <a:cubicBezTo>
                    <a:pt x="158" y="347"/>
                    <a:pt x="158" y="347"/>
                    <a:pt x="158" y="347"/>
                  </a:cubicBezTo>
                  <a:lnTo>
                    <a:pt x="92" y="347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6780212" y="3276600"/>
              <a:ext cx="1520825" cy="2129571"/>
            </a:xfrm>
            <a:custGeom>
              <a:avLst/>
              <a:gdLst>
                <a:gd name="T0" fmla="*/ 151 w 247"/>
                <a:gd name="T1" fmla="*/ 259 h 347"/>
                <a:gd name="T2" fmla="*/ 92 w 247"/>
                <a:gd name="T3" fmla="*/ 259 h 347"/>
                <a:gd name="T4" fmla="*/ 91 w 247"/>
                <a:gd name="T5" fmla="*/ 243 h 347"/>
                <a:gd name="T6" fmla="*/ 101 w 247"/>
                <a:gd name="T7" fmla="*/ 195 h 347"/>
                <a:gd name="T8" fmla="*/ 139 w 247"/>
                <a:gd name="T9" fmla="*/ 153 h 347"/>
                <a:gd name="T10" fmla="*/ 174 w 247"/>
                <a:gd name="T11" fmla="*/ 122 h 347"/>
                <a:gd name="T12" fmla="*/ 183 w 247"/>
                <a:gd name="T13" fmla="*/ 97 h 347"/>
                <a:gd name="T14" fmla="*/ 167 w 247"/>
                <a:gd name="T15" fmla="*/ 64 h 347"/>
                <a:gd name="T16" fmla="*/ 126 w 247"/>
                <a:gd name="T17" fmla="*/ 50 h 347"/>
                <a:gd name="T18" fmla="*/ 84 w 247"/>
                <a:gd name="T19" fmla="*/ 65 h 347"/>
                <a:gd name="T20" fmla="*/ 61 w 247"/>
                <a:gd name="T21" fmla="*/ 108 h 347"/>
                <a:gd name="T22" fmla="*/ 0 w 247"/>
                <a:gd name="T23" fmla="*/ 101 h 347"/>
                <a:gd name="T24" fmla="*/ 36 w 247"/>
                <a:gd name="T25" fmla="*/ 30 h 347"/>
                <a:gd name="T26" fmla="*/ 123 w 247"/>
                <a:gd name="T27" fmla="*/ 0 h 347"/>
                <a:gd name="T28" fmla="*/ 213 w 247"/>
                <a:gd name="T29" fmla="*/ 30 h 347"/>
                <a:gd name="T30" fmla="*/ 247 w 247"/>
                <a:gd name="T31" fmla="*/ 99 h 347"/>
                <a:gd name="T32" fmla="*/ 235 w 247"/>
                <a:gd name="T33" fmla="*/ 140 h 347"/>
                <a:gd name="T34" fmla="*/ 182 w 247"/>
                <a:gd name="T35" fmla="*/ 193 h 347"/>
                <a:gd name="T36" fmla="*/ 156 w 247"/>
                <a:gd name="T37" fmla="*/ 221 h 347"/>
                <a:gd name="T38" fmla="*/ 151 w 247"/>
                <a:gd name="T39" fmla="*/ 259 h 347"/>
                <a:gd name="T40" fmla="*/ 92 w 247"/>
                <a:gd name="T41" fmla="*/ 347 h 347"/>
                <a:gd name="T42" fmla="*/ 92 w 247"/>
                <a:gd name="T43" fmla="*/ 282 h 347"/>
                <a:gd name="T44" fmla="*/ 158 w 247"/>
                <a:gd name="T45" fmla="*/ 282 h 347"/>
                <a:gd name="T46" fmla="*/ 158 w 247"/>
                <a:gd name="T47" fmla="*/ 347 h 347"/>
                <a:gd name="T48" fmla="*/ 92 w 247"/>
                <a:gd name="T49" fmla="*/ 34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7" h="347">
                  <a:moveTo>
                    <a:pt x="151" y="259"/>
                  </a:moveTo>
                  <a:cubicBezTo>
                    <a:pt x="92" y="259"/>
                    <a:pt x="92" y="259"/>
                    <a:pt x="92" y="259"/>
                  </a:cubicBezTo>
                  <a:cubicBezTo>
                    <a:pt x="92" y="250"/>
                    <a:pt x="91" y="245"/>
                    <a:pt x="91" y="243"/>
                  </a:cubicBezTo>
                  <a:cubicBezTo>
                    <a:pt x="91" y="224"/>
                    <a:pt x="95" y="208"/>
                    <a:pt x="101" y="195"/>
                  </a:cubicBezTo>
                  <a:cubicBezTo>
                    <a:pt x="107" y="183"/>
                    <a:pt x="120" y="169"/>
                    <a:pt x="139" y="153"/>
                  </a:cubicBezTo>
                  <a:cubicBezTo>
                    <a:pt x="159" y="137"/>
                    <a:pt x="170" y="127"/>
                    <a:pt x="174" y="122"/>
                  </a:cubicBezTo>
                  <a:cubicBezTo>
                    <a:pt x="180" y="115"/>
                    <a:pt x="183" y="106"/>
                    <a:pt x="183" y="97"/>
                  </a:cubicBezTo>
                  <a:cubicBezTo>
                    <a:pt x="183" y="84"/>
                    <a:pt x="177" y="73"/>
                    <a:pt x="167" y="64"/>
                  </a:cubicBezTo>
                  <a:cubicBezTo>
                    <a:pt x="157" y="55"/>
                    <a:pt x="143" y="50"/>
                    <a:pt x="126" y="50"/>
                  </a:cubicBezTo>
                  <a:cubicBezTo>
                    <a:pt x="109" y="50"/>
                    <a:pt x="95" y="55"/>
                    <a:pt x="84" y="65"/>
                  </a:cubicBezTo>
                  <a:cubicBezTo>
                    <a:pt x="73" y="74"/>
                    <a:pt x="65" y="89"/>
                    <a:pt x="61" y="108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2" y="73"/>
                    <a:pt x="14" y="49"/>
                    <a:pt x="36" y="30"/>
                  </a:cubicBezTo>
                  <a:cubicBezTo>
                    <a:pt x="58" y="10"/>
                    <a:pt x="87" y="0"/>
                    <a:pt x="123" y="0"/>
                  </a:cubicBezTo>
                  <a:cubicBezTo>
                    <a:pt x="161" y="0"/>
                    <a:pt x="191" y="10"/>
                    <a:pt x="213" y="30"/>
                  </a:cubicBezTo>
                  <a:cubicBezTo>
                    <a:pt x="236" y="50"/>
                    <a:pt x="247" y="73"/>
                    <a:pt x="247" y="99"/>
                  </a:cubicBezTo>
                  <a:cubicBezTo>
                    <a:pt x="247" y="113"/>
                    <a:pt x="243" y="127"/>
                    <a:pt x="235" y="140"/>
                  </a:cubicBezTo>
                  <a:cubicBezTo>
                    <a:pt x="226" y="153"/>
                    <a:pt x="209" y="171"/>
                    <a:pt x="182" y="193"/>
                  </a:cubicBezTo>
                  <a:cubicBezTo>
                    <a:pt x="168" y="205"/>
                    <a:pt x="159" y="214"/>
                    <a:pt x="156" y="221"/>
                  </a:cubicBezTo>
                  <a:cubicBezTo>
                    <a:pt x="153" y="228"/>
                    <a:pt x="151" y="241"/>
                    <a:pt x="151" y="259"/>
                  </a:cubicBezTo>
                  <a:close/>
                  <a:moveTo>
                    <a:pt x="92" y="347"/>
                  </a:moveTo>
                  <a:cubicBezTo>
                    <a:pt x="92" y="282"/>
                    <a:pt x="92" y="282"/>
                    <a:pt x="92" y="282"/>
                  </a:cubicBezTo>
                  <a:cubicBezTo>
                    <a:pt x="158" y="282"/>
                    <a:pt x="158" y="282"/>
                    <a:pt x="158" y="282"/>
                  </a:cubicBezTo>
                  <a:cubicBezTo>
                    <a:pt x="158" y="347"/>
                    <a:pt x="158" y="347"/>
                    <a:pt x="158" y="347"/>
                  </a:cubicBezTo>
                  <a:lnTo>
                    <a:pt x="92" y="347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10514012" y="4038600"/>
              <a:ext cx="628371" cy="879891"/>
            </a:xfrm>
            <a:custGeom>
              <a:avLst/>
              <a:gdLst>
                <a:gd name="T0" fmla="*/ 151 w 247"/>
                <a:gd name="T1" fmla="*/ 259 h 347"/>
                <a:gd name="T2" fmla="*/ 92 w 247"/>
                <a:gd name="T3" fmla="*/ 259 h 347"/>
                <a:gd name="T4" fmla="*/ 91 w 247"/>
                <a:gd name="T5" fmla="*/ 243 h 347"/>
                <a:gd name="T6" fmla="*/ 101 w 247"/>
                <a:gd name="T7" fmla="*/ 195 h 347"/>
                <a:gd name="T8" fmla="*/ 139 w 247"/>
                <a:gd name="T9" fmla="*/ 153 h 347"/>
                <a:gd name="T10" fmla="*/ 174 w 247"/>
                <a:gd name="T11" fmla="*/ 122 h 347"/>
                <a:gd name="T12" fmla="*/ 183 w 247"/>
                <a:gd name="T13" fmla="*/ 97 h 347"/>
                <a:gd name="T14" fmla="*/ 167 w 247"/>
                <a:gd name="T15" fmla="*/ 64 h 347"/>
                <a:gd name="T16" fmla="*/ 126 w 247"/>
                <a:gd name="T17" fmla="*/ 50 h 347"/>
                <a:gd name="T18" fmla="*/ 84 w 247"/>
                <a:gd name="T19" fmla="*/ 65 h 347"/>
                <a:gd name="T20" fmla="*/ 61 w 247"/>
                <a:gd name="T21" fmla="*/ 108 h 347"/>
                <a:gd name="T22" fmla="*/ 0 w 247"/>
                <a:gd name="T23" fmla="*/ 101 h 347"/>
                <a:gd name="T24" fmla="*/ 36 w 247"/>
                <a:gd name="T25" fmla="*/ 30 h 347"/>
                <a:gd name="T26" fmla="*/ 123 w 247"/>
                <a:gd name="T27" fmla="*/ 0 h 347"/>
                <a:gd name="T28" fmla="*/ 213 w 247"/>
                <a:gd name="T29" fmla="*/ 30 h 347"/>
                <a:gd name="T30" fmla="*/ 247 w 247"/>
                <a:gd name="T31" fmla="*/ 99 h 347"/>
                <a:gd name="T32" fmla="*/ 235 w 247"/>
                <a:gd name="T33" fmla="*/ 140 h 347"/>
                <a:gd name="T34" fmla="*/ 182 w 247"/>
                <a:gd name="T35" fmla="*/ 193 h 347"/>
                <a:gd name="T36" fmla="*/ 156 w 247"/>
                <a:gd name="T37" fmla="*/ 221 h 347"/>
                <a:gd name="T38" fmla="*/ 151 w 247"/>
                <a:gd name="T39" fmla="*/ 259 h 347"/>
                <a:gd name="T40" fmla="*/ 92 w 247"/>
                <a:gd name="T41" fmla="*/ 347 h 347"/>
                <a:gd name="T42" fmla="*/ 92 w 247"/>
                <a:gd name="T43" fmla="*/ 282 h 347"/>
                <a:gd name="T44" fmla="*/ 158 w 247"/>
                <a:gd name="T45" fmla="*/ 282 h 347"/>
                <a:gd name="T46" fmla="*/ 158 w 247"/>
                <a:gd name="T47" fmla="*/ 347 h 347"/>
                <a:gd name="T48" fmla="*/ 92 w 247"/>
                <a:gd name="T49" fmla="*/ 34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7" h="347">
                  <a:moveTo>
                    <a:pt x="151" y="259"/>
                  </a:moveTo>
                  <a:cubicBezTo>
                    <a:pt x="92" y="259"/>
                    <a:pt x="92" y="259"/>
                    <a:pt x="92" y="259"/>
                  </a:cubicBezTo>
                  <a:cubicBezTo>
                    <a:pt x="92" y="250"/>
                    <a:pt x="91" y="245"/>
                    <a:pt x="91" y="243"/>
                  </a:cubicBezTo>
                  <a:cubicBezTo>
                    <a:pt x="91" y="224"/>
                    <a:pt x="95" y="208"/>
                    <a:pt x="101" y="195"/>
                  </a:cubicBezTo>
                  <a:cubicBezTo>
                    <a:pt x="107" y="183"/>
                    <a:pt x="120" y="169"/>
                    <a:pt x="139" y="153"/>
                  </a:cubicBezTo>
                  <a:cubicBezTo>
                    <a:pt x="159" y="137"/>
                    <a:pt x="170" y="127"/>
                    <a:pt x="174" y="122"/>
                  </a:cubicBezTo>
                  <a:cubicBezTo>
                    <a:pt x="180" y="115"/>
                    <a:pt x="183" y="106"/>
                    <a:pt x="183" y="97"/>
                  </a:cubicBezTo>
                  <a:cubicBezTo>
                    <a:pt x="183" y="84"/>
                    <a:pt x="177" y="73"/>
                    <a:pt x="167" y="64"/>
                  </a:cubicBezTo>
                  <a:cubicBezTo>
                    <a:pt x="157" y="55"/>
                    <a:pt x="143" y="50"/>
                    <a:pt x="126" y="50"/>
                  </a:cubicBezTo>
                  <a:cubicBezTo>
                    <a:pt x="109" y="50"/>
                    <a:pt x="95" y="55"/>
                    <a:pt x="84" y="65"/>
                  </a:cubicBezTo>
                  <a:cubicBezTo>
                    <a:pt x="73" y="74"/>
                    <a:pt x="65" y="89"/>
                    <a:pt x="61" y="108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2" y="73"/>
                    <a:pt x="14" y="49"/>
                    <a:pt x="36" y="30"/>
                  </a:cubicBezTo>
                  <a:cubicBezTo>
                    <a:pt x="58" y="10"/>
                    <a:pt x="87" y="0"/>
                    <a:pt x="123" y="0"/>
                  </a:cubicBezTo>
                  <a:cubicBezTo>
                    <a:pt x="161" y="0"/>
                    <a:pt x="191" y="10"/>
                    <a:pt x="213" y="30"/>
                  </a:cubicBezTo>
                  <a:cubicBezTo>
                    <a:pt x="236" y="50"/>
                    <a:pt x="247" y="73"/>
                    <a:pt x="247" y="99"/>
                  </a:cubicBezTo>
                  <a:cubicBezTo>
                    <a:pt x="247" y="113"/>
                    <a:pt x="243" y="127"/>
                    <a:pt x="235" y="140"/>
                  </a:cubicBezTo>
                  <a:cubicBezTo>
                    <a:pt x="226" y="153"/>
                    <a:pt x="209" y="171"/>
                    <a:pt x="182" y="193"/>
                  </a:cubicBezTo>
                  <a:cubicBezTo>
                    <a:pt x="168" y="205"/>
                    <a:pt x="159" y="214"/>
                    <a:pt x="156" y="221"/>
                  </a:cubicBezTo>
                  <a:cubicBezTo>
                    <a:pt x="153" y="228"/>
                    <a:pt x="151" y="241"/>
                    <a:pt x="151" y="259"/>
                  </a:cubicBezTo>
                  <a:close/>
                  <a:moveTo>
                    <a:pt x="92" y="347"/>
                  </a:moveTo>
                  <a:cubicBezTo>
                    <a:pt x="92" y="282"/>
                    <a:pt x="92" y="282"/>
                    <a:pt x="92" y="282"/>
                  </a:cubicBezTo>
                  <a:cubicBezTo>
                    <a:pt x="158" y="282"/>
                    <a:pt x="158" y="282"/>
                    <a:pt x="158" y="282"/>
                  </a:cubicBezTo>
                  <a:cubicBezTo>
                    <a:pt x="158" y="347"/>
                    <a:pt x="158" y="347"/>
                    <a:pt x="158" y="347"/>
                  </a:cubicBezTo>
                  <a:lnTo>
                    <a:pt x="92" y="34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57053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5334000" y="1524000"/>
            <a:ext cx="4932362" cy="1524000"/>
          </a:xfrm>
        </p:spPr>
        <p:txBody>
          <a:bodyPr>
            <a:normAutofit/>
          </a:bodyPr>
          <a:lstStyle/>
          <a:p>
            <a:r>
              <a:rPr lang="en-US" sz="2400" kern="0" dirty="0">
                <a:solidFill>
                  <a:schemeClr val="accent1"/>
                </a:solidFill>
              </a:rPr>
              <a:t>This is a sample text. </a:t>
            </a:r>
            <a:r>
              <a:rPr lang="en-US" sz="2400" kern="0" dirty="0"/>
              <a:t>Insert your desired text here. This is a sample text. Insert your desired text here.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5334000" y="3908494"/>
            <a:ext cx="4932362" cy="1524000"/>
          </a:xfrm>
        </p:spPr>
        <p:txBody>
          <a:bodyPr vert="horz" lIns="91436" tIns="45718" rIns="91436" bIns="45718" rtlCol="0">
            <a:normAutofit/>
          </a:bodyPr>
          <a:lstStyle/>
          <a:p>
            <a:r>
              <a:rPr lang="en-US" sz="2400" kern="0" dirty="0">
                <a:solidFill>
                  <a:schemeClr val="accent1"/>
                </a:solidFill>
              </a:rPr>
              <a:t>This is a sample text. </a:t>
            </a:r>
            <a:r>
              <a:rPr lang="en-US" sz="2400" kern="0" dirty="0"/>
              <a:t>Insert your desired text here. This is a sample text. Insert your desired text here. 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362200" y="1524000"/>
            <a:ext cx="1739390" cy="1761954"/>
            <a:chOff x="7237412" y="1371600"/>
            <a:chExt cx="3702050" cy="3750073"/>
          </a:xfrm>
        </p:grpSpPr>
        <p:grpSp>
          <p:nvGrpSpPr>
            <p:cNvPr id="21" name="Group 20"/>
            <p:cNvGrpSpPr/>
            <p:nvPr/>
          </p:nvGrpSpPr>
          <p:grpSpPr>
            <a:xfrm>
              <a:off x="7237412" y="1611711"/>
              <a:ext cx="3702050" cy="3509962"/>
              <a:chOff x="2132013" y="1985963"/>
              <a:chExt cx="3702050" cy="3509962"/>
            </a:xfrm>
          </p:grpSpPr>
          <p:sp>
            <p:nvSpPr>
              <p:cNvPr id="31" name="Freeform 6"/>
              <p:cNvSpPr>
                <a:spLocks/>
              </p:cNvSpPr>
              <p:nvPr/>
            </p:nvSpPr>
            <p:spPr bwMode="auto">
              <a:xfrm>
                <a:off x="2132013" y="2613025"/>
                <a:ext cx="3702050" cy="2882900"/>
              </a:xfrm>
              <a:custGeom>
                <a:avLst/>
                <a:gdLst/>
                <a:ahLst/>
                <a:cxnLst>
                  <a:cxn ang="0">
                    <a:pos x="2287" y="0"/>
                  </a:cxn>
                  <a:cxn ang="0">
                    <a:pos x="2332" y="1714"/>
                  </a:cxn>
                  <a:cxn ang="0">
                    <a:pos x="1544" y="1816"/>
                  </a:cxn>
                  <a:cxn ang="0">
                    <a:pos x="801" y="1714"/>
                  </a:cxn>
                  <a:cxn ang="0">
                    <a:pos x="0" y="1816"/>
                  </a:cxn>
                  <a:cxn ang="0">
                    <a:pos x="0" y="117"/>
                  </a:cxn>
                  <a:cxn ang="0">
                    <a:pos x="2287" y="0"/>
                  </a:cxn>
                </a:cxnLst>
                <a:rect l="0" t="0" r="r" b="b"/>
                <a:pathLst>
                  <a:path w="2332" h="1816">
                    <a:moveTo>
                      <a:pt x="2287" y="0"/>
                    </a:moveTo>
                    <a:lnTo>
                      <a:pt x="2332" y="1714"/>
                    </a:lnTo>
                    <a:lnTo>
                      <a:pt x="1544" y="1816"/>
                    </a:lnTo>
                    <a:lnTo>
                      <a:pt x="801" y="1714"/>
                    </a:lnTo>
                    <a:lnTo>
                      <a:pt x="0" y="1816"/>
                    </a:lnTo>
                    <a:lnTo>
                      <a:pt x="0" y="117"/>
                    </a:lnTo>
                    <a:lnTo>
                      <a:pt x="2287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7"/>
              <p:cNvSpPr>
                <a:spLocks/>
              </p:cNvSpPr>
              <p:nvPr/>
            </p:nvSpPr>
            <p:spPr bwMode="auto">
              <a:xfrm>
                <a:off x="3403600" y="1989138"/>
                <a:ext cx="1238250" cy="3344863"/>
              </a:xfrm>
              <a:custGeom>
                <a:avLst/>
                <a:gdLst/>
                <a:ahLst/>
                <a:cxnLst>
                  <a:cxn ang="0">
                    <a:pos x="780" y="0"/>
                  </a:cxn>
                  <a:cxn ang="0">
                    <a:pos x="780" y="1851"/>
                  </a:cxn>
                  <a:cxn ang="0">
                    <a:pos x="779" y="1850"/>
                  </a:cxn>
                  <a:cxn ang="0">
                    <a:pos x="0" y="2107"/>
                  </a:cxn>
                  <a:cxn ang="0">
                    <a:pos x="0" y="271"/>
                  </a:cxn>
                  <a:cxn ang="0">
                    <a:pos x="780" y="0"/>
                  </a:cxn>
                </a:cxnLst>
                <a:rect l="0" t="0" r="r" b="b"/>
                <a:pathLst>
                  <a:path w="780" h="2107">
                    <a:moveTo>
                      <a:pt x="780" y="0"/>
                    </a:moveTo>
                    <a:lnTo>
                      <a:pt x="780" y="1851"/>
                    </a:lnTo>
                    <a:lnTo>
                      <a:pt x="779" y="1850"/>
                    </a:lnTo>
                    <a:lnTo>
                      <a:pt x="0" y="2107"/>
                    </a:lnTo>
                    <a:lnTo>
                      <a:pt x="0" y="271"/>
                    </a:lnTo>
                    <a:lnTo>
                      <a:pt x="78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8"/>
              <p:cNvSpPr>
                <a:spLocks/>
              </p:cNvSpPr>
              <p:nvPr/>
            </p:nvSpPr>
            <p:spPr bwMode="auto">
              <a:xfrm>
                <a:off x="2195513" y="2017713"/>
                <a:ext cx="1208087" cy="33162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61" y="253"/>
                  </a:cxn>
                  <a:cxn ang="0">
                    <a:pos x="761" y="2089"/>
                  </a:cxn>
                  <a:cxn ang="0">
                    <a:pos x="0" y="1832"/>
                  </a:cxn>
                  <a:cxn ang="0">
                    <a:pos x="0" y="0"/>
                  </a:cxn>
                </a:cxnLst>
                <a:rect l="0" t="0" r="r" b="b"/>
                <a:pathLst>
                  <a:path w="761" h="2089">
                    <a:moveTo>
                      <a:pt x="0" y="0"/>
                    </a:moveTo>
                    <a:lnTo>
                      <a:pt x="761" y="253"/>
                    </a:lnTo>
                    <a:lnTo>
                      <a:pt x="761" y="2089"/>
                    </a:lnTo>
                    <a:lnTo>
                      <a:pt x="0" y="18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9"/>
              <p:cNvSpPr>
                <a:spLocks/>
              </p:cNvSpPr>
              <p:nvPr/>
            </p:nvSpPr>
            <p:spPr bwMode="auto">
              <a:xfrm>
                <a:off x="4641850" y="1985963"/>
                <a:ext cx="1192212" cy="3348038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751" y="276"/>
                  </a:cxn>
                  <a:cxn ang="0">
                    <a:pos x="751" y="2109"/>
                  </a:cxn>
                  <a:cxn ang="0">
                    <a:pos x="0" y="1853"/>
                  </a:cxn>
                  <a:cxn ang="0">
                    <a:pos x="0" y="2"/>
                  </a:cxn>
                  <a:cxn ang="0">
                    <a:pos x="7" y="0"/>
                  </a:cxn>
                </a:cxnLst>
                <a:rect l="0" t="0" r="r" b="b"/>
                <a:pathLst>
                  <a:path w="751" h="2109">
                    <a:moveTo>
                      <a:pt x="7" y="0"/>
                    </a:moveTo>
                    <a:lnTo>
                      <a:pt x="751" y="276"/>
                    </a:lnTo>
                    <a:lnTo>
                      <a:pt x="751" y="2109"/>
                    </a:lnTo>
                    <a:lnTo>
                      <a:pt x="0" y="1853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10"/>
              <p:cNvSpPr>
                <a:spLocks/>
              </p:cNvSpPr>
              <p:nvPr/>
            </p:nvSpPr>
            <p:spPr bwMode="auto">
              <a:xfrm>
                <a:off x="2338388" y="3097213"/>
                <a:ext cx="773112" cy="177165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87" y="660"/>
                  </a:cxn>
                  <a:cxn ang="0">
                    <a:pos x="150" y="1116"/>
                  </a:cxn>
                  <a:cxn ang="0">
                    <a:pos x="21" y="1071"/>
                  </a:cxn>
                  <a:cxn ang="0">
                    <a:pos x="0" y="0"/>
                  </a:cxn>
                </a:cxnLst>
                <a:rect l="0" t="0" r="r" b="b"/>
                <a:pathLst>
                  <a:path w="487" h="1116">
                    <a:moveTo>
                      <a:pt x="0" y="0"/>
                    </a:moveTo>
                    <a:lnTo>
                      <a:pt x="487" y="660"/>
                    </a:lnTo>
                    <a:lnTo>
                      <a:pt x="150" y="1116"/>
                    </a:lnTo>
                    <a:lnTo>
                      <a:pt x="21" y="10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11"/>
              <p:cNvSpPr>
                <a:spLocks/>
              </p:cNvSpPr>
              <p:nvPr/>
            </p:nvSpPr>
            <p:spPr bwMode="auto">
              <a:xfrm>
                <a:off x="2338388" y="2230438"/>
                <a:ext cx="1065212" cy="184943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71" y="229"/>
                  </a:cxn>
                  <a:cxn ang="0">
                    <a:pos x="671" y="1109"/>
                  </a:cxn>
                  <a:cxn ang="0">
                    <a:pos x="581" y="1165"/>
                  </a:cxn>
                  <a:cxn ang="0">
                    <a:pos x="0" y="351"/>
                  </a:cxn>
                  <a:cxn ang="0">
                    <a:pos x="0" y="0"/>
                  </a:cxn>
                </a:cxnLst>
                <a:rect l="0" t="0" r="r" b="b"/>
                <a:pathLst>
                  <a:path w="671" h="1165">
                    <a:moveTo>
                      <a:pt x="0" y="0"/>
                    </a:moveTo>
                    <a:lnTo>
                      <a:pt x="671" y="229"/>
                    </a:lnTo>
                    <a:lnTo>
                      <a:pt x="671" y="1109"/>
                    </a:lnTo>
                    <a:lnTo>
                      <a:pt x="581" y="1165"/>
                    </a:lnTo>
                    <a:lnTo>
                      <a:pt x="0" y="3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12"/>
              <p:cNvSpPr>
                <a:spLocks/>
              </p:cNvSpPr>
              <p:nvPr/>
            </p:nvSpPr>
            <p:spPr bwMode="auto">
              <a:xfrm>
                <a:off x="4641850" y="2179638"/>
                <a:ext cx="547687" cy="441325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345" y="122"/>
                  </a:cxn>
                  <a:cxn ang="0">
                    <a:pos x="0" y="278"/>
                  </a:cxn>
                  <a:cxn ang="0">
                    <a:pos x="0" y="0"/>
                  </a:cxn>
                  <a:cxn ang="0">
                    <a:pos x="3" y="0"/>
                  </a:cxn>
                </a:cxnLst>
                <a:rect l="0" t="0" r="r" b="b"/>
                <a:pathLst>
                  <a:path w="345" h="278">
                    <a:moveTo>
                      <a:pt x="3" y="0"/>
                    </a:moveTo>
                    <a:lnTo>
                      <a:pt x="345" y="122"/>
                    </a:lnTo>
                    <a:lnTo>
                      <a:pt x="0" y="278"/>
                    </a:lnTo>
                    <a:lnTo>
                      <a:pt x="0" y="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bg2">
                  <a:lumMod val="20000"/>
                  <a:lumOff val="8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13"/>
              <p:cNvSpPr>
                <a:spLocks/>
              </p:cNvSpPr>
              <p:nvPr/>
            </p:nvSpPr>
            <p:spPr bwMode="auto">
              <a:xfrm>
                <a:off x="3403600" y="2179638"/>
                <a:ext cx="1238250" cy="1811338"/>
              </a:xfrm>
              <a:custGeom>
                <a:avLst/>
                <a:gdLst/>
                <a:ahLst/>
                <a:cxnLst>
                  <a:cxn ang="0">
                    <a:pos x="780" y="0"/>
                  </a:cxn>
                  <a:cxn ang="0">
                    <a:pos x="780" y="278"/>
                  </a:cxn>
                  <a:cxn ang="0">
                    <a:pos x="775" y="281"/>
                  </a:cxn>
                  <a:cxn ang="0">
                    <a:pos x="7" y="1136"/>
                  </a:cxn>
                  <a:cxn ang="0">
                    <a:pos x="0" y="1141"/>
                  </a:cxn>
                  <a:cxn ang="0">
                    <a:pos x="0" y="261"/>
                  </a:cxn>
                  <a:cxn ang="0">
                    <a:pos x="7" y="264"/>
                  </a:cxn>
                  <a:cxn ang="0">
                    <a:pos x="780" y="0"/>
                  </a:cxn>
                </a:cxnLst>
                <a:rect l="0" t="0" r="r" b="b"/>
                <a:pathLst>
                  <a:path w="780" h="1141">
                    <a:moveTo>
                      <a:pt x="780" y="0"/>
                    </a:moveTo>
                    <a:lnTo>
                      <a:pt x="780" y="278"/>
                    </a:lnTo>
                    <a:lnTo>
                      <a:pt x="775" y="281"/>
                    </a:lnTo>
                    <a:lnTo>
                      <a:pt x="7" y="1136"/>
                    </a:lnTo>
                    <a:lnTo>
                      <a:pt x="0" y="1141"/>
                    </a:lnTo>
                    <a:lnTo>
                      <a:pt x="0" y="261"/>
                    </a:lnTo>
                    <a:lnTo>
                      <a:pt x="7" y="264"/>
                    </a:lnTo>
                    <a:lnTo>
                      <a:pt x="78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14"/>
              <p:cNvSpPr>
                <a:spLocks/>
              </p:cNvSpPr>
              <p:nvPr/>
            </p:nvSpPr>
            <p:spPr bwMode="auto">
              <a:xfrm>
                <a:off x="4641850" y="3395663"/>
                <a:ext cx="1042987" cy="17319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57" y="521"/>
                  </a:cxn>
                  <a:cxn ang="0">
                    <a:pos x="657" y="1091"/>
                  </a:cxn>
                  <a:cxn ang="0">
                    <a:pos x="7" y="854"/>
                  </a:cxn>
                  <a:cxn ang="0">
                    <a:pos x="0" y="857"/>
                  </a:cxn>
                  <a:cxn ang="0">
                    <a:pos x="0" y="0"/>
                  </a:cxn>
                </a:cxnLst>
                <a:rect l="0" t="0" r="r" b="b"/>
                <a:pathLst>
                  <a:path w="657" h="1091">
                    <a:moveTo>
                      <a:pt x="0" y="0"/>
                    </a:moveTo>
                    <a:lnTo>
                      <a:pt x="657" y="521"/>
                    </a:lnTo>
                    <a:lnTo>
                      <a:pt x="657" y="1091"/>
                    </a:lnTo>
                    <a:lnTo>
                      <a:pt x="7" y="854"/>
                    </a:lnTo>
                    <a:lnTo>
                      <a:pt x="0" y="8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15"/>
              <p:cNvSpPr>
                <a:spLocks/>
              </p:cNvSpPr>
              <p:nvPr/>
            </p:nvSpPr>
            <p:spPr bwMode="auto">
              <a:xfrm>
                <a:off x="2894013" y="4341813"/>
                <a:ext cx="509587" cy="827088"/>
              </a:xfrm>
              <a:custGeom>
                <a:avLst/>
                <a:gdLst/>
                <a:ahLst/>
                <a:cxnLst>
                  <a:cxn ang="0">
                    <a:pos x="321" y="0"/>
                  </a:cxn>
                  <a:cxn ang="0">
                    <a:pos x="321" y="521"/>
                  </a:cxn>
                  <a:cxn ang="0">
                    <a:pos x="0" y="417"/>
                  </a:cxn>
                  <a:cxn ang="0">
                    <a:pos x="321" y="0"/>
                  </a:cxn>
                </a:cxnLst>
                <a:rect l="0" t="0" r="r" b="b"/>
                <a:pathLst>
                  <a:path w="321" h="521">
                    <a:moveTo>
                      <a:pt x="321" y="0"/>
                    </a:moveTo>
                    <a:lnTo>
                      <a:pt x="321" y="521"/>
                    </a:lnTo>
                    <a:lnTo>
                      <a:pt x="0" y="417"/>
                    </a:lnTo>
                    <a:lnTo>
                      <a:pt x="32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16"/>
              <p:cNvSpPr>
                <a:spLocks/>
              </p:cNvSpPr>
              <p:nvPr/>
            </p:nvSpPr>
            <p:spPr bwMode="auto">
              <a:xfrm>
                <a:off x="3403600" y="3303588"/>
                <a:ext cx="1238250" cy="1870075"/>
              </a:xfrm>
              <a:custGeom>
                <a:avLst/>
                <a:gdLst/>
                <a:ahLst/>
                <a:cxnLst>
                  <a:cxn ang="0">
                    <a:pos x="576" y="0"/>
                  </a:cxn>
                  <a:cxn ang="0">
                    <a:pos x="779" y="57"/>
                  </a:cxn>
                  <a:cxn ang="0">
                    <a:pos x="780" y="58"/>
                  </a:cxn>
                  <a:cxn ang="0">
                    <a:pos x="780" y="915"/>
                  </a:cxn>
                  <a:cxn ang="0">
                    <a:pos x="7" y="1178"/>
                  </a:cxn>
                  <a:cxn ang="0">
                    <a:pos x="0" y="1175"/>
                  </a:cxn>
                  <a:cxn ang="0">
                    <a:pos x="0" y="654"/>
                  </a:cxn>
                  <a:cxn ang="0">
                    <a:pos x="7" y="644"/>
                  </a:cxn>
                  <a:cxn ang="0">
                    <a:pos x="576" y="0"/>
                  </a:cxn>
                </a:cxnLst>
                <a:rect l="0" t="0" r="r" b="b"/>
                <a:pathLst>
                  <a:path w="780" h="1178">
                    <a:moveTo>
                      <a:pt x="576" y="0"/>
                    </a:moveTo>
                    <a:lnTo>
                      <a:pt x="779" y="57"/>
                    </a:lnTo>
                    <a:lnTo>
                      <a:pt x="780" y="58"/>
                    </a:lnTo>
                    <a:lnTo>
                      <a:pt x="780" y="915"/>
                    </a:lnTo>
                    <a:lnTo>
                      <a:pt x="7" y="1178"/>
                    </a:lnTo>
                    <a:lnTo>
                      <a:pt x="0" y="1175"/>
                    </a:lnTo>
                    <a:lnTo>
                      <a:pt x="0" y="654"/>
                    </a:lnTo>
                    <a:lnTo>
                      <a:pt x="7" y="644"/>
                    </a:lnTo>
                    <a:lnTo>
                      <a:pt x="576" y="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17"/>
              <p:cNvSpPr>
                <a:spLocks/>
              </p:cNvSpPr>
              <p:nvPr/>
            </p:nvSpPr>
            <p:spPr bwMode="auto">
              <a:xfrm>
                <a:off x="4479925" y="2979738"/>
                <a:ext cx="161925" cy="157163"/>
              </a:xfrm>
              <a:custGeom>
                <a:avLst/>
                <a:gdLst/>
                <a:ahLst/>
                <a:cxnLst>
                  <a:cxn ang="0">
                    <a:pos x="102" y="0"/>
                  </a:cxn>
                  <a:cxn ang="0">
                    <a:pos x="102" y="99"/>
                  </a:cxn>
                  <a:cxn ang="0">
                    <a:pos x="97" y="94"/>
                  </a:cxn>
                  <a:cxn ang="0">
                    <a:pos x="0" y="94"/>
                  </a:cxn>
                  <a:cxn ang="0">
                    <a:pos x="101" y="1"/>
                  </a:cxn>
                  <a:cxn ang="0">
                    <a:pos x="102" y="0"/>
                  </a:cxn>
                </a:cxnLst>
                <a:rect l="0" t="0" r="r" b="b"/>
                <a:pathLst>
                  <a:path w="102" h="99">
                    <a:moveTo>
                      <a:pt x="102" y="0"/>
                    </a:moveTo>
                    <a:lnTo>
                      <a:pt x="102" y="99"/>
                    </a:lnTo>
                    <a:lnTo>
                      <a:pt x="97" y="94"/>
                    </a:lnTo>
                    <a:lnTo>
                      <a:pt x="0" y="94"/>
                    </a:lnTo>
                    <a:lnTo>
                      <a:pt x="101" y="1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C2C9B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18"/>
              <p:cNvSpPr>
                <a:spLocks/>
              </p:cNvSpPr>
              <p:nvPr/>
            </p:nvSpPr>
            <p:spPr bwMode="auto">
              <a:xfrm>
                <a:off x="4641850" y="2516188"/>
                <a:ext cx="1042987" cy="1466850"/>
              </a:xfrm>
              <a:custGeom>
                <a:avLst/>
                <a:gdLst/>
                <a:ahLst/>
                <a:cxnLst>
                  <a:cxn ang="0">
                    <a:pos x="657" y="0"/>
                  </a:cxn>
                  <a:cxn ang="0">
                    <a:pos x="657" y="924"/>
                  </a:cxn>
                  <a:cxn ang="0">
                    <a:pos x="0" y="391"/>
                  </a:cxn>
                  <a:cxn ang="0">
                    <a:pos x="0" y="292"/>
                  </a:cxn>
                  <a:cxn ang="0">
                    <a:pos x="657" y="0"/>
                  </a:cxn>
                </a:cxnLst>
                <a:rect l="0" t="0" r="r" b="b"/>
                <a:pathLst>
                  <a:path w="657" h="924">
                    <a:moveTo>
                      <a:pt x="657" y="0"/>
                    </a:moveTo>
                    <a:lnTo>
                      <a:pt x="657" y="924"/>
                    </a:lnTo>
                    <a:lnTo>
                      <a:pt x="0" y="391"/>
                    </a:lnTo>
                    <a:lnTo>
                      <a:pt x="0" y="292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456612" y="1371600"/>
              <a:ext cx="1066800" cy="1917967"/>
              <a:chOff x="8456612" y="1371600"/>
              <a:chExt cx="1066800" cy="1917967"/>
            </a:xfrm>
          </p:grpSpPr>
          <p:grpSp>
            <p:nvGrpSpPr>
              <p:cNvPr id="27" name="Group 161"/>
              <p:cNvGrpSpPr/>
              <p:nvPr/>
            </p:nvGrpSpPr>
            <p:grpSpPr>
              <a:xfrm>
                <a:off x="8456612" y="1371600"/>
                <a:ext cx="1066800" cy="1917967"/>
                <a:chOff x="4722813" y="3952875"/>
                <a:chExt cx="895350" cy="1609725"/>
              </a:xfrm>
              <a:effectLst/>
            </p:grpSpPr>
            <p:sp>
              <p:nvSpPr>
                <p:cNvPr id="29" name="Freeform 28"/>
                <p:cNvSpPr>
                  <a:spLocks noEditPoints="1"/>
                </p:cNvSpPr>
                <p:nvPr/>
              </p:nvSpPr>
              <p:spPr bwMode="auto">
                <a:xfrm>
                  <a:off x="4722813" y="3952875"/>
                  <a:ext cx="895350" cy="1609725"/>
                </a:xfrm>
                <a:custGeom>
                  <a:avLst/>
                  <a:gdLst/>
                  <a:ahLst/>
                  <a:cxnLst>
                    <a:cxn ang="0">
                      <a:pos x="246" y="76"/>
                    </a:cxn>
                    <a:cxn ang="0">
                      <a:pos x="179" y="101"/>
                    </a:cxn>
                    <a:cxn ang="0">
                      <a:pos x="124" y="146"/>
                    </a:cxn>
                    <a:cxn ang="0">
                      <a:pos x="88" y="207"/>
                    </a:cxn>
                    <a:cxn ang="0">
                      <a:pos x="74" y="280"/>
                    </a:cxn>
                    <a:cxn ang="0">
                      <a:pos x="85" y="353"/>
                    </a:cxn>
                    <a:cxn ang="0">
                      <a:pos x="120" y="415"/>
                    </a:cxn>
                    <a:cxn ang="0">
                      <a:pos x="174" y="461"/>
                    </a:cxn>
                    <a:cxn ang="0">
                      <a:pos x="241" y="488"/>
                    </a:cxn>
                    <a:cxn ang="0">
                      <a:pos x="316" y="488"/>
                    </a:cxn>
                    <a:cxn ang="0">
                      <a:pos x="385" y="464"/>
                    </a:cxn>
                    <a:cxn ang="0">
                      <a:pos x="439" y="418"/>
                    </a:cxn>
                    <a:cxn ang="0">
                      <a:pos x="476" y="358"/>
                    </a:cxn>
                    <a:cxn ang="0">
                      <a:pos x="490" y="285"/>
                    </a:cxn>
                    <a:cxn ang="0">
                      <a:pos x="477" y="212"/>
                    </a:cxn>
                    <a:cxn ang="0">
                      <a:pos x="442" y="150"/>
                    </a:cxn>
                    <a:cxn ang="0">
                      <a:pos x="388" y="103"/>
                    </a:cxn>
                    <a:cxn ang="0">
                      <a:pos x="321" y="76"/>
                    </a:cxn>
                    <a:cxn ang="0">
                      <a:pos x="284" y="0"/>
                    </a:cxn>
                    <a:cxn ang="0">
                      <a:pos x="365" y="13"/>
                    </a:cxn>
                    <a:cxn ang="0">
                      <a:pos x="438" y="46"/>
                    </a:cxn>
                    <a:cxn ang="0">
                      <a:pos x="497" y="99"/>
                    </a:cxn>
                    <a:cxn ang="0">
                      <a:pos x="538" y="166"/>
                    </a:cxn>
                    <a:cxn ang="0">
                      <a:pos x="561" y="243"/>
                    </a:cxn>
                    <a:cxn ang="0">
                      <a:pos x="560" y="315"/>
                    </a:cxn>
                    <a:cxn ang="0">
                      <a:pos x="542" y="380"/>
                    </a:cxn>
                    <a:cxn ang="0">
                      <a:pos x="506" y="444"/>
                    </a:cxn>
                    <a:cxn ang="0">
                      <a:pos x="463" y="513"/>
                    </a:cxn>
                    <a:cxn ang="0">
                      <a:pos x="416" y="598"/>
                    </a:cxn>
                    <a:cxn ang="0">
                      <a:pos x="367" y="695"/>
                    </a:cxn>
                    <a:cxn ang="0">
                      <a:pos x="323" y="809"/>
                    </a:cxn>
                    <a:cxn ang="0">
                      <a:pos x="288" y="941"/>
                    </a:cxn>
                    <a:cxn ang="0">
                      <a:pos x="274" y="1010"/>
                    </a:cxn>
                    <a:cxn ang="0">
                      <a:pos x="269" y="979"/>
                    </a:cxn>
                    <a:cxn ang="0">
                      <a:pos x="260" y="921"/>
                    </a:cxn>
                    <a:cxn ang="0">
                      <a:pos x="241" y="844"/>
                    </a:cxn>
                    <a:cxn ang="0">
                      <a:pos x="211" y="750"/>
                    </a:cxn>
                    <a:cxn ang="0">
                      <a:pos x="169" y="647"/>
                    </a:cxn>
                    <a:cxn ang="0">
                      <a:pos x="111" y="539"/>
                    </a:cxn>
                    <a:cxn ang="0">
                      <a:pos x="66" y="464"/>
                    </a:cxn>
                    <a:cxn ang="0">
                      <a:pos x="31" y="398"/>
                    </a:cxn>
                    <a:cxn ang="0">
                      <a:pos x="9" y="343"/>
                    </a:cxn>
                    <a:cxn ang="0">
                      <a:pos x="0" y="279"/>
                    </a:cxn>
                    <a:cxn ang="0">
                      <a:pos x="12" y="203"/>
                    </a:cxn>
                    <a:cxn ang="0">
                      <a:pos x="44" y="131"/>
                    </a:cxn>
                    <a:cxn ang="0">
                      <a:pos x="96" y="70"/>
                    </a:cxn>
                    <a:cxn ang="0">
                      <a:pos x="163" y="25"/>
                    </a:cxn>
                    <a:cxn ang="0">
                      <a:pos x="241" y="2"/>
                    </a:cxn>
                  </a:cxnLst>
                  <a:rect l="0" t="0" r="r" b="b"/>
                  <a:pathLst>
                    <a:path w="564" h="1014">
                      <a:moveTo>
                        <a:pt x="284" y="73"/>
                      </a:moveTo>
                      <a:lnTo>
                        <a:pt x="246" y="76"/>
                      </a:lnTo>
                      <a:lnTo>
                        <a:pt x="211" y="86"/>
                      </a:lnTo>
                      <a:lnTo>
                        <a:pt x="179" y="101"/>
                      </a:lnTo>
                      <a:lnTo>
                        <a:pt x="149" y="121"/>
                      </a:lnTo>
                      <a:lnTo>
                        <a:pt x="124" y="146"/>
                      </a:lnTo>
                      <a:lnTo>
                        <a:pt x="103" y="175"/>
                      </a:lnTo>
                      <a:lnTo>
                        <a:pt x="88" y="207"/>
                      </a:lnTo>
                      <a:lnTo>
                        <a:pt x="77" y="242"/>
                      </a:lnTo>
                      <a:lnTo>
                        <a:pt x="74" y="280"/>
                      </a:lnTo>
                      <a:lnTo>
                        <a:pt x="76" y="318"/>
                      </a:lnTo>
                      <a:lnTo>
                        <a:pt x="85" y="353"/>
                      </a:lnTo>
                      <a:lnTo>
                        <a:pt x="100" y="386"/>
                      </a:lnTo>
                      <a:lnTo>
                        <a:pt x="120" y="415"/>
                      </a:lnTo>
                      <a:lnTo>
                        <a:pt x="146" y="440"/>
                      </a:lnTo>
                      <a:lnTo>
                        <a:pt x="174" y="461"/>
                      </a:lnTo>
                      <a:lnTo>
                        <a:pt x="207" y="478"/>
                      </a:lnTo>
                      <a:lnTo>
                        <a:pt x="241" y="488"/>
                      </a:lnTo>
                      <a:lnTo>
                        <a:pt x="279" y="491"/>
                      </a:lnTo>
                      <a:lnTo>
                        <a:pt x="316" y="488"/>
                      </a:lnTo>
                      <a:lnTo>
                        <a:pt x="352" y="479"/>
                      </a:lnTo>
                      <a:lnTo>
                        <a:pt x="385" y="464"/>
                      </a:lnTo>
                      <a:lnTo>
                        <a:pt x="413" y="444"/>
                      </a:lnTo>
                      <a:lnTo>
                        <a:pt x="439" y="418"/>
                      </a:lnTo>
                      <a:lnTo>
                        <a:pt x="460" y="389"/>
                      </a:lnTo>
                      <a:lnTo>
                        <a:pt x="476" y="358"/>
                      </a:lnTo>
                      <a:lnTo>
                        <a:pt x="486" y="322"/>
                      </a:lnTo>
                      <a:lnTo>
                        <a:pt x="490" y="285"/>
                      </a:lnTo>
                      <a:lnTo>
                        <a:pt x="486" y="247"/>
                      </a:lnTo>
                      <a:lnTo>
                        <a:pt x="477" y="212"/>
                      </a:lnTo>
                      <a:lnTo>
                        <a:pt x="462" y="178"/>
                      </a:lnTo>
                      <a:lnTo>
                        <a:pt x="442" y="150"/>
                      </a:lnTo>
                      <a:lnTo>
                        <a:pt x="417" y="124"/>
                      </a:lnTo>
                      <a:lnTo>
                        <a:pt x="388" y="103"/>
                      </a:lnTo>
                      <a:lnTo>
                        <a:pt x="357" y="87"/>
                      </a:lnTo>
                      <a:lnTo>
                        <a:pt x="321" y="76"/>
                      </a:lnTo>
                      <a:lnTo>
                        <a:pt x="284" y="73"/>
                      </a:lnTo>
                      <a:close/>
                      <a:moveTo>
                        <a:pt x="284" y="0"/>
                      </a:moveTo>
                      <a:lnTo>
                        <a:pt x="326" y="3"/>
                      </a:lnTo>
                      <a:lnTo>
                        <a:pt x="365" y="13"/>
                      </a:lnTo>
                      <a:lnTo>
                        <a:pt x="403" y="27"/>
                      </a:lnTo>
                      <a:lnTo>
                        <a:pt x="438" y="46"/>
                      </a:lnTo>
                      <a:lnTo>
                        <a:pt x="469" y="71"/>
                      </a:lnTo>
                      <a:lnTo>
                        <a:pt x="497" y="99"/>
                      </a:lnTo>
                      <a:lnTo>
                        <a:pt x="520" y="131"/>
                      </a:lnTo>
                      <a:lnTo>
                        <a:pt x="538" y="166"/>
                      </a:lnTo>
                      <a:lnTo>
                        <a:pt x="552" y="203"/>
                      </a:lnTo>
                      <a:lnTo>
                        <a:pt x="561" y="243"/>
                      </a:lnTo>
                      <a:lnTo>
                        <a:pt x="564" y="285"/>
                      </a:lnTo>
                      <a:lnTo>
                        <a:pt x="560" y="315"/>
                      </a:lnTo>
                      <a:lnTo>
                        <a:pt x="553" y="347"/>
                      </a:lnTo>
                      <a:lnTo>
                        <a:pt x="542" y="380"/>
                      </a:lnTo>
                      <a:lnTo>
                        <a:pt x="524" y="414"/>
                      </a:lnTo>
                      <a:lnTo>
                        <a:pt x="506" y="444"/>
                      </a:lnTo>
                      <a:lnTo>
                        <a:pt x="486" y="476"/>
                      </a:lnTo>
                      <a:lnTo>
                        <a:pt x="463" y="513"/>
                      </a:lnTo>
                      <a:lnTo>
                        <a:pt x="440" y="554"/>
                      </a:lnTo>
                      <a:lnTo>
                        <a:pt x="416" y="598"/>
                      </a:lnTo>
                      <a:lnTo>
                        <a:pt x="392" y="644"/>
                      </a:lnTo>
                      <a:lnTo>
                        <a:pt x="367" y="695"/>
                      </a:lnTo>
                      <a:lnTo>
                        <a:pt x="344" y="750"/>
                      </a:lnTo>
                      <a:lnTo>
                        <a:pt x="323" y="809"/>
                      </a:lnTo>
                      <a:lnTo>
                        <a:pt x="304" y="873"/>
                      </a:lnTo>
                      <a:lnTo>
                        <a:pt x="288" y="941"/>
                      </a:lnTo>
                      <a:lnTo>
                        <a:pt x="274" y="1014"/>
                      </a:lnTo>
                      <a:lnTo>
                        <a:pt x="274" y="1010"/>
                      </a:lnTo>
                      <a:lnTo>
                        <a:pt x="273" y="998"/>
                      </a:lnTo>
                      <a:lnTo>
                        <a:pt x="269" y="979"/>
                      </a:lnTo>
                      <a:lnTo>
                        <a:pt x="266" y="953"/>
                      </a:lnTo>
                      <a:lnTo>
                        <a:pt x="260" y="921"/>
                      </a:lnTo>
                      <a:lnTo>
                        <a:pt x="252" y="884"/>
                      </a:lnTo>
                      <a:lnTo>
                        <a:pt x="241" y="844"/>
                      </a:lnTo>
                      <a:lnTo>
                        <a:pt x="228" y="799"/>
                      </a:lnTo>
                      <a:lnTo>
                        <a:pt x="211" y="750"/>
                      </a:lnTo>
                      <a:lnTo>
                        <a:pt x="192" y="700"/>
                      </a:lnTo>
                      <a:lnTo>
                        <a:pt x="169" y="647"/>
                      </a:lnTo>
                      <a:lnTo>
                        <a:pt x="142" y="593"/>
                      </a:lnTo>
                      <a:lnTo>
                        <a:pt x="111" y="539"/>
                      </a:lnTo>
                      <a:lnTo>
                        <a:pt x="87" y="500"/>
                      </a:lnTo>
                      <a:lnTo>
                        <a:pt x="66" y="464"/>
                      </a:lnTo>
                      <a:lnTo>
                        <a:pt x="47" y="429"/>
                      </a:lnTo>
                      <a:lnTo>
                        <a:pt x="31" y="398"/>
                      </a:lnTo>
                      <a:lnTo>
                        <a:pt x="18" y="370"/>
                      </a:lnTo>
                      <a:lnTo>
                        <a:pt x="9" y="343"/>
                      </a:lnTo>
                      <a:lnTo>
                        <a:pt x="2" y="319"/>
                      </a:lnTo>
                      <a:lnTo>
                        <a:pt x="0" y="279"/>
                      </a:lnTo>
                      <a:lnTo>
                        <a:pt x="3" y="240"/>
                      </a:lnTo>
                      <a:lnTo>
                        <a:pt x="12" y="203"/>
                      </a:lnTo>
                      <a:lnTo>
                        <a:pt x="25" y="166"/>
                      </a:lnTo>
                      <a:lnTo>
                        <a:pt x="44" y="131"/>
                      </a:lnTo>
                      <a:lnTo>
                        <a:pt x="67" y="99"/>
                      </a:lnTo>
                      <a:lnTo>
                        <a:pt x="96" y="70"/>
                      </a:lnTo>
                      <a:lnTo>
                        <a:pt x="128" y="45"/>
                      </a:lnTo>
                      <a:lnTo>
                        <a:pt x="163" y="25"/>
                      </a:lnTo>
                      <a:lnTo>
                        <a:pt x="201" y="12"/>
                      </a:lnTo>
                      <a:lnTo>
                        <a:pt x="241" y="2"/>
                      </a:lnTo>
                      <a:lnTo>
                        <a:pt x="2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>
                  <a:off x="4805139" y="4030420"/>
                  <a:ext cx="732262" cy="73226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8" name="Oval 27"/>
              <p:cNvSpPr/>
              <p:nvPr/>
            </p:nvSpPr>
            <p:spPr bwMode="auto">
              <a:xfrm>
                <a:off x="8693877" y="1603756"/>
                <a:ext cx="598040" cy="59804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2416176" y="3908494"/>
            <a:ext cx="1550988" cy="1582806"/>
            <a:chOff x="2414588" y="4043363"/>
            <a:chExt cx="1550988" cy="1582806"/>
          </a:xfrm>
        </p:grpSpPr>
        <p:grpSp>
          <p:nvGrpSpPr>
            <p:cNvPr id="56" name="Group 55"/>
            <p:cNvGrpSpPr/>
            <p:nvPr/>
          </p:nvGrpSpPr>
          <p:grpSpPr>
            <a:xfrm>
              <a:off x="2414588" y="4873694"/>
              <a:ext cx="1550988" cy="752475"/>
              <a:chOff x="2414588" y="4833938"/>
              <a:chExt cx="1550988" cy="752475"/>
            </a:xfrm>
            <a:solidFill>
              <a:schemeClr val="bg1">
                <a:lumMod val="50000"/>
              </a:schemeClr>
            </a:solidFill>
          </p:grpSpPr>
          <p:sp>
            <p:nvSpPr>
              <p:cNvPr id="19" name="Freeform 5"/>
              <p:cNvSpPr>
                <a:spLocks/>
              </p:cNvSpPr>
              <p:nvPr/>
            </p:nvSpPr>
            <p:spPr bwMode="auto">
              <a:xfrm>
                <a:off x="2414588" y="5122863"/>
                <a:ext cx="422275" cy="269875"/>
              </a:xfrm>
              <a:custGeom>
                <a:avLst/>
                <a:gdLst>
                  <a:gd name="T0" fmla="*/ 74 w 102"/>
                  <a:gd name="T1" fmla="*/ 64 h 65"/>
                  <a:gd name="T2" fmla="*/ 75 w 102"/>
                  <a:gd name="T3" fmla="*/ 64 h 65"/>
                  <a:gd name="T4" fmla="*/ 85 w 102"/>
                  <a:gd name="T5" fmla="*/ 54 h 65"/>
                  <a:gd name="T6" fmla="*/ 101 w 102"/>
                  <a:gd name="T7" fmla="*/ 47 h 65"/>
                  <a:gd name="T8" fmla="*/ 102 w 102"/>
                  <a:gd name="T9" fmla="*/ 46 h 65"/>
                  <a:gd name="T10" fmla="*/ 100 w 102"/>
                  <a:gd name="T11" fmla="*/ 44 h 65"/>
                  <a:gd name="T12" fmla="*/ 89 w 102"/>
                  <a:gd name="T13" fmla="*/ 8 h 65"/>
                  <a:gd name="T14" fmla="*/ 86 w 102"/>
                  <a:gd name="T15" fmla="*/ 7 h 65"/>
                  <a:gd name="T16" fmla="*/ 78 w 102"/>
                  <a:gd name="T17" fmla="*/ 0 h 65"/>
                  <a:gd name="T18" fmla="*/ 65 w 102"/>
                  <a:gd name="T19" fmla="*/ 14 h 65"/>
                  <a:gd name="T20" fmla="*/ 63 w 102"/>
                  <a:gd name="T21" fmla="*/ 14 h 65"/>
                  <a:gd name="T22" fmla="*/ 50 w 102"/>
                  <a:gd name="T23" fmla="*/ 0 h 65"/>
                  <a:gd name="T24" fmla="*/ 42 w 102"/>
                  <a:gd name="T25" fmla="*/ 7 h 65"/>
                  <a:gd name="T26" fmla="*/ 25 w 102"/>
                  <a:gd name="T27" fmla="*/ 15 h 65"/>
                  <a:gd name="T28" fmla="*/ 19 w 102"/>
                  <a:gd name="T29" fmla="*/ 21 h 65"/>
                  <a:gd name="T30" fmla="*/ 10 w 102"/>
                  <a:gd name="T31" fmla="*/ 65 h 65"/>
                  <a:gd name="T32" fmla="*/ 74 w 102"/>
                  <a:gd name="T33" fmla="*/ 65 h 65"/>
                  <a:gd name="T34" fmla="*/ 74 w 102"/>
                  <a:gd name="T35" fmla="*/ 6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2" h="65">
                    <a:moveTo>
                      <a:pt x="74" y="64"/>
                    </a:moveTo>
                    <a:cubicBezTo>
                      <a:pt x="75" y="64"/>
                      <a:pt x="75" y="64"/>
                      <a:pt x="75" y="64"/>
                    </a:cubicBezTo>
                    <a:cubicBezTo>
                      <a:pt x="77" y="60"/>
                      <a:pt x="80" y="57"/>
                      <a:pt x="85" y="54"/>
                    </a:cubicBezTo>
                    <a:cubicBezTo>
                      <a:pt x="101" y="47"/>
                      <a:pt x="101" y="47"/>
                      <a:pt x="101" y="47"/>
                    </a:cubicBezTo>
                    <a:cubicBezTo>
                      <a:pt x="102" y="46"/>
                      <a:pt x="102" y="46"/>
                      <a:pt x="102" y="46"/>
                    </a:cubicBezTo>
                    <a:cubicBezTo>
                      <a:pt x="101" y="46"/>
                      <a:pt x="101" y="45"/>
                      <a:pt x="100" y="44"/>
                    </a:cubicBezTo>
                    <a:cubicBezTo>
                      <a:pt x="93" y="35"/>
                      <a:pt x="89" y="23"/>
                      <a:pt x="89" y="8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2" y="16"/>
                      <a:pt x="20" y="18"/>
                      <a:pt x="19" y="21"/>
                    </a:cubicBezTo>
                    <a:cubicBezTo>
                      <a:pt x="19" y="21"/>
                      <a:pt x="0" y="65"/>
                      <a:pt x="10" y="65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4" y="64"/>
                      <a:pt x="74" y="64"/>
                      <a:pt x="74" y="6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6"/>
              <p:cNvSpPr>
                <a:spLocks/>
              </p:cNvSpPr>
              <p:nvPr/>
            </p:nvSpPr>
            <p:spPr bwMode="auto">
              <a:xfrm>
                <a:off x="2551113" y="4833938"/>
                <a:ext cx="257175" cy="306388"/>
              </a:xfrm>
              <a:custGeom>
                <a:avLst/>
                <a:gdLst>
                  <a:gd name="T0" fmla="*/ 0 w 62"/>
                  <a:gd name="T1" fmla="*/ 30 h 74"/>
                  <a:gd name="T2" fmla="*/ 31 w 62"/>
                  <a:gd name="T3" fmla="*/ 74 h 74"/>
                  <a:gd name="T4" fmla="*/ 62 w 62"/>
                  <a:gd name="T5" fmla="*/ 30 h 74"/>
                  <a:gd name="T6" fmla="*/ 31 w 62"/>
                  <a:gd name="T7" fmla="*/ 0 h 74"/>
                  <a:gd name="T8" fmla="*/ 0 w 62"/>
                  <a:gd name="T9" fmla="*/ 3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0" y="30"/>
                    </a:moveTo>
                    <a:cubicBezTo>
                      <a:pt x="1" y="58"/>
                      <a:pt x="16" y="74"/>
                      <a:pt x="31" y="74"/>
                    </a:cubicBezTo>
                    <a:cubicBezTo>
                      <a:pt x="44" y="74"/>
                      <a:pt x="62" y="58"/>
                      <a:pt x="62" y="30"/>
                    </a:cubicBezTo>
                    <a:cubicBezTo>
                      <a:pt x="62" y="11"/>
                      <a:pt x="53" y="0"/>
                      <a:pt x="31" y="0"/>
                    </a:cubicBezTo>
                    <a:cubicBezTo>
                      <a:pt x="9" y="0"/>
                      <a:pt x="0" y="11"/>
                      <a:pt x="0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7"/>
              <p:cNvSpPr>
                <a:spLocks/>
              </p:cNvSpPr>
              <p:nvPr/>
            </p:nvSpPr>
            <p:spPr bwMode="auto">
              <a:xfrm>
                <a:off x="3048000" y="5122863"/>
                <a:ext cx="314325" cy="269875"/>
              </a:xfrm>
              <a:custGeom>
                <a:avLst/>
                <a:gdLst>
                  <a:gd name="T0" fmla="*/ 17 w 76"/>
                  <a:gd name="T1" fmla="*/ 54 h 65"/>
                  <a:gd name="T2" fmla="*/ 28 w 76"/>
                  <a:gd name="T3" fmla="*/ 64 h 65"/>
                  <a:gd name="T4" fmla="*/ 28 w 76"/>
                  <a:gd name="T5" fmla="*/ 65 h 65"/>
                  <a:gd name="T6" fmla="*/ 48 w 76"/>
                  <a:gd name="T7" fmla="*/ 65 h 65"/>
                  <a:gd name="T8" fmla="*/ 48 w 76"/>
                  <a:gd name="T9" fmla="*/ 64 h 65"/>
                  <a:gd name="T10" fmla="*/ 48 w 76"/>
                  <a:gd name="T11" fmla="*/ 64 h 65"/>
                  <a:gd name="T12" fmla="*/ 59 w 76"/>
                  <a:gd name="T13" fmla="*/ 54 h 65"/>
                  <a:gd name="T14" fmla="*/ 75 w 76"/>
                  <a:gd name="T15" fmla="*/ 47 h 65"/>
                  <a:gd name="T16" fmla="*/ 76 w 76"/>
                  <a:gd name="T17" fmla="*/ 46 h 65"/>
                  <a:gd name="T18" fmla="*/ 74 w 76"/>
                  <a:gd name="T19" fmla="*/ 44 h 65"/>
                  <a:gd name="T20" fmla="*/ 62 w 76"/>
                  <a:gd name="T21" fmla="*/ 8 h 65"/>
                  <a:gd name="T22" fmla="*/ 60 w 76"/>
                  <a:gd name="T23" fmla="*/ 7 h 65"/>
                  <a:gd name="T24" fmla="*/ 52 w 76"/>
                  <a:gd name="T25" fmla="*/ 0 h 65"/>
                  <a:gd name="T26" fmla="*/ 39 w 76"/>
                  <a:gd name="T27" fmla="*/ 14 h 65"/>
                  <a:gd name="T28" fmla="*/ 37 w 76"/>
                  <a:gd name="T29" fmla="*/ 14 h 65"/>
                  <a:gd name="T30" fmla="*/ 24 w 76"/>
                  <a:gd name="T31" fmla="*/ 0 h 65"/>
                  <a:gd name="T32" fmla="*/ 16 w 76"/>
                  <a:gd name="T33" fmla="*/ 7 h 65"/>
                  <a:gd name="T34" fmla="*/ 14 w 76"/>
                  <a:gd name="T35" fmla="*/ 8 h 65"/>
                  <a:gd name="T36" fmla="*/ 1 w 76"/>
                  <a:gd name="T37" fmla="*/ 44 h 65"/>
                  <a:gd name="T38" fmla="*/ 0 w 76"/>
                  <a:gd name="T39" fmla="*/ 46 h 65"/>
                  <a:gd name="T40" fmla="*/ 1 w 76"/>
                  <a:gd name="T41" fmla="*/ 47 h 65"/>
                  <a:gd name="T42" fmla="*/ 17 w 76"/>
                  <a:gd name="T43" fmla="*/ 5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6" h="65">
                    <a:moveTo>
                      <a:pt x="17" y="54"/>
                    </a:moveTo>
                    <a:cubicBezTo>
                      <a:pt x="22" y="57"/>
                      <a:pt x="26" y="60"/>
                      <a:pt x="28" y="64"/>
                    </a:cubicBezTo>
                    <a:cubicBezTo>
                      <a:pt x="28" y="64"/>
                      <a:pt x="28" y="64"/>
                      <a:pt x="2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50" y="60"/>
                      <a:pt x="54" y="57"/>
                      <a:pt x="59" y="54"/>
                    </a:cubicBezTo>
                    <a:cubicBezTo>
                      <a:pt x="75" y="47"/>
                      <a:pt x="75" y="47"/>
                      <a:pt x="75" y="47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5" y="46"/>
                      <a:pt x="75" y="45"/>
                      <a:pt x="74" y="44"/>
                    </a:cubicBezTo>
                    <a:cubicBezTo>
                      <a:pt x="67" y="35"/>
                      <a:pt x="63" y="23"/>
                      <a:pt x="62" y="8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22"/>
                      <a:pt x="9" y="35"/>
                      <a:pt x="1" y="44"/>
                    </a:cubicBezTo>
                    <a:cubicBezTo>
                      <a:pt x="1" y="45"/>
                      <a:pt x="0" y="46"/>
                      <a:pt x="0" y="46"/>
                    </a:cubicBezTo>
                    <a:cubicBezTo>
                      <a:pt x="1" y="47"/>
                      <a:pt x="1" y="47"/>
                      <a:pt x="1" y="47"/>
                    </a:cubicBezTo>
                    <a:lnTo>
                      <a:pt x="17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8"/>
              <p:cNvSpPr>
                <a:spLocks/>
              </p:cNvSpPr>
              <p:nvPr/>
            </p:nvSpPr>
            <p:spPr bwMode="auto">
              <a:xfrm>
                <a:off x="3076575" y="4833938"/>
                <a:ext cx="257175" cy="306388"/>
              </a:xfrm>
              <a:custGeom>
                <a:avLst/>
                <a:gdLst>
                  <a:gd name="T0" fmla="*/ 31 w 62"/>
                  <a:gd name="T1" fmla="*/ 74 h 74"/>
                  <a:gd name="T2" fmla="*/ 62 w 62"/>
                  <a:gd name="T3" fmla="*/ 30 h 74"/>
                  <a:gd name="T4" fmla="*/ 31 w 62"/>
                  <a:gd name="T5" fmla="*/ 0 h 74"/>
                  <a:gd name="T6" fmla="*/ 0 w 62"/>
                  <a:gd name="T7" fmla="*/ 30 h 74"/>
                  <a:gd name="T8" fmla="*/ 31 w 62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31" y="74"/>
                    </a:moveTo>
                    <a:cubicBezTo>
                      <a:pt x="44" y="74"/>
                      <a:pt x="62" y="58"/>
                      <a:pt x="62" y="30"/>
                    </a:cubicBezTo>
                    <a:cubicBezTo>
                      <a:pt x="62" y="11"/>
                      <a:pt x="53" y="0"/>
                      <a:pt x="31" y="0"/>
                    </a:cubicBezTo>
                    <a:cubicBezTo>
                      <a:pt x="9" y="0"/>
                      <a:pt x="0" y="11"/>
                      <a:pt x="0" y="30"/>
                    </a:cubicBezTo>
                    <a:cubicBezTo>
                      <a:pt x="1" y="58"/>
                      <a:pt x="16" y="74"/>
                      <a:pt x="31" y="7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9"/>
              <p:cNvSpPr>
                <a:spLocks/>
              </p:cNvSpPr>
              <p:nvPr/>
            </p:nvSpPr>
            <p:spPr bwMode="auto">
              <a:xfrm>
                <a:off x="3573463" y="5122863"/>
                <a:ext cx="392113" cy="269875"/>
              </a:xfrm>
              <a:custGeom>
                <a:avLst/>
                <a:gdLst>
                  <a:gd name="T0" fmla="*/ 95 w 95"/>
                  <a:gd name="T1" fmla="*/ 57 h 65"/>
                  <a:gd name="T2" fmla="*/ 84 w 95"/>
                  <a:gd name="T3" fmla="*/ 21 h 65"/>
                  <a:gd name="T4" fmla="*/ 77 w 95"/>
                  <a:gd name="T5" fmla="*/ 15 h 65"/>
                  <a:gd name="T6" fmla="*/ 60 w 95"/>
                  <a:gd name="T7" fmla="*/ 7 h 65"/>
                  <a:gd name="T8" fmla="*/ 52 w 95"/>
                  <a:gd name="T9" fmla="*/ 0 h 65"/>
                  <a:gd name="T10" fmla="*/ 39 w 95"/>
                  <a:gd name="T11" fmla="*/ 14 h 65"/>
                  <a:gd name="T12" fmla="*/ 37 w 95"/>
                  <a:gd name="T13" fmla="*/ 14 h 65"/>
                  <a:gd name="T14" fmla="*/ 24 w 95"/>
                  <a:gd name="T15" fmla="*/ 0 h 65"/>
                  <a:gd name="T16" fmla="*/ 16 w 95"/>
                  <a:gd name="T17" fmla="*/ 7 h 65"/>
                  <a:gd name="T18" fmla="*/ 14 w 95"/>
                  <a:gd name="T19" fmla="*/ 8 h 65"/>
                  <a:gd name="T20" fmla="*/ 1 w 95"/>
                  <a:gd name="T21" fmla="*/ 44 h 65"/>
                  <a:gd name="T22" fmla="*/ 0 w 95"/>
                  <a:gd name="T23" fmla="*/ 46 h 65"/>
                  <a:gd name="T24" fmla="*/ 1 w 95"/>
                  <a:gd name="T25" fmla="*/ 47 h 65"/>
                  <a:gd name="T26" fmla="*/ 17 w 95"/>
                  <a:gd name="T27" fmla="*/ 54 h 65"/>
                  <a:gd name="T28" fmla="*/ 28 w 95"/>
                  <a:gd name="T29" fmla="*/ 64 h 65"/>
                  <a:gd name="T30" fmla="*/ 28 w 95"/>
                  <a:gd name="T31" fmla="*/ 65 h 65"/>
                  <a:gd name="T32" fmla="*/ 92 w 95"/>
                  <a:gd name="T33" fmla="*/ 65 h 65"/>
                  <a:gd name="T34" fmla="*/ 95 w 95"/>
                  <a:gd name="T35" fmla="*/ 62 h 65"/>
                  <a:gd name="T36" fmla="*/ 95 w 95"/>
                  <a:gd name="T37" fmla="*/ 5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5" h="65">
                    <a:moveTo>
                      <a:pt x="95" y="57"/>
                    </a:moveTo>
                    <a:cubicBezTo>
                      <a:pt x="93" y="44"/>
                      <a:pt x="84" y="21"/>
                      <a:pt x="84" y="21"/>
                    </a:cubicBezTo>
                    <a:cubicBezTo>
                      <a:pt x="82" y="18"/>
                      <a:pt x="80" y="16"/>
                      <a:pt x="77" y="15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22"/>
                      <a:pt x="9" y="35"/>
                      <a:pt x="1" y="44"/>
                    </a:cubicBezTo>
                    <a:cubicBezTo>
                      <a:pt x="1" y="45"/>
                      <a:pt x="0" y="46"/>
                      <a:pt x="0" y="46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22" y="57"/>
                      <a:pt x="26" y="60"/>
                      <a:pt x="28" y="64"/>
                    </a:cubicBezTo>
                    <a:cubicBezTo>
                      <a:pt x="28" y="64"/>
                      <a:pt x="28" y="64"/>
                      <a:pt x="28" y="65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4" y="65"/>
                      <a:pt x="94" y="64"/>
                      <a:pt x="95" y="62"/>
                    </a:cubicBezTo>
                    <a:cubicBezTo>
                      <a:pt x="95" y="60"/>
                      <a:pt x="95" y="59"/>
                      <a:pt x="95" y="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10"/>
              <p:cNvSpPr>
                <a:spLocks/>
              </p:cNvSpPr>
              <p:nvPr/>
            </p:nvSpPr>
            <p:spPr bwMode="auto">
              <a:xfrm>
                <a:off x="3602038" y="4833938"/>
                <a:ext cx="257175" cy="306388"/>
              </a:xfrm>
              <a:custGeom>
                <a:avLst/>
                <a:gdLst>
                  <a:gd name="T0" fmla="*/ 0 w 62"/>
                  <a:gd name="T1" fmla="*/ 30 h 74"/>
                  <a:gd name="T2" fmla="*/ 31 w 62"/>
                  <a:gd name="T3" fmla="*/ 74 h 74"/>
                  <a:gd name="T4" fmla="*/ 62 w 62"/>
                  <a:gd name="T5" fmla="*/ 30 h 74"/>
                  <a:gd name="T6" fmla="*/ 31 w 62"/>
                  <a:gd name="T7" fmla="*/ 0 h 74"/>
                  <a:gd name="T8" fmla="*/ 0 w 62"/>
                  <a:gd name="T9" fmla="*/ 3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0" y="30"/>
                    </a:moveTo>
                    <a:cubicBezTo>
                      <a:pt x="0" y="58"/>
                      <a:pt x="16" y="74"/>
                      <a:pt x="31" y="74"/>
                    </a:cubicBezTo>
                    <a:cubicBezTo>
                      <a:pt x="44" y="74"/>
                      <a:pt x="61" y="58"/>
                      <a:pt x="62" y="30"/>
                    </a:cubicBezTo>
                    <a:cubicBezTo>
                      <a:pt x="62" y="11"/>
                      <a:pt x="53" y="0"/>
                      <a:pt x="31" y="0"/>
                    </a:cubicBezTo>
                    <a:cubicBezTo>
                      <a:pt x="9" y="0"/>
                      <a:pt x="0" y="11"/>
                      <a:pt x="0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11"/>
              <p:cNvSpPr>
                <a:spLocks/>
              </p:cNvSpPr>
              <p:nvPr/>
            </p:nvSpPr>
            <p:spPr bwMode="auto">
              <a:xfrm>
                <a:off x="2679700" y="5318125"/>
                <a:ext cx="530225" cy="268288"/>
              </a:xfrm>
              <a:custGeom>
                <a:avLst/>
                <a:gdLst>
                  <a:gd name="T0" fmla="*/ 103 w 128"/>
                  <a:gd name="T1" fmla="*/ 15 h 65"/>
                  <a:gd name="T2" fmla="*/ 86 w 128"/>
                  <a:gd name="T3" fmla="*/ 7 h 65"/>
                  <a:gd name="T4" fmla="*/ 78 w 128"/>
                  <a:gd name="T5" fmla="*/ 0 h 65"/>
                  <a:gd name="T6" fmla="*/ 64 w 128"/>
                  <a:gd name="T7" fmla="*/ 13 h 65"/>
                  <a:gd name="T8" fmla="*/ 63 w 128"/>
                  <a:gd name="T9" fmla="*/ 13 h 65"/>
                  <a:gd name="T10" fmla="*/ 50 w 128"/>
                  <a:gd name="T11" fmla="*/ 0 h 65"/>
                  <a:gd name="T12" fmla="*/ 41 w 128"/>
                  <a:gd name="T13" fmla="*/ 7 h 65"/>
                  <a:gd name="T14" fmla="*/ 24 w 128"/>
                  <a:gd name="T15" fmla="*/ 15 h 65"/>
                  <a:gd name="T16" fmla="*/ 18 w 128"/>
                  <a:gd name="T17" fmla="*/ 20 h 65"/>
                  <a:gd name="T18" fmla="*/ 10 w 128"/>
                  <a:gd name="T19" fmla="*/ 65 h 65"/>
                  <a:gd name="T20" fmla="*/ 118 w 128"/>
                  <a:gd name="T21" fmla="*/ 65 h 65"/>
                  <a:gd name="T22" fmla="*/ 109 w 128"/>
                  <a:gd name="T23" fmla="*/ 20 h 65"/>
                  <a:gd name="T24" fmla="*/ 103 w 128"/>
                  <a:gd name="T25" fmla="*/ 1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" h="65">
                    <a:moveTo>
                      <a:pt x="103" y="15"/>
                    </a:moveTo>
                    <a:cubicBezTo>
                      <a:pt x="86" y="7"/>
                      <a:pt x="86" y="7"/>
                      <a:pt x="86" y="7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2" y="16"/>
                      <a:pt x="19" y="18"/>
                      <a:pt x="18" y="20"/>
                    </a:cubicBezTo>
                    <a:cubicBezTo>
                      <a:pt x="18" y="20"/>
                      <a:pt x="0" y="65"/>
                      <a:pt x="10" y="65"/>
                    </a:cubicBezTo>
                    <a:cubicBezTo>
                      <a:pt x="118" y="65"/>
                      <a:pt x="118" y="65"/>
                      <a:pt x="118" y="65"/>
                    </a:cubicBezTo>
                    <a:cubicBezTo>
                      <a:pt x="128" y="65"/>
                      <a:pt x="109" y="20"/>
                      <a:pt x="109" y="20"/>
                    </a:cubicBezTo>
                    <a:cubicBezTo>
                      <a:pt x="108" y="18"/>
                      <a:pt x="105" y="16"/>
                      <a:pt x="103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12"/>
              <p:cNvSpPr>
                <a:spLocks/>
              </p:cNvSpPr>
              <p:nvPr/>
            </p:nvSpPr>
            <p:spPr bwMode="auto">
              <a:xfrm>
                <a:off x="2816225" y="5027613"/>
                <a:ext cx="257175" cy="306388"/>
              </a:xfrm>
              <a:custGeom>
                <a:avLst/>
                <a:gdLst>
                  <a:gd name="T0" fmla="*/ 31 w 62"/>
                  <a:gd name="T1" fmla="*/ 0 h 74"/>
                  <a:gd name="T2" fmla="*/ 0 w 62"/>
                  <a:gd name="T3" fmla="*/ 30 h 74"/>
                  <a:gd name="T4" fmla="*/ 31 w 62"/>
                  <a:gd name="T5" fmla="*/ 74 h 74"/>
                  <a:gd name="T6" fmla="*/ 61 w 62"/>
                  <a:gd name="T7" fmla="*/ 30 h 74"/>
                  <a:gd name="T8" fmla="*/ 31 w 62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31" y="0"/>
                    </a:moveTo>
                    <a:cubicBezTo>
                      <a:pt x="9" y="0"/>
                      <a:pt x="0" y="11"/>
                      <a:pt x="0" y="30"/>
                    </a:cubicBezTo>
                    <a:cubicBezTo>
                      <a:pt x="0" y="58"/>
                      <a:pt x="15" y="74"/>
                      <a:pt x="31" y="74"/>
                    </a:cubicBezTo>
                    <a:cubicBezTo>
                      <a:pt x="44" y="74"/>
                      <a:pt x="61" y="58"/>
                      <a:pt x="61" y="30"/>
                    </a:cubicBezTo>
                    <a:cubicBezTo>
                      <a:pt x="62" y="11"/>
                      <a:pt x="53" y="0"/>
                      <a:pt x="3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13"/>
              <p:cNvSpPr>
                <a:spLocks/>
              </p:cNvSpPr>
              <p:nvPr/>
            </p:nvSpPr>
            <p:spPr bwMode="auto">
              <a:xfrm>
                <a:off x="3200400" y="5318125"/>
                <a:ext cx="534988" cy="268288"/>
              </a:xfrm>
              <a:custGeom>
                <a:avLst/>
                <a:gdLst>
                  <a:gd name="T0" fmla="*/ 104 w 129"/>
                  <a:gd name="T1" fmla="*/ 15 h 65"/>
                  <a:gd name="T2" fmla="*/ 87 w 129"/>
                  <a:gd name="T3" fmla="*/ 7 h 65"/>
                  <a:gd name="T4" fmla="*/ 78 w 129"/>
                  <a:gd name="T5" fmla="*/ 0 h 65"/>
                  <a:gd name="T6" fmla="*/ 65 w 129"/>
                  <a:gd name="T7" fmla="*/ 13 h 65"/>
                  <a:gd name="T8" fmla="*/ 64 w 129"/>
                  <a:gd name="T9" fmla="*/ 13 h 65"/>
                  <a:gd name="T10" fmla="*/ 51 w 129"/>
                  <a:gd name="T11" fmla="*/ 0 h 65"/>
                  <a:gd name="T12" fmla="*/ 42 w 129"/>
                  <a:gd name="T13" fmla="*/ 7 h 65"/>
                  <a:gd name="T14" fmla="*/ 25 w 129"/>
                  <a:gd name="T15" fmla="*/ 15 h 65"/>
                  <a:gd name="T16" fmla="*/ 19 w 129"/>
                  <a:gd name="T17" fmla="*/ 20 h 65"/>
                  <a:gd name="T18" fmla="*/ 10 w 129"/>
                  <a:gd name="T19" fmla="*/ 65 h 65"/>
                  <a:gd name="T20" fmla="*/ 119 w 129"/>
                  <a:gd name="T21" fmla="*/ 65 h 65"/>
                  <a:gd name="T22" fmla="*/ 110 w 129"/>
                  <a:gd name="T23" fmla="*/ 20 h 65"/>
                  <a:gd name="T24" fmla="*/ 104 w 129"/>
                  <a:gd name="T25" fmla="*/ 1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65">
                    <a:moveTo>
                      <a:pt x="104" y="15"/>
                    </a:moveTo>
                    <a:cubicBezTo>
                      <a:pt x="87" y="7"/>
                      <a:pt x="87" y="7"/>
                      <a:pt x="87" y="7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3" y="16"/>
                      <a:pt x="20" y="18"/>
                      <a:pt x="19" y="20"/>
                    </a:cubicBezTo>
                    <a:cubicBezTo>
                      <a:pt x="19" y="20"/>
                      <a:pt x="0" y="65"/>
                      <a:pt x="10" y="65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29" y="65"/>
                      <a:pt x="110" y="20"/>
                      <a:pt x="110" y="20"/>
                    </a:cubicBezTo>
                    <a:cubicBezTo>
                      <a:pt x="109" y="18"/>
                      <a:pt x="106" y="16"/>
                      <a:pt x="10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14"/>
              <p:cNvSpPr>
                <a:spLocks/>
              </p:cNvSpPr>
              <p:nvPr/>
            </p:nvSpPr>
            <p:spPr bwMode="auto">
              <a:xfrm>
                <a:off x="3341688" y="5027613"/>
                <a:ext cx="257175" cy="306388"/>
              </a:xfrm>
              <a:custGeom>
                <a:avLst/>
                <a:gdLst>
                  <a:gd name="T0" fmla="*/ 31 w 62"/>
                  <a:gd name="T1" fmla="*/ 74 h 74"/>
                  <a:gd name="T2" fmla="*/ 61 w 62"/>
                  <a:gd name="T3" fmla="*/ 30 h 74"/>
                  <a:gd name="T4" fmla="*/ 31 w 62"/>
                  <a:gd name="T5" fmla="*/ 0 h 74"/>
                  <a:gd name="T6" fmla="*/ 0 w 62"/>
                  <a:gd name="T7" fmla="*/ 30 h 74"/>
                  <a:gd name="T8" fmla="*/ 31 w 62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31" y="74"/>
                    </a:moveTo>
                    <a:cubicBezTo>
                      <a:pt x="44" y="74"/>
                      <a:pt x="61" y="58"/>
                      <a:pt x="61" y="30"/>
                    </a:cubicBezTo>
                    <a:cubicBezTo>
                      <a:pt x="62" y="11"/>
                      <a:pt x="53" y="0"/>
                      <a:pt x="31" y="0"/>
                    </a:cubicBezTo>
                    <a:cubicBezTo>
                      <a:pt x="9" y="0"/>
                      <a:pt x="0" y="11"/>
                      <a:pt x="0" y="30"/>
                    </a:cubicBezTo>
                    <a:cubicBezTo>
                      <a:pt x="0" y="58"/>
                      <a:pt x="15" y="74"/>
                      <a:pt x="31" y="7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3" name="Freeform 15"/>
            <p:cNvSpPr>
              <a:spLocks/>
            </p:cNvSpPr>
            <p:nvPr/>
          </p:nvSpPr>
          <p:spPr bwMode="auto">
            <a:xfrm>
              <a:off x="3155950" y="4298950"/>
              <a:ext cx="160338" cy="231775"/>
            </a:xfrm>
            <a:custGeom>
              <a:avLst/>
              <a:gdLst>
                <a:gd name="T0" fmla="*/ 1 w 39"/>
                <a:gd name="T1" fmla="*/ 56 h 56"/>
                <a:gd name="T2" fmla="*/ 3 w 39"/>
                <a:gd name="T3" fmla="*/ 56 h 56"/>
                <a:gd name="T4" fmla="*/ 5 w 39"/>
                <a:gd name="T5" fmla="*/ 56 h 56"/>
                <a:gd name="T6" fmla="*/ 37 w 39"/>
                <a:gd name="T7" fmla="*/ 31 h 56"/>
                <a:gd name="T8" fmla="*/ 39 w 39"/>
                <a:gd name="T9" fmla="*/ 28 h 56"/>
                <a:gd name="T10" fmla="*/ 37 w 39"/>
                <a:gd name="T11" fmla="*/ 26 h 56"/>
                <a:gd name="T12" fmla="*/ 5 w 39"/>
                <a:gd name="T13" fmla="*/ 1 h 56"/>
                <a:gd name="T14" fmla="*/ 1 w 39"/>
                <a:gd name="T15" fmla="*/ 1 h 56"/>
                <a:gd name="T16" fmla="*/ 0 w 39"/>
                <a:gd name="T17" fmla="*/ 3 h 56"/>
                <a:gd name="T18" fmla="*/ 0 w 39"/>
                <a:gd name="T19" fmla="*/ 53 h 56"/>
                <a:gd name="T20" fmla="*/ 1 w 39"/>
                <a:gd name="T21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56">
                  <a:moveTo>
                    <a:pt x="1" y="56"/>
                  </a:moveTo>
                  <a:cubicBezTo>
                    <a:pt x="2" y="56"/>
                    <a:pt x="2" y="56"/>
                    <a:pt x="3" y="56"/>
                  </a:cubicBezTo>
                  <a:cubicBezTo>
                    <a:pt x="3" y="56"/>
                    <a:pt x="4" y="56"/>
                    <a:pt x="5" y="56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0"/>
                    <a:pt x="39" y="29"/>
                    <a:pt x="39" y="28"/>
                  </a:cubicBezTo>
                  <a:cubicBezTo>
                    <a:pt x="39" y="27"/>
                    <a:pt x="38" y="26"/>
                    <a:pt x="37" y="26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5"/>
                    <a:pt x="1" y="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16"/>
            <p:cNvSpPr>
              <a:spLocks noEditPoints="1"/>
            </p:cNvSpPr>
            <p:nvPr/>
          </p:nvSpPr>
          <p:spPr bwMode="auto">
            <a:xfrm>
              <a:off x="2497138" y="4043363"/>
              <a:ext cx="1416050" cy="744538"/>
            </a:xfrm>
            <a:custGeom>
              <a:avLst/>
              <a:gdLst>
                <a:gd name="T0" fmla="*/ 4 w 342"/>
                <a:gd name="T1" fmla="*/ 180 h 180"/>
                <a:gd name="T2" fmla="*/ 338 w 342"/>
                <a:gd name="T3" fmla="*/ 180 h 180"/>
                <a:gd name="T4" fmla="*/ 342 w 342"/>
                <a:gd name="T5" fmla="*/ 176 h 180"/>
                <a:gd name="T6" fmla="*/ 342 w 342"/>
                <a:gd name="T7" fmla="*/ 5 h 180"/>
                <a:gd name="T8" fmla="*/ 338 w 342"/>
                <a:gd name="T9" fmla="*/ 0 h 180"/>
                <a:gd name="T10" fmla="*/ 4 w 342"/>
                <a:gd name="T11" fmla="*/ 0 h 180"/>
                <a:gd name="T12" fmla="*/ 0 w 342"/>
                <a:gd name="T13" fmla="*/ 5 h 180"/>
                <a:gd name="T14" fmla="*/ 0 w 342"/>
                <a:gd name="T15" fmla="*/ 176 h 180"/>
                <a:gd name="T16" fmla="*/ 4 w 342"/>
                <a:gd name="T17" fmla="*/ 180 h 180"/>
                <a:gd name="T18" fmla="*/ 171 w 342"/>
                <a:gd name="T19" fmla="*/ 39 h 180"/>
                <a:gd name="T20" fmla="*/ 222 w 342"/>
                <a:gd name="T21" fmla="*/ 90 h 180"/>
                <a:gd name="T22" fmla="*/ 171 w 342"/>
                <a:gd name="T23" fmla="*/ 142 h 180"/>
                <a:gd name="T24" fmla="*/ 120 w 342"/>
                <a:gd name="T25" fmla="*/ 90 h 180"/>
                <a:gd name="T26" fmla="*/ 171 w 342"/>
                <a:gd name="T27" fmla="*/ 3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2" h="180">
                  <a:moveTo>
                    <a:pt x="4" y="180"/>
                  </a:moveTo>
                  <a:cubicBezTo>
                    <a:pt x="338" y="180"/>
                    <a:pt x="338" y="180"/>
                    <a:pt x="338" y="180"/>
                  </a:cubicBezTo>
                  <a:cubicBezTo>
                    <a:pt x="340" y="180"/>
                    <a:pt x="342" y="178"/>
                    <a:pt x="342" y="176"/>
                  </a:cubicBezTo>
                  <a:cubicBezTo>
                    <a:pt x="342" y="5"/>
                    <a:pt x="342" y="5"/>
                    <a:pt x="342" y="5"/>
                  </a:cubicBezTo>
                  <a:cubicBezTo>
                    <a:pt x="342" y="2"/>
                    <a:pt x="340" y="0"/>
                    <a:pt x="3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78"/>
                    <a:pt x="2" y="180"/>
                    <a:pt x="4" y="180"/>
                  </a:cubicBezTo>
                  <a:close/>
                  <a:moveTo>
                    <a:pt x="171" y="39"/>
                  </a:moveTo>
                  <a:cubicBezTo>
                    <a:pt x="199" y="39"/>
                    <a:pt x="222" y="62"/>
                    <a:pt x="222" y="90"/>
                  </a:cubicBezTo>
                  <a:cubicBezTo>
                    <a:pt x="222" y="119"/>
                    <a:pt x="199" y="142"/>
                    <a:pt x="171" y="142"/>
                  </a:cubicBezTo>
                  <a:cubicBezTo>
                    <a:pt x="143" y="142"/>
                    <a:pt x="120" y="119"/>
                    <a:pt x="120" y="90"/>
                  </a:cubicBezTo>
                  <a:cubicBezTo>
                    <a:pt x="120" y="62"/>
                    <a:pt x="143" y="39"/>
                    <a:pt x="171" y="3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064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438401" y="1711246"/>
            <a:ext cx="6823097" cy="4384755"/>
            <a:chOff x="2862263" y="2389188"/>
            <a:chExt cx="4813300" cy="3093191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4835526" y="4603750"/>
              <a:ext cx="1357313" cy="414338"/>
            </a:xfrm>
            <a:custGeom>
              <a:avLst/>
              <a:gdLst>
                <a:gd name="T0" fmla="*/ 0 w 433"/>
                <a:gd name="T1" fmla="*/ 0 h 132"/>
                <a:gd name="T2" fmla="*/ 98 w 433"/>
                <a:gd name="T3" fmla="*/ 132 h 132"/>
                <a:gd name="T4" fmla="*/ 336 w 433"/>
                <a:gd name="T5" fmla="*/ 132 h 132"/>
                <a:gd name="T6" fmla="*/ 433 w 433"/>
                <a:gd name="T7" fmla="*/ 4 h 132"/>
                <a:gd name="T8" fmla="*/ 0 w 433"/>
                <a:gd name="T9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3" h="132">
                  <a:moveTo>
                    <a:pt x="0" y="0"/>
                  </a:moveTo>
                  <a:cubicBezTo>
                    <a:pt x="98" y="132"/>
                    <a:pt x="98" y="132"/>
                    <a:pt x="98" y="132"/>
                  </a:cubicBezTo>
                  <a:cubicBezTo>
                    <a:pt x="336" y="132"/>
                    <a:pt x="336" y="132"/>
                    <a:pt x="336" y="132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271" y="28"/>
                    <a:pt x="53" y="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876676" y="3325813"/>
              <a:ext cx="3281363" cy="774700"/>
            </a:xfrm>
            <a:custGeom>
              <a:avLst/>
              <a:gdLst>
                <a:gd name="T0" fmla="*/ 0 w 1047"/>
                <a:gd name="T1" fmla="*/ 0 h 247"/>
                <a:gd name="T2" fmla="*/ 170 w 1047"/>
                <a:gd name="T3" fmla="*/ 227 h 247"/>
                <a:gd name="T4" fmla="*/ 877 w 1047"/>
                <a:gd name="T5" fmla="*/ 227 h 247"/>
                <a:gd name="T6" fmla="*/ 1047 w 1047"/>
                <a:gd name="T7" fmla="*/ 1 h 247"/>
                <a:gd name="T8" fmla="*/ 0 w 1047"/>
                <a:gd name="T9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7" h="247">
                  <a:moveTo>
                    <a:pt x="0" y="0"/>
                  </a:moveTo>
                  <a:cubicBezTo>
                    <a:pt x="170" y="227"/>
                    <a:pt x="170" y="227"/>
                    <a:pt x="170" y="227"/>
                  </a:cubicBezTo>
                  <a:cubicBezTo>
                    <a:pt x="260" y="231"/>
                    <a:pt x="639" y="247"/>
                    <a:pt x="877" y="227"/>
                  </a:cubicBezTo>
                  <a:cubicBezTo>
                    <a:pt x="1047" y="1"/>
                    <a:pt x="1047" y="1"/>
                    <a:pt x="1047" y="1"/>
                  </a:cubicBezTo>
                  <a:cubicBezTo>
                    <a:pt x="745" y="37"/>
                    <a:pt x="75" y="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4410076" y="4037013"/>
              <a:ext cx="2214563" cy="655638"/>
            </a:xfrm>
            <a:custGeom>
              <a:avLst/>
              <a:gdLst>
                <a:gd name="T0" fmla="*/ 0 w 707"/>
                <a:gd name="T1" fmla="*/ 0 h 209"/>
                <a:gd name="T2" fmla="*/ 136 w 707"/>
                <a:gd name="T3" fmla="*/ 181 h 209"/>
                <a:gd name="T4" fmla="*/ 569 w 707"/>
                <a:gd name="T5" fmla="*/ 185 h 209"/>
                <a:gd name="T6" fmla="*/ 707 w 707"/>
                <a:gd name="T7" fmla="*/ 0 h 209"/>
                <a:gd name="T8" fmla="*/ 0 w 707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7" h="209">
                  <a:moveTo>
                    <a:pt x="0" y="0"/>
                  </a:moveTo>
                  <a:cubicBezTo>
                    <a:pt x="136" y="181"/>
                    <a:pt x="136" y="181"/>
                    <a:pt x="136" y="181"/>
                  </a:cubicBezTo>
                  <a:cubicBezTo>
                    <a:pt x="189" y="187"/>
                    <a:pt x="407" y="209"/>
                    <a:pt x="569" y="185"/>
                  </a:cubicBezTo>
                  <a:cubicBezTo>
                    <a:pt x="707" y="0"/>
                    <a:pt x="707" y="0"/>
                    <a:pt x="707" y="0"/>
                  </a:cubicBezTo>
                  <a:cubicBezTo>
                    <a:pt x="469" y="20"/>
                    <a:pt x="90" y="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370263" y="2644775"/>
              <a:ext cx="4305300" cy="796925"/>
            </a:xfrm>
            <a:custGeom>
              <a:avLst/>
              <a:gdLst>
                <a:gd name="T0" fmla="*/ 1209 w 1374"/>
                <a:gd name="T1" fmla="*/ 218 h 254"/>
                <a:gd name="T2" fmla="*/ 1374 w 1374"/>
                <a:gd name="T3" fmla="*/ 0 h 254"/>
                <a:gd name="T4" fmla="*/ 0 w 1374"/>
                <a:gd name="T5" fmla="*/ 0 h 254"/>
                <a:gd name="T6" fmla="*/ 162 w 1374"/>
                <a:gd name="T7" fmla="*/ 217 h 254"/>
                <a:gd name="T8" fmla="*/ 1209 w 1374"/>
                <a:gd name="T9" fmla="*/ 21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4" h="254">
                  <a:moveTo>
                    <a:pt x="1209" y="218"/>
                  </a:moveTo>
                  <a:cubicBezTo>
                    <a:pt x="1374" y="0"/>
                    <a:pt x="1374" y="0"/>
                    <a:pt x="13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62" y="217"/>
                    <a:pt x="162" y="217"/>
                    <a:pt x="162" y="217"/>
                  </a:cubicBezTo>
                  <a:cubicBezTo>
                    <a:pt x="237" y="221"/>
                    <a:pt x="907" y="254"/>
                    <a:pt x="1209" y="21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Oval 13"/>
            <p:cNvSpPr>
              <a:spLocks noChangeArrowheads="1"/>
            </p:cNvSpPr>
            <p:nvPr/>
          </p:nvSpPr>
          <p:spPr bwMode="auto">
            <a:xfrm>
              <a:off x="3868738" y="3128963"/>
              <a:ext cx="3295650" cy="363538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/>
                </a:gs>
              </a:gsLst>
              <a:lin ang="16200000" scaled="1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Oval 14"/>
            <p:cNvSpPr>
              <a:spLocks noChangeArrowheads="1"/>
            </p:cNvSpPr>
            <p:nvPr/>
          </p:nvSpPr>
          <p:spPr bwMode="auto">
            <a:xfrm>
              <a:off x="4406901" y="3833813"/>
              <a:ext cx="2227263" cy="363538"/>
            </a:xfrm>
            <a:prstGeom prst="ellipse">
              <a:avLst/>
            </a:prstGeom>
            <a:gradFill>
              <a:gsLst>
                <a:gs pos="0">
                  <a:schemeClr val="accent2">
                    <a:lumMod val="50000"/>
                  </a:schemeClr>
                </a:gs>
                <a:gs pos="100000">
                  <a:schemeClr val="accent2"/>
                </a:gs>
              </a:gsLst>
              <a:lin ang="16200000" scaled="1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Oval 15"/>
            <p:cNvSpPr>
              <a:spLocks noChangeArrowheads="1"/>
            </p:cNvSpPr>
            <p:nvPr/>
          </p:nvSpPr>
          <p:spPr bwMode="auto">
            <a:xfrm>
              <a:off x="4832351" y="4487863"/>
              <a:ext cx="1379538" cy="225425"/>
            </a:xfrm>
            <a:prstGeom prst="ellipse">
              <a:avLst/>
            </a:prstGeom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3"/>
                </a:gs>
              </a:gsLst>
              <a:lin ang="16200000" scaled="1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5143501" y="4954588"/>
              <a:ext cx="755650" cy="122238"/>
            </a:xfrm>
            <a:prstGeom prst="ellipse">
              <a:avLst/>
            </a:prstGeom>
            <a:solidFill>
              <a:srgbClr val="22535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5143501" y="5014658"/>
              <a:ext cx="755306" cy="467721"/>
            </a:xfrm>
            <a:prstGeom prst="rect">
              <a:avLst/>
            </a:prstGeom>
            <a:solidFill>
              <a:schemeClr val="accent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3081338" y="3876675"/>
              <a:ext cx="1501775" cy="552450"/>
            </a:xfrm>
            <a:custGeom>
              <a:avLst/>
              <a:gdLst>
                <a:gd name="T0" fmla="*/ 26 w 946"/>
                <a:gd name="T1" fmla="*/ 0 h 348"/>
                <a:gd name="T2" fmla="*/ 46 w 946"/>
                <a:gd name="T3" fmla="*/ 95 h 348"/>
                <a:gd name="T4" fmla="*/ 26 w 946"/>
                <a:gd name="T5" fmla="*/ 162 h 348"/>
                <a:gd name="T6" fmla="*/ 53 w 946"/>
                <a:gd name="T7" fmla="*/ 243 h 348"/>
                <a:gd name="T8" fmla="*/ 0 w 946"/>
                <a:gd name="T9" fmla="*/ 348 h 348"/>
                <a:gd name="T10" fmla="*/ 946 w 946"/>
                <a:gd name="T11" fmla="*/ 348 h 348"/>
                <a:gd name="T12" fmla="*/ 689 w 946"/>
                <a:gd name="T13" fmla="*/ 0 h 348"/>
                <a:gd name="T14" fmla="*/ 26 w 946"/>
                <a:gd name="T15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6" h="348">
                  <a:moveTo>
                    <a:pt x="26" y="0"/>
                  </a:moveTo>
                  <a:lnTo>
                    <a:pt x="46" y="95"/>
                  </a:lnTo>
                  <a:lnTo>
                    <a:pt x="26" y="162"/>
                  </a:lnTo>
                  <a:lnTo>
                    <a:pt x="53" y="243"/>
                  </a:lnTo>
                  <a:lnTo>
                    <a:pt x="0" y="348"/>
                  </a:lnTo>
                  <a:lnTo>
                    <a:pt x="946" y="348"/>
                  </a:lnTo>
                  <a:lnTo>
                    <a:pt x="689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3122613" y="2714625"/>
              <a:ext cx="608013" cy="563563"/>
            </a:xfrm>
            <a:custGeom>
              <a:avLst/>
              <a:gdLst>
                <a:gd name="T0" fmla="*/ 0 w 383"/>
                <a:gd name="T1" fmla="*/ 0 h 355"/>
                <a:gd name="T2" fmla="*/ 0 w 383"/>
                <a:gd name="T3" fmla="*/ 355 h 355"/>
                <a:gd name="T4" fmla="*/ 383 w 383"/>
                <a:gd name="T5" fmla="*/ 355 h 355"/>
                <a:gd name="T6" fmla="*/ 120 w 383"/>
                <a:gd name="T7" fmla="*/ 0 h 355"/>
                <a:gd name="T8" fmla="*/ 0 w 3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3" h="355">
                  <a:moveTo>
                    <a:pt x="0" y="0"/>
                  </a:moveTo>
                  <a:lnTo>
                    <a:pt x="0" y="355"/>
                  </a:lnTo>
                  <a:lnTo>
                    <a:pt x="383" y="355"/>
                  </a:lnTo>
                  <a:lnTo>
                    <a:pt x="1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3122613" y="4454525"/>
              <a:ext cx="1895475" cy="563563"/>
            </a:xfrm>
            <a:custGeom>
              <a:avLst/>
              <a:gdLst>
                <a:gd name="T0" fmla="*/ 0 w 1194"/>
                <a:gd name="T1" fmla="*/ 0 h 355"/>
                <a:gd name="T2" fmla="*/ 0 w 1194"/>
                <a:gd name="T3" fmla="*/ 355 h 355"/>
                <a:gd name="T4" fmla="*/ 1194 w 1194"/>
                <a:gd name="T5" fmla="*/ 355 h 355"/>
                <a:gd name="T6" fmla="*/ 931 w 1194"/>
                <a:gd name="T7" fmla="*/ 0 h 355"/>
                <a:gd name="T8" fmla="*/ 0 w 1194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4" h="355">
                  <a:moveTo>
                    <a:pt x="0" y="0"/>
                  </a:moveTo>
                  <a:lnTo>
                    <a:pt x="0" y="355"/>
                  </a:lnTo>
                  <a:lnTo>
                    <a:pt x="1194" y="355"/>
                  </a:lnTo>
                  <a:lnTo>
                    <a:pt x="93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3028951" y="3303588"/>
              <a:ext cx="1127125" cy="549275"/>
            </a:xfrm>
            <a:custGeom>
              <a:avLst/>
              <a:gdLst>
                <a:gd name="T0" fmla="*/ 33 w 710"/>
                <a:gd name="T1" fmla="*/ 0 h 346"/>
                <a:gd name="T2" fmla="*/ 106 w 710"/>
                <a:gd name="T3" fmla="*/ 117 h 346"/>
                <a:gd name="T4" fmla="*/ 0 w 710"/>
                <a:gd name="T5" fmla="*/ 271 h 346"/>
                <a:gd name="T6" fmla="*/ 59 w 710"/>
                <a:gd name="T7" fmla="*/ 346 h 346"/>
                <a:gd name="T8" fmla="*/ 710 w 710"/>
                <a:gd name="T9" fmla="*/ 346 h 346"/>
                <a:gd name="T10" fmla="*/ 454 w 710"/>
                <a:gd name="T11" fmla="*/ 0 h 346"/>
                <a:gd name="T12" fmla="*/ 33 w 710"/>
                <a:gd name="T13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0" h="346">
                  <a:moveTo>
                    <a:pt x="33" y="0"/>
                  </a:moveTo>
                  <a:lnTo>
                    <a:pt x="106" y="117"/>
                  </a:lnTo>
                  <a:lnTo>
                    <a:pt x="0" y="271"/>
                  </a:lnTo>
                  <a:lnTo>
                    <a:pt x="59" y="346"/>
                  </a:lnTo>
                  <a:lnTo>
                    <a:pt x="710" y="346"/>
                  </a:lnTo>
                  <a:lnTo>
                    <a:pt x="454" y="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942506" y="2711823"/>
              <a:ext cx="259747" cy="565992"/>
            </a:xfrm>
            <a:custGeom>
              <a:avLst/>
              <a:gdLst>
                <a:gd name="T0" fmla="*/ 83 w 162"/>
                <a:gd name="T1" fmla="*/ 73 h 353"/>
                <a:gd name="T2" fmla="*/ 81 w 162"/>
                <a:gd name="T3" fmla="*/ 73 h 353"/>
                <a:gd name="T4" fmla="*/ 14 w 162"/>
                <a:gd name="T5" fmla="*/ 107 h 353"/>
                <a:gd name="T6" fmla="*/ 0 w 162"/>
                <a:gd name="T7" fmla="*/ 43 h 353"/>
                <a:gd name="T8" fmla="*/ 95 w 162"/>
                <a:gd name="T9" fmla="*/ 0 h 353"/>
                <a:gd name="T10" fmla="*/ 162 w 162"/>
                <a:gd name="T11" fmla="*/ 0 h 353"/>
                <a:gd name="T12" fmla="*/ 162 w 162"/>
                <a:gd name="T13" fmla="*/ 353 h 353"/>
                <a:gd name="T14" fmla="*/ 83 w 162"/>
                <a:gd name="T15" fmla="*/ 353 h 353"/>
                <a:gd name="T16" fmla="*/ 83 w 162"/>
                <a:gd name="T17" fmla="*/ 7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2" h="353">
                  <a:moveTo>
                    <a:pt x="83" y="73"/>
                  </a:moveTo>
                  <a:lnTo>
                    <a:pt x="81" y="73"/>
                  </a:lnTo>
                  <a:lnTo>
                    <a:pt x="14" y="107"/>
                  </a:lnTo>
                  <a:lnTo>
                    <a:pt x="0" y="43"/>
                  </a:lnTo>
                  <a:lnTo>
                    <a:pt x="95" y="0"/>
                  </a:lnTo>
                  <a:lnTo>
                    <a:pt x="162" y="0"/>
                  </a:lnTo>
                  <a:lnTo>
                    <a:pt x="162" y="353"/>
                  </a:lnTo>
                  <a:lnTo>
                    <a:pt x="83" y="353"/>
                  </a:lnTo>
                  <a:lnTo>
                    <a:pt x="83" y="7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890838" y="3303588"/>
              <a:ext cx="385763" cy="549275"/>
            </a:xfrm>
            <a:custGeom>
              <a:avLst/>
              <a:gdLst>
                <a:gd name="T0" fmla="*/ 0 w 123"/>
                <a:gd name="T1" fmla="*/ 175 h 175"/>
                <a:gd name="T2" fmla="*/ 0 w 123"/>
                <a:gd name="T3" fmla="*/ 151 h 175"/>
                <a:gd name="T4" fmla="*/ 22 w 123"/>
                <a:gd name="T5" fmla="*/ 131 h 175"/>
                <a:gd name="T6" fmla="*/ 79 w 123"/>
                <a:gd name="T7" fmla="*/ 57 h 175"/>
                <a:gd name="T8" fmla="*/ 51 w 123"/>
                <a:gd name="T9" fmla="*/ 32 h 175"/>
                <a:gd name="T10" fmla="*/ 14 w 123"/>
                <a:gd name="T11" fmla="*/ 46 h 175"/>
                <a:gd name="T12" fmla="*/ 2 w 123"/>
                <a:gd name="T13" fmla="*/ 18 h 175"/>
                <a:gd name="T14" fmla="*/ 59 w 123"/>
                <a:gd name="T15" fmla="*/ 0 h 175"/>
                <a:gd name="T16" fmla="*/ 119 w 123"/>
                <a:gd name="T17" fmla="*/ 54 h 175"/>
                <a:gd name="T18" fmla="*/ 73 w 123"/>
                <a:gd name="T19" fmla="*/ 128 h 175"/>
                <a:gd name="T20" fmla="*/ 58 w 123"/>
                <a:gd name="T21" fmla="*/ 142 h 175"/>
                <a:gd name="T22" fmla="*/ 58 w 123"/>
                <a:gd name="T23" fmla="*/ 142 h 175"/>
                <a:gd name="T24" fmla="*/ 123 w 123"/>
                <a:gd name="T25" fmla="*/ 142 h 175"/>
                <a:gd name="T26" fmla="*/ 123 w 123"/>
                <a:gd name="T27" fmla="*/ 175 h 175"/>
                <a:gd name="T28" fmla="*/ 0 w 123"/>
                <a:gd name="T29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3" h="175">
                  <a:moveTo>
                    <a:pt x="0" y="175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22" y="131"/>
                    <a:pt x="22" y="131"/>
                    <a:pt x="22" y="131"/>
                  </a:cubicBezTo>
                  <a:cubicBezTo>
                    <a:pt x="60" y="97"/>
                    <a:pt x="79" y="78"/>
                    <a:pt x="79" y="57"/>
                  </a:cubicBezTo>
                  <a:cubicBezTo>
                    <a:pt x="79" y="43"/>
                    <a:pt x="71" y="32"/>
                    <a:pt x="51" y="32"/>
                  </a:cubicBezTo>
                  <a:cubicBezTo>
                    <a:pt x="36" y="32"/>
                    <a:pt x="23" y="40"/>
                    <a:pt x="14" y="46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15" y="8"/>
                    <a:pt x="35" y="0"/>
                    <a:pt x="59" y="0"/>
                  </a:cubicBezTo>
                  <a:cubicBezTo>
                    <a:pt x="98" y="0"/>
                    <a:pt x="119" y="23"/>
                    <a:pt x="119" y="54"/>
                  </a:cubicBezTo>
                  <a:cubicBezTo>
                    <a:pt x="119" y="83"/>
                    <a:pt x="98" y="106"/>
                    <a:pt x="73" y="128"/>
                  </a:cubicBezTo>
                  <a:cubicBezTo>
                    <a:pt x="58" y="142"/>
                    <a:pt x="58" y="142"/>
                    <a:pt x="58" y="142"/>
                  </a:cubicBezTo>
                  <a:cubicBezTo>
                    <a:pt x="58" y="142"/>
                    <a:pt x="58" y="142"/>
                    <a:pt x="58" y="142"/>
                  </a:cubicBezTo>
                  <a:cubicBezTo>
                    <a:pt x="123" y="142"/>
                    <a:pt x="123" y="142"/>
                    <a:pt x="123" y="142"/>
                  </a:cubicBezTo>
                  <a:cubicBezTo>
                    <a:pt x="123" y="175"/>
                    <a:pt x="123" y="175"/>
                    <a:pt x="123" y="175"/>
                  </a:cubicBezTo>
                  <a:lnTo>
                    <a:pt x="0" y="17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894013" y="3873500"/>
              <a:ext cx="379413" cy="555625"/>
            </a:xfrm>
            <a:custGeom>
              <a:avLst/>
              <a:gdLst>
                <a:gd name="T0" fmla="*/ 8 w 121"/>
                <a:gd name="T1" fmla="*/ 135 h 177"/>
                <a:gd name="T2" fmla="*/ 48 w 121"/>
                <a:gd name="T3" fmla="*/ 145 h 177"/>
                <a:gd name="T4" fmla="*/ 79 w 121"/>
                <a:gd name="T5" fmla="*/ 122 h 177"/>
                <a:gd name="T6" fmla="*/ 45 w 121"/>
                <a:gd name="T7" fmla="*/ 98 h 177"/>
                <a:gd name="T8" fmla="*/ 28 w 121"/>
                <a:gd name="T9" fmla="*/ 98 h 177"/>
                <a:gd name="T10" fmla="*/ 28 w 121"/>
                <a:gd name="T11" fmla="*/ 69 h 177"/>
                <a:gd name="T12" fmla="*/ 44 w 121"/>
                <a:gd name="T13" fmla="*/ 69 h 177"/>
                <a:gd name="T14" fmla="*/ 75 w 121"/>
                <a:gd name="T15" fmla="*/ 49 h 177"/>
                <a:gd name="T16" fmla="*/ 49 w 121"/>
                <a:gd name="T17" fmla="*/ 32 h 177"/>
                <a:gd name="T18" fmla="*/ 13 w 121"/>
                <a:gd name="T19" fmla="*/ 42 h 177"/>
                <a:gd name="T20" fmla="*/ 5 w 121"/>
                <a:gd name="T21" fmla="*/ 13 h 177"/>
                <a:gd name="T22" fmla="*/ 58 w 121"/>
                <a:gd name="T23" fmla="*/ 0 h 177"/>
                <a:gd name="T24" fmla="*/ 115 w 121"/>
                <a:gd name="T25" fmla="*/ 43 h 177"/>
                <a:gd name="T26" fmla="*/ 84 w 121"/>
                <a:gd name="T27" fmla="*/ 82 h 177"/>
                <a:gd name="T28" fmla="*/ 84 w 121"/>
                <a:gd name="T29" fmla="*/ 83 h 177"/>
                <a:gd name="T30" fmla="*/ 121 w 121"/>
                <a:gd name="T31" fmla="*/ 125 h 177"/>
                <a:gd name="T32" fmla="*/ 51 w 121"/>
                <a:gd name="T33" fmla="*/ 177 h 177"/>
                <a:gd name="T34" fmla="*/ 0 w 121"/>
                <a:gd name="T35" fmla="*/ 165 h 177"/>
                <a:gd name="T36" fmla="*/ 8 w 121"/>
                <a:gd name="T37" fmla="*/ 135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1" h="177">
                  <a:moveTo>
                    <a:pt x="8" y="135"/>
                  </a:moveTo>
                  <a:cubicBezTo>
                    <a:pt x="15" y="139"/>
                    <a:pt x="32" y="145"/>
                    <a:pt x="48" y="145"/>
                  </a:cubicBezTo>
                  <a:cubicBezTo>
                    <a:pt x="69" y="145"/>
                    <a:pt x="79" y="135"/>
                    <a:pt x="79" y="122"/>
                  </a:cubicBezTo>
                  <a:cubicBezTo>
                    <a:pt x="79" y="106"/>
                    <a:pt x="62" y="98"/>
                    <a:pt x="45" y="98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57" y="69"/>
                    <a:pt x="75" y="64"/>
                    <a:pt x="75" y="49"/>
                  </a:cubicBezTo>
                  <a:cubicBezTo>
                    <a:pt x="75" y="39"/>
                    <a:pt x="66" y="32"/>
                    <a:pt x="49" y="32"/>
                  </a:cubicBezTo>
                  <a:cubicBezTo>
                    <a:pt x="35" y="32"/>
                    <a:pt x="20" y="38"/>
                    <a:pt x="13" y="4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15" y="6"/>
                    <a:pt x="36" y="0"/>
                    <a:pt x="58" y="0"/>
                  </a:cubicBezTo>
                  <a:cubicBezTo>
                    <a:pt x="95" y="0"/>
                    <a:pt x="115" y="19"/>
                    <a:pt x="115" y="43"/>
                  </a:cubicBezTo>
                  <a:cubicBezTo>
                    <a:pt x="115" y="61"/>
                    <a:pt x="105" y="75"/>
                    <a:pt x="84" y="82"/>
                  </a:cubicBezTo>
                  <a:cubicBezTo>
                    <a:pt x="84" y="83"/>
                    <a:pt x="84" y="83"/>
                    <a:pt x="84" y="83"/>
                  </a:cubicBezTo>
                  <a:cubicBezTo>
                    <a:pt x="104" y="87"/>
                    <a:pt x="121" y="102"/>
                    <a:pt x="121" y="125"/>
                  </a:cubicBezTo>
                  <a:cubicBezTo>
                    <a:pt x="121" y="155"/>
                    <a:pt x="94" y="177"/>
                    <a:pt x="51" y="177"/>
                  </a:cubicBezTo>
                  <a:cubicBezTo>
                    <a:pt x="29" y="177"/>
                    <a:pt x="10" y="171"/>
                    <a:pt x="0" y="165"/>
                  </a:cubicBezTo>
                  <a:lnTo>
                    <a:pt x="8" y="13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2862263" y="4454525"/>
              <a:ext cx="438150" cy="557213"/>
            </a:xfrm>
            <a:custGeom>
              <a:avLst/>
              <a:gdLst>
                <a:gd name="T0" fmla="*/ 79 w 140"/>
                <a:gd name="T1" fmla="*/ 178 h 178"/>
                <a:gd name="T2" fmla="*/ 79 w 140"/>
                <a:gd name="T3" fmla="*/ 136 h 178"/>
                <a:gd name="T4" fmla="*/ 0 w 140"/>
                <a:gd name="T5" fmla="*/ 136 h 178"/>
                <a:gd name="T6" fmla="*/ 0 w 140"/>
                <a:gd name="T7" fmla="*/ 109 h 178"/>
                <a:gd name="T8" fmla="*/ 68 w 140"/>
                <a:gd name="T9" fmla="*/ 0 h 178"/>
                <a:gd name="T10" fmla="*/ 119 w 140"/>
                <a:gd name="T11" fmla="*/ 0 h 178"/>
                <a:gd name="T12" fmla="*/ 119 w 140"/>
                <a:gd name="T13" fmla="*/ 104 h 178"/>
                <a:gd name="T14" fmla="*/ 140 w 140"/>
                <a:gd name="T15" fmla="*/ 104 h 178"/>
                <a:gd name="T16" fmla="*/ 140 w 140"/>
                <a:gd name="T17" fmla="*/ 136 h 178"/>
                <a:gd name="T18" fmla="*/ 119 w 140"/>
                <a:gd name="T19" fmla="*/ 136 h 178"/>
                <a:gd name="T20" fmla="*/ 119 w 140"/>
                <a:gd name="T21" fmla="*/ 178 h 178"/>
                <a:gd name="T22" fmla="*/ 79 w 140"/>
                <a:gd name="T23" fmla="*/ 178 h 178"/>
                <a:gd name="T24" fmla="*/ 79 w 140"/>
                <a:gd name="T25" fmla="*/ 104 h 178"/>
                <a:gd name="T26" fmla="*/ 79 w 140"/>
                <a:gd name="T27" fmla="*/ 65 h 178"/>
                <a:gd name="T28" fmla="*/ 81 w 140"/>
                <a:gd name="T29" fmla="*/ 32 h 178"/>
                <a:gd name="T30" fmla="*/ 80 w 140"/>
                <a:gd name="T31" fmla="*/ 32 h 178"/>
                <a:gd name="T32" fmla="*/ 63 w 140"/>
                <a:gd name="T33" fmla="*/ 65 h 178"/>
                <a:gd name="T34" fmla="*/ 39 w 140"/>
                <a:gd name="T35" fmla="*/ 104 h 178"/>
                <a:gd name="T36" fmla="*/ 39 w 140"/>
                <a:gd name="T37" fmla="*/ 104 h 178"/>
                <a:gd name="T38" fmla="*/ 79 w 140"/>
                <a:gd name="T39" fmla="*/ 104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0" h="178">
                  <a:moveTo>
                    <a:pt x="79" y="178"/>
                  </a:moveTo>
                  <a:cubicBezTo>
                    <a:pt x="79" y="136"/>
                    <a:pt x="79" y="136"/>
                    <a:pt x="79" y="136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40" y="136"/>
                    <a:pt x="140" y="136"/>
                    <a:pt x="140" y="136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9" y="178"/>
                    <a:pt x="119" y="178"/>
                    <a:pt x="119" y="178"/>
                  </a:cubicBezTo>
                  <a:lnTo>
                    <a:pt x="79" y="178"/>
                  </a:lnTo>
                  <a:close/>
                  <a:moveTo>
                    <a:pt x="79" y="104"/>
                  </a:moveTo>
                  <a:cubicBezTo>
                    <a:pt x="79" y="65"/>
                    <a:pt x="79" y="65"/>
                    <a:pt x="79" y="65"/>
                  </a:cubicBezTo>
                  <a:cubicBezTo>
                    <a:pt x="79" y="54"/>
                    <a:pt x="80" y="43"/>
                    <a:pt x="81" y="32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74" y="43"/>
                    <a:pt x="69" y="54"/>
                    <a:pt x="63" y="6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4"/>
                    <a:pt x="39" y="104"/>
                    <a:pt x="39" y="104"/>
                  </a:cubicBezTo>
                  <a:lnTo>
                    <a:pt x="79" y="104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4875212" y="2671334"/>
              <a:ext cx="2791730" cy="2416371"/>
            </a:xfrm>
            <a:custGeom>
              <a:avLst/>
              <a:gdLst>
                <a:gd name="T0" fmla="*/ 0 w 904"/>
                <a:gd name="T1" fmla="*/ 68 h 782"/>
                <a:gd name="T2" fmla="*/ 190 w 904"/>
                <a:gd name="T3" fmla="*/ 770 h 782"/>
                <a:gd name="T4" fmla="*/ 342 w 904"/>
                <a:gd name="T5" fmla="*/ 754 h 782"/>
                <a:gd name="T6" fmla="*/ 904 w 904"/>
                <a:gd name="T7" fmla="*/ 0 h 782"/>
                <a:gd name="T8" fmla="*/ 0 w 904"/>
                <a:gd name="T9" fmla="*/ 68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4" h="782">
                  <a:moveTo>
                    <a:pt x="0" y="68"/>
                  </a:moveTo>
                  <a:cubicBezTo>
                    <a:pt x="190" y="770"/>
                    <a:pt x="190" y="770"/>
                    <a:pt x="190" y="770"/>
                  </a:cubicBezTo>
                  <a:cubicBezTo>
                    <a:pt x="190" y="770"/>
                    <a:pt x="270" y="782"/>
                    <a:pt x="342" y="754"/>
                  </a:cubicBezTo>
                  <a:cubicBezTo>
                    <a:pt x="904" y="0"/>
                    <a:pt x="904" y="0"/>
                    <a:pt x="904" y="0"/>
                  </a:cubicBezTo>
                  <a:cubicBezTo>
                    <a:pt x="904" y="0"/>
                    <a:pt x="314" y="88"/>
                    <a:pt x="0" y="6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28000"/>
                  </a:schemeClr>
                </a:gs>
                <a:gs pos="67000">
                  <a:schemeClr val="bg1">
                    <a:shade val="100000"/>
                    <a:satMod val="115000"/>
                    <a:alpha val="0"/>
                  </a:scheme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Oval 12"/>
            <p:cNvSpPr>
              <a:spLocks noChangeArrowheads="1"/>
            </p:cNvSpPr>
            <p:nvPr/>
          </p:nvSpPr>
          <p:spPr bwMode="auto">
            <a:xfrm>
              <a:off x="3370263" y="2389188"/>
              <a:ext cx="4305300" cy="509588"/>
            </a:xfrm>
            <a:prstGeom prst="ellipse">
              <a:avLst/>
            </a:prstGeom>
            <a:gradFill flip="none" rotWithShape="1">
              <a:gsLst>
                <a:gs pos="0">
                  <a:srgbClr val="225354">
                    <a:shade val="30000"/>
                    <a:satMod val="115000"/>
                  </a:srgbClr>
                </a:gs>
                <a:gs pos="50000">
                  <a:srgbClr val="225354">
                    <a:shade val="67500"/>
                    <a:satMod val="115000"/>
                  </a:srgbClr>
                </a:gs>
                <a:gs pos="100000">
                  <a:srgbClr val="225354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Funnel Design Concept for PowerPoint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4759407" y="2514601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ctr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759407" y="3411071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ctr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536792" y="4271683"/>
            <a:ext cx="13037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536792" y="5029201"/>
            <a:ext cx="1303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</p:txBody>
      </p:sp>
    </p:spTree>
    <p:extLst>
      <p:ext uri="{BB962C8B-B14F-4D97-AF65-F5344CB8AC3E}">
        <p14:creationId xmlns:p14="http://schemas.microsoft.com/office/powerpoint/2010/main" val="1974571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/>
        </p:nvSpPr>
        <p:spPr bwMode="auto">
          <a:xfrm>
            <a:off x="5168094" y="4603750"/>
            <a:ext cx="1357313" cy="414338"/>
          </a:xfrm>
          <a:custGeom>
            <a:avLst/>
            <a:gdLst>
              <a:gd name="T0" fmla="*/ 0 w 433"/>
              <a:gd name="T1" fmla="*/ 0 h 132"/>
              <a:gd name="T2" fmla="*/ 98 w 433"/>
              <a:gd name="T3" fmla="*/ 132 h 132"/>
              <a:gd name="T4" fmla="*/ 336 w 433"/>
              <a:gd name="T5" fmla="*/ 132 h 132"/>
              <a:gd name="T6" fmla="*/ 433 w 433"/>
              <a:gd name="T7" fmla="*/ 4 h 132"/>
              <a:gd name="T8" fmla="*/ 0 w 433"/>
              <a:gd name="T9" fmla="*/ 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132">
                <a:moveTo>
                  <a:pt x="0" y="0"/>
                </a:moveTo>
                <a:cubicBezTo>
                  <a:pt x="98" y="132"/>
                  <a:pt x="98" y="132"/>
                  <a:pt x="98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433" y="4"/>
                  <a:pt x="433" y="4"/>
                  <a:pt x="433" y="4"/>
                </a:cubicBezTo>
                <a:cubicBezTo>
                  <a:pt x="271" y="28"/>
                  <a:pt x="53" y="6"/>
                  <a:pt x="0" y="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4209244" y="3325813"/>
            <a:ext cx="3281363" cy="774700"/>
          </a:xfrm>
          <a:custGeom>
            <a:avLst/>
            <a:gdLst>
              <a:gd name="T0" fmla="*/ 0 w 1047"/>
              <a:gd name="T1" fmla="*/ 0 h 247"/>
              <a:gd name="T2" fmla="*/ 170 w 1047"/>
              <a:gd name="T3" fmla="*/ 227 h 247"/>
              <a:gd name="T4" fmla="*/ 877 w 1047"/>
              <a:gd name="T5" fmla="*/ 227 h 247"/>
              <a:gd name="T6" fmla="*/ 1047 w 1047"/>
              <a:gd name="T7" fmla="*/ 1 h 247"/>
              <a:gd name="T8" fmla="*/ 0 w 1047"/>
              <a:gd name="T9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7" h="247">
                <a:moveTo>
                  <a:pt x="0" y="0"/>
                </a:moveTo>
                <a:cubicBezTo>
                  <a:pt x="170" y="227"/>
                  <a:pt x="170" y="227"/>
                  <a:pt x="170" y="227"/>
                </a:cubicBezTo>
                <a:cubicBezTo>
                  <a:pt x="260" y="231"/>
                  <a:pt x="639" y="247"/>
                  <a:pt x="877" y="227"/>
                </a:cubicBezTo>
                <a:cubicBezTo>
                  <a:pt x="1047" y="1"/>
                  <a:pt x="1047" y="1"/>
                  <a:pt x="1047" y="1"/>
                </a:cubicBezTo>
                <a:cubicBezTo>
                  <a:pt x="745" y="37"/>
                  <a:pt x="75" y="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742644" y="4037013"/>
            <a:ext cx="2214563" cy="655638"/>
          </a:xfrm>
          <a:custGeom>
            <a:avLst/>
            <a:gdLst>
              <a:gd name="T0" fmla="*/ 0 w 707"/>
              <a:gd name="T1" fmla="*/ 0 h 209"/>
              <a:gd name="T2" fmla="*/ 136 w 707"/>
              <a:gd name="T3" fmla="*/ 181 h 209"/>
              <a:gd name="T4" fmla="*/ 569 w 707"/>
              <a:gd name="T5" fmla="*/ 185 h 209"/>
              <a:gd name="T6" fmla="*/ 707 w 707"/>
              <a:gd name="T7" fmla="*/ 0 h 209"/>
              <a:gd name="T8" fmla="*/ 0 w 707"/>
              <a:gd name="T9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07" h="209">
                <a:moveTo>
                  <a:pt x="0" y="0"/>
                </a:moveTo>
                <a:cubicBezTo>
                  <a:pt x="136" y="181"/>
                  <a:pt x="136" y="181"/>
                  <a:pt x="136" y="181"/>
                </a:cubicBezTo>
                <a:cubicBezTo>
                  <a:pt x="189" y="187"/>
                  <a:pt x="407" y="209"/>
                  <a:pt x="569" y="185"/>
                </a:cubicBezTo>
                <a:cubicBezTo>
                  <a:pt x="707" y="0"/>
                  <a:pt x="707" y="0"/>
                  <a:pt x="707" y="0"/>
                </a:cubicBezTo>
                <a:cubicBezTo>
                  <a:pt x="469" y="20"/>
                  <a:pt x="90" y="4"/>
                  <a:pt x="0" y="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3702830" y="2644776"/>
            <a:ext cx="4305300" cy="796925"/>
          </a:xfrm>
          <a:custGeom>
            <a:avLst/>
            <a:gdLst>
              <a:gd name="T0" fmla="*/ 1209 w 1374"/>
              <a:gd name="T1" fmla="*/ 218 h 254"/>
              <a:gd name="T2" fmla="*/ 1374 w 1374"/>
              <a:gd name="T3" fmla="*/ 0 h 254"/>
              <a:gd name="T4" fmla="*/ 0 w 1374"/>
              <a:gd name="T5" fmla="*/ 0 h 254"/>
              <a:gd name="T6" fmla="*/ 162 w 1374"/>
              <a:gd name="T7" fmla="*/ 217 h 254"/>
              <a:gd name="T8" fmla="*/ 1209 w 1374"/>
              <a:gd name="T9" fmla="*/ 218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74" h="254">
                <a:moveTo>
                  <a:pt x="1209" y="218"/>
                </a:moveTo>
                <a:cubicBezTo>
                  <a:pt x="1374" y="0"/>
                  <a:pt x="1374" y="0"/>
                  <a:pt x="1374" y="0"/>
                </a:cubicBezTo>
                <a:cubicBezTo>
                  <a:pt x="0" y="0"/>
                  <a:pt x="0" y="0"/>
                  <a:pt x="0" y="0"/>
                </a:cubicBezTo>
                <a:cubicBezTo>
                  <a:pt x="162" y="217"/>
                  <a:pt x="162" y="217"/>
                  <a:pt x="162" y="217"/>
                </a:cubicBezTo>
                <a:cubicBezTo>
                  <a:pt x="237" y="221"/>
                  <a:pt x="907" y="254"/>
                  <a:pt x="1209" y="218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4006043" y="1146059"/>
            <a:ext cx="971550" cy="1022467"/>
          </a:xfrm>
          <a:custGeom>
            <a:avLst/>
            <a:gdLst>
              <a:gd name="T0" fmla="*/ 545 w 612"/>
              <a:gd name="T1" fmla="*/ 825 h 1042"/>
              <a:gd name="T2" fmla="*/ 545 w 612"/>
              <a:gd name="T3" fmla="*/ 0 h 1042"/>
              <a:gd name="T4" fmla="*/ 67 w 612"/>
              <a:gd name="T5" fmla="*/ 0 h 1042"/>
              <a:gd name="T6" fmla="*/ 67 w 612"/>
              <a:gd name="T7" fmla="*/ 825 h 1042"/>
              <a:gd name="T8" fmla="*/ 0 w 612"/>
              <a:gd name="T9" fmla="*/ 825 h 1042"/>
              <a:gd name="T10" fmla="*/ 306 w 612"/>
              <a:gd name="T11" fmla="*/ 1042 h 1042"/>
              <a:gd name="T12" fmla="*/ 612 w 612"/>
              <a:gd name="T13" fmla="*/ 825 h 1042"/>
              <a:gd name="T14" fmla="*/ 545 w 612"/>
              <a:gd name="T15" fmla="*/ 825 h 10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12" h="1042">
                <a:moveTo>
                  <a:pt x="545" y="825"/>
                </a:moveTo>
                <a:lnTo>
                  <a:pt x="545" y="0"/>
                </a:lnTo>
                <a:lnTo>
                  <a:pt x="67" y="0"/>
                </a:lnTo>
                <a:lnTo>
                  <a:pt x="67" y="825"/>
                </a:lnTo>
                <a:lnTo>
                  <a:pt x="0" y="825"/>
                </a:lnTo>
                <a:lnTo>
                  <a:pt x="306" y="1042"/>
                </a:lnTo>
                <a:lnTo>
                  <a:pt x="612" y="825"/>
                </a:lnTo>
                <a:lnTo>
                  <a:pt x="545" y="825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5394716" y="1146059"/>
            <a:ext cx="969963" cy="1022467"/>
          </a:xfrm>
          <a:custGeom>
            <a:avLst/>
            <a:gdLst>
              <a:gd name="T0" fmla="*/ 544 w 611"/>
              <a:gd name="T1" fmla="*/ 825 h 1042"/>
              <a:gd name="T2" fmla="*/ 544 w 611"/>
              <a:gd name="T3" fmla="*/ 0 h 1042"/>
              <a:gd name="T4" fmla="*/ 67 w 611"/>
              <a:gd name="T5" fmla="*/ 0 h 1042"/>
              <a:gd name="T6" fmla="*/ 67 w 611"/>
              <a:gd name="T7" fmla="*/ 825 h 1042"/>
              <a:gd name="T8" fmla="*/ 0 w 611"/>
              <a:gd name="T9" fmla="*/ 825 h 1042"/>
              <a:gd name="T10" fmla="*/ 306 w 611"/>
              <a:gd name="T11" fmla="*/ 1042 h 1042"/>
              <a:gd name="T12" fmla="*/ 611 w 611"/>
              <a:gd name="T13" fmla="*/ 825 h 1042"/>
              <a:gd name="T14" fmla="*/ 544 w 611"/>
              <a:gd name="T15" fmla="*/ 825 h 10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11" h="1042">
                <a:moveTo>
                  <a:pt x="544" y="825"/>
                </a:moveTo>
                <a:lnTo>
                  <a:pt x="544" y="0"/>
                </a:lnTo>
                <a:lnTo>
                  <a:pt x="67" y="0"/>
                </a:lnTo>
                <a:lnTo>
                  <a:pt x="67" y="825"/>
                </a:lnTo>
                <a:lnTo>
                  <a:pt x="0" y="825"/>
                </a:lnTo>
                <a:lnTo>
                  <a:pt x="306" y="1042"/>
                </a:lnTo>
                <a:lnTo>
                  <a:pt x="611" y="825"/>
                </a:lnTo>
                <a:lnTo>
                  <a:pt x="544" y="825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781800" y="1146059"/>
            <a:ext cx="971550" cy="1022467"/>
          </a:xfrm>
          <a:custGeom>
            <a:avLst/>
            <a:gdLst>
              <a:gd name="T0" fmla="*/ 545 w 612"/>
              <a:gd name="T1" fmla="*/ 825 h 1042"/>
              <a:gd name="T2" fmla="*/ 545 w 612"/>
              <a:gd name="T3" fmla="*/ 0 h 1042"/>
              <a:gd name="T4" fmla="*/ 67 w 612"/>
              <a:gd name="T5" fmla="*/ 0 h 1042"/>
              <a:gd name="T6" fmla="*/ 67 w 612"/>
              <a:gd name="T7" fmla="*/ 825 h 1042"/>
              <a:gd name="T8" fmla="*/ 0 w 612"/>
              <a:gd name="T9" fmla="*/ 825 h 1042"/>
              <a:gd name="T10" fmla="*/ 306 w 612"/>
              <a:gd name="T11" fmla="*/ 1042 h 1042"/>
              <a:gd name="T12" fmla="*/ 612 w 612"/>
              <a:gd name="T13" fmla="*/ 825 h 1042"/>
              <a:gd name="T14" fmla="*/ 545 w 612"/>
              <a:gd name="T15" fmla="*/ 825 h 10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12" h="1042">
                <a:moveTo>
                  <a:pt x="545" y="825"/>
                </a:moveTo>
                <a:lnTo>
                  <a:pt x="545" y="0"/>
                </a:lnTo>
                <a:lnTo>
                  <a:pt x="67" y="0"/>
                </a:lnTo>
                <a:lnTo>
                  <a:pt x="67" y="825"/>
                </a:lnTo>
                <a:lnTo>
                  <a:pt x="0" y="825"/>
                </a:lnTo>
                <a:lnTo>
                  <a:pt x="306" y="1042"/>
                </a:lnTo>
                <a:lnTo>
                  <a:pt x="612" y="825"/>
                </a:lnTo>
                <a:lnTo>
                  <a:pt x="545" y="825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4201305" y="3128963"/>
            <a:ext cx="3295650" cy="363538"/>
          </a:xfrm>
          <a:prstGeom prst="ellipse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/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5" name="Oval 14"/>
          <p:cNvSpPr>
            <a:spLocks noChangeArrowheads="1"/>
          </p:cNvSpPr>
          <p:nvPr/>
        </p:nvSpPr>
        <p:spPr bwMode="auto">
          <a:xfrm>
            <a:off x="4739469" y="3833813"/>
            <a:ext cx="2227263" cy="363538"/>
          </a:xfrm>
          <a:prstGeom prst="ellipse">
            <a:avLst/>
          </a:prstGeom>
          <a:gradFill>
            <a:gsLst>
              <a:gs pos="0">
                <a:schemeClr val="accent2">
                  <a:lumMod val="50000"/>
                </a:schemeClr>
              </a:gs>
              <a:gs pos="100000">
                <a:schemeClr val="accent2"/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6" name="Oval 15"/>
          <p:cNvSpPr>
            <a:spLocks noChangeArrowheads="1"/>
          </p:cNvSpPr>
          <p:nvPr/>
        </p:nvSpPr>
        <p:spPr bwMode="auto">
          <a:xfrm>
            <a:off x="5164918" y="4487864"/>
            <a:ext cx="1379538" cy="225425"/>
          </a:xfrm>
          <a:prstGeom prst="ellipse">
            <a:avLst/>
          </a:prstGeom>
          <a:gradFill>
            <a:gsLst>
              <a:gs pos="0">
                <a:schemeClr val="accent4">
                  <a:lumMod val="50000"/>
                </a:schemeClr>
              </a:gs>
              <a:gs pos="100000">
                <a:schemeClr val="accent3"/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7" name="Oval 16"/>
          <p:cNvSpPr>
            <a:spLocks noChangeArrowheads="1"/>
          </p:cNvSpPr>
          <p:nvPr/>
        </p:nvSpPr>
        <p:spPr bwMode="auto">
          <a:xfrm>
            <a:off x="5476068" y="4954588"/>
            <a:ext cx="755650" cy="122238"/>
          </a:xfrm>
          <a:prstGeom prst="ellipse">
            <a:avLst/>
          </a:prstGeom>
          <a:solidFill>
            <a:srgbClr val="2253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476069" y="5018088"/>
            <a:ext cx="758825" cy="469900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5369705" y="5603876"/>
            <a:ext cx="971550" cy="746125"/>
          </a:xfrm>
          <a:custGeom>
            <a:avLst/>
            <a:gdLst>
              <a:gd name="T0" fmla="*/ 67 w 612"/>
              <a:gd name="T1" fmla="*/ 0 h 470"/>
              <a:gd name="T2" fmla="*/ 67 w 612"/>
              <a:gd name="T3" fmla="*/ 253 h 470"/>
              <a:gd name="T4" fmla="*/ 0 w 612"/>
              <a:gd name="T5" fmla="*/ 253 h 470"/>
              <a:gd name="T6" fmla="*/ 306 w 612"/>
              <a:gd name="T7" fmla="*/ 470 h 470"/>
              <a:gd name="T8" fmla="*/ 612 w 612"/>
              <a:gd name="T9" fmla="*/ 253 h 470"/>
              <a:gd name="T10" fmla="*/ 545 w 612"/>
              <a:gd name="T11" fmla="*/ 253 h 470"/>
              <a:gd name="T12" fmla="*/ 545 w 612"/>
              <a:gd name="T13" fmla="*/ 0 h 470"/>
              <a:gd name="T14" fmla="*/ 67 w 612"/>
              <a:gd name="T15" fmla="*/ 0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12" h="470">
                <a:moveTo>
                  <a:pt x="67" y="0"/>
                </a:moveTo>
                <a:lnTo>
                  <a:pt x="67" y="253"/>
                </a:lnTo>
                <a:lnTo>
                  <a:pt x="0" y="253"/>
                </a:lnTo>
                <a:lnTo>
                  <a:pt x="306" y="470"/>
                </a:lnTo>
                <a:lnTo>
                  <a:pt x="612" y="253"/>
                </a:lnTo>
                <a:lnTo>
                  <a:pt x="545" y="253"/>
                </a:lnTo>
                <a:lnTo>
                  <a:pt x="545" y="0"/>
                </a:lnTo>
                <a:lnTo>
                  <a:pt x="67" y="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6804806" y="3876675"/>
            <a:ext cx="2847975" cy="552450"/>
          </a:xfrm>
          <a:custGeom>
            <a:avLst/>
            <a:gdLst>
              <a:gd name="T0" fmla="*/ 1794 w 1794"/>
              <a:gd name="T1" fmla="*/ 348 h 348"/>
              <a:gd name="T2" fmla="*/ 1794 w 1794"/>
              <a:gd name="T3" fmla="*/ 0 h 348"/>
              <a:gd name="T4" fmla="*/ 256 w 1794"/>
              <a:gd name="T5" fmla="*/ 0 h 348"/>
              <a:gd name="T6" fmla="*/ 0 w 1794"/>
              <a:gd name="T7" fmla="*/ 348 h 348"/>
              <a:gd name="T8" fmla="*/ 1794 w 1794"/>
              <a:gd name="T9" fmla="*/ 348 h 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94" h="348">
                <a:moveTo>
                  <a:pt x="1794" y="348"/>
                </a:moveTo>
                <a:lnTo>
                  <a:pt x="1794" y="0"/>
                </a:lnTo>
                <a:lnTo>
                  <a:pt x="256" y="0"/>
                </a:lnTo>
                <a:lnTo>
                  <a:pt x="0" y="348"/>
                </a:lnTo>
                <a:lnTo>
                  <a:pt x="1794" y="348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3413906" y="3876675"/>
            <a:ext cx="1501775" cy="552450"/>
          </a:xfrm>
          <a:custGeom>
            <a:avLst/>
            <a:gdLst>
              <a:gd name="T0" fmla="*/ 26 w 946"/>
              <a:gd name="T1" fmla="*/ 0 h 348"/>
              <a:gd name="T2" fmla="*/ 46 w 946"/>
              <a:gd name="T3" fmla="*/ 95 h 348"/>
              <a:gd name="T4" fmla="*/ 26 w 946"/>
              <a:gd name="T5" fmla="*/ 162 h 348"/>
              <a:gd name="T6" fmla="*/ 53 w 946"/>
              <a:gd name="T7" fmla="*/ 243 h 348"/>
              <a:gd name="T8" fmla="*/ 0 w 946"/>
              <a:gd name="T9" fmla="*/ 348 h 348"/>
              <a:gd name="T10" fmla="*/ 946 w 946"/>
              <a:gd name="T11" fmla="*/ 348 h 348"/>
              <a:gd name="T12" fmla="*/ 689 w 946"/>
              <a:gd name="T13" fmla="*/ 0 h 348"/>
              <a:gd name="T14" fmla="*/ 26 w 946"/>
              <a:gd name="T15" fmla="*/ 0 h 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46" h="348">
                <a:moveTo>
                  <a:pt x="26" y="0"/>
                </a:moveTo>
                <a:lnTo>
                  <a:pt x="46" y="95"/>
                </a:lnTo>
                <a:lnTo>
                  <a:pt x="26" y="162"/>
                </a:lnTo>
                <a:lnTo>
                  <a:pt x="53" y="243"/>
                </a:lnTo>
                <a:lnTo>
                  <a:pt x="0" y="348"/>
                </a:lnTo>
                <a:lnTo>
                  <a:pt x="946" y="348"/>
                </a:lnTo>
                <a:lnTo>
                  <a:pt x="689" y="0"/>
                </a:lnTo>
                <a:lnTo>
                  <a:pt x="26" y="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3455181" y="2714626"/>
            <a:ext cx="608013" cy="563563"/>
          </a:xfrm>
          <a:custGeom>
            <a:avLst/>
            <a:gdLst>
              <a:gd name="T0" fmla="*/ 0 w 383"/>
              <a:gd name="T1" fmla="*/ 0 h 355"/>
              <a:gd name="T2" fmla="*/ 0 w 383"/>
              <a:gd name="T3" fmla="*/ 355 h 355"/>
              <a:gd name="T4" fmla="*/ 383 w 383"/>
              <a:gd name="T5" fmla="*/ 355 h 355"/>
              <a:gd name="T6" fmla="*/ 120 w 383"/>
              <a:gd name="T7" fmla="*/ 0 h 355"/>
              <a:gd name="T8" fmla="*/ 0 w 383"/>
              <a:gd name="T9" fmla="*/ 0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3" h="355">
                <a:moveTo>
                  <a:pt x="0" y="0"/>
                </a:moveTo>
                <a:lnTo>
                  <a:pt x="0" y="355"/>
                </a:lnTo>
                <a:lnTo>
                  <a:pt x="383" y="355"/>
                </a:lnTo>
                <a:lnTo>
                  <a:pt x="12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7660469" y="2714626"/>
            <a:ext cx="1992313" cy="563563"/>
          </a:xfrm>
          <a:custGeom>
            <a:avLst/>
            <a:gdLst>
              <a:gd name="T0" fmla="*/ 1255 w 1255"/>
              <a:gd name="T1" fmla="*/ 355 h 355"/>
              <a:gd name="T2" fmla="*/ 1255 w 1255"/>
              <a:gd name="T3" fmla="*/ 0 h 355"/>
              <a:gd name="T4" fmla="*/ 264 w 1255"/>
              <a:gd name="T5" fmla="*/ 0 h 355"/>
              <a:gd name="T6" fmla="*/ 0 w 1255"/>
              <a:gd name="T7" fmla="*/ 355 h 355"/>
              <a:gd name="T8" fmla="*/ 1255 w 1255"/>
              <a:gd name="T9" fmla="*/ 35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55" h="355">
                <a:moveTo>
                  <a:pt x="1255" y="355"/>
                </a:moveTo>
                <a:lnTo>
                  <a:pt x="1255" y="0"/>
                </a:lnTo>
                <a:lnTo>
                  <a:pt x="264" y="0"/>
                </a:lnTo>
                <a:lnTo>
                  <a:pt x="0" y="355"/>
                </a:lnTo>
                <a:lnTo>
                  <a:pt x="1255" y="35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6365069" y="4454526"/>
            <a:ext cx="3287713" cy="563563"/>
          </a:xfrm>
          <a:custGeom>
            <a:avLst/>
            <a:gdLst>
              <a:gd name="T0" fmla="*/ 2071 w 2071"/>
              <a:gd name="T1" fmla="*/ 355 h 355"/>
              <a:gd name="T2" fmla="*/ 2071 w 2071"/>
              <a:gd name="T3" fmla="*/ 0 h 355"/>
              <a:gd name="T4" fmla="*/ 265 w 2071"/>
              <a:gd name="T5" fmla="*/ 0 h 355"/>
              <a:gd name="T6" fmla="*/ 0 w 2071"/>
              <a:gd name="T7" fmla="*/ 355 h 355"/>
              <a:gd name="T8" fmla="*/ 2071 w 2071"/>
              <a:gd name="T9" fmla="*/ 35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1" h="355">
                <a:moveTo>
                  <a:pt x="2071" y="355"/>
                </a:moveTo>
                <a:lnTo>
                  <a:pt x="2071" y="0"/>
                </a:lnTo>
                <a:lnTo>
                  <a:pt x="265" y="0"/>
                </a:lnTo>
                <a:lnTo>
                  <a:pt x="0" y="355"/>
                </a:lnTo>
                <a:lnTo>
                  <a:pt x="2071" y="355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3455181" y="4454526"/>
            <a:ext cx="1895475" cy="563563"/>
          </a:xfrm>
          <a:custGeom>
            <a:avLst/>
            <a:gdLst>
              <a:gd name="T0" fmla="*/ 0 w 1194"/>
              <a:gd name="T1" fmla="*/ 0 h 355"/>
              <a:gd name="T2" fmla="*/ 0 w 1194"/>
              <a:gd name="T3" fmla="*/ 355 h 355"/>
              <a:gd name="T4" fmla="*/ 1194 w 1194"/>
              <a:gd name="T5" fmla="*/ 355 h 355"/>
              <a:gd name="T6" fmla="*/ 931 w 1194"/>
              <a:gd name="T7" fmla="*/ 0 h 355"/>
              <a:gd name="T8" fmla="*/ 0 w 1194"/>
              <a:gd name="T9" fmla="*/ 0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94" h="355">
                <a:moveTo>
                  <a:pt x="0" y="0"/>
                </a:moveTo>
                <a:lnTo>
                  <a:pt x="0" y="355"/>
                </a:lnTo>
                <a:lnTo>
                  <a:pt x="1194" y="355"/>
                </a:lnTo>
                <a:lnTo>
                  <a:pt x="931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7230256" y="3303589"/>
            <a:ext cx="2422525" cy="549275"/>
          </a:xfrm>
          <a:custGeom>
            <a:avLst/>
            <a:gdLst>
              <a:gd name="T0" fmla="*/ 1526 w 1526"/>
              <a:gd name="T1" fmla="*/ 346 h 346"/>
              <a:gd name="T2" fmla="*/ 1526 w 1526"/>
              <a:gd name="T3" fmla="*/ 0 h 346"/>
              <a:gd name="T4" fmla="*/ 259 w 1526"/>
              <a:gd name="T5" fmla="*/ 0 h 346"/>
              <a:gd name="T6" fmla="*/ 0 w 1526"/>
              <a:gd name="T7" fmla="*/ 346 h 346"/>
              <a:gd name="T8" fmla="*/ 1526 w 1526"/>
              <a:gd name="T9" fmla="*/ 346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6" h="346">
                <a:moveTo>
                  <a:pt x="1526" y="346"/>
                </a:moveTo>
                <a:lnTo>
                  <a:pt x="1526" y="0"/>
                </a:lnTo>
                <a:lnTo>
                  <a:pt x="259" y="0"/>
                </a:lnTo>
                <a:lnTo>
                  <a:pt x="0" y="346"/>
                </a:lnTo>
                <a:lnTo>
                  <a:pt x="1526" y="346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3361519" y="3303589"/>
            <a:ext cx="1127125" cy="549275"/>
          </a:xfrm>
          <a:custGeom>
            <a:avLst/>
            <a:gdLst>
              <a:gd name="T0" fmla="*/ 33 w 710"/>
              <a:gd name="T1" fmla="*/ 0 h 346"/>
              <a:gd name="T2" fmla="*/ 106 w 710"/>
              <a:gd name="T3" fmla="*/ 117 h 346"/>
              <a:gd name="T4" fmla="*/ 0 w 710"/>
              <a:gd name="T5" fmla="*/ 271 h 346"/>
              <a:gd name="T6" fmla="*/ 59 w 710"/>
              <a:gd name="T7" fmla="*/ 346 h 346"/>
              <a:gd name="T8" fmla="*/ 710 w 710"/>
              <a:gd name="T9" fmla="*/ 346 h 346"/>
              <a:gd name="T10" fmla="*/ 454 w 710"/>
              <a:gd name="T11" fmla="*/ 0 h 346"/>
              <a:gd name="T12" fmla="*/ 33 w 710"/>
              <a:gd name="T13" fmla="*/ 0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0" h="346">
                <a:moveTo>
                  <a:pt x="33" y="0"/>
                </a:moveTo>
                <a:lnTo>
                  <a:pt x="106" y="117"/>
                </a:lnTo>
                <a:lnTo>
                  <a:pt x="0" y="271"/>
                </a:lnTo>
                <a:lnTo>
                  <a:pt x="59" y="346"/>
                </a:lnTo>
                <a:lnTo>
                  <a:pt x="710" y="346"/>
                </a:lnTo>
                <a:lnTo>
                  <a:pt x="454" y="0"/>
                </a:lnTo>
                <a:lnTo>
                  <a:pt x="33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8" name="Freeform 27"/>
          <p:cNvSpPr>
            <a:spLocks/>
          </p:cNvSpPr>
          <p:nvPr/>
        </p:nvSpPr>
        <p:spPr bwMode="auto">
          <a:xfrm>
            <a:off x="3285319" y="2714625"/>
            <a:ext cx="257175" cy="560388"/>
          </a:xfrm>
          <a:custGeom>
            <a:avLst/>
            <a:gdLst>
              <a:gd name="T0" fmla="*/ 83 w 162"/>
              <a:gd name="T1" fmla="*/ 73 h 353"/>
              <a:gd name="T2" fmla="*/ 81 w 162"/>
              <a:gd name="T3" fmla="*/ 73 h 353"/>
              <a:gd name="T4" fmla="*/ 14 w 162"/>
              <a:gd name="T5" fmla="*/ 107 h 353"/>
              <a:gd name="T6" fmla="*/ 0 w 162"/>
              <a:gd name="T7" fmla="*/ 43 h 353"/>
              <a:gd name="T8" fmla="*/ 95 w 162"/>
              <a:gd name="T9" fmla="*/ 0 h 353"/>
              <a:gd name="T10" fmla="*/ 162 w 162"/>
              <a:gd name="T11" fmla="*/ 0 h 353"/>
              <a:gd name="T12" fmla="*/ 162 w 162"/>
              <a:gd name="T13" fmla="*/ 353 h 353"/>
              <a:gd name="T14" fmla="*/ 83 w 162"/>
              <a:gd name="T15" fmla="*/ 353 h 353"/>
              <a:gd name="T16" fmla="*/ 83 w 162"/>
              <a:gd name="T17" fmla="*/ 73 h 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2" h="353">
                <a:moveTo>
                  <a:pt x="83" y="73"/>
                </a:moveTo>
                <a:lnTo>
                  <a:pt x="81" y="73"/>
                </a:lnTo>
                <a:lnTo>
                  <a:pt x="14" y="107"/>
                </a:lnTo>
                <a:lnTo>
                  <a:pt x="0" y="43"/>
                </a:lnTo>
                <a:lnTo>
                  <a:pt x="95" y="0"/>
                </a:lnTo>
                <a:lnTo>
                  <a:pt x="162" y="0"/>
                </a:lnTo>
                <a:lnTo>
                  <a:pt x="162" y="353"/>
                </a:lnTo>
                <a:lnTo>
                  <a:pt x="83" y="353"/>
                </a:lnTo>
                <a:lnTo>
                  <a:pt x="83" y="7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9" name="Freeform 28"/>
          <p:cNvSpPr>
            <a:spLocks/>
          </p:cNvSpPr>
          <p:nvPr/>
        </p:nvSpPr>
        <p:spPr bwMode="auto">
          <a:xfrm>
            <a:off x="3223406" y="3303589"/>
            <a:ext cx="385763" cy="549275"/>
          </a:xfrm>
          <a:custGeom>
            <a:avLst/>
            <a:gdLst>
              <a:gd name="T0" fmla="*/ 0 w 123"/>
              <a:gd name="T1" fmla="*/ 175 h 175"/>
              <a:gd name="T2" fmla="*/ 0 w 123"/>
              <a:gd name="T3" fmla="*/ 151 h 175"/>
              <a:gd name="T4" fmla="*/ 22 w 123"/>
              <a:gd name="T5" fmla="*/ 131 h 175"/>
              <a:gd name="T6" fmla="*/ 79 w 123"/>
              <a:gd name="T7" fmla="*/ 57 h 175"/>
              <a:gd name="T8" fmla="*/ 51 w 123"/>
              <a:gd name="T9" fmla="*/ 32 h 175"/>
              <a:gd name="T10" fmla="*/ 14 w 123"/>
              <a:gd name="T11" fmla="*/ 46 h 175"/>
              <a:gd name="T12" fmla="*/ 2 w 123"/>
              <a:gd name="T13" fmla="*/ 18 h 175"/>
              <a:gd name="T14" fmla="*/ 59 w 123"/>
              <a:gd name="T15" fmla="*/ 0 h 175"/>
              <a:gd name="T16" fmla="*/ 119 w 123"/>
              <a:gd name="T17" fmla="*/ 54 h 175"/>
              <a:gd name="T18" fmla="*/ 73 w 123"/>
              <a:gd name="T19" fmla="*/ 128 h 175"/>
              <a:gd name="T20" fmla="*/ 58 w 123"/>
              <a:gd name="T21" fmla="*/ 142 h 175"/>
              <a:gd name="T22" fmla="*/ 58 w 123"/>
              <a:gd name="T23" fmla="*/ 142 h 175"/>
              <a:gd name="T24" fmla="*/ 123 w 123"/>
              <a:gd name="T25" fmla="*/ 142 h 175"/>
              <a:gd name="T26" fmla="*/ 123 w 123"/>
              <a:gd name="T27" fmla="*/ 175 h 175"/>
              <a:gd name="T28" fmla="*/ 0 w 123"/>
              <a:gd name="T29" fmla="*/ 175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3" h="175">
                <a:moveTo>
                  <a:pt x="0" y="175"/>
                </a:moveTo>
                <a:cubicBezTo>
                  <a:pt x="0" y="151"/>
                  <a:pt x="0" y="151"/>
                  <a:pt x="0" y="151"/>
                </a:cubicBezTo>
                <a:cubicBezTo>
                  <a:pt x="22" y="131"/>
                  <a:pt x="22" y="131"/>
                  <a:pt x="22" y="131"/>
                </a:cubicBezTo>
                <a:cubicBezTo>
                  <a:pt x="60" y="97"/>
                  <a:pt x="79" y="78"/>
                  <a:pt x="79" y="57"/>
                </a:cubicBezTo>
                <a:cubicBezTo>
                  <a:pt x="79" y="43"/>
                  <a:pt x="71" y="32"/>
                  <a:pt x="51" y="32"/>
                </a:cubicBezTo>
                <a:cubicBezTo>
                  <a:pt x="36" y="32"/>
                  <a:pt x="23" y="40"/>
                  <a:pt x="14" y="46"/>
                </a:cubicBezTo>
                <a:cubicBezTo>
                  <a:pt x="2" y="18"/>
                  <a:pt x="2" y="18"/>
                  <a:pt x="2" y="18"/>
                </a:cubicBezTo>
                <a:cubicBezTo>
                  <a:pt x="15" y="8"/>
                  <a:pt x="35" y="0"/>
                  <a:pt x="59" y="0"/>
                </a:cubicBezTo>
                <a:cubicBezTo>
                  <a:pt x="98" y="0"/>
                  <a:pt x="119" y="23"/>
                  <a:pt x="119" y="54"/>
                </a:cubicBezTo>
                <a:cubicBezTo>
                  <a:pt x="119" y="83"/>
                  <a:pt x="98" y="106"/>
                  <a:pt x="73" y="128"/>
                </a:cubicBezTo>
                <a:cubicBezTo>
                  <a:pt x="58" y="142"/>
                  <a:pt x="58" y="142"/>
                  <a:pt x="58" y="142"/>
                </a:cubicBezTo>
                <a:cubicBezTo>
                  <a:pt x="58" y="142"/>
                  <a:pt x="58" y="142"/>
                  <a:pt x="58" y="142"/>
                </a:cubicBezTo>
                <a:cubicBezTo>
                  <a:pt x="123" y="142"/>
                  <a:pt x="123" y="142"/>
                  <a:pt x="123" y="142"/>
                </a:cubicBezTo>
                <a:cubicBezTo>
                  <a:pt x="123" y="175"/>
                  <a:pt x="123" y="175"/>
                  <a:pt x="123" y="175"/>
                </a:cubicBezTo>
                <a:lnTo>
                  <a:pt x="0" y="17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>
            <a:off x="3226581" y="3873501"/>
            <a:ext cx="379413" cy="555625"/>
          </a:xfrm>
          <a:custGeom>
            <a:avLst/>
            <a:gdLst>
              <a:gd name="T0" fmla="*/ 8 w 121"/>
              <a:gd name="T1" fmla="*/ 135 h 177"/>
              <a:gd name="T2" fmla="*/ 48 w 121"/>
              <a:gd name="T3" fmla="*/ 145 h 177"/>
              <a:gd name="T4" fmla="*/ 79 w 121"/>
              <a:gd name="T5" fmla="*/ 122 h 177"/>
              <a:gd name="T6" fmla="*/ 45 w 121"/>
              <a:gd name="T7" fmla="*/ 98 h 177"/>
              <a:gd name="T8" fmla="*/ 28 w 121"/>
              <a:gd name="T9" fmla="*/ 98 h 177"/>
              <a:gd name="T10" fmla="*/ 28 w 121"/>
              <a:gd name="T11" fmla="*/ 69 h 177"/>
              <a:gd name="T12" fmla="*/ 44 w 121"/>
              <a:gd name="T13" fmla="*/ 69 h 177"/>
              <a:gd name="T14" fmla="*/ 75 w 121"/>
              <a:gd name="T15" fmla="*/ 49 h 177"/>
              <a:gd name="T16" fmla="*/ 49 w 121"/>
              <a:gd name="T17" fmla="*/ 32 h 177"/>
              <a:gd name="T18" fmla="*/ 13 w 121"/>
              <a:gd name="T19" fmla="*/ 42 h 177"/>
              <a:gd name="T20" fmla="*/ 5 w 121"/>
              <a:gd name="T21" fmla="*/ 13 h 177"/>
              <a:gd name="T22" fmla="*/ 58 w 121"/>
              <a:gd name="T23" fmla="*/ 0 h 177"/>
              <a:gd name="T24" fmla="*/ 115 w 121"/>
              <a:gd name="T25" fmla="*/ 43 h 177"/>
              <a:gd name="T26" fmla="*/ 84 w 121"/>
              <a:gd name="T27" fmla="*/ 82 h 177"/>
              <a:gd name="T28" fmla="*/ 84 w 121"/>
              <a:gd name="T29" fmla="*/ 83 h 177"/>
              <a:gd name="T30" fmla="*/ 121 w 121"/>
              <a:gd name="T31" fmla="*/ 125 h 177"/>
              <a:gd name="T32" fmla="*/ 51 w 121"/>
              <a:gd name="T33" fmla="*/ 177 h 177"/>
              <a:gd name="T34" fmla="*/ 0 w 121"/>
              <a:gd name="T35" fmla="*/ 165 h 177"/>
              <a:gd name="T36" fmla="*/ 8 w 121"/>
              <a:gd name="T37" fmla="*/ 135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1" h="177">
                <a:moveTo>
                  <a:pt x="8" y="135"/>
                </a:moveTo>
                <a:cubicBezTo>
                  <a:pt x="15" y="139"/>
                  <a:pt x="32" y="145"/>
                  <a:pt x="48" y="145"/>
                </a:cubicBezTo>
                <a:cubicBezTo>
                  <a:pt x="69" y="145"/>
                  <a:pt x="79" y="135"/>
                  <a:pt x="79" y="122"/>
                </a:cubicBezTo>
                <a:cubicBezTo>
                  <a:pt x="79" y="106"/>
                  <a:pt x="62" y="98"/>
                  <a:pt x="45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28" y="69"/>
                  <a:pt x="28" y="69"/>
                  <a:pt x="28" y="69"/>
                </a:cubicBezTo>
                <a:cubicBezTo>
                  <a:pt x="44" y="69"/>
                  <a:pt x="44" y="69"/>
                  <a:pt x="44" y="69"/>
                </a:cubicBezTo>
                <a:cubicBezTo>
                  <a:pt x="57" y="69"/>
                  <a:pt x="75" y="64"/>
                  <a:pt x="75" y="49"/>
                </a:cubicBezTo>
                <a:cubicBezTo>
                  <a:pt x="75" y="39"/>
                  <a:pt x="66" y="32"/>
                  <a:pt x="49" y="32"/>
                </a:cubicBezTo>
                <a:cubicBezTo>
                  <a:pt x="35" y="32"/>
                  <a:pt x="20" y="38"/>
                  <a:pt x="13" y="42"/>
                </a:cubicBezTo>
                <a:cubicBezTo>
                  <a:pt x="5" y="13"/>
                  <a:pt x="5" y="13"/>
                  <a:pt x="5" y="13"/>
                </a:cubicBezTo>
                <a:cubicBezTo>
                  <a:pt x="15" y="6"/>
                  <a:pt x="36" y="0"/>
                  <a:pt x="58" y="0"/>
                </a:cubicBezTo>
                <a:cubicBezTo>
                  <a:pt x="95" y="0"/>
                  <a:pt x="115" y="19"/>
                  <a:pt x="115" y="43"/>
                </a:cubicBezTo>
                <a:cubicBezTo>
                  <a:pt x="115" y="61"/>
                  <a:pt x="105" y="75"/>
                  <a:pt x="84" y="82"/>
                </a:cubicBezTo>
                <a:cubicBezTo>
                  <a:pt x="84" y="83"/>
                  <a:pt x="84" y="83"/>
                  <a:pt x="84" y="83"/>
                </a:cubicBezTo>
                <a:cubicBezTo>
                  <a:pt x="104" y="87"/>
                  <a:pt x="121" y="102"/>
                  <a:pt x="121" y="125"/>
                </a:cubicBezTo>
                <a:cubicBezTo>
                  <a:pt x="121" y="155"/>
                  <a:pt x="94" y="177"/>
                  <a:pt x="51" y="177"/>
                </a:cubicBezTo>
                <a:cubicBezTo>
                  <a:pt x="29" y="177"/>
                  <a:pt x="10" y="171"/>
                  <a:pt x="0" y="165"/>
                </a:cubicBezTo>
                <a:lnTo>
                  <a:pt x="8" y="13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1" name="Freeform 30"/>
          <p:cNvSpPr>
            <a:spLocks noEditPoints="1"/>
          </p:cNvSpPr>
          <p:nvPr/>
        </p:nvSpPr>
        <p:spPr bwMode="auto">
          <a:xfrm>
            <a:off x="3194830" y="4454526"/>
            <a:ext cx="438150" cy="557213"/>
          </a:xfrm>
          <a:custGeom>
            <a:avLst/>
            <a:gdLst>
              <a:gd name="T0" fmla="*/ 79 w 140"/>
              <a:gd name="T1" fmla="*/ 178 h 178"/>
              <a:gd name="T2" fmla="*/ 79 w 140"/>
              <a:gd name="T3" fmla="*/ 136 h 178"/>
              <a:gd name="T4" fmla="*/ 0 w 140"/>
              <a:gd name="T5" fmla="*/ 136 h 178"/>
              <a:gd name="T6" fmla="*/ 0 w 140"/>
              <a:gd name="T7" fmla="*/ 109 h 178"/>
              <a:gd name="T8" fmla="*/ 68 w 140"/>
              <a:gd name="T9" fmla="*/ 0 h 178"/>
              <a:gd name="T10" fmla="*/ 119 w 140"/>
              <a:gd name="T11" fmla="*/ 0 h 178"/>
              <a:gd name="T12" fmla="*/ 119 w 140"/>
              <a:gd name="T13" fmla="*/ 104 h 178"/>
              <a:gd name="T14" fmla="*/ 140 w 140"/>
              <a:gd name="T15" fmla="*/ 104 h 178"/>
              <a:gd name="T16" fmla="*/ 140 w 140"/>
              <a:gd name="T17" fmla="*/ 136 h 178"/>
              <a:gd name="T18" fmla="*/ 119 w 140"/>
              <a:gd name="T19" fmla="*/ 136 h 178"/>
              <a:gd name="T20" fmla="*/ 119 w 140"/>
              <a:gd name="T21" fmla="*/ 178 h 178"/>
              <a:gd name="T22" fmla="*/ 79 w 140"/>
              <a:gd name="T23" fmla="*/ 178 h 178"/>
              <a:gd name="T24" fmla="*/ 79 w 140"/>
              <a:gd name="T25" fmla="*/ 104 h 178"/>
              <a:gd name="T26" fmla="*/ 79 w 140"/>
              <a:gd name="T27" fmla="*/ 65 h 178"/>
              <a:gd name="T28" fmla="*/ 81 w 140"/>
              <a:gd name="T29" fmla="*/ 32 h 178"/>
              <a:gd name="T30" fmla="*/ 80 w 140"/>
              <a:gd name="T31" fmla="*/ 32 h 178"/>
              <a:gd name="T32" fmla="*/ 63 w 140"/>
              <a:gd name="T33" fmla="*/ 65 h 178"/>
              <a:gd name="T34" fmla="*/ 39 w 140"/>
              <a:gd name="T35" fmla="*/ 104 h 178"/>
              <a:gd name="T36" fmla="*/ 39 w 140"/>
              <a:gd name="T37" fmla="*/ 104 h 178"/>
              <a:gd name="T38" fmla="*/ 79 w 140"/>
              <a:gd name="T39" fmla="*/ 104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0" h="178">
                <a:moveTo>
                  <a:pt x="79" y="178"/>
                </a:moveTo>
                <a:cubicBezTo>
                  <a:pt x="79" y="136"/>
                  <a:pt x="79" y="136"/>
                  <a:pt x="79" y="136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09"/>
                  <a:pt x="0" y="109"/>
                  <a:pt x="0" y="109"/>
                </a:cubicBezTo>
                <a:cubicBezTo>
                  <a:pt x="68" y="0"/>
                  <a:pt x="68" y="0"/>
                  <a:pt x="68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19" y="104"/>
                  <a:pt x="119" y="104"/>
                  <a:pt x="119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36"/>
                  <a:pt x="140" y="136"/>
                  <a:pt x="140" y="136"/>
                </a:cubicBezTo>
                <a:cubicBezTo>
                  <a:pt x="119" y="136"/>
                  <a:pt x="119" y="136"/>
                  <a:pt x="119" y="136"/>
                </a:cubicBezTo>
                <a:cubicBezTo>
                  <a:pt x="119" y="178"/>
                  <a:pt x="119" y="178"/>
                  <a:pt x="119" y="178"/>
                </a:cubicBezTo>
                <a:lnTo>
                  <a:pt x="79" y="178"/>
                </a:lnTo>
                <a:close/>
                <a:moveTo>
                  <a:pt x="79" y="104"/>
                </a:moveTo>
                <a:cubicBezTo>
                  <a:pt x="79" y="65"/>
                  <a:pt x="79" y="65"/>
                  <a:pt x="79" y="65"/>
                </a:cubicBezTo>
                <a:cubicBezTo>
                  <a:pt x="79" y="54"/>
                  <a:pt x="80" y="43"/>
                  <a:pt x="81" y="32"/>
                </a:cubicBezTo>
                <a:cubicBezTo>
                  <a:pt x="80" y="32"/>
                  <a:pt x="80" y="32"/>
                  <a:pt x="80" y="32"/>
                </a:cubicBezTo>
                <a:cubicBezTo>
                  <a:pt x="74" y="43"/>
                  <a:pt x="69" y="54"/>
                  <a:pt x="63" y="65"/>
                </a:cubicBezTo>
                <a:cubicBezTo>
                  <a:pt x="39" y="104"/>
                  <a:pt x="39" y="104"/>
                  <a:pt x="39" y="104"/>
                </a:cubicBezTo>
                <a:cubicBezTo>
                  <a:pt x="39" y="104"/>
                  <a:pt x="39" y="104"/>
                  <a:pt x="39" y="104"/>
                </a:cubicBezTo>
                <a:lnTo>
                  <a:pt x="79" y="10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5" name="Freeform 34"/>
          <p:cNvSpPr>
            <a:spLocks/>
          </p:cNvSpPr>
          <p:nvPr/>
        </p:nvSpPr>
        <p:spPr bwMode="auto">
          <a:xfrm>
            <a:off x="5207779" y="2671335"/>
            <a:ext cx="2791730" cy="2416371"/>
          </a:xfrm>
          <a:custGeom>
            <a:avLst/>
            <a:gdLst>
              <a:gd name="T0" fmla="*/ 0 w 904"/>
              <a:gd name="T1" fmla="*/ 68 h 782"/>
              <a:gd name="T2" fmla="*/ 190 w 904"/>
              <a:gd name="T3" fmla="*/ 770 h 782"/>
              <a:gd name="T4" fmla="*/ 342 w 904"/>
              <a:gd name="T5" fmla="*/ 754 h 782"/>
              <a:gd name="T6" fmla="*/ 904 w 904"/>
              <a:gd name="T7" fmla="*/ 0 h 782"/>
              <a:gd name="T8" fmla="*/ 0 w 904"/>
              <a:gd name="T9" fmla="*/ 68 h 7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4" h="782">
                <a:moveTo>
                  <a:pt x="0" y="68"/>
                </a:moveTo>
                <a:cubicBezTo>
                  <a:pt x="190" y="770"/>
                  <a:pt x="190" y="770"/>
                  <a:pt x="190" y="770"/>
                </a:cubicBezTo>
                <a:cubicBezTo>
                  <a:pt x="190" y="770"/>
                  <a:pt x="270" y="782"/>
                  <a:pt x="342" y="754"/>
                </a:cubicBezTo>
                <a:cubicBezTo>
                  <a:pt x="904" y="0"/>
                  <a:pt x="904" y="0"/>
                  <a:pt x="904" y="0"/>
                </a:cubicBezTo>
                <a:cubicBezTo>
                  <a:pt x="904" y="0"/>
                  <a:pt x="314" y="88"/>
                  <a:pt x="0" y="6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28000"/>
                </a:schemeClr>
              </a:gs>
              <a:gs pos="67000">
                <a:schemeClr val="bg1">
                  <a:shade val="100000"/>
                  <a:satMod val="115000"/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185249" y="2714625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107359" y="1217070"/>
            <a:ext cx="7620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503128" y="1217070"/>
            <a:ext cx="7620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885825" y="1217070"/>
            <a:ext cx="7620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3702830" y="2389188"/>
            <a:ext cx="4305300" cy="509588"/>
          </a:xfrm>
          <a:prstGeom prst="ellipse">
            <a:avLst/>
          </a:prstGeom>
          <a:gradFill flip="none" rotWithShape="1">
            <a:gsLst>
              <a:gs pos="0">
                <a:srgbClr val="225354">
                  <a:shade val="30000"/>
                  <a:satMod val="115000"/>
                </a:srgbClr>
              </a:gs>
              <a:gs pos="50000">
                <a:srgbClr val="225354">
                  <a:shade val="67500"/>
                  <a:satMod val="115000"/>
                </a:srgbClr>
              </a:gs>
              <a:gs pos="100000">
                <a:srgbClr val="225354">
                  <a:shade val="100000"/>
                  <a:satMod val="115000"/>
                </a:srgbClr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466602" y="5631203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185249" y="3297277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185249" y="3879929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185249" y="4462581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Funnel Design Concept for PowerPoint</a:t>
            </a:r>
          </a:p>
        </p:txBody>
      </p:sp>
    </p:spTree>
    <p:extLst>
      <p:ext uri="{BB962C8B-B14F-4D97-AF65-F5344CB8AC3E}">
        <p14:creationId xmlns:p14="http://schemas.microsoft.com/office/powerpoint/2010/main" val="1501830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7_Office Theme">
  <a:themeElements>
    <a:clrScheme name="ThemeBMC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3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4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5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6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7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8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19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0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1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2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3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4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5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6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7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8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9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0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1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2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3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4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5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6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7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8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39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0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1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2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3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4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5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6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7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8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49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50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51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52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15762</TotalTime>
  <Words>5005</Words>
  <Application>Microsoft Office PowerPoint</Application>
  <PresentationFormat>Grand écran</PresentationFormat>
  <Paragraphs>1473</Paragraphs>
  <Slides>119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119</vt:i4>
      </vt:variant>
    </vt:vector>
  </HeadingPairs>
  <TitlesOfParts>
    <vt:vector size="127" baseType="lpstr">
      <vt:lpstr>Arial</vt:lpstr>
      <vt:lpstr>Arial Narrow</vt:lpstr>
      <vt:lpstr>ByTheButterfly</vt:lpstr>
      <vt:lpstr>Calibri</vt:lpstr>
      <vt:lpstr>Kozuka Gothic Pr6N B</vt:lpstr>
      <vt:lpstr>Segoe UI Light</vt:lpstr>
      <vt:lpstr>Wingdings</vt:lpstr>
      <vt:lpstr>7_Office Theme</vt:lpstr>
      <vt:lpstr>Table of Content – 3 Items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Data-Driven Pie Chart</vt:lpstr>
      <vt:lpstr>Présentation PowerPoint</vt:lpstr>
      <vt:lpstr>Présentation PowerPoint</vt:lpstr>
      <vt:lpstr>Présentation PowerPoint</vt:lpstr>
      <vt:lpstr>Business Model Canvas for PowerPoint</vt:lpstr>
      <vt:lpstr>Chemical Test Tube Shapes</vt:lpstr>
      <vt:lpstr>Microscope Shape for PowerPoint</vt:lpstr>
      <vt:lpstr>Innovation Funnel Diagram</vt:lpstr>
      <vt:lpstr>Creative Life Cycle Curve – 4 Phases</vt:lpstr>
      <vt:lpstr>Checklist – 8 Items</vt:lpstr>
      <vt:lpstr>2015 Calendar PowerPoint Template</vt:lpstr>
      <vt:lpstr>January 2015</vt:lpstr>
      <vt:lpstr>February 2015</vt:lpstr>
      <vt:lpstr>March 2015</vt:lpstr>
      <vt:lpstr>April 2015</vt:lpstr>
      <vt:lpstr>May 2015</vt:lpstr>
      <vt:lpstr>June 2015</vt:lpstr>
      <vt:lpstr>July 2015</vt:lpstr>
      <vt:lpstr>August 2015</vt:lpstr>
      <vt:lpstr>September 2015</vt:lpstr>
      <vt:lpstr>October 2015</vt:lpstr>
      <vt:lpstr>November 2015</vt:lpstr>
      <vt:lpstr>December 2015</vt:lpstr>
      <vt:lpstr>January 2015</vt:lpstr>
      <vt:lpstr>2015 Calendar PowerPoint Template</vt:lpstr>
      <vt:lpstr>Traffic Lights for PowerPoint</vt:lpstr>
      <vt:lpstr>Traffic Lights for PowerPoint</vt:lpstr>
      <vt:lpstr>2-Step Platform Text Boxes</vt:lpstr>
      <vt:lpstr>Simple Platform Textbox</vt:lpstr>
      <vt:lpstr>2D Pyramid Chart for PowerPoint</vt:lpstr>
      <vt:lpstr>3D Pyramid Chart for PowerPoint</vt:lpstr>
      <vt:lpstr>Funnel Diagram</vt:lpstr>
      <vt:lpstr>SWOT Analysis</vt:lpstr>
      <vt:lpstr>Collaboration: compétences requises</vt:lpstr>
      <vt:lpstr>Design Innovation Process</vt:lpstr>
      <vt:lpstr>Design Innovation Process</vt:lpstr>
      <vt:lpstr>Flat Speedometer Gauges</vt:lpstr>
      <vt:lpstr>Flat Speedometer Gauges</vt:lpstr>
      <vt:lpstr>Présentation PowerPoint</vt:lpstr>
      <vt:lpstr>Bucket Slide Deck for PowerPoint</vt:lpstr>
      <vt:lpstr>Bucket Slide Deck for PowerPoint</vt:lpstr>
      <vt:lpstr>Présentation PowerPoint</vt:lpstr>
      <vt:lpstr>Présentation PowerPoint</vt:lpstr>
      <vt:lpstr>Présentation PowerPoint</vt:lpstr>
      <vt:lpstr>Présentation PowerPoint</vt:lpstr>
      <vt:lpstr>Marketing 7c Compass Model</vt:lpstr>
      <vt:lpstr>Marketing 7c Compass Model</vt:lpstr>
      <vt:lpstr>Dark Speedometer for PowerPoint</vt:lpstr>
      <vt:lpstr>Dark Speedometer for PowerPoint</vt:lpstr>
      <vt:lpstr>Présentation PowerPoint</vt:lpstr>
      <vt:lpstr>Target Focus for PowerPoint </vt:lpstr>
      <vt:lpstr>Business Target Diagram</vt:lpstr>
      <vt:lpstr>Blue Target Shape for PowerPoint</vt:lpstr>
      <vt:lpstr>Business Target - 1 Single Arrow</vt:lpstr>
      <vt:lpstr>Présentation PowerPoint</vt:lpstr>
      <vt:lpstr>Présentation PowerPoint</vt:lpstr>
      <vt:lpstr>Présentation PowerPoint</vt:lpstr>
      <vt:lpstr>Présentation PowerPoint</vt:lpstr>
      <vt:lpstr>5 FLAT BUSINESS  METAPHOR GRAPHICS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Bridge Diagrams for PowerPoint</vt:lpstr>
      <vt:lpstr>Bridge Diagrams for PowerPoint</vt:lpstr>
      <vt:lpstr>Opposing Ideas Diagram</vt:lpstr>
      <vt:lpstr>Blue Creative Text Layout</vt:lpstr>
      <vt:lpstr>Simple Chevron Diagram – 4 Steps</vt:lpstr>
      <vt:lpstr>Tree Diagram</vt:lpstr>
      <vt:lpstr>Gear Shapes for PowerPoint</vt:lpstr>
      <vt:lpstr>5 Gears in Row</vt:lpstr>
      <vt:lpstr>Adding a Gear</vt:lpstr>
      <vt:lpstr>2 Gears</vt:lpstr>
      <vt:lpstr>4 Gears</vt:lpstr>
      <vt:lpstr>WHAT EDIT TEXT HERE?</vt:lpstr>
      <vt:lpstr>WHY EDIT TEXT HERE?</vt:lpstr>
      <vt:lpstr>HOW EDIT TEXT HERE?</vt:lpstr>
      <vt:lpstr>Présentation PowerPoint</vt:lpstr>
      <vt:lpstr>Funnel Design Concept for PowerPoint</vt:lpstr>
      <vt:lpstr>Funnel Design Concept for PowerPoint</vt:lpstr>
      <vt:lpstr>Roadmap Slides for PowerPoint</vt:lpstr>
      <vt:lpstr>Présentation PowerPoint</vt:lpstr>
      <vt:lpstr>Road Bifurcation</vt:lpstr>
      <vt:lpstr>U-Turn Road Sign</vt:lpstr>
      <vt:lpstr>Fully-Editable Road Signs</vt:lpstr>
      <vt:lpstr>Par ou commencer ? Du plus easy au plus hard</vt:lpstr>
      <vt:lpstr>Ladder Infographics for PowerPoint</vt:lpstr>
      <vt:lpstr>Combination Lock Shapes</vt:lpstr>
      <vt:lpstr>Combination Lock Shapes</vt:lpstr>
      <vt:lpstr>Creative Process Diagram Slide</vt:lpstr>
      <vt:lpstr>Creative Process Diagram Slide</vt:lpstr>
      <vt:lpstr>Creative Process Diagram Slide</vt:lpstr>
      <vt:lpstr>Creative Process Diagram Slide</vt:lpstr>
      <vt:lpstr>Creative Process Diagram Slide</vt:lpstr>
      <vt:lpstr>Présentation PowerPoint</vt:lpstr>
      <vt:lpstr>4 Arrows Diagram Concept</vt:lpstr>
      <vt:lpstr>4 Arrows Diagram Concept</vt:lpstr>
      <vt:lpstr>4 Arrows Diagram Concept</vt:lpstr>
      <vt:lpstr>4 Arrows Diagram Concept</vt:lpstr>
      <vt:lpstr>Application au projet</vt:lpstr>
    </vt:vector>
  </TitlesOfParts>
  <Manager>SlideModel</Manager>
  <Company>SlideModel</Company>
  <LinksUpToDate>false</LinksUpToDate>
  <SharedDoc>false</SharedDoc>
  <HyperlinkBase>http://slidemodel.com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SlideModel Free PowerPoint Templates</dc:title>
  <dc:subject>Template</dc:subject>
  <dc:creator>SlideModel</dc:creator>
  <cp:keywords>PowerPoint, Free PowerPoint Templates, SlideModel, Presentations, Designs, Clipart</cp:keywords>
  <dc:description>Download This FREE PowerPoint Templates at http://slidemodel.com</dc:description>
  <cp:lastModifiedBy>YBS</cp:lastModifiedBy>
  <cp:revision>189</cp:revision>
  <dcterms:created xsi:type="dcterms:W3CDTF">2013-09-12T13:05:01Z</dcterms:created>
  <dcterms:modified xsi:type="dcterms:W3CDTF">2023-07-31T08:17:53Z</dcterms:modified>
  <cp:category>Presentations, Business Presentations, Free PowerPoint Templates</cp:category>
  <cp:contentStatus>Template</cp:contentStatus>
</cp:coreProperties>
</file>

<file path=docProps/thumbnail.jpeg>
</file>